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579" r:id="rId2"/>
    <p:sldId id="280" r:id="rId3"/>
    <p:sldId id="276" r:id="rId4"/>
    <p:sldId id="278" r:id="rId5"/>
    <p:sldId id="282" r:id="rId6"/>
    <p:sldId id="583" r:id="rId7"/>
    <p:sldId id="272" r:id="rId8"/>
    <p:sldId id="277" r:id="rId9"/>
    <p:sldId id="281" r:id="rId10"/>
    <p:sldId id="273" r:id="rId11"/>
    <p:sldId id="258" r:id="rId12"/>
    <p:sldId id="260" r:id="rId13"/>
    <p:sldId id="261" r:id="rId14"/>
    <p:sldId id="58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60000"/>
    <a:srgbClr val="602274"/>
    <a:srgbClr val="159794"/>
    <a:srgbClr val="D9D9D9"/>
    <a:srgbClr val="D7D7D7"/>
    <a:srgbClr val="E6E6E6"/>
    <a:srgbClr val="740000"/>
    <a:srgbClr val="083A39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5332" autoAdjust="0"/>
  </p:normalViewPr>
  <p:slideViewPr>
    <p:cSldViewPr>
      <p:cViewPr varScale="1">
        <p:scale>
          <a:sx n="77" d="100"/>
          <a:sy n="77" d="100"/>
        </p:scale>
        <p:origin x="134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3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DA662-AA31-47EC-8322-C0C6A99420F2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C9F77-3611-407D-9471-E7F94821D4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9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3105-3E44-4539-A34F-154208EA3585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2296-402F-4A81-B233-AE178F1D2A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52296-402F-4A81-B233-AE178F1D2A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25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492896"/>
            <a:ext cx="7772400" cy="1830065"/>
          </a:xfrm>
        </p:spPr>
        <p:txBody>
          <a:bodyPr/>
          <a:lstStyle/>
          <a:p>
            <a:r>
              <a:rPr lang="en-US" noProof="0" dirty="0"/>
              <a:t>Click to edit style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437113"/>
            <a:ext cx="6400800" cy="1584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Kliknij</a:t>
            </a:r>
            <a:r>
              <a:rPr lang="en-US" noProof="0" dirty="0"/>
              <a:t>, </a:t>
            </a:r>
            <a:r>
              <a:rPr lang="en-US" noProof="0" dirty="0" err="1"/>
              <a:t>aby</a:t>
            </a:r>
            <a:r>
              <a:rPr lang="en-US" noProof="0" dirty="0"/>
              <a:t> </a:t>
            </a:r>
            <a:r>
              <a:rPr lang="en-US" noProof="0" dirty="0" err="1"/>
              <a:t>edytować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 </a:t>
            </a:r>
            <a:r>
              <a:rPr lang="en-US" noProof="0" dirty="0" err="1"/>
              <a:t>wzorca</a:t>
            </a:r>
            <a:r>
              <a:rPr lang="en-US" noProof="0" dirty="0"/>
              <a:t> </a:t>
            </a:r>
            <a:r>
              <a:rPr lang="en-US" noProof="0" dirty="0" err="1"/>
              <a:t>podtytułu</a:t>
            </a:r>
            <a:endParaRPr lang="en-US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0F8A-C39F-45CC-97B0-025ABE77833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09.02.2023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style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style of text template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FACC-54FE-4990-8835-AEAD8233437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09.02.2023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0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2A5A-3F0A-4031-B477-7410AE9AFD4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09.02.2023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0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y - title ou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5D3-A004-4C8E-B9DD-C5B4A8FA97F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09.02.2023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-480640"/>
            <a:ext cx="8229600" cy="4196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92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2A6F-F8FB-4FA2-9EEC-9CD515DB81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09.02.2023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1D51-0216-4F69-B436-ABE9AB143BA8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 userDrawn="1">
            <p:ph type="title"/>
          </p:nvPr>
        </p:nvSpPr>
        <p:spPr>
          <a:xfrm>
            <a:off x="457200" y="45632"/>
            <a:ext cx="8229600" cy="99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style</a:t>
            </a: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style of text template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ymbol zastępczy daty 3"/>
          <p:cNvSpPr>
            <a:spLocks noGrp="1"/>
          </p:cNvSpPr>
          <p:nvPr userDrawn="1">
            <p:ph type="dt" sz="half" idx="2"/>
          </p:nvPr>
        </p:nvSpPr>
        <p:spPr>
          <a:xfrm>
            <a:off x="457200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DC2D-D197-4252-B714-E02B1743170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09.02.2023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92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65D1D51-0216-4F69-B436-ABE9AB143BA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637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0" r:id="rId4"/>
    <p:sldLayoutId id="2147483671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3" orient="horz" pos="3860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zentio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6">
            <a:extLst>
              <a:ext uri="{FF2B5EF4-FFF2-40B4-BE49-F238E27FC236}">
                <a16:creationId xmlns:a16="http://schemas.microsoft.com/office/drawing/2014/main" id="{92ACF585-3866-40EA-A515-E34D5B6A3041}"/>
              </a:ext>
            </a:extLst>
          </p:cNvPr>
          <p:cNvSpPr>
            <a:spLocks/>
          </p:cNvSpPr>
          <p:nvPr/>
        </p:nvSpPr>
        <p:spPr bwMode="auto">
          <a:xfrm>
            <a:off x="1523858" y="1515742"/>
            <a:ext cx="6936574" cy="1697234"/>
          </a:xfrm>
          <a:custGeom>
            <a:avLst/>
            <a:gdLst>
              <a:gd name="T0" fmla="*/ 2978 w 3142"/>
              <a:gd name="T1" fmla="*/ 190 h 380"/>
              <a:gd name="T2" fmla="*/ 3142 w 3142"/>
              <a:gd name="T3" fmla="*/ 380 h 380"/>
              <a:gd name="T4" fmla="*/ 0 w 3142"/>
              <a:gd name="T5" fmla="*/ 380 h 380"/>
              <a:gd name="T6" fmla="*/ 0 w 3142"/>
              <a:gd name="T7" fmla="*/ 0 h 380"/>
              <a:gd name="T8" fmla="*/ 3142 w 3142"/>
              <a:gd name="T9" fmla="*/ 0 h 380"/>
              <a:gd name="T10" fmla="*/ 2978 w 3142"/>
              <a:gd name="T11" fmla="*/ 190 h 380"/>
              <a:gd name="T12" fmla="*/ 2978 w 3142"/>
              <a:gd name="T13" fmla="*/ 19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42" h="380">
                <a:moveTo>
                  <a:pt x="2978" y="190"/>
                </a:moveTo>
                <a:lnTo>
                  <a:pt x="3142" y="380"/>
                </a:lnTo>
                <a:lnTo>
                  <a:pt x="0" y="380"/>
                </a:lnTo>
                <a:lnTo>
                  <a:pt x="0" y="0"/>
                </a:lnTo>
                <a:lnTo>
                  <a:pt x="3142" y="0"/>
                </a:lnTo>
                <a:lnTo>
                  <a:pt x="2978" y="190"/>
                </a:lnTo>
                <a:lnTo>
                  <a:pt x="2978" y="190"/>
                </a:lnTo>
                <a:close/>
              </a:path>
            </a:pathLst>
          </a:custGeom>
          <a:solidFill>
            <a:srgbClr val="159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7109DEFE-961F-4723-A61C-3ADF80EB5BFB}"/>
              </a:ext>
            </a:extLst>
          </p:cNvPr>
          <p:cNvGrpSpPr/>
          <p:nvPr/>
        </p:nvGrpSpPr>
        <p:grpSpPr>
          <a:xfrm>
            <a:off x="652794" y="1493295"/>
            <a:ext cx="1728192" cy="1728192"/>
            <a:chOff x="652794" y="1493295"/>
            <a:chExt cx="1728192" cy="1728192"/>
          </a:xfrm>
        </p:grpSpPr>
        <p:sp>
          <p:nvSpPr>
            <p:cNvPr id="7" name="Elipsa 8">
              <a:extLst>
                <a:ext uri="{FF2B5EF4-FFF2-40B4-BE49-F238E27FC236}">
                  <a16:creationId xmlns:a16="http://schemas.microsoft.com/office/drawing/2014/main" id="{98A24594-28FE-420D-9A38-63F89824F02A}"/>
                </a:ext>
              </a:extLst>
            </p:cNvPr>
            <p:cNvSpPr/>
            <p:nvPr userDrawn="1"/>
          </p:nvSpPr>
          <p:spPr>
            <a:xfrm>
              <a:off x="652794" y="1493295"/>
              <a:ext cx="1728192" cy="17281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C500D108-1CFF-4C85-94EF-62D6B0A4B4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890" y="1727391"/>
              <a:ext cx="1260000" cy="1260000"/>
            </a:xfrm>
            <a:prstGeom prst="ellipse">
              <a:avLst/>
            </a:prstGeom>
            <a:ln w="28575">
              <a:noFill/>
            </a:ln>
          </p:spPr>
        </p:pic>
      </p:grpSp>
      <p:sp>
        <p:nvSpPr>
          <p:cNvPr id="2" name="Title 6"/>
          <p:cNvSpPr txBox="1">
            <a:spLocks/>
          </p:cNvSpPr>
          <p:nvPr/>
        </p:nvSpPr>
        <p:spPr>
          <a:xfrm>
            <a:off x="2567608" y="1515742"/>
            <a:ext cx="5460776" cy="16972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pl-PL" sz="2400" dirty="0">
                <a:solidFill>
                  <a:schemeClr val="bg1"/>
                </a:solidFill>
              </a:rPr>
              <a:t>Witaj, jestem Iza. Przygotowałam dla Ciebie zestaw grafik Walentynkowych, które możesz wykorzystać do zrobienia swojej kartki :)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620" y="409242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Zakochaj się w </a:t>
            </a:r>
            <a:r>
              <a:rPr lang="pl-PL" sz="40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PowerPoincie</a:t>
            </a:r>
            <a:r>
              <a:rPr lang="pl-PL" sz="4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:)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5589240"/>
            <a:ext cx="1905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6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5796136" y="1770854"/>
            <a:ext cx="819843" cy="1046483"/>
          </a:xfrm>
          <a:custGeom>
            <a:avLst/>
            <a:gdLst>
              <a:gd name="T0" fmla="*/ 57 w 176"/>
              <a:gd name="T1" fmla="*/ 138 h 225"/>
              <a:gd name="T2" fmla="*/ 17 w 176"/>
              <a:gd name="T3" fmla="*/ 113 h 225"/>
              <a:gd name="T4" fmla="*/ 56 w 176"/>
              <a:gd name="T5" fmla="*/ 93 h 225"/>
              <a:gd name="T6" fmla="*/ 59 w 176"/>
              <a:gd name="T7" fmla="*/ 111 h 225"/>
              <a:gd name="T8" fmla="*/ 84 w 176"/>
              <a:gd name="T9" fmla="*/ 101 h 225"/>
              <a:gd name="T10" fmla="*/ 54 w 176"/>
              <a:gd name="T11" fmla="*/ 60 h 225"/>
              <a:gd name="T12" fmla="*/ 63 w 176"/>
              <a:gd name="T13" fmla="*/ 45 h 225"/>
              <a:gd name="T14" fmla="*/ 87 w 176"/>
              <a:gd name="T15" fmla="*/ 79 h 225"/>
              <a:gd name="T16" fmla="*/ 109 w 176"/>
              <a:gd name="T17" fmla="*/ 22 h 225"/>
              <a:gd name="T18" fmla="*/ 119 w 176"/>
              <a:gd name="T19" fmla="*/ 3 h 225"/>
              <a:gd name="T20" fmla="*/ 141 w 176"/>
              <a:gd name="T21" fmla="*/ 32 h 225"/>
              <a:gd name="T22" fmla="*/ 150 w 176"/>
              <a:gd name="T23" fmla="*/ 32 h 225"/>
              <a:gd name="T24" fmla="*/ 165 w 176"/>
              <a:gd name="T25" fmla="*/ 40 h 225"/>
              <a:gd name="T26" fmla="*/ 109 w 176"/>
              <a:gd name="T27" fmla="*/ 70 h 225"/>
              <a:gd name="T28" fmla="*/ 151 w 176"/>
              <a:gd name="T29" fmla="*/ 55 h 225"/>
              <a:gd name="T30" fmla="*/ 130 w 176"/>
              <a:gd name="T31" fmla="*/ 72 h 225"/>
              <a:gd name="T32" fmla="*/ 146 w 176"/>
              <a:gd name="T33" fmla="*/ 85 h 225"/>
              <a:gd name="T34" fmla="*/ 92 w 176"/>
              <a:gd name="T35" fmla="*/ 102 h 225"/>
              <a:gd name="T36" fmla="*/ 131 w 176"/>
              <a:gd name="T37" fmla="*/ 127 h 225"/>
              <a:gd name="T38" fmla="*/ 104 w 176"/>
              <a:gd name="T39" fmla="*/ 138 h 225"/>
              <a:gd name="T40" fmla="*/ 104 w 176"/>
              <a:gd name="T41" fmla="*/ 153 h 225"/>
              <a:gd name="T42" fmla="*/ 73 w 176"/>
              <a:gd name="T43" fmla="*/ 137 h 225"/>
              <a:gd name="T44" fmla="*/ 98 w 176"/>
              <a:gd name="T45" fmla="*/ 176 h 225"/>
              <a:gd name="T46" fmla="*/ 41 w 176"/>
              <a:gd name="T47" fmla="*/ 204 h 225"/>
              <a:gd name="T48" fmla="*/ 70 w 176"/>
              <a:gd name="T49" fmla="*/ 199 h 225"/>
              <a:gd name="T50" fmla="*/ 0 w 176"/>
              <a:gd name="T51" fmla="*/ 217 h 225"/>
              <a:gd name="T52" fmla="*/ 38 w 176"/>
              <a:gd name="T53" fmla="*/ 175 h 225"/>
              <a:gd name="T54" fmla="*/ 42 w 176"/>
              <a:gd name="T55" fmla="*/ 191 h 225"/>
              <a:gd name="T56" fmla="*/ 114 w 176"/>
              <a:gd name="T57" fmla="*/ 8 h 225"/>
              <a:gd name="T58" fmla="*/ 137 w 176"/>
              <a:gd name="T59" fmla="*/ 27 h 225"/>
              <a:gd name="T60" fmla="*/ 157 w 176"/>
              <a:gd name="T61" fmla="*/ 35 h 225"/>
              <a:gd name="T62" fmla="*/ 157 w 176"/>
              <a:gd name="T63" fmla="*/ 35 h 225"/>
              <a:gd name="T64" fmla="*/ 70 w 176"/>
              <a:gd name="T65" fmla="*/ 35 h 225"/>
              <a:gd name="T66" fmla="*/ 154 w 176"/>
              <a:gd name="T67" fmla="*/ 66 h 225"/>
              <a:gd name="T68" fmla="*/ 55 w 176"/>
              <a:gd name="T69" fmla="*/ 72 h 225"/>
              <a:gd name="T70" fmla="*/ 55 w 176"/>
              <a:gd name="T71" fmla="*/ 72 h 225"/>
              <a:gd name="T72" fmla="*/ 152 w 176"/>
              <a:gd name="T73" fmla="*/ 86 h 225"/>
              <a:gd name="T74" fmla="*/ 58 w 176"/>
              <a:gd name="T75" fmla="*/ 98 h 225"/>
              <a:gd name="T76" fmla="*/ 29 w 176"/>
              <a:gd name="T77" fmla="*/ 118 h 225"/>
              <a:gd name="T78" fmla="*/ 114 w 176"/>
              <a:gd name="T79" fmla="*/ 123 h 225"/>
              <a:gd name="T80" fmla="*/ 114 w 176"/>
              <a:gd name="T81" fmla="*/ 123 h 225"/>
              <a:gd name="T82" fmla="*/ 107 w 176"/>
              <a:gd name="T83" fmla="*/ 143 h 225"/>
              <a:gd name="T84" fmla="*/ 43 w 176"/>
              <a:gd name="T85" fmla="*/ 162 h 225"/>
              <a:gd name="T86" fmla="*/ 93 w 176"/>
              <a:gd name="T87" fmla="*/ 170 h 225"/>
              <a:gd name="T88" fmla="*/ 68 w 176"/>
              <a:gd name="T89" fmla="*/ 206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225">
                <a:moveTo>
                  <a:pt x="42" y="191"/>
                </a:moveTo>
                <a:cubicBezTo>
                  <a:pt x="50" y="186"/>
                  <a:pt x="53" y="177"/>
                  <a:pt x="58" y="166"/>
                </a:cubicBezTo>
                <a:cubicBezTo>
                  <a:pt x="63" y="153"/>
                  <a:pt x="64" y="150"/>
                  <a:pt x="57" y="138"/>
                </a:cubicBezTo>
                <a:cubicBezTo>
                  <a:pt x="52" y="128"/>
                  <a:pt x="46" y="120"/>
                  <a:pt x="37" y="115"/>
                </a:cubicBezTo>
                <a:cubicBezTo>
                  <a:pt x="35" y="118"/>
                  <a:pt x="33" y="122"/>
                  <a:pt x="30" y="124"/>
                </a:cubicBezTo>
                <a:cubicBezTo>
                  <a:pt x="20" y="124"/>
                  <a:pt x="22" y="117"/>
                  <a:pt x="17" y="113"/>
                </a:cubicBezTo>
                <a:cubicBezTo>
                  <a:pt x="17" y="105"/>
                  <a:pt x="32" y="101"/>
                  <a:pt x="34" y="110"/>
                </a:cubicBezTo>
                <a:cubicBezTo>
                  <a:pt x="44" y="109"/>
                  <a:pt x="46" y="116"/>
                  <a:pt x="52" y="119"/>
                </a:cubicBezTo>
                <a:cubicBezTo>
                  <a:pt x="56" y="112"/>
                  <a:pt x="49" y="99"/>
                  <a:pt x="56" y="93"/>
                </a:cubicBezTo>
                <a:cubicBezTo>
                  <a:pt x="61" y="92"/>
                  <a:pt x="64" y="95"/>
                  <a:pt x="67" y="97"/>
                </a:cubicBezTo>
                <a:cubicBezTo>
                  <a:pt x="67" y="101"/>
                  <a:pt x="67" y="106"/>
                  <a:pt x="66" y="109"/>
                </a:cubicBezTo>
                <a:cubicBezTo>
                  <a:pt x="63" y="109"/>
                  <a:pt x="62" y="111"/>
                  <a:pt x="59" y="111"/>
                </a:cubicBezTo>
                <a:cubicBezTo>
                  <a:pt x="55" y="121"/>
                  <a:pt x="60" y="132"/>
                  <a:pt x="65" y="142"/>
                </a:cubicBezTo>
                <a:cubicBezTo>
                  <a:pt x="70" y="137"/>
                  <a:pt x="72" y="129"/>
                  <a:pt x="75" y="122"/>
                </a:cubicBezTo>
                <a:cubicBezTo>
                  <a:pt x="78" y="115"/>
                  <a:pt x="80" y="107"/>
                  <a:pt x="84" y="101"/>
                </a:cubicBezTo>
                <a:cubicBezTo>
                  <a:pt x="82" y="88"/>
                  <a:pt x="81" y="78"/>
                  <a:pt x="69" y="75"/>
                </a:cubicBezTo>
                <a:cubicBezTo>
                  <a:pt x="66" y="78"/>
                  <a:pt x="62" y="80"/>
                  <a:pt x="55" y="79"/>
                </a:cubicBezTo>
                <a:cubicBezTo>
                  <a:pt x="49" y="75"/>
                  <a:pt x="50" y="66"/>
                  <a:pt x="54" y="60"/>
                </a:cubicBezTo>
                <a:cubicBezTo>
                  <a:pt x="68" y="58"/>
                  <a:pt x="65" y="72"/>
                  <a:pt x="76" y="73"/>
                </a:cubicBezTo>
                <a:cubicBezTo>
                  <a:pt x="76" y="68"/>
                  <a:pt x="71" y="56"/>
                  <a:pt x="72" y="50"/>
                </a:cubicBezTo>
                <a:cubicBezTo>
                  <a:pt x="68" y="49"/>
                  <a:pt x="66" y="47"/>
                  <a:pt x="63" y="45"/>
                </a:cubicBezTo>
                <a:cubicBezTo>
                  <a:pt x="63" y="37"/>
                  <a:pt x="65" y="28"/>
                  <a:pt x="75" y="30"/>
                </a:cubicBezTo>
                <a:cubicBezTo>
                  <a:pt x="79" y="34"/>
                  <a:pt x="84" y="45"/>
                  <a:pt x="75" y="48"/>
                </a:cubicBezTo>
                <a:cubicBezTo>
                  <a:pt x="81" y="56"/>
                  <a:pt x="77" y="75"/>
                  <a:pt x="87" y="79"/>
                </a:cubicBezTo>
                <a:cubicBezTo>
                  <a:pt x="84" y="83"/>
                  <a:pt x="88" y="87"/>
                  <a:pt x="87" y="93"/>
                </a:cubicBezTo>
                <a:cubicBezTo>
                  <a:pt x="97" y="82"/>
                  <a:pt x="103" y="66"/>
                  <a:pt x="116" y="57"/>
                </a:cubicBezTo>
                <a:cubicBezTo>
                  <a:pt x="114" y="48"/>
                  <a:pt x="112" y="34"/>
                  <a:pt x="109" y="22"/>
                </a:cubicBezTo>
                <a:cubicBezTo>
                  <a:pt x="106" y="20"/>
                  <a:pt x="104" y="16"/>
                  <a:pt x="101" y="14"/>
                </a:cubicBezTo>
                <a:cubicBezTo>
                  <a:pt x="103" y="11"/>
                  <a:pt x="105" y="9"/>
                  <a:pt x="103" y="5"/>
                </a:cubicBezTo>
                <a:cubicBezTo>
                  <a:pt x="107" y="0"/>
                  <a:pt x="113" y="1"/>
                  <a:pt x="119" y="3"/>
                </a:cubicBezTo>
                <a:cubicBezTo>
                  <a:pt x="124" y="16"/>
                  <a:pt x="112" y="20"/>
                  <a:pt x="116" y="33"/>
                </a:cubicBezTo>
                <a:cubicBezTo>
                  <a:pt x="123" y="29"/>
                  <a:pt x="128" y="24"/>
                  <a:pt x="130" y="16"/>
                </a:cubicBezTo>
                <a:cubicBezTo>
                  <a:pt x="141" y="14"/>
                  <a:pt x="146" y="23"/>
                  <a:pt x="141" y="32"/>
                </a:cubicBezTo>
                <a:cubicBezTo>
                  <a:pt x="138" y="32"/>
                  <a:pt x="132" y="33"/>
                  <a:pt x="128" y="31"/>
                </a:cubicBezTo>
                <a:cubicBezTo>
                  <a:pt x="120" y="32"/>
                  <a:pt x="118" y="45"/>
                  <a:pt x="120" y="52"/>
                </a:cubicBezTo>
                <a:cubicBezTo>
                  <a:pt x="131" y="46"/>
                  <a:pt x="137" y="36"/>
                  <a:pt x="150" y="32"/>
                </a:cubicBezTo>
                <a:cubicBezTo>
                  <a:pt x="151" y="28"/>
                  <a:pt x="153" y="26"/>
                  <a:pt x="154" y="23"/>
                </a:cubicBezTo>
                <a:cubicBezTo>
                  <a:pt x="160" y="17"/>
                  <a:pt x="176" y="19"/>
                  <a:pt x="174" y="32"/>
                </a:cubicBezTo>
                <a:cubicBezTo>
                  <a:pt x="173" y="34"/>
                  <a:pt x="168" y="39"/>
                  <a:pt x="165" y="40"/>
                </a:cubicBezTo>
                <a:cubicBezTo>
                  <a:pt x="159" y="42"/>
                  <a:pt x="152" y="37"/>
                  <a:pt x="147" y="38"/>
                </a:cubicBezTo>
                <a:cubicBezTo>
                  <a:pt x="142" y="40"/>
                  <a:pt x="131" y="51"/>
                  <a:pt x="125" y="55"/>
                </a:cubicBezTo>
                <a:cubicBezTo>
                  <a:pt x="120" y="60"/>
                  <a:pt x="114" y="65"/>
                  <a:pt x="109" y="70"/>
                </a:cubicBezTo>
                <a:cubicBezTo>
                  <a:pt x="119" y="68"/>
                  <a:pt x="130" y="67"/>
                  <a:pt x="140" y="65"/>
                </a:cubicBezTo>
                <a:cubicBezTo>
                  <a:pt x="142" y="64"/>
                  <a:pt x="139" y="62"/>
                  <a:pt x="141" y="59"/>
                </a:cubicBezTo>
                <a:cubicBezTo>
                  <a:pt x="145" y="58"/>
                  <a:pt x="148" y="57"/>
                  <a:pt x="151" y="55"/>
                </a:cubicBezTo>
                <a:cubicBezTo>
                  <a:pt x="155" y="57"/>
                  <a:pt x="157" y="61"/>
                  <a:pt x="160" y="63"/>
                </a:cubicBezTo>
                <a:cubicBezTo>
                  <a:pt x="161" y="66"/>
                  <a:pt x="159" y="68"/>
                  <a:pt x="159" y="70"/>
                </a:cubicBezTo>
                <a:cubicBezTo>
                  <a:pt x="149" y="75"/>
                  <a:pt x="140" y="69"/>
                  <a:pt x="130" y="72"/>
                </a:cubicBezTo>
                <a:cubicBezTo>
                  <a:pt x="137" y="81"/>
                  <a:pt x="167" y="74"/>
                  <a:pt x="166" y="88"/>
                </a:cubicBezTo>
                <a:cubicBezTo>
                  <a:pt x="166" y="94"/>
                  <a:pt x="154" y="100"/>
                  <a:pt x="147" y="93"/>
                </a:cubicBezTo>
                <a:cubicBezTo>
                  <a:pt x="146" y="91"/>
                  <a:pt x="146" y="88"/>
                  <a:pt x="146" y="85"/>
                </a:cubicBezTo>
                <a:cubicBezTo>
                  <a:pt x="133" y="81"/>
                  <a:pt x="118" y="69"/>
                  <a:pt x="105" y="77"/>
                </a:cubicBezTo>
                <a:cubicBezTo>
                  <a:pt x="97" y="82"/>
                  <a:pt x="96" y="92"/>
                  <a:pt x="90" y="100"/>
                </a:cubicBezTo>
                <a:cubicBezTo>
                  <a:pt x="89" y="102"/>
                  <a:pt x="90" y="102"/>
                  <a:pt x="92" y="102"/>
                </a:cubicBezTo>
                <a:cubicBezTo>
                  <a:pt x="84" y="107"/>
                  <a:pt x="82" y="118"/>
                  <a:pt x="78" y="127"/>
                </a:cubicBezTo>
                <a:cubicBezTo>
                  <a:pt x="90" y="122"/>
                  <a:pt x="106" y="122"/>
                  <a:pt x="114" y="114"/>
                </a:cubicBezTo>
                <a:cubicBezTo>
                  <a:pt x="121" y="117"/>
                  <a:pt x="133" y="115"/>
                  <a:pt x="131" y="127"/>
                </a:cubicBezTo>
                <a:cubicBezTo>
                  <a:pt x="125" y="132"/>
                  <a:pt x="112" y="132"/>
                  <a:pt x="108" y="124"/>
                </a:cubicBezTo>
                <a:cubicBezTo>
                  <a:pt x="104" y="125"/>
                  <a:pt x="101" y="127"/>
                  <a:pt x="95" y="127"/>
                </a:cubicBezTo>
                <a:cubicBezTo>
                  <a:pt x="97" y="131"/>
                  <a:pt x="103" y="132"/>
                  <a:pt x="104" y="138"/>
                </a:cubicBezTo>
                <a:cubicBezTo>
                  <a:pt x="110" y="136"/>
                  <a:pt x="113" y="140"/>
                  <a:pt x="119" y="140"/>
                </a:cubicBezTo>
                <a:cubicBezTo>
                  <a:pt x="119" y="143"/>
                  <a:pt x="123" y="143"/>
                  <a:pt x="122" y="148"/>
                </a:cubicBezTo>
                <a:cubicBezTo>
                  <a:pt x="118" y="153"/>
                  <a:pt x="112" y="154"/>
                  <a:pt x="104" y="153"/>
                </a:cubicBezTo>
                <a:cubicBezTo>
                  <a:pt x="102" y="151"/>
                  <a:pt x="100" y="146"/>
                  <a:pt x="101" y="143"/>
                </a:cubicBezTo>
                <a:cubicBezTo>
                  <a:pt x="99" y="135"/>
                  <a:pt x="92" y="133"/>
                  <a:pt x="86" y="130"/>
                </a:cubicBezTo>
                <a:cubicBezTo>
                  <a:pt x="81" y="131"/>
                  <a:pt x="77" y="135"/>
                  <a:pt x="73" y="137"/>
                </a:cubicBezTo>
                <a:cubicBezTo>
                  <a:pt x="69" y="149"/>
                  <a:pt x="67" y="162"/>
                  <a:pt x="62" y="171"/>
                </a:cubicBezTo>
                <a:cubicBezTo>
                  <a:pt x="72" y="169"/>
                  <a:pt x="89" y="159"/>
                  <a:pt x="99" y="168"/>
                </a:cubicBezTo>
                <a:cubicBezTo>
                  <a:pt x="98" y="172"/>
                  <a:pt x="98" y="172"/>
                  <a:pt x="98" y="176"/>
                </a:cubicBezTo>
                <a:cubicBezTo>
                  <a:pt x="91" y="179"/>
                  <a:pt x="81" y="178"/>
                  <a:pt x="81" y="170"/>
                </a:cubicBezTo>
                <a:cubicBezTo>
                  <a:pt x="71" y="171"/>
                  <a:pt x="66" y="180"/>
                  <a:pt x="58" y="179"/>
                </a:cubicBezTo>
                <a:cubicBezTo>
                  <a:pt x="54" y="189"/>
                  <a:pt x="43" y="195"/>
                  <a:pt x="41" y="204"/>
                </a:cubicBezTo>
                <a:cubicBezTo>
                  <a:pt x="38" y="205"/>
                  <a:pt x="34" y="206"/>
                  <a:pt x="33" y="209"/>
                </a:cubicBezTo>
                <a:cubicBezTo>
                  <a:pt x="40" y="210"/>
                  <a:pt x="45" y="208"/>
                  <a:pt x="50" y="207"/>
                </a:cubicBezTo>
                <a:cubicBezTo>
                  <a:pt x="56" y="202"/>
                  <a:pt x="58" y="198"/>
                  <a:pt x="70" y="199"/>
                </a:cubicBezTo>
                <a:cubicBezTo>
                  <a:pt x="81" y="208"/>
                  <a:pt x="64" y="219"/>
                  <a:pt x="54" y="212"/>
                </a:cubicBezTo>
                <a:cubicBezTo>
                  <a:pt x="47" y="213"/>
                  <a:pt x="35" y="216"/>
                  <a:pt x="27" y="212"/>
                </a:cubicBezTo>
                <a:cubicBezTo>
                  <a:pt x="19" y="214"/>
                  <a:pt x="8" y="225"/>
                  <a:pt x="0" y="217"/>
                </a:cubicBezTo>
                <a:cubicBezTo>
                  <a:pt x="2" y="213"/>
                  <a:pt x="4" y="214"/>
                  <a:pt x="7" y="215"/>
                </a:cubicBezTo>
                <a:cubicBezTo>
                  <a:pt x="18" y="211"/>
                  <a:pt x="28" y="206"/>
                  <a:pt x="36" y="199"/>
                </a:cubicBezTo>
                <a:cubicBezTo>
                  <a:pt x="37" y="191"/>
                  <a:pt x="39" y="181"/>
                  <a:pt x="38" y="175"/>
                </a:cubicBezTo>
                <a:cubicBezTo>
                  <a:pt x="22" y="171"/>
                  <a:pt x="32" y="157"/>
                  <a:pt x="45" y="156"/>
                </a:cubicBezTo>
                <a:cubicBezTo>
                  <a:pt x="51" y="162"/>
                  <a:pt x="49" y="170"/>
                  <a:pt x="43" y="173"/>
                </a:cubicBezTo>
                <a:cubicBezTo>
                  <a:pt x="42" y="179"/>
                  <a:pt x="44" y="187"/>
                  <a:pt x="42" y="191"/>
                </a:cubicBezTo>
                <a:close/>
                <a:moveTo>
                  <a:pt x="114" y="8"/>
                </a:moveTo>
                <a:cubicBezTo>
                  <a:pt x="113" y="6"/>
                  <a:pt x="110" y="7"/>
                  <a:pt x="108" y="6"/>
                </a:cubicBezTo>
                <a:cubicBezTo>
                  <a:pt x="106" y="15"/>
                  <a:pt x="114" y="22"/>
                  <a:pt x="114" y="8"/>
                </a:cubicBezTo>
                <a:close/>
                <a:moveTo>
                  <a:pt x="132" y="22"/>
                </a:moveTo>
                <a:cubicBezTo>
                  <a:pt x="132" y="24"/>
                  <a:pt x="132" y="25"/>
                  <a:pt x="133" y="27"/>
                </a:cubicBezTo>
                <a:cubicBezTo>
                  <a:pt x="135" y="27"/>
                  <a:pt x="136" y="27"/>
                  <a:pt x="137" y="27"/>
                </a:cubicBezTo>
                <a:cubicBezTo>
                  <a:pt x="137" y="24"/>
                  <a:pt x="137" y="23"/>
                  <a:pt x="138" y="22"/>
                </a:cubicBezTo>
                <a:cubicBezTo>
                  <a:pt x="135" y="21"/>
                  <a:pt x="135" y="21"/>
                  <a:pt x="132" y="22"/>
                </a:cubicBezTo>
                <a:close/>
                <a:moveTo>
                  <a:pt x="157" y="35"/>
                </a:moveTo>
                <a:cubicBezTo>
                  <a:pt x="164" y="36"/>
                  <a:pt x="168" y="34"/>
                  <a:pt x="169" y="29"/>
                </a:cubicBezTo>
                <a:cubicBezTo>
                  <a:pt x="168" y="24"/>
                  <a:pt x="161" y="26"/>
                  <a:pt x="159" y="26"/>
                </a:cubicBezTo>
                <a:cubicBezTo>
                  <a:pt x="157" y="29"/>
                  <a:pt x="156" y="30"/>
                  <a:pt x="157" y="35"/>
                </a:cubicBezTo>
                <a:close/>
                <a:moveTo>
                  <a:pt x="70" y="44"/>
                </a:moveTo>
                <a:cubicBezTo>
                  <a:pt x="73" y="44"/>
                  <a:pt x="74" y="42"/>
                  <a:pt x="76" y="40"/>
                </a:cubicBezTo>
                <a:cubicBezTo>
                  <a:pt x="75" y="38"/>
                  <a:pt x="74" y="35"/>
                  <a:pt x="70" y="35"/>
                </a:cubicBezTo>
                <a:cubicBezTo>
                  <a:pt x="70" y="40"/>
                  <a:pt x="69" y="40"/>
                  <a:pt x="70" y="44"/>
                </a:cubicBezTo>
                <a:close/>
                <a:moveTo>
                  <a:pt x="146" y="65"/>
                </a:moveTo>
                <a:cubicBezTo>
                  <a:pt x="149" y="65"/>
                  <a:pt x="152" y="68"/>
                  <a:pt x="154" y="66"/>
                </a:cubicBezTo>
                <a:cubicBezTo>
                  <a:pt x="153" y="63"/>
                  <a:pt x="151" y="61"/>
                  <a:pt x="146" y="61"/>
                </a:cubicBezTo>
                <a:cubicBezTo>
                  <a:pt x="146" y="63"/>
                  <a:pt x="146" y="64"/>
                  <a:pt x="146" y="65"/>
                </a:cubicBezTo>
                <a:close/>
                <a:moveTo>
                  <a:pt x="55" y="72"/>
                </a:moveTo>
                <a:cubicBezTo>
                  <a:pt x="56" y="73"/>
                  <a:pt x="59" y="76"/>
                  <a:pt x="61" y="73"/>
                </a:cubicBezTo>
                <a:cubicBezTo>
                  <a:pt x="57" y="71"/>
                  <a:pt x="64" y="67"/>
                  <a:pt x="57" y="65"/>
                </a:cubicBezTo>
                <a:cubicBezTo>
                  <a:pt x="57" y="68"/>
                  <a:pt x="55" y="69"/>
                  <a:pt x="55" y="72"/>
                </a:cubicBezTo>
                <a:close/>
                <a:moveTo>
                  <a:pt x="152" y="86"/>
                </a:moveTo>
                <a:cubicBezTo>
                  <a:pt x="151" y="93"/>
                  <a:pt x="161" y="93"/>
                  <a:pt x="160" y="86"/>
                </a:cubicBezTo>
                <a:cubicBezTo>
                  <a:pt x="158" y="84"/>
                  <a:pt x="155" y="86"/>
                  <a:pt x="152" y="86"/>
                </a:cubicBezTo>
                <a:close/>
                <a:moveTo>
                  <a:pt x="61" y="106"/>
                </a:moveTo>
                <a:cubicBezTo>
                  <a:pt x="61" y="103"/>
                  <a:pt x="61" y="101"/>
                  <a:pt x="61" y="98"/>
                </a:cubicBezTo>
                <a:cubicBezTo>
                  <a:pt x="60" y="98"/>
                  <a:pt x="59" y="98"/>
                  <a:pt x="58" y="98"/>
                </a:cubicBezTo>
                <a:cubicBezTo>
                  <a:pt x="59" y="102"/>
                  <a:pt x="56" y="105"/>
                  <a:pt x="61" y="106"/>
                </a:cubicBezTo>
                <a:close/>
                <a:moveTo>
                  <a:pt x="23" y="112"/>
                </a:moveTo>
                <a:cubicBezTo>
                  <a:pt x="25" y="114"/>
                  <a:pt x="25" y="118"/>
                  <a:pt x="29" y="118"/>
                </a:cubicBezTo>
                <a:cubicBezTo>
                  <a:pt x="28" y="115"/>
                  <a:pt x="29" y="111"/>
                  <a:pt x="26" y="110"/>
                </a:cubicBezTo>
                <a:cubicBezTo>
                  <a:pt x="26" y="112"/>
                  <a:pt x="23" y="108"/>
                  <a:pt x="23" y="112"/>
                </a:cubicBezTo>
                <a:close/>
                <a:moveTo>
                  <a:pt x="114" y="123"/>
                </a:moveTo>
                <a:cubicBezTo>
                  <a:pt x="116" y="125"/>
                  <a:pt x="123" y="126"/>
                  <a:pt x="125" y="122"/>
                </a:cubicBezTo>
                <a:cubicBezTo>
                  <a:pt x="120" y="123"/>
                  <a:pt x="119" y="120"/>
                  <a:pt x="116" y="119"/>
                </a:cubicBezTo>
                <a:cubicBezTo>
                  <a:pt x="116" y="121"/>
                  <a:pt x="114" y="120"/>
                  <a:pt x="114" y="123"/>
                </a:cubicBezTo>
                <a:close/>
                <a:moveTo>
                  <a:pt x="108" y="149"/>
                </a:moveTo>
                <a:cubicBezTo>
                  <a:pt x="110" y="146"/>
                  <a:pt x="116" y="148"/>
                  <a:pt x="116" y="145"/>
                </a:cubicBezTo>
                <a:cubicBezTo>
                  <a:pt x="113" y="142"/>
                  <a:pt x="110" y="145"/>
                  <a:pt x="107" y="143"/>
                </a:cubicBezTo>
                <a:cubicBezTo>
                  <a:pt x="106" y="144"/>
                  <a:pt x="106" y="149"/>
                  <a:pt x="108" y="149"/>
                </a:cubicBezTo>
                <a:close/>
                <a:moveTo>
                  <a:pt x="40" y="166"/>
                </a:moveTo>
                <a:cubicBezTo>
                  <a:pt x="43" y="167"/>
                  <a:pt x="43" y="165"/>
                  <a:pt x="43" y="162"/>
                </a:cubicBezTo>
                <a:cubicBezTo>
                  <a:pt x="40" y="162"/>
                  <a:pt x="40" y="164"/>
                  <a:pt x="40" y="166"/>
                </a:cubicBezTo>
                <a:close/>
                <a:moveTo>
                  <a:pt x="88" y="172"/>
                </a:moveTo>
                <a:cubicBezTo>
                  <a:pt x="89" y="172"/>
                  <a:pt x="94" y="174"/>
                  <a:pt x="93" y="170"/>
                </a:cubicBezTo>
                <a:cubicBezTo>
                  <a:pt x="91" y="171"/>
                  <a:pt x="88" y="171"/>
                  <a:pt x="88" y="172"/>
                </a:cubicBezTo>
                <a:close/>
                <a:moveTo>
                  <a:pt x="59" y="207"/>
                </a:moveTo>
                <a:cubicBezTo>
                  <a:pt x="61" y="209"/>
                  <a:pt x="67" y="208"/>
                  <a:pt x="68" y="206"/>
                </a:cubicBezTo>
                <a:cubicBezTo>
                  <a:pt x="65" y="205"/>
                  <a:pt x="61" y="205"/>
                  <a:pt x="59" y="2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6491645" y="4920911"/>
            <a:ext cx="1548537" cy="519112"/>
          </a:xfrm>
          <a:custGeom>
            <a:avLst/>
            <a:gdLst>
              <a:gd name="T0" fmla="*/ 296 w 298"/>
              <a:gd name="T1" fmla="*/ 20 h 100"/>
              <a:gd name="T2" fmla="*/ 272 w 298"/>
              <a:gd name="T3" fmla="*/ 40 h 100"/>
              <a:gd name="T4" fmla="*/ 260 w 298"/>
              <a:gd name="T5" fmla="*/ 38 h 100"/>
              <a:gd name="T6" fmla="*/ 249 w 298"/>
              <a:gd name="T7" fmla="*/ 35 h 100"/>
              <a:gd name="T8" fmla="*/ 237 w 298"/>
              <a:gd name="T9" fmla="*/ 31 h 100"/>
              <a:gd name="T10" fmla="*/ 213 w 298"/>
              <a:gd name="T11" fmla="*/ 28 h 100"/>
              <a:gd name="T12" fmla="*/ 197 w 298"/>
              <a:gd name="T13" fmla="*/ 50 h 100"/>
              <a:gd name="T14" fmla="*/ 199 w 298"/>
              <a:gd name="T15" fmla="*/ 28 h 100"/>
              <a:gd name="T16" fmla="*/ 145 w 298"/>
              <a:gd name="T17" fmla="*/ 40 h 100"/>
              <a:gd name="T18" fmla="*/ 127 w 298"/>
              <a:gd name="T19" fmla="*/ 96 h 100"/>
              <a:gd name="T20" fmla="*/ 110 w 298"/>
              <a:gd name="T21" fmla="*/ 95 h 100"/>
              <a:gd name="T22" fmla="*/ 105 w 298"/>
              <a:gd name="T23" fmla="*/ 89 h 100"/>
              <a:gd name="T24" fmla="*/ 138 w 298"/>
              <a:gd name="T25" fmla="*/ 36 h 100"/>
              <a:gd name="T26" fmla="*/ 63 w 298"/>
              <a:gd name="T27" fmla="*/ 27 h 100"/>
              <a:gd name="T28" fmla="*/ 69 w 298"/>
              <a:gd name="T29" fmla="*/ 42 h 100"/>
              <a:gd name="T30" fmla="*/ 45 w 298"/>
              <a:gd name="T31" fmla="*/ 57 h 100"/>
              <a:gd name="T32" fmla="*/ 54 w 298"/>
              <a:gd name="T33" fmla="*/ 27 h 100"/>
              <a:gd name="T34" fmla="*/ 13 w 298"/>
              <a:gd name="T35" fmla="*/ 27 h 100"/>
              <a:gd name="T36" fmla="*/ 20 w 298"/>
              <a:gd name="T37" fmla="*/ 32 h 100"/>
              <a:gd name="T38" fmla="*/ 2 w 298"/>
              <a:gd name="T39" fmla="*/ 29 h 100"/>
              <a:gd name="T40" fmla="*/ 33 w 298"/>
              <a:gd name="T41" fmla="*/ 14 h 100"/>
              <a:gd name="T42" fmla="*/ 59 w 298"/>
              <a:gd name="T43" fmla="*/ 24 h 100"/>
              <a:gd name="T44" fmla="*/ 143 w 298"/>
              <a:gd name="T45" fmla="*/ 34 h 100"/>
              <a:gd name="T46" fmla="*/ 205 w 298"/>
              <a:gd name="T47" fmla="*/ 25 h 100"/>
              <a:gd name="T48" fmla="*/ 276 w 298"/>
              <a:gd name="T49" fmla="*/ 29 h 100"/>
              <a:gd name="T50" fmla="*/ 296 w 298"/>
              <a:gd name="T51" fmla="*/ 20 h 100"/>
              <a:gd name="T52" fmla="*/ 277 w 298"/>
              <a:gd name="T53" fmla="*/ 27 h 100"/>
              <a:gd name="T54" fmla="*/ 283 w 298"/>
              <a:gd name="T55" fmla="*/ 17 h 100"/>
              <a:gd name="T56" fmla="*/ 277 w 298"/>
              <a:gd name="T57" fmla="*/ 27 h 100"/>
              <a:gd name="T58" fmla="*/ 199 w 298"/>
              <a:gd name="T59" fmla="*/ 42 h 100"/>
              <a:gd name="T60" fmla="*/ 204 w 298"/>
              <a:gd name="T61" fmla="*/ 44 h 100"/>
              <a:gd name="T62" fmla="*/ 206 w 298"/>
              <a:gd name="T63" fmla="*/ 33 h 100"/>
              <a:gd name="T64" fmla="*/ 199 w 298"/>
              <a:gd name="T65" fmla="*/ 42 h 100"/>
              <a:gd name="T66" fmla="*/ 52 w 298"/>
              <a:gd name="T67" fmla="*/ 53 h 100"/>
              <a:gd name="T68" fmla="*/ 58 w 298"/>
              <a:gd name="T69" fmla="*/ 54 h 100"/>
              <a:gd name="T70" fmla="*/ 58 w 298"/>
              <a:gd name="T71" fmla="*/ 34 h 100"/>
              <a:gd name="T72" fmla="*/ 52 w 298"/>
              <a:gd name="T73" fmla="*/ 53 h 100"/>
              <a:gd name="T74" fmla="*/ 113 w 298"/>
              <a:gd name="T75" fmla="*/ 84 h 100"/>
              <a:gd name="T76" fmla="*/ 126 w 298"/>
              <a:gd name="T77" fmla="*/ 90 h 100"/>
              <a:gd name="T78" fmla="*/ 139 w 298"/>
              <a:gd name="T79" fmla="*/ 45 h 100"/>
              <a:gd name="T80" fmla="*/ 113 w 298"/>
              <a:gd name="T81" fmla="*/ 8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8" h="100">
                <a:moveTo>
                  <a:pt x="296" y="20"/>
                </a:moveTo>
                <a:cubicBezTo>
                  <a:pt x="298" y="34"/>
                  <a:pt x="282" y="40"/>
                  <a:pt x="272" y="40"/>
                </a:cubicBezTo>
                <a:cubicBezTo>
                  <a:pt x="269" y="40"/>
                  <a:pt x="264" y="39"/>
                  <a:pt x="260" y="38"/>
                </a:cubicBezTo>
                <a:cubicBezTo>
                  <a:pt x="256" y="38"/>
                  <a:pt x="252" y="36"/>
                  <a:pt x="249" y="35"/>
                </a:cubicBezTo>
                <a:cubicBezTo>
                  <a:pt x="245" y="34"/>
                  <a:pt x="241" y="32"/>
                  <a:pt x="237" y="31"/>
                </a:cubicBezTo>
                <a:cubicBezTo>
                  <a:pt x="228" y="29"/>
                  <a:pt x="220" y="28"/>
                  <a:pt x="213" y="28"/>
                </a:cubicBezTo>
                <a:cubicBezTo>
                  <a:pt x="218" y="41"/>
                  <a:pt x="211" y="52"/>
                  <a:pt x="197" y="50"/>
                </a:cubicBezTo>
                <a:cubicBezTo>
                  <a:pt x="190" y="43"/>
                  <a:pt x="194" y="34"/>
                  <a:pt x="199" y="28"/>
                </a:cubicBezTo>
                <a:cubicBezTo>
                  <a:pt x="179" y="21"/>
                  <a:pt x="160" y="34"/>
                  <a:pt x="145" y="40"/>
                </a:cubicBezTo>
                <a:cubicBezTo>
                  <a:pt x="149" y="56"/>
                  <a:pt x="144" y="88"/>
                  <a:pt x="127" y="96"/>
                </a:cubicBezTo>
                <a:cubicBezTo>
                  <a:pt x="117" y="100"/>
                  <a:pt x="116" y="98"/>
                  <a:pt x="110" y="95"/>
                </a:cubicBezTo>
                <a:cubicBezTo>
                  <a:pt x="108" y="94"/>
                  <a:pt x="105" y="90"/>
                  <a:pt x="105" y="89"/>
                </a:cubicBezTo>
                <a:cubicBezTo>
                  <a:pt x="95" y="69"/>
                  <a:pt x="130" y="45"/>
                  <a:pt x="138" y="36"/>
                </a:cubicBezTo>
                <a:cubicBezTo>
                  <a:pt x="132" y="6"/>
                  <a:pt x="79" y="13"/>
                  <a:pt x="63" y="27"/>
                </a:cubicBezTo>
                <a:cubicBezTo>
                  <a:pt x="63" y="34"/>
                  <a:pt x="69" y="36"/>
                  <a:pt x="69" y="42"/>
                </a:cubicBezTo>
                <a:cubicBezTo>
                  <a:pt x="70" y="58"/>
                  <a:pt x="51" y="72"/>
                  <a:pt x="45" y="57"/>
                </a:cubicBezTo>
                <a:cubicBezTo>
                  <a:pt x="40" y="47"/>
                  <a:pt x="49" y="36"/>
                  <a:pt x="54" y="27"/>
                </a:cubicBezTo>
                <a:cubicBezTo>
                  <a:pt x="45" y="16"/>
                  <a:pt x="23" y="19"/>
                  <a:pt x="13" y="27"/>
                </a:cubicBezTo>
                <a:cubicBezTo>
                  <a:pt x="16" y="29"/>
                  <a:pt x="19" y="27"/>
                  <a:pt x="20" y="32"/>
                </a:cubicBezTo>
                <a:cubicBezTo>
                  <a:pt x="17" y="48"/>
                  <a:pt x="0" y="40"/>
                  <a:pt x="2" y="29"/>
                </a:cubicBezTo>
                <a:cubicBezTo>
                  <a:pt x="4" y="21"/>
                  <a:pt x="22" y="14"/>
                  <a:pt x="33" y="14"/>
                </a:cubicBezTo>
                <a:cubicBezTo>
                  <a:pt x="44" y="14"/>
                  <a:pt x="52" y="19"/>
                  <a:pt x="59" y="24"/>
                </a:cubicBezTo>
                <a:cubicBezTo>
                  <a:pt x="78" y="5"/>
                  <a:pt x="135" y="0"/>
                  <a:pt x="143" y="34"/>
                </a:cubicBezTo>
                <a:cubicBezTo>
                  <a:pt x="160" y="28"/>
                  <a:pt x="184" y="13"/>
                  <a:pt x="205" y="25"/>
                </a:cubicBezTo>
                <a:cubicBezTo>
                  <a:pt x="229" y="17"/>
                  <a:pt x="253" y="37"/>
                  <a:pt x="276" y="29"/>
                </a:cubicBezTo>
                <a:cubicBezTo>
                  <a:pt x="256" y="18"/>
                  <a:pt x="289" y="2"/>
                  <a:pt x="296" y="20"/>
                </a:cubicBezTo>
                <a:close/>
                <a:moveTo>
                  <a:pt x="277" y="27"/>
                </a:moveTo>
                <a:cubicBezTo>
                  <a:pt x="283" y="29"/>
                  <a:pt x="287" y="18"/>
                  <a:pt x="283" y="17"/>
                </a:cubicBezTo>
                <a:cubicBezTo>
                  <a:pt x="274" y="16"/>
                  <a:pt x="276" y="24"/>
                  <a:pt x="277" y="27"/>
                </a:cubicBezTo>
                <a:close/>
                <a:moveTo>
                  <a:pt x="199" y="42"/>
                </a:moveTo>
                <a:cubicBezTo>
                  <a:pt x="201" y="45"/>
                  <a:pt x="201" y="44"/>
                  <a:pt x="204" y="44"/>
                </a:cubicBezTo>
                <a:cubicBezTo>
                  <a:pt x="206" y="43"/>
                  <a:pt x="211" y="35"/>
                  <a:pt x="206" y="33"/>
                </a:cubicBezTo>
                <a:cubicBezTo>
                  <a:pt x="204" y="33"/>
                  <a:pt x="199" y="36"/>
                  <a:pt x="199" y="42"/>
                </a:cubicBezTo>
                <a:close/>
                <a:moveTo>
                  <a:pt x="52" y="53"/>
                </a:moveTo>
                <a:cubicBezTo>
                  <a:pt x="54" y="55"/>
                  <a:pt x="55" y="55"/>
                  <a:pt x="58" y="54"/>
                </a:cubicBezTo>
                <a:cubicBezTo>
                  <a:pt x="64" y="50"/>
                  <a:pt x="65" y="37"/>
                  <a:pt x="58" y="34"/>
                </a:cubicBezTo>
                <a:cubicBezTo>
                  <a:pt x="54" y="39"/>
                  <a:pt x="49" y="46"/>
                  <a:pt x="52" y="53"/>
                </a:cubicBezTo>
                <a:close/>
                <a:moveTo>
                  <a:pt x="113" y="84"/>
                </a:moveTo>
                <a:cubicBezTo>
                  <a:pt x="114" y="89"/>
                  <a:pt x="117" y="91"/>
                  <a:pt x="126" y="90"/>
                </a:cubicBezTo>
                <a:cubicBezTo>
                  <a:pt x="138" y="84"/>
                  <a:pt x="142" y="61"/>
                  <a:pt x="139" y="45"/>
                </a:cubicBezTo>
                <a:cubicBezTo>
                  <a:pt x="129" y="56"/>
                  <a:pt x="118" y="66"/>
                  <a:pt x="113" y="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7479276" y="1685990"/>
            <a:ext cx="560906" cy="1071219"/>
          </a:xfrm>
          <a:custGeom>
            <a:avLst/>
            <a:gdLst>
              <a:gd name="T0" fmla="*/ 65 w 108"/>
              <a:gd name="T1" fmla="*/ 4 h 206"/>
              <a:gd name="T2" fmla="*/ 56 w 108"/>
              <a:gd name="T3" fmla="*/ 32 h 206"/>
              <a:gd name="T4" fmla="*/ 56 w 108"/>
              <a:gd name="T5" fmla="*/ 69 h 206"/>
              <a:gd name="T6" fmla="*/ 83 w 108"/>
              <a:gd name="T7" fmla="*/ 41 h 206"/>
              <a:gd name="T8" fmla="*/ 99 w 108"/>
              <a:gd name="T9" fmla="*/ 25 h 206"/>
              <a:gd name="T10" fmla="*/ 87 w 108"/>
              <a:gd name="T11" fmla="*/ 45 h 206"/>
              <a:gd name="T12" fmla="*/ 56 w 108"/>
              <a:gd name="T13" fmla="*/ 81 h 206"/>
              <a:gd name="T14" fmla="*/ 56 w 108"/>
              <a:gd name="T15" fmla="*/ 99 h 206"/>
              <a:gd name="T16" fmla="*/ 69 w 108"/>
              <a:gd name="T17" fmla="*/ 91 h 206"/>
              <a:gd name="T18" fmla="*/ 82 w 108"/>
              <a:gd name="T19" fmla="*/ 84 h 206"/>
              <a:gd name="T20" fmla="*/ 69 w 108"/>
              <a:gd name="T21" fmla="*/ 97 h 206"/>
              <a:gd name="T22" fmla="*/ 56 w 108"/>
              <a:gd name="T23" fmla="*/ 108 h 206"/>
              <a:gd name="T24" fmla="*/ 56 w 108"/>
              <a:gd name="T25" fmla="*/ 166 h 206"/>
              <a:gd name="T26" fmla="*/ 54 w 108"/>
              <a:gd name="T27" fmla="*/ 206 h 206"/>
              <a:gd name="T28" fmla="*/ 50 w 108"/>
              <a:gd name="T29" fmla="*/ 190 h 206"/>
              <a:gd name="T30" fmla="*/ 50 w 108"/>
              <a:gd name="T31" fmla="*/ 110 h 206"/>
              <a:gd name="T32" fmla="*/ 28 w 108"/>
              <a:gd name="T33" fmla="*/ 93 h 206"/>
              <a:gd name="T34" fmla="*/ 23 w 108"/>
              <a:gd name="T35" fmla="*/ 87 h 206"/>
              <a:gd name="T36" fmla="*/ 37 w 108"/>
              <a:gd name="T37" fmla="*/ 92 h 206"/>
              <a:gd name="T38" fmla="*/ 50 w 108"/>
              <a:gd name="T39" fmla="*/ 102 h 206"/>
              <a:gd name="T40" fmla="*/ 51 w 108"/>
              <a:gd name="T41" fmla="*/ 79 h 206"/>
              <a:gd name="T42" fmla="*/ 36 w 108"/>
              <a:gd name="T43" fmla="*/ 64 h 206"/>
              <a:gd name="T44" fmla="*/ 21 w 108"/>
              <a:gd name="T45" fmla="*/ 50 h 206"/>
              <a:gd name="T46" fmla="*/ 9 w 108"/>
              <a:gd name="T47" fmla="*/ 51 h 206"/>
              <a:gd name="T48" fmla="*/ 6 w 108"/>
              <a:gd name="T49" fmla="*/ 31 h 206"/>
              <a:gd name="T50" fmla="*/ 9 w 108"/>
              <a:gd name="T51" fmla="*/ 31 h 206"/>
              <a:gd name="T52" fmla="*/ 24 w 108"/>
              <a:gd name="T53" fmla="*/ 32 h 206"/>
              <a:gd name="T54" fmla="*/ 25 w 108"/>
              <a:gd name="T55" fmla="*/ 46 h 206"/>
              <a:gd name="T56" fmla="*/ 50 w 108"/>
              <a:gd name="T57" fmla="*/ 69 h 206"/>
              <a:gd name="T58" fmla="*/ 51 w 108"/>
              <a:gd name="T59" fmla="*/ 33 h 206"/>
              <a:gd name="T60" fmla="*/ 42 w 108"/>
              <a:gd name="T61" fmla="*/ 10 h 206"/>
              <a:gd name="T62" fmla="*/ 45 w 108"/>
              <a:gd name="T63" fmla="*/ 3 h 206"/>
              <a:gd name="T64" fmla="*/ 65 w 108"/>
              <a:gd name="T65" fmla="*/ 4 h 206"/>
              <a:gd name="T66" fmla="*/ 48 w 108"/>
              <a:gd name="T67" fmla="*/ 9 h 206"/>
              <a:gd name="T68" fmla="*/ 45 w 108"/>
              <a:gd name="T69" fmla="*/ 20 h 206"/>
              <a:gd name="T70" fmla="*/ 56 w 108"/>
              <a:gd name="T71" fmla="*/ 27 h 206"/>
              <a:gd name="T72" fmla="*/ 61 w 108"/>
              <a:gd name="T73" fmla="*/ 7 h 206"/>
              <a:gd name="T74" fmla="*/ 48 w 108"/>
              <a:gd name="T75" fmla="*/ 9 h 206"/>
              <a:gd name="T76" fmla="*/ 89 w 108"/>
              <a:gd name="T77" fmla="*/ 41 h 206"/>
              <a:gd name="T78" fmla="*/ 93 w 108"/>
              <a:gd name="T79" fmla="*/ 28 h 206"/>
              <a:gd name="T80" fmla="*/ 89 w 108"/>
              <a:gd name="T81" fmla="*/ 41 h 206"/>
              <a:gd name="T82" fmla="*/ 19 w 108"/>
              <a:gd name="T83" fmla="*/ 44 h 206"/>
              <a:gd name="T84" fmla="*/ 14 w 108"/>
              <a:gd name="T85" fmla="*/ 48 h 206"/>
              <a:gd name="T86" fmla="*/ 19 w 108"/>
              <a:gd name="T87" fmla="*/ 44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8" h="206">
                <a:moveTo>
                  <a:pt x="65" y="4"/>
                </a:moveTo>
                <a:cubicBezTo>
                  <a:pt x="71" y="14"/>
                  <a:pt x="69" y="30"/>
                  <a:pt x="56" y="32"/>
                </a:cubicBezTo>
                <a:cubicBezTo>
                  <a:pt x="56" y="43"/>
                  <a:pt x="55" y="55"/>
                  <a:pt x="56" y="69"/>
                </a:cubicBezTo>
                <a:cubicBezTo>
                  <a:pt x="68" y="63"/>
                  <a:pt x="73" y="49"/>
                  <a:pt x="83" y="41"/>
                </a:cubicBezTo>
                <a:cubicBezTo>
                  <a:pt x="79" y="30"/>
                  <a:pt x="89" y="18"/>
                  <a:pt x="99" y="25"/>
                </a:cubicBezTo>
                <a:cubicBezTo>
                  <a:pt x="108" y="35"/>
                  <a:pt x="96" y="52"/>
                  <a:pt x="87" y="45"/>
                </a:cubicBezTo>
                <a:cubicBezTo>
                  <a:pt x="77" y="57"/>
                  <a:pt x="65" y="68"/>
                  <a:pt x="56" y="81"/>
                </a:cubicBezTo>
                <a:cubicBezTo>
                  <a:pt x="56" y="87"/>
                  <a:pt x="56" y="93"/>
                  <a:pt x="56" y="99"/>
                </a:cubicBezTo>
                <a:cubicBezTo>
                  <a:pt x="60" y="96"/>
                  <a:pt x="65" y="95"/>
                  <a:pt x="69" y="91"/>
                </a:cubicBezTo>
                <a:cubicBezTo>
                  <a:pt x="73" y="88"/>
                  <a:pt x="76" y="81"/>
                  <a:pt x="82" y="84"/>
                </a:cubicBezTo>
                <a:cubicBezTo>
                  <a:pt x="81" y="91"/>
                  <a:pt x="74" y="94"/>
                  <a:pt x="69" y="97"/>
                </a:cubicBezTo>
                <a:cubicBezTo>
                  <a:pt x="65" y="101"/>
                  <a:pt x="59" y="104"/>
                  <a:pt x="56" y="108"/>
                </a:cubicBezTo>
                <a:cubicBezTo>
                  <a:pt x="55" y="128"/>
                  <a:pt x="55" y="146"/>
                  <a:pt x="56" y="166"/>
                </a:cubicBezTo>
                <a:cubicBezTo>
                  <a:pt x="56" y="179"/>
                  <a:pt x="57" y="193"/>
                  <a:pt x="54" y="206"/>
                </a:cubicBezTo>
                <a:cubicBezTo>
                  <a:pt x="47" y="205"/>
                  <a:pt x="50" y="196"/>
                  <a:pt x="50" y="190"/>
                </a:cubicBezTo>
                <a:cubicBezTo>
                  <a:pt x="50" y="162"/>
                  <a:pt x="49" y="141"/>
                  <a:pt x="50" y="110"/>
                </a:cubicBezTo>
                <a:cubicBezTo>
                  <a:pt x="45" y="103"/>
                  <a:pt x="36" y="99"/>
                  <a:pt x="28" y="93"/>
                </a:cubicBezTo>
                <a:cubicBezTo>
                  <a:pt x="26" y="92"/>
                  <a:pt x="21" y="90"/>
                  <a:pt x="23" y="87"/>
                </a:cubicBezTo>
                <a:cubicBezTo>
                  <a:pt x="27" y="82"/>
                  <a:pt x="34" y="90"/>
                  <a:pt x="37" y="92"/>
                </a:cubicBezTo>
                <a:cubicBezTo>
                  <a:pt x="42" y="95"/>
                  <a:pt x="47" y="98"/>
                  <a:pt x="50" y="102"/>
                </a:cubicBezTo>
                <a:cubicBezTo>
                  <a:pt x="49" y="93"/>
                  <a:pt x="52" y="86"/>
                  <a:pt x="51" y="79"/>
                </a:cubicBezTo>
                <a:cubicBezTo>
                  <a:pt x="49" y="73"/>
                  <a:pt x="41" y="69"/>
                  <a:pt x="36" y="64"/>
                </a:cubicBezTo>
                <a:cubicBezTo>
                  <a:pt x="30" y="59"/>
                  <a:pt x="26" y="53"/>
                  <a:pt x="21" y="50"/>
                </a:cubicBezTo>
                <a:cubicBezTo>
                  <a:pt x="16" y="52"/>
                  <a:pt x="12" y="53"/>
                  <a:pt x="9" y="51"/>
                </a:cubicBezTo>
                <a:cubicBezTo>
                  <a:pt x="4" y="49"/>
                  <a:pt x="1" y="36"/>
                  <a:pt x="6" y="31"/>
                </a:cubicBezTo>
                <a:cubicBezTo>
                  <a:pt x="7" y="30"/>
                  <a:pt x="9" y="31"/>
                  <a:pt x="9" y="31"/>
                </a:cubicBezTo>
                <a:cubicBezTo>
                  <a:pt x="13" y="27"/>
                  <a:pt x="20" y="27"/>
                  <a:pt x="24" y="32"/>
                </a:cubicBezTo>
                <a:cubicBezTo>
                  <a:pt x="25" y="36"/>
                  <a:pt x="25" y="40"/>
                  <a:pt x="25" y="46"/>
                </a:cubicBezTo>
                <a:cubicBezTo>
                  <a:pt x="33" y="54"/>
                  <a:pt x="42" y="61"/>
                  <a:pt x="50" y="69"/>
                </a:cubicBezTo>
                <a:cubicBezTo>
                  <a:pt x="51" y="59"/>
                  <a:pt x="48" y="44"/>
                  <a:pt x="51" y="33"/>
                </a:cubicBezTo>
                <a:cubicBezTo>
                  <a:pt x="45" y="26"/>
                  <a:pt x="37" y="22"/>
                  <a:pt x="42" y="10"/>
                </a:cubicBezTo>
                <a:cubicBezTo>
                  <a:pt x="42" y="8"/>
                  <a:pt x="45" y="6"/>
                  <a:pt x="45" y="3"/>
                </a:cubicBezTo>
                <a:cubicBezTo>
                  <a:pt x="50" y="0"/>
                  <a:pt x="61" y="0"/>
                  <a:pt x="65" y="4"/>
                </a:cubicBezTo>
                <a:close/>
                <a:moveTo>
                  <a:pt x="48" y="9"/>
                </a:moveTo>
                <a:cubicBezTo>
                  <a:pt x="48" y="14"/>
                  <a:pt x="48" y="18"/>
                  <a:pt x="45" y="20"/>
                </a:cubicBezTo>
                <a:cubicBezTo>
                  <a:pt x="48" y="22"/>
                  <a:pt x="51" y="26"/>
                  <a:pt x="56" y="27"/>
                </a:cubicBezTo>
                <a:cubicBezTo>
                  <a:pt x="62" y="23"/>
                  <a:pt x="64" y="15"/>
                  <a:pt x="61" y="7"/>
                </a:cubicBezTo>
                <a:cubicBezTo>
                  <a:pt x="56" y="4"/>
                  <a:pt x="51" y="5"/>
                  <a:pt x="48" y="9"/>
                </a:cubicBezTo>
                <a:close/>
                <a:moveTo>
                  <a:pt x="89" y="41"/>
                </a:moveTo>
                <a:cubicBezTo>
                  <a:pt x="97" y="43"/>
                  <a:pt x="99" y="29"/>
                  <a:pt x="93" y="28"/>
                </a:cubicBezTo>
                <a:cubicBezTo>
                  <a:pt x="88" y="28"/>
                  <a:pt x="87" y="36"/>
                  <a:pt x="89" y="41"/>
                </a:cubicBezTo>
                <a:close/>
                <a:moveTo>
                  <a:pt x="19" y="44"/>
                </a:moveTo>
                <a:cubicBezTo>
                  <a:pt x="22" y="22"/>
                  <a:pt x="0" y="41"/>
                  <a:pt x="14" y="48"/>
                </a:cubicBezTo>
                <a:cubicBezTo>
                  <a:pt x="16" y="47"/>
                  <a:pt x="16" y="43"/>
                  <a:pt x="19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6"/>
          <p:cNvSpPr>
            <a:spLocks noEditPoints="1"/>
          </p:cNvSpPr>
          <p:nvPr/>
        </p:nvSpPr>
        <p:spPr bwMode="auto">
          <a:xfrm>
            <a:off x="1115616" y="1842165"/>
            <a:ext cx="1071219" cy="972235"/>
          </a:xfrm>
          <a:custGeom>
            <a:avLst/>
            <a:gdLst>
              <a:gd name="T0" fmla="*/ 102 w 206"/>
              <a:gd name="T1" fmla="*/ 76 h 187"/>
              <a:gd name="T2" fmla="*/ 122 w 206"/>
              <a:gd name="T3" fmla="*/ 28 h 187"/>
              <a:gd name="T4" fmla="*/ 117 w 206"/>
              <a:gd name="T5" fmla="*/ 66 h 187"/>
              <a:gd name="T6" fmla="*/ 144 w 206"/>
              <a:gd name="T7" fmla="*/ 19 h 187"/>
              <a:gd name="T8" fmla="*/ 155 w 206"/>
              <a:gd name="T9" fmla="*/ 27 h 187"/>
              <a:gd name="T10" fmla="*/ 174 w 206"/>
              <a:gd name="T11" fmla="*/ 26 h 187"/>
              <a:gd name="T12" fmla="*/ 206 w 206"/>
              <a:gd name="T13" fmla="*/ 3 h 187"/>
              <a:gd name="T14" fmla="*/ 193 w 206"/>
              <a:gd name="T15" fmla="*/ 23 h 187"/>
              <a:gd name="T16" fmla="*/ 170 w 206"/>
              <a:gd name="T17" fmla="*/ 38 h 187"/>
              <a:gd name="T18" fmla="*/ 195 w 206"/>
              <a:gd name="T19" fmla="*/ 58 h 187"/>
              <a:gd name="T20" fmla="*/ 155 w 206"/>
              <a:gd name="T21" fmla="*/ 49 h 187"/>
              <a:gd name="T22" fmla="*/ 151 w 206"/>
              <a:gd name="T23" fmla="*/ 63 h 187"/>
              <a:gd name="T24" fmla="*/ 168 w 206"/>
              <a:gd name="T25" fmla="*/ 83 h 187"/>
              <a:gd name="T26" fmla="*/ 119 w 206"/>
              <a:gd name="T27" fmla="*/ 72 h 187"/>
              <a:gd name="T28" fmla="*/ 118 w 206"/>
              <a:gd name="T29" fmla="*/ 82 h 187"/>
              <a:gd name="T30" fmla="*/ 131 w 206"/>
              <a:gd name="T31" fmla="*/ 99 h 187"/>
              <a:gd name="T32" fmla="*/ 93 w 206"/>
              <a:gd name="T33" fmla="*/ 86 h 187"/>
              <a:gd name="T34" fmla="*/ 101 w 206"/>
              <a:gd name="T35" fmla="*/ 110 h 187"/>
              <a:gd name="T36" fmla="*/ 93 w 206"/>
              <a:gd name="T37" fmla="*/ 114 h 187"/>
              <a:gd name="T38" fmla="*/ 53 w 206"/>
              <a:gd name="T39" fmla="*/ 120 h 187"/>
              <a:gd name="T40" fmla="*/ 82 w 206"/>
              <a:gd name="T41" fmla="*/ 143 h 187"/>
              <a:gd name="T42" fmla="*/ 40 w 206"/>
              <a:gd name="T43" fmla="*/ 134 h 187"/>
              <a:gd name="T44" fmla="*/ 55 w 206"/>
              <a:gd name="T45" fmla="*/ 162 h 187"/>
              <a:gd name="T46" fmla="*/ 51 w 206"/>
              <a:gd name="T47" fmla="*/ 165 h 187"/>
              <a:gd name="T48" fmla="*/ 24 w 206"/>
              <a:gd name="T49" fmla="*/ 160 h 187"/>
              <a:gd name="T50" fmla="*/ 2 w 206"/>
              <a:gd name="T51" fmla="*/ 181 h 187"/>
              <a:gd name="T52" fmla="*/ 14 w 206"/>
              <a:gd name="T53" fmla="*/ 164 h 187"/>
              <a:gd name="T54" fmla="*/ 5 w 206"/>
              <a:gd name="T55" fmla="*/ 130 h 187"/>
              <a:gd name="T56" fmla="*/ 11 w 206"/>
              <a:gd name="T57" fmla="*/ 132 h 187"/>
              <a:gd name="T58" fmla="*/ 27 w 206"/>
              <a:gd name="T59" fmla="*/ 144 h 187"/>
              <a:gd name="T60" fmla="*/ 28 w 206"/>
              <a:gd name="T61" fmla="*/ 89 h 187"/>
              <a:gd name="T62" fmla="*/ 38 w 206"/>
              <a:gd name="T63" fmla="*/ 126 h 187"/>
              <a:gd name="T64" fmla="*/ 43 w 206"/>
              <a:gd name="T65" fmla="*/ 113 h 187"/>
              <a:gd name="T66" fmla="*/ 47 w 206"/>
              <a:gd name="T67" fmla="*/ 85 h 187"/>
              <a:gd name="T68" fmla="*/ 66 w 206"/>
              <a:gd name="T69" fmla="*/ 65 h 187"/>
              <a:gd name="T70" fmla="*/ 61 w 206"/>
              <a:gd name="T71" fmla="*/ 103 h 187"/>
              <a:gd name="T72" fmla="*/ 73 w 206"/>
              <a:gd name="T73" fmla="*/ 87 h 187"/>
              <a:gd name="T74" fmla="*/ 82 w 206"/>
              <a:gd name="T75" fmla="*/ 46 h 187"/>
              <a:gd name="T76" fmla="*/ 90 w 206"/>
              <a:gd name="T77" fmla="*/ 52 h 187"/>
              <a:gd name="T78" fmla="*/ 181 w 206"/>
              <a:gd name="T79" fmla="*/ 25 h 187"/>
              <a:gd name="T80" fmla="*/ 181 w 206"/>
              <a:gd name="T81" fmla="*/ 25 h 187"/>
              <a:gd name="T82" fmla="*/ 150 w 206"/>
              <a:gd name="T83" fmla="*/ 22 h 187"/>
              <a:gd name="T84" fmla="*/ 113 w 206"/>
              <a:gd name="T85" fmla="*/ 62 h 187"/>
              <a:gd name="T86" fmla="*/ 113 w 206"/>
              <a:gd name="T87" fmla="*/ 62 h 187"/>
              <a:gd name="T88" fmla="*/ 170 w 206"/>
              <a:gd name="T89" fmla="*/ 44 h 187"/>
              <a:gd name="T90" fmla="*/ 161 w 206"/>
              <a:gd name="T91" fmla="*/ 44 h 187"/>
              <a:gd name="T92" fmla="*/ 80 w 206"/>
              <a:gd name="T93" fmla="*/ 85 h 187"/>
              <a:gd name="T94" fmla="*/ 80 w 206"/>
              <a:gd name="T95" fmla="*/ 85 h 187"/>
              <a:gd name="T96" fmla="*/ 142 w 206"/>
              <a:gd name="T97" fmla="*/ 74 h 187"/>
              <a:gd name="T98" fmla="*/ 124 w 206"/>
              <a:gd name="T99" fmla="*/ 70 h 187"/>
              <a:gd name="T100" fmla="*/ 54 w 206"/>
              <a:gd name="T101" fmla="*/ 82 h 187"/>
              <a:gd name="T102" fmla="*/ 98 w 206"/>
              <a:gd name="T103" fmla="*/ 85 h 187"/>
              <a:gd name="T104" fmla="*/ 98 w 206"/>
              <a:gd name="T105" fmla="*/ 85 h 187"/>
              <a:gd name="T106" fmla="*/ 90 w 206"/>
              <a:gd name="T107" fmla="*/ 107 h 187"/>
              <a:gd name="T108" fmla="*/ 31 w 206"/>
              <a:gd name="T109" fmla="*/ 137 h 187"/>
              <a:gd name="T110" fmla="*/ 31 w 206"/>
              <a:gd name="T111" fmla="*/ 137 h 187"/>
              <a:gd name="T112" fmla="*/ 63 w 206"/>
              <a:gd name="T113" fmla="*/ 130 h 187"/>
              <a:gd name="T114" fmla="*/ 17 w 206"/>
              <a:gd name="T115" fmla="*/ 158 h 187"/>
              <a:gd name="T116" fmla="*/ 17 w 206"/>
              <a:gd name="T117" fmla="*/ 158 h 187"/>
              <a:gd name="T118" fmla="*/ 45 w 206"/>
              <a:gd name="T119" fmla="*/ 16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6" h="187">
                <a:moveTo>
                  <a:pt x="87" y="84"/>
                </a:moveTo>
                <a:cubicBezTo>
                  <a:pt x="91" y="81"/>
                  <a:pt x="98" y="80"/>
                  <a:pt x="102" y="76"/>
                </a:cubicBezTo>
                <a:cubicBezTo>
                  <a:pt x="110" y="68"/>
                  <a:pt x="100" y="49"/>
                  <a:pt x="107" y="37"/>
                </a:cubicBezTo>
                <a:cubicBezTo>
                  <a:pt x="109" y="33"/>
                  <a:pt x="116" y="29"/>
                  <a:pt x="122" y="28"/>
                </a:cubicBezTo>
                <a:cubicBezTo>
                  <a:pt x="124" y="31"/>
                  <a:pt x="121" y="35"/>
                  <a:pt x="121" y="36"/>
                </a:cubicBezTo>
                <a:cubicBezTo>
                  <a:pt x="125" y="46"/>
                  <a:pt x="122" y="59"/>
                  <a:pt x="117" y="66"/>
                </a:cubicBezTo>
                <a:cubicBezTo>
                  <a:pt x="123" y="66"/>
                  <a:pt x="131" y="59"/>
                  <a:pt x="137" y="55"/>
                </a:cubicBezTo>
                <a:cubicBezTo>
                  <a:pt x="135" y="41"/>
                  <a:pt x="134" y="26"/>
                  <a:pt x="144" y="19"/>
                </a:cubicBezTo>
                <a:cubicBezTo>
                  <a:pt x="149" y="15"/>
                  <a:pt x="159" y="12"/>
                  <a:pt x="163" y="15"/>
                </a:cubicBezTo>
                <a:cubicBezTo>
                  <a:pt x="162" y="20"/>
                  <a:pt x="157" y="21"/>
                  <a:pt x="155" y="27"/>
                </a:cubicBezTo>
                <a:cubicBezTo>
                  <a:pt x="154" y="31"/>
                  <a:pt x="157" y="36"/>
                  <a:pt x="154" y="42"/>
                </a:cubicBezTo>
                <a:cubicBezTo>
                  <a:pt x="162" y="38"/>
                  <a:pt x="168" y="31"/>
                  <a:pt x="174" y="26"/>
                </a:cubicBezTo>
                <a:cubicBezTo>
                  <a:pt x="174" y="17"/>
                  <a:pt x="178" y="8"/>
                  <a:pt x="185" y="5"/>
                </a:cubicBezTo>
                <a:cubicBezTo>
                  <a:pt x="191" y="2"/>
                  <a:pt x="201" y="0"/>
                  <a:pt x="206" y="3"/>
                </a:cubicBezTo>
                <a:cubicBezTo>
                  <a:pt x="206" y="8"/>
                  <a:pt x="201" y="7"/>
                  <a:pt x="199" y="9"/>
                </a:cubicBezTo>
                <a:cubicBezTo>
                  <a:pt x="196" y="13"/>
                  <a:pt x="194" y="17"/>
                  <a:pt x="193" y="23"/>
                </a:cubicBezTo>
                <a:cubicBezTo>
                  <a:pt x="187" y="26"/>
                  <a:pt x="181" y="34"/>
                  <a:pt x="173" y="33"/>
                </a:cubicBezTo>
                <a:cubicBezTo>
                  <a:pt x="173" y="35"/>
                  <a:pt x="170" y="35"/>
                  <a:pt x="170" y="38"/>
                </a:cubicBezTo>
                <a:cubicBezTo>
                  <a:pt x="186" y="40"/>
                  <a:pt x="204" y="46"/>
                  <a:pt x="202" y="62"/>
                </a:cubicBezTo>
                <a:cubicBezTo>
                  <a:pt x="198" y="63"/>
                  <a:pt x="197" y="60"/>
                  <a:pt x="195" y="58"/>
                </a:cubicBezTo>
                <a:cubicBezTo>
                  <a:pt x="186" y="56"/>
                  <a:pt x="177" y="59"/>
                  <a:pt x="169" y="57"/>
                </a:cubicBezTo>
                <a:cubicBezTo>
                  <a:pt x="162" y="56"/>
                  <a:pt x="160" y="50"/>
                  <a:pt x="155" y="49"/>
                </a:cubicBezTo>
                <a:cubicBezTo>
                  <a:pt x="152" y="54"/>
                  <a:pt x="146" y="57"/>
                  <a:pt x="139" y="60"/>
                </a:cubicBezTo>
                <a:cubicBezTo>
                  <a:pt x="143" y="62"/>
                  <a:pt x="147" y="63"/>
                  <a:pt x="151" y="63"/>
                </a:cubicBezTo>
                <a:cubicBezTo>
                  <a:pt x="154" y="68"/>
                  <a:pt x="160" y="70"/>
                  <a:pt x="161" y="75"/>
                </a:cubicBezTo>
                <a:cubicBezTo>
                  <a:pt x="164" y="77"/>
                  <a:pt x="169" y="78"/>
                  <a:pt x="168" y="83"/>
                </a:cubicBezTo>
                <a:cubicBezTo>
                  <a:pt x="165" y="87"/>
                  <a:pt x="162" y="82"/>
                  <a:pt x="157" y="81"/>
                </a:cubicBezTo>
                <a:cubicBezTo>
                  <a:pt x="143" y="78"/>
                  <a:pt x="121" y="85"/>
                  <a:pt x="119" y="72"/>
                </a:cubicBezTo>
                <a:cubicBezTo>
                  <a:pt x="115" y="73"/>
                  <a:pt x="114" y="76"/>
                  <a:pt x="110" y="76"/>
                </a:cubicBezTo>
                <a:cubicBezTo>
                  <a:pt x="111" y="79"/>
                  <a:pt x="115" y="80"/>
                  <a:pt x="118" y="82"/>
                </a:cubicBezTo>
                <a:cubicBezTo>
                  <a:pt x="120" y="84"/>
                  <a:pt x="121" y="87"/>
                  <a:pt x="124" y="89"/>
                </a:cubicBezTo>
                <a:cubicBezTo>
                  <a:pt x="126" y="92"/>
                  <a:pt x="135" y="93"/>
                  <a:pt x="131" y="99"/>
                </a:cubicBezTo>
                <a:cubicBezTo>
                  <a:pt x="127" y="99"/>
                  <a:pt x="125" y="96"/>
                  <a:pt x="121" y="95"/>
                </a:cubicBezTo>
                <a:cubicBezTo>
                  <a:pt x="110" y="93"/>
                  <a:pt x="97" y="98"/>
                  <a:pt x="93" y="86"/>
                </a:cubicBezTo>
                <a:cubicBezTo>
                  <a:pt x="88" y="90"/>
                  <a:pt x="83" y="93"/>
                  <a:pt x="78" y="96"/>
                </a:cubicBezTo>
                <a:cubicBezTo>
                  <a:pt x="87" y="98"/>
                  <a:pt x="94" y="103"/>
                  <a:pt x="101" y="110"/>
                </a:cubicBezTo>
                <a:cubicBezTo>
                  <a:pt x="103" y="113"/>
                  <a:pt x="108" y="116"/>
                  <a:pt x="106" y="120"/>
                </a:cubicBezTo>
                <a:cubicBezTo>
                  <a:pt x="99" y="122"/>
                  <a:pt x="99" y="116"/>
                  <a:pt x="93" y="114"/>
                </a:cubicBezTo>
                <a:cubicBezTo>
                  <a:pt x="84" y="111"/>
                  <a:pt x="70" y="117"/>
                  <a:pt x="61" y="111"/>
                </a:cubicBezTo>
                <a:cubicBezTo>
                  <a:pt x="57" y="112"/>
                  <a:pt x="55" y="116"/>
                  <a:pt x="53" y="120"/>
                </a:cubicBezTo>
                <a:cubicBezTo>
                  <a:pt x="62" y="122"/>
                  <a:pt x="69" y="126"/>
                  <a:pt x="74" y="133"/>
                </a:cubicBezTo>
                <a:cubicBezTo>
                  <a:pt x="79" y="134"/>
                  <a:pt x="84" y="137"/>
                  <a:pt x="82" y="143"/>
                </a:cubicBezTo>
                <a:cubicBezTo>
                  <a:pt x="76" y="141"/>
                  <a:pt x="71" y="138"/>
                  <a:pt x="66" y="136"/>
                </a:cubicBezTo>
                <a:cubicBezTo>
                  <a:pt x="59" y="137"/>
                  <a:pt x="48" y="134"/>
                  <a:pt x="40" y="134"/>
                </a:cubicBezTo>
                <a:cubicBezTo>
                  <a:pt x="37" y="138"/>
                  <a:pt x="34" y="142"/>
                  <a:pt x="31" y="147"/>
                </a:cubicBezTo>
                <a:cubicBezTo>
                  <a:pt x="41" y="150"/>
                  <a:pt x="51" y="153"/>
                  <a:pt x="55" y="162"/>
                </a:cubicBezTo>
                <a:cubicBezTo>
                  <a:pt x="60" y="164"/>
                  <a:pt x="67" y="166"/>
                  <a:pt x="65" y="171"/>
                </a:cubicBezTo>
                <a:cubicBezTo>
                  <a:pt x="59" y="174"/>
                  <a:pt x="56" y="167"/>
                  <a:pt x="51" y="165"/>
                </a:cubicBezTo>
                <a:cubicBezTo>
                  <a:pt x="45" y="164"/>
                  <a:pt x="38" y="167"/>
                  <a:pt x="29" y="165"/>
                </a:cubicBezTo>
                <a:cubicBezTo>
                  <a:pt x="28" y="163"/>
                  <a:pt x="25" y="162"/>
                  <a:pt x="24" y="160"/>
                </a:cubicBezTo>
                <a:cubicBezTo>
                  <a:pt x="22" y="164"/>
                  <a:pt x="18" y="168"/>
                  <a:pt x="16" y="173"/>
                </a:cubicBezTo>
                <a:cubicBezTo>
                  <a:pt x="10" y="174"/>
                  <a:pt x="8" y="187"/>
                  <a:pt x="2" y="181"/>
                </a:cubicBezTo>
                <a:cubicBezTo>
                  <a:pt x="3" y="177"/>
                  <a:pt x="5" y="175"/>
                  <a:pt x="8" y="171"/>
                </a:cubicBezTo>
                <a:cubicBezTo>
                  <a:pt x="8" y="170"/>
                  <a:pt x="14" y="165"/>
                  <a:pt x="14" y="164"/>
                </a:cubicBezTo>
                <a:cubicBezTo>
                  <a:pt x="14" y="161"/>
                  <a:pt x="7" y="158"/>
                  <a:pt x="6" y="155"/>
                </a:cubicBezTo>
                <a:cubicBezTo>
                  <a:pt x="2" y="148"/>
                  <a:pt x="4" y="138"/>
                  <a:pt x="5" y="130"/>
                </a:cubicBezTo>
                <a:cubicBezTo>
                  <a:pt x="5" y="127"/>
                  <a:pt x="0" y="120"/>
                  <a:pt x="7" y="117"/>
                </a:cubicBezTo>
                <a:cubicBezTo>
                  <a:pt x="12" y="119"/>
                  <a:pt x="9" y="128"/>
                  <a:pt x="11" y="132"/>
                </a:cubicBezTo>
                <a:cubicBezTo>
                  <a:pt x="16" y="136"/>
                  <a:pt x="22" y="140"/>
                  <a:pt x="23" y="149"/>
                </a:cubicBezTo>
                <a:cubicBezTo>
                  <a:pt x="26" y="148"/>
                  <a:pt x="25" y="144"/>
                  <a:pt x="27" y="144"/>
                </a:cubicBezTo>
                <a:cubicBezTo>
                  <a:pt x="19" y="134"/>
                  <a:pt x="11" y="112"/>
                  <a:pt x="21" y="99"/>
                </a:cubicBezTo>
                <a:cubicBezTo>
                  <a:pt x="23" y="95"/>
                  <a:pt x="22" y="88"/>
                  <a:pt x="28" y="89"/>
                </a:cubicBezTo>
                <a:cubicBezTo>
                  <a:pt x="30" y="92"/>
                  <a:pt x="28" y="94"/>
                  <a:pt x="27" y="98"/>
                </a:cubicBezTo>
                <a:cubicBezTo>
                  <a:pt x="31" y="108"/>
                  <a:pt x="38" y="114"/>
                  <a:pt x="38" y="126"/>
                </a:cubicBezTo>
                <a:cubicBezTo>
                  <a:pt x="43" y="124"/>
                  <a:pt x="44" y="120"/>
                  <a:pt x="47" y="117"/>
                </a:cubicBezTo>
                <a:cubicBezTo>
                  <a:pt x="46" y="115"/>
                  <a:pt x="44" y="115"/>
                  <a:pt x="43" y="113"/>
                </a:cubicBezTo>
                <a:cubicBezTo>
                  <a:pt x="42" y="105"/>
                  <a:pt x="41" y="95"/>
                  <a:pt x="45" y="86"/>
                </a:cubicBezTo>
                <a:cubicBezTo>
                  <a:pt x="45" y="86"/>
                  <a:pt x="47" y="86"/>
                  <a:pt x="47" y="85"/>
                </a:cubicBezTo>
                <a:cubicBezTo>
                  <a:pt x="49" y="79"/>
                  <a:pt x="54" y="75"/>
                  <a:pt x="59" y="70"/>
                </a:cubicBezTo>
                <a:cubicBezTo>
                  <a:pt x="59" y="70"/>
                  <a:pt x="60" y="62"/>
                  <a:pt x="66" y="65"/>
                </a:cubicBezTo>
                <a:cubicBezTo>
                  <a:pt x="67" y="72"/>
                  <a:pt x="61" y="72"/>
                  <a:pt x="60" y="77"/>
                </a:cubicBezTo>
                <a:cubicBezTo>
                  <a:pt x="62" y="84"/>
                  <a:pt x="61" y="97"/>
                  <a:pt x="61" y="103"/>
                </a:cubicBezTo>
                <a:cubicBezTo>
                  <a:pt x="64" y="104"/>
                  <a:pt x="66" y="96"/>
                  <a:pt x="71" y="96"/>
                </a:cubicBezTo>
                <a:cubicBezTo>
                  <a:pt x="69" y="93"/>
                  <a:pt x="72" y="91"/>
                  <a:pt x="73" y="87"/>
                </a:cubicBezTo>
                <a:cubicBezTo>
                  <a:pt x="74" y="78"/>
                  <a:pt x="71" y="64"/>
                  <a:pt x="74" y="55"/>
                </a:cubicBezTo>
                <a:cubicBezTo>
                  <a:pt x="76" y="50"/>
                  <a:pt x="80" y="50"/>
                  <a:pt x="82" y="46"/>
                </a:cubicBezTo>
                <a:cubicBezTo>
                  <a:pt x="87" y="45"/>
                  <a:pt x="89" y="41"/>
                  <a:pt x="94" y="41"/>
                </a:cubicBezTo>
                <a:cubicBezTo>
                  <a:pt x="96" y="46"/>
                  <a:pt x="91" y="48"/>
                  <a:pt x="90" y="52"/>
                </a:cubicBezTo>
                <a:cubicBezTo>
                  <a:pt x="92" y="64"/>
                  <a:pt x="92" y="76"/>
                  <a:pt x="87" y="84"/>
                </a:cubicBezTo>
                <a:close/>
                <a:moveTo>
                  <a:pt x="181" y="25"/>
                </a:moveTo>
                <a:cubicBezTo>
                  <a:pt x="187" y="20"/>
                  <a:pt x="189" y="17"/>
                  <a:pt x="191" y="9"/>
                </a:cubicBezTo>
                <a:cubicBezTo>
                  <a:pt x="184" y="10"/>
                  <a:pt x="178" y="17"/>
                  <a:pt x="181" y="25"/>
                </a:cubicBezTo>
                <a:close/>
                <a:moveTo>
                  <a:pt x="142" y="50"/>
                </a:moveTo>
                <a:cubicBezTo>
                  <a:pt x="152" y="49"/>
                  <a:pt x="149" y="28"/>
                  <a:pt x="150" y="22"/>
                </a:cubicBezTo>
                <a:cubicBezTo>
                  <a:pt x="142" y="25"/>
                  <a:pt x="139" y="38"/>
                  <a:pt x="142" y="50"/>
                </a:cubicBezTo>
                <a:close/>
                <a:moveTo>
                  <a:pt x="113" y="62"/>
                </a:moveTo>
                <a:cubicBezTo>
                  <a:pt x="116" y="57"/>
                  <a:pt x="120" y="43"/>
                  <a:pt x="114" y="38"/>
                </a:cubicBezTo>
                <a:cubicBezTo>
                  <a:pt x="109" y="44"/>
                  <a:pt x="110" y="55"/>
                  <a:pt x="113" y="62"/>
                </a:cubicBezTo>
                <a:close/>
                <a:moveTo>
                  <a:pt x="193" y="52"/>
                </a:moveTo>
                <a:cubicBezTo>
                  <a:pt x="189" y="46"/>
                  <a:pt x="178" y="46"/>
                  <a:pt x="170" y="44"/>
                </a:cubicBezTo>
                <a:cubicBezTo>
                  <a:pt x="168" y="43"/>
                  <a:pt x="169" y="46"/>
                  <a:pt x="167" y="47"/>
                </a:cubicBezTo>
                <a:cubicBezTo>
                  <a:pt x="165" y="45"/>
                  <a:pt x="164" y="44"/>
                  <a:pt x="161" y="44"/>
                </a:cubicBezTo>
                <a:cubicBezTo>
                  <a:pt x="167" y="55"/>
                  <a:pt x="180" y="51"/>
                  <a:pt x="193" y="52"/>
                </a:cubicBezTo>
                <a:close/>
                <a:moveTo>
                  <a:pt x="80" y="85"/>
                </a:moveTo>
                <a:cubicBezTo>
                  <a:pt x="87" y="78"/>
                  <a:pt x="86" y="61"/>
                  <a:pt x="84" y="51"/>
                </a:cubicBezTo>
                <a:cubicBezTo>
                  <a:pt x="77" y="57"/>
                  <a:pt x="78" y="75"/>
                  <a:pt x="80" y="85"/>
                </a:cubicBezTo>
                <a:close/>
                <a:moveTo>
                  <a:pt x="124" y="70"/>
                </a:moveTo>
                <a:cubicBezTo>
                  <a:pt x="126" y="77"/>
                  <a:pt x="135" y="75"/>
                  <a:pt x="142" y="74"/>
                </a:cubicBezTo>
                <a:cubicBezTo>
                  <a:pt x="148" y="74"/>
                  <a:pt x="153" y="76"/>
                  <a:pt x="153" y="73"/>
                </a:cubicBezTo>
                <a:cubicBezTo>
                  <a:pt x="146" y="66"/>
                  <a:pt x="130" y="64"/>
                  <a:pt x="124" y="70"/>
                </a:cubicBezTo>
                <a:close/>
                <a:moveTo>
                  <a:pt x="51" y="113"/>
                </a:moveTo>
                <a:cubicBezTo>
                  <a:pt x="56" y="103"/>
                  <a:pt x="57" y="95"/>
                  <a:pt x="54" y="82"/>
                </a:cubicBezTo>
                <a:cubicBezTo>
                  <a:pt x="50" y="91"/>
                  <a:pt x="44" y="104"/>
                  <a:pt x="51" y="113"/>
                </a:cubicBezTo>
                <a:close/>
                <a:moveTo>
                  <a:pt x="98" y="85"/>
                </a:moveTo>
                <a:cubicBezTo>
                  <a:pt x="101" y="89"/>
                  <a:pt x="108" y="89"/>
                  <a:pt x="115" y="89"/>
                </a:cubicBezTo>
                <a:cubicBezTo>
                  <a:pt x="114" y="84"/>
                  <a:pt x="101" y="79"/>
                  <a:pt x="98" y="85"/>
                </a:cubicBezTo>
                <a:close/>
                <a:moveTo>
                  <a:pt x="67" y="107"/>
                </a:moveTo>
                <a:cubicBezTo>
                  <a:pt x="74" y="109"/>
                  <a:pt x="85" y="108"/>
                  <a:pt x="90" y="107"/>
                </a:cubicBezTo>
                <a:cubicBezTo>
                  <a:pt x="85" y="104"/>
                  <a:pt x="69" y="98"/>
                  <a:pt x="67" y="107"/>
                </a:cubicBezTo>
                <a:close/>
                <a:moveTo>
                  <a:pt x="31" y="137"/>
                </a:moveTo>
                <a:cubicBezTo>
                  <a:pt x="35" y="124"/>
                  <a:pt x="29" y="112"/>
                  <a:pt x="23" y="105"/>
                </a:cubicBezTo>
                <a:cubicBezTo>
                  <a:pt x="21" y="116"/>
                  <a:pt x="21" y="131"/>
                  <a:pt x="31" y="137"/>
                </a:cubicBezTo>
                <a:close/>
                <a:moveTo>
                  <a:pt x="44" y="129"/>
                </a:moveTo>
                <a:cubicBezTo>
                  <a:pt x="50" y="130"/>
                  <a:pt x="58" y="130"/>
                  <a:pt x="63" y="130"/>
                </a:cubicBezTo>
                <a:cubicBezTo>
                  <a:pt x="59" y="127"/>
                  <a:pt x="49" y="123"/>
                  <a:pt x="44" y="129"/>
                </a:cubicBezTo>
                <a:close/>
                <a:moveTo>
                  <a:pt x="17" y="158"/>
                </a:moveTo>
                <a:cubicBezTo>
                  <a:pt x="21" y="148"/>
                  <a:pt x="14" y="141"/>
                  <a:pt x="9" y="138"/>
                </a:cubicBezTo>
                <a:cubicBezTo>
                  <a:pt x="8" y="148"/>
                  <a:pt x="10" y="155"/>
                  <a:pt x="17" y="158"/>
                </a:cubicBezTo>
                <a:close/>
                <a:moveTo>
                  <a:pt x="29" y="159"/>
                </a:moveTo>
                <a:cubicBezTo>
                  <a:pt x="34" y="160"/>
                  <a:pt x="39" y="160"/>
                  <a:pt x="45" y="160"/>
                </a:cubicBezTo>
                <a:cubicBezTo>
                  <a:pt x="43" y="155"/>
                  <a:pt x="26" y="148"/>
                  <a:pt x="29" y="1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6731042" y="5663643"/>
            <a:ext cx="956839" cy="431127"/>
          </a:xfrm>
          <a:custGeom>
            <a:avLst/>
            <a:gdLst>
              <a:gd name="T0" fmla="*/ 164 w 184"/>
              <a:gd name="T1" fmla="*/ 26 h 83"/>
              <a:gd name="T2" fmla="*/ 176 w 184"/>
              <a:gd name="T3" fmla="*/ 28 h 83"/>
              <a:gd name="T4" fmla="*/ 149 w 184"/>
              <a:gd name="T5" fmla="*/ 7 h 83"/>
              <a:gd name="T6" fmla="*/ 95 w 184"/>
              <a:gd name="T7" fmla="*/ 31 h 83"/>
              <a:gd name="T8" fmla="*/ 102 w 184"/>
              <a:gd name="T9" fmla="*/ 74 h 83"/>
              <a:gd name="T10" fmla="*/ 90 w 184"/>
              <a:gd name="T11" fmla="*/ 82 h 83"/>
              <a:gd name="T12" fmla="*/ 86 w 184"/>
              <a:gd name="T13" fmla="*/ 31 h 83"/>
              <a:gd name="T14" fmla="*/ 16 w 184"/>
              <a:gd name="T15" fmla="*/ 20 h 83"/>
              <a:gd name="T16" fmla="*/ 8 w 184"/>
              <a:gd name="T17" fmla="*/ 34 h 83"/>
              <a:gd name="T18" fmla="*/ 15 w 184"/>
              <a:gd name="T19" fmla="*/ 26 h 83"/>
              <a:gd name="T20" fmla="*/ 2 w 184"/>
              <a:gd name="T21" fmla="*/ 29 h 83"/>
              <a:gd name="T22" fmla="*/ 37 w 184"/>
              <a:gd name="T23" fmla="*/ 8 h 83"/>
              <a:gd name="T24" fmla="*/ 90 w 184"/>
              <a:gd name="T25" fmla="*/ 27 h 83"/>
              <a:gd name="T26" fmla="*/ 147 w 184"/>
              <a:gd name="T27" fmla="*/ 1 h 83"/>
              <a:gd name="T28" fmla="*/ 166 w 184"/>
              <a:gd name="T29" fmla="*/ 4 h 83"/>
              <a:gd name="T30" fmla="*/ 178 w 184"/>
              <a:gd name="T31" fmla="*/ 12 h 83"/>
              <a:gd name="T32" fmla="*/ 184 w 184"/>
              <a:gd name="T33" fmla="*/ 25 h 83"/>
              <a:gd name="T34" fmla="*/ 164 w 184"/>
              <a:gd name="T35" fmla="*/ 26 h 83"/>
              <a:gd name="T36" fmla="*/ 89 w 184"/>
              <a:gd name="T37" fmla="*/ 71 h 83"/>
              <a:gd name="T38" fmla="*/ 90 w 184"/>
              <a:gd name="T39" fmla="*/ 37 h 83"/>
              <a:gd name="T40" fmla="*/ 89 w 184"/>
              <a:gd name="T41" fmla="*/ 7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4" h="83">
                <a:moveTo>
                  <a:pt x="164" y="26"/>
                </a:moveTo>
                <a:cubicBezTo>
                  <a:pt x="167" y="22"/>
                  <a:pt x="174" y="24"/>
                  <a:pt x="176" y="28"/>
                </a:cubicBezTo>
                <a:cubicBezTo>
                  <a:pt x="181" y="17"/>
                  <a:pt x="163" y="8"/>
                  <a:pt x="149" y="7"/>
                </a:cubicBezTo>
                <a:cubicBezTo>
                  <a:pt x="127" y="6"/>
                  <a:pt x="104" y="21"/>
                  <a:pt x="95" y="31"/>
                </a:cubicBezTo>
                <a:cubicBezTo>
                  <a:pt x="100" y="40"/>
                  <a:pt x="113" y="58"/>
                  <a:pt x="102" y="74"/>
                </a:cubicBezTo>
                <a:cubicBezTo>
                  <a:pt x="100" y="77"/>
                  <a:pt x="93" y="81"/>
                  <a:pt x="90" y="82"/>
                </a:cubicBezTo>
                <a:cubicBezTo>
                  <a:pt x="69" y="83"/>
                  <a:pt x="71" y="40"/>
                  <a:pt x="86" y="31"/>
                </a:cubicBezTo>
                <a:cubicBezTo>
                  <a:pt x="72" y="18"/>
                  <a:pt x="34" y="8"/>
                  <a:pt x="16" y="20"/>
                </a:cubicBezTo>
                <a:cubicBezTo>
                  <a:pt x="12" y="23"/>
                  <a:pt x="7" y="28"/>
                  <a:pt x="8" y="34"/>
                </a:cubicBezTo>
                <a:cubicBezTo>
                  <a:pt x="12" y="33"/>
                  <a:pt x="11" y="24"/>
                  <a:pt x="15" y="26"/>
                </a:cubicBezTo>
                <a:cubicBezTo>
                  <a:pt x="30" y="36"/>
                  <a:pt x="0" y="53"/>
                  <a:pt x="2" y="29"/>
                </a:cubicBezTo>
                <a:cubicBezTo>
                  <a:pt x="3" y="16"/>
                  <a:pt x="20" y="8"/>
                  <a:pt x="37" y="8"/>
                </a:cubicBezTo>
                <a:cubicBezTo>
                  <a:pt x="58" y="8"/>
                  <a:pt x="79" y="17"/>
                  <a:pt x="90" y="27"/>
                </a:cubicBezTo>
                <a:cubicBezTo>
                  <a:pt x="101" y="14"/>
                  <a:pt x="124" y="3"/>
                  <a:pt x="147" y="1"/>
                </a:cubicBezTo>
                <a:cubicBezTo>
                  <a:pt x="155" y="1"/>
                  <a:pt x="157" y="0"/>
                  <a:pt x="166" y="4"/>
                </a:cubicBezTo>
                <a:cubicBezTo>
                  <a:pt x="172" y="7"/>
                  <a:pt x="173" y="8"/>
                  <a:pt x="178" y="12"/>
                </a:cubicBezTo>
                <a:cubicBezTo>
                  <a:pt x="180" y="15"/>
                  <a:pt x="184" y="20"/>
                  <a:pt x="184" y="25"/>
                </a:cubicBezTo>
                <a:cubicBezTo>
                  <a:pt x="183" y="34"/>
                  <a:pt x="165" y="42"/>
                  <a:pt x="164" y="26"/>
                </a:cubicBezTo>
                <a:close/>
                <a:moveTo>
                  <a:pt x="89" y="71"/>
                </a:moveTo>
                <a:cubicBezTo>
                  <a:pt x="102" y="64"/>
                  <a:pt x="101" y="45"/>
                  <a:pt x="90" y="37"/>
                </a:cubicBezTo>
                <a:cubicBezTo>
                  <a:pt x="85" y="44"/>
                  <a:pt x="81" y="65"/>
                  <a:pt x="89" y="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2771800" y="2042122"/>
            <a:ext cx="541108" cy="717078"/>
          </a:xfrm>
          <a:custGeom>
            <a:avLst/>
            <a:gdLst>
              <a:gd name="T0" fmla="*/ 67 w 104"/>
              <a:gd name="T1" fmla="*/ 22 h 138"/>
              <a:gd name="T2" fmla="*/ 91 w 104"/>
              <a:gd name="T3" fmla="*/ 1 h 138"/>
              <a:gd name="T4" fmla="*/ 101 w 104"/>
              <a:gd name="T5" fmla="*/ 0 h 138"/>
              <a:gd name="T6" fmla="*/ 104 w 104"/>
              <a:gd name="T7" fmla="*/ 3 h 138"/>
              <a:gd name="T8" fmla="*/ 66 w 104"/>
              <a:gd name="T9" fmla="*/ 33 h 138"/>
              <a:gd name="T10" fmla="*/ 82 w 104"/>
              <a:gd name="T11" fmla="*/ 33 h 138"/>
              <a:gd name="T12" fmla="*/ 86 w 104"/>
              <a:gd name="T13" fmla="*/ 44 h 138"/>
              <a:gd name="T14" fmla="*/ 48 w 104"/>
              <a:gd name="T15" fmla="*/ 55 h 138"/>
              <a:gd name="T16" fmla="*/ 38 w 104"/>
              <a:gd name="T17" fmla="*/ 69 h 138"/>
              <a:gd name="T18" fmla="*/ 62 w 104"/>
              <a:gd name="T19" fmla="*/ 77 h 138"/>
              <a:gd name="T20" fmla="*/ 27 w 104"/>
              <a:gd name="T21" fmla="*/ 87 h 138"/>
              <a:gd name="T22" fmla="*/ 18 w 104"/>
              <a:gd name="T23" fmla="*/ 107 h 138"/>
              <a:gd name="T24" fmla="*/ 44 w 104"/>
              <a:gd name="T25" fmla="*/ 98 h 138"/>
              <a:gd name="T26" fmla="*/ 46 w 104"/>
              <a:gd name="T27" fmla="*/ 101 h 138"/>
              <a:gd name="T28" fmla="*/ 10 w 104"/>
              <a:gd name="T29" fmla="*/ 122 h 138"/>
              <a:gd name="T30" fmla="*/ 3 w 104"/>
              <a:gd name="T31" fmla="*/ 138 h 138"/>
              <a:gd name="T32" fmla="*/ 6 w 104"/>
              <a:gd name="T33" fmla="*/ 121 h 138"/>
              <a:gd name="T34" fmla="*/ 14 w 104"/>
              <a:gd name="T35" fmla="*/ 105 h 138"/>
              <a:gd name="T36" fmla="*/ 4 w 104"/>
              <a:gd name="T37" fmla="*/ 60 h 138"/>
              <a:gd name="T38" fmla="*/ 21 w 104"/>
              <a:gd name="T39" fmla="*/ 88 h 138"/>
              <a:gd name="T40" fmla="*/ 32 w 104"/>
              <a:gd name="T41" fmla="*/ 70 h 138"/>
              <a:gd name="T42" fmla="*/ 29 w 104"/>
              <a:gd name="T43" fmla="*/ 28 h 138"/>
              <a:gd name="T44" fmla="*/ 35 w 104"/>
              <a:gd name="T45" fmla="*/ 28 h 138"/>
              <a:gd name="T46" fmla="*/ 39 w 104"/>
              <a:gd name="T47" fmla="*/ 56 h 138"/>
              <a:gd name="T48" fmla="*/ 55 w 104"/>
              <a:gd name="T49" fmla="*/ 37 h 138"/>
              <a:gd name="T50" fmla="*/ 70 w 104"/>
              <a:gd name="T51" fmla="*/ 1 h 138"/>
              <a:gd name="T52" fmla="*/ 67 w 104"/>
              <a:gd name="T53" fmla="*/ 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4" h="138">
                <a:moveTo>
                  <a:pt x="67" y="22"/>
                </a:moveTo>
                <a:cubicBezTo>
                  <a:pt x="76" y="20"/>
                  <a:pt x="80" y="5"/>
                  <a:pt x="91" y="1"/>
                </a:cubicBezTo>
                <a:cubicBezTo>
                  <a:pt x="93" y="0"/>
                  <a:pt x="97" y="1"/>
                  <a:pt x="101" y="0"/>
                </a:cubicBezTo>
                <a:cubicBezTo>
                  <a:pt x="100" y="3"/>
                  <a:pt x="103" y="2"/>
                  <a:pt x="104" y="3"/>
                </a:cubicBezTo>
                <a:cubicBezTo>
                  <a:pt x="100" y="24"/>
                  <a:pt x="74" y="18"/>
                  <a:pt x="66" y="33"/>
                </a:cubicBezTo>
                <a:cubicBezTo>
                  <a:pt x="71" y="33"/>
                  <a:pt x="74" y="32"/>
                  <a:pt x="82" y="33"/>
                </a:cubicBezTo>
                <a:cubicBezTo>
                  <a:pt x="84" y="36"/>
                  <a:pt x="85" y="39"/>
                  <a:pt x="86" y="44"/>
                </a:cubicBezTo>
                <a:cubicBezTo>
                  <a:pt x="77" y="55"/>
                  <a:pt x="58" y="48"/>
                  <a:pt x="48" y="55"/>
                </a:cubicBezTo>
                <a:cubicBezTo>
                  <a:pt x="43" y="58"/>
                  <a:pt x="41" y="63"/>
                  <a:pt x="38" y="69"/>
                </a:cubicBezTo>
                <a:cubicBezTo>
                  <a:pt x="44" y="66"/>
                  <a:pt x="71" y="59"/>
                  <a:pt x="62" y="77"/>
                </a:cubicBezTo>
                <a:cubicBezTo>
                  <a:pt x="51" y="80"/>
                  <a:pt x="39" y="87"/>
                  <a:pt x="27" y="87"/>
                </a:cubicBezTo>
                <a:cubicBezTo>
                  <a:pt x="24" y="93"/>
                  <a:pt x="21" y="100"/>
                  <a:pt x="18" y="107"/>
                </a:cubicBezTo>
                <a:cubicBezTo>
                  <a:pt x="24" y="105"/>
                  <a:pt x="35" y="96"/>
                  <a:pt x="44" y="98"/>
                </a:cubicBezTo>
                <a:cubicBezTo>
                  <a:pt x="44" y="100"/>
                  <a:pt x="45" y="101"/>
                  <a:pt x="46" y="101"/>
                </a:cubicBezTo>
                <a:cubicBezTo>
                  <a:pt x="45" y="115"/>
                  <a:pt x="23" y="120"/>
                  <a:pt x="10" y="122"/>
                </a:cubicBezTo>
                <a:cubicBezTo>
                  <a:pt x="8" y="128"/>
                  <a:pt x="9" y="136"/>
                  <a:pt x="3" y="138"/>
                </a:cubicBezTo>
                <a:cubicBezTo>
                  <a:pt x="0" y="133"/>
                  <a:pt x="4" y="127"/>
                  <a:pt x="6" y="121"/>
                </a:cubicBezTo>
                <a:cubicBezTo>
                  <a:pt x="9" y="116"/>
                  <a:pt x="11" y="109"/>
                  <a:pt x="14" y="105"/>
                </a:cubicBezTo>
                <a:cubicBezTo>
                  <a:pt x="9" y="93"/>
                  <a:pt x="1" y="78"/>
                  <a:pt x="4" y="60"/>
                </a:cubicBezTo>
                <a:cubicBezTo>
                  <a:pt x="21" y="54"/>
                  <a:pt x="20" y="78"/>
                  <a:pt x="21" y="88"/>
                </a:cubicBezTo>
                <a:cubicBezTo>
                  <a:pt x="25" y="82"/>
                  <a:pt x="27" y="74"/>
                  <a:pt x="32" y="70"/>
                </a:cubicBezTo>
                <a:cubicBezTo>
                  <a:pt x="27" y="59"/>
                  <a:pt x="17" y="38"/>
                  <a:pt x="29" y="28"/>
                </a:cubicBezTo>
                <a:cubicBezTo>
                  <a:pt x="32" y="27"/>
                  <a:pt x="31" y="28"/>
                  <a:pt x="35" y="28"/>
                </a:cubicBezTo>
                <a:cubicBezTo>
                  <a:pt x="40" y="35"/>
                  <a:pt x="39" y="46"/>
                  <a:pt x="39" y="56"/>
                </a:cubicBezTo>
                <a:cubicBezTo>
                  <a:pt x="44" y="53"/>
                  <a:pt x="50" y="43"/>
                  <a:pt x="55" y="37"/>
                </a:cubicBezTo>
                <a:cubicBezTo>
                  <a:pt x="51" y="23"/>
                  <a:pt x="54" y="2"/>
                  <a:pt x="70" y="1"/>
                </a:cubicBezTo>
                <a:cubicBezTo>
                  <a:pt x="77" y="6"/>
                  <a:pt x="72" y="19"/>
                  <a:pt x="6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9"/>
          <p:cNvSpPr>
            <a:spLocks noEditPoints="1"/>
          </p:cNvSpPr>
          <p:nvPr/>
        </p:nvSpPr>
        <p:spPr bwMode="auto">
          <a:xfrm>
            <a:off x="5255452" y="3457179"/>
            <a:ext cx="2223824" cy="827060"/>
          </a:xfrm>
          <a:custGeom>
            <a:avLst/>
            <a:gdLst>
              <a:gd name="T0" fmla="*/ 415 w 428"/>
              <a:gd name="T1" fmla="*/ 23 h 159"/>
              <a:gd name="T2" fmla="*/ 405 w 428"/>
              <a:gd name="T3" fmla="*/ 54 h 159"/>
              <a:gd name="T4" fmla="*/ 386 w 428"/>
              <a:gd name="T5" fmla="*/ 85 h 159"/>
              <a:gd name="T6" fmla="*/ 415 w 428"/>
              <a:gd name="T7" fmla="*/ 106 h 159"/>
              <a:gd name="T8" fmla="*/ 427 w 428"/>
              <a:gd name="T9" fmla="*/ 122 h 159"/>
              <a:gd name="T10" fmla="*/ 415 w 428"/>
              <a:gd name="T11" fmla="*/ 135 h 159"/>
              <a:gd name="T12" fmla="*/ 402 w 428"/>
              <a:gd name="T13" fmla="*/ 147 h 159"/>
              <a:gd name="T14" fmla="*/ 332 w 428"/>
              <a:gd name="T15" fmla="*/ 157 h 159"/>
              <a:gd name="T16" fmla="*/ 276 w 428"/>
              <a:gd name="T17" fmla="*/ 154 h 159"/>
              <a:gd name="T18" fmla="*/ 224 w 428"/>
              <a:gd name="T19" fmla="*/ 141 h 159"/>
              <a:gd name="T20" fmla="*/ 140 w 428"/>
              <a:gd name="T21" fmla="*/ 118 h 159"/>
              <a:gd name="T22" fmla="*/ 125 w 428"/>
              <a:gd name="T23" fmla="*/ 115 h 159"/>
              <a:gd name="T24" fmla="*/ 70 w 428"/>
              <a:gd name="T25" fmla="*/ 113 h 159"/>
              <a:gd name="T26" fmla="*/ 25 w 428"/>
              <a:gd name="T27" fmla="*/ 120 h 159"/>
              <a:gd name="T28" fmla="*/ 7 w 428"/>
              <a:gd name="T29" fmla="*/ 130 h 159"/>
              <a:gd name="T30" fmla="*/ 16 w 428"/>
              <a:gd name="T31" fmla="*/ 99 h 159"/>
              <a:gd name="T32" fmla="*/ 35 w 428"/>
              <a:gd name="T33" fmla="*/ 74 h 159"/>
              <a:gd name="T34" fmla="*/ 8 w 428"/>
              <a:gd name="T35" fmla="*/ 31 h 159"/>
              <a:gd name="T36" fmla="*/ 77 w 428"/>
              <a:gd name="T37" fmla="*/ 0 h 159"/>
              <a:gd name="T38" fmla="*/ 118 w 428"/>
              <a:gd name="T39" fmla="*/ 1 h 159"/>
              <a:gd name="T40" fmla="*/ 184 w 428"/>
              <a:gd name="T41" fmla="*/ 20 h 159"/>
              <a:gd name="T42" fmla="*/ 217 w 428"/>
              <a:gd name="T43" fmla="*/ 30 h 159"/>
              <a:gd name="T44" fmla="*/ 234 w 428"/>
              <a:gd name="T45" fmla="*/ 35 h 159"/>
              <a:gd name="T46" fmla="*/ 249 w 428"/>
              <a:gd name="T47" fmla="*/ 41 h 159"/>
              <a:gd name="T48" fmla="*/ 274 w 428"/>
              <a:gd name="T49" fmla="*/ 43 h 159"/>
              <a:gd name="T50" fmla="*/ 381 w 428"/>
              <a:gd name="T51" fmla="*/ 41 h 159"/>
              <a:gd name="T52" fmla="*/ 398 w 428"/>
              <a:gd name="T53" fmla="*/ 32 h 159"/>
              <a:gd name="T54" fmla="*/ 415 w 428"/>
              <a:gd name="T55" fmla="*/ 23 h 159"/>
              <a:gd name="T56" fmla="*/ 266 w 428"/>
              <a:gd name="T57" fmla="*/ 47 h 159"/>
              <a:gd name="T58" fmla="*/ 248 w 428"/>
              <a:gd name="T59" fmla="*/ 45 h 159"/>
              <a:gd name="T60" fmla="*/ 217 w 428"/>
              <a:gd name="T61" fmla="*/ 36 h 159"/>
              <a:gd name="T62" fmla="*/ 202 w 428"/>
              <a:gd name="T63" fmla="*/ 30 h 159"/>
              <a:gd name="T64" fmla="*/ 170 w 428"/>
              <a:gd name="T65" fmla="*/ 21 h 159"/>
              <a:gd name="T66" fmla="*/ 141 w 428"/>
              <a:gd name="T67" fmla="*/ 10 h 159"/>
              <a:gd name="T68" fmla="*/ 72 w 428"/>
              <a:gd name="T69" fmla="*/ 4 h 159"/>
              <a:gd name="T70" fmla="*/ 36 w 428"/>
              <a:gd name="T71" fmla="*/ 12 h 159"/>
              <a:gd name="T72" fmla="*/ 16 w 428"/>
              <a:gd name="T73" fmla="*/ 31 h 159"/>
              <a:gd name="T74" fmla="*/ 26 w 428"/>
              <a:gd name="T75" fmla="*/ 52 h 159"/>
              <a:gd name="T76" fmla="*/ 32 w 428"/>
              <a:gd name="T77" fmla="*/ 60 h 159"/>
              <a:gd name="T78" fmla="*/ 38 w 428"/>
              <a:gd name="T79" fmla="*/ 69 h 159"/>
              <a:gd name="T80" fmla="*/ 45 w 428"/>
              <a:gd name="T81" fmla="*/ 73 h 159"/>
              <a:gd name="T82" fmla="*/ 31 w 428"/>
              <a:gd name="T83" fmla="*/ 87 h 159"/>
              <a:gd name="T84" fmla="*/ 26 w 428"/>
              <a:gd name="T85" fmla="*/ 95 h 159"/>
              <a:gd name="T86" fmla="*/ 10 w 428"/>
              <a:gd name="T87" fmla="*/ 122 h 159"/>
              <a:gd name="T88" fmla="*/ 69 w 428"/>
              <a:gd name="T89" fmla="*/ 108 h 159"/>
              <a:gd name="T90" fmla="*/ 121 w 428"/>
              <a:gd name="T91" fmla="*/ 110 h 159"/>
              <a:gd name="T92" fmla="*/ 146 w 428"/>
              <a:gd name="T93" fmla="*/ 115 h 159"/>
              <a:gd name="T94" fmla="*/ 192 w 428"/>
              <a:gd name="T95" fmla="*/ 127 h 159"/>
              <a:gd name="T96" fmla="*/ 238 w 428"/>
              <a:gd name="T97" fmla="*/ 141 h 159"/>
              <a:gd name="T98" fmla="*/ 285 w 428"/>
              <a:gd name="T99" fmla="*/ 151 h 159"/>
              <a:gd name="T100" fmla="*/ 335 w 428"/>
              <a:gd name="T101" fmla="*/ 152 h 159"/>
              <a:gd name="T102" fmla="*/ 399 w 428"/>
              <a:gd name="T103" fmla="*/ 143 h 159"/>
              <a:gd name="T104" fmla="*/ 410 w 428"/>
              <a:gd name="T105" fmla="*/ 132 h 159"/>
              <a:gd name="T106" fmla="*/ 419 w 428"/>
              <a:gd name="T107" fmla="*/ 119 h 159"/>
              <a:gd name="T108" fmla="*/ 406 w 428"/>
              <a:gd name="T109" fmla="*/ 105 h 159"/>
              <a:gd name="T110" fmla="*/ 392 w 428"/>
              <a:gd name="T111" fmla="*/ 94 h 159"/>
              <a:gd name="T112" fmla="*/ 378 w 428"/>
              <a:gd name="T113" fmla="*/ 85 h 159"/>
              <a:gd name="T114" fmla="*/ 408 w 428"/>
              <a:gd name="T115" fmla="*/ 33 h 159"/>
              <a:gd name="T116" fmla="*/ 266 w 428"/>
              <a:gd name="T117" fmla="*/ 4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8" h="159">
                <a:moveTo>
                  <a:pt x="415" y="23"/>
                </a:moveTo>
                <a:cubicBezTo>
                  <a:pt x="416" y="34"/>
                  <a:pt x="410" y="45"/>
                  <a:pt x="405" y="54"/>
                </a:cubicBezTo>
                <a:cubicBezTo>
                  <a:pt x="400" y="65"/>
                  <a:pt x="393" y="75"/>
                  <a:pt x="386" y="85"/>
                </a:cubicBezTo>
                <a:cubicBezTo>
                  <a:pt x="397" y="88"/>
                  <a:pt x="406" y="98"/>
                  <a:pt x="415" y="106"/>
                </a:cubicBezTo>
                <a:cubicBezTo>
                  <a:pt x="421" y="112"/>
                  <a:pt x="428" y="116"/>
                  <a:pt x="427" y="122"/>
                </a:cubicBezTo>
                <a:cubicBezTo>
                  <a:pt x="427" y="128"/>
                  <a:pt x="420" y="131"/>
                  <a:pt x="415" y="135"/>
                </a:cubicBezTo>
                <a:cubicBezTo>
                  <a:pt x="413" y="141"/>
                  <a:pt x="406" y="142"/>
                  <a:pt x="402" y="147"/>
                </a:cubicBezTo>
                <a:cubicBezTo>
                  <a:pt x="383" y="159"/>
                  <a:pt x="359" y="157"/>
                  <a:pt x="332" y="157"/>
                </a:cubicBezTo>
                <a:cubicBezTo>
                  <a:pt x="311" y="157"/>
                  <a:pt x="294" y="156"/>
                  <a:pt x="276" y="154"/>
                </a:cubicBezTo>
                <a:cubicBezTo>
                  <a:pt x="255" y="151"/>
                  <a:pt x="241" y="146"/>
                  <a:pt x="224" y="141"/>
                </a:cubicBezTo>
                <a:cubicBezTo>
                  <a:pt x="194" y="132"/>
                  <a:pt x="170" y="127"/>
                  <a:pt x="140" y="118"/>
                </a:cubicBezTo>
                <a:cubicBezTo>
                  <a:pt x="135" y="117"/>
                  <a:pt x="130" y="116"/>
                  <a:pt x="125" y="115"/>
                </a:cubicBezTo>
                <a:cubicBezTo>
                  <a:pt x="103" y="112"/>
                  <a:pt x="89" y="112"/>
                  <a:pt x="70" y="113"/>
                </a:cubicBezTo>
                <a:cubicBezTo>
                  <a:pt x="52" y="115"/>
                  <a:pt x="40" y="114"/>
                  <a:pt x="25" y="120"/>
                </a:cubicBezTo>
                <a:cubicBezTo>
                  <a:pt x="18" y="123"/>
                  <a:pt x="15" y="128"/>
                  <a:pt x="7" y="130"/>
                </a:cubicBezTo>
                <a:cubicBezTo>
                  <a:pt x="0" y="119"/>
                  <a:pt x="10" y="108"/>
                  <a:pt x="16" y="99"/>
                </a:cubicBezTo>
                <a:cubicBezTo>
                  <a:pt x="22" y="90"/>
                  <a:pt x="29" y="81"/>
                  <a:pt x="35" y="74"/>
                </a:cubicBezTo>
                <a:cubicBezTo>
                  <a:pt x="26" y="59"/>
                  <a:pt x="14" y="48"/>
                  <a:pt x="8" y="31"/>
                </a:cubicBezTo>
                <a:cubicBezTo>
                  <a:pt x="22" y="9"/>
                  <a:pt x="44" y="3"/>
                  <a:pt x="77" y="0"/>
                </a:cubicBezTo>
                <a:cubicBezTo>
                  <a:pt x="87" y="0"/>
                  <a:pt x="105" y="0"/>
                  <a:pt x="118" y="1"/>
                </a:cubicBezTo>
                <a:cubicBezTo>
                  <a:pt x="141" y="5"/>
                  <a:pt x="162" y="14"/>
                  <a:pt x="184" y="20"/>
                </a:cubicBezTo>
                <a:cubicBezTo>
                  <a:pt x="195" y="23"/>
                  <a:pt x="206" y="26"/>
                  <a:pt x="217" y="30"/>
                </a:cubicBezTo>
                <a:cubicBezTo>
                  <a:pt x="223" y="32"/>
                  <a:pt x="228" y="33"/>
                  <a:pt x="234" y="35"/>
                </a:cubicBezTo>
                <a:cubicBezTo>
                  <a:pt x="239" y="36"/>
                  <a:pt x="244" y="40"/>
                  <a:pt x="249" y="41"/>
                </a:cubicBezTo>
                <a:cubicBezTo>
                  <a:pt x="256" y="43"/>
                  <a:pt x="265" y="42"/>
                  <a:pt x="274" y="43"/>
                </a:cubicBezTo>
                <a:cubicBezTo>
                  <a:pt x="308" y="48"/>
                  <a:pt x="349" y="54"/>
                  <a:pt x="381" y="41"/>
                </a:cubicBezTo>
                <a:cubicBezTo>
                  <a:pt x="387" y="38"/>
                  <a:pt x="393" y="36"/>
                  <a:pt x="398" y="32"/>
                </a:cubicBezTo>
                <a:cubicBezTo>
                  <a:pt x="404" y="29"/>
                  <a:pt x="408" y="23"/>
                  <a:pt x="415" y="23"/>
                </a:cubicBezTo>
                <a:close/>
                <a:moveTo>
                  <a:pt x="266" y="47"/>
                </a:moveTo>
                <a:cubicBezTo>
                  <a:pt x="259" y="46"/>
                  <a:pt x="254" y="46"/>
                  <a:pt x="248" y="45"/>
                </a:cubicBezTo>
                <a:cubicBezTo>
                  <a:pt x="238" y="43"/>
                  <a:pt x="227" y="39"/>
                  <a:pt x="217" y="36"/>
                </a:cubicBezTo>
                <a:cubicBezTo>
                  <a:pt x="212" y="34"/>
                  <a:pt x="207" y="32"/>
                  <a:pt x="202" y="30"/>
                </a:cubicBezTo>
                <a:cubicBezTo>
                  <a:pt x="192" y="27"/>
                  <a:pt x="181" y="25"/>
                  <a:pt x="170" y="21"/>
                </a:cubicBezTo>
                <a:cubicBezTo>
                  <a:pt x="160" y="17"/>
                  <a:pt x="150" y="13"/>
                  <a:pt x="141" y="10"/>
                </a:cubicBezTo>
                <a:cubicBezTo>
                  <a:pt x="124" y="6"/>
                  <a:pt x="92" y="2"/>
                  <a:pt x="72" y="4"/>
                </a:cubicBezTo>
                <a:cubicBezTo>
                  <a:pt x="60" y="6"/>
                  <a:pt x="46" y="7"/>
                  <a:pt x="36" y="12"/>
                </a:cubicBezTo>
                <a:cubicBezTo>
                  <a:pt x="29" y="16"/>
                  <a:pt x="16" y="26"/>
                  <a:pt x="16" y="31"/>
                </a:cubicBezTo>
                <a:cubicBezTo>
                  <a:pt x="15" y="38"/>
                  <a:pt x="22" y="48"/>
                  <a:pt x="26" y="52"/>
                </a:cubicBezTo>
                <a:cubicBezTo>
                  <a:pt x="28" y="55"/>
                  <a:pt x="30" y="58"/>
                  <a:pt x="32" y="60"/>
                </a:cubicBezTo>
                <a:cubicBezTo>
                  <a:pt x="34" y="63"/>
                  <a:pt x="37" y="66"/>
                  <a:pt x="38" y="69"/>
                </a:cubicBezTo>
                <a:cubicBezTo>
                  <a:pt x="40" y="70"/>
                  <a:pt x="44" y="68"/>
                  <a:pt x="45" y="73"/>
                </a:cubicBezTo>
                <a:cubicBezTo>
                  <a:pt x="41" y="78"/>
                  <a:pt x="35" y="81"/>
                  <a:pt x="31" y="87"/>
                </a:cubicBezTo>
                <a:cubicBezTo>
                  <a:pt x="29" y="89"/>
                  <a:pt x="28" y="92"/>
                  <a:pt x="26" y="95"/>
                </a:cubicBezTo>
                <a:cubicBezTo>
                  <a:pt x="20" y="104"/>
                  <a:pt x="13" y="112"/>
                  <a:pt x="10" y="122"/>
                </a:cubicBezTo>
                <a:cubicBezTo>
                  <a:pt x="26" y="110"/>
                  <a:pt x="48" y="110"/>
                  <a:pt x="69" y="108"/>
                </a:cubicBezTo>
                <a:cubicBezTo>
                  <a:pt x="88" y="107"/>
                  <a:pt x="101" y="107"/>
                  <a:pt x="121" y="110"/>
                </a:cubicBezTo>
                <a:cubicBezTo>
                  <a:pt x="128" y="111"/>
                  <a:pt x="138" y="113"/>
                  <a:pt x="146" y="115"/>
                </a:cubicBezTo>
                <a:cubicBezTo>
                  <a:pt x="162" y="119"/>
                  <a:pt x="177" y="123"/>
                  <a:pt x="192" y="127"/>
                </a:cubicBezTo>
                <a:cubicBezTo>
                  <a:pt x="209" y="132"/>
                  <a:pt x="223" y="137"/>
                  <a:pt x="238" y="141"/>
                </a:cubicBezTo>
                <a:cubicBezTo>
                  <a:pt x="255" y="146"/>
                  <a:pt x="267" y="149"/>
                  <a:pt x="285" y="151"/>
                </a:cubicBezTo>
                <a:cubicBezTo>
                  <a:pt x="305" y="154"/>
                  <a:pt x="320" y="152"/>
                  <a:pt x="335" y="152"/>
                </a:cubicBezTo>
                <a:cubicBezTo>
                  <a:pt x="360" y="152"/>
                  <a:pt x="385" y="152"/>
                  <a:pt x="399" y="143"/>
                </a:cubicBezTo>
                <a:cubicBezTo>
                  <a:pt x="404" y="140"/>
                  <a:pt x="407" y="136"/>
                  <a:pt x="410" y="132"/>
                </a:cubicBezTo>
                <a:cubicBezTo>
                  <a:pt x="414" y="129"/>
                  <a:pt x="420" y="125"/>
                  <a:pt x="419" y="119"/>
                </a:cubicBezTo>
                <a:cubicBezTo>
                  <a:pt x="416" y="115"/>
                  <a:pt x="411" y="110"/>
                  <a:pt x="406" y="105"/>
                </a:cubicBezTo>
                <a:cubicBezTo>
                  <a:pt x="402" y="102"/>
                  <a:pt x="396" y="96"/>
                  <a:pt x="392" y="94"/>
                </a:cubicBezTo>
                <a:cubicBezTo>
                  <a:pt x="387" y="91"/>
                  <a:pt x="379" y="92"/>
                  <a:pt x="378" y="85"/>
                </a:cubicBezTo>
                <a:cubicBezTo>
                  <a:pt x="389" y="69"/>
                  <a:pt x="402" y="54"/>
                  <a:pt x="408" y="33"/>
                </a:cubicBezTo>
                <a:cubicBezTo>
                  <a:pt x="368" y="61"/>
                  <a:pt x="316" y="53"/>
                  <a:pt x="266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1770644" y="3409282"/>
            <a:ext cx="2223823" cy="816062"/>
          </a:xfrm>
          <a:custGeom>
            <a:avLst/>
            <a:gdLst>
              <a:gd name="T0" fmla="*/ 415 w 428"/>
              <a:gd name="T1" fmla="*/ 23 h 157"/>
              <a:gd name="T2" fmla="*/ 405 w 428"/>
              <a:gd name="T3" fmla="*/ 54 h 157"/>
              <a:gd name="T4" fmla="*/ 386 w 428"/>
              <a:gd name="T5" fmla="*/ 85 h 157"/>
              <a:gd name="T6" fmla="*/ 415 w 428"/>
              <a:gd name="T7" fmla="*/ 106 h 157"/>
              <a:gd name="T8" fmla="*/ 427 w 428"/>
              <a:gd name="T9" fmla="*/ 122 h 157"/>
              <a:gd name="T10" fmla="*/ 403 w 428"/>
              <a:gd name="T11" fmla="*/ 141 h 157"/>
              <a:gd name="T12" fmla="*/ 332 w 428"/>
              <a:gd name="T13" fmla="*/ 157 h 157"/>
              <a:gd name="T14" fmla="*/ 276 w 428"/>
              <a:gd name="T15" fmla="*/ 154 h 157"/>
              <a:gd name="T16" fmla="*/ 224 w 428"/>
              <a:gd name="T17" fmla="*/ 141 h 157"/>
              <a:gd name="T18" fmla="*/ 140 w 428"/>
              <a:gd name="T19" fmla="*/ 118 h 157"/>
              <a:gd name="T20" fmla="*/ 125 w 428"/>
              <a:gd name="T21" fmla="*/ 115 h 157"/>
              <a:gd name="T22" fmla="*/ 70 w 428"/>
              <a:gd name="T23" fmla="*/ 113 h 157"/>
              <a:gd name="T24" fmla="*/ 25 w 428"/>
              <a:gd name="T25" fmla="*/ 120 h 157"/>
              <a:gd name="T26" fmla="*/ 7 w 428"/>
              <a:gd name="T27" fmla="*/ 130 h 157"/>
              <a:gd name="T28" fmla="*/ 16 w 428"/>
              <a:gd name="T29" fmla="*/ 99 h 157"/>
              <a:gd name="T30" fmla="*/ 35 w 428"/>
              <a:gd name="T31" fmla="*/ 74 h 157"/>
              <a:gd name="T32" fmla="*/ 8 w 428"/>
              <a:gd name="T33" fmla="*/ 31 h 157"/>
              <a:gd name="T34" fmla="*/ 77 w 428"/>
              <a:gd name="T35" fmla="*/ 0 h 157"/>
              <a:gd name="T36" fmla="*/ 118 w 428"/>
              <a:gd name="T37" fmla="*/ 1 h 157"/>
              <a:gd name="T38" fmla="*/ 184 w 428"/>
              <a:gd name="T39" fmla="*/ 20 h 157"/>
              <a:gd name="T40" fmla="*/ 217 w 428"/>
              <a:gd name="T41" fmla="*/ 30 h 157"/>
              <a:gd name="T42" fmla="*/ 234 w 428"/>
              <a:gd name="T43" fmla="*/ 35 h 157"/>
              <a:gd name="T44" fmla="*/ 249 w 428"/>
              <a:gd name="T45" fmla="*/ 41 h 157"/>
              <a:gd name="T46" fmla="*/ 274 w 428"/>
              <a:gd name="T47" fmla="*/ 43 h 157"/>
              <a:gd name="T48" fmla="*/ 381 w 428"/>
              <a:gd name="T49" fmla="*/ 41 h 157"/>
              <a:gd name="T50" fmla="*/ 398 w 428"/>
              <a:gd name="T51" fmla="*/ 32 h 157"/>
              <a:gd name="T52" fmla="*/ 415 w 428"/>
              <a:gd name="T53" fmla="*/ 23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8" h="157">
                <a:moveTo>
                  <a:pt x="415" y="23"/>
                </a:moveTo>
                <a:cubicBezTo>
                  <a:pt x="416" y="34"/>
                  <a:pt x="410" y="45"/>
                  <a:pt x="405" y="54"/>
                </a:cubicBezTo>
                <a:cubicBezTo>
                  <a:pt x="400" y="65"/>
                  <a:pt x="393" y="75"/>
                  <a:pt x="386" y="85"/>
                </a:cubicBezTo>
                <a:cubicBezTo>
                  <a:pt x="397" y="88"/>
                  <a:pt x="406" y="98"/>
                  <a:pt x="415" y="106"/>
                </a:cubicBezTo>
                <a:cubicBezTo>
                  <a:pt x="421" y="112"/>
                  <a:pt x="428" y="116"/>
                  <a:pt x="427" y="122"/>
                </a:cubicBezTo>
                <a:cubicBezTo>
                  <a:pt x="427" y="128"/>
                  <a:pt x="410" y="137"/>
                  <a:pt x="403" y="141"/>
                </a:cubicBezTo>
                <a:cubicBezTo>
                  <a:pt x="383" y="153"/>
                  <a:pt x="359" y="157"/>
                  <a:pt x="332" y="157"/>
                </a:cubicBezTo>
                <a:cubicBezTo>
                  <a:pt x="311" y="157"/>
                  <a:pt x="294" y="156"/>
                  <a:pt x="276" y="154"/>
                </a:cubicBezTo>
                <a:cubicBezTo>
                  <a:pt x="255" y="151"/>
                  <a:pt x="241" y="146"/>
                  <a:pt x="224" y="141"/>
                </a:cubicBezTo>
                <a:cubicBezTo>
                  <a:pt x="194" y="132"/>
                  <a:pt x="170" y="127"/>
                  <a:pt x="140" y="118"/>
                </a:cubicBezTo>
                <a:cubicBezTo>
                  <a:pt x="135" y="117"/>
                  <a:pt x="130" y="116"/>
                  <a:pt x="125" y="115"/>
                </a:cubicBezTo>
                <a:cubicBezTo>
                  <a:pt x="103" y="112"/>
                  <a:pt x="89" y="112"/>
                  <a:pt x="70" y="113"/>
                </a:cubicBezTo>
                <a:cubicBezTo>
                  <a:pt x="52" y="115"/>
                  <a:pt x="40" y="114"/>
                  <a:pt x="25" y="120"/>
                </a:cubicBezTo>
                <a:cubicBezTo>
                  <a:pt x="18" y="123"/>
                  <a:pt x="15" y="128"/>
                  <a:pt x="7" y="130"/>
                </a:cubicBezTo>
                <a:cubicBezTo>
                  <a:pt x="0" y="119"/>
                  <a:pt x="10" y="108"/>
                  <a:pt x="16" y="99"/>
                </a:cubicBezTo>
                <a:cubicBezTo>
                  <a:pt x="22" y="90"/>
                  <a:pt x="29" y="81"/>
                  <a:pt x="35" y="74"/>
                </a:cubicBezTo>
                <a:cubicBezTo>
                  <a:pt x="26" y="59"/>
                  <a:pt x="14" y="48"/>
                  <a:pt x="8" y="31"/>
                </a:cubicBezTo>
                <a:cubicBezTo>
                  <a:pt x="22" y="9"/>
                  <a:pt x="44" y="3"/>
                  <a:pt x="77" y="0"/>
                </a:cubicBezTo>
                <a:cubicBezTo>
                  <a:pt x="87" y="0"/>
                  <a:pt x="105" y="0"/>
                  <a:pt x="118" y="1"/>
                </a:cubicBezTo>
                <a:cubicBezTo>
                  <a:pt x="141" y="5"/>
                  <a:pt x="162" y="14"/>
                  <a:pt x="184" y="20"/>
                </a:cubicBezTo>
                <a:cubicBezTo>
                  <a:pt x="195" y="23"/>
                  <a:pt x="206" y="26"/>
                  <a:pt x="217" y="30"/>
                </a:cubicBezTo>
                <a:cubicBezTo>
                  <a:pt x="223" y="32"/>
                  <a:pt x="228" y="33"/>
                  <a:pt x="234" y="35"/>
                </a:cubicBezTo>
                <a:cubicBezTo>
                  <a:pt x="239" y="36"/>
                  <a:pt x="244" y="40"/>
                  <a:pt x="249" y="41"/>
                </a:cubicBezTo>
                <a:cubicBezTo>
                  <a:pt x="256" y="43"/>
                  <a:pt x="265" y="42"/>
                  <a:pt x="274" y="43"/>
                </a:cubicBezTo>
                <a:cubicBezTo>
                  <a:pt x="308" y="48"/>
                  <a:pt x="349" y="54"/>
                  <a:pt x="381" y="41"/>
                </a:cubicBezTo>
                <a:cubicBezTo>
                  <a:pt x="387" y="38"/>
                  <a:pt x="393" y="36"/>
                  <a:pt x="398" y="32"/>
                </a:cubicBezTo>
                <a:cubicBezTo>
                  <a:pt x="404" y="29"/>
                  <a:pt x="408" y="23"/>
                  <a:pt x="41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21"/>
          <p:cNvSpPr>
            <a:spLocks noEditPoints="1"/>
          </p:cNvSpPr>
          <p:nvPr/>
        </p:nvSpPr>
        <p:spPr bwMode="auto">
          <a:xfrm>
            <a:off x="3994467" y="1628800"/>
            <a:ext cx="1143806" cy="1185600"/>
          </a:xfrm>
          <a:custGeom>
            <a:avLst/>
            <a:gdLst>
              <a:gd name="T0" fmla="*/ 134 w 220"/>
              <a:gd name="T1" fmla="*/ 130 h 228"/>
              <a:gd name="T2" fmla="*/ 142 w 220"/>
              <a:gd name="T3" fmla="*/ 124 h 228"/>
              <a:gd name="T4" fmla="*/ 69 w 220"/>
              <a:gd name="T5" fmla="*/ 178 h 228"/>
              <a:gd name="T6" fmla="*/ 110 w 220"/>
              <a:gd name="T7" fmla="*/ 179 h 228"/>
              <a:gd name="T8" fmla="*/ 84 w 220"/>
              <a:gd name="T9" fmla="*/ 187 h 228"/>
              <a:gd name="T10" fmla="*/ 48 w 220"/>
              <a:gd name="T11" fmla="*/ 206 h 228"/>
              <a:gd name="T12" fmla="*/ 0 w 220"/>
              <a:gd name="T13" fmla="*/ 220 h 228"/>
              <a:gd name="T14" fmla="*/ 73 w 220"/>
              <a:gd name="T15" fmla="*/ 159 h 228"/>
              <a:gd name="T16" fmla="*/ 88 w 220"/>
              <a:gd name="T17" fmla="*/ 106 h 228"/>
              <a:gd name="T18" fmla="*/ 108 w 220"/>
              <a:gd name="T19" fmla="*/ 111 h 228"/>
              <a:gd name="T20" fmla="*/ 115 w 220"/>
              <a:gd name="T21" fmla="*/ 39 h 228"/>
              <a:gd name="T22" fmla="*/ 125 w 220"/>
              <a:gd name="T23" fmla="*/ 48 h 228"/>
              <a:gd name="T24" fmla="*/ 112 w 220"/>
              <a:gd name="T25" fmla="*/ 33 h 228"/>
              <a:gd name="T26" fmla="*/ 161 w 220"/>
              <a:gd name="T27" fmla="*/ 46 h 228"/>
              <a:gd name="T28" fmla="*/ 190 w 220"/>
              <a:gd name="T29" fmla="*/ 21 h 228"/>
              <a:gd name="T30" fmla="*/ 203 w 220"/>
              <a:gd name="T31" fmla="*/ 44 h 228"/>
              <a:gd name="T32" fmla="*/ 218 w 220"/>
              <a:gd name="T33" fmla="*/ 60 h 228"/>
              <a:gd name="T34" fmla="*/ 177 w 220"/>
              <a:gd name="T35" fmla="*/ 56 h 228"/>
              <a:gd name="T36" fmla="*/ 146 w 220"/>
              <a:gd name="T37" fmla="*/ 60 h 228"/>
              <a:gd name="T38" fmla="*/ 124 w 220"/>
              <a:gd name="T39" fmla="*/ 88 h 228"/>
              <a:gd name="T40" fmla="*/ 127 w 220"/>
              <a:gd name="T41" fmla="*/ 107 h 228"/>
              <a:gd name="T42" fmla="*/ 145 w 220"/>
              <a:gd name="T43" fmla="*/ 96 h 228"/>
              <a:gd name="T44" fmla="*/ 177 w 220"/>
              <a:gd name="T45" fmla="*/ 97 h 228"/>
              <a:gd name="T46" fmla="*/ 123 w 220"/>
              <a:gd name="T47" fmla="*/ 133 h 228"/>
              <a:gd name="T48" fmla="*/ 172 w 220"/>
              <a:gd name="T49" fmla="*/ 43 h 228"/>
              <a:gd name="T50" fmla="*/ 172 w 220"/>
              <a:gd name="T51" fmla="*/ 43 h 228"/>
              <a:gd name="T52" fmla="*/ 185 w 220"/>
              <a:gd name="T53" fmla="*/ 53 h 228"/>
              <a:gd name="T54" fmla="*/ 182 w 220"/>
              <a:gd name="T55" fmla="*/ 48 h 228"/>
              <a:gd name="T56" fmla="*/ 158 w 220"/>
              <a:gd name="T57" fmla="*/ 97 h 228"/>
              <a:gd name="T58" fmla="*/ 76 w 220"/>
              <a:gd name="T59" fmla="*/ 153 h 228"/>
              <a:gd name="T60" fmla="*/ 76 w 220"/>
              <a:gd name="T61" fmla="*/ 153 h 228"/>
              <a:gd name="T62" fmla="*/ 83 w 220"/>
              <a:gd name="T63" fmla="*/ 182 h 228"/>
              <a:gd name="T64" fmla="*/ 108 w 220"/>
              <a:gd name="T65" fmla="*/ 29 h 228"/>
              <a:gd name="T66" fmla="*/ 109 w 220"/>
              <a:gd name="T67" fmla="*/ 24 h 228"/>
              <a:gd name="T68" fmla="*/ 123 w 220"/>
              <a:gd name="T69" fmla="*/ 28 h 228"/>
              <a:gd name="T70" fmla="*/ 130 w 220"/>
              <a:gd name="T71" fmla="*/ 32 h 228"/>
              <a:gd name="T72" fmla="*/ 94 w 220"/>
              <a:gd name="T73" fmla="*/ 40 h 228"/>
              <a:gd name="T74" fmla="*/ 100 w 220"/>
              <a:gd name="T75" fmla="*/ 36 h 228"/>
              <a:gd name="T76" fmla="*/ 140 w 220"/>
              <a:gd name="T77" fmla="*/ 46 h 228"/>
              <a:gd name="T78" fmla="*/ 134 w 220"/>
              <a:gd name="T79" fmla="*/ 41 h 228"/>
              <a:gd name="T80" fmla="*/ 92 w 220"/>
              <a:gd name="T81" fmla="*/ 51 h 228"/>
              <a:gd name="T82" fmla="*/ 99 w 220"/>
              <a:gd name="T83" fmla="*/ 53 h 228"/>
              <a:gd name="T84" fmla="*/ 92 w 220"/>
              <a:gd name="T85" fmla="*/ 51 h 228"/>
              <a:gd name="T86" fmla="*/ 170 w 220"/>
              <a:gd name="T87" fmla="*/ 68 h 228"/>
              <a:gd name="T88" fmla="*/ 173 w 220"/>
              <a:gd name="T89" fmla="*/ 57 h 228"/>
              <a:gd name="T90" fmla="*/ 167 w 220"/>
              <a:gd name="T91" fmla="*/ 59 h 228"/>
              <a:gd name="T92" fmla="*/ 113 w 220"/>
              <a:gd name="T93" fmla="*/ 136 h 228"/>
              <a:gd name="T94" fmla="*/ 119 w 220"/>
              <a:gd name="T95" fmla="*/ 132 h 228"/>
              <a:gd name="T96" fmla="*/ 144 w 220"/>
              <a:gd name="T97" fmla="*/ 134 h 228"/>
              <a:gd name="T98" fmla="*/ 149 w 220"/>
              <a:gd name="T99" fmla="*/ 133 h 228"/>
              <a:gd name="T100" fmla="*/ 117 w 220"/>
              <a:gd name="T101" fmla="*/ 146 h 228"/>
              <a:gd name="T102" fmla="*/ 124 w 220"/>
              <a:gd name="T103" fmla="*/ 144 h 228"/>
              <a:gd name="T104" fmla="*/ 134 w 220"/>
              <a:gd name="T105" fmla="*/ 148 h 228"/>
              <a:gd name="T106" fmla="*/ 134 w 220"/>
              <a:gd name="T107" fmla="*/ 1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0" h="228">
                <a:moveTo>
                  <a:pt x="131" y="126"/>
                </a:moveTo>
                <a:cubicBezTo>
                  <a:pt x="131" y="128"/>
                  <a:pt x="134" y="128"/>
                  <a:pt x="134" y="130"/>
                </a:cubicBezTo>
                <a:cubicBezTo>
                  <a:pt x="134" y="135"/>
                  <a:pt x="130" y="130"/>
                  <a:pt x="129" y="134"/>
                </a:cubicBezTo>
                <a:cubicBezTo>
                  <a:pt x="133" y="138"/>
                  <a:pt x="140" y="129"/>
                  <a:pt x="142" y="124"/>
                </a:cubicBezTo>
                <a:cubicBezTo>
                  <a:pt x="140" y="121"/>
                  <a:pt x="136" y="120"/>
                  <a:pt x="136" y="115"/>
                </a:cubicBezTo>
                <a:cubicBezTo>
                  <a:pt x="98" y="107"/>
                  <a:pt x="83" y="156"/>
                  <a:pt x="69" y="178"/>
                </a:cubicBezTo>
                <a:cubicBezTo>
                  <a:pt x="74" y="176"/>
                  <a:pt x="84" y="176"/>
                  <a:pt x="93" y="177"/>
                </a:cubicBezTo>
                <a:cubicBezTo>
                  <a:pt x="100" y="177"/>
                  <a:pt x="108" y="174"/>
                  <a:pt x="110" y="179"/>
                </a:cubicBezTo>
                <a:cubicBezTo>
                  <a:pt x="111" y="184"/>
                  <a:pt x="101" y="183"/>
                  <a:pt x="98" y="182"/>
                </a:cubicBezTo>
                <a:cubicBezTo>
                  <a:pt x="93" y="184"/>
                  <a:pt x="89" y="185"/>
                  <a:pt x="84" y="187"/>
                </a:cubicBezTo>
                <a:cubicBezTo>
                  <a:pt x="76" y="192"/>
                  <a:pt x="71" y="201"/>
                  <a:pt x="62" y="203"/>
                </a:cubicBezTo>
                <a:cubicBezTo>
                  <a:pt x="56" y="204"/>
                  <a:pt x="51" y="202"/>
                  <a:pt x="48" y="206"/>
                </a:cubicBezTo>
                <a:cubicBezTo>
                  <a:pt x="42" y="215"/>
                  <a:pt x="25" y="228"/>
                  <a:pt x="11" y="227"/>
                </a:cubicBezTo>
                <a:cubicBezTo>
                  <a:pt x="8" y="227"/>
                  <a:pt x="1" y="226"/>
                  <a:pt x="0" y="220"/>
                </a:cubicBezTo>
                <a:cubicBezTo>
                  <a:pt x="4" y="218"/>
                  <a:pt x="8" y="221"/>
                  <a:pt x="11" y="222"/>
                </a:cubicBezTo>
                <a:cubicBezTo>
                  <a:pt x="46" y="216"/>
                  <a:pt x="57" y="185"/>
                  <a:pt x="73" y="159"/>
                </a:cubicBezTo>
                <a:cubicBezTo>
                  <a:pt x="59" y="138"/>
                  <a:pt x="75" y="118"/>
                  <a:pt x="84" y="103"/>
                </a:cubicBezTo>
                <a:cubicBezTo>
                  <a:pt x="86" y="104"/>
                  <a:pt x="86" y="106"/>
                  <a:pt x="88" y="106"/>
                </a:cubicBezTo>
                <a:cubicBezTo>
                  <a:pt x="83" y="116"/>
                  <a:pt x="81" y="129"/>
                  <a:pt x="83" y="141"/>
                </a:cubicBezTo>
                <a:cubicBezTo>
                  <a:pt x="90" y="130"/>
                  <a:pt x="99" y="120"/>
                  <a:pt x="108" y="111"/>
                </a:cubicBezTo>
                <a:cubicBezTo>
                  <a:pt x="112" y="102"/>
                  <a:pt x="122" y="86"/>
                  <a:pt x="125" y="71"/>
                </a:cubicBezTo>
                <a:cubicBezTo>
                  <a:pt x="128" y="57"/>
                  <a:pt x="128" y="41"/>
                  <a:pt x="115" y="39"/>
                </a:cubicBezTo>
                <a:cubicBezTo>
                  <a:pt x="110" y="40"/>
                  <a:pt x="108" y="48"/>
                  <a:pt x="110" y="53"/>
                </a:cubicBezTo>
                <a:cubicBezTo>
                  <a:pt x="119" y="55"/>
                  <a:pt x="118" y="44"/>
                  <a:pt x="125" y="48"/>
                </a:cubicBezTo>
                <a:cubicBezTo>
                  <a:pt x="124" y="58"/>
                  <a:pt x="110" y="62"/>
                  <a:pt x="104" y="56"/>
                </a:cubicBezTo>
                <a:cubicBezTo>
                  <a:pt x="98" y="49"/>
                  <a:pt x="106" y="36"/>
                  <a:pt x="112" y="33"/>
                </a:cubicBezTo>
                <a:cubicBezTo>
                  <a:pt x="126" y="35"/>
                  <a:pt x="135" y="46"/>
                  <a:pt x="131" y="65"/>
                </a:cubicBezTo>
                <a:cubicBezTo>
                  <a:pt x="139" y="61"/>
                  <a:pt x="147" y="48"/>
                  <a:pt x="161" y="46"/>
                </a:cubicBezTo>
                <a:cubicBezTo>
                  <a:pt x="171" y="33"/>
                  <a:pt x="175" y="0"/>
                  <a:pt x="197" y="12"/>
                </a:cubicBezTo>
                <a:cubicBezTo>
                  <a:pt x="197" y="17"/>
                  <a:pt x="192" y="17"/>
                  <a:pt x="190" y="21"/>
                </a:cubicBezTo>
                <a:cubicBezTo>
                  <a:pt x="191" y="31"/>
                  <a:pt x="186" y="37"/>
                  <a:pt x="182" y="42"/>
                </a:cubicBezTo>
                <a:cubicBezTo>
                  <a:pt x="187" y="41"/>
                  <a:pt x="196" y="40"/>
                  <a:pt x="203" y="44"/>
                </a:cubicBezTo>
                <a:cubicBezTo>
                  <a:pt x="206" y="45"/>
                  <a:pt x="209" y="49"/>
                  <a:pt x="211" y="52"/>
                </a:cubicBezTo>
                <a:cubicBezTo>
                  <a:pt x="214" y="54"/>
                  <a:pt x="220" y="55"/>
                  <a:pt x="218" y="60"/>
                </a:cubicBezTo>
                <a:cubicBezTo>
                  <a:pt x="212" y="63"/>
                  <a:pt x="211" y="57"/>
                  <a:pt x="203" y="56"/>
                </a:cubicBezTo>
                <a:cubicBezTo>
                  <a:pt x="193" y="54"/>
                  <a:pt x="183" y="63"/>
                  <a:pt x="177" y="56"/>
                </a:cubicBezTo>
                <a:cubicBezTo>
                  <a:pt x="175" y="54"/>
                  <a:pt x="176" y="50"/>
                  <a:pt x="175" y="49"/>
                </a:cubicBezTo>
                <a:cubicBezTo>
                  <a:pt x="166" y="48"/>
                  <a:pt x="155" y="52"/>
                  <a:pt x="146" y="60"/>
                </a:cubicBezTo>
                <a:cubicBezTo>
                  <a:pt x="141" y="64"/>
                  <a:pt x="136" y="67"/>
                  <a:pt x="133" y="71"/>
                </a:cubicBezTo>
                <a:cubicBezTo>
                  <a:pt x="130" y="75"/>
                  <a:pt x="126" y="82"/>
                  <a:pt x="124" y="88"/>
                </a:cubicBezTo>
                <a:cubicBezTo>
                  <a:pt x="121" y="96"/>
                  <a:pt x="119" y="104"/>
                  <a:pt x="115" y="110"/>
                </a:cubicBezTo>
                <a:cubicBezTo>
                  <a:pt x="119" y="110"/>
                  <a:pt x="122" y="107"/>
                  <a:pt x="127" y="107"/>
                </a:cubicBezTo>
                <a:cubicBezTo>
                  <a:pt x="129" y="107"/>
                  <a:pt x="132" y="109"/>
                  <a:pt x="134" y="108"/>
                </a:cubicBezTo>
                <a:cubicBezTo>
                  <a:pt x="139" y="106"/>
                  <a:pt x="140" y="100"/>
                  <a:pt x="145" y="96"/>
                </a:cubicBezTo>
                <a:cubicBezTo>
                  <a:pt x="149" y="93"/>
                  <a:pt x="153" y="95"/>
                  <a:pt x="157" y="91"/>
                </a:cubicBezTo>
                <a:cubicBezTo>
                  <a:pt x="162" y="95"/>
                  <a:pt x="177" y="88"/>
                  <a:pt x="177" y="97"/>
                </a:cubicBezTo>
                <a:cubicBezTo>
                  <a:pt x="158" y="96"/>
                  <a:pt x="163" y="118"/>
                  <a:pt x="148" y="121"/>
                </a:cubicBezTo>
                <a:cubicBezTo>
                  <a:pt x="152" y="137"/>
                  <a:pt x="122" y="148"/>
                  <a:pt x="123" y="133"/>
                </a:cubicBezTo>
                <a:cubicBezTo>
                  <a:pt x="123" y="129"/>
                  <a:pt x="126" y="127"/>
                  <a:pt x="131" y="126"/>
                </a:cubicBezTo>
                <a:close/>
                <a:moveTo>
                  <a:pt x="172" y="43"/>
                </a:moveTo>
                <a:cubicBezTo>
                  <a:pt x="181" y="38"/>
                  <a:pt x="186" y="23"/>
                  <a:pt x="186" y="15"/>
                </a:cubicBezTo>
                <a:cubicBezTo>
                  <a:pt x="179" y="22"/>
                  <a:pt x="172" y="33"/>
                  <a:pt x="172" y="43"/>
                </a:cubicBezTo>
                <a:close/>
                <a:moveTo>
                  <a:pt x="182" y="48"/>
                </a:moveTo>
                <a:cubicBezTo>
                  <a:pt x="181" y="51"/>
                  <a:pt x="184" y="51"/>
                  <a:pt x="185" y="53"/>
                </a:cubicBezTo>
                <a:cubicBezTo>
                  <a:pt x="190" y="52"/>
                  <a:pt x="195" y="51"/>
                  <a:pt x="198" y="48"/>
                </a:cubicBezTo>
                <a:cubicBezTo>
                  <a:pt x="193" y="47"/>
                  <a:pt x="187" y="46"/>
                  <a:pt x="182" y="48"/>
                </a:cubicBezTo>
                <a:close/>
                <a:moveTo>
                  <a:pt x="140" y="113"/>
                </a:moveTo>
                <a:cubicBezTo>
                  <a:pt x="150" y="122"/>
                  <a:pt x="157" y="104"/>
                  <a:pt x="158" y="97"/>
                </a:cubicBezTo>
                <a:cubicBezTo>
                  <a:pt x="149" y="99"/>
                  <a:pt x="143" y="105"/>
                  <a:pt x="140" y="113"/>
                </a:cubicBezTo>
                <a:close/>
                <a:moveTo>
                  <a:pt x="76" y="153"/>
                </a:moveTo>
                <a:cubicBezTo>
                  <a:pt x="79" y="145"/>
                  <a:pt x="77" y="132"/>
                  <a:pt x="76" y="127"/>
                </a:cubicBezTo>
                <a:cubicBezTo>
                  <a:pt x="71" y="133"/>
                  <a:pt x="72" y="146"/>
                  <a:pt x="76" y="153"/>
                </a:cubicBezTo>
                <a:close/>
                <a:moveTo>
                  <a:pt x="58" y="197"/>
                </a:moveTo>
                <a:cubicBezTo>
                  <a:pt x="69" y="195"/>
                  <a:pt x="74" y="186"/>
                  <a:pt x="83" y="182"/>
                </a:cubicBezTo>
                <a:cubicBezTo>
                  <a:pt x="69" y="181"/>
                  <a:pt x="62" y="188"/>
                  <a:pt x="58" y="197"/>
                </a:cubicBezTo>
                <a:close/>
                <a:moveTo>
                  <a:pt x="108" y="29"/>
                </a:moveTo>
                <a:cubicBezTo>
                  <a:pt x="109" y="30"/>
                  <a:pt x="113" y="30"/>
                  <a:pt x="115" y="30"/>
                </a:cubicBezTo>
                <a:cubicBezTo>
                  <a:pt x="117" y="26"/>
                  <a:pt x="113" y="24"/>
                  <a:pt x="109" y="24"/>
                </a:cubicBezTo>
                <a:cubicBezTo>
                  <a:pt x="108" y="25"/>
                  <a:pt x="108" y="27"/>
                  <a:pt x="108" y="29"/>
                </a:cubicBezTo>
                <a:close/>
                <a:moveTo>
                  <a:pt x="123" y="28"/>
                </a:moveTo>
                <a:cubicBezTo>
                  <a:pt x="123" y="31"/>
                  <a:pt x="126" y="32"/>
                  <a:pt x="124" y="34"/>
                </a:cubicBezTo>
                <a:cubicBezTo>
                  <a:pt x="127" y="34"/>
                  <a:pt x="128" y="32"/>
                  <a:pt x="130" y="32"/>
                </a:cubicBezTo>
                <a:cubicBezTo>
                  <a:pt x="131" y="26"/>
                  <a:pt x="126" y="25"/>
                  <a:pt x="123" y="28"/>
                </a:cubicBezTo>
                <a:close/>
                <a:moveTo>
                  <a:pt x="94" y="40"/>
                </a:moveTo>
                <a:cubicBezTo>
                  <a:pt x="97" y="42"/>
                  <a:pt x="97" y="41"/>
                  <a:pt x="101" y="41"/>
                </a:cubicBezTo>
                <a:cubicBezTo>
                  <a:pt x="102" y="38"/>
                  <a:pt x="100" y="38"/>
                  <a:pt x="100" y="36"/>
                </a:cubicBezTo>
                <a:cubicBezTo>
                  <a:pt x="96" y="35"/>
                  <a:pt x="94" y="36"/>
                  <a:pt x="94" y="40"/>
                </a:cubicBezTo>
                <a:close/>
                <a:moveTo>
                  <a:pt x="140" y="46"/>
                </a:moveTo>
                <a:cubicBezTo>
                  <a:pt x="140" y="44"/>
                  <a:pt x="140" y="43"/>
                  <a:pt x="140" y="42"/>
                </a:cubicBezTo>
                <a:cubicBezTo>
                  <a:pt x="138" y="42"/>
                  <a:pt x="137" y="40"/>
                  <a:pt x="134" y="41"/>
                </a:cubicBezTo>
                <a:cubicBezTo>
                  <a:pt x="132" y="46"/>
                  <a:pt x="137" y="48"/>
                  <a:pt x="140" y="46"/>
                </a:cubicBezTo>
                <a:close/>
                <a:moveTo>
                  <a:pt x="92" y="51"/>
                </a:moveTo>
                <a:cubicBezTo>
                  <a:pt x="94" y="52"/>
                  <a:pt x="94" y="54"/>
                  <a:pt x="96" y="55"/>
                </a:cubicBezTo>
                <a:cubicBezTo>
                  <a:pt x="97" y="53"/>
                  <a:pt x="98" y="53"/>
                  <a:pt x="99" y="53"/>
                </a:cubicBezTo>
                <a:cubicBezTo>
                  <a:pt x="100" y="50"/>
                  <a:pt x="98" y="50"/>
                  <a:pt x="98" y="48"/>
                </a:cubicBezTo>
                <a:cubicBezTo>
                  <a:pt x="95" y="47"/>
                  <a:pt x="93" y="49"/>
                  <a:pt x="92" y="51"/>
                </a:cubicBezTo>
                <a:close/>
                <a:moveTo>
                  <a:pt x="173" y="57"/>
                </a:moveTo>
                <a:cubicBezTo>
                  <a:pt x="173" y="62"/>
                  <a:pt x="172" y="66"/>
                  <a:pt x="170" y="68"/>
                </a:cubicBezTo>
                <a:cubicBezTo>
                  <a:pt x="161" y="70"/>
                  <a:pt x="154" y="68"/>
                  <a:pt x="154" y="62"/>
                </a:cubicBezTo>
                <a:cubicBezTo>
                  <a:pt x="153" y="54"/>
                  <a:pt x="167" y="48"/>
                  <a:pt x="173" y="57"/>
                </a:cubicBezTo>
                <a:close/>
                <a:moveTo>
                  <a:pt x="161" y="60"/>
                </a:moveTo>
                <a:cubicBezTo>
                  <a:pt x="159" y="66"/>
                  <a:pt x="168" y="63"/>
                  <a:pt x="167" y="59"/>
                </a:cubicBezTo>
                <a:cubicBezTo>
                  <a:pt x="164" y="59"/>
                  <a:pt x="164" y="60"/>
                  <a:pt x="161" y="60"/>
                </a:cubicBezTo>
                <a:close/>
                <a:moveTo>
                  <a:pt x="113" y="136"/>
                </a:moveTo>
                <a:cubicBezTo>
                  <a:pt x="115" y="138"/>
                  <a:pt x="117" y="138"/>
                  <a:pt x="120" y="137"/>
                </a:cubicBezTo>
                <a:cubicBezTo>
                  <a:pt x="121" y="135"/>
                  <a:pt x="118" y="135"/>
                  <a:pt x="119" y="132"/>
                </a:cubicBezTo>
                <a:cubicBezTo>
                  <a:pt x="115" y="132"/>
                  <a:pt x="113" y="133"/>
                  <a:pt x="113" y="136"/>
                </a:cubicBezTo>
                <a:close/>
                <a:moveTo>
                  <a:pt x="144" y="134"/>
                </a:moveTo>
                <a:cubicBezTo>
                  <a:pt x="144" y="137"/>
                  <a:pt x="146" y="138"/>
                  <a:pt x="148" y="139"/>
                </a:cubicBezTo>
                <a:cubicBezTo>
                  <a:pt x="150" y="137"/>
                  <a:pt x="150" y="136"/>
                  <a:pt x="149" y="133"/>
                </a:cubicBezTo>
                <a:cubicBezTo>
                  <a:pt x="147" y="133"/>
                  <a:pt x="145" y="133"/>
                  <a:pt x="144" y="134"/>
                </a:cubicBezTo>
                <a:close/>
                <a:moveTo>
                  <a:pt x="117" y="146"/>
                </a:moveTo>
                <a:cubicBezTo>
                  <a:pt x="118" y="147"/>
                  <a:pt x="119" y="149"/>
                  <a:pt x="121" y="149"/>
                </a:cubicBezTo>
                <a:cubicBezTo>
                  <a:pt x="123" y="148"/>
                  <a:pt x="124" y="146"/>
                  <a:pt x="124" y="144"/>
                </a:cubicBezTo>
                <a:cubicBezTo>
                  <a:pt x="122" y="142"/>
                  <a:pt x="117" y="141"/>
                  <a:pt x="117" y="146"/>
                </a:cubicBezTo>
                <a:close/>
                <a:moveTo>
                  <a:pt x="134" y="148"/>
                </a:moveTo>
                <a:cubicBezTo>
                  <a:pt x="137" y="147"/>
                  <a:pt x="139" y="150"/>
                  <a:pt x="141" y="148"/>
                </a:cubicBezTo>
                <a:cubicBezTo>
                  <a:pt x="142" y="142"/>
                  <a:pt x="132" y="141"/>
                  <a:pt x="134" y="1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upa 1"/>
          <p:cNvGrpSpPr/>
          <p:nvPr/>
        </p:nvGrpSpPr>
        <p:grpSpPr>
          <a:xfrm rot="10800000">
            <a:off x="799356" y="4954529"/>
            <a:ext cx="2149717" cy="281552"/>
            <a:chOff x="1080423" y="5131934"/>
            <a:chExt cx="2149717" cy="281552"/>
          </a:xfrm>
          <a:solidFill>
            <a:schemeClr val="accent2"/>
          </a:solidFill>
        </p:grpSpPr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080423" y="5131934"/>
              <a:ext cx="1106412" cy="281552"/>
            </a:xfrm>
            <a:custGeom>
              <a:avLst/>
              <a:gdLst>
                <a:gd name="T0" fmla="*/ 40 w 213"/>
                <a:gd name="T1" fmla="*/ 31 h 54"/>
                <a:gd name="T2" fmla="*/ 26 w 213"/>
                <a:gd name="T3" fmla="*/ 30 h 54"/>
                <a:gd name="T4" fmla="*/ 37 w 213"/>
                <a:gd name="T5" fmla="*/ 25 h 54"/>
                <a:gd name="T6" fmla="*/ 34 w 213"/>
                <a:gd name="T7" fmla="*/ 9 h 54"/>
                <a:gd name="T8" fmla="*/ 17 w 213"/>
                <a:gd name="T9" fmla="*/ 44 h 54"/>
                <a:gd name="T10" fmla="*/ 55 w 213"/>
                <a:gd name="T11" fmla="*/ 48 h 54"/>
                <a:gd name="T12" fmla="*/ 77 w 213"/>
                <a:gd name="T13" fmla="*/ 43 h 54"/>
                <a:gd name="T14" fmla="*/ 94 w 213"/>
                <a:gd name="T15" fmla="*/ 35 h 54"/>
                <a:gd name="T16" fmla="*/ 135 w 213"/>
                <a:gd name="T17" fmla="*/ 24 h 54"/>
                <a:gd name="T18" fmla="*/ 155 w 213"/>
                <a:gd name="T19" fmla="*/ 18 h 54"/>
                <a:gd name="T20" fmla="*/ 203 w 213"/>
                <a:gd name="T21" fmla="*/ 26 h 54"/>
                <a:gd name="T22" fmla="*/ 210 w 213"/>
                <a:gd name="T23" fmla="*/ 37 h 54"/>
                <a:gd name="T24" fmla="*/ 197 w 213"/>
                <a:gd name="T25" fmla="*/ 29 h 54"/>
                <a:gd name="T26" fmla="*/ 155 w 213"/>
                <a:gd name="T27" fmla="*/ 24 h 54"/>
                <a:gd name="T28" fmla="*/ 136 w 213"/>
                <a:gd name="T29" fmla="*/ 30 h 54"/>
                <a:gd name="T30" fmla="*/ 87 w 213"/>
                <a:gd name="T31" fmla="*/ 44 h 54"/>
                <a:gd name="T32" fmla="*/ 66 w 213"/>
                <a:gd name="T33" fmla="*/ 50 h 54"/>
                <a:gd name="T34" fmla="*/ 41 w 213"/>
                <a:gd name="T35" fmla="*/ 54 h 54"/>
                <a:gd name="T36" fmla="*/ 15 w 213"/>
                <a:gd name="T37" fmla="*/ 50 h 54"/>
                <a:gd name="T38" fmla="*/ 3 w 213"/>
                <a:gd name="T39" fmla="*/ 35 h 54"/>
                <a:gd name="T40" fmla="*/ 18 w 213"/>
                <a:gd name="T41" fmla="*/ 4 h 54"/>
                <a:gd name="T42" fmla="*/ 41 w 213"/>
                <a:gd name="T43" fmla="*/ 7 h 54"/>
                <a:gd name="T44" fmla="*/ 40 w 213"/>
                <a:gd name="T45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" h="54">
                  <a:moveTo>
                    <a:pt x="40" y="31"/>
                  </a:moveTo>
                  <a:cubicBezTo>
                    <a:pt x="34" y="30"/>
                    <a:pt x="29" y="36"/>
                    <a:pt x="26" y="30"/>
                  </a:cubicBezTo>
                  <a:cubicBezTo>
                    <a:pt x="26" y="25"/>
                    <a:pt x="35" y="28"/>
                    <a:pt x="37" y="25"/>
                  </a:cubicBezTo>
                  <a:cubicBezTo>
                    <a:pt x="37" y="21"/>
                    <a:pt x="39" y="12"/>
                    <a:pt x="34" y="9"/>
                  </a:cubicBezTo>
                  <a:cubicBezTo>
                    <a:pt x="9" y="1"/>
                    <a:pt x="0" y="33"/>
                    <a:pt x="17" y="44"/>
                  </a:cubicBezTo>
                  <a:cubicBezTo>
                    <a:pt x="24" y="49"/>
                    <a:pt x="43" y="50"/>
                    <a:pt x="55" y="48"/>
                  </a:cubicBezTo>
                  <a:cubicBezTo>
                    <a:pt x="62" y="46"/>
                    <a:pt x="71" y="44"/>
                    <a:pt x="77" y="43"/>
                  </a:cubicBezTo>
                  <a:cubicBezTo>
                    <a:pt x="82" y="41"/>
                    <a:pt x="88" y="37"/>
                    <a:pt x="94" y="35"/>
                  </a:cubicBezTo>
                  <a:cubicBezTo>
                    <a:pt x="107" y="30"/>
                    <a:pt x="121" y="27"/>
                    <a:pt x="135" y="24"/>
                  </a:cubicBezTo>
                  <a:cubicBezTo>
                    <a:pt x="143" y="22"/>
                    <a:pt x="150" y="19"/>
                    <a:pt x="155" y="18"/>
                  </a:cubicBezTo>
                  <a:cubicBezTo>
                    <a:pt x="172" y="16"/>
                    <a:pt x="194" y="20"/>
                    <a:pt x="203" y="26"/>
                  </a:cubicBezTo>
                  <a:cubicBezTo>
                    <a:pt x="207" y="28"/>
                    <a:pt x="213" y="32"/>
                    <a:pt x="210" y="37"/>
                  </a:cubicBezTo>
                  <a:cubicBezTo>
                    <a:pt x="204" y="39"/>
                    <a:pt x="202" y="31"/>
                    <a:pt x="197" y="29"/>
                  </a:cubicBezTo>
                  <a:cubicBezTo>
                    <a:pt x="190" y="26"/>
                    <a:pt x="169" y="22"/>
                    <a:pt x="155" y="24"/>
                  </a:cubicBezTo>
                  <a:cubicBezTo>
                    <a:pt x="149" y="25"/>
                    <a:pt x="143" y="28"/>
                    <a:pt x="136" y="30"/>
                  </a:cubicBezTo>
                  <a:cubicBezTo>
                    <a:pt x="120" y="34"/>
                    <a:pt x="103" y="38"/>
                    <a:pt x="87" y="44"/>
                  </a:cubicBezTo>
                  <a:cubicBezTo>
                    <a:pt x="81" y="46"/>
                    <a:pt x="75" y="47"/>
                    <a:pt x="66" y="50"/>
                  </a:cubicBezTo>
                  <a:cubicBezTo>
                    <a:pt x="58" y="52"/>
                    <a:pt x="53" y="54"/>
                    <a:pt x="41" y="54"/>
                  </a:cubicBezTo>
                  <a:cubicBezTo>
                    <a:pt x="32" y="54"/>
                    <a:pt x="24" y="52"/>
                    <a:pt x="15" y="50"/>
                  </a:cubicBezTo>
                  <a:cubicBezTo>
                    <a:pt x="11" y="42"/>
                    <a:pt x="4" y="42"/>
                    <a:pt x="3" y="35"/>
                  </a:cubicBezTo>
                  <a:cubicBezTo>
                    <a:pt x="1" y="21"/>
                    <a:pt x="6" y="7"/>
                    <a:pt x="18" y="4"/>
                  </a:cubicBezTo>
                  <a:cubicBezTo>
                    <a:pt x="24" y="3"/>
                    <a:pt x="35" y="0"/>
                    <a:pt x="41" y="7"/>
                  </a:cubicBezTo>
                  <a:cubicBezTo>
                    <a:pt x="46" y="13"/>
                    <a:pt x="44" y="25"/>
                    <a:pt x="4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 flipH="1">
              <a:off x="2123728" y="5131934"/>
              <a:ext cx="1106412" cy="281552"/>
            </a:xfrm>
            <a:custGeom>
              <a:avLst/>
              <a:gdLst>
                <a:gd name="T0" fmla="*/ 40 w 213"/>
                <a:gd name="T1" fmla="*/ 31 h 54"/>
                <a:gd name="T2" fmla="*/ 26 w 213"/>
                <a:gd name="T3" fmla="*/ 30 h 54"/>
                <a:gd name="T4" fmla="*/ 37 w 213"/>
                <a:gd name="T5" fmla="*/ 25 h 54"/>
                <a:gd name="T6" fmla="*/ 34 w 213"/>
                <a:gd name="T7" fmla="*/ 9 h 54"/>
                <a:gd name="T8" fmla="*/ 17 w 213"/>
                <a:gd name="T9" fmla="*/ 44 h 54"/>
                <a:gd name="T10" fmla="*/ 55 w 213"/>
                <a:gd name="T11" fmla="*/ 48 h 54"/>
                <a:gd name="T12" fmla="*/ 77 w 213"/>
                <a:gd name="T13" fmla="*/ 43 h 54"/>
                <a:gd name="T14" fmla="*/ 94 w 213"/>
                <a:gd name="T15" fmla="*/ 35 h 54"/>
                <a:gd name="T16" fmla="*/ 135 w 213"/>
                <a:gd name="T17" fmla="*/ 24 h 54"/>
                <a:gd name="T18" fmla="*/ 155 w 213"/>
                <a:gd name="T19" fmla="*/ 18 h 54"/>
                <a:gd name="T20" fmla="*/ 203 w 213"/>
                <a:gd name="T21" fmla="*/ 26 h 54"/>
                <a:gd name="T22" fmla="*/ 210 w 213"/>
                <a:gd name="T23" fmla="*/ 37 h 54"/>
                <a:gd name="T24" fmla="*/ 197 w 213"/>
                <a:gd name="T25" fmla="*/ 29 h 54"/>
                <a:gd name="T26" fmla="*/ 155 w 213"/>
                <a:gd name="T27" fmla="*/ 24 h 54"/>
                <a:gd name="T28" fmla="*/ 136 w 213"/>
                <a:gd name="T29" fmla="*/ 30 h 54"/>
                <a:gd name="T30" fmla="*/ 87 w 213"/>
                <a:gd name="T31" fmla="*/ 44 h 54"/>
                <a:gd name="T32" fmla="*/ 66 w 213"/>
                <a:gd name="T33" fmla="*/ 50 h 54"/>
                <a:gd name="T34" fmla="*/ 41 w 213"/>
                <a:gd name="T35" fmla="*/ 54 h 54"/>
                <a:gd name="T36" fmla="*/ 15 w 213"/>
                <a:gd name="T37" fmla="*/ 50 h 54"/>
                <a:gd name="T38" fmla="*/ 3 w 213"/>
                <a:gd name="T39" fmla="*/ 35 h 54"/>
                <a:gd name="T40" fmla="*/ 18 w 213"/>
                <a:gd name="T41" fmla="*/ 4 h 54"/>
                <a:gd name="T42" fmla="*/ 41 w 213"/>
                <a:gd name="T43" fmla="*/ 7 h 54"/>
                <a:gd name="T44" fmla="*/ 40 w 213"/>
                <a:gd name="T45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" h="54">
                  <a:moveTo>
                    <a:pt x="40" y="31"/>
                  </a:moveTo>
                  <a:cubicBezTo>
                    <a:pt x="34" y="30"/>
                    <a:pt x="29" y="36"/>
                    <a:pt x="26" y="30"/>
                  </a:cubicBezTo>
                  <a:cubicBezTo>
                    <a:pt x="26" y="25"/>
                    <a:pt x="35" y="28"/>
                    <a:pt x="37" y="25"/>
                  </a:cubicBezTo>
                  <a:cubicBezTo>
                    <a:pt x="37" y="21"/>
                    <a:pt x="39" y="12"/>
                    <a:pt x="34" y="9"/>
                  </a:cubicBezTo>
                  <a:cubicBezTo>
                    <a:pt x="9" y="1"/>
                    <a:pt x="0" y="33"/>
                    <a:pt x="17" y="44"/>
                  </a:cubicBezTo>
                  <a:cubicBezTo>
                    <a:pt x="24" y="49"/>
                    <a:pt x="43" y="50"/>
                    <a:pt x="55" y="48"/>
                  </a:cubicBezTo>
                  <a:cubicBezTo>
                    <a:pt x="62" y="46"/>
                    <a:pt x="71" y="44"/>
                    <a:pt x="77" y="43"/>
                  </a:cubicBezTo>
                  <a:cubicBezTo>
                    <a:pt x="82" y="41"/>
                    <a:pt x="88" y="37"/>
                    <a:pt x="94" y="35"/>
                  </a:cubicBezTo>
                  <a:cubicBezTo>
                    <a:pt x="107" y="30"/>
                    <a:pt x="121" y="27"/>
                    <a:pt x="135" y="24"/>
                  </a:cubicBezTo>
                  <a:cubicBezTo>
                    <a:pt x="143" y="22"/>
                    <a:pt x="150" y="19"/>
                    <a:pt x="155" y="18"/>
                  </a:cubicBezTo>
                  <a:cubicBezTo>
                    <a:pt x="172" y="16"/>
                    <a:pt x="194" y="20"/>
                    <a:pt x="203" y="26"/>
                  </a:cubicBezTo>
                  <a:cubicBezTo>
                    <a:pt x="207" y="28"/>
                    <a:pt x="213" y="32"/>
                    <a:pt x="210" y="37"/>
                  </a:cubicBezTo>
                  <a:cubicBezTo>
                    <a:pt x="204" y="39"/>
                    <a:pt x="202" y="31"/>
                    <a:pt x="197" y="29"/>
                  </a:cubicBezTo>
                  <a:cubicBezTo>
                    <a:pt x="190" y="26"/>
                    <a:pt x="169" y="22"/>
                    <a:pt x="155" y="24"/>
                  </a:cubicBezTo>
                  <a:cubicBezTo>
                    <a:pt x="149" y="25"/>
                    <a:pt x="143" y="28"/>
                    <a:pt x="136" y="30"/>
                  </a:cubicBezTo>
                  <a:cubicBezTo>
                    <a:pt x="120" y="34"/>
                    <a:pt x="103" y="38"/>
                    <a:pt x="87" y="44"/>
                  </a:cubicBezTo>
                  <a:cubicBezTo>
                    <a:pt x="81" y="46"/>
                    <a:pt x="75" y="47"/>
                    <a:pt x="66" y="50"/>
                  </a:cubicBezTo>
                  <a:cubicBezTo>
                    <a:pt x="58" y="52"/>
                    <a:pt x="53" y="54"/>
                    <a:pt x="41" y="54"/>
                  </a:cubicBezTo>
                  <a:cubicBezTo>
                    <a:pt x="32" y="54"/>
                    <a:pt x="24" y="52"/>
                    <a:pt x="15" y="50"/>
                  </a:cubicBezTo>
                  <a:cubicBezTo>
                    <a:pt x="11" y="42"/>
                    <a:pt x="4" y="42"/>
                    <a:pt x="3" y="35"/>
                  </a:cubicBezTo>
                  <a:cubicBezTo>
                    <a:pt x="1" y="21"/>
                    <a:pt x="6" y="7"/>
                    <a:pt x="18" y="4"/>
                  </a:cubicBezTo>
                  <a:cubicBezTo>
                    <a:pt x="24" y="3"/>
                    <a:pt x="35" y="0"/>
                    <a:pt x="41" y="7"/>
                  </a:cubicBezTo>
                  <a:cubicBezTo>
                    <a:pt x="46" y="13"/>
                    <a:pt x="44" y="25"/>
                    <a:pt x="4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3" name="Freeform 11"/>
          <p:cNvSpPr>
            <a:spLocks/>
          </p:cNvSpPr>
          <p:nvPr/>
        </p:nvSpPr>
        <p:spPr bwMode="auto">
          <a:xfrm>
            <a:off x="1217438" y="5604101"/>
            <a:ext cx="1106412" cy="281552"/>
          </a:xfrm>
          <a:custGeom>
            <a:avLst/>
            <a:gdLst>
              <a:gd name="T0" fmla="*/ 40 w 213"/>
              <a:gd name="T1" fmla="*/ 31 h 54"/>
              <a:gd name="T2" fmla="*/ 26 w 213"/>
              <a:gd name="T3" fmla="*/ 30 h 54"/>
              <a:gd name="T4" fmla="*/ 37 w 213"/>
              <a:gd name="T5" fmla="*/ 25 h 54"/>
              <a:gd name="T6" fmla="*/ 34 w 213"/>
              <a:gd name="T7" fmla="*/ 9 h 54"/>
              <a:gd name="T8" fmla="*/ 17 w 213"/>
              <a:gd name="T9" fmla="*/ 44 h 54"/>
              <a:gd name="T10" fmla="*/ 55 w 213"/>
              <a:gd name="T11" fmla="*/ 48 h 54"/>
              <a:gd name="T12" fmla="*/ 77 w 213"/>
              <a:gd name="T13" fmla="*/ 43 h 54"/>
              <a:gd name="T14" fmla="*/ 94 w 213"/>
              <a:gd name="T15" fmla="*/ 35 h 54"/>
              <a:gd name="T16" fmla="*/ 135 w 213"/>
              <a:gd name="T17" fmla="*/ 24 h 54"/>
              <a:gd name="T18" fmla="*/ 155 w 213"/>
              <a:gd name="T19" fmla="*/ 18 h 54"/>
              <a:gd name="T20" fmla="*/ 203 w 213"/>
              <a:gd name="T21" fmla="*/ 26 h 54"/>
              <a:gd name="T22" fmla="*/ 210 w 213"/>
              <a:gd name="T23" fmla="*/ 37 h 54"/>
              <a:gd name="T24" fmla="*/ 197 w 213"/>
              <a:gd name="T25" fmla="*/ 29 h 54"/>
              <a:gd name="T26" fmla="*/ 155 w 213"/>
              <a:gd name="T27" fmla="*/ 24 h 54"/>
              <a:gd name="T28" fmla="*/ 136 w 213"/>
              <a:gd name="T29" fmla="*/ 30 h 54"/>
              <a:gd name="T30" fmla="*/ 87 w 213"/>
              <a:gd name="T31" fmla="*/ 44 h 54"/>
              <a:gd name="T32" fmla="*/ 66 w 213"/>
              <a:gd name="T33" fmla="*/ 50 h 54"/>
              <a:gd name="T34" fmla="*/ 41 w 213"/>
              <a:gd name="T35" fmla="*/ 54 h 54"/>
              <a:gd name="T36" fmla="*/ 15 w 213"/>
              <a:gd name="T37" fmla="*/ 50 h 54"/>
              <a:gd name="T38" fmla="*/ 3 w 213"/>
              <a:gd name="T39" fmla="*/ 35 h 54"/>
              <a:gd name="T40" fmla="*/ 18 w 213"/>
              <a:gd name="T41" fmla="*/ 4 h 54"/>
              <a:gd name="T42" fmla="*/ 41 w 213"/>
              <a:gd name="T43" fmla="*/ 7 h 54"/>
              <a:gd name="T44" fmla="*/ 40 w 213"/>
              <a:gd name="T45" fmla="*/ 3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3" h="54">
                <a:moveTo>
                  <a:pt x="40" y="31"/>
                </a:moveTo>
                <a:cubicBezTo>
                  <a:pt x="34" y="30"/>
                  <a:pt x="29" y="36"/>
                  <a:pt x="26" y="30"/>
                </a:cubicBezTo>
                <a:cubicBezTo>
                  <a:pt x="26" y="25"/>
                  <a:pt x="35" y="28"/>
                  <a:pt x="37" y="25"/>
                </a:cubicBezTo>
                <a:cubicBezTo>
                  <a:pt x="37" y="21"/>
                  <a:pt x="39" y="12"/>
                  <a:pt x="34" y="9"/>
                </a:cubicBezTo>
                <a:cubicBezTo>
                  <a:pt x="9" y="1"/>
                  <a:pt x="0" y="33"/>
                  <a:pt x="17" y="44"/>
                </a:cubicBezTo>
                <a:cubicBezTo>
                  <a:pt x="24" y="49"/>
                  <a:pt x="43" y="50"/>
                  <a:pt x="55" y="48"/>
                </a:cubicBezTo>
                <a:cubicBezTo>
                  <a:pt x="62" y="46"/>
                  <a:pt x="71" y="44"/>
                  <a:pt x="77" y="43"/>
                </a:cubicBezTo>
                <a:cubicBezTo>
                  <a:pt x="82" y="41"/>
                  <a:pt x="88" y="37"/>
                  <a:pt x="94" y="35"/>
                </a:cubicBezTo>
                <a:cubicBezTo>
                  <a:pt x="107" y="30"/>
                  <a:pt x="121" y="27"/>
                  <a:pt x="135" y="24"/>
                </a:cubicBezTo>
                <a:cubicBezTo>
                  <a:pt x="143" y="22"/>
                  <a:pt x="150" y="19"/>
                  <a:pt x="155" y="18"/>
                </a:cubicBezTo>
                <a:cubicBezTo>
                  <a:pt x="172" y="16"/>
                  <a:pt x="194" y="20"/>
                  <a:pt x="203" y="26"/>
                </a:cubicBezTo>
                <a:cubicBezTo>
                  <a:pt x="207" y="28"/>
                  <a:pt x="213" y="32"/>
                  <a:pt x="210" y="37"/>
                </a:cubicBezTo>
                <a:cubicBezTo>
                  <a:pt x="204" y="39"/>
                  <a:pt x="202" y="31"/>
                  <a:pt x="197" y="29"/>
                </a:cubicBezTo>
                <a:cubicBezTo>
                  <a:pt x="190" y="26"/>
                  <a:pt x="169" y="22"/>
                  <a:pt x="155" y="24"/>
                </a:cubicBezTo>
                <a:cubicBezTo>
                  <a:pt x="149" y="25"/>
                  <a:pt x="143" y="28"/>
                  <a:pt x="136" y="30"/>
                </a:cubicBezTo>
                <a:cubicBezTo>
                  <a:pt x="120" y="34"/>
                  <a:pt x="103" y="38"/>
                  <a:pt x="87" y="44"/>
                </a:cubicBezTo>
                <a:cubicBezTo>
                  <a:pt x="81" y="46"/>
                  <a:pt x="75" y="47"/>
                  <a:pt x="66" y="50"/>
                </a:cubicBezTo>
                <a:cubicBezTo>
                  <a:pt x="58" y="52"/>
                  <a:pt x="53" y="54"/>
                  <a:pt x="41" y="54"/>
                </a:cubicBezTo>
                <a:cubicBezTo>
                  <a:pt x="32" y="54"/>
                  <a:pt x="24" y="52"/>
                  <a:pt x="15" y="50"/>
                </a:cubicBezTo>
                <a:cubicBezTo>
                  <a:pt x="11" y="42"/>
                  <a:pt x="4" y="42"/>
                  <a:pt x="3" y="35"/>
                </a:cubicBezTo>
                <a:cubicBezTo>
                  <a:pt x="1" y="21"/>
                  <a:pt x="6" y="7"/>
                  <a:pt x="18" y="4"/>
                </a:cubicBezTo>
                <a:cubicBezTo>
                  <a:pt x="24" y="3"/>
                  <a:pt x="35" y="0"/>
                  <a:pt x="41" y="7"/>
                </a:cubicBezTo>
                <a:cubicBezTo>
                  <a:pt x="46" y="13"/>
                  <a:pt x="44" y="25"/>
                  <a:pt x="40" y="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upa 2"/>
          <p:cNvGrpSpPr/>
          <p:nvPr/>
        </p:nvGrpSpPr>
        <p:grpSpPr>
          <a:xfrm>
            <a:off x="3499627" y="4960028"/>
            <a:ext cx="2106425" cy="270555"/>
            <a:chOff x="3499627" y="5123762"/>
            <a:chExt cx="2106425" cy="270555"/>
          </a:xfrm>
          <a:solidFill>
            <a:schemeClr val="accent2"/>
          </a:solidFill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3499627" y="5123762"/>
              <a:ext cx="1075619" cy="270555"/>
            </a:xfrm>
            <a:custGeom>
              <a:avLst/>
              <a:gdLst>
                <a:gd name="T0" fmla="*/ 204 w 207"/>
                <a:gd name="T1" fmla="*/ 36 h 52"/>
                <a:gd name="T2" fmla="*/ 190 w 207"/>
                <a:gd name="T3" fmla="*/ 26 h 52"/>
                <a:gd name="T4" fmla="*/ 149 w 207"/>
                <a:gd name="T5" fmla="*/ 29 h 52"/>
                <a:gd name="T6" fmla="*/ 130 w 207"/>
                <a:gd name="T7" fmla="*/ 33 h 52"/>
                <a:gd name="T8" fmla="*/ 110 w 207"/>
                <a:gd name="T9" fmla="*/ 35 h 52"/>
                <a:gd name="T10" fmla="*/ 96 w 207"/>
                <a:gd name="T11" fmla="*/ 40 h 52"/>
                <a:gd name="T12" fmla="*/ 81 w 207"/>
                <a:gd name="T13" fmla="*/ 43 h 52"/>
                <a:gd name="T14" fmla="*/ 53 w 207"/>
                <a:gd name="T15" fmla="*/ 52 h 52"/>
                <a:gd name="T16" fmla="*/ 42 w 207"/>
                <a:gd name="T17" fmla="*/ 51 h 52"/>
                <a:gd name="T18" fmla="*/ 34 w 207"/>
                <a:gd name="T19" fmla="*/ 52 h 52"/>
                <a:gd name="T20" fmla="*/ 13 w 207"/>
                <a:gd name="T21" fmla="*/ 47 h 52"/>
                <a:gd name="T22" fmla="*/ 5 w 207"/>
                <a:gd name="T23" fmla="*/ 37 h 52"/>
                <a:gd name="T24" fmla="*/ 18 w 207"/>
                <a:gd name="T25" fmla="*/ 5 h 52"/>
                <a:gd name="T26" fmla="*/ 19 w 207"/>
                <a:gd name="T27" fmla="*/ 24 h 52"/>
                <a:gd name="T28" fmla="*/ 25 w 207"/>
                <a:gd name="T29" fmla="*/ 16 h 52"/>
                <a:gd name="T30" fmla="*/ 16 w 207"/>
                <a:gd name="T31" fmla="*/ 40 h 52"/>
                <a:gd name="T32" fmla="*/ 72 w 207"/>
                <a:gd name="T33" fmla="*/ 37 h 52"/>
                <a:gd name="T34" fmla="*/ 84 w 207"/>
                <a:gd name="T35" fmla="*/ 34 h 52"/>
                <a:gd name="T36" fmla="*/ 108 w 207"/>
                <a:gd name="T37" fmla="*/ 24 h 52"/>
                <a:gd name="T38" fmla="*/ 121 w 207"/>
                <a:gd name="T39" fmla="*/ 21 h 52"/>
                <a:gd name="T40" fmla="*/ 178 w 207"/>
                <a:gd name="T41" fmla="*/ 15 h 52"/>
                <a:gd name="T42" fmla="*/ 198 w 207"/>
                <a:gd name="T43" fmla="*/ 22 h 52"/>
                <a:gd name="T44" fmla="*/ 204 w 207"/>
                <a:gd name="T45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7" h="52">
                  <a:moveTo>
                    <a:pt x="204" y="36"/>
                  </a:moveTo>
                  <a:cubicBezTo>
                    <a:pt x="197" y="36"/>
                    <a:pt x="195" y="28"/>
                    <a:pt x="190" y="26"/>
                  </a:cubicBezTo>
                  <a:cubicBezTo>
                    <a:pt x="181" y="23"/>
                    <a:pt x="159" y="27"/>
                    <a:pt x="149" y="29"/>
                  </a:cubicBezTo>
                  <a:cubicBezTo>
                    <a:pt x="142" y="30"/>
                    <a:pt x="137" y="32"/>
                    <a:pt x="130" y="33"/>
                  </a:cubicBezTo>
                  <a:cubicBezTo>
                    <a:pt x="123" y="34"/>
                    <a:pt x="116" y="34"/>
                    <a:pt x="110" y="35"/>
                  </a:cubicBezTo>
                  <a:cubicBezTo>
                    <a:pt x="105" y="37"/>
                    <a:pt x="100" y="39"/>
                    <a:pt x="96" y="40"/>
                  </a:cubicBezTo>
                  <a:cubicBezTo>
                    <a:pt x="91" y="42"/>
                    <a:pt x="86" y="42"/>
                    <a:pt x="81" y="43"/>
                  </a:cubicBezTo>
                  <a:cubicBezTo>
                    <a:pt x="71" y="45"/>
                    <a:pt x="61" y="51"/>
                    <a:pt x="53" y="52"/>
                  </a:cubicBezTo>
                  <a:cubicBezTo>
                    <a:pt x="50" y="52"/>
                    <a:pt x="46" y="51"/>
                    <a:pt x="42" y="51"/>
                  </a:cubicBezTo>
                  <a:cubicBezTo>
                    <a:pt x="39" y="51"/>
                    <a:pt x="37" y="52"/>
                    <a:pt x="34" y="52"/>
                  </a:cubicBezTo>
                  <a:cubicBezTo>
                    <a:pt x="27" y="51"/>
                    <a:pt x="20" y="46"/>
                    <a:pt x="13" y="47"/>
                  </a:cubicBezTo>
                  <a:cubicBezTo>
                    <a:pt x="8" y="43"/>
                    <a:pt x="7" y="42"/>
                    <a:pt x="5" y="37"/>
                  </a:cubicBezTo>
                  <a:cubicBezTo>
                    <a:pt x="0" y="28"/>
                    <a:pt x="7" y="7"/>
                    <a:pt x="18" y="5"/>
                  </a:cubicBezTo>
                  <a:cubicBezTo>
                    <a:pt x="40" y="0"/>
                    <a:pt x="38" y="32"/>
                    <a:pt x="19" y="24"/>
                  </a:cubicBezTo>
                  <a:cubicBezTo>
                    <a:pt x="18" y="18"/>
                    <a:pt x="24" y="20"/>
                    <a:pt x="25" y="16"/>
                  </a:cubicBezTo>
                  <a:cubicBezTo>
                    <a:pt x="11" y="5"/>
                    <a:pt x="4" y="33"/>
                    <a:pt x="16" y="40"/>
                  </a:cubicBezTo>
                  <a:cubicBezTo>
                    <a:pt x="30" y="47"/>
                    <a:pt x="58" y="41"/>
                    <a:pt x="72" y="37"/>
                  </a:cubicBezTo>
                  <a:cubicBezTo>
                    <a:pt x="76" y="36"/>
                    <a:pt x="81" y="36"/>
                    <a:pt x="84" y="34"/>
                  </a:cubicBezTo>
                  <a:cubicBezTo>
                    <a:pt x="92" y="32"/>
                    <a:pt x="100" y="27"/>
                    <a:pt x="108" y="24"/>
                  </a:cubicBezTo>
                  <a:cubicBezTo>
                    <a:pt x="112" y="23"/>
                    <a:pt x="117" y="23"/>
                    <a:pt x="121" y="21"/>
                  </a:cubicBezTo>
                  <a:cubicBezTo>
                    <a:pt x="136" y="18"/>
                    <a:pt x="158" y="11"/>
                    <a:pt x="178" y="15"/>
                  </a:cubicBezTo>
                  <a:cubicBezTo>
                    <a:pt x="185" y="17"/>
                    <a:pt x="194" y="20"/>
                    <a:pt x="198" y="22"/>
                  </a:cubicBezTo>
                  <a:cubicBezTo>
                    <a:pt x="201" y="24"/>
                    <a:pt x="207" y="31"/>
                    <a:pt x="2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 flipH="1">
              <a:off x="4530433" y="5123762"/>
              <a:ext cx="1075619" cy="270555"/>
            </a:xfrm>
            <a:custGeom>
              <a:avLst/>
              <a:gdLst>
                <a:gd name="T0" fmla="*/ 204 w 207"/>
                <a:gd name="T1" fmla="*/ 36 h 52"/>
                <a:gd name="T2" fmla="*/ 190 w 207"/>
                <a:gd name="T3" fmla="*/ 26 h 52"/>
                <a:gd name="T4" fmla="*/ 149 w 207"/>
                <a:gd name="T5" fmla="*/ 29 h 52"/>
                <a:gd name="T6" fmla="*/ 130 w 207"/>
                <a:gd name="T7" fmla="*/ 33 h 52"/>
                <a:gd name="T8" fmla="*/ 110 w 207"/>
                <a:gd name="T9" fmla="*/ 35 h 52"/>
                <a:gd name="T10" fmla="*/ 96 w 207"/>
                <a:gd name="T11" fmla="*/ 40 h 52"/>
                <a:gd name="T12" fmla="*/ 81 w 207"/>
                <a:gd name="T13" fmla="*/ 43 h 52"/>
                <a:gd name="T14" fmla="*/ 53 w 207"/>
                <a:gd name="T15" fmla="*/ 52 h 52"/>
                <a:gd name="T16" fmla="*/ 42 w 207"/>
                <a:gd name="T17" fmla="*/ 51 h 52"/>
                <a:gd name="T18" fmla="*/ 34 w 207"/>
                <a:gd name="T19" fmla="*/ 52 h 52"/>
                <a:gd name="T20" fmla="*/ 13 w 207"/>
                <a:gd name="T21" fmla="*/ 47 h 52"/>
                <a:gd name="T22" fmla="*/ 5 w 207"/>
                <a:gd name="T23" fmla="*/ 37 h 52"/>
                <a:gd name="T24" fmla="*/ 18 w 207"/>
                <a:gd name="T25" fmla="*/ 5 h 52"/>
                <a:gd name="T26" fmla="*/ 19 w 207"/>
                <a:gd name="T27" fmla="*/ 24 h 52"/>
                <a:gd name="T28" fmla="*/ 25 w 207"/>
                <a:gd name="T29" fmla="*/ 16 h 52"/>
                <a:gd name="T30" fmla="*/ 16 w 207"/>
                <a:gd name="T31" fmla="*/ 40 h 52"/>
                <a:gd name="T32" fmla="*/ 72 w 207"/>
                <a:gd name="T33" fmla="*/ 37 h 52"/>
                <a:gd name="T34" fmla="*/ 84 w 207"/>
                <a:gd name="T35" fmla="*/ 34 h 52"/>
                <a:gd name="T36" fmla="*/ 108 w 207"/>
                <a:gd name="T37" fmla="*/ 24 h 52"/>
                <a:gd name="T38" fmla="*/ 121 w 207"/>
                <a:gd name="T39" fmla="*/ 21 h 52"/>
                <a:gd name="T40" fmla="*/ 178 w 207"/>
                <a:gd name="T41" fmla="*/ 15 h 52"/>
                <a:gd name="T42" fmla="*/ 198 w 207"/>
                <a:gd name="T43" fmla="*/ 22 h 52"/>
                <a:gd name="T44" fmla="*/ 204 w 207"/>
                <a:gd name="T45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7" h="52">
                  <a:moveTo>
                    <a:pt x="204" y="36"/>
                  </a:moveTo>
                  <a:cubicBezTo>
                    <a:pt x="197" y="36"/>
                    <a:pt x="195" y="28"/>
                    <a:pt x="190" y="26"/>
                  </a:cubicBezTo>
                  <a:cubicBezTo>
                    <a:pt x="181" y="23"/>
                    <a:pt x="159" y="27"/>
                    <a:pt x="149" y="29"/>
                  </a:cubicBezTo>
                  <a:cubicBezTo>
                    <a:pt x="142" y="30"/>
                    <a:pt x="137" y="32"/>
                    <a:pt x="130" y="33"/>
                  </a:cubicBezTo>
                  <a:cubicBezTo>
                    <a:pt x="123" y="34"/>
                    <a:pt x="116" y="34"/>
                    <a:pt x="110" y="35"/>
                  </a:cubicBezTo>
                  <a:cubicBezTo>
                    <a:pt x="105" y="37"/>
                    <a:pt x="100" y="39"/>
                    <a:pt x="96" y="40"/>
                  </a:cubicBezTo>
                  <a:cubicBezTo>
                    <a:pt x="91" y="42"/>
                    <a:pt x="86" y="42"/>
                    <a:pt x="81" y="43"/>
                  </a:cubicBezTo>
                  <a:cubicBezTo>
                    <a:pt x="71" y="45"/>
                    <a:pt x="61" y="51"/>
                    <a:pt x="53" y="52"/>
                  </a:cubicBezTo>
                  <a:cubicBezTo>
                    <a:pt x="50" y="52"/>
                    <a:pt x="46" y="51"/>
                    <a:pt x="42" y="51"/>
                  </a:cubicBezTo>
                  <a:cubicBezTo>
                    <a:pt x="39" y="51"/>
                    <a:pt x="37" y="52"/>
                    <a:pt x="34" y="52"/>
                  </a:cubicBezTo>
                  <a:cubicBezTo>
                    <a:pt x="27" y="51"/>
                    <a:pt x="20" y="46"/>
                    <a:pt x="13" y="47"/>
                  </a:cubicBezTo>
                  <a:cubicBezTo>
                    <a:pt x="8" y="43"/>
                    <a:pt x="7" y="42"/>
                    <a:pt x="5" y="37"/>
                  </a:cubicBezTo>
                  <a:cubicBezTo>
                    <a:pt x="0" y="28"/>
                    <a:pt x="7" y="7"/>
                    <a:pt x="18" y="5"/>
                  </a:cubicBezTo>
                  <a:cubicBezTo>
                    <a:pt x="40" y="0"/>
                    <a:pt x="38" y="32"/>
                    <a:pt x="19" y="24"/>
                  </a:cubicBezTo>
                  <a:cubicBezTo>
                    <a:pt x="18" y="18"/>
                    <a:pt x="24" y="20"/>
                    <a:pt x="25" y="16"/>
                  </a:cubicBezTo>
                  <a:cubicBezTo>
                    <a:pt x="11" y="5"/>
                    <a:pt x="4" y="33"/>
                    <a:pt x="16" y="40"/>
                  </a:cubicBezTo>
                  <a:cubicBezTo>
                    <a:pt x="30" y="47"/>
                    <a:pt x="58" y="41"/>
                    <a:pt x="72" y="37"/>
                  </a:cubicBezTo>
                  <a:cubicBezTo>
                    <a:pt x="76" y="36"/>
                    <a:pt x="81" y="36"/>
                    <a:pt x="84" y="34"/>
                  </a:cubicBezTo>
                  <a:cubicBezTo>
                    <a:pt x="92" y="32"/>
                    <a:pt x="100" y="27"/>
                    <a:pt x="108" y="24"/>
                  </a:cubicBezTo>
                  <a:cubicBezTo>
                    <a:pt x="112" y="23"/>
                    <a:pt x="117" y="23"/>
                    <a:pt x="121" y="21"/>
                  </a:cubicBezTo>
                  <a:cubicBezTo>
                    <a:pt x="136" y="18"/>
                    <a:pt x="158" y="11"/>
                    <a:pt x="178" y="15"/>
                  </a:cubicBezTo>
                  <a:cubicBezTo>
                    <a:pt x="185" y="17"/>
                    <a:pt x="194" y="20"/>
                    <a:pt x="198" y="22"/>
                  </a:cubicBezTo>
                  <a:cubicBezTo>
                    <a:pt x="201" y="24"/>
                    <a:pt x="207" y="31"/>
                    <a:pt x="2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6" name="Freeform 12"/>
          <p:cNvSpPr>
            <a:spLocks/>
          </p:cNvSpPr>
          <p:nvPr/>
        </p:nvSpPr>
        <p:spPr bwMode="auto">
          <a:xfrm>
            <a:off x="4037436" y="5524672"/>
            <a:ext cx="1075619" cy="270555"/>
          </a:xfrm>
          <a:custGeom>
            <a:avLst/>
            <a:gdLst>
              <a:gd name="T0" fmla="*/ 204 w 207"/>
              <a:gd name="T1" fmla="*/ 36 h 52"/>
              <a:gd name="T2" fmla="*/ 190 w 207"/>
              <a:gd name="T3" fmla="*/ 26 h 52"/>
              <a:gd name="T4" fmla="*/ 149 w 207"/>
              <a:gd name="T5" fmla="*/ 29 h 52"/>
              <a:gd name="T6" fmla="*/ 130 w 207"/>
              <a:gd name="T7" fmla="*/ 33 h 52"/>
              <a:gd name="T8" fmla="*/ 110 w 207"/>
              <a:gd name="T9" fmla="*/ 35 h 52"/>
              <a:gd name="T10" fmla="*/ 96 w 207"/>
              <a:gd name="T11" fmla="*/ 40 h 52"/>
              <a:gd name="T12" fmla="*/ 81 w 207"/>
              <a:gd name="T13" fmla="*/ 43 h 52"/>
              <a:gd name="T14" fmla="*/ 53 w 207"/>
              <a:gd name="T15" fmla="*/ 52 h 52"/>
              <a:gd name="T16" fmla="*/ 42 w 207"/>
              <a:gd name="T17" fmla="*/ 51 h 52"/>
              <a:gd name="T18" fmla="*/ 34 w 207"/>
              <a:gd name="T19" fmla="*/ 52 h 52"/>
              <a:gd name="T20" fmla="*/ 13 w 207"/>
              <a:gd name="T21" fmla="*/ 47 h 52"/>
              <a:gd name="T22" fmla="*/ 5 w 207"/>
              <a:gd name="T23" fmla="*/ 37 h 52"/>
              <a:gd name="T24" fmla="*/ 18 w 207"/>
              <a:gd name="T25" fmla="*/ 5 h 52"/>
              <a:gd name="T26" fmla="*/ 19 w 207"/>
              <a:gd name="T27" fmla="*/ 24 h 52"/>
              <a:gd name="T28" fmla="*/ 25 w 207"/>
              <a:gd name="T29" fmla="*/ 16 h 52"/>
              <a:gd name="T30" fmla="*/ 16 w 207"/>
              <a:gd name="T31" fmla="*/ 40 h 52"/>
              <a:gd name="T32" fmla="*/ 72 w 207"/>
              <a:gd name="T33" fmla="*/ 37 h 52"/>
              <a:gd name="T34" fmla="*/ 84 w 207"/>
              <a:gd name="T35" fmla="*/ 34 h 52"/>
              <a:gd name="T36" fmla="*/ 108 w 207"/>
              <a:gd name="T37" fmla="*/ 24 h 52"/>
              <a:gd name="T38" fmla="*/ 121 w 207"/>
              <a:gd name="T39" fmla="*/ 21 h 52"/>
              <a:gd name="T40" fmla="*/ 178 w 207"/>
              <a:gd name="T41" fmla="*/ 15 h 52"/>
              <a:gd name="T42" fmla="*/ 198 w 207"/>
              <a:gd name="T43" fmla="*/ 22 h 52"/>
              <a:gd name="T44" fmla="*/ 204 w 207"/>
              <a:gd name="T45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7" h="52">
                <a:moveTo>
                  <a:pt x="204" y="36"/>
                </a:moveTo>
                <a:cubicBezTo>
                  <a:pt x="197" y="36"/>
                  <a:pt x="195" y="28"/>
                  <a:pt x="190" y="26"/>
                </a:cubicBezTo>
                <a:cubicBezTo>
                  <a:pt x="181" y="23"/>
                  <a:pt x="159" y="27"/>
                  <a:pt x="149" y="29"/>
                </a:cubicBezTo>
                <a:cubicBezTo>
                  <a:pt x="142" y="30"/>
                  <a:pt x="137" y="32"/>
                  <a:pt x="130" y="33"/>
                </a:cubicBezTo>
                <a:cubicBezTo>
                  <a:pt x="123" y="34"/>
                  <a:pt x="116" y="34"/>
                  <a:pt x="110" y="35"/>
                </a:cubicBezTo>
                <a:cubicBezTo>
                  <a:pt x="105" y="37"/>
                  <a:pt x="100" y="39"/>
                  <a:pt x="96" y="40"/>
                </a:cubicBezTo>
                <a:cubicBezTo>
                  <a:pt x="91" y="42"/>
                  <a:pt x="86" y="42"/>
                  <a:pt x="81" y="43"/>
                </a:cubicBezTo>
                <a:cubicBezTo>
                  <a:pt x="71" y="45"/>
                  <a:pt x="61" y="51"/>
                  <a:pt x="53" y="52"/>
                </a:cubicBezTo>
                <a:cubicBezTo>
                  <a:pt x="50" y="52"/>
                  <a:pt x="46" y="51"/>
                  <a:pt x="42" y="51"/>
                </a:cubicBezTo>
                <a:cubicBezTo>
                  <a:pt x="39" y="51"/>
                  <a:pt x="37" y="52"/>
                  <a:pt x="34" y="52"/>
                </a:cubicBezTo>
                <a:cubicBezTo>
                  <a:pt x="27" y="51"/>
                  <a:pt x="20" y="46"/>
                  <a:pt x="13" y="47"/>
                </a:cubicBezTo>
                <a:cubicBezTo>
                  <a:pt x="8" y="43"/>
                  <a:pt x="7" y="42"/>
                  <a:pt x="5" y="37"/>
                </a:cubicBezTo>
                <a:cubicBezTo>
                  <a:pt x="0" y="28"/>
                  <a:pt x="7" y="7"/>
                  <a:pt x="18" y="5"/>
                </a:cubicBezTo>
                <a:cubicBezTo>
                  <a:pt x="40" y="0"/>
                  <a:pt x="38" y="32"/>
                  <a:pt x="19" y="24"/>
                </a:cubicBezTo>
                <a:cubicBezTo>
                  <a:pt x="18" y="18"/>
                  <a:pt x="24" y="20"/>
                  <a:pt x="25" y="16"/>
                </a:cubicBezTo>
                <a:cubicBezTo>
                  <a:pt x="11" y="5"/>
                  <a:pt x="4" y="33"/>
                  <a:pt x="16" y="40"/>
                </a:cubicBezTo>
                <a:cubicBezTo>
                  <a:pt x="30" y="47"/>
                  <a:pt x="58" y="41"/>
                  <a:pt x="72" y="37"/>
                </a:cubicBezTo>
                <a:cubicBezTo>
                  <a:pt x="76" y="36"/>
                  <a:pt x="81" y="36"/>
                  <a:pt x="84" y="34"/>
                </a:cubicBezTo>
                <a:cubicBezTo>
                  <a:pt x="92" y="32"/>
                  <a:pt x="100" y="27"/>
                  <a:pt x="108" y="24"/>
                </a:cubicBezTo>
                <a:cubicBezTo>
                  <a:pt x="112" y="23"/>
                  <a:pt x="117" y="23"/>
                  <a:pt x="121" y="21"/>
                </a:cubicBezTo>
                <a:cubicBezTo>
                  <a:pt x="136" y="18"/>
                  <a:pt x="158" y="11"/>
                  <a:pt x="178" y="15"/>
                </a:cubicBezTo>
                <a:cubicBezTo>
                  <a:pt x="185" y="17"/>
                  <a:pt x="194" y="20"/>
                  <a:pt x="198" y="22"/>
                </a:cubicBezTo>
                <a:cubicBezTo>
                  <a:pt x="201" y="24"/>
                  <a:pt x="207" y="31"/>
                  <a:pt x="204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Ornament</a:t>
            </a:r>
            <a:r>
              <a:rPr lang="pl-PL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5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964601" y="3158176"/>
            <a:ext cx="622224" cy="802259"/>
          </a:xfrm>
          <a:custGeom>
            <a:avLst/>
            <a:gdLst>
              <a:gd name="T0" fmla="*/ 99 w 103"/>
              <a:gd name="T1" fmla="*/ 20 h 133"/>
              <a:gd name="T2" fmla="*/ 100 w 103"/>
              <a:gd name="T3" fmla="*/ 24 h 133"/>
              <a:gd name="T4" fmla="*/ 102 w 103"/>
              <a:gd name="T5" fmla="*/ 35 h 133"/>
              <a:gd name="T6" fmla="*/ 102 w 103"/>
              <a:gd name="T7" fmla="*/ 36 h 133"/>
              <a:gd name="T8" fmla="*/ 101 w 103"/>
              <a:gd name="T9" fmla="*/ 48 h 133"/>
              <a:gd name="T10" fmla="*/ 94 w 103"/>
              <a:gd name="T11" fmla="*/ 66 h 133"/>
              <a:gd name="T12" fmla="*/ 93 w 103"/>
              <a:gd name="T13" fmla="*/ 72 h 133"/>
              <a:gd name="T14" fmla="*/ 88 w 103"/>
              <a:gd name="T15" fmla="*/ 83 h 133"/>
              <a:gd name="T16" fmla="*/ 84 w 103"/>
              <a:gd name="T17" fmla="*/ 91 h 133"/>
              <a:gd name="T18" fmla="*/ 82 w 103"/>
              <a:gd name="T19" fmla="*/ 94 h 133"/>
              <a:gd name="T20" fmla="*/ 78 w 103"/>
              <a:gd name="T21" fmla="*/ 101 h 133"/>
              <a:gd name="T22" fmla="*/ 73 w 103"/>
              <a:gd name="T23" fmla="*/ 109 h 133"/>
              <a:gd name="T24" fmla="*/ 60 w 103"/>
              <a:gd name="T25" fmla="*/ 129 h 133"/>
              <a:gd name="T26" fmla="*/ 56 w 103"/>
              <a:gd name="T27" fmla="*/ 127 h 133"/>
              <a:gd name="T28" fmla="*/ 49 w 103"/>
              <a:gd name="T29" fmla="*/ 125 h 133"/>
              <a:gd name="T30" fmla="*/ 43 w 103"/>
              <a:gd name="T31" fmla="*/ 116 h 133"/>
              <a:gd name="T32" fmla="*/ 34 w 103"/>
              <a:gd name="T33" fmla="*/ 106 h 133"/>
              <a:gd name="T34" fmla="*/ 41 w 103"/>
              <a:gd name="T35" fmla="*/ 116 h 133"/>
              <a:gd name="T36" fmla="*/ 29 w 103"/>
              <a:gd name="T37" fmla="*/ 102 h 133"/>
              <a:gd name="T38" fmla="*/ 23 w 103"/>
              <a:gd name="T39" fmla="*/ 96 h 133"/>
              <a:gd name="T40" fmla="*/ 22 w 103"/>
              <a:gd name="T41" fmla="*/ 93 h 133"/>
              <a:gd name="T42" fmla="*/ 11 w 103"/>
              <a:gd name="T43" fmla="*/ 76 h 133"/>
              <a:gd name="T44" fmla="*/ 1 w 103"/>
              <a:gd name="T45" fmla="*/ 58 h 133"/>
              <a:gd name="T46" fmla="*/ 1 w 103"/>
              <a:gd name="T47" fmla="*/ 50 h 133"/>
              <a:gd name="T48" fmla="*/ 2 w 103"/>
              <a:gd name="T49" fmla="*/ 43 h 133"/>
              <a:gd name="T50" fmla="*/ 3 w 103"/>
              <a:gd name="T51" fmla="*/ 33 h 133"/>
              <a:gd name="T52" fmla="*/ 6 w 103"/>
              <a:gd name="T53" fmla="*/ 30 h 133"/>
              <a:gd name="T54" fmla="*/ 14 w 103"/>
              <a:gd name="T55" fmla="*/ 17 h 133"/>
              <a:gd name="T56" fmla="*/ 23 w 103"/>
              <a:gd name="T57" fmla="*/ 9 h 133"/>
              <a:gd name="T58" fmla="*/ 31 w 103"/>
              <a:gd name="T59" fmla="*/ 7 h 133"/>
              <a:gd name="T60" fmla="*/ 48 w 103"/>
              <a:gd name="T61" fmla="*/ 21 h 133"/>
              <a:gd name="T62" fmla="*/ 54 w 103"/>
              <a:gd name="T63" fmla="*/ 23 h 133"/>
              <a:gd name="T64" fmla="*/ 56 w 103"/>
              <a:gd name="T65" fmla="*/ 19 h 133"/>
              <a:gd name="T66" fmla="*/ 60 w 103"/>
              <a:gd name="T67" fmla="*/ 12 h 133"/>
              <a:gd name="T68" fmla="*/ 60 w 103"/>
              <a:gd name="T69" fmla="*/ 11 h 133"/>
              <a:gd name="T70" fmla="*/ 65 w 103"/>
              <a:gd name="T71" fmla="*/ 7 h 133"/>
              <a:gd name="T72" fmla="*/ 71 w 103"/>
              <a:gd name="T73" fmla="*/ 2 h 133"/>
              <a:gd name="T74" fmla="*/ 75 w 103"/>
              <a:gd name="T75" fmla="*/ 0 h 133"/>
              <a:gd name="T76" fmla="*/ 93 w 103"/>
              <a:gd name="T77" fmla="*/ 10 h 133"/>
              <a:gd name="T78" fmla="*/ 10 w 103"/>
              <a:gd name="T79" fmla="*/ 75 h 133"/>
              <a:gd name="T80" fmla="*/ 10 w 103"/>
              <a:gd name="T81" fmla="*/ 75 h 133"/>
              <a:gd name="T82" fmla="*/ 15 w 103"/>
              <a:gd name="T83" fmla="*/ 14 h 133"/>
              <a:gd name="T84" fmla="*/ 1 w 103"/>
              <a:gd name="T85" fmla="*/ 46 h 133"/>
              <a:gd name="T86" fmla="*/ 19 w 103"/>
              <a:gd name="T87" fmla="*/ 87 h 133"/>
              <a:gd name="T88" fmla="*/ 19 w 103"/>
              <a:gd name="T89" fmla="*/ 87 h 133"/>
              <a:gd name="T90" fmla="*/ 21 w 103"/>
              <a:gd name="T91" fmla="*/ 89 h 133"/>
              <a:gd name="T92" fmla="*/ 21 w 103"/>
              <a:gd name="T93" fmla="*/ 9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133">
                <a:moveTo>
                  <a:pt x="97" y="12"/>
                </a:moveTo>
                <a:cubicBezTo>
                  <a:pt x="97" y="15"/>
                  <a:pt x="100" y="18"/>
                  <a:pt x="99" y="20"/>
                </a:cubicBezTo>
                <a:cubicBezTo>
                  <a:pt x="99" y="21"/>
                  <a:pt x="100" y="21"/>
                  <a:pt x="100" y="22"/>
                </a:cubicBezTo>
                <a:cubicBezTo>
                  <a:pt x="100" y="22"/>
                  <a:pt x="100" y="23"/>
                  <a:pt x="100" y="24"/>
                </a:cubicBezTo>
                <a:cubicBezTo>
                  <a:pt x="100" y="25"/>
                  <a:pt x="101" y="26"/>
                  <a:pt x="101" y="27"/>
                </a:cubicBezTo>
                <a:cubicBezTo>
                  <a:pt x="102" y="30"/>
                  <a:pt x="101" y="34"/>
                  <a:pt x="102" y="35"/>
                </a:cubicBezTo>
                <a:cubicBezTo>
                  <a:pt x="102" y="35"/>
                  <a:pt x="103" y="35"/>
                  <a:pt x="103" y="35"/>
                </a:cubicBezTo>
                <a:cubicBezTo>
                  <a:pt x="103" y="36"/>
                  <a:pt x="102" y="35"/>
                  <a:pt x="102" y="36"/>
                </a:cubicBezTo>
                <a:cubicBezTo>
                  <a:pt x="101" y="37"/>
                  <a:pt x="103" y="40"/>
                  <a:pt x="102" y="42"/>
                </a:cubicBezTo>
                <a:cubicBezTo>
                  <a:pt x="102" y="45"/>
                  <a:pt x="99" y="46"/>
                  <a:pt x="101" y="48"/>
                </a:cubicBezTo>
                <a:cubicBezTo>
                  <a:pt x="97" y="54"/>
                  <a:pt x="97" y="60"/>
                  <a:pt x="93" y="66"/>
                </a:cubicBezTo>
                <a:cubicBezTo>
                  <a:pt x="94" y="66"/>
                  <a:pt x="94" y="66"/>
                  <a:pt x="94" y="66"/>
                </a:cubicBezTo>
                <a:cubicBezTo>
                  <a:pt x="95" y="67"/>
                  <a:pt x="93" y="67"/>
                  <a:pt x="93" y="68"/>
                </a:cubicBezTo>
                <a:cubicBezTo>
                  <a:pt x="93" y="70"/>
                  <a:pt x="91" y="71"/>
                  <a:pt x="93" y="72"/>
                </a:cubicBezTo>
                <a:cubicBezTo>
                  <a:pt x="91" y="74"/>
                  <a:pt x="91" y="77"/>
                  <a:pt x="90" y="79"/>
                </a:cubicBezTo>
                <a:cubicBezTo>
                  <a:pt x="88" y="80"/>
                  <a:pt x="89" y="81"/>
                  <a:pt x="88" y="83"/>
                </a:cubicBezTo>
                <a:cubicBezTo>
                  <a:pt x="88" y="84"/>
                  <a:pt x="87" y="87"/>
                  <a:pt x="86" y="86"/>
                </a:cubicBezTo>
                <a:cubicBezTo>
                  <a:pt x="86" y="88"/>
                  <a:pt x="85" y="89"/>
                  <a:pt x="84" y="91"/>
                </a:cubicBezTo>
                <a:cubicBezTo>
                  <a:pt x="84" y="91"/>
                  <a:pt x="84" y="92"/>
                  <a:pt x="84" y="93"/>
                </a:cubicBezTo>
                <a:cubicBezTo>
                  <a:pt x="84" y="93"/>
                  <a:pt x="83" y="93"/>
                  <a:pt x="82" y="94"/>
                </a:cubicBezTo>
                <a:cubicBezTo>
                  <a:pt x="81" y="96"/>
                  <a:pt x="80" y="99"/>
                  <a:pt x="79" y="101"/>
                </a:cubicBezTo>
                <a:cubicBezTo>
                  <a:pt x="79" y="101"/>
                  <a:pt x="78" y="101"/>
                  <a:pt x="78" y="101"/>
                </a:cubicBezTo>
                <a:cubicBezTo>
                  <a:pt x="77" y="102"/>
                  <a:pt x="78" y="102"/>
                  <a:pt x="78" y="103"/>
                </a:cubicBezTo>
                <a:cubicBezTo>
                  <a:pt x="77" y="105"/>
                  <a:pt x="74" y="107"/>
                  <a:pt x="73" y="109"/>
                </a:cubicBezTo>
                <a:cubicBezTo>
                  <a:pt x="71" y="112"/>
                  <a:pt x="70" y="115"/>
                  <a:pt x="67" y="117"/>
                </a:cubicBezTo>
                <a:cubicBezTo>
                  <a:pt x="66" y="121"/>
                  <a:pt x="61" y="125"/>
                  <a:pt x="60" y="129"/>
                </a:cubicBezTo>
                <a:cubicBezTo>
                  <a:pt x="59" y="130"/>
                  <a:pt x="58" y="132"/>
                  <a:pt x="55" y="133"/>
                </a:cubicBezTo>
                <a:cubicBezTo>
                  <a:pt x="56" y="131"/>
                  <a:pt x="56" y="130"/>
                  <a:pt x="56" y="127"/>
                </a:cubicBezTo>
                <a:cubicBezTo>
                  <a:pt x="55" y="128"/>
                  <a:pt x="54" y="129"/>
                  <a:pt x="54" y="130"/>
                </a:cubicBezTo>
                <a:cubicBezTo>
                  <a:pt x="51" y="130"/>
                  <a:pt x="52" y="127"/>
                  <a:pt x="49" y="125"/>
                </a:cubicBezTo>
                <a:cubicBezTo>
                  <a:pt x="48" y="123"/>
                  <a:pt x="46" y="121"/>
                  <a:pt x="45" y="119"/>
                </a:cubicBezTo>
                <a:cubicBezTo>
                  <a:pt x="44" y="117"/>
                  <a:pt x="43" y="117"/>
                  <a:pt x="43" y="116"/>
                </a:cubicBezTo>
                <a:cubicBezTo>
                  <a:pt x="40" y="112"/>
                  <a:pt x="39" y="107"/>
                  <a:pt x="35" y="106"/>
                </a:cubicBezTo>
                <a:cubicBezTo>
                  <a:pt x="35" y="106"/>
                  <a:pt x="35" y="106"/>
                  <a:pt x="34" y="106"/>
                </a:cubicBezTo>
                <a:cubicBezTo>
                  <a:pt x="36" y="110"/>
                  <a:pt x="39" y="111"/>
                  <a:pt x="39" y="116"/>
                </a:cubicBezTo>
                <a:cubicBezTo>
                  <a:pt x="39" y="116"/>
                  <a:pt x="40" y="116"/>
                  <a:pt x="41" y="116"/>
                </a:cubicBezTo>
                <a:cubicBezTo>
                  <a:pt x="41" y="117"/>
                  <a:pt x="39" y="117"/>
                  <a:pt x="39" y="118"/>
                </a:cubicBezTo>
                <a:cubicBezTo>
                  <a:pt x="37" y="112"/>
                  <a:pt x="32" y="107"/>
                  <a:pt x="29" y="102"/>
                </a:cubicBezTo>
                <a:cubicBezTo>
                  <a:pt x="28" y="101"/>
                  <a:pt x="28" y="101"/>
                  <a:pt x="27" y="101"/>
                </a:cubicBezTo>
                <a:cubicBezTo>
                  <a:pt x="26" y="98"/>
                  <a:pt x="25" y="95"/>
                  <a:pt x="23" y="96"/>
                </a:cubicBezTo>
                <a:cubicBezTo>
                  <a:pt x="23" y="96"/>
                  <a:pt x="24" y="96"/>
                  <a:pt x="24" y="96"/>
                </a:cubicBezTo>
                <a:cubicBezTo>
                  <a:pt x="22" y="98"/>
                  <a:pt x="23" y="94"/>
                  <a:pt x="22" y="93"/>
                </a:cubicBezTo>
                <a:cubicBezTo>
                  <a:pt x="20" y="94"/>
                  <a:pt x="20" y="92"/>
                  <a:pt x="19" y="92"/>
                </a:cubicBezTo>
                <a:cubicBezTo>
                  <a:pt x="17" y="85"/>
                  <a:pt x="13" y="81"/>
                  <a:pt x="11" y="76"/>
                </a:cubicBezTo>
                <a:cubicBezTo>
                  <a:pt x="4" y="73"/>
                  <a:pt x="4" y="62"/>
                  <a:pt x="1" y="57"/>
                </a:cubicBezTo>
                <a:cubicBezTo>
                  <a:pt x="1" y="57"/>
                  <a:pt x="1" y="58"/>
                  <a:pt x="1" y="58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50"/>
                  <a:pt x="1" y="50"/>
                  <a:pt x="1" y="50"/>
                </a:cubicBezTo>
                <a:cubicBezTo>
                  <a:pt x="1" y="48"/>
                  <a:pt x="0" y="46"/>
                  <a:pt x="0" y="44"/>
                </a:cubicBezTo>
                <a:cubicBezTo>
                  <a:pt x="1" y="45"/>
                  <a:pt x="1" y="44"/>
                  <a:pt x="2" y="43"/>
                </a:cubicBezTo>
                <a:cubicBezTo>
                  <a:pt x="2" y="41"/>
                  <a:pt x="2" y="42"/>
                  <a:pt x="0" y="42"/>
                </a:cubicBezTo>
                <a:cubicBezTo>
                  <a:pt x="1" y="38"/>
                  <a:pt x="0" y="34"/>
                  <a:pt x="3" y="33"/>
                </a:cubicBezTo>
                <a:cubicBezTo>
                  <a:pt x="2" y="34"/>
                  <a:pt x="2" y="36"/>
                  <a:pt x="2" y="37"/>
                </a:cubicBezTo>
                <a:cubicBezTo>
                  <a:pt x="3" y="35"/>
                  <a:pt x="4" y="32"/>
                  <a:pt x="6" y="30"/>
                </a:cubicBezTo>
                <a:cubicBezTo>
                  <a:pt x="6" y="29"/>
                  <a:pt x="6" y="28"/>
                  <a:pt x="5" y="28"/>
                </a:cubicBezTo>
                <a:cubicBezTo>
                  <a:pt x="9" y="29"/>
                  <a:pt x="10" y="20"/>
                  <a:pt x="14" y="17"/>
                </a:cubicBezTo>
                <a:cubicBezTo>
                  <a:pt x="11" y="14"/>
                  <a:pt x="20" y="11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6" y="5"/>
                  <a:pt x="30" y="5"/>
                  <a:pt x="33" y="5"/>
                </a:cubicBezTo>
                <a:cubicBezTo>
                  <a:pt x="33" y="6"/>
                  <a:pt x="31" y="6"/>
                  <a:pt x="31" y="7"/>
                </a:cubicBezTo>
                <a:cubicBezTo>
                  <a:pt x="32" y="8"/>
                  <a:pt x="34" y="6"/>
                  <a:pt x="35" y="6"/>
                </a:cubicBezTo>
                <a:cubicBezTo>
                  <a:pt x="43" y="7"/>
                  <a:pt x="44" y="16"/>
                  <a:pt x="48" y="21"/>
                </a:cubicBezTo>
                <a:cubicBezTo>
                  <a:pt x="49" y="22"/>
                  <a:pt x="50" y="23"/>
                  <a:pt x="50" y="24"/>
                </a:cubicBezTo>
                <a:cubicBezTo>
                  <a:pt x="53" y="25"/>
                  <a:pt x="53" y="24"/>
                  <a:pt x="54" y="23"/>
                </a:cubicBezTo>
                <a:cubicBezTo>
                  <a:pt x="55" y="20"/>
                  <a:pt x="52" y="20"/>
                  <a:pt x="53" y="18"/>
                </a:cubicBezTo>
                <a:cubicBezTo>
                  <a:pt x="54" y="18"/>
                  <a:pt x="54" y="19"/>
                  <a:pt x="56" y="19"/>
                </a:cubicBezTo>
                <a:cubicBezTo>
                  <a:pt x="56" y="17"/>
                  <a:pt x="53" y="18"/>
                  <a:pt x="55" y="16"/>
                </a:cubicBezTo>
                <a:cubicBezTo>
                  <a:pt x="57" y="19"/>
                  <a:pt x="57" y="13"/>
                  <a:pt x="60" y="12"/>
                </a:cubicBezTo>
                <a:cubicBezTo>
                  <a:pt x="60" y="12"/>
                  <a:pt x="60" y="13"/>
                  <a:pt x="60" y="13"/>
                </a:cubicBezTo>
                <a:cubicBezTo>
                  <a:pt x="61" y="14"/>
                  <a:pt x="62" y="10"/>
                  <a:pt x="60" y="11"/>
                </a:cubicBezTo>
                <a:cubicBezTo>
                  <a:pt x="61" y="8"/>
                  <a:pt x="63" y="8"/>
                  <a:pt x="64" y="6"/>
                </a:cubicBezTo>
                <a:cubicBezTo>
                  <a:pt x="64" y="6"/>
                  <a:pt x="64" y="7"/>
                  <a:pt x="65" y="7"/>
                </a:cubicBezTo>
                <a:cubicBezTo>
                  <a:pt x="66" y="6"/>
                  <a:pt x="64" y="5"/>
                  <a:pt x="66" y="4"/>
                </a:cubicBezTo>
                <a:cubicBezTo>
                  <a:pt x="67" y="6"/>
                  <a:pt x="68" y="1"/>
                  <a:pt x="71" y="2"/>
                </a:cubicBezTo>
                <a:cubicBezTo>
                  <a:pt x="72" y="2"/>
                  <a:pt x="72" y="1"/>
                  <a:pt x="73" y="0"/>
                </a:cubicBezTo>
                <a:cubicBezTo>
                  <a:pt x="74" y="1"/>
                  <a:pt x="75" y="1"/>
                  <a:pt x="75" y="0"/>
                </a:cubicBezTo>
                <a:cubicBezTo>
                  <a:pt x="80" y="0"/>
                  <a:pt x="84" y="3"/>
                  <a:pt x="85" y="5"/>
                </a:cubicBezTo>
                <a:cubicBezTo>
                  <a:pt x="87" y="8"/>
                  <a:pt x="90" y="8"/>
                  <a:pt x="93" y="10"/>
                </a:cubicBezTo>
                <a:cubicBezTo>
                  <a:pt x="95" y="11"/>
                  <a:pt x="95" y="13"/>
                  <a:pt x="97" y="12"/>
                </a:cubicBezTo>
                <a:close/>
                <a:moveTo>
                  <a:pt x="10" y="75"/>
                </a:moveTo>
                <a:cubicBezTo>
                  <a:pt x="11" y="75"/>
                  <a:pt x="10" y="73"/>
                  <a:pt x="9" y="72"/>
                </a:cubicBezTo>
                <a:cubicBezTo>
                  <a:pt x="9" y="74"/>
                  <a:pt x="9" y="75"/>
                  <a:pt x="10" y="75"/>
                </a:cubicBezTo>
                <a:close/>
                <a:moveTo>
                  <a:pt x="15" y="16"/>
                </a:moveTo>
                <a:cubicBezTo>
                  <a:pt x="15" y="15"/>
                  <a:pt x="16" y="15"/>
                  <a:pt x="15" y="14"/>
                </a:cubicBezTo>
                <a:cubicBezTo>
                  <a:pt x="15" y="15"/>
                  <a:pt x="14" y="16"/>
                  <a:pt x="15" y="16"/>
                </a:cubicBezTo>
                <a:close/>
                <a:moveTo>
                  <a:pt x="1" y="46"/>
                </a:moveTo>
                <a:cubicBezTo>
                  <a:pt x="2" y="49"/>
                  <a:pt x="2" y="44"/>
                  <a:pt x="1" y="46"/>
                </a:cubicBezTo>
                <a:close/>
                <a:moveTo>
                  <a:pt x="19" y="87"/>
                </a:moveTo>
                <a:cubicBezTo>
                  <a:pt x="18" y="87"/>
                  <a:pt x="18" y="85"/>
                  <a:pt x="17" y="85"/>
                </a:cubicBezTo>
                <a:cubicBezTo>
                  <a:pt x="17" y="86"/>
                  <a:pt x="19" y="88"/>
                  <a:pt x="19" y="87"/>
                </a:cubicBezTo>
                <a:close/>
                <a:moveTo>
                  <a:pt x="21" y="92"/>
                </a:moveTo>
                <a:cubicBezTo>
                  <a:pt x="21" y="90"/>
                  <a:pt x="21" y="91"/>
                  <a:pt x="21" y="89"/>
                </a:cubicBezTo>
                <a:cubicBezTo>
                  <a:pt x="20" y="89"/>
                  <a:pt x="19" y="89"/>
                  <a:pt x="19" y="90"/>
                </a:cubicBezTo>
                <a:cubicBezTo>
                  <a:pt x="20" y="90"/>
                  <a:pt x="20" y="92"/>
                  <a:pt x="21" y="92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1755316" y="3972857"/>
            <a:ext cx="639596" cy="906488"/>
          </a:xfrm>
          <a:custGeom>
            <a:avLst/>
            <a:gdLst>
              <a:gd name="T0" fmla="*/ 102 w 106"/>
              <a:gd name="T1" fmla="*/ 51 h 150"/>
              <a:gd name="T2" fmla="*/ 84 w 106"/>
              <a:gd name="T3" fmla="*/ 92 h 150"/>
              <a:gd name="T4" fmla="*/ 83 w 106"/>
              <a:gd name="T5" fmla="*/ 96 h 150"/>
              <a:gd name="T6" fmla="*/ 81 w 106"/>
              <a:gd name="T7" fmla="*/ 100 h 150"/>
              <a:gd name="T8" fmla="*/ 78 w 106"/>
              <a:gd name="T9" fmla="*/ 102 h 150"/>
              <a:gd name="T10" fmla="*/ 66 w 106"/>
              <a:gd name="T11" fmla="*/ 122 h 150"/>
              <a:gd name="T12" fmla="*/ 56 w 106"/>
              <a:gd name="T13" fmla="*/ 150 h 150"/>
              <a:gd name="T14" fmla="*/ 56 w 106"/>
              <a:gd name="T15" fmla="*/ 150 h 150"/>
              <a:gd name="T16" fmla="*/ 53 w 106"/>
              <a:gd name="T17" fmla="*/ 147 h 150"/>
              <a:gd name="T18" fmla="*/ 49 w 106"/>
              <a:gd name="T19" fmla="*/ 138 h 150"/>
              <a:gd name="T20" fmla="*/ 44 w 106"/>
              <a:gd name="T21" fmla="*/ 130 h 150"/>
              <a:gd name="T22" fmla="*/ 41 w 106"/>
              <a:gd name="T23" fmla="*/ 125 h 150"/>
              <a:gd name="T24" fmla="*/ 35 w 106"/>
              <a:gd name="T25" fmla="*/ 119 h 150"/>
              <a:gd name="T26" fmla="*/ 27 w 106"/>
              <a:gd name="T27" fmla="*/ 108 h 150"/>
              <a:gd name="T28" fmla="*/ 25 w 106"/>
              <a:gd name="T29" fmla="*/ 106 h 150"/>
              <a:gd name="T30" fmla="*/ 14 w 106"/>
              <a:gd name="T31" fmla="*/ 88 h 150"/>
              <a:gd name="T32" fmla="*/ 9 w 106"/>
              <a:gd name="T33" fmla="*/ 77 h 150"/>
              <a:gd name="T34" fmla="*/ 7 w 106"/>
              <a:gd name="T35" fmla="*/ 77 h 150"/>
              <a:gd name="T36" fmla="*/ 7 w 106"/>
              <a:gd name="T37" fmla="*/ 71 h 150"/>
              <a:gd name="T38" fmla="*/ 7 w 106"/>
              <a:gd name="T39" fmla="*/ 66 h 150"/>
              <a:gd name="T40" fmla="*/ 1 w 106"/>
              <a:gd name="T41" fmla="*/ 54 h 150"/>
              <a:gd name="T42" fmla="*/ 3 w 106"/>
              <a:gd name="T43" fmla="*/ 33 h 150"/>
              <a:gd name="T44" fmla="*/ 4 w 106"/>
              <a:gd name="T45" fmla="*/ 43 h 150"/>
              <a:gd name="T46" fmla="*/ 6 w 106"/>
              <a:gd name="T47" fmla="*/ 32 h 150"/>
              <a:gd name="T48" fmla="*/ 11 w 106"/>
              <a:gd name="T49" fmla="*/ 18 h 150"/>
              <a:gd name="T50" fmla="*/ 10 w 106"/>
              <a:gd name="T51" fmla="*/ 19 h 150"/>
              <a:gd name="T52" fmla="*/ 12 w 106"/>
              <a:gd name="T53" fmla="*/ 16 h 150"/>
              <a:gd name="T54" fmla="*/ 14 w 106"/>
              <a:gd name="T55" fmla="*/ 13 h 150"/>
              <a:gd name="T56" fmla="*/ 22 w 106"/>
              <a:gd name="T57" fmla="*/ 8 h 150"/>
              <a:gd name="T58" fmla="*/ 29 w 106"/>
              <a:gd name="T59" fmla="*/ 10 h 150"/>
              <a:gd name="T60" fmla="*/ 30 w 106"/>
              <a:gd name="T61" fmla="*/ 10 h 150"/>
              <a:gd name="T62" fmla="*/ 32 w 106"/>
              <a:gd name="T63" fmla="*/ 11 h 150"/>
              <a:gd name="T64" fmla="*/ 35 w 106"/>
              <a:gd name="T65" fmla="*/ 23 h 150"/>
              <a:gd name="T66" fmla="*/ 44 w 106"/>
              <a:gd name="T67" fmla="*/ 32 h 150"/>
              <a:gd name="T68" fmla="*/ 49 w 106"/>
              <a:gd name="T69" fmla="*/ 37 h 150"/>
              <a:gd name="T70" fmla="*/ 52 w 106"/>
              <a:gd name="T71" fmla="*/ 31 h 150"/>
              <a:gd name="T72" fmla="*/ 57 w 106"/>
              <a:gd name="T73" fmla="*/ 18 h 150"/>
              <a:gd name="T74" fmla="*/ 62 w 106"/>
              <a:gd name="T75" fmla="*/ 13 h 150"/>
              <a:gd name="T76" fmla="*/ 70 w 106"/>
              <a:gd name="T77" fmla="*/ 6 h 150"/>
              <a:gd name="T78" fmla="*/ 94 w 106"/>
              <a:gd name="T79" fmla="*/ 2 h 150"/>
              <a:gd name="T80" fmla="*/ 99 w 106"/>
              <a:gd name="T81" fmla="*/ 8 h 150"/>
              <a:gd name="T82" fmla="*/ 106 w 106"/>
              <a:gd name="T83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150">
                <a:moveTo>
                  <a:pt x="104" y="31"/>
                </a:moveTo>
                <a:cubicBezTo>
                  <a:pt x="104" y="38"/>
                  <a:pt x="106" y="45"/>
                  <a:pt x="102" y="51"/>
                </a:cubicBezTo>
                <a:cubicBezTo>
                  <a:pt x="101" y="61"/>
                  <a:pt x="93" y="70"/>
                  <a:pt x="91" y="81"/>
                </a:cubicBezTo>
                <a:cubicBezTo>
                  <a:pt x="87" y="83"/>
                  <a:pt x="87" y="89"/>
                  <a:pt x="84" y="92"/>
                </a:cubicBezTo>
                <a:cubicBezTo>
                  <a:pt x="84" y="92"/>
                  <a:pt x="85" y="93"/>
                  <a:pt x="85" y="93"/>
                </a:cubicBezTo>
                <a:cubicBezTo>
                  <a:pt x="83" y="93"/>
                  <a:pt x="84" y="95"/>
                  <a:pt x="83" y="96"/>
                </a:cubicBezTo>
                <a:cubicBezTo>
                  <a:pt x="83" y="97"/>
                  <a:pt x="82" y="97"/>
                  <a:pt x="81" y="97"/>
                </a:cubicBezTo>
                <a:cubicBezTo>
                  <a:pt x="81" y="98"/>
                  <a:pt x="81" y="99"/>
                  <a:pt x="81" y="100"/>
                </a:cubicBezTo>
                <a:cubicBezTo>
                  <a:pt x="80" y="101"/>
                  <a:pt x="78" y="100"/>
                  <a:pt x="79" y="102"/>
                </a:cubicBezTo>
                <a:cubicBezTo>
                  <a:pt x="79" y="102"/>
                  <a:pt x="78" y="102"/>
                  <a:pt x="78" y="102"/>
                </a:cubicBezTo>
                <a:cubicBezTo>
                  <a:pt x="75" y="110"/>
                  <a:pt x="70" y="115"/>
                  <a:pt x="67" y="122"/>
                </a:cubicBezTo>
                <a:cubicBezTo>
                  <a:pt x="67" y="122"/>
                  <a:pt x="67" y="122"/>
                  <a:pt x="66" y="122"/>
                </a:cubicBezTo>
                <a:cubicBezTo>
                  <a:pt x="62" y="132"/>
                  <a:pt x="58" y="14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5" y="150"/>
                </a:cubicBezTo>
                <a:cubicBezTo>
                  <a:pt x="55" y="148"/>
                  <a:pt x="53" y="148"/>
                  <a:pt x="53" y="147"/>
                </a:cubicBezTo>
                <a:cubicBezTo>
                  <a:pt x="54" y="148"/>
                  <a:pt x="54" y="147"/>
                  <a:pt x="55" y="146"/>
                </a:cubicBezTo>
                <a:cubicBezTo>
                  <a:pt x="52" y="144"/>
                  <a:pt x="50" y="139"/>
                  <a:pt x="49" y="138"/>
                </a:cubicBezTo>
                <a:cubicBezTo>
                  <a:pt x="49" y="138"/>
                  <a:pt x="49" y="139"/>
                  <a:pt x="48" y="139"/>
                </a:cubicBezTo>
                <a:cubicBezTo>
                  <a:pt x="47" y="135"/>
                  <a:pt x="47" y="132"/>
                  <a:pt x="44" y="130"/>
                </a:cubicBezTo>
                <a:cubicBezTo>
                  <a:pt x="44" y="129"/>
                  <a:pt x="44" y="124"/>
                  <a:pt x="42" y="124"/>
                </a:cubicBezTo>
                <a:cubicBezTo>
                  <a:pt x="42" y="122"/>
                  <a:pt x="42" y="125"/>
                  <a:pt x="41" y="125"/>
                </a:cubicBezTo>
                <a:cubicBezTo>
                  <a:pt x="39" y="122"/>
                  <a:pt x="38" y="119"/>
                  <a:pt x="35" y="117"/>
                </a:cubicBezTo>
                <a:cubicBezTo>
                  <a:pt x="33" y="118"/>
                  <a:pt x="36" y="119"/>
                  <a:pt x="35" y="119"/>
                </a:cubicBezTo>
                <a:cubicBezTo>
                  <a:pt x="31" y="118"/>
                  <a:pt x="31" y="112"/>
                  <a:pt x="28" y="109"/>
                </a:cubicBezTo>
                <a:cubicBezTo>
                  <a:pt x="27" y="108"/>
                  <a:pt x="26" y="110"/>
                  <a:pt x="27" y="108"/>
                </a:cubicBezTo>
                <a:cubicBezTo>
                  <a:pt x="25" y="109"/>
                  <a:pt x="27" y="107"/>
                  <a:pt x="26" y="106"/>
                </a:cubicBezTo>
                <a:cubicBezTo>
                  <a:pt x="26" y="106"/>
                  <a:pt x="25" y="106"/>
                  <a:pt x="25" y="106"/>
                </a:cubicBezTo>
                <a:cubicBezTo>
                  <a:pt x="21" y="102"/>
                  <a:pt x="20" y="96"/>
                  <a:pt x="16" y="90"/>
                </a:cubicBezTo>
                <a:cubicBezTo>
                  <a:pt x="15" y="89"/>
                  <a:pt x="15" y="88"/>
                  <a:pt x="14" y="88"/>
                </a:cubicBezTo>
                <a:cubicBezTo>
                  <a:pt x="14" y="88"/>
                  <a:pt x="14" y="89"/>
                  <a:pt x="14" y="89"/>
                </a:cubicBezTo>
                <a:cubicBezTo>
                  <a:pt x="12" y="85"/>
                  <a:pt x="9" y="82"/>
                  <a:pt x="9" y="77"/>
                </a:cubicBezTo>
                <a:cubicBezTo>
                  <a:pt x="9" y="78"/>
                  <a:pt x="9" y="76"/>
                  <a:pt x="9" y="76"/>
                </a:cubicBezTo>
                <a:cubicBezTo>
                  <a:pt x="8" y="76"/>
                  <a:pt x="8" y="77"/>
                  <a:pt x="7" y="77"/>
                </a:cubicBezTo>
                <a:cubicBezTo>
                  <a:pt x="7" y="74"/>
                  <a:pt x="7" y="73"/>
                  <a:pt x="6" y="71"/>
                </a:cubicBezTo>
                <a:cubicBezTo>
                  <a:pt x="7" y="71"/>
                  <a:pt x="8" y="73"/>
                  <a:pt x="7" y="71"/>
                </a:cubicBezTo>
                <a:cubicBezTo>
                  <a:pt x="7" y="70"/>
                  <a:pt x="6" y="70"/>
                  <a:pt x="5" y="68"/>
                </a:cubicBezTo>
                <a:cubicBezTo>
                  <a:pt x="7" y="69"/>
                  <a:pt x="6" y="67"/>
                  <a:pt x="7" y="66"/>
                </a:cubicBezTo>
                <a:cubicBezTo>
                  <a:pt x="5" y="66"/>
                  <a:pt x="6" y="68"/>
                  <a:pt x="5" y="67"/>
                </a:cubicBezTo>
                <a:cubicBezTo>
                  <a:pt x="5" y="63"/>
                  <a:pt x="2" y="59"/>
                  <a:pt x="1" y="54"/>
                </a:cubicBezTo>
                <a:cubicBezTo>
                  <a:pt x="0" y="49"/>
                  <a:pt x="1" y="46"/>
                  <a:pt x="1" y="41"/>
                </a:cubicBezTo>
                <a:cubicBezTo>
                  <a:pt x="2" y="38"/>
                  <a:pt x="1" y="35"/>
                  <a:pt x="3" y="33"/>
                </a:cubicBezTo>
                <a:cubicBezTo>
                  <a:pt x="3" y="35"/>
                  <a:pt x="3" y="41"/>
                  <a:pt x="4" y="42"/>
                </a:cubicBezTo>
                <a:cubicBezTo>
                  <a:pt x="4" y="42"/>
                  <a:pt x="4" y="42"/>
                  <a:pt x="4" y="43"/>
                </a:cubicBezTo>
                <a:cubicBezTo>
                  <a:pt x="6" y="43"/>
                  <a:pt x="5" y="38"/>
                  <a:pt x="5" y="36"/>
                </a:cubicBezTo>
                <a:cubicBezTo>
                  <a:pt x="5" y="34"/>
                  <a:pt x="6" y="33"/>
                  <a:pt x="6" y="32"/>
                </a:cubicBezTo>
                <a:cubicBezTo>
                  <a:pt x="7" y="28"/>
                  <a:pt x="7" y="23"/>
                  <a:pt x="10" y="20"/>
                </a:cubicBezTo>
                <a:cubicBezTo>
                  <a:pt x="9" y="19"/>
                  <a:pt x="10" y="18"/>
                  <a:pt x="11" y="18"/>
                </a:cubicBezTo>
                <a:cubicBezTo>
                  <a:pt x="11" y="18"/>
                  <a:pt x="12" y="18"/>
                  <a:pt x="12" y="18"/>
                </a:cubicBezTo>
                <a:cubicBezTo>
                  <a:pt x="12" y="20"/>
                  <a:pt x="10" y="18"/>
                  <a:pt x="10" y="19"/>
                </a:cubicBezTo>
                <a:cubicBezTo>
                  <a:pt x="11" y="20"/>
                  <a:pt x="12" y="20"/>
                  <a:pt x="13" y="19"/>
                </a:cubicBezTo>
                <a:cubicBezTo>
                  <a:pt x="13" y="18"/>
                  <a:pt x="11" y="17"/>
                  <a:pt x="12" y="16"/>
                </a:cubicBezTo>
                <a:cubicBezTo>
                  <a:pt x="14" y="16"/>
                  <a:pt x="13" y="18"/>
                  <a:pt x="14" y="18"/>
                </a:cubicBezTo>
                <a:cubicBezTo>
                  <a:pt x="14" y="16"/>
                  <a:pt x="14" y="15"/>
                  <a:pt x="14" y="13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0"/>
                  <a:pt x="20" y="10"/>
                  <a:pt x="22" y="8"/>
                </a:cubicBezTo>
                <a:cubicBezTo>
                  <a:pt x="23" y="10"/>
                  <a:pt x="26" y="8"/>
                  <a:pt x="28" y="9"/>
                </a:cubicBezTo>
                <a:cubicBezTo>
                  <a:pt x="28" y="9"/>
                  <a:pt x="28" y="10"/>
                  <a:pt x="29" y="10"/>
                </a:cubicBezTo>
                <a:cubicBezTo>
                  <a:pt x="30" y="10"/>
                  <a:pt x="31" y="7"/>
                  <a:pt x="31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2"/>
                </a:cubicBezTo>
                <a:cubicBezTo>
                  <a:pt x="32" y="12"/>
                  <a:pt x="30" y="10"/>
                  <a:pt x="32" y="11"/>
                </a:cubicBezTo>
                <a:cubicBezTo>
                  <a:pt x="32" y="12"/>
                  <a:pt x="31" y="12"/>
                  <a:pt x="31" y="14"/>
                </a:cubicBezTo>
                <a:cubicBezTo>
                  <a:pt x="37" y="12"/>
                  <a:pt x="33" y="19"/>
                  <a:pt x="35" y="23"/>
                </a:cubicBezTo>
                <a:cubicBezTo>
                  <a:pt x="39" y="24"/>
                  <a:pt x="40" y="22"/>
                  <a:pt x="42" y="20"/>
                </a:cubicBezTo>
                <a:cubicBezTo>
                  <a:pt x="41" y="26"/>
                  <a:pt x="44" y="28"/>
                  <a:pt x="44" y="32"/>
                </a:cubicBezTo>
                <a:cubicBezTo>
                  <a:pt x="45" y="33"/>
                  <a:pt x="47" y="34"/>
                  <a:pt x="47" y="37"/>
                </a:cubicBezTo>
                <a:cubicBezTo>
                  <a:pt x="47" y="37"/>
                  <a:pt x="48" y="37"/>
                  <a:pt x="49" y="37"/>
                </a:cubicBezTo>
                <a:cubicBezTo>
                  <a:pt x="50" y="34"/>
                  <a:pt x="47" y="29"/>
                  <a:pt x="50" y="28"/>
                </a:cubicBezTo>
                <a:cubicBezTo>
                  <a:pt x="50" y="30"/>
                  <a:pt x="51" y="31"/>
                  <a:pt x="52" y="31"/>
                </a:cubicBezTo>
                <a:cubicBezTo>
                  <a:pt x="54" y="29"/>
                  <a:pt x="54" y="28"/>
                  <a:pt x="52" y="26"/>
                </a:cubicBezTo>
                <a:cubicBezTo>
                  <a:pt x="54" y="24"/>
                  <a:pt x="55" y="20"/>
                  <a:pt x="57" y="18"/>
                </a:cubicBezTo>
                <a:cubicBezTo>
                  <a:pt x="59" y="17"/>
                  <a:pt x="59" y="14"/>
                  <a:pt x="61" y="13"/>
                </a:cubicBezTo>
                <a:cubicBezTo>
                  <a:pt x="62" y="13"/>
                  <a:pt x="62" y="14"/>
                  <a:pt x="62" y="13"/>
                </a:cubicBezTo>
                <a:cubicBezTo>
                  <a:pt x="61" y="12"/>
                  <a:pt x="63" y="10"/>
                  <a:pt x="64" y="9"/>
                </a:cubicBezTo>
                <a:cubicBezTo>
                  <a:pt x="66" y="8"/>
                  <a:pt x="69" y="7"/>
                  <a:pt x="70" y="6"/>
                </a:cubicBezTo>
                <a:cubicBezTo>
                  <a:pt x="71" y="5"/>
                  <a:pt x="71" y="4"/>
                  <a:pt x="72" y="4"/>
                </a:cubicBezTo>
                <a:cubicBezTo>
                  <a:pt x="78" y="0"/>
                  <a:pt x="88" y="0"/>
                  <a:pt x="94" y="2"/>
                </a:cubicBezTo>
                <a:cubicBezTo>
                  <a:pt x="95" y="4"/>
                  <a:pt x="97" y="5"/>
                  <a:pt x="98" y="7"/>
                </a:cubicBezTo>
                <a:cubicBezTo>
                  <a:pt x="98" y="8"/>
                  <a:pt x="99" y="8"/>
                  <a:pt x="99" y="8"/>
                </a:cubicBezTo>
                <a:cubicBezTo>
                  <a:pt x="102" y="12"/>
                  <a:pt x="104" y="19"/>
                  <a:pt x="106" y="21"/>
                </a:cubicBezTo>
                <a:cubicBezTo>
                  <a:pt x="105" y="22"/>
                  <a:pt x="106" y="24"/>
                  <a:pt x="106" y="26"/>
                </a:cubicBezTo>
                <a:cubicBezTo>
                  <a:pt x="105" y="25"/>
                  <a:pt x="105" y="30"/>
                  <a:pt x="104" y="31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6"/>
          <p:cNvSpPr>
            <a:spLocks noEditPoints="1"/>
          </p:cNvSpPr>
          <p:nvPr/>
        </p:nvSpPr>
        <p:spPr bwMode="auto">
          <a:xfrm>
            <a:off x="5417575" y="3103505"/>
            <a:ext cx="656968" cy="802259"/>
          </a:xfrm>
          <a:custGeom>
            <a:avLst/>
            <a:gdLst>
              <a:gd name="T0" fmla="*/ 13 w 109"/>
              <a:gd name="T1" fmla="*/ 88 h 133"/>
              <a:gd name="T2" fmla="*/ 12 w 109"/>
              <a:gd name="T3" fmla="*/ 85 h 133"/>
              <a:gd name="T4" fmla="*/ 5 w 109"/>
              <a:gd name="T5" fmla="*/ 79 h 133"/>
              <a:gd name="T6" fmla="*/ 3 w 109"/>
              <a:gd name="T7" fmla="*/ 76 h 133"/>
              <a:gd name="T8" fmla="*/ 0 w 109"/>
              <a:gd name="T9" fmla="*/ 50 h 133"/>
              <a:gd name="T10" fmla="*/ 1 w 109"/>
              <a:gd name="T11" fmla="*/ 41 h 133"/>
              <a:gd name="T12" fmla="*/ 12 w 109"/>
              <a:gd name="T13" fmla="*/ 23 h 133"/>
              <a:gd name="T14" fmla="*/ 28 w 109"/>
              <a:gd name="T15" fmla="*/ 13 h 133"/>
              <a:gd name="T16" fmla="*/ 31 w 109"/>
              <a:gd name="T17" fmla="*/ 14 h 133"/>
              <a:gd name="T18" fmla="*/ 39 w 109"/>
              <a:gd name="T19" fmla="*/ 16 h 133"/>
              <a:gd name="T20" fmla="*/ 41 w 109"/>
              <a:gd name="T21" fmla="*/ 29 h 133"/>
              <a:gd name="T22" fmla="*/ 44 w 109"/>
              <a:gd name="T23" fmla="*/ 30 h 133"/>
              <a:gd name="T24" fmla="*/ 48 w 109"/>
              <a:gd name="T25" fmla="*/ 23 h 133"/>
              <a:gd name="T26" fmla="*/ 49 w 109"/>
              <a:gd name="T27" fmla="*/ 18 h 133"/>
              <a:gd name="T28" fmla="*/ 62 w 109"/>
              <a:gd name="T29" fmla="*/ 5 h 133"/>
              <a:gd name="T30" fmla="*/ 64 w 109"/>
              <a:gd name="T31" fmla="*/ 3 h 133"/>
              <a:gd name="T32" fmla="*/ 82 w 109"/>
              <a:gd name="T33" fmla="*/ 3 h 133"/>
              <a:gd name="T34" fmla="*/ 85 w 109"/>
              <a:gd name="T35" fmla="*/ 5 h 133"/>
              <a:gd name="T36" fmla="*/ 95 w 109"/>
              <a:gd name="T37" fmla="*/ 10 h 133"/>
              <a:gd name="T38" fmla="*/ 103 w 109"/>
              <a:gd name="T39" fmla="*/ 18 h 133"/>
              <a:gd name="T40" fmla="*/ 108 w 109"/>
              <a:gd name="T41" fmla="*/ 33 h 133"/>
              <a:gd name="T42" fmla="*/ 101 w 109"/>
              <a:gd name="T43" fmla="*/ 63 h 133"/>
              <a:gd name="T44" fmla="*/ 99 w 109"/>
              <a:gd name="T45" fmla="*/ 70 h 133"/>
              <a:gd name="T46" fmla="*/ 92 w 109"/>
              <a:gd name="T47" fmla="*/ 79 h 133"/>
              <a:gd name="T48" fmla="*/ 82 w 109"/>
              <a:gd name="T49" fmla="*/ 93 h 133"/>
              <a:gd name="T50" fmla="*/ 65 w 109"/>
              <a:gd name="T51" fmla="*/ 118 h 133"/>
              <a:gd name="T52" fmla="*/ 57 w 109"/>
              <a:gd name="T53" fmla="*/ 133 h 133"/>
              <a:gd name="T54" fmla="*/ 55 w 109"/>
              <a:gd name="T55" fmla="*/ 130 h 133"/>
              <a:gd name="T56" fmla="*/ 49 w 109"/>
              <a:gd name="T57" fmla="*/ 124 h 133"/>
              <a:gd name="T58" fmla="*/ 43 w 109"/>
              <a:gd name="T59" fmla="*/ 121 h 133"/>
              <a:gd name="T60" fmla="*/ 37 w 109"/>
              <a:gd name="T61" fmla="*/ 114 h 133"/>
              <a:gd name="T62" fmla="*/ 42 w 109"/>
              <a:gd name="T63" fmla="*/ 119 h 133"/>
              <a:gd name="T64" fmla="*/ 44 w 109"/>
              <a:gd name="T65" fmla="*/ 119 h 133"/>
              <a:gd name="T66" fmla="*/ 42 w 109"/>
              <a:gd name="T67" fmla="*/ 119 h 133"/>
              <a:gd name="T68" fmla="*/ 71 w 109"/>
              <a:gd name="T69" fmla="*/ 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9" h="133">
                <a:moveTo>
                  <a:pt x="20" y="100"/>
                </a:moveTo>
                <a:cubicBezTo>
                  <a:pt x="18" y="96"/>
                  <a:pt x="16" y="92"/>
                  <a:pt x="13" y="88"/>
                </a:cubicBezTo>
                <a:cubicBezTo>
                  <a:pt x="13" y="87"/>
                  <a:pt x="12" y="87"/>
                  <a:pt x="12" y="87"/>
                </a:cubicBezTo>
                <a:cubicBezTo>
                  <a:pt x="12" y="86"/>
                  <a:pt x="12" y="86"/>
                  <a:pt x="12" y="85"/>
                </a:cubicBezTo>
                <a:cubicBezTo>
                  <a:pt x="11" y="84"/>
                  <a:pt x="9" y="81"/>
                  <a:pt x="7" y="80"/>
                </a:cubicBezTo>
                <a:cubicBezTo>
                  <a:pt x="7" y="80"/>
                  <a:pt x="6" y="80"/>
                  <a:pt x="5" y="79"/>
                </a:cubicBezTo>
                <a:cubicBezTo>
                  <a:pt x="5" y="79"/>
                  <a:pt x="7" y="78"/>
                  <a:pt x="5" y="78"/>
                </a:cubicBezTo>
                <a:cubicBezTo>
                  <a:pt x="5" y="78"/>
                  <a:pt x="5" y="76"/>
                  <a:pt x="3" y="76"/>
                </a:cubicBezTo>
                <a:cubicBezTo>
                  <a:pt x="4" y="74"/>
                  <a:pt x="2" y="72"/>
                  <a:pt x="1" y="70"/>
                </a:cubicBezTo>
                <a:cubicBezTo>
                  <a:pt x="1" y="64"/>
                  <a:pt x="2" y="54"/>
                  <a:pt x="0" y="50"/>
                </a:cubicBezTo>
                <a:cubicBezTo>
                  <a:pt x="2" y="49"/>
                  <a:pt x="0" y="45"/>
                  <a:pt x="2" y="43"/>
                </a:cubicBezTo>
                <a:cubicBezTo>
                  <a:pt x="2" y="43"/>
                  <a:pt x="1" y="43"/>
                  <a:pt x="1" y="41"/>
                </a:cubicBezTo>
                <a:cubicBezTo>
                  <a:pt x="2" y="41"/>
                  <a:pt x="1" y="42"/>
                  <a:pt x="2" y="42"/>
                </a:cubicBezTo>
                <a:cubicBezTo>
                  <a:pt x="4" y="35"/>
                  <a:pt x="6" y="28"/>
                  <a:pt x="12" y="23"/>
                </a:cubicBezTo>
                <a:cubicBezTo>
                  <a:pt x="12" y="24"/>
                  <a:pt x="12" y="25"/>
                  <a:pt x="12" y="25"/>
                </a:cubicBezTo>
                <a:cubicBezTo>
                  <a:pt x="15" y="19"/>
                  <a:pt x="21" y="15"/>
                  <a:pt x="28" y="13"/>
                </a:cubicBezTo>
                <a:cubicBezTo>
                  <a:pt x="28" y="15"/>
                  <a:pt x="30" y="14"/>
                  <a:pt x="30" y="16"/>
                </a:cubicBezTo>
                <a:cubicBezTo>
                  <a:pt x="31" y="16"/>
                  <a:pt x="32" y="14"/>
                  <a:pt x="31" y="14"/>
                </a:cubicBezTo>
                <a:cubicBezTo>
                  <a:pt x="34" y="12"/>
                  <a:pt x="36" y="17"/>
                  <a:pt x="38" y="17"/>
                </a:cubicBezTo>
                <a:cubicBezTo>
                  <a:pt x="40" y="17"/>
                  <a:pt x="39" y="17"/>
                  <a:pt x="39" y="16"/>
                </a:cubicBezTo>
                <a:cubicBezTo>
                  <a:pt x="41" y="16"/>
                  <a:pt x="40" y="21"/>
                  <a:pt x="42" y="22"/>
                </a:cubicBezTo>
                <a:cubicBezTo>
                  <a:pt x="38" y="22"/>
                  <a:pt x="42" y="27"/>
                  <a:pt x="41" y="29"/>
                </a:cubicBezTo>
                <a:cubicBezTo>
                  <a:pt x="42" y="30"/>
                  <a:pt x="44" y="29"/>
                  <a:pt x="44" y="29"/>
                </a:cubicBezTo>
                <a:cubicBezTo>
                  <a:pt x="44" y="29"/>
                  <a:pt x="44" y="29"/>
                  <a:pt x="44" y="30"/>
                </a:cubicBezTo>
                <a:cubicBezTo>
                  <a:pt x="44" y="30"/>
                  <a:pt x="45" y="29"/>
                  <a:pt x="46" y="29"/>
                </a:cubicBezTo>
                <a:cubicBezTo>
                  <a:pt x="47" y="28"/>
                  <a:pt x="49" y="27"/>
                  <a:pt x="48" y="23"/>
                </a:cubicBezTo>
                <a:cubicBezTo>
                  <a:pt x="48" y="23"/>
                  <a:pt x="47" y="23"/>
                  <a:pt x="47" y="24"/>
                </a:cubicBezTo>
                <a:cubicBezTo>
                  <a:pt x="46" y="22"/>
                  <a:pt x="48" y="21"/>
                  <a:pt x="49" y="18"/>
                </a:cubicBezTo>
                <a:cubicBezTo>
                  <a:pt x="50" y="18"/>
                  <a:pt x="50" y="19"/>
                  <a:pt x="51" y="19"/>
                </a:cubicBezTo>
                <a:cubicBezTo>
                  <a:pt x="51" y="13"/>
                  <a:pt x="58" y="9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64" y="6"/>
                  <a:pt x="64" y="5"/>
                  <a:pt x="64" y="3"/>
                </a:cubicBezTo>
                <a:cubicBezTo>
                  <a:pt x="66" y="4"/>
                  <a:pt x="66" y="4"/>
                  <a:pt x="68" y="4"/>
                </a:cubicBezTo>
                <a:cubicBezTo>
                  <a:pt x="71" y="0"/>
                  <a:pt x="77" y="4"/>
                  <a:pt x="82" y="3"/>
                </a:cubicBezTo>
                <a:cubicBezTo>
                  <a:pt x="82" y="4"/>
                  <a:pt x="82" y="4"/>
                  <a:pt x="82" y="5"/>
                </a:cubicBezTo>
                <a:cubicBezTo>
                  <a:pt x="84" y="4"/>
                  <a:pt x="83" y="5"/>
                  <a:pt x="85" y="5"/>
                </a:cubicBezTo>
                <a:cubicBezTo>
                  <a:pt x="85" y="6"/>
                  <a:pt x="90" y="5"/>
                  <a:pt x="91" y="6"/>
                </a:cubicBezTo>
                <a:cubicBezTo>
                  <a:pt x="93" y="7"/>
                  <a:pt x="92" y="10"/>
                  <a:pt x="95" y="10"/>
                </a:cubicBezTo>
                <a:cubicBezTo>
                  <a:pt x="95" y="11"/>
                  <a:pt x="95" y="11"/>
                  <a:pt x="95" y="11"/>
                </a:cubicBezTo>
                <a:cubicBezTo>
                  <a:pt x="98" y="13"/>
                  <a:pt x="99" y="17"/>
                  <a:pt x="103" y="18"/>
                </a:cubicBezTo>
                <a:cubicBezTo>
                  <a:pt x="104" y="20"/>
                  <a:pt x="104" y="21"/>
                  <a:pt x="105" y="22"/>
                </a:cubicBezTo>
                <a:cubicBezTo>
                  <a:pt x="102" y="24"/>
                  <a:pt x="107" y="29"/>
                  <a:pt x="108" y="33"/>
                </a:cubicBezTo>
                <a:cubicBezTo>
                  <a:pt x="109" y="44"/>
                  <a:pt x="106" y="50"/>
                  <a:pt x="104" y="59"/>
                </a:cubicBezTo>
                <a:cubicBezTo>
                  <a:pt x="103" y="60"/>
                  <a:pt x="102" y="61"/>
                  <a:pt x="101" y="63"/>
                </a:cubicBezTo>
                <a:cubicBezTo>
                  <a:pt x="101" y="63"/>
                  <a:pt x="101" y="64"/>
                  <a:pt x="101" y="65"/>
                </a:cubicBezTo>
                <a:cubicBezTo>
                  <a:pt x="100" y="66"/>
                  <a:pt x="98" y="67"/>
                  <a:pt x="99" y="70"/>
                </a:cubicBezTo>
                <a:cubicBezTo>
                  <a:pt x="96" y="72"/>
                  <a:pt x="94" y="74"/>
                  <a:pt x="94" y="78"/>
                </a:cubicBezTo>
                <a:cubicBezTo>
                  <a:pt x="92" y="78"/>
                  <a:pt x="93" y="79"/>
                  <a:pt x="92" y="79"/>
                </a:cubicBezTo>
                <a:cubicBezTo>
                  <a:pt x="92" y="81"/>
                  <a:pt x="90" y="82"/>
                  <a:pt x="90" y="84"/>
                </a:cubicBezTo>
                <a:cubicBezTo>
                  <a:pt x="87" y="87"/>
                  <a:pt x="85" y="91"/>
                  <a:pt x="82" y="93"/>
                </a:cubicBezTo>
                <a:cubicBezTo>
                  <a:pt x="79" y="100"/>
                  <a:pt x="74" y="103"/>
                  <a:pt x="71" y="110"/>
                </a:cubicBezTo>
                <a:cubicBezTo>
                  <a:pt x="67" y="112"/>
                  <a:pt x="69" y="116"/>
                  <a:pt x="65" y="118"/>
                </a:cubicBezTo>
                <a:cubicBezTo>
                  <a:pt x="65" y="121"/>
                  <a:pt x="61" y="125"/>
                  <a:pt x="59" y="127"/>
                </a:cubicBezTo>
                <a:cubicBezTo>
                  <a:pt x="58" y="130"/>
                  <a:pt x="61" y="133"/>
                  <a:pt x="57" y="133"/>
                </a:cubicBezTo>
                <a:cubicBezTo>
                  <a:pt x="56" y="132"/>
                  <a:pt x="57" y="130"/>
                  <a:pt x="57" y="129"/>
                </a:cubicBezTo>
                <a:cubicBezTo>
                  <a:pt x="56" y="129"/>
                  <a:pt x="56" y="131"/>
                  <a:pt x="55" y="130"/>
                </a:cubicBezTo>
                <a:cubicBezTo>
                  <a:pt x="54" y="127"/>
                  <a:pt x="51" y="125"/>
                  <a:pt x="49" y="124"/>
                </a:cubicBezTo>
                <a:cubicBezTo>
                  <a:pt x="49" y="123"/>
                  <a:pt x="49" y="123"/>
                  <a:pt x="49" y="124"/>
                </a:cubicBezTo>
                <a:cubicBezTo>
                  <a:pt x="50" y="122"/>
                  <a:pt x="47" y="122"/>
                  <a:pt x="46" y="122"/>
                </a:cubicBezTo>
                <a:cubicBezTo>
                  <a:pt x="45" y="122"/>
                  <a:pt x="45" y="119"/>
                  <a:pt x="43" y="121"/>
                </a:cubicBezTo>
                <a:cubicBezTo>
                  <a:pt x="41" y="118"/>
                  <a:pt x="40" y="117"/>
                  <a:pt x="39" y="114"/>
                </a:cubicBezTo>
                <a:cubicBezTo>
                  <a:pt x="38" y="114"/>
                  <a:pt x="38" y="114"/>
                  <a:pt x="37" y="114"/>
                </a:cubicBezTo>
                <a:cubicBezTo>
                  <a:pt x="32" y="109"/>
                  <a:pt x="27" y="102"/>
                  <a:pt x="20" y="100"/>
                </a:cubicBezTo>
                <a:close/>
                <a:moveTo>
                  <a:pt x="42" y="119"/>
                </a:moveTo>
                <a:cubicBezTo>
                  <a:pt x="43" y="119"/>
                  <a:pt x="43" y="119"/>
                  <a:pt x="43" y="120"/>
                </a:cubicBezTo>
                <a:cubicBezTo>
                  <a:pt x="43" y="120"/>
                  <a:pt x="44" y="120"/>
                  <a:pt x="44" y="119"/>
                </a:cubicBezTo>
                <a:cubicBezTo>
                  <a:pt x="42" y="119"/>
                  <a:pt x="45" y="118"/>
                  <a:pt x="43" y="118"/>
                </a:cubicBezTo>
                <a:cubicBezTo>
                  <a:pt x="44" y="119"/>
                  <a:pt x="43" y="119"/>
                  <a:pt x="42" y="119"/>
                </a:cubicBezTo>
                <a:close/>
                <a:moveTo>
                  <a:pt x="75" y="4"/>
                </a:moveTo>
                <a:cubicBezTo>
                  <a:pt x="73" y="4"/>
                  <a:pt x="72" y="2"/>
                  <a:pt x="71" y="4"/>
                </a:cubicBezTo>
                <a:cubicBezTo>
                  <a:pt x="72" y="4"/>
                  <a:pt x="74" y="5"/>
                  <a:pt x="75" y="4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6614072" y="3183198"/>
            <a:ext cx="622224" cy="802259"/>
          </a:xfrm>
          <a:custGeom>
            <a:avLst/>
            <a:gdLst>
              <a:gd name="T0" fmla="*/ 99 w 103"/>
              <a:gd name="T1" fmla="*/ 20 h 133"/>
              <a:gd name="T2" fmla="*/ 100 w 103"/>
              <a:gd name="T3" fmla="*/ 24 h 133"/>
              <a:gd name="T4" fmla="*/ 102 w 103"/>
              <a:gd name="T5" fmla="*/ 35 h 133"/>
              <a:gd name="T6" fmla="*/ 102 w 103"/>
              <a:gd name="T7" fmla="*/ 36 h 133"/>
              <a:gd name="T8" fmla="*/ 101 w 103"/>
              <a:gd name="T9" fmla="*/ 48 h 133"/>
              <a:gd name="T10" fmla="*/ 94 w 103"/>
              <a:gd name="T11" fmla="*/ 66 h 133"/>
              <a:gd name="T12" fmla="*/ 93 w 103"/>
              <a:gd name="T13" fmla="*/ 72 h 133"/>
              <a:gd name="T14" fmla="*/ 88 w 103"/>
              <a:gd name="T15" fmla="*/ 83 h 133"/>
              <a:gd name="T16" fmla="*/ 84 w 103"/>
              <a:gd name="T17" fmla="*/ 91 h 133"/>
              <a:gd name="T18" fmla="*/ 82 w 103"/>
              <a:gd name="T19" fmla="*/ 94 h 133"/>
              <a:gd name="T20" fmla="*/ 78 w 103"/>
              <a:gd name="T21" fmla="*/ 101 h 133"/>
              <a:gd name="T22" fmla="*/ 73 w 103"/>
              <a:gd name="T23" fmla="*/ 109 h 133"/>
              <a:gd name="T24" fmla="*/ 60 w 103"/>
              <a:gd name="T25" fmla="*/ 129 h 133"/>
              <a:gd name="T26" fmla="*/ 56 w 103"/>
              <a:gd name="T27" fmla="*/ 127 h 133"/>
              <a:gd name="T28" fmla="*/ 49 w 103"/>
              <a:gd name="T29" fmla="*/ 125 h 133"/>
              <a:gd name="T30" fmla="*/ 43 w 103"/>
              <a:gd name="T31" fmla="*/ 116 h 133"/>
              <a:gd name="T32" fmla="*/ 34 w 103"/>
              <a:gd name="T33" fmla="*/ 106 h 133"/>
              <a:gd name="T34" fmla="*/ 41 w 103"/>
              <a:gd name="T35" fmla="*/ 116 h 133"/>
              <a:gd name="T36" fmla="*/ 29 w 103"/>
              <a:gd name="T37" fmla="*/ 102 h 133"/>
              <a:gd name="T38" fmla="*/ 23 w 103"/>
              <a:gd name="T39" fmla="*/ 96 h 133"/>
              <a:gd name="T40" fmla="*/ 22 w 103"/>
              <a:gd name="T41" fmla="*/ 93 h 133"/>
              <a:gd name="T42" fmla="*/ 11 w 103"/>
              <a:gd name="T43" fmla="*/ 76 h 133"/>
              <a:gd name="T44" fmla="*/ 1 w 103"/>
              <a:gd name="T45" fmla="*/ 58 h 133"/>
              <a:gd name="T46" fmla="*/ 1 w 103"/>
              <a:gd name="T47" fmla="*/ 50 h 133"/>
              <a:gd name="T48" fmla="*/ 2 w 103"/>
              <a:gd name="T49" fmla="*/ 43 h 133"/>
              <a:gd name="T50" fmla="*/ 3 w 103"/>
              <a:gd name="T51" fmla="*/ 33 h 133"/>
              <a:gd name="T52" fmla="*/ 6 w 103"/>
              <a:gd name="T53" fmla="*/ 30 h 133"/>
              <a:gd name="T54" fmla="*/ 14 w 103"/>
              <a:gd name="T55" fmla="*/ 17 h 133"/>
              <a:gd name="T56" fmla="*/ 23 w 103"/>
              <a:gd name="T57" fmla="*/ 9 h 133"/>
              <a:gd name="T58" fmla="*/ 31 w 103"/>
              <a:gd name="T59" fmla="*/ 7 h 133"/>
              <a:gd name="T60" fmla="*/ 48 w 103"/>
              <a:gd name="T61" fmla="*/ 21 h 133"/>
              <a:gd name="T62" fmla="*/ 54 w 103"/>
              <a:gd name="T63" fmla="*/ 23 h 133"/>
              <a:gd name="T64" fmla="*/ 56 w 103"/>
              <a:gd name="T65" fmla="*/ 19 h 133"/>
              <a:gd name="T66" fmla="*/ 60 w 103"/>
              <a:gd name="T67" fmla="*/ 12 h 133"/>
              <a:gd name="T68" fmla="*/ 60 w 103"/>
              <a:gd name="T69" fmla="*/ 11 h 133"/>
              <a:gd name="T70" fmla="*/ 65 w 103"/>
              <a:gd name="T71" fmla="*/ 7 h 133"/>
              <a:gd name="T72" fmla="*/ 71 w 103"/>
              <a:gd name="T73" fmla="*/ 2 h 133"/>
              <a:gd name="T74" fmla="*/ 75 w 103"/>
              <a:gd name="T75" fmla="*/ 0 h 133"/>
              <a:gd name="T76" fmla="*/ 93 w 103"/>
              <a:gd name="T77" fmla="*/ 10 h 133"/>
              <a:gd name="T78" fmla="*/ 10 w 103"/>
              <a:gd name="T79" fmla="*/ 75 h 133"/>
              <a:gd name="T80" fmla="*/ 10 w 103"/>
              <a:gd name="T81" fmla="*/ 75 h 133"/>
              <a:gd name="T82" fmla="*/ 15 w 103"/>
              <a:gd name="T83" fmla="*/ 14 h 133"/>
              <a:gd name="T84" fmla="*/ 1 w 103"/>
              <a:gd name="T85" fmla="*/ 46 h 133"/>
              <a:gd name="T86" fmla="*/ 19 w 103"/>
              <a:gd name="T87" fmla="*/ 87 h 133"/>
              <a:gd name="T88" fmla="*/ 19 w 103"/>
              <a:gd name="T89" fmla="*/ 87 h 133"/>
              <a:gd name="T90" fmla="*/ 21 w 103"/>
              <a:gd name="T91" fmla="*/ 89 h 133"/>
              <a:gd name="T92" fmla="*/ 21 w 103"/>
              <a:gd name="T93" fmla="*/ 9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133">
                <a:moveTo>
                  <a:pt x="97" y="12"/>
                </a:moveTo>
                <a:cubicBezTo>
                  <a:pt x="97" y="15"/>
                  <a:pt x="100" y="18"/>
                  <a:pt x="99" y="20"/>
                </a:cubicBezTo>
                <a:cubicBezTo>
                  <a:pt x="99" y="21"/>
                  <a:pt x="100" y="21"/>
                  <a:pt x="100" y="22"/>
                </a:cubicBezTo>
                <a:cubicBezTo>
                  <a:pt x="100" y="22"/>
                  <a:pt x="100" y="23"/>
                  <a:pt x="100" y="24"/>
                </a:cubicBezTo>
                <a:cubicBezTo>
                  <a:pt x="100" y="25"/>
                  <a:pt x="101" y="26"/>
                  <a:pt x="101" y="27"/>
                </a:cubicBezTo>
                <a:cubicBezTo>
                  <a:pt x="102" y="30"/>
                  <a:pt x="101" y="34"/>
                  <a:pt x="102" y="35"/>
                </a:cubicBezTo>
                <a:cubicBezTo>
                  <a:pt x="102" y="35"/>
                  <a:pt x="103" y="35"/>
                  <a:pt x="103" y="35"/>
                </a:cubicBezTo>
                <a:cubicBezTo>
                  <a:pt x="103" y="36"/>
                  <a:pt x="102" y="35"/>
                  <a:pt x="102" y="36"/>
                </a:cubicBezTo>
                <a:cubicBezTo>
                  <a:pt x="101" y="37"/>
                  <a:pt x="103" y="40"/>
                  <a:pt x="102" y="42"/>
                </a:cubicBezTo>
                <a:cubicBezTo>
                  <a:pt x="102" y="45"/>
                  <a:pt x="99" y="46"/>
                  <a:pt x="101" y="48"/>
                </a:cubicBezTo>
                <a:cubicBezTo>
                  <a:pt x="97" y="54"/>
                  <a:pt x="97" y="60"/>
                  <a:pt x="93" y="66"/>
                </a:cubicBezTo>
                <a:cubicBezTo>
                  <a:pt x="94" y="66"/>
                  <a:pt x="94" y="66"/>
                  <a:pt x="94" y="66"/>
                </a:cubicBezTo>
                <a:cubicBezTo>
                  <a:pt x="95" y="67"/>
                  <a:pt x="93" y="67"/>
                  <a:pt x="93" y="68"/>
                </a:cubicBezTo>
                <a:cubicBezTo>
                  <a:pt x="93" y="70"/>
                  <a:pt x="91" y="71"/>
                  <a:pt x="93" y="72"/>
                </a:cubicBezTo>
                <a:cubicBezTo>
                  <a:pt x="91" y="74"/>
                  <a:pt x="91" y="77"/>
                  <a:pt x="90" y="79"/>
                </a:cubicBezTo>
                <a:cubicBezTo>
                  <a:pt x="88" y="80"/>
                  <a:pt x="89" y="81"/>
                  <a:pt x="88" y="83"/>
                </a:cubicBezTo>
                <a:cubicBezTo>
                  <a:pt x="88" y="84"/>
                  <a:pt x="87" y="87"/>
                  <a:pt x="86" y="86"/>
                </a:cubicBezTo>
                <a:cubicBezTo>
                  <a:pt x="86" y="88"/>
                  <a:pt x="85" y="89"/>
                  <a:pt x="84" y="91"/>
                </a:cubicBezTo>
                <a:cubicBezTo>
                  <a:pt x="84" y="91"/>
                  <a:pt x="84" y="92"/>
                  <a:pt x="84" y="93"/>
                </a:cubicBezTo>
                <a:cubicBezTo>
                  <a:pt x="84" y="93"/>
                  <a:pt x="83" y="93"/>
                  <a:pt x="82" y="94"/>
                </a:cubicBezTo>
                <a:cubicBezTo>
                  <a:pt x="81" y="96"/>
                  <a:pt x="80" y="99"/>
                  <a:pt x="79" y="101"/>
                </a:cubicBezTo>
                <a:cubicBezTo>
                  <a:pt x="79" y="101"/>
                  <a:pt x="78" y="101"/>
                  <a:pt x="78" y="101"/>
                </a:cubicBezTo>
                <a:cubicBezTo>
                  <a:pt x="77" y="102"/>
                  <a:pt x="78" y="102"/>
                  <a:pt x="78" y="103"/>
                </a:cubicBezTo>
                <a:cubicBezTo>
                  <a:pt x="77" y="105"/>
                  <a:pt x="74" y="107"/>
                  <a:pt x="73" y="109"/>
                </a:cubicBezTo>
                <a:cubicBezTo>
                  <a:pt x="71" y="112"/>
                  <a:pt x="70" y="115"/>
                  <a:pt x="67" y="117"/>
                </a:cubicBezTo>
                <a:cubicBezTo>
                  <a:pt x="66" y="121"/>
                  <a:pt x="61" y="125"/>
                  <a:pt x="60" y="129"/>
                </a:cubicBezTo>
                <a:cubicBezTo>
                  <a:pt x="59" y="130"/>
                  <a:pt x="58" y="132"/>
                  <a:pt x="55" y="133"/>
                </a:cubicBezTo>
                <a:cubicBezTo>
                  <a:pt x="56" y="131"/>
                  <a:pt x="56" y="130"/>
                  <a:pt x="56" y="127"/>
                </a:cubicBezTo>
                <a:cubicBezTo>
                  <a:pt x="55" y="128"/>
                  <a:pt x="54" y="129"/>
                  <a:pt x="54" y="130"/>
                </a:cubicBezTo>
                <a:cubicBezTo>
                  <a:pt x="51" y="130"/>
                  <a:pt x="52" y="127"/>
                  <a:pt x="49" y="125"/>
                </a:cubicBezTo>
                <a:cubicBezTo>
                  <a:pt x="48" y="123"/>
                  <a:pt x="46" y="121"/>
                  <a:pt x="45" y="119"/>
                </a:cubicBezTo>
                <a:cubicBezTo>
                  <a:pt x="44" y="117"/>
                  <a:pt x="43" y="117"/>
                  <a:pt x="43" y="116"/>
                </a:cubicBezTo>
                <a:cubicBezTo>
                  <a:pt x="40" y="112"/>
                  <a:pt x="39" y="107"/>
                  <a:pt x="35" y="106"/>
                </a:cubicBezTo>
                <a:cubicBezTo>
                  <a:pt x="35" y="106"/>
                  <a:pt x="35" y="106"/>
                  <a:pt x="34" y="106"/>
                </a:cubicBezTo>
                <a:cubicBezTo>
                  <a:pt x="36" y="110"/>
                  <a:pt x="39" y="111"/>
                  <a:pt x="39" y="116"/>
                </a:cubicBezTo>
                <a:cubicBezTo>
                  <a:pt x="39" y="116"/>
                  <a:pt x="40" y="116"/>
                  <a:pt x="41" y="116"/>
                </a:cubicBezTo>
                <a:cubicBezTo>
                  <a:pt x="41" y="117"/>
                  <a:pt x="39" y="117"/>
                  <a:pt x="39" y="118"/>
                </a:cubicBezTo>
                <a:cubicBezTo>
                  <a:pt x="37" y="112"/>
                  <a:pt x="32" y="107"/>
                  <a:pt x="29" y="102"/>
                </a:cubicBezTo>
                <a:cubicBezTo>
                  <a:pt x="28" y="101"/>
                  <a:pt x="28" y="101"/>
                  <a:pt x="27" y="101"/>
                </a:cubicBezTo>
                <a:cubicBezTo>
                  <a:pt x="26" y="98"/>
                  <a:pt x="25" y="95"/>
                  <a:pt x="23" y="96"/>
                </a:cubicBezTo>
                <a:cubicBezTo>
                  <a:pt x="23" y="96"/>
                  <a:pt x="24" y="96"/>
                  <a:pt x="24" y="96"/>
                </a:cubicBezTo>
                <a:cubicBezTo>
                  <a:pt x="22" y="98"/>
                  <a:pt x="23" y="94"/>
                  <a:pt x="22" y="93"/>
                </a:cubicBezTo>
                <a:cubicBezTo>
                  <a:pt x="20" y="94"/>
                  <a:pt x="20" y="92"/>
                  <a:pt x="19" y="92"/>
                </a:cubicBezTo>
                <a:cubicBezTo>
                  <a:pt x="17" y="85"/>
                  <a:pt x="13" y="81"/>
                  <a:pt x="11" y="76"/>
                </a:cubicBezTo>
                <a:cubicBezTo>
                  <a:pt x="4" y="73"/>
                  <a:pt x="4" y="62"/>
                  <a:pt x="1" y="57"/>
                </a:cubicBezTo>
                <a:cubicBezTo>
                  <a:pt x="1" y="57"/>
                  <a:pt x="1" y="58"/>
                  <a:pt x="1" y="58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50"/>
                  <a:pt x="1" y="50"/>
                  <a:pt x="1" y="50"/>
                </a:cubicBezTo>
                <a:cubicBezTo>
                  <a:pt x="1" y="48"/>
                  <a:pt x="0" y="46"/>
                  <a:pt x="0" y="44"/>
                </a:cubicBezTo>
                <a:cubicBezTo>
                  <a:pt x="1" y="45"/>
                  <a:pt x="1" y="44"/>
                  <a:pt x="2" y="43"/>
                </a:cubicBezTo>
                <a:cubicBezTo>
                  <a:pt x="2" y="41"/>
                  <a:pt x="2" y="42"/>
                  <a:pt x="0" y="42"/>
                </a:cubicBezTo>
                <a:cubicBezTo>
                  <a:pt x="1" y="38"/>
                  <a:pt x="0" y="34"/>
                  <a:pt x="3" y="33"/>
                </a:cubicBezTo>
                <a:cubicBezTo>
                  <a:pt x="2" y="34"/>
                  <a:pt x="2" y="36"/>
                  <a:pt x="2" y="37"/>
                </a:cubicBezTo>
                <a:cubicBezTo>
                  <a:pt x="3" y="35"/>
                  <a:pt x="4" y="32"/>
                  <a:pt x="6" y="30"/>
                </a:cubicBezTo>
                <a:cubicBezTo>
                  <a:pt x="6" y="29"/>
                  <a:pt x="6" y="28"/>
                  <a:pt x="5" y="28"/>
                </a:cubicBezTo>
                <a:cubicBezTo>
                  <a:pt x="9" y="29"/>
                  <a:pt x="10" y="20"/>
                  <a:pt x="14" y="17"/>
                </a:cubicBezTo>
                <a:cubicBezTo>
                  <a:pt x="11" y="14"/>
                  <a:pt x="20" y="11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6" y="5"/>
                  <a:pt x="30" y="5"/>
                  <a:pt x="33" y="5"/>
                </a:cubicBezTo>
                <a:cubicBezTo>
                  <a:pt x="33" y="6"/>
                  <a:pt x="31" y="6"/>
                  <a:pt x="31" y="7"/>
                </a:cubicBezTo>
                <a:cubicBezTo>
                  <a:pt x="32" y="8"/>
                  <a:pt x="34" y="6"/>
                  <a:pt x="35" y="6"/>
                </a:cubicBezTo>
                <a:cubicBezTo>
                  <a:pt x="43" y="7"/>
                  <a:pt x="44" y="16"/>
                  <a:pt x="48" y="21"/>
                </a:cubicBezTo>
                <a:cubicBezTo>
                  <a:pt x="49" y="22"/>
                  <a:pt x="50" y="23"/>
                  <a:pt x="50" y="24"/>
                </a:cubicBezTo>
                <a:cubicBezTo>
                  <a:pt x="53" y="25"/>
                  <a:pt x="53" y="24"/>
                  <a:pt x="54" y="23"/>
                </a:cubicBezTo>
                <a:cubicBezTo>
                  <a:pt x="55" y="20"/>
                  <a:pt x="52" y="20"/>
                  <a:pt x="53" y="18"/>
                </a:cubicBezTo>
                <a:cubicBezTo>
                  <a:pt x="54" y="18"/>
                  <a:pt x="54" y="19"/>
                  <a:pt x="56" y="19"/>
                </a:cubicBezTo>
                <a:cubicBezTo>
                  <a:pt x="56" y="17"/>
                  <a:pt x="53" y="18"/>
                  <a:pt x="55" y="16"/>
                </a:cubicBezTo>
                <a:cubicBezTo>
                  <a:pt x="57" y="19"/>
                  <a:pt x="57" y="13"/>
                  <a:pt x="60" y="12"/>
                </a:cubicBezTo>
                <a:cubicBezTo>
                  <a:pt x="60" y="12"/>
                  <a:pt x="60" y="13"/>
                  <a:pt x="60" y="13"/>
                </a:cubicBezTo>
                <a:cubicBezTo>
                  <a:pt x="61" y="14"/>
                  <a:pt x="62" y="10"/>
                  <a:pt x="60" y="11"/>
                </a:cubicBezTo>
                <a:cubicBezTo>
                  <a:pt x="61" y="8"/>
                  <a:pt x="63" y="8"/>
                  <a:pt x="64" y="6"/>
                </a:cubicBezTo>
                <a:cubicBezTo>
                  <a:pt x="64" y="6"/>
                  <a:pt x="64" y="7"/>
                  <a:pt x="65" y="7"/>
                </a:cubicBezTo>
                <a:cubicBezTo>
                  <a:pt x="66" y="6"/>
                  <a:pt x="64" y="5"/>
                  <a:pt x="66" y="4"/>
                </a:cubicBezTo>
                <a:cubicBezTo>
                  <a:pt x="67" y="6"/>
                  <a:pt x="68" y="1"/>
                  <a:pt x="71" y="2"/>
                </a:cubicBezTo>
                <a:cubicBezTo>
                  <a:pt x="72" y="2"/>
                  <a:pt x="72" y="1"/>
                  <a:pt x="73" y="0"/>
                </a:cubicBezTo>
                <a:cubicBezTo>
                  <a:pt x="74" y="1"/>
                  <a:pt x="75" y="1"/>
                  <a:pt x="75" y="0"/>
                </a:cubicBezTo>
                <a:cubicBezTo>
                  <a:pt x="80" y="0"/>
                  <a:pt x="84" y="3"/>
                  <a:pt x="85" y="5"/>
                </a:cubicBezTo>
                <a:cubicBezTo>
                  <a:pt x="87" y="8"/>
                  <a:pt x="90" y="8"/>
                  <a:pt x="93" y="10"/>
                </a:cubicBezTo>
                <a:cubicBezTo>
                  <a:pt x="95" y="11"/>
                  <a:pt x="95" y="13"/>
                  <a:pt x="97" y="12"/>
                </a:cubicBezTo>
                <a:close/>
                <a:moveTo>
                  <a:pt x="10" y="75"/>
                </a:moveTo>
                <a:cubicBezTo>
                  <a:pt x="11" y="75"/>
                  <a:pt x="10" y="73"/>
                  <a:pt x="9" y="72"/>
                </a:cubicBezTo>
                <a:cubicBezTo>
                  <a:pt x="9" y="74"/>
                  <a:pt x="9" y="75"/>
                  <a:pt x="10" y="75"/>
                </a:cubicBezTo>
                <a:close/>
                <a:moveTo>
                  <a:pt x="15" y="16"/>
                </a:moveTo>
                <a:cubicBezTo>
                  <a:pt x="15" y="15"/>
                  <a:pt x="16" y="15"/>
                  <a:pt x="15" y="14"/>
                </a:cubicBezTo>
                <a:cubicBezTo>
                  <a:pt x="15" y="15"/>
                  <a:pt x="14" y="16"/>
                  <a:pt x="15" y="16"/>
                </a:cubicBezTo>
                <a:close/>
                <a:moveTo>
                  <a:pt x="1" y="46"/>
                </a:moveTo>
                <a:cubicBezTo>
                  <a:pt x="2" y="49"/>
                  <a:pt x="2" y="44"/>
                  <a:pt x="1" y="46"/>
                </a:cubicBezTo>
                <a:close/>
                <a:moveTo>
                  <a:pt x="19" y="87"/>
                </a:moveTo>
                <a:cubicBezTo>
                  <a:pt x="18" y="87"/>
                  <a:pt x="18" y="85"/>
                  <a:pt x="17" y="85"/>
                </a:cubicBezTo>
                <a:cubicBezTo>
                  <a:pt x="17" y="86"/>
                  <a:pt x="19" y="88"/>
                  <a:pt x="19" y="87"/>
                </a:cubicBezTo>
                <a:close/>
                <a:moveTo>
                  <a:pt x="21" y="92"/>
                </a:moveTo>
                <a:cubicBezTo>
                  <a:pt x="21" y="90"/>
                  <a:pt x="21" y="91"/>
                  <a:pt x="21" y="89"/>
                </a:cubicBezTo>
                <a:cubicBezTo>
                  <a:pt x="20" y="89"/>
                  <a:pt x="19" y="89"/>
                  <a:pt x="19" y="90"/>
                </a:cubicBezTo>
                <a:cubicBezTo>
                  <a:pt x="20" y="90"/>
                  <a:pt x="20" y="92"/>
                  <a:pt x="21" y="92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7820836" y="2987224"/>
            <a:ext cx="639596" cy="906488"/>
          </a:xfrm>
          <a:custGeom>
            <a:avLst/>
            <a:gdLst>
              <a:gd name="T0" fmla="*/ 102 w 106"/>
              <a:gd name="T1" fmla="*/ 51 h 150"/>
              <a:gd name="T2" fmla="*/ 84 w 106"/>
              <a:gd name="T3" fmla="*/ 92 h 150"/>
              <a:gd name="T4" fmla="*/ 83 w 106"/>
              <a:gd name="T5" fmla="*/ 96 h 150"/>
              <a:gd name="T6" fmla="*/ 81 w 106"/>
              <a:gd name="T7" fmla="*/ 100 h 150"/>
              <a:gd name="T8" fmla="*/ 78 w 106"/>
              <a:gd name="T9" fmla="*/ 102 h 150"/>
              <a:gd name="T10" fmla="*/ 66 w 106"/>
              <a:gd name="T11" fmla="*/ 122 h 150"/>
              <a:gd name="T12" fmla="*/ 56 w 106"/>
              <a:gd name="T13" fmla="*/ 150 h 150"/>
              <a:gd name="T14" fmla="*/ 56 w 106"/>
              <a:gd name="T15" fmla="*/ 150 h 150"/>
              <a:gd name="T16" fmla="*/ 53 w 106"/>
              <a:gd name="T17" fmla="*/ 147 h 150"/>
              <a:gd name="T18" fmla="*/ 49 w 106"/>
              <a:gd name="T19" fmla="*/ 138 h 150"/>
              <a:gd name="T20" fmla="*/ 44 w 106"/>
              <a:gd name="T21" fmla="*/ 130 h 150"/>
              <a:gd name="T22" fmla="*/ 41 w 106"/>
              <a:gd name="T23" fmla="*/ 125 h 150"/>
              <a:gd name="T24" fmla="*/ 35 w 106"/>
              <a:gd name="T25" fmla="*/ 119 h 150"/>
              <a:gd name="T26" fmla="*/ 27 w 106"/>
              <a:gd name="T27" fmla="*/ 108 h 150"/>
              <a:gd name="T28" fmla="*/ 25 w 106"/>
              <a:gd name="T29" fmla="*/ 106 h 150"/>
              <a:gd name="T30" fmla="*/ 14 w 106"/>
              <a:gd name="T31" fmla="*/ 88 h 150"/>
              <a:gd name="T32" fmla="*/ 9 w 106"/>
              <a:gd name="T33" fmla="*/ 77 h 150"/>
              <a:gd name="T34" fmla="*/ 7 w 106"/>
              <a:gd name="T35" fmla="*/ 77 h 150"/>
              <a:gd name="T36" fmla="*/ 7 w 106"/>
              <a:gd name="T37" fmla="*/ 71 h 150"/>
              <a:gd name="T38" fmla="*/ 7 w 106"/>
              <a:gd name="T39" fmla="*/ 66 h 150"/>
              <a:gd name="T40" fmla="*/ 1 w 106"/>
              <a:gd name="T41" fmla="*/ 54 h 150"/>
              <a:gd name="T42" fmla="*/ 3 w 106"/>
              <a:gd name="T43" fmla="*/ 33 h 150"/>
              <a:gd name="T44" fmla="*/ 4 w 106"/>
              <a:gd name="T45" fmla="*/ 43 h 150"/>
              <a:gd name="T46" fmla="*/ 6 w 106"/>
              <a:gd name="T47" fmla="*/ 32 h 150"/>
              <a:gd name="T48" fmla="*/ 11 w 106"/>
              <a:gd name="T49" fmla="*/ 18 h 150"/>
              <a:gd name="T50" fmla="*/ 10 w 106"/>
              <a:gd name="T51" fmla="*/ 19 h 150"/>
              <a:gd name="T52" fmla="*/ 12 w 106"/>
              <a:gd name="T53" fmla="*/ 16 h 150"/>
              <a:gd name="T54" fmla="*/ 14 w 106"/>
              <a:gd name="T55" fmla="*/ 13 h 150"/>
              <a:gd name="T56" fmla="*/ 22 w 106"/>
              <a:gd name="T57" fmla="*/ 8 h 150"/>
              <a:gd name="T58" fmla="*/ 29 w 106"/>
              <a:gd name="T59" fmla="*/ 10 h 150"/>
              <a:gd name="T60" fmla="*/ 30 w 106"/>
              <a:gd name="T61" fmla="*/ 10 h 150"/>
              <a:gd name="T62" fmla="*/ 32 w 106"/>
              <a:gd name="T63" fmla="*/ 11 h 150"/>
              <a:gd name="T64" fmla="*/ 35 w 106"/>
              <a:gd name="T65" fmla="*/ 23 h 150"/>
              <a:gd name="T66" fmla="*/ 44 w 106"/>
              <a:gd name="T67" fmla="*/ 32 h 150"/>
              <a:gd name="T68" fmla="*/ 49 w 106"/>
              <a:gd name="T69" fmla="*/ 37 h 150"/>
              <a:gd name="T70" fmla="*/ 52 w 106"/>
              <a:gd name="T71" fmla="*/ 31 h 150"/>
              <a:gd name="T72" fmla="*/ 57 w 106"/>
              <a:gd name="T73" fmla="*/ 18 h 150"/>
              <a:gd name="T74" fmla="*/ 62 w 106"/>
              <a:gd name="T75" fmla="*/ 13 h 150"/>
              <a:gd name="T76" fmla="*/ 70 w 106"/>
              <a:gd name="T77" fmla="*/ 6 h 150"/>
              <a:gd name="T78" fmla="*/ 94 w 106"/>
              <a:gd name="T79" fmla="*/ 2 h 150"/>
              <a:gd name="T80" fmla="*/ 99 w 106"/>
              <a:gd name="T81" fmla="*/ 8 h 150"/>
              <a:gd name="T82" fmla="*/ 106 w 106"/>
              <a:gd name="T83" fmla="*/ 2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150">
                <a:moveTo>
                  <a:pt x="104" y="31"/>
                </a:moveTo>
                <a:cubicBezTo>
                  <a:pt x="104" y="38"/>
                  <a:pt x="106" y="45"/>
                  <a:pt x="102" y="51"/>
                </a:cubicBezTo>
                <a:cubicBezTo>
                  <a:pt x="101" y="61"/>
                  <a:pt x="93" y="70"/>
                  <a:pt x="91" y="81"/>
                </a:cubicBezTo>
                <a:cubicBezTo>
                  <a:pt x="87" y="83"/>
                  <a:pt x="87" y="89"/>
                  <a:pt x="84" y="92"/>
                </a:cubicBezTo>
                <a:cubicBezTo>
                  <a:pt x="84" y="92"/>
                  <a:pt x="85" y="93"/>
                  <a:pt x="85" y="93"/>
                </a:cubicBezTo>
                <a:cubicBezTo>
                  <a:pt x="83" y="93"/>
                  <a:pt x="84" y="95"/>
                  <a:pt x="83" y="96"/>
                </a:cubicBezTo>
                <a:cubicBezTo>
                  <a:pt x="83" y="97"/>
                  <a:pt x="82" y="97"/>
                  <a:pt x="81" y="97"/>
                </a:cubicBezTo>
                <a:cubicBezTo>
                  <a:pt x="81" y="98"/>
                  <a:pt x="81" y="99"/>
                  <a:pt x="81" y="100"/>
                </a:cubicBezTo>
                <a:cubicBezTo>
                  <a:pt x="80" y="101"/>
                  <a:pt x="78" y="100"/>
                  <a:pt x="79" y="102"/>
                </a:cubicBezTo>
                <a:cubicBezTo>
                  <a:pt x="79" y="102"/>
                  <a:pt x="78" y="102"/>
                  <a:pt x="78" y="102"/>
                </a:cubicBezTo>
                <a:cubicBezTo>
                  <a:pt x="75" y="110"/>
                  <a:pt x="70" y="115"/>
                  <a:pt x="67" y="122"/>
                </a:cubicBezTo>
                <a:cubicBezTo>
                  <a:pt x="67" y="122"/>
                  <a:pt x="67" y="122"/>
                  <a:pt x="66" y="122"/>
                </a:cubicBezTo>
                <a:cubicBezTo>
                  <a:pt x="62" y="132"/>
                  <a:pt x="58" y="14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0"/>
                  <a:pt x="56" y="150"/>
                  <a:pt x="55" y="150"/>
                </a:cubicBezTo>
                <a:cubicBezTo>
                  <a:pt x="55" y="148"/>
                  <a:pt x="53" y="148"/>
                  <a:pt x="53" y="147"/>
                </a:cubicBezTo>
                <a:cubicBezTo>
                  <a:pt x="54" y="148"/>
                  <a:pt x="54" y="147"/>
                  <a:pt x="55" y="146"/>
                </a:cubicBezTo>
                <a:cubicBezTo>
                  <a:pt x="52" y="144"/>
                  <a:pt x="50" y="139"/>
                  <a:pt x="49" y="138"/>
                </a:cubicBezTo>
                <a:cubicBezTo>
                  <a:pt x="49" y="138"/>
                  <a:pt x="49" y="139"/>
                  <a:pt x="48" y="139"/>
                </a:cubicBezTo>
                <a:cubicBezTo>
                  <a:pt x="47" y="135"/>
                  <a:pt x="47" y="132"/>
                  <a:pt x="44" y="130"/>
                </a:cubicBezTo>
                <a:cubicBezTo>
                  <a:pt x="44" y="129"/>
                  <a:pt x="44" y="124"/>
                  <a:pt x="42" y="124"/>
                </a:cubicBezTo>
                <a:cubicBezTo>
                  <a:pt x="42" y="122"/>
                  <a:pt x="42" y="125"/>
                  <a:pt x="41" y="125"/>
                </a:cubicBezTo>
                <a:cubicBezTo>
                  <a:pt x="39" y="122"/>
                  <a:pt x="38" y="119"/>
                  <a:pt x="35" y="117"/>
                </a:cubicBezTo>
                <a:cubicBezTo>
                  <a:pt x="33" y="118"/>
                  <a:pt x="36" y="119"/>
                  <a:pt x="35" y="119"/>
                </a:cubicBezTo>
                <a:cubicBezTo>
                  <a:pt x="31" y="118"/>
                  <a:pt x="31" y="112"/>
                  <a:pt x="28" y="109"/>
                </a:cubicBezTo>
                <a:cubicBezTo>
                  <a:pt x="27" y="108"/>
                  <a:pt x="26" y="110"/>
                  <a:pt x="27" y="108"/>
                </a:cubicBezTo>
                <a:cubicBezTo>
                  <a:pt x="25" y="109"/>
                  <a:pt x="27" y="107"/>
                  <a:pt x="26" y="106"/>
                </a:cubicBezTo>
                <a:cubicBezTo>
                  <a:pt x="26" y="106"/>
                  <a:pt x="25" y="106"/>
                  <a:pt x="25" y="106"/>
                </a:cubicBezTo>
                <a:cubicBezTo>
                  <a:pt x="21" y="102"/>
                  <a:pt x="20" y="96"/>
                  <a:pt x="16" y="90"/>
                </a:cubicBezTo>
                <a:cubicBezTo>
                  <a:pt x="15" y="89"/>
                  <a:pt x="15" y="88"/>
                  <a:pt x="14" y="88"/>
                </a:cubicBezTo>
                <a:cubicBezTo>
                  <a:pt x="14" y="88"/>
                  <a:pt x="14" y="89"/>
                  <a:pt x="14" y="89"/>
                </a:cubicBezTo>
                <a:cubicBezTo>
                  <a:pt x="12" y="85"/>
                  <a:pt x="9" y="82"/>
                  <a:pt x="9" y="77"/>
                </a:cubicBezTo>
                <a:cubicBezTo>
                  <a:pt x="9" y="78"/>
                  <a:pt x="9" y="76"/>
                  <a:pt x="9" y="76"/>
                </a:cubicBezTo>
                <a:cubicBezTo>
                  <a:pt x="8" y="76"/>
                  <a:pt x="8" y="77"/>
                  <a:pt x="7" y="77"/>
                </a:cubicBezTo>
                <a:cubicBezTo>
                  <a:pt x="7" y="74"/>
                  <a:pt x="7" y="73"/>
                  <a:pt x="6" y="71"/>
                </a:cubicBezTo>
                <a:cubicBezTo>
                  <a:pt x="7" y="71"/>
                  <a:pt x="8" y="73"/>
                  <a:pt x="7" y="71"/>
                </a:cubicBezTo>
                <a:cubicBezTo>
                  <a:pt x="7" y="70"/>
                  <a:pt x="6" y="70"/>
                  <a:pt x="5" y="68"/>
                </a:cubicBezTo>
                <a:cubicBezTo>
                  <a:pt x="7" y="69"/>
                  <a:pt x="6" y="67"/>
                  <a:pt x="7" y="66"/>
                </a:cubicBezTo>
                <a:cubicBezTo>
                  <a:pt x="5" y="66"/>
                  <a:pt x="6" y="68"/>
                  <a:pt x="5" y="67"/>
                </a:cubicBezTo>
                <a:cubicBezTo>
                  <a:pt x="5" y="63"/>
                  <a:pt x="2" y="59"/>
                  <a:pt x="1" y="54"/>
                </a:cubicBezTo>
                <a:cubicBezTo>
                  <a:pt x="0" y="49"/>
                  <a:pt x="1" y="46"/>
                  <a:pt x="1" y="41"/>
                </a:cubicBezTo>
                <a:cubicBezTo>
                  <a:pt x="2" y="38"/>
                  <a:pt x="1" y="35"/>
                  <a:pt x="3" y="33"/>
                </a:cubicBezTo>
                <a:cubicBezTo>
                  <a:pt x="3" y="35"/>
                  <a:pt x="3" y="41"/>
                  <a:pt x="4" y="42"/>
                </a:cubicBezTo>
                <a:cubicBezTo>
                  <a:pt x="4" y="42"/>
                  <a:pt x="4" y="42"/>
                  <a:pt x="4" y="43"/>
                </a:cubicBezTo>
                <a:cubicBezTo>
                  <a:pt x="6" y="43"/>
                  <a:pt x="5" y="38"/>
                  <a:pt x="5" y="36"/>
                </a:cubicBezTo>
                <a:cubicBezTo>
                  <a:pt x="5" y="34"/>
                  <a:pt x="6" y="33"/>
                  <a:pt x="6" y="32"/>
                </a:cubicBezTo>
                <a:cubicBezTo>
                  <a:pt x="7" y="28"/>
                  <a:pt x="7" y="23"/>
                  <a:pt x="10" y="20"/>
                </a:cubicBezTo>
                <a:cubicBezTo>
                  <a:pt x="9" y="19"/>
                  <a:pt x="10" y="18"/>
                  <a:pt x="11" y="18"/>
                </a:cubicBezTo>
                <a:cubicBezTo>
                  <a:pt x="11" y="18"/>
                  <a:pt x="12" y="18"/>
                  <a:pt x="12" y="18"/>
                </a:cubicBezTo>
                <a:cubicBezTo>
                  <a:pt x="12" y="20"/>
                  <a:pt x="10" y="18"/>
                  <a:pt x="10" y="19"/>
                </a:cubicBezTo>
                <a:cubicBezTo>
                  <a:pt x="11" y="20"/>
                  <a:pt x="12" y="20"/>
                  <a:pt x="13" y="19"/>
                </a:cubicBezTo>
                <a:cubicBezTo>
                  <a:pt x="13" y="18"/>
                  <a:pt x="11" y="17"/>
                  <a:pt x="12" y="16"/>
                </a:cubicBezTo>
                <a:cubicBezTo>
                  <a:pt x="14" y="16"/>
                  <a:pt x="13" y="18"/>
                  <a:pt x="14" y="18"/>
                </a:cubicBezTo>
                <a:cubicBezTo>
                  <a:pt x="14" y="16"/>
                  <a:pt x="14" y="15"/>
                  <a:pt x="14" y="13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0"/>
                  <a:pt x="20" y="10"/>
                  <a:pt x="22" y="8"/>
                </a:cubicBezTo>
                <a:cubicBezTo>
                  <a:pt x="23" y="10"/>
                  <a:pt x="26" y="8"/>
                  <a:pt x="28" y="9"/>
                </a:cubicBezTo>
                <a:cubicBezTo>
                  <a:pt x="28" y="9"/>
                  <a:pt x="28" y="10"/>
                  <a:pt x="29" y="10"/>
                </a:cubicBezTo>
                <a:cubicBezTo>
                  <a:pt x="30" y="10"/>
                  <a:pt x="31" y="7"/>
                  <a:pt x="31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2"/>
                </a:cubicBezTo>
                <a:cubicBezTo>
                  <a:pt x="32" y="12"/>
                  <a:pt x="30" y="10"/>
                  <a:pt x="32" y="11"/>
                </a:cubicBezTo>
                <a:cubicBezTo>
                  <a:pt x="32" y="12"/>
                  <a:pt x="31" y="12"/>
                  <a:pt x="31" y="14"/>
                </a:cubicBezTo>
                <a:cubicBezTo>
                  <a:pt x="37" y="12"/>
                  <a:pt x="33" y="19"/>
                  <a:pt x="35" y="23"/>
                </a:cubicBezTo>
                <a:cubicBezTo>
                  <a:pt x="39" y="24"/>
                  <a:pt x="40" y="22"/>
                  <a:pt x="42" y="20"/>
                </a:cubicBezTo>
                <a:cubicBezTo>
                  <a:pt x="41" y="26"/>
                  <a:pt x="44" y="28"/>
                  <a:pt x="44" y="32"/>
                </a:cubicBezTo>
                <a:cubicBezTo>
                  <a:pt x="45" y="33"/>
                  <a:pt x="47" y="34"/>
                  <a:pt x="47" y="37"/>
                </a:cubicBezTo>
                <a:cubicBezTo>
                  <a:pt x="47" y="37"/>
                  <a:pt x="48" y="37"/>
                  <a:pt x="49" y="37"/>
                </a:cubicBezTo>
                <a:cubicBezTo>
                  <a:pt x="50" y="34"/>
                  <a:pt x="47" y="29"/>
                  <a:pt x="50" y="28"/>
                </a:cubicBezTo>
                <a:cubicBezTo>
                  <a:pt x="50" y="30"/>
                  <a:pt x="51" y="31"/>
                  <a:pt x="52" y="31"/>
                </a:cubicBezTo>
                <a:cubicBezTo>
                  <a:pt x="54" y="29"/>
                  <a:pt x="54" y="28"/>
                  <a:pt x="52" y="26"/>
                </a:cubicBezTo>
                <a:cubicBezTo>
                  <a:pt x="54" y="24"/>
                  <a:pt x="55" y="20"/>
                  <a:pt x="57" y="18"/>
                </a:cubicBezTo>
                <a:cubicBezTo>
                  <a:pt x="59" y="17"/>
                  <a:pt x="59" y="14"/>
                  <a:pt x="61" y="13"/>
                </a:cubicBezTo>
                <a:cubicBezTo>
                  <a:pt x="62" y="13"/>
                  <a:pt x="62" y="14"/>
                  <a:pt x="62" y="13"/>
                </a:cubicBezTo>
                <a:cubicBezTo>
                  <a:pt x="61" y="12"/>
                  <a:pt x="63" y="10"/>
                  <a:pt x="64" y="9"/>
                </a:cubicBezTo>
                <a:cubicBezTo>
                  <a:pt x="66" y="8"/>
                  <a:pt x="69" y="7"/>
                  <a:pt x="70" y="6"/>
                </a:cubicBezTo>
                <a:cubicBezTo>
                  <a:pt x="71" y="5"/>
                  <a:pt x="71" y="4"/>
                  <a:pt x="72" y="4"/>
                </a:cubicBezTo>
                <a:cubicBezTo>
                  <a:pt x="78" y="0"/>
                  <a:pt x="88" y="0"/>
                  <a:pt x="94" y="2"/>
                </a:cubicBezTo>
                <a:cubicBezTo>
                  <a:pt x="95" y="4"/>
                  <a:pt x="97" y="5"/>
                  <a:pt x="98" y="7"/>
                </a:cubicBezTo>
                <a:cubicBezTo>
                  <a:pt x="98" y="8"/>
                  <a:pt x="99" y="8"/>
                  <a:pt x="99" y="8"/>
                </a:cubicBezTo>
                <a:cubicBezTo>
                  <a:pt x="102" y="12"/>
                  <a:pt x="104" y="19"/>
                  <a:pt x="106" y="21"/>
                </a:cubicBezTo>
                <a:cubicBezTo>
                  <a:pt x="105" y="22"/>
                  <a:pt x="106" y="24"/>
                  <a:pt x="106" y="26"/>
                </a:cubicBezTo>
                <a:cubicBezTo>
                  <a:pt x="105" y="25"/>
                  <a:pt x="105" y="30"/>
                  <a:pt x="104" y="31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Freeform 26"/>
          <p:cNvSpPr>
            <a:spLocks noEditPoints="1"/>
          </p:cNvSpPr>
          <p:nvPr/>
        </p:nvSpPr>
        <p:spPr bwMode="auto">
          <a:xfrm>
            <a:off x="2078178" y="1268760"/>
            <a:ext cx="5073774" cy="1548434"/>
          </a:xfrm>
          <a:custGeom>
            <a:avLst/>
            <a:gdLst>
              <a:gd name="T0" fmla="*/ 188 w 614"/>
              <a:gd name="T1" fmla="*/ 61 h 187"/>
              <a:gd name="T2" fmla="*/ 110 w 614"/>
              <a:gd name="T3" fmla="*/ 112 h 187"/>
              <a:gd name="T4" fmla="*/ 397 w 614"/>
              <a:gd name="T5" fmla="*/ 14 h 187"/>
              <a:gd name="T6" fmla="*/ 169 w 614"/>
              <a:gd name="T7" fmla="*/ 11 h 187"/>
              <a:gd name="T8" fmla="*/ 59 w 614"/>
              <a:gd name="T9" fmla="*/ 131 h 187"/>
              <a:gd name="T10" fmla="*/ 417 w 614"/>
              <a:gd name="T11" fmla="*/ 177 h 187"/>
              <a:gd name="T12" fmla="*/ 590 w 614"/>
              <a:gd name="T13" fmla="*/ 35 h 187"/>
              <a:gd name="T14" fmla="*/ 42 w 614"/>
              <a:gd name="T15" fmla="*/ 30 h 187"/>
              <a:gd name="T16" fmla="*/ 517 w 614"/>
              <a:gd name="T17" fmla="*/ 52 h 187"/>
              <a:gd name="T18" fmla="*/ 307 w 614"/>
              <a:gd name="T19" fmla="*/ 156 h 187"/>
              <a:gd name="T20" fmla="*/ 528 w 614"/>
              <a:gd name="T21" fmla="*/ 56 h 187"/>
              <a:gd name="T22" fmla="*/ 545 w 614"/>
              <a:gd name="T23" fmla="*/ 149 h 187"/>
              <a:gd name="T24" fmla="*/ 524 w 614"/>
              <a:gd name="T25" fmla="*/ 25 h 187"/>
              <a:gd name="T26" fmla="*/ 371 w 614"/>
              <a:gd name="T27" fmla="*/ 89 h 187"/>
              <a:gd name="T28" fmla="*/ 457 w 614"/>
              <a:gd name="T29" fmla="*/ 42 h 187"/>
              <a:gd name="T30" fmla="*/ 275 w 614"/>
              <a:gd name="T31" fmla="*/ 138 h 187"/>
              <a:gd name="T32" fmla="*/ 263 w 614"/>
              <a:gd name="T33" fmla="*/ 134 h 187"/>
              <a:gd name="T34" fmla="*/ 519 w 614"/>
              <a:gd name="T35" fmla="*/ 141 h 187"/>
              <a:gd name="T36" fmla="*/ 472 w 614"/>
              <a:gd name="T37" fmla="*/ 123 h 187"/>
              <a:gd name="T38" fmla="*/ 494 w 614"/>
              <a:gd name="T39" fmla="*/ 101 h 187"/>
              <a:gd name="T40" fmla="*/ 418 w 614"/>
              <a:gd name="T41" fmla="*/ 77 h 187"/>
              <a:gd name="T42" fmla="*/ 472 w 614"/>
              <a:gd name="T43" fmla="*/ 32 h 187"/>
              <a:gd name="T44" fmla="*/ 386 w 614"/>
              <a:gd name="T45" fmla="*/ 58 h 187"/>
              <a:gd name="T46" fmla="*/ 300 w 614"/>
              <a:gd name="T47" fmla="*/ 93 h 187"/>
              <a:gd name="T48" fmla="*/ 401 w 614"/>
              <a:gd name="T49" fmla="*/ 98 h 187"/>
              <a:gd name="T50" fmla="*/ 360 w 614"/>
              <a:gd name="T51" fmla="*/ 58 h 187"/>
              <a:gd name="T52" fmla="*/ 416 w 614"/>
              <a:gd name="T53" fmla="*/ 49 h 187"/>
              <a:gd name="T54" fmla="*/ 388 w 614"/>
              <a:gd name="T55" fmla="*/ 63 h 187"/>
              <a:gd name="T56" fmla="*/ 303 w 614"/>
              <a:gd name="T57" fmla="*/ 67 h 187"/>
              <a:gd name="T58" fmla="*/ 220 w 614"/>
              <a:gd name="T59" fmla="*/ 128 h 187"/>
              <a:gd name="T60" fmla="*/ 248 w 614"/>
              <a:gd name="T61" fmla="*/ 89 h 187"/>
              <a:gd name="T62" fmla="*/ 220 w 614"/>
              <a:gd name="T63" fmla="*/ 100 h 187"/>
              <a:gd name="T64" fmla="*/ 332 w 614"/>
              <a:gd name="T65" fmla="*/ 25 h 187"/>
              <a:gd name="T66" fmla="*/ 143 w 614"/>
              <a:gd name="T67" fmla="*/ 132 h 187"/>
              <a:gd name="T68" fmla="*/ 327 w 614"/>
              <a:gd name="T69" fmla="*/ 92 h 187"/>
              <a:gd name="T70" fmla="*/ 48 w 614"/>
              <a:gd name="T71" fmla="*/ 162 h 187"/>
              <a:gd name="T72" fmla="*/ 103 w 614"/>
              <a:gd name="T73" fmla="*/ 98 h 187"/>
              <a:gd name="T74" fmla="*/ 89 w 614"/>
              <a:gd name="T75" fmla="*/ 78 h 187"/>
              <a:gd name="T76" fmla="*/ 148 w 614"/>
              <a:gd name="T77" fmla="*/ 25 h 187"/>
              <a:gd name="T78" fmla="*/ 182 w 614"/>
              <a:gd name="T79" fmla="*/ 51 h 187"/>
              <a:gd name="T80" fmla="*/ 198 w 614"/>
              <a:gd name="T81" fmla="*/ 66 h 187"/>
              <a:gd name="T82" fmla="*/ 109 w 614"/>
              <a:gd name="T83" fmla="*/ 133 h 187"/>
              <a:gd name="T84" fmla="*/ 233 w 614"/>
              <a:gd name="T85" fmla="*/ 57 h 187"/>
              <a:gd name="T86" fmla="*/ 152 w 614"/>
              <a:gd name="T87" fmla="*/ 23 h 187"/>
              <a:gd name="T88" fmla="*/ 297 w 614"/>
              <a:gd name="T89" fmla="*/ 127 h 187"/>
              <a:gd name="T90" fmla="*/ 272 w 614"/>
              <a:gd name="T91" fmla="*/ 101 h 187"/>
              <a:gd name="T92" fmla="*/ 205 w 614"/>
              <a:gd name="T93" fmla="*/ 145 h 187"/>
              <a:gd name="T94" fmla="*/ 167 w 614"/>
              <a:gd name="T95" fmla="*/ 110 h 187"/>
              <a:gd name="T96" fmla="*/ 131 w 614"/>
              <a:gd name="T97" fmla="*/ 30 h 187"/>
              <a:gd name="T98" fmla="*/ 109 w 614"/>
              <a:gd name="T99" fmla="*/ 29 h 187"/>
              <a:gd name="T100" fmla="*/ 96 w 614"/>
              <a:gd name="T101" fmla="*/ 140 h 187"/>
              <a:gd name="T102" fmla="*/ 37 w 614"/>
              <a:gd name="T103" fmla="*/ 172 h 187"/>
              <a:gd name="T104" fmla="*/ 416 w 614"/>
              <a:gd name="T105" fmla="*/ 34 h 187"/>
              <a:gd name="T106" fmla="*/ 211 w 614"/>
              <a:gd name="T107" fmla="*/ 74 h 187"/>
              <a:gd name="T108" fmla="*/ 274 w 614"/>
              <a:gd name="T109" fmla="*/ 83 h 187"/>
              <a:gd name="T110" fmla="*/ 267 w 614"/>
              <a:gd name="T111" fmla="*/ 87 h 187"/>
              <a:gd name="T112" fmla="*/ 205 w 614"/>
              <a:gd name="T113" fmla="*/ 50 h 187"/>
              <a:gd name="T114" fmla="*/ 186 w 614"/>
              <a:gd name="T115" fmla="*/ 75 h 187"/>
              <a:gd name="T116" fmla="*/ 126 w 614"/>
              <a:gd name="T117" fmla="*/ 54 h 187"/>
              <a:gd name="T118" fmla="*/ 146 w 614"/>
              <a:gd name="T119" fmla="*/ 66 h 187"/>
              <a:gd name="T120" fmla="*/ 130 w 614"/>
              <a:gd name="T121" fmla="*/ 46 h 187"/>
              <a:gd name="T122" fmla="*/ 100 w 614"/>
              <a:gd name="T123" fmla="*/ 54 h 187"/>
              <a:gd name="T124" fmla="*/ 73 w 614"/>
              <a:gd name="T125" fmla="*/ 2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4" h="187">
                <a:moveTo>
                  <a:pt x="566" y="176"/>
                </a:moveTo>
                <a:cubicBezTo>
                  <a:pt x="567" y="177"/>
                  <a:pt x="565" y="179"/>
                  <a:pt x="563" y="178"/>
                </a:cubicBezTo>
                <a:cubicBezTo>
                  <a:pt x="563" y="178"/>
                  <a:pt x="563" y="177"/>
                  <a:pt x="563" y="177"/>
                </a:cubicBezTo>
                <a:cubicBezTo>
                  <a:pt x="564" y="178"/>
                  <a:pt x="565" y="177"/>
                  <a:pt x="566" y="176"/>
                </a:cubicBezTo>
                <a:close/>
                <a:moveTo>
                  <a:pt x="556" y="176"/>
                </a:moveTo>
                <a:cubicBezTo>
                  <a:pt x="556" y="177"/>
                  <a:pt x="556" y="178"/>
                  <a:pt x="557" y="178"/>
                </a:cubicBezTo>
                <a:cubicBezTo>
                  <a:pt x="557" y="178"/>
                  <a:pt x="559" y="177"/>
                  <a:pt x="558" y="177"/>
                </a:cubicBezTo>
                <a:cubicBezTo>
                  <a:pt x="557" y="178"/>
                  <a:pt x="558" y="175"/>
                  <a:pt x="556" y="176"/>
                </a:cubicBezTo>
                <a:close/>
                <a:moveTo>
                  <a:pt x="554" y="162"/>
                </a:moveTo>
                <a:cubicBezTo>
                  <a:pt x="554" y="163"/>
                  <a:pt x="554" y="164"/>
                  <a:pt x="554" y="164"/>
                </a:cubicBezTo>
                <a:cubicBezTo>
                  <a:pt x="555" y="164"/>
                  <a:pt x="556" y="164"/>
                  <a:pt x="555" y="163"/>
                </a:cubicBezTo>
                <a:cubicBezTo>
                  <a:pt x="555" y="163"/>
                  <a:pt x="554" y="162"/>
                  <a:pt x="554" y="162"/>
                </a:cubicBezTo>
                <a:close/>
                <a:moveTo>
                  <a:pt x="536" y="19"/>
                </a:moveTo>
                <a:cubicBezTo>
                  <a:pt x="537" y="19"/>
                  <a:pt x="538" y="19"/>
                  <a:pt x="538" y="17"/>
                </a:cubicBezTo>
                <a:cubicBezTo>
                  <a:pt x="537" y="17"/>
                  <a:pt x="537" y="18"/>
                  <a:pt x="537" y="17"/>
                </a:cubicBezTo>
                <a:cubicBezTo>
                  <a:pt x="536" y="17"/>
                  <a:pt x="536" y="17"/>
                  <a:pt x="536" y="17"/>
                </a:cubicBezTo>
                <a:cubicBezTo>
                  <a:pt x="536" y="18"/>
                  <a:pt x="536" y="19"/>
                  <a:pt x="536" y="19"/>
                </a:cubicBezTo>
                <a:close/>
                <a:moveTo>
                  <a:pt x="503" y="121"/>
                </a:moveTo>
                <a:cubicBezTo>
                  <a:pt x="504" y="123"/>
                  <a:pt x="501" y="122"/>
                  <a:pt x="501" y="122"/>
                </a:cubicBezTo>
                <a:cubicBezTo>
                  <a:pt x="501" y="123"/>
                  <a:pt x="501" y="123"/>
                  <a:pt x="501" y="123"/>
                </a:cubicBezTo>
                <a:cubicBezTo>
                  <a:pt x="502" y="123"/>
                  <a:pt x="505" y="123"/>
                  <a:pt x="503" y="121"/>
                </a:cubicBezTo>
                <a:close/>
                <a:moveTo>
                  <a:pt x="415" y="65"/>
                </a:moveTo>
                <a:cubicBezTo>
                  <a:pt x="418" y="65"/>
                  <a:pt x="420" y="63"/>
                  <a:pt x="421" y="64"/>
                </a:cubicBezTo>
                <a:cubicBezTo>
                  <a:pt x="421" y="62"/>
                  <a:pt x="422" y="63"/>
                  <a:pt x="423" y="64"/>
                </a:cubicBezTo>
                <a:cubicBezTo>
                  <a:pt x="423" y="63"/>
                  <a:pt x="424" y="63"/>
                  <a:pt x="424" y="63"/>
                </a:cubicBezTo>
                <a:cubicBezTo>
                  <a:pt x="423" y="63"/>
                  <a:pt x="423" y="63"/>
                  <a:pt x="423" y="62"/>
                </a:cubicBezTo>
                <a:cubicBezTo>
                  <a:pt x="423" y="62"/>
                  <a:pt x="424" y="62"/>
                  <a:pt x="424" y="62"/>
                </a:cubicBezTo>
                <a:cubicBezTo>
                  <a:pt x="422" y="62"/>
                  <a:pt x="421" y="63"/>
                  <a:pt x="422" y="61"/>
                </a:cubicBezTo>
                <a:cubicBezTo>
                  <a:pt x="420" y="62"/>
                  <a:pt x="420" y="62"/>
                  <a:pt x="420" y="63"/>
                </a:cubicBezTo>
                <a:cubicBezTo>
                  <a:pt x="418" y="63"/>
                  <a:pt x="417" y="63"/>
                  <a:pt x="419" y="64"/>
                </a:cubicBezTo>
                <a:cubicBezTo>
                  <a:pt x="416" y="63"/>
                  <a:pt x="413" y="64"/>
                  <a:pt x="412" y="66"/>
                </a:cubicBezTo>
                <a:cubicBezTo>
                  <a:pt x="414" y="66"/>
                  <a:pt x="417" y="63"/>
                  <a:pt x="415" y="65"/>
                </a:cubicBezTo>
                <a:close/>
                <a:moveTo>
                  <a:pt x="420" y="133"/>
                </a:moveTo>
                <a:cubicBezTo>
                  <a:pt x="421" y="132"/>
                  <a:pt x="423" y="133"/>
                  <a:pt x="423" y="132"/>
                </a:cubicBezTo>
                <a:cubicBezTo>
                  <a:pt x="422" y="131"/>
                  <a:pt x="422" y="131"/>
                  <a:pt x="421" y="131"/>
                </a:cubicBezTo>
                <a:cubicBezTo>
                  <a:pt x="422" y="131"/>
                  <a:pt x="422" y="131"/>
                  <a:pt x="422" y="130"/>
                </a:cubicBezTo>
                <a:cubicBezTo>
                  <a:pt x="420" y="130"/>
                  <a:pt x="421" y="133"/>
                  <a:pt x="420" y="133"/>
                </a:cubicBezTo>
                <a:close/>
                <a:moveTo>
                  <a:pt x="412" y="7"/>
                </a:moveTo>
                <a:cubicBezTo>
                  <a:pt x="413" y="7"/>
                  <a:pt x="412" y="8"/>
                  <a:pt x="412" y="8"/>
                </a:cubicBezTo>
                <a:cubicBezTo>
                  <a:pt x="413" y="8"/>
                  <a:pt x="414" y="8"/>
                  <a:pt x="414" y="9"/>
                </a:cubicBezTo>
                <a:cubicBezTo>
                  <a:pt x="414" y="8"/>
                  <a:pt x="414" y="7"/>
                  <a:pt x="414" y="7"/>
                </a:cubicBezTo>
                <a:cubicBezTo>
                  <a:pt x="414" y="7"/>
                  <a:pt x="413" y="6"/>
                  <a:pt x="412" y="7"/>
                </a:cubicBezTo>
                <a:close/>
                <a:moveTo>
                  <a:pt x="379" y="167"/>
                </a:moveTo>
                <a:cubicBezTo>
                  <a:pt x="379" y="166"/>
                  <a:pt x="380" y="166"/>
                  <a:pt x="380" y="166"/>
                </a:cubicBezTo>
                <a:cubicBezTo>
                  <a:pt x="379" y="166"/>
                  <a:pt x="377" y="166"/>
                  <a:pt x="377" y="167"/>
                </a:cubicBezTo>
                <a:cubicBezTo>
                  <a:pt x="379" y="167"/>
                  <a:pt x="378" y="166"/>
                  <a:pt x="379" y="167"/>
                </a:cubicBezTo>
                <a:close/>
                <a:moveTo>
                  <a:pt x="374" y="87"/>
                </a:moveTo>
                <a:cubicBezTo>
                  <a:pt x="374" y="86"/>
                  <a:pt x="374" y="86"/>
                  <a:pt x="375" y="87"/>
                </a:cubicBezTo>
                <a:cubicBezTo>
                  <a:pt x="375" y="85"/>
                  <a:pt x="374" y="85"/>
                  <a:pt x="373" y="85"/>
                </a:cubicBezTo>
                <a:cubicBezTo>
                  <a:pt x="373" y="86"/>
                  <a:pt x="373" y="87"/>
                  <a:pt x="374" y="87"/>
                </a:cubicBezTo>
                <a:close/>
                <a:moveTo>
                  <a:pt x="368" y="61"/>
                </a:moveTo>
                <a:cubicBezTo>
                  <a:pt x="369" y="61"/>
                  <a:pt x="370" y="60"/>
                  <a:pt x="370" y="59"/>
                </a:cubicBezTo>
                <a:cubicBezTo>
                  <a:pt x="370" y="59"/>
                  <a:pt x="368" y="60"/>
                  <a:pt x="368" y="61"/>
                </a:cubicBezTo>
                <a:close/>
                <a:moveTo>
                  <a:pt x="355" y="166"/>
                </a:moveTo>
                <a:cubicBezTo>
                  <a:pt x="355" y="166"/>
                  <a:pt x="355" y="167"/>
                  <a:pt x="354" y="167"/>
                </a:cubicBezTo>
                <a:cubicBezTo>
                  <a:pt x="355" y="166"/>
                  <a:pt x="353" y="165"/>
                  <a:pt x="353" y="166"/>
                </a:cubicBezTo>
                <a:cubicBezTo>
                  <a:pt x="354" y="167"/>
                  <a:pt x="354" y="168"/>
                  <a:pt x="355" y="168"/>
                </a:cubicBezTo>
                <a:cubicBezTo>
                  <a:pt x="354" y="166"/>
                  <a:pt x="357" y="167"/>
                  <a:pt x="357" y="166"/>
                </a:cubicBezTo>
                <a:cubicBezTo>
                  <a:pt x="356" y="166"/>
                  <a:pt x="355" y="166"/>
                  <a:pt x="355" y="166"/>
                </a:cubicBezTo>
                <a:close/>
                <a:moveTo>
                  <a:pt x="305" y="73"/>
                </a:moveTo>
                <a:cubicBezTo>
                  <a:pt x="305" y="75"/>
                  <a:pt x="303" y="74"/>
                  <a:pt x="303" y="75"/>
                </a:cubicBezTo>
                <a:cubicBezTo>
                  <a:pt x="303" y="75"/>
                  <a:pt x="303" y="75"/>
                  <a:pt x="303" y="76"/>
                </a:cubicBezTo>
                <a:cubicBezTo>
                  <a:pt x="305" y="76"/>
                  <a:pt x="304" y="74"/>
                  <a:pt x="306" y="75"/>
                </a:cubicBezTo>
                <a:cubicBezTo>
                  <a:pt x="306" y="74"/>
                  <a:pt x="305" y="73"/>
                  <a:pt x="305" y="73"/>
                </a:cubicBezTo>
                <a:close/>
                <a:moveTo>
                  <a:pt x="301" y="11"/>
                </a:moveTo>
                <a:cubicBezTo>
                  <a:pt x="298" y="9"/>
                  <a:pt x="296" y="11"/>
                  <a:pt x="301" y="11"/>
                </a:cubicBezTo>
                <a:close/>
                <a:moveTo>
                  <a:pt x="302" y="164"/>
                </a:moveTo>
                <a:cubicBezTo>
                  <a:pt x="302" y="165"/>
                  <a:pt x="301" y="165"/>
                  <a:pt x="300" y="165"/>
                </a:cubicBezTo>
                <a:cubicBezTo>
                  <a:pt x="300" y="167"/>
                  <a:pt x="307" y="166"/>
                  <a:pt x="306" y="166"/>
                </a:cubicBezTo>
                <a:cubicBezTo>
                  <a:pt x="303" y="166"/>
                  <a:pt x="302" y="166"/>
                  <a:pt x="302" y="164"/>
                </a:cubicBezTo>
                <a:close/>
                <a:moveTo>
                  <a:pt x="300" y="67"/>
                </a:moveTo>
                <a:cubicBezTo>
                  <a:pt x="299" y="67"/>
                  <a:pt x="300" y="68"/>
                  <a:pt x="299" y="68"/>
                </a:cubicBezTo>
                <a:cubicBezTo>
                  <a:pt x="299" y="67"/>
                  <a:pt x="299" y="67"/>
                  <a:pt x="299" y="67"/>
                </a:cubicBezTo>
                <a:cubicBezTo>
                  <a:pt x="298" y="67"/>
                  <a:pt x="298" y="67"/>
                  <a:pt x="298" y="67"/>
                </a:cubicBezTo>
                <a:cubicBezTo>
                  <a:pt x="298" y="68"/>
                  <a:pt x="299" y="68"/>
                  <a:pt x="300" y="68"/>
                </a:cubicBezTo>
                <a:cubicBezTo>
                  <a:pt x="300" y="68"/>
                  <a:pt x="300" y="67"/>
                  <a:pt x="300" y="67"/>
                </a:cubicBezTo>
                <a:close/>
                <a:moveTo>
                  <a:pt x="297" y="165"/>
                </a:moveTo>
                <a:cubicBezTo>
                  <a:pt x="297" y="165"/>
                  <a:pt x="297" y="166"/>
                  <a:pt x="297" y="166"/>
                </a:cubicBezTo>
                <a:cubicBezTo>
                  <a:pt x="298" y="166"/>
                  <a:pt x="300" y="164"/>
                  <a:pt x="298" y="166"/>
                </a:cubicBezTo>
                <a:cubicBezTo>
                  <a:pt x="299" y="166"/>
                  <a:pt x="299" y="167"/>
                  <a:pt x="300" y="167"/>
                </a:cubicBezTo>
                <a:cubicBezTo>
                  <a:pt x="300" y="166"/>
                  <a:pt x="300" y="165"/>
                  <a:pt x="300" y="164"/>
                </a:cubicBezTo>
                <a:cubicBezTo>
                  <a:pt x="299" y="164"/>
                  <a:pt x="298" y="165"/>
                  <a:pt x="297" y="165"/>
                </a:cubicBezTo>
                <a:close/>
                <a:moveTo>
                  <a:pt x="282" y="134"/>
                </a:moveTo>
                <a:cubicBezTo>
                  <a:pt x="282" y="133"/>
                  <a:pt x="283" y="133"/>
                  <a:pt x="282" y="132"/>
                </a:cubicBezTo>
                <a:cubicBezTo>
                  <a:pt x="278" y="132"/>
                  <a:pt x="279" y="134"/>
                  <a:pt x="282" y="134"/>
                </a:cubicBezTo>
                <a:close/>
                <a:moveTo>
                  <a:pt x="255" y="102"/>
                </a:moveTo>
                <a:cubicBezTo>
                  <a:pt x="253" y="102"/>
                  <a:pt x="253" y="103"/>
                  <a:pt x="253" y="104"/>
                </a:cubicBezTo>
                <a:cubicBezTo>
                  <a:pt x="254" y="104"/>
                  <a:pt x="255" y="104"/>
                  <a:pt x="255" y="102"/>
                </a:cubicBezTo>
                <a:cubicBezTo>
                  <a:pt x="255" y="102"/>
                  <a:pt x="255" y="102"/>
                  <a:pt x="255" y="102"/>
                </a:cubicBezTo>
                <a:close/>
                <a:moveTo>
                  <a:pt x="245" y="10"/>
                </a:moveTo>
                <a:cubicBezTo>
                  <a:pt x="244" y="10"/>
                  <a:pt x="243" y="10"/>
                  <a:pt x="243" y="11"/>
                </a:cubicBezTo>
                <a:cubicBezTo>
                  <a:pt x="244" y="10"/>
                  <a:pt x="244" y="12"/>
                  <a:pt x="246" y="11"/>
                </a:cubicBezTo>
                <a:cubicBezTo>
                  <a:pt x="246" y="11"/>
                  <a:pt x="245" y="10"/>
                  <a:pt x="245" y="10"/>
                </a:cubicBezTo>
                <a:close/>
                <a:moveTo>
                  <a:pt x="242" y="110"/>
                </a:moveTo>
                <a:cubicBezTo>
                  <a:pt x="244" y="111"/>
                  <a:pt x="246" y="109"/>
                  <a:pt x="246" y="108"/>
                </a:cubicBezTo>
                <a:cubicBezTo>
                  <a:pt x="245" y="108"/>
                  <a:pt x="243" y="108"/>
                  <a:pt x="242" y="110"/>
                </a:cubicBezTo>
                <a:close/>
                <a:moveTo>
                  <a:pt x="241" y="41"/>
                </a:moveTo>
                <a:cubicBezTo>
                  <a:pt x="241" y="39"/>
                  <a:pt x="240" y="39"/>
                  <a:pt x="240" y="38"/>
                </a:cubicBezTo>
                <a:cubicBezTo>
                  <a:pt x="240" y="39"/>
                  <a:pt x="238" y="39"/>
                  <a:pt x="239" y="40"/>
                </a:cubicBezTo>
                <a:cubicBezTo>
                  <a:pt x="240" y="39"/>
                  <a:pt x="240" y="40"/>
                  <a:pt x="241" y="41"/>
                </a:cubicBezTo>
                <a:close/>
                <a:moveTo>
                  <a:pt x="237" y="114"/>
                </a:moveTo>
                <a:cubicBezTo>
                  <a:pt x="238" y="113"/>
                  <a:pt x="240" y="112"/>
                  <a:pt x="243" y="110"/>
                </a:cubicBezTo>
                <a:cubicBezTo>
                  <a:pt x="242" y="110"/>
                  <a:pt x="242" y="110"/>
                  <a:pt x="242" y="110"/>
                </a:cubicBezTo>
                <a:cubicBezTo>
                  <a:pt x="242" y="109"/>
                  <a:pt x="242" y="109"/>
                  <a:pt x="241" y="109"/>
                </a:cubicBezTo>
                <a:cubicBezTo>
                  <a:pt x="241" y="112"/>
                  <a:pt x="234" y="111"/>
                  <a:pt x="237" y="114"/>
                </a:cubicBezTo>
                <a:close/>
                <a:moveTo>
                  <a:pt x="235" y="33"/>
                </a:moveTo>
                <a:cubicBezTo>
                  <a:pt x="235" y="35"/>
                  <a:pt x="236" y="35"/>
                  <a:pt x="237" y="35"/>
                </a:cubicBezTo>
                <a:cubicBezTo>
                  <a:pt x="236" y="34"/>
                  <a:pt x="238" y="33"/>
                  <a:pt x="236" y="33"/>
                </a:cubicBezTo>
                <a:cubicBezTo>
                  <a:pt x="236" y="33"/>
                  <a:pt x="236" y="33"/>
                  <a:pt x="235" y="33"/>
                </a:cubicBezTo>
                <a:close/>
                <a:moveTo>
                  <a:pt x="236" y="158"/>
                </a:moveTo>
                <a:cubicBezTo>
                  <a:pt x="238" y="158"/>
                  <a:pt x="240" y="157"/>
                  <a:pt x="241" y="155"/>
                </a:cubicBezTo>
                <a:cubicBezTo>
                  <a:pt x="239" y="156"/>
                  <a:pt x="237" y="157"/>
                  <a:pt x="236" y="158"/>
                </a:cubicBezTo>
                <a:close/>
                <a:moveTo>
                  <a:pt x="219" y="27"/>
                </a:moveTo>
                <a:cubicBezTo>
                  <a:pt x="219" y="27"/>
                  <a:pt x="220" y="27"/>
                  <a:pt x="220" y="28"/>
                </a:cubicBezTo>
                <a:cubicBezTo>
                  <a:pt x="220" y="28"/>
                  <a:pt x="221" y="28"/>
                  <a:pt x="221" y="28"/>
                </a:cubicBezTo>
                <a:cubicBezTo>
                  <a:pt x="221" y="28"/>
                  <a:pt x="221" y="27"/>
                  <a:pt x="221" y="27"/>
                </a:cubicBezTo>
                <a:cubicBezTo>
                  <a:pt x="221" y="27"/>
                  <a:pt x="219" y="25"/>
                  <a:pt x="219" y="27"/>
                </a:cubicBezTo>
                <a:close/>
                <a:moveTo>
                  <a:pt x="219" y="120"/>
                </a:moveTo>
                <a:cubicBezTo>
                  <a:pt x="223" y="120"/>
                  <a:pt x="223" y="118"/>
                  <a:pt x="226" y="118"/>
                </a:cubicBezTo>
                <a:cubicBezTo>
                  <a:pt x="225" y="118"/>
                  <a:pt x="225" y="117"/>
                  <a:pt x="225" y="117"/>
                </a:cubicBezTo>
                <a:cubicBezTo>
                  <a:pt x="223" y="118"/>
                  <a:pt x="220" y="118"/>
                  <a:pt x="219" y="120"/>
                </a:cubicBezTo>
                <a:close/>
                <a:moveTo>
                  <a:pt x="206" y="33"/>
                </a:moveTo>
                <a:cubicBezTo>
                  <a:pt x="205" y="34"/>
                  <a:pt x="205" y="34"/>
                  <a:pt x="205" y="35"/>
                </a:cubicBezTo>
                <a:cubicBezTo>
                  <a:pt x="206" y="35"/>
                  <a:pt x="206" y="34"/>
                  <a:pt x="207" y="34"/>
                </a:cubicBezTo>
                <a:cubicBezTo>
                  <a:pt x="206" y="34"/>
                  <a:pt x="206" y="33"/>
                  <a:pt x="206" y="33"/>
                </a:cubicBezTo>
                <a:close/>
                <a:moveTo>
                  <a:pt x="201" y="136"/>
                </a:moveTo>
                <a:cubicBezTo>
                  <a:pt x="202" y="136"/>
                  <a:pt x="204" y="135"/>
                  <a:pt x="204" y="134"/>
                </a:cubicBezTo>
                <a:cubicBezTo>
                  <a:pt x="203" y="134"/>
                  <a:pt x="201" y="134"/>
                  <a:pt x="201" y="136"/>
                </a:cubicBezTo>
                <a:close/>
                <a:moveTo>
                  <a:pt x="194" y="64"/>
                </a:moveTo>
                <a:cubicBezTo>
                  <a:pt x="196" y="64"/>
                  <a:pt x="197" y="63"/>
                  <a:pt x="198" y="62"/>
                </a:cubicBezTo>
                <a:cubicBezTo>
                  <a:pt x="196" y="63"/>
                  <a:pt x="195" y="63"/>
                  <a:pt x="194" y="64"/>
                </a:cubicBezTo>
                <a:close/>
                <a:moveTo>
                  <a:pt x="191" y="10"/>
                </a:moveTo>
                <a:cubicBezTo>
                  <a:pt x="194" y="10"/>
                  <a:pt x="191" y="11"/>
                  <a:pt x="193" y="12"/>
                </a:cubicBezTo>
                <a:cubicBezTo>
                  <a:pt x="193" y="11"/>
                  <a:pt x="193" y="10"/>
                  <a:pt x="194" y="10"/>
                </a:cubicBezTo>
                <a:cubicBezTo>
                  <a:pt x="193" y="10"/>
                  <a:pt x="190" y="10"/>
                  <a:pt x="191" y="10"/>
                </a:cubicBezTo>
                <a:close/>
                <a:moveTo>
                  <a:pt x="193" y="63"/>
                </a:moveTo>
                <a:cubicBezTo>
                  <a:pt x="193" y="63"/>
                  <a:pt x="193" y="62"/>
                  <a:pt x="193" y="62"/>
                </a:cubicBezTo>
                <a:cubicBezTo>
                  <a:pt x="193" y="62"/>
                  <a:pt x="193" y="61"/>
                  <a:pt x="193" y="62"/>
                </a:cubicBezTo>
                <a:cubicBezTo>
                  <a:pt x="193" y="62"/>
                  <a:pt x="193" y="63"/>
                  <a:pt x="192" y="63"/>
                </a:cubicBezTo>
                <a:cubicBezTo>
                  <a:pt x="191" y="61"/>
                  <a:pt x="190" y="62"/>
                  <a:pt x="188" y="63"/>
                </a:cubicBezTo>
                <a:cubicBezTo>
                  <a:pt x="190" y="64"/>
                  <a:pt x="191" y="63"/>
                  <a:pt x="193" y="63"/>
                </a:cubicBezTo>
                <a:close/>
                <a:moveTo>
                  <a:pt x="188" y="59"/>
                </a:moveTo>
                <a:cubicBezTo>
                  <a:pt x="189" y="59"/>
                  <a:pt x="188" y="61"/>
                  <a:pt x="188" y="61"/>
                </a:cubicBezTo>
                <a:cubicBezTo>
                  <a:pt x="189" y="61"/>
                  <a:pt x="190" y="58"/>
                  <a:pt x="189" y="58"/>
                </a:cubicBezTo>
                <a:cubicBezTo>
                  <a:pt x="189" y="59"/>
                  <a:pt x="188" y="58"/>
                  <a:pt x="188" y="59"/>
                </a:cubicBezTo>
                <a:close/>
                <a:moveTo>
                  <a:pt x="186" y="34"/>
                </a:moveTo>
                <a:cubicBezTo>
                  <a:pt x="183" y="35"/>
                  <a:pt x="182" y="37"/>
                  <a:pt x="179" y="37"/>
                </a:cubicBezTo>
                <a:cubicBezTo>
                  <a:pt x="179" y="37"/>
                  <a:pt x="179" y="39"/>
                  <a:pt x="179" y="39"/>
                </a:cubicBezTo>
                <a:cubicBezTo>
                  <a:pt x="178" y="38"/>
                  <a:pt x="179" y="38"/>
                  <a:pt x="178" y="38"/>
                </a:cubicBezTo>
                <a:cubicBezTo>
                  <a:pt x="179" y="40"/>
                  <a:pt x="176" y="37"/>
                  <a:pt x="176" y="39"/>
                </a:cubicBezTo>
                <a:cubicBezTo>
                  <a:pt x="178" y="39"/>
                  <a:pt x="175" y="40"/>
                  <a:pt x="177" y="40"/>
                </a:cubicBezTo>
                <a:cubicBezTo>
                  <a:pt x="181" y="38"/>
                  <a:pt x="184" y="36"/>
                  <a:pt x="187" y="35"/>
                </a:cubicBezTo>
                <a:cubicBezTo>
                  <a:pt x="187" y="35"/>
                  <a:pt x="187" y="34"/>
                  <a:pt x="186" y="34"/>
                </a:cubicBezTo>
                <a:cubicBezTo>
                  <a:pt x="188" y="35"/>
                  <a:pt x="184" y="35"/>
                  <a:pt x="186" y="34"/>
                </a:cubicBezTo>
                <a:close/>
                <a:moveTo>
                  <a:pt x="185" y="60"/>
                </a:moveTo>
                <a:cubicBezTo>
                  <a:pt x="187" y="60"/>
                  <a:pt x="186" y="61"/>
                  <a:pt x="187" y="61"/>
                </a:cubicBezTo>
                <a:cubicBezTo>
                  <a:pt x="187" y="61"/>
                  <a:pt x="187" y="60"/>
                  <a:pt x="187" y="59"/>
                </a:cubicBezTo>
                <a:cubicBezTo>
                  <a:pt x="186" y="59"/>
                  <a:pt x="185" y="60"/>
                  <a:pt x="185" y="60"/>
                </a:cubicBezTo>
                <a:close/>
                <a:moveTo>
                  <a:pt x="181" y="22"/>
                </a:moveTo>
                <a:cubicBezTo>
                  <a:pt x="181" y="24"/>
                  <a:pt x="185" y="24"/>
                  <a:pt x="184" y="22"/>
                </a:cubicBezTo>
                <a:cubicBezTo>
                  <a:pt x="183" y="22"/>
                  <a:pt x="183" y="23"/>
                  <a:pt x="181" y="22"/>
                </a:cubicBezTo>
                <a:close/>
                <a:moveTo>
                  <a:pt x="173" y="28"/>
                </a:moveTo>
                <a:cubicBezTo>
                  <a:pt x="174" y="29"/>
                  <a:pt x="172" y="29"/>
                  <a:pt x="172" y="30"/>
                </a:cubicBezTo>
                <a:cubicBezTo>
                  <a:pt x="174" y="30"/>
                  <a:pt x="174" y="29"/>
                  <a:pt x="175" y="28"/>
                </a:cubicBezTo>
                <a:cubicBezTo>
                  <a:pt x="174" y="29"/>
                  <a:pt x="173" y="27"/>
                  <a:pt x="173" y="28"/>
                </a:cubicBezTo>
                <a:close/>
                <a:moveTo>
                  <a:pt x="174" y="52"/>
                </a:moveTo>
                <a:cubicBezTo>
                  <a:pt x="173" y="53"/>
                  <a:pt x="171" y="53"/>
                  <a:pt x="171" y="54"/>
                </a:cubicBezTo>
                <a:cubicBezTo>
                  <a:pt x="172" y="55"/>
                  <a:pt x="174" y="54"/>
                  <a:pt x="173" y="53"/>
                </a:cubicBezTo>
                <a:cubicBezTo>
                  <a:pt x="174" y="53"/>
                  <a:pt x="174" y="54"/>
                  <a:pt x="174" y="54"/>
                </a:cubicBezTo>
                <a:cubicBezTo>
                  <a:pt x="175" y="53"/>
                  <a:pt x="176" y="52"/>
                  <a:pt x="174" y="52"/>
                </a:cubicBezTo>
                <a:close/>
                <a:moveTo>
                  <a:pt x="170" y="58"/>
                </a:moveTo>
                <a:cubicBezTo>
                  <a:pt x="171" y="59"/>
                  <a:pt x="171" y="58"/>
                  <a:pt x="172" y="57"/>
                </a:cubicBezTo>
                <a:cubicBezTo>
                  <a:pt x="172" y="58"/>
                  <a:pt x="172" y="58"/>
                  <a:pt x="173" y="58"/>
                </a:cubicBezTo>
                <a:cubicBezTo>
                  <a:pt x="173" y="57"/>
                  <a:pt x="172" y="56"/>
                  <a:pt x="171" y="56"/>
                </a:cubicBezTo>
                <a:cubicBezTo>
                  <a:pt x="172" y="58"/>
                  <a:pt x="169" y="57"/>
                  <a:pt x="170" y="58"/>
                </a:cubicBezTo>
                <a:close/>
                <a:moveTo>
                  <a:pt x="170" y="54"/>
                </a:moveTo>
                <a:cubicBezTo>
                  <a:pt x="170" y="56"/>
                  <a:pt x="170" y="55"/>
                  <a:pt x="169" y="55"/>
                </a:cubicBezTo>
                <a:cubicBezTo>
                  <a:pt x="169" y="55"/>
                  <a:pt x="168" y="55"/>
                  <a:pt x="168" y="56"/>
                </a:cubicBezTo>
                <a:cubicBezTo>
                  <a:pt x="169" y="56"/>
                  <a:pt x="169" y="56"/>
                  <a:pt x="169" y="56"/>
                </a:cubicBezTo>
                <a:cubicBezTo>
                  <a:pt x="170" y="56"/>
                  <a:pt x="172" y="55"/>
                  <a:pt x="170" y="54"/>
                </a:cubicBezTo>
                <a:close/>
                <a:moveTo>
                  <a:pt x="163" y="66"/>
                </a:moveTo>
                <a:cubicBezTo>
                  <a:pt x="163" y="68"/>
                  <a:pt x="160" y="67"/>
                  <a:pt x="160" y="68"/>
                </a:cubicBezTo>
                <a:cubicBezTo>
                  <a:pt x="160" y="68"/>
                  <a:pt x="160" y="69"/>
                  <a:pt x="161" y="69"/>
                </a:cubicBezTo>
                <a:cubicBezTo>
                  <a:pt x="161" y="68"/>
                  <a:pt x="166" y="68"/>
                  <a:pt x="164" y="66"/>
                </a:cubicBezTo>
                <a:cubicBezTo>
                  <a:pt x="164" y="67"/>
                  <a:pt x="163" y="66"/>
                  <a:pt x="163" y="66"/>
                </a:cubicBezTo>
                <a:close/>
                <a:moveTo>
                  <a:pt x="164" y="72"/>
                </a:moveTo>
                <a:cubicBezTo>
                  <a:pt x="164" y="74"/>
                  <a:pt x="162" y="72"/>
                  <a:pt x="161" y="73"/>
                </a:cubicBezTo>
                <a:cubicBezTo>
                  <a:pt x="162" y="75"/>
                  <a:pt x="160" y="74"/>
                  <a:pt x="159" y="75"/>
                </a:cubicBezTo>
                <a:cubicBezTo>
                  <a:pt x="161" y="75"/>
                  <a:pt x="161" y="76"/>
                  <a:pt x="162" y="76"/>
                </a:cubicBezTo>
                <a:cubicBezTo>
                  <a:pt x="162" y="75"/>
                  <a:pt x="162" y="74"/>
                  <a:pt x="165" y="74"/>
                </a:cubicBezTo>
                <a:cubicBezTo>
                  <a:pt x="165" y="73"/>
                  <a:pt x="165" y="72"/>
                  <a:pt x="164" y="72"/>
                </a:cubicBezTo>
                <a:close/>
                <a:moveTo>
                  <a:pt x="160" y="29"/>
                </a:moveTo>
                <a:cubicBezTo>
                  <a:pt x="161" y="29"/>
                  <a:pt x="162" y="29"/>
                  <a:pt x="162" y="29"/>
                </a:cubicBezTo>
                <a:cubicBezTo>
                  <a:pt x="162" y="28"/>
                  <a:pt x="162" y="28"/>
                  <a:pt x="161" y="29"/>
                </a:cubicBezTo>
                <a:cubicBezTo>
                  <a:pt x="161" y="28"/>
                  <a:pt x="161" y="28"/>
                  <a:pt x="160" y="29"/>
                </a:cubicBezTo>
                <a:cubicBezTo>
                  <a:pt x="161" y="29"/>
                  <a:pt x="158" y="29"/>
                  <a:pt x="159" y="30"/>
                </a:cubicBezTo>
                <a:cubicBezTo>
                  <a:pt x="160" y="31"/>
                  <a:pt x="160" y="30"/>
                  <a:pt x="160" y="29"/>
                </a:cubicBezTo>
                <a:close/>
                <a:moveTo>
                  <a:pt x="159" y="30"/>
                </a:moveTo>
                <a:cubicBezTo>
                  <a:pt x="158" y="30"/>
                  <a:pt x="156" y="30"/>
                  <a:pt x="158" y="31"/>
                </a:cubicBezTo>
                <a:cubicBezTo>
                  <a:pt x="157" y="31"/>
                  <a:pt x="157" y="30"/>
                  <a:pt x="156" y="31"/>
                </a:cubicBezTo>
                <a:cubicBezTo>
                  <a:pt x="155" y="31"/>
                  <a:pt x="156" y="32"/>
                  <a:pt x="155" y="32"/>
                </a:cubicBezTo>
                <a:cubicBezTo>
                  <a:pt x="154" y="32"/>
                  <a:pt x="151" y="32"/>
                  <a:pt x="151" y="34"/>
                </a:cubicBezTo>
                <a:cubicBezTo>
                  <a:pt x="152" y="34"/>
                  <a:pt x="153" y="32"/>
                  <a:pt x="153" y="33"/>
                </a:cubicBezTo>
                <a:cubicBezTo>
                  <a:pt x="153" y="33"/>
                  <a:pt x="152" y="34"/>
                  <a:pt x="152" y="34"/>
                </a:cubicBezTo>
                <a:cubicBezTo>
                  <a:pt x="154" y="34"/>
                  <a:pt x="157" y="32"/>
                  <a:pt x="159" y="30"/>
                </a:cubicBezTo>
                <a:cubicBezTo>
                  <a:pt x="158" y="30"/>
                  <a:pt x="159" y="30"/>
                  <a:pt x="159" y="30"/>
                </a:cubicBezTo>
                <a:close/>
                <a:moveTo>
                  <a:pt x="159" y="62"/>
                </a:moveTo>
                <a:cubicBezTo>
                  <a:pt x="158" y="59"/>
                  <a:pt x="156" y="62"/>
                  <a:pt x="155" y="62"/>
                </a:cubicBezTo>
                <a:cubicBezTo>
                  <a:pt x="157" y="64"/>
                  <a:pt x="158" y="62"/>
                  <a:pt x="158" y="61"/>
                </a:cubicBezTo>
                <a:cubicBezTo>
                  <a:pt x="158" y="62"/>
                  <a:pt x="158" y="62"/>
                  <a:pt x="159" y="62"/>
                </a:cubicBezTo>
                <a:close/>
                <a:moveTo>
                  <a:pt x="153" y="128"/>
                </a:moveTo>
                <a:cubicBezTo>
                  <a:pt x="153" y="128"/>
                  <a:pt x="153" y="128"/>
                  <a:pt x="154" y="128"/>
                </a:cubicBezTo>
                <a:cubicBezTo>
                  <a:pt x="154" y="127"/>
                  <a:pt x="155" y="128"/>
                  <a:pt x="155" y="127"/>
                </a:cubicBezTo>
                <a:cubicBezTo>
                  <a:pt x="155" y="127"/>
                  <a:pt x="155" y="127"/>
                  <a:pt x="155" y="126"/>
                </a:cubicBezTo>
                <a:cubicBezTo>
                  <a:pt x="155" y="126"/>
                  <a:pt x="156" y="126"/>
                  <a:pt x="156" y="126"/>
                </a:cubicBezTo>
                <a:cubicBezTo>
                  <a:pt x="153" y="126"/>
                  <a:pt x="154" y="127"/>
                  <a:pt x="153" y="128"/>
                </a:cubicBezTo>
                <a:close/>
                <a:moveTo>
                  <a:pt x="152" y="127"/>
                </a:moveTo>
                <a:cubicBezTo>
                  <a:pt x="152" y="129"/>
                  <a:pt x="150" y="128"/>
                  <a:pt x="150" y="130"/>
                </a:cubicBezTo>
                <a:cubicBezTo>
                  <a:pt x="151" y="130"/>
                  <a:pt x="151" y="129"/>
                  <a:pt x="153" y="129"/>
                </a:cubicBezTo>
                <a:cubicBezTo>
                  <a:pt x="152" y="128"/>
                  <a:pt x="152" y="128"/>
                  <a:pt x="152" y="127"/>
                </a:cubicBezTo>
                <a:close/>
                <a:moveTo>
                  <a:pt x="145" y="73"/>
                </a:moveTo>
                <a:cubicBezTo>
                  <a:pt x="147" y="74"/>
                  <a:pt x="145" y="71"/>
                  <a:pt x="146" y="70"/>
                </a:cubicBezTo>
                <a:cubicBezTo>
                  <a:pt x="145" y="70"/>
                  <a:pt x="146" y="73"/>
                  <a:pt x="145" y="73"/>
                </a:cubicBezTo>
                <a:close/>
                <a:moveTo>
                  <a:pt x="146" y="85"/>
                </a:moveTo>
                <a:cubicBezTo>
                  <a:pt x="146" y="84"/>
                  <a:pt x="145" y="84"/>
                  <a:pt x="147" y="83"/>
                </a:cubicBezTo>
                <a:cubicBezTo>
                  <a:pt x="144" y="82"/>
                  <a:pt x="144" y="86"/>
                  <a:pt x="146" y="85"/>
                </a:cubicBezTo>
                <a:close/>
                <a:moveTo>
                  <a:pt x="145" y="71"/>
                </a:moveTo>
                <a:cubicBezTo>
                  <a:pt x="142" y="71"/>
                  <a:pt x="140" y="74"/>
                  <a:pt x="139" y="73"/>
                </a:cubicBezTo>
                <a:cubicBezTo>
                  <a:pt x="139" y="73"/>
                  <a:pt x="139" y="74"/>
                  <a:pt x="138" y="74"/>
                </a:cubicBezTo>
                <a:cubicBezTo>
                  <a:pt x="139" y="74"/>
                  <a:pt x="139" y="74"/>
                  <a:pt x="139" y="75"/>
                </a:cubicBezTo>
                <a:cubicBezTo>
                  <a:pt x="139" y="75"/>
                  <a:pt x="138" y="75"/>
                  <a:pt x="138" y="75"/>
                </a:cubicBezTo>
                <a:cubicBezTo>
                  <a:pt x="140" y="76"/>
                  <a:pt x="142" y="71"/>
                  <a:pt x="143" y="74"/>
                </a:cubicBezTo>
                <a:cubicBezTo>
                  <a:pt x="143" y="73"/>
                  <a:pt x="144" y="72"/>
                  <a:pt x="145" y="72"/>
                </a:cubicBezTo>
                <a:cubicBezTo>
                  <a:pt x="145" y="72"/>
                  <a:pt x="145" y="71"/>
                  <a:pt x="145" y="71"/>
                </a:cubicBezTo>
                <a:close/>
                <a:moveTo>
                  <a:pt x="136" y="48"/>
                </a:moveTo>
                <a:cubicBezTo>
                  <a:pt x="134" y="49"/>
                  <a:pt x="136" y="50"/>
                  <a:pt x="133" y="49"/>
                </a:cubicBezTo>
                <a:cubicBezTo>
                  <a:pt x="133" y="49"/>
                  <a:pt x="133" y="50"/>
                  <a:pt x="133" y="50"/>
                </a:cubicBezTo>
                <a:cubicBezTo>
                  <a:pt x="134" y="51"/>
                  <a:pt x="136" y="50"/>
                  <a:pt x="136" y="49"/>
                </a:cubicBezTo>
                <a:cubicBezTo>
                  <a:pt x="136" y="49"/>
                  <a:pt x="136" y="49"/>
                  <a:pt x="136" y="48"/>
                </a:cubicBezTo>
                <a:close/>
                <a:moveTo>
                  <a:pt x="132" y="141"/>
                </a:moveTo>
                <a:cubicBezTo>
                  <a:pt x="133" y="141"/>
                  <a:pt x="135" y="141"/>
                  <a:pt x="135" y="139"/>
                </a:cubicBezTo>
                <a:cubicBezTo>
                  <a:pt x="134" y="140"/>
                  <a:pt x="133" y="140"/>
                  <a:pt x="132" y="141"/>
                </a:cubicBezTo>
                <a:close/>
                <a:moveTo>
                  <a:pt x="126" y="101"/>
                </a:moveTo>
                <a:cubicBezTo>
                  <a:pt x="127" y="101"/>
                  <a:pt x="128" y="103"/>
                  <a:pt x="128" y="102"/>
                </a:cubicBezTo>
                <a:cubicBezTo>
                  <a:pt x="128" y="102"/>
                  <a:pt x="128" y="102"/>
                  <a:pt x="128" y="101"/>
                </a:cubicBezTo>
                <a:cubicBezTo>
                  <a:pt x="128" y="101"/>
                  <a:pt x="129" y="101"/>
                  <a:pt x="129" y="102"/>
                </a:cubicBezTo>
                <a:cubicBezTo>
                  <a:pt x="129" y="100"/>
                  <a:pt x="127" y="100"/>
                  <a:pt x="126" y="101"/>
                </a:cubicBezTo>
                <a:close/>
                <a:moveTo>
                  <a:pt x="124" y="53"/>
                </a:moveTo>
                <a:cubicBezTo>
                  <a:pt x="124" y="55"/>
                  <a:pt x="124" y="54"/>
                  <a:pt x="123" y="55"/>
                </a:cubicBezTo>
                <a:cubicBezTo>
                  <a:pt x="123" y="55"/>
                  <a:pt x="123" y="54"/>
                  <a:pt x="122" y="54"/>
                </a:cubicBezTo>
                <a:cubicBezTo>
                  <a:pt x="120" y="57"/>
                  <a:pt x="127" y="55"/>
                  <a:pt x="124" y="53"/>
                </a:cubicBezTo>
                <a:close/>
                <a:moveTo>
                  <a:pt x="122" y="85"/>
                </a:moveTo>
                <a:cubicBezTo>
                  <a:pt x="122" y="84"/>
                  <a:pt x="123" y="83"/>
                  <a:pt x="125" y="83"/>
                </a:cubicBezTo>
                <a:cubicBezTo>
                  <a:pt x="125" y="82"/>
                  <a:pt x="125" y="81"/>
                  <a:pt x="124" y="81"/>
                </a:cubicBezTo>
                <a:cubicBezTo>
                  <a:pt x="124" y="82"/>
                  <a:pt x="120" y="83"/>
                  <a:pt x="122" y="85"/>
                </a:cubicBezTo>
                <a:close/>
                <a:moveTo>
                  <a:pt x="111" y="8"/>
                </a:moveTo>
                <a:cubicBezTo>
                  <a:pt x="111" y="9"/>
                  <a:pt x="111" y="9"/>
                  <a:pt x="111" y="10"/>
                </a:cubicBezTo>
                <a:cubicBezTo>
                  <a:pt x="115" y="8"/>
                  <a:pt x="115" y="9"/>
                  <a:pt x="118" y="8"/>
                </a:cubicBezTo>
                <a:cubicBezTo>
                  <a:pt x="118" y="8"/>
                  <a:pt x="118" y="7"/>
                  <a:pt x="118" y="7"/>
                </a:cubicBezTo>
                <a:cubicBezTo>
                  <a:pt x="116" y="6"/>
                  <a:pt x="114" y="8"/>
                  <a:pt x="111" y="8"/>
                </a:cubicBezTo>
                <a:close/>
                <a:moveTo>
                  <a:pt x="116" y="28"/>
                </a:moveTo>
                <a:cubicBezTo>
                  <a:pt x="117" y="28"/>
                  <a:pt x="119" y="28"/>
                  <a:pt x="119" y="26"/>
                </a:cubicBezTo>
                <a:cubicBezTo>
                  <a:pt x="118" y="26"/>
                  <a:pt x="117" y="27"/>
                  <a:pt x="116" y="28"/>
                </a:cubicBezTo>
                <a:close/>
                <a:moveTo>
                  <a:pt x="110" y="64"/>
                </a:moveTo>
                <a:cubicBezTo>
                  <a:pt x="111" y="66"/>
                  <a:pt x="106" y="65"/>
                  <a:pt x="108" y="66"/>
                </a:cubicBezTo>
                <a:cubicBezTo>
                  <a:pt x="112" y="66"/>
                  <a:pt x="115" y="63"/>
                  <a:pt x="117" y="62"/>
                </a:cubicBezTo>
                <a:cubicBezTo>
                  <a:pt x="116" y="62"/>
                  <a:pt x="116" y="61"/>
                  <a:pt x="116" y="61"/>
                </a:cubicBezTo>
                <a:cubicBezTo>
                  <a:pt x="116" y="63"/>
                  <a:pt x="115" y="62"/>
                  <a:pt x="114" y="61"/>
                </a:cubicBezTo>
                <a:cubicBezTo>
                  <a:pt x="113" y="62"/>
                  <a:pt x="115" y="63"/>
                  <a:pt x="113" y="63"/>
                </a:cubicBezTo>
                <a:cubicBezTo>
                  <a:pt x="113" y="63"/>
                  <a:pt x="113" y="63"/>
                  <a:pt x="112" y="62"/>
                </a:cubicBezTo>
                <a:cubicBezTo>
                  <a:pt x="112" y="64"/>
                  <a:pt x="111" y="65"/>
                  <a:pt x="110" y="64"/>
                </a:cubicBezTo>
                <a:close/>
                <a:moveTo>
                  <a:pt x="113" y="29"/>
                </a:moveTo>
                <a:cubicBezTo>
                  <a:pt x="111" y="30"/>
                  <a:pt x="110" y="30"/>
                  <a:pt x="109" y="31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10" y="32"/>
                  <a:pt x="111" y="31"/>
                  <a:pt x="113" y="31"/>
                </a:cubicBezTo>
                <a:cubicBezTo>
                  <a:pt x="113" y="30"/>
                  <a:pt x="113" y="30"/>
                  <a:pt x="113" y="29"/>
                </a:cubicBezTo>
                <a:close/>
                <a:moveTo>
                  <a:pt x="106" y="67"/>
                </a:moveTo>
                <a:cubicBezTo>
                  <a:pt x="106" y="66"/>
                  <a:pt x="106" y="67"/>
                  <a:pt x="105" y="67"/>
                </a:cubicBezTo>
                <a:cubicBezTo>
                  <a:pt x="107" y="67"/>
                  <a:pt x="108" y="67"/>
                  <a:pt x="108" y="67"/>
                </a:cubicBezTo>
                <a:cubicBezTo>
                  <a:pt x="108" y="67"/>
                  <a:pt x="108" y="67"/>
                  <a:pt x="109" y="67"/>
                </a:cubicBezTo>
                <a:cubicBezTo>
                  <a:pt x="109" y="67"/>
                  <a:pt x="109" y="67"/>
                  <a:pt x="109" y="66"/>
                </a:cubicBezTo>
                <a:cubicBezTo>
                  <a:pt x="107" y="67"/>
                  <a:pt x="107" y="65"/>
                  <a:pt x="106" y="67"/>
                </a:cubicBezTo>
                <a:close/>
                <a:moveTo>
                  <a:pt x="110" y="112"/>
                </a:moveTo>
                <a:cubicBezTo>
                  <a:pt x="109" y="112"/>
                  <a:pt x="108" y="112"/>
                  <a:pt x="108" y="113"/>
                </a:cubicBezTo>
                <a:cubicBezTo>
                  <a:pt x="110" y="112"/>
                  <a:pt x="109" y="115"/>
                  <a:pt x="111" y="115"/>
                </a:cubicBezTo>
                <a:cubicBezTo>
                  <a:pt x="112" y="114"/>
                  <a:pt x="110" y="114"/>
                  <a:pt x="110" y="112"/>
                </a:cubicBezTo>
                <a:close/>
                <a:moveTo>
                  <a:pt x="100" y="43"/>
                </a:moveTo>
                <a:cubicBezTo>
                  <a:pt x="101" y="44"/>
                  <a:pt x="104" y="43"/>
                  <a:pt x="102" y="42"/>
                </a:cubicBezTo>
                <a:cubicBezTo>
                  <a:pt x="102" y="43"/>
                  <a:pt x="100" y="42"/>
                  <a:pt x="100" y="43"/>
                </a:cubicBezTo>
                <a:close/>
                <a:moveTo>
                  <a:pt x="104" y="63"/>
                </a:moveTo>
                <a:cubicBezTo>
                  <a:pt x="102" y="64"/>
                  <a:pt x="103" y="64"/>
                  <a:pt x="100" y="64"/>
                </a:cubicBezTo>
                <a:cubicBezTo>
                  <a:pt x="101" y="65"/>
                  <a:pt x="100" y="65"/>
                  <a:pt x="100" y="65"/>
                </a:cubicBezTo>
                <a:cubicBezTo>
                  <a:pt x="101" y="66"/>
                  <a:pt x="102" y="66"/>
                  <a:pt x="103" y="65"/>
                </a:cubicBezTo>
                <a:cubicBezTo>
                  <a:pt x="102" y="65"/>
                  <a:pt x="104" y="65"/>
                  <a:pt x="104" y="63"/>
                </a:cubicBezTo>
                <a:close/>
                <a:moveTo>
                  <a:pt x="102" y="60"/>
                </a:moveTo>
                <a:cubicBezTo>
                  <a:pt x="102" y="59"/>
                  <a:pt x="102" y="59"/>
                  <a:pt x="102" y="58"/>
                </a:cubicBezTo>
                <a:cubicBezTo>
                  <a:pt x="100" y="59"/>
                  <a:pt x="100" y="57"/>
                  <a:pt x="99" y="59"/>
                </a:cubicBezTo>
                <a:cubicBezTo>
                  <a:pt x="101" y="58"/>
                  <a:pt x="101" y="60"/>
                  <a:pt x="102" y="60"/>
                </a:cubicBezTo>
                <a:close/>
                <a:moveTo>
                  <a:pt x="101" y="118"/>
                </a:moveTo>
                <a:cubicBezTo>
                  <a:pt x="101" y="118"/>
                  <a:pt x="102" y="118"/>
                  <a:pt x="102" y="119"/>
                </a:cubicBezTo>
                <a:cubicBezTo>
                  <a:pt x="103" y="118"/>
                  <a:pt x="103" y="119"/>
                  <a:pt x="105" y="119"/>
                </a:cubicBezTo>
                <a:cubicBezTo>
                  <a:pt x="105" y="117"/>
                  <a:pt x="104" y="117"/>
                  <a:pt x="103" y="117"/>
                </a:cubicBezTo>
                <a:cubicBezTo>
                  <a:pt x="103" y="119"/>
                  <a:pt x="101" y="116"/>
                  <a:pt x="101" y="118"/>
                </a:cubicBezTo>
                <a:close/>
                <a:moveTo>
                  <a:pt x="96" y="122"/>
                </a:moveTo>
                <a:cubicBezTo>
                  <a:pt x="96" y="122"/>
                  <a:pt x="96" y="123"/>
                  <a:pt x="96" y="123"/>
                </a:cubicBezTo>
                <a:cubicBezTo>
                  <a:pt x="96" y="123"/>
                  <a:pt x="97" y="123"/>
                  <a:pt x="97" y="123"/>
                </a:cubicBezTo>
                <a:cubicBezTo>
                  <a:pt x="97" y="123"/>
                  <a:pt x="97" y="121"/>
                  <a:pt x="96" y="122"/>
                </a:cubicBezTo>
                <a:close/>
                <a:moveTo>
                  <a:pt x="92" y="39"/>
                </a:moveTo>
                <a:cubicBezTo>
                  <a:pt x="91" y="40"/>
                  <a:pt x="91" y="41"/>
                  <a:pt x="93" y="41"/>
                </a:cubicBezTo>
                <a:cubicBezTo>
                  <a:pt x="93" y="41"/>
                  <a:pt x="93" y="39"/>
                  <a:pt x="92" y="39"/>
                </a:cubicBezTo>
                <a:close/>
                <a:moveTo>
                  <a:pt x="87" y="62"/>
                </a:moveTo>
                <a:cubicBezTo>
                  <a:pt x="85" y="63"/>
                  <a:pt x="82" y="64"/>
                  <a:pt x="80" y="65"/>
                </a:cubicBezTo>
                <a:cubicBezTo>
                  <a:pt x="83" y="64"/>
                  <a:pt x="85" y="64"/>
                  <a:pt x="87" y="62"/>
                </a:cubicBezTo>
                <a:close/>
                <a:moveTo>
                  <a:pt x="82" y="23"/>
                </a:moveTo>
                <a:cubicBezTo>
                  <a:pt x="82" y="24"/>
                  <a:pt x="80" y="23"/>
                  <a:pt x="80" y="23"/>
                </a:cubicBezTo>
                <a:cubicBezTo>
                  <a:pt x="81" y="26"/>
                  <a:pt x="77" y="23"/>
                  <a:pt x="77" y="25"/>
                </a:cubicBezTo>
                <a:cubicBezTo>
                  <a:pt x="78" y="25"/>
                  <a:pt x="79" y="25"/>
                  <a:pt x="79" y="26"/>
                </a:cubicBezTo>
                <a:cubicBezTo>
                  <a:pt x="79" y="24"/>
                  <a:pt x="82" y="25"/>
                  <a:pt x="83" y="24"/>
                </a:cubicBezTo>
                <a:cubicBezTo>
                  <a:pt x="83" y="24"/>
                  <a:pt x="83" y="23"/>
                  <a:pt x="82" y="23"/>
                </a:cubicBezTo>
                <a:close/>
                <a:moveTo>
                  <a:pt x="79" y="29"/>
                </a:moveTo>
                <a:cubicBezTo>
                  <a:pt x="78" y="30"/>
                  <a:pt x="82" y="31"/>
                  <a:pt x="81" y="29"/>
                </a:cubicBezTo>
                <a:cubicBezTo>
                  <a:pt x="80" y="29"/>
                  <a:pt x="80" y="28"/>
                  <a:pt x="79" y="29"/>
                </a:cubicBezTo>
                <a:close/>
                <a:moveTo>
                  <a:pt x="72" y="91"/>
                </a:moveTo>
                <a:cubicBezTo>
                  <a:pt x="74" y="92"/>
                  <a:pt x="75" y="90"/>
                  <a:pt x="76" y="90"/>
                </a:cubicBezTo>
                <a:cubicBezTo>
                  <a:pt x="75" y="89"/>
                  <a:pt x="74" y="90"/>
                  <a:pt x="72" y="91"/>
                </a:cubicBezTo>
                <a:close/>
                <a:moveTo>
                  <a:pt x="68" y="31"/>
                </a:moveTo>
                <a:cubicBezTo>
                  <a:pt x="70" y="31"/>
                  <a:pt x="69" y="30"/>
                  <a:pt x="69" y="28"/>
                </a:cubicBezTo>
                <a:cubicBezTo>
                  <a:pt x="68" y="29"/>
                  <a:pt x="66" y="29"/>
                  <a:pt x="65" y="30"/>
                </a:cubicBezTo>
                <a:cubicBezTo>
                  <a:pt x="65" y="30"/>
                  <a:pt x="65" y="32"/>
                  <a:pt x="66" y="33"/>
                </a:cubicBezTo>
                <a:cubicBezTo>
                  <a:pt x="65" y="30"/>
                  <a:pt x="68" y="29"/>
                  <a:pt x="68" y="31"/>
                </a:cubicBezTo>
                <a:close/>
                <a:moveTo>
                  <a:pt x="70" y="37"/>
                </a:moveTo>
                <a:cubicBezTo>
                  <a:pt x="68" y="37"/>
                  <a:pt x="69" y="40"/>
                  <a:pt x="67" y="38"/>
                </a:cubicBezTo>
                <a:cubicBezTo>
                  <a:pt x="67" y="41"/>
                  <a:pt x="71" y="39"/>
                  <a:pt x="70" y="37"/>
                </a:cubicBezTo>
                <a:close/>
                <a:moveTo>
                  <a:pt x="62" y="35"/>
                </a:moveTo>
                <a:cubicBezTo>
                  <a:pt x="62" y="34"/>
                  <a:pt x="63" y="34"/>
                  <a:pt x="64" y="34"/>
                </a:cubicBezTo>
                <a:cubicBezTo>
                  <a:pt x="64" y="33"/>
                  <a:pt x="65" y="32"/>
                  <a:pt x="64" y="32"/>
                </a:cubicBezTo>
                <a:cubicBezTo>
                  <a:pt x="64" y="33"/>
                  <a:pt x="61" y="33"/>
                  <a:pt x="62" y="35"/>
                </a:cubicBezTo>
                <a:close/>
                <a:moveTo>
                  <a:pt x="57" y="154"/>
                </a:moveTo>
                <a:cubicBezTo>
                  <a:pt x="58" y="154"/>
                  <a:pt x="58" y="154"/>
                  <a:pt x="59" y="154"/>
                </a:cubicBezTo>
                <a:cubicBezTo>
                  <a:pt x="60" y="152"/>
                  <a:pt x="65" y="150"/>
                  <a:pt x="67" y="147"/>
                </a:cubicBezTo>
                <a:cubicBezTo>
                  <a:pt x="63" y="149"/>
                  <a:pt x="61" y="151"/>
                  <a:pt x="57" y="154"/>
                </a:cubicBezTo>
                <a:close/>
                <a:moveTo>
                  <a:pt x="57" y="42"/>
                </a:moveTo>
                <a:cubicBezTo>
                  <a:pt x="56" y="40"/>
                  <a:pt x="59" y="42"/>
                  <a:pt x="58" y="40"/>
                </a:cubicBezTo>
                <a:cubicBezTo>
                  <a:pt x="57" y="40"/>
                  <a:pt x="55" y="41"/>
                  <a:pt x="57" y="42"/>
                </a:cubicBezTo>
                <a:close/>
                <a:moveTo>
                  <a:pt x="54" y="46"/>
                </a:moveTo>
                <a:cubicBezTo>
                  <a:pt x="55" y="46"/>
                  <a:pt x="58" y="44"/>
                  <a:pt x="56" y="44"/>
                </a:cubicBezTo>
                <a:cubicBezTo>
                  <a:pt x="56" y="45"/>
                  <a:pt x="54" y="44"/>
                  <a:pt x="54" y="46"/>
                </a:cubicBezTo>
                <a:close/>
                <a:moveTo>
                  <a:pt x="26" y="180"/>
                </a:moveTo>
                <a:cubicBezTo>
                  <a:pt x="26" y="179"/>
                  <a:pt x="26" y="178"/>
                  <a:pt x="27" y="178"/>
                </a:cubicBezTo>
                <a:cubicBezTo>
                  <a:pt x="27" y="178"/>
                  <a:pt x="27" y="177"/>
                  <a:pt x="27" y="177"/>
                </a:cubicBezTo>
                <a:cubicBezTo>
                  <a:pt x="26" y="177"/>
                  <a:pt x="25" y="178"/>
                  <a:pt x="26" y="177"/>
                </a:cubicBezTo>
                <a:cubicBezTo>
                  <a:pt x="23" y="177"/>
                  <a:pt x="23" y="179"/>
                  <a:pt x="24" y="179"/>
                </a:cubicBezTo>
                <a:cubicBezTo>
                  <a:pt x="24" y="179"/>
                  <a:pt x="23" y="179"/>
                  <a:pt x="23" y="180"/>
                </a:cubicBezTo>
                <a:cubicBezTo>
                  <a:pt x="23" y="179"/>
                  <a:pt x="23" y="179"/>
                  <a:pt x="23" y="179"/>
                </a:cubicBezTo>
                <a:cubicBezTo>
                  <a:pt x="22" y="179"/>
                  <a:pt x="21" y="180"/>
                  <a:pt x="22" y="181"/>
                </a:cubicBezTo>
                <a:cubicBezTo>
                  <a:pt x="23" y="179"/>
                  <a:pt x="22" y="183"/>
                  <a:pt x="23" y="182"/>
                </a:cubicBezTo>
                <a:cubicBezTo>
                  <a:pt x="24" y="179"/>
                  <a:pt x="24" y="181"/>
                  <a:pt x="26" y="180"/>
                </a:cubicBezTo>
                <a:close/>
                <a:moveTo>
                  <a:pt x="21" y="182"/>
                </a:moveTo>
                <a:cubicBezTo>
                  <a:pt x="22" y="183"/>
                  <a:pt x="20" y="183"/>
                  <a:pt x="20" y="185"/>
                </a:cubicBezTo>
                <a:cubicBezTo>
                  <a:pt x="21" y="187"/>
                  <a:pt x="23" y="184"/>
                  <a:pt x="23" y="183"/>
                </a:cubicBezTo>
                <a:cubicBezTo>
                  <a:pt x="22" y="183"/>
                  <a:pt x="22" y="182"/>
                  <a:pt x="21" y="182"/>
                </a:cubicBezTo>
                <a:close/>
                <a:moveTo>
                  <a:pt x="582" y="7"/>
                </a:moveTo>
                <a:cubicBezTo>
                  <a:pt x="579" y="8"/>
                  <a:pt x="565" y="4"/>
                  <a:pt x="560" y="7"/>
                </a:cubicBezTo>
                <a:cubicBezTo>
                  <a:pt x="561" y="5"/>
                  <a:pt x="559" y="4"/>
                  <a:pt x="559" y="5"/>
                </a:cubicBezTo>
                <a:cubicBezTo>
                  <a:pt x="559" y="5"/>
                  <a:pt x="560" y="6"/>
                  <a:pt x="559" y="7"/>
                </a:cubicBezTo>
                <a:cubicBezTo>
                  <a:pt x="559" y="6"/>
                  <a:pt x="557" y="5"/>
                  <a:pt x="557" y="4"/>
                </a:cubicBezTo>
                <a:cubicBezTo>
                  <a:pt x="557" y="5"/>
                  <a:pt x="556" y="4"/>
                  <a:pt x="555" y="4"/>
                </a:cubicBezTo>
                <a:cubicBezTo>
                  <a:pt x="555" y="4"/>
                  <a:pt x="555" y="5"/>
                  <a:pt x="555" y="5"/>
                </a:cubicBezTo>
                <a:cubicBezTo>
                  <a:pt x="555" y="5"/>
                  <a:pt x="555" y="6"/>
                  <a:pt x="556" y="6"/>
                </a:cubicBezTo>
                <a:cubicBezTo>
                  <a:pt x="556" y="5"/>
                  <a:pt x="556" y="5"/>
                  <a:pt x="557" y="4"/>
                </a:cubicBezTo>
                <a:cubicBezTo>
                  <a:pt x="556" y="5"/>
                  <a:pt x="557" y="5"/>
                  <a:pt x="558" y="6"/>
                </a:cubicBezTo>
                <a:cubicBezTo>
                  <a:pt x="552" y="8"/>
                  <a:pt x="548" y="7"/>
                  <a:pt x="545" y="5"/>
                </a:cubicBezTo>
                <a:cubicBezTo>
                  <a:pt x="545" y="6"/>
                  <a:pt x="545" y="8"/>
                  <a:pt x="545" y="8"/>
                </a:cubicBezTo>
                <a:cubicBezTo>
                  <a:pt x="544" y="8"/>
                  <a:pt x="544" y="4"/>
                  <a:pt x="543" y="6"/>
                </a:cubicBezTo>
                <a:cubicBezTo>
                  <a:pt x="543" y="7"/>
                  <a:pt x="542" y="7"/>
                  <a:pt x="541" y="6"/>
                </a:cubicBezTo>
                <a:cubicBezTo>
                  <a:pt x="540" y="7"/>
                  <a:pt x="541" y="7"/>
                  <a:pt x="540" y="8"/>
                </a:cubicBezTo>
                <a:cubicBezTo>
                  <a:pt x="536" y="5"/>
                  <a:pt x="531" y="7"/>
                  <a:pt x="527" y="9"/>
                </a:cubicBezTo>
                <a:cubicBezTo>
                  <a:pt x="526" y="7"/>
                  <a:pt x="523" y="10"/>
                  <a:pt x="522" y="8"/>
                </a:cubicBezTo>
                <a:cubicBezTo>
                  <a:pt x="524" y="8"/>
                  <a:pt x="524" y="7"/>
                  <a:pt x="523" y="6"/>
                </a:cubicBezTo>
                <a:cubicBezTo>
                  <a:pt x="521" y="6"/>
                  <a:pt x="522" y="8"/>
                  <a:pt x="521" y="8"/>
                </a:cubicBezTo>
                <a:cubicBezTo>
                  <a:pt x="521" y="6"/>
                  <a:pt x="522" y="6"/>
                  <a:pt x="521" y="6"/>
                </a:cubicBezTo>
                <a:cubicBezTo>
                  <a:pt x="521" y="7"/>
                  <a:pt x="519" y="8"/>
                  <a:pt x="517" y="8"/>
                </a:cubicBezTo>
                <a:cubicBezTo>
                  <a:pt x="516" y="8"/>
                  <a:pt x="517" y="9"/>
                  <a:pt x="516" y="9"/>
                </a:cubicBezTo>
                <a:cubicBezTo>
                  <a:pt x="514" y="9"/>
                  <a:pt x="506" y="10"/>
                  <a:pt x="503" y="9"/>
                </a:cubicBezTo>
                <a:cubicBezTo>
                  <a:pt x="503" y="9"/>
                  <a:pt x="504" y="8"/>
                  <a:pt x="505" y="8"/>
                </a:cubicBezTo>
                <a:cubicBezTo>
                  <a:pt x="505" y="7"/>
                  <a:pt x="505" y="7"/>
                  <a:pt x="505" y="6"/>
                </a:cubicBezTo>
                <a:cubicBezTo>
                  <a:pt x="501" y="7"/>
                  <a:pt x="504" y="7"/>
                  <a:pt x="500" y="7"/>
                </a:cubicBezTo>
                <a:cubicBezTo>
                  <a:pt x="500" y="8"/>
                  <a:pt x="501" y="7"/>
                  <a:pt x="501" y="8"/>
                </a:cubicBezTo>
                <a:cubicBezTo>
                  <a:pt x="495" y="9"/>
                  <a:pt x="486" y="7"/>
                  <a:pt x="480" y="10"/>
                </a:cubicBezTo>
                <a:cubicBezTo>
                  <a:pt x="480" y="10"/>
                  <a:pt x="481" y="11"/>
                  <a:pt x="480" y="11"/>
                </a:cubicBezTo>
                <a:cubicBezTo>
                  <a:pt x="479" y="10"/>
                  <a:pt x="477" y="10"/>
                  <a:pt x="475" y="10"/>
                </a:cubicBezTo>
                <a:cubicBezTo>
                  <a:pt x="475" y="11"/>
                  <a:pt x="475" y="12"/>
                  <a:pt x="474" y="12"/>
                </a:cubicBezTo>
                <a:cubicBezTo>
                  <a:pt x="474" y="11"/>
                  <a:pt x="475" y="11"/>
                  <a:pt x="474" y="10"/>
                </a:cubicBezTo>
                <a:cubicBezTo>
                  <a:pt x="468" y="11"/>
                  <a:pt x="465" y="9"/>
                  <a:pt x="461" y="11"/>
                </a:cubicBezTo>
                <a:cubicBezTo>
                  <a:pt x="460" y="11"/>
                  <a:pt x="458" y="12"/>
                  <a:pt x="459" y="10"/>
                </a:cubicBezTo>
                <a:cubicBezTo>
                  <a:pt x="467" y="7"/>
                  <a:pt x="470" y="5"/>
                  <a:pt x="479" y="2"/>
                </a:cubicBezTo>
                <a:cubicBezTo>
                  <a:pt x="478" y="1"/>
                  <a:pt x="478" y="0"/>
                  <a:pt x="476" y="0"/>
                </a:cubicBezTo>
                <a:cubicBezTo>
                  <a:pt x="476" y="2"/>
                  <a:pt x="476" y="1"/>
                  <a:pt x="475" y="1"/>
                </a:cubicBezTo>
                <a:cubicBezTo>
                  <a:pt x="474" y="1"/>
                  <a:pt x="474" y="2"/>
                  <a:pt x="473" y="3"/>
                </a:cubicBezTo>
                <a:cubicBezTo>
                  <a:pt x="473" y="2"/>
                  <a:pt x="473" y="1"/>
                  <a:pt x="472" y="1"/>
                </a:cubicBezTo>
                <a:cubicBezTo>
                  <a:pt x="466" y="6"/>
                  <a:pt x="451" y="12"/>
                  <a:pt x="441" y="13"/>
                </a:cubicBezTo>
                <a:cubicBezTo>
                  <a:pt x="438" y="11"/>
                  <a:pt x="432" y="11"/>
                  <a:pt x="432" y="13"/>
                </a:cubicBezTo>
                <a:cubicBezTo>
                  <a:pt x="432" y="11"/>
                  <a:pt x="429" y="11"/>
                  <a:pt x="429" y="11"/>
                </a:cubicBezTo>
                <a:cubicBezTo>
                  <a:pt x="430" y="11"/>
                  <a:pt x="429" y="13"/>
                  <a:pt x="428" y="13"/>
                </a:cubicBezTo>
                <a:cubicBezTo>
                  <a:pt x="429" y="11"/>
                  <a:pt x="427" y="13"/>
                  <a:pt x="427" y="11"/>
                </a:cubicBezTo>
                <a:cubicBezTo>
                  <a:pt x="426" y="13"/>
                  <a:pt x="424" y="12"/>
                  <a:pt x="422" y="11"/>
                </a:cubicBezTo>
                <a:cubicBezTo>
                  <a:pt x="421" y="13"/>
                  <a:pt x="418" y="11"/>
                  <a:pt x="416" y="12"/>
                </a:cubicBezTo>
                <a:cubicBezTo>
                  <a:pt x="416" y="13"/>
                  <a:pt x="418" y="12"/>
                  <a:pt x="417" y="14"/>
                </a:cubicBezTo>
                <a:cubicBezTo>
                  <a:pt x="416" y="13"/>
                  <a:pt x="416" y="12"/>
                  <a:pt x="415" y="11"/>
                </a:cubicBezTo>
                <a:cubicBezTo>
                  <a:pt x="414" y="12"/>
                  <a:pt x="413" y="11"/>
                  <a:pt x="412" y="11"/>
                </a:cubicBezTo>
                <a:cubicBezTo>
                  <a:pt x="411" y="12"/>
                  <a:pt x="413" y="13"/>
                  <a:pt x="412" y="13"/>
                </a:cubicBezTo>
                <a:cubicBezTo>
                  <a:pt x="412" y="12"/>
                  <a:pt x="411" y="12"/>
                  <a:pt x="411" y="11"/>
                </a:cubicBezTo>
                <a:cubicBezTo>
                  <a:pt x="411" y="11"/>
                  <a:pt x="411" y="11"/>
                  <a:pt x="411" y="11"/>
                </a:cubicBezTo>
                <a:cubicBezTo>
                  <a:pt x="411" y="12"/>
                  <a:pt x="410" y="12"/>
                  <a:pt x="410" y="13"/>
                </a:cubicBezTo>
                <a:cubicBezTo>
                  <a:pt x="411" y="13"/>
                  <a:pt x="411" y="13"/>
                  <a:pt x="411" y="14"/>
                </a:cubicBezTo>
                <a:cubicBezTo>
                  <a:pt x="409" y="13"/>
                  <a:pt x="408" y="15"/>
                  <a:pt x="407" y="14"/>
                </a:cubicBezTo>
                <a:cubicBezTo>
                  <a:pt x="408" y="14"/>
                  <a:pt x="407" y="13"/>
                  <a:pt x="408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09" y="12"/>
                  <a:pt x="410" y="12"/>
                  <a:pt x="410" y="11"/>
                </a:cubicBezTo>
                <a:cubicBezTo>
                  <a:pt x="407" y="11"/>
                  <a:pt x="406" y="12"/>
                  <a:pt x="405" y="12"/>
                </a:cubicBezTo>
                <a:cubicBezTo>
                  <a:pt x="406" y="12"/>
                  <a:pt x="405" y="12"/>
                  <a:pt x="406" y="13"/>
                </a:cubicBezTo>
                <a:cubicBezTo>
                  <a:pt x="404" y="14"/>
                  <a:pt x="405" y="12"/>
                  <a:pt x="404" y="12"/>
                </a:cubicBezTo>
                <a:cubicBezTo>
                  <a:pt x="403" y="12"/>
                  <a:pt x="405" y="13"/>
                  <a:pt x="404" y="13"/>
                </a:cubicBezTo>
                <a:cubicBezTo>
                  <a:pt x="403" y="12"/>
                  <a:pt x="403" y="12"/>
                  <a:pt x="404" y="12"/>
                </a:cubicBezTo>
                <a:cubicBezTo>
                  <a:pt x="402" y="12"/>
                  <a:pt x="401" y="11"/>
                  <a:pt x="401" y="12"/>
                </a:cubicBezTo>
                <a:cubicBezTo>
                  <a:pt x="401" y="12"/>
                  <a:pt x="403" y="13"/>
                  <a:pt x="402" y="13"/>
                </a:cubicBezTo>
                <a:cubicBezTo>
                  <a:pt x="401" y="13"/>
                  <a:pt x="401" y="12"/>
                  <a:pt x="401" y="11"/>
                </a:cubicBezTo>
                <a:cubicBezTo>
                  <a:pt x="399" y="11"/>
                  <a:pt x="397" y="13"/>
                  <a:pt x="398" y="14"/>
                </a:cubicBezTo>
                <a:cubicBezTo>
                  <a:pt x="397" y="14"/>
                  <a:pt x="397" y="16"/>
                  <a:pt x="397" y="14"/>
                </a:cubicBezTo>
                <a:cubicBezTo>
                  <a:pt x="397" y="14"/>
                  <a:pt x="397" y="13"/>
                  <a:pt x="397" y="12"/>
                </a:cubicBezTo>
                <a:cubicBezTo>
                  <a:pt x="393" y="11"/>
                  <a:pt x="390" y="13"/>
                  <a:pt x="388" y="10"/>
                </a:cubicBezTo>
                <a:cubicBezTo>
                  <a:pt x="392" y="10"/>
                  <a:pt x="392" y="9"/>
                  <a:pt x="395" y="9"/>
                </a:cubicBezTo>
                <a:cubicBezTo>
                  <a:pt x="394" y="9"/>
                  <a:pt x="394" y="9"/>
                  <a:pt x="394" y="8"/>
                </a:cubicBezTo>
                <a:cubicBezTo>
                  <a:pt x="396" y="7"/>
                  <a:pt x="397" y="9"/>
                  <a:pt x="395" y="7"/>
                </a:cubicBezTo>
                <a:cubicBezTo>
                  <a:pt x="397" y="7"/>
                  <a:pt x="404" y="8"/>
                  <a:pt x="401" y="6"/>
                </a:cubicBezTo>
                <a:cubicBezTo>
                  <a:pt x="402" y="6"/>
                  <a:pt x="403" y="6"/>
                  <a:pt x="403" y="6"/>
                </a:cubicBezTo>
                <a:cubicBezTo>
                  <a:pt x="403" y="7"/>
                  <a:pt x="403" y="7"/>
                  <a:pt x="403" y="8"/>
                </a:cubicBezTo>
                <a:cubicBezTo>
                  <a:pt x="405" y="8"/>
                  <a:pt x="406" y="8"/>
                  <a:pt x="407" y="6"/>
                </a:cubicBezTo>
                <a:cubicBezTo>
                  <a:pt x="407" y="8"/>
                  <a:pt x="406" y="7"/>
                  <a:pt x="407" y="8"/>
                </a:cubicBezTo>
                <a:cubicBezTo>
                  <a:pt x="408" y="8"/>
                  <a:pt x="409" y="8"/>
                  <a:pt x="410" y="8"/>
                </a:cubicBezTo>
                <a:cubicBezTo>
                  <a:pt x="410" y="7"/>
                  <a:pt x="412" y="6"/>
                  <a:pt x="410" y="6"/>
                </a:cubicBezTo>
                <a:cubicBezTo>
                  <a:pt x="409" y="6"/>
                  <a:pt x="409" y="8"/>
                  <a:pt x="407" y="8"/>
                </a:cubicBezTo>
                <a:cubicBezTo>
                  <a:pt x="407" y="7"/>
                  <a:pt x="409" y="7"/>
                  <a:pt x="409" y="6"/>
                </a:cubicBezTo>
                <a:cubicBezTo>
                  <a:pt x="407" y="6"/>
                  <a:pt x="404" y="6"/>
                  <a:pt x="404" y="7"/>
                </a:cubicBezTo>
                <a:cubicBezTo>
                  <a:pt x="403" y="5"/>
                  <a:pt x="398" y="6"/>
                  <a:pt x="397" y="4"/>
                </a:cubicBezTo>
                <a:cubicBezTo>
                  <a:pt x="393" y="4"/>
                  <a:pt x="393" y="6"/>
                  <a:pt x="390" y="4"/>
                </a:cubicBezTo>
                <a:cubicBezTo>
                  <a:pt x="390" y="5"/>
                  <a:pt x="389" y="5"/>
                  <a:pt x="388" y="6"/>
                </a:cubicBezTo>
                <a:cubicBezTo>
                  <a:pt x="389" y="4"/>
                  <a:pt x="383" y="5"/>
                  <a:pt x="382" y="5"/>
                </a:cubicBezTo>
                <a:cubicBezTo>
                  <a:pt x="382" y="7"/>
                  <a:pt x="383" y="7"/>
                  <a:pt x="383" y="8"/>
                </a:cubicBezTo>
                <a:cubicBezTo>
                  <a:pt x="381" y="8"/>
                  <a:pt x="380" y="9"/>
                  <a:pt x="378" y="10"/>
                </a:cubicBezTo>
                <a:cubicBezTo>
                  <a:pt x="378" y="12"/>
                  <a:pt x="377" y="11"/>
                  <a:pt x="376" y="10"/>
                </a:cubicBezTo>
                <a:cubicBezTo>
                  <a:pt x="376" y="11"/>
                  <a:pt x="376" y="12"/>
                  <a:pt x="376" y="12"/>
                </a:cubicBezTo>
                <a:cubicBezTo>
                  <a:pt x="375" y="12"/>
                  <a:pt x="376" y="14"/>
                  <a:pt x="374" y="14"/>
                </a:cubicBezTo>
                <a:cubicBezTo>
                  <a:pt x="375" y="13"/>
                  <a:pt x="376" y="11"/>
                  <a:pt x="375" y="11"/>
                </a:cubicBezTo>
                <a:cubicBezTo>
                  <a:pt x="373" y="13"/>
                  <a:pt x="372" y="10"/>
                  <a:pt x="372" y="14"/>
                </a:cubicBezTo>
                <a:cubicBezTo>
                  <a:pt x="372" y="13"/>
                  <a:pt x="372" y="13"/>
                  <a:pt x="371" y="13"/>
                </a:cubicBezTo>
                <a:cubicBezTo>
                  <a:pt x="372" y="12"/>
                  <a:pt x="371" y="11"/>
                  <a:pt x="370" y="11"/>
                </a:cubicBezTo>
                <a:cubicBezTo>
                  <a:pt x="367" y="13"/>
                  <a:pt x="358" y="9"/>
                  <a:pt x="358" y="12"/>
                </a:cubicBezTo>
                <a:cubicBezTo>
                  <a:pt x="360" y="11"/>
                  <a:pt x="363" y="12"/>
                  <a:pt x="363" y="13"/>
                </a:cubicBezTo>
                <a:cubicBezTo>
                  <a:pt x="363" y="11"/>
                  <a:pt x="365" y="11"/>
                  <a:pt x="366" y="13"/>
                </a:cubicBezTo>
                <a:cubicBezTo>
                  <a:pt x="365" y="13"/>
                  <a:pt x="366" y="13"/>
                  <a:pt x="365" y="13"/>
                </a:cubicBezTo>
                <a:cubicBezTo>
                  <a:pt x="365" y="12"/>
                  <a:pt x="363" y="15"/>
                  <a:pt x="361" y="13"/>
                </a:cubicBezTo>
                <a:cubicBezTo>
                  <a:pt x="359" y="16"/>
                  <a:pt x="355" y="11"/>
                  <a:pt x="354" y="12"/>
                </a:cubicBezTo>
                <a:cubicBezTo>
                  <a:pt x="354" y="13"/>
                  <a:pt x="356" y="12"/>
                  <a:pt x="356" y="13"/>
                </a:cubicBezTo>
                <a:cubicBezTo>
                  <a:pt x="353" y="13"/>
                  <a:pt x="354" y="12"/>
                  <a:pt x="353" y="11"/>
                </a:cubicBezTo>
                <a:cubicBezTo>
                  <a:pt x="352" y="11"/>
                  <a:pt x="351" y="11"/>
                  <a:pt x="351" y="12"/>
                </a:cubicBezTo>
                <a:cubicBezTo>
                  <a:pt x="352" y="12"/>
                  <a:pt x="352" y="14"/>
                  <a:pt x="351" y="15"/>
                </a:cubicBezTo>
                <a:cubicBezTo>
                  <a:pt x="351" y="13"/>
                  <a:pt x="350" y="13"/>
                  <a:pt x="350" y="11"/>
                </a:cubicBezTo>
                <a:cubicBezTo>
                  <a:pt x="347" y="11"/>
                  <a:pt x="351" y="13"/>
                  <a:pt x="349" y="13"/>
                </a:cubicBezTo>
                <a:cubicBezTo>
                  <a:pt x="348" y="14"/>
                  <a:pt x="348" y="10"/>
                  <a:pt x="347" y="11"/>
                </a:cubicBezTo>
                <a:cubicBezTo>
                  <a:pt x="347" y="12"/>
                  <a:pt x="348" y="13"/>
                  <a:pt x="347" y="13"/>
                </a:cubicBezTo>
                <a:cubicBezTo>
                  <a:pt x="346" y="13"/>
                  <a:pt x="345" y="14"/>
                  <a:pt x="345" y="13"/>
                </a:cubicBezTo>
                <a:cubicBezTo>
                  <a:pt x="345" y="12"/>
                  <a:pt x="346" y="11"/>
                  <a:pt x="344" y="11"/>
                </a:cubicBezTo>
                <a:cubicBezTo>
                  <a:pt x="345" y="12"/>
                  <a:pt x="343" y="14"/>
                  <a:pt x="341" y="13"/>
                </a:cubicBezTo>
                <a:cubicBezTo>
                  <a:pt x="341" y="12"/>
                  <a:pt x="341" y="12"/>
                  <a:pt x="341" y="12"/>
                </a:cubicBezTo>
                <a:cubicBezTo>
                  <a:pt x="342" y="12"/>
                  <a:pt x="345" y="12"/>
                  <a:pt x="343" y="11"/>
                </a:cubicBezTo>
                <a:cubicBezTo>
                  <a:pt x="341" y="12"/>
                  <a:pt x="339" y="10"/>
                  <a:pt x="338" y="11"/>
                </a:cubicBezTo>
                <a:cubicBezTo>
                  <a:pt x="339" y="11"/>
                  <a:pt x="338" y="13"/>
                  <a:pt x="339" y="13"/>
                </a:cubicBezTo>
                <a:cubicBezTo>
                  <a:pt x="339" y="12"/>
                  <a:pt x="340" y="12"/>
                  <a:pt x="341" y="12"/>
                </a:cubicBezTo>
                <a:cubicBezTo>
                  <a:pt x="341" y="12"/>
                  <a:pt x="341" y="13"/>
                  <a:pt x="341" y="13"/>
                </a:cubicBezTo>
                <a:cubicBezTo>
                  <a:pt x="339" y="13"/>
                  <a:pt x="338" y="13"/>
                  <a:pt x="337" y="11"/>
                </a:cubicBezTo>
                <a:cubicBezTo>
                  <a:pt x="337" y="13"/>
                  <a:pt x="334" y="14"/>
                  <a:pt x="333" y="13"/>
                </a:cubicBezTo>
                <a:cubicBezTo>
                  <a:pt x="334" y="11"/>
                  <a:pt x="337" y="10"/>
                  <a:pt x="338" y="9"/>
                </a:cubicBezTo>
                <a:cubicBezTo>
                  <a:pt x="338" y="8"/>
                  <a:pt x="337" y="8"/>
                  <a:pt x="336" y="8"/>
                </a:cubicBezTo>
                <a:cubicBezTo>
                  <a:pt x="335" y="8"/>
                  <a:pt x="324" y="10"/>
                  <a:pt x="326" y="12"/>
                </a:cubicBezTo>
                <a:cubicBezTo>
                  <a:pt x="323" y="11"/>
                  <a:pt x="325" y="11"/>
                  <a:pt x="322" y="12"/>
                </a:cubicBezTo>
                <a:cubicBezTo>
                  <a:pt x="324" y="11"/>
                  <a:pt x="321" y="10"/>
                  <a:pt x="321" y="11"/>
                </a:cubicBezTo>
                <a:cubicBezTo>
                  <a:pt x="322" y="11"/>
                  <a:pt x="322" y="11"/>
                  <a:pt x="322" y="12"/>
                </a:cubicBezTo>
                <a:cubicBezTo>
                  <a:pt x="321" y="12"/>
                  <a:pt x="318" y="15"/>
                  <a:pt x="317" y="12"/>
                </a:cubicBezTo>
                <a:cubicBezTo>
                  <a:pt x="317" y="12"/>
                  <a:pt x="317" y="11"/>
                  <a:pt x="316" y="11"/>
                </a:cubicBezTo>
                <a:cubicBezTo>
                  <a:pt x="315" y="13"/>
                  <a:pt x="318" y="13"/>
                  <a:pt x="317" y="14"/>
                </a:cubicBezTo>
                <a:cubicBezTo>
                  <a:pt x="317" y="13"/>
                  <a:pt x="315" y="13"/>
                  <a:pt x="316" y="12"/>
                </a:cubicBezTo>
                <a:cubicBezTo>
                  <a:pt x="316" y="11"/>
                  <a:pt x="317" y="11"/>
                  <a:pt x="318" y="11"/>
                </a:cubicBezTo>
                <a:cubicBezTo>
                  <a:pt x="318" y="12"/>
                  <a:pt x="320" y="13"/>
                  <a:pt x="320" y="12"/>
                </a:cubicBezTo>
                <a:cubicBezTo>
                  <a:pt x="318" y="12"/>
                  <a:pt x="322" y="10"/>
                  <a:pt x="320" y="10"/>
                </a:cubicBezTo>
                <a:cubicBezTo>
                  <a:pt x="319" y="10"/>
                  <a:pt x="319" y="11"/>
                  <a:pt x="319" y="11"/>
                </a:cubicBezTo>
                <a:cubicBezTo>
                  <a:pt x="318" y="11"/>
                  <a:pt x="318" y="10"/>
                  <a:pt x="318" y="9"/>
                </a:cubicBezTo>
                <a:cubicBezTo>
                  <a:pt x="319" y="10"/>
                  <a:pt x="319" y="9"/>
                  <a:pt x="320" y="8"/>
                </a:cubicBezTo>
                <a:cubicBezTo>
                  <a:pt x="321" y="7"/>
                  <a:pt x="320" y="7"/>
                  <a:pt x="320" y="6"/>
                </a:cubicBezTo>
                <a:cubicBezTo>
                  <a:pt x="315" y="7"/>
                  <a:pt x="310" y="10"/>
                  <a:pt x="304" y="11"/>
                </a:cubicBezTo>
                <a:cubicBezTo>
                  <a:pt x="306" y="11"/>
                  <a:pt x="306" y="10"/>
                  <a:pt x="307" y="11"/>
                </a:cubicBezTo>
                <a:cubicBezTo>
                  <a:pt x="305" y="11"/>
                  <a:pt x="303" y="12"/>
                  <a:pt x="301" y="13"/>
                </a:cubicBezTo>
                <a:cubicBezTo>
                  <a:pt x="301" y="12"/>
                  <a:pt x="302" y="12"/>
                  <a:pt x="301" y="11"/>
                </a:cubicBezTo>
                <a:cubicBezTo>
                  <a:pt x="302" y="10"/>
                  <a:pt x="304" y="12"/>
                  <a:pt x="304" y="10"/>
                </a:cubicBezTo>
                <a:cubicBezTo>
                  <a:pt x="301" y="10"/>
                  <a:pt x="300" y="11"/>
                  <a:pt x="300" y="12"/>
                </a:cubicBezTo>
                <a:cubicBezTo>
                  <a:pt x="298" y="13"/>
                  <a:pt x="297" y="12"/>
                  <a:pt x="297" y="11"/>
                </a:cubicBezTo>
                <a:cubicBezTo>
                  <a:pt x="297" y="13"/>
                  <a:pt x="295" y="12"/>
                  <a:pt x="294" y="12"/>
                </a:cubicBezTo>
                <a:cubicBezTo>
                  <a:pt x="294" y="13"/>
                  <a:pt x="295" y="13"/>
                  <a:pt x="294" y="13"/>
                </a:cubicBezTo>
                <a:cubicBezTo>
                  <a:pt x="293" y="13"/>
                  <a:pt x="291" y="13"/>
                  <a:pt x="291" y="11"/>
                </a:cubicBezTo>
                <a:cubicBezTo>
                  <a:pt x="291" y="13"/>
                  <a:pt x="289" y="12"/>
                  <a:pt x="289" y="13"/>
                </a:cubicBezTo>
                <a:cubicBezTo>
                  <a:pt x="287" y="12"/>
                  <a:pt x="284" y="12"/>
                  <a:pt x="281" y="12"/>
                </a:cubicBezTo>
                <a:cubicBezTo>
                  <a:pt x="282" y="12"/>
                  <a:pt x="280" y="10"/>
                  <a:pt x="281" y="10"/>
                </a:cubicBezTo>
                <a:cubicBezTo>
                  <a:pt x="283" y="9"/>
                  <a:pt x="283" y="12"/>
                  <a:pt x="284" y="11"/>
                </a:cubicBezTo>
                <a:cubicBezTo>
                  <a:pt x="282" y="8"/>
                  <a:pt x="279" y="10"/>
                  <a:pt x="277" y="10"/>
                </a:cubicBezTo>
                <a:cubicBezTo>
                  <a:pt x="277" y="9"/>
                  <a:pt x="277" y="8"/>
                  <a:pt x="277" y="8"/>
                </a:cubicBezTo>
                <a:cubicBezTo>
                  <a:pt x="274" y="9"/>
                  <a:pt x="269" y="7"/>
                  <a:pt x="268" y="10"/>
                </a:cubicBezTo>
                <a:cubicBezTo>
                  <a:pt x="268" y="9"/>
                  <a:pt x="266" y="10"/>
                  <a:pt x="266" y="9"/>
                </a:cubicBezTo>
                <a:cubicBezTo>
                  <a:pt x="265" y="10"/>
                  <a:pt x="268" y="10"/>
                  <a:pt x="267" y="11"/>
                </a:cubicBezTo>
                <a:cubicBezTo>
                  <a:pt x="266" y="11"/>
                  <a:pt x="266" y="10"/>
                  <a:pt x="265" y="9"/>
                </a:cubicBezTo>
                <a:cubicBezTo>
                  <a:pt x="264" y="9"/>
                  <a:pt x="263" y="9"/>
                  <a:pt x="262" y="9"/>
                </a:cubicBezTo>
                <a:cubicBezTo>
                  <a:pt x="262" y="10"/>
                  <a:pt x="264" y="11"/>
                  <a:pt x="263" y="11"/>
                </a:cubicBezTo>
                <a:cubicBezTo>
                  <a:pt x="262" y="10"/>
                  <a:pt x="261" y="11"/>
                  <a:pt x="261" y="10"/>
                </a:cubicBezTo>
                <a:cubicBezTo>
                  <a:pt x="261" y="10"/>
                  <a:pt x="263" y="9"/>
                  <a:pt x="261" y="9"/>
                </a:cubicBezTo>
                <a:cubicBezTo>
                  <a:pt x="260" y="10"/>
                  <a:pt x="256" y="8"/>
                  <a:pt x="255" y="10"/>
                </a:cubicBezTo>
                <a:cubicBezTo>
                  <a:pt x="255" y="10"/>
                  <a:pt x="256" y="10"/>
                  <a:pt x="256" y="10"/>
                </a:cubicBezTo>
                <a:cubicBezTo>
                  <a:pt x="255" y="10"/>
                  <a:pt x="255" y="11"/>
                  <a:pt x="257" y="11"/>
                </a:cubicBezTo>
                <a:cubicBezTo>
                  <a:pt x="257" y="11"/>
                  <a:pt x="257" y="10"/>
                  <a:pt x="258" y="9"/>
                </a:cubicBezTo>
                <a:cubicBezTo>
                  <a:pt x="258" y="10"/>
                  <a:pt x="258" y="11"/>
                  <a:pt x="259" y="11"/>
                </a:cubicBezTo>
                <a:cubicBezTo>
                  <a:pt x="259" y="10"/>
                  <a:pt x="259" y="10"/>
                  <a:pt x="260" y="10"/>
                </a:cubicBezTo>
                <a:cubicBezTo>
                  <a:pt x="260" y="11"/>
                  <a:pt x="261" y="11"/>
                  <a:pt x="259" y="12"/>
                </a:cubicBezTo>
                <a:cubicBezTo>
                  <a:pt x="261" y="12"/>
                  <a:pt x="262" y="12"/>
                  <a:pt x="262" y="13"/>
                </a:cubicBezTo>
                <a:cubicBezTo>
                  <a:pt x="260" y="13"/>
                  <a:pt x="257" y="12"/>
                  <a:pt x="256" y="14"/>
                </a:cubicBezTo>
                <a:cubicBezTo>
                  <a:pt x="254" y="11"/>
                  <a:pt x="251" y="14"/>
                  <a:pt x="249" y="14"/>
                </a:cubicBezTo>
                <a:cubicBezTo>
                  <a:pt x="249" y="13"/>
                  <a:pt x="250" y="13"/>
                  <a:pt x="250" y="12"/>
                </a:cubicBezTo>
                <a:cubicBezTo>
                  <a:pt x="246" y="13"/>
                  <a:pt x="241" y="12"/>
                  <a:pt x="237" y="12"/>
                </a:cubicBezTo>
                <a:cubicBezTo>
                  <a:pt x="238" y="11"/>
                  <a:pt x="240" y="10"/>
                  <a:pt x="242" y="11"/>
                </a:cubicBezTo>
                <a:cubicBezTo>
                  <a:pt x="241" y="10"/>
                  <a:pt x="239" y="10"/>
                  <a:pt x="243" y="10"/>
                </a:cubicBezTo>
                <a:cubicBezTo>
                  <a:pt x="243" y="9"/>
                  <a:pt x="242" y="8"/>
                  <a:pt x="242" y="7"/>
                </a:cubicBezTo>
                <a:cubicBezTo>
                  <a:pt x="239" y="8"/>
                  <a:pt x="236" y="9"/>
                  <a:pt x="233" y="10"/>
                </a:cubicBezTo>
                <a:cubicBezTo>
                  <a:pt x="234" y="12"/>
                  <a:pt x="237" y="9"/>
                  <a:pt x="237" y="10"/>
                </a:cubicBezTo>
                <a:cubicBezTo>
                  <a:pt x="236" y="11"/>
                  <a:pt x="235" y="12"/>
                  <a:pt x="234" y="13"/>
                </a:cubicBezTo>
                <a:cubicBezTo>
                  <a:pt x="233" y="11"/>
                  <a:pt x="232" y="13"/>
                  <a:pt x="231" y="12"/>
                </a:cubicBezTo>
                <a:cubicBezTo>
                  <a:pt x="231" y="11"/>
                  <a:pt x="234" y="12"/>
                  <a:pt x="234" y="11"/>
                </a:cubicBezTo>
                <a:cubicBezTo>
                  <a:pt x="232" y="10"/>
                  <a:pt x="229" y="9"/>
                  <a:pt x="228" y="10"/>
                </a:cubicBezTo>
                <a:cubicBezTo>
                  <a:pt x="223" y="9"/>
                  <a:pt x="219" y="9"/>
                  <a:pt x="216" y="10"/>
                </a:cubicBezTo>
                <a:cubicBezTo>
                  <a:pt x="217" y="10"/>
                  <a:pt x="220" y="9"/>
                  <a:pt x="220" y="11"/>
                </a:cubicBezTo>
                <a:cubicBezTo>
                  <a:pt x="222" y="11"/>
                  <a:pt x="223" y="9"/>
                  <a:pt x="226" y="10"/>
                </a:cubicBezTo>
                <a:cubicBezTo>
                  <a:pt x="225" y="11"/>
                  <a:pt x="224" y="11"/>
                  <a:pt x="224" y="12"/>
                </a:cubicBezTo>
                <a:cubicBezTo>
                  <a:pt x="227" y="10"/>
                  <a:pt x="229" y="10"/>
                  <a:pt x="230" y="12"/>
                </a:cubicBezTo>
                <a:cubicBezTo>
                  <a:pt x="227" y="12"/>
                  <a:pt x="227" y="12"/>
                  <a:pt x="223" y="13"/>
                </a:cubicBezTo>
                <a:cubicBezTo>
                  <a:pt x="221" y="12"/>
                  <a:pt x="214" y="12"/>
                  <a:pt x="211" y="12"/>
                </a:cubicBezTo>
                <a:cubicBezTo>
                  <a:pt x="211" y="11"/>
                  <a:pt x="210" y="10"/>
                  <a:pt x="211" y="10"/>
                </a:cubicBezTo>
                <a:cubicBezTo>
                  <a:pt x="212" y="12"/>
                  <a:pt x="212" y="10"/>
                  <a:pt x="214" y="11"/>
                </a:cubicBezTo>
                <a:cubicBezTo>
                  <a:pt x="214" y="10"/>
                  <a:pt x="216" y="11"/>
                  <a:pt x="215" y="9"/>
                </a:cubicBezTo>
                <a:cubicBezTo>
                  <a:pt x="213" y="10"/>
                  <a:pt x="211" y="9"/>
                  <a:pt x="208" y="9"/>
                </a:cubicBezTo>
                <a:cubicBezTo>
                  <a:pt x="208" y="11"/>
                  <a:pt x="209" y="11"/>
                  <a:pt x="210" y="12"/>
                </a:cubicBezTo>
                <a:cubicBezTo>
                  <a:pt x="208" y="13"/>
                  <a:pt x="205" y="13"/>
                  <a:pt x="202" y="12"/>
                </a:cubicBezTo>
                <a:cubicBezTo>
                  <a:pt x="203" y="10"/>
                  <a:pt x="208" y="13"/>
                  <a:pt x="208" y="9"/>
                </a:cubicBezTo>
                <a:cubicBezTo>
                  <a:pt x="206" y="12"/>
                  <a:pt x="202" y="5"/>
                  <a:pt x="199" y="9"/>
                </a:cubicBezTo>
                <a:cubicBezTo>
                  <a:pt x="199" y="9"/>
                  <a:pt x="193" y="9"/>
                  <a:pt x="194" y="12"/>
                </a:cubicBezTo>
                <a:cubicBezTo>
                  <a:pt x="193" y="12"/>
                  <a:pt x="191" y="13"/>
                  <a:pt x="191" y="12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89" y="10"/>
                  <a:pt x="191" y="12"/>
                  <a:pt x="190" y="12"/>
                </a:cubicBezTo>
                <a:cubicBezTo>
                  <a:pt x="189" y="10"/>
                  <a:pt x="191" y="9"/>
                  <a:pt x="189" y="9"/>
                </a:cubicBezTo>
                <a:cubicBezTo>
                  <a:pt x="188" y="11"/>
                  <a:pt x="184" y="8"/>
                  <a:pt x="182" y="10"/>
                </a:cubicBezTo>
                <a:cubicBezTo>
                  <a:pt x="183" y="10"/>
                  <a:pt x="181" y="13"/>
                  <a:pt x="181" y="12"/>
                </a:cubicBezTo>
                <a:cubicBezTo>
                  <a:pt x="181" y="11"/>
                  <a:pt x="182" y="11"/>
                  <a:pt x="181" y="10"/>
                </a:cubicBezTo>
                <a:cubicBezTo>
                  <a:pt x="179" y="9"/>
                  <a:pt x="180" y="11"/>
                  <a:pt x="178" y="11"/>
                </a:cubicBezTo>
                <a:cubicBezTo>
                  <a:pt x="178" y="9"/>
                  <a:pt x="174" y="10"/>
                  <a:pt x="171" y="10"/>
                </a:cubicBezTo>
                <a:cubicBezTo>
                  <a:pt x="170" y="10"/>
                  <a:pt x="172" y="11"/>
                  <a:pt x="171" y="11"/>
                </a:cubicBezTo>
                <a:cubicBezTo>
                  <a:pt x="170" y="11"/>
                  <a:pt x="172" y="9"/>
                  <a:pt x="170" y="10"/>
                </a:cubicBezTo>
                <a:cubicBezTo>
                  <a:pt x="170" y="10"/>
                  <a:pt x="169" y="10"/>
                  <a:pt x="169" y="11"/>
                </a:cubicBezTo>
                <a:cubicBezTo>
                  <a:pt x="169" y="11"/>
                  <a:pt x="170" y="11"/>
                  <a:pt x="170" y="11"/>
                </a:cubicBezTo>
                <a:cubicBezTo>
                  <a:pt x="167" y="11"/>
                  <a:pt x="169" y="9"/>
                  <a:pt x="168" y="8"/>
                </a:cubicBezTo>
                <a:cubicBezTo>
                  <a:pt x="165" y="9"/>
                  <a:pt x="162" y="8"/>
                  <a:pt x="161" y="10"/>
                </a:cubicBezTo>
                <a:cubicBezTo>
                  <a:pt x="155" y="9"/>
                  <a:pt x="149" y="10"/>
                  <a:pt x="139" y="10"/>
                </a:cubicBezTo>
                <a:cubicBezTo>
                  <a:pt x="139" y="10"/>
                  <a:pt x="139" y="9"/>
                  <a:pt x="139" y="9"/>
                </a:cubicBezTo>
                <a:cubicBezTo>
                  <a:pt x="139" y="9"/>
                  <a:pt x="140" y="9"/>
                  <a:pt x="140" y="8"/>
                </a:cubicBezTo>
                <a:cubicBezTo>
                  <a:pt x="135" y="7"/>
                  <a:pt x="132" y="8"/>
                  <a:pt x="130" y="10"/>
                </a:cubicBezTo>
                <a:cubicBezTo>
                  <a:pt x="128" y="9"/>
                  <a:pt x="128" y="10"/>
                  <a:pt x="128" y="11"/>
                </a:cubicBezTo>
                <a:cubicBezTo>
                  <a:pt x="126" y="9"/>
                  <a:pt x="122" y="11"/>
                  <a:pt x="120" y="10"/>
                </a:cubicBezTo>
                <a:cubicBezTo>
                  <a:pt x="120" y="9"/>
                  <a:pt x="122" y="9"/>
                  <a:pt x="121" y="7"/>
                </a:cubicBezTo>
                <a:cubicBezTo>
                  <a:pt x="120" y="8"/>
                  <a:pt x="119" y="7"/>
                  <a:pt x="118" y="8"/>
                </a:cubicBezTo>
                <a:cubicBezTo>
                  <a:pt x="119" y="11"/>
                  <a:pt x="111" y="11"/>
                  <a:pt x="110" y="9"/>
                </a:cubicBezTo>
                <a:cubicBezTo>
                  <a:pt x="107" y="10"/>
                  <a:pt x="102" y="10"/>
                  <a:pt x="98" y="9"/>
                </a:cubicBezTo>
                <a:cubicBezTo>
                  <a:pt x="99" y="9"/>
                  <a:pt x="100" y="8"/>
                  <a:pt x="100" y="7"/>
                </a:cubicBezTo>
                <a:cubicBezTo>
                  <a:pt x="99" y="7"/>
                  <a:pt x="97" y="7"/>
                  <a:pt x="96" y="7"/>
                </a:cubicBezTo>
                <a:cubicBezTo>
                  <a:pt x="96" y="8"/>
                  <a:pt x="98" y="9"/>
                  <a:pt x="96" y="9"/>
                </a:cubicBezTo>
                <a:cubicBezTo>
                  <a:pt x="96" y="8"/>
                  <a:pt x="96" y="8"/>
                  <a:pt x="95" y="8"/>
                </a:cubicBezTo>
                <a:cubicBezTo>
                  <a:pt x="89" y="12"/>
                  <a:pt x="81" y="10"/>
                  <a:pt x="77" y="14"/>
                </a:cubicBezTo>
                <a:cubicBezTo>
                  <a:pt x="77" y="13"/>
                  <a:pt x="77" y="13"/>
                  <a:pt x="77" y="12"/>
                </a:cubicBezTo>
                <a:cubicBezTo>
                  <a:pt x="71" y="13"/>
                  <a:pt x="65" y="11"/>
                  <a:pt x="61" y="14"/>
                </a:cubicBezTo>
                <a:cubicBezTo>
                  <a:pt x="59" y="12"/>
                  <a:pt x="56" y="12"/>
                  <a:pt x="55" y="14"/>
                </a:cubicBezTo>
                <a:cubicBezTo>
                  <a:pt x="54" y="13"/>
                  <a:pt x="53" y="12"/>
                  <a:pt x="51" y="12"/>
                </a:cubicBezTo>
                <a:cubicBezTo>
                  <a:pt x="51" y="13"/>
                  <a:pt x="54" y="13"/>
                  <a:pt x="52" y="13"/>
                </a:cubicBezTo>
                <a:cubicBezTo>
                  <a:pt x="51" y="13"/>
                  <a:pt x="50" y="13"/>
                  <a:pt x="49" y="12"/>
                </a:cubicBezTo>
                <a:cubicBezTo>
                  <a:pt x="47" y="12"/>
                  <a:pt x="47" y="12"/>
                  <a:pt x="45" y="13"/>
                </a:cubicBezTo>
                <a:cubicBezTo>
                  <a:pt x="46" y="11"/>
                  <a:pt x="37" y="12"/>
                  <a:pt x="32" y="12"/>
                </a:cubicBezTo>
                <a:cubicBezTo>
                  <a:pt x="31" y="13"/>
                  <a:pt x="31" y="14"/>
                  <a:pt x="30" y="14"/>
                </a:cubicBezTo>
                <a:cubicBezTo>
                  <a:pt x="27" y="13"/>
                  <a:pt x="23" y="13"/>
                  <a:pt x="19" y="13"/>
                </a:cubicBezTo>
                <a:cubicBezTo>
                  <a:pt x="19" y="16"/>
                  <a:pt x="17" y="15"/>
                  <a:pt x="18" y="17"/>
                </a:cubicBezTo>
                <a:cubicBezTo>
                  <a:pt x="17" y="17"/>
                  <a:pt x="15" y="16"/>
                  <a:pt x="14" y="16"/>
                </a:cubicBezTo>
                <a:cubicBezTo>
                  <a:pt x="14" y="16"/>
                  <a:pt x="14" y="15"/>
                  <a:pt x="15" y="15"/>
                </a:cubicBezTo>
                <a:cubicBezTo>
                  <a:pt x="16" y="15"/>
                  <a:pt x="17" y="14"/>
                  <a:pt x="16" y="16"/>
                </a:cubicBezTo>
                <a:cubicBezTo>
                  <a:pt x="17" y="15"/>
                  <a:pt x="18" y="14"/>
                  <a:pt x="18" y="13"/>
                </a:cubicBezTo>
                <a:cubicBezTo>
                  <a:pt x="15" y="15"/>
                  <a:pt x="9" y="12"/>
                  <a:pt x="7" y="16"/>
                </a:cubicBezTo>
                <a:cubicBezTo>
                  <a:pt x="9" y="16"/>
                  <a:pt x="10" y="14"/>
                  <a:pt x="10" y="16"/>
                </a:cubicBezTo>
                <a:cubicBezTo>
                  <a:pt x="9" y="16"/>
                  <a:pt x="9" y="17"/>
                  <a:pt x="9" y="17"/>
                </a:cubicBezTo>
                <a:cubicBezTo>
                  <a:pt x="9" y="15"/>
                  <a:pt x="7" y="18"/>
                  <a:pt x="7" y="18"/>
                </a:cubicBezTo>
                <a:cubicBezTo>
                  <a:pt x="4" y="16"/>
                  <a:pt x="2" y="19"/>
                  <a:pt x="0" y="19"/>
                </a:cubicBezTo>
                <a:cubicBezTo>
                  <a:pt x="2" y="24"/>
                  <a:pt x="7" y="19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1"/>
                  <a:pt x="8" y="21"/>
                </a:cubicBezTo>
                <a:cubicBezTo>
                  <a:pt x="8" y="20"/>
                  <a:pt x="9" y="20"/>
                  <a:pt x="8" y="19"/>
                </a:cubicBezTo>
                <a:cubicBezTo>
                  <a:pt x="5" y="21"/>
                  <a:pt x="12" y="23"/>
                  <a:pt x="12" y="26"/>
                </a:cubicBezTo>
                <a:cubicBezTo>
                  <a:pt x="16" y="28"/>
                  <a:pt x="18" y="31"/>
                  <a:pt x="22" y="33"/>
                </a:cubicBezTo>
                <a:cubicBezTo>
                  <a:pt x="20" y="34"/>
                  <a:pt x="20" y="31"/>
                  <a:pt x="19" y="33"/>
                </a:cubicBezTo>
                <a:cubicBezTo>
                  <a:pt x="21" y="34"/>
                  <a:pt x="20" y="35"/>
                  <a:pt x="19" y="36"/>
                </a:cubicBezTo>
                <a:cubicBezTo>
                  <a:pt x="22" y="37"/>
                  <a:pt x="23" y="42"/>
                  <a:pt x="25" y="40"/>
                </a:cubicBezTo>
                <a:cubicBezTo>
                  <a:pt x="25" y="41"/>
                  <a:pt x="24" y="41"/>
                  <a:pt x="24" y="42"/>
                </a:cubicBezTo>
                <a:cubicBezTo>
                  <a:pt x="26" y="43"/>
                  <a:pt x="25" y="41"/>
                  <a:pt x="26" y="41"/>
                </a:cubicBezTo>
                <a:cubicBezTo>
                  <a:pt x="25" y="42"/>
                  <a:pt x="26" y="44"/>
                  <a:pt x="27" y="42"/>
                </a:cubicBezTo>
                <a:cubicBezTo>
                  <a:pt x="27" y="40"/>
                  <a:pt x="23" y="39"/>
                  <a:pt x="22" y="37"/>
                </a:cubicBezTo>
                <a:cubicBezTo>
                  <a:pt x="23" y="37"/>
                  <a:pt x="23" y="39"/>
                  <a:pt x="23" y="38"/>
                </a:cubicBezTo>
                <a:cubicBezTo>
                  <a:pt x="21" y="37"/>
                  <a:pt x="21" y="35"/>
                  <a:pt x="21" y="34"/>
                </a:cubicBezTo>
                <a:cubicBezTo>
                  <a:pt x="23" y="34"/>
                  <a:pt x="24" y="34"/>
                  <a:pt x="25" y="34"/>
                </a:cubicBezTo>
                <a:cubicBezTo>
                  <a:pt x="25" y="35"/>
                  <a:pt x="23" y="35"/>
                  <a:pt x="22" y="36"/>
                </a:cubicBezTo>
                <a:cubicBezTo>
                  <a:pt x="23" y="36"/>
                  <a:pt x="24" y="35"/>
                  <a:pt x="25" y="36"/>
                </a:cubicBezTo>
                <a:cubicBezTo>
                  <a:pt x="29" y="40"/>
                  <a:pt x="34" y="46"/>
                  <a:pt x="39" y="48"/>
                </a:cubicBezTo>
                <a:cubicBezTo>
                  <a:pt x="38" y="49"/>
                  <a:pt x="39" y="48"/>
                  <a:pt x="39" y="50"/>
                </a:cubicBezTo>
                <a:cubicBezTo>
                  <a:pt x="37" y="49"/>
                  <a:pt x="37" y="51"/>
                  <a:pt x="36" y="50"/>
                </a:cubicBezTo>
                <a:cubicBezTo>
                  <a:pt x="35" y="49"/>
                  <a:pt x="33" y="44"/>
                  <a:pt x="30" y="45"/>
                </a:cubicBezTo>
                <a:cubicBezTo>
                  <a:pt x="30" y="43"/>
                  <a:pt x="28" y="41"/>
                  <a:pt x="27" y="43"/>
                </a:cubicBezTo>
                <a:cubicBezTo>
                  <a:pt x="28" y="43"/>
                  <a:pt x="29" y="43"/>
                  <a:pt x="29" y="44"/>
                </a:cubicBezTo>
                <a:cubicBezTo>
                  <a:pt x="28" y="44"/>
                  <a:pt x="28" y="43"/>
                  <a:pt x="27" y="43"/>
                </a:cubicBezTo>
                <a:cubicBezTo>
                  <a:pt x="30" y="46"/>
                  <a:pt x="33" y="48"/>
                  <a:pt x="35" y="52"/>
                </a:cubicBezTo>
                <a:cubicBezTo>
                  <a:pt x="33" y="52"/>
                  <a:pt x="32" y="53"/>
                  <a:pt x="30" y="54"/>
                </a:cubicBezTo>
                <a:cubicBezTo>
                  <a:pt x="30" y="54"/>
                  <a:pt x="31" y="54"/>
                  <a:pt x="31" y="54"/>
                </a:cubicBezTo>
                <a:cubicBezTo>
                  <a:pt x="31" y="54"/>
                  <a:pt x="31" y="54"/>
                  <a:pt x="31" y="55"/>
                </a:cubicBezTo>
                <a:cubicBezTo>
                  <a:pt x="33" y="55"/>
                  <a:pt x="35" y="54"/>
                  <a:pt x="33" y="53"/>
                </a:cubicBezTo>
                <a:cubicBezTo>
                  <a:pt x="36" y="55"/>
                  <a:pt x="36" y="51"/>
                  <a:pt x="38" y="53"/>
                </a:cubicBezTo>
                <a:cubicBezTo>
                  <a:pt x="35" y="52"/>
                  <a:pt x="41" y="56"/>
                  <a:pt x="42" y="55"/>
                </a:cubicBezTo>
                <a:cubicBezTo>
                  <a:pt x="39" y="53"/>
                  <a:pt x="41" y="54"/>
                  <a:pt x="41" y="53"/>
                </a:cubicBezTo>
                <a:cubicBezTo>
                  <a:pt x="41" y="53"/>
                  <a:pt x="40" y="52"/>
                  <a:pt x="39" y="52"/>
                </a:cubicBezTo>
                <a:cubicBezTo>
                  <a:pt x="40" y="51"/>
                  <a:pt x="40" y="51"/>
                  <a:pt x="41" y="51"/>
                </a:cubicBezTo>
                <a:cubicBezTo>
                  <a:pt x="42" y="53"/>
                  <a:pt x="45" y="51"/>
                  <a:pt x="45" y="52"/>
                </a:cubicBezTo>
                <a:cubicBezTo>
                  <a:pt x="44" y="53"/>
                  <a:pt x="44" y="51"/>
                  <a:pt x="44" y="53"/>
                </a:cubicBezTo>
                <a:cubicBezTo>
                  <a:pt x="45" y="53"/>
                  <a:pt x="45" y="54"/>
                  <a:pt x="46" y="53"/>
                </a:cubicBezTo>
                <a:cubicBezTo>
                  <a:pt x="48" y="58"/>
                  <a:pt x="55" y="60"/>
                  <a:pt x="58" y="64"/>
                </a:cubicBezTo>
                <a:cubicBezTo>
                  <a:pt x="59" y="65"/>
                  <a:pt x="58" y="64"/>
                  <a:pt x="59" y="65"/>
                </a:cubicBezTo>
                <a:cubicBezTo>
                  <a:pt x="52" y="63"/>
                  <a:pt x="47" y="58"/>
                  <a:pt x="42" y="54"/>
                </a:cubicBezTo>
                <a:cubicBezTo>
                  <a:pt x="42" y="55"/>
                  <a:pt x="42" y="54"/>
                  <a:pt x="42" y="56"/>
                </a:cubicBezTo>
                <a:cubicBezTo>
                  <a:pt x="42" y="56"/>
                  <a:pt x="41" y="56"/>
                  <a:pt x="41" y="56"/>
                </a:cubicBezTo>
                <a:cubicBezTo>
                  <a:pt x="42" y="56"/>
                  <a:pt x="43" y="56"/>
                  <a:pt x="43" y="56"/>
                </a:cubicBezTo>
                <a:cubicBezTo>
                  <a:pt x="43" y="60"/>
                  <a:pt x="52" y="60"/>
                  <a:pt x="50" y="64"/>
                </a:cubicBezTo>
                <a:cubicBezTo>
                  <a:pt x="52" y="64"/>
                  <a:pt x="54" y="65"/>
                  <a:pt x="54" y="66"/>
                </a:cubicBezTo>
                <a:cubicBezTo>
                  <a:pt x="52" y="67"/>
                  <a:pt x="46" y="69"/>
                  <a:pt x="49" y="70"/>
                </a:cubicBezTo>
                <a:cubicBezTo>
                  <a:pt x="49" y="70"/>
                  <a:pt x="50" y="68"/>
                  <a:pt x="51" y="69"/>
                </a:cubicBezTo>
                <a:cubicBezTo>
                  <a:pt x="51" y="69"/>
                  <a:pt x="49" y="70"/>
                  <a:pt x="50" y="70"/>
                </a:cubicBezTo>
                <a:cubicBezTo>
                  <a:pt x="52" y="69"/>
                  <a:pt x="54" y="67"/>
                  <a:pt x="57" y="67"/>
                </a:cubicBezTo>
                <a:cubicBezTo>
                  <a:pt x="61" y="70"/>
                  <a:pt x="65" y="74"/>
                  <a:pt x="69" y="75"/>
                </a:cubicBezTo>
                <a:cubicBezTo>
                  <a:pt x="68" y="75"/>
                  <a:pt x="68" y="77"/>
                  <a:pt x="67" y="77"/>
                </a:cubicBezTo>
                <a:cubicBezTo>
                  <a:pt x="68" y="74"/>
                  <a:pt x="66" y="79"/>
                  <a:pt x="65" y="77"/>
                </a:cubicBezTo>
                <a:cubicBezTo>
                  <a:pt x="64" y="78"/>
                  <a:pt x="64" y="78"/>
                  <a:pt x="64" y="79"/>
                </a:cubicBezTo>
                <a:cubicBezTo>
                  <a:pt x="64" y="79"/>
                  <a:pt x="64" y="80"/>
                  <a:pt x="65" y="80"/>
                </a:cubicBezTo>
                <a:cubicBezTo>
                  <a:pt x="67" y="79"/>
                  <a:pt x="72" y="79"/>
                  <a:pt x="72" y="78"/>
                </a:cubicBezTo>
                <a:cubicBezTo>
                  <a:pt x="74" y="80"/>
                  <a:pt x="76" y="81"/>
                  <a:pt x="78" y="84"/>
                </a:cubicBezTo>
                <a:cubicBezTo>
                  <a:pt x="74" y="87"/>
                  <a:pt x="73" y="89"/>
                  <a:pt x="70" y="90"/>
                </a:cubicBezTo>
                <a:cubicBezTo>
                  <a:pt x="70" y="90"/>
                  <a:pt x="70" y="90"/>
                  <a:pt x="70" y="89"/>
                </a:cubicBezTo>
                <a:cubicBezTo>
                  <a:pt x="68" y="90"/>
                  <a:pt x="70" y="91"/>
                  <a:pt x="68" y="91"/>
                </a:cubicBezTo>
                <a:cubicBezTo>
                  <a:pt x="68" y="91"/>
                  <a:pt x="68" y="91"/>
                  <a:pt x="68" y="92"/>
                </a:cubicBezTo>
                <a:cubicBezTo>
                  <a:pt x="66" y="91"/>
                  <a:pt x="68" y="93"/>
                  <a:pt x="67" y="93"/>
                </a:cubicBezTo>
                <a:cubicBezTo>
                  <a:pt x="66" y="92"/>
                  <a:pt x="64" y="94"/>
                  <a:pt x="64" y="95"/>
                </a:cubicBezTo>
                <a:cubicBezTo>
                  <a:pt x="66" y="94"/>
                  <a:pt x="66" y="93"/>
                  <a:pt x="68" y="94"/>
                </a:cubicBezTo>
                <a:cubicBezTo>
                  <a:pt x="68" y="93"/>
                  <a:pt x="72" y="94"/>
                  <a:pt x="72" y="92"/>
                </a:cubicBezTo>
                <a:cubicBezTo>
                  <a:pt x="71" y="92"/>
                  <a:pt x="69" y="93"/>
                  <a:pt x="69" y="92"/>
                </a:cubicBezTo>
                <a:cubicBezTo>
                  <a:pt x="70" y="90"/>
                  <a:pt x="73" y="89"/>
                  <a:pt x="75" y="88"/>
                </a:cubicBezTo>
                <a:cubicBezTo>
                  <a:pt x="76" y="88"/>
                  <a:pt x="77" y="90"/>
                  <a:pt x="77" y="89"/>
                </a:cubicBezTo>
                <a:cubicBezTo>
                  <a:pt x="77" y="88"/>
                  <a:pt x="75" y="88"/>
                  <a:pt x="77" y="88"/>
                </a:cubicBezTo>
                <a:cubicBezTo>
                  <a:pt x="78" y="88"/>
                  <a:pt x="77" y="89"/>
                  <a:pt x="78" y="89"/>
                </a:cubicBezTo>
                <a:cubicBezTo>
                  <a:pt x="78" y="87"/>
                  <a:pt x="81" y="88"/>
                  <a:pt x="81" y="87"/>
                </a:cubicBezTo>
                <a:cubicBezTo>
                  <a:pt x="82" y="88"/>
                  <a:pt x="83" y="89"/>
                  <a:pt x="84" y="90"/>
                </a:cubicBezTo>
                <a:cubicBezTo>
                  <a:pt x="84" y="90"/>
                  <a:pt x="83" y="89"/>
                  <a:pt x="83" y="90"/>
                </a:cubicBezTo>
                <a:cubicBezTo>
                  <a:pt x="84" y="90"/>
                  <a:pt x="85" y="91"/>
                  <a:pt x="85" y="92"/>
                </a:cubicBezTo>
                <a:cubicBezTo>
                  <a:pt x="84" y="91"/>
                  <a:pt x="84" y="92"/>
                  <a:pt x="83" y="92"/>
                </a:cubicBezTo>
                <a:cubicBezTo>
                  <a:pt x="83" y="94"/>
                  <a:pt x="83" y="94"/>
                  <a:pt x="85" y="94"/>
                </a:cubicBezTo>
                <a:cubicBezTo>
                  <a:pt x="85" y="92"/>
                  <a:pt x="86" y="94"/>
                  <a:pt x="87" y="93"/>
                </a:cubicBezTo>
                <a:cubicBezTo>
                  <a:pt x="85" y="96"/>
                  <a:pt x="89" y="95"/>
                  <a:pt x="88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90" y="98"/>
                  <a:pt x="89" y="92"/>
                  <a:pt x="90" y="91"/>
                </a:cubicBezTo>
                <a:cubicBezTo>
                  <a:pt x="91" y="93"/>
                  <a:pt x="92" y="93"/>
                  <a:pt x="93" y="94"/>
                </a:cubicBezTo>
                <a:cubicBezTo>
                  <a:pt x="92" y="97"/>
                  <a:pt x="89" y="97"/>
                  <a:pt x="89" y="99"/>
                </a:cubicBezTo>
                <a:cubicBezTo>
                  <a:pt x="90" y="99"/>
                  <a:pt x="90" y="99"/>
                  <a:pt x="90" y="100"/>
                </a:cubicBezTo>
                <a:cubicBezTo>
                  <a:pt x="88" y="100"/>
                  <a:pt x="87" y="101"/>
                  <a:pt x="89" y="102"/>
                </a:cubicBezTo>
                <a:cubicBezTo>
                  <a:pt x="83" y="103"/>
                  <a:pt x="83" y="107"/>
                  <a:pt x="80" y="109"/>
                </a:cubicBezTo>
                <a:cubicBezTo>
                  <a:pt x="81" y="109"/>
                  <a:pt x="81" y="109"/>
                  <a:pt x="81" y="110"/>
                </a:cubicBezTo>
                <a:cubicBezTo>
                  <a:pt x="80" y="110"/>
                  <a:pt x="81" y="111"/>
                  <a:pt x="80" y="111"/>
                </a:cubicBezTo>
                <a:cubicBezTo>
                  <a:pt x="81" y="110"/>
                  <a:pt x="80" y="109"/>
                  <a:pt x="78" y="109"/>
                </a:cubicBezTo>
                <a:cubicBezTo>
                  <a:pt x="80" y="112"/>
                  <a:pt x="77" y="110"/>
                  <a:pt x="77" y="110"/>
                </a:cubicBezTo>
                <a:cubicBezTo>
                  <a:pt x="76" y="111"/>
                  <a:pt x="76" y="112"/>
                  <a:pt x="76" y="112"/>
                </a:cubicBezTo>
                <a:cubicBezTo>
                  <a:pt x="74" y="114"/>
                  <a:pt x="72" y="115"/>
                  <a:pt x="71" y="117"/>
                </a:cubicBezTo>
                <a:cubicBezTo>
                  <a:pt x="71" y="118"/>
                  <a:pt x="74" y="118"/>
                  <a:pt x="73" y="120"/>
                </a:cubicBezTo>
                <a:cubicBezTo>
                  <a:pt x="72" y="119"/>
                  <a:pt x="71" y="117"/>
                  <a:pt x="70" y="118"/>
                </a:cubicBezTo>
                <a:cubicBezTo>
                  <a:pt x="69" y="120"/>
                  <a:pt x="72" y="118"/>
                  <a:pt x="72" y="119"/>
                </a:cubicBezTo>
                <a:cubicBezTo>
                  <a:pt x="71" y="119"/>
                  <a:pt x="72" y="121"/>
                  <a:pt x="72" y="121"/>
                </a:cubicBezTo>
                <a:cubicBezTo>
                  <a:pt x="70" y="120"/>
                  <a:pt x="69" y="123"/>
                  <a:pt x="68" y="124"/>
                </a:cubicBezTo>
                <a:cubicBezTo>
                  <a:pt x="68" y="123"/>
                  <a:pt x="67" y="123"/>
                  <a:pt x="67" y="122"/>
                </a:cubicBezTo>
                <a:cubicBezTo>
                  <a:pt x="68" y="123"/>
                  <a:pt x="69" y="121"/>
                  <a:pt x="70" y="119"/>
                </a:cubicBezTo>
                <a:cubicBezTo>
                  <a:pt x="68" y="119"/>
                  <a:pt x="66" y="122"/>
                  <a:pt x="66" y="125"/>
                </a:cubicBezTo>
                <a:cubicBezTo>
                  <a:pt x="66" y="124"/>
                  <a:pt x="66" y="124"/>
                  <a:pt x="65" y="123"/>
                </a:cubicBezTo>
                <a:cubicBezTo>
                  <a:pt x="65" y="127"/>
                  <a:pt x="59" y="127"/>
                  <a:pt x="59" y="129"/>
                </a:cubicBezTo>
                <a:cubicBezTo>
                  <a:pt x="59" y="128"/>
                  <a:pt x="57" y="129"/>
                  <a:pt x="57" y="130"/>
                </a:cubicBezTo>
                <a:cubicBezTo>
                  <a:pt x="57" y="130"/>
                  <a:pt x="58" y="130"/>
                  <a:pt x="58" y="131"/>
                </a:cubicBezTo>
                <a:cubicBezTo>
                  <a:pt x="58" y="131"/>
                  <a:pt x="60" y="129"/>
                  <a:pt x="60" y="131"/>
                </a:cubicBezTo>
                <a:cubicBezTo>
                  <a:pt x="60" y="131"/>
                  <a:pt x="59" y="131"/>
                  <a:pt x="59" y="131"/>
                </a:cubicBezTo>
                <a:cubicBezTo>
                  <a:pt x="62" y="131"/>
                  <a:pt x="63" y="126"/>
                  <a:pt x="66" y="128"/>
                </a:cubicBezTo>
                <a:cubicBezTo>
                  <a:pt x="66" y="129"/>
                  <a:pt x="66" y="129"/>
                  <a:pt x="66" y="130"/>
                </a:cubicBezTo>
                <a:cubicBezTo>
                  <a:pt x="65" y="130"/>
                  <a:pt x="65" y="131"/>
                  <a:pt x="64" y="131"/>
                </a:cubicBezTo>
                <a:cubicBezTo>
                  <a:pt x="64" y="130"/>
                  <a:pt x="66" y="129"/>
                  <a:pt x="64" y="129"/>
                </a:cubicBezTo>
                <a:cubicBezTo>
                  <a:pt x="64" y="129"/>
                  <a:pt x="63" y="130"/>
                  <a:pt x="62" y="131"/>
                </a:cubicBezTo>
                <a:cubicBezTo>
                  <a:pt x="61" y="132"/>
                  <a:pt x="63" y="133"/>
                  <a:pt x="62" y="133"/>
                </a:cubicBezTo>
                <a:cubicBezTo>
                  <a:pt x="61" y="133"/>
                  <a:pt x="63" y="132"/>
                  <a:pt x="61" y="132"/>
                </a:cubicBezTo>
                <a:cubicBezTo>
                  <a:pt x="61" y="134"/>
                  <a:pt x="60" y="134"/>
                  <a:pt x="59" y="135"/>
                </a:cubicBezTo>
                <a:cubicBezTo>
                  <a:pt x="59" y="135"/>
                  <a:pt x="59" y="139"/>
                  <a:pt x="57" y="138"/>
                </a:cubicBezTo>
                <a:cubicBezTo>
                  <a:pt x="58" y="138"/>
                  <a:pt x="58" y="137"/>
                  <a:pt x="58" y="136"/>
                </a:cubicBezTo>
                <a:cubicBezTo>
                  <a:pt x="57" y="136"/>
                  <a:pt x="57" y="137"/>
                  <a:pt x="58" y="137"/>
                </a:cubicBezTo>
                <a:cubicBezTo>
                  <a:pt x="54" y="139"/>
                  <a:pt x="52" y="142"/>
                  <a:pt x="50" y="145"/>
                </a:cubicBezTo>
                <a:cubicBezTo>
                  <a:pt x="49" y="145"/>
                  <a:pt x="48" y="145"/>
                  <a:pt x="48" y="144"/>
                </a:cubicBezTo>
                <a:cubicBezTo>
                  <a:pt x="50" y="144"/>
                  <a:pt x="50" y="142"/>
                  <a:pt x="51" y="141"/>
                </a:cubicBezTo>
                <a:cubicBezTo>
                  <a:pt x="49" y="142"/>
                  <a:pt x="48" y="144"/>
                  <a:pt x="47" y="146"/>
                </a:cubicBezTo>
                <a:cubicBezTo>
                  <a:pt x="48" y="146"/>
                  <a:pt x="49" y="144"/>
                  <a:pt x="49" y="146"/>
                </a:cubicBezTo>
                <a:cubicBezTo>
                  <a:pt x="47" y="148"/>
                  <a:pt x="45" y="152"/>
                  <a:pt x="43" y="150"/>
                </a:cubicBezTo>
                <a:cubicBezTo>
                  <a:pt x="43" y="151"/>
                  <a:pt x="45" y="152"/>
                  <a:pt x="43" y="153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1" y="155"/>
                  <a:pt x="39" y="154"/>
                </a:cubicBezTo>
                <a:cubicBezTo>
                  <a:pt x="39" y="156"/>
                  <a:pt x="40" y="156"/>
                  <a:pt x="40" y="157"/>
                </a:cubicBezTo>
                <a:cubicBezTo>
                  <a:pt x="39" y="156"/>
                  <a:pt x="39" y="157"/>
                  <a:pt x="37" y="157"/>
                </a:cubicBezTo>
                <a:cubicBezTo>
                  <a:pt x="37" y="159"/>
                  <a:pt x="38" y="158"/>
                  <a:pt x="39" y="159"/>
                </a:cubicBezTo>
                <a:cubicBezTo>
                  <a:pt x="37" y="159"/>
                  <a:pt x="37" y="159"/>
                  <a:pt x="36" y="158"/>
                </a:cubicBezTo>
                <a:cubicBezTo>
                  <a:pt x="36" y="159"/>
                  <a:pt x="36" y="161"/>
                  <a:pt x="34" y="161"/>
                </a:cubicBezTo>
                <a:cubicBezTo>
                  <a:pt x="34" y="162"/>
                  <a:pt x="37" y="162"/>
                  <a:pt x="35" y="163"/>
                </a:cubicBezTo>
                <a:cubicBezTo>
                  <a:pt x="34" y="163"/>
                  <a:pt x="36" y="162"/>
                  <a:pt x="34" y="162"/>
                </a:cubicBezTo>
                <a:cubicBezTo>
                  <a:pt x="32" y="163"/>
                  <a:pt x="35" y="163"/>
                  <a:pt x="34" y="164"/>
                </a:cubicBezTo>
                <a:cubicBezTo>
                  <a:pt x="34" y="163"/>
                  <a:pt x="33" y="163"/>
                  <a:pt x="33" y="163"/>
                </a:cubicBezTo>
                <a:cubicBezTo>
                  <a:pt x="29" y="168"/>
                  <a:pt x="24" y="170"/>
                  <a:pt x="21" y="175"/>
                </a:cubicBezTo>
                <a:cubicBezTo>
                  <a:pt x="22" y="175"/>
                  <a:pt x="22" y="175"/>
                  <a:pt x="22" y="176"/>
                </a:cubicBezTo>
                <a:cubicBezTo>
                  <a:pt x="20" y="177"/>
                  <a:pt x="21" y="177"/>
                  <a:pt x="19" y="179"/>
                </a:cubicBezTo>
                <a:cubicBezTo>
                  <a:pt x="26" y="175"/>
                  <a:pt x="25" y="168"/>
                  <a:pt x="33" y="169"/>
                </a:cubicBezTo>
                <a:cubicBezTo>
                  <a:pt x="30" y="171"/>
                  <a:pt x="25" y="172"/>
                  <a:pt x="26" y="176"/>
                </a:cubicBezTo>
                <a:cubicBezTo>
                  <a:pt x="26" y="175"/>
                  <a:pt x="27" y="175"/>
                  <a:pt x="27" y="177"/>
                </a:cubicBezTo>
                <a:cubicBezTo>
                  <a:pt x="28" y="177"/>
                  <a:pt x="28" y="175"/>
                  <a:pt x="28" y="176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27" y="179"/>
                  <a:pt x="27" y="179"/>
                  <a:pt x="29" y="180"/>
                </a:cubicBezTo>
                <a:cubicBezTo>
                  <a:pt x="28" y="180"/>
                  <a:pt x="28" y="181"/>
                  <a:pt x="28" y="181"/>
                </a:cubicBezTo>
                <a:cubicBezTo>
                  <a:pt x="28" y="181"/>
                  <a:pt x="26" y="179"/>
                  <a:pt x="25" y="181"/>
                </a:cubicBezTo>
                <a:cubicBezTo>
                  <a:pt x="26" y="181"/>
                  <a:pt x="27" y="181"/>
                  <a:pt x="28" y="182"/>
                </a:cubicBezTo>
                <a:cubicBezTo>
                  <a:pt x="27" y="183"/>
                  <a:pt x="25" y="183"/>
                  <a:pt x="26" y="185"/>
                </a:cubicBezTo>
                <a:cubicBezTo>
                  <a:pt x="27" y="185"/>
                  <a:pt x="27" y="184"/>
                  <a:pt x="28" y="185"/>
                </a:cubicBezTo>
                <a:cubicBezTo>
                  <a:pt x="29" y="180"/>
                  <a:pt x="37" y="183"/>
                  <a:pt x="37" y="178"/>
                </a:cubicBezTo>
                <a:cubicBezTo>
                  <a:pt x="37" y="180"/>
                  <a:pt x="38" y="178"/>
                  <a:pt x="39" y="178"/>
                </a:cubicBezTo>
                <a:cubicBezTo>
                  <a:pt x="40" y="180"/>
                  <a:pt x="36" y="180"/>
                  <a:pt x="37" y="181"/>
                </a:cubicBezTo>
                <a:cubicBezTo>
                  <a:pt x="38" y="180"/>
                  <a:pt x="40" y="182"/>
                  <a:pt x="41" y="182"/>
                </a:cubicBezTo>
                <a:cubicBezTo>
                  <a:pt x="49" y="178"/>
                  <a:pt x="60" y="180"/>
                  <a:pt x="69" y="178"/>
                </a:cubicBezTo>
                <a:cubicBezTo>
                  <a:pt x="70" y="178"/>
                  <a:pt x="69" y="177"/>
                  <a:pt x="70" y="177"/>
                </a:cubicBezTo>
                <a:cubicBezTo>
                  <a:pt x="71" y="178"/>
                  <a:pt x="71" y="179"/>
                  <a:pt x="73" y="178"/>
                </a:cubicBezTo>
                <a:cubicBezTo>
                  <a:pt x="73" y="177"/>
                  <a:pt x="72" y="177"/>
                  <a:pt x="73" y="177"/>
                </a:cubicBezTo>
                <a:cubicBezTo>
                  <a:pt x="75" y="179"/>
                  <a:pt x="78" y="178"/>
                  <a:pt x="79" y="177"/>
                </a:cubicBezTo>
                <a:cubicBezTo>
                  <a:pt x="80" y="179"/>
                  <a:pt x="81" y="176"/>
                  <a:pt x="82" y="177"/>
                </a:cubicBezTo>
                <a:cubicBezTo>
                  <a:pt x="82" y="178"/>
                  <a:pt x="82" y="178"/>
                  <a:pt x="82" y="178"/>
                </a:cubicBezTo>
                <a:cubicBezTo>
                  <a:pt x="84" y="177"/>
                  <a:pt x="87" y="179"/>
                  <a:pt x="87" y="177"/>
                </a:cubicBezTo>
                <a:cubicBezTo>
                  <a:pt x="87" y="178"/>
                  <a:pt x="88" y="178"/>
                  <a:pt x="88" y="178"/>
                </a:cubicBezTo>
                <a:cubicBezTo>
                  <a:pt x="88" y="176"/>
                  <a:pt x="92" y="177"/>
                  <a:pt x="92" y="177"/>
                </a:cubicBezTo>
                <a:cubicBezTo>
                  <a:pt x="91" y="177"/>
                  <a:pt x="88" y="177"/>
                  <a:pt x="90" y="178"/>
                </a:cubicBezTo>
                <a:cubicBezTo>
                  <a:pt x="92" y="178"/>
                  <a:pt x="93" y="176"/>
                  <a:pt x="95" y="178"/>
                </a:cubicBezTo>
                <a:cubicBezTo>
                  <a:pt x="95" y="177"/>
                  <a:pt x="95" y="176"/>
                  <a:pt x="96" y="176"/>
                </a:cubicBezTo>
                <a:cubicBezTo>
                  <a:pt x="95" y="177"/>
                  <a:pt x="96" y="177"/>
                  <a:pt x="97" y="178"/>
                </a:cubicBezTo>
                <a:cubicBezTo>
                  <a:pt x="97" y="177"/>
                  <a:pt x="96" y="176"/>
                  <a:pt x="97" y="176"/>
                </a:cubicBezTo>
                <a:cubicBezTo>
                  <a:pt x="97" y="178"/>
                  <a:pt x="101" y="178"/>
                  <a:pt x="102" y="177"/>
                </a:cubicBezTo>
                <a:cubicBezTo>
                  <a:pt x="100" y="177"/>
                  <a:pt x="100" y="178"/>
                  <a:pt x="98" y="178"/>
                </a:cubicBezTo>
                <a:cubicBezTo>
                  <a:pt x="98" y="177"/>
                  <a:pt x="97" y="177"/>
                  <a:pt x="97" y="176"/>
                </a:cubicBezTo>
                <a:cubicBezTo>
                  <a:pt x="99" y="176"/>
                  <a:pt x="98" y="175"/>
                  <a:pt x="99" y="175"/>
                </a:cubicBezTo>
                <a:cubicBezTo>
                  <a:pt x="99" y="176"/>
                  <a:pt x="99" y="176"/>
                  <a:pt x="100" y="177"/>
                </a:cubicBezTo>
                <a:cubicBezTo>
                  <a:pt x="104" y="175"/>
                  <a:pt x="110" y="177"/>
                  <a:pt x="116" y="176"/>
                </a:cubicBezTo>
                <a:cubicBezTo>
                  <a:pt x="116" y="176"/>
                  <a:pt x="116" y="176"/>
                  <a:pt x="115" y="177"/>
                </a:cubicBezTo>
                <a:cubicBezTo>
                  <a:pt x="131" y="175"/>
                  <a:pt x="150" y="178"/>
                  <a:pt x="165" y="176"/>
                </a:cubicBezTo>
                <a:cubicBezTo>
                  <a:pt x="165" y="176"/>
                  <a:pt x="164" y="176"/>
                  <a:pt x="164" y="175"/>
                </a:cubicBezTo>
                <a:cubicBezTo>
                  <a:pt x="166" y="175"/>
                  <a:pt x="166" y="176"/>
                  <a:pt x="166" y="177"/>
                </a:cubicBezTo>
                <a:cubicBezTo>
                  <a:pt x="170" y="176"/>
                  <a:pt x="181" y="177"/>
                  <a:pt x="184" y="175"/>
                </a:cubicBezTo>
                <a:cubicBezTo>
                  <a:pt x="186" y="177"/>
                  <a:pt x="192" y="174"/>
                  <a:pt x="194" y="173"/>
                </a:cubicBezTo>
                <a:cubicBezTo>
                  <a:pt x="191" y="175"/>
                  <a:pt x="198" y="174"/>
                  <a:pt x="200" y="174"/>
                </a:cubicBezTo>
                <a:cubicBezTo>
                  <a:pt x="204" y="174"/>
                  <a:pt x="212" y="175"/>
                  <a:pt x="213" y="174"/>
                </a:cubicBezTo>
                <a:cubicBezTo>
                  <a:pt x="214" y="174"/>
                  <a:pt x="213" y="175"/>
                  <a:pt x="214" y="175"/>
                </a:cubicBezTo>
                <a:cubicBezTo>
                  <a:pt x="214" y="174"/>
                  <a:pt x="214" y="174"/>
                  <a:pt x="215" y="173"/>
                </a:cubicBezTo>
                <a:cubicBezTo>
                  <a:pt x="219" y="176"/>
                  <a:pt x="224" y="174"/>
                  <a:pt x="228" y="174"/>
                </a:cubicBezTo>
                <a:cubicBezTo>
                  <a:pt x="228" y="174"/>
                  <a:pt x="227" y="174"/>
                  <a:pt x="227" y="175"/>
                </a:cubicBezTo>
                <a:cubicBezTo>
                  <a:pt x="231" y="174"/>
                  <a:pt x="232" y="176"/>
                  <a:pt x="234" y="175"/>
                </a:cubicBezTo>
                <a:cubicBezTo>
                  <a:pt x="233" y="174"/>
                  <a:pt x="230" y="174"/>
                  <a:pt x="229" y="174"/>
                </a:cubicBezTo>
                <a:cubicBezTo>
                  <a:pt x="233" y="173"/>
                  <a:pt x="233" y="173"/>
                  <a:pt x="236" y="174"/>
                </a:cubicBezTo>
                <a:cubicBezTo>
                  <a:pt x="236" y="174"/>
                  <a:pt x="236" y="175"/>
                  <a:pt x="236" y="175"/>
                </a:cubicBezTo>
                <a:cubicBezTo>
                  <a:pt x="235" y="175"/>
                  <a:pt x="235" y="175"/>
                  <a:pt x="235" y="174"/>
                </a:cubicBezTo>
                <a:cubicBezTo>
                  <a:pt x="235" y="176"/>
                  <a:pt x="235" y="176"/>
                  <a:pt x="236" y="177"/>
                </a:cubicBezTo>
                <a:cubicBezTo>
                  <a:pt x="240" y="176"/>
                  <a:pt x="243" y="174"/>
                  <a:pt x="246" y="175"/>
                </a:cubicBezTo>
                <a:cubicBezTo>
                  <a:pt x="246" y="173"/>
                  <a:pt x="244" y="176"/>
                  <a:pt x="244" y="174"/>
                </a:cubicBezTo>
                <a:cubicBezTo>
                  <a:pt x="244" y="174"/>
                  <a:pt x="244" y="174"/>
                  <a:pt x="244" y="173"/>
                </a:cubicBezTo>
                <a:cubicBezTo>
                  <a:pt x="246" y="176"/>
                  <a:pt x="247" y="172"/>
                  <a:pt x="249" y="174"/>
                </a:cubicBezTo>
                <a:cubicBezTo>
                  <a:pt x="248" y="174"/>
                  <a:pt x="248" y="175"/>
                  <a:pt x="248" y="175"/>
                </a:cubicBezTo>
                <a:cubicBezTo>
                  <a:pt x="248" y="173"/>
                  <a:pt x="246" y="174"/>
                  <a:pt x="246" y="175"/>
                </a:cubicBezTo>
                <a:cubicBezTo>
                  <a:pt x="249" y="175"/>
                  <a:pt x="251" y="175"/>
                  <a:pt x="250" y="174"/>
                </a:cubicBezTo>
                <a:cubicBezTo>
                  <a:pt x="252" y="175"/>
                  <a:pt x="254" y="176"/>
                  <a:pt x="258" y="175"/>
                </a:cubicBezTo>
                <a:cubicBezTo>
                  <a:pt x="255" y="174"/>
                  <a:pt x="259" y="173"/>
                  <a:pt x="260" y="174"/>
                </a:cubicBezTo>
                <a:cubicBezTo>
                  <a:pt x="260" y="175"/>
                  <a:pt x="259" y="174"/>
                  <a:pt x="259" y="175"/>
                </a:cubicBezTo>
                <a:cubicBezTo>
                  <a:pt x="261" y="176"/>
                  <a:pt x="263" y="175"/>
                  <a:pt x="265" y="176"/>
                </a:cubicBezTo>
                <a:cubicBezTo>
                  <a:pt x="264" y="174"/>
                  <a:pt x="261" y="176"/>
                  <a:pt x="260" y="174"/>
                </a:cubicBezTo>
                <a:cubicBezTo>
                  <a:pt x="262" y="174"/>
                  <a:pt x="263" y="173"/>
                  <a:pt x="263" y="173"/>
                </a:cubicBezTo>
                <a:cubicBezTo>
                  <a:pt x="262" y="176"/>
                  <a:pt x="270" y="172"/>
                  <a:pt x="267" y="176"/>
                </a:cubicBezTo>
                <a:cubicBezTo>
                  <a:pt x="271" y="176"/>
                  <a:pt x="276" y="175"/>
                  <a:pt x="278" y="176"/>
                </a:cubicBezTo>
                <a:cubicBezTo>
                  <a:pt x="277" y="176"/>
                  <a:pt x="278" y="174"/>
                  <a:pt x="278" y="174"/>
                </a:cubicBezTo>
                <a:cubicBezTo>
                  <a:pt x="279" y="178"/>
                  <a:pt x="283" y="175"/>
                  <a:pt x="280" y="174"/>
                </a:cubicBezTo>
                <a:cubicBezTo>
                  <a:pt x="283" y="174"/>
                  <a:pt x="285" y="176"/>
                  <a:pt x="288" y="175"/>
                </a:cubicBezTo>
                <a:cubicBezTo>
                  <a:pt x="288" y="175"/>
                  <a:pt x="288" y="175"/>
                  <a:pt x="288" y="176"/>
                </a:cubicBezTo>
                <a:cubicBezTo>
                  <a:pt x="296" y="175"/>
                  <a:pt x="308" y="179"/>
                  <a:pt x="316" y="176"/>
                </a:cubicBezTo>
                <a:cubicBezTo>
                  <a:pt x="316" y="177"/>
                  <a:pt x="315" y="177"/>
                  <a:pt x="315" y="178"/>
                </a:cubicBezTo>
                <a:cubicBezTo>
                  <a:pt x="317" y="178"/>
                  <a:pt x="319" y="178"/>
                  <a:pt x="320" y="178"/>
                </a:cubicBezTo>
                <a:cubicBezTo>
                  <a:pt x="322" y="177"/>
                  <a:pt x="320" y="176"/>
                  <a:pt x="322" y="176"/>
                </a:cubicBezTo>
                <a:cubicBezTo>
                  <a:pt x="322" y="177"/>
                  <a:pt x="321" y="177"/>
                  <a:pt x="321" y="178"/>
                </a:cubicBezTo>
                <a:cubicBezTo>
                  <a:pt x="323" y="178"/>
                  <a:pt x="324" y="178"/>
                  <a:pt x="325" y="177"/>
                </a:cubicBezTo>
                <a:cubicBezTo>
                  <a:pt x="325" y="178"/>
                  <a:pt x="325" y="178"/>
                  <a:pt x="325" y="178"/>
                </a:cubicBezTo>
                <a:cubicBezTo>
                  <a:pt x="327" y="176"/>
                  <a:pt x="330" y="180"/>
                  <a:pt x="330" y="177"/>
                </a:cubicBezTo>
                <a:cubicBezTo>
                  <a:pt x="330" y="181"/>
                  <a:pt x="341" y="176"/>
                  <a:pt x="338" y="179"/>
                </a:cubicBezTo>
                <a:cubicBezTo>
                  <a:pt x="344" y="179"/>
                  <a:pt x="348" y="178"/>
                  <a:pt x="351" y="179"/>
                </a:cubicBezTo>
                <a:cubicBezTo>
                  <a:pt x="352" y="176"/>
                  <a:pt x="356" y="181"/>
                  <a:pt x="357" y="177"/>
                </a:cubicBezTo>
                <a:cubicBezTo>
                  <a:pt x="357" y="178"/>
                  <a:pt x="357" y="178"/>
                  <a:pt x="358" y="179"/>
                </a:cubicBezTo>
                <a:cubicBezTo>
                  <a:pt x="358" y="177"/>
                  <a:pt x="357" y="176"/>
                  <a:pt x="358" y="176"/>
                </a:cubicBezTo>
                <a:cubicBezTo>
                  <a:pt x="358" y="177"/>
                  <a:pt x="359" y="176"/>
                  <a:pt x="359" y="177"/>
                </a:cubicBezTo>
                <a:cubicBezTo>
                  <a:pt x="359" y="178"/>
                  <a:pt x="358" y="178"/>
                  <a:pt x="358" y="179"/>
                </a:cubicBezTo>
                <a:cubicBezTo>
                  <a:pt x="361" y="179"/>
                  <a:pt x="367" y="178"/>
                  <a:pt x="370" y="179"/>
                </a:cubicBezTo>
                <a:cubicBezTo>
                  <a:pt x="371" y="178"/>
                  <a:pt x="369" y="178"/>
                  <a:pt x="369" y="177"/>
                </a:cubicBezTo>
                <a:cubicBezTo>
                  <a:pt x="367" y="177"/>
                  <a:pt x="366" y="177"/>
                  <a:pt x="365" y="177"/>
                </a:cubicBezTo>
                <a:cubicBezTo>
                  <a:pt x="366" y="175"/>
                  <a:pt x="363" y="177"/>
                  <a:pt x="363" y="176"/>
                </a:cubicBezTo>
                <a:cubicBezTo>
                  <a:pt x="366" y="175"/>
                  <a:pt x="370" y="177"/>
                  <a:pt x="372" y="177"/>
                </a:cubicBezTo>
                <a:cubicBezTo>
                  <a:pt x="371" y="177"/>
                  <a:pt x="370" y="178"/>
                  <a:pt x="370" y="179"/>
                </a:cubicBezTo>
                <a:cubicBezTo>
                  <a:pt x="373" y="180"/>
                  <a:pt x="375" y="178"/>
                  <a:pt x="376" y="179"/>
                </a:cubicBezTo>
                <a:cubicBezTo>
                  <a:pt x="376" y="180"/>
                  <a:pt x="377" y="181"/>
                  <a:pt x="378" y="182"/>
                </a:cubicBezTo>
                <a:cubicBezTo>
                  <a:pt x="381" y="179"/>
                  <a:pt x="385" y="180"/>
                  <a:pt x="390" y="180"/>
                </a:cubicBezTo>
                <a:cubicBezTo>
                  <a:pt x="389" y="177"/>
                  <a:pt x="394" y="175"/>
                  <a:pt x="395" y="177"/>
                </a:cubicBezTo>
                <a:cubicBezTo>
                  <a:pt x="395" y="179"/>
                  <a:pt x="395" y="178"/>
                  <a:pt x="393" y="178"/>
                </a:cubicBezTo>
                <a:cubicBezTo>
                  <a:pt x="394" y="178"/>
                  <a:pt x="395" y="180"/>
                  <a:pt x="396" y="179"/>
                </a:cubicBezTo>
                <a:cubicBezTo>
                  <a:pt x="395" y="178"/>
                  <a:pt x="398" y="177"/>
                  <a:pt x="398" y="176"/>
                </a:cubicBezTo>
                <a:cubicBezTo>
                  <a:pt x="400" y="177"/>
                  <a:pt x="404" y="176"/>
                  <a:pt x="403" y="177"/>
                </a:cubicBezTo>
                <a:cubicBezTo>
                  <a:pt x="405" y="177"/>
                  <a:pt x="406" y="177"/>
                  <a:pt x="407" y="175"/>
                </a:cubicBezTo>
                <a:cubicBezTo>
                  <a:pt x="408" y="176"/>
                  <a:pt x="408" y="178"/>
                  <a:pt x="407" y="176"/>
                </a:cubicBezTo>
                <a:cubicBezTo>
                  <a:pt x="406" y="177"/>
                  <a:pt x="406" y="178"/>
                  <a:pt x="406" y="179"/>
                </a:cubicBezTo>
                <a:cubicBezTo>
                  <a:pt x="405" y="176"/>
                  <a:pt x="402" y="179"/>
                  <a:pt x="401" y="179"/>
                </a:cubicBezTo>
                <a:cubicBezTo>
                  <a:pt x="404" y="179"/>
                  <a:pt x="403" y="180"/>
                  <a:pt x="403" y="181"/>
                </a:cubicBezTo>
                <a:cubicBezTo>
                  <a:pt x="404" y="180"/>
                  <a:pt x="409" y="181"/>
                  <a:pt x="407" y="179"/>
                </a:cubicBezTo>
                <a:cubicBezTo>
                  <a:pt x="410" y="180"/>
                  <a:pt x="409" y="178"/>
                  <a:pt x="411" y="177"/>
                </a:cubicBezTo>
                <a:cubicBezTo>
                  <a:pt x="411" y="178"/>
                  <a:pt x="411" y="178"/>
                  <a:pt x="411" y="179"/>
                </a:cubicBezTo>
                <a:cubicBezTo>
                  <a:pt x="412" y="177"/>
                  <a:pt x="415" y="178"/>
                  <a:pt x="417" y="177"/>
                </a:cubicBezTo>
                <a:cubicBezTo>
                  <a:pt x="416" y="177"/>
                  <a:pt x="415" y="178"/>
                  <a:pt x="414" y="176"/>
                </a:cubicBezTo>
                <a:cubicBezTo>
                  <a:pt x="417" y="176"/>
                  <a:pt x="418" y="178"/>
                  <a:pt x="421" y="178"/>
                </a:cubicBezTo>
                <a:cubicBezTo>
                  <a:pt x="421" y="175"/>
                  <a:pt x="420" y="178"/>
                  <a:pt x="420" y="177"/>
                </a:cubicBezTo>
                <a:cubicBezTo>
                  <a:pt x="420" y="176"/>
                  <a:pt x="421" y="176"/>
                  <a:pt x="421" y="176"/>
                </a:cubicBezTo>
                <a:cubicBezTo>
                  <a:pt x="423" y="178"/>
                  <a:pt x="423" y="176"/>
                  <a:pt x="425" y="176"/>
                </a:cubicBezTo>
                <a:cubicBezTo>
                  <a:pt x="425" y="177"/>
                  <a:pt x="424" y="177"/>
                  <a:pt x="424" y="177"/>
                </a:cubicBezTo>
                <a:cubicBezTo>
                  <a:pt x="425" y="177"/>
                  <a:pt x="426" y="179"/>
                  <a:pt x="426" y="177"/>
                </a:cubicBezTo>
                <a:cubicBezTo>
                  <a:pt x="426" y="177"/>
                  <a:pt x="425" y="176"/>
                  <a:pt x="426" y="176"/>
                </a:cubicBezTo>
                <a:cubicBezTo>
                  <a:pt x="425" y="177"/>
                  <a:pt x="427" y="176"/>
                  <a:pt x="427" y="178"/>
                </a:cubicBezTo>
                <a:cubicBezTo>
                  <a:pt x="435" y="177"/>
                  <a:pt x="444" y="179"/>
                  <a:pt x="451" y="177"/>
                </a:cubicBezTo>
                <a:cubicBezTo>
                  <a:pt x="452" y="180"/>
                  <a:pt x="456" y="176"/>
                  <a:pt x="459" y="177"/>
                </a:cubicBezTo>
                <a:cubicBezTo>
                  <a:pt x="458" y="177"/>
                  <a:pt x="457" y="177"/>
                  <a:pt x="457" y="177"/>
                </a:cubicBezTo>
                <a:cubicBezTo>
                  <a:pt x="462" y="178"/>
                  <a:pt x="467" y="177"/>
                  <a:pt x="471" y="176"/>
                </a:cubicBezTo>
                <a:cubicBezTo>
                  <a:pt x="472" y="177"/>
                  <a:pt x="472" y="177"/>
                  <a:pt x="473" y="178"/>
                </a:cubicBezTo>
                <a:cubicBezTo>
                  <a:pt x="473" y="176"/>
                  <a:pt x="475" y="177"/>
                  <a:pt x="476" y="177"/>
                </a:cubicBezTo>
                <a:cubicBezTo>
                  <a:pt x="475" y="177"/>
                  <a:pt x="474" y="178"/>
                  <a:pt x="474" y="179"/>
                </a:cubicBezTo>
                <a:cubicBezTo>
                  <a:pt x="475" y="178"/>
                  <a:pt x="476" y="178"/>
                  <a:pt x="478" y="177"/>
                </a:cubicBezTo>
                <a:cubicBezTo>
                  <a:pt x="478" y="179"/>
                  <a:pt x="475" y="179"/>
                  <a:pt x="475" y="180"/>
                </a:cubicBezTo>
                <a:cubicBezTo>
                  <a:pt x="481" y="178"/>
                  <a:pt x="488" y="177"/>
                  <a:pt x="492" y="176"/>
                </a:cubicBezTo>
                <a:cubicBezTo>
                  <a:pt x="492" y="176"/>
                  <a:pt x="491" y="176"/>
                  <a:pt x="491" y="177"/>
                </a:cubicBezTo>
                <a:cubicBezTo>
                  <a:pt x="492" y="177"/>
                  <a:pt x="492" y="178"/>
                  <a:pt x="493" y="178"/>
                </a:cubicBezTo>
                <a:cubicBezTo>
                  <a:pt x="504" y="176"/>
                  <a:pt x="510" y="177"/>
                  <a:pt x="520" y="177"/>
                </a:cubicBezTo>
                <a:cubicBezTo>
                  <a:pt x="520" y="176"/>
                  <a:pt x="519" y="176"/>
                  <a:pt x="520" y="176"/>
                </a:cubicBezTo>
                <a:cubicBezTo>
                  <a:pt x="520" y="176"/>
                  <a:pt x="520" y="176"/>
                  <a:pt x="520" y="176"/>
                </a:cubicBezTo>
                <a:cubicBezTo>
                  <a:pt x="520" y="176"/>
                  <a:pt x="520" y="177"/>
                  <a:pt x="521" y="178"/>
                </a:cubicBezTo>
                <a:cubicBezTo>
                  <a:pt x="523" y="177"/>
                  <a:pt x="526" y="179"/>
                  <a:pt x="528" y="176"/>
                </a:cubicBezTo>
                <a:cubicBezTo>
                  <a:pt x="527" y="176"/>
                  <a:pt x="526" y="176"/>
                  <a:pt x="526" y="175"/>
                </a:cubicBezTo>
                <a:cubicBezTo>
                  <a:pt x="528" y="176"/>
                  <a:pt x="526" y="175"/>
                  <a:pt x="527" y="174"/>
                </a:cubicBezTo>
                <a:cubicBezTo>
                  <a:pt x="530" y="175"/>
                  <a:pt x="531" y="174"/>
                  <a:pt x="533" y="175"/>
                </a:cubicBezTo>
                <a:cubicBezTo>
                  <a:pt x="531" y="175"/>
                  <a:pt x="530" y="176"/>
                  <a:pt x="529" y="175"/>
                </a:cubicBezTo>
                <a:cubicBezTo>
                  <a:pt x="528" y="176"/>
                  <a:pt x="529" y="176"/>
                  <a:pt x="528" y="177"/>
                </a:cubicBezTo>
                <a:cubicBezTo>
                  <a:pt x="527" y="177"/>
                  <a:pt x="527" y="177"/>
                  <a:pt x="527" y="178"/>
                </a:cubicBezTo>
                <a:cubicBezTo>
                  <a:pt x="532" y="176"/>
                  <a:pt x="535" y="179"/>
                  <a:pt x="538" y="176"/>
                </a:cubicBezTo>
                <a:cubicBezTo>
                  <a:pt x="541" y="180"/>
                  <a:pt x="547" y="177"/>
                  <a:pt x="551" y="178"/>
                </a:cubicBezTo>
                <a:cubicBezTo>
                  <a:pt x="551" y="177"/>
                  <a:pt x="555" y="179"/>
                  <a:pt x="556" y="178"/>
                </a:cubicBezTo>
                <a:cubicBezTo>
                  <a:pt x="557" y="176"/>
                  <a:pt x="553" y="176"/>
                  <a:pt x="553" y="177"/>
                </a:cubicBezTo>
                <a:cubicBezTo>
                  <a:pt x="553" y="177"/>
                  <a:pt x="554" y="177"/>
                  <a:pt x="554" y="178"/>
                </a:cubicBezTo>
                <a:cubicBezTo>
                  <a:pt x="551" y="178"/>
                  <a:pt x="552" y="176"/>
                  <a:pt x="552" y="176"/>
                </a:cubicBezTo>
                <a:cubicBezTo>
                  <a:pt x="551" y="177"/>
                  <a:pt x="550" y="176"/>
                  <a:pt x="549" y="177"/>
                </a:cubicBezTo>
                <a:cubicBezTo>
                  <a:pt x="548" y="175"/>
                  <a:pt x="545" y="177"/>
                  <a:pt x="543" y="175"/>
                </a:cubicBezTo>
                <a:cubicBezTo>
                  <a:pt x="545" y="175"/>
                  <a:pt x="546" y="174"/>
                  <a:pt x="548" y="175"/>
                </a:cubicBezTo>
                <a:cubicBezTo>
                  <a:pt x="548" y="173"/>
                  <a:pt x="547" y="176"/>
                  <a:pt x="546" y="174"/>
                </a:cubicBezTo>
                <a:cubicBezTo>
                  <a:pt x="547" y="174"/>
                  <a:pt x="548" y="173"/>
                  <a:pt x="549" y="173"/>
                </a:cubicBezTo>
                <a:cubicBezTo>
                  <a:pt x="549" y="174"/>
                  <a:pt x="548" y="174"/>
                  <a:pt x="548" y="175"/>
                </a:cubicBezTo>
                <a:cubicBezTo>
                  <a:pt x="549" y="175"/>
                  <a:pt x="550" y="175"/>
                  <a:pt x="550" y="175"/>
                </a:cubicBezTo>
                <a:cubicBezTo>
                  <a:pt x="550" y="175"/>
                  <a:pt x="550" y="174"/>
                  <a:pt x="551" y="173"/>
                </a:cubicBezTo>
                <a:cubicBezTo>
                  <a:pt x="551" y="175"/>
                  <a:pt x="552" y="174"/>
                  <a:pt x="551" y="175"/>
                </a:cubicBezTo>
                <a:cubicBezTo>
                  <a:pt x="553" y="176"/>
                  <a:pt x="553" y="175"/>
                  <a:pt x="556" y="175"/>
                </a:cubicBezTo>
                <a:cubicBezTo>
                  <a:pt x="554" y="177"/>
                  <a:pt x="559" y="174"/>
                  <a:pt x="559" y="176"/>
                </a:cubicBezTo>
                <a:cubicBezTo>
                  <a:pt x="558" y="176"/>
                  <a:pt x="558" y="176"/>
                  <a:pt x="558" y="176"/>
                </a:cubicBezTo>
                <a:cubicBezTo>
                  <a:pt x="562" y="176"/>
                  <a:pt x="564" y="175"/>
                  <a:pt x="574" y="177"/>
                </a:cubicBezTo>
                <a:cubicBezTo>
                  <a:pt x="573" y="177"/>
                  <a:pt x="572" y="178"/>
                  <a:pt x="572" y="180"/>
                </a:cubicBezTo>
                <a:cubicBezTo>
                  <a:pt x="572" y="180"/>
                  <a:pt x="572" y="180"/>
                  <a:pt x="572" y="180"/>
                </a:cubicBezTo>
                <a:cubicBezTo>
                  <a:pt x="576" y="182"/>
                  <a:pt x="586" y="180"/>
                  <a:pt x="588" y="177"/>
                </a:cubicBezTo>
                <a:cubicBezTo>
                  <a:pt x="586" y="177"/>
                  <a:pt x="582" y="178"/>
                  <a:pt x="582" y="179"/>
                </a:cubicBezTo>
                <a:cubicBezTo>
                  <a:pt x="581" y="178"/>
                  <a:pt x="576" y="180"/>
                  <a:pt x="575" y="180"/>
                </a:cubicBezTo>
                <a:cubicBezTo>
                  <a:pt x="576" y="179"/>
                  <a:pt x="575" y="179"/>
                  <a:pt x="575" y="178"/>
                </a:cubicBezTo>
                <a:cubicBezTo>
                  <a:pt x="579" y="178"/>
                  <a:pt x="581" y="173"/>
                  <a:pt x="588" y="174"/>
                </a:cubicBezTo>
                <a:cubicBezTo>
                  <a:pt x="588" y="175"/>
                  <a:pt x="588" y="175"/>
                  <a:pt x="588" y="175"/>
                </a:cubicBezTo>
                <a:cubicBezTo>
                  <a:pt x="591" y="173"/>
                  <a:pt x="598" y="172"/>
                  <a:pt x="601" y="174"/>
                </a:cubicBezTo>
                <a:cubicBezTo>
                  <a:pt x="600" y="171"/>
                  <a:pt x="603" y="174"/>
                  <a:pt x="604" y="173"/>
                </a:cubicBezTo>
                <a:cubicBezTo>
                  <a:pt x="604" y="171"/>
                  <a:pt x="602" y="171"/>
                  <a:pt x="603" y="170"/>
                </a:cubicBezTo>
                <a:cubicBezTo>
                  <a:pt x="596" y="170"/>
                  <a:pt x="594" y="170"/>
                  <a:pt x="589" y="171"/>
                </a:cubicBezTo>
                <a:cubicBezTo>
                  <a:pt x="588" y="170"/>
                  <a:pt x="588" y="170"/>
                  <a:pt x="588" y="170"/>
                </a:cubicBezTo>
                <a:cubicBezTo>
                  <a:pt x="589" y="171"/>
                  <a:pt x="589" y="169"/>
                  <a:pt x="590" y="169"/>
                </a:cubicBezTo>
                <a:cubicBezTo>
                  <a:pt x="591" y="170"/>
                  <a:pt x="593" y="169"/>
                  <a:pt x="594" y="168"/>
                </a:cubicBezTo>
                <a:cubicBezTo>
                  <a:pt x="593" y="168"/>
                  <a:pt x="592" y="169"/>
                  <a:pt x="592" y="168"/>
                </a:cubicBezTo>
                <a:cubicBezTo>
                  <a:pt x="595" y="168"/>
                  <a:pt x="596" y="168"/>
                  <a:pt x="594" y="167"/>
                </a:cubicBezTo>
                <a:cubicBezTo>
                  <a:pt x="596" y="167"/>
                  <a:pt x="597" y="169"/>
                  <a:pt x="598" y="168"/>
                </a:cubicBezTo>
                <a:cubicBezTo>
                  <a:pt x="599" y="166"/>
                  <a:pt x="597" y="167"/>
                  <a:pt x="597" y="166"/>
                </a:cubicBezTo>
                <a:cubicBezTo>
                  <a:pt x="603" y="166"/>
                  <a:pt x="606" y="175"/>
                  <a:pt x="611" y="172"/>
                </a:cubicBezTo>
                <a:cubicBezTo>
                  <a:pt x="609" y="172"/>
                  <a:pt x="613" y="169"/>
                  <a:pt x="610" y="169"/>
                </a:cubicBezTo>
                <a:cubicBezTo>
                  <a:pt x="609" y="170"/>
                  <a:pt x="612" y="170"/>
                  <a:pt x="610" y="171"/>
                </a:cubicBezTo>
                <a:cubicBezTo>
                  <a:pt x="610" y="169"/>
                  <a:pt x="609" y="170"/>
                  <a:pt x="609" y="170"/>
                </a:cubicBezTo>
                <a:cubicBezTo>
                  <a:pt x="609" y="169"/>
                  <a:pt x="611" y="168"/>
                  <a:pt x="609" y="167"/>
                </a:cubicBezTo>
                <a:cubicBezTo>
                  <a:pt x="608" y="167"/>
                  <a:pt x="609" y="169"/>
                  <a:pt x="608" y="169"/>
                </a:cubicBezTo>
                <a:cubicBezTo>
                  <a:pt x="608" y="168"/>
                  <a:pt x="607" y="168"/>
                  <a:pt x="607" y="167"/>
                </a:cubicBezTo>
                <a:cubicBezTo>
                  <a:pt x="608" y="167"/>
                  <a:pt x="608" y="167"/>
                  <a:pt x="608" y="166"/>
                </a:cubicBezTo>
                <a:cubicBezTo>
                  <a:pt x="605" y="161"/>
                  <a:pt x="600" y="159"/>
                  <a:pt x="596" y="154"/>
                </a:cubicBezTo>
                <a:cubicBezTo>
                  <a:pt x="595" y="155"/>
                  <a:pt x="594" y="156"/>
                  <a:pt x="593" y="154"/>
                </a:cubicBezTo>
                <a:cubicBezTo>
                  <a:pt x="594" y="154"/>
                  <a:pt x="594" y="155"/>
                  <a:pt x="594" y="155"/>
                </a:cubicBezTo>
                <a:cubicBezTo>
                  <a:pt x="593" y="152"/>
                  <a:pt x="591" y="152"/>
                  <a:pt x="589" y="149"/>
                </a:cubicBezTo>
                <a:cubicBezTo>
                  <a:pt x="588" y="149"/>
                  <a:pt x="587" y="150"/>
                  <a:pt x="587" y="148"/>
                </a:cubicBezTo>
                <a:cubicBezTo>
                  <a:pt x="587" y="148"/>
                  <a:pt x="588" y="149"/>
                  <a:pt x="588" y="148"/>
                </a:cubicBezTo>
                <a:cubicBezTo>
                  <a:pt x="586" y="148"/>
                  <a:pt x="586" y="145"/>
                  <a:pt x="584" y="147"/>
                </a:cubicBezTo>
                <a:cubicBezTo>
                  <a:pt x="584" y="146"/>
                  <a:pt x="584" y="146"/>
                  <a:pt x="584" y="145"/>
                </a:cubicBezTo>
                <a:cubicBezTo>
                  <a:pt x="583" y="146"/>
                  <a:pt x="583" y="144"/>
                  <a:pt x="582" y="144"/>
                </a:cubicBezTo>
                <a:cubicBezTo>
                  <a:pt x="581" y="145"/>
                  <a:pt x="583" y="146"/>
                  <a:pt x="582" y="146"/>
                </a:cubicBezTo>
                <a:cubicBezTo>
                  <a:pt x="580" y="147"/>
                  <a:pt x="581" y="145"/>
                  <a:pt x="580" y="145"/>
                </a:cubicBezTo>
                <a:cubicBezTo>
                  <a:pt x="581" y="145"/>
                  <a:pt x="582" y="145"/>
                  <a:pt x="581" y="144"/>
                </a:cubicBezTo>
                <a:cubicBezTo>
                  <a:pt x="581" y="143"/>
                  <a:pt x="580" y="143"/>
                  <a:pt x="580" y="142"/>
                </a:cubicBezTo>
                <a:cubicBezTo>
                  <a:pt x="575" y="139"/>
                  <a:pt x="572" y="134"/>
                  <a:pt x="566" y="133"/>
                </a:cubicBezTo>
                <a:cubicBezTo>
                  <a:pt x="567" y="133"/>
                  <a:pt x="567" y="134"/>
                  <a:pt x="567" y="134"/>
                </a:cubicBezTo>
                <a:cubicBezTo>
                  <a:pt x="566" y="134"/>
                  <a:pt x="565" y="133"/>
                  <a:pt x="566" y="132"/>
                </a:cubicBezTo>
                <a:cubicBezTo>
                  <a:pt x="566" y="132"/>
                  <a:pt x="567" y="132"/>
                  <a:pt x="567" y="132"/>
                </a:cubicBezTo>
                <a:cubicBezTo>
                  <a:pt x="566" y="132"/>
                  <a:pt x="566" y="131"/>
                  <a:pt x="565" y="131"/>
                </a:cubicBezTo>
                <a:cubicBezTo>
                  <a:pt x="565" y="131"/>
                  <a:pt x="565" y="132"/>
                  <a:pt x="565" y="132"/>
                </a:cubicBezTo>
                <a:cubicBezTo>
                  <a:pt x="564" y="130"/>
                  <a:pt x="563" y="129"/>
                  <a:pt x="562" y="130"/>
                </a:cubicBezTo>
                <a:cubicBezTo>
                  <a:pt x="561" y="129"/>
                  <a:pt x="563" y="128"/>
                  <a:pt x="561" y="127"/>
                </a:cubicBezTo>
                <a:cubicBezTo>
                  <a:pt x="560" y="127"/>
                  <a:pt x="560" y="127"/>
                  <a:pt x="559" y="128"/>
                </a:cubicBezTo>
                <a:cubicBezTo>
                  <a:pt x="560" y="126"/>
                  <a:pt x="557" y="128"/>
                  <a:pt x="558" y="126"/>
                </a:cubicBezTo>
                <a:cubicBezTo>
                  <a:pt x="559" y="126"/>
                  <a:pt x="558" y="125"/>
                  <a:pt x="557" y="126"/>
                </a:cubicBezTo>
                <a:cubicBezTo>
                  <a:pt x="557" y="125"/>
                  <a:pt x="557" y="125"/>
                  <a:pt x="557" y="125"/>
                </a:cubicBezTo>
                <a:cubicBezTo>
                  <a:pt x="556" y="125"/>
                  <a:pt x="554" y="123"/>
                  <a:pt x="554" y="122"/>
                </a:cubicBezTo>
                <a:cubicBezTo>
                  <a:pt x="554" y="122"/>
                  <a:pt x="553" y="123"/>
                  <a:pt x="553" y="123"/>
                </a:cubicBezTo>
                <a:cubicBezTo>
                  <a:pt x="552" y="120"/>
                  <a:pt x="550" y="121"/>
                  <a:pt x="549" y="121"/>
                </a:cubicBezTo>
                <a:cubicBezTo>
                  <a:pt x="552" y="121"/>
                  <a:pt x="548" y="120"/>
                  <a:pt x="549" y="119"/>
                </a:cubicBezTo>
                <a:cubicBezTo>
                  <a:pt x="551" y="120"/>
                  <a:pt x="554" y="117"/>
                  <a:pt x="557" y="116"/>
                </a:cubicBezTo>
                <a:cubicBezTo>
                  <a:pt x="553" y="112"/>
                  <a:pt x="551" y="117"/>
                  <a:pt x="545" y="116"/>
                </a:cubicBezTo>
                <a:cubicBezTo>
                  <a:pt x="544" y="115"/>
                  <a:pt x="542" y="114"/>
                  <a:pt x="541" y="113"/>
                </a:cubicBezTo>
                <a:cubicBezTo>
                  <a:pt x="540" y="113"/>
                  <a:pt x="539" y="114"/>
                  <a:pt x="538" y="113"/>
                </a:cubicBezTo>
                <a:cubicBezTo>
                  <a:pt x="539" y="113"/>
                  <a:pt x="540" y="113"/>
                  <a:pt x="540" y="112"/>
                </a:cubicBezTo>
                <a:cubicBezTo>
                  <a:pt x="536" y="111"/>
                  <a:pt x="534" y="109"/>
                  <a:pt x="531" y="107"/>
                </a:cubicBezTo>
                <a:cubicBezTo>
                  <a:pt x="534" y="105"/>
                  <a:pt x="538" y="107"/>
                  <a:pt x="539" y="103"/>
                </a:cubicBezTo>
                <a:cubicBezTo>
                  <a:pt x="536" y="101"/>
                  <a:pt x="532" y="106"/>
                  <a:pt x="528" y="106"/>
                </a:cubicBezTo>
                <a:cubicBezTo>
                  <a:pt x="525" y="103"/>
                  <a:pt x="521" y="101"/>
                  <a:pt x="518" y="99"/>
                </a:cubicBezTo>
                <a:cubicBezTo>
                  <a:pt x="519" y="97"/>
                  <a:pt x="522" y="96"/>
                  <a:pt x="520" y="95"/>
                </a:cubicBezTo>
                <a:cubicBezTo>
                  <a:pt x="524" y="92"/>
                  <a:pt x="526" y="89"/>
                  <a:pt x="528" y="86"/>
                </a:cubicBezTo>
                <a:cubicBezTo>
                  <a:pt x="532" y="82"/>
                  <a:pt x="536" y="78"/>
                  <a:pt x="540" y="73"/>
                </a:cubicBezTo>
                <a:cubicBezTo>
                  <a:pt x="542" y="73"/>
                  <a:pt x="542" y="70"/>
                  <a:pt x="545" y="71"/>
                </a:cubicBezTo>
                <a:cubicBezTo>
                  <a:pt x="544" y="69"/>
                  <a:pt x="547" y="68"/>
                  <a:pt x="547" y="70"/>
                </a:cubicBezTo>
                <a:cubicBezTo>
                  <a:pt x="551" y="66"/>
                  <a:pt x="558" y="65"/>
                  <a:pt x="561" y="59"/>
                </a:cubicBezTo>
                <a:cubicBezTo>
                  <a:pt x="563" y="60"/>
                  <a:pt x="566" y="59"/>
                  <a:pt x="564" y="58"/>
                </a:cubicBezTo>
                <a:cubicBezTo>
                  <a:pt x="568" y="59"/>
                  <a:pt x="570" y="55"/>
                  <a:pt x="573" y="54"/>
                </a:cubicBezTo>
                <a:cubicBezTo>
                  <a:pt x="572" y="53"/>
                  <a:pt x="573" y="53"/>
                  <a:pt x="573" y="52"/>
                </a:cubicBezTo>
                <a:cubicBezTo>
                  <a:pt x="565" y="54"/>
                  <a:pt x="558" y="60"/>
                  <a:pt x="553" y="63"/>
                </a:cubicBezTo>
                <a:cubicBezTo>
                  <a:pt x="553" y="63"/>
                  <a:pt x="554" y="62"/>
                  <a:pt x="553" y="62"/>
                </a:cubicBezTo>
                <a:cubicBezTo>
                  <a:pt x="553" y="63"/>
                  <a:pt x="553" y="63"/>
                  <a:pt x="552" y="64"/>
                </a:cubicBezTo>
                <a:cubicBezTo>
                  <a:pt x="552" y="63"/>
                  <a:pt x="552" y="63"/>
                  <a:pt x="552" y="63"/>
                </a:cubicBezTo>
                <a:cubicBezTo>
                  <a:pt x="550" y="65"/>
                  <a:pt x="551" y="64"/>
                  <a:pt x="549" y="66"/>
                </a:cubicBezTo>
                <a:cubicBezTo>
                  <a:pt x="550" y="65"/>
                  <a:pt x="549" y="65"/>
                  <a:pt x="548" y="64"/>
                </a:cubicBezTo>
                <a:cubicBezTo>
                  <a:pt x="550" y="62"/>
                  <a:pt x="554" y="60"/>
                  <a:pt x="555" y="57"/>
                </a:cubicBezTo>
                <a:cubicBezTo>
                  <a:pt x="555" y="58"/>
                  <a:pt x="557" y="58"/>
                  <a:pt x="557" y="57"/>
                </a:cubicBezTo>
                <a:cubicBezTo>
                  <a:pt x="556" y="57"/>
                  <a:pt x="559" y="54"/>
                  <a:pt x="560" y="55"/>
                </a:cubicBezTo>
                <a:cubicBezTo>
                  <a:pt x="561" y="53"/>
                  <a:pt x="563" y="51"/>
                  <a:pt x="565" y="51"/>
                </a:cubicBezTo>
                <a:cubicBezTo>
                  <a:pt x="565" y="49"/>
                  <a:pt x="563" y="50"/>
                  <a:pt x="563" y="49"/>
                </a:cubicBezTo>
                <a:cubicBezTo>
                  <a:pt x="565" y="48"/>
                  <a:pt x="565" y="51"/>
                  <a:pt x="566" y="50"/>
                </a:cubicBezTo>
                <a:cubicBezTo>
                  <a:pt x="565" y="50"/>
                  <a:pt x="566" y="48"/>
                  <a:pt x="566" y="48"/>
                </a:cubicBezTo>
                <a:cubicBezTo>
                  <a:pt x="568" y="47"/>
                  <a:pt x="569" y="48"/>
                  <a:pt x="570" y="48"/>
                </a:cubicBezTo>
                <a:cubicBezTo>
                  <a:pt x="570" y="47"/>
                  <a:pt x="570" y="46"/>
                  <a:pt x="569" y="45"/>
                </a:cubicBezTo>
                <a:cubicBezTo>
                  <a:pt x="571" y="46"/>
                  <a:pt x="570" y="43"/>
                  <a:pt x="572" y="43"/>
                </a:cubicBezTo>
                <a:cubicBezTo>
                  <a:pt x="573" y="45"/>
                  <a:pt x="570" y="45"/>
                  <a:pt x="572" y="46"/>
                </a:cubicBezTo>
                <a:cubicBezTo>
                  <a:pt x="577" y="42"/>
                  <a:pt x="582" y="35"/>
                  <a:pt x="590" y="35"/>
                </a:cubicBezTo>
                <a:cubicBezTo>
                  <a:pt x="590" y="34"/>
                  <a:pt x="590" y="33"/>
                  <a:pt x="590" y="32"/>
                </a:cubicBezTo>
                <a:cubicBezTo>
                  <a:pt x="587" y="31"/>
                  <a:pt x="588" y="33"/>
                  <a:pt x="587" y="34"/>
                </a:cubicBezTo>
                <a:cubicBezTo>
                  <a:pt x="586" y="34"/>
                  <a:pt x="587" y="32"/>
                  <a:pt x="586" y="32"/>
                </a:cubicBezTo>
                <a:cubicBezTo>
                  <a:pt x="586" y="33"/>
                  <a:pt x="585" y="34"/>
                  <a:pt x="584" y="34"/>
                </a:cubicBezTo>
                <a:cubicBezTo>
                  <a:pt x="584" y="33"/>
                  <a:pt x="584" y="33"/>
                  <a:pt x="584" y="32"/>
                </a:cubicBezTo>
                <a:cubicBezTo>
                  <a:pt x="585" y="31"/>
                  <a:pt x="588" y="31"/>
                  <a:pt x="588" y="29"/>
                </a:cubicBezTo>
                <a:cubicBezTo>
                  <a:pt x="590" y="30"/>
                  <a:pt x="590" y="28"/>
                  <a:pt x="591" y="28"/>
                </a:cubicBezTo>
                <a:cubicBezTo>
                  <a:pt x="591" y="27"/>
                  <a:pt x="594" y="24"/>
                  <a:pt x="595" y="26"/>
                </a:cubicBezTo>
                <a:cubicBezTo>
                  <a:pt x="595" y="23"/>
                  <a:pt x="597" y="24"/>
                  <a:pt x="599" y="24"/>
                </a:cubicBezTo>
                <a:cubicBezTo>
                  <a:pt x="599" y="23"/>
                  <a:pt x="597" y="24"/>
                  <a:pt x="598" y="22"/>
                </a:cubicBezTo>
                <a:cubicBezTo>
                  <a:pt x="601" y="21"/>
                  <a:pt x="601" y="18"/>
                  <a:pt x="602" y="16"/>
                </a:cubicBezTo>
                <a:cubicBezTo>
                  <a:pt x="603" y="16"/>
                  <a:pt x="603" y="17"/>
                  <a:pt x="604" y="17"/>
                </a:cubicBezTo>
                <a:cubicBezTo>
                  <a:pt x="605" y="15"/>
                  <a:pt x="603" y="16"/>
                  <a:pt x="603" y="15"/>
                </a:cubicBezTo>
                <a:cubicBezTo>
                  <a:pt x="604" y="15"/>
                  <a:pt x="604" y="14"/>
                  <a:pt x="604" y="14"/>
                </a:cubicBezTo>
                <a:cubicBezTo>
                  <a:pt x="604" y="15"/>
                  <a:pt x="606" y="17"/>
                  <a:pt x="607" y="16"/>
                </a:cubicBezTo>
                <a:cubicBezTo>
                  <a:pt x="605" y="15"/>
                  <a:pt x="607" y="13"/>
                  <a:pt x="605" y="13"/>
                </a:cubicBezTo>
                <a:cubicBezTo>
                  <a:pt x="606" y="13"/>
                  <a:pt x="607" y="13"/>
                  <a:pt x="608" y="13"/>
                </a:cubicBezTo>
                <a:cubicBezTo>
                  <a:pt x="607" y="10"/>
                  <a:pt x="606" y="12"/>
                  <a:pt x="603" y="12"/>
                </a:cubicBezTo>
                <a:cubicBezTo>
                  <a:pt x="603" y="13"/>
                  <a:pt x="603" y="14"/>
                  <a:pt x="602" y="15"/>
                </a:cubicBezTo>
                <a:cubicBezTo>
                  <a:pt x="602" y="14"/>
                  <a:pt x="601" y="14"/>
                  <a:pt x="601" y="14"/>
                </a:cubicBezTo>
                <a:cubicBezTo>
                  <a:pt x="603" y="14"/>
                  <a:pt x="601" y="13"/>
                  <a:pt x="601" y="13"/>
                </a:cubicBezTo>
                <a:cubicBezTo>
                  <a:pt x="602" y="13"/>
                  <a:pt x="603" y="13"/>
                  <a:pt x="603" y="11"/>
                </a:cubicBezTo>
                <a:cubicBezTo>
                  <a:pt x="602" y="11"/>
                  <a:pt x="602" y="12"/>
                  <a:pt x="602" y="12"/>
                </a:cubicBezTo>
                <a:cubicBezTo>
                  <a:pt x="601" y="12"/>
                  <a:pt x="600" y="10"/>
                  <a:pt x="599" y="12"/>
                </a:cubicBezTo>
                <a:cubicBezTo>
                  <a:pt x="600" y="12"/>
                  <a:pt x="600" y="12"/>
                  <a:pt x="600" y="12"/>
                </a:cubicBezTo>
                <a:cubicBezTo>
                  <a:pt x="599" y="13"/>
                  <a:pt x="598" y="12"/>
                  <a:pt x="598" y="12"/>
                </a:cubicBezTo>
                <a:cubicBezTo>
                  <a:pt x="599" y="11"/>
                  <a:pt x="599" y="10"/>
                  <a:pt x="600" y="10"/>
                </a:cubicBezTo>
                <a:cubicBezTo>
                  <a:pt x="597" y="9"/>
                  <a:pt x="598" y="12"/>
                  <a:pt x="596" y="10"/>
                </a:cubicBezTo>
                <a:cubicBezTo>
                  <a:pt x="594" y="11"/>
                  <a:pt x="595" y="10"/>
                  <a:pt x="596" y="11"/>
                </a:cubicBezTo>
                <a:cubicBezTo>
                  <a:pt x="592" y="11"/>
                  <a:pt x="589" y="11"/>
                  <a:pt x="585" y="12"/>
                </a:cubicBezTo>
                <a:cubicBezTo>
                  <a:pt x="585" y="12"/>
                  <a:pt x="585" y="11"/>
                  <a:pt x="585" y="11"/>
                </a:cubicBezTo>
                <a:cubicBezTo>
                  <a:pt x="581" y="11"/>
                  <a:pt x="579" y="12"/>
                  <a:pt x="576" y="11"/>
                </a:cubicBezTo>
                <a:cubicBezTo>
                  <a:pt x="579" y="9"/>
                  <a:pt x="580" y="8"/>
                  <a:pt x="583" y="9"/>
                </a:cubicBezTo>
                <a:cubicBezTo>
                  <a:pt x="583" y="7"/>
                  <a:pt x="585" y="10"/>
                  <a:pt x="586" y="8"/>
                </a:cubicBezTo>
                <a:cubicBezTo>
                  <a:pt x="585" y="6"/>
                  <a:pt x="583" y="9"/>
                  <a:pt x="582" y="8"/>
                </a:cubicBezTo>
                <a:cubicBezTo>
                  <a:pt x="582" y="7"/>
                  <a:pt x="583" y="7"/>
                  <a:pt x="582" y="7"/>
                </a:cubicBezTo>
                <a:close/>
                <a:moveTo>
                  <a:pt x="572" y="44"/>
                </a:moveTo>
                <a:cubicBezTo>
                  <a:pt x="574" y="40"/>
                  <a:pt x="575" y="42"/>
                  <a:pt x="577" y="39"/>
                </a:cubicBezTo>
                <a:cubicBezTo>
                  <a:pt x="578" y="39"/>
                  <a:pt x="578" y="39"/>
                  <a:pt x="579" y="39"/>
                </a:cubicBezTo>
                <a:cubicBezTo>
                  <a:pt x="579" y="40"/>
                  <a:pt x="578" y="40"/>
                  <a:pt x="578" y="39"/>
                </a:cubicBezTo>
                <a:cubicBezTo>
                  <a:pt x="577" y="41"/>
                  <a:pt x="575" y="42"/>
                  <a:pt x="575" y="43"/>
                </a:cubicBezTo>
                <a:cubicBezTo>
                  <a:pt x="574" y="44"/>
                  <a:pt x="574" y="43"/>
                  <a:pt x="572" y="44"/>
                </a:cubicBezTo>
                <a:close/>
                <a:moveTo>
                  <a:pt x="450" y="177"/>
                </a:moveTo>
                <a:cubicBezTo>
                  <a:pt x="449" y="177"/>
                  <a:pt x="448" y="176"/>
                  <a:pt x="449" y="177"/>
                </a:cubicBezTo>
                <a:cubicBezTo>
                  <a:pt x="449" y="178"/>
                  <a:pt x="448" y="177"/>
                  <a:pt x="448" y="177"/>
                </a:cubicBezTo>
                <a:cubicBezTo>
                  <a:pt x="448" y="177"/>
                  <a:pt x="447" y="177"/>
                  <a:pt x="447" y="177"/>
                </a:cubicBezTo>
                <a:cubicBezTo>
                  <a:pt x="447" y="177"/>
                  <a:pt x="451" y="174"/>
                  <a:pt x="451" y="177"/>
                </a:cubicBezTo>
                <a:cubicBezTo>
                  <a:pt x="451" y="177"/>
                  <a:pt x="451" y="176"/>
                  <a:pt x="451" y="176"/>
                </a:cubicBezTo>
                <a:cubicBezTo>
                  <a:pt x="450" y="176"/>
                  <a:pt x="450" y="177"/>
                  <a:pt x="450" y="177"/>
                </a:cubicBezTo>
                <a:close/>
                <a:moveTo>
                  <a:pt x="362" y="178"/>
                </a:moveTo>
                <a:cubicBezTo>
                  <a:pt x="361" y="178"/>
                  <a:pt x="358" y="177"/>
                  <a:pt x="358" y="175"/>
                </a:cubicBezTo>
                <a:cubicBezTo>
                  <a:pt x="359" y="176"/>
                  <a:pt x="360" y="176"/>
                  <a:pt x="361" y="176"/>
                </a:cubicBezTo>
                <a:cubicBezTo>
                  <a:pt x="361" y="176"/>
                  <a:pt x="361" y="176"/>
                  <a:pt x="361" y="177"/>
                </a:cubicBezTo>
                <a:cubicBezTo>
                  <a:pt x="361" y="177"/>
                  <a:pt x="361" y="177"/>
                  <a:pt x="362" y="178"/>
                </a:cubicBezTo>
                <a:close/>
                <a:moveTo>
                  <a:pt x="352" y="177"/>
                </a:moveTo>
                <a:cubicBezTo>
                  <a:pt x="352" y="176"/>
                  <a:pt x="353" y="175"/>
                  <a:pt x="354" y="175"/>
                </a:cubicBezTo>
                <a:cubicBezTo>
                  <a:pt x="353" y="178"/>
                  <a:pt x="355" y="176"/>
                  <a:pt x="357" y="176"/>
                </a:cubicBezTo>
                <a:cubicBezTo>
                  <a:pt x="357" y="177"/>
                  <a:pt x="355" y="177"/>
                  <a:pt x="355" y="178"/>
                </a:cubicBezTo>
                <a:cubicBezTo>
                  <a:pt x="354" y="177"/>
                  <a:pt x="354" y="178"/>
                  <a:pt x="352" y="177"/>
                </a:cubicBezTo>
                <a:close/>
                <a:moveTo>
                  <a:pt x="272" y="175"/>
                </a:moveTo>
                <a:cubicBezTo>
                  <a:pt x="270" y="175"/>
                  <a:pt x="270" y="175"/>
                  <a:pt x="269" y="176"/>
                </a:cubicBezTo>
                <a:cubicBezTo>
                  <a:pt x="269" y="175"/>
                  <a:pt x="269" y="175"/>
                  <a:pt x="268" y="175"/>
                </a:cubicBezTo>
                <a:cubicBezTo>
                  <a:pt x="269" y="174"/>
                  <a:pt x="272" y="174"/>
                  <a:pt x="272" y="175"/>
                </a:cubicBezTo>
                <a:close/>
                <a:moveTo>
                  <a:pt x="36" y="180"/>
                </a:moveTo>
                <a:cubicBezTo>
                  <a:pt x="35" y="180"/>
                  <a:pt x="34" y="180"/>
                  <a:pt x="33" y="180"/>
                </a:cubicBezTo>
                <a:cubicBezTo>
                  <a:pt x="33" y="179"/>
                  <a:pt x="34" y="178"/>
                  <a:pt x="35" y="177"/>
                </a:cubicBezTo>
                <a:cubicBezTo>
                  <a:pt x="35" y="178"/>
                  <a:pt x="36" y="179"/>
                  <a:pt x="36" y="180"/>
                </a:cubicBezTo>
                <a:close/>
                <a:moveTo>
                  <a:pt x="29" y="40"/>
                </a:moveTo>
                <a:cubicBezTo>
                  <a:pt x="30" y="39"/>
                  <a:pt x="34" y="43"/>
                  <a:pt x="36" y="45"/>
                </a:cubicBezTo>
                <a:cubicBezTo>
                  <a:pt x="33" y="44"/>
                  <a:pt x="32" y="41"/>
                  <a:pt x="29" y="40"/>
                </a:cubicBezTo>
                <a:close/>
                <a:moveTo>
                  <a:pt x="20" y="23"/>
                </a:moveTo>
                <a:cubicBezTo>
                  <a:pt x="20" y="25"/>
                  <a:pt x="18" y="25"/>
                  <a:pt x="19" y="27"/>
                </a:cubicBezTo>
                <a:cubicBezTo>
                  <a:pt x="15" y="25"/>
                  <a:pt x="13" y="21"/>
                  <a:pt x="9" y="21"/>
                </a:cubicBezTo>
                <a:cubicBezTo>
                  <a:pt x="9" y="20"/>
                  <a:pt x="10" y="20"/>
                  <a:pt x="10" y="18"/>
                </a:cubicBezTo>
                <a:cubicBezTo>
                  <a:pt x="11" y="19"/>
                  <a:pt x="12" y="17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20"/>
                </a:cubicBezTo>
                <a:cubicBezTo>
                  <a:pt x="12" y="20"/>
                  <a:pt x="14" y="20"/>
                  <a:pt x="15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5" y="20"/>
                  <a:pt x="14" y="20"/>
                </a:cubicBezTo>
                <a:cubicBezTo>
                  <a:pt x="14" y="19"/>
                  <a:pt x="15" y="20"/>
                  <a:pt x="17" y="19"/>
                </a:cubicBezTo>
                <a:cubicBezTo>
                  <a:pt x="15" y="20"/>
                  <a:pt x="19" y="21"/>
                  <a:pt x="18" y="22"/>
                </a:cubicBezTo>
                <a:cubicBezTo>
                  <a:pt x="20" y="23"/>
                  <a:pt x="21" y="20"/>
                  <a:pt x="22" y="22"/>
                </a:cubicBezTo>
                <a:cubicBezTo>
                  <a:pt x="21" y="20"/>
                  <a:pt x="28" y="19"/>
                  <a:pt x="27" y="21"/>
                </a:cubicBezTo>
                <a:cubicBezTo>
                  <a:pt x="28" y="21"/>
                  <a:pt x="29" y="21"/>
                  <a:pt x="29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1" y="21"/>
                  <a:pt x="29" y="21"/>
                  <a:pt x="29" y="22"/>
                </a:cubicBezTo>
                <a:cubicBezTo>
                  <a:pt x="32" y="23"/>
                  <a:pt x="34" y="21"/>
                  <a:pt x="38" y="21"/>
                </a:cubicBezTo>
                <a:cubicBezTo>
                  <a:pt x="38" y="20"/>
                  <a:pt x="38" y="20"/>
                  <a:pt x="37" y="20"/>
                </a:cubicBezTo>
                <a:cubicBezTo>
                  <a:pt x="39" y="20"/>
                  <a:pt x="40" y="21"/>
                  <a:pt x="44" y="21"/>
                </a:cubicBezTo>
                <a:cubicBezTo>
                  <a:pt x="43" y="21"/>
                  <a:pt x="43" y="23"/>
                  <a:pt x="45" y="22"/>
                </a:cubicBezTo>
                <a:cubicBezTo>
                  <a:pt x="46" y="22"/>
                  <a:pt x="44" y="21"/>
                  <a:pt x="45" y="21"/>
                </a:cubicBezTo>
                <a:cubicBezTo>
                  <a:pt x="45" y="22"/>
                  <a:pt x="48" y="20"/>
                  <a:pt x="47" y="20"/>
                </a:cubicBezTo>
                <a:cubicBezTo>
                  <a:pt x="48" y="19"/>
                  <a:pt x="50" y="21"/>
                  <a:pt x="51" y="20"/>
                </a:cubicBezTo>
                <a:cubicBezTo>
                  <a:pt x="51" y="21"/>
                  <a:pt x="51" y="21"/>
                  <a:pt x="51" y="21"/>
                </a:cubicBezTo>
                <a:cubicBezTo>
                  <a:pt x="50" y="21"/>
                  <a:pt x="51" y="22"/>
                  <a:pt x="49" y="22"/>
                </a:cubicBez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50" y="23"/>
                  <a:pt x="49" y="23"/>
                </a:cubicBezTo>
                <a:cubicBezTo>
                  <a:pt x="50" y="22"/>
                  <a:pt x="51" y="24"/>
                  <a:pt x="51" y="25"/>
                </a:cubicBezTo>
                <a:cubicBezTo>
                  <a:pt x="50" y="25"/>
                  <a:pt x="49" y="24"/>
                  <a:pt x="49" y="24"/>
                </a:cubicBezTo>
                <a:cubicBezTo>
                  <a:pt x="51" y="26"/>
                  <a:pt x="47" y="26"/>
                  <a:pt x="46" y="27"/>
                </a:cubicBezTo>
                <a:cubicBezTo>
                  <a:pt x="46" y="28"/>
                  <a:pt x="46" y="28"/>
                  <a:pt x="47" y="28"/>
                </a:cubicBezTo>
                <a:cubicBezTo>
                  <a:pt x="47" y="29"/>
                  <a:pt x="45" y="28"/>
                  <a:pt x="44" y="28"/>
                </a:cubicBezTo>
                <a:cubicBezTo>
                  <a:pt x="44" y="29"/>
                  <a:pt x="44" y="29"/>
                  <a:pt x="44" y="29"/>
                </a:cubicBezTo>
                <a:cubicBezTo>
                  <a:pt x="46" y="29"/>
                  <a:pt x="46" y="29"/>
                  <a:pt x="48" y="30"/>
                </a:cubicBezTo>
                <a:cubicBezTo>
                  <a:pt x="46" y="30"/>
                  <a:pt x="46" y="30"/>
                  <a:pt x="47" y="32"/>
                </a:cubicBezTo>
                <a:cubicBezTo>
                  <a:pt x="48" y="31"/>
                  <a:pt x="47" y="30"/>
                  <a:pt x="48" y="30"/>
                </a:cubicBezTo>
                <a:cubicBezTo>
                  <a:pt x="49" y="29"/>
                  <a:pt x="47" y="29"/>
                  <a:pt x="47" y="27"/>
                </a:cubicBezTo>
                <a:cubicBezTo>
                  <a:pt x="48" y="27"/>
                  <a:pt x="49" y="27"/>
                  <a:pt x="50" y="27"/>
                </a:cubicBezTo>
                <a:cubicBezTo>
                  <a:pt x="50" y="28"/>
                  <a:pt x="49" y="27"/>
                  <a:pt x="48" y="28"/>
                </a:cubicBezTo>
                <a:cubicBezTo>
                  <a:pt x="49" y="29"/>
                  <a:pt x="50" y="28"/>
                  <a:pt x="51" y="29"/>
                </a:cubicBezTo>
                <a:cubicBezTo>
                  <a:pt x="52" y="29"/>
                  <a:pt x="50" y="28"/>
                  <a:pt x="52" y="28"/>
                </a:cubicBezTo>
                <a:cubicBezTo>
                  <a:pt x="52" y="27"/>
                  <a:pt x="50" y="29"/>
                  <a:pt x="50" y="27"/>
                </a:cubicBezTo>
                <a:cubicBezTo>
                  <a:pt x="53" y="28"/>
                  <a:pt x="50" y="25"/>
                  <a:pt x="54" y="26"/>
                </a:cubicBezTo>
                <a:cubicBezTo>
                  <a:pt x="52" y="24"/>
                  <a:pt x="57" y="25"/>
                  <a:pt x="57" y="22"/>
                </a:cubicBezTo>
                <a:cubicBezTo>
                  <a:pt x="58" y="22"/>
                  <a:pt x="61" y="23"/>
                  <a:pt x="62" y="26"/>
                </a:cubicBezTo>
                <a:cubicBezTo>
                  <a:pt x="59" y="27"/>
                  <a:pt x="55" y="28"/>
                  <a:pt x="52" y="31"/>
                </a:cubicBezTo>
                <a:cubicBezTo>
                  <a:pt x="51" y="31"/>
                  <a:pt x="51" y="30"/>
                  <a:pt x="51" y="30"/>
                </a:cubicBezTo>
                <a:cubicBezTo>
                  <a:pt x="50" y="30"/>
                  <a:pt x="51" y="31"/>
                  <a:pt x="50" y="32"/>
                </a:cubicBezTo>
                <a:cubicBezTo>
                  <a:pt x="46" y="32"/>
                  <a:pt x="45" y="34"/>
                  <a:pt x="40" y="35"/>
                </a:cubicBezTo>
                <a:cubicBezTo>
                  <a:pt x="40" y="33"/>
                  <a:pt x="43" y="34"/>
                  <a:pt x="42" y="33"/>
                </a:cubicBezTo>
                <a:cubicBezTo>
                  <a:pt x="43" y="33"/>
                  <a:pt x="44" y="33"/>
                  <a:pt x="45" y="33"/>
                </a:cubicBezTo>
                <a:cubicBezTo>
                  <a:pt x="44" y="32"/>
                  <a:pt x="44" y="31"/>
                  <a:pt x="46" y="32"/>
                </a:cubicBezTo>
                <a:cubicBezTo>
                  <a:pt x="45" y="31"/>
                  <a:pt x="45" y="30"/>
                  <a:pt x="45" y="30"/>
                </a:cubicBezTo>
                <a:cubicBezTo>
                  <a:pt x="44" y="31"/>
                  <a:pt x="43" y="30"/>
                  <a:pt x="43" y="29"/>
                </a:cubicBezTo>
                <a:cubicBezTo>
                  <a:pt x="42" y="29"/>
                  <a:pt x="40" y="30"/>
                  <a:pt x="40" y="31"/>
                </a:cubicBezTo>
                <a:cubicBezTo>
                  <a:pt x="40" y="31"/>
                  <a:pt x="40" y="31"/>
                  <a:pt x="40" y="30"/>
                </a:cubicBezTo>
                <a:cubicBezTo>
                  <a:pt x="39" y="31"/>
                  <a:pt x="38" y="31"/>
                  <a:pt x="39" y="33"/>
                </a:cubicBezTo>
                <a:cubicBezTo>
                  <a:pt x="37" y="31"/>
                  <a:pt x="37" y="34"/>
                  <a:pt x="34" y="33"/>
                </a:cubicBezTo>
                <a:cubicBezTo>
                  <a:pt x="35" y="32"/>
                  <a:pt x="36" y="31"/>
                  <a:pt x="38" y="31"/>
                </a:cubicBezTo>
                <a:cubicBezTo>
                  <a:pt x="36" y="30"/>
                  <a:pt x="40" y="30"/>
                  <a:pt x="37" y="30"/>
                </a:cubicBezTo>
                <a:cubicBezTo>
                  <a:pt x="38" y="28"/>
                  <a:pt x="39" y="30"/>
                  <a:pt x="40" y="29"/>
                </a:cubicBezTo>
                <a:cubicBezTo>
                  <a:pt x="39" y="26"/>
                  <a:pt x="40" y="29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5"/>
                  <a:pt x="44" y="26"/>
                  <a:pt x="45" y="24"/>
                </a:cubicBezTo>
                <a:cubicBezTo>
                  <a:pt x="38" y="23"/>
                  <a:pt x="34" y="37"/>
                  <a:pt x="31" y="28"/>
                </a:cubicBezTo>
                <a:cubicBezTo>
                  <a:pt x="30" y="28"/>
                  <a:pt x="30" y="28"/>
                  <a:pt x="29" y="28"/>
                </a:cubicBezTo>
                <a:cubicBezTo>
                  <a:pt x="28" y="26"/>
                  <a:pt x="25" y="25"/>
                  <a:pt x="20" y="23"/>
                </a:cubicBezTo>
                <a:close/>
                <a:moveTo>
                  <a:pt x="43" y="30"/>
                </a:moveTo>
                <a:cubicBezTo>
                  <a:pt x="43" y="31"/>
                  <a:pt x="43" y="31"/>
                  <a:pt x="43" y="32"/>
                </a:cubicBezTo>
                <a:cubicBezTo>
                  <a:pt x="41" y="32"/>
                  <a:pt x="41" y="32"/>
                  <a:pt x="39" y="32"/>
                </a:cubicBezTo>
                <a:cubicBezTo>
                  <a:pt x="40" y="30"/>
                  <a:pt x="42" y="32"/>
                  <a:pt x="42" y="30"/>
                </a:cubicBezTo>
                <a:cubicBezTo>
                  <a:pt x="42" y="30"/>
                  <a:pt x="42" y="30"/>
                  <a:pt x="43" y="30"/>
                </a:cubicBezTo>
                <a:close/>
                <a:moveTo>
                  <a:pt x="371" y="12"/>
                </a:moveTo>
                <a:cubicBezTo>
                  <a:pt x="371" y="12"/>
                  <a:pt x="370" y="13"/>
                  <a:pt x="371" y="14"/>
                </a:cubicBezTo>
                <a:cubicBezTo>
                  <a:pt x="370" y="14"/>
                  <a:pt x="370" y="13"/>
                  <a:pt x="370" y="12"/>
                </a:cubicBezTo>
                <a:cubicBezTo>
                  <a:pt x="369" y="13"/>
                  <a:pt x="370" y="14"/>
                  <a:pt x="368" y="13"/>
                </a:cubicBezTo>
                <a:cubicBezTo>
                  <a:pt x="368" y="12"/>
                  <a:pt x="369" y="12"/>
                  <a:pt x="371" y="12"/>
                </a:cubicBezTo>
                <a:close/>
                <a:moveTo>
                  <a:pt x="378" y="13"/>
                </a:moveTo>
                <a:cubicBezTo>
                  <a:pt x="377" y="14"/>
                  <a:pt x="377" y="14"/>
                  <a:pt x="376" y="13"/>
                </a:cubicBezTo>
                <a:cubicBezTo>
                  <a:pt x="376" y="13"/>
                  <a:pt x="377" y="12"/>
                  <a:pt x="378" y="12"/>
                </a:cubicBezTo>
                <a:cubicBezTo>
                  <a:pt x="378" y="12"/>
                  <a:pt x="378" y="13"/>
                  <a:pt x="378" y="13"/>
                </a:cubicBezTo>
                <a:close/>
                <a:moveTo>
                  <a:pt x="380" y="12"/>
                </a:moveTo>
                <a:cubicBezTo>
                  <a:pt x="380" y="12"/>
                  <a:pt x="380" y="12"/>
                  <a:pt x="380" y="12"/>
                </a:cubicBezTo>
                <a:cubicBezTo>
                  <a:pt x="378" y="13"/>
                  <a:pt x="381" y="13"/>
                  <a:pt x="380" y="14"/>
                </a:cubicBezTo>
                <a:cubicBezTo>
                  <a:pt x="379" y="14"/>
                  <a:pt x="378" y="14"/>
                  <a:pt x="378" y="15"/>
                </a:cubicBezTo>
                <a:cubicBezTo>
                  <a:pt x="377" y="14"/>
                  <a:pt x="380" y="13"/>
                  <a:pt x="379" y="11"/>
                </a:cubicBezTo>
                <a:cubicBezTo>
                  <a:pt x="379" y="11"/>
                  <a:pt x="379" y="12"/>
                  <a:pt x="380" y="12"/>
                </a:cubicBezTo>
                <a:close/>
                <a:moveTo>
                  <a:pt x="379" y="11"/>
                </a:moveTo>
                <a:cubicBezTo>
                  <a:pt x="379" y="9"/>
                  <a:pt x="381" y="11"/>
                  <a:pt x="381" y="9"/>
                </a:cubicBezTo>
                <a:cubicBezTo>
                  <a:pt x="382" y="10"/>
                  <a:pt x="384" y="10"/>
                  <a:pt x="383" y="8"/>
                </a:cubicBezTo>
                <a:cubicBezTo>
                  <a:pt x="385" y="9"/>
                  <a:pt x="386" y="9"/>
                  <a:pt x="388" y="8"/>
                </a:cubicBezTo>
                <a:cubicBezTo>
                  <a:pt x="386" y="6"/>
                  <a:pt x="385" y="7"/>
                  <a:pt x="383" y="7"/>
                </a:cubicBezTo>
                <a:cubicBezTo>
                  <a:pt x="383" y="6"/>
                  <a:pt x="384" y="6"/>
                  <a:pt x="383" y="6"/>
                </a:cubicBezTo>
                <a:cubicBezTo>
                  <a:pt x="383" y="5"/>
                  <a:pt x="386" y="6"/>
                  <a:pt x="387" y="6"/>
                </a:cubicBezTo>
                <a:cubicBezTo>
                  <a:pt x="387" y="7"/>
                  <a:pt x="388" y="6"/>
                  <a:pt x="388" y="8"/>
                </a:cubicBezTo>
                <a:cubicBezTo>
                  <a:pt x="388" y="5"/>
                  <a:pt x="391" y="7"/>
                  <a:pt x="393" y="6"/>
                </a:cubicBezTo>
                <a:cubicBezTo>
                  <a:pt x="391" y="8"/>
                  <a:pt x="386" y="11"/>
                  <a:pt x="385" y="12"/>
                </a:cubicBezTo>
                <a:cubicBezTo>
                  <a:pt x="384" y="11"/>
                  <a:pt x="382" y="11"/>
                  <a:pt x="381" y="12"/>
                </a:cubicBezTo>
                <a:cubicBezTo>
                  <a:pt x="380" y="12"/>
                  <a:pt x="380" y="11"/>
                  <a:pt x="379" y="11"/>
                </a:cubicBezTo>
                <a:close/>
                <a:moveTo>
                  <a:pt x="608" y="169"/>
                </a:moveTo>
                <a:cubicBezTo>
                  <a:pt x="608" y="170"/>
                  <a:pt x="607" y="170"/>
                  <a:pt x="607" y="170"/>
                </a:cubicBezTo>
                <a:cubicBezTo>
                  <a:pt x="606" y="170"/>
                  <a:pt x="608" y="170"/>
                  <a:pt x="607" y="172"/>
                </a:cubicBezTo>
                <a:cubicBezTo>
                  <a:pt x="606" y="171"/>
                  <a:pt x="605" y="169"/>
                  <a:pt x="604" y="167"/>
                </a:cubicBezTo>
                <a:cubicBezTo>
                  <a:pt x="606" y="167"/>
                  <a:pt x="605" y="170"/>
                  <a:pt x="608" y="169"/>
                </a:cubicBezTo>
                <a:close/>
                <a:moveTo>
                  <a:pt x="592" y="15"/>
                </a:moveTo>
                <a:cubicBezTo>
                  <a:pt x="591" y="15"/>
                  <a:pt x="592" y="16"/>
                  <a:pt x="591" y="16"/>
                </a:cubicBezTo>
                <a:cubicBezTo>
                  <a:pt x="592" y="18"/>
                  <a:pt x="594" y="16"/>
                  <a:pt x="596" y="17"/>
                </a:cubicBezTo>
                <a:cubicBezTo>
                  <a:pt x="594" y="18"/>
                  <a:pt x="590" y="18"/>
                  <a:pt x="589" y="20"/>
                </a:cubicBezTo>
                <a:cubicBezTo>
                  <a:pt x="587" y="17"/>
                  <a:pt x="582" y="20"/>
                  <a:pt x="580" y="18"/>
                </a:cubicBezTo>
                <a:cubicBezTo>
                  <a:pt x="580" y="17"/>
                  <a:pt x="581" y="18"/>
                  <a:pt x="581" y="18"/>
                </a:cubicBezTo>
                <a:cubicBezTo>
                  <a:pt x="581" y="18"/>
                  <a:pt x="581" y="18"/>
                  <a:pt x="581" y="17"/>
                </a:cubicBezTo>
                <a:cubicBezTo>
                  <a:pt x="584" y="18"/>
                  <a:pt x="587" y="13"/>
                  <a:pt x="590" y="16"/>
                </a:cubicBezTo>
                <a:cubicBezTo>
                  <a:pt x="590" y="16"/>
                  <a:pt x="590" y="15"/>
                  <a:pt x="590" y="14"/>
                </a:cubicBezTo>
                <a:cubicBezTo>
                  <a:pt x="593" y="15"/>
                  <a:pt x="597" y="12"/>
                  <a:pt x="598" y="15"/>
                </a:cubicBezTo>
                <a:cubicBezTo>
                  <a:pt x="598" y="14"/>
                  <a:pt x="596" y="14"/>
                  <a:pt x="597" y="15"/>
                </a:cubicBezTo>
                <a:cubicBezTo>
                  <a:pt x="596" y="16"/>
                  <a:pt x="595" y="16"/>
                  <a:pt x="592" y="15"/>
                </a:cubicBezTo>
                <a:close/>
                <a:moveTo>
                  <a:pt x="597" y="18"/>
                </a:moveTo>
                <a:cubicBezTo>
                  <a:pt x="598" y="19"/>
                  <a:pt x="596" y="20"/>
                  <a:pt x="595" y="21"/>
                </a:cubicBezTo>
                <a:cubicBezTo>
                  <a:pt x="595" y="20"/>
                  <a:pt x="596" y="19"/>
                  <a:pt x="597" y="18"/>
                </a:cubicBezTo>
                <a:close/>
                <a:moveTo>
                  <a:pt x="572" y="21"/>
                </a:moveTo>
                <a:cubicBezTo>
                  <a:pt x="570" y="23"/>
                  <a:pt x="562" y="23"/>
                  <a:pt x="560" y="26"/>
                </a:cubicBezTo>
                <a:cubicBezTo>
                  <a:pt x="557" y="25"/>
                  <a:pt x="557" y="28"/>
                  <a:pt x="553" y="28"/>
                </a:cubicBezTo>
                <a:cubicBezTo>
                  <a:pt x="557" y="28"/>
                  <a:pt x="549" y="31"/>
                  <a:pt x="551" y="30"/>
                </a:cubicBezTo>
                <a:cubicBezTo>
                  <a:pt x="550" y="30"/>
                  <a:pt x="550" y="31"/>
                  <a:pt x="550" y="32"/>
                </a:cubicBezTo>
                <a:cubicBezTo>
                  <a:pt x="550" y="31"/>
                  <a:pt x="549" y="31"/>
                  <a:pt x="549" y="32"/>
                </a:cubicBezTo>
                <a:cubicBezTo>
                  <a:pt x="549" y="31"/>
                  <a:pt x="549" y="31"/>
                  <a:pt x="549" y="31"/>
                </a:cubicBezTo>
                <a:cubicBezTo>
                  <a:pt x="548" y="31"/>
                  <a:pt x="546" y="31"/>
                  <a:pt x="546" y="33"/>
                </a:cubicBezTo>
                <a:cubicBezTo>
                  <a:pt x="535" y="35"/>
                  <a:pt x="524" y="44"/>
                  <a:pt x="512" y="45"/>
                </a:cubicBezTo>
                <a:cubicBezTo>
                  <a:pt x="512" y="47"/>
                  <a:pt x="508" y="48"/>
                  <a:pt x="508" y="47"/>
                </a:cubicBezTo>
                <a:cubicBezTo>
                  <a:pt x="509" y="45"/>
                  <a:pt x="513" y="45"/>
                  <a:pt x="517" y="43"/>
                </a:cubicBezTo>
                <a:cubicBezTo>
                  <a:pt x="516" y="45"/>
                  <a:pt x="517" y="43"/>
                  <a:pt x="518" y="43"/>
                </a:cubicBezTo>
                <a:cubicBezTo>
                  <a:pt x="518" y="41"/>
                  <a:pt x="517" y="44"/>
                  <a:pt x="517" y="42"/>
                </a:cubicBezTo>
                <a:cubicBezTo>
                  <a:pt x="519" y="42"/>
                  <a:pt x="518" y="42"/>
                  <a:pt x="520" y="42"/>
                </a:cubicBezTo>
                <a:cubicBezTo>
                  <a:pt x="518" y="41"/>
                  <a:pt x="521" y="40"/>
                  <a:pt x="522" y="41"/>
                </a:cubicBezTo>
                <a:cubicBezTo>
                  <a:pt x="522" y="41"/>
                  <a:pt x="523" y="38"/>
                  <a:pt x="524" y="40"/>
                </a:cubicBezTo>
                <a:cubicBezTo>
                  <a:pt x="524" y="40"/>
                  <a:pt x="524" y="37"/>
                  <a:pt x="524" y="38"/>
                </a:cubicBezTo>
                <a:cubicBezTo>
                  <a:pt x="524" y="36"/>
                  <a:pt x="525" y="39"/>
                  <a:pt x="526" y="39"/>
                </a:cubicBezTo>
                <a:cubicBezTo>
                  <a:pt x="527" y="39"/>
                  <a:pt x="525" y="37"/>
                  <a:pt x="526" y="37"/>
                </a:cubicBezTo>
                <a:cubicBezTo>
                  <a:pt x="528" y="37"/>
                  <a:pt x="527" y="37"/>
                  <a:pt x="527" y="38"/>
                </a:cubicBezTo>
                <a:cubicBezTo>
                  <a:pt x="528" y="38"/>
                  <a:pt x="529" y="38"/>
                  <a:pt x="528" y="36"/>
                </a:cubicBezTo>
                <a:cubicBezTo>
                  <a:pt x="529" y="36"/>
                  <a:pt x="529" y="37"/>
                  <a:pt x="529" y="37"/>
                </a:cubicBezTo>
                <a:cubicBezTo>
                  <a:pt x="530" y="37"/>
                  <a:pt x="531" y="35"/>
                  <a:pt x="530" y="37"/>
                </a:cubicBezTo>
                <a:cubicBezTo>
                  <a:pt x="531" y="36"/>
                  <a:pt x="531" y="36"/>
                  <a:pt x="532" y="34"/>
                </a:cubicBezTo>
                <a:cubicBezTo>
                  <a:pt x="532" y="34"/>
                  <a:pt x="533" y="35"/>
                  <a:pt x="533" y="36"/>
                </a:cubicBezTo>
                <a:cubicBezTo>
                  <a:pt x="534" y="36"/>
                  <a:pt x="536" y="32"/>
                  <a:pt x="535" y="35"/>
                </a:cubicBezTo>
                <a:cubicBezTo>
                  <a:pt x="535" y="34"/>
                  <a:pt x="536" y="34"/>
                  <a:pt x="536" y="34"/>
                </a:cubicBezTo>
                <a:cubicBezTo>
                  <a:pt x="537" y="33"/>
                  <a:pt x="535" y="34"/>
                  <a:pt x="535" y="32"/>
                </a:cubicBezTo>
                <a:cubicBezTo>
                  <a:pt x="537" y="31"/>
                  <a:pt x="536" y="34"/>
                  <a:pt x="537" y="33"/>
                </a:cubicBezTo>
                <a:cubicBezTo>
                  <a:pt x="537" y="33"/>
                  <a:pt x="537" y="33"/>
                  <a:pt x="537" y="34"/>
                </a:cubicBezTo>
                <a:cubicBezTo>
                  <a:pt x="539" y="32"/>
                  <a:pt x="540" y="31"/>
                  <a:pt x="542" y="32"/>
                </a:cubicBezTo>
                <a:cubicBezTo>
                  <a:pt x="546" y="27"/>
                  <a:pt x="555" y="27"/>
                  <a:pt x="559" y="23"/>
                </a:cubicBezTo>
                <a:cubicBezTo>
                  <a:pt x="563" y="24"/>
                  <a:pt x="567" y="20"/>
                  <a:pt x="573" y="20"/>
                </a:cubicBezTo>
                <a:cubicBezTo>
                  <a:pt x="573" y="20"/>
                  <a:pt x="572" y="20"/>
                  <a:pt x="572" y="20"/>
                </a:cubicBezTo>
                <a:cubicBezTo>
                  <a:pt x="572" y="21"/>
                  <a:pt x="572" y="21"/>
                  <a:pt x="572" y="21"/>
                </a:cubicBezTo>
                <a:close/>
                <a:moveTo>
                  <a:pt x="468" y="69"/>
                </a:moveTo>
                <a:cubicBezTo>
                  <a:pt x="468" y="70"/>
                  <a:pt x="469" y="71"/>
                  <a:pt x="468" y="72"/>
                </a:cubicBezTo>
                <a:cubicBezTo>
                  <a:pt x="467" y="72"/>
                  <a:pt x="467" y="71"/>
                  <a:pt x="468" y="71"/>
                </a:cubicBezTo>
                <a:cubicBezTo>
                  <a:pt x="468" y="70"/>
                  <a:pt x="467" y="71"/>
                  <a:pt x="466" y="71"/>
                </a:cubicBezTo>
                <a:cubicBezTo>
                  <a:pt x="467" y="68"/>
                  <a:pt x="470" y="70"/>
                  <a:pt x="472" y="69"/>
                </a:cubicBezTo>
                <a:cubicBezTo>
                  <a:pt x="472" y="67"/>
                  <a:pt x="472" y="68"/>
                  <a:pt x="473" y="67"/>
                </a:cubicBezTo>
                <a:cubicBezTo>
                  <a:pt x="473" y="67"/>
                  <a:pt x="475" y="67"/>
                  <a:pt x="475" y="68"/>
                </a:cubicBezTo>
                <a:cubicBezTo>
                  <a:pt x="477" y="69"/>
                  <a:pt x="481" y="65"/>
                  <a:pt x="479" y="64"/>
                </a:cubicBezTo>
                <a:cubicBezTo>
                  <a:pt x="479" y="63"/>
                  <a:pt x="480" y="63"/>
                  <a:pt x="482" y="64"/>
                </a:cubicBezTo>
                <a:cubicBezTo>
                  <a:pt x="480" y="63"/>
                  <a:pt x="483" y="62"/>
                  <a:pt x="484" y="62"/>
                </a:cubicBezTo>
                <a:cubicBezTo>
                  <a:pt x="484" y="65"/>
                  <a:pt x="479" y="64"/>
                  <a:pt x="479" y="67"/>
                </a:cubicBezTo>
                <a:cubicBezTo>
                  <a:pt x="481" y="66"/>
                  <a:pt x="483" y="64"/>
                  <a:pt x="485" y="64"/>
                </a:cubicBezTo>
                <a:cubicBezTo>
                  <a:pt x="485" y="64"/>
                  <a:pt x="484" y="64"/>
                  <a:pt x="484" y="63"/>
                </a:cubicBezTo>
                <a:cubicBezTo>
                  <a:pt x="485" y="63"/>
                  <a:pt x="485" y="62"/>
                  <a:pt x="486" y="62"/>
                </a:cubicBezTo>
                <a:cubicBezTo>
                  <a:pt x="484" y="65"/>
                  <a:pt x="491" y="62"/>
                  <a:pt x="491" y="60"/>
                </a:cubicBezTo>
                <a:cubicBezTo>
                  <a:pt x="494" y="61"/>
                  <a:pt x="491" y="59"/>
                  <a:pt x="494" y="60"/>
                </a:cubicBezTo>
                <a:cubicBezTo>
                  <a:pt x="494" y="59"/>
                  <a:pt x="493" y="59"/>
                  <a:pt x="493" y="58"/>
                </a:cubicBezTo>
                <a:cubicBezTo>
                  <a:pt x="494" y="58"/>
                  <a:pt x="495" y="58"/>
                  <a:pt x="495" y="58"/>
                </a:cubicBezTo>
                <a:cubicBezTo>
                  <a:pt x="495" y="58"/>
                  <a:pt x="495" y="58"/>
                  <a:pt x="494" y="58"/>
                </a:cubicBezTo>
                <a:cubicBezTo>
                  <a:pt x="496" y="57"/>
                  <a:pt x="499" y="56"/>
                  <a:pt x="502" y="55"/>
                </a:cubicBezTo>
                <a:cubicBezTo>
                  <a:pt x="502" y="55"/>
                  <a:pt x="502" y="55"/>
                  <a:pt x="501" y="55"/>
                </a:cubicBezTo>
                <a:cubicBezTo>
                  <a:pt x="506" y="52"/>
                  <a:pt x="513" y="51"/>
                  <a:pt x="516" y="47"/>
                </a:cubicBezTo>
                <a:cubicBezTo>
                  <a:pt x="519" y="48"/>
                  <a:pt x="526" y="43"/>
                  <a:pt x="527" y="43"/>
                </a:cubicBezTo>
                <a:cubicBezTo>
                  <a:pt x="534" y="39"/>
                  <a:pt x="544" y="38"/>
                  <a:pt x="550" y="33"/>
                </a:cubicBezTo>
                <a:cubicBezTo>
                  <a:pt x="553" y="33"/>
                  <a:pt x="556" y="32"/>
                  <a:pt x="557" y="30"/>
                </a:cubicBezTo>
                <a:cubicBezTo>
                  <a:pt x="560" y="31"/>
                  <a:pt x="563" y="28"/>
                  <a:pt x="566" y="29"/>
                </a:cubicBezTo>
                <a:cubicBezTo>
                  <a:pt x="566" y="30"/>
                  <a:pt x="565" y="30"/>
                  <a:pt x="565" y="31"/>
                </a:cubicBezTo>
                <a:cubicBezTo>
                  <a:pt x="568" y="30"/>
                  <a:pt x="570" y="29"/>
                  <a:pt x="572" y="27"/>
                </a:cubicBezTo>
                <a:cubicBezTo>
                  <a:pt x="572" y="25"/>
                  <a:pt x="571" y="26"/>
                  <a:pt x="571" y="25"/>
                </a:cubicBezTo>
                <a:cubicBezTo>
                  <a:pt x="566" y="25"/>
                  <a:pt x="562" y="29"/>
                  <a:pt x="559" y="27"/>
                </a:cubicBezTo>
                <a:cubicBezTo>
                  <a:pt x="563" y="26"/>
                  <a:pt x="573" y="22"/>
                  <a:pt x="575" y="20"/>
                </a:cubicBezTo>
                <a:cubicBezTo>
                  <a:pt x="579" y="21"/>
                  <a:pt x="584" y="20"/>
                  <a:pt x="588" y="21"/>
                </a:cubicBezTo>
                <a:cubicBezTo>
                  <a:pt x="589" y="23"/>
                  <a:pt x="587" y="22"/>
                  <a:pt x="587" y="23"/>
                </a:cubicBezTo>
                <a:cubicBezTo>
                  <a:pt x="586" y="23"/>
                  <a:pt x="587" y="23"/>
                  <a:pt x="587" y="22"/>
                </a:cubicBezTo>
                <a:cubicBezTo>
                  <a:pt x="585" y="22"/>
                  <a:pt x="585" y="25"/>
                  <a:pt x="584" y="26"/>
                </a:cubicBezTo>
                <a:cubicBezTo>
                  <a:pt x="583" y="26"/>
                  <a:pt x="583" y="25"/>
                  <a:pt x="583" y="25"/>
                </a:cubicBezTo>
                <a:cubicBezTo>
                  <a:pt x="583" y="26"/>
                  <a:pt x="583" y="26"/>
                  <a:pt x="583" y="27"/>
                </a:cubicBezTo>
                <a:cubicBezTo>
                  <a:pt x="582" y="27"/>
                  <a:pt x="582" y="28"/>
                  <a:pt x="581" y="28"/>
                </a:cubicBezTo>
                <a:cubicBezTo>
                  <a:pt x="581" y="27"/>
                  <a:pt x="581" y="27"/>
                  <a:pt x="582" y="27"/>
                </a:cubicBezTo>
                <a:cubicBezTo>
                  <a:pt x="581" y="25"/>
                  <a:pt x="579" y="27"/>
                  <a:pt x="579" y="28"/>
                </a:cubicBezTo>
                <a:cubicBezTo>
                  <a:pt x="578" y="28"/>
                  <a:pt x="578" y="27"/>
                  <a:pt x="578" y="27"/>
                </a:cubicBezTo>
                <a:cubicBezTo>
                  <a:pt x="572" y="29"/>
                  <a:pt x="569" y="30"/>
                  <a:pt x="564" y="32"/>
                </a:cubicBezTo>
                <a:cubicBezTo>
                  <a:pt x="564" y="31"/>
                  <a:pt x="565" y="31"/>
                  <a:pt x="564" y="30"/>
                </a:cubicBezTo>
                <a:cubicBezTo>
                  <a:pt x="563" y="30"/>
                  <a:pt x="563" y="31"/>
                  <a:pt x="562" y="31"/>
                </a:cubicBezTo>
                <a:cubicBezTo>
                  <a:pt x="562" y="32"/>
                  <a:pt x="563" y="31"/>
                  <a:pt x="564" y="31"/>
                </a:cubicBezTo>
                <a:cubicBezTo>
                  <a:pt x="562" y="32"/>
                  <a:pt x="559" y="33"/>
                  <a:pt x="559" y="35"/>
                </a:cubicBezTo>
                <a:cubicBezTo>
                  <a:pt x="558" y="33"/>
                  <a:pt x="560" y="33"/>
                  <a:pt x="560" y="33"/>
                </a:cubicBezTo>
                <a:cubicBezTo>
                  <a:pt x="559" y="33"/>
                  <a:pt x="557" y="34"/>
                  <a:pt x="558" y="35"/>
                </a:cubicBezTo>
                <a:cubicBezTo>
                  <a:pt x="557" y="36"/>
                  <a:pt x="557" y="34"/>
                  <a:pt x="556" y="34"/>
                </a:cubicBezTo>
                <a:cubicBezTo>
                  <a:pt x="548" y="38"/>
                  <a:pt x="543" y="41"/>
                  <a:pt x="533" y="44"/>
                </a:cubicBezTo>
                <a:cubicBezTo>
                  <a:pt x="532" y="45"/>
                  <a:pt x="533" y="45"/>
                  <a:pt x="533" y="46"/>
                </a:cubicBezTo>
                <a:cubicBezTo>
                  <a:pt x="530" y="44"/>
                  <a:pt x="527" y="49"/>
                  <a:pt x="523" y="49"/>
                </a:cubicBezTo>
                <a:cubicBezTo>
                  <a:pt x="523" y="50"/>
                  <a:pt x="523" y="50"/>
                  <a:pt x="523" y="51"/>
                </a:cubicBezTo>
                <a:cubicBezTo>
                  <a:pt x="523" y="52"/>
                  <a:pt x="522" y="49"/>
                  <a:pt x="521" y="50"/>
                </a:cubicBezTo>
                <a:cubicBezTo>
                  <a:pt x="520" y="50"/>
                  <a:pt x="520" y="51"/>
                  <a:pt x="520" y="52"/>
                </a:cubicBezTo>
                <a:cubicBezTo>
                  <a:pt x="520" y="51"/>
                  <a:pt x="521" y="51"/>
                  <a:pt x="521" y="50"/>
                </a:cubicBezTo>
                <a:cubicBezTo>
                  <a:pt x="521" y="51"/>
                  <a:pt x="522" y="51"/>
                  <a:pt x="522" y="51"/>
                </a:cubicBezTo>
                <a:cubicBezTo>
                  <a:pt x="522" y="51"/>
                  <a:pt x="521" y="51"/>
                  <a:pt x="520" y="52"/>
                </a:cubicBezTo>
                <a:cubicBezTo>
                  <a:pt x="519" y="53"/>
                  <a:pt x="520" y="51"/>
                  <a:pt x="519" y="51"/>
                </a:cubicBezTo>
                <a:cubicBezTo>
                  <a:pt x="518" y="52"/>
                  <a:pt x="519" y="52"/>
                  <a:pt x="517" y="52"/>
                </a:cubicBezTo>
                <a:cubicBezTo>
                  <a:pt x="518" y="52"/>
                  <a:pt x="518" y="53"/>
                  <a:pt x="517" y="54"/>
                </a:cubicBezTo>
                <a:cubicBezTo>
                  <a:pt x="515" y="54"/>
                  <a:pt x="517" y="53"/>
                  <a:pt x="517" y="52"/>
                </a:cubicBezTo>
                <a:cubicBezTo>
                  <a:pt x="513" y="55"/>
                  <a:pt x="512" y="54"/>
                  <a:pt x="508" y="57"/>
                </a:cubicBezTo>
                <a:cubicBezTo>
                  <a:pt x="508" y="57"/>
                  <a:pt x="508" y="58"/>
                  <a:pt x="509" y="58"/>
                </a:cubicBezTo>
                <a:cubicBezTo>
                  <a:pt x="511" y="59"/>
                  <a:pt x="507" y="57"/>
                  <a:pt x="508" y="58"/>
                </a:cubicBezTo>
                <a:cubicBezTo>
                  <a:pt x="507" y="58"/>
                  <a:pt x="508" y="58"/>
                  <a:pt x="508" y="57"/>
                </a:cubicBezTo>
                <a:cubicBezTo>
                  <a:pt x="506" y="57"/>
                  <a:pt x="506" y="58"/>
                  <a:pt x="505" y="58"/>
                </a:cubicBezTo>
                <a:cubicBezTo>
                  <a:pt x="506" y="58"/>
                  <a:pt x="506" y="59"/>
                  <a:pt x="506" y="60"/>
                </a:cubicBezTo>
                <a:cubicBezTo>
                  <a:pt x="504" y="60"/>
                  <a:pt x="506" y="59"/>
                  <a:pt x="505" y="58"/>
                </a:cubicBezTo>
                <a:cubicBezTo>
                  <a:pt x="504" y="58"/>
                  <a:pt x="504" y="59"/>
                  <a:pt x="503" y="59"/>
                </a:cubicBezTo>
                <a:cubicBezTo>
                  <a:pt x="503" y="59"/>
                  <a:pt x="503" y="60"/>
                  <a:pt x="503" y="60"/>
                </a:cubicBezTo>
                <a:cubicBezTo>
                  <a:pt x="502" y="59"/>
                  <a:pt x="501" y="61"/>
                  <a:pt x="499" y="61"/>
                </a:cubicBezTo>
                <a:cubicBezTo>
                  <a:pt x="499" y="62"/>
                  <a:pt x="499" y="62"/>
                  <a:pt x="499" y="63"/>
                </a:cubicBezTo>
                <a:cubicBezTo>
                  <a:pt x="498" y="61"/>
                  <a:pt x="495" y="63"/>
                  <a:pt x="495" y="65"/>
                </a:cubicBezTo>
                <a:cubicBezTo>
                  <a:pt x="494" y="63"/>
                  <a:pt x="493" y="65"/>
                  <a:pt x="493" y="64"/>
                </a:cubicBezTo>
                <a:cubicBezTo>
                  <a:pt x="491" y="65"/>
                  <a:pt x="491" y="68"/>
                  <a:pt x="489" y="69"/>
                </a:cubicBezTo>
                <a:cubicBezTo>
                  <a:pt x="488" y="69"/>
                  <a:pt x="490" y="68"/>
                  <a:pt x="489" y="67"/>
                </a:cubicBezTo>
                <a:cubicBezTo>
                  <a:pt x="488" y="67"/>
                  <a:pt x="488" y="67"/>
                  <a:pt x="488" y="69"/>
                </a:cubicBezTo>
                <a:cubicBezTo>
                  <a:pt x="486" y="65"/>
                  <a:pt x="485" y="70"/>
                  <a:pt x="482" y="70"/>
                </a:cubicBezTo>
                <a:cubicBezTo>
                  <a:pt x="483" y="72"/>
                  <a:pt x="481" y="69"/>
                  <a:pt x="481" y="71"/>
                </a:cubicBezTo>
                <a:cubicBezTo>
                  <a:pt x="480" y="71"/>
                  <a:pt x="480" y="71"/>
                  <a:pt x="479" y="72"/>
                </a:cubicBezTo>
                <a:cubicBezTo>
                  <a:pt x="479" y="72"/>
                  <a:pt x="479" y="73"/>
                  <a:pt x="478" y="74"/>
                </a:cubicBezTo>
                <a:cubicBezTo>
                  <a:pt x="477" y="75"/>
                  <a:pt x="479" y="72"/>
                  <a:pt x="478" y="72"/>
                </a:cubicBezTo>
                <a:cubicBezTo>
                  <a:pt x="477" y="73"/>
                  <a:pt x="475" y="74"/>
                  <a:pt x="472" y="75"/>
                </a:cubicBezTo>
                <a:cubicBezTo>
                  <a:pt x="472" y="76"/>
                  <a:pt x="473" y="76"/>
                  <a:pt x="473" y="76"/>
                </a:cubicBezTo>
                <a:cubicBezTo>
                  <a:pt x="473" y="77"/>
                  <a:pt x="472" y="76"/>
                  <a:pt x="472" y="76"/>
                </a:cubicBezTo>
                <a:cubicBezTo>
                  <a:pt x="471" y="76"/>
                  <a:pt x="472" y="77"/>
                  <a:pt x="472" y="77"/>
                </a:cubicBezTo>
                <a:cubicBezTo>
                  <a:pt x="472" y="78"/>
                  <a:pt x="471" y="76"/>
                  <a:pt x="470" y="76"/>
                </a:cubicBezTo>
                <a:cubicBezTo>
                  <a:pt x="471" y="78"/>
                  <a:pt x="467" y="78"/>
                  <a:pt x="465" y="79"/>
                </a:cubicBezTo>
                <a:cubicBezTo>
                  <a:pt x="465" y="80"/>
                  <a:pt x="466" y="80"/>
                  <a:pt x="466" y="81"/>
                </a:cubicBezTo>
                <a:cubicBezTo>
                  <a:pt x="464" y="81"/>
                  <a:pt x="465" y="79"/>
                  <a:pt x="464" y="80"/>
                </a:cubicBezTo>
                <a:cubicBezTo>
                  <a:pt x="463" y="80"/>
                  <a:pt x="463" y="81"/>
                  <a:pt x="464" y="81"/>
                </a:cubicBezTo>
                <a:cubicBezTo>
                  <a:pt x="462" y="82"/>
                  <a:pt x="460" y="81"/>
                  <a:pt x="460" y="83"/>
                </a:cubicBezTo>
                <a:cubicBezTo>
                  <a:pt x="456" y="83"/>
                  <a:pt x="449" y="85"/>
                  <a:pt x="446" y="88"/>
                </a:cubicBezTo>
                <a:cubicBezTo>
                  <a:pt x="444" y="88"/>
                  <a:pt x="442" y="88"/>
                  <a:pt x="440" y="89"/>
                </a:cubicBezTo>
                <a:cubicBezTo>
                  <a:pt x="441" y="90"/>
                  <a:pt x="442" y="88"/>
                  <a:pt x="442" y="91"/>
                </a:cubicBezTo>
                <a:cubicBezTo>
                  <a:pt x="442" y="89"/>
                  <a:pt x="445" y="90"/>
                  <a:pt x="445" y="88"/>
                </a:cubicBezTo>
                <a:cubicBezTo>
                  <a:pt x="446" y="89"/>
                  <a:pt x="446" y="90"/>
                  <a:pt x="446" y="91"/>
                </a:cubicBezTo>
                <a:cubicBezTo>
                  <a:pt x="446" y="91"/>
                  <a:pt x="446" y="90"/>
                  <a:pt x="445" y="89"/>
                </a:cubicBezTo>
                <a:cubicBezTo>
                  <a:pt x="445" y="91"/>
                  <a:pt x="442" y="91"/>
                  <a:pt x="441" y="93"/>
                </a:cubicBezTo>
                <a:cubicBezTo>
                  <a:pt x="436" y="94"/>
                  <a:pt x="430" y="99"/>
                  <a:pt x="426" y="102"/>
                </a:cubicBezTo>
                <a:cubicBezTo>
                  <a:pt x="426" y="102"/>
                  <a:pt x="425" y="101"/>
                  <a:pt x="424" y="102"/>
                </a:cubicBezTo>
                <a:cubicBezTo>
                  <a:pt x="424" y="102"/>
                  <a:pt x="425" y="102"/>
                  <a:pt x="425" y="102"/>
                </a:cubicBezTo>
                <a:cubicBezTo>
                  <a:pt x="421" y="104"/>
                  <a:pt x="414" y="107"/>
                  <a:pt x="411" y="110"/>
                </a:cubicBezTo>
                <a:cubicBezTo>
                  <a:pt x="409" y="110"/>
                  <a:pt x="412" y="110"/>
                  <a:pt x="412" y="109"/>
                </a:cubicBezTo>
                <a:cubicBezTo>
                  <a:pt x="406" y="111"/>
                  <a:pt x="406" y="113"/>
                  <a:pt x="400" y="115"/>
                </a:cubicBezTo>
                <a:cubicBezTo>
                  <a:pt x="404" y="116"/>
                  <a:pt x="398" y="115"/>
                  <a:pt x="399" y="117"/>
                </a:cubicBezTo>
                <a:cubicBezTo>
                  <a:pt x="398" y="115"/>
                  <a:pt x="395" y="117"/>
                  <a:pt x="394" y="118"/>
                </a:cubicBezTo>
                <a:cubicBezTo>
                  <a:pt x="393" y="118"/>
                  <a:pt x="392" y="118"/>
                  <a:pt x="391" y="119"/>
                </a:cubicBezTo>
                <a:cubicBezTo>
                  <a:pt x="391" y="120"/>
                  <a:pt x="393" y="118"/>
                  <a:pt x="393" y="120"/>
                </a:cubicBezTo>
                <a:cubicBezTo>
                  <a:pt x="392" y="120"/>
                  <a:pt x="391" y="120"/>
                  <a:pt x="390" y="119"/>
                </a:cubicBezTo>
                <a:cubicBezTo>
                  <a:pt x="390" y="121"/>
                  <a:pt x="389" y="123"/>
                  <a:pt x="386" y="123"/>
                </a:cubicBezTo>
                <a:cubicBezTo>
                  <a:pt x="386" y="122"/>
                  <a:pt x="388" y="121"/>
                  <a:pt x="389" y="122"/>
                </a:cubicBezTo>
                <a:cubicBezTo>
                  <a:pt x="388" y="118"/>
                  <a:pt x="383" y="124"/>
                  <a:pt x="383" y="124"/>
                </a:cubicBezTo>
                <a:cubicBezTo>
                  <a:pt x="377" y="125"/>
                  <a:pt x="375" y="129"/>
                  <a:pt x="367" y="131"/>
                </a:cubicBezTo>
                <a:cubicBezTo>
                  <a:pt x="367" y="131"/>
                  <a:pt x="367" y="131"/>
                  <a:pt x="367" y="131"/>
                </a:cubicBezTo>
                <a:cubicBezTo>
                  <a:pt x="359" y="134"/>
                  <a:pt x="350" y="141"/>
                  <a:pt x="340" y="145"/>
                </a:cubicBezTo>
                <a:cubicBezTo>
                  <a:pt x="341" y="145"/>
                  <a:pt x="341" y="146"/>
                  <a:pt x="341" y="146"/>
                </a:cubicBezTo>
                <a:cubicBezTo>
                  <a:pt x="340" y="146"/>
                  <a:pt x="340" y="146"/>
                  <a:pt x="339" y="145"/>
                </a:cubicBezTo>
                <a:cubicBezTo>
                  <a:pt x="334" y="149"/>
                  <a:pt x="326" y="152"/>
                  <a:pt x="322" y="156"/>
                </a:cubicBezTo>
                <a:cubicBezTo>
                  <a:pt x="323" y="157"/>
                  <a:pt x="319" y="154"/>
                  <a:pt x="319" y="157"/>
                </a:cubicBezTo>
                <a:cubicBezTo>
                  <a:pt x="320" y="157"/>
                  <a:pt x="320" y="156"/>
                  <a:pt x="320" y="156"/>
                </a:cubicBezTo>
                <a:cubicBezTo>
                  <a:pt x="321" y="156"/>
                  <a:pt x="322" y="157"/>
                  <a:pt x="322" y="158"/>
                </a:cubicBezTo>
                <a:cubicBezTo>
                  <a:pt x="323" y="156"/>
                  <a:pt x="330" y="155"/>
                  <a:pt x="330" y="153"/>
                </a:cubicBezTo>
                <a:cubicBezTo>
                  <a:pt x="335" y="151"/>
                  <a:pt x="339" y="149"/>
                  <a:pt x="343" y="146"/>
                </a:cubicBezTo>
                <a:cubicBezTo>
                  <a:pt x="343" y="146"/>
                  <a:pt x="343" y="146"/>
                  <a:pt x="343" y="147"/>
                </a:cubicBezTo>
                <a:cubicBezTo>
                  <a:pt x="343" y="147"/>
                  <a:pt x="344" y="147"/>
                  <a:pt x="344" y="147"/>
                </a:cubicBezTo>
                <a:cubicBezTo>
                  <a:pt x="338" y="151"/>
                  <a:pt x="331" y="155"/>
                  <a:pt x="321" y="160"/>
                </a:cubicBezTo>
                <a:cubicBezTo>
                  <a:pt x="322" y="162"/>
                  <a:pt x="318" y="161"/>
                  <a:pt x="318" y="164"/>
                </a:cubicBezTo>
                <a:cubicBezTo>
                  <a:pt x="315" y="164"/>
                  <a:pt x="308" y="167"/>
                  <a:pt x="313" y="165"/>
                </a:cubicBezTo>
                <a:cubicBezTo>
                  <a:pt x="311" y="164"/>
                  <a:pt x="310" y="166"/>
                  <a:pt x="309" y="165"/>
                </a:cubicBezTo>
                <a:cubicBezTo>
                  <a:pt x="308" y="165"/>
                  <a:pt x="308" y="166"/>
                  <a:pt x="308" y="166"/>
                </a:cubicBezTo>
                <a:cubicBezTo>
                  <a:pt x="308" y="167"/>
                  <a:pt x="311" y="166"/>
                  <a:pt x="311" y="168"/>
                </a:cubicBezTo>
                <a:cubicBezTo>
                  <a:pt x="313" y="167"/>
                  <a:pt x="318" y="168"/>
                  <a:pt x="318" y="165"/>
                </a:cubicBezTo>
                <a:cubicBezTo>
                  <a:pt x="319" y="165"/>
                  <a:pt x="319" y="167"/>
                  <a:pt x="320" y="167"/>
                </a:cubicBezTo>
                <a:cubicBezTo>
                  <a:pt x="318" y="169"/>
                  <a:pt x="316" y="169"/>
                  <a:pt x="313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70"/>
                  <a:pt x="312" y="170"/>
                  <a:pt x="313" y="170"/>
                </a:cubicBezTo>
                <a:cubicBezTo>
                  <a:pt x="312" y="171"/>
                  <a:pt x="311" y="169"/>
                  <a:pt x="310" y="170"/>
                </a:cubicBezTo>
                <a:cubicBezTo>
                  <a:pt x="310" y="169"/>
                  <a:pt x="311" y="169"/>
                  <a:pt x="312" y="169"/>
                </a:cubicBezTo>
                <a:cubicBezTo>
                  <a:pt x="311" y="169"/>
                  <a:pt x="311" y="169"/>
                  <a:pt x="311" y="168"/>
                </a:cubicBezTo>
                <a:cubicBezTo>
                  <a:pt x="309" y="170"/>
                  <a:pt x="304" y="168"/>
                  <a:pt x="301" y="168"/>
                </a:cubicBezTo>
                <a:cubicBezTo>
                  <a:pt x="300" y="169"/>
                  <a:pt x="301" y="169"/>
                  <a:pt x="301" y="170"/>
                </a:cubicBezTo>
                <a:cubicBezTo>
                  <a:pt x="300" y="170"/>
                  <a:pt x="300" y="170"/>
                  <a:pt x="300" y="170"/>
                </a:cubicBezTo>
                <a:cubicBezTo>
                  <a:pt x="301" y="169"/>
                  <a:pt x="295" y="168"/>
                  <a:pt x="296" y="170"/>
                </a:cubicBezTo>
                <a:cubicBezTo>
                  <a:pt x="295" y="168"/>
                  <a:pt x="287" y="169"/>
                  <a:pt x="285" y="169"/>
                </a:cubicBezTo>
                <a:cubicBezTo>
                  <a:pt x="285" y="167"/>
                  <a:pt x="289" y="167"/>
                  <a:pt x="289" y="165"/>
                </a:cubicBezTo>
                <a:cubicBezTo>
                  <a:pt x="290" y="166"/>
                  <a:pt x="292" y="166"/>
                  <a:pt x="294" y="166"/>
                </a:cubicBezTo>
                <a:cubicBezTo>
                  <a:pt x="291" y="163"/>
                  <a:pt x="296" y="163"/>
                  <a:pt x="296" y="161"/>
                </a:cubicBezTo>
                <a:cubicBezTo>
                  <a:pt x="296" y="160"/>
                  <a:pt x="295" y="160"/>
                  <a:pt x="294" y="160"/>
                </a:cubicBezTo>
                <a:cubicBezTo>
                  <a:pt x="294" y="160"/>
                  <a:pt x="295" y="162"/>
                  <a:pt x="293" y="162"/>
                </a:cubicBezTo>
                <a:cubicBezTo>
                  <a:pt x="294" y="161"/>
                  <a:pt x="293" y="161"/>
                  <a:pt x="292" y="161"/>
                </a:cubicBezTo>
                <a:cubicBezTo>
                  <a:pt x="292" y="165"/>
                  <a:pt x="290" y="163"/>
                  <a:pt x="287" y="164"/>
                </a:cubicBezTo>
                <a:cubicBezTo>
                  <a:pt x="288" y="165"/>
                  <a:pt x="285" y="164"/>
                  <a:pt x="287" y="165"/>
                </a:cubicBezTo>
                <a:cubicBezTo>
                  <a:pt x="287" y="166"/>
                  <a:pt x="286" y="165"/>
                  <a:pt x="286" y="164"/>
                </a:cubicBezTo>
                <a:cubicBezTo>
                  <a:pt x="285" y="165"/>
                  <a:pt x="286" y="167"/>
                  <a:pt x="285" y="165"/>
                </a:cubicBezTo>
                <a:cubicBezTo>
                  <a:pt x="284" y="167"/>
                  <a:pt x="283" y="167"/>
                  <a:pt x="283" y="168"/>
                </a:cubicBezTo>
                <a:cubicBezTo>
                  <a:pt x="282" y="168"/>
                  <a:pt x="282" y="167"/>
                  <a:pt x="281" y="167"/>
                </a:cubicBezTo>
                <a:cubicBezTo>
                  <a:pt x="281" y="168"/>
                  <a:pt x="281" y="168"/>
                  <a:pt x="281" y="169"/>
                </a:cubicBezTo>
                <a:cubicBezTo>
                  <a:pt x="280" y="167"/>
                  <a:pt x="277" y="170"/>
                  <a:pt x="276" y="169"/>
                </a:cubicBezTo>
                <a:cubicBezTo>
                  <a:pt x="276" y="169"/>
                  <a:pt x="276" y="169"/>
                  <a:pt x="277" y="170"/>
                </a:cubicBezTo>
                <a:cubicBezTo>
                  <a:pt x="276" y="169"/>
                  <a:pt x="272" y="171"/>
                  <a:pt x="272" y="168"/>
                </a:cubicBezTo>
                <a:cubicBezTo>
                  <a:pt x="270" y="170"/>
                  <a:pt x="272" y="170"/>
                  <a:pt x="269" y="170"/>
                </a:cubicBezTo>
                <a:cubicBezTo>
                  <a:pt x="269" y="168"/>
                  <a:pt x="272" y="168"/>
                  <a:pt x="271" y="166"/>
                </a:cubicBezTo>
                <a:cubicBezTo>
                  <a:pt x="271" y="166"/>
                  <a:pt x="272" y="166"/>
                  <a:pt x="272" y="166"/>
                </a:cubicBezTo>
                <a:cubicBezTo>
                  <a:pt x="272" y="166"/>
                  <a:pt x="272" y="166"/>
                  <a:pt x="273" y="166"/>
                </a:cubicBezTo>
                <a:cubicBezTo>
                  <a:pt x="273" y="167"/>
                  <a:pt x="271" y="167"/>
                  <a:pt x="271" y="168"/>
                </a:cubicBezTo>
                <a:cubicBezTo>
                  <a:pt x="273" y="166"/>
                  <a:pt x="276" y="165"/>
                  <a:pt x="277" y="164"/>
                </a:cubicBezTo>
                <a:cubicBezTo>
                  <a:pt x="277" y="166"/>
                  <a:pt x="280" y="165"/>
                  <a:pt x="280" y="165"/>
                </a:cubicBezTo>
                <a:cubicBezTo>
                  <a:pt x="282" y="165"/>
                  <a:pt x="285" y="166"/>
                  <a:pt x="286" y="163"/>
                </a:cubicBezTo>
                <a:cubicBezTo>
                  <a:pt x="283" y="164"/>
                  <a:pt x="282" y="166"/>
                  <a:pt x="282" y="164"/>
                </a:cubicBezTo>
                <a:cubicBezTo>
                  <a:pt x="281" y="164"/>
                  <a:pt x="280" y="164"/>
                  <a:pt x="279" y="164"/>
                </a:cubicBezTo>
                <a:cubicBezTo>
                  <a:pt x="279" y="163"/>
                  <a:pt x="279" y="163"/>
                  <a:pt x="279" y="164"/>
                </a:cubicBezTo>
                <a:cubicBezTo>
                  <a:pt x="277" y="163"/>
                  <a:pt x="280" y="162"/>
                  <a:pt x="281" y="162"/>
                </a:cubicBezTo>
                <a:cubicBezTo>
                  <a:pt x="283" y="165"/>
                  <a:pt x="288" y="160"/>
                  <a:pt x="291" y="159"/>
                </a:cubicBezTo>
                <a:cubicBezTo>
                  <a:pt x="291" y="158"/>
                  <a:pt x="290" y="158"/>
                  <a:pt x="290" y="157"/>
                </a:cubicBezTo>
                <a:cubicBezTo>
                  <a:pt x="291" y="158"/>
                  <a:pt x="292" y="157"/>
                  <a:pt x="291" y="158"/>
                </a:cubicBezTo>
                <a:cubicBezTo>
                  <a:pt x="292" y="157"/>
                  <a:pt x="295" y="155"/>
                  <a:pt x="295" y="154"/>
                </a:cubicBezTo>
                <a:cubicBezTo>
                  <a:pt x="295" y="153"/>
                  <a:pt x="296" y="155"/>
                  <a:pt x="297" y="154"/>
                </a:cubicBezTo>
                <a:cubicBezTo>
                  <a:pt x="297" y="155"/>
                  <a:pt x="295" y="156"/>
                  <a:pt x="294" y="157"/>
                </a:cubicBezTo>
                <a:cubicBezTo>
                  <a:pt x="297" y="157"/>
                  <a:pt x="297" y="153"/>
                  <a:pt x="300" y="154"/>
                </a:cubicBezTo>
                <a:cubicBezTo>
                  <a:pt x="299" y="152"/>
                  <a:pt x="302" y="152"/>
                  <a:pt x="304" y="151"/>
                </a:cubicBezTo>
                <a:cubicBezTo>
                  <a:pt x="303" y="151"/>
                  <a:pt x="303" y="151"/>
                  <a:pt x="303" y="150"/>
                </a:cubicBezTo>
                <a:cubicBezTo>
                  <a:pt x="303" y="150"/>
                  <a:pt x="303" y="151"/>
                  <a:pt x="304" y="151"/>
                </a:cubicBezTo>
                <a:cubicBezTo>
                  <a:pt x="307" y="149"/>
                  <a:pt x="313" y="148"/>
                  <a:pt x="315" y="144"/>
                </a:cubicBezTo>
                <a:cubicBezTo>
                  <a:pt x="316" y="144"/>
                  <a:pt x="315" y="146"/>
                  <a:pt x="316" y="146"/>
                </a:cubicBezTo>
                <a:cubicBezTo>
                  <a:pt x="317" y="145"/>
                  <a:pt x="317" y="144"/>
                  <a:pt x="317" y="144"/>
                </a:cubicBezTo>
                <a:cubicBezTo>
                  <a:pt x="318" y="146"/>
                  <a:pt x="319" y="143"/>
                  <a:pt x="322" y="142"/>
                </a:cubicBezTo>
                <a:cubicBezTo>
                  <a:pt x="323" y="141"/>
                  <a:pt x="321" y="141"/>
                  <a:pt x="323" y="141"/>
                </a:cubicBezTo>
                <a:cubicBezTo>
                  <a:pt x="323" y="143"/>
                  <a:pt x="322" y="143"/>
                  <a:pt x="322" y="144"/>
                </a:cubicBezTo>
                <a:cubicBezTo>
                  <a:pt x="321" y="145"/>
                  <a:pt x="320" y="145"/>
                  <a:pt x="318" y="145"/>
                </a:cubicBezTo>
                <a:cubicBezTo>
                  <a:pt x="320" y="148"/>
                  <a:pt x="312" y="147"/>
                  <a:pt x="315" y="150"/>
                </a:cubicBezTo>
                <a:cubicBezTo>
                  <a:pt x="317" y="151"/>
                  <a:pt x="313" y="151"/>
                  <a:pt x="314" y="149"/>
                </a:cubicBezTo>
                <a:cubicBezTo>
                  <a:pt x="311" y="149"/>
                  <a:pt x="312" y="151"/>
                  <a:pt x="308" y="151"/>
                </a:cubicBezTo>
                <a:cubicBezTo>
                  <a:pt x="311" y="154"/>
                  <a:pt x="307" y="151"/>
                  <a:pt x="307" y="154"/>
                </a:cubicBezTo>
                <a:cubicBezTo>
                  <a:pt x="306" y="152"/>
                  <a:pt x="305" y="154"/>
                  <a:pt x="303" y="154"/>
                </a:cubicBezTo>
                <a:cubicBezTo>
                  <a:pt x="303" y="155"/>
                  <a:pt x="304" y="155"/>
                  <a:pt x="304" y="155"/>
                </a:cubicBezTo>
                <a:cubicBezTo>
                  <a:pt x="303" y="156"/>
                  <a:pt x="302" y="155"/>
                  <a:pt x="300" y="156"/>
                </a:cubicBezTo>
                <a:cubicBezTo>
                  <a:pt x="300" y="157"/>
                  <a:pt x="301" y="157"/>
                  <a:pt x="301" y="157"/>
                </a:cubicBezTo>
                <a:cubicBezTo>
                  <a:pt x="300" y="158"/>
                  <a:pt x="299" y="157"/>
                  <a:pt x="297" y="158"/>
                </a:cubicBezTo>
                <a:cubicBezTo>
                  <a:pt x="297" y="159"/>
                  <a:pt x="300" y="158"/>
                  <a:pt x="300" y="160"/>
                </a:cubicBezTo>
                <a:cubicBezTo>
                  <a:pt x="301" y="160"/>
                  <a:pt x="304" y="160"/>
                  <a:pt x="304" y="157"/>
                </a:cubicBezTo>
                <a:cubicBezTo>
                  <a:pt x="305" y="158"/>
                  <a:pt x="306" y="156"/>
                  <a:pt x="307" y="156"/>
                </a:cubicBezTo>
                <a:cubicBezTo>
                  <a:pt x="306" y="157"/>
                  <a:pt x="307" y="157"/>
                  <a:pt x="309" y="156"/>
                </a:cubicBezTo>
                <a:cubicBezTo>
                  <a:pt x="309" y="157"/>
                  <a:pt x="308" y="157"/>
                  <a:pt x="308" y="158"/>
                </a:cubicBezTo>
                <a:cubicBezTo>
                  <a:pt x="312" y="157"/>
                  <a:pt x="315" y="155"/>
                  <a:pt x="319" y="154"/>
                </a:cubicBezTo>
                <a:cubicBezTo>
                  <a:pt x="318" y="151"/>
                  <a:pt x="319" y="150"/>
                  <a:pt x="320" y="149"/>
                </a:cubicBezTo>
                <a:cubicBezTo>
                  <a:pt x="321" y="149"/>
                  <a:pt x="320" y="149"/>
                  <a:pt x="321" y="151"/>
                </a:cubicBezTo>
                <a:cubicBezTo>
                  <a:pt x="322" y="150"/>
                  <a:pt x="322" y="148"/>
                  <a:pt x="321" y="148"/>
                </a:cubicBezTo>
                <a:cubicBezTo>
                  <a:pt x="322" y="146"/>
                  <a:pt x="323" y="150"/>
                  <a:pt x="323" y="147"/>
                </a:cubicBezTo>
                <a:cubicBezTo>
                  <a:pt x="323" y="147"/>
                  <a:pt x="323" y="148"/>
                  <a:pt x="323" y="148"/>
                </a:cubicBezTo>
                <a:cubicBezTo>
                  <a:pt x="325" y="148"/>
                  <a:pt x="325" y="148"/>
                  <a:pt x="326" y="147"/>
                </a:cubicBezTo>
                <a:cubicBezTo>
                  <a:pt x="326" y="147"/>
                  <a:pt x="325" y="146"/>
                  <a:pt x="325" y="146"/>
                </a:cubicBezTo>
                <a:cubicBezTo>
                  <a:pt x="326" y="145"/>
                  <a:pt x="327" y="145"/>
                  <a:pt x="328" y="145"/>
                </a:cubicBezTo>
                <a:cubicBezTo>
                  <a:pt x="328" y="146"/>
                  <a:pt x="327" y="146"/>
                  <a:pt x="326" y="146"/>
                </a:cubicBezTo>
                <a:cubicBezTo>
                  <a:pt x="328" y="148"/>
                  <a:pt x="328" y="143"/>
                  <a:pt x="331" y="143"/>
                </a:cubicBezTo>
                <a:cubicBezTo>
                  <a:pt x="330" y="143"/>
                  <a:pt x="330" y="144"/>
                  <a:pt x="329" y="143"/>
                </a:cubicBezTo>
                <a:cubicBezTo>
                  <a:pt x="330" y="141"/>
                  <a:pt x="331" y="143"/>
                  <a:pt x="332" y="143"/>
                </a:cubicBezTo>
                <a:cubicBezTo>
                  <a:pt x="333" y="142"/>
                  <a:pt x="333" y="141"/>
                  <a:pt x="334" y="141"/>
                </a:cubicBezTo>
                <a:cubicBezTo>
                  <a:pt x="333" y="140"/>
                  <a:pt x="336" y="138"/>
                  <a:pt x="337" y="139"/>
                </a:cubicBezTo>
                <a:cubicBezTo>
                  <a:pt x="338" y="139"/>
                  <a:pt x="337" y="139"/>
                  <a:pt x="337" y="138"/>
                </a:cubicBezTo>
                <a:cubicBezTo>
                  <a:pt x="338" y="138"/>
                  <a:pt x="338" y="138"/>
                  <a:pt x="338" y="137"/>
                </a:cubicBezTo>
                <a:cubicBezTo>
                  <a:pt x="339" y="138"/>
                  <a:pt x="338" y="138"/>
                  <a:pt x="338" y="139"/>
                </a:cubicBezTo>
                <a:cubicBezTo>
                  <a:pt x="338" y="138"/>
                  <a:pt x="339" y="138"/>
                  <a:pt x="340" y="138"/>
                </a:cubicBezTo>
                <a:cubicBezTo>
                  <a:pt x="339" y="137"/>
                  <a:pt x="340" y="137"/>
                  <a:pt x="342" y="137"/>
                </a:cubicBezTo>
                <a:cubicBezTo>
                  <a:pt x="341" y="135"/>
                  <a:pt x="344" y="137"/>
                  <a:pt x="342" y="135"/>
                </a:cubicBezTo>
                <a:cubicBezTo>
                  <a:pt x="344" y="135"/>
                  <a:pt x="347" y="133"/>
                  <a:pt x="349" y="132"/>
                </a:cubicBezTo>
                <a:cubicBezTo>
                  <a:pt x="349" y="133"/>
                  <a:pt x="350" y="132"/>
                  <a:pt x="351" y="132"/>
                </a:cubicBezTo>
                <a:cubicBezTo>
                  <a:pt x="351" y="133"/>
                  <a:pt x="350" y="132"/>
                  <a:pt x="351" y="133"/>
                </a:cubicBezTo>
                <a:cubicBezTo>
                  <a:pt x="354" y="132"/>
                  <a:pt x="357" y="130"/>
                  <a:pt x="360" y="128"/>
                </a:cubicBezTo>
                <a:cubicBezTo>
                  <a:pt x="357" y="127"/>
                  <a:pt x="358" y="128"/>
                  <a:pt x="354" y="129"/>
                </a:cubicBezTo>
                <a:cubicBezTo>
                  <a:pt x="356" y="127"/>
                  <a:pt x="358" y="126"/>
                  <a:pt x="361" y="125"/>
                </a:cubicBezTo>
                <a:cubicBezTo>
                  <a:pt x="361" y="125"/>
                  <a:pt x="361" y="126"/>
                  <a:pt x="361" y="126"/>
                </a:cubicBezTo>
                <a:cubicBezTo>
                  <a:pt x="361" y="126"/>
                  <a:pt x="361" y="126"/>
                  <a:pt x="360" y="126"/>
                </a:cubicBezTo>
                <a:cubicBezTo>
                  <a:pt x="360" y="127"/>
                  <a:pt x="360" y="127"/>
                  <a:pt x="361" y="128"/>
                </a:cubicBezTo>
                <a:cubicBezTo>
                  <a:pt x="363" y="125"/>
                  <a:pt x="365" y="125"/>
                  <a:pt x="369" y="123"/>
                </a:cubicBezTo>
                <a:cubicBezTo>
                  <a:pt x="369" y="122"/>
                  <a:pt x="366" y="123"/>
                  <a:pt x="367" y="122"/>
                </a:cubicBezTo>
                <a:cubicBezTo>
                  <a:pt x="367" y="122"/>
                  <a:pt x="367" y="123"/>
                  <a:pt x="366" y="123"/>
                </a:cubicBezTo>
                <a:cubicBezTo>
                  <a:pt x="366" y="122"/>
                  <a:pt x="366" y="122"/>
                  <a:pt x="367" y="121"/>
                </a:cubicBezTo>
                <a:cubicBezTo>
                  <a:pt x="368" y="121"/>
                  <a:pt x="368" y="122"/>
                  <a:pt x="369" y="122"/>
                </a:cubicBezTo>
                <a:cubicBezTo>
                  <a:pt x="371" y="122"/>
                  <a:pt x="374" y="121"/>
                  <a:pt x="374" y="119"/>
                </a:cubicBezTo>
                <a:cubicBezTo>
                  <a:pt x="377" y="119"/>
                  <a:pt x="380" y="116"/>
                  <a:pt x="381" y="114"/>
                </a:cubicBezTo>
                <a:cubicBezTo>
                  <a:pt x="382" y="113"/>
                  <a:pt x="381" y="115"/>
                  <a:pt x="380" y="116"/>
                </a:cubicBezTo>
                <a:cubicBezTo>
                  <a:pt x="385" y="113"/>
                  <a:pt x="390" y="111"/>
                  <a:pt x="395" y="108"/>
                </a:cubicBezTo>
                <a:cubicBezTo>
                  <a:pt x="395" y="109"/>
                  <a:pt x="395" y="109"/>
                  <a:pt x="395" y="109"/>
                </a:cubicBezTo>
                <a:cubicBezTo>
                  <a:pt x="396" y="109"/>
                  <a:pt x="397" y="107"/>
                  <a:pt x="399" y="108"/>
                </a:cubicBezTo>
                <a:cubicBezTo>
                  <a:pt x="399" y="107"/>
                  <a:pt x="399" y="107"/>
                  <a:pt x="399" y="106"/>
                </a:cubicBezTo>
                <a:cubicBezTo>
                  <a:pt x="398" y="107"/>
                  <a:pt x="398" y="107"/>
                  <a:pt x="396" y="106"/>
                </a:cubicBezTo>
                <a:cubicBezTo>
                  <a:pt x="399" y="105"/>
                  <a:pt x="400" y="105"/>
                  <a:pt x="400" y="103"/>
                </a:cubicBezTo>
                <a:cubicBezTo>
                  <a:pt x="401" y="103"/>
                  <a:pt x="401" y="104"/>
                  <a:pt x="400" y="104"/>
                </a:cubicBezTo>
                <a:cubicBezTo>
                  <a:pt x="403" y="105"/>
                  <a:pt x="406" y="100"/>
                  <a:pt x="408" y="101"/>
                </a:cubicBezTo>
                <a:cubicBezTo>
                  <a:pt x="408" y="100"/>
                  <a:pt x="408" y="100"/>
                  <a:pt x="407" y="100"/>
                </a:cubicBezTo>
                <a:cubicBezTo>
                  <a:pt x="407" y="99"/>
                  <a:pt x="409" y="100"/>
                  <a:pt x="409" y="100"/>
                </a:cubicBezTo>
                <a:cubicBezTo>
                  <a:pt x="410" y="100"/>
                  <a:pt x="409" y="99"/>
                  <a:pt x="409" y="99"/>
                </a:cubicBezTo>
                <a:cubicBezTo>
                  <a:pt x="410" y="99"/>
                  <a:pt x="411" y="100"/>
                  <a:pt x="411" y="98"/>
                </a:cubicBezTo>
                <a:cubicBezTo>
                  <a:pt x="411" y="98"/>
                  <a:pt x="411" y="99"/>
                  <a:pt x="411" y="99"/>
                </a:cubicBezTo>
                <a:cubicBezTo>
                  <a:pt x="412" y="99"/>
                  <a:pt x="412" y="99"/>
                  <a:pt x="413" y="99"/>
                </a:cubicBezTo>
                <a:cubicBezTo>
                  <a:pt x="413" y="98"/>
                  <a:pt x="412" y="98"/>
                  <a:pt x="412" y="98"/>
                </a:cubicBezTo>
                <a:cubicBezTo>
                  <a:pt x="415" y="98"/>
                  <a:pt x="419" y="95"/>
                  <a:pt x="424" y="94"/>
                </a:cubicBezTo>
                <a:cubicBezTo>
                  <a:pt x="424" y="93"/>
                  <a:pt x="423" y="93"/>
                  <a:pt x="423" y="93"/>
                </a:cubicBezTo>
                <a:cubicBezTo>
                  <a:pt x="424" y="92"/>
                  <a:pt x="426" y="93"/>
                  <a:pt x="428" y="92"/>
                </a:cubicBezTo>
                <a:cubicBezTo>
                  <a:pt x="426" y="90"/>
                  <a:pt x="425" y="94"/>
                  <a:pt x="424" y="92"/>
                </a:cubicBezTo>
                <a:cubicBezTo>
                  <a:pt x="428" y="88"/>
                  <a:pt x="429" y="94"/>
                  <a:pt x="431" y="89"/>
                </a:cubicBezTo>
                <a:cubicBezTo>
                  <a:pt x="432" y="90"/>
                  <a:pt x="433" y="89"/>
                  <a:pt x="435" y="89"/>
                </a:cubicBezTo>
                <a:cubicBezTo>
                  <a:pt x="434" y="88"/>
                  <a:pt x="434" y="88"/>
                  <a:pt x="433" y="88"/>
                </a:cubicBezTo>
                <a:cubicBezTo>
                  <a:pt x="431" y="88"/>
                  <a:pt x="431" y="89"/>
                  <a:pt x="429" y="89"/>
                </a:cubicBezTo>
                <a:cubicBezTo>
                  <a:pt x="432" y="86"/>
                  <a:pt x="435" y="86"/>
                  <a:pt x="438" y="84"/>
                </a:cubicBezTo>
                <a:cubicBezTo>
                  <a:pt x="438" y="86"/>
                  <a:pt x="439" y="85"/>
                  <a:pt x="439" y="86"/>
                </a:cubicBezTo>
                <a:cubicBezTo>
                  <a:pt x="440" y="86"/>
                  <a:pt x="438" y="85"/>
                  <a:pt x="438" y="84"/>
                </a:cubicBezTo>
                <a:cubicBezTo>
                  <a:pt x="442" y="82"/>
                  <a:pt x="443" y="80"/>
                  <a:pt x="448" y="79"/>
                </a:cubicBezTo>
                <a:cubicBezTo>
                  <a:pt x="447" y="78"/>
                  <a:pt x="450" y="79"/>
                  <a:pt x="449" y="77"/>
                </a:cubicBezTo>
                <a:cubicBezTo>
                  <a:pt x="450" y="77"/>
                  <a:pt x="449" y="78"/>
                  <a:pt x="449" y="79"/>
                </a:cubicBezTo>
                <a:cubicBezTo>
                  <a:pt x="451" y="78"/>
                  <a:pt x="450" y="76"/>
                  <a:pt x="452" y="77"/>
                </a:cubicBezTo>
                <a:cubicBezTo>
                  <a:pt x="452" y="77"/>
                  <a:pt x="452" y="77"/>
                  <a:pt x="452" y="78"/>
                </a:cubicBezTo>
                <a:cubicBezTo>
                  <a:pt x="453" y="77"/>
                  <a:pt x="454" y="78"/>
                  <a:pt x="452" y="77"/>
                </a:cubicBezTo>
                <a:cubicBezTo>
                  <a:pt x="454" y="76"/>
                  <a:pt x="455" y="77"/>
                  <a:pt x="455" y="75"/>
                </a:cubicBezTo>
                <a:cubicBezTo>
                  <a:pt x="458" y="74"/>
                  <a:pt x="458" y="75"/>
                  <a:pt x="460" y="72"/>
                </a:cubicBezTo>
                <a:cubicBezTo>
                  <a:pt x="461" y="73"/>
                  <a:pt x="460" y="73"/>
                  <a:pt x="460" y="74"/>
                </a:cubicBezTo>
                <a:cubicBezTo>
                  <a:pt x="460" y="72"/>
                  <a:pt x="464" y="73"/>
                  <a:pt x="463" y="71"/>
                </a:cubicBezTo>
                <a:cubicBezTo>
                  <a:pt x="463" y="71"/>
                  <a:pt x="466" y="71"/>
                  <a:pt x="466" y="73"/>
                </a:cubicBezTo>
                <a:cubicBezTo>
                  <a:pt x="464" y="73"/>
                  <a:pt x="464" y="74"/>
                  <a:pt x="462" y="74"/>
                </a:cubicBezTo>
                <a:cubicBezTo>
                  <a:pt x="465" y="75"/>
                  <a:pt x="470" y="70"/>
                  <a:pt x="473" y="70"/>
                </a:cubicBezTo>
                <a:cubicBezTo>
                  <a:pt x="471" y="68"/>
                  <a:pt x="469" y="72"/>
                  <a:pt x="468" y="69"/>
                </a:cubicBezTo>
                <a:close/>
                <a:moveTo>
                  <a:pt x="479" y="64"/>
                </a:moveTo>
                <a:cubicBezTo>
                  <a:pt x="478" y="67"/>
                  <a:pt x="476" y="67"/>
                  <a:pt x="474" y="67"/>
                </a:cubicBezTo>
                <a:cubicBezTo>
                  <a:pt x="473" y="66"/>
                  <a:pt x="476" y="66"/>
                  <a:pt x="474" y="66"/>
                </a:cubicBezTo>
                <a:cubicBezTo>
                  <a:pt x="474" y="65"/>
                  <a:pt x="478" y="66"/>
                  <a:pt x="475" y="66"/>
                </a:cubicBezTo>
                <a:cubicBezTo>
                  <a:pt x="476" y="68"/>
                  <a:pt x="476" y="66"/>
                  <a:pt x="477" y="66"/>
                </a:cubicBezTo>
                <a:cubicBezTo>
                  <a:pt x="477" y="65"/>
                  <a:pt x="477" y="65"/>
                  <a:pt x="477" y="64"/>
                </a:cubicBezTo>
                <a:cubicBezTo>
                  <a:pt x="478" y="65"/>
                  <a:pt x="478" y="64"/>
                  <a:pt x="479" y="64"/>
                </a:cubicBezTo>
                <a:close/>
                <a:moveTo>
                  <a:pt x="413" y="97"/>
                </a:moveTo>
                <a:cubicBezTo>
                  <a:pt x="415" y="95"/>
                  <a:pt x="418" y="94"/>
                  <a:pt x="420" y="94"/>
                </a:cubicBezTo>
                <a:cubicBezTo>
                  <a:pt x="419" y="95"/>
                  <a:pt x="416" y="96"/>
                  <a:pt x="413" y="97"/>
                </a:cubicBezTo>
                <a:close/>
                <a:moveTo>
                  <a:pt x="355" y="130"/>
                </a:moveTo>
                <a:cubicBezTo>
                  <a:pt x="354" y="130"/>
                  <a:pt x="355" y="130"/>
                  <a:pt x="354" y="131"/>
                </a:cubicBezTo>
                <a:cubicBezTo>
                  <a:pt x="353" y="131"/>
                  <a:pt x="353" y="130"/>
                  <a:pt x="353" y="129"/>
                </a:cubicBezTo>
                <a:cubicBezTo>
                  <a:pt x="354" y="129"/>
                  <a:pt x="354" y="130"/>
                  <a:pt x="355" y="130"/>
                </a:cubicBezTo>
                <a:close/>
                <a:moveTo>
                  <a:pt x="593" y="168"/>
                </a:moveTo>
                <a:cubicBezTo>
                  <a:pt x="591" y="167"/>
                  <a:pt x="590" y="167"/>
                  <a:pt x="589" y="169"/>
                </a:cubicBezTo>
                <a:cubicBezTo>
                  <a:pt x="588" y="168"/>
                  <a:pt x="592" y="166"/>
                  <a:pt x="591" y="165"/>
                </a:cubicBezTo>
                <a:cubicBezTo>
                  <a:pt x="592" y="163"/>
                  <a:pt x="594" y="167"/>
                  <a:pt x="593" y="168"/>
                </a:cubicBezTo>
                <a:close/>
                <a:moveTo>
                  <a:pt x="590" y="163"/>
                </a:moveTo>
                <a:cubicBezTo>
                  <a:pt x="589" y="167"/>
                  <a:pt x="585" y="167"/>
                  <a:pt x="583" y="166"/>
                </a:cubicBezTo>
                <a:cubicBezTo>
                  <a:pt x="585" y="165"/>
                  <a:pt x="589" y="165"/>
                  <a:pt x="590" y="163"/>
                </a:cubicBezTo>
                <a:close/>
                <a:moveTo>
                  <a:pt x="582" y="164"/>
                </a:moveTo>
                <a:cubicBezTo>
                  <a:pt x="581" y="163"/>
                  <a:pt x="581" y="163"/>
                  <a:pt x="580" y="163"/>
                </a:cubicBezTo>
                <a:cubicBezTo>
                  <a:pt x="581" y="161"/>
                  <a:pt x="586" y="158"/>
                  <a:pt x="587" y="162"/>
                </a:cubicBezTo>
                <a:cubicBezTo>
                  <a:pt x="585" y="161"/>
                  <a:pt x="583" y="162"/>
                  <a:pt x="581" y="162"/>
                </a:cubicBezTo>
                <a:cubicBezTo>
                  <a:pt x="582" y="163"/>
                  <a:pt x="582" y="163"/>
                  <a:pt x="582" y="164"/>
                </a:cubicBezTo>
                <a:close/>
                <a:moveTo>
                  <a:pt x="583" y="157"/>
                </a:moveTo>
                <a:cubicBezTo>
                  <a:pt x="584" y="157"/>
                  <a:pt x="582" y="158"/>
                  <a:pt x="583" y="158"/>
                </a:cubicBezTo>
                <a:cubicBezTo>
                  <a:pt x="579" y="157"/>
                  <a:pt x="573" y="161"/>
                  <a:pt x="571" y="158"/>
                </a:cubicBezTo>
                <a:cubicBezTo>
                  <a:pt x="573" y="160"/>
                  <a:pt x="574" y="157"/>
                  <a:pt x="576" y="157"/>
                </a:cubicBezTo>
                <a:cubicBezTo>
                  <a:pt x="577" y="155"/>
                  <a:pt x="574" y="156"/>
                  <a:pt x="576" y="154"/>
                </a:cubicBezTo>
                <a:cubicBezTo>
                  <a:pt x="574" y="154"/>
                  <a:pt x="574" y="155"/>
                  <a:pt x="573" y="156"/>
                </a:cubicBezTo>
                <a:cubicBezTo>
                  <a:pt x="573" y="156"/>
                  <a:pt x="573" y="155"/>
                  <a:pt x="574" y="155"/>
                </a:cubicBezTo>
                <a:cubicBezTo>
                  <a:pt x="568" y="154"/>
                  <a:pt x="562" y="156"/>
                  <a:pt x="557" y="159"/>
                </a:cubicBezTo>
                <a:cubicBezTo>
                  <a:pt x="557" y="158"/>
                  <a:pt x="557" y="157"/>
                  <a:pt x="556" y="157"/>
                </a:cubicBezTo>
                <a:cubicBezTo>
                  <a:pt x="560" y="156"/>
                  <a:pt x="567" y="152"/>
                  <a:pt x="573" y="150"/>
                </a:cubicBezTo>
                <a:cubicBezTo>
                  <a:pt x="576" y="152"/>
                  <a:pt x="580" y="156"/>
                  <a:pt x="583" y="157"/>
                </a:cubicBezTo>
                <a:close/>
                <a:moveTo>
                  <a:pt x="574" y="32"/>
                </a:moveTo>
                <a:cubicBezTo>
                  <a:pt x="575" y="33"/>
                  <a:pt x="574" y="33"/>
                  <a:pt x="575" y="33"/>
                </a:cubicBezTo>
                <a:cubicBezTo>
                  <a:pt x="573" y="34"/>
                  <a:pt x="574" y="34"/>
                  <a:pt x="572" y="35"/>
                </a:cubicBezTo>
                <a:cubicBezTo>
                  <a:pt x="571" y="34"/>
                  <a:pt x="573" y="34"/>
                  <a:pt x="573" y="33"/>
                </a:cubicBezTo>
                <a:cubicBezTo>
                  <a:pt x="572" y="33"/>
                  <a:pt x="572" y="33"/>
                  <a:pt x="571" y="34"/>
                </a:cubicBezTo>
                <a:cubicBezTo>
                  <a:pt x="571" y="35"/>
                  <a:pt x="573" y="34"/>
                  <a:pt x="572" y="36"/>
                </a:cubicBezTo>
                <a:cubicBezTo>
                  <a:pt x="571" y="35"/>
                  <a:pt x="568" y="40"/>
                  <a:pt x="568" y="37"/>
                </a:cubicBezTo>
                <a:cubicBezTo>
                  <a:pt x="566" y="38"/>
                  <a:pt x="564" y="42"/>
                  <a:pt x="563" y="40"/>
                </a:cubicBezTo>
                <a:cubicBezTo>
                  <a:pt x="562" y="40"/>
                  <a:pt x="563" y="41"/>
                  <a:pt x="563" y="42"/>
                </a:cubicBezTo>
                <a:cubicBezTo>
                  <a:pt x="560" y="43"/>
                  <a:pt x="559" y="43"/>
                  <a:pt x="558" y="45"/>
                </a:cubicBezTo>
                <a:cubicBezTo>
                  <a:pt x="555" y="44"/>
                  <a:pt x="554" y="46"/>
                  <a:pt x="551" y="46"/>
                </a:cubicBezTo>
                <a:cubicBezTo>
                  <a:pt x="551" y="47"/>
                  <a:pt x="551" y="47"/>
                  <a:pt x="551" y="47"/>
                </a:cubicBezTo>
                <a:cubicBezTo>
                  <a:pt x="549" y="46"/>
                  <a:pt x="543" y="51"/>
                  <a:pt x="543" y="50"/>
                </a:cubicBezTo>
                <a:cubicBezTo>
                  <a:pt x="542" y="50"/>
                  <a:pt x="542" y="51"/>
                  <a:pt x="542" y="51"/>
                </a:cubicBezTo>
                <a:cubicBezTo>
                  <a:pt x="539" y="50"/>
                  <a:pt x="538" y="52"/>
                  <a:pt x="535" y="53"/>
                </a:cubicBezTo>
                <a:cubicBezTo>
                  <a:pt x="536" y="54"/>
                  <a:pt x="537" y="55"/>
                  <a:pt x="537" y="53"/>
                </a:cubicBezTo>
                <a:cubicBezTo>
                  <a:pt x="539" y="55"/>
                  <a:pt x="536" y="55"/>
                  <a:pt x="535" y="55"/>
                </a:cubicBezTo>
                <a:cubicBezTo>
                  <a:pt x="536" y="54"/>
                  <a:pt x="535" y="54"/>
                  <a:pt x="534" y="53"/>
                </a:cubicBezTo>
                <a:cubicBezTo>
                  <a:pt x="534" y="53"/>
                  <a:pt x="534" y="54"/>
                  <a:pt x="533" y="54"/>
                </a:cubicBezTo>
                <a:cubicBezTo>
                  <a:pt x="533" y="55"/>
                  <a:pt x="534" y="55"/>
                  <a:pt x="535" y="56"/>
                </a:cubicBezTo>
                <a:cubicBezTo>
                  <a:pt x="534" y="56"/>
                  <a:pt x="533" y="56"/>
                  <a:pt x="533" y="56"/>
                </a:cubicBezTo>
                <a:cubicBezTo>
                  <a:pt x="532" y="55"/>
                  <a:pt x="533" y="55"/>
                  <a:pt x="533" y="54"/>
                </a:cubicBezTo>
                <a:cubicBezTo>
                  <a:pt x="532" y="54"/>
                  <a:pt x="532" y="55"/>
                  <a:pt x="533" y="55"/>
                </a:cubicBezTo>
                <a:cubicBezTo>
                  <a:pt x="532" y="56"/>
                  <a:pt x="532" y="54"/>
                  <a:pt x="531" y="54"/>
                </a:cubicBezTo>
                <a:cubicBezTo>
                  <a:pt x="530" y="55"/>
                  <a:pt x="531" y="56"/>
                  <a:pt x="532" y="56"/>
                </a:cubicBezTo>
                <a:cubicBezTo>
                  <a:pt x="531" y="55"/>
                  <a:pt x="528" y="57"/>
                  <a:pt x="528" y="56"/>
                </a:cubicBezTo>
                <a:cubicBezTo>
                  <a:pt x="527" y="56"/>
                  <a:pt x="526" y="57"/>
                  <a:pt x="526" y="58"/>
                </a:cubicBezTo>
                <a:cubicBezTo>
                  <a:pt x="525" y="58"/>
                  <a:pt x="526" y="57"/>
                  <a:pt x="526" y="57"/>
                </a:cubicBezTo>
                <a:cubicBezTo>
                  <a:pt x="525" y="57"/>
                  <a:pt x="525" y="58"/>
                  <a:pt x="525" y="58"/>
                </a:cubicBezTo>
                <a:cubicBezTo>
                  <a:pt x="524" y="58"/>
                  <a:pt x="524" y="58"/>
                  <a:pt x="524" y="57"/>
                </a:cubicBezTo>
                <a:cubicBezTo>
                  <a:pt x="524" y="58"/>
                  <a:pt x="523" y="59"/>
                  <a:pt x="523" y="58"/>
                </a:cubicBezTo>
                <a:cubicBezTo>
                  <a:pt x="523" y="58"/>
                  <a:pt x="523" y="59"/>
                  <a:pt x="523" y="60"/>
                </a:cubicBezTo>
                <a:cubicBezTo>
                  <a:pt x="524" y="59"/>
                  <a:pt x="526" y="59"/>
                  <a:pt x="527" y="57"/>
                </a:cubicBezTo>
                <a:cubicBezTo>
                  <a:pt x="529" y="57"/>
                  <a:pt x="530" y="57"/>
                  <a:pt x="532" y="57"/>
                </a:cubicBezTo>
                <a:cubicBezTo>
                  <a:pt x="527" y="61"/>
                  <a:pt x="522" y="60"/>
                  <a:pt x="518" y="64"/>
                </a:cubicBezTo>
                <a:cubicBezTo>
                  <a:pt x="514" y="65"/>
                  <a:pt x="509" y="68"/>
                  <a:pt x="507" y="69"/>
                </a:cubicBezTo>
                <a:cubicBezTo>
                  <a:pt x="501" y="71"/>
                  <a:pt x="486" y="77"/>
                  <a:pt x="480" y="82"/>
                </a:cubicBezTo>
                <a:cubicBezTo>
                  <a:pt x="476" y="81"/>
                  <a:pt x="464" y="89"/>
                  <a:pt x="458" y="92"/>
                </a:cubicBezTo>
                <a:cubicBezTo>
                  <a:pt x="455" y="94"/>
                  <a:pt x="450" y="94"/>
                  <a:pt x="451" y="95"/>
                </a:cubicBezTo>
                <a:cubicBezTo>
                  <a:pt x="441" y="99"/>
                  <a:pt x="429" y="107"/>
                  <a:pt x="421" y="110"/>
                </a:cubicBezTo>
                <a:cubicBezTo>
                  <a:pt x="419" y="111"/>
                  <a:pt x="415" y="113"/>
                  <a:pt x="415" y="114"/>
                </a:cubicBezTo>
                <a:cubicBezTo>
                  <a:pt x="414" y="114"/>
                  <a:pt x="414" y="113"/>
                  <a:pt x="414" y="113"/>
                </a:cubicBezTo>
                <a:cubicBezTo>
                  <a:pt x="411" y="115"/>
                  <a:pt x="410" y="116"/>
                  <a:pt x="406" y="117"/>
                </a:cubicBezTo>
                <a:cubicBezTo>
                  <a:pt x="412" y="112"/>
                  <a:pt x="420" y="108"/>
                  <a:pt x="427" y="105"/>
                </a:cubicBezTo>
                <a:cubicBezTo>
                  <a:pt x="427" y="105"/>
                  <a:pt x="427" y="105"/>
                  <a:pt x="426" y="105"/>
                </a:cubicBezTo>
                <a:cubicBezTo>
                  <a:pt x="426" y="103"/>
                  <a:pt x="429" y="106"/>
                  <a:pt x="429" y="103"/>
                </a:cubicBezTo>
                <a:cubicBezTo>
                  <a:pt x="431" y="104"/>
                  <a:pt x="434" y="102"/>
                  <a:pt x="434" y="100"/>
                </a:cubicBezTo>
                <a:cubicBezTo>
                  <a:pt x="435" y="102"/>
                  <a:pt x="440" y="98"/>
                  <a:pt x="443" y="97"/>
                </a:cubicBezTo>
                <a:cubicBezTo>
                  <a:pt x="447" y="95"/>
                  <a:pt x="452" y="93"/>
                  <a:pt x="456" y="91"/>
                </a:cubicBezTo>
                <a:cubicBezTo>
                  <a:pt x="458" y="90"/>
                  <a:pt x="459" y="88"/>
                  <a:pt x="461" y="87"/>
                </a:cubicBezTo>
                <a:cubicBezTo>
                  <a:pt x="461" y="87"/>
                  <a:pt x="461" y="88"/>
                  <a:pt x="461" y="88"/>
                </a:cubicBezTo>
                <a:cubicBezTo>
                  <a:pt x="463" y="88"/>
                  <a:pt x="468" y="85"/>
                  <a:pt x="468" y="84"/>
                </a:cubicBezTo>
                <a:cubicBezTo>
                  <a:pt x="470" y="84"/>
                  <a:pt x="474" y="83"/>
                  <a:pt x="474" y="81"/>
                </a:cubicBezTo>
                <a:cubicBezTo>
                  <a:pt x="474" y="82"/>
                  <a:pt x="482" y="79"/>
                  <a:pt x="484" y="78"/>
                </a:cubicBezTo>
                <a:cubicBezTo>
                  <a:pt x="484" y="78"/>
                  <a:pt x="485" y="76"/>
                  <a:pt x="485" y="76"/>
                </a:cubicBezTo>
                <a:cubicBezTo>
                  <a:pt x="486" y="75"/>
                  <a:pt x="492" y="76"/>
                  <a:pt x="491" y="72"/>
                </a:cubicBezTo>
                <a:cubicBezTo>
                  <a:pt x="497" y="74"/>
                  <a:pt x="508" y="64"/>
                  <a:pt x="512" y="65"/>
                </a:cubicBezTo>
                <a:cubicBezTo>
                  <a:pt x="511" y="64"/>
                  <a:pt x="514" y="64"/>
                  <a:pt x="516" y="63"/>
                </a:cubicBezTo>
                <a:cubicBezTo>
                  <a:pt x="516" y="63"/>
                  <a:pt x="515" y="63"/>
                  <a:pt x="515" y="62"/>
                </a:cubicBezTo>
                <a:cubicBezTo>
                  <a:pt x="519" y="64"/>
                  <a:pt x="520" y="59"/>
                  <a:pt x="523" y="60"/>
                </a:cubicBezTo>
                <a:cubicBezTo>
                  <a:pt x="523" y="59"/>
                  <a:pt x="522" y="59"/>
                  <a:pt x="521" y="58"/>
                </a:cubicBezTo>
                <a:cubicBezTo>
                  <a:pt x="521" y="59"/>
                  <a:pt x="521" y="59"/>
                  <a:pt x="520" y="60"/>
                </a:cubicBezTo>
                <a:cubicBezTo>
                  <a:pt x="519" y="58"/>
                  <a:pt x="517" y="63"/>
                  <a:pt x="515" y="61"/>
                </a:cubicBezTo>
                <a:cubicBezTo>
                  <a:pt x="515" y="62"/>
                  <a:pt x="513" y="61"/>
                  <a:pt x="514" y="63"/>
                </a:cubicBezTo>
                <a:cubicBezTo>
                  <a:pt x="512" y="62"/>
                  <a:pt x="510" y="62"/>
                  <a:pt x="510" y="65"/>
                </a:cubicBezTo>
                <a:cubicBezTo>
                  <a:pt x="510" y="65"/>
                  <a:pt x="509" y="64"/>
                  <a:pt x="508" y="64"/>
                </a:cubicBezTo>
                <a:cubicBezTo>
                  <a:pt x="509" y="64"/>
                  <a:pt x="509" y="64"/>
                  <a:pt x="510" y="64"/>
                </a:cubicBezTo>
                <a:cubicBezTo>
                  <a:pt x="510" y="63"/>
                  <a:pt x="509" y="63"/>
                  <a:pt x="508" y="63"/>
                </a:cubicBezTo>
                <a:cubicBezTo>
                  <a:pt x="508" y="64"/>
                  <a:pt x="508" y="65"/>
                  <a:pt x="508" y="65"/>
                </a:cubicBezTo>
                <a:cubicBezTo>
                  <a:pt x="508" y="66"/>
                  <a:pt x="507" y="64"/>
                  <a:pt x="507" y="66"/>
                </a:cubicBezTo>
                <a:cubicBezTo>
                  <a:pt x="505" y="64"/>
                  <a:pt x="500" y="67"/>
                  <a:pt x="500" y="69"/>
                </a:cubicBezTo>
                <a:cubicBezTo>
                  <a:pt x="500" y="70"/>
                  <a:pt x="499" y="68"/>
                  <a:pt x="498" y="68"/>
                </a:cubicBezTo>
                <a:cubicBezTo>
                  <a:pt x="499" y="70"/>
                  <a:pt x="498" y="69"/>
                  <a:pt x="496" y="69"/>
                </a:cubicBezTo>
                <a:cubicBezTo>
                  <a:pt x="496" y="70"/>
                  <a:pt x="497" y="70"/>
                  <a:pt x="497" y="70"/>
                </a:cubicBezTo>
                <a:cubicBezTo>
                  <a:pt x="494" y="70"/>
                  <a:pt x="487" y="74"/>
                  <a:pt x="482" y="76"/>
                </a:cubicBezTo>
                <a:cubicBezTo>
                  <a:pt x="483" y="74"/>
                  <a:pt x="486" y="74"/>
                  <a:pt x="487" y="72"/>
                </a:cubicBezTo>
                <a:cubicBezTo>
                  <a:pt x="489" y="72"/>
                  <a:pt x="489" y="70"/>
                  <a:pt x="492" y="69"/>
                </a:cubicBezTo>
                <a:cubicBezTo>
                  <a:pt x="492" y="70"/>
                  <a:pt x="491" y="70"/>
                  <a:pt x="491" y="70"/>
                </a:cubicBezTo>
                <a:cubicBezTo>
                  <a:pt x="492" y="70"/>
                  <a:pt x="492" y="70"/>
                  <a:pt x="492" y="69"/>
                </a:cubicBezTo>
                <a:cubicBezTo>
                  <a:pt x="494" y="69"/>
                  <a:pt x="497" y="68"/>
                  <a:pt x="498" y="66"/>
                </a:cubicBezTo>
                <a:cubicBezTo>
                  <a:pt x="498" y="66"/>
                  <a:pt x="499" y="66"/>
                  <a:pt x="499" y="67"/>
                </a:cubicBezTo>
                <a:cubicBezTo>
                  <a:pt x="499" y="66"/>
                  <a:pt x="500" y="65"/>
                  <a:pt x="500" y="66"/>
                </a:cubicBezTo>
                <a:cubicBezTo>
                  <a:pt x="501" y="66"/>
                  <a:pt x="500" y="66"/>
                  <a:pt x="500" y="65"/>
                </a:cubicBezTo>
                <a:cubicBezTo>
                  <a:pt x="504" y="65"/>
                  <a:pt x="507" y="61"/>
                  <a:pt x="512" y="60"/>
                </a:cubicBezTo>
                <a:cubicBezTo>
                  <a:pt x="511" y="59"/>
                  <a:pt x="510" y="60"/>
                  <a:pt x="512" y="58"/>
                </a:cubicBezTo>
                <a:cubicBezTo>
                  <a:pt x="513" y="59"/>
                  <a:pt x="513" y="59"/>
                  <a:pt x="513" y="60"/>
                </a:cubicBezTo>
                <a:cubicBezTo>
                  <a:pt x="520" y="56"/>
                  <a:pt x="526" y="54"/>
                  <a:pt x="532" y="50"/>
                </a:cubicBezTo>
                <a:cubicBezTo>
                  <a:pt x="535" y="50"/>
                  <a:pt x="537" y="48"/>
                  <a:pt x="541" y="46"/>
                </a:cubicBezTo>
                <a:cubicBezTo>
                  <a:pt x="539" y="45"/>
                  <a:pt x="537" y="47"/>
                  <a:pt x="536" y="48"/>
                </a:cubicBezTo>
                <a:cubicBezTo>
                  <a:pt x="535" y="47"/>
                  <a:pt x="535" y="47"/>
                  <a:pt x="535" y="46"/>
                </a:cubicBezTo>
                <a:cubicBezTo>
                  <a:pt x="537" y="47"/>
                  <a:pt x="539" y="45"/>
                  <a:pt x="540" y="44"/>
                </a:cubicBezTo>
                <a:cubicBezTo>
                  <a:pt x="542" y="44"/>
                  <a:pt x="541" y="44"/>
                  <a:pt x="543" y="44"/>
                </a:cubicBezTo>
                <a:cubicBezTo>
                  <a:pt x="543" y="45"/>
                  <a:pt x="542" y="45"/>
                  <a:pt x="541" y="45"/>
                </a:cubicBezTo>
                <a:cubicBezTo>
                  <a:pt x="541" y="48"/>
                  <a:pt x="548" y="42"/>
                  <a:pt x="547" y="43"/>
                </a:cubicBezTo>
                <a:cubicBezTo>
                  <a:pt x="552" y="39"/>
                  <a:pt x="557" y="40"/>
                  <a:pt x="561" y="37"/>
                </a:cubicBezTo>
                <a:cubicBezTo>
                  <a:pt x="562" y="36"/>
                  <a:pt x="561" y="36"/>
                  <a:pt x="561" y="34"/>
                </a:cubicBezTo>
                <a:cubicBezTo>
                  <a:pt x="562" y="34"/>
                  <a:pt x="562" y="36"/>
                  <a:pt x="563" y="36"/>
                </a:cubicBezTo>
                <a:cubicBezTo>
                  <a:pt x="565" y="33"/>
                  <a:pt x="569" y="34"/>
                  <a:pt x="573" y="31"/>
                </a:cubicBezTo>
                <a:cubicBezTo>
                  <a:pt x="574" y="32"/>
                  <a:pt x="573" y="34"/>
                  <a:pt x="574" y="32"/>
                </a:cubicBezTo>
                <a:close/>
                <a:moveTo>
                  <a:pt x="581" y="171"/>
                </a:moveTo>
                <a:cubicBezTo>
                  <a:pt x="581" y="171"/>
                  <a:pt x="581" y="172"/>
                  <a:pt x="581" y="172"/>
                </a:cubicBezTo>
                <a:cubicBezTo>
                  <a:pt x="580" y="173"/>
                  <a:pt x="578" y="173"/>
                  <a:pt x="578" y="171"/>
                </a:cubicBezTo>
                <a:cubicBezTo>
                  <a:pt x="580" y="171"/>
                  <a:pt x="580" y="171"/>
                  <a:pt x="581" y="171"/>
                </a:cubicBezTo>
                <a:close/>
                <a:moveTo>
                  <a:pt x="553" y="167"/>
                </a:moveTo>
                <a:cubicBezTo>
                  <a:pt x="553" y="166"/>
                  <a:pt x="555" y="167"/>
                  <a:pt x="555" y="165"/>
                </a:cubicBezTo>
                <a:cubicBezTo>
                  <a:pt x="554" y="164"/>
                  <a:pt x="549" y="165"/>
                  <a:pt x="549" y="168"/>
                </a:cubicBezTo>
                <a:cubicBezTo>
                  <a:pt x="549" y="166"/>
                  <a:pt x="544" y="169"/>
                  <a:pt x="543" y="167"/>
                </a:cubicBezTo>
                <a:cubicBezTo>
                  <a:pt x="543" y="168"/>
                  <a:pt x="542" y="168"/>
                  <a:pt x="541" y="167"/>
                </a:cubicBezTo>
                <a:cubicBezTo>
                  <a:pt x="541" y="168"/>
                  <a:pt x="537" y="170"/>
                  <a:pt x="537" y="166"/>
                </a:cubicBezTo>
                <a:cubicBezTo>
                  <a:pt x="542" y="167"/>
                  <a:pt x="546" y="164"/>
                  <a:pt x="550" y="163"/>
                </a:cubicBezTo>
                <a:cubicBezTo>
                  <a:pt x="550" y="162"/>
                  <a:pt x="549" y="162"/>
                  <a:pt x="549" y="161"/>
                </a:cubicBezTo>
                <a:cubicBezTo>
                  <a:pt x="553" y="164"/>
                  <a:pt x="556" y="159"/>
                  <a:pt x="561" y="160"/>
                </a:cubicBezTo>
                <a:cubicBezTo>
                  <a:pt x="560" y="162"/>
                  <a:pt x="557" y="163"/>
                  <a:pt x="555" y="164"/>
                </a:cubicBezTo>
                <a:cubicBezTo>
                  <a:pt x="556" y="164"/>
                  <a:pt x="557" y="164"/>
                  <a:pt x="557" y="165"/>
                </a:cubicBezTo>
                <a:cubicBezTo>
                  <a:pt x="557" y="164"/>
                  <a:pt x="558" y="164"/>
                  <a:pt x="559" y="163"/>
                </a:cubicBezTo>
                <a:cubicBezTo>
                  <a:pt x="560" y="164"/>
                  <a:pt x="559" y="164"/>
                  <a:pt x="559" y="165"/>
                </a:cubicBezTo>
                <a:cubicBezTo>
                  <a:pt x="564" y="162"/>
                  <a:pt x="569" y="161"/>
                  <a:pt x="575" y="160"/>
                </a:cubicBezTo>
                <a:cubicBezTo>
                  <a:pt x="572" y="162"/>
                  <a:pt x="567" y="163"/>
                  <a:pt x="563" y="164"/>
                </a:cubicBezTo>
                <a:cubicBezTo>
                  <a:pt x="563" y="164"/>
                  <a:pt x="564" y="165"/>
                  <a:pt x="564" y="165"/>
                </a:cubicBezTo>
                <a:cubicBezTo>
                  <a:pt x="561" y="165"/>
                  <a:pt x="558" y="167"/>
                  <a:pt x="553" y="167"/>
                </a:cubicBezTo>
                <a:close/>
                <a:moveTo>
                  <a:pt x="576" y="175"/>
                </a:moveTo>
                <a:cubicBezTo>
                  <a:pt x="576" y="176"/>
                  <a:pt x="574" y="175"/>
                  <a:pt x="572" y="175"/>
                </a:cubicBezTo>
                <a:cubicBezTo>
                  <a:pt x="572" y="174"/>
                  <a:pt x="575" y="175"/>
                  <a:pt x="576" y="175"/>
                </a:cubicBezTo>
                <a:close/>
                <a:moveTo>
                  <a:pt x="566" y="10"/>
                </a:moveTo>
                <a:cubicBezTo>
                  <a:pt x="566" y="11"/>
                  <a:pt x="565" y="8"/>
                  <a:pt x="564" y="10"/>
                </a:cubicBezTo>
                <a:cubicBezTo>
                  <a:pt x="563" y="9"/>
                  <a:pt x="564" y="8"/>
                  <a:pt x="565" y="8"/>
                </a:cubicBezTo>
                <a:cubicBezTo>
                  <a:pt x="565" y="9"/>
                  <a:pt x="566" y="10"/>
                  <a:pt x="566" y="10"/>
                </a:cubicBezTo>
                <a:close/>
                <a:moveTo>
                  <a:pt x="570" y="147"/>
                </a:moveTo>
                <a:cubicBezTo>
                  <a:pt x="563" y="150"/>
                  <a:pt x="554" y="151"/>
                  <a:pt x="547" y="154"/>
                </a:cubicBezTo>
                <a:cubicBezTo>
                  <a:pt x="552" y="149"/>
                  <a:pt x="561" y="147"/>
                  <a:pt x="567" y="144"/>
                </a:cubicBezTo>
                <a:cubicBezTo>
                  <a:pt x="567" y="146"/>
                  <a:pt x="567" y="148"/>
                  <a:pt x="570" y="147"/>
                </a:cubicBezTo>
                <a:close/>
                <a:moveTo>
                  <a:pt x="568" y="164"/>
                </a:moveTo>
                <a:cubicBezTo>
                  <a:pt x="569" y="165"/>
                  <a:pt x="569" y="165"/>
                  <a:pt x="571" y="165"/>
                </a:cubicBezTo>
                <a:cubicBezTo>
                  <a:pt x="571" y="165"/>
                  <a:pt x="571" y="165"/>
                  <a:pt x="570" y="165"/>
                </a:cubicBezTo>
                <a:cubicBezTo>
                  <a:pt x="570" y="166"/>
                  <a:pt x="570" y="166"/>
                  <a:pt x="570" y="166"/>
                </a:cubicBezTo>
                <a:cubicBezTo>
                  <a:pt x="569" y="165"/>
                  <a:pt x="567" y="167"/>
                  <a:pt x="566" y="167"/>
                </a:cubicBezTo>
                <a:cubicBezTo>
                  <a:pt x="565" y="166"/>
                  <a:pt x="569" y="166"/>
                  <a:pt x="568" y="164"/>
                </a:cubicBezTo>
                <a:close/>
                <a:moveTo>
                  <a:pt x="554" y="10"/>
                </a:moveTo>
                <a:cubicBezTo>
                  <a:pt x="553" y="11"/>
                  <a:pt x="553" y="11"/>
                  <a:pt x="553" y="12"/>
                </a:cubicBezTo>
                <a:cubicBezTo>
                  <a:pt x="552" y="11"/>
                  <a:pt x="552" y="11"/>
                  <a:pt x="552" y="10"/>
                </a:cubicBezTo>
                <a:cubicBezTo>
                  <a:pt x="551" y="11"/>
                  <a:pt x="552" y="11"/>
                  <a:pt x="552" y="12"/>
                </a:cubicBezTo>
                <a:cubicBezTo>
                  <a:pt x="551" y="12"/>
                  <a:pt x="551" y="11"/>
                  <a:pt x="551" y="12"/>
                </a:cubicBezTo>
                <a:cubicBezTo>
                  <a:pt x="550" y="12"/>
                  <a:pt x="550" y="10"/>
                  <a:pt x="550" y="12"/>
                </a:cubicBezTo>
                <a:cubicBezTo>
                  <a:pt x="548" y="12"/>
                  <a:pt x="548" y="11"/>
                  <a:pt x="546" y="12"/>
                </a:cubicBezTo>
                <a:cubicBezTo>
                  <a:pt x="546" y="9"/>
                  <a:pt x="550" y="12"/>
                  <a:pt x="549" y="10"/>
                </a:cubicBezTo>
                <a:cubicBezTo>
                  <a:pt x="551" y="10"/>
                  <a:pt x="557" y="10"/>
                  <a:pt x="556" y="9"/>
                </a:cubicBezTo>
                <a:cubicBezTo>
                  <a:pt x="558" y="8"/>
                  <a:pt x="559" y="10"/>
                  <a:pt x="562" y="8"/>
                </a:cubicBezTo>
                <a:cubicBezTo>
                  <a:pt x="562" y="9"/>
                  <a:pt x="562" y="10"/>
                  <a:pt x="563" y="10"/>
                </a:cubicBezTo>
                <a:cubicBezTo>
                  <a:pt x="563" y="11"/>
                  <a:pt x="562" y="10"/>
                  <a:pt x="562" y="11"/>
                </a:cubicBezTo>
                <a:cubicBezTo>
                  <a:pt x="560" y="10"/>
                  <a:pt x="562" y="10"/>
                  <a:pt x="561" y="9"/>
                </a:cubicBezTo>
                <a:cubicBezTo>
                  <a:pt x="559" y="11"/>
                  <a:pt x="556" y="11"/>
                  <a:pt x="554" y="10"/>
                </a:cubicBezTo>
                <a:close/>
                <a:moveTo>
                  <a:pt x="565" y="142"/>
                </a:moveTo>
                <a:cubicBezTo>
                  <a:pt x="560" y="143"/>
                  <a:pt x="561" y="138"/>
                  <a:pt x="556" y="137"/>
                </a:cubicBezTo>
                <a:cubicBezTo>
                  <a:pt x="556" y="137"/>
                  <a:pt x="556" y="138"/>
                  <a:pt x="556" y="138"/>
                </a:cubicBezTo>
                <a:cubicBezTo>
                  <a:pt x="555" y="138"/>
                  <a:pt x="556" y="137"/>
                  <a:pt x="555" y="136"/>
                </a:cubicBezTo>
                <a:cubicBezTo>
                  <a:pt x="559" y="137"/>
                  <a:pt x="561" y="140"/>
                  <a:pt x="565" y="142"/>
                </a:cubicBezTo>
                <a:close/>
                <a:moveTo>
                  <a:pt x="554" y="143"/>
                </a:moveTo>
                <a:cubicBezTo>
                  <a:pt x="554" y="140"/>
                  <a:pt x="551" y="141"/>
                  <a:pt x="550" y="142"/>
                </a:cubicBezTo>
                <a:cubicBezTo>
                  <a:pt x="550" y="140"/>
                  <a:pt x="543" y="143"/>
                  <a:pt x="539" y="143"/>
                </a:cubicBezTo>
                <a:cubicBezTo>
                  <a:pt x="543" y="140"/>
                  <a:pt x="548" y="139"/>
                  <a:pt x="552" y="137"/>
                </a:cubicBezTo>
                <a:cubicBezTo>
                  <a:pt x="552" y="139"/>
                  <a:pt x="554" y="139"/>
                  <a:pt x="555" y="140"/>
                </a:cubicBezTo>
                <a:cubicBezTo>
                  <a:pt x="556" y="139"/>
                  <a:pt x="553" y="139"/>
                  <a:pt x="555" y="139"/>
                </a:cubicBezTo>
                <a:cubicBezTo>
                  <a:pt x="557" y="140"/>
                  <a:pt x="556" y="138"/>
                  <a:pt x="558" y="139"/>
                </a:cubicBezTo>
                <a:cubicBezTo>
                  <a:pt x="558" y="141"/>
                  <a:pt x="557" y="140"/>
                  <a:pt x="556" y="140"/>
                </a:cubicBezTo>
                <a:cubicBezTo>
                  <a:pt x="556" y="141"/>
                  <a:pt x="558" y="141"/>
                  <a:pt x="556" y="141"/>
                </a:cubicBezTo>
                <a:cubicBezTo>
                  <a:pt x="557" y="141"/>
                  <a:pt x="559" y="140"/>
                  <a:pt x="560" y="141"/>
                </a:cubicBezTo>
                <a:cubicBezTo>
                  <a:pt x="560" y="142"/>
                  <a:pt x="559" y="142"/>
                  <a:pt x="558" y="142"/>
                </a:cubicBezTo>
                <a:cubicBezTo>
                  <a:pt x="559" y="144"/>
                  <a:pt x="561" y="141"/>
                  <a:pt x="562" y="143"/>
                </a:cubicBezTo>
                <a:cubicBezTo>
                  <a:pt x="557" y="144"/>
                  <a:pt x="550" y="147"/>
                  <a:pt x="545" y="149"/>
                </a:cubicBezTo>
                <a:cubicBezTo>
                  <a:pt x="545" y="149"/>
                  <a:pt x="546" y="149"/>
                  <a:pt x="546" y="150"/>
                </a:cubicBezTo>
                <a:cubicBezTo>
                  <a:pt x="541" y="147"/>
                  <a:pt x="551" y="147"/>
                  <a:pt x="550" y="145"/>
                </a:cubicBezTo>
                <a:cubicBezTo>
                  <a:pt x="551" y="145"/>
                  <a:pt x="553" y="144"/>
                  <a:pt x="554" y="143"/>
                </a:cubicBezTo>
                <a:close/>
                <a:moveTo>
                  <a:pt x="556" y="37"/>
                </a:moveTo>
                <a:cubicBezTo>
                  <a:pt x="556" y="39"/>
                  <a:pt x="554" y="38"/>
                  <a:pt x="552" y="39"/>
                </a:cubicBezTo>
                <a:cubicBezTo>
                  <a:pt x="553" y="37"/>
                  <a:pt x="555" y="37"/>
                  <a:pt x="556" y="37"/>
                </a:cubicBezTo>
                <a:close/>
                <a:moveTo>
                  <a:pt x="555" y="155"/>
                </a:moveTo>
                <a:cubicBezTo>
                  <a:pt x="555" y="155"/>
                  <a:pt x="556" y="155"/>
                  <a:pt x="557" y="155"/>
                </a:cubicBezTo>
                <a:cubicBezTo>
                  <a:pt x="555" y="156"/>
                  <a:pt x="551" y="158"/>
                  <a:pt x="548" y="159"/>
                </a:cubicBezTo>
                <a:cubicBezTo>
                  <a:pt x="548" y="158"/>
                  <a:pt x="550" y="158"/>
                  <a:pt x="550" y="157"/>
                </a:cubicBezTo>
                <a:cubicBezTo>
                  <a:pt x="544" y="159"/>
                  <a:pt x="541" y="162"/>
                  <a:pt x="536" y="162"/>
                </a:cubicBezTo>
                <a:cubicBezTo>
                  <a:pt x="535" y="162"/>
                  <a:pt x="536" y="163"/>
                  <a:pt x="535" y="164"/>
                </a:cubicBezTo>
                <a:cubicBezTo>
                  <a:pt x="534" y="164"/>
                  <a:pt x="534" y="163"/>
                  <a:pt x="534" y="163"/>
                </a:cubicBezTo>
                <a:cubicBezTo>
                  <a:pt x="532" y="164"/>
                  <a:pt x="525" y="167"/>
                  <a:pt x="522" y="167"/>
                </a:cubicBezTo>
                <a:cubicBezTo>
                  <a:pt x="521" y="168"/>
                  <a:pt x="522" y="168"/>
                  <a:pt x="521" y="168"/>
                </a:cubicBezTo>
                <a:cubicBezTo>
                  <a:pt x="520" y="169"/>
                  <a:pt x="520" y="168"/>
                  <a:pt x="520" y="168"/>
                </a:cubicBezTo>
                <a:cubicBezTo>
                  <a:pt x="519" y="168"/>
                  <a:pt x="518" y="169"/>
                  <a:pt x="519" y="169"/>
                </a:cubicBezTo>
                <a:cubicBezTo>
                  <a:pt x="519" y="170"/>
                  <a:pt x="518" y="169"/>
                  <a:pt x="518" y="168"/>
                </a:cubicBezTo>
                <a:cubicBezTo>
                  <a:pt x="518" y="168"/>
                  <a:pt x="518" y="169"/>
                  <a:pt x="518" y="169"/>
                </a:cubicBezTo>
                <a:cubicBezTo>
                  <a:pt x="516" y="168"/>
                  <a:pt x="520" y="166"/>
                  <a:pt x="521" y="168"/>
                </a:cubicBezTo>
                <a:cubicBezTo>
                  <a:pt x="525" y="162"/>
                  <a:pt x="537" y="162"/>
                  <a:pt x="543" y="157"/>
                </a:cubicBezTo>
                <a:cubicBezTo>
                  <a:pt x="544" y="158"/>
                  <a:pt x="544" y="157"/>
                  <a:pt x="545" y="158"/>
                </a:cubicBezTo>
                <a:cubicBezTo>
                  <a:pt x="547" y="155"/>
                  <a:pt x="554" y="156"/>
                  <a:pt x="556" y="152"/>
                </a:cubicBezTo>
                <a:cubicBezTo>
                  <a:pt x="558" y="154"/>
                  <a:pt x="558" y="153"/>
                  <a:pt x="560" y="153"/>
                </a:cubicBezTo>
                <a:cubicBezTo>
                  <a:pt x="558" y="154"/>
                  <a:pt x="558" y="155"/>
                  <a:pt x="555" y="155"/>
                </a:cubicBezTo>
                <a:close/>
                <a:moveTo>
                  <a:pt x="548" y="21"/>
                </a:moveTo>
                <a:cubicBezTo>
                  <a:pt x="547" y="21"/>
                  <a:pt x="548" y="20"/>
                  <a:pt x="547" y="20"/>
                </a:cubicBezTo>
                <a:cubicBezTo>
                  <a:pt x="548" y="19"/>
                  <a:pt x="550" y="19"/>
                  <a:pt x="552" y="19"/>
                </a:cubicBezTo>
                <a:cubicBezTo>
                  <a:pt x="552" y="20"/>
                  <a:pt x="551" y="20"/>
                  <a:pt x="551" y="21"/>
                </a:cubicBezTo>
                <a:cubicBezTo>
                  <a:pt x="552" y="19"/>
                  <a:pt x="549" y="21"/>
                  <a:pt x="548" y="21"/>
                </a:cubicBezTo>
                <a:close/>
                <a:moveTo>
                  <a:pt x="551" y="23"/>
                </a:moveTo>
                <a:cubicBezTo>
                  <a:pt x="552" y="24"/>
                  <a:pt x="550" y="25"/>
                  <a:pt x="548" y="25"/>
                </a:cubicBezTo>
                <a:cubicBezTo>
                  <a:pt x="548" y="24"/>
                  <a:pt x="551" y="25"/>
                  <a:pt x="550" y="23"/>
                </a:cubicBezTo>
                <a:cubicBezTo>
                  <a:pt x="550" y="24"/>
                  <a:pt x="551" y="24"/>
                  <a:pt x="551" y="23"/>
                </a:cubicBezTo>
                <a:close/>
                <a:moveTo>
                  <a:pt x="556" y="128"/>
                </a:moveTo>
                <a:cubicBezTo>
                  <a:pt x="555" y="129"/>
                  <a:pt x="556" y="129"/>
                  <a:pt x="555" y="130"/>
                </a:cubicBezTo>
                <a:cubicBezTo>
                  <a:pt x="554" y="130"/>
                  <a:pt x="554" y="129"/>
                  <a:pt x="553" y="129"/>
                </a:cubicBezTo>
                <a:cubicBezTo>
                  <a:pt x="554" y="128"/>
                  <a:pt x="554" y="129"/>
                  <a:pt x="556" y="128"/>
                </a:cubicBezTo>
                <a:close/>
                <a:moveTo>
                  <a:pt x="542" y="126"/>
                </a:moveTo>
                <a:cubicBezTo>
                  <a:pt x="547" y="126"/>
                  <a:pt x="548" y="132"/>
                  <a:pt x="553" y="133"/>
                </a:cubicBezTo>
                <a:cubicBezTo>
                  <a:pt x="553" y="133"/>
                  <a:pt x="553" y="134"/>
                  <a:pt x="553" y="134"/>
                </a:cubicBezTo>
                <a:cubicBezTo>
                  <a:pt x="549" y="135"/>
                  <a:pt x="547" y="128"/>
                  <a:pt x="543" y="130"/>
                </a:cubicBezTo>
                <a:cubicBezTo>
                  <a:pt x="544" y="127"/>
                  <a:pt x="539" y="127"/>
                  <a:pt x="538" y="124"/>
                </a:cubicBezTo>
                <a:cubicBezTo>
                  <a:pt x="536" y="126"/>
                  <a:pt x="536" y="124"/>
                  <a:pt x="534" y="124"/>
                </a:cubicBezTo>
                <a:cubicBezTo>
                  <a:pt x="535" y="123"/>
                  <a:pt x="537" y="122"/>
                  <a:pt x="538" y="122"/>
                </a:cubicBezTo>
                <a:cubicBezTo>
                  <a:pt x="539" y="125"/>
                  <a:pt x="542" y="124"/>
                  <a:pt x="542" y="126"/>
                </a:cubicBezTo>
                <a:close/>
                <a:moveTo>
                  <a:pt x="544" y="12"/>
                </a:moveTo>
                <a:cubicBezTo>
                  <a:pt x="543" y="11"/>
                  <a:pt x="542" y="11"/>
                  <a:pt x="542" y="12"/>
                </a:cubicBezTo>
                <a:cubicBezTo>
                  <a:pt x="541" y="12"/>
                  <a:pt x="541" y="11"/>
                  <a:pt x="540" y="11"/>
                </a:cubicBezTo>
                <a:cubicBezTo>
                  <a:pt x="541" y="11"/>
                  <a:pt x="544" y="10"/>
                  <a:pt x="544" y="12"/>
                </a:cubicBezTo>
                <a:close/>
                <a:moveTo>
                  <a:pt x="543" y="54"/>
                </a:moveTo>
                <a:cubicBezTo>
                  <a:pt x="544" y="55"/>
                  <a:pt x="546" y="54"/>
                  <a:pt x="546" y="56"/>
                </a:cubicBezTo>
                <a:cubicBezTo>
                  <a:pt x="544" y="55"/>
                  <a:pt x="542" y="55"/>
                  <a:pt x="542" y="58"/>
                </a:cubicBezTo>
                <a:cubicBezTo>
                  <a:pt x="539" y="58"/>
                  <a:pt x="539" y="59"/>
                  <a:pt x="538" y="61"/>
                </a:cubicBezTo>
                <a:cubicBezTo>
                  <a:pt x="537" y="59"/>
                  <a:pt x="532" y="63"/>
                  <a:pt x="530" y="66"/>
                </a:cubicBezTo>
                <a:cubicBezTo>
                  <a:pt x="530" y="67"/>
                  <a:pt x="531" y="65"/>
                  <a:pt x="532" y="66"/>
                </a:cubicBezTo>
                <a:cubicBezTo>
                  <a:pt x="531" y="67"/>
                  <a:pt x="532" y="68"/>
                  <a:pt x="531" y="69"/>
                </a:cubicBezTo>
                <a:cubicBezTo>
                  <a:pt x="531" y="69"/>
                  <a:pt x="530" y="68"/>
                  <a:pt x="531" y="68"/>
                </a:cubicBezTo>
                <a:cubicBezTo>
                  <a:pt x="531" y="66"/>
                  <a:pt x="529" y="66"/>
                  <a:pt x="528" y="67"/>
                </a:cubicBezTo>
                <a:cubicBezTo>
                  <a:pt x="528" y="68"/>
                  <a:pt x="529" y="68"/>
                  <a:pt x="529" y="69"/>
                </a:cubicBezTo>
                <a:cubicBezTo>
                  <a:pt x="529" y="69"/>
                  <a:pt x="529" y="69"/>
                  <a:pt x="529" y="68"/>
                </a:cubicBezTo>
                <a:cubicBezTo>
                  <a:pt x="528" y="70"/>
                  <a:pt x="525" y="71"/>
                  <a:pt x="524" y="74"/>
                </a:cubicBezTo>
                <a:cubicBezTo>
                  <a:pt x="523" y="74"/>
                  <a:pt x="523" y="74"/>
                  <a:pt x="522" y="74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2" y="75"/>
                  <a:pt x="518" y="77"/>
                  <a:pt x="519" y="78"/>
                </a:cubicBezTo>
                <a:cubicBezTo>
                  <a:pt x="516" y="81"/>
                  <a:pt x="512" y="83"/>
                  <a:pt x="506" y="85"/>
                </a:cubicBezTo>
                <a:cubicBezTo>
                  <a:pt x="504" y="85"/>
                  <a:pt x="498" y="85"/>
                  <a:pt x="498" y="87"/>
                </a:cubicBezTo>
                <a:cubicBezTo>
                  <a:pt x="491" y="88"/>
                  <a:pt x="483" y="93"/>
                  <a:pt x="474" y="94"/>
                </a:cubicBezTo>
                <a:cubicBezTo>
                  <a:pt x="486" y="89"/>
                  <a:pt x="495" y="84"/>
                  <a:pt x="508" y="81"/>
                </a:cubicBezTo>
                <a:cubicBezTo>
                  <a:pt x="508" y="80"/>
                  <a:pt x="508" y="79"/>
                  <a:pt x="507" y="78"/>
                </a:cubicBezTo>
                <a:cubicBezTo>
                  <a:pt x="502" y="80"/>
                  <a:pt x="499" y="81"/>
                  <a:pt x="495" y="82"/>
                </a:cubicBezTo>
                <a:cubicBezTo>
                  <a:pt x="491" y="84"/>
                  <a:pt x="490" y="86"/>
                  <a:pt x="487" y="86"/>
                </a:cubicBezTo>
                <a:cubicBezTo>
                  <a:pt x="482" y="87"/>
                  <a:pt x="475" y="92"/>
                  <a:pt x="470" y="94"/>
                </a:cubicBezTo>
                <a:cubicBezTo>
                  <a:pt x="468" y="94"/>
                  <a:pt x="466" y="95"/>
                  <a:pt x="463" y="96"/>
                </a:cubicBezTo>
                <a:cubicBezTo>
                  <a:pt x="464" y="95"/>
                  <a:pt x="468" y="94"/>
                  <a:pt x="468" y="92"/>
                </a:cubicBezTo>
                <a:cubicBezTo>
                  <a:pt x="479" y="88"/>
                  <a:pt x="492" y="82"/>
                  <a:pt x="505" y="74"/>
                </a:cubicBezTo>
                <a:cubicBezTo>
                  <a:pt x="510" y="75"/>
                  <a:pt x="519" y="68"/>
                  <a:pt x="527" y="66"/>
                </a:cubicBezTo>
                <a:cubicBezTo>
                  <a:pt x="528" y="65"/>
                  <a:pt x="528" y="65"/>
                  <a:pt x="528" y="64"/>
                </a:cubicBezTo>
                <a:cubicBezTo>
                  <a:pt x="527" y="63"/>
                  <a:pt x="522" y="65"/>
                  <a:pt x="521" y="67"/>
                </a:cubicBezTo>
                <a:cubicBezTo>
                  <a:pt x="520" y="67"/>
                  <a:pt x="521" y="66"/>
                  <a:pt x="521" y="66"/>
                </a:cubicBezTo>
                <a:cubicBezTo>
                  <a:pt x="516" y="68"/>
                  <a:pt x="513" y="70"/>
                  <a:pt x="505" y="73"/>
                </a:cubicBezTo>
                <a:cubicBezTo>
                  <a:pt x="510" y="68"/>
                  <a:pt x="519" y="67"/>
                  <a:pt x="523" y="63"/>
                </a:cubicBezTo>
                <a:cubicBezTo>
                  <a:pt x="529" y="61"/>
                  <a:pt x="538" y="58"/>
                  <a:pt x="543" y="54"/>
                </a:cubicBezTo>
                <a:close/>
                <a:moveTo>
                  <a:pt x="548" y="123"/>
                </a:moveTo>
                <a:cubicBezTo>
                  <a:pt x="548" y="124"/>
                  <a:pt x="547" y="124"/>
                  <a:pt x="546" y="125"/>
                </a:cubicBezTo>
                <a:cubicBezTo>
                  <a:pt x="546" y="124"/>
                  <a:pt x="547" y="123"/>
                  <a:pt x="546" y="123"/>
                </a:cubicBezTo>
                <a:cubicBezTo>
                  <a:pt x="546" y="121"/>
                  <a:pt x="547" y="124"/>
                  <a:pt x="547" y="123"/>
                </a:cubicBezTo>
                <a:cubicBezTo>
                  <a:pt x="548" y="123"/>
                  <a:pt x="548" y="124"/>
                  <a:pt x="548" y="123"/>
                </a:cubicBezTo>
                <a:close/>
                <a:moveTo>
                  <a:pt x="493" y="167"/>
                </a:moveTo>
                <a:cubicBezTo>
                  <a:pt x="493" y="166"/>
                  <a:pt x="493" y="166"/>
                  <a:pt x="493" y="166"/>
                </a:cubicBezTo>
                <a:cubicBezTo>
                  <a:pt x="491" y="165"/>
                  <a:pt x="492" y="167"/>
                  <a:pt x="490" y="167"/>
                </a:cubicBezTo>
                <a:cubicBezTo>
                  <a:pt x="490" y="166"/>
                  <a:pt x="493" y="165"/>
                  <a:pt x="490" y="165"/>
                </a:cubicBezTo>
                <a:cubicBezTo>
                  <a:pt x="491" y="164"/>
                  <a:pt x="492" y="164"/>
                  <a:pt x="494" y="164"/>
                </a:cubicBezTo>
                <a:cubicBezTo>
                  <a:pt x="494" y="164"/>
                  <a:pt x="494" y="164"/>
                  <a:pt x="493" y="163"/>
                </a:cubicBezTo>
                <a:cubicBezTo>
                  <a:pt x="488" y="164"/>
                  <a:pt x="484" y="167"/>
                  <a:pt x="478" y="168"/>
                </a:cubicBezTo>
                <a:cubicBezTo>
                  <a:pt x="485" y="164"/>
                  <a:pt x="493" y="162"/>
                  <a:pt x="500" y="159"/>
                </a:cubicBezTo>
                <a:cubicBezTo>
                  <a:pt x="500" y="160"/>
                  <a:pt x="496" y="162"/>
                  <a:pt x="494" y="163"/>
                </a:cubicBezTo>
                <a:cubicBezTo>
                  <a:pt x="494" y="165"/>
                  <a:pt x="497" y="162"/>
                  <a:pt x="496" y="165"/>
                </a:cubicBezTo>
                <a:cubicBezTo>
                  <a:pt x="498" y="165"/>
                  <a:pt x="499" y="165"/>
                  <a:pt x="499" y="164"/>
                </a:cubicBezTo>
                <a:cubicBezTo>
                  <a:pt x="499" y="163"/>
                  <a:pt x="498" y="164"/>
                  <a:pt x="497" y="163"/>
                </a:cubicBezTo>
                <a:cubicBezTo>
                  <a:pt x="497" y="163"/>
                  <a:pt x="498" y="163"/>
                  <a:pt x="498" y="163"/>
                </a:cubicBezTo>
                <a:cubicBezTo>
                  <a:pt x="498" y="163"/>
                  <a:pt x="498" y="163"/>
                  <a:pt x="497" y="162"/>
                </a:cubicBezTo>
                <a:cubicBezTo>
                  <a:pt x="498" y="161"/>
                  <a:pt x="498" y="163"/>
                  <a:pt x="499" y="162"/>
                </a:cubicBezTo>
                <a:cubicBezTo>
                  <a:pt x="497" y="161"/>
                  <a:pt x="504" y="161"/>
                  <a:pt x="506" y="159"/>
                </a:cubicBezTo>
                <a:cubicBezTo>
                  <a:pt x="504" y="157"/>
                  <a:pt x="503" y="159"/>
                  <a:pt x="500" y="159"/>
                </a:cubicBezTo>
                <a:cubicBezTo>
                  <a:pt x="501" y="158"/>
                  <a:pt x="505" y="157"/>
                  <a:pt x="507" y="157"/>
                </a:cubicBezTo>
                <a:cubicBezTo>
                  <a:pt x="507" y="157"/>
                  <a:pt x="506" y="157"/>
                  <a:pt x="505" y="157"/>
                </a:cubicBezTo>
                <a:cubicBezTo>
                  <a:pt x="505" y="158"/>
                  <a:pt x="506" y="158"/>
                  <a:pt x="506" y="159"/>
                </a:cubicBezTo>
                <a:cubicBezTo>
                  <a:pt x="510" y="157"/>
                  <a:pt x="516" y="156"/>
                  <a:pt x="517" y="152"/>
                </a:cubicBezTo>
                <a:cubicBezTo>
                  <a:pt x="518" y="152"/>
                  <a:pt x="517" y="153"/>
                  <a:pt x="519" y="153"/>
                </a:cubicBezTo>
                <a:cubicBezTo>
                  <a:pt x="524" y="149"/>
                  <a:pt x="531" y="149"/>
                  <a:pt x="537" y="146"/>
                </a:cubicBezTo>
                <a:cubicBezTo>
                  <a:pt x="537" y="146"/>
                  <a:pt x="537" y="145"/>
                  <a:pt x="537" y="145"/>
                </a:cubicBezTo>
                <a:cubicBezTo>
                  <a:pt x="541" y="147"/>
                  <a:pt x="544" y="143"/>
                  <a:pt x="549" y="144"/>
                </a:cubicBezTo>
                <a:cubicBezTo>
                  <a:pt x="547" y="145"/>
                  <a:pt x="545" y="145"/>
                  <a:pt x="543" y="148"/>
                </a:cubicBezTo>
                <a:cubicBezTo>
                  <a:pt x="542" y="147"/>
                  <a:pt x="543" y="147"/>
                  <a:pt x="543" y="146"/>
                </a:cubicBezTo>
                <a:cubicBezTo>
                  <a:pt x="541" y="147"/>
                  <a:pt x="538" y="148"/>
                  <a:pt x="536" y="150"/>
                </a:cubicBezTo>
                <a:cubicBezTo>
                  <a:pt x="539" y="151"/>
                  <a:pt x="531" y="154"/>
                  <a:pt x="531" y="152"/>
                </a:cubicBezTo>
                <a:cubicBezTo>
                  <a:pt x="529" y="154"/>
                  <a:pt x="523" y="155"/>
                  <a:pt x="521" y="157"/>
                </a:cubicBezTo>
                <a:cubicBezTo>
                  <a:pt x="520" y="156"/>
                  <a:pt x="516" y="159"/>
                  <a:pt x="515" y="157"/>
                </a:cubicBezTo>
                <a:cubicBezTo>
                  <a:pt x="515" y="158"/>
                  <a:pt x="513" y="158"/>
                  <a:pt x="513" y="160"/>
                </a:cubicBezTo>
                <a:cubicBezTo>
                  <a:pt x="513" y="158"/>
                  <a:pt x="510" y="159"/>
                  <a:pt x="509" y="159"/>
                </a:cubicBezTo>
                <a:cubicBezTo>
                  <a:pt x="508" y="160"/>
                  <a:pt x="509" y="160"/>
                  <a:pt x="509" y="161"/>
                </a:cubicBezTo>
                <a:cubicBezTo>
                  <a:pt x="508" y="161"/>
                  <a:pt x="508" y="161"/>
                  <a:pt x="508" y="160"/>
                </a:cubicBezTo>
                <a:cubicBezTo>
                  <a:pt x="506" y="160"/>
                  <a:pt x="509" y="162"/>
                  <a:pt x="507" y="161"/>
                </a:cubicBezTo>
                <a:cubicBezTo>
                  <a:pt x="508" y="163"/>
                  <a:pt x="508" y="161"/>
                  <a:pt x="509" y="162"/>
                </a:cubicBezTo>
                <a:cubicBezTo>
                  <a:pt x="505" y="164"/>
                  <a:pt x="500" y="164"/>
                  <a:pt x="498" y="167"/>
                </a:cubicBezTo>
                <a:cubicBezTo>
                  <a:pt x="497" y="167"/>
                  <a:pt x="499" y="166"/>
                  <a:pt x="498" y="166"/>
                </a:cubicBezTo>
                <a:cubicBezTo>
                  <a:pt x="496" y="167"/>
                  <a:pt x="493" y="170"/>
                  <a:pt x="490" y="167"/>
                </a:cubicBezTo>
                <a:cubicBezTo>
                  <a:pt x="489" y="167"/>
                  <a:pt x="492" y="167"/>
                  <a:pt x="493" y="167"/>
                </a:cubicBezTo>
                <a:close/>
                <a:moveTo>
                  <a:pt x="508" y="158"/>
                </a:moveTo>
                <a:cubicBezTo>
                  <a:pt x="507" y="158"/>
                  <a:pt x="507" y="157"/>
                  <a:pt x="507" y="157"/>
                </a:cubicBezTo>
                <a:cubicBezTo>
                  <a:pt x="510" y="157"/>
                  <a:pt x="512" y="153"/>
                  <a:pt x="515" y="154"/>
                </a:cubicBezTo>
                <a:cubicBezTo>
                  <a:pt x="513" y="155"/>
                  <a:pt x="510" y="156"/>
                  <a:pt x="508" y="158"/>
                </a:cubicBezTo>
                <a:close/>
                <a:moveTo>
                  <a:pt x="542" y="17"/>
                </a:moveTo>
                <a:cubicBezTo>
                  <a:pt x="542" y="18"/>
                  <a:pt x="542" y="18"/>
                  <a:pt x="542" y="19"/>
                </a:cubicBezTo>
                <a:cubicBezTo>
                  <a:pt x="542" y="19"/>
                  <a:pt x="540" y="19"/>
                  <a:pt x="541" y="20"/>
                </a:cubicBezTo>
                <a:cubicBezTo>
                  <a:pt x="541" y="21"/>
                  <a:pt x="540" y="20"/>
                  <a:pt x="540" y="19"/>
                </a:cubicBezTo>
                <a:cubicBezTo>
                  <a:pt x="540" y="20"/>
                  <a:pt x="537" y="19"/>
                  <a:pt x="536" y="21"/>
                </a:cubicBezTo>
                <a:cubicBezTo>
                  <a:pt x="537" y="20"/>
                  <a:pt x="532" y="21"/>
                  <a:pt x="529" y="22"/>
                </a:cubicBezTo>
                <a:cubicBezTo>
                  <a:pt x="529" y="23"/>
                  <a:pt x="530" y="22"/>
                  <a:pt x="530" y="23"/>
                </a:cubicBezTo>
                <a:cubicBezTo>
                  <a:pt x="529" y="23"/>
                  <a:pt x="529" y="22"/>
                  <a:pt x="528" y="22"/>
                </a:cubicBezTo>
                <a:cubicBezTo>
                  <a:pt x="528" y="23"/>
                  <a:pt x="525" y="24"/>
                  <a:pt x="523" y="24"/>
                </a:cubicBezTo>
                <a:cubicBezTo>
                  <a:pt x="524" y="25"/>
                  <a:pt x="524" y="25"/>
                  <a:pt x="524" y="25"/>
                </a:cubicBezTo>
                <a:cubicBezTo>
                  <a:pt x="524" y="26"/>
                  <a:pt x="521" y="23"/>
                  <a:pt x="523" y="26"/>
                </a:cubicBezTo>
                <a:cubicBezTo>
                  <a:pt x="522" y="26"/>
                  <a:pt x="522" y="25"/>
                  <a:pt x="521" y="25"/>
                </a:cubicBezTo>
                <a:cubicBezTo>
                  <a:pt x="520" y="25"/>
                  <a:pt x="518" y="25"/>
                  <a:pt x="518" y="27"/>
                </a:cubicBezTo>
                <a:cubicBezTo>
                  <a:pt x="518" y="26"/>
                  <a:pt x="516" y="27"/>
                  <a:pt x="515" y="27"/>
                </a:cubicBezTo>
                <a:cubicBezTo>
                  <a:pt x="516" y="27"/>
                  <a:pt x="520" y="29"/>
                  <a:pt x="519" y="27"/>
                </a:cubicBezTo>
                <a:cubicBezTo>
                  <a:pt x="519" y="26"/>
                  <a:pt x="520" y="26"/>
                  <a:pt x="520" y="27"/>
                </a:cubicBezTo>
                <a:cubicBezTo>
                  <a:pt x="520" y="27"/>
                  <a:pt x="520" y="26"/>
                  <a:pt x="520" y="26"/>
                </a:cubicBezTo>
                <a:cubicBezTo>
                  <a:pt x="522" y="26"/>
                  <a:pt x="518" y="28"/>
                  <a:pt x="520" y="28"/>
                </a:cubicBezTo>
                <a:cubicBezTo>
                  <a:pt x="518" y="29"/>
                  <a:pt x="516" y="28"/>
                  <a:pt x="514" y="27"/>
                </a:cubicBezTo>
                <a:cubicBezTo>
                  <a:pt x="513" y="28"/>
                  <a:pt x="514" y="28"/>
                  <a:pt x="514" y="29"/>
                </a:cubicBezTo>
                <a:cubicBezTo>
                  <a:pt x="513" y="26"/>
                  <a:pt x="512" y="29"/>
                  <a:pt x="511" y="30"/>
                </a:cubicBezTo>
                <a:cubicBezTo>
                  <a:pt x="510" y="30"/>
                  <a:pt x="510" y="29"/>
                  <a:pt x="510" y="29"/>
                </a:cubicBezTo>
                <a:cubicBezTo>
                  <a:pt x="508" y="29"/>
                  <a:pt x="502" y="32"/>
                  <a:pt x="503" y="33"/>
                </a:cubicBezTo>
                <a:cubicBezTo>
                  <a:pt x="502" y="33"/>
                  <a:pt x="502" y="32"/>
                  <a:pt x="502" y="32"/>
                </a:cubicBezTo>
                <a:cubicBezTo>
                  <a:pt x="500" y="32"/>
                  <a:pt x="502" y="33"/>
                  <a:pt x="502" y="35"/>
                </a:cubicBezTo>
                <a:cubicBezTo>
                  <a:pt x="501" y="34"/>
                  <a:pt x="501" y="33"/>
                  <a:pt x="500" y="32"/>
                </a:cubicBezTo>
                <a:cubicBezTo>
                  <a:pt x="499" y="34"/>
                  <a:pt x="495" y="33"/>
                  <a:pt x="495" y="36"/>
                </a:cubicBezTo>
                <a:cubicBezTo>
                  <a:pt x="493" y="35"/>
                  <a:pt x="492" y="37"/>
                  <a:pt x="489" y="36"/>
                </a:cubicBezTo>
                <a:cubicBezTo>
                  <a:pt x="490" y="37"/>
                  <a:pt x="490" y="37"/>
                  <a:pt x="490" y="38"/>
                </a:cubicBezTo>
                <a:cubicBezTo>
                  <a:pt x="490" y="37"/>
                  <a:pt x="489" y="38"/>
                  <a:pt x="489" y="37"/>
                </a:cubicBezTo>
                <a:cubicBezTo>
                  <a:pt x="488" y="39"/>
                  <a:pt x="486" y="38"/>
                  <a:pt x="485" y="40"/>
                </a:cubicBezTo>
                <a:cubicBezTo>
                  <a:pt x="484" y="39"/>
                  <a:pt x="483" y="39"/>
                  <a:pt x="482" y="39"/>
                </a:cubicBezTo>
                <a:cubicBezTo>
                  <a:pt x="482" y="39"/>
                  <a:pt x="483" y="40"/>
                  <a:pt x="483" y="40"/>
                </a:cubicBezTo>
                <a:cubicBezTo>
                  <a:pt x="480" y="42"/>
                  <a:pt x="476" y="40"/>
                  <a:pt x="471" y="45"/>
                </a:cubicBezTo>
                <a:cubicBezTo>
                  <a:pt x="471" y="45"/>
                  <a:pt x="472" y="45"/>
                  <a:pt x="472" y="44"/>
                </a:cubicBezTo>
                <a:cubicBezTo>
                  <a:pt x="472" y="44"/>
                  <a:pt x="471" y="44"/>
                  <a:pt x="471" y="44"/>
                </a:cubicBezTo>
                <a:cubicBezTo>
                  <a:pt x="470" y="45"/>
                  <a:pt x="468" y="46"/>
                  <a:pt x="465" y="46"/>
                </a:cubicBezTo>
                <a:cubicBezTo>
                  <a:pt x="465" y="47"/>
                  <a:pt x="466" y="47"/>
                  <a:pt x="466" y="47"/>
                </a:cubicBezTo>
                <a:cubicBezTo>
                  <a:pt x="461" y="47"/>
                  <a:pt x="459" y="50"/>
                  <a:pt x="454" y="51"/>
                </a:cubicBezTo>
                <a:cubicBezTo>
                  <a:pt x="454" y="52"/>
                  <a:pt x="454" y="52"/>
                  <a:pt x="454" y="53"/>
                </a:cubicBezTo>
                <a:cubicBezTo>
                  <a:pt x="453" y="52"/>
                  <a:pt x="450" y="51"/>
                  <a:pt x="449" y="54"/>
                </a:cubicBezTo>
                <a:cubicBezTo>
                  <a:pt x="449" y="53"/>
                  <a:pt x="441" y="56"/>
                  <a:pt x="443" y="57"/>
                </a:cubicBezTo>
                <a:cubicBezTo>
                  <a:pt x="443" y="58"/>
                  <a:pt x="442" y="56"/>
                  <a:pt x="440" y="57"/>
                </a:cubicBezTo>
                <a:cubicBezTo>
                  <a:pt x="440" y="57"/>
                  <a:pt x="440" y="57"/>
                  <a:pt x="441" y="57"/>
                </a:cubicBezTo>
                <a:cubicBezTo>
                  <a:pt x="441" y="58"/>
                  <a:pt x="440" y="58"/>
                  <a:pt x="440" y="57"/>
                </a:cubicBezTo>
                <a:cubicBezTo>
                  <a:pt x="439" y="57"/>
                  <a:pt x="439" y="58"/>
                  <a:pt x="439" y="59"/>
                </a:cubicBezTo>
                <a:cubicBezTo>
                  <a:pt x="437" y="58"/>
                  <a:pt x="433" y="59"/>
                  <a:pt x="432" y="62"/>
                </a:cubicBezTo>
                <a:cubicBezTo>
                  <a:pt x="430" y="61"/>
                  <a:pt x="425" y="63"/>
                  <a:pt x="423" y="65"/>
                </a:cubicBezTo>
                <a:cubicBezTo>
                  <a:pt x="423" y="65"/>
                  <a:pt x="423" y="65"/>
                  <a:pt x="422" y="65"/>
                </a:cubicBezTo>
                <a:cubicBezTo>
                  <a:pt x="421" y="66"/>
                  <a:pt x="422" y="66"/>
                  <a:pt x="422" y="66"/>
                </a:cubicBezTo>
                <a:cubicBezTo>
                  <a:pt x="422" y="67"/>
                  <a:pt x="421" y="66"/>
                  <a:pt x="421" y="67"/>
                </a:cubicBezTo>
                <a:cubicBezTo>
                  <a:pt x="421" y="66"/>
                  <a:pt x="419" y="65"/>
                  <a:pt x="419" y="68"/>
                </a:cubicBezTo>
                <a:cubicBezTo>
                  <a:pt x="418" y="66"/>
                  <a:pt x="414" y="68"/>
                  <a:pt x="414" y="69"/>
                </a:cubicBezTo>
                <a:cubicBezTo>
                  <a:pt x="411" y="70"/>
                  <a:pt x="405" y="73"/>
                  <a:pt x="403" y="75"/>
                </a:cubicBezTo>
                <a:cubicBezTo>
                  <a:pt x="402" y="74"/>
                  <a:pt x="402" y="74"/>
                  <a:pt x="401" y="75"/>
                </a:cubicBezTo>
                <a:cubicBezTo>
                  <a:pt x="401" y="76"/>
                  <a:pt x="402" y="76"/>
                  <a:pt x="401" y="78"/>
                </a:cubicBezTo>
                <a:cubicBezTo>
                  <a:pt x="401" y="77"/>
                  <a:pt x="400" y="76"/>
                  <a:pt x="400" y="75"/>
                </a:cubicBezTo>
                <a:cubicBezTo>
                  <a:pt x="397" y="77"/>
                  <a:pt x="394" y="79"/>
                  <a:pt x="391" y="78"/>
                </a:cubicBezTo>
                <a:cubicBezTo>
                  <a:pt x="391" y="78"/>
                  <a:pt x="392" y="78"/>
                  <a:pt x="392" y="77"/>
                </a:cubicBezTo>
                <a:cubicBezTo>
                  <a:pt x="391" y="76"/>
                  <a:pt x="388" y="77"/>
                  <a:pt x="387" y="78"/>
                </a:cubicBezTo>
                <a:cubicBezTo>
                  <a:pt x="388" y="78"/>
                  <a:pt x="389" y="79"/>
                  <a:pt x="390" y="79"/>
                </a:cubicBezTo>
                <a:cubicBezTo>
                  <a:pt x="390" y="77"/>
                  <a:pt x="388" y="79"/>
                  <a:pt x="388" y="77"/>
                </a:cubicBezTo>
                <a:cubicBezTo>
                  <a:pt x="390" y="77"/>
                  <a:pt x="391" y="79"/>
                  <a:pt x="391" y="80"/>
                </a:cubicBezTo>
                <a:cubicBezTo>
                  <a:pt x="391" y="80"/>
                  <a:pt x="388" y="81"/>
                  <a:pt x="387" y="82"/>
                </a:cubicBezTo>
                <a:cubicBezTo>
                  <a:pt x="389" y="83"/>
                  <a:pt x="390" y="81"/>
                  <a:pt x="392" y="81"/>
                </a:cubicBezTo>
                <a:cubicBezTo>
                  <a:pt x="391" y="82"/>
                  <a:pt x="390" y="83"/>
                  <a:pt x="389" y="83"/>
                </a:cubicBezTo>
                <a:cubicBezTo>
                  <a:pt x="389" y="83"/>
                  <a:pt x="389" y="84"/>
                  <a:pt x="389" y="84"/>
                </a:cubicBezTo>
                <a:cubicBezTo>
                  <a:pt x="395" y="81"/>
                  <a:pt x="403" y="79"/>
                  <a:pt x="408" y="74"/>
                </a:cubicBezTo>
                <a:cubicBezTo>
                  <a:pt x="410" y="75"/>
                  <a:pt x="410" y="73"/>
                  <a:pt x="412" y="74"/>
                </a:cubicBezTo>
                <a:cubicBezTo>
                  <a:pt x="412" y="73"/>
                  <a:pt x="411" y="73"/>
                  <a:pt x="411" y="73"/>
                </a:cubicBezTo>
                <a:cubicBezTo>
                  <a:pt x="411" y="72"/>
                  <a:pt x="412" y="73"/>
                  <a:pt x="412" y="73"/>
                </a:cubicBezTo>
                <a:cubicBezTo>
                  <a:pt x="414" y="73"/>
                  <a:pt x="414" y="71"/>
                  <a:pt x="416" y="72"/>
                </a:cubicBezTo>
                <a:cubicBezTo>
                  <a:pt x="416" y="71"/>
                  <a:pt x="414" y="70"/>
                  <a:pt x="415" y="69"/>
                </a:cubicBezTo>
                <a:cubicBezTo>
                  <a:pt x="416" y="68"/>
                  <a:pt x="415" y="70"/>
                  <a:pt x="416" y="71"/>
                </a:cubicBezTo>
                <a:cubicBezTo>
                  <a:pt x="416" y="70"/>
                  <a:pt x="417" y="70"/>
                  <a:pt x="417" y="71"/>
                </a:cubicBezTo>
                <a:cubicBezTo>
                  <a:pt x="418" y="71"/>
                  <a:pt x="417" y="70"/>
                  <a:pt x="419" y="70"/>
                </a:cubicBezTo>
                <a:cubicBezTo>
                  <a:pt x="418" y="69"/>
                  <a:pt x="419" y="69"/>
                  <a:pt x="419" y="69"/>
                </a:cubicBezTo>
                <a:cubicBezTo>
                  <a:pt x="420" y="69"/>
                  <a:pt x="418" y="70"/>
                  <a:pt x="420" y="70"/>
                </a:cubicBezTo>
                <a:cubicBezTo>
                  <a:pt x="420" y="70"/>
                  <a:pt x="420" y="69"/>
                  <a:pt x="420" y="69"/>
                </a:cubicBezTo>
                <a:cubicBezTo>
                  <a:pt x="423" y="69"/>
                  <a:pt x="425" y="69"/>
                  <a:pt x="426" y="66"/>
                </a:cubicBezTo>
                <a:cubicBezTo>
                  <a:pt x="428" y="68"/>
                  <a:pt x="428" y="65"/>
                  <a:pt x="429" y="66"/>
                </a:cubicBezTo>
                <a:cubicBezTo>
                  <a:pt x="429" y="66"/>
                  <a:pt x="429" y="65"/>
                  <a:pt x="429" y="65"/>
                </a:cubicBezTo>
                <a:cubicBezTo>
                  <a:pt x="430" y="65"/>
                  <a:pt x="432" y="65"/>
                  <a:pt x="433" y="65"/>
                </a:cubicBezTo>
                <a:cubicBezTo>
                  <a:pt x="432" y="63"/>
                  <a:pt x="433" y="63"/>
                  <a:pt x="433" y="64"/>
                </a:cubicBezTo>
                <a:cubicBezTo>
                  <a:pt x="434" y="63"/>
                  <a:pt x="434" y="62"/>
                  <a:pt x="435" y="62"/>
                </a:cubicBezTo>
                <a:cubicBezTo>
                  <a:pt x="436" y="62"/>
                  <a:pt x="435" y="62"/>
                  <a:pt x="435" y="63"/>
                </a:cubicBezTo>
                <a:cubicBezTo>
                  <a:pt x="436" y="63"/>
                  <a:pt x="436" y="62"/>
                  <a:pt x="437" y="62"/>
                </a:cubicBezTo>
                <a:cubicBezTo>
                  <a:pt x="437" y="62"/>
                  <a:pt x="437" y="62"/>
                  <a:pt x="436" y="62"/>
                </a:cubicBezTo>
                <a:cubicBezTo>
                  <a:pt x="437" y="61"/>
                  <a:pt x="442" y="62"/>
                  <a:pt x="443" y="59"/>
                </a:cubicBezTo>
                <a:cubicBezTo>
                  <a:pt x="446" y="60"/>
                  <a:pt x="446" y="57"/>
                  <a:pt x="449" y="57"/>
                </a:cubicBezTo>
                <a:cubicBezTo>
                  <a:pt x="449" y="57"/>
                  <a:pt x="449" y="56"/>
                  <a:pt x="448" y="56"/>
                </a:cubicBezTo>
                <a:cubicBezTo>
                  <a:pt x="449" y="55"/>
                  <a:pt x="450" y="57"/>
                  <a:pt x="452" y="56"/>
                </a:cubicBezTo>
                <a:cubicBezTo>
                  <a:pt x="451" y="55"/>
                  <a:pt x="453" y="55"/>
                  <a:pt x="455" y="55"/>
                </a:cubicBezTo>
                <a:cubicBezTo>
                  <a:pt x="455" y="55"/>
                  <a:pt x="455" y="54"/>
                  <a:pt x="455" y="54"/>
                </a:cubicBezTo>
                <a:cubicBezTo>
                  <a:pt x="456" y="55"/>
                  <a:pt x="460" y="54"/>
                  <a:pt x="460" y="52"/>
                </a:cubicBezTo>
                <a:cubicBezTo>
                  <a:pt x="460" y="52"/>
                  <a:pt x="460" y="53"/>
                  <a:pt x="460" y="53"/>
                </a:cubicBezTo>
                <a:cubicBezTo>
                  <a:pt x="461" y="53"/>
                  <a:pt x="461" y="52"/>
                  <a:pt x="460" y="52"/>
                </a:cubicBezTo>
                <a:cubicBezTo>
                  <a:pt x="461" y="51"/>
                  <a:pt x="462" y="52"/>
                  <a:pt x="463" y="52"/>
                </a:cubicBezTo>
                <a:cubicBezTo>
                  <a:pt x="463" y="51"/>
                  <a:pt x="465" y="52"/>
                  <a:pt x="467" y="50"/>
                </a:cubicBezTo>
                <a:cubicBezTo>
                  <a:pt x="468" y="52"/>
                  <a:pt x="464" y="51"/>
                  <a:pt x="466" y="53"/>
                </a:cubicBezTo>
                <a:cubicBezTo>
                  <a:pt x="463" y="52"/>
                  <a:pt x="458" y="55"/>
                  <a:pt x="456" y="57"/>
                </a:cubicBezTo>
                <a:cubicBezTo>
                  <a:pt x="450" y="58"/>
                  <a:pt x="446" y="60"/>
                  <a:pt x="442" y="63"/>
                </a:cubicBezTo>
                <a:cubicBezTo>
                  <a:pt x="436" y="64"/>
                  <a:pt x="429" y="68"/>
                  <a:pt x="426" y="71"/>
                </a:cubicBezTo>
                <a:cubicBezTo>
                  <a:pt x="424" y="70"/>
                  <a:pt x="421" y="72"/>
                  <a:pt x="419" y="73"/>
                </a:cubicBezTo>
                <a:cubicBezTo>
                  <a:pt x="419" y="74"/>
                  <a:pt x="419" y="74"/>
                  <a:pt x="418" y="75"/>
                </a:cubicBezTo>
                <a:cubicBezTo>
                  <a:pt x="417" y="75"/>
                  <a:pt x="418" y="74"/>
                  <a:pt x="418" y="73"/>
                </a:cubicBezTo>
                <a:cubicBezTo>
                  <a:pt x="416" y="75"/>
                  <a:pt x="411" y="76"/>
                  <a:pt x="412" y="77"/>
                </a:cubicBezTo>
                <a:cubicBezTo>
                  <a:pt x="411" y="79"/>
                  <a:pt x="411" y="76"/>
                  <a:pt x="410" y="77"/>
                </a:cubicBezTo>
                <a:cubicBezTo>
                  <a:pt x="410" y="78"/>
                  <a:pt x="408" y="78"/>
                  <a:pt x="407" y="78"/>
                </a:cubicBezTo>
                <a:cubicBezTo>
                  <a:pt x="406" y="79"/>
                  <a:pt x="407" y="80"/>
                  <a:pt x="406" y="80"/>
                </a:cubicBezTo>
                <a:cubicBezTo>
                  <a:pt x="406" y="80"/>
                  <a:pt x="401" y="79"/>
                  <a:pt x="401" y="82"/>
                </a:cubicBezTo>
                <a:cubicBezTo>
                  <a:pt x="399" y="81"/>
                  <a:pt x="399" y="84"/>
                  <a:pt x="395" y="84"/>
                </a:cubicBezTo>
                <a:cubicBezTo>
                  <a:pt x="396" y="84"/>
                  <a:pt x="396" y="84"/>
                  <a:pt x="396" y="85"/>
                </a:cubicBezTo>
                <a:cubicBezTo>
                  <a:pt x="395" y="85"/>
                  <a:pt x="395" y="84"/>
                  <a:pt x="394" y="84"/>
                </a:cubicBezTo>
                <a:cubicBezTo>
                  <a:pt x="393" y="85"/>
                  <a:pt x="394" y="85"/>
                  <a:pt x="395" y="85"/>
                </a:cubicBezTo>
                <a:cubicBezTo>
                  <a:pt x="395" y="86"/>
                  <a:pt x="394" y="86"/>
                  <a:pt x="394" y="86"/>
                </a:cubicBezTo>
                <a:cubicBezTo>
                  <a:pt x="394" y="86"/>
                  <a:pt x="394" y="86"/>
                  <a:pt x="394" y="86"/>
                </a:cubicBezTo>
                <a:cubicBezTo>
                  <a:pt x="393" y="86"/>
                  <a:pt x="393" y="86"/>
                  <a:pt x="394" y="86"/>
                </a:cubicBezTo>
                <a:cubicBezTo>
                  <a:pt x="392" y="83"/>
                  <a:pt x="392" y="87"/>
                  <a:pt x="390" y="86"/>
                </a:cubicBezTo>
                <a:cubicBezTo>
                  <a:pt x="389" y="86"/>
                  <a:pt x="390" y="87"/>
                  <a:pt x="391" y="87"/>
                </a:cubicBezTo>
                <a:cubicBezTo>
                  <a:pt x="390" y="88"/>
                  <a:pt x="389" y="88"/>
                  <a:pt x="387" y="88"/>
                </a:cubicBezTo>
                <a:cubicBezTo>
                  <a:pt x="387" y="88"/>
                  <a:pt x="388" y="88"/>
                  <a:pt x="388" y="87"/>
                </a:cubicBezTo>
                <a:cubicBezTo>
                  <a:pt x="380" y="90"/>
                  <a:pt x="375" y="95"/>
                  <a:pt x="367" y="97"/>
                </a:cubicBezTo>
                <a:cubicBezTo>
                  <a:pt x="369" y="97"/>
                  <a:pt x="369" y="98"/>
                  <a:pt x="371" y="98"/>
                </a:cubicBezTo>
                <a:cubicBezTo>
                  <a:pt x="370" y="99"/>
                  <a:pt x="369" y="99"/>
                  <a:pt x="369" y="100"/>
                </a:cubicBezTo>
                <a:cubicBezTo>
                  <a:pt x="370" y="101"/>
                  <a:pt x="368" y="98"/>
                  <a:pt x="369" y="98"/>
                </a:cubicBezTo>
                <a:cubicBezTo>
                  <a:pt x="368" y="96"/>
                  <a:pt x="362" y="98"/>
                  <a:pt x="363" y="100"/>
                </a:cubicBezTo>
                <a:cubicBezTo>
                  <a:pt x="363" y="101"/>
                  <a:pt x="361" y="100"/>
                  <a:pt x="362" y="99"/>
                </a:cubicBezTo>
                <a:cubicBezTo>
                  <a:pt x="361" y="100"/>
                  <a:pt x="356" y="101"/>
                  <a:pt x="357" y="103"/>
                </a:cubicBezTo>
                <a:cubicBezTo>
                  <a:pt x="356" y="102"/>
                  <a:pt x="354" y="103"/>
                  <a:pt x="353" y="103"/>
                </a:cubicBezTo>
                <a:cubicBezTo>
                  <a:pt x="353" y="102"/>
                  <a:pt x="354" y="102"/>
                  <a:pt x="355" y="102"/>
                </a:cubicBezTo>
                <a:cubicBezTo>
                  <a:pt x="355" y="101"/>
                  <a:pt x="354" y="102"/>
                  <a:pt x="354" y="101"/>
                </a:cubicBezTo>
                <a:cubicBezTo>
                  <a:pt x="354" y="101"/>
                  <a:pt x="354" y="101"/>
                  <a:pt x="354" y="100"/>
                </a:cubicBezTo>
                <a:cubicBezTo>
                  <a:pt x="356" y="100"/>
                  <a:pt x="354" y="101"/>
                  <a:pt x="355" y="101"/>
                </a:cubicBezTo>
                <a:cubicBezTo>
                  <a:pt x="356" y="99"/>
                  <a:pt x="356" y="100"/>
                  <a:pt x="356" y="99"/>
                </a:cubicBezTo>
                <a:cubicBezTo>
                  <a:pt x="357" y="98"/>
                  <a:pt x="356" y="100"/>
                  <a:pt x="357" y="100"/>
                </a:cubicBezTo>
                <a:cubicBezTo>
                  <a:pt x="359" y="100"/>
                  <a:pt x="361" y="97"/>
                  <a:pt x="363" y="98"/>
                </a:cubicBezTo>
                <a:cubicBezTo>
                  <a:pt x="363" y="97"/>
                  <a:pt x="361" y="96"/>
                  <a:pt x="363" y="96"/>
                </a:cubicBezTo>
                <a:cubicBezTo>
                  <a:pt x="364" y="95"/>
                  <a:pt x="362" y="97"/>
                  <a:pt x="364" y="97"/>
                </a:cubicBezTo>
                <a:cubicBezTo>
                  <a:pt x="367" y="95"/>
                  <a:pt x="375" y="93"/>
                  <a:pt x="377" y="90"/>
                </a:cubicBezTo>
                <a:cubicBezTo>
                  <a:pt x="379" y="91"/>
                  <a:pt x="380" y="89"/>
                  <a:pt x="380" y="87"/>
                </a:cubicBezTo>
                <a:cubicBezTo>
                  <a:pt x="381" y="87"/>
                  <a:pt x="381" y="89"/>
                  <a:pt x="380" y="89"/>
                </a:cubicBezTo>
                <a:cubicBezTo>
                  <a:pt x="382" y="89"/>
                  <a:pt x="383" y="86"/>
                  <a:pt x="384" y="87"/>
                </a:cubicBezTo>
                <a:cubicBezTo>
                  <a:pt x="385" y="87"/>
                  <a:pt x="386" y="85"/>
                  <a:pt x="384" y="86"/>
                </a:cubicBezTo>
                <a:cubicBezTo>
                  <a:pt x="385" y="84"/>
                  <a:pt x="386" y="86"/>
                  <a:pt x="386" y="86"/>
                </a:cubicBezTo>
                <a:cubicBezTo>
                  <a:pt x="388" y="86"/>
                  <a:pt x="387" y="84"/>
                  <a:pt x="389" y="84"/>
                </a:cubicBezTo>
                <a:cubicBezTo>
                  <a:pt x="388" y="83"/>
                  <a:pt x="385" y="84"/>
                  <a:pt x="386" y="82"/>
                </a:cubicBezTo>
                <a:cubicBezTo>
                  <a:pt x="384" y="82"/>
                  <a:pt x="384" y="85"/>
                  <a:pt x="383" y="83"/>
                </a:cubicBezTo>
                <a:cubicBezTo>
                  <a:pt x="382" y="85"/>
                  <a:pt x="384" y="84"/>
                  <a:pt x="384" y="85"/>
                </a:cubicBezTo>
                <a:cubicBezTo>
                  <a:pt x="381" y="84"/>
                  <a:pt x="377" y="86"/>
                  <a:pt x="376" y="88"/>
                </a:cubicBezTo>
                <a:cubicBezTo>
                  <a:pt x="375" y="87"/>
                  <a:pt x="375" y="88"/>
                  <a:pt x="374" y="88"/>
                </a:cubicBezTo>
                <a:cubicBezTo>
                  <a:pt x="374" y="89"/>
                  <a:pt x="374" y="89"/>
                  <a:pt x="374" y="89"/>
                </a:cubicBezTo>
                <a:cubicBezTo>
                  <a:pt x="374" y="90"/>
                  <a:pt x="372" y="88"/>
                  <a:pt x="371" y="89"/>
                </a:cubicBezTo>
                <a:cubicBezTo>
                  <a:pt x="372" y="89"/>
                  <a:pt x="372" y="90"/>
                  <a:pt x="372" y="91"/>
                </a:cubicBezTo>
                <a:cubicBezTo>
                  <a:pt x="371" y="89"/>
                  <a:pt x="368" y="91"/>
                  <a:pt x="368" y="92"/>
                </a:cubicBezTo>
                <a:cubicBezTo>
                  <a:pt x="367" y="92"/>
                  <a:pt x="368" y="92"/>
                  <a:pt x="368" y="92"/>
                </a:cubicBezTo>
                <a:cubicBezTo>
                  <a:pt x="365" y="91"/>
                  <a:pt x="360" y="96"/>
                  <a:pt x="359" y="95"/>
                </a:cubicBezTo>
                <a:cubicBezTo>
                  <a:pt x="358" y="96"/>
                  <a:pt x="359" y="98"/>
                  <a:pt x="357" y="98"/>
                </a:cubicBezTo>
                <a:cubicBezTo>
                  <a:pt x="357" y="97"/>
                  <a:pt x="358" y="97"/>
                  <a:pt x="358" y="96"/>
                </a:cubicBezTo>
                <a:cubicBezTo>
                  <a:pt x="354" y="97"/>
                  <a:pt x="354" y="100"/>
                  <a:pt x="351" y="99"/>
                </a:cubicBezTo>
                <a:cubicBezTo>
                  <a:pt x="352" y="101"/>
                  <a:pt x="351" y="100"/>
                  <a:pt x="351" y="100"/>
                </a:cubicBezTo>
                <a:cubicBezTo>
                  <a:pt x="349" y="100"/>
                  <a:pt x="345" y="104"/>
                  <a:pt x="342" y="104"/>
                </a:cubicBezTo>
                <a:cubicBezTo>
                  <a:pt x="342" y="105"/>
                  <a:pt x="342" y="105"/>
                  <a:pt x="342" y="106"/>
                </a:cubicBezTo>
                <a:cubicBezTo>
                  <a:pt x="344" y="106"/>
                  <a:pt x="344" y="105"/>
                  <a:pt x="345" y="105"/>
                </a:cubicBezTo>
                <a:cubicBezTo>
                  <a:pt x="345" y="107"/>
                  <a:pt x="343" y="107"/>
                  <a:pt x="342" y="107"/>
                </a:cubicBezTo>
                <a:cubicBezTo>
                  <a:pt x="343" y="106"/>
                  <a:pt x="341" y="106"/>
                  <a:pt x="342" y="104"/>
                </a:cubicBezTo>
                <a:cubicBezTo>
                  <a:pt x="339" y="105"/>
                  <a:pt x="336" y="108"/>
                  <a:pt x="334" y="108"/>
                </a:cubicBezTo>
                <a:cubicBezTo>
                  <a:pt x="332" y="108"/>
                  <a:pt x="334" y="109"/>
                  <a:pt x="334" y="110"/>
                </a:cubicBezTo>
                <a:cubicBezTo>
                  <a:pt x="333" y="108"/>
                  <a:pt x="327" y="112"/>
                  <a:pt x="326" y="114"/>
                </a:cubicBezTo>
                <a:cubicBezTo>
                  <a:pt x="324" y="113"/>
                  <a:pt x="322" y="116"/>
                  <a:pt x="320" y="116"/>
                </a:cubicBezTo>
                <a:cubicBezTo>
                  <a:pt x="320" y="117"/>
                  <a:pt x="319" y="117"/>
                  <a:pt x="321" y="118"/>
                </a:cubicBezTo>
                <a:cubicBezTo>
                  <a:pt x="323" y="117"/>
                  <a:pt x="320" y="116"/>
                  <a:pt x="324" y="116"/>
                </a:cubicBezTo>
                <a:cubicBezTo>
                  <a:pt x="324" y="115"/>
                  <a:pt x="324" y="115"/>
                  <a:pt x="324" y="114"/>
                </a:cubicBezTo>
                <a:cubicBezTo>
                  <a:pt x="325" y="114"/>
                  <a:pt x="325" y="115"/>
                  <a:pt x="325" y="116"/>
                </a:cubicBezTo>
                <a:cubicBezTo>
                  <a:pt x="326" y="115"/>
                  <a:pt x="326" y="116"/>
                  <a:pt x="327" y="114"/>
                </a:cubicBezTo>
                <a:cubicBezTo>
                  <a:pt x="327" y="114"/>
                  <a:pt x="328" y="114"/>
                  <a:pt x="329" y="114"/>
                </a:cubicBezTo>
                <a:cubicBezTo>
                  <a:pt x="328" y="117"/>
                  <a:pt x="323" y="116"/>
                  <a:pt x="322" y="120"/>
                </a:cubicBezTo>
                <a:cubicBezTo>
                  <a:pt x="321" y="118"/>
                  <a:pt x="317" y="122"/>
                  <a:pt x="318" y="122"/>
                </a:cubicBezTo>
                <a:cubicBezTo>
                  <a:pt x="316" y="123"/>
                  <a:pt x="313" y="123"/>
                  <a:pt x="311" y="126"/>
                </a:cubicBezTo>
                <a:cubicBezTo>
                  <a:pt x="309" y="126"/>
                  <a:pt x="308" y="126"/>
                  <a:pt x="307" y="128"/>
                </a:cubicBezTo>
                <a:cubicBezTo>
                  <a:pt x="299" y="130"/>
                  <a:pt x="291" y="139"/>
                  <a:pt x="284" y="140"/>
                </a:cubicBezTo>
                <a:cubicBezTo>
                  <a:pt x="284" y="141"/>
                  <a:pt x="285" y="141"/>
                  <a:pt x="284" y="141"/>
                </a:cubicBezTo>
                <a:cubicBezTo>
                  <a:pt x="283" y="143"/>
                  <a:pt x="284" y="141"/>
                  <a:pt x="283" y="140"/>
                </a:cubicBezTo>
                <a:cubicBezTo>
                  <a:pt x="282" y="141"/>
                  <a:pt x="279" y="142"/>
                  <a:pt x="280" y="143"/>
                </a:cubicBezTo>
                <a:cubicBezTo>
                  <a:pt x="277" y="145"/>
                  <a:pt x="267" y="148"/>
                  <a:pt x="265" y="151"/>
                </a:cubicBezTo>
                <a:cubicBezTo>
                  <a:pt x="264" y="152"/>
                  <a:pt x="265" y="152"/>
                  <a:pt x="266" y="152"/>
                </a:cubicBezTo>
                <a:cubicBezTo>
                  <a:pt x="264" y="152"/>
                  <a:pt x="260" y="153"/>
                  <a:pt x="258" y="157"/>
                </a:cubicBezTo>
                <a:cubicBezTo>
                  <a:pt x="253" y="157"/>
                  <a:pt x="250" y="159"/>
                  <a:pt x="249" y="162"/>
                </a:cubicBezTo>
                <a:cubicBezTo>
                  <a:pt x="247" y="161"/>
                  <a:pt x="246" y="162"/>
                  <a:pt x="245" y="164"/>
                </a:cubicBezTo>
                <a:cubicBezTo>
                  <a:pt x="245" y="163"/>
                  <a:pt x="243" y="162"/>
                  <a:pt x="243" y="164"/>
                </a:cubicBezTo>
                <a:cubicBezTo>
                  <a:pt x="243" y="164"/>
                  <a:pt x="243" y="163"/>
                  <a:pt x="242" y="162"/>
                </a:cubicBezTo>
                <a:cubicBezTo>
                  <a:pt x="243" y="162"/>
                  <a:pt x="243" y="162"/>
                  <a:pt x="243" y="161"/>
                </a:cubicBezTo>
                <a:cubicBezTo>
                  <a:pt x="248" y="161"/>
                  <a:pt x="249" y="157"/>
                  <a:pt x="253" y="156"/>
                </a:cubicBezTo>
                <a:cubicBezTo>
                  <a:pt x="253" y="155"/>
                  <a:pt x="252" y="155"/>
                  <a:pt x="252" y="154"/>
                </a:cubicBezTo>
                <a:cubicBezTo>
                  <a:pt x="254" y="155"/>
                  <a:pt x="254" y="154"/>
                  <a:pt x="255" y="153"/>
                </a:cubicBezTo>
                <a:cubicBezTo>
                  <a:pt x="257" y="154"/>
                  <a:pt x="254" y="154"/>
                  <a:pt x="254" y="155"/>
                </a:cubicBezTo>
                <a:cubicBezTo>
                  <a:pt x="254" y="155"/>
                  <a:pt x="257" y="155"/>
                  <a:pt x="256" y="153"/>
                </a:cubicBezTo>
                <a:cubicBezTo>
                  <a:pt x="257" y="152"/>
                  <a:pt x="257" y="152"/>
                  <a:pt x="258" y="152"/>
                </a:cubicBezTo>
                <a:cubicBezTo>
                  <a:pt x="258" y="153"/>
                  <a:pt x="257" y="154"/>
                  <a:pt x="257" y="153"/>
                </a:cubicBezTo>
                <a:cubicBezTo>
                  <a:pt x="257" y="153"/>
                  <a:pt x="257" y="153"/>
                  <a:pt x="257" y="154"/>
                </a:cubicBezTo>
                <a:cubicBezTo>
                  <a:pt x="263" y="150"/>
                  <a:pt x="270" y="147"/>
                  <a:pt x="274" y="143"/>
                </a:cubicBezTo>
                <a:cubicBezTo>
                  <a:pt x="278" y="142"/>
                  <a:pt x="281" y="138"/>
                  <a:pt x="285" y="138"/>
                </a:cubicBezTo>
                <a:cubicBezTo>
                  <a:pt x="284" y="138"/>
                  <a:pt x="284" y="137"/>
                  <a:pt x="284" y="137"/>
                </a:cubicBezTo>
                <a:cubicBezTo>
                  <a:pt x="283" y="137"/>
                  <a:pt x="282" y="136"/>
                  <a:pt x="282" y="138"/>
                </a:cubicBezTo>
                <a:cubicBezTo>
                  <a:pt x="282" y="137"/>
                  <a:pt x="282" y="136"/>
                  <a:pt x="282" y="136"/>
                </a:cubicBezTo>
                <a:cubicBezTo>
                  <a:pt x="283" y="136"/>
                  <a:pt x="283" y="135"/>
                  <a:pt x="285" y="135"/>
                </a:cubicBezTo>
                <a:cubicBezTo>
                  <a:pt x="284" y="137"/>
                  <a:pt x="284" y="136"/>
                  <a:pt x="285" y="137"/>
                </a:cubicBezTo>
                <a:cubicBezTo>
                  <a:pt x="288" y="136"/>
                  <a:pt x="289" y="134"/>
                  <a:pt x="292" y="134"/>
                </a:cubicBezTo>
                <a:cubicBezTo>
                  <a:pt x="292" y="134"/>
                  <a:pt x="292" y="133"/>
                  <a:pt x="292" y="133"/>
                </a:cubicBezTo>
                <a:cubicBezTo>
                  <a:pt x="292" y="133"/>
                  <a:pt x="294" y="133"/>
                  <a:pt x="294" y="132"/>
                </a:cubicBezTo>
                <a:cubicBezTo>
                  <a:pt x="298" y="132"/>
                  <a:pt x="301" y="127"/>
                  <a:pt x="306" y="126"/>
                </a:cubicBezTo>
                <a:cubicBezTo>
                  <a:pt x="306" y="126"/>
                  <a:pt x="306" y="126"/>
                  <a:pt x="305" y="125"/>
                </a:cubicBezTo>
                <a:cubicBezTo>
                  <a:pt x="306" y="124"/>
                  <a:pt x="306" y="126"/>
                  <a:pt x="307" y="126"/>
                </a:cubicBezTo>
                <a:cubicBezTo>
                  <a:pt x="307" y="125"/>
                  <a:pt x="309" y="122"/>
                  <a:pt x="310" y="124"/>
                </a:cubicBezTo>
                <a:cubicBezTo>
                  <a:pt x="310" y="122"/>
                  <a:pt x="314" y="123"/>
                  <a:pt x="313" y="121"/>
                </a:cubicBezTo>
                <a:cubicBezTo>
                  <a:pt x="315" y="123"/>
                  <a:pt x="317" y="119"/>
                  <a:pt x="320" y="119"/>
                </a:cubicBezTo>
                <a:cubicBezTo>
                  <a:pt x="320" y="117"/>
                  <a:pt x="316" y="116"/>
                  <a:pt x="318" y="115"/>
                </a:cubicBezTo>
                <a:cubicBezTo>
                  <a:pt x="318" y="114"/>
                  <a:pt x="317" y="114"/>
                  <a:pt x="317" y="114"/>
                </a:cubicBezTo>
                <a:cubicBezTo>
                  <a:pt x="317" y="116"/>
                  <a:pt x="314" y="115"/>
                  <a:pt x="312" y="117"/>
                </a:cubicBezTo>
                <a:cubicBezTo>
                  <a:pt x="312" y="117"/>
                  <a:pt x="313" y="117"/>
                  <a:pt x="313" y="117"/>
                </a:cubicBezTo>
                <a:cubicBezTo>
                  <a:pt x="313" y="118"/>
                  <a:pt x="313" y="118"/>
                  <a:pt x="313" y="118"/>
                </a:cubicBezTo>
                <a:cubicBezTo>
                  <a:pt x="312" y="118"/>
                  <a:pt x="312" y="118"/>
                  <a:pt x="312" y="118"/>
                </a:cubicBezTo>
                <a:cubicBezTo>
                  <a:pt x="309" y="117"/>
                  <a:pt x="310" y="120"/>
                  <a:pt x="306" y="120"/>
                </a:cubicBezTo>
                <a:cubicBezTo>
                  <a:pt x="307" y="122"/>
                  <a:pt x="307" y="121"/>
                  <a:pt x="307" y="122"/>
                </a:cubicBezTo>
                <a:cubicBezTo>
                  <a:pt x="307" y="122"/>
                  <a:pt x="308" y="121"/>
                  <a:pt x="307" y="121"/>
                </a:cubicBezTo>
                <a:cubicBezTo>
                  <a:pt x="307" y="121"/>
                  <a:pt x="309" y="121"/>
                  <a:pt x="310" y="120"/>
                </a:cubicBezTo>
                <a:cubicBezTo>
                  <a:pt x="308" y="124"/>
                  <a:pt x="305" y="124"/>
                  <a:pt x="301" y="126"/>
                </a:cubicBezTo>
                <a:cubicBezTo>
                  <a:pt x="302" y="124"/>
                  <a:pt x="304" y="123"/>
                  <a:pt x="306" y="122"/>
                </a:cubicBezTo>
                <a:cubicBezTo>
                  <a:pt x="305" y="122"/>
                  <a:pt x="305" y="122"/>
                  <a:pt x="306" y="121"/>
                </a:cubicBezTo>
                <a:cubicBezTo>
                  <a:pt x="305" y="120"/>
                  <a:pt x="304" y="122"/>
                  <a:pt x="302" y="122"/>
                </a:cubicBezTo>
                <a:cubicBezTo>
                  <a:pt x="302" y="123"/>
                  <a:pt x="303" y="123"/>
                  <a:pt x="303" y="124"/>
                </a:cubicBezTo>
                <a:cubicBezTo>
                  <a:pt x="297" y="124"/>
                  <a:pt x="294" y="129"/>
                  <a:pt x="289" y="131"/>
                </a:cubicBezTo>
                <a:cubicBezTo>
                  <a:pt x="289" y="131"/>
                  <a:pt x="290" y="131"/>
                  <a:pt x="290" y="132"/>
                </a:cubicBezTo>
                <a:cubicBezTo>
                  <a:pt x="290" y="132"/>
                  <a:pt x="290" y="131"/>
                  <a:pt x="290" y="131"/>
                </a:cubicBezTo>
                <a:cubicBezTo>
                  <a:pt x="289" y="130"/>
                  <a:pt x="291" y="133"/>
                  <a:pt x="292" y="131"/>
                </a:cubicBezTo>
                <a:cubicBezTo>
                  <a:pt x="292" y="132"/>
                  <a:pt x="290" y="133"/>
                  <a:pt x="289" y="134"/>
                </a:cubicBezTo>
                <a:cubicBezTo>
                  <a:pt x="287" y="134"/>
                  <a:pt x="289" y="132"/>
                  <a:pt x="289" y="131"/>
                </a:cubicBezTo>
                <a:cubicBezTo>
                  <a:pt x="288" y="132"/>
                  <a:pt x="288" y="132"/>
                  <a:pt x="288" y="131"/>
                </a:cubicBezTo>
                <a:cubicBezTo>
                  <a:pt x="287" y="131"/>
                  <a:pt x="285" y="133"/>
                  <a:pt x="287" y="133"/>
                </a:cubicBezTo>
                <a:cubicBezTo>
                  <a:pt x="286" y="134"/>
                  <a:pt x="284" y="131"/>
                  <a:pt x="285" y="134"/>
                </a:cubicBezTo>
                <a:cubicBezTo>
                  <a:pt x="283" y="134"/>
                  <a:pt x="279" y="135"/>
                  <a:pt x="279" y="137"/>
                </a:cubicBezTo>
                <a:cubicBezTo>
                  <a:pt x="279" y="137"/>
                  <a:pt x="279" y="137"/>
                  <a:pt x="279" y="137"/>
                </a:cubicBezTo>
                <a:cubicBezTo>
                  <a:pt x="278" y="135"/>
                  <a:pt x="278" y="137"/>
                  <a:pt x="277" y="137"/>
                </a:cubicBezTo>
                <a:cubicBezTo>
                  <a:pt x="277" y="136"/>
                  <a:pt x="278" y="135"/>
                  <a:pt x="279" y="135"/>
                </a:cubicBezTo>
                <a:cubicBezTo>
                  <a:pt x="279" y="134"/>
                  <a:pt x="278" y="134"/>
                  <a:pt x="280" y="134"/>
                </a:cubicBezTo>
                <a:cubicBezTo>
                  <a:pt x="279" y="134"/>
                  <a:pt x="279" y="133"/>
                  <a:pt x="279" y="133"/>
                </a:cubicBezTo>
                <a:cubicBezTo>
                  <a:pt x="277" y="134"/>
                  <a:pt x="279" y="134"/>
                  <a:pt x="278" y="135"/>
                </a:cubicBezTo>
                <a:cubicBezTo>
                  <a:pt x="276" y="136"/>
                  <a:pt x="274" y="135"/>
                  <a:pt x="274" y="137"/>
                </a:cubicBezTo>
                <a:cubicBezTo>
                  <a:pt x="274" y="138"/>
                  <a:pt x="274" y="137"/>
                  <a:pt x="274" y="137"/>
                </a:cubicBezTo>
                <a:cubicBezTo>
                  <a:pt x="274" y="137"/>
                  <a:pt x="273" y="137"/>
                  <a:pt x="273" y="137"/>
                </a:cubicBezTo>
                <a:cubicBezTo>
                  <a:pt x="273" y="135"/>
                  <a:pt x="277" y="135"/>
                  <a:pt x="275" y="134"/>
                </a:cubicBezTo>
                <a:cubicBezTo>
                  <a:pt x="277" y="134"/>
                  <a:pt x="280" y="131"/>
                  <a:pt x="284" y="130"/>
                </a:cubicBezTo>
                <a:cubicBezTo>
                  <a:pt x="284" y="132"/>
                  <a:pt x="284" y="131"/>
                  <a:pt x="282" y="131"/>
                </a:cubicBezTo>
                <a:cubicBezTo>
                  <a:pt x="283" y="131"/>
                  <a:pt x="283" y="132"/>
                  <a:pt x="282" y="132"/>
                </a:cubicBezTo>
                <a:cubicBezTo>
                  <a:pt x="284" y="133"/>
                  <a:pt x="284" y="132"/>
                  <a:pt x="285" y="132"/>
                </a:cubicBezTo>
                <a:cubicBezTo>
                  <a:pt x="285" y="131"/>
                  <a:pt x="285" y="130"/>
                  <a:pt x="285" y="130"/>
                </a:cubicBezTo>
                <a:cubicBezTo>
                  <a:pt x="288" y="131"/>
                  <a:pt x="294" y="126"/>
                  <a:pt x="297" y="123"/>
                </a:cubicBezTo>
                <a:cubicBezTo>
                  <a:pt x="296" y="122"/>
                  <a:pt x="295" y="125"/>
                  <a:pt x="294" y="125"/>
                </a:cubicBezTo>
                <a:cubicBezTo>
                  <a:pt x="295" y="122"/>
                  <a:pt x="296" y="123"/>
                  <a:pt x="298" y="122"/>
                </a:cubicBezTo>
                <a:cubicBezTo>
                  <a:pt x="299" y="121"/>
                  <a:pt x="298" y="123"/>
                  <a:pt x="297" y="123"/>
                </a:cubicBezTo>
                <a:cubicBezTo>
                  <a:pt x="299" y="123"/>
                  <a:pt x="304" y="120"/>
                  <a:pt x="304" y="119"/>
                </a:cubicBezTo>
                <a:cubicBezTo>
                  <a:pt x="318" y="112"/>
                  <a:pt x="327" y="105"/>
                  <a:pt x="340" y="98"/>
                </a:cubicBezTo>
                <a:cubicBezTo>
                  <a:pt x="345" y="97"/>
                  <a:pt x="350" y="93"/>
                  <a:pt x="356" y="89"/>
                </a:cubicBezTo>
                <a:cubicBezTo>
                  <a:pt x="358" y="88"/>
                  <a:pt x="362" y="89"/>
                  <a:pt x="362" y="86"/>
                </a:cubicBezTo>
                <a:cubicBezTo>
                  <a:pt x="363" y="86"/>
                  <a:pt x="364" y="86"/>
                  <a:pt x="365" y="86"/>
                </a:cubicBezTo>
                <a:cubicBezTo>
                  <a:pt x="362" y="84"/>
                  <a:pt x="374" y="85"/>
                  <a:pt x="374" y="80"/>
                </a:cubicBezTo>
                <a:cubicBezTo>
                  <a:pt x="375" y="80"/>
                  <a:pt x="375" y="81"/>
                  <a:pt x="376" y="81"/>
                </a:cubicBezTo>
                <a:cubicBezTo>
                  <a:pt x="376" y="80"/>
                  <a:pt x="377" y="80"/>
                  <a:pt x="377" y="79"/>
                </a:cubicBezTo>
                <a:cubicBezTo>
                  <a:pt x="379" y="79"/>
                  <a:pt x="377" y="80"/>
                  <a:pt x="378" y="80"/>
                </a:cubicBezTo>
                <a:cubicBezTo>
                  <a:pt x="378" y="79"/>
                  <a:pt x="379" y="79"/>
                  <a:pt x="381" y="79"/>
                </a:cubicBezTo>
                <a:cubicBezTo>
                  <a:pt x="380" y="77"/>
                  <a:pt x="393" y="74"/>
                  <a:pt x="389" y="73"/>
                </a:cubicBezTo>
                <a:cubicBezTo>
                  <a:pt x="390" y="73"/>
                  <a:pt x="394" y="72"/>
                  <a:pt x="395" y="72"/>
                </a:cubicBezTo>
                <a:cubicBezTo>
                  <a:pt x="396" y="72"/>
                  <a:pt x="395" y="72"/>
                  <a:pt x="395" y="71"/>
                </a:cubicBezTo>
                <a:cubicBezTo>
                  <a:pt x="395" y="71"/>
                  <a:pt x="394" y="71"/>
                  <a:pt x="393" y="71"/>
                </a:cubicBezTo>
                <a:cubicBezTo>
                  <a:pt x="394" y="69"/>
                  <a:pt x="396" y="72"/>
                  <a:pt x="398" y="71"/>
                </a:cubicBezTo>
                <a:cubicBezTo>
                  <a:pt x="398" y="69"/>
                  <a:pt x="396" y="71"/>
                  <a:pt x="396" y="69"/>
                </a:cubicBezTo>
                <a:cubicBezTo>
                  <a:pt x="397" y="69"/>
                  <a:pt x="398" y="69"/>
                  <a:pt x="398" y="69"/>
                </a:cubicBezTo>
                <a:cubicBezTo>
                  <a:pt x="399" y="69"/>
                  <a:pt x="398" y="69"/>
                  <a:pt x="398" y="70"/>
                </a:cubicBezTo>
                <a:cubicBezTo>
                  <a:pt x="400" y="69"/>
                  <a:pt x="402" y="68"/>
                  <a:pt x="404" y="68"/>
                </a:cubicBezTo>
                <a:cubicBezTo>
                  <a:pt x="410" y="63"/>
                  <a:pt x="420" y="62"/>
                  <a:pt x="423" y="57"/>
                </a:cubicBezTo>
                <a:cubicBezTo>
                  <a:pt x="426" y="57"/>
                  <a:pt x="423" y="57"/>
                  <a:pt x="422" y="58"/>
                </a:cubicBezTo>
                <a:cubicBezTo>
                  <a:pt x="424" y="60"/>
                  <a:pt x="426" y="56"/>
                  <a:pt x="428" y="57"/>
                </a:cubicBezTo>
                <a:cubicBezTo>
                  <a:pt x="426" y="56"/>
                  <a:pt x="427" y="54"/>
                  <a:pt x="429" y="56"/>
                </a:cubicBezTo>
                <a:cubicBezTo>
                  <a:pt x="435" y="54"/>
                  <a:pt x="439" y="51"/>
                  <a:pt x="445" y="49"/>
                </a:cubicBezTo>
                <a:cubicBezTo>
                  <a:pt x="445" y="47"/>
                  <a:pt x="444" y="48"/>
                  <a:pt x="443" y="48"/>
                </a:cubicBezTo>
                <a:cubicBezTo>
                  <a:pt x="444" y="48"/>
                  <a:pt x="444" y="47"/>
                  <a:pt x="445" y="47"/>
                </a:cubicBezTo>
                <a:cubicBezTo>
                  <a:pt x="445" y="48"/>
                  <a:pt x="446" y="48"/>
                  <a:pt x="446" y="49"/>
                </a:cubicBezTo>
                <a:cubicBezTo>
                  <a:pt x="446" y="47"/>
                  <a:pt x="451" y="48"/>
                  <a:pt x="449" y="45"/>
                </a:cubicBezTo>
                <a:cubicBezTo>
                  <a:pt x="449" y="45"/>
                  <a:pt x="449" y="45"/>
                  <a:pt x="449" y="46"/>
                </a:cubicBezTo>
                <a:cubicBezTo>
                  <a:pt x="450" y="47"/>
                  <a:pt x="453" y="44"/>
                  <a:pt x="454" y="45"/>
                </a:cubicBezTo>
                <a:cubicBezTo>
                  <a:pt x="454" y="45"/>
                  <a:pt x="454" y="44"/>
                  <a:pt x="453" y="44"/>
                </a:cubicBezTo>
                <a:cubicBezTo>
                  <a:pt x="453" y="43"/>
                  <a:pt x="454" y="44"/>
                  <a:pt x="456" y="44"/>
                </a:cubicBezTo>
                <a:cubicBezTo>
                  <a:pt x="456" y="45"/>
                  <a:pt x="454" y="44"/>
                  <a:pt x="454" y="45"/>
                </a:cubicBezTo>
                <a:cubicBezTo>
                  <a:pt x="455" y="45"/>
                  <a:pt x="456" y="45"/>
                  <a:pt x="456" y="43"/>
                </a:cubicBezTo>
                <a:cubicBezTo>
                  <a:pt x="458" y="43"/>
                  <a:pt x="457" y="44"/>
                  <a:pt x="459" y="43"/>
                </a:cubicBezTo>
                <a:cubicBezTo>
                  <a:pt x="459" y="42"/>
                  <a:pt x="457" y="45"/>
                  <a:pt x="457" y="42"/>
                </a:cubicBezTo>
                <a:cubicBezTo>
                  <a:pt x="462" y="41"/>
                  <a:pt x="461" y="40"/>
                  <a:pt x="465" y="40"/>
                </a:cubicBezTo>
                <a:cubicBezTo>
                  <a:pt x="465" y="37"/>
                  <a:pt x="476" y="36"/>
                  <a:pt x="474" y="34"/>
                </a:cubicBezTo>
                <a:cubicBezTo>
                  <a:pt x="483" y="32"/>
                  <a:pt x="489" y="28"/>
                  <a:pt x="497" y="25"/>
                </a:cubicBezTo>
                <a:cubicBezTo>
                  <a:pt x="496" y="29"/>
                  <a:pt x="490" y="29"/>
                  <a:pt x="485" y="32"/>
                </a:cubicBezTo>
                <a:cubicBezTo>
                  <a:pt x="486" y="33"/>
                  <a:pt x="485" y="32"/>
                  <a:pt x="483" y="32"/>
                </a:cubicBezTo>
                <a:cubicBezTo>
                  <a:pt x="485" y="34"/>
                  <a:pt x="479" y="33"/>
                  <a:pt x="479" y="35"/>
                </a:cubicBezTo>
                <a:cubicBezTo>
                  <a:pt x="475" y="35"/>
                  <a:pt x="468" y="39"/>
                  <a:pt x="465" y="41"/>
                </a:cubicBezTo>
                <a:cubicBezTo>
                  <a:pt x="464" y="42"/>
                  <a:pt x="462" y="41"/>
                  <a:pt x="462" y="43"/>
                </a:cubicBezTo>
                <a:cubicBezTo>
                  <a:pt x="462" y="42"/>
                  <a:pt x="460" y="45"/>
                  <a:pt x="458" y="44"/>
                </a:cubicBezTo>
                <a:cubicBezTo>
                  <a:pt x="458" y="45"/>
                  <a:pt x="459" y="45"/>
                  <a:pt x="458" y="46"/>
                </a:cubicBezTo>
                <a:cubicBezTo>
                  <a:pt x="457" y="46"/>
                  <a:pt x="458" y="45"/>
                  <a:pt x="458" y="45"/>
                </a:cubicBezTo>
                <a:cubicBezTo>
                  <a:pt x="456" y="46"/>
                  <a:pt x="456" y="47"/>
                  <a:pt x="453" y="46"/>
                </a:cubicBezTo>
                <a:cubicBezTo>
                  <a:pt x="454" y="47"/>
                  <a:pt x="454" y="47"/>
                  <a:pt x="454" y="48"/>
                </a:cubicBezTo>
                <a:cubicBezTo>
                  <a:pt x="453" y="47"/>
                  <a:pt x="450" y="47"/>
                  <a:pt x="450" y="49"/>
                </a:cubicBezTo>
                <a:cubicBezTo>
                  <a:pt x="448" y="48"/>
                  <a:pt x="447" y="50"/>
                  <a:pt x="447" y="49"/>
                </a:cubicBezTo>
                <a:cubicBezTo>
                  <a:pt x="446" y="50"/>
                  <a:pt x="445" y="51"/>
                  <a:pt x="443" y="52"/>
                </a:cubicBezTo>
                <a:cubicBezTo>
                  <a:pt x="443" y="52"/>
                  <a:pt x="443" y="51"/>
                  <a:pt x="443" y="51"/>
                </a:cubicBezTo>
                <a:cubicBezTo>
                  <a:pt x="442" y="51"/>
                  <a:pt x="442" y="52"/>
                  <a:pt x="442" y="53"/>
                </a:cubicBezTo>
                <a:cubicBezTo>
                  <a:pt x="441" y="52"/>
                  <a:pt x="440" y="53"/>
                  <a:pt x="440" y="53"/>
                </a:cubicBezTo>
                <a:cubicBezTo>
                  <a:pt x="436" y="55"/>
                  <a:pt x="429" y="56"/>
                  <a:pt x="426" y="60"/>
                </a:cubicBezTo>
                <a:cubicBezTo>
                  <a:pt x="425" y="59"/>
                  <a:pt x="424" y="61"/>
                  <a:pt x="422" y="61"/>
                </a:cubicBezTo>
                <a:cubicBezTo>
                  <a:pt x="423" y="63"/>
                  <a:pt x="429" y="61"/>
                  <a:pt x="427" y="60"/>
                </a:cubicBezTo>
                <a:cubicBezTo>
                  <a:pt x="428" y="58"/>
                  <a:pt x="429" y="60"/>
                  <a:pt x="429" y="60"/>
                </a:cubicBezTo>
                <a:cubicBezTo>
                  <a:pt x="430" y="59"/>
                  <a:pt x="433" y="58"/>
                  <a:pt x="435" y="58"/>
                </a:cubicBezTo>
                <a:cubicBezTo>
                  <a:pt x="434" y="57"/>
                  <a:pt x="435" y="57"/>
                  <a:pt x="437" y="57"/>
                </a:cubicBezTo>
                <a:cubicBezTo>
                  <a:pt x="437" y="56"/>
                  <a:pt x="436" y="56"/>
                  <a:pt x="435" y="56"/>
                </a:cubicBezTo>
                <a:cubicBezTo>
                  <a:pt x="434" y="56"/>
                  <a:pt x="437" y="54"/>
                  <a:pt x="438" y="56"/>
                </a:cubicBezTo>
                <a:cubicBezTo>
                  <a:pt x="437" y="55"/>
                  <a:pt x="441" y="54"/>
                  <a:pt x="439" y="56"/>
                </a:cubicBezTo>
                <a:cubicBezTo>
                  <a:pt x="442" y="53"/>
                  <a:pt x="449" y="50"/>
                  <a:pt x="454" y="48"/>
                </a:cubicBezTo>
                <a:cubicBezTo>
                  <a:pt x="456" y="47"/>
                  <a:pt x="460" y="48"/>
                  <a:pt x="460" y="45"/>
                </a:cubicBezTo>
                <a:cubicBezTo>
                  <a:pt x="462" y="46"/>
                  <a:pt x="463" y="44"/>
                  <a:pt x="462" y="44"/>
                </a:cubicBezTo>
                <a:cubicBezTo>
                  <a:pt x="465" y="43"/>
                  <a:pt x="471" y="41"/>
                  <a:pt x="475" y="38"/>
                </a:cubicBezTo>
                <a:cubicBezTo>
                  <a:pt x="476" y="38"/>
                  <a:pt x="475" y="38"/>
                  <a:pt x="475" y="38"/>
                </a:cubicBezTo>
                <a:cubicBezTo>
                  <a:pt x="477" y="37"/>
                  <a:pt x="480" y="36"/>
                  <a:pt x="484" y="34"/>
                </a:cubicBezTo>
                <a:cubicBezTo>
                  <a:pt x="486" y="35"/>
                  <a:pt x="490" y="31"/>
                  <a:pt x="492" y="30"/>
                </a:cubicBezTo>
                <a:cubicBezTo>
                  <a:pt x="494" y="29"/>
                  <a:pt x="496" y="30"/>
                  <a:pt x="498" y="29"/>
                </a:cubicBezTo>
                <a:cubicBezTo>
                  <a:pt x="497" y="27"/>
                  <a:pt x="501" y="28"/>
                  <a:pt x="502" y="26"/>
                </a:cubicBezTo>
                <a:cubicBezTo>
                  <a:pt x="502" y="25"/>
                  <a:pt x="501" y="25"/>
                  <a:pt x="501" y="24"/>
                </a:cubicBezTo>
                <a:cubicBezTo>
                  <a:pt x="500" y="23"/>
                  <a:pt x="502" y="25"/>
                  <a:pt x="502" y="26"/>
                </a:cubicBezTo>
                <a:cubicBezTo>
                  <a:pt x="506" y="25"/>
                  <a:pt x="506" y="22"/>
                  <a:pt x="511" y="23"/>
                </a:cubicBezTo>
                <a:cubicBezTo>
                  <a:pt x="511" y="21"/>
                  <a:pt x="510" y="22"/>
                  <a:pt x="509" y="22"/>
                </a:cubicBezTo>
                <a:cubicBezTo>
                  <a:pt x="509" y="20"/>
                  <a:pt x="511" y="20"/>
                  <a:pt x="512" y="20"/>
                </a:cubicBezTo>
                <a:cubicBezTo>
                  <a:pt x="512" y="21"/>
                  <a:pt x="511" y="21"/>
                  <a:pt x="511" y="21"/>
                </a:cubicBezTo>
                <a:cubicBezTo>
                  <a:pt x="512" y="23"/>
                  <a:pt x="513" y="20"/>
                  <a:pt x="514" y="22"/>
                </a:cubicBezTo>
                <a:cubicBezTo>
                  <a:pt x="515" y="22"/>
                  <a:pt x="513" y="21"/>
                  <a:pt x="514" y="20"/>
                </a:cubicBezTo>
                <a:cubicBezTo>
                  <a:pt x="516" y="22"/>
                  <a:pt x="516" y="18"/>
                  <a:pt x="518" y="20"/>
                </a:cubicBezTo>
                <a:cubicBezTo>
                  <a:pt x="517" y="18"/>
                  <a:pt x="519" y="22"/>
                  <a:pt x="520" y="20"/>
                </a:cubicBezTo>
                <a:cubicBezTo>
                  <a:pt x="520" y="19"/>
                  <a:pt x="519" y="20"/>
                  <a:pt x="518" y="19"/>
                </a:cubicBezTo>
                <a:cubicBezTo>
                  <a:pt x="519" y="18"/>
                  <a:pt x="521" y="19"/>
                  <a:pt x="522" y="18"/>
                </a:cubicBezTo>
                <a:cubicBezTo>
                  <a:pt x="522" y="18"/>
                  <a:pt x="522" y="18"/>
                  <a:pt x="522" y="17"/>
                </a:cubicBezTo>
                <a:cubicBezTo>
                  <a:pt x="520" y="17"/>
                  <a:pt x="520" y="18"/>
                  <a:pt x="519" y="18"/>
                </a:cubicBezTo>
                <a:cubicBezTo>
                  <a:pt x="520" y="15"/>
                  <a:pt x="525" y="17"/>
                  <a:pt x="527" y="16"/>
                </a:cubicBezTo>
                <a:cubicBezTo>
                  <a:pt x="528" y="18"/>
                  <a:pt x="529" y="18"/>
                  <a:pt x="528" y="19"/>
                </a:cubicBezTo>
                <a:cubicBezTo>
                  <a:pt x="530" y="19"/>
                  <a:pt x="529" y="18"/>
                  <a:pt x="528" y="17"/>
                </a:cubicBezTo>
                <a:cubicBezTo>
                  <a:pt x="530" y="16"/>
                  <a:pt x="533" y="17"/>
                  <a:pt x="535" y="16"/>
                </a:cubicBezTo>
                <a:cubicBezTo>
                  <a:pt x="535" y="18"/>
                  <a:pt x="535" y="17"/>
                  <a:pt x="535" y="19"/>
                </a:cubicBezTo>
                <a:cubicBezTo>
                  <a:pt x="535" y="19"/>
                  <a:pt x="535" y="17"/>
                  <a:pt x="536" y="16"/>
                </a:cubicBezTo>
                <a:cubicBezTo>
                  <a:pt x="538" y="18"/>
                  <a:pt x="539" y="15"/>
                  <a:pt x="539" y="18"/>
                </a:cubicBezTo>
                <a:cubicBezTo>
                  <a:pt x="540" y="18"/>
                  <a:pt x="540" y="17"/>
                  <a:pt x="540" y="17"/>
                </a:cubicBezTo>
                <a:cubicBezTo>
                  <a:pt x="541" y="15"/>
                  <a:pt x="539" y="18"/>
                  <a:pt x="541" y="18"/>
                </a:cubicBezTo>
                <a:cubicBezTo>
                  <a:pt x="541" y="17"/>
                  <a:pt x="541" y="18"/>
                  <a:pt x="542" y="17"/>
                </a:cubicBezTo>
                <a:close/>
                <a:moveTo>
                  <a:pt x="293" y="125"/>
                </a:moveTo>
                <a:cubicBezTo>
                  <a:pt x="293" y="127"/>
                  <a:pt x="289" y="128"/>
                  <a:pt x="286" y="130"/>
                </a:cubicBezTo>
                <a:cubicBezTo>
                  <a:pt x="288" y="128"/>
                  <a:pt x="291" y="127"/>
                  <a:pt x="293" y="125"/>
                </a:cubicBezTo>
                <a:close/>
                <a:moveTo>
                  <a:pt x="275" y="138"/>
                </a:moveTo>
                <a:cubicBezTo>
                  <a:pt x="275" y="141"/>
                  <a:pt x="272" y="138"/>
                  <a:pt x="273" y="139"/>
                </a:cubicBezTo>
                <a:cubicBezTo>
                  <a:pt x="272" y="140"/>
                  <a:pt x="271" y="138"/>
                  <a:pt x="273" y="138"/>
                </a:cubicBezTo>
                <a:cubicBezTo>
                  <a:pt x="271" y="138"/>
                  <a:pt x="271" y="139"/>
                  <a:pt x="269" y="139"/>
                </a:cubicBezTo>
                <a:cubicBezTo>
                  <a:pt x="273" y="141"/>
                  <a:pt x="265" y="141"/>
                  <a:pt x="267" y="143"/>
                </a:cubicBezTo>
                <a:cubicBezTo>
                  <a:pt x="266" y="143"/>
                  <a:pt x="266" y="144"/>
                  <a:pt x="264" y="144"/>
                </a:cubicBezTo>
                <a:cubicBezTo>
                  <a:pt x="264" y="144"/>
                  <a:pt x="265" y="144"/>
                  <a:pt x="265" y="143"/>
                </a:cubicBezTo>
                <a:cubicBezTo>
                  <a:pt x="262" y="144"/>
                  <a:pt x="263" y="146"/>
                  <a:pt x="261" y="145"/>
                </a:cubicBezTo>
                <a:cubicBezTo>
                  <a:pt x="260" y="145"/>
                  <a:pt x="261" y="146"/>
                  <a:pt x="262" y="146"/>
                </a:cubicBezTo>
                <a:cubicBezTo>
                  <a:pt x="261" y="147"/>
                  <a:pt x="259" y="147"/>
                  <a:pt x="259" y="148"/>
                </a:cubicBezTo>
                <a:cubicBezTo>
                  <a:pt x="258" y="148"/>
                  <a:pt x="259" y="146"/>
                  <a:pt x="260" y="147"/>
                </a:cubicBezTo>
                <a:cubicBezTo>
                  <a:pt x="259" y="145"/>
                  <a:pt x="258" y="148"/>
                  <a:pt x="257" y="147"/>
                </a:cubicBezTo>
                <a:cubicBezTo>
                  <a:pt x="260" y="149"/>
                  <a:pt x="256" y="146"/>
                  <a:pt x="256" y="149"/>
                </a:cubicBezTo>
                <a:cubicBezTo>
                  <a:pt x="255" y="148"/>
                  <a:pt x="254" y="150"/>
                  <a:pt x="253" y="151"/>
                </a:cubicBezTo>
                <a:cubicBezTo>
                  <a:pt x="253" y="151"/>
                  <a:pt x="255" y="151"/>
                  <a:pt x="255" y="152"/>
                </a:cubicBezTo>
                <a:cubicBezTo>
                  <a:pt x="253" y="152"/>
                  <a:pt x="253" y="151"/>
                  <a:pt x="252" y="151"/>
                </a:cubicBezTo>
                <a:cubicBezTo>
                  <a:pt x="251" y="152"/>
                  <a:pt x="251" y="154"/>
                  <a:pt x="249" y="153"/>
                </a:cubicBezTo>
                <a:cubicBezTo>
                  <a:pt x="248" y="153"/>
                  <a:pt x="248" y="154"/>
                  <a:pt x="248" y="154"/>
                </a:cubicBezTo>
                <a:cubicBezTo>
                  <a:pt x="249" y="155"/>
                  <a:pt x="245" y="156"/>
                  <a:pt x="243" y="157"/>
                </a:cubicBezTo>
                <a:cubicBezTo>
                  <a:pt x="246" y="157"/>
                  <a:pt x="242" y="158"/>
                  <a:pt x="244" y="159"/>
                </a:cubicBezTo>
                <a:cubicBezTo>
                  <a:pt x="244" y="160"/>
                  <a:pt x="242" y="159"/>
                  <a:pt x="241" y="159"/>
                </a:cubicBezTo>
                <a:cubicBezTo>
                  <a:pt x="241" y="159"/>
                  <a:pt x="242" y="160"/>
                  <a:pt x="240" y="160"/>
                </a:cubicBezTo>
                <a:cubicBezTo>
                  <a:pt x="240" y="162"/>
                  <a:pt x="239" y="162"/>
                  <a:pt x="240" y="162"/>
                </a:cubicBezTo>
                <a:cubicBezTo>
                  <a:pt x="239" y="164"/>
                  <a:pt x="238" y="162"/>
                  <a:pt x="237" y="162"/>
                </a:cubicBezTo>
                <a:cubicBezTo>
                  <a:pt x="238" y="163"/>
                  <a:pt x="238" y="163"/>
                  <a:pt x="238" y="164"/>
                </a:cubicBezTo>
                <a:cubicBezTo>
                  <a:pt x="238" y="162"/>
                  <a:pt x="240" y="164"/>
                  <a:pt x="238" y="164"/>
                </a:cubicBezTo>
                <a:cubicBezTo>
                  <a:pt x="240" y="165"/>
                  <a:pt x="241" y="165"/>
                  <a:pt x="242" y="164"/>
                </a:cubicBezTo>
                <a:cubicBezTo>
                  <a:pt x="242" y="167"/>
                  <a:pt x="239" y="165"/>
                  <a:pt x="240" y="168"/>
                </a:cubicBezTo>
                <a:cubicBezTo>
                  <a:pt x="239" y="170"/>
                  <a:pt x="239" y="167"/>
                  <a:pt x="238" y="168"/>
                </a:cubicBezTo>
                <a:cubicBezTo>
                  <a:pt x="237" y="168"/>
                  <a:pt x="239" y="169"/>
                  <a:pt x="238" y="169"/>
                </a:cubicBezTo>
                <a:cubicBezTo>
                  <a:pt x="239" y="169"/>
                  <a:pt x="240" y="169"/>
                  <a:pt x="241" y="169"/>
                </a:cubicBezTo>
                <a:cubicBezTo>
                  <a:pt x="241" y="169"/>
                  <a:pt x="241" y="167"/>
                  <a:pt x="242" y="168"/>
                </a:cubicBezTo>
                <a:cubicBezTo>
                  <a:pt x="242" y="168"/>
                  <a:pt x="242" y="169"/>
                  <a:pt x="241" y="169"/>
                </a:cubicBezTo>
                <a:cubicBezTo>
                  <a:pt x="242" y="170"/>
                  <a:pt x="242" y="169"/>
                  <a:pt x="242" y="170"/>
                </a:cubicBezTo>
                <a:cubicBezTo>
                  <a:pt x="243" y="169"/>
                  <a:pt x="243" y="168"/>
                  <a:pt x="244" y="168"/>
                </a:cubicBezTo>
                <a:cubicBezTo>
                  <a:pt x="243" y="171"/>
                  <a:pt x="246" y="169"/>
                  <a:pt x="247" y="170"/>
                </a:cubicBezTo>
                <a:cubicBezTo>
                  <a:pt x="246" y="171"/>
                  <a:pt x="243" y="169"/>
                  <a:pt x="243" y="172"/>
                </a:cubicBezTo>
                <a:cubicBezTo>
                  <a:pt x="241" y="169"/>
                  <a:pt x="237" y="171"/>
                  <a:pt x="234" y="171"/>
                </a:cubicBezTo>
                <a:cubicBezTo>
                  <a:pt x="231" y="171"/>
                  <a:pt x="226" y="168"/>
                  <a:pt x="224" y="171"/>
                </a:cubicBezTo>
                <a:cubicBezTo>
                  <a:pt x="224" y="171"/>
                  <a:pt x="224" y="170"/>
                  <a:pt x="224" y="169"/>
                </a:cubicBezTo>
                <a:cubicBezTo>
                  <a:pt x="223" y="170"/>
                  <a:pt x="223" y="170"/>
                  <a:pt x="222" y="171"/>
                </a:cubicBezTo>
                <a:cubicBezTo>
                  <a:pt x="222" y="169"/>
                  <a:pt x="220" y="171"/>
                  <a:pt x="219" y="170"/>
                </a:cubicBezTo>
                <a:cubicBezTo>
                  <a:pt x="219" y="169"/>
                  <a:pt x="219" y="170"/>
                  <a:pt x="220" y="170"/>
                </a:cubicBezTo>
                <a:cubicBezTo>
                  <a:pt x="220" y="170"/>
                  <a:pt x="220" y="169"/>
                  <a:pt x="220" y="169"/>
                </a:cubicBezTo>
                <a:cubicBezTo>
                  <a:pt x="224" y="168"/>
                  <a:pt x="231" y="170"/>
                  <a:pt x="238" y="169"/>
                </a:cubicBezTo>
                <a:cubicBezTo>
                  <a:pt x="238" y="167"/>
                  <a:pt x="235" y="168"/>
                  <a:pt x="236" y="169"/>
                </a:cubicBezTo>
                <a:cubicBezTo>
                  <a:pt x="235" y="167"/>
                  <a:pt x="232" y="167"/>
                  <a:pt x="231" y="169"/>
                </a:cubicBezTo>
                <a:cubicBezTo>
                  <a:pt x="231" y="167"/>
                  <a:pt x="225" y="167"/>
                  <a:pt x="225" y="169"/>
                </a:cubicBezTo>
                <a:cubicBezTo>
                  <a:pt x="224" y="169"/>
                  <a:pt x="223" y="168"/>
                  <a:pt x="224" y="167"/>
                </a:cubicBezTo>
                <a:cubicBezTo>
                  <a:pt x="222" y="168"/>
                  <a:pt x="220" y="168"/>
                  <a:pt x="217" y="169"/>
                </a:cubicBezTo>
                <a:cubicBezTo>
                  <a:pt x="217" y="168"/>
                  <a:pt x="220" y="167"/>
                  <a:pt x="220" y="165"/>
                </a:cubicBezTo>
                <a:cubicBezTo>
                  <a:pt x="221" y="165"/>
                  <a:pt x="220" y="166"/>
                  <a:pt x="220" y="167"/>
                </a:cubicBezTo>
                <a:cubicBezTo>
                  <a:pt x="220" y="168"/>
                  <a:pt x="221" y="167"/>
                  <a:pt x="221" y="168"/>
                </a:cubicBezTo>
                <a:cubicBezTo>
                  <a:pt x="222" y="168"/>
                  <a:pt x="221" y="165"/>
                  <a:pt x="222" y="165"/>
                </a:cubicBezTo>
                <a:cubicBezTo>
                  <a:pt x="222" y="164"/>
                  <a:pt x="221" y="166"/>
                  <a:pt x="221" y="165"/>
                </a:cubicBezTo>
                <a:cubicBezTo>
                  <a:pt x="219" y="164"/>
                  <a:pt x="224" y="164"/>
                  <a:pt x="223" y="166"/>
                </a:cubicBezTo>
                <a:cubicBezTo>
                  <a:pt x="225" y="163"/>
                  <a:pt x="230" y="164"/>
                  <a:pt x="235" y="164"/>
                </a:cubicBezTo>
                <a:cubicBezTo>
                  <a:pt x="235" y="164"/>
                  <a:pt x="234" y="164"/>
                  <a:pt x="235" y="162"/>
                </a:cubicBezTo>
                <a:cubicBezTo>
                  <a:pt x="234" y="163"/>
                  <a:pt x="234" y="163"/>
                  <a:pt x="234" y="164"/>
                </a:cubicBezTo>
                <a:cubicBezTo>
                  <a:pt x="233" y="164"/>
                  <a:pt x="233" y="163"/>
                  <a:pt x="233" y="162"/>
                </a:cubicBezTo>
                <a:cubicBezTo>
                  <a:pt x="232" y="162"/>
                  <a:pt x="232" y="162"/>
                  <a:pt x="231" y="162"/>
                </a:cubicBezTo>
                <a:cubicBezTo>
                  <a:pt x="231" y="162"/>
                  <a:pt x="232" y="163"/>
                  <a:pt x="232" y="164"/>
                </a:cubicBezTo>
                <a:cubicBezTo>
                  <a:pt x="231" y="162"/>
                  <a:pt x="229" y="162"/>
                  <a:pt x="229" y="162"/>
                </a:cubicBezTo>
                <a:cubicBezTo>
                  <a:pt x="228" y="160"/>
                  <a:pt x="231" y="163"/>
                  <a:pt x="231" y="160"/>
                </a:cubicBezTo>
                <a:cubicBezTo>
                  <a:pt x="231" y="160"/>
                  <a:pt x="230" y="160"/>
                  <a:pt x="230" y="159"/>
                </a:cubicBezTo>
                <a:cubicBezTo>
                  <a:pt x="230" y="159"/>
                  <a:pt x="229" y="160"/>
                  <a:pt x="228" y="160"/>
                </a:cubicBezTo>
                <a:cubicBezTo>
                  <a:pt x="228" y="159"/>
                  <a:pt x="231" y="160"/>
                  <a:pt x="231" y="158"/>
                </a:cubicBezTo>
                <a:cubicBezTo>
                  <a:pt x="232" y="158"/>
                  <a:pt x="232" y="159"/>
                  <a:pt x="231" y="160"/>
                </a:cubicBezTo>
                <a:cubicBezTo>
                  <a:pt x="235" y="159"/>
                  <a:pt x="239" y="154"/>
                  <a:pt x="241" y="155"/>
                </a:cubicBezTo>
                <a:cubicBezTo>
                  <a:pt x="242" y="155"/>
                  <a:pt x="242" y="155"/>
                  <a:pt x="242" y="154"/>
                </a:cubicBezTo>
                <a:cubicBezTo>
                  <a:pt x="242" y="153"/>
                  <a:pt x="241" y="155"/>
                  <a:pt x="241" y="153"/>
                </a:cubicBezTo>
                <a:cubicBezTo>
                  <a:pt x="242" y="153"/>
                  <a:pt x="242" y="154"/>
                  <a:pt x="242" y="153"/>
                </a:cubicBezTo>
                <a:cubicBezTo>
                  <a:pt x="243" y="153"/>
                  <a:pt x="243" y="154"/>
                  <a:pt x="243" y="154"/>
                </a:cubicBezTo>
                <a:cubicBezTo>
                  <a:pt x="247" y="152"/>
                  <a:pt x="252" y="149"/>
                  <a:pt x="254" y="147"/>
                </a:cubicBezTo>
                <a:cubicBezTo>
                  <a:pt x="253" y="149"/>
                  <a:pt x="256" y="146"/>
                  <a:pt x="257" y="146"/>
                </a:cubicBezTo>
                <a:cubicBezTo>
                  <a:pt x="257" y="145"/>
                  <a:pt x="256" y="145"/>
                  <a:pt x="256" y="146"/>
                </a:cubicBezTo>
                <a:cubicBezTo>
                  <a:pt x="256" y="145"/>
                  <a:pt x="265" y="143"/>
                  <a:pt x="264" y="141"/>
                </a:cubicBezTo>
                <a:cubicBezTo>
                  <a:pt x="267" y="141"/>
                  <a:pt x="270" y="138"/>
                  <a:pt x="273" y="137"/>
                </a:cubicBezTo>
                <a:cubicBezTo>
                  <a:pt x="273" y="137"/>
                  <a:pt x="273" y="139"/>
                  <a:pt x="275" y="138"/>
                </a:cubicBezTo>
                <a:close/>
                <a:moveTo>
                  <a:pt x="267" y="136"/>
                </a:moveTo>
                <a:cubicBezTo>
                  <a:pt x="267" y="137"/>
                  <a:pt x="267" y="137"/>
                  <a:pt x="267" y="138"/>
                </a:cubicBezTo>
                <a:cubicBezTo>
                  <a:pt x="266" y="138"/>
                  <a:pt x="267" y="137"/>
                  <a:pt x="267" y="137"/>
                </a:cubicBezTo>
                <a:cubicBezTo>
                  <a:pt x="261" y="140"/>
                  <a:pt x="253" y="145"/>
                  <a:pt x="247" y="148"/>
                </a:cubicBezTo>
                <a:cubicBezTo>
                  <a:pt x="247" y="148"/>
                  <a:pt x="248" y="148"/>
                  <a:pt x="248" y="149"/>
                </a:cubicBezTo>
                <a:cubicBezTo>
                  <a:pt x="245" y="148"/>
                  <a:pt x="241" y="152"/>
                  <a:pt x="239" y="154"/>
                </a:cubicBezTo>
                <a:cubicBezTo>
                  <a:pt x="239" y="154"/>
                  <a:pt x="239" y="153"/>
                  <a:pt x="239" y="153"/>
                </a:cubicBezTo>
                <a:cubicBezTo>
                  <a:pt x="238" y="154"/>
                  <a:pt x="238" y="157"/>
                  <a:pt x="236" y="156"/>
                </a:cubicBezTo>
                <a:cubicBezTo>
                  <a:pt x="236" y="155"/>
                  <a:pt x="237" y="155"/>
                  <a:pt x="238" y="155"/>
                </a:cubicBezTo>
                <a:cubicBezTo>
                  <a:pt x="237" y="153"/>
                  <a:pt x="236" y="155"/>
                  <a:pt x="235" y="155"/>
                </a:cubicBezTo>
                <a:cubicBezTo>
                  <a:pt x="235" y="156"/>
                  <a:pt x="236" y="156"/>
                  <a:pt x="236" y="157"/>
                </a:cubicBezTo>
                <a:cubicBezTo>
                  <a:pt x="235" y="157"/>
                  <a:pt x="235" y="157"/>
                  <a:pt x="234" y="157"/>
                </a:cubicBezTo>
                <a:cubicBezTo>
                  <a:pt x="234" y="157"/>
                  <a:pt x="235" y="157"/>
                  <a:pt x="235" y="156"/>
                </a:cubicBezTo>
                <a:cubicBezTo>
                  <a:pt x="234" y="155"/>
                  <a:pt x="233" y="157"/>
                  <a:pt x="233" y="158"/>
                </a:cubicBezTo>
                <a:cubicBezTo>
                  <a:pt x="232" y="158"/>
                  <a:pt x="232" y="158"/>
                  <a:pt x="233" y="158"/>
                </a:cubicBezTo>
                <a:cubicBezTo>
                  <a:pt x="231" y="157"/>
                  <a:pt x="227" y="159"/>
                  <a:pt x="228" y="161"/>
                </a:cubicBezTo>
                <a:cubicBezTo>
                  <a:pt x="226" y="161"/>
                  <a:pt x="226" y="162"/>
                  <a:pt x="225" y="161"/>
                </a:cubicBezTo>
                <a:cubicBezTo>
                  <a:pt x="226" y="163"/>
                  <a:pt x="222" y="161"/>
                  <a:pt x="222" y="164"/>
                </a:cubicBezTo>
                <a:cubicBezTo>
                  <a:pt x="220" y="164"/>
                  <a:pt x="222" y="163"/>
                  <a:pt x="222" y="162"/>
                </a:cubicBezTo>
                <a:cubicBezTo>
                  <a:pt x="221" y="162"/>
                  <a:pt x="221" y="163"/>
                  <a:pt x="220" y="162"/>
                </a:cubicBezTo>
                <a:cubicBezTo>
                  <a:pt x="220" y="163"/>
                  <a:pt x="221" y="163"/>
                  <a:pt x="221" y="164"/>
                </a:cubicBezTo>
                <a:cubicBezTo>
                  <a:pt x="219" y="163"/>
                  <a:pt x="219" y="161"/>
                  <a:pt x="219" y="159"/>
                </a:cubicBezTo>
                <a:cubicBezTo>
                  <a:pt x="215" y="163"/>
                  <a:pt x="210" y="162"/>
                  <a:pt x="207" y="163"/>
                </a:cubicBezTo>
                <a:cubicBezTo>
                  <a:pt x="206" y="162"/>
                  <a:pt x="206" y="161"/>
                  <a:pt x="206" y="161"/>
                </a:cubicBezTo>
                <a:cubicBezTo>
                  <a:pt x="207" y="162"/>
                  <a:pt x="208" y="160"/>
                  <a:pt x="210" y="160"/>
                </a:cubicBezTo>
                <a:cubicBezTo>
                  <a:pt x="210" y="160"/>
                  <a:pt x="209" y="159"/>
                  <a:pt x="209" y="159"/>
                </a:cubicBezTo>
                <a:cubicBezTo>
                  <a:pt x="212" y="159"/>
                  <a:pt x="211" y="158"/>
                  <a:pt x="212" y="158"/>
                </a:cubicBezTo>
                <a:cubicBezTo>
                  <a:pt x="212" y="158"/>
                  <a:pt x="214" y="157"/>
                  <a:pt x="213" y="157"/>
                </a:cubicBezTo>
                <a:cubicBezTo>
                  <a:pt x="216" y="156"/>
                  <a:pt x="218" y="156"/>
                  <a:pt x="220" y="153"/>
                </a:cubicBezTo>
                <a:cubicBezTo>
                  <a:pt x="223" y="154"/>
                  <a:pt x="228" y="148"/>
                  <a:pt x="234" y="147"/>
                </a:cubicBezTo>
                <a:cubicBezTo>
                  <a:pt x="234" y="145"/>
                  <a:pt x="234" y="145"/>
                  <a:pt x="235" y="144"/>
                </a:cubicBezTo>
                <a:cubicBezTo>
                  <a:pt x="235" y="144"/>
                  <a:pt x="235" y="145"/>
                  <a:pt x="235" y="146"/>
                </a:cubicBezTo>
                <a:cubicBezTo>
                  <a:pt x="241" y="142"/>
                  <a:pt x="246" y="139"/>
                  <a:pt x="252" y="136"/>
                </a:cubicBezTo>
                <a:cubicBezTo>
                  <a:pt x="252" y="134"/>
                  <a:pt x="252" y="136"/>
                  <a:pt x="252" y="134"/>
                </a:cubicBezTo>
                <a:cubicBezTo>
                  <a:pt x="251" y="137"/>
                  <a:pt x="257" y="134"/>
                  <a:pt x="253" y="134"/>
                </a:cubicBezTo>
                <a:cubicBezTo>
                  <a:pt x="253" y="133"/>
                  <a:pt x="254" y="133"/>
                  <a:pt x="255" y="133"/>
                </a:cubicBezTo>
                <a:cubicBezTo>
                  <a:pt x="255" y="134"/>
                  <a:pt x="255" y="134"/>
                  <a:pt x="255" y="135"/>
                </a:cubicBezTo>
                <a:cubicBezTo>
                  <a:pt x="255" y="133"/>
                  <a:pt x="261" y="132"/>
                  <a:pt x="259" y="131"/>
                </a:cubicBezTo>
                <a:cubicBezTo>
                  <a:pt x="261" y="131"/>
                  <a:pt x="267" y="129"/>
                  <a:pt x="270" y="125"/>
                </a:cubicBezTo>
                <a:cubicBezTo>
                  <a:pt x="270" y="125"/>
                  <a:pt x="271" y="126"/>
                  <a:pt x="271" y="126"/>
                </a:cubicBezTo>
                <a:cubicBezTo>
                  <a:pt x="271" y="126"/>
                  <a:pt x="271" y="125"/>
                  <a:pt x="272" y="125"/>
                </a:cubicBezTo>
                <a:cubicBezTo>
                  <a:pt x="270" y="124"/>
                  <a:pt x="272" y="124"/>
                  <a:pt x="272" y="123"/>
                </a:cubicBezTo>
                <a:cubicBezTo>
                  <a:pt x="274" y="122"/>
                  <a:pt x="271" y="125"/>
                  <a:pt x="272" y="125"/>
                </a:cubicBezTo>
                <a:cubicBezTo>
                  <a:pt x="274" y="124"/>
                  <a:pt x="275" y="122"/>
                  <a:pt x="279" y="122"/>
                </a:cubicBezTo>
                <a:cubicBezTo>
                  <a:pt x="279" y="121"/>
                  <a:pt x="279" y="121"/>
                  <a:pt x="278" y="120"/>
                </a:cubicBezTo>
                <a:cubicBezTo>
                  <a:pt x="279" y="120"/>
                  <a:pt x="285" y="119"/>
                  <a:pt x="283" y="117"/>
                </a:cubicBezTo>
                <a:cubicBezTo>
                  <a:pt x="283" y="116"/>
                  <a:pt x="285" y="117"/>
                  <a:pt x="284" y="118"/>
                </a:cubicBezTo>
                <a:cubicBezTo>
                  <a:pt x="285" y="118"/>
                  <a:pt x="285" y="118"/>
                  <a:pt x="286" y="118"/>
                </a:cubicBezTo>
                <a:cubicBezTo>
                  <a:pt x="286" y="117"/>
                  <a:pt x="286" y="116"/>
                  <a:pt x="285" y="116"/>
                </a:cubicBezTo>
                <a:cubicBezTo>
                  <a:pt x="286" y="117"/>
                  <a:pt x="291" y="116"/>
                  <a:pt x="291" y="114"/>
                </a:cubicBezTo>
                <a:cubicBezTo>
                  <a:pt x="292" y="115"/>
                  <a:pt x="294" y="114"/>
                  <a:pt x="294" y="112"/>
                </a:cubicBezTo>
                <a:cubicBezTo>
                  <a:pt x="296" y="113"/>
                  <a:pt x="298" y="109"/>
                  <a:pt x="300" y="110"/>
                </a:cubicBezTo>
                <a:cubicBezTo>
                  <a:pt x="300" y="110"/>
                  <a:pt x="300" y="110"/>
                  <a:pt x="300" y="109"/>
                </a:cubicBezTo>
                <a:cubicBezTo>
                  <a:pt x="300" y="109"/>
                  <a:pt x="300" y="110"/>
                  <a:pt x="299" y="109"/>
                </a:cubicBezTo>
                <a:cubicBezTo>
                  <a:pt x="299" y="109"/>
                  <a:pt x="299" y="109"/>
                  <a:pt x="299" y="108"/>
                </a:cubicBezTo>
                <a:cubicBezTo>
                  <a:pt x="300" y="108"/>
                  <a:pt x="300" y="109"/>
                  <a:pt x="301" y="109"/>
                </a:cubicBezTo>
                <a:cubicBezTo>
                  <a:pt x="302" y="109"/>
                  <a:pt x="300" y="108"/>
                  <a:pt x="301" y="108"/>
                </a:cubicBezTo>
                <a:cubicBezTo>
                  <a:pt x="305" y="109"/>
                  <a:pt x="307" y="104"/>
                  <a:pt x="313" y="103"/>
                </a:cubicBezTo>
                <a:cubicBezTo>
                  <a:pt x="313" y="103"/>
                  <a:pt x="312" y="103"/>
                  <a:pt x="312" y="103"/>
                </a:cubicBezTo>
                <a:cubicBezTo>
                  <a:pt x="312" y="102"/>
                  <a:pt x="315" y="102"/>
                  <a:pt x="316" y="102"/>
                </a:cubicBezTo>
                <a:cubicBezTo>
                  <a:pt x="315" y="100"/>
                  <a:pt x="320" y="100"/>
                  <a:pt x="322" y="98"/>
                </a:cubicBezTo>
                <a:cubicBezTo>
                  <a:pt x="322" y="97"/>
                  <a:pt x="321" y="97"/>
                  <a:pt x="322" y="97"/>
                </a:cubicBezTo>
                <a:cubicBezTo>
                  <a:pt x="323" y="97"/>
                  <a:pt x="323" y="97"/>
                  <a:pt x="323" y="98"/>
                </a:cubicBezTo>
                <a:cubicBezTo>
                  <a:pt x="325" y="96"/>
                  <a:pt x="328" y="95"/>
                  <a:pt x="331" y="93"/>
                </a:cubicBezTo>
                <a:cubicBezTo>
                  <a:pt x="333" y="94"/>
                  <a:pt x="330" y="94"/>
                  <a:pt x="330" y="96"/>
                </a:cubicBezTo>
                <a:cubicBezTo>
                  <a:pt x="329" y="96"/>
                  <a:pt x="328" y="97"/>
                  <a:pt x="326" y="97"/>
                </a:cubicBezTo>
                <a:cubicBezTo>
                  <a:pt x="327" y="97"/>
                  <a:pt x="327" y="98"/>
                  <a:pt x="327" y="98"/>
                </a:cubicBezTo>
                <a:cubicBezTo>
                  <a:pt x="326" y="99"/>
                  <a:pt x="326" y="98"/>
                  <a:pt x="326" y="98"/>
                </a:cubicBezTo>
                <a:cubicBezTo>
                  <a:pt x="324" y="99"/>
                  <a:pt x="326" y="99"/>
                  <a:pt x="325" y="100"/>
                </a:cubicBezTo>
                <a:cubicBezTo>
                  <a:pt x="336" y="94"/>
                  <a:pt x="343" y="90"/>
                  <a:pt x="354" y="84"/>
                </a:cubicBezTo>
                <a:cubicBezTo>
                  <a:pt x="353" y="83"/>
                  <a:pt x="352" y="85"/>
                  <a:pt x="350" y="84"/>
                </a:cubicBezTo>
                <a:cubicBezTo>
                  <a:pt x="351" y="84"/>
                  <a:pt x="349" y="82"/>
                  <a:pt x="349" y="83"/>
                </a:cubicBezTo>
                <a:cubicBezTo>
                  <a:pt x="348" y="82"/>
                  <a:pt x="354" y="84"/>
                  <a:pt x="354" y="82"/>
                </a:cubicBezTo>
                <a:cubicBezTo>
                  <a:pt x="353" y="83"/>
                  <a:pt x="356" y="84"/>
                  <a:pt x="357" y="83"/>
                </a:cubicBezTo>
                <a:cubicBezTo>
                  <a:pt x="358" y="81"/>
                  <a:pt x="357" y="81"/>
                  <a:pt x="357" y="80"/>
                </a:cubicBezTo>
                <a:cubicBezTo>
                  <a:pt x="358" y="81"/>
                  <a:pt x="358" y="81"/>
                  <a:pt x="358" y="80"/>
                </a:cubicBezTo>
                <a:cubicBezTo>
                  <a:pt x="360" y="80"/>
                  <a:pt x="358" y="81"/>
                  <a:pt x="358" y="81"/>
                </a:cubicBezTo>
                <a:cubicBezTo>
                  <a:pt x="358" y="82"/>
                  <a:pt x="359" y="80"/>
                  <a:pt x="360" y="81"/>
                </a:cubicBezTo>
                <a:cubicBezTo>
                  <a:pt x="360" y="80"/>
                  <a:pt x="360" y="80"/>
                  <a:pt x="360" y="79"/>
                </a:cubicBezTo>
                <a:cubicBezTo>
                  <a:pt x="363" y="81"/>
                  <a:pt x="367" y="76"/>
                  <a:pt x="372" y="75"/>
                </a:cubicBezTo>
                <a:cubicBezTo>
                  <a:pt x="371" y="75"/>
                  <a:pt x="371" y="75"/>
                  <a:pt x="371" y="74"/>
                </a:cubicBezTo>
                <a:cubicBezTo>
                  <a:pt x="377" y="74"/>
                  <a:pt x="384" y="68"/>
                  <a:pt x="393" y="64"/>
                </a:cubicBezTo>
                <a:cubicBezTo>
                  <a:pt x="395" y="62"/>
                  <a:pt x="399" y="63"/>
                  <a:pt x="399" y="60"/>
                </a:cubicBezTo>
                <a:cubicBezTo>
                  <a:pt x="403" y="61"/>
                  <a:pt x="406" y="57"/>
                  <a:pt x="409" y="56"/>
                </a:cubicBezTo>
                <a:cubicBezTo>
                  <a:pt x="409" y="56"/>
                  <a:pt x="413" y="57"/>
                  <a:pt x="412" y="54"/>
                </a:cubicBezTo>
                <a:cubicBezTo>
                  <a:pt x="414" y="56"/>
                  <a:pt x="421" y="51"/>
                  <a:pt x="425" y="50"/>
                </a:cubicBezTo>
                <a:cubicBezTo>
                  <a:pt x="428" y="48"/>
                  <a:pt x="433" y="49"/>
                  <a:pt x="432" y="45"/>
                </a:cubicBezTo>
                <a:cubicBezTo>
                  <a:pt x="433" y="45"/>
                  <a:pt x="433" y="46"/>
                  <a:pt x="433" y="46"/>
                </a:cubicBezTo>
                <a:cubicBezTo>
                  <a:pt x="433" y="46"/>
                  <a:pt x="433" y="46"/>
                  <a:pt x="434" y="46"/>
                </a:cubicBezTo>
                <a:cubicBezTo>
                  <a:pt x="431" y="48"/>
                  <a:pt x="437" y="45"/>
                  <a:pt x="437" y="44"/>
                </a:cubicBezTo>
                <a:cubicBezTo>
                  <a:pt x="438" y="44"/>
                  <a:pt x="440" y="46"/>
                  <a:pt x="439" y="45"/>
                </a:cubicBezTo>
                <a:cubicBezTo>
                  <a:pt x="439" y="43"/>
                  <a:pt x="440" y="45"/>
                  <a:pt x="441" y="44"/>
                </a:cubicBezTo>
                <a:cubicBezTo>
                  <a:pt x="440" y="46"/>
                  <a:pt x="436" y="45"/>
                  <a:pt x="437" y="48"/>
                </a:cubicBezTo>
                <a:cubicBezTo>
                  <a:pt x="436" y="47"/>
                  <a:pt x="435" y="47"/>
                  <a:pt x="435" y="47"/>
                </a:cubicBezTo>
                <a:cubicBezTo>
                  <a:pt x="436" y="49"/>
                  <a:pt x="433" y="48"/>
                  <a:pt x="430" y="49"/>
                </a:cubicBezTo>
                <a:cubicBezTo>
                  <a:pt x="430" y="50"/>
                  <a:pt x="428" y="52"/>
                  <a:pt x="428" y="51"/>
                </a:cubicBezTo>
                <a:cubicBezTo>
                  <a:pt x="427" y="51"/>
                  <a:pt x="427" y="52"/>
                  <a:pt x="427" y="52"/>
                </a:cubicBezTo>
                <a:cubicBezTo>
                  <a:pt x="426" y="51"/>
                  <a:pt x="421" y="53"/>
                  <a:pt x="420" y="56"/>
                </a:cubicBezTo>
                <a:cubicBezTo>
                  <a:pt x="416" y="55"/>
                  <a:pt x="416" y="58"/>
                  <a:pt x="412" y="58"/>
                </a:cubicBezTo>
                <a:cubicBezTo>
                  <a:pt x="412" y="59"/>
                  <a:pt x="412" y="59"/>
                  <a:pt x="412" y="60"/>
                </a:cubicBezTo>
                <a:cubicBezTo>
                  <a:pt x="412" y="60"/>
                  <a:pt x="412" y="59"/>
                  <a:pt x="412" y="58"/>
                </a:cubicBezTo>
                <a:cubicBezTo>
                  <a:pt x="401" y="65"/>
                  <a:pt x="384" y="71"/>
                  <a:pt x="374" y="78"/>
                </a:cubicBezTo>
                <a:cubicBezTo>
                  <a:pt x="368" y="80"/>
                  <a:pt x="361" y="84"/>
                  <a:pt x="356" y="88"/>
                </a:cubicBezTo>
                <a:cubicBezTo>
                  <a:pt x="356" y="85"/>
                  <a:pt x="354" y="89"/>
                  <a:pt x="352" y="90"/>
                </a:cubicBezTo>
                <a:cubicBezTo>
                  <a:pt x="347" y="93"/>
                  <a:pt x="335" y="96"/>
                  <a:pt x="332" y="99"/>
                </a:cubicBezTo>
                <a:cubicBezTo>
                  <a:pt x="331" y="100"/>
                  <a:pt x="328" y="99"/>
                  <a:pt x="329" y="101"/>
                </a:cubicBezTo>
                <a:cubicBezTo>
                  <a:pt x="328" y="101"/>
                  <a:pt x="326" y="101"/>
                  <a:pt x="327" y="102"/>
                </a:cubicBezTo>
                <a:cubicBezTo>
                  <a:pt x="326" y="102"/>
                  <a:pt x="324" y="102"/>
                  <a:pt x="323" y="104"/>
                </a:cubicBezTo>
                <a:cubicBezTo>
                  <a:pt x="322" y="103"/>
                  <a:pt x="318" y="106"/>
                  <a:pt x="318" y="107"/>
                </a:cubicBezTo>
                <a:cubicBezTo>
                  <a:pt x="317" y="107"/>
                  <a:pt x="315" y="107"/>
                  <a:pt x="314" y="108"/>
                </a:cubicBezTo>
                <a:cubicBezTo>
                  <a:pt x="314" y="109"/>
                  <a:pt x="316" y="107"/>
                  <a:pt x="317" y="108"/>
                </a:cubicBezTo>
                <a:cubicBezTo>
                  <a:pt x="318" y="109"/>
                  <a:pt x="315" y="107"/>
                  <a:pt x="316" y="109"/>
                </a:cubicBezTo>
                <a:cubicBezTo>
                  <a:pt x="312" y="107"/>
                  <a:pt x="308" y="110"/>
                  <a:pt x="306" y="113"/>
                </a:cubicBezTo>
                <a:cubicBezTo>
                  <a:pt x="306" y="113"/>
                  <a:pt x="306" y="112"/>
                  <a:pt x="305" y="112"/>
                </a:cubicBezTo>
                <a:cubicBezTo>
                  <a:pt x="304" y="112"/>
                  <a:pt x="307" y="114"/>
                  <a:pt x="304" y="114"/>
                </a:cubicBezTo>
                <a:cubicBezTo>
                  <a:pt x="304" y="113"/>
                  <a:pt x="304" y="114"/>
                  <a:pt x="305" y="113"/>
                </a:cubicBezTo>
                <a:cubicBezTo>
                  <a:pt x="304" y="112"/>
                  <a:pt x="303" y="114"/>
                  <a:pt x="302" y="114"/>
                </a:cubicBezTo>
                <a:cubicBezTo>
                  <a:pt x="304" y="111"/>
                  <a:pt x="304" y="112"/>
                  <a:pt x="305" y="110"/>
                </a:cubicBezTo>
                <a:cubicBezTo>
                  <a:pt x="304" y="109"/>
                  <a:pt x="301" y="112"/>
                  <a:pt x="300" y="113"/>
                </a:cubicBezTo>
                <a:cubicBezTo>
                  <a:pt x="300" y="114"/>
                  <a:pt x="301" y="115"/>
                  <a:pt x="301" y="114"/>
                </a:cubicBezTo>
                <a:cubicBezTo>
                  <a:pt x="302" y="114"/>
                  <a:pt x="301" y="115"/>
                  <a:pt x="300" y="115"/>
                </a:cubicBezTo>
                <a:cubicBezTo>
                  <a:pt x="300" y="115"/>
                  <a:pt x="300" y="115"/>
                  <a:pt x="301" y="115"/>
                </a:cubicBezTo>
                <a:cubicBezTo>
                  <a:pt x="301" y="114"/>
                  <a:pt x="299" y="114"/>
                  <a:pt x="299" y="113"/>
                </a:cubicBezTo>
                <a:cubicBezTo>
                  <a:pt x="298" y="113"/>
                  <a:pt x="297" y="115"/>
                  <a:pt x="299" y="115"/>
                </a:cubicBezTo>
                <a:cubicBezTo>
                  <a:pt x="299" y="117"/>
                  <a:pt x="297" y="116"/>
                  <a:pt x="297" y="115"/>
                </a:cubicBezTo>
                <a:cubicBezTo>
                  <a:pt x="297" y="115"/>
                  <a:pt x="297" y="115"/>
                  <a:pt x="298" y="115"/>
                </a:cubicBezTo>
                <a:cubicBezTo>
                  <a:pt x="298" y="115"/>
                  <a:pt x="298" y="114"/>
                  <a:pt x="297" y="114"/>
                </a:cubicBezTo>
                <a:cubicBezTo>
                  <a:pt x="292" y="117"/>
                  <a:pt x="292" y="119"/>
                  <a:pt x="287" y="119"/>
                </a:cubicBezTo>
                <a:cubicBezTo>
                  <a:pt x="288" y="121"/>
                  <a:pt x="286" y="121"/>
                  <a:pt x="285" y="121"/>
                </a:cubicBezTo>
                <a:cubicBezTo>
                  <a:pt x="286" y="122"/>
                  <a:pt x="284" y="121"/>
                  <a:pt x="285" y="123"/>
                </a:cubicBezTo>
                <a:cubicBezTo>
                  <a:pt x="284" y="124"/>
                  <a:pt x="284" y="122"/>
                  <a:pt x="284" y="121"/>
                </a:cubicBezTo>
                <a:cubicBezTo>
                  <a:pt x="283" y="123"/>
                  <a:pt x="283" y="123"/>
                  <a:pt x="281" y="124"/>
                </a:cubicBezTo>
                <a:cubicBezTo>
                  <a:pt x="281" y="123"/>
                  <a:pt x="282" y="123"/>
                  <a:pt x="282" y="122"/>
                </a:cubicBezTo>
                <a:cubicBezTo>
                  <a:pt x="281" y="123"/>
                  <a:pt x="281" y="124"/>
                  <a:pt x="279" y="123"/>
                </a:cubicBezTo>
                <a:cubicBezTo>
                  <a:pt x="279" y="125"/>
                  <a:pt x="281" y="124"/>
                  <a:pt x="280" y="125"/>
                </a:cubicBezTo>
                <a:cubicBezTo>
                  <a:pt x="277" y="123"/>
                  <a:pt x="276" y="127"/>
                  <a:pt x="274" y="127"/>
                </a:cubicBezTo>
                <a:cubicBezTo>
                  <a:pt x="274" y="127"/>
                  <a:pt x="274" y="128"/>
                  <a:pt x="275" y="128"/>
                </a:cubicBezTo>
                <a:cubicBezTo>
                  <a:pt x="274" y="129"/>
                  <a:pt x="273" y="128"/>
                  <a:pt x="272" y="128"/>
                </a:cubicBezTo>
                <a:cubicBezTo>
                  <a:pt x="272" y="129"/>
                  <a:pt x="272" y="129"/>
                  <a:pt x="272" y="130"/>
                </a:cubicBezTo>
                <a:cubicBezTo>
                  <a:pt x="272" y="130"/>
                  <a:pt x="271" y="129"/>
                  <a:pt x="271" y="129"/>
                </a:cubicBezTo>
                <a:cubicBezTo>
                  <a:pt x="271" y="131"/>
                  <a:pt x="264" y="130"/>
                  <a:pt x="264" y="134"/>
                </a:cubicBezTo>
                <a:cubicBezTo>
                  <a:pt x="263" y="133"/>
                  <a:pt x="264" y="136"/>
                  <a:pt x="262" y="135"/>
                </a:cubicBezTo>
                <a:cubicBezTo>
                  <a:pt x="262" y="135"/>
                  <a:pt x="263" y="135"/>
                  <a:pt x="263" y="134"/>
                </a:cubicBezTo>
                <a:cubicBezTo>
                  <a:pt x="262" y="134"/>
                  <a:pt x="261" y="135"/>
                  <a:pt x="261" y="136"/>
                </a:cubicBezTo>
                <a:cubicBezTo>
                  <a:pt x="258" y="136"/>
                  <a:pt x="252" y="142"/>
                  <a:pt x="250" y="141"/>
                </a:cubicBezTo>
                <a:cubicBezTo>
                  <a:pt x="246" y="144"/>
                  <a:pt x="241" y="147"/>
                  <a:pt x="237" y="148"/>
                </a:cubicBezTo>
                <a:cubicBezTo>
                  <a:pt x="237" y="149"/>
                  <a:pt x="238" y="149"/>
                  <a:pt x="238" y="150"/>
                </a:cubicBezTo>
                <a:cubicBezTo>
                  <a:pt x="237" y="149"/>
                  <a:pt x="237" y="151"/>
                  <a:pt x="234" y="150"/>
                </a:cubicBezTo>
                <a:cubicBezTo>
                  <a:pt x="234" y="151"/>
                  <a:pt x="235" y="151"/>
                  <a:pt x="236" y="151"/>
                </a:cubicBezTo>
                <a:cubicBezTo>
                  <a:pt x="236" y="152"/>
                  <a:pt x="235" y="152"/>
                  <a:pt x="234" y="152"/>
                </a:cubicBezTo>
                <a:cubicBezTo>
                  <a:pt x="234" y="152"/>
                  <a:pt x="234" y="151"/>
                  <a:pt x="233" y="151"/>
                </a:cubicBezTo>
                <a:cubicBezTo>
                  <a:pt x="231" y="155"/>
                  <a:pt x="221" y="156"/>
                  <a:pt x="219" y="160"/>
                </a:cubicBezTo>
                <a:cubicBezTo>
                  <a:pt x="219" y="162"/>
                  <a:pt x="222" y="161"/>
                  <a:pt x="222" y="160"/>
                </a:cubicBezTo>
                <a:cubicBezTo>
                  <a:pt x="231" y="156"/>
                  <a:pt x="242" y="149"/>
                  <a:pt x="250" y="143"/>
                </a:cubicBezTo>
                <a:cubicBezTo>
                  <a:pt x="256" y="141"/>
                  <a:pt x="262" y="139"/>
                  <a:pt x="268" y="133"/>
                </a:cubicBezTo>
                <a:cubicBezTo>
                  <a:pt x="268" y="134"/>
                  <a:pt x="268" y="136"/>
                  <a:pt x="269" y="133"/>
                </a:cubicBezTo>
                <a:cubicBezTo>
                  <a:pt x="270" y="133"/>
                  <a:pt x="270" y="135"/>
                  <a:pt x="271" y="135"/>
                </a:cubicBezTo>
                <a:cubicBezTo>
                  <a:pt x="271" y="136"/>
                  <a:pt x="269" y="136"/>
                  <a:pt x="267" y="136"/>
                </a:cubicBezTo>
                <a:close/>
                <a:moveTo>
                  <a:pt x="254" y="146"/>
                </a:moveTo>
                <a:cubicBezTo>
                  <a:pt x="253" y="144"/>
                  <a:pt x="256" y="144"/>
                  <a:pt x="257" y="143"/>
                </a:cubicBezTo>
                <a:cubicBezTo>
                  <a:pt x="258" y="143"/>
                  <a:pt x="254" y="145"/>
                  <a:pt x="254" y="146"/>
                </a:cubicBezTo>
                <a:close/>
                <a:moveTo>
                  <a:pt x="272" y="135"/>
                </a:moveTo>
                <a:cubicBezTo>
                  <a:pt x="272" y="134"/>
                  <a:pt x="270" y="134"/>
                  <a:pt x="270" y="132"/>
                </a:cubicBezTo>
                <a:cubicBezTo>
                  <a:pt x="270" y="132"/>
                  <a:pt x="270" y="133"/>
                  <a:pt x="270" y="133"/>
                </a:cubicBezTo>
                <a:cubicBezTo>
                  <a:pt x="271" y="132"/>
                  <a:pt x="271" y="132"/>
                  <a:pt x="271" y="131"/>
                </a:cubicBezTo>
                <a:cubicBezTo>
                  <a:pt x="274" y="133"/>
                  <a:pt x="274" y="129"/>
                  <a:pt x="277" y="130"/>
                </a:cubicBezTo>
                <a:cubicBezTo>
                  <a:pt x="276" y="129"/>
                  <a:pt x="276" y="128"/>
                  <a:pt x="277" y="128"/>
                </a:cubicBezTo>
                <a:cubicBezTo>
                  <a:pt x="278" y="128"/>
                  <a:pt x="277" y="129"/>
                  <a:pt x="277" y="129"/>
                </a:cubicBezTo>
                <a:cubicBezTo>
                  <a:pt x="279" y="129"/>
                  <a:pt x="277" y="127"/>
                  <a:pt x="279" y="127"/>
                </a:cubicBezTo>
                <a:cubicBezTo>
                  <a:pt x="277" y="129"/>
                  <a:pt x="283" y="126"/>
                  <a:pt x="281" y="126"/>
                </a:cubicBezTo>
                <a:cubicBezTo>
                  <a:pt x="281" y="125"/>
                  <a:pt x="282" y="127"/>
                  <a:pt x="282" y="127"/>
                </a:cubicBezTo>
                <a:cubicBezTo>
                  <a:pt x="279" y="129"/>
                  <a:pt x="279" y="131"/>
                  <a:pt x="277" y="130"/>
                </a:cubicBezTo>
                <a:cubicBezTo>
                  <a:pt x="278" y="132"/>
                  <a:pt x="274" y="133"/>
                  <a:pt x="272" y="135"/>
                </a:cubicBezTo>
                <a:close/>
                <a:moveTo>
                  <a:pt x="220" y="164"/>
                </a:moveTo>
                <a:cubicBezTo>
                  <a:pt x="219" y="165"/>
                  <a:pt x="218" y="165"/>
                  <a:pt x="218" y="168"/>
                </a:cubicBezTo>
                <a:cubicBezTo>
                  <a:pt x="214" y="166"/>
                  <a:pt x="213" y="168"/>
                  <a:pt x="211" y="168"/>
                </a:cubicBezTo>
                <a:cubicBezTo>
                  <a:pt x="213" y="166"/>
                  <a:pt x="211" y="168"/>
                  <a:pt x="211" y="168"/>
                </a:cubicBezTo>
                <a:cubicBezTo>
                  <a:pt x="210" y="168"/>
                  <a:pt x="210" y="167"/>
                  <a:pt x="210" y="167"/>
                </a:cubicBezTo>
                <a:cubicBezTo>
                  <a:pt x="207" y="166"/>
                  <a:pt x="200" y="168"/>
                  <a:pt x="197" y="167"/>
                </a:cubicBezTo>
                <a:cubicBezTo>
                  <a:pt x="200" y="164"/>
                  <a:pt x="201" y="164"/>
                  <a:pt x="205" y="165"/>
                </a:cubicBezTo>
                <a:cubicBezTo>
                  <a:pt x="205" y="164"/>
                  <a:pt x="203" y="165"/>
                  <a:pt x="203" y="164"/>
                </a:cubicBezTo>
                <a:cubicBezTo>
                  <a:pt x="203" y="163"/>
                  <a:pt x="203" y="164"/>
                  <a:pt x="205" y="163"/>
                </a:cubicBezTo>
                <a:cubicBezTo>
                  <a:pt x="210" y="165"/>
                  <a:pt x="214" y="164"/>
                  <a:pt x="220" y="164"/>
                </a:cubicBezTo>
                <a:close/>
                <a:moveTo>
                  <a:pt x="360" y="108"/>
                </a:moveTo>
                <a:cubicBezTo>
                  <a:pt x="358" y="108"/>
                  <a:pt x="357" y="108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59" y="107"/>
                  <a:pt x="359" y="106"/>
                  <a:pt x="359" y="105"/>
                </a:cubicBezTo>
                <a:cubicBezTo>
                  <a:pt x="357" y="106"/>
                  <a:pt x="356" y="106"/>
                  <a:pt x="356" y="108"/>
                </a:cubicBezTo>
                <a:cubicBezTo>
                  <a:pt x="355" y="106"/>
                  <a:pt x="353" y="108"/>
                  <a:pt x="352" y="109"/>
                </a:cubicBezTo>
                <a:cubicBezTo>
                  <a:pt x="352" y="110"/>
                  <a:pt x="354" y="109"/>
                  <a:pt x="354" y="111"/>
                </a:cubicBezTo>
                <a:cubicBezTo>
                  <a:pt x="351" y="111"/>
                  <a:pt x="349" y="114"/>
                  <a:pt x="347" y="114"/>
                </a:cubicBezTo>
                <a:cubicBezTo>
                  <a:pt x="347" y="113"/>
                  <a:pt x="351" y="113"/>
                  <a:pt x="349" y="110"/>
                </a:cubicBezTo>
                <a:cubicBezTo>
                  <a:pt x="348" y="111"/>
                  <a:pt x="347" y="112"/>
                  <a:pt x="347" y="113"/>
                </a:cubicBezTo>
                <a:cubicBezTo>
                  <a:pt x="345" y="111"/>
                  <a:pt x="340" y="116"/>
                  <a:pt x="337" y="117"/>
                </a:cubicBezTo>
                <a:cubicBezTo>
                  <a:pt x="337" y="118"/>
                  <a:pt x="337" y="118"/>
                  <a:pt x="338" y="118"/>
                </a:cubicBezTo>
                <a:cubicBezTo>
                  <a:pt x="337" y="119"/>
                  <a:pt x="337" y="118"/>
                  <a:pt x="336" y="118"/>
                </a:cubicBezTo>
                <a:cubicBezTo>
                  <a:pt x="335" y="119"/>
                  <a:pt x="337" y="119"/>
                  <a:pt x="337" y="120"/>
                </a:cubicBezTo>
                <a:cubicBezTo>
                  <a:pt x="335" y="120"/>
                  <a:pt x="335" y="119"/>
                  <a:pt x="336" y="118"/>
                </a:cubicBezTo>
                <a:cubicBezTo>
                  <a:pt x="329" y="120"/>
                  <a:pt x="326" y="123"/>
                  <a:pt x="321" y="126"/>
                </a:cubicBezTo>
                <a:cubicBezTo>
                  <a:pt x="321" y="127"/>
                  <a:pt x="322" y="127"/>
                  <a:pt x="322" y="128"/>
                </a:cubicBezTo>
                <a:cubicBezTo>
                  <a:pt x="320" y="126"/>
                  <a:pt x="315" y="129"/>
                  <a:pt x="316" y="130"/>
                </a:cubicBezTo>
                <a:cubicBezTo>
                  <a:pt x="314" y="129"/>
                  <a:pt x="312" y="132"/>
                  <a:pt x="310" y="133"/>
                </a:cubicBezTo>
                <a:cubicBezTo>
                  <a:pt x="311" y="132"/>
                  <a:pt x="311" y="132"/>
                  <a:pt x="311" y="131"/>
                </a:cubicBezTo>
                <a:cubicBezTo>
                  <a:pt x="309" y="134"/>
                  <a:pt x="306" y="134"/>
                  <a:pt x="304" y="136"/>
                </a:cubicBezTo>
                <a:cubicBezTo>
                  <a:pt x="290" y="144"/>
                  <a:pt x="271" y="156"/>
                  <a:pt x="259" y="161"/>
                </a:cubicBezTo>
                <a:cubicBezTo>
                  <a:pt x="260" y="162"/>
                  <a:pt x="260" y="162"/>
                  <a:pt x="260" y="163"/>
                </a:cubicBezTo>
                <a:cubicBezTo>
                  <a:pt x="259" y="163"/>
                  <a:pt x="257" y="163"/>
                  <a:pt x="258" y="162"/>
                </a:cubicBezTo>
                <a:cubicBezTo>
                  <a:pt x="257" y="165"/>
                  <a:pt x="254" y="162"/>
                  <a:pt x="251" y="163"/>
                </a:cubicBezTo>
                <a:cubicBezTo>
                  <a:pt x="255" y="158"/>
                  <a:pt x="260" y="156"/>
                  <a:pt x="265" y="154"/>
                </a:cubicBezTo>
                <a:cubicBezTo>
                  <a:pt x="264" y="155"/>
                  <a:pt x="264" y="155"/>
                  <a:pt x="262" y="155"/>
                </a:cubicBezTo>
                <a:cubicBezTo>
                  <a:pt x="265" y="156"/>
                  <a:pt x="272" y="151"/>
                  <a:pt x="272" y="150"/>
                </a:cubicBezTo>
                <a:cubicBezTo>
                  <a:pt x="275" y="149"/>
                  <a:pt x="279" y="146"/>
                  <a:pt x="282" y="143"/>
                </a:cubicBezTo>
                <a:cubicBezTo>
                  <a:pt x="283" y="144"/>
                  <a:pt x="289" y="141"/>
                  <a:pt x="292" y="138"/>
                </a:cubicBezTo>
                <a:cubicBezTo>
                  <a:pt x="293" y="138"/>
                  <a:pt x="292" y="138"/>
                  <a:pt x="292" y="139"/>
                </a:cubicBezTo>
                <a:cubicBezTo>
                  <a:pt x="296" y="135"/>
                  <a:pt x="303" y="133"/>
                  <a:pt x="307" y="129"/>
                </a:cubicBezTo>
                <a:cubicBezTo>
                  <a:pt x="308" y="130"/>
                  <a:pt x="310" y="129"/>
                  <a:pt x="310" y="128"/>
                </a:cubicBezTo>
                <a:cubicBezTo>
                  <a:pt x="313" y="128"/>
                  <a:pt x="314" y="125"/>
                  <a:pt x="317" y="125"/>
                </a:cubicBezTo>
                <a:cubicBezTo>
                  <a:pt x="315" y="122"/>
                  <a:pt x="320" y="126"/>
                  <a:pt x="318" y="123"/>
                </a:cubicBezTo>
                <a:cubicBezTo>
                  <a:pt x="318" y="122"/>
                  <a:pt x="320" y="125"/>
                  <a:pt x="320" y="122"/>
                </a:cubicBezTo>
                <a:cubicBezTo>
                  <a:pt x="322" y="122"/>
                  <a:pt x="324" y="122"/>
                  <a:pt x="326" y="120"/>
                </a:cubicBezTo>
                <a:cubicBezTo>
                  <a:pt x="326" y="120"/>
                  <a:pt x="327" y="119"/>
                  <a:pt x="327" y="119"/>
                </a:cubicBezTo>
                <a:cubicBezTo>
                  <a:pt x="327" y="118"/>
                  <a:pt x="328" y="120"/>
                  <a:pt x="328" y="120"/>
                </a:cubicBezTo>
                <a:cubicBezTo>
                  <a:pt x="329" y="119"/>
                  <a:pt x="328" y="117"/>
                  <a:pt x="329" y="116"/>
                </a:cubicBezTo>
                <a:cubicBezTo>
                  <a:pt x="330" y="116"/>
                  <a:pt x="330" y="118"/>
                  <a:pt x="328" y="118"/>
                </a:cubicBezTo>
                <a:cubicBezTo>
                  <a:pt x="330" y="119"/>
                  <a:pt x="332" y="116"/>
                  <a:pt x="335" y="116"/>
                </a:cubicBezTo>
                <a:cubicBezTo>
                  <a:pt x="333" y="112"/>
                  <a:pt x="329" y="117"/>
                  <a:pt x="329" y="112"/>
                </a:cubicBezTo>
                <a:cubicBezTo>
                  <a:pt x="330" y="113"/>
                  <a:pt x="330" y="112"/>
                  <a:pt x="332" y="112"/>
                </a:cubicBezTo>
                <a:cubicBezTo>
                  <a:pt x="332" y="112"/>
                  <a:pt x="332" y="113"/>
                  <a:pt x="332" y="114"/>
                </a:cubicBezTo>
                <a:cubicBezTo>
                  <a:pt x="333" y="114"/>
                  <a:pt x="333" y="110"/>
                  <a:pt x="331" y="111"/>
                </a:cubicBezTo>
                <a:cubicBezTo>
                  <a:pt x="332" y="110"/>
                  <a:pt x="333" y="111"/>
                  <a:pt x="334" y="111"/>
                </a:cubicBezTo>
                <a:cubicBezTo>
                  <a:pt x="332" y="114"/>
                  <a:pt x="334" y="114"/>
                  <a:pt x="335" y="115"/>
                </a:cubicBezTo>
                <a:cubicBezTo>
                  <a:pt x="340" y="112"/>
                  <a:pt x="347" y="111"/>
                  <a:pt x="351" y="106"/>
                </a:cubicBezTo>
                <a:cubicBezTo>
                  <a:pt x="356" y="106"/>
                  <a:pt x="356" y="104"/>
                  <a:pt x="362" y="102"/>
                </a:cubicBezTo>
                <a:cubicBezTo>
                  <a:pt x="362" y="104"/>
                  <a:pt x="361" y="103"/>
                  <a:pt x="359" y="104"/>
                </a:cubicBezTo>
                <a:cubicBezTo>
                  <a:pt x="359" y="106"/>
                  <a:pt x="361" y="106"/>
                  <a:pt x="361" y="106"/>
                </a:cubicBezTo>
                <a:cubicBezTo>
                  <a:pt x="362" y="105"/>
                  <a:pt x="362" y="104"/>
                  <a:pt x="364" y="104"/>
                </a:cubicBezTo>
                <a:cubicBezTo>
                  <a:pt x="362" y="102"/>
                  <a:pt x="364" y="103"/>
                  <a:pt x="363" y="101"/>
                </a:cubicBezTo>
                <a:cubicBezTo>
                  <a:pt x="364" y="101"/>
                  <a:pt x="364" y="102"/>
                  <a:pt x="365" y="102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5" y="104"/>
                  <a:pt x="367" y="102"/>
                  <a:pt x="367" y="103"/>
                </a:cubicBezTo>
                <a:cubicBezTo>
                  <a:pt x="364" y="106"/>
                  <a:pt x="361" y="106"/>
                  <a:pt x="360" y="108"/>
                </a:cubicBezTo>
                <a:close/>
                <a:moveTo>
                  <a:pt x="353" y="108"/>
                </a:moveTo>
                <a:cubicBezTo>
                  <a:pt x="355" y="109"/>
                  <a:pt x="355" y="109"/>
                  <a:pt x="357" y="109"/>
                </a:cubicBezTo>
                <a:cubicBezTo>
                  <a:pt x="357" y="109"/>
                  <a:pt x="356" y="109"/>
                  <a:pt x="357" y="110"/>
                </a:cubicBezTo>
                <a:cubicBezTo>
                  <a:pt x="357" y="111"/>
                  <a:pt x="354" y="108"/>
                  <a:pt x="355" y="111"/>
                </a:cubicBezTo>
                <a:cubicBezTo>
                  <a:pt x="354" y="110"/>
                  <a:pt x="353" y="110"/>
                  <a:pt x="353" y="108"/>
                </a:cubicBezTo>
                <a:close/>
                <a:moveTo>
                  <a:pt x="354" y="103"/>
                </a:moveTo>
                <a:cubicBezTo>
                  <a:pt x="355" y="105"/>
                  <a:pt x="352" y="104"/>
                  <a:pt x="352" y="105"/>
                </a:cubicBezTo>
                <a:cubicBezTo>
                  <a:pt x="351" y="105"/>
                  <a:pt x="351" y="105"/>
                  <a:pt x="351" y="104"/>
                </a:cubicBezTo>
                <a:cubicBezTo>
                  <a:pt x="351" y="104"/>
                  <a:pt x="351" y="104"/>
                  <a:pt x="351" y="104"/>
                </a:cubicBezTo>
                <a:cubicBezTo>
                  <a:pt x="351" y="103"/>
                  <a:pt x="353" y="104"/>
                  <a:pt x="354" y="103"/>
                </a:cubicBezTo>
                <a:close/>
                <a:moveTo>
                  <a:pt x="544" y="65"/>
                </a:moveTo>
                <a:cubicBezTo>
                  <a:pt x="545" y="65"/>
                  <a:pt x="544" y="67"/>
                  <a:pt x="545" y="67"/>
                </a:cubicBezTo>
                <a:cubicBezTo>
                  <a:pt x="544" y="67"/>
                  <a:pt x="544" y="67"/>
                  <a:pt x="544" y="66"/>
                </a:cubicBezTo>
                <a:cubicBezTo>
                  <a:pt x="544" y="68"/>
                  <a:pt x="542" y="68"/>
                  <a:pt x="541" y="70"/>
                </a:cubicBezTo>
                <a:cubicBezTo>
                  <a:pt x="541" y="70"/>
                  <a:pt x="540" y="68"/>
                  <a:pt x="540" y="71"/>
                </a:cubicBezTo>
                <a:cubicBezTo>
                  <a:pt x="539" y="71"/>
                  <a:pt x="538" y="71"/>
                  <a:pt x="538" y="71"/>
                </a:cubicBezTo>
                <a:cubicBezTo>
                  <a:pt x="542" y="67"/>
                  <a:pt x="542" y="66"/>
                  <a:pt x="544" y="65"/>
                </a:cubicBezTo>
                <a:close/>
                <a:moveTo>
                  <a:pt x="547" y="136"/>
                </a:moveTo>
                <a:cubicBezTo>
                  <a:pt x="547" y="135"/>
                  <a:pt x="545" y="136"/>
                  <a:pt x="545" y="135"/>
                </a:cubicBezTo>
                <a:cubicBezTo>
                  <a:pt x="546" y="135"/>
                  <a:pt x="547" y="135"/>
                  <a:pt x="547" y="135"/>
                </a:cubicBezTo>
                <a:cubicBezTo>
                  <a:pt x="548" y="136"/>
                  <a:pt x="547" y="137"/>
                  <a:pt x="546" y="137"/>
                </a:cubicBezTo>
                <a:cubicBezTo>
                  <a:pt x="545" y="136"/>
                  <a:pt x="546" y="136"/>
                  <a:pt x="547" y="136"/>
                </a:cubicBezTo>
                <a:close/>
                <a:moveTo>
                  <a:pt x="540" y="128"/>
                </a:moveTo>
                <a:cubicBezTo>
                  <a:pt x="541" y="129"/>
                  <a:pt x="541" y="131"/>
                  <a:pt x="543" y="131"/>
                </a:cubicBezTo>
                <a:cubicBezTo>
                  <a:pt x="540" y="134"/>
                  <a:pt x="534" y="133"/>
                  <a:pt x="530" y="135"/>
                </a:cubicBezTo>
                <a:cubicBezTo>
                  <a:pt x="532" y="132"/>
                  <a:pt x="536" y="130"/>
                  <a:pt x="540" y="128"/>
                </a:cubicBezTo>
                <a:close/>
                <a:moveTo>
                  <a:pt x="542" y="148"/>
                </a:moveTo>
                <a:cubicBezTo>
                  <a:pt x="540" y="149"/>
                  <a:pt x="540" y="150"/>
                  <a:pt x="538" y="151"/>
                </a:cubicBezTo>
                <a:cubicBezTo>
                  <a:pt x="537" y="151"/>
                  <a:pt x="538" y="150"/>
                  <a:pt x="538" y="150"/>
                </a:cubicBezTo>
                <a:cubicBezTo>
                  <a:pt x="539" y="149"/>
                  <a:pt x="540" y="148"/>
                  <a:pt x="542" y="148"/>
                </a:cubicBezTo>
                <a:close/>
                <a:moveTo>
                  <a:pt x="529" y="142"/>
                </a:moveTo>
                <a:cubicBezTo>
                  <a:pt x="529" y="142"/>
                  <a:pt x="529" y="142"/>
                  <a:pt x="529" y="141"/>
                </a:cubicBezTo>
                <a:cubicBezTo>
                  <a:pt x="526" y="144"/>
                  <a:pt x="519" y="144"/>
                  <a:pt x="520" y="146"/>
                </a:cubicBezTo>
                <a:cubicBezTo>
                  <a:pt x="519" y="147"/>
                  <a:pt x="518" y="145"/>
                  <a:pt x="518" y="145"/>
                </a:cubicBezTo>
                <a:cubicBezTo>
                  <a:pt x="517" y="147"/>
                  <a:pt x="515" y="145"/>
                  <a:pt x="515" y="147"/>
                </a:cubicBezTo>
                <a:cubicBezTo>
                  <a:pt x="511" y="146"/>
                  <a:pt x="511" y="149"/>
                  <a:pt x="509" y="148"/>
                </a:cubicBezTo>
                <a:cubicBezTo>
                  <a:pt x="509" y="149"/>
                  <a:pt x="510" y="149"/>
                  <a:pt x="510" y="150"/>
                </a:cubicBezTo>
                <a:cubicBezTo>
                  <a:pt x="509" y="150"/>
                  <a:pt x="509" y="149"/>
                  <a:pt x="509" y="148"/>
                </a:cubicBezTo>
                <a:cubicBezTo>
                  <a:pt x="507" y="149"/>
                  <a:pt x="505" y="151"/>
                  <a:pt x="503" y="150"/>
                </a:cubicBezTo>
                <a:cubicBezTo>
                  <a:pt x="504" y="150"/>
                  <a:pt x="504" y="151"/>
                  <a:pt x="504" y="152"/>
                </a:cubicBezTo>
                <a:cubicBezTo>
                  <a:pt x="503" y="151"/>
                  <a:pt x="502" y="151"/>
                  <a:pt x="501" y="151"/>
                </a:cubicBezTo>
                <a:cubicBezTo>
                  <a:pt x="502" y="150"/>
                  <a:pt x="502" y="148"/>
                  <a:pt x="504" y="148"/>
                </a:cubicBezTo>
                <a:cubicBezTo>
                  <a:pt x="504" y="148"/>
                  <a:pt x="503" y="149"/>
                  <a:pt x="503" y="149"/>
                </a:cubicBezTo>
                <a:cubicBezTo>
                  <a:pt x="508" y="146"/>
                  <a:pt x="513" y="145"/>
                  <a:pt x="518" y="142"/>
                </a:cubicBezTo>
                <a:cubicBezTo>
                  <a:pt x="518" y="142"/>
                  <a:pt x="519" y="141"/>
                  <a:pt x="519" y="141"/>
                </a:cubicBezTo>
                <a:cubicBezTo>
                  <a:pt x="524" y="137"/>
                  <a:pt x="531" y="139"/>
                  <a:pt x="534" y="136"/>
                </a:cubicBezTo>
                <a:cubicBezTo>
                  <a:pt x="534" y="136"/>
                  <a:pt x="533" y="136"/>
                  <a:pt x="533" y="136"/>
                </a:cubicBezTo>
                <a:cubicBezTo>
                  <a:pt x="535" y="136"/>
                  <a:pt x="538" y="135"/>
                  <a:pt x="540" y="136"/>
                </a:cubicBezTo>
                <a:cubicBezTo>
                  <a:pt x="534" y="138"/>
                  <a:pt x="534" y="140"/>
                  <a:pt x="529" y="142"/>
                </a:cubicBezTo>
                <a:close/>
                <a:moveTo>
                  <a:pt x="532" y="127"/>
                </a:moveTo>
                <a:cubicBezTo>
                  <a:pt x="533" y="126"/>
                  <a:pt x="534" y="128"/>
                  <a:pt x="534" y="126"/>
                </a:cubicBezTo>
                <a:cubicBezTo>
                  <a:pt x="535" y="126"/>
                  <a:pt x="535" y="127"/>
                  <a:pt x="536" y="127"/>
                </a:cubicBezTo>
                <a:cubicBezTo>
                  <a:pt x="533" y="129"/>
                  <a:pt x="529" y="129"/>
                  <a:pt x="526" y="130"/>
                </a:cubicBezTo>
                <a:cubicBezTo>
                  <a:pt x="529" y="129"/>
                  <a:pt x="528" y="127"/>
                  <a:pt x="531" y="128"/>
                </a:cubicBezTo>
                <a:cubicBezTo>
                  <a:pt x="533" y="128"/>
                  <a:pt x="530" y="126"/>
                  <a:pt x="532" y="126"/>
                </a:cubicBezTo>
                <a:cubicBezTo>
                  <a:pt x="532" y="125"/>
                  <a:pt x="532" y="126"/>
                  <a:pt x="532" y="127"/>
                </a:cubicBezTo>
                <a:close/>
                <a:moveTo>
                  <a:pt x="531" y="77"/>
                </a:moveTo>
                <a:cubicBezTo>
                  <a:pt x="532" y="77"/>
                  <a:pt x="532" y="78"/>
                  <a:pt x="533" y="77"/>
                </a:cubicBezTo>
                <a:cubicBezTo>
                  <a:pt x="533" y="81"/>
                  <a:pt x="527" y="82"/>
                  <a:pt x="527" y="87"/>
                </a:cubicBezTo>
                <a:cubicBezTo>
                  <a:pt x="526" y="85"/>
                  <a:pt x="524" y="89"/>
                  <a:pt x="523" y="91"/>
                </a:cubicBezTo>
                <a:cubicBezTo>
                  <a:pt x="520" y="92"/>
                  <a:pt x="519" y="94"/>
                  <a:pt x="518" y="98"/>
                </a:cubicBezTo>
                <a:cubicBezTo>
                  <a:pt x="516" y="97"/>
                  <a:pt x="516" y="95"/>
                  <a:pt x="514" y="95"/>
                </a:cubicBezTo>
                <a:cubicBezTo>
                  <a:pt x="515" y="92"/>
                  <a:pt x="518" y="91"/>
                  <a:pt x="519" y="88"/>
                </a:cubicBezTo>
                <a:cubicBezTo>
                  <a:pt x="520" y="90"/>
                  <a:pt x="523" y="86"/>
                  <a:pt x="522" y="85"/>
                </a:cubicBezTo>
                <a:cubicBezTo>
                  <a:pt x="525" y="84"/>
                  <a:pt x="526" y="83"/>
                  <a:pt x="528" y="82"/>
                </a:cubicBezTo>
                <a:cubicBezTo>
                  <a:pt x="527" y="78"/>
                  <a:pt x="532" y="80"/>
                  <a:pt x="531" y="77"/>
                </a:cubicBezTo>
                <a:close/>
                <a:moveTo>
                  <a:pt x="535" y="120"/>
                </a:moveTo>
                <a:cubicBezTo>
                  <a:pt x="534" y="122"/>
                  <a:pt x="531" y="122"/>
                  <a:pt x="529" y="121"/>
                </a:cubicBezTo>
                <a:cubicBezTo>
                  <a:pt x="530" y="120"/>
                  <a:pt x="533" y="119"/>
                  <a:pt x="535" y="120"/>
                </a:cubicBezTo>
                <a:close/>
                <a:moveTo>
                  <a:pt x="536" y="176"/>
                </a:moveTo>
                <a:cubicBezTo>
                  <a:pt x="536" y="178"/>
                  <a:pt x="534" y="175"/>
                  <a:pt x="534" y="177"/>
                </a:cubicBezTo>
                <a:cubicBezTo>
                  <a:pt x="534" y="176"/>
                  <a:pt x="534" y="175"/>
                  <a:pt x="535" y="176"/>
                </a:cubicBezTo>
                <a:cubicBezTo>
                  <a:pt x="535" y="175"/>
                  <a:pt x="534" y="175"/>
                  <a:pt x="534" y="174"/>
                </a:cubicBezTo>
                <a:cubicBezTo>
                  <a:pt x="536" y="174"/>
                  <a:pt x="535" y="176"/>
                  <a:pt x="536" y="176"/>
                </a:cubicBezTo>
                <a:close/>
                <a:moveTo>
                  <a:pt x="532" y="166"/>
                </a:moveTo>
                <a:cubicBezTo>
                  <a:pt x="533" y="166"/>
                  <a:pt x="533" y="166"/>
                  <a:pt x="535" y="165"/>
                </a:cubicBezTo>
                <a:cubicBezTo>
                  <a:pt x="535" y="166"/>
                  <a:pt x="535" y="166"/>
                  <a:pt x="535" y="167"/>
                </a:cubicBezTo>
                <a:cubicBezTo>
                  <a:pt x="531" y="165"/>
                  <a:pt x="534" y="169"/>
                  <a:pt x="532" y="166"/>
                </a:cubicBezTo>
                <a:close/>
                <a:moveTo>
                  <a:pt x="532" y="144"/>
                </a:moveTo>
                <a:cubicBezTo>
                  <a:pt x="532" y="143"/>
                  <a:pt x="531" y="144"/>
                  <a:pt x="531" y="144"/>
                </a:cubicBezTo>
                <a:cubicBezTo>
                  <a:pt x="531" y="143"/>
                  <a:pt x="531" y="142"/>
                  <a:pt x="532" y="142"/>
                </a:cubicBezTo>
                <a:cubicBezTo>
                  <a:pt x="533" y="143"/>
                  <a:pt x="533" y="144"/>
                  <a:pt x="532" y="144"/>
                </a:cubicBezTo>
                <a:cubicBezTo>
                  <a:pt x="532" y="144"/>
                  <a:pt x="532" y="144"/>
                  <a:pt x="532" y="144"/>
                </a:cubicBezTo>
                <a:close/>
                <a:moveTo>
                  <a:pt x="528" y="112"/>
                </a:moveTo>
                <a:cubicBezTo>
                  <a:pt x="526" y="114"/>
                  <a:pt x="528" y="114"/>
                  <a:pt x="529" y="116"/>
                </a:cubicBezTo>
                <a:cubicBezTo>
                  <a:pt x="530" y="116"/>
                  <a:pt x="530" y="116"/>
                  <a:pt x="530" y="115"/>
                </a:cubicBezTo>
                <a:cubicBezTo>
                  <a:pt x="532" y="117"/>
                  <a:pt x="528" y="117"/>
                  <a:pt x="528" y="118"/>
                </a:cubicBezTo>
                <a:cubicBezTo>
                  <a:pt x="526" y="118"/>
                  <a:pt x="525" y="118"/>
                  <a:pt x="523" y="117"/>
                </a:cubicBezTo>
                <a:cubicBezTo>
                  <a:pt x="523" y="119"/>
                  <a:pt x="519" y="120"/>
                  <a:pt x="520" y="118"/>
                </a:cubicBezTo>
                <a:cubicBezTo>
                  <a:pt x="519" y="118"/>
                  <a:pt x="518" y="118"/>
                  <a:pt x="518" y="118"/>
                </a:cubicBezTo>
                <a:cubicBezTo>
                  <a:pt x="518" y="118"/>
                  <a:pt x="518" y="118"/>
                  <a:pt x="519" y="118"/>
                </a:cubicBezTo>
                <a:cubicBezTo>
                  <a:pt x="515" y="117"/>
                  <a:pt x="509" y="119"/>
                  <a:pt x="506" y="121"/>
                </a:cubicBezTo>
                <a:cubicBezTo>
                  <a:pt x="509" y="122"/>
                  <a:pt x="513" y="121"/>
                  <a:pt x="514" y="119"/>
                </a:cubicBezTo>
                <a:cubicBezTo>
                  <a:pt x="515" y="119"/>
                  <a:pt x="516" y="119"/>
                  <a:pt x="517" y="119"/>
                </a:cubicBezTo>
                <a:cubicBezTo>
                  <a:pt x="518" y="120"/>
                  <a:pt x="516" y="120"/>
                  <a:pt x="515" y="120"/>
                </a:cubicBezTo>
                <a:cubicBezTo>
                  <a:pt x="516" y="120"/>
                  <a:pt x="516" y="119"/>
                  <a:pt x="515" y="119"/>
                </a:cubicBezTo>
                <a:cubicBezTo>
                  <a:pt x="515" y="121"/>
                  <a:pt x="514" y="121"/>
                  <a:pt x="514" y="122"/>
                </a:cubicBezTo>
                <a:cubicBezTo>
                  <a:pt x="511" y="123"/>
                  <a:pt x="506" y="122"/>
                  <a:pt x="504" y="126"/>
                </a:cubicBezTo>
                <a:cubicBezTo>
                  <a:pt x="503" y="126"/>
                  <a:pt x="503" y="125"/>
                  <a:pt x="503" y="124"/>
                </a:cubicBezTo>
                <a:cubicBezTo>
                  <a:pt x="502" y="125"/>
                  <a:pt x="501" y="125"/>
                  <a:pt x="500" y="126"/>
                </a:cubicBezTo>
                <a:cubicBezTo>
                  <a:pt x="501" y="126"/>
                  <a:pt x="501" y="127"/>
                  <a:pt x="501" y="127"/>
                </a:cubicBezTo>
                <a:cubicBezTo>
                  <a:pt x="501" y="128"/>
                  <a:pt x="500" y="126"/>
                  <a:pt x="500" y="126"/>
                </a:cubicBezTo>
                <a:cubicBezTo>
                  <a:pt x="498" y="128"/>
                  <a:pt x="495" y="125"/>
                  <a:pt x="497" y="128"/>
                </a:cubicBezTo>
                <a:cubicBezTo>
                  <a:pt x="490" y="128"/>
                  <a:pt x="485" y="133"/>
                  <a:pt x="477" y="134"/>
                </a:cubicBezTo>
                <a:cubicBezTo>
                  <a:pt x="476" y="135"/>
                  <a:pt x="478" y="137"/>
                  <a:pt x="476" y="138"/>
                </a:cubicBezTo>
                <a:cubicBezTo>
                  <a:pt x="475" y="138"/>
                  <a:pt x="476" y="136"/>
                  <a:pt x="476" y="135"/>
                </a:cubicBezTo>
                <a:cubicBezTo>
                  <a:pt x="471" y="136"/>
                  <a:pt x="470" y="140"/>
                  <a:pt x="467" y="139"/>
                </a:cubicBezTo>
                <a:cubicBezTo>
                  <a:pt x="468" y="139"/>
                  <a:pt x="468" y="141"/>
                  <a:pt x="469" y="142"/>
                </a:cubicBezTo>
                <a:cubicBezTo>
                  <a:pt x="469" y="143"/>
                  <a:pt x="467" y="141"/>
                  <a:pt x="467" y="142"/>
                </a:cubicBezTo>
                <a:cubicBezTo>
                  <a:pt x="466" y="141"/>
                  <a:pt x="468" y="141"/>
                  <a:pt x="467" y="139"/>
                </a:cubicBezTo>
                <a:cubicBezTo>
                  <a:pt x="464" y="140"/>
                  <a:pt x="466" y="140"/>
                  <a:pt x="465" y="140"/>
                </a:cubicBezTo>
                <a:cubicBezTo>
                  <a:pt x="464" y="140"/>
                  <a:pt x="465" y="141"/>
                  <a:pt x="465" y="141"/>
                </a:cubicBezTo>
                <a:cubicBezTo>
                  <a:pt x="464" y="142"/>
                  <a:pt x="461" y="140"/>
                  <a:pt x="459" y="144"/>
                </a:cubicBezTo>
                <a:cubicBezTo>
                  <a:pt x="457" y="143"/>
                  <a:pt x="456" y="144"/>
                  <a:pt x="453" y="145"/>
                </a:cubicBezTo>
                <a:cubicBezTo>
                  <a:pt x="466" y="138"/>
                  <a:pt x="479" y="131"/>
                  <a:pt x="491" y="128"/>
                </a:cubicBezTo>
                <a:cubicBezTo>
                  <a:pt x="490" y="125"/>
                  <a:pt x="492" y="127"/>
                  <a:pt x="494" y="127"/>
                </a:cubicBezTo>
                <a:cubicBezTo>
                  <a:pt x="491" y="125"/>
                  <a:pt x="497" y="126"/>
                  <a:pt x="498" y="124"/>
                </a:cubicBezTo>
                <a:cubicBezTo>
                  <a:pt x="498" y="124"/>
                  <a:pt x="496" y="124"/>
                  <a:pt x="497" y="123"/>
                </a:cubicBezTo>
                <a:cubicBezTo>
                  <a:pt x="506" y="119"/>
                  <a:pt x="513" y="116"/>
                  <a:pt x="522" y="111"/>
                </a:cubicBezTo>
                <a:cubicBezTo>
                  <a:pt x="524" y="113"/>
                  <a:pt x="525" y="113"/>
                  <a:pt x="528" y="112"/>
                </a:cubicBezTo>
                <a:close/>
                <a:moveTo>
                  <a:pt x="523" y="11"/>
                </a:moveTo>
                <a:cubicBezTo>
                  <a:pt x="522" y="12"/>
                  <a:pt x="522" y="13"/>
                  <a:pt x="521" y="13"/>
                </a:cubicBezTo>
                <a:cubicBezTo>
                  <a:pt x="521" y="13"/>
                  <a:pt x="521" y="13"/>
                  <a:pt x="521" y="12"/>
                </a:cubicBezTo>
                <a:cubicBezTo>
                  <a:pt x="521" y="12"/>
                  <a:pt x="521" y="12"/>
                  <a:pt x="520" y="12"/>
                </a:cubicBezTo>
                <a:cubicBezTo>
                  <a:pt x="521" y="10"/>
                  <a:pt x="521" y="12"/>
                  <a:pt x="523" y="11"/>
                </a:cubicBezTo>
                <a:close/>
                <a:moveTo>
                  <a:pt x="510" y="127"/>
                </a:moveTo>
                <a:cubicBezTo>
                  <a:pt x="509" y="127"/>
                  <a:pt x="511" y="128"/>
                  <a:pt x="511" y="129"/>
                </a:cubicBezTo>
                <a:cubicBezTo>
                  <a:pt x="514" y="127"/>
                  <a:pt x="521" y="126"/>
                  <a:pt x="524" y="122"/>
                </a:cubicBezTo>
                <a:cubicBezTo>
                  <a:pt x="525" y="122"/>
                  <a:pt x="526" y="123"/>
                  <a:pt x="527" y="124"/>
                </a:cubicBezTo>
                <a:cubicBezTo>
                  <a:pt x="528" y="123"/>
                  <a:pt x="527" y="122"/>
                  <a:pt x="526" y="122"/>
                </a:cubicBezTo>
                <a:cubicBezTo>
                  <a:pt x="527" y="121"/>
                  <a:pt x="528" y="123"/>
                  <a:pt x="528" y="124"/>
                </a:cubicBezTo>
                <a:cubicBezTo>
                  <a:pt x="525" y="125"/>
                  <a:pt x="520" y="126"/>
                  <a:pt x="519" y="128"/>
                </a:cubicBezTo>
                <a:cubicBezTo>
                  <a:pt x="515" y="129"/>
                  <a:pt x="511" y="129"/>
                  <a:pt x="507" y="132"/>
                </a:cubicBezTo>
                <a:cubicBezTo>
                  <a:pt x="506" y="132"/>
                  <a:pt x="508" y="131"/>
                  <a:pt x="507" y="130"/>
                </a:cubicBezTo>
                <a:cubicBezTo>
                  <a:pt x="508" y="132"/>
                  <a:pt x="508" y="130"/>
                  <a:pt x="510" y="130"/>
                </a:cubicBezTo>
                <a:cubicBezTo>
                  <a:pt x="510" y="130"/>
                  <a:pt x="509" y="128"/>
                  <a:pt x="510" y="129"/>
                </a:cubicBezTo>
                <a:cubicBezTo>
                  <a:pt x="511" y="129"/>
                  <a:pt x="508" y="126"/>
                  <a:pt x="508" y="128"/>
                </a:cubicBezTo>
                <a:cubicBezTo>
                  <a:pt x="508" y="126"/>
                  <a:pt x="512" y="125"/>
                  <a:pt x="513" y="125"/>
                </a:cubicBezTo>
                <a:cubicBezTo>
                  <a:pt x="516" y="124"/>
                  <a:pt x="512" y="125"/>
                  <a:pt x="511" y="128"/>
                </a:cubicBezTo>
                <a:cubicBezTo>
                  <a:pt x="511" y="128"/>
                  <a:pt x="511" y="127"/>
                  <a:pt x="510" y="127"/>
                </a:cubicBezTo>
                <a:close/>
                <a:moveTo>
                  <a:pt x="520" y="12"/>
                </a:moveTo>
                <a:cubicBezTo>
                  <a:pt x="521" y="14"/>
                  <a:pt x="519" y="14"/>
                  <a:pt x="519" y="14"/>
                </a:cubicBezTo>
                <a:cubicBezTo>
                  <a:pt x="518" y="14"/>
                  <a:pt x="519" y="12"/>
                  <a:pt x="518" y="11"/>
                </a:cubicBezTo>
                <a:cubicBezTo>
                  <a:pt x="520" y="11"/>
                  <a:pt x="519" y="14"/>
                  <a:pt x="520" y="12"/>
                </a:cubicBezTo>
                <a:close/>
                <a:moveTo>
                  <a:pt x="525" y="121"/>
                </a:moveTo>
                <a:cubicBezTo>
                  <a:pt x="523" y="123"/>
                  <a:pt x="519" y="124"/>
                  <a:pt x="515" y="125"/>
                </a:cubicBezTo>
                <a:cubicBezTo>
                  <a:pt x="518" y="122"/>
                  <a:pt x="520" y="122"/>
                  <a:pt x="525" y="121"/>
                </a:cubicBezTo>
                <a:close/>
                <a:moveTo>
                  <a:pt x="525" y="135"/>
                </a:moveTo>
                <a:cubicBezTo>
                  <a:pt x="525" y="137"/>
                  <a:pt x="523" y="136"/>
                  <a:pt x="521" y="136"/>
                </a:cubicBezTo>
                <a:cubicBezTo>
                  <a:pt x="522" y="136"/>
                  <a:pt x="523" y="135"/>
                  <a:pt x="525" y="135"/>
                </a:cubicBezTo>
                <a:close/>
                <a:moveTo>
                  <a:pt x="501" y="140"/>
                </a:moveTo>
                <a:cubicBezTo>
                  <a:pt x="499" y="140"/>
                  <a:pt x="494" y="141"/>
                  <a:pt x="495" y="143"/>
                </a:cubicBezTo>
                <a:cubicBezTo>
                  <a:pt x="493" y="141"/>
                  <a:pt x="490" y="145"/>
                  <a:pt x="487" y="145"/>
                </a:cubicBezTo>
                <a:cubicBezTo>
                  <a:pt x="487" y="145"/>
                  <a:pt x="487" y="145"/>
                  <a:pt x="487" y="146"/>
                </a:cubicBezTo>
                <a:cubicBezTo>
                  <a:pt x="487" y="146"/>
                  <a:pt x="486" y="146"/>
                  <a:pt x="486" y="145"/>
                </a:cubicBezTo>
                <a:cubicBezTo>
                  <a:pt x="484" y="147"/>
                  <a:pt x="477" y="149"/>
                  <a:pt x="473" y="151"/>
                </a:cubicBezTo>
                <a:cubicBezTo>
                  <a:pt x="471" y="152"/>
                  <a:pt x="469" y="153"/>
                  <a:pt x="470" y="154"/>
                </a:cubicBezTo>
                <a:cubicBezTo>
                  <a:pt x="469" y="152"/>
                  <a:pt x="469" y="155"/>
                  <a:pt x="466" y="154"/>
                </a:cubicBezTo>
                <a:cubicBezTo>
                  <a:pt x="467" y="155"/>
                  <a:pt x="466" y="155"/>
                  <a:pt x="466" y="156"/>
                </a:cubicBezTo>
                <a:cubicBezTo>
                  <a:pt x="466" y="156"/>
                  <a:pt x="466" y="155"/>
                  <a:pt x="466" y="155"/>
                </a:cubicBezTo>
                <a:cubicBezTo>
                  <a:pt x="465" y="154"/>
                  <a:pt x="463" y="156"/>
                  <a:pt x="462" y="156"/>
                </a:cubicBezTo>
                <a:cubicBezTo>
                  <a:pt x="464" y="157"/>
                  <a:pt x="461" y="159"/>
                  <a:pt x="460" y="158"/>
                </a:cubicBezTo>
                <a:cubicBezTo>
                  <a:pt x="463" y="156"/>
                  <a:pt x="458" y="157"/>
                  <a:pt x="459" y="159"/>
                </a:cubicBezTo>
                <a:cubicBezTo>
                  <a:pt x="458" y="159"/>
                  <a:pt x="458" y="159"/>
                  <a:pt x="457" y="159"/>
                </a:cubicBezTo>
                <a:cubicBezTo>
                  <a:pt x="458" y="161"/>
                  <a:pt x="457" y="159"/>
                  <a:pt x="455" y="159"/>
                </a:cubicBezTo>
                <a:cubicBezTo>
                  <a:pt x="455" y="159"/>
                  <a:pt x="456" y="160"/>
                  <a:pt x="456" y="160"/>
                </a:cubicBezTo>
                <a:cubicBezTo>
                  <a:pt x="454" y="161"/>
                  <a:pt x="451" y="161"/>
                  <a:pt x="447" y="163"/>
                </a:cubicBezTo>
                <a:cubicBezTo>
                  <a:pt x="447" y="163"/>
                  <a:pt x="447" y="164"/>
                  <a:pt x="448" y="164"/>
                </a:cubicBezTo>
                <a:cubicBezTo>
                  <a:pt x="446" y="164"/>
                  <a:pt x="441" y="166"/>
                  <a:pt x="436" y="167"/>
                </a:cubicBezTo>
                <a:cubicBezTo>
                  <a:pt x="446" y="162"/>
                  <a:pt x="456" y="157"/>
                  <a:pt x="466" y="153"/>
                </a:cubicBezTo>
                <a:cubicBezTo>
                  <a:pt x="467" y="153"/>
                  <a:pt x="466" y="152"/>
                  <a:pt x="466" y="151"/>
                </a:cubicBezTo>
                <a:cubicBezTo>
                  <a:pt x="470" y="152"/>
                  <a:pt x="477" y="147"/>
                  <a:pt x="484" y="144"/>
                </a:cubicBezTo>
                <a:cubicBezTo>
                  <a:pt x="491" y="141"/>
                  <a:pt x="499" y="139"/>
                  <a:pt x="501" y="137"/>
                </a:cubicBezTo>
                <a:cubicBezTo>
                  <a:pt x="501" y="137"/>
                  <a:pt x="501" y="136"/>
                  <a:pt x="501" y="136"/>
                </a:cubicBezTo>
                <a:cubicBezTo>
                  <a:pt x="501" y="136"/>
                  <a:pt x="501" y="137"/>
                  <a:pt x="501" y="137"/>
                </a:cubicBezTo>
                <a:cubicBezTo>
                  <a:pt x="506" y="136"/>
                  <a:pt x="514" y="131"/>
                  <a:pt x="519" y="129"/>
                </a:cubicBezTo>
                <a:cubicBezTo>
                  <a:pt x="519" y="129"/>
                  <a:pt x="522" y="129"/>
                  <a:pt x="523" y="128"/>
                </a:cubicBezTo>
                <a:cubicBezTo>
                  <a:pt x="524" y="128"/>
                  <a:pt x="522" y="129"/>
                  <a:pt x="522" y="130"/>
                </a:cubicBezTo>
                <a:cubicBezTo>
                  <a:pt x="521" y="129"/>
                  <a:pt x="519" y="130"/>
                  <a:pt x="519" y="132"/>
                </a:cubicBezTo>
                <a:cubicBezTo>
                  <a:pt x="518" y="131"/>
                  <a:pt x="515" y="132"/>
                  <a:pt x="515" y="134"/>
                </a:cubicBezTo>
                <a:cubicBezTo>
                  <a:pt x="514" y="133"/>
                  <a:pt x="509" y="134"/>
                  <a:pt x="510" y="135"/>
                </a:cubicBezTo>
                <a:cubicBezTo>
                  <a:pt x="508" y="136"/>
                  <a:pt x="503" y="137"/>
                  <a:pt x="501" y="140"/>
                </a:cubicBezTo>
                <a:close/>
                <a:moveTo>
                  <a:pt x="521" y="107"/>
                </a:moveTo>
                <a:cubicBezTo>
                  <a:pt x="516" y="112"/>
                  <a:pt x="510" y="112"/>
                  <a:pt x="505" y="112"/>
                </a:cubicBezTo>
                <a:cubicBezTo>
                  <a:pt x="505" y="113"/>
                  <a:pt x="505" y="113"/>
                  <a:pt x="505" y="114"/>
                </a:cubicBezTo>
                <a:cubicBezTo>
                  <a:pt x="502" y="111"/>
                  <a:pt x="503" y="113"/>
                  <a:pt x="500" y="112"/>
                </a:cubicBezTo>
                <a:cubicBezTo>
                  <a:pt x="500" y="115"/>
                  <a:pt x="501" y="113"/>
                  <a:pt x="502" y="114"/>
                </a:cubicBezTo>
                <a:cubicBezTo>
                  <a:pt x="497" y="115"/>
                  <a:pt x="482" y="119"/>
                  <a:pt x="472" y="123"/>
                </a:cubicBezTo>
                <a:cubicBezTo>
                  <a:pt x="472" y="123"/>
                  <a:pt x="472" y="123"/>
                  <a:pt x="473" y="123"/>
                </a:cubicBezTo>
                <a:cubicBezTo>
                  <a:pt x="472" y="123"/>
                  <a:pt x="469" y="126"/>
                  <a:pt x="469" y="124"/>
                </a:cubicBezTo>
                <a:cubicBezTo>
                  <a:pt x="468" y="124"/>
                  <a:pt x="468" y="125"/>
                  <a:pt x="467" y="125"/>
                </a:cubicBezTo>
                <a:cubicBezTo>
                  <a:pt x="467" y="125"/>
                  <a:pt x="467" y="125"/>
                  <a:pt x="468" y="125"/>
                </a:cubicBezTo>
                <a:cubicBezTo>
                  <a:pt x="460" y="128"/>
                  <a:pt x="450" y="130"/>
                  <a:pt x="443" y="136"/>
                </a:cubicBezTo>
                <a:cubicBezTo>
                  <a:pt x="439" y="136"/>
                  <a:pt x="435" y="138"/>
                  <a:pt x="432" y="141"/>
                </a:cubicBezTo>
                <a:cubicBezTo>
                  <a:pt x="426" y="141"/>
                  <a:pt x="420" y="145"/>
                  <a:pt x="416" y="147"/>
                </a:cubicBezTo>
                <a:cubicBezTo>
                  <a:pt x="417" y="147"/>
                  <a:pt x="417" y="147"/>
                  <a:pt x="417" y="148"/>
                </a:cubicBezTo>
                <a:cubicBezTo>
                  <a:pt x="414" y="147"/>
                  <a:pt x="406" y="152"/>
                  <a:pt x="401" y="155"/>
                </a:cubicBezTo>
                <a:cubicBezTo>
                  <a:pt x="398" y="155"/>
                  <a:pt x="397" y="155"/>
                  <a:pt x="395" y="158"/>
                </a:cubicBezTo>
                <a:cubicBezTo>
                  <a:pt x="389" y="157"/>
                  <a:pt x="387" y="162"/>
                  <a:pt x="381" y="165"/>
                </a:cubicBezTo>
                <a:cubicBezTo>
                  <a:pt x="387" y="165"/>
                  <a:pt x="391" y="158"/>
                  <a:pt x="398" y="158"/>
                </a:cubicBezTo>
                <a:cubicBezTo>
                  <a:pt x="398" y="158"/>
                  <a:pt x="398" y="157"/>
                  <a:pt x="398" y="157"/>
                </a:cubicBezTo>
                <a:cubicBezTo>
                  <a:pt x="400" y="158"/>
                  <a:pt x="401" y="155"/>
                  <a:pt x="404" y="155"/>
                </a:cubicBezTo>
                <a:cubicBezTo>
                  <a:pt x="404" y="155"/>
                  <a:pt x="403" y="154"/>
                  <a:pt x="403" y="155"/>
                </a:cubicBezTo>
                <a:cubicBezTo>
                  <a:pt x="401" y="155"/>
                  <a:pt x="404" y="153"/>
                  <a:pt x="404" y="155"/>
                </a:cubicBezTo>
                <a:cubicBezTo>
                  <a:pt x="424" y="146"/>
                  <a:pt x="439" y="138"/>
                  <a:pt x="459" y="131"/>
                </a:cubicBezTo>
                <a:cubicBezTo>
                  <a:pt x="459" y="130"/>
                  <a:pt x="458" y="130"/>
                  <a:pt x="458" y="129"/>
                </a:cubicBezTo>
                <a:cubicBezTo>
                  <a:pt x="459" y="130"/>
                  <a:pt x="459" y="131"/>
                  <a:pt x="461" y="130"/>
                </a:cubicBezTo>
                <a:cubicBezTo>
                  <a:pt x="460" y="130"/>
                  <a:pt x="460" y="129"/>
                  <a:pt x="460" y="129"/>
                </a:cubicBezTo>
                <a:cubicBezTo>
                  <a:pt x="464" y="130"/>
                  <a:pt x="467" y="126"/>
                  <a:pt x="472" y="126"/>
                </a:cubicBezTo>
                <a:cubicBezTo>
                  <a:pt x="472" y="125"/>
                  <a:pt x="472" y="125"/>
                  <a:pt x="471" y="125"/>
                </a:cubicBezTo>
                <a:cubicBezTo>
                  <a:pt x="471" y="124"/>
                  <a:pt x="473" y="124"/>
                  <a:pt x="473" y="125"/>
                </a:cubicBezTo>
                <a:cubicBezTo>
                  <a:pt x="479" y="122"/>
                  <a:pt x="485" y="121"/>
                  <a:pt x="489" y="120"/>
                </a:cubicBezTo>
                <a:cubicBezTo>
                  <a:pt x="490" y="121"/>
                  <a:pt x="490" y="120"/>
                  <a:pt x="491" y="122"/>
                </a:cubicBezTo>
                <a:cubicBezTo>
                  <a:pt x="489" y="122"/>
                  <a:pt x="490" y="121"/>
                  <a:pt x="489" y="121"/>
                </a:cubicBezTo>
                <a:cubicBezTo>
                  <a:pt x="488" y="121"/>
                  <a:pt x="487" y="121"/>
                  <a:pt x="488" y="123"/>
                </a:cubicBezTo>
                <a:cubicBezTo>
                  <a:pt x="487" y="122"/>
                  <a:pt x="487" y="122"/>
                  <a:pt x="486" y="122"/>
                </a:cubicBezTo>
                <a:cubicBezTo>
                  <a:pt x="486" y="123"/>
                  <a:pt x="484" y="125"/>
                  <a:pt x="483" y="123"/>
                </a:cubicBezTo>
                <a:cubicBezTo>
                  <a:pt x="477" y="127"/>
                  <a:pt x="469" y="129"/>
                  <a:pt x="463" y="134"/>
                </a:cubicBezTo>
                <a:cubicBezTo>
                  <a:pt x="461" y="133"/>
                  <a:pt x="458" y="135"/>
                  <a:pt x="456" y="137"/>
                </a:cubicBezTo>
                <a:cubicBezTo>
                  <a:pt x="453" y="137"/>
                  <a:pt x="448" y="141"/>
                  <a:pt x="444" y="142"/>
                </a:cubicBezTo>
                <a:cubicBezTo>
                  <a:pt x="445" y="142"/>
                  <a:pt x="445" y="143"/>
                  <a:pt x="445" y="143"/>
                </a:cubicBezTo>
                <a:cubicBezTo>
                  <a:pt x="446" y="144"/>
                  <a:pt x="444" y="143"/>
                  <a:pt x="444" y="142"/>
                </a:cubicBezTo>
                <a:cubicBezTo>
                  <a:pt x="433" y="148"/>
                  <a:pt x="416" y="155"/>
                  <a:pt x="403" y="162"/>
                </a:cubicBezTo>
                <a:cubicBezTo>
                  <a:pt x="403" y="162"/>
                  <a:pt x="403" y="163"/>
                  <a:pt x="403" y="164"/>
                </a:cubicBezTo>
                <a:cubicBezTo>
                  <a:pt x="403" y="161"/>
                  <a:pt x="397" y="165"/>
                  <a:pt x="395" y="166"/>
                </a:cubicBezTo>
                <a:cubicBezTo>
                  <a:pt x="392" y="168"/>
                  <a:pt x="389" y="165"/>
                  <a:pt x="389" y="168"/>
                </a:cubicBezTo>
                <a:cubicBezTo>
                  <a:pt x="387" y="166"/>
                  <a:pt x="378" y="167"/>
                  <a:pt x="376" y="168"/>
                </a:cubicBezTo>
                <a:cubicBezTo>
                  <a:pt x="375" y="168"/>
                  <a:pt x="377" y="165"/>
                  <a:pt x="374" y="166"/>
                </a:cubicBezTo>
                <a:cubicBezTo>
                  <a:pt x="377" y="165"/>
                  <a:pt x="380" y="162"/>
                  <a:pt x="382" y="163"/>
                </a:cubicBezTo>
                <a:cubicBezTo>
                  <a:pt x="383" y="162"/>
                  <a:pt x="382" y="161"/>
                  <a:pt x="384" y="161"/>
                </a:cubicBezTo>
                <a:cubicBezTo>
                  <a:pt x="384" y="161"/>
                  <a:pt x="383" y="160"/>
                  <a:pt x="383" y="160"/>
                </a:cubicBezTo>
                <a:cubicBezTo>
                  <a:pt x="383" y="160"/>
                  <a:pt x="384" y="160"/>
                  <a:pt x="385" y="161"/>
                </a:cubicBezTo>
                <a:cubicBezTo>
                  <a:pt x="385" y="161"/>
                  <a:pt x="385" y="160"/>
                  <a:pt x="385" y="159"/>
                </a:cubicBezTo>
                <a:cubicBezTo>
                  <a:pt x="387" y="160"/>
                  <a:pt x="389" y="159"/>
                  <a:pt x="389" y="157"/>
                </a:cubicBezTo>
                <a:cubicBezTo>
                  <a:pt x="405" y="152"/>
                  <a:pt x="421" y="142"/>
                  <a:pt x="437" y="135"/>
                </a:cubicBezTo>
                <a:cubicBezTo>
                  <a:pt x="437" y="135"/>
                  <a:pt x="437" y="135"/>
                  <a:pt x="436" y="135"/>
                </a:cubicBezTo>
                <a:cubicBezTo>
                  <a:pt x="439" y="135"/>
                  <a:pt x="442" y="132"/>
                  <a:pt x="445" y="132"/>
                </a:cubicBezTo>
                <a:cubicBezTo>
                  <a:pt x="445" y="131"/>
                  <a:pt x="445" y="131"/>
                  <a:pt x="445" y="131"/>
                </a:cubicBezTo>
                <a:cubicBezTo>
                  <a:pt x="447" y="131"/>
                  <a:pt x="454" y="128"/>
                  <a:pt x="456" y="125"/>
                </a:cubicBezTo>
                <a:cubicBezTo>
                  <a:pt x="462" y="126"/>
                  <a:pt x="469" y="120"/>
                  <a:pt x="476" y="117"/>
                </a:cubicBezTo>
                <a:cubicBezTo>
                  <a:pt x="476" y="115"/>
                  <a:pt x="474" y="117"/>
                  <a:pt x="473" y="116"/>
                </a:cubicBezTo>
                <a:cubicBezTo>
                  <a:pt x="472" y="116"/>
                  <a:pt x="474" y="117"/>
                  <a:pt x="473" y="117"/>
                </a:cubicBezTo>
                <a:cubicBezTo>
                  <a:pt x="472" y="117"/>
                  <a:pt x="473" y="117"/>
                  <a:pt x="471" y="117"/>
                </a:cubicBezTo>
                <a:cubicBezTo>
                  <a:pt x="471" y="118"/>
                  <a:pt x="472" y="117"/>
                  <a:pt x="472" y="118"/>
                </a:cubicBezTo>
                <a:cubicBezTo>
                  <a:pt x="469" y="118"/>
                  <a:pt x="469" y="118"/>
                  <a:pt x="466" y="119"/>
                </a:cubicBezTo>
                <a:cubicBezTo>
                  <a:pt x="469" y="117"/>
                  <a:pt x="473" y="116"/>
                  <a:pt x="476" y="114"/>
                </a:cubicBezTo>
                <a:cubicBezTo>
                  <a:pt x="477" y="115"/>
                  <a:pt x="475" y="115"/>
                  <a:pt x="476" y="117"/>
                </a:cubicBezTo>
                <a:cubicBezTo>
                  <a:pt x="481" y="115"/>
                  <a:pt x="485" y="113"/>
                  <a:pt x="489" y="111"/>
                </a:cubicBezTo>
                <a:cubicBezTo>
                  <a:pt x="487" y="110"/>
                  <a:pt x="488" y="111"/>
                  <a:pt x="490" y="109"/>
                </a:cubicBezTo>
                <a:cubicBezTo>
                  <a:pt x="490" y="110"/>
                  <a:pt x="489" y="110"/>
                  <a:pt x="489" y="111"/>
                </a:cubicBezTo>
                <a:cubicBezTo>
                  <a:pt x="492" y="110"/>
                  <a:pt x="494" y="108"/>
                  <a:pt x="497" y="107"/>
                </a:cubicBezTo>
                <a:cubicBezTo>
                  <a:pt x="496" y="107"/>
                  <a:pt x="496" y="107"/>
                  <a:pt x="495" y="107"/>
                </a:cubicBezTo>
                <a:cubicBezTo>
                  <a:pt x="496" y="106"/>
                  <a:pt x="497" y="105"/>
                  <a:pt x="497" y="107"/>
                </a:cubicBezTo>
                <a:cubicBezTo>
                  <a:pt x="500" y="105"/>
                  <a:pt x="507" y="103"/>
                  <a:pt x="512" y="102"/>
                </a:cubicBezTo>
                <a:cubicBezTo>
                  <a:pt x="513" y="104"/>
                  <a:pt x="512" y="103"/>
                  <a:pt x="513" y="105"/>
                </a:cubicBezTo>
                <a:cubicBezTo>
                  <a:pt x="511" y="106"/>
                  <a:pt x="509" y="110"/>
                  <a:pt x="507" y="109"/>
                </a:cubicBezTo>
                <a:cubicBezTo>
                  <a:pt x="507" y="110"/>
                  <a:pt x="506" y="110"/>
                  <a:pt x="505" y="111"/>
                </a:cubicBezTo>
                <a:cubicBezTo>
                  <a:pt x="505" y="112"/>
                  <a:pt x="506" y="110"/>
                  <a:pt x="507" y="112"/>
                </a:cubicBezTo>
                <a:cubicBezTo>
                  <a:pt x="506" y="109"/>
                  <a:pt x="509" y="113"/>
                  <a:pt x="508" y="109"/>
                </a:cubicBezTo>
                <a:cubicBezTo>
                  <a:pt x="511" y="110"/>
                  <a:pt x="513" y="108"/>
                  <a:pt x="515" y="106"/>
                </a:cubicBezTo>
                <a:cubicBezTo>
                  <a:pt x="516" y="107"/>
                  <a:pt x="517" y="108"/>
                  <a:pt x="518" y="108"/>
                </a:cubicBezTo>
                <a:cubicBezTo>
                  <a:pt x="518" y="107"/>
                  <a:pt x="516" y="107"/>
                  <a:pt x="516" y="106"/>
                </a:cubicBezTo>
                <a:cubicBezTo>
                  <a:pt x="518" y="105"/>
                  <a:pt x="519" y="109"/>
                  <a:pt x="521" y="107"/>
                </a:cubicBezTo>
                <a:close/>
                <a:moveTo>
                  <a:pt x="467" y="63"/>
                </a:moveTo>
                <a:cubicBezTo>
                  <a:pt x="467" y="64"/>
                  <a:pt x="468" y="64"/>
                  <a:pt x="469" y="64"/>
                </a:cubicBezTo>
                <a:cubicBezTo>
                  <a:pt x="469" y="64"/>
                  <a:pt x="468" y="64"/>
                  <a:pt x="468" y="64"/>
                </a:cubicBezTo>
                <a:cubicBezTo>
                  <a:pt x="467" y="64"/>
                  <a:pt x="467" y="65"/>
                  <a:pt x="467" y="65"/>
                </a:cubicBezTo>
                <a:cubicBezTo>
                  <a:pt x="466" y="65"/>
                  <a:pt x="468" y="64"/>
                  <a:pt x="467" y="63"/>
                </a:cubicBezTo>
                <a:cubicBezTo>
                  <a:pt x="466" y="64"/>
                  <a:pt x="465" y="65"/>
                  <a:pt x="464" y="65"/>
                </a:cubicBezTo>
                <a:cubicBezTo>
                  <a:pt x="474" y="58"/>
                  <a:pt x="489" y="53"/>
                  <a:pt x="499" y="47"/>
                </a:cubicBezTo>
                <a:cubicBezTo>
                  <a:pt x="500" y="47"/>
                  <a:pt x="500" y="45"/>
                  <a:pt x="501" y="47"/>
                </a:cubicBezTo>
                <a:cubicBezTo>
                  <a:pt x="506" y="44"/>
                  <a:pt x="511" y="42"/>
                  <a:pt x="516" y="41"/>
                </a:cubicBezTo>
                <a:cubicBezTo>
                  <a:pt x="501" y="49"/>
                  <a:pt x="485" y="56"/>
                  <a:pt x="467" y="63"/>
                </a:cubicBezTo>
                <a:close/>
                <a:moveTo>
                  <a:pt x="519" y="140"/>
                </a:moveTo>
                <a:cubicBezTo>
                  <a:pt x="517" y="142"/>
                  <a:pt x="512" y="143"/>
                  <a:pt x="512" y="144"/>
                </a:cubicBezTo>
                <a:cubicBezTo>
                  <a:pt x="509" y="145"/>
                  <a:pt x="510" y="144"/>
                  <a:pt x="507" y="145"/>
                </a:cubicBezTo>
                <a:cubicBezTo>
                  <a:pt x="507" y="146"/>
                  <a:pt x="507" y="146"/>
                  <a:pt x="508" y="146"/>
                </a:cubicBezTo>
                <a:cubicBezTo>
                  <a:pt x="504" y="147"/>
                  <a:pt x="497" y="149"/>
                  <a:pt x="494" y="153"/>
                </a:cubicBezTo>
                <a:cubicBezTo>
                  <a:pt x="495" y="151"/>
                  <a:pt x="492" y="156"/>
                  <a:pt x="489" y="156"/>
                </a:cubicBezTo>
                <a:cubicBezTo>
                  <a:pt x="488" y="154"/>
                  <a:pt x="491" y="156"/>
                  <a:pt x="491" y="155"/>
                </a:cubicBezTo>
                <a:cubicBezTo>
                  <a:pt x="488" y="155"/>
                  <a:pt x="484" y="157"/>
                  <a:pt x="480" y="159"/>
                </a:cubicBezTo>
                <a:cubicBezTo>
                  <a:pt x="480" y="160"/>
                  <a:pt x="481" y="159"/>
                  <a:pt x="481" y="161"/>
                </a:cubicBezTo>
                <a:cubicBezTo>
                  <a:pt x="482" y="160"/>
                  <a:pt x="484" y="160"/>
                  <a:pt x="484" y="159"/>
                </a:cubicBezTo>
                <a:cubicBezTo>
                  <a:pt x="485" y="159"/>
                  <a:pt x="485" y="159"/>
                  <a:pt x="485" y="160"/>
                </a:cubicBezTo>
                <a:cubicBezTo>
                  <a:pt x="483" y="159"/>
                  <a:pt x="500" y="154"/>
                  <a:pt x="500" y="154"/>
                </a:cubicBezTo>
                <a:cubicBezTo>
                  <a:pt x="500" y="154"/>
                  <a:pt x="500" y="152"/>
                  <a:pt x="500" y="152"/>
                </a:cubicBezTo>
                <a:cubicBezTo>
                  <a:pt x="501" y="152"/>
                  <a:pt x="503" y="153"/>
                  <a:pt x="503" y="154"/>
                </a:cubicBezTo>
                <a:cubicBezTo>
                  <a:pt x="502" y="154"/>
                  <a:pt x="502" y="154"/>
                  <a:pt x="502" y="154"/>
                </a:cubicBezTo>
                <a:cubicBezTo>
                  <a:pt x="495" y="155"/>
                  <a:pt x="492" y="159"/>
                  <a:pt x="487" y="160"/>
                </a:cubicBezTo>
                <a:cubicBezTo>
                  <a:pt x="487" y="160"/>
                  <a:pt x="487" y="160"/>
                  <a:pt x="487" y="161"/>
                </a:cubicBezTo>
                <a:cubicBezTo>
                  <a:pt x="486" y="161"/>
                  <a:pt x="484" y="160"/>
                  <a:pt x="482" y="162"/>
                </a:cubicBezTo>
                <a:cubicBezTo>
                  <a:pt x="482" y="163"/>
                  <a:pt x="485" y="161"/>
                  <a:pt x="485" y="163"/>
                </a:cubicBezTo>
                <a:cubicBezTo>
                  <a:pt x="484" y="164"/>
                  <a:pt x="481" y="161"/>
                  <a:pt x="480" y="163"/>
                </a:cubicBezTo>
                <a:cubicBezTo>
                  <a:pt x="480" y="163"/>
                  <a:pt x="480" y="163"/>
                  <a:pt x="481" y="164"/>
                </a:cubicBezTo>
                <a:cubicBezTo>
                  <a:pt x="481" y="165"/>
                  <a:pt x="478" y="163"/>
                  <a:pt x="478" y="162"/>
                </a:cubicBezTo>
                <a:cubicBezTo>
                  <a:pt x="478" y="162"/>
                  <a:pt x="479" y="162"/>
                  <a:pt x="481" y="161"/>
                </a:cubicBezTo>
                <a:cubicBezTo>
                  <a:pt x="480" y="159"/>
                  <a:pt x="478" y="162"/>
                  <a:pt x="479" y="159"/>
                </a:cubicBezTo>
                <a:cubicBezTo>
                  <a:pt x="475" y="161"/>
                  <a:pt x="474" y="162"/>
                  <a:pt x="471" y="164"/>
                </a:cubicBezTo>
                <a:cubicBezTo>
                  <a:pt x="467" y="164"/>
                  <a:pt x="463" y="167"/>
                  <a:pt x="460" y="169"/>
                </a:cubicBezTo>
                <a:cubicBezTo>
                  <a:pt x="459" y="166"/>
                  <a:pt x="458" y="169"/>
                  <a:pt x="456" y="167"/>
                </a:cubicBezTo>
                <a:cubicBezTo>
                  <a:pt x="456" y="167"/>
                  <a:pt x="454" y="167"/>
                  <a:pt x="454" y="168"/>
                </a:cubicBezTo>
                <a:cubicBezTo>
                  <a:pt x="454" y="168"/>
                  <a:pt x="454" y="167"/>
                  <a:pt x="454" y="167"/>
                </a:cubicBezTo>
                <a:cubicBezTo>
                  <a:pt x="452" y="168"/>
                  <a:pt x="451" y="167"/>
                  <a:pt x="449" y="168"/>
                </a:cubicBezTo>
                <a:cubicBezTo>
                  <a:pt x="449" y="167"/>
                  <a:pt x="449" y="166"/>
                  <a:pt x="450" y="166"/>
                </a:cubicBezTo>
                <a:cubicBezTo>
                  <a:pt x="450" y="165"/>
                  <a:pt x="449" y="167"/>
                  <a:pt x="448" y="166"/>
                </a:cubicBezTo>
                <a:cubicBezTo>
                  <a:pt x="450" y="164"/>
                  <a:pt x="452" y="166"/>
                  <a:pt x="454" y="164"/>
                </a:cubicBezTo>
                <a:cubicBezTo>
                  <a:pt x="454" y="164"/>
                  <a:pt x="454" y="164"/>
                  <a:pt x="453" y="165"/>
                </a:cubicBezTo>
                <a:cubicBezTo>
                  <a:pt x="453" y="165"/>
                  <a:pt x="456" y="165"/>
                  <a:pt x="456" y="164"/>
                </a:cubicBezTo>
                <a:cubicBezTo>
                  <a:pt x="476" y="157"/>
                  <a:pt x="495" y="145"/>
                  <a:pt x="519" y="140"/>
                </a:cubicBezTo>
                <a:close/>
                <a:moveTo>
                  <a:pt x="503" y="21"/>
                </a:moveTo>
                <a:cubicBezTo>
                  <a:pt x="503" y="20"/>
                  <a:pt x="503" y="17"/>
                  <a:pt x="505" y="19"/>
                </a:cubicBezTo>
                <a:cubicBezTo>
                  <a:pt x="505" y="18"/>
                  <a:pt x="504" y="18"/>
                  <a:pt x="504" y="17"/>
                </a:cubicBezTo>
                <a:cubicBezTo>
                  <a:pt x="507" y="17"/>
                  <a:pt x="510" y="17"/>
                  <a:pt x="512" y="16"/>
                </a:cubicBezTo>
                <a:cubicBezTo>
                  <a:pt x="512" y="17"/>
                  <a:pt x="512" y="18"/>
                  <a:pt x="512" y="19"/>
                </a:cubicBezTo>
                <a:cubicBezTo>
                  <a:pt x="507" y="18"/>
                  <a:pt x="507" y="21"/>
                  <a:pt x="503" y="21"/>
                </a:cubicBezTo>
                <a:close/>
                <a:moveTo>
                  <a:pt x="512" y="87"/>
                </a:moveTo>
                <a:cubicBezTo>
                  <a:pt x="513" y="87"/>
                  <a:pt x="513" y="88"/>
                  <a:pt x="513" y="89"/>
                </a:cubicBezTo>
                <a:cubicBezTo>
                  <a:pt x="512" y="89"/>
                  <a:pt x="511" y="89"/>
                  <a:pt x="511" y="89"/>
                </a:cubicBezTo>
                <a:cubicBezTo>
                  <a:pt x="511" y="88"/>
                  <a:pt x="513" y="89"/>
                  <a:pt x="512" y="87"/>
                </a:cubicBezTo>
                <a:close/>
                <a:moveTo>
                  <a:pt x="512" y="98"/>
                </a:moveTo>
                <a:cubicBezTo>
                  <a:pt x="513" y="100"/>
                  <a:pt x="510" y="97"/>
                  <a:pt x="509" y="98"/>
                </a:cubicBezTo>
                <a:cubicBezTo>
                  <a:pt x="509" y="99"/>
                  <a:pt x="509" y="99"/>
                  <a:pt x="510" y="99"/>
                </a:cubicBezTo>
                <a:cubicBezTo>
                  <a:pt x="507" y="99"/>
                  <a:pt x="505" y="100"/>
                  <a:pt x="501" y="101"/>
                </a:cubicBezTo>
                <a:cubicBezTo>
                  <a:pt x="502" y="103"/>
                  <a:pt x="502" y="102"/>
                  <a:pt x="503" y="102"/>
                </a:cubicBezTo>
                <a:cubicBezTo>
                  <a:pt x="503" y="103"/>
                  <a:pt x="502" y="103"/>
                  <a:pt x="501" y="102"/>
                </a:cubicBezTo>
                <a:cubicBezTo>
                  <a:pt x="501" y="102"/>
                  <a:pt x="500" y="103"/>
                  <a:pt x="501" y="103"/>
                </a:cubicBezTo>
                <a:cubicBezTo>
                  <a:pt x="501" y="104"/>
                  <a:pt x="499" y="103"/>
                  <a:pt x="500" y="102"/>
                </a:cubicBezTo>
                <a:cubicBezTo>
                  <a:pt x="494" y="104"/>
                  <a:pt x="488" y="108"/>
                  <a:pt x="482" y="108"/>
                </a:cubicBezTo>
                <a:cubicBezTo>
                  <a:pt x="484" y="110"/>
                  <a:pt x="481" y="109"/>
                  <a:pt x="479" y="110"/>
                </a:cubicBezTo>
                <a:cubicBezTo>
                  <a:pt x="481" y="106"/>
                  <a:pt x="486" y="108"/>
                  <a:pt x="487" y="104"/>
                </a:cubicBezTo>
                <a:cubicBezTo>
                  <a:pt x="490" y="105"/>
                  <a:pt x="492" y="102"/>
                  <a:pt x="494" y="101"/>
                </a:cubicBezTo>
                <a:cubicBezTo>
                  <a:pt x="492" y="100"/>
                  <a:pt x="490" y="103"/>
                  <a:pt x="488" y="102"/>
                </a:cubicBezTo>
                <a:cubicBezTo>
                  <a:pt x="488" y="103"/>
                  <a:pt x="489" y="103"/>
                  <a:pt x="489" y="103"/>
                </a:cubicBezTo>
                <a:cubicBezTo>
                  <a:pt x="488" y="104"/>
                  <a:pt x="485" y="104"/>
                  <a:pt x="483" y="104"/>
                </a:cubicBezTo>
                <a:cubicBezTo>
                  <a:pt x="484" y="106"/>
                  <a:pt x="483" y="105"/>
                  <a:pt x="483" y="106"/>
                </a:cubicBezTo>
                <a:cubicBezTo>
                  <a:pt x="483" y="106"/>
                  <a:pt x="483" y="105"/>
                  <a:pt x="483" y="105"/>
                </a:cubicBezTo>
                <a:cubicBezTo>
                  <a:pt x="482" y="105"/>
                  <a:pt x="482" y="106"/>
                  <a:pt x="481" y="106"/>
                </a:cubicBezTo>
                <a:cubicBezTo>
                  <a:pt x="482" y="106"/>
                  <a:pt x="480" y="107"/>
                  <a:pt x="478" y="107"/>
                </a:cubicBezTo>
                <a:cubicBezTo>
                  <a:pt x="480" y="108"/>
                  <a:pt x="478" y="108"/>
                  <a:pt x="477" y="109"/>
                </a:cubicBezTo>
                <a:cubicBezTo>
                  <a:pt x="474" y="107"/>
                  <a:pt x="476" y="111"/>
                  <a:pt x="474" y="109"/>
                </a:cubicBezTo>
                <a:cubicBezTo>
                  <a:pt x="473" y="109"/>
                  <a:pt x="475" y="109"/>
                  <a:pt x="475" y="111"/>
                </a:cubicBezTo>
                <a:cubicBezTo>
                  <a:pt x="472" y="109"/>
                  <a:pt x="469" y="111"/>
                  <a:pt x="467" y="114"/>
                </a:cubicBezTo>
                <a:cubicBezTo>
                  <a:pt x="466" y="111"/>
                  <a:pt x="464" y="115"/>
                  <a:pt x="464" y="115"/>
                </a:cubicBezTo>
                <a:cubicBezTo>
                  <a:pt x="462" y="116"/>
                  <a:pt x="459" y="116"/>
                  <a:pt x="456" y="118"/>
                </a:cubicBezTo>
                <a:cubicBezTo>
                  <a:pt x="453" y="117"/>
                  <a:pt x="456" y="119"/>
                  <a:pt x="452" y="118"/>
                </a:cubicBezTo>
                <a:cubicBezTo>
                  <a:pt x="454" y="120"/>
                  <a:pt x="450" y="118"/>
                  <a:pt x="451" y="120"/>
                </a:cubicBezTo>
                <a:cubicBezTo>
                  <a:pt x="450" y="120"/>
                  <a:pt x="450" y="120"/>
                  <a:pt x="449" y="120"/>
                </a:cubicBezTo>
                <a:cubicBezTo>
                  <a:pt x="450" y="122"/>
                  <a:pt x="444" y="120"/>
                  <a:pt x="445" y="123"/>
                </a:cubicBezTo>
                <a:cubicBezTo>
                  <a:pt x="443" y="121"/>
                  <a:pt x="443" y="123"/>
                  <a:pt x="441" y="123"/>
                </a:cubicBezTo>
                <a:cubicBezTo>
                  <a:pt x="441" y="123"/>
                  <a:pt x="441" y="124"/>
                  <a:pt x="442" y="124"/>
                </a:cubicBezTo>
                <a:cubicBezTo>
                  <a:pt x="440" y="125"/>
                  <a:pt x="436" y="124"/>
                  <a:pt x="436" y="127"/>
                </a:cubicBezTo>
                <a:cubicBezTo>
                  <a:pt x="437" y="126"/>
                  <a:pt x="438" y="126"/>
                  <a:pt x="439" y="125"/>
                </a:cubicBezTo>
                <a:cubicBezTo>
                  <a:pt x="440" y="126"/>
                  <a:pt x="440" y="125"/>
                  <a:pt x="442" y="125"/>
                </a:cubicBezTo>
                <a:cubicBezTo>
                  <a:pt x="440" y="127"/>
                  <a:pt x="436" y="127"/>
                  <a:pt x="438" y="128"/>
                </a:cubicBezTo>
                <a:cubicBezTo>
                  <a:pt x="437" y="129"/>
                  <a:pt x="435" y="127"/>
                  <a:pt x="435" y="126"/>
                </a:cubicBezTo>
                <a:cubicBezTo>
                  <a:pt x="434" y="126"/>
                  <a:pt x="435" y="127"/>
                  <a:pt x="434" y="127"/>
                </a:cubicBezTo>
                <a:cubicBezTo>
                  <a:pt x="435" y="128"/>
                  <a:pt x="436" y="128"/>
                  <a:pt x="436" y="128"/>
                </a:cubicBezTo>
                <a:cubicBezTo>
                  <a:pt x="436" y="130"/>
                  <a:pt x="434" y="128"/>
                  <a:pt x="435" y="129"/>
                </a:cubicBezTo>
                <a:cubicBezTo>
                  <a:pt x="435" y="130"/>
                  <a:pt x="434" y="128"/>
                  <a:pt x="433" y="129"/>
                </a:cubicBezTo>
                <a:cubicBezTo>
                  <a:pt x="435" y="129"/>
                  <a:pt x="433" y="132"/>
                  <a:pt x="433" y="129"/>
                </a:cubicBezTo>
                <a:cubicBezTo>
                  <a:pt x="432" y="130"/>
                  <a:pt x="432" y="132"/>
                  <a:pt x="430" y="131"/>
                </a:cubicBezTo>
                <a:cubicBezTo>
                  <a:pt x="431" y="132"/>
                  <a:pt x="432" y="132"/>
                  <a:pt x="432" y="132"/>
                </a:cubicBezTo>
                <a:cubicBezTo>
                  <a:pt x="432" y="134"/>
                  <a:pt x="431" y="132"/>
                  <a:pt x="430" y="132"/>
                </a:cubicBezTo>
                <a:cubicBezTo>
                  <a:pt x="430" y="131"/>
                  <a:pt x="431" y="131"/>
                  <a:pt x="431" y="131"/>
                </a:cubicBezTo>
                <a:cubicBezTo>
                  <a:pt x="429" y="130"/>
                  <a:pt x="429" y="132"/>
                  <a:pt x="428" y="132"/>
                </a:cubicBezTo>
                <a:cubicBezTo>
                  <a:pt x="429" y="134"/>
                  <a:pt x="425" y="133"/>
                  <a:pt x="424" y="133"/>
                </a:cubicBezTo>
                <a:cubicBezTo>
                  <a:pt x="423" y="133"/>
                  <a:pt x="424" y="134"/>
                  <a:pt x="423" y="134"/>
                </a:cubicBezTo>
                <a:cubicBezTo>
                  <a:pt x="423" y="135"/>
                  <a:pt x="424" y="134"/>
                  <a:pt x="424" y="135"/>
                </a:cubicBezTo>
                <a:cubicBezTo>
                  <a:pt x="421" y="135"/>
                  <a:pt x="416" y="137"/>
                  <a:pt x="414" y="140"/>
                </a:cubicBezTo>
                <a:cubicBezTo>
                  <a:pt x="410" y="139"/>
                  <a:pt x="410" y="142"/>
                  <a:pt x="406" y="142"/>
                </a:cubicBezTo>
                <a:cubicBezTo>
                  <a:pt x="406" y="143"/>
                  <a:pt x="407" y="144"/>
                  <a:pt x="407" y="144"/>
                </a:cubicBezTo>
                <a:cubicBezTo>
                  <a:pt x="406" y="144"/>
                  <a:pt x="405" y="143"/>
                  <a:pt x="406" y="143"/>
                </a:cubicBezTo>
                <a:cubicBezTo>
                  <a:pt x="405" y="142"/>
                  <a:pt x="405" y="144"/>
                  <a:pt x="406" y="144"/>
                </a:cubicBezTo>
                <a:cubicBezTo>
                  <a:pt x="405" y="144"/>
                  <a:pt x="399" y="145"/>
                  <a:pt x="400" y="147"/>
                </a:cubicBezTo>
                <a:cubicBezTo>
                  <a:pt x="396" y="147"/>
                  <a:pt x="393" y="150"/>
                  <a:pt x="389" y="152"/>
                </a:cubicBezTo>
                <a:cubicBezTo>
                  <a:pt x="389" y="153"/>
                  <a:pt x="390" y="152"/>
                  <a:pt x="390" y="153"/>
                </a:cubicBezTo>
                <a:cubicBezTo>
                  <a:pt x="390" y="153"/>
                  <a:pt x="383" y="152"/>
                  <a:pt x="382" y="157"/>
                </a:cubicBezTo>
                <a:cubicBezTo>
                  <a:pt x="381" y="157"/>
                  <a:pt x="382" y="156"/>
                  <a:pt x="382" y="155"/>
                </a:cubicBezTo>
                <a:cubicBezTo>
                  <a:pt x="380" y="157"/>
                  <a:pt x="377" y="157"/>
                  <a:pt x="377" y="159"/>
                </a:cubicBezTo>
                <a:cubicBezTo>
                  <a:pt x="376" y="158"/>
                  <a:pt x="373" y="160"/>
                  <a:pt x="372" y="161"/>
                </a:cubicBezTo>
                <a:cubicBezTo>
                  <a:pt x="372" y="161"/>
                  <a:pt x="372" y="162"/>
                  <a:pt x="372" y="162"/>
                </a:cubicBezTo>
                <a:cubicBezTo>
                  <a:pt x="372" y="162"/>
                  <a:pt x="371" y="162"/>
                  <a:pt x="371" y="163"/>
                </a:cubicBezTo>
                <a:cubicBezTo>
                  <a:pt x="370" y="160"/>
                  <a:pt x="363" y="165"/>
                  <a:pt x="364" y="167"/>
                </a:cubicBezTo>
                <a:cubicBezTo>
                  <a:pt x="363" y="169"/>
                  <a:pt x="363" y="166"/>
                  <a:pt x="363" y="165"/>
                </a:cubicBezTo>
                <a:cubicBezTo>
                  <a:pt x="362" y="166"/>
                  <a:pt x="360" y="165"/>
                  <a:pt x="360" y="168"/>
                </a:cubicBezTo>
                <a:cubicBezTo>
                  <a:pt x="359" y="168"/>
                  <a:pt x="359" y="166"/>
                  <a:pt x="358" y="167"/>
                </a:cubicBezTo>
                <a:cubicBezTo>
                  <a:pt x="357" y="167"/>
                  <a:pt x="357" y="167"/>
                  <a:pt x="357" y="168"/>
                </a:cubicBezTo>
                <a:cubicBezTo>
                  <a:pt x="359" y="168"/>
                  <a:pt x="358" y="168"/>
                  <a:pt x="357" y="170"/>
                </a:cubicBezTo>
                <a:cubicBezTo>
                  <a:pt x="357" y="169"/>
                  <a:pt x="356" y="168"/>
                  <a:pt x="354" y="169"/>
                </a:cubicBezTo>
                <a:cubicBezTo>
                  <a:pt x="357" y="170"/>
                  <a:pt x="354" y="170"/>
                  <a:pt x="353" y="169"/>
                </a:cubicBezTo>
                <a:cubicBezTo>
                  <a:pt x="354" y="171"/>
                  <a:pt x="348" y="168"/>
                  <a:pt x="348" y="170"/>
                </a:cubicBezTo>
                <a:cubicBezTo>
                  <a:pt x="346" y="167"/>
                  <a:pt x="352" y="168"/>
                  <a:pt x="353" y="167"/>
                </a:cubicBezTo>
                <a:cubicBezTo>
                  <a:pt x="353" y="166"/>
                  <a:pt x="352" y="167"/>
                  <a:pt x="352" y="165"/>
                </a:cubicBezTo>
                <a:cubicBezTo>
                  <a:pt x="365" y="159"/>
                  <a:pt x="377" y="153"/>
                  <a:pt x="389" y="147"/>
                </a:cubicBezTo>
                <a:cubicBezTo>
                  <a:pt x="392" y="144"/>
                  <a:pt x="398" y="144"/>
                  <a:pt x="403" y="140"/>
                </a:cubicBezTo>
                <a:cubicBezTo>
                  <a:pt x="403" y="140"/>
                  <a:pt x="403" y="140"/>
                  <a:pt x="403" y="141"/>
                </a:cubicBezTo>
                <a:cubicBezTo>
                  <a:pt x="406" y="139"/>
                  <a:pt x="408" y="137"/>
                  <a:pt x="411" y="137"/>
                </a:cubicBezTo>
                <a:cubicBezTo>
                  <a:pt x="410" y="136"/>
                  <a:pt x="411" y="136"/>
                  <a:pt x="410" y="136"/>
                </a:cubicBezTo>
                <a:cubicBezTo>
                  <a:pt x="412" y="135"/>
                  <a:pt x="414" y="137"/>
                  <a:pt x="416" y="135"/>
                </a:cubicBezTo>
                <a:cubicBezTo>
                  <a:pt x="416" y="135"/>
                  <a:pt x="416" y="135"/>
                  <a:pt x="416" y="135"/>
                </a:cubicBezTo>
                <a:cubicBezTo>
                  <a:pt x="414" y="134"/>
                  <a:pt x="418" y="132"/>
                  <a:pt x="419" y="133"/>
                </a:cubicBezTo>
                <a:cubicBezTo>
                  <a:pt x="417" y="132"/>
                  <a:pt x="421" y="132"/>
                  <a:pt x="421" y="130"/>
                </a:cubicBezTo>
                <a:cubicBezTo>
                  <a:pt x="423" y="131"/>
                  <a:pt x="424" y="130"/>
                  <a:pt x="425" y="132"/>
                </a:cubicBezTo>
                <a:cubicBezTo>
                  <a:pt x="426" y="130"/>
                  <a:pt x="425" y="131"/>
                  <a:pt x="424" y="130"/>
                </a:cubicBezTo>
                <a:cubicBezTo>
                  <a:pt x="424" y="129"/>
                  <a:pt x="426" y="130"/>
                  <a:pt x="426" y="131"/>
                </a:cubicBezTo>
                <a:cubicBezTo>
                  <a:pt x="428" y="130"/>
                  <a:pt x="426" y="130"/>
                  <a:pt x="426" y="129"/>
                </a:cubicBezTo>
                <a:cubicBezTo>
                  <a:pt x="427" y="129"/>
                  <a:pt x="427" y="128"/>
                  <a:pt x="429" y="128"/>
                </a:cubicBezTo>
                <a:cubicBezTo>
                  <a:pt x="429" y="129"/>
                  <a:pt x="427" y="128"/>
                  <a:pt x="427" y="130"/>
                </a:cubicBezTo>
                <a:cubicBezTo>
                  <a:pt x="428" y="131"/>
                  <a:pt x="429" y="128"/>
                  <a:pt x="430" y="130"/>
                </a:cubicBezTo>
                <a:cubicBezTo>
                  <a:pt x="431" y="129"/>
                  <a:pt x="431" y="129"/>
                  <a:pt x="431" y="128"/>
                </a:cubicBezTo>
                <a:cubicBezTo>
                  <a:pt x="431" y="127"/>
                  <a:pt x="430" y="129"/>
                  <a:pt x="429" y="128"/>
                </a:cubicBezTo>
                <a:cubicBezTo>
                  <a:pt x="429" y="127"/>
                  <a:pt x="430" y="127"/>
                  <a:pt x="429" y="127"/>
                </a:cubicBezTo>
                <a:cubicBezTo>
                  <a:pt x="430" y="126"/>
                  <a:pt x="433" y="128"/>
                  <a:pt x="431" y="129"/>
                </a:cubicBezTo>
                <a:cubicBezTo>
                  <a:pt x="432" y="128"/>
                  <a:pt x="432" y="129"/>
                  <a:pt x="433" y="128"/>
                </a:cubicBezTo>
                <a:cubicBezTo>
                  <a:pt x="433" y="127"/>
                  <a:pt x="431" y="128"/>
                  <a:pt x="432" y="126"/>
                </a:cubicBezTo>
                <a:cubicBezTo>
                  <a:pt x="436" y="125"/>
                  <a:pt x="440" y="122"/>
                  <a:pt x="446" y="119"/>
                </a:cubicBezTo>
                <a:cubicBezTo>
                  <a:pt x="451" y="116"/>
                  <a:pt x="460" y="115"/>
                  <a:pt x="460" y="111"/>
                </a:cubicBezTo>
                <a:cubicBezTo>
                  <a:pt x="460" y="113"/>
                  <a:pt x="464" y="111"/>
                  <a:pt x="463" y="110"/>
                </a:cubicBezTo>
                <a:cubicBezTo>
                  <a:pt x="463" y="109"/>
                  <a:pt x="464" y="110"/>
                  <a:pt x="464" y="111"/>
                </a:cubicBezTo>
                <a:cubicBezTo>
                  <a:pt x="466" y="110"/>
                  <a:pt x="468" y="109"/>
                  <a:pt x="471" y="108"/>
                </a:cubicBezTo>
                <a:cubicBezTo>
                  <a:pt x="470" y="108"/>
                  <a:pt x="470" y="107"/>
                  <a:pt x="470" y="107"/>
                </a:cubicBezTo>
                <a:cubicBezTo>
                  <a:pt x="470" y="106"/>
                  <a:pt x="471" y="108"/>
                  <a:pt x="471" y="106"/>
                </a:cubicBezTo>
                <a:cubicBezTo>
                  <a:pt x="470" y="105"/>
                  <a:pt x="472" y="107"/>
                  <a:pt x="471" y="107"/>
                </a:cubicBezTo>
                <a:cubicBezTo>
                  <a:pt x="472" y="107"/>
                  <a:pt x="472" y="105"/>
                  <a:pt x="473" y="105"/>
                </a:cubicBezTo>
                <a:cubicBezTo>
                  <a:pt x="475" y="105"/>
                  <a:pt x="473" y="106"/>
                  <a:pt x="473" y="106"/>
                </a:cubicBezTo>
                <a:cubicBezTo>
                  <a:pt x="475" y="105"/>
                  <a:pt x="478" y="103"/>
                  <a:pt x="480" y="104"/>
                </a:cubicBezTo>
                <a:cubicBezTo>
                  <a:pt x="480" y="103"/>
                  <a:pt x="480" y="103"/>
                  <a:pt x="480" y="103"/>
                </a:cubicBezTo>
                <a:cubicBezTo>
                  <a:pt x="486" y="101"/>
                  <a:pt x="495" y="96"/>
                  <a:pt x="505" y="93"/>
                </a:cubicBezTo>
                <a:cubicBezTo>
                  <a:pt x="503" y="95"/>
                  <a:pt x="501" y="96"/>
                  <a:pt x="499" y="96"/>
                </a:cubicBezTo>
                <a:cubicBezTo>
                  <a:pt x="500" y="97"/>
                  <a:pt x="502" y="95"/>
                  <a:pt x="504" y="95"/>
                </a:cubicBezTo>
                <a:cubicBezTo>
                  <a:pt x="504" y="97"/>
                  <a:pt x="501" y="96"/>
                  <a:pt x="502" y="98"/>
                </a:cubicBezTo>
                <a:cubicBezTo>
                  <a:pt x="499" y="96"/>
                  <a:pt x="498" y="100"/>
                  <a:pt x="495" y="100"/>
                </a:cubicBezTo>
                <a:cubicBezTo>
                  <a:pt x="495" y="101"/>
                  <a:pt x="495" y="101"/>
                  <a:pt x="495" y="102"/>
                </a:cubicBezTo>
                <a:cubicBezTo>
                  <a:pt x="495" y="101"/>
                  <a:pt x="496" y="101"/>
                  <a:pt x="496" y="100"/>
                </a:cubicBezTo>
                <a:cubicBezTo>
                  <a:pt x="500" y="101"/>
                  <a:pt x="501" y="97"/>
                  <a:pt x="505" y="97"/>
                </a:cubicBezTo>
                <a:cubicBezTo>
                  <a:pt x="505" y="96"/>
                  <a:pt x="504" y="96"/>
                  <a:pt x="505" y="94"/>
                </a:cubicBezTo>
                <a:cubicBezTo>
                  <a:pt x="506" y="96"/>
                  <a:pt x="507" y="98"/>
                  <a:pt x="510" y="98"/>
                </a:cubicBezTo>
                <a:cubicBezTo>
                  <a:pt x="510" y="97"/>
                  <a:pt x="508" y="97"/>
                  <a:pt x="507" y="96"/>
                </a:cubicBezTo>
                <a:cubicBezTo>
                  <a:pt x="508" y="95"/>
                  <a:pt x="511" y="93"/>
                  <a:pt x="511" y="96"/>
                </a:cubicBezTo>
                <a:cubicBezTo>
                  <a:pt x="511" y="96"/>
                  <a:pt x="510" y="96"/>
                  <a:pt x="510" y="95"/>
                </a:cubicBezTo>
                <a:cubicBezTo>
                  <a:pt x="510" y="95"/>
                  <a:pt x="510" y="96"/>
                  <a:pt x="509" y="96"/>
                </a:cubicBezTo>
                <a:cubicBezTo>
                  <a:pt x="510" y="97"/>
                  <a:pt x="511" y="98"/>
                  <a:pt x="512" y="98"/>
                </a:cubicBezTo>
                <a:close/>
                <a:moveTo>
                  <a:pt x="507" y="38"/>
                </a:moveTo>
                <a:cubicBezTo>
                  <a:pt x="506" y="42"/>
                  <a:pt x="503" y="41"/>
                  <a:pt x="507" y="39"/>
                </a:cubicBezTo>
                <a:cubicBezTo>
                  <a:pt x="506" y="38"/>
                  <a:pt x="505" y="41"/>
                  <a:pt x="504" y="39"/>
                </a:cubicBezTo>
                <a:cubicBezTo>
                  <a:pt x="505" y="38"/>
                  <a:pt x="506" y="38"/>
                  <a:pt x="507" y="38"/>
                </a:cubicBezTo>
                <a:close/>
                <a:moveTo>
                  <a:pt x="504" y="40"/>
                </a:moveTo>
                <a:cubicBezTo>
                  <a:pt x="500" y="41"/>
                  <a:pt x="497" y="44"/>
                  <a:pt x="489" y="46"/>
                </a:cubicBezTo>
                <a:cubicBezTo>
                  <a:pt x="489" y="47"/>
                  <a:pt x="490" y="47"/>
                  <a:pt x="491" y="47"/>
                </a:cubicBezTo>
                <a:cubicBezTo>
                  <a:pt x="493" y="46"/>
                  <a:pt x="490" y="49"/>
                  <a:pt x="489" y="47"/>
                </a:cubicBezTo>
                <a:cubicBezTo>
                  <a:pt x="485" y="49"/>
                  <a:pt x="481" y="51"/>
                  <a:pt x="477" y="52"/>
                </a:cubicBezTo>
                <a:cubicBezTo>
                  <a:pt x="477" y="53"/>
                  <a:pt x="478" y="53"/>
                  <a:pt x="478" y="54"/>
                </a:cubicBezTo>
                <a:cubicBezTo>
                  <a:pt x="476" y="52"/>
                  <a:pt x="470" y="56"/>
                  <a:pt x="470" y="57"/>
                </a:cubicBezTo>
                <a:cubicBezTo>
                  <a:pt x="468" y="57"/>
                  <a:pt x="462" y="59"/>
                  <a:pt x="460" y="61"/>
                </a:cubicBezTo>
                <a:cubicBezTo>
                  <a:pt x="459" y="61"/>
                  <a:pt x="457" y="62"/>
                  <a:pt x="456" y="62"/>
                </a:cubicBezTo>
                <a:cubicBezTo>
                  <a:pt x="454" y="63"/>
                  <a:pt x="448" y="66"/>
                  <a:pt x="446" y="67"/>
                </a:cubicBezTo>
                <a:cubicBezTo>
                  <a:pt x="443" y="68"/>
                  <a:pt x="437" y="70"/>
                  <a:pt x="436" y="73"/>
                </a:cubicBezTo>
                <a:cubicBezTo>
                  <a:pt x="435" y="73"/>
                  <a:pt x="435" y="72"/>
                  <a:pt x="434" y="72"/>
                </a:cubicBezTo>
                <a:cubicBezTo>
                  <a:pt x="434" y="75"/>
                  <a:pt x="436" y="72"/>
                  <a:pt x="435" y="74"/>
                </a:cubicBezTo>
                <a:cubicBezTo>
                  <a:pt x="435" y="74"/>
                  <a:pt x="434" y="74"/>
                  <a:pt x="433" y="74"/>
                </a:cubicBezTo>
                <a:cubicBezTo>
                  <a:pt x="433" y="74"/>
                  <a:pt x="434" y="73"/>
                  <a:pt x="434" y="73"/>
                </a:cubicBezTo>
                <a:cubicBezTo>
                  <a:pt x="428" y="75"/>
                  <a:pt x="424" y="78"/>
                  <a:pt x="418" y="79"/>
                </a:cubicBezTo>
                <a:cubicBezTo>
                  <a:pt x="421" y="81"/>
                  <a:pt x="415" y="80"/>
                  <a:pt x="414" y="81"/>
                </a:cubicBezTo>
                <a:cubicBezTo>
                  <a:pt x="414" y="82"/>
                  <a:pt x="415" y="83"/>
                  <a:pt x="415" y="82"/>
                </a:cubicBezTo>
                <a:cubicBezTo>
                  <a:pt x="416" y="83"/>
                  <a:pt x="414" y="84"/>
                  <a:pt x="413" y="83"/>
                </a:cubicBezTo>
                <a:cubicBezTo>
                  <a:pt x="413" y="83"/>
                  <a:pt x="414" y="83"/>
                  <a:pt x="414" y="82"/>
                </a:cubicBezTo>
                <a:cubicBezTo>
                  <a:pt x="413" y="82"/>
                  <a:pt x="413" y="82"/>
                  <a:pt x="413" y="82"/>
                </a:cubicBezTo>
                <a:cubicBezTo>
                  <a:pt x="414" y="83"/>
                  <a:pt x="408" y="84"/>
                  <a:pt x="410" y="86"/>
                </a:cubicBezTo>
                <a:cubicBezTo>
                  <a:pt x="410" y="87"/>
                  <a:pt x="409" y="87"/>
                  <a:pt x="408" y="86"/>
                </a:cubicBezTo>
                <a:cubicBezTo>
                  <a:pt x="408" y="85"/>
                  <a:pt x="409" y="86"/>
                  <a:pt x="409" y="84"/>
                </a:cubicBezTo>
                <a:cubicBezTo>
                  <a:pt x="408" y="84"/>
                  <a:pt x="408" y="85"/>
                  <a:pt x="409" y="85"/>
                </a:cubicBezTo>
                <a:cubicBezTo>
                  <a:pt x="408" y="86"/>
                  <a:pt x="407" y="84"/>
                  <a:pt x="406" y="85"/>
                </a:cubicBezTo>
                <a:cubicBezTo>
                  <a:pt x="410" y="82"/>
                  <a:pt x="414" y="80"/>
                  <a:pt x="419" y="78"/>
                </a:cubicBezTo>
                <a:cubicBezTo>
                  <a:pt x="419" y="77"/>
                  <a:pt x="418" y="77"/>
                  <a:pt x="418" y="77"/>
                </a:cubicBezTo>
                <a:cubicBezTo>
                  <a:pt x="418" y="76"/>
                  <a:pt x="419" y="76"/>
                  <a:pt x="419" y="77"/>
                </a:cubicBezTo>
                <a:cubicBezTo>
                  <a:pt x="428" y="73"/>
                  <a:pt x="437" y="69"/>
                  <a:pt x="444" y="64"/>
                </a:cubicBezTo>
                <a:cubicBezTo>
                  <a:pt x="446" y="64"/>
                  <a:pt x="449" y="64"/>
                  <a:pt x="450" y="61"/>
                </a:cubicBezTo>
                <a:cubicBezTo>
                  <a:pt x="450" y="61"/>
                  <a:pt x="450" y="61"/>
                  <a:pt x="450" y="62"/>
                </a:cubicBezTo>
                <a:cubicBezTo>
                  <a:pt x="461" y="57"/>
                  <a:pt x="473" y="50"/>
                  <a:pt x="484" y="48"/>
                </a:cubicBezTo>
                <a:cubicBezTo>
                  <a:pt x="484" y="46"/>
                  <a:pt x="491" y="46"/>
                  <a:pt x="493" y="42"/>
                </a:cubicBezTo>
                <a:cubicBezTo>
                  <a:pt x="496" y="42"/>
                  <a:pt x="499" y="41"/>
                  <a:pt x="502" y="39"/>
                </a:cubicBezTo>
                <a:cubicBezTo>
                  <a:pt x="503" y="39"/>
                  <a:pt x="504" y="39"/>
                  <a:pt x="504" y="40"/>
                </a:cubicBezTo>
                <a:close/>
                <a:moveTo>
                  <a:pt x="504" y="86"/>
                </a:moveTo>
                <a:cubicBezTo>
                  <a:pt x="505" y="87"/>
                  <a:pt x="508" y="86"/>
                  <a:pt x="509" y="85"/>
                </a:cubicBezTo>
                <a:cubicBezTo>
                  <a:pt x="508" y="89"/>
                  <a:pt x="502" y="88"/>
                  <a:pt x="501" y="92"/>
                </a:cubicBezTo>
                <a:cubicBezTo>
                  <a:pt x="497" y="93"/>
                  <a:pt x="493" y="96"/>
                  <a:pt x="489" y="96"/>
                </a:cubicBezTo>
                <a:cubicBezTo>
                  <a:pt x="489" y="95"/>
                  <a:pt x="488" y="95"/>
                  <a:pt x="488" y="94"/>
                </a:cubicBezTo>
                <a:cubicBezTo>
                  <a:pt x="485" y="95"/>
                  <a:pt x="481" y="94"/>
                  <a:pt x="480" y="96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2" y="97"/>
                  <a:pt x="482" y="96"/>
                  <a:pt x="483" y="97"/>
                </a:cubicBezTo>
                <a:cubicBezTo>
                  <a:pt x="483" y="98"/>
                  <a:pt x="481" y="97"/>
                  <a:pt x="481" y="99"/>
                </a:cubicBezTo>
                <a:cubicBezTo>
                  <a:pt x="479" y="98"/>
                  <a:pt x="482" y="100"/>
                  <a:pt x="478" y="99"/>
                </a:cubicBezTo>
                <a:cubicBezTo>
                  <a:pt x="479" y="99"/>
                  <a:pt x="479" y="100"/>
                  <a:pt x="479" y="100"/>
                </a:cubicBezTo>
                <a:cubicBezTo>
                  <a:pt x="478" y="99"/>
                  <a:pt x="475" y="100"/>
                  <a:pt x="475" y="102"/>
                </a:cubicBezTo>
                <a:cubicBezTo>
                  <a:pt x="473" y="101"/>
                  <a:pt x="470" y="104"/>
                  <a:pt x="470" y="104"/>
                </a:cubicBezTo>
                <a:cubicBezTo>
                  <a:pt x="467" y="105"/>
                  <a:pt x="456" y="109"/>
                  <a:pt x="453" y="113"/>
                </a:cubicBezTo>
                <a:cubicBezTo>
                  <a:pt x="449" y="112"/>
                  <a:pt x="443" y="117"/>
                  <a:pt x="439" y="119"/>
                </a:cubicBezTo>
                <a:cubicBezTo>
                  <a:pt x="427" y="123"/>
                  <a:pt x="414" y="131"/>
                  <a:pt x="403" y="136"/>
                </a:cubicBezTo>
                <a:cubicBezTo>
                  <a:pt x="403" y="136"/>
                  <a:pt x="403" y="137"/>
                  <a:pt x="403" y="137"/>
                </a:cubicBezTo>
                <a:cubicBezTo>
                  <a:pt x="398" y="138"/>
                  <a:pt x="391" y="142"/>
                  <a:pt x="388" y="145"/>
                </a:cubicBezTo>
                <a:cubicBezTo>
                  <a:pt x="377" y="150"/>
                  <a:pt x="364" y="156"/>
                  <a:pt x="355" y="162"/>
                </a:cubicBezTo>
                <a:cubicBezTo>
                  <a:pt x="355" y="162"/>
                  <a:pt x="355" y="162"/>
                  <a:pt x="356" y="162"/>
                </a:cubicBezTo>
                <a:cubicBezTo>
                  <a:pt x="357" y="163"/>
                  <a:pt x="353" y="162"/>
                  <a:pt x="353" y="162"/>
                </a:cubicBezTo>
                <a:cubicBezTo>
                  <a:pt x="351" y="164"/>
                  <a:pt x="347" y="165"/>
                  <a:pt x="344" y="166"/>
                </a:cubicBezTo>
                <a:cubicBezTo>
                  <a:pt x="344" y="165"/>
                  <a:pt x="338" y="165"/>
                  <a:pt x="337" y="167"/>
                </a:cubicBezTo>
                <a:cubicBezTo>
                  <a:pt x="336" y="166"/>
                  <a:pt x="339" y="166"/>
                  <a:pt x="337" y="165"/>
                </a:cubicBezTo>
                <a:cubicBezTo>
                  <a:pt x="336" y="165"/>
                  <a:pt x="335" y="165"/>
                  <a:pt x="334" y="166"/>
                </a:cubicBezTo>
                <a:cubicBezTo>
                  <a:pt x="334" y="164"/>
                  <a:pt x="338" y="162"/>
                  <a:pt x="341" y="162"/>
                </a:cubicBezTo>
                <a:cubicBezTo>
                  <a:pt x="340" y="164"/>
                  <a:pt x="338" y="163"/>
                  <a:pt x="337" y="164"/>
                </a:cubicBezTo>
                <a:cubicBezTo>
                  <a:pt x="345" y="162"/>
                  <a:pt x="354" y="156"/>
                  <a:pt x="360" y="152"/>
                </a:cubicBezTo>
                <a:cubicBezTo>
                  <a:pt x="361" y="152"/>
                  <a:pt x="365" y="150"/>
                  <a:pt x="368" y="149"/>
                </a:cubicBezTo>
                <a:cubicBezTo>
                  <a:pt x="371" y="147"/>
                  <a:pt x="377" y="145"/>
                  <a:pt x="375" y="144"/>
                </a:cubicBezTo>
                <a:cubicBezTo>
                  <a:pt x="376" y="143"/>
                  <a:pt x="378" y="144"/>
                  <a:pt x="379" y="144"/>
                </a:cubicBezTo>
                <a:cubicBezTo>
                  <a:pt x="380" y="142"/>
                  <a:pt x="383" y="142"/>
                  <a:pt x="384" y="139"/>
                </a:cubicBezTo>
                <a:cubicBezTo>
                  <a:pt x="385" y="140"/>
                  <a:pt x="386" y="139"/>
                  <a:pt x="387" y="139"/>
                </a:cubicBezTo>
                <a:cubicBezTo>
                  <a:pt x="387" y="138"/>
                  <a:pt x="386" y="138"/>
                  <a:pt x="386" y="137"/>
                </a:cubicBezTo>
                <a:cubicBezTo>
                  <a:pt x="387" y="137"/>
                  <a:pt x="387" y="137"/>
                  <a:pt x="387" y="136"/>
                </a:cubicBezTo>
                <a:cubicBezTo>
                  <a:pt x="389" y="137"/>
                  <a:pt x="389" y="138"/>
                  <a:pt x="391" y="137"/>
                </a:cubicBezTo>
                <a:cubicBezTo>
                  <a:pt x="390" y="138"/>
                  <a:pt x="389" y="138"/>
                  <a:pt x="388" y="139"/>
                </a:cubicBezTo>
                <a:cubicBezTo>
                  <a:pt x="389" y="140"/>
                  <a:pt x="390" y="137"/>
                  <a:pt x="392" y="138"/>
                </a:cubicBezTo>
                <a:cubicBezTo>
                  <a:pt x="392" y="136"/>
                  <a:pt x="390" y="136"/>
                  <a:pt x="391" y="135"/>
                </a:cubicBezTo>
                <a:cubicBezTo>
                  <a:pt x="392" y="135"/>
                  <a:pt x="391" y="135"/>
                  <a:pt x="391" y="135"/>
                </a:cubicBezTo>
                <a:cubicBezTo>
                  <a:pt x="391" y="136"/>
                  <a:pt x="392" y="136"/>
                  <a:pt x="393" y="136"/>
                </a:cubicBezTo>
                <a:cubicBezTo>
                  <a:pt x="393" y="136"/>
                  <a:pt x="393" y="137"/>
                  <a:pt x="392" y="137"/>
                </a:cubicBezTo>
                <a:cubicBezTo>
                  <a:pt x="394" y="137"/>
                  <a:pt x="396" y="135"/>
                  <a:pt x="399" y="134"/>
                </a:cubicBezTo>
                <a:cubicBezTo>
                  <a:pt x="397" y="134"/>
                  <a:pt x="394" y="134"/>
                  <a:pt x="393" y="132"/>
                </a:cubicBezTo>
                <a:cubicBezTo>
                  <a:pt x="396" y="134"/>
                  <a:pt x="398" y="133"/>
                  <a:pt x="401" y="131"/>
                </a:cubicBezTo>
                <a:cubicBezTo>
                  <a:pt x="399" y="133"/>
                  <a:pt x="402" y="133"/>
                  <a:pt x="403" y="132"/>
                </a:cubicBezTo>
                <a:cubicBezTo>
                  <a:pt x="402" y="131"/>
                  <a:pt x="402" y="130"/>
                  <a:pt x="401" y="129"/>
                </a:cubicBezTo>
                <a:cubicBezTo>
                  <a:pt x="403" y="128"/>
                  <a:pt x="405" y="126"/>
                  <a:pt x="406" y="127"/>
                </a:cubicBezTo>
                <a:cubicBezTo>
                  <a:pt x="406" y="128"/>
                  <a:pt x="405" y="128"/>
                  <a:pt x="404" y="128"/>
                </a:cubicBezTo>
                <a:cubicBezTo>
                  <a:pt x="406" y="129"/>
                  <a:pt x="404" y="130"/>
                  <a:pt x="404" y="131"/>
                </a:cubicBezTo>
                <a:cubicBezTo>
                  <a:pt x="405" y="132"/>
                  <a:pt x="408" y="129"/>
                  <a:pt x="405" y="129"/>
                </a:cubicBezTo>
                <a:cubicBezTo>
                  <a:pt x="405" y="128"/>
                  <a:pt x="408" y="128"/>
                  <a:pt x="407" y="130"/>
                </a:cubicBezTo>
                <a:cubicBezTo>
                  <a:pt x="408" y="129"/>
                  <a:pt x="407" y="128"/>
                  <a:pt x="407" y="128"/>
                </a:cubicBezTo>
                <a:cubicBezTo>
                  <a:pt x="409" y="130"/>
                  <a:pt x="416" y="126"/>
                  <a:pt x="417" y="124"/>
                </a:cubicBezTo>
                <a:cubicBezTo>
                  <a:pt x="417" y="124"/>
                  <a:pt x="416" y="124"/>
                  <a:pt x="416" y="124"/>
                </a:cubicBezTo>
                <a:cubicBezTo>
                  <a:pt x="416" y="122"/>
                  <a:pt x="418" y="124"/>
                  <a:pt x="417" y="125"/>
                </a:cubicBezTo>
                <a:cubicBezTo>
                  <a:pt x="420" y="123"/>
                  <a:pt x="420" y="123"/>
                  <a:pt x="425" y="122"/>
                </a:cubicBezTo>
                <a:cubicBezTo>
                  <a:pt x="425" y="121"/>
                  <a:pt x="424" y="121"/>
                  <a:pt x="425" y="120"/>
                </a:cubicBezTo>
                <a:cubicBezTo>
                  <a:pt x="424" y="121"/>
                  <a:pt x="422" y="122"/>
                  <a:pt x="421" y="121"/>
                </a:cubicBezTo>
                <a:cubicBezTo>
                  <a:pt x="422" y="119"/>
                  <a:pt x="425" y="118"/>
                  <a:pt x="425" y="121"/>
                </a:cubicBezTo>
                <a:cubicBezTo>
                  <a:pt x="426" y="121"/>
                  <a:pt x="428" y="121"/>
                  <a:pt x="428" y="120"/>
                </a:cubicBezTo>
                <a:cubicBezTo>
                  <a:pt x="428" y="120"/>
                  <a:pt x="425" y="121"/>
                  <a:pt x="425" y="118"/>
                </a:cubicBezTo>
                <a:cubicBezTo>
                  <a:pt x="426" y="119"/>
                  <a:pt x="427" y="119"/>
                  <a:pt x="427" y="120"/>
                </a:cubicBezTo>
                <a:cubicBezTo>
                  <a:pt x="430" y="119"/>
                  <a:pt x="431" y="120"/>
                  <a:pt x="434" y="117"/>
                </a:cubicBezTo>
                <a:cubicBezTo>
                  <a:pt x="432" y="116"/>
                  <a:pt x="431" y="120"/>
                  <a:pt x="429" y="119"/>
                </a:cubicBezTo>
                <a:cubicBezTo>
                  <a:pt x="430" y="117"/>
                  <a:pt x="432" y="118"/>
                  <a:pt x="432" y="117"/>
                </a:cubicBezTo>
                <a:cubicBezTo>
                  <a:pt x="432" y="117"/>
                  <a:pt x="432" y="117"/>
                  <a:pt x="431" y="117"/>
                </a:cubicBezTo>
                <a:cubicBezTo>
                  <a:pt x="431" y="116"/>
                  <a:pt x="433" y="116"/>
                  <a:pt x="433" y="115"/>
                </a:cubicBezTo>
                <a:cubicBezTo>
                  <a:pt x="434" y="114"/>
                  <a:pt x="434" y="115"/>
                  <a:pt x="434" y="115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6" y="116"/>
                  <a:pt x="438" y="116"/>
                  <a:pt x="439" y="115"/>
                </a:cubicBezTo>
                <a:cubicBezTo>
                  <a:pt x="439" y="114"/>
                  <a:pt x="437" y="115"/>
                  <a:pt x="437" y="116"/>
                </a:cubicBezTo>
                <a:cubicBezTo>
                  <a:pt x="435" y="115"/>
                  <a:pt x="439" y="114"/>
                  <a:pt x="436" y="114"/>
                </a:cubicBezTo>
                <a:cubicBezTo>
                  <a:pt x="437" y="113"/>
                  <a:pt x="438" y="114"/>
                  <a:pt x="439" y="113"/>
                </a:cubicBezTo>
                <a:cubicBezTo>
                  <a:pt x="439" y="115"/>
                  <a:pt x="441" y="113"/>
                  <a:pt x="441" y="114"/>
                </a:cubicBezTo>
                <a:cubicBezTo>
                  <a:pt x="442" y="114"/>
                  <a:pt x="440" y="113"/>
                  <a:pt x="441" y="111"/>
                </a:cubicBezTo>
                <a:cubicBezTo>
                  <a:pt x="441" y="112"/>
                  <a:pt x="442" y="111"/>
                  <a:pt x="442" y="110"/>
                </a:cubicBezTo>
                <a:cubicBezTo>
                  <a:pt x="442" y="110"/>
                  <a:pt x="442" y="110"/>
                  <a:pt x="442" y="111"/>
                </a:cubicBezTo>
                <a:cubicBezTo>
                  <a:pt x="441" y="110"/>
                  <a:pt x="442" y="110"/>
                  <a:pt x="443" y="110"/>
                </a:cubicBezTo>
                <a:cubicBezTo>
                  <a:pt x="443" y="111"/>
                  <a:pt x="443" y="112"/>
                  <a:pt x="443" y="113"/>
                </a:cubicBezTo>
                <a:cubicBezTo>
                  <a:pt x="444" y="112"/>
                  <a:pt x="445" y="112"/>
                  <a:pt x="444" y="112"/>
                </a:cubicBezTo>
                <a:cubicBezTo>
                  <a:pt x="444" y="110"/>
                  <a:pt x="445" y="112"/>
                  <a:pt x="446" y="112"/>
                </a:cubicBezTo>
                <a:cubicBezTo>
                  <a:pt x="444" y="111"/>
                  <a:pt x="448" y="108"/>
                  <a:pt x="450" y="109"/>
                </a:cubicBezTo>
                <a:cubicBezTo>
                  <a:pt x="450" y="110"/>
                  <a:pt x="449" y="108"/>
                  <a:pt x="449" y="108"/>
                </a:cubicBezTo>
                <a:cubicBezTo>
                  <a:pt x="449" y="107"/>
                  <a:pt x="451" y="108"/>
                  <a:pt x="451" y="108"/>
                </a:cubicBezTo>
                <a:cubicBezTo>
                  <a:pt x="452" y="107"/>
                  <a:pt x="452" y="108"/>
                  <a:pt x="453" y="107"/>
                </a:cubicBezTo>
                <a:cubicBezTo>
                  <a:pt x="453" y="106"/>
                  <a:pt x="452" y="106"/>
                  <a:pt x="452" y="104"/>
                </a:cubicBezTo>
                <a:cubicBezTo>
                  <a:pt x="452" y="105"/>
                  <a:pt x="451" y="105"/>
                  <a:pt x="449" y="105"/>
                </a:cubicBezTo>
                <a:cubicBezTo>
                  <a:pt x="451" y="104"/>
                  <a:pt x="453" y="103"/>
                  <a:pt x="455" y="102"/>
                </a:cubicBezTo>
                <a:cubicBezTo>
                  <a:pt x="455" y="104"/>
                  <a:pt x="453" y="103"/>
                  <a:pt x="453" y="105"/>
                </a:cubicBezTo>
                <a:cubicBezTo>
                  <a:pt x="453" y="106"/>
                  <a:pt x="455" y="104"/>
                  <a:pt x="455" y="106"/>
                </a:cubicBezTo>
                <a:cubicBezTo>
                  <a:pt x="454" y="106"/>
                  <a:pt x="454" y="106"/>
                  <a:pt x="453" y="106"/>
                </a:cubicBezTo>
                <a:cubicBezTo>
                  <a:pt x="454" y="109"/>
                  <a:pt x="455" y="106"/>
                  <a:pt x="458" y="106"/>
                </a:cubicBezTo>
                <a:cubicBezTo>
                  <a:pt x="458" y="105"/>
                  <a:pt x="457" y="105"/>
                  <a:pt x="457" y="105"/>
                </a:cubicBezTo>
                <a:cubicBezTo>
                  <a:pt x="461" y="104"/>
                  <a:pt x="468" y="101"/>
                  <a:pt x="471" y="99"/>
                </a:cubicBezTo>
                <a:cubicBezTo>
                  <a:pt x="473" y="101"/>
                  <a:pt x="474" y="98"/>
                  <a:pt x="475" y="99"/>
                </a:cubicBezTo>
                <a:cubicBezTo>
                  <a:pt x="475" y="98"/>
                  <a:pt x="475" y="98"/>
                  <a:pt x="475" y="97"/>
                </a:cubicBezTo>
                <a:cubicBezTo>
                  <a:pt x="476" y="97"/>
                  <a:pt x="476" y="98"/>
                  <a:pt x="476" y="99"/>
                </a:cubicBezTo>
                <a:cubicBezTo>
                  <a:pt x="477" y="97"/>
                  <a:pt x="476" y="97"/>
                  <a:pt x="476" y="95"/>
                </a:cubicBezTo>
                <a:cubicBezTo>
                  <a:pt x="478" y="95"/>
                  <a:pt x="477" y="98"/>
                  <a:pt x="480" y="97"/>
                </a:cubicBezTo>
                <a:cubicBezTo>
                  <a:pt x="479" y="97"/>
                  <a:pt x="479" y="97"/>
                  <a:pt x="478" y="97"/>
                </a:cubicBezTo>
                <a:cubicBezTo>
                  <a:pt x="483" y="92"/>
                  <a:pt x="493" y="92"/>
                  <a:pt x="500" y="88"/>
                </a:cubicBezTo>
                <a:cubicBezTo>
                  <a:pt x="500" y="87"/>
                  <a:pt x="504" y="88"/>
                  <a:pt x="504" y="86"/>
                </a:cubicBezTo>
                <a:close/>
                <a:moveTo>
                  <a:pt x="431" y="115"/>
                </a:moveTo>
                <a:cubicBezTo>
                  <a:pt x="432" y="116"/>
                  <a:pt x="430" y="116"/>
                  <a:pt x="431" y="118"/>
                </a:cubicBezTo>
                <a:cubicBezTo>
                  <a:pt x="430" y="118"/>
                  <a:pt x="430" y="117"/>
                  <a:pt x="429" y="117"/>
                </a:cubicBezTo>
                <a:cubicBezTo>
                  <a:pt x="430" y="116"/>
                  <a:pt x="431" y="116"/>
                  <a:pt x="431" y="115"/>
                </a:cubicBezTo>
                <a:close/>
                <a:moveTo>
                  <a:pt x="509" y="162"/>
                </a:moveTo>
                <a:cubicBezTo>
                  <a:pt x="511" y="163"/>
                  <a:pt x="508" y="163"/>
                  <a:pt x="509" y="165"/>
                </a:cubicBezTo>
                <a:cubicBezTo>
                  <a:pt x="508" y="163"/>
                  <a:pt x="507" y="165"/>
                  <a:pt x="506" y="164"/>
                </a:cubicBezTo>
                <a:cubicBezTo>
                  <a:pt x="507" y="163"/>
                  <a:pt x="509" y="164"/>
                  <a:pt x="509" y="162"/>
                </a:cubicBezTo>
                <a:close/>
                <a:moveTo>
                  <a:pt x="503" y="73"/>
                </a:moveTo>
                <a:cubicBezTo>
                  <a:pt x="504" y="74"/>
                  <a:pt x="500" y="75"/>
                  <a:pt x="499" y="76"/>
                </a:cubicBezTo>
                <a:cubicBezTo>
                  <a:pt x="498" y="74"/>
                  <a:pt x="501" y="74"/>
                  <a:pt x="503" y="73"/>
                </a:cubicBezTo>
                <a:close/>
                <a:moveTo>
                  <a:pt x="503" y="129"/>
                </a:moveTo>
                <a:cubicBezTo>
                  <a:pt x="503" y="130"/>
                  <a:pt x="501" y="130"/>
                  <a:pt x="501" y="131"/>
                </a:cubicBezTo>
                <a:cubicBezTo>
                  <a:pt x="499" y="130"/>
                  <a:pt x="502" y="130"/>
                  <a:pt x="501" y="129"/>
                </a:cubicBezTo>
                <a:cubicBezTo>
                  <a:pt x="502" y="129"/>
                  <a:pt x="502" y="129"/>
                  <a:pt x="503" y="129"/>
                </a:cubicBezTo>
                <a:close/>
                <a:moveTo>
                  <a:pt x="483" y="142"/>
                </a:moveTo>
                <a:cubicBezTo>
                  <a:pt x="483" y="141"/>
                  <a:pt x="484" y="141"/>
                  <a:pt x="484" y="140"/>
                </a:cubicBezTo>
                <a:cubicBezTo>
                  <a:pt x="487" y="140"/>
                  <a:pt x="495" y="136"/>
                  <a:pt x="499" y="134"/>
                </a:cubicBezTo>
                <a:cubicBezTo>
                  <a:pt x="500" y="134"/>
                  <a:pt x="500" y="134"/>
                  <a:pt x="500" y="133"/>
                </a:cubicBezTo>
                <a:cubicBezTo>
                  <a:pt x="501" y="134"/>
                  <a:pt x="502" y="133"/>
                  <a:pt x="503" y="134"/>
                </a:cubicBezTo>
                <a:cubicBezTo>
                  <a:pt x="495" y="136"/>
                  <a:pt x="491" y="141"/>
                  <a:pt x="483" y="142"/>
                </a:cubicBezTo>
                <a:close/>
                <a:moveTo>
                  <a:pt x="496" y="23"/>
                </a:moveTo>
                <a:cubicBezTo>
                  <a:pt x="496" y="24"/>
                  <a:pt x="496" y="25"/>
                  <a:pt x="494" y="25"/>
                </a:cubicBezTo>
                <a:cubicBezTo>
                  <a:pt x="494" y="24"/>
                  <a:pt x="494" y="24"/>
                  <a:pt x="494" y="24"/>
                </a:cubicBezTo>
                <a:cubicBezTo>
                  <a:pt x="494" y="22"/>
                  <a:pt x="495" y="23"/>
                  <a:pt x="496" y="23"/>
                </a:cubicBezTo>
                <a:close/>
                <a:moveTo>
                  <a:pt x="492" y="18"/>
                </a:moveTo>
                <a:cubicBezTo>
                  <a:pt x="491" y="19"/>
                  <a:pt x="491" y="19"/>
                  <a:pt x="490" y="19"/>
                </a:cubicBezTo>
                <a:cubicBezTo>
                  <a:pt x="490" y="17"/>
                  <a:pt x="493" y="17"/>
                  <a:pt x="492" y="18"/>
                </a:cubicBezTo>
                <a:close/>
                <a:moveTo>
                  <a:pt x="491" y="24"/>
                </a:moveTo>
                <a:cubicBezTo>
                  <a:pt x="492" y="26"/>
                  <a:pt x="488" y="25"/>
                  <a:pt x="488" y="28"/>
                </a:cubicBezTo>
                <a:cubicBezTo>
                  <a:pt x="484" y="27"/>
                  <a:pt x="477" y="32"/>
                  <a:pt x="472" y="33"/>
                </a:cubicBezTo>
                <a:cubicBezTo>
                  <a:pt x="472" y="33"/>
                  <a:pt x="472" y="33"/>
                  <a:pt x="472" y="32"/>
                </a:cubicBezTo>
                <a:cubicBezTo>
                  <a:pt x="478" y="29"/>
                  <a:pt x="483" y="27"/>
                  <a:pt x="491" y="24"/>
                </a:cubicBezTo>
                <a:close/>
                <a:moveTo>
                  <a:pt x="488" y="22"/>
                </a:moveTo>
                <a:cubicBezTo>
                  <a:pt x="489" y="23"/>
                  <a:pt x="487" y="24"/>
                  <a:pt x="485" y="24"/>
                </a:cubicBezTo>
                <a:cubicBezTo>
                  <a:pt x="485" y="24"/>
                  <a:pt x="485" y="23"/>
                  <a:pt x="485" y="23"/>
                </a:cubicBezTo>
                <a:cubicBezTo>
                  <a:pt x="485" y="22"/>
                  <a:pt x="488" y="23"/>
                  <a:pt x="488" y="22"/>
                </a:cubicBezTo>
                <a:close/>
                <a:moveTo>
                  <a:pt x="487" y="17"/>
                </a:moveTo>
                <a:cubicBezTo>
                  <a:pt x="487" y="20"/>
                  <a:pt x="483" y="17"/>
                  <a:pt x="484" y="19"/>
                </a:cubicBezTo>
                <a:cubicBezTo>
                  <a:pt x="484" y="19"/>
                  <a:pt x="483" y="19"/>
                  <a:pt x="482" y="19"/>
                </a:cubicBezTo>
                <a:cubicBezTo>
                  <a:pt x="483" y="18"/>
                  <a:pt x="484" y="17"/>
                  <a:pt x="487" y="17"/>
                </a:cubicBezTo>
                <a:close/>
                <a:moveTo>
                  <a:pt x="487" y="81"/>
                </a:moveTo>
                <a:cubicBezTo>
                  <a:pt x="486" y="82"/>
                  <a:pt x="484" y="82"/>
                  <a:pt x="483" y="83"/>
                </a:cubicBezTo>
                <a:cubicBezTo>
                  <a:pt x="482" y="82"/>
                  <a:pt x="486" y="80"/>
                  <a:pt x="487" y="81"/>
                </a:cubicBezTo>
                <a:close/>
                <a:moveTo>
                  <a:pt x="483" y="22"/>
                </a:moveTo>
                <a:cubicBezTo>
                  <a:pt x="482" y="23"/>
                  <a:pt x="478" y="22"/>
                  <a:pt x="478" y="25"/>
                </a:cubicBezTo>
                <a:cubicBezTo>
                  <a:pt x="477" y="25"/>
                  <a:pt x="478" y="23"/>
                  <a:pt x="477" y="24"/>
                </a:cubicBezTo>
                <a:cubicBezTo>
                  <a:pt x="477" y="23"/>
                  <a:pt x="480" y="23"/>
                  <a:pt x="478" y="22"/>
                </a:cubicBezTo>
                <a:cubicBezTo>
                  <a:pt x="480" y="22"/>
                  <a:pt x="480" y="22"/>
                  <a:pt x="483" y="22"/>
                </a:cubicBezTo>
                <a:close/>
                <a:moveTo>
                  <a:pt x="479" y="19"/>
                </a:moveTo>
                <a:cubicBezTo>
                  <a:pt x="478" y="19"/>
                  <a:pt x="477" y="17"/>
                  <a:pt x="477" y="19"/>
                </a:cubicBezTo>
                <a:cubicBezTo>
                  <a:pt x="475" y="17"/>
                  <a:pt x="474" y="19"/>
                  <a:pt x="471" y="18"/>
                </a:cubicBezTo>
                <a:cubicBezTo>
                  <a:pt x="473" y="17"/>
                  <a:pt x="474" y="16"/>
                  <a:pt x="475" y="16"/>
                </a:cubicBezTo>
                <a:cubicBezTo>
                  <a:pt x="474" y="17"/>
                  <a:pt x="476" y="18"/>
                  <a:pt x="476" y="16"/>
                </a:cubicBezTo>
                <a:cubicBezTo>
                  <a:pt x="476" y="17"/>
                  <a:pt x="480" y="17"/>
                  <a:pt x="480" y="16"/>
                </a:cubicBezTo>
                <a:cubicBezTo>
                  <a:pt x="481" y="18"/>
                  <a:pt x="478" y="17"/>
                  <a:pt x="479" y="19"/>
                </a:cubicBezTo>
                <a:close/>
                <a:moveTo>
                  <a:pt x="482" y="111"/>
                </a:moveTo>
                <a:cubicBezTo>
                  <a:pt x="483" y="112"/>
                  <a:pt x="479" y="114"/>
                  <a:pt x="479" y="113"/>
                </a:cubicBezTo>
                <a:cubicBezTo>
                  <a:pt x="479" y="112"/>
                  <a:pt x="481" y="112"/>
                  <a:pt x="482" y="111"/>
                </a:cubicBezTo>
                <a:close/>
                <a:moveTo>
                  <a:pt x="467" y="26"/>
                </a:moveTo>
                <a:cubicBezTo>
                  <a:pt x="465" y="26"/>
                  <a:pt x="464" y="27"/>
                  <a:pt x="463" y="28"/>
                </a:cubicBezTo>
                <a:cubicBezTo>
                  <a:pt x="463" y="28"/>
                  <a:pt x="464" y="28"/>
                  <a:pt x="464" y="29"/>
                </a:cubicBezTo>
                <a:cubicBezTo>
                  <a:pt x="463" y="29"/>
                  <a:pt x="463" y="28"/>
                  <a:pt x="463" y="28"/>
                </a:cubicBezTo>
                <a:cubicBezTo>
                  <a:pt x="461" y="30"/>
                  <a:pt x="464" y="29"/>
                  <a:pt x="465" y="29"/>
                </a:cubicBezTo>
                <a:cubicBezTo>
                  <a:pt x="465" y="30"/>
                  <a:pt x="462" y="30"/>
                  <a:pt x="463" y="31"/>
                </a:cubicBezTo>
                <a:cubicBezTo>
                  <a:pt x="462" y="32"/>
                  <a:pt x="461" y="31"/>
                  <a:pt x="460" y="32"/>
                </a:cubicBezTo>
                <a:cubicBezTo>
                  <a:pt x="461" y="31"/>
                  <a:pt x="460" y="29"/>
                  <a:pt x="458" y="29"/>
                </a:cubicBezTo>
                <a:cubicBezTo>
                  <a:pt x="465" y="25"/>
                  <a:pt x="468" y="24"/>
                  <a:pt x="476" y="21"/>
                </a:cubicBezTo>
                <a:cubicBezTo>
                  <a:pt x="475" y="23"/>
                  <a:pt x="473" y="24"/>
                  <a:pt x="471" y="23"/>
                </a:cubicBezTo>
                <a:cubicBezTo>
                  <a:pt x="473" y="26"/>
                  <a:pt x="476" y="22"/>
                  <a:pt x="477" y="25"/>
                </a:cubicBezTo>
                <a:cubicBezTo>
                  <a:pt x="474" y="24"/>
                  <a:pt x="475" y="26"/>
                  <a:pt x="473" y="27"/>
                </a:cubicBezTo>
                <a:cubicBezTo>
                  <a:pt x="472" y="25"/>
                  <a:pt x="471" y="28"/>
                  <a:pt x="468" y="28"/>
                </a:cubicBezTo>
                <a:cubicBezTo>
                  <a:pt x="468" y="27"/>
                  <a:pt x="466" y="27"/>
                  <a:pt x="467" y="26"/>
                </a:cubicBezTo>
                <a:close/>
                <a:moveTo>
                  <a:pt x="460" y="30"/>
                </a:moveTo>
                <a:cubicBezTo>
                  <a:pt x="460" y="32"/>
                  <a:pt x="457" y="34"/>
                  <a:pt x="455" y="33"/>
                </a:cubicBezTo>
                <a:cubicBezTo>
                  <a:pt x="455" y="34"/>
                  <a:pt x="457" y="34"/>
                  <a:pt x="456" y="35"/>
                </a:cubicBezTo>
                <a:cubicBezTo>
                  <a:pt x="452" y="33"/>
                  <a:pt x="450" y="38"/>
                  <a:pt x="447" y="36"/>
                </a:cubicBezTo>
                <a:cubicBezTo>
                  <a:pt x="447" y="36"/>
                  <a:pt x="448" y="36"/>
                  <a:pt x="449" y="35"/>
                </a:cubicBezTo>
                <a:cubicBezTo>
                  <a:pt x="448" y="34"/>
                  <a:pt x="449" y="34"/>
                  <a:pt x="451" y="35"/>
                </a:cubicBezTo>
                <a:cubicBezTo>
                  <a:pt x="452" y="35"/>
                  <a:pt x="452" y="33"/>
                  <a:pt x="451" y="33"/>
                </a:cubicBezTo>
                <a:cubicBezTo>
                  <a:pt x="450" y="33"/>
                  <a:pt x="450" y="34"/>
                  <a:pt x="451" y="34"/>
                </a:cubicBezTo>
                <a:cubicBezTo>
                  <a:pt x="450" y="33"/>
                  <a:pt x="448" y="35"/>
                  <a:pt x="447" y="35"/>
                </a:cubicBezTo>
                <a:cubicBezTo>
                  <a:pt x="447" y="33"/>
                  <a:pt x="450" y="34"/>
                  <a:pt x="451" y="32"/>
                </a:cubicBezTo>
                <a:cubicBezTo>
                  <a:pt x="451" y="32"/>
                  <a:pt x="452" y="33"/>
                  <a:pt x="452" y="34"/>
                </a:cubicBezTo>
                <a:cubicBezTo>
                  <a:pt x="453" y="33"/>
                  <a:pt x="454" y="34"/>
                  <a:pt x="454" y="33"/>
                </a:cubicBezTo>
                <a:cubicBezTo>
                  <a:pt x="454" y="31"/>
                  <a:pt x="453" y="34"/>
                  <a:pt x="452" y="32"/>
                </a:cubicBezTo>
                <a:cubicBezTo>
                  <a:pt x="453" y="30"/>
                  <a:pt x="456" y="30"/>
                  <a:pt x="457" y="29"/>
                </a:cubicBezTo>
                <a:cubicBezTo>
                  <a:pt x="457" y="30"/>
                  <a:pt x="457" y="31"/>
                  <a:pt x="457" y="31"/>
                </a:cubicBezTo>
                <a:cubicBezTo>
                  <a:pt x="456" y="31"/>
                  <a:pt x="457" y="31"/>
                  <a:pt x="455" y="31"/>
                </a:cubicBezTo>
                <a:cubicBezTo>
                  <a:pt x="457" y="33"/>
                  <a:pt x="457" y="30"/>
                  <a:pt x="460" y="30"/>
                </a:cubicBezTo>
                <a:close/>
                <a:moveTo>
                  <a:pt x="482" y="142"/>
                </a:moveTo>
                <a:cubicBezTo>
                  <a:pt x="482" y="144"/>
                  <a:pt x="480" y="143"/>
                  <a:pt x="480" y="143"/>
                </a:cubicBezTo>
                <a:cubicBezTo>
                  <a:pt x="479" y="143"/>
                  <a:pt x="480" y="144"/>
                  <a:pt x="480" y="144"/>
                </a:cubicBezTo>
                <a:cubicBezTo>
                  <a:pt x="477" y="144"/>
                  <a:pt x="481" y="141"/>
                  <a:pt x="482" y="142"/>
                </a:cubicBezTo>
                <a:close/>
                <a:moveTo>
                  <a:pt x="481" y="170"/>
                </a:moveTo>
                <a:cubicBezTo>
                  <a:pt x="481" y="171"/>
                  <a:pt x="481" y="171"/>
                  <a:pt x="480" y="171"/>
                </a:cubicBezTo>
                <a:cubicBezTo>
                  <a:pt x="479" y="171"/>
                  <a:pt x="481" y="172"/>
                  <a:pt x="480" y="173"/>
                </a:cubicBezTo>
                <a:cubicBezTo>
                  <a:pt x="479" y="173"/>
                  <a:pt x="478" y="173"/>
                  <a:pt x="478" y="172"/>
                </a:cubicBezTo>
                <a:cubicBezTo>
                  <a:pt x="478" y="171"/>
                  <a:pt x="479" y="171"/>
                  <a:pt x="479" y="171"/>
                </a:cubicBezTo>
                <a:cubicBezTo>
                  <a:pt x="479" y="171"/>
                  <a:pt x="478" y="171"/>
                  <a:pt x="478" y="171"/>
                </a:cubicBezTo>
                <a:cubicBezTo>
                  <a:pt x="478" y="171"/>
                  <a:pt x="477" y="171"/>
                  <a:pt x="478" y="172"/>
                </a:cubicBezTo>
                <a:cubicBezTo>
                  <a:pt x="477" y="173"/>
                  <a:pt x="476" y="171"/>
                  <a:pt x="476" y="173"/>
                </a:cubicBezTo>
                <a:cubicBezTo>
                  <a:pt x="475" y="172"/>
                  <a:pt x="474" y="172"/>
                  <a:pt x="474" y="172"/>
                </a:cubicBezTo>
                <a:cubicBezTo>
                  <a:pt x="474" y="174"/>
                  <a:pt x="470" y="171"/>
                  <a:pt x="468" y="173"/>
                </a:cubicBezTo>
                <a:cubicBezTo>
                  <a:pt x="468" y="171"/>
                  <a:pt x="472" y="171"/>
                  <a:pt x="474" y="170"/>
                </a:cubicBezTo>
                <a:cubicBezTo>
                  <a:pt x="473" y="171"/>
                  <a:pt x="474" y="172"/>
                  <a:pt x="475" y="172"/>
                </a:cubicBezTo>
                <a:cubicBezTo>
                  <a:pt x="473" y="169"/>
                  <a:pt x="479" y="171"/>
                  <a:pt x="481" y="170"/>
                </a:cubicBezTo>
                <a:close/>
                <a:moveTo>
                  <a:pt x="469" y="148"/>
                </a:moveTo>
                <a:cubicBezTo>
                  <a:pt x="473" y="147"/>
                  <a:pt x="474" y="144"/>
                  <a:pt x="478" y="144"/>
                </a:cubicBezTo>
                <a:cubicBezTo>
                  <a:pt x="476" y="146"/>
                  <a:pt x="472" y="148"/>
                  <a:pt x="469" y="148"/>
                </a:cubicBezTo>
                <a:close/>
                <a:moveTo>
                  <a:pt x="474" y="164"/>
                </a:moveTo>
                <a:cubicBezTo>
                  <a:pt x="475" y="163"/>
                  <a:pt x="476" y="163"/>
                  <a:pt x="478" y="163"/>
                </a:cubicBezTo>
                <a:cubicBezTo>
                  <a:pt x="478" y="165"/>
                  <a:pt x="476" y="165"/>
                  <a:pt x="474" y="164"/>
                </a:cubicBezTo>
                <a:close/>
                <a:moveTo>
                  <a:pt x="468" y="35"/>
                </a:moveTo>
                <a:cubicBezTo>
                  <a:pt x="468" y="34"/>
                  <a:pt x="469" y="34"/>
                  <a:pt x="469" y="34"/>
                </a:cubicBezTo>
                <a:cubicBezTo>
                  <a:pt x="469" y="34"/>
                  <a:pt x="470" y="32"/>
                  <a:pt x="469" y="33"/>
                </a:cubicBezTo>
                <a:cubicBezTo>
                  <a:pt x="470" y="31"/>
                  <a:pt x="472" y="33"/>
                  <a:pt x="472" y="34"/>
                </a:cubicBezTo>
                <a:cubicBezTo>
                  <a:pt x="471" y="34"/>
                  <a:pt x="470" y="35"/>
                  <a:pt x="468" y="35"/>
                </a:cubicBezTo>
                <a:close/>
                <a:moveTo>
                  <a:pt x="467" y="49"/>
                </a:moveTo>
                <a:cubicBezTo>
                  <a:pt x="469" y="49"/>
                  <a:pt x="470" y="48"/>
                  <a:pt x="471" y="49"/>
                </a:cubicBezTo>
                <a:cubicBezTo>
                  <a:pt x="470" y="50"/>
                  <a:pt x="468" y="50"/>
                  <a:pt x="468" y="51"/>
                </a:cubicBezTo>
                <a:cubicBezTo>
                  <a:pt x="467" y="51"/>
                  <a:pt x="468" y="50"/>
                  <a:pt x="467" y="49"/>
                </a:cubicBezTo>
                <a:close/>
                <a:moveTo>
                  <a:pt x="471" y="89"/>
                </a:moveTo>
                <a:cubicBezTo>
                  <a:pt x="470" y="89"/>
                  <a:pt x="469" y="91"/>
                  <a:pt x="467" y="90"/>
                </a:cubicBezTo>
                <a:cubicBezTo>
                  <a:pt x="468" y="89"/>
                  <a:pt x="470" y="88"/>
                  <a:pt x="471" y="89"/>
                </a:cubicBezTo>
                <a:close/>
                <a:moveTo>
                  <a:pt x="471" y="95"/>
                </a:moveTo>
                <a:cubicBezTo>
                  <a:pt x="473" y="97"/>
                  <a:pt x="468" y="96"/>
                  <a:pt x="469" y="98"/>
                </a:cubicBezTo>
                <a:cubicBezTo>
                  <a:pt x="464" y="97"/>
                  <a:pt x="461" y="104"/>
                  <a:pt x="456" y="102"/>
                </a:cubicBezTo>
                <a:cubicBezTo>
                  <a:pt x="461" y="99"/>
                  <a:pt x="466" y="97"/>
                  <a:pt x="471" y="95"/>
                </a:cubicBezTo>
                <a:close/>
                <a:moveTo>
                  <a:pt x="474" y="165"/>
                </a:moveTo>
                <a:cubicBezTo>
                  <a:pt x="473" y="167"/>
                  <a:pt x="473" y="165"/>
                  <a:pt x="472" y="165"/>
                </a:cubicBezTo>
                <a:cubicBezTo>
                  <a:pt x="472" y="164"/>
                  <a:pt x="473" y="163"/>
                  <a:pt x="474" y="164"/>
                </a:cubicBezTo>
                <a:cubicBezTo>
                  <a:pt x="474" y="165"/>
                  <a:pt x="473" y="165"/>
                  <a:pt x="474" y="165"/>
                </a:cubicBezTo>
                <a:close/>
                <a:moveTo>
                  <a:pt x="461" y="17"/>
                </a:moveTo>
                <a:cubicBezTo>
                  <a:pt x="463" y="17"/>
                  <a:pt x="464" y="17"/>
                  <a:pt x="466" y="16"/>
                </a:cubicBezTo>
                <a:cubicBezTo>
                  <a:pt x="466" y="17"/>
                  <a:pt x="466" y="17"/>
                  <a:pt x="466" y="18"/>
                </a:cubicBezTo>
                <a:cubicBezTo>
                  <a:pt x="464" y="18"/>
                  <a:pt x="462" y="17"/>
                  <a:pt x="461" y="18"/>
                </a:cubicBezTo>
                <a:cubicBezTo>
                  <a:pt x="460" y="18"/>
                  <a:pt x="461" y="17"/>
                  <a:pt x="461" y="17"/>
                </a:cubicBezTo>
                <a:close/>
                <a:moveTo>
                  <a:pt x="467" y="35"/>
                </a:moveTo>
                <a:cubicBezTo>
                  <a:pt x="467" y="35"/>
                  <a:pt x="467" y="36"/>
                  <a:pt x="467" y="37"/>
                </a:cubicBezTo>
                <a:cubicBezTo>
                  <a:pt x="463" y="37"/>
                  <a:pt x="460" y="40"/>
                  <a:pt x="456" y="41"/>
                </a:cubicBezTo>
                <a:cubicBezTo>
                  <a:pt x="457" y="39"/>
                  <a:pt x="460" y="40"/>
                  <a:pt x="460" y="38"/>
                </a:cubicBezTo>
                <a:cubicBezTo>
                  <a:pt x="464" y="38"/>
                  <a:pt x="465" y="36"/>
                  <a:pt x="467" y="35"/>
                </a:cubicBezTo>
                <a:close/>
                <a:moveTo>
                  <a:pt x="459" y="22"/>
                </a:moveTo>
                <a:cubicBezTo>
                  <a:pt x="459" y="25"/>
                  <a:pt x="455" y="24"/>
                  <a:pt x="455" y="26"/>
                </a:cubicBezTo>
                <a:cubicBezTo>
                  <a:pt x="458" y="26"/>
                  <a:pt x="462" y="23"/>
                  <a:pt x="466" y="21"/>
                </a:cubicBezTo>
                <a:cubicBezTo>
                  <a:pt x="466" y="24"/>
                  <a:pt x="462" y="25"/>
                  <a:pt x="457" y="27"/>
                </a:cubicBezTo>
                <a:cubicBezTo>
                  <a:pt x="453" y="29"/>
                  <a:pt x="448" y="30"/>
                  <a:pt x="444" y="33"/>
                </a:cubicBezTo>
                <a:cubicBezTo>
                  <a:pt x="443" y="32"/>
                  <a:pt x="443" y="33"/>
                  <a:pt x="442" y="34"/>
                </a:cubicBezTo>
                <a:cubicBezTo>
                  <a:pt x="442" y="33"/>
                  <a:pt x="441" y="33"/>
                  <a:pt x="441" y="34"/>
                </a:cubicBezTo>
                <a:cubicBezTo>
                  <a:pt x="440" y="34"/>
                  <a:pt x="439" y="33"/>
                  <a:pt x="439" y="32"/>
                </a:cubicBezTo>
                <a:cubicBezTo>
                  <a:pt x="438" y="32"/>
                  <a:pt x="438" y="33"/>
                  <a:pt x="438" y="34"/>
                </a:cubicBezTo>
                <a:cubicBezTo>
                  <a:pt x="437" y="34"/>
                  <a:pt x="437" y="33"/>
                  <a:pt x="436" y="33"/>
                </a:cubicBezTo>
                <a:cubicBezTo>
                  <a:pt x="436" y="34"/>
                  <a:pt x="437" y="34"/>
                  <a:pt x="437" y="35"/>
                </a:cubicBezTo>
                <a:cubicBezTo>
                  <a:pt x="436" y="35"/>
                  <a:pt x="436" y="34"/>
                  <a:pt x="435" y="34"/>
                </a:cubicBezTo>
                <a:cubicBezTo>
                  <a:pt x="436" y="35"/>
                  <a:pt x="435" y="35"/>
                  <a:pt x="434" y="34"/>
                </a:cubicBezTo>
                <a:cubicBezTo>
                  <a:pt x="433" y="35"/>
                  <a:pt x="435" y="35"/>
                  <a:pt x="434" y="36"/>
                </a:cubicBezTo>
                <a:cubicBezTo>
                  <a:pt x="432" y="34"/>
                  <a:pt x="429" y="38"/>
                  <a:pt x="428" y="39"/>
                </a:cubicBezTo>
                <a:cubicBezTo>
                  <a:pt x="428" y="39"/>
                  <a:pt x="429" y="39"/>
                  <a:pt x="429" y="39"/>
                </a:cubicBezTo>
                <a:cubicBezTo>
                  <a:pt x="430" y="39"/>
                  <a:pt x="428" y="40"/>
                  <a:pt x="428" y="40"/>
                </a:cubicBezTo>
                <a:cubicBezTo>
                  <a:pt x="429" y="38"/>
                  <a:pt x="424" y="41"/>
                  <a:pt x="426" y="39"/>
                </a:cubicBezTo>
                <a:cubicBezTo>
                  <a:pt x="423" y="40"/>
                  <a:pt x="422" y="41"/>
                  <a:pt x="419" y="42"/>
                </a:cubicBezTo>
                <a:cubicBezTo>
                  <a:pt x="420" y="43"/>
                  <a:pt x="422" y="41"/>
                  <a:pt x="422" y="41"/>
                </a:cubicBezTo>
                <a:cubicBezTo>
                  <a:pt x="425" y="43"/>
                  <a:pt x="419" y="42"/>
                  <a:pt x="420" y="44"/>
                </a:cubicBezTo>
                <a:cubicBezTo>
                  <a:pt x="419" y="43"/>
                  <a:pt x="419" y="43"/>
                  <a:pt x="418" y="43"/>
                </a:cubicBezTo>
                <a:cubicBezTo>
                  <a:pt x="420" y="42"/>
                  <a:pt x="417" y="41"/>
                  <a:pt x="418" y="44"/>
                </a:cubicBezTo>
                <a:cubicBezTo>
                  <a:pt x="417" y="43"/>
                  <a:pt x="416" y="43"/>
                  <a:pt x="415" y="43"/>
                </a:cubicBezTo>
                <a:cubicBezTo>
                  <a:pt x="415" y="44"/>
                  <a:pt x="416" y="44"/>
                  <a:pt x="417" y="44"/>
                </a:cubicBezTo>
                <a:cubicBezTo>
                  <a:pt x="415" y="46"/>
                  <a:pt x="413" y="42"/>
                  <a:pt x="414" y="46"/>
                </a:cubicBezTo>
                <a:cubicBezTo>
                  <a:pt x="412" y="45"/>
                  <a:pt x="411" y="49"/>
                  <a:pt x="408" y="47"/>
                </a:cubicBezTo>
                <a:cubicBezTo>
                  <a:pt x="410" y="49"/>
                  <a:pt x="405" y="48"/>
                  <a:pt x="403" y="52"/>
                </a:cubicBezTo>
                <a:cubicBezTo>
                  <a:pt x="402" y="51"/>
                  <a:pt x="403" y="51"/>
                  <a:pt x="403" y="50"/>
                </a:cubicBezTo>
                <a:cubicBezTo>
                  <a:pt x="402" y="52"/>
                  <a:pt x="399" y="51"/>
                  <a:pt x="398" y="53"/>
                </a:cubicBezTo>
                <a:cubicBezTo>
                  <a:pt x="396" y="52"/>
                  <a:pt x="394" y="55"/>
                  <a:pt x="394" y="55"/>
                </a:cubicBezTo>
                <a:cubicBezTo>
                  <a:pt x="391" y="55"/>
                  <a:pt x="390" y="58"/>
                  <a:pt x="386" y="58"/>
                </a:cubicBezTo>
                <a:cubicBezTo>
                  <a:pt x="384" y="62"/>
                  <a:pt x="376" y="61"/>
                  <a:pt x="374" y="65"/>
                </a:cubicBezTo>
                <a:cubicBezTo>
                  <a:pt x="372" y="64"/>
                  <a:pt x="365" y="69"/>
                  <a:pt x="361" y="70"/>
                </a:cubicBezTo>
                <a:cubicBezTo>
                  <a:pt x="359" y="71"/>
                  <a:pt x="358" y="73"/>
                  <a:pt x="356" y="74"/>
                </a:cubicBezTo>
                <a:cubicBezTo>
                  <a:pt x="352" y="76"/>
                  <a:pt x="348" y="78"/>
                  <a:pt x="344" y="80"/>
                </a:cubicBezTo>
                <a:cubicBezTo>
                  <a:pt x="342" y="81"/>
                  <a:pt x="340" y="82"/>
                  <a:pt x="338" y="82"/>
                </a:cubicBezTo>
                <a:cubicBezTo>
                  <a:pt x="336" y="82"/>
                  <a:pt x="333" y="86"/>
                  <a:pt x="329" y="87"/>
                </a:cubicBezTo>
                <a:cubicBezTo>
                  <a:pt x="328" y="87"/>
                  <a:pt x="330" y="88"/>
                  <a:pt x="329" y="88"/>
                </a:cubicBezTo>
                <a:cubicBezTo>
                  <a:pt x="328" y="90"/>
                  <a:pt x="328" y="87"/>
                  <a:pt x="329" y="87"/>
                </a:cubicBezTo>
                <a:cubicBezTo>
                  <a:pt x="326" y="88"/>
                  <a:pt x="323" y="91"/>
                  <a:pt x="321" y="91"/>
                </a:cubicBezTo>
                <a:cubicBezTo>
                  <a:pt x="322" y="92"/>
                  <a:pt x="322" y="93"/>
                  <a:pt x="320" y="92"/>
                </a:cubicBezTo>
                <a:cubicBezTo>
                  <a:pt x="320" y="92"/>
                  <a:pt x="321" y="92"/>
                  <a:pt x="320" y="93"/>
                </a:cubicBezTo>
                <a:cubicBezTo>
                  <a:pt x="319" y="93"/>
                  <a:pt x="316" y="93"/>
                  <a:pt x="316" y="95"/>
                </a:cubicBezTo>
                <a:cubicBezTo>
                  <a:pt x="312" y="95"/>
                  <a:pt x="307" y="98"/>
                  <a:pt x="304" y="101"/>
                </a:cubicBezTo>
                <a:cubicBezTo>
                  <a:pt x="302" y="101"/>
                  <a:pt x="298" y="102"/>
                  <a:pt x="298" y="105"/>
                </a:cubicBezTo>
                <a:cubicBezTo>
                  <a:pt x="297" y="103"/>
                  <a:pt x="294" y="105"/>
                  <a:pt x="293" y="106"/>
                </a:cubicBezTo>
                <a:cubicBezTo>
                  <a:pt x="293" y="108"/>
                  <a:pt x="295" y="105"/>
                  <a:pt x="295" y="107"/>
                </a:cubicBezTo>
                <a:cubicBezTo>
                  <a:pt x="291" y="107"/>
                  <a:pt x="282" y="112"/>
                  <a:pt x="275" y="115"/>
                </a:cubicBezTo>
                <a:cubicBezTo>
                  <a:pt x="276" y="115"/>
                  <a:pt x="276" y="116"/>
                  <a:pt x="276" y="116"/>
                </a:cubicBezTo>
                <a:cubicBezTo>
                  <a:pt x="272" y="116"/>
                  <a:pt x="271" y="119"/>
                  <a:pt x="267" y="120"/>
                </a:cubicBezTo>
                <a:cubicBezTo>
                  <a:pt x="267" y="120"/>
                  <a:pt x="267" y="121"/>
                  <a:pt x="267" y="121"/>
                </a:cubicBezTo>
                <a:cubicBezTo>
                  <a:pt x="266" y="120"/>
                  <a:pt x="265" y="121"/>
                  <a:pt x="265" y="122"/>
                </a:cubicBezTo>
                <a:cubicBezTo>
                  <a:pt x="264" y="121"/>
                  <a:pt x="262" y="122"/>
                  <a:pt x="262" y="124"/>
                </a:cubicBezTo>
                <a:cubicBezTo>
                  <a:pt x="262" y="124"/>
                  <a:pt x="261" y="124"/>
                  <a:pt x="260" y="124"/>
                </a:cubicBezTo>
                <a:cubicBezTo>
                  <a:pt x="260" y="124"/>
                  <a:pt x="261" y="124"/>
                  <a:pt x="261" y="125"/>
                </a:cubicBezTo>
                <a:cubicBezTo>
                  <a:pt x="259" y="124"/>
                  <a:pt x="258" y="127"/>
                  <a:pt x="255" y="126"/>
                </a:cubicBezTo>
                <a:cubicBezTo>
                  <a:pt x="255" y="127"/>
                  <a:pt x="257" y="127"/>
                  <a:pt x="257" y="127"/>
                </a:cubicBezTo>
                <a:cubicBezTo>
                  <a:pt x="257" y="127"/>
                  <a:pt x="257" y="128"/>
                  <a:pt x="258" y="128"/>
                </a:cubicBezTo>
                <a:cubicBezTo>
                  <a:pt x="258" y="128"/>
                  <a:pt x="256" y="128"/>
                  <a:pt x="256" y="129"/>
                </a:cubicBezTo>
                <a:cubicBezTo>
                  <a:pt x="255" y="128"/>
                  <a:pt x="257" y="128"/>
                  <a:pt x="256" y="127"/>
                </a:cubicBezTo>
                <a:cubicBezTo>
                  <a:pt x="253" y="128"/>
                  <a:pt x="254" y="129"/>
                  <a:pt x="251" y="128"/>
                </a:cubicBezTo>
                <a:cubicBezTo>
                  <a:pt x="254" y="129"/>
                  <a:pt x="250" y="130"/>
                  <a:pt x="253" y="131"/>
                </a:cubicBezTo>
                <a:cubicBezTo>
                  <a:pt x="253" y="132"/>
                  <a:pt x="252" y="130"/>
                  <a:pt x="252" y="131"/>
                </a:cubicBezTo>
                <a:cubicBezTo>
                  <a:pt x="252" y="131"/>
                  <a:pt x="251" y="130"/>
                  <a:pt x="251" y="129"/>
                </a:cubicBezTo>
                <a:cubicBezTo>
                  <a:pt x="249" y="131"/>
                  <a:pt x="243" y="133"/>
                  <a:pt x="245" y="134"/>
                </a:cubicBezTo>
                <a:cubicBezTo>
                  <a:pt x="241" y="134"/>
                  <a:pt x="239" y="136"/>
                  <a:pt x="237" y="139"/>
                </a:cubicBezTo>
                <a:cubicBezTo>
                  <a:pt x="235" y="138"/>
                  <a:pt x="231" y="140"/>
                  <a:pt x="233" y="141"/>
                </a:cubicBezTo>
                <a:cubicBezTo>
                  <a:pt x="231" y="141"/>
                  <a:pt x="231" y="141"/>
                  <a:pt x="230" y="142"/>
                </a:cubicBezTo>
                <a:cubicBezTo>
                  <a:pt x="230" y="142"/>
                  <a:pt x="230" y="142"/>
                  <a:pt x="230" y="142"/>
                </a:cubicBezTo>
                <a:cubicBezTo>
                  <a:pt x="225" y="144"/>
                  <a:pt x="218" y="149"/>
                  <a:pt x="213" y="151"/>
                </a:cubicBezTo>
                <a:cubicBezTo>
                  <a:pt x="213" y="151"/>
                  <a:pt x="213" y="152"/>
                  <a:pt x="214" y="152"/>
                </a:cubicBezTo>
                <a:cubicBezTo>
                  <a:pt x="214" y="152"/>
                  <a:pt x="212" y="153"/>
                  <a:pt x="212" y="151"/>
                </a:cubicBezTo>
                <a:cubicBezTo>
                  <a:pt x="211" y="152"/>
                  <a:pt x="207" y="153"/>
                  <a:pt x="210" y="154"/>
                </a:cubicBezTo>
                <a:cubicBezTo>
                  <a:pt x="207" y="154"/>
                  <a:pt x="204" y="157"/>
                  <a:pt x="201" y="158"/>
                </a:cubicBezTo>
                <a:cubicBezTo>
                  <a:pt x="197" y="163"/>
                  <a:pt x="190" y="161"/>
                  <a:pt x="185" y="164"/>
                </a:cubicBezTo>
                <a:cubicBezTo>
                  <a:pt x="185" y="164"/>
                  <a:pt x="185" y="163"/>
                  <a:pt x="185" y="163"/>
                </a:cubicBezTo>
                <a:cubicBezTo>
                  <a:pt x="185" y="163"/>
                  <a:pt x="184" y="163"/>
                  <a:pt x="183" y="163"/>
                </a:cubicBezTo>
                <a:cubicBezTo>
                  <a:pt x="183" y="162"/>
                  <a:pt x="185" y="162"/>
                  <a:pt x="185" y="161"/>
                </a:cubicBezTo>
                <a:cubicBezTo>
                  <a:pt x="185" y="160"/>
                  <a:pt x="184" y="163"/>
                  <a:pt x="182" y="162"/>
                </a:cubicBezTo>
                <a:cubicBezTo>
                  <a:pt x="183" y="161"/>
                  <a:pt x="181" y="160"/>
                  <a:pt x="181" y="161"/>
                </a:cubicBezTo>
                <a:cubicBezTo>
                  <a:pt x="181" y="160"/>
                  <a:pt x="185" y="160"/>
                  <a:pt x="185" y="158"/>
                </a:cubicBezTo>
                <a:cubicBezTo>
                  <a:pt x="186" y="157"/>
                  <a:pt x="187" y="158"/>
                  <a:pt x="187" y="159"/>
                </a:cubicBezTo>
                <a:cubicBezTo>
                  <a:pt x="188" y="159"/>
                  <a:pt x="188" y="157"/>
                  <a:pt x="189" y="157"/>
                </a:cubicBezTo>
                <a:cubicBezTo>
                  <a:pt x="190" y="157"/>
                  <a:pt x="190" y="158"/>
                  <a:pt x="190" y="158"/>
                </a:cubicBezTo>
                <a:cubicBezTo>
                  <a:pt x="191" y="158"/>
                  <a:pt x="191" y="157"/>
                  <a:pt x="190" y="157"/>
                </a:cubicBezTo>
                <a:cubicBezTo>
                  <a:pt x="190" y="156"/>
                  <a:pt x="191" y="157"/>
                  <a:pt x="191" y="158"/>
                </a:cubicBezTo>
                <a:cubicBezTo>
                  <a:pt x="192" y="157"/>
                  <a:pt x="191" y="155"/>
                  <a:pt x="194" y="155"/>
                </a:cubicBezTo>
                <a:cubicBezTo>
                  <a:pt x="194" y="156"/>
                  <a:pt x="192" y="156"/>
                  <a:pt x="192" y="157"/>
                </a:cubicBezTo>
                <a:cubicBezTo>
                  <a:pt x="194" y="155"/>
                  <a:pt x="202" y="151"/>
                  <a:pt x="205" y="148"/>
                </a:cubicBezTo>
                <a:cubicBezTo>
                  <a:pt x="208" y="148"/>
                  <a:pt x="210" y="144"/>
                  <a:pt x="212" y="145"/>
                </a:cubicBezTo>
                <a:cubicBezTo>
                  <a:pt x="212" y="143"/>
                  <a:pt x="211" y="145"/>
                  <a:pt x="210" y="144"/>
                </a:cubicBezTo>
                <a:cubicBezTo>
                  <a:pt x="210" y="143"/>
                  <a:pt x="212" y="144"/>
                  <a:pt x="212" y="143"/>
                </a:cubicBezTo>
                <a:cubicBezTo>
                  <a:pt x="213" y="143"/>
                  <a:pt x="213" y="143"/>
                  <a:pt x="213" y="144"/>
                </a:cubicBezTo>
                <a:cubicBezTo>
                  <a:pt x="214" y="142"/>
                  <a:pt x="218" y="143"/>
                  <a:pt x="217" y="140"/>
                </a:cubicBezTo>
                <a:cubicBezTo>
                  <a:pt x="221" y="140"/>
                  <a:pt x="222" y="137"/>
                  <a:pt x="226" y="136"/>
                </a:cubicBezTo>
                <a:cubicBezTo>
                  <a:pt x="226" y="136"/>
                  <a:pt x="225" y="136"/>
                  <a:pt x="225" y="135"/>
                </a:cubicBezTo>
                <a:cubicBezTo>
                  <a:pt x="226" y="134"/>
                  <a:pt x="226" y="136"/>
                  <a:pt x="226" y="136"/>
                </a:cubicBezTo>
                <a:cubicBezTo>
                  <a:pt x="229" y="135"/>
                  <a:pt x="232" y="132"/>
                  <a:pt x="234" y="132"/>
                </a:cubicBezTo>
                <a:cubicBezTo>
                  <a:pt x="235" y="129"/>
                  <a:pt x="238" y="129"/>
                  <a:pt x="241" y="127"/>
                </a:cubicBezTo>
                <a:cubicBezTo>
                  <a:pt x="241" y="126"/>
                  <a:pt x="240" y="126"/>
                  <a:pt x="240" y="126"/>
                </a:cubicBezTo>
                <a:cubicBezTo>
                  <a:pt x="240" y="125"/>
                  <a:pt x="242" y="125"/>
                  <a:pt x="241" y="127"/>
                </a:cubicBezTo>
                <a:cubicBezTo>
                  <a:pt x="241" y="124"/>
                  <a:pt x="242" y="126"/>
                  <a:pt x="243" y="126"/>
                </a:cubicBezTo>
                <a:cubicBezTo>
                  <a:pt x="245" y="125"/>
                  <a:pt x="242" y="125"/>
                  <a:pt x="243" y="124"/>
                </a:cubicBezTo>
                <a:cubicBezTo>
                  <a:pt x="244" y="124"/>
                  <a:pt x="244" y="124"/>
                  <a:pt x="243" y="125"/>
                </a:cubicBezTo>
                <a:cubicBezTo>
                  <a:pt x="244" y="126"/>
                  <a:pt x="245" y="123"/>
                  <a:pt x="246" y="124"/>
                </a:cubicBezTo>
                <a:cubicBezTo>
                  <a:pt x="246" y="123"/>
                  <a:pt x="245" y="123"/>
                  <a:pt x="245" y="123"/>
                </a:cubicBezTo>
                <a:cubicBezTo>
                  <a:pt x="245" y="121"/>
                  <a:pt x="246" y="124"/>
                  <a:pt x="247" y="123"/>
                </a:cubicBezTo>
                <a:cubicBezTo>
                  <a:pt x="248" y="123"/>
                  <a:pt x="248" y="122"/>
                  <a:pt x="248" y="121"/>
                </a:cubicBezTo>
                <a:cubicBezTo>
                  <a:pt x="249" y="124"/>
                  <a:pt x="249" y="120"/>
                  <a:pt x="251" y="122"/>
                </a:cubicBezTo>
                <a:cubicBezTo>
                  <a:pt x="251" y="121"/>
                  <a:pt x="255" y="119"/>
                  <a:pt x="256" y="119"/>
                </a:cubicBezTo>
                <a:cubicBezTo>
                  <a:pt x="256" y="118"/>
                  <a:pt x="256" y="117"/>
                  <a:pt x="255" y="116"/>
                </a:cubicBezTo>
                <a:cubicBezTo>
                  <a:pt x="254" y="119"/>
                  <a:pt x="253" y="118"/>
                  <a:pt x="249" y="119"/>
                </a:cubicBezTo>
                <a:cubicBezTo>
                  <a:pt x="251" y="118"/>
                  <a:pt x="250" y="118"/>
                  <a:pt x="250" y="117"/>
                </a:cubicBezTo>
                <a:cubicBezTo>
                  <a:pt x="251" y="117"/>
                  <a:pt x="251" y="117"/>
                  <a:pt x="252" y="117"/>
                </a:cubicBezTo>
                <a:cubicBezTo>
                  <a:pt x="250" y="116"/>
                  <a:pt x="254" y="115"/>
                  <a:pt x="256" y="115"/>
                </a:cubicBezTo>
                <a:cubicBezTo>
                  <a:pt x="256" y="117"/>
                  <a:pt x="256" y="118"/>
                  <a:pt x="258" y="118"/>
                </a:cubicBezTo>
                <a:cubicBezTo>
                  <a:pt x="258" y="116"/>
                  <a:pt x="257" y="117"/>
                  <a:pt x="256" y="116"/>
                </a:cubicBezTo>
                <a:cubicBezTo>
                  <a:pt x="257" y="115"/>
                  <a:pt x="259" y="117"/>
                  <a:pt x="259" y="117"/>
                </a:cubicBezTo>
                <a:cubicBezTo>
                  <a:pt x="260" y="116"/>
                  <a:pt x="260" y="114"/>
                  <a:pt x="261" y="115"/>
                </a:cubicBezTo>
                <a:cubicBezTo>
                  <a:pt x="264" y="111"/>
                  <a:pt x="256" y="118"/>
                  <a:pt x="255" y="113"/>
                </a:cubicBezTo>
                <a:cubicBezTo>
                  <a:pt x="256" y="114"/>
                  <a:pt x="257" y="113"/>
                  <a:pt x="258" y="113"/>
                </a:cubicBezTo>
                <a:cubicBezTo>
                  <a:pt x="258" y="113"/>
                  <a:pt x="258" y="114"/>
                  <a:pt x="257" y="114"/>
                </a:cubicBezTo>
                <a:cubicBezTo>
                  <a:pt x="257" y="115"/>
                  <a:pt x="259" y="114"/>
                  <a:pt x="259" y="115"/>
                </a:cubicBezTo>
                <a:cubicBezTo>
                  <a:pt x="259" y="112"/>
                  <a:pt x="265" y="111"/>
                  <a:pt x="263" y="110"/>
                </a:cubicBezTo>
                <a:cubicBezTo>
                  <a:pt x="264" y="108"/>
                  <a:pt x="265" y="110"/>
                  <a:pt x="266" y="111"/>
                </a:cubicBezTo>
                <a:cubicBezTo>
                  <a:pt x="263" y="111"/>
                  <a:pt x="264" y="111"/>
                  <a:pt x="263" y="113"/>
                </a:cubicBezTo>
                <a:cubicBezTo>
                  <a:pt x="263" y="114"/>
                  <a:pt x="264" y="114"/>
                  <a:pt x="265" y="114"/>
                </a:cubicBezTo>
                <a:cubicBezTo>
                  <a:pt x="267" y="113"/>
                  <a:pt x="265" y="112"/>
                  <a:pt x="266" y="111"/>
                </a:cubicBezTo>
                <a:cubicBezTo>
                  <a:pt x="267" y="112"/>
                  <a:pt x="265" y="113"/>
                  <a:pt x="267" y="113"/>
                </a:cubicBezTo>
                <a:cubicBezTo>
                  <a:pt x="267" y="111"/>
                  <a:pt x="268" y="112"/>
                  <a:pt x="268" y="111"/>
                </a:cubicBezTo>
                <a:cubicBezTo>
                  <a:pt x="267" y="110"/>
                  <a:pt x="269" y="111"/>
                  <a:pt x="269" y="112"/>
                </a:cubicBezTo>
                <a:cubicBezTo>
                  <a:pt x="270" y="110"/>
                  <a:pt x="272" y="111"/>
                  <a:pt x="273" y="109"/>
                </a:cubicBezTo>
                <a:cubicBezTo>
                  <a:pt x="273" y="108"/>
                  <a:pt x="270" y="109"/>
                  <a:pt x="271" y="107"/>
                </a:cubicBezTo>
                <a:cubicBezTo>
                  <a:pt x="271" y="108"/>
                  <a:pt x="268" y="108"/>
                  <a:pt x="268" y="110"/>
                </a:cubicBezTo>
                <a:cubicBezTo>
                  <a:pt x="267" y="108"/>
                  <a:pt x="268" y="111"/>
                  <a:pt x="266" y="109"/>
                </a:cubicBezTo>
                <a:cubicBezTo>
                  <a:pt x="266" y="110"/>
                  <a:pt x="266" y="110"/>
                  <a:pt x="266" y="110"/>
                </a:cubicBezTo>
                <a:cubicBezTo>
                  <a:pt x="265" y="108"/>
                  <a:pt x="272" y="108"/>
                  <a:pt x="270" y="105"/>
                </a:cubicBezTo>
                <a:cubicBezTo>
                  <a:pt x="271" y="105"/>
                  <a:pt x="271" y="106"/>
                  <a:pt x="271" y="106"/>
                </a:cubicBezTo>
                <a:cubicBezTo>
                  <a:pt x="272" y="106"/>
                  <a:pt x="271" y="105"/>
                  <a:pt x="273" y="105"/>
                </a:cubicBezTo>
                <a:cubicBezTo>
                  <a:pt x="272" y="104"/>
                  <a:pt x="278" y="103"/>
                  <a:pt x="279" y="101"/>
                </a:cubicBezTo>
                <a:cubicBezTo>
                  <a:pt x="279" y="100"/>
                  <a:pt x="278" y="100"/>
                  <a:pt x="278" y="98"/>
                </a:cubicBezTo>
                <a:cubicBezTo>
                  <a:pt x="280" y="99"/>
                  <a:pt x="279" y="100"/>
                  <a:pt x="280" y="101"/>
                </a:cubicBezTo>
                <a:cubicBezTo>
                  <a:pt x="281" y="99"/>
                  <a:pt x="285" y="100"/>
                  <a:pt x="286" y="97"/>
                </a:cubicBezTo>
                <a:cubicBezTo>
                  <a:pt x="286" y="98"/>
                  <a:pt x="290" y="96"/>
                  <a:pt x="288" y="96"/>
                </a:cubicBezTo>
                <a:cubicBezTo>
                  <a:pt x="289" y="94"/>
                  <a:pt x="292" y="97"/>
                  <a:pt x="291" y="94"/>
                </a:cubicBezTo>
                <a:cubicBezTo>
                  <a:pt x="292" y="95"/>
                  <a:pt x="293" y="94"/>
                  <a:pt x="294" y="94"/>
                </a:cubicBezTo>
                <a:cubicBezTo>
                  <a:pt x="294" y="93"/>
                  <a:pt x="294" y="93"/>
                  <a:pt x="294" y="92"/>
                </a:cubicBezTo>
                <a:cubicBezTo>
                  <a:pt x="294" y="93"/>
                  <a:pt x="295" y="93"/>
                  <a:pt x="295" y="93"/>
                </a:cubicBezTo>
                <a:cubicBezTo>
                  <a:pt x="295" y="94"/>
                  <a:pt x="293" y="94"/>
                  <a:pt x="293" y="96"/>
                </a:cubicBezTo>
                <a:cubicBezTo>
                  <a:pt x="290" y="95"/>
                  <a:pt x="292" y="97"/>
                  <a:pt x="288" y="97"/>
                </a:cubicBezTo>
                <a:cubicBezTo>
                  <a:pt x="290" y="99"/>
                  <a:pt x="288" y="97"/>
                  <a:pt x="286" y="98"/>
                </a:cubicBezTo>
                <a:cubicBezTo>
                  <a:pt x="286" y="100"/>
                  <a:pt x="286" y="101"/>
                  <a:pt x="287" y="101"/>
                </a:cubicBezTo>
                <a:cubicBezTo>
                  <a:pt x="287" y="101"/>
                  <a:pt x="287" y="101"/>
                  <a:pt x="286" y="101"/>
                </a:cubicBezTo>
                <a:cubicBezTo>
                  <a:pt x="287" y="103"/>
                  <a:pt x="288" y="101"/>
                  <a:pt x="288" y="99"/>
                </a:cubicBezTo>
                <a:cubicBezTo>
                  <a:pt x="289" y="100"/>
                  <a:pt x="288" y="99"/>
                  <a:pt x="290" y="99"/>
                </a:cubicBezTo>
                <a:cubicBezTo>
                  <a:pt x="290" y="99"/>
                  <a:pt x="290" y="100"/>
                  <a:pt x="290" y="100"/>
                </a:cubicBezTo>
                <a:cubicBezTo>
                  <a:pt x="292" y="100"/>
                  <a:pt x="290" y="99"/>
                  <a:pt x="290" y="98"/>
                </a:cubicBezTo>
                <a:cubicBezTo>
                  <a:pt x="292" y="98"/>
                  <a:pt x="291" y="98"/>
                  <a:pt x="291" y="99"/>
                </a:cubicBezTo>
                <a:cubicBezTo>
                  <a:pt x="291" y="99"/>
                  <a:pt x="292" y="99"/>
                  <a:pt x="292" y="99"/>
                </a:cubicBezTo>
                <a:cubicBezTo>
                  <a:pt x="292" y="98"/>
                  <a:pt x="291" y="97"/>
                  <a:pt x="292" y="96"/>
                </a:cubicBezTo>
                <a:cubicBezTo>
                  <a:pt x="293" y="96"/>
                  <a:pt x="293" y="97"/>
                  <a:pt x="293" y="97"/>
                </a:cubicBezTo>
                <a:cubicBezTo>
                  <a:pt x="295" y="97"/>
                  <a:pt x="293" y="96"/>
                  <a:pt x="293" y="95"/>
                </a:cubicBezTo>
                <a:cubicBezTo>
                  <a:pt x="294" y="96"/>
                  <a:pt x="295" y="95"/>
                  <a:pt x="296" y="97"/>
                </a:cubicBezTo>
                <a:cubicBezTo>
                  <a:pt x="297" y="96"/>
                  <a:pt x="299" y="96"/>
                  <a:pt x="300" y="95"/>
                </a:cubicBezTo>
                <a:cubicBezTo>
                  <a:pt x="299" y="94"/>
                  <a:pt x="298" y="96"/>
                  <a:pt x="297" y="94"/>
                </a:cubicBezTo>
                <a:cubicBezTo>
                  <a:pt x="296" y="94"/>
                  <a:pt x="298" y="95"/>
                  <a:pt x="297" y="94"/>
                </a:cubicBezTo>
                <a:cubicBezTo>
                  <a:pt x="297" y="94"/>
                  <a:pt x="296" y="94"/>
                  <a:pt x="296" y="94"/>
                </a:cubicBezTo>
                <a:cubicBezTo>
                  <a:pt x="298" y="94"/>
                  <a:pt x="296" y="92"/>
                  <a:pt x="298" y="91"/>
                </a:cubicBezTo>
                <a:cubicBezTo>
                  <a:pt x="298" y="92"/>
                  <a:pt x="299" y="93"/>
                  <a:pt x="297" y="93"/>
                </a:cubicBezTo>
                <a:cubicBezTo>
                  <a:pt x="298" y="94"/>
                  <a:pt x="300" y="94"/>
                  <a:pt x="300" y="92"/>
                </a:cubicBezTo>
                <a:cubicBezTo>
                  <a:pt x="299" y="92"/>
                  <a:pt x="299" y="93"/>
                  <a:pt x="299" y="93"/>
                </a:cubicBezTo>
                <a:cubicBezTo>
                  <a:pt x="299" y="93"/>
                  <a:pt x="299" y="92"/>
                  <a:pt x="299" y="91"/>
                </a:cubicBezTo>
                <a:cubicBezTo>
                  <a:pt x="299" y="91"/>
                  <a:pt x="300" y="92"/>
                  <a:pt x="300" y="91"/>
                </a:cubicBezTo>
                <a:cubicBezTo>
                  <a:pt x="301" y="91"/>
                  <a:pt x="300" y="92"/>
                  <a:pt x="300" y="93"/>
                </a:cubicBezTo>
                <a:cubicBezTo>
                  <a:pt x="301" y="95"/>
                  <a:pt x="301" y="94"/>
                  <a:pt x="303" y="94"/>
                </a:cubicBezTo>
                <a:cubicBezTo>
                  <a:pt x="302" y="93"/>
                  <a:pt x="302" y="93"/>
                  <a:pt x="304" y="93"/>
                </a:cubicBezTo>
                <a:cubicBezTo>
                  <a:pt x="303" y="91"/>
                  <a:pt x="302" y="94"/>
                  <a:pt x="301" y="93"/>
                </a:cubicBezTo>
                <a:cubicBezTo>
                  <a:pt x="300" y="91"/>
                  <a:pt x="304" y="93"/>
                  <a:pt x="304" y="90"/>
                </a:cubicBezTo>
                <a:cubicBezTo>
                  <a:pt x="304" y="90"/>
                  <a:pt x="304" y="90"/>
                  <a:pt x="304" y="90"/>
                </a:cubicBezTo>
                <a:cubicBezTo>
                  <a:pt x="305" y="90"/>
                  <a:pt x="305" y="91"/>
                  <a:pt x="305" y="91"/>
                </a:cubicBezTo>
                <a:cubicBezTo>
                  <a:pt x="305" y="92"/>
                  <a:pt x="305" y="92"/>
                  <a:pt x="306" y="92"/>
                </a:cubicBezTo>
                <a:cubicBezTo>
                  <a:pt x="306" y="92"/>
                  <a:pt x="304" y="89"/>
                  <a:pt x="307" y="89"/>
                </a:cubicBezTo>
                <a:cubicBezTo>
                  <a:pt x="307" y="90"/>
                  <a:pt x="306" y="90"/>
                  <a:pt x="306" y="91"/>
                </a:cubicBezTo>
                <a:cubicBezTo>
                  <a:pt x="307" y="91"/>
                  <a:pt x="307" y="91"/>
                  <a:pt x="307" y="91"/>
                </a:cubicBezTo>
                <a:cubicBezTo>
                  <a:pt x="308" y="91"/>
                  <a:pt x="307" y="89"/>
                  <a:pt x="306" y="88"/>
                </a:cubicBezTo>
                <a:cubicBezTo>
                  <a:pt x="308" y="89"/>
                  <a:pt x="307" y="87"/>
                  <a:pt x="308" y="87"/>
                </a:cubicBezTo>
                <a:cubicBezTo>
                  <a:pt x="308" y="89"/>
                  <a:pt x="310" y="88"/>
                  <a:pt x="309" y="90"/>
                </a:cubicBezTo>
                <a:cubicBezTo>
                  <a:pt x="311" y="90"/>
                  <a:pt x="308" y="88"/>
                  <a:pt x="310" y="86"/>
                </a:cubicBezTo>
                <a:cubicBezTo>
                  <a:pt x="310" y="89"/>
                  <a:pt x="313" y="89"/>
                  <a:pt x="313" y="87"/>
                </a:cubicBezTo>
                <a:cubicBezTo>
                  <a:pt x="314" y="86"/>
                  <a:pt x="317" y="88"/>
                  <a:pt x="317" y="85"/>
                </a:cubicBezTo>
                <a:cubicBezTo>
                  <a:pt x="316" y="86"/>
                  <a:pt x="316" y="87"/>
                  <a:pt x="315" y="87"/>
                </a:cubicBezTo>
                <a:cubicBezTo>
                  <a:pt x="316" y="86"/>
                  <a:pt x="315" y="86"/>
                  <a:pt x="315" y="85"/>
                </a:cubicBezTo>
                <a:cubicBezTo>
                  <a:pt x="317" y="84"/>
                  <a:pt x="317" y="85"/>
                  <a:pt x="318" y="85"/>
                </a:cubicBezTo>
                <a:cubicBezTo>
                  <a:pt x="318" y="85"/>
                  <a:pt x="319" y="83"/>
                  <a:pt x="318" y="83"/>
                </a:cubicBezTo>
                <a:cubicBezTo>
                  <a:pt x="318" y="81"/>
                  <a:pt x="320" y="83"/>
                  <a:pt x="319" y="84"/>
                </a:cubicBezTo>
                <a:cubicBezTo>
                  <a:pt x="321" y="84"/>
                  <a:pt x="320" y="81"/>
                  <a:pt x="322" y="84"/>
                </a:cubicBezTo>
                <a:cubicBezTo>
                  <a:pt x="323" y="83"/>
                  <a:pt x="321" y="83"/>
                  <a:pt x="321" y="81"/>
                </a:cubicBezTo>
                <a:cubicBezTo>
                  <a:pt x="321" y="82"/>
                  <a:pt x="322" y="82"/>
                  <a:pt x="321" y="81"/>
                </a:cubicBezTo>
                <a:cubicBezTo>
                  <a:pt x="322" y="81"/>
                  <a:pt x="322" y="81"/>
                  <a:pt x="322" y="82"/>
                </a:cubicBezTo>
                <a:cubicBezTo>
                  <a:pt x="324" y="81"/>
                  <a:pt x="322" y="81"/>
                  <a:pt x="322" y="79"/>
                </a:cubicBezTo>
                <a:cubicBezTo>
                  <a:pt x="323" y="79"/>
                  <a:pt x="323" y="80"/>
                  <a:pt x="323" y="80"/>
                </a:cubicBezTo>
                <a:cubicBezTo>
                  <a:pt x="323" y="80"/>
                  <a:pt x="324" y="80"/>
                  <a:pt x="324" y="80"/>
                </a:cubicBezTo>
                <a:cubicBezTo>
                  <a:pt x="325" y="82"/>
                  <a:pt x="323" y="81"/>
                  <a:pt x="323" y="82"/>
                </a:cubicBezTo>
                <a:cubicBezTo>
                  <a:pt x="324" y="84"/>
                  <a:pt x="324" y="81"/>
                  <a:pt x="325" y="82"/>
                </a:cubicBezTo>
                <a:cubicBezTo>
                  <a:pt x="325" y="80"/>
                  <a:pt x="324" y="81"/>
                  <a:pt x="324" y="79"/>
                </a:cubicBezTo>
                <a:cubicBezTo>
                  <a:pt x="326" y="79"/>
                  <a:pt x="326" y="80"/>
                  <a:pt x="326" y="81"/>
                </a:cubicBezTo>
                <a:cubicBezTo>
                  <a:pt x="327" y="80"/>
                  <a:pt x="327" y="79"/>
                  <a:pt x="327" y="77"/>
                </a:cubicBezTo>
                <a:cubicBezTo>
                  <a:pt x="329" y="78"/>
                  <a:pt x="328" y="80"/>
                  <a:pt x="327" y="80"/>
                </a:cubicBezTo>
                <a:cubicBezTo>
                  <a:pt x="329" y="82"/>
                  <a:pt x="328" y="75"/>
                  <a:pt x="331" y="77"/>
                </a:cubicBezTo>
                <a:cubicBezTo>
                  <a:pt x="331" y="77"/>
                  <a:pt x="331" y="78"/>
                  <a:pt x="331" y="79"/>
                </a:cubicBezTo>
                <a:cubicBezTo>
                  <a:pt x="330" y="79"/>
                  <a:pt x="330" y="79"/>
                  <a:pt x="329" y="79"/>
                </a:cubicBezTo>
                <a:cubicBezTo>
                  <a:pt x="331" y="80"/>
                  <a:pt x="333" y="77"/>
                  <a:pt x="331" y="76"/>
                </a:cubicBezTo>
                <a:cubicBezTo>
                  <a:pt x="331" y="76"/>
                  <a:pt x="333" y="77"/>
                  <a:pt x="333" y="75"/>
                </a:cubicBezTo>
                <a:cubicBezTo>
                  <a:pt x="334" y="76"/>
                  <a:pt x="334" y="75"/>
                  <a:pt x="338" y="76"/>
                </a:cubicBezTo>
                <a:cubicBezTo>
                  <a:pt x="338" y="75"/>
                  <a:pt x="335" y="76"/>
                  <a:pt x="336" y="74"/>
                </a:cubicBezTo>
                <a:cubicBezTo>
                  <a:pt x="339" y="74"/>
                  <a:pt x="341" y="75"/>
                  <a:pt x="342" y="72"/>
                </a:cubicBezTo>
                <a:cubicBezTo>
                  <a:pt x="341" y="72"/>
                  <a:pt x="342" y="73"/>
                  <a:pt x="340" y="73"/>
                </a:cubicBezTo>
                <a:cubicBezTo>
                  <a:pt x="340" y="72"/>
                  <a:pt x="340" y="72"/>
                  <a:pt x="340" y="71"/>
                </a:cubicBezTo>
                <a:cubicBezTo>
                  <a:pt x="341" y="72"/>
                  <a:pt x="341" y="71"/>
                  <a:pt x="343" y="71"/>
                </a:cubicBezTo>
                <a:cubicBezTo>
                  <a:pt x="342" y="74"/>
                  <a:pt x="343" y="71"/>
                  <a:pt x="345" y="72"/>
                </a:cubicBezTo>
                <a:cubicBezTo>
                  <a:pt x="345" y="71"/>
                  <a:pt x="345" y="71"/>
                  <a:pt x="345" y="70"/>
                </a:cubicBezTo>
                <a:cubicBezTo>
                  <a:pt x="345" y="70"/>
                  <a:pt x="346" y="71"/>
                  <a:pt x="346" y="72"/>
                </a:cubicBezTo>
                <a:cubicBezTo>
                  <a:pt x="347" y="71"/>
                  <a:pt x="345" y="70"/>
                  <a:pt x="345" y="69"/>
                </a:cubicBezTo>
                <a:cubicBezTo>
                  <a:pt x="346" y="69"/>
                  <a:pt x="346" y="71"/>
                  <a:pt x="348" y="71"/>
                </a:cubicBezTo>
                <a:cubicBezTo>
                  <a:pt x="348" y="70"/>
                  <a:pt x="349" y="68"/>
                  <a:pt x="348" y="68"/>
                </a:cubicBezTo>
                <a:cubicBezTo>
                  <a:pt x="349" y="66"/>
                  <a:pt x="352" y="68"/>
                  <a:pt x="352" y="66"/>
                </a:cubicBezTo>
                <a:cubicBezTo>
                  <a:pt x="354" y="69"/>
                  <a:pt x="355" y="65"/>
                  <a:pt x="358" y="66"/>
                </a:cubicBezTo>
                <a:cubicBezTo>
                  <a:pt x="358" y="65"/>
                  <a:pt x="356" y="65"/>
                  <a:pt x="357" y="64"/>
                </a:cubicBezTo>
                <a:cubicBezTo>
                  <a:pt x="358" y="64"/>
                  <a:pt x="359" y="64"/>
                  <a:pt x="358" y="65"/>
                </a:cubicBezTo>
                <a:cubicBezTo>
                  <a:pt x="360" y="65"/>
                  <a:pt x="359" y="63"/>
                  <a:pt x="359" y="62"/>
                </a:cubicBezTo>
                <a:cubicBezTo>
                  <a:pt x="361" y="62"/>
                  <a:pt x="361" y="63"/>
                  <a:pt x="360" y="64"/>
                </a:cubicBezTo>
                <a:cubicBezTo>
                  <a:pt x="361" y="64"/>
                  <a:pt x="362" y="63"/>
                  <a:pt x="363" y="63"/>
                </a:cubicBezTo>
                <a:cubicBezTo>
                  <a:pt x="364" y="61"/>
                  <a:pt x="364" y="62"/>
                  <a:pt x="366" y="62"/>
                </a:cubicBezTo>
                <a:cubicBezTo>
                  <a:pt x="365" y="60"/>
                  <a:pt x="365" y="62"/>
                  <a:pt x="364" y="61"/>
                </a:cubicBezTo>
                <a:cubicBezTo>
                  <a:pt x="365" y="60"/>
                  <a:pt x="364" y="60"/>
                  <a:pt x="364" y="59"/>
                </a:cubicBezTo>
                <a:cubicBezTo>
                  <a:pt x="366" y="61"/>
                  <a:pt x="368" y="59"/>
                  <a:pt x="370" y="58"/>
                </a:cubicBezTo>
                <a:cubicBezTo>
                  <a:pt x="371" y="58"/>
                  <a:pt x="370" y="59"/>
                  <a:pt x="371" y="59"/>
                </a:cubicBezTo>
                <a:cubicBezTo>
                  <a:pt x="372" y="59"/>
                  <a:pt x="371" y="58"/>
                  <a:pt x="372" y="57"/>
                </a:cubicBezTo>
                <a:cubicBezTo>
                  <a:pt x="372" y="57"/>
                  <a:pt x="372" y="57"/>
                  <a:pt x="372" y="57"/>
                </a:cubicBezTo>
                <a:cubicBezTo>
                  <a:pt x="372" y="56"/>
                  <a:pt x="373" y="58"/>
                  <a:pt x="373" y="59"/>
                </a:cubicBezTo>
                <a:cubicBezTo>
                  <a:pt x="373" y="59"/>
                  <a:pt x="373" y="58"/>
                  <a:pt x="374" y="58"/>
                </a:cubicBezTo>
                <a:cubicBezTo>
                  <a:pt x="373" y="57"/>
                  <a:pt x="373" y="56"/>
                  <a:pt x="375" y="57"/>
                </a:cubicBezTo>
                <a:cubicBezTo>
                  <a:pt x="375" y="56"/>
                  <a:pt x="374" y="56"/>
                  <a:pt x="374" y="55"/>
                </a:cubicBezTo>
                <a:cubicBezTo>
                  <a:pt x="375" y="56"/>
                  <a:pt x="376" y="56"/>
                  <a:pt x="377" y="57"/>
                </a:cubicBezTo>
                <a:cubicBezTo>
                  <a:pt x="378" y="57"/>
                  <a:pt x="377" y="56"/>
                  <a:pt x="379" y="56"/>
                </a:cubicBezTo>
                <a:cubicBezTo>
                  <a:pt x="379" y="56"/>
                  <a:pt x="378" y="55"/>
                  <a:pt x="378" y="55"/>
                </a:cubicBezTo>
                <a:cubicBezTo>
                  <a:pt x="377" y="56"/>
                  <a:pt x="382" y="55"/>
                  <a:pt x="383" y="54"/>
                </a:cubicBezTo>
                <a:cubicBezTo>
                  <a:pt x="383" y="53"/>
                  <a:pt x="381" y="53"/>
                  <a:pt x="381" y="54"/>
                </a:cubicBezTo>
                <a:cubicBezTo>
                  <a:pt x="380" y="54"/>
                  <a:pt x="380" y="53"/>
                  <a:pt x="381" y="52"/>
                </a:cubicBezTo>
                <a:cubicBezTo>
                  <a:pt x="381" y="53"/>
                  <a:pt x="383" y="53"/>
                  <a:pt x="384" y="53"/>
                </a:cubicBezTo>
                <a:cubicBezTo>
                  <a:pt x="383" y="53"/>
                  <a:pt x="384" y="52"/>
                  <a:pt x="385" y="51"/>
                </a:cubicBezTo>
                <a:cubicBezTo>
                  <a:pt x="385" y="52"/>
                  <a:pt x="385" y="52"/>
                  <a:pt x="385" y="53"/>
                </a:cubicBezTo>
                <a:cubicBezTo>
                  <a:pt x="385" y="53"/>
                  <a:pt x="386" y="52"/>
                  <a:pt x="386" y="52"/>
                </a:cubicBezTo>
                <a:cubicBezTo>
                  <a:pt x="386" y="51"/>
                  <a:pt x="384" y="51"/>
                  <a:pt x="384" y="50"/>
                </a:cubicBezTo>
                <a:cubicBezTo>
                  <a:pt x="385" y="49"/>
                  <a:pt x="385" y="51"/>
                  <a:pt x="387" y="50"/>
                </a:cubicBezTo>
                <a:cubicBezTo>
                  <a:pt x="387" y="51"/>
                  <a:pt x="387" y="52"/>
                  <a:pt x="387" y="52"/>
                </a:cubicBezTo>
                <a:cubicBezTo>
                  <a:pt x="388" y="51"/>
                  <a:pt x="386" y="49"/>
                  <a:pt x="388" y="48"/>
                </a:cubicBezTo>
                <a:cubicBezTo>
                  <a:pt x="388" y="48"/>
                  <a:pt x="388" y="48"/>
                  <a:pt x="388" y="48"/>
                </a:cubicBezTo>
                <a:cubicBezTo>
                  <a:pt x="388" y="49"/>
                  <a:pt x="389" y="49"/>
                  <a:pt x="390" y="49"/>
                </a:cubicBezTo>
                <a:cubicBezTo>
                  <a:pt x="390" y="50"/>
                  <a:pt x="388" y="51"/>
                  <a:pt x="388" y="49"/>
                </a:cubicBezTo>
                <a:cubicBezTo>
                  <a:pt x="387" y="50"/>
                  <a:pt x="390" y="51"/>
                  <a:pt x="388" y="52"/>
                </a:cubicBezTo>
                <a:cubicBezTo>
                  <a:pt x="391" y="49"/>
                  <a:pt x="391" y="51"/>
                  <a:pt x="393" y="48"/>
                </a:cubicBezTo>
                <a:cubicBezTo>
                  <a:pt x="394" y="48"/>
                  <a:pt x="394" y="49"/>
                  <a:pt x="394" y="49"/>
                </a:cubicBezTo>
                <a:cubicBezTo>
                  <a:pt x="395" y="49"/>
                  <a:pt x="395" y="48"/>
                  <a:pt x="396" y="49"/>
                </a:cubicBezTo>
                <a:cubicBezTo>
                  <a:pt x="393" y="46"/>
                  <a:pt x="397" y="49"/>
                  <a:pt x="400" y="47"/>
                </a:cubicBezTo>
                <a:cubicBezTo>
                  <a:pt x="400" y="46"/>
                  <a:pt x="400" y="46"/>
                  <a:pt x="399" y="46"/>
                </a:cubicBezTo>
                <a:cubicBezTo>
                  <a:pt x="401" y="46"/>
                  <a:pt x="401" y="46"/>
                  <a:pt x="404" y="45"/>
                </a:cubicBezTo>
                <a:cubicBezTo>
                  <a:pt x="403" y="44"/>
                  <a:pt x="405" y="45"/>
                  <a:pt x="406" y="43"/>
                </a:cubicBezTo>
                <a:cubicBezTo>
                  <a:pt x="405" y="45"/>
                  <a:pt x="410" y="43"/>
                  <a:pt x="410" y="41"/>
                </a:cubicBezTo>
                <a:cubicBezTo>
                  <a:pt x="412" y="41"/>
                  <a:pt x="412" y="41"/>
                  <a:pt x="413" y="41"/>
                </a:cubicBezTo>
                <a:cubicBezTo>
                  <a:pt x="412" y="40"/>
                  <a:pt x="413" y="40"/>
                  <a:pt x="414" y="40"/>
                </a:cubicBezTo>
                <a:cubicBezTo>
                  <a:pt x="414" y="40"/>
                  <a:pt x="413" y="40"/>
                  <a:pt x="414" y="41"/>
                </a:cubicBezTo>
                <a:cubicBezTo>
                  <a:pt x="415" y="41"/>
                  <a:pt x="414" y="38"/>
                  <a:pt x="416" y="39"/>
                </a:cubicBezTo>
                <a:cubicBezTo>
                  <a:pt x="417" y="39"/>
                  <a:pt x="416" y="38"/>
                  <a:pt x="417" y="37"/>
                </a:cubicBezTo>
                <a:cubicBezTo>
                  <a:pt x="418" y="38"/>
                  <a:pt x="417" y="39"/>
                  <a:pt x="420" y="38"/>
                </a:cubicBezTo>
                <a:cubicBezTo>
                  <a:pt x="420" y="38"/>
                  <a:pt x="420" y="37"/>
                  <a:pt x="421" y="37"/>
                </a:cubicBezTo>
                <a:cubicBezTo>
                  <a:pt x="425" y="38"/>
                  <a:pt x="430" y="33"/>
                  <a:pt x="436" y="32"/>
                </a:cubicBezTo>
                <a:cubicBezTo>
                  <a:pt x="437" y="32"/>
                  <a:pt x="436" y="30"/>
                  <a:pt x="437" y="29"/>
                </a:cubicBezTo>
                <a:cubicBezTo>
                  <a:pt x="438" y="32"/>
                  <a:pt x="444" y="29"/>
                  <a:pt x="445" y="27"/>
                </a:cubicBezTo>
                <a:cubicBezTo>
                  <a:pt x="449" y="27"/>
                  <a:pt x="454" y="24"/>
                  <a:pt x="459" y="22"/>
                </a:cubicBezTo>
                <a:close/>
                <a:moveTo>
                  <a:pt x="312" y="88"/>
                </a:moveTo>
                <a:cubicBezTo>
                  <a:pt x="310" y="87"/>
                  <a:pt x="312" y="86"/>
                  <a:pt x="312" y="85"/>
                </a:cubicBezTo>
                <a:cubicBezTo>
                  <a:pt x="313" y="85"/>
                  <a:pt x="312" y="87"/>
                  <a:pt x="313" y="88"/>
                </a:cubicBezTo>
                <a:cubicBezTo>
                  <a:pt x="312" y="88"/>
                  <a:pt x="312" y="88"/>
                  <a:pt x="312" y="88"/>
                </a:cubicBezTo>
                <a:close/>
                <a:moveTo>
                  <a:pt x="439" y="35"/>
                </a:moveTo>
                <a:cubicBezTo>
                  <a:pt x="435" y="37"/>
                  <a:pt x="435" y="35"/>
                  <a:pt x="439" y="34"/>
                </a:cubicBezTo>
                <a:cubicBezTo>
                  <a:pt x="439" y="34"/>
                  <a:pt x="439" y="34"/>
                  <a:pt x="438" y="34"/>
                </a:cubicBezTo>
                <a:cubicBezTo>
                  <a:pt x="439" y="32"/>
                  <a:pt x="440" y="34"/>
                  <a:pt x="439" y="35"/>
                </a:cubicBezTo>
                <a:close/>
                <a:moveTo>
                  <a:pt x="473" y="167"/>
                </a:moveTo>
                <a:cubicBezTo>
                  <a:pt x="471" y="166"/>
                  <a:pt x="468" y="166"/>
                  <a:pt x="468" y="169"/>
                </a:cubicBezTo>
                <a:cubicBezTo>
                  <a:pt x="467" y="168"/>
                  <a:pt x="468" y="167"/>
                  <a:pt x="466" y="168"/>
                </a:cubicBezTo>
                <a:cubicBezTo>
                  <a:pt x="466" y="166"/>
                  <a:pt x="469" y="167"/>
                  <a:pt x="469" y="165"/>
                </a:cubicBezTo>
                <a:cubicBezTo>
                  <a:pt x="470" y="166"/>
                  <a:pt x="471" y="166"/>
                  <a:pt x="472" y="166"/>
                </a:cubicBezTo>
                <a:cubicBezTo>
                  <a:pt x="472" y="166"/>
                  <a:pt x="473" y="167"/>
                  <a:pt x="473" y="167"/>
                </a:cubicBezTo>
                <a:close/>
                <a:moveTo>
                  <a:pt x="466" y="91"/>
                </a:moveTo>
                <a:cubicBezTo>
                  <a:pt x="467" y="91"/>
                  <a:pt x="465" y="93"/>
                  <a:pt x="464" y="92"/>
                </a:cubicBezTo>
                <a:cubicBezTo>
                  <a:pt x="464" y="92"/>
                  <a:pt x="464" y="92"/>
                  <a:pt x="464" y="91"/>
                </a:cubicBezTo>
                <a:cubicBezTo>
                  <a:pt x="464" y="90"/>
                  <a:pt x="466" y="92"/>
                  <a:pt x="466" y="91"/>
                </a:cubicBezTo>
                <a:close/>
                <a:moveTo>
                  <a:pt x="450" y="125"/>
                </a:moveTo>
                <a:cubicBezTo>
                  <a:pt x="454" y="126"/>
                  <a:pt x="458" y="121"/>
                  <a:pt x="465" y="119"/>
                </a:cubicBezTo>
                <a:cubicBezTo>
                  <a:pt x="460" y="124"/>
                  <a:pt x="453" y="125"/>
                  <a:pt x="446" y="128"/>
                </a:cubicBezTo>
                <a:cubicBezTo>
                  <a:pt x="446" y="126"/>
                  <a:pt x="450" y="128"/>
                  <a:pt x="450" y="125"/>
                </a:cubicBezTo>
                <a:close/>
                <a:moveTo>
                  <a:pt x="460" y="69"/>
                </a:moveTo>
                <a:cubicBezTo>
                  <a:pt x="444" y="77"/>
                  <a:pt x="429" y="85"/>
                  <a:pt x="415" y="93"/>
                </a:cubicBezTo>
                <a:cubicBezTo>
                  <a:pt x="413" y="92"/>
                  <a:pt x="413" y="95"/>
                  <a:pt x="410" y="94"/>
                </a:cubicBezTo>
                <a:cubicBezTo>
                  <a:pt x="410" y="96"/>
                  <a:pt x="411" y="95"/>
                  <a:pt x="411" y="96"/>
                </a:cubicBezTo>
                <a:cubicBezTo>
                  <a:pt x="410" y="96"/>
                  <a:pt x="410" y="96"/>
                  <a:pt x="410" y="95"/>
                </a:cubicBezTo>
                <a:cubicBezTo>
                  <a:pt x="407" y="96"/>
                  <a:pt x="407" y="98"/>
                  <a:pt x="404" y="98"/>
                </a:cubicBezTo>
                <a:cubicBezTo>
                  <a:pt x="404" y="98"/>
                  <a:pt x="405" y="98"/>
                  <a:pt x="405" y="98"/>
                </a:cubicBezTo>
                <a:cubicBezTo>
                  <a:pt x="401" y="100"/>
                  <a:pt x="395" y="104"/>
                  <a:pt x="390" y="106"/>
                </a:cubicBezTo>
                <a:cubicBezTo>
                  <a:pt x="391" y="104"/>
                  <a:pt x="394" y="103"/>
                  <a:pt x="396" y="102"/>
                </a:cubicBezTo>
                <a:cubicBezTo>
                  <a:pt x="395" y="101"/>
                  <a:pt x="396" y="102"/>
                  <a:pt x="397" y="101"/>
                </a:cubicBezTo>
                <a:cubicBezTo>
                  <a:pt x="397" y="101"/>
                  <a:pt x="396" y="101"/>
                  <a:pt x="396" y="101"/>
                </a:cubicBezTo>
                <a:cubicBezTo>
                  <a:pt x="396" y="100"/>
                  <a:pt x="399" y="101"/>
                  <a:pt x="399" y="99"/>
                </a:cubicBezTo>
                <a:cubicBezTo>
                  <a:pt x="399" y="99"/>
                  <a:pt x="399" y="100"/>
                  <a:pt x="399" y="100"/>
                </a:cubicBezTo>
                <a:cubicBezTo>
                  <a:pt x="399" y="100"/>
                  <a:pt x="399" y="100"/>
                  <a:pt x="400" y="100"/>
                </a:cubicBezTo>
                <a:cubicBezTo>
                  <a:pt x="400" y="100"/>
                  <a:pt x="400" y="98"/>
                  <a:pt x="401" y="98"/>
                </a:cubicBezTo>
                <a:cubicBezTo>
                  <a:pt x="401" y="97"/>
                  <a:pt x="400" y="98"/>
                  <a:pt x="401" y="99"/>
                </a:cubicBezTo>
                <a:cubicBezTo>
                  <a:pt x="404" y="97"/>
                  <a:pt x="408" y="96"/>
                  <a:pt x="412" y="93"/>
                </a:cubicBezTo>
                <a:cubicBezTo>
                  <a:pt x="412" y="93"/>
                  <a:pt x="411" y="92"/>
                  <a:pt x="411" y="93"/>
                </a:cubicBezTo>
                <a:cubicBezTo>
                  <a:pt x="412" y="92"/>
                  <a:pt x="414" y="92"/>
                  <a:pt x="415" y="91"/>
                </a:cubicBezTo>
                <a:cubicBezTo>
                  <a:pt x="415" y="91"/>
                  <a:pt x="414" y="90"/>
                  <a:pt x="414" y="90"/>
                </a:cubicBezTo>
                <a:cubicBezTo>
                  <a:pt x="413" y="91"/>
                  <a:pt x="413" y="90"/>
                  <a:pt x="411" y="91"/>
                </a:cubicBezTo>
                <a:cubicBezTo>
                  <a:pt x="411" y="91"/>
                  <a:pt x="411" y="90"/>
                  <a:pt x="410" y="90"/>
                </a:cubicBezTo>
                <a:cubicBezTo>
                  <a:pt x="411" y="89"/>
                  <a:pt x="413" y="89"/>
                  <a:pt x="413" y="88"/>
                </a:cubicBezTo>
                <a:cubicBezTo>
                  <a:pt x="414" y="88"/>
                  <a:pt x="414" y="88"/>
                  <a:pt x="415" y="88"/>
                </a:cubicBezTo>
                <a:cubicBezTo>
                  <a:pt x="415" y="89"/>
                  <a:pt x="415" y="89"/>
                  <a:pt x="414" y="89"/>
                </a:cubicBezTo>
                <a:cubicBezTo>
                  <a:pt x="416" y="92"/>
                  <a:pt x="419" y="88"/>
                  <a:pt x="421" y="87"/>
                </a:cubicBezTo>
                <a:cubicBezTo>
                  <a:pt x="421" y="87"/>
                  <a:pt x="420" y="87"/>
                  <a:pt x="420" y="87"/>
                </a:cubicBezTo>
                <a:cubicBezTo>
                  <a:pt x="420" y="86"/>
                  <a:pt x="422" y="85"/>
                  <a:pt x="420" y="84"/>
                </a:cubicBezTo>
                <a:cubicBezTo>
                  <a:pt x="421" y="84"/>
                  <a:pt x="422" y="84"/>
                  <a:pt x="424" y="83"/>
                </a:cubicBezTo>
                <a:cubicBezTo>
                  <a:pt x="424" y="85"/>
                  <a:pt x="422" y="84"/>
                  <a:pt x="422" y="85"/>
                </a:cubicBezTo>
                <a:cubicBezTo>
                  <a:pt x="422" y="86"/>
                  <a:pt x="423" y="85"/>
                  <a:pt x="424" y="86"/>
                </a:cubicBezTo>
                <a:cubicBezTo>
                  <a:pt x="425" y="86"/>
                  <a:pt x="423" y="84"/>
                  <a:pt x="424" y="84"/>
                </a:cubicBezTo>
                <a:cubicBezTo>
                  <a:pt x="425" y="87"/>
                  <a:pt x="431" y="83"/>
                  <a:pt x="432" y="81"/>
                </a:cubicBezTo>
                <a:cubicBezTo>
                  <a:pt x="433" y="81"/>
                  <a:pt x="435" y="81"/>
                  <a:pt x="435" y="78"/>
                </a:cubicBezTo>
                <a:cubicBezTo>
                  <a:pt x="434" y="79"/>
                  <a:pt x="434" y="80"/>
                  <a:pt x="433" y="79"/>
                </a:cubicBezTo>
                <a:cubicBezTo>
                  <a:pt x="432" y="79"/>
                  <a:pt x="433" y="78"/>
                  <a:pt x="435" y="77"/>
                </a:cubicBezTo>
                <a:cubicBezTo>
                  <a:pt x="435" y="78"/>
                  <a:pt x="435" y="79"/>
                  <a:pt x="435" y="79"/>
                </a:cubicBezTo>
                <a:cubicBezTo>
                  <a:pt x="441" y="78"/>
                  <a:pt x="443" y="75"/>
                  <a:pt x="447" y="73"/>
                </a:cubicBezTo>
                <a:cubicBezTo>
                  <a:pt x="447" y="74"/>
                  <a:pt x="450" y="72"/>
                  <a:pt x="452" y="70"/>
                </a:cubicBezTo>
                <a:cubicBezTo>
                  <a:pt x="453" y="72"/>
                  <a:pt x="454" y="71"/>
                  <a:pt x="455" y="69"/>
                </a:cubicBezTo>
                <a:cubicBezTo>
                  <a:pt x="457" y="70"/>
                  <a:pt x="456" y="68"/>
                  <a:pt x="459" y="69"/>
                </a:cubicBezTo>
                <a:cubicBezTo>
                  <a:pt x="459" y="67"/>
                  <a:pt x="457" y="69"/>
                  <a:pt x="457" y="67"/>
                </a:cubicBezTo>
                <a:cubicBezTo>
                  <a:pt x="458" y="68"/>
                  <a:pt x="459" y="68"/>
                  <a:pt x="458" y="67"/>
                </a:cubicBezTo>
                <a:cubicBezTo>
                  <a:pt x="459" y="66"/>
                  <a:pt x="460" y="68"/>
                  <a:pt x="460" y="69"/>
                </a:cubicBezTo>
                <a:close/>
                <a:moveTo>
                  <a:pt x="417" y="89"/>
                </a:moveTo>
                <a:cubicBezTo>
                  <a:pt x="416" y="90"/>
                  <a:pt x="415" y="88"/>
                  <a:pt x="414" y="87"/>
                </a:cubicBezTo>
                <a:cubicBezTo>
                  <a:pt x="416" y="87"/>
                  <a:pt x="416" y="87"/>
                  <a:pt x="418" y="86"/>
                </a:cubicBezTo>
                <a:cubicBezTo>
                  <a:pt x="419" y="88"/>
                  <a:pt x="417" y="86"/>
                  <a:pt x="417" y="87"/>
                </a:cubicBezTo>
                <a:cubicBezTo>
                  <a:pt x="417" y="88"/>
                  <a:pt x="418" y="88"/>
                  <a:pt x="418" y="87"/>
                </a:cubicBezTo>
                <a:cubicBezTo>
                  <a:pt x="420" y="89"/>
                  <a:pt x="415" y="87"/>
                  <a:pt x="417" y="89"/>
                </a:cubicBezTo>
                <a:close/>
                <a:moveTo>
                  <a:pt x="409" y="93"/>
                </a:moveTo>
                <a:cubicBezTo>
                  <a:pt x="409" y="93"/>
                  <a:pt x="410" y="93"/>
                  <a:pt x="410" y="93"/>
                </a:cubicBezTo>
                <a:cubicBezTo>
                  <a:pt x="408" y="93"/>
                  <a:pt x="405" y="93"/>
                  <a:pt x="405" y="96"/>
                </a:cubicBezTo>
                <a:cubicBezTo>
                  <a:pt x="404" y="96"/>
                  <a:pt x="404" y="96"/>
                  <a:pt x="403" y="96"/>
                </a:cubicBezTo>
                <a:cubicBezTo>
                  <a:pt x="404" y="97"/>
                  <a:pt x="403" y="96"/>
                  <a:pt x="401" y="96"/>
                </a:cubicBezTo>
                <a:cubicBezTo>
                  <a:pt x="402" y="98"/>
                  <a:pt x="402" y="97"/>
                  <a:pt x="401" y="97"/>
                </a:cubicBezTo>
                <a:cubicBezTo>
                  <a:pt x="397" y="97"/>
                  <a:pt x="393" y="103"/>
                  <a:pt x="388" y="104"/>
                </a:cubicBezTo>
                <a:cubicBezTo>
                  <a:pt x="388" y="105"/>
                  <a:pt x="390" y="106"/>
                  <a:pt x="390" y="106"/>
                </a:cubicBezTo>
                <a:cubicBezTo>
                  <a:pt x="389" y="106"/>
                  <a:pt x="388" y="107"/>
                  <a:pt x="387" y="109"/>
                </a:cubicBezTo>
                <a:cubicBezTo>
                  <a:pt x="386" y="108"/>
                  <a:pt x="388" y="106"/>
                  <a:pt x="386" y="105"/>
                </a:cubicBezTo>
                <a:cubicBezTo>
                  <a:pt x="387" y="105"/>
                  <a:pt x="388" y="105"/>
                  <a:pt x="388" y="106"/>
                </a:cubicBezTo>
                <a:cubicBezTo>
                  <a:pt x="388" y="105"/>
                  <a:pt x="388" y="105"/>
                  <a:pt x="388" y="104"/>
                </a:cubicBezTo>
                <a:cubicBezTo>
                  <a:pt x="386" y="105"/>
                  <a:pt x="386" y="105"/>
                  <a:pt x="384" y="106"/>
                </a:cubicBezTo>
                <a:cubicBezTo>
                  <a:pt x="384" y="107"/>
                  <a:pt x="385" y="107"/>
                  <a:pt x="385" y="108"/>
                </a:cubicBezTo>
                <a:cubicBezTo>
                  <a:pt x="386" y="109"/>
                  <a:pt x="384" y="108"/>
                  <a:pt x="384" y="107"/>
                </a:cubicBezTo>
                <a:cubicBezTo>
                  <a:pt x="383" y="108"/>
                  <a:pt x="384" y="108"/>
                  <a:pt x="383" y="109"/>
                </a:cubicBezTo>
                <a:cubicBezTo>
                  <a:pt x="382" y="109"/>
                  <a:pt x="383" y="108"/>
                  <a:pt x="383" y="107"/>
                </a:cubicBezTo>
                <a:cubicBezTo>
                  <a:pt x="382" y="107"/>
                  <a:pt x="381" y="108"/>
                  <a:pt x="381" y="108"/>
                </a:cubicBezTo>
                <a:cubicBezTo>
                  <a:pt x="381" y="108"/>
                  <a:pt x="381" y="109"/>
                  <a:pt x="382" y="109"/>
                </a:cubicBezTo>
                <a:cubicBezTo>
                  <a:pt x="382" y="109"/>
                  <a:pt x="381" y="109"/>
                  <a:pt x="381" y="108"/>
                </a:cubicBezTo>
                <a:cubicBezTo>
                  <a:pt x="380" y="109"/>
                  <a:pt x="380" y="110"/>
                  <a:pt x="380" y="109"/>
                </a:cubicBezTo>
                <a:cubicBezTo>
                  <a:pt x="380" y="109"/>
                  <a:pt x="378" y="111"/>
                  <a:pt x="380" y="111"/>
                </a:cubicBezTo>
                <a:cubicBezTo>
                  <a:pt x="379" y="111"/>
                  <a:pt x="377" y="113"/>
                  <a:pt x="376" y="112"/>
                </a:cubicBezTo>
                <a:cubicBezTo>
                  <a:pt x="377" y="111"/>
                  <a:pt x="378" y="112"/>
                  <a:pt x="376" y="111"/>
                </a:cubicBezTo>
                <a:cubicBezTo>
                  <a:pt x="376" y="111"/>
                  <a:pt x="376" y="111"/>
                  <a:pt x="375" y="112"/>
                </a:cubicBezTo>
                <a:cubicBezTo>
                  <a:pt x="375" y="112"/>
                  <a:pt x="376" y="112"/>
                  <a:pt x="376" y="112"/>
                </a:cubicBezTo>
                <a:cubicBezTo>
                  <a:pt x="376" y="113"/>
                  <a:pt x="375" y="113"/>
                  <a:pt x="373" y="113"/>
                </a:cubicBezTo>
                <a:cubicBezTo>
                  <a:pt x="373" y="114"/>
                  <a:pt x="375" y="113"/>
                  <a:pt x="375" y="115"/>
                </a:cubicBezTo>
                <a:cubicBezTo>
                  <a:pt x="374" y="114"/>
                  <a:pt x="373" y="115"/>
                  <a:pt x="374" y="114"/>
                </a:cubicBezTo>
                <a:cubicBezTo>
                  <a:pt x="374" y="114"/>
                  <a:pt x="373" y="114"/>
                  <a:pt x="373" y="114"/>
                </a:cubicBezTo>
                <a:cubicBezTo>
                  <a:pt x="373" y="115"/>
                  <a:pt x="372" y="116"/>
                  <a:pt x="371" y="114"/>
                </a:cubicBezTo>
                <a:cubicBezTo>
                  <a:pt x="371" y="114"/>
                  <a:pt x="369" y="115"/>
                  <a:pt x="370" y="116"/>
                </a:cubicBezTo>
                <a:cubicBezTo>
                  <a:pt x="370" y="117"/>
                  <a:pt x="369" y="115"/>
                  <a:pt x="368" y="116"/>
                </a:cubicBezTo>
                <a:cubicBezTo>
                  <a:pt x="368" y="116"/>
                  <a:pt x="369" y="117"/>
                  <a:pt x="369" y="116"/>
                </a:cubicBezTo>
                <a:cubicBezTo>
                  <a:pt x="370" y="116"/>
                  <a:pt x="369" y="117"/>
                  <a:pt x="368" y="118"/>
                </a:cubicBezTo>
                <a:cubicBezTo>
                  <a:pt x="368" y="117"/>
                  <a:pt x="368" y="117"/>
                  <a:pt x="367" y="117"/>
                </a:cubicBezTo>
                <a:cubicBezTo>
                  <a:pt x="367" y="117"/>
                  <a:pt x="365" y="120"/>
                  <a:pt x="364" y="118"/>
                </a:cubicBezTo>
                <a:cubicBezTo>
                  <a:pt x="363" y="119"/>
                  <a:pt x="363" y="119"/>
                  <a:pt x="362" y="119"/>
                </a:cubicBezTo>
                <a:cubicBezTo>
                  <a:pt x="362" y="120"/>
                  <a:pt x="362" y="120"/>
                  <a:pt x="363" y="120"/>
                </a:cubicBezTo>
                <a:cubicBezTo>
                  <a:pt x="359" y="120"/>
                  <a:pt x="350" y="127"/>
                  <a:pt x="345" y="129"/>
                </a:cubicBezTo>
                <a:cubicBezTo>
                  <a:pt x="345" y="129"/>
                  <a:pt x="345" y="129"/>
                  <a:pt x="345" y="128"/>
                </a:cubicBezTo>
                <a:cubicBezTo>
                  <a:pt x="344" y="129"/>
                  <a:pt x="343" y="129"/>
                  <a:pt x="343" y="131"/>
                </a:cubicBezTo>
                <a:cubicBezTo>
                  <a:pt x="339" y="130"/>
                  <a:pt x="333" y="135"/>
                  <a:pt x="329" y="137"/>
                </a:cubicBezTo>
                <a:cubicBezTo>
                  <a:pt x="329" y="136"/>
                  <a:pt x="329" y="135"/>
                  <a:pt x="330" y="135"/>
                </a:cubicBezTo>
                <a:cubicBezTo>
                  <a:pt x="329" y="135"/>
                  <a:pt x="329" y="135"/>
                  <a:pt x="329" y="134"/>
                </a:cubicBezTo>
                <a:cubicBezTo>
                  <a:pt x="330" y="134"/>
                  <a:pt x="330" y="134"/>
                  <a:pt x="330" y="135"/>
                </a:cubicBezTo>
                <a:cubicBezTo>
                  <a:pt x="346" y="126"/>
                  <a:pt x="357" y="118"/>
                  <a:pt x="373" y="110"/>
                </a:cubicBezTo>
                <a:cubicBezTo>
                  <a:pt x="383" y="105"/>
                  <a:pt x="387" y="102"/>
                  <a:pt x="393" y="99"/>
                </a:cubicBezTo>
                <a:cubicBezTo>
                  <a:pt x="394" y="97"/>
                  <a:pt x="396" y="100"/>
                  <a:pt x="396" y="97"/>
                </a:cubicBezTo>
                <a:cubicBezTo>
                  <a:pt x="397" y="98"/>
                  <a:pt x="397" y="97"/>
                  <a:pt x="398" y="97"/>
                </a:cubicBezTo>
                <a:cubicBezTo>
                  <a:pt x="398" y="97"/>
                  <a:pt x="398" y="97"/>
                  <a:pt x="398" y="96"/>
                </a:cubicBezTo>
                <a:cubicBezTo>
                  <a:pt x="399" y="96"/>
                  <a:pt x="400" y="96"/>
                  <a:pt x="400" y="96"/>
                </a:cubicBezTo>
                <a:cubicBezTo>
                  <a:pt x="401" y="96"/>
                  <a:pt x="401" y="95"/>
                  <a:pt x="401" y="94"/>
                </a:cubicBezTo>
                <a:cubicBezTo>
                  <a:pt x="401" y="94"/>
                  <a:pt x="401" y="94"/>
                  <a:pt x="401" y="94"/>
                </a:cubicBezTo>
                <a:cubicBezTo>
                  <a:pt x="402" y="94"/>
                  <a:pt x="402" y="94"/>
                  <a:pt x="402" y="94"/>
                </a:cubicBezTo>
                <a:cubicBezTo>
                  <a:pt x="402" y="95"/>
                  <a:pt x="401" y="95"/>
                  <a:pt x="403" y="95"/>
                </a:cubicBezTo>
                <a:cubicBezTo>
                  <a:pt x="404" y="95"/>
                  <a:pt x="403" y="94"/>
                  <a:pt x="404" y="93"/>
                </a:cubicBezTo>
                <a:cubicBezTo>
                  <a:pt x="404" y="93"/>
                  <a:pt x="404" y="94"/>
                  <a:pt x="404" y="95"/>
                </a:cubicBezTo>
                <a:cubicBezTo>
                  <a:pt x="405" y="93"/>
                  <a:pt x="408" y="91"/>
                  <a:pt x="410" y="91"/>
                </a:cubicBezTo>
                <a:cubicBezTo>
                  <a:pt x="411" y="91"/>
                  <a:pt x="411" y="93"/>
                  <a:pt x="409" y="93"/>
                </a:cubicBezTo>
                <a:close/>
                <a:moveTo>
                  <a:pt x="459" y="67"/>
                </a:moveTo>
                <a:cubicBezTo>
                  <a:pt x="459" y="66"/>
                  <a:pt x="460" y="66"/>
                  <a:pt x="460" y="66"/>
                </a:cubicBezTo>
                <a:cubicBezTo>
                  <a:pt x="461" y="66"/>
                  <a:pt x="461" y="67"/>
                  <a:pt x="461" y="67"/>
                </a:cubicBezTo>
                <a:cubicBezTo>
                  <a:pt x="461" y="67"/>
                  <a:pt x="461" y="68"/>
                  <a:pt x="461" y="69"/>
                </a:cubicBezTo>
                <a:cubicBezTo>
                  <a:pt x="460" y="69"/>
                  <a:pt x="461" y="66"/>
                  <a:pt x="459" y="67"/>
                </a:cubicBezTo>
                <a:close/>
                <a:moveTo>
                  <a:pt x="462" y="153"/>
                </a:moveTo>
                <a:cubicBezTo>
                  <a:pt x="462" y="152"/>
                  <a:pt x="462" y="151"/>
                  <a:pt x="462" y="150"/>
                </a:cubicBezTo>
                <a:cubicBezTo>
                  <a:pt x="463" y="150"/>
                  <a:pt x="463" y="151"/>
                  <a:pt x="462" y="152"/>
                </a:cubicBezTo>
                <a:cubicBezTo>
                  <a:pt x="463" y="151"/>
                  <a:pt x="463" y="151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5" y="150"/>
                  <a:pt x="464" y="153"/>
                  <a:pt x="462" y="153"/>
                </a:cubicBezTo>
                <a:close/>
                <a:moveTo>
                  <a:pt x="452" y="18"/>
                </a:moveTo>
                <a:cubicBezTo>
                  <a:pt x="452" y="19"/>
                  <a:pt x="452" y="20"/>
                  <a:pt x="454" y="19"/>
                </a:cubicBezTo>
                <a:cubicBezTo>
                  <a:pt x="455" y="20"/>
                  <a:pt x="454" y="20"/>
                  <a:pt x="454" y="21"/>
                </a:cubicBezTo>
                <a:cubicBezTo>
                  <a:pt x="455" y="20"/>
                  <a:pt x="455" y="20"/>
                  <a:pt x="457" y="20"/>
                </a:cubicBezTo>
                <a:cubicBezTo>
                  <a:pt x="456" y="21"/>
                  <a:pt x="456" y="21"/>
                  <a:pt x="456" y="22"/>
                </a:cubicBezTo>
                <a:cubicBezTo>
                  <a:pt x="452" y="22"/>
                  <a:pt x="448" y="25"/>
                  <a:pt x="444" y="26"/>
                </a:cubicBezTo>
                <a:cubicBezTo>
                  <a:pt x="443" y="27"/>
                  <a:pt x="440" y="26"/>
                  <a:pt x="440" y="28"/>
                </a:cubicBezTo>
                <a:cubicBezTo>
                  <a:pt x="440" y="27"/>
                  <a:pt x="438" y="27"/>
                  <a:pt x="438" y="29"/>
                </a:cubicBezTo>
                <a:cubicBezTo>
                  <a:pt x="434" y="29"/>
                  <a:pt x="429" y="32"/>
                  <a:pt x="428" y="34"/>
                </a:cubicBezTo>
                <a:cubicBezTo>
                  <a:pt x="428" y="31"/>
                  <a:pt x="425" y="33"/>
                  <a:pt x="426" y="34"/>
                </a:cubicBezTo>
                <a:cubicBezTo>
                  <a:pt x="426" y="36"/>
                  <a:pt x="424" y="32"/>
                  <a:pt x="424" y="35"/>
                </a:cubicBezTo>
                <a:cubicBezTo>
                  <a:pt x="424" y="34"/>
                  <a:pt x="424" y="34"/>
                  <a:pt x="423" y="34"/>
                </a:cubicBezTo>
                <a:cubicBezTo>
                  <a:pt x="421" y="37"/>
                  <a:pt x="417" y="35"/>
                  <a:pt x="414" y="39"/>
                </a:cubicBezTo>
                <a:cubicBezTo>
                  <a:pt x="412" y="38"/>
                  <a:pt x="413" y="38"/>
                  <a:pt x="411" y="40"/>
                </a:cubicBezTo>
                <a:cubicBezTo>
                  <a:pt x="411" y="38"/>
                  <a:pt x="410" y="41"/>
                  <a:pt x="408" y="40"/>
                </a:cubicBezTo>
                <a:cubicBezTo>
                  <a:pt x="408" y="40"/>
                  <a:pt x="409" y="40"/>
                  <a:pt x="409" y="40"/>
                </a:cubicBezTo>
                <a:cubicBezTo>
                  <a:pt x="406" y="40"/>
                  <a:pt x="402" y="45"/>
                  <a:pt x="399" y="42"/>
                </a:cubicBezTo>
                <a:cubicBezTo>
                  <a:pt x="401" y="42"/>
                  <a:pt x="404" y="41"/>
                  <a:pt x="407" y="38"/>
                </a:cubicBezTo>
                <a:cubicBezTo>
                  <a:pt x="403" y="37"/>
                  <a:pt x="401" y="41"/>
                  <a:pt x="398" y="43"/>
                </a:cubicBezTo>
                <a:cubicBezTo>
                  <a:pt x="397" y="43"/>
                  <a:pt x="398" y="42"/>
                  <a:pt x="398" y="42"/>
                </a:cubicBezTo>
                <a:cubicBezTo>
                  <a:pt x="393" y="42"/>
                  <a:pt x="388" y="48"/>
                  <a:pt x="385" y="47"/>
                </a:cubicBezTo>
                <a:cubicBezTo>
                  <a:pt x="387" y="49"/>
                  <a:pt x="381" y="47"/>
                  <a:pt x="383" y="50"/>
                </a:cubicBezTo>
                <a:cubicBezTo>
                  <a:pt x="380" y="48"/>
                  <a:pt x="376" y="51"/>
                  <a:pt x="375" y="53"/>
                </a:cubicBezTo>
                <a:cubicBezTo>
                  <a:pt x="375" y="54"/>
                  <a:pt x="375" y="53"/>
                  <a:pt x="375" y="52"/>
                </a:cubicBezTo>
                <a:cubicBezTo>
                  <a:pt x="374" y="52"/>
                  <a:pt x="372" y="52"/>
                  <a:pt x="372" y="54"/>
                </a:cubicBezTo>
                <a:cubicBezTo>
                  <a:pt x="369" y="54"/>
                  <a:pt x="366" y="58"/>
                  <a:pt x="363" y="57"/>
                </a:cubicBezTo>
                <a:cubicBezTo>
                  <a:pt x="365" y="59"/>
                  <a:pt x="361" y="57"/>
                  <a:pt x="363" y="59"/>
                </a:cubicBezTo>
                <a:cubicBezTo>
                  <a:pt x="362" y="60"/>
                  <a:pt x="360" y="57"/>
                  <a:pt x="361" y="60"/>
                </a:cubicBezTo>
                <a:cubicBezTo>
                  <a:pt x="353" y="62"/>
                  <a:pt x="351" y="64"/>
                  <a:pt x="345" y="68"/>
                </a:cubicBezTo>
                <a:cubicBezTo>
                  <a:pt x="344" y="68"/>
                  <a:pt x="344" y="67"/>
                  <a:pt x="343" y="67"/>
                </a:cubicBezTo>
                <a:cubicBezTo>
                  <a:pt x="344" y="65"/>
                  <a:pt x="346" y="67"/>
                  <a:pt x="347" y="64"/>
                </a:cubicBezTo>
                <a:cubicBezTo>
                  <a:pt x="348" y="65"/>
                  <a:pt x="348" y="63"/>
                  <a:pt x="350" y="64"/>
                </a:cubicBezTo>
                <a:cubicBezTo>
                  <a:pt x="350" y="63"/>
                  <a:pt x="350" y="63"/>
                  <a:pt x="350" y="62"/>
                </a:cubicBezTo>
                <a:cubicBezTo>
                  <a:pt x="348" y="61"/>
                  <a:pt x="351" y="61"/>
                  <a:pt x="350" y="63"/>
                </a:cubicBezTo>
                <a:cubicBezTo>
                  <a:pt x="354" y="61"/>
                  <a:pt x="355" y="60"/>
                  <a:pt x="357" y="60"/>
                </a:cubicBezTo>
                <a:cubicBezTo>
                  <a:pt x="357" y="59"/>
                  <a:pt x="357" y="59"/>
                  <a:pt x="357" y="59"/>
                </a:cubicBezTo>
                <a:cubicBezTo>
                  <a:pt x="358" y="59"/>
                  <a:pt x="359" y="58"/>
                  <a:pt x="360" y="58"/>
                </a:cubicBezTo>
                <a:cubicBezTo>
                  <a:pt x="360" y="57"/>
                  <a:pt x="360" y="57"/>
                  <a:pt x="360" y="57"/>
                </a:cubicBezTo>
                <a:cubicBezTo>
                  <a:pt x="362" y="57"/>
                  <a:pt x="368" y="54"/>
                  <a:pt x="371" y="52"/>
                </a:cubicBezTo>
                <a:cubicBezTo>
                  <a:pt x="372" y="54"/>
                  <a:pt x="372" y="51"/>
                  <a:pt x="374" y="51"/>
                </a:cubicBezTo>
                <a:cubicBezTo>
                  <a:pt x="375" y="50"/>
                  <a:pt x="373" y="50"/>
                  <a:pt x="372" y="50"/>
                </a:cubicBezTo>
                <a:cubicBezTo>
                  <a:pt x="373" y="48"/>
                  <a:pt x="374" y="50"/>
                  <a:pt x="375" y="50"/>
                </a:cubicBezTo>
                <a:cubicBezTo>
                  <a:pt x="378" y="48"/>
                  <a:pt x="381" y="49"/>
                  <a:pt x="384" y="45"/>
                </a:cubicBezTo>
                <a:cubicBezTo>
                  <a:pt x="385" y="46"/>
                  <a:pt x="388" y="45"/>
                  <a:pt x="388" y="43"/>
                </a:cubicBezTo>
                <a:cubicBezTo>
                  <a:pt x="390" y="44"/>
                  <a:pt x="390" y="42"/>
                  <a:pt x="392" y="43"/>
                </a:cubicBezTo>
                <a:cubicBezTo>
                  <a:pt x="392" y="42"/>
                  <a:pt x="391" y="42"/>
                  <a:pt x="391" y="42"/>
                </a:cubicBezTo>
                <a:cubicBezTo>
                  <a:pt x="391" y="42"/>
                  <a:pt x="396" y="42"/>
                  <a:pt x="397" y="39"/>
                </a:cubicBezTo>
                <a:cubicBezTo>
                  <a:pt x="397" y="40"/>
                  <a:pt x="399" y="40"/>
                  <a:pt x="399" y="38"/>
                </a:cubicBezTo>
                <a:cubicBezTo>
                  <a:pt x="403" y="38"/>
                  <a:pt x="402" y="37"/>
                  <a:pt x="405" y="37"/>
                </a:cubicBezTo>
                <a:cubicBezTo>
                  <a:pt x="405" y="37"/>
                  <a:pt x="405" y="36"/>
                  <a:pt x="404" y="36"/>
                </a:cubicBezTo>
                <a:cubicBezTo>
                  <a:pt x="408" y="36"/>
                  <a:pt x="412" y="32"/>
                  <a:pt x="416" y="31"/>
                </a:cubicBezTo>
                <a:cubicBezTo>
                  <a:pt x="415" y="30"/>
                  <a:pt x="421" y="30"/>
                  <a:pt x="422" y="28"/>
                </a:cubicBezTo>
                <a:cubicBezTo>
                  <a:pt x="422" y="27"/>
                  <a:pt x="421" y="28"/>
                  <a:pt x="421" y="28"/>
                </a:cubicBezTo>
                <a:cubicBezTo>
                  <a:pt x="420" y="28"/>
                  <a:pt x="423" y="26"/>
                  <a:pt x="423" y="28"/>
                </a:cubicBezTo>
                <a:cubicBezTo>
                  <a:pt x="424" y="27"/>
                  <a:pt x="424" y="26"/>
                  <a:pt x="425" y="26"/>
                </a:cubicBezTo>
                <a:cubicBezTo>
                  <a:pt x="426" y="26"/>
                  <a:pt x="425" y="26"/>
                  <a:pt x="425" y="25"/>
                </a:cubicBezTo>
                <a:cubicBezTo>
                  <a:pt x="427" y="26"/>
                  <a:pt x="430" y="25"/>
                  <a:pt x="430" y="23"/>
                </a:cubicBezTo>
                <a:cubicBezTo>
                  <a:pt x="431" y="24"/>
                  <a:pt x="430" y="24"/>
                  <a:pt x="430" y="24"/>
                </a:cubicBezTo>
                <a:cubicBezTo>
                  <a:pt x="431" y="25"/>
                  <a:pt x="431" y="24"/>
                  <a:pt x="431" y="23"/>
                </a:cubicBezTo>
                <a:cubicBezTo>
                  <a:pt x="434" y="23"/>
                  <a:pt x="434" y="21"/>
                  <a:pt x="440" y="20"/>
                </a:cubicBezTo>
                <a:cubicBezTo>
                  <a:pt x="440" y="22"/>
                  <a:pt x="443" y="20"/>
                  <a:pt x="443" y="21"/>
                </a:cubicBezTo>
                <a:cubicBezTo>
                  <a:pt x="443" y="20"/>
                  <a:pt x="451" y="21"/>
                  <a:pt x="451" y="21"/>
                </a:cubicBezTo>
                <a:cubicBezTo>
                  <a:pt x="452" y="21"/>
                  <a:pt x="452" y="21"/>
                  <a:pt x="452" y="20"/>
                </a:cubicBezTo>
                <a:cubicBezTo>
                  <a:pt x="451" y="20"/>
                  <a:pt x="449" y="19"/>
                  <a:pt x="449" y="21"/>
                </a:cubicBezTo>
                <a:cubicBezTo>
                  <a:pt x="448" y="21"/>
                  <a:pt x="446" y="18"/>
                  <a:pt x="446" y="21"/>
                </a:cubicBezTo>
                <a:cubicBezTo>
                  <a:pt x="444" y="18"/>
                  <a:pt x="451" y="20"/>
                  <a:pt x="452" y="18"/>
                </a:cubicBezTo>
                <a:close/>
                <a:moveTo>
                  <a:pt x="399" y="46"/>
                </a:moveTo>
                <a:cubicBezTo>
                  <a:pt x="398" y="45"/>
                  <a:pt x="399" y="45"/>
                  <a:pt x="398" y="44"/>
                </a:cubicBezTo>
                <a:cubicBezTo>
                  <a:pt x="398" y="45"/>
                  <a:pt x="397" y="45"/>
                  <a:pt x="397" y="46"/>
                </a:cubicBezTo>
                <a:cubicBezTo>
                  <a:pt x="394" y="46"/>
                  <a:pt x="395" y="46"/>
                  <a:pt x="393" y="46"/>
                </a:cubicBezTo>
                <a:cubicBezTo>
                  <a:pt x="394" y="45"/>
                  <a:pt x="397" y="44"/>
                  <a:pt x="398" y="43"/>
                </a:cubicBezTo>
                <a:cubicBezTo>
                  <a:pt x="400" y="43"/>
                  <a:pt x="400" y="45"/>
                  <a:pt x="399" y="46"/>
                </a:cubicBezTo>
                <a:close/>
                <a:moveTo>
                  <a:pt x="456" y="174"/>
                </a:moveTo>
                <a:cubicBezTo>
                  <a:pt x="454" y="172"/>
                  <a:pt x="449" y="175"/>
                  <a:pt x="446" y="172"/>
                </a:cubicBezTo>
                <a:cubicBezTo>
                  <a:pt x="445" y="174"/>
                  <a:pt x="441" y="172"/>
                  <a:pt x="439" y="172"/>
                </a:cubicBezTo>
                <a:cubicBezTo>
                  <a:pt x="438" y="172"/>
                  <a:pt x="438" y="173"/>
                  <a:pt x="437" y="174"/>
                </a:cubicBezTo>
                <a:cubicBezTo>
                  <a:pt x="436" y="174"/>
                  <a:pt x="438" y="173"/>
                  <a:pt x="437" y="172"/>
                </a:cubicBezTo>
                <a:cubicBezTo>
                  <a:pt x="436" y="172"/>
                  <a:pt x="436" y="172"/>
                  <a:pt x="436" y="173"/>
                </a:cubicBezTo>
                <a:cubicBezTo>
                  <a:pt x="435" y="172"/>
                  <a:pt x="434" y="173"/>
                  <a:pt x="434" y="171"/>
                </a:cubicBezTo>
                <a:cubicBezTo>
                  <a:pt x="440" y="172"/>
                  <a:pt x="443" y="168"/>
                  <a:pt x="447" y="171"/>
                </a:cubicBezTo>
                <a:cubicBezTo>
                  <a:pt x="448" y="171"/>
                  <a:pt x="447" y="169"/>
                  <a:pt x="449" y="169"/>
                </a:cubicBezTo>
                <a:cubicBezTo>
                  <a:pt x="449" y="170"/>
                  <a:pt x="448" y="170"/>
                  <a:pt x="448" y="171"/>
                </a:cubicBezTo>
                <a:cubicBezTo>
                  <a:pt x="448" y="172"/>
                  <a:pt x="450" y="170"/>
                  <a:pt x="451" y="171"/>
                </a:cubicBezTo>
                <a:cubicBezTo>
                  <a:pt x="451" y="170"/>
                  <a:pt x="449" y="171"/>
                  <a:pt x="449" y="170"/>
                </a:cubicBezTo>
                <a:cubicBezTo>
                  <a:pt x="449" y="168"/>
                  <a:pt x="451" y="171"/>
                  <a:pt x="453" y="170"/>
                </a:cubicBezTo>
                <a:cubicBezTo>
                  <a:pt x="452" y="171"/>
                  <a:pt x="455" y="173"/>
                  <a:pt x="456" y="174"/>
                </a:cubicBezTo>
                <a:cubicBezTo>
                  <a:pt x="455" y="172"/>
                  <a:pt x="459" y="172"/>
                  <a:pt x="460" y="170"/>
                </a:cubicBezTo>
                <a:cubicBezTo>
                  <a:pt x="460" y="172"/>
                  <a:pt x="462" y="168"/>
                  <a:pt x="463" y="171"/>
                </a:cubicBezTo>
                <a:cubicBezTo>
                  <a:pt x="461" y="170"/>
                  <a:pt x="461" y="174"/>
                  <a:pt x="456" y="173"/>
                </a:cubicBezTo>
                <a:cubicBezTo>
                  <a:pt x="457" y="173"/>
                  <a:pt x="456" y="173"/>
                  <a:pt x="456" y="174"/>
                </a:cubicBezTo>
                <a:close/>
                <a:moveTo>
                  <a:pt x="460" y="119"/>
                </a:moveTo>
                <a:cubicBezTo>
                  <a:pt x="460" y="119"/>
                  <a:pt x="460" y="119"/>
                  <a:pt x="460" y="120"/>
                </a:cubicBezTo>
                <a:cubicBezTo>
                  <a:pt x="458" y="120"/>
                  <a:pt x="457" y="120"/>
                  <a:pt x="458" y="122"/>
                </a:cubicBezTo>
                <a:cubicBezTo>
                  <a:pt x="457" y="121"/>
                  <a:pt x="456" y="121"/>
                  <a:pt x="456" y="120"/>
                </a:cubicBezTo>
                <a:cubicBezTo>
                  <a:pt x="458" y="120"/>
                  <a:pt x="459" y="119"/>
                  <a:pt x="460" y="119"/>
                </a:cubicBezTo>
                <a:close/>
                <a:moveTo>
                  <a:pt x="454" y="121"/>
                </a:moveTo>
                <a:cubicBezTo>
                  <a:pt x="454" y="121"/>
                  <a:pt x="454" y="120"/>
                  <a:pt x="453" y="120"/>
                </a:cubicBezTo>
                <a:cubicBezTo>
                  <a:pt x="454" y="119"/>
                  <a:pt x="455" y="121"/>
                  <a:pt x="456" y="121"/>
                </a:cubicBezTo>
                <a:cubicBezTo>
                  <a:pt x="456" y="121"/>
                  <a:pt x="455" y="121"/>
                  <a:pt x="455" y="122"/>
                </a:cubicBezTo>
                <a:cubicBezTo>
                  <a:pt x="455" y="122"/>
                  <a:pt x="454" y="121"/>
                  <a:pt x="454" y="122"/>
                </a:cubicBezTo>
                <a:cubicBezTo>
                  <a:pt x="453" y="122"/>
                  <a:pt x="453" y="121"/>
                  <a:pt x="454" y="121"/>
                </a:cubicBezTo>
                <a:close/>
                <a:moveTo>
                  <a:pt x="457" y="147"/>
                </a:moveTo>
                <a:cubicBezTo>
                  <a:pt x="455" y="146"/>
                  <a:pt x="454" y="148"/>
                  <a:pt x="453" y="148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4" y="147"/>
                  <a:pt x="456" y="145"/>
                  <a:pt x="457" y="147"/>
                </a:cubicBezTo>
                <a:close/>
                <a:moveTo>
                  <a:pt x="455" y="157"/>
                </a:moveTo>
                <a:cubicBezTo>
                  <a:pt x="455" y="157"/>
                  <a:pt x="452" y="156"/>
                  <a:pt x="450" y="158"/>
                </a:cubicBezTo>
                <a:cubicBezTo>
                  <a:pt x="448" y="158"/>
                  <a:pt x="452" y="157"/>
                  <a:pt x="450" y="156"/>
                </a:cubicBezTo>
                <a:cubicBezTo>
                  <a:pt x="451" y="156"/>
                  <a:pt x="453" y="156"/>
                  <a:pt x="454" y="155"/>
                </a:cubicBezTo>
                <a:cubicBezTo>
                  <a:pt x="454" y="156"/>
                  <a:pt x="454" y="157"/>
                  <a:pt x="455" y="157"/>
                </a:cubicBezTo>
                <a:close/>
                <a:moveTo>
                  <a:pt x="444" y="38"/>
                </a:moveTo>
                <a:cubicBezTo>
                  <a:pt x="443" y="37"/>
                  <a:pt x="447" y="37"/>
                  <a:pt x="445" y="37"/>
                </a:cubicBezTo>
                <a:cubicBezTo>
                  <a:pt x="445" y="35"/>
                  <a:pt x="446" y="37"/>
                  <a:pt x="447" y="37"/>
                </a:cubicBezTo>
                <a:cubicBezTo>
                  <a:pt x="446" y="38"/>
                  <a:pt x="444" y="38"/>
                  <a:pt x="444" y="40"/>
                </a:cubicBezTo>
                <a:cubicBezTo>
                  <a:pt x="444" y="40"/>
                  <a:pt x="443" y="39"/>
                  <a:pt x="444" y="39"/>
                </a:cubicBezTo>
                <a:cubicBezTo>
                  <a:pt x="444" y="39"/>
                  <a:pt x="444" y="39"/>
                  <a:pt x="444" y="39"/>
                </a:cubicBezTo>
                <a:cubicBezTo>
                  <a:pt x="444" y="38"/>
                  <a:pt x="445" y="39"/>
                  <a:pt x="444" y="38"/>
                </a:cubicBezTo>
                <a:close/>
                <a:moveTo>
                  <a:pt x="444" y="19"/>
                </a:moveTo>
                <a:cubicBezTo>
                  <a:pt x="443" y="20"/>
                  <a:pt x="441" y="20"/>
                  <a:pt x="440" y="20"/>
                </a:cubicBezTo>
                <a:cubicBezTo>
                  <a:pt x="441" y="18"/>
                  <a:pt x="442" y="19"/>
                  <a:pt x="444" y="19"/>
                </a:cubicBezTo>
                <a:close/>
                <a:moveTo>
                  <a:pt x="443" y="109"/>
                </a:moveTo>
                <a:cubicBezTo>
                  <a:pt x="441" y="109"/>
                  <a:pt x="444" y="107"/>
                  <a:pt x="445" y="106"/>
                </a:cubicBezTo>
                <a:cubicBezTo>
                  <a:pt x="451" y="106"/>
                  <a:pt x="443" y="107"/>
                  <a:pt x="443" y="109"/>
                </a:cubicBezTo>
                <a:close/>
                <a:moveTo>
                  <a:pt x="439" y="42"/>
                </a:moveTo>
                <a:cubicBezTo>
                  <a:pt x="438" y="42"/>
                  <a:pt x="438" y="41"/>
                  <a:pt x="438" y="41"/>
                </a:cubicBezTo>
                <a:cubicBezTo>
                  <a:pt x="438" y="41"/>
                  <a:pt x="438" y="41"/>
                  <a:pt x="438" y="41"/>
                </a:cubicBezTo>
                <a:cubicBezTo>
                  <a:pt x="437" y="41"/>
                  <a:pt x="437" y="40"/>
                  <a:pt x="438" y="39"/>
                </a:cubicBezTo>
                <a:cubicBezTo>
                  <a:pt x="438" y="39"/>
                  <a:pt x="438" y="39"/>
                  <a:pt x="439" y="39"/>
                </a:cubicBezTo>
                <a:cubicBezTo>
                  <a:pt x="439" y="39"/>
                  <a:pt x="439" y="39"/>
                  <a:pt x="439" y="40"/>
                </a:cubicBezTo>
                <a:cubicBezTo>
                  <a:pt x="440" y="40"/>
                  <a:pt x="439" y="39"/>
                  <a:pt x="439" y="38"/>
                </a:cubicBezTo>
                <a:cubicBezTo>
                  <a:pt x="440" y="37"/>
                  <a:pt x="441" y="38"/>
                  <a:pt x="441" y="36"/>
                </a:cubicBezTo>
                <a:cubicBezTo>
                  <a:pt x="443" y="37"/>
                  <a:pt x="440" y="39"/>
                  <a:pt x="443" y="38"/>
                </a:cubicBezTo>
                <a:cubicBezTo>
                  <a:pt x="442" y="39"/>
                  <a:pt x="443" y="39"/>
                  <a:pt x="442" y="41"/>
                </a:cubicBezTo>
                <a:cubicBezTo>
                  <a:pt x="442" y="41"/>
                  <a:pt x="442" y="41"/>
                  <a:pt x="441" y="41"/>
                </a:cubicBezTo>
                <a:cubicBezTo>
                  <a:pt x="443" y="39"/>
                  <a:pt x="439" y="40"/>
                  <a:pt x="439" y="42"/>
                </a:cubicBezTo>
                <a:close/>
                <a:moveTo>
                  <a:pt x="438" y="42"/>
                </a:moveTo>
                <a:cubicBezTo>
                  <a:pt x="438" y="42"/>
                  <a:pt x="437" y="42"/>
                  <a:pt x="437" y="42"/>
                </a:cubicBezTo>
                <a:cubicBezTo>
                  <a:pt x="436" y="43"/>
                  <a:pt x="434" y="42"/>
                  <a:pt x="434" y="44"/>
                </a:cubicBezTo>
                <a:cubicBezTo>
                  <a:pt x="433" y="44"/>
                  <a:pt x="432" y="44"/>
                  <a:pt x="432" y="43"/>
                </a:cubicBezTo>
                <a:cubicBezTo>
                  <a:pt x="433" y="42"/>
                  <a:pt x="433" y="42"/>
                  <a:pt x="434" y="42"/>
                </a:cubicBezTo>
                <a:cubicBezTo>
                  <a:pt x="434" y="42"/>
                  <a:pt x="433" y="42"/>
                  <a:pt x="433" y="42"/>
                </a:cubicBezTo>
                <a:cubicBezTo>
                  <a:pt x="434" y="41"/>
                  <a:pt x="435" y="41"/>
                  <a:pt x="434" y="40"/>
                </a:cubicBezTo>
                <a:cubicBezTo>
                  <a:pt x="435" y="39"/>
                  <a:pt x="436" y="39"/>
                  <a:pt x="437" y="38"/>
                </a:cubicBezTo>
                <a:cubicBezTo>
                  <a:pt x="437" y="39"/>
                  <a:pt x="436" y="42"/>
                  <a:pt x="438" y="42"/>
                </a:cubicBezTo>
                <a:close/>
                <a:moveTo>
                  <a:pt x="442" y="131"/>
                </a:moveTo>
                <a:cubicBezTo>
                  <a:pt x="442" y="132"/>
                  <a:pt x="440" y="131"/>
                  <a:pt x="440" y="132"/>
                </a:cubicBezTo>
                <a:cubicBezTo>
                  <a:pt x="440" y="131"/>
                  <a:pt x="440" y="130"/>
                  <a:pt x="440" y="129"/>
                </a:cubicBezTo>
                <a:cubicBezTo>
                  <a:pt x="441" y="129"/>
                  <a:pt x="441" y="131"/>
                  <a:pt x="442" y="131"/>
                </a:cubicBezTo>
                <a:close/>
                <a:moveTo>
                  <a:pt x="440" y="110"/>
                </a:moveTo>
                <a:cubicBezTo>
                  <a:pt x="440" y="111"/>
                  <a:pt x="439" y="111"/>
                  <a:pt x="439" y="112"/>
                </a:cubicBezTo>
                <a:cubicBezTo>
                  <a:pt x="438" y="112"/>
                  <a:pt x="438" y="111"/>
                  <a:pt x="438" y="110"/>
                </a:cubicBezTo>
                <a:cubicBezTo>
                  <a:pt x="439" y="110"/>
                  <a:pt x="440" y="110"/>
                  <a:pt x="440" y="110"/>
                </a:cubicBezTo>
                <a:close/>
                <a:moveTo>
                  <a:pt x="442" y="155"/>
                </a:moveTo>
                <a:cubicBezTo>
                  <a:pt x="443" y="156"/>
                  <a:pt x="440" y="156"/>
                  <a:pt x="441" y="157"/>
                </a:cubicBezTo>
                <a:cubicBezTo>
                  <a:pt x="440" y="158"/>
                  <a:pt x="438" y="157"/>
                  <a:pt x="437" y="159"/>
                </a:cubicBezTo>
                <a:cubicBezTo>
                  <a:pt x="436" y="157"/>
                  <a:pt x="440" y="156"/>
                  <a:pt x="442" y="155"/>
                </a:cubicBezTo>
                <a:close/>
                <a:moveTo>
                  <a:pt x="437" y="77"/>
                </a:moveTo>
                <a:cubicBezTo>
                  <a:pt x="437" y="76"/>
                  <a:pt x="436" y="79"/>
                  <a:pt x="435" y="77"/>
                </a:cubicBezTo>
                <a:cubicBezTo>
                  <a:pt x="435" y="76"/>
                  <a:pt x="437" y="76"/>
                  <a:pt x="438" y="76"/>
                </a:cubicBezTo>
                <a:cubicBezTo>
                  <a:pt x="438" y="78"/>
                  <a:pt x="437" y="77"/>
                  <a:pt x="437" y="78"/>
                </a:cubicBezTo>
                <a:cubicBezTo>
                  <a:pt x="436" y="78"/>
                  <a:pt x="437" y="77"/>
                  <a:pt x="437" y="77"/>
                </a:cubicBezTo>
                <a:close/>
                <a:moveTo>
                  <a:pt x="437" y="132"/>
                </a:moveTo>
                <a:cubicBezTo>
                  <a:pt x="438" y="133"/>
                  <a:pt x="438" y="132"/>
                  <a:pt x="439" y="132"/>
                </a:cubicBezTo>
                <a:cubicBezTo>
                  <a:pt x="438" y="133"/>
                  <a:pt x="435" y="134"/>
                  <a:pt x="433" y="135"/>
                </a:cubicBezTo>
                <a:cubicBezTo>
                  <a:pt x="433" y="133"/>
                  <a:pt x="437" y="134"/>
                  <a:pt x="437" y="132"/>
                </a:cubicBezTo>
                <a:close/>
                <a:moveTo>
                  <a:pt x="434" y="52"/>
                </a:moveTo>
                <a:cubicBezTo>
                  <a:pt x="435" y="52"/>
                  <a:pt x="432" y="54"/>
                  <a:pt x="431" y="54"/>
                </a:cubicBezTo>
                <a:cubicBezTo>
                  <a:pt x="430" y="53"/>
                  <a:pt x="434" y="53"/>
                  <a:pt x="432" y="53"/>
                </a:cubicBezTo>
                <a:cubicBezTo>
                  <a:pt x="432" y="51"/>
                  <a:pt x="434" y="53"/>
                  <a:pt x="434" y="52"/>
                </a:cubicBezTo>
                <a:close/>
                <a:moveTo>
                  <a:pt x="434" y="114"/>
                </a:moveTo>
                <a:cubicBezTo>
                  <a:pt x="433" y="112"/>
                  <a:pt x="437" y="113"/>
                  <a:pt x="437" y="111"/>
                </a:cubicBezTo>
                <a:cubicBezTo>
                  <a:pt x="438" y="111"/>
                  <a:pt x="436" y="113"/>
                  <a:pt x="437" y="112"/>
                </a:cubicBezTo>
                <a:cubicBezTo>
                  <a:pt x="437" y="113"/>
                  <a:pt x="434" y="112"/>
                  <a:pt x="434" y="114"/>
                </a:cubicBezTo>
                <a:close/>
                <a:moveTo>
                  <a:pt x="433" y="44"/>
                </a:moveTo>
                <a:cubicBezTo>
                  <a:pt x="432" y="45"/>
                  <a:pt x="432" y="45"/>
                  <a:pt x="431" y="45"/>
                </a:cubicBezTo>
                <a:cubicBezTo>
                  <a:pt x="430" y="45"/>
                  <a:pt x="430" y="45"/>
                  <a:pt x="430" y="44"/>
                </a:cubicBezTo>
                <a:cubicBezTo>
                  <a:pt x="429" y="48"/>
                  <a:pt x="424" y="46"/>
                  <a:pt x="422" y="49"/>
                </a:cubicBezTo>
                <a:cubicBezTo>
                  <a:pt x="421" y="49"/>
                  <a:pt x="420" y="49"/>
                  <a:pt x="419" y="48"/>
                </a:cubicBezTo>
                <a:cubicBezTo>
                  <a:pt x="420" y="49"/>
                  <a:pt x="418" y="50"/>
                  <a:pt x="418" y="51"/>
                </a:cubicBezTo>
                <a:cubicBezTo>
                  <a:pt x="416" y="52"/>
                  <a:pt x="418" y="49"/>
                  <a:pt x="416" y="49"/>
                </a:cubicBezTo>
                <a:cubicBezTo>
                  <a:pt x="418" y="47"/>
                  <a:pt x="418" y="47"/>
                  <a:pt x="421" y="47"/>
                </a:cubicBezTo>
                <a:cubicBezTo>
                  <a:pt x="420" y="46"/>
                  <a:pt x="420" y="46"/>
                  <a:pt x="421" y="45"/>
                </a:cubicBezTo>
                <a:cubicBezTo>
                  <a:pt x="421" y="46"/>
                  <a:pt x="421" y="46"/>
                  <a:pt x="421" y="47"/>
                </a:cubicBezTo>
                <a:cubicBezTo>
                  <a:pt x="422" y="47"/>
                  <a:pt x="421" y="46"/>
                  <a:pt x="422" y="45"/>
                </a:cubicBezTo>
                <a:cubicBezTo>
                  <a:pt x="423" y="46"/>
                  <a:pt x="422" y="45"/>
                  <a:pt x="423" y="45"/>
                </a:cubicBezTo>
                <a:cubicBezTo>
                  <a:pt x="423" y="45"/>
                  <a:pt x="423" y="46"/>
                  <a:pt x="423" y="46"/>
                </a:cubicBezTo>
                <a:cubicBezTo>
                  <a:pt x="425" y="46"/>
                  <a:pt x="424" y="43"/>
                  <a:pt x="425" y="46"/>
                </a:cubicBezTo>
                <a:cubicBezTo>
                  <a:pt x="426" y="46"/>
                  <a:pt x="426" y="45"/>
                  <a:pt x="426" y="45"/>
                </a:cubicBezTo>
                <a:cubicBezTo>
                  <a:pt x="426" y="45"/>
                  <a:pt x="425" y="44"/>
                  <a:pt x="425" y="44"/>
                </a:cubicBezTo>
                <a:cubicBezTo>
                  <a:pt x="425" y="43"/>
                  <a:pt x="429" y="44"/>
                  <a:pt x="427" y="45"/>
                </a:cubicBezTo>
                <a:cubicBezTo>
                  <a:pt x="428" y="45"/>
                  <a:pt x="428" y="44"/>
                  <a:pt x="428" y="44"/>
                </a:cubicBezTo>
                <a:cubicBezTo>
                  <a:pt x="428" y="43"/>
                  <a:pt x="427" y="43"/>
                  <a:pt x="427" y="42"/>
                </a:cubicBezTo>
                <a:cubicBezTo>
                  <a:pt x="429" y="43"/>
                  <a:pt x="430" y="42"/>
                  <a:pt x="430" y="41"/>
                </a:cubicBezTo>
                <a:cubicBezTo>
                  <a:pt x="431" y="42"/>
                  <a:pt x="432" y="42"/>
                  <a:pt x="432" y="43"/>
                </a:cubicBezTo>
                <a:cubicBezTo>
                  <a:pt x="429" y="43"/>
                  <a:pt x="432" y="45"/>
                  <a:pt x="433" y="44"/>
                </a:cubicBezTo>
                <a:close/>
                <a:moveTo>
                  <a:pt x="437" y="160"/>
                </a:moveTo>
                <a:cubicBezTo>
                  <a:pt x="438" y="161"/>
                  <a:pt x="436" y="162"/>
                  <a:pt x="436" y="163"/>
                </a:cubicBezTo>
                <a:cubicBezTo>
                  <a:pt x="436" y="163"/>
                  <a:pt x="435" y="162"/>
                  <a:pt x="435" y="163"/>
                </a:cubicBezTo>
                <a:cubicBezTo>
                  <a:pt x="433" y="162"/>
                  <a:pt x="436" y="161"/>
                  <a:pt x="437" y="160"/>
                </a:cubicBezTo>
                <a:close/>
                <a:moveTo>
                  <a:pt x="421" y="168"/>
                </a:moveTo>
                <a:cubicBezTo>
                  <a:pt x="422" y="166"/>
                  <a:pt x="413" y="167"/>
                  <a:pt x="412" y="167"/>
                </a:cubicBezTo>
                <a:cubicBezTo>
                  <a:pt x="413" y="165"/>
                  <a:pt x="421" y="164"/>
                  <a:pt x="423" y="160"/>
                </a:cubicBezTo>
                <a:cubicBezTo>
                  <a:pt x="424" y="160"/>
                  <a:pt x="425" y="161"/>
                  <a:pt x="425" y="163"/>
                </a:cubicBezTo>
                <a:cubicBezTo>
                  <a:pt x="428" y="162"/>
                  <a:pt x="428" y="161"/>
                  <a:pt x="430" y="161"/>
                </a:cubicBezTo>
                <a:cubicBezTo>
                  <a:pt x="429" y="162"/>
                  <a:pt x="427" y="163"/>
                  <a:pt x="426" y="164"/>
                </a:cubicBezTo>
                <a:cubicBezTo>
                  <a:pt x="428" y="167"/>
                  <a:pt x="434" y="159"/>
                  <a:pt x="434" y="164"/>
                </a:cubicBezTo>
                <a:cubicBezTo>
                  <a:pt x="431" y="163"/>
                  <a:pt x="430" y="167"/>
                  <a:pt x="426" y="166"/>
                </a:cubicBezTo>
                <a:cubicBezTo>
                  <a:pt x="426" y="168"/>
                  <a:pt x="423" y="167"/>
                  <a:pt x="421" y="168"/>
                </a:cubicBezTo>
                <a:close/>
                <a:moveTo>
                  <a:pt x="427" y="22"/>
                </a:moveTo>
                <a:cubicBezTo>
                  <a:pt x="427" y="23"/>
                  <a:pt x="427" y="23"/>
                  <a:pt x="427" y="24"/>
                </a:cubicBezTo>
                <a:cubicBezTo>
                  <a:pt x="426" y="24"/>
                  <a:pt x="426" y="23"/>
                  <a:pt x="424" y="23"/>
                </a:cubicBezTo>
                <a:cubicBezTo>
                  <a:pt x="425" y="22"/>
                  <a:pt x="426" y="22"/>
                  <a:pt x="427" y="22"/>
                </a:cubicBezTo>
                <a:close/>
                <a:moveTo>
                  <a:pt x="431" y="136"/>
                </a:moveTo>
                <a:cubicBezTo>
                  <a:pt x="430" y="137"/>
                  <a:pt x="427" y="138"/>
                  <a:pt x="425" y="138"/>
                </a:cubicBezTo>
                <a:cubicBezTo>
                  <a:pt x="425" y="138"/>
                  <a:pt x="425" y="138"/>
                  <a:pt x="426" y="138"/>
                </a:cubicBezTo>
                <a:cubicBezTo>
                  <a:pt x="426" y="138"/>
                  <a:pt x="425" y="137"/>
                  <a:pt x="425" y="136"/>
                </a:cubicBezTo>
                <a:cubicBezTo>
                  <a:pt x="427" y="139"/>
                  <a:pt x="428" y="136"/>
                  <a:pt x="431" y="136"/>
                </a:cubicBezTo>
                <a:close/>
                <a:moveTo>
                  <a:pt x="432" y="173"/>
                </a:moveTo>
                <a:cubicBezTo>
                  <a:pt x="430" y="171"/>
                  <a:pt x="427" y="172"/>
                  <a:pt x="425" y="173"/>
                </a:cubicBezTo>
                <a:cubicBezTo>
                  <a:pt x="425" y="171"/>
                  <a:pt x="427" y="172"/>
                  <a:pt x="427" y="171"/>
                </a:cubicBezTo>
                <a:cubicBezTo>
                  <a:pt x="428" y="170"/>
                  <a:pt x="430" y="172"/>
                  <a:pt x="430" y="169"/>
                </a:cubicBezTo>
                <a:cubicBezTo>
                  <a:pt x="430" y="170"/>
                  <a:pt x="431" y="170"/>
                  <a:pt x="432" y="170"/>
                </a:cubicBezTo>
                <a:cubicBezTo>
                  <a:pt x="432" y="171"/>
                  <a:pt x="433" y="172"/>
                  <a:pt x="432" y="173"/>
                </a:cubicBezTo>
                <a:close/>
                <a:moveTo>
                  <a:pt x="428" y="82"/>
                </a:moveTo>
                <a:cubicBezTo>
                  <a:pt x="429" y="83"/>
                  <a:pt x="426" y="83"/>
                  <a:pt x="427" y="83"/>
                </a:cubicBezTo>
                <a:cubicBezTo>
                  <a:pt x="427" y="84"/>
                  <a:pt x="426" y="83"/>
                  <a:pt x="426" y="83"/>
                </a:cubicBezTo>
                <a:cubicBezTo>
                  <a:pt x="426" y="83"/>
                  <a:pt x="425" y="83"/>
                  <a:pt x="425" y="83"/>
                </a:cubicBezTo>
                <a:cubicBezTo>
                  <a:pt x="423" y="82"/>
                  <a:pt x="427" y="82"/>
                  <a:pt x="428" y="82"/>
                </a:cubicBezTo>
                <a:close/>
                <a:moveTo>
                  <a:pt x="419" y="24"/>
                </a:moveTo>
                <a:cubicBezTo>
                  <a:pt x="421" y="25"/>
                  <a:pt x="422" y="23"/>
                  <a:pt x="424" y="23"/>
                </a:cubicBezTo>
                <a:cubicBezTo>
                  <a:pt x="420" y="26"/>
                  <a:pt x="419" y="26"/>
                  <a:pt x="415" y="27"/>
                </a:cubicBezTo>
                <a:cubicBezTo>
                  <a:pt x="415" y="24"/>
                  <a:pt x="419" y="27"/>
                  <a:pt x="419" y="24"/>
                </a:cubicBezTo>
                <a:close/>
                <a:moveTo>
                  <a:pt x="427" y="115"/>
                </a:moveTo>
                <a:cubicBezTo>
                  <a:pt x="429" y="117"/>
                  <a:pt x="425" y="117"/>
                  <a:pt x="424" y="118"/>
                </a:cubicBezTo>
                <a:cubicBezTo>
                  <a:pt x="424" y="116"/>
                  <a:pt x="427" y="116"/>
                  <a:pt x="427" y="115"/>
                </a:cubicBezTo>
                <a:close/>
                <a:moveTo>
                  <a:pt x="426" y="113"/>
                </a:moveTo>
                <a:cubicBezTo>
                  <a:pt x="426" y="115"/>
                  <a:pt x="423" y="114"/>
                  <a:pt x="423" y="115"/>
                </a:cubicBezTo>
                <a:cubicBezTo>
                  <a:pt x="422" y="113"/>
                  <a:pt x="424" y="113"/>
                  <a:pt x="426" y="113"/>
                </a:cubicBezTo>
                <a:close/>
                <a:moveTo>
                  <a:pt x="426" y="170"/>
                </a:moveTo>
                <a:cubicBezTo>
                  <a:pt x="426" y="171"/>
                  <a:pt x="425" y="172"/>
                  <a:pt x="423" y="172"/>
                </a:cubicBezTo>
                <a:cubicBezTo>
                  <a:pt x="424" y="171"/>
                  <a:pt x="423" y="171"/>
                  <a:pt x="423" y="170"/>
                </a:cubicBezTo>
                <a:cubicBezTo>
                  <a:pt x="424" y="171"/>
                  <a:pt x="425" y="170"/>
                  <a:pt x="426" y="170"/>
                </a:cubicBezTo>
                <a:close/>
                <a:moveTo>
                  <a:pt x="418" y="19"/>
                </a:moveTo>
                <a:cubicBezTo>
                  <a:pt x="419" y="20"/>
                  <a:pt x="417" y="20"/>
                  <a:pt x="417" y="20"/>
                </a:cubicBezTo>
                <a:cubicBezTo>
                  <a:pt x="416" y="18"/>
                  <a:pt x="417" y="18"/>
                  <a:pt x="418" y="19"/>
                </a:cubicBezTo>
                <a:close/>
                <a:moveTo>
                  <a:pt x="423" y="118"/>
                </a:moveTo>
                <a:cubicBezTo>
                  <a:pt x="422" y="119"/>
                  <a:pt x="419" y="119"/>
                  <a:pt x="417" y="121"/>
                </a:cubicBezTo>
                <a:cubicBezTo>
                  <a:pt x="418" y="119"/>
                  <a:pt x="422" y="117"/>
                  <a:pt x="423" y="118"/>
                </a:cubicBezTo>
                <a:close/>
                <a:moveTo>
                  <a:pt x="413" y="51"/>
                </a:moveTo>
                <a:cubicBezTo>
                  <a:pt x="413" y="49"/>
                  <a:pt x="411" y="52"/>
                  <a:pt x="411" y="50"/>
                </a:cubicBezTo>
                <a:cubicBezTo>
                  <a:pt x="412" y="49"/>
                  <a:pt x="414" y="51"/>
                  <a:pt x="416" y="49"/>
                </a:cubicBezTo>
                <a:cubicBezTo>
                  <a:pt x="417" y="52"/>
                  <a:pt x="413" y="52"/>
                  <a:pt x="414" y="53"/>
                </a:cubicBezTo>
                <a:cubicBezTo>
                  <a:pt x="414" y="54"/>
                  <a:pt x="411" y="50"/>
                  <a:pt x="413" y="51"/>
                </a:cubicBezTo>
                <a:close/>
                <a:moveTo>
                  <a:pt x="412" y="53"/>
                </a:moveTo>
                <a:cubicBezTo>
                  <a:pt x="410" y="53"/>
                  <a:pt x="412" y="55"/>
                  <a:pt x="410" y="55"/>
                </a:cubicBezTo>
                <a:cubicBezTo>
                  <a:pt x="410" y="53"/>
                  <a:pt x="410" y="52"/>
                  <a:pt x="411" y="51"/>
                </a:cubicBezTo>
                <a:cubicBezTo>
                  <a:pt x="411" y="52"/>
                  <a:pt x="412" y="52"/>
                  <a:pt x="412" y="53"/>
                </a:cubicBezTo>
                <a:close/>
                <a:moveTo>
                  <a:pt x="417" y="60"/>
                </a:moveTo>
                <a:cubicBezTo>
                  <a:pt x="416" y="60"/>
                  <a:pt x="414" y="63"/>
                  <a:pt x="413" y="62"/>
                </a:cubicBezTo>
                <a:cubicBezTo>
                  <a:pt x="414" y="61"/>
                  <a:pt x="415" y="60"/>
                  <a:pt x="417" y="60"/>
                </a:cubicBezTo>
                <a:close/>
                <a:moveTo>
                  <a:pt x="391" y="30"/>
                </a:moveTo>
                <a:cubicBezTo>
                  <a:pt x="392" y="26"/>
                  <a:pt x="403" y="25"/>
                  <a:pt x="402" y="21"/>
                </a:cubicBezTo>
                <a:cubicBezTo>
                  <a:pt x="404" y="23"/>
                  <a:pt x="408" y="20"/>
                  <a:pt x="410" y="23"/>
                </a:cubicBezTo>
                <a:cubicBezTo>
                  <a:pt x="410" y="23"/>
                  <a:pt x="410" y="22"/>
                  <a:pt x="410" y="21"/>
                </a:cubicBezTo>
                <a:cubicBezTo>
                  <a:pt x="411" y="22"/>
                  <a:pt x="413" y="22"/>
                  <a:pt x="414" y="21"/>
                </a:cubicBezTo>
                <a:cubicBezTo>
                  <a:pt x="414" y="23"/>
                  <a:pt x="416" y="25"/>
                  <a:pt x="413" y="25"/>
                </a:cubicBezTo>
                <a:cubicBezTo>
                  <a:pt x="413" y="25"/>
                  <a:pt x="413" y="23"/>
                  <a:pt x="413" y="22"/>
                </a:cubicBezTo>
                <a:cubicBezTo>
                  <a:pt x="411" y="24"/>
                  <a:pt x="410" y="23"/>
                  <a:pt x="409" y="25"/>
                </a:cubicBezTo>
                <a:cubicBezTo>
                  <a:pt x="404" y="26"/>
                  <a:pt x="397" y="30"/>
                  <a:pt x="392" y="30"/>
                </a:cubicBezTo>
                <a:cubicBezTo>
                  <a:pt x="392" y="31"/>
                  <a:pt x="393" y="31"/>
                  <a:pt x="393" y="31"/>
                </a:cubicBezTo>
                <a:cubicBezTo>
                  <a:pt x="392" y="31"/>
                  <a:pt x="389" y="30"/>
                  <a:pt x="388" y="32"/>
                </a:cubicBezTo>
                <a:cubicBezTo>
                  <a:pt x="386" y="33"/>
                  <a:pt x="389" y="33"/>
                  <a:pt x="387" y="32"/>
                </a:cubicBezTo>
                <a:cubicBezTo>
                  <a:pt x="386" y="31"/>
                  <a:pt x="384" y="34"/>
                  <a:pt x="383" y="33"/>
                </a:cubicBezTo>
                <a:cubicBezTo>
                  <a:pt x="384" y="32"/>
                  <a:pt x="384" y="32"/>
                  <a:pt x="384" y="32"/>
                </a:cubicBezTo>
                <a:cubicBezTo>
                  <a:pt x="384" y="31"/>
                  <a:pt x="384" y="31"/>
                  <a:pt x="384" y="31"/>
                </a:cubicBezTo>
                <a:cubicBezTo>
                  <a:pt x="386" y="31"/>
                  <a:pt x="388" y="29"/>
                  <a:pt x="391" y="30"/>
                </a:cubicBezTo>
                <a:close/>
                <a:moveTo>
                  <a:pt x="419" y="169"/>
                </a:moveTo>
                <a:cubicBezTo>
                  <a:pt x="418" y="171"/>
                  <a:pt x="417" y="171"/>
                  <a:pt x="415" y="172"/>
                </a:cubicBezTo>
                <a:cubicBezTo>
                  <a:pt x="414" y="171"/>
                  <a:pt x="409" y="171"/>
                  <a:pt x="410" y="173"/>
                </a:cubicBezTo>
                <a:cubicBezTo>
                  <a:pt x="408" y="171"/>
                  <a:pt x="404" y="172"/>
                  <a:pt x="401" y="170"/>
                </a:cubicBezTo>
                <a:cubicBezTo>
                  <a:pt x="404" y="169"/>
                  <a:pt x="413" y="169"/>
                  <a:pt x="419" y="169"/>
                </a:cubicBezTo>
                <a:close/>
                <a:moveTo>
                  <a:pt x="411" y="28"/>
                </a:moveTo>
                <a:cubicBezTo>
                  <a:pt x="412" y="26"/>
                  <a:pt x="411" y="29"/>
                  <a:pt x="412" y="29"/>
                </a:cubicBezTo>
                <a:cubicBezTo>
                  <a:pt x="411" y="30"/>
                  <a:pt x="410" y="30"/>
                  <a:pt x="411" y="31"/>
                </a:cubicBezTo>
                <a:cubicBezTo>
                  <a:pt x="410" y="32"/>
                  <a:pt x="409" y="31"/>
                  <a:pt x="409" y="30"/>
                </a:cubicBezTo>
                <a:cubicBezTo>
                  <a:pt x="409" y="31"/>
                  <a:pt x="408" y="31"/>
                  <a:pt x="408" y="32"/>
                </a:cubicBezTo>
                <a:cubicBezTo>
                  <a:pt x="407" y="32"/>
                  <a:pt x="406" y="31"/>
                  <a:pt x="407" y="33"/>
                </a:cubicBezTo>
                <a:cubicBezTo>
                  <a:pt x="406" y="32"/>
                  <a:pt x="406" y="31"/>
                  <a:pt x="406" y="30"/>
                </a:cubicBezTo>
                <a:cubicBezTo>
                  <a:pt x="408" y="30"/>
                  <a:pt x="410" y="29"/>
                  <a:pt x="411" y="28"/>
                </a:cubicBezTo>
                <a:close/>
                <a:moveTo>
                  <a:pt x="413" y="123"/>
                </a:moveTo>
                <a:cubicBezTo>
                  <a:pt x="413" y="122"/>
                  <a:pt x="413" y="122"/>
                  <a:pt x="412" y="122"/>
                </a:cubicBezTo>
                <a:cubicBezTo>
                  <a:pt x="412" y="121"/>
                  <a:pt x="413" y="123"/>
                  <a:pt x="414" y="122"/>
                </a:cubicBezTo>
                <a:cubicBezTo>
                  <a:pt x="413" y="123"/>
                  <a:pt x="412" y="124"/>
                  <a:pt x="411" y="124"/>
                </a:cubicBezTo>
                <a:cubicBezTo>
                  <a:pt x="411" y="125"/>
                  <a:pt x="412" y="125"/>
                  <a:pt x="412" y="125"/>
                </a:cubicBezTo>
                <a:cubicBezTo>
                  <a:pt x="413" y="127"/>
                  <a:pt x="408" y="127"/>
                  <a:pt x="411" y="126"/>
                </a:cubicBezTo>
                <a:cubicBezTo>
                  <a:pt x="411" y="126"/>
                  <a:pt x="411" y="125"/>
                  <a:pt x="410" y="125"/>
                </a:cubicBezTo>
                <a:cubicBezTo>
                  <a:pt x="411" y="124"/>
                  <a:pt x="411" y="123"/>
                  <a:pt x="413" y="123"/>
                </a:cubicBezTo>
                <a:close/>
                <a:moveTo>
                  <a:pt x="407" y="54"/>
                </a:moveTo>
                <a:cubicBezTo>
                  <a:pt x="407" y="54"/>
                  <a:pt x="406" y="54"/>
                  <a:pt x="406" y="54"/>
                </a:cubicBezTo>
                <a:cubicBezTo>
                  <a:pt x="404" y="55"/>
                  <a:pt x="408" y="54"/>
                  <a:pt x="408" y="56"/>
                </a:cubicBezTo>
                <a:cubicBezTo>
                  <a:pt x="405" y="56"/>
                  <a:pt x="405" y="57"/>
                  <a:pt x="403" y="58"/>
                </a:cubicBezTo>
                <a:cubicBezTo>
                  <a:pt x="402" y="57"/>
                  <a:pt x="403" y="57"/>
                  <a:pt x="403" y="55"/>
                </a:cubicBezTo>
                <a:cubicBezTo>
                  <a:pt x="402" y="58"/>
                  <a:pt x="400" y="59"/>
                  <a:pt x="398" y="57"/>
                </a:cubicBezTo>
                <a:cubicBezTo>
                  <a:pt x="397" y="56"/>
                  <a:pt x="400" y="56"/>
                  <a:pt x="400" y="58"/>
                </a:cubicBezTo>
                <a:cubicBezTo>
                  <a:pt x="400" y="57"/>
                  <a:pt x="400" y="57"/>
                  <a:pt x="400" y="57"/>
                </a:cubicBezTo>
                <a:cubicBezTo>
                  <a:pt x="400" y="56"/>
                  <a:pt x="400" y="56"/>
                  <a:pt x="399" y="56"/>
                </a:cubicBezTo>
                <a:cubicBezTo>
                  <a:pt x="400" y="54"/>
                  <a:pt x="403" y="57"/>
                  <a:pt x="403" y="54"/>
                </a:cubicBezTo>
                <a:cubicBezTo>
                  <a:pt x="403" y="54"/>
                  <a:pt x="403" y="55"/>
                  <a:pt x="403" y="55"/>
                </a:cubicBezTo>
                <a:cubicBezTo>
                  <a:pt x="405" y="55"/>
                  <a:pt x="405" y="54"/>
                  <a:pt x="407" y="54"/>
                </a:cubicBezTo>
                <a:close/>
                <a:moveTo>
                  <a:pt x="400" y="58"/>
                </a:moveTo>
                <a:cubicBezTo>
                  <a:pt x="399" y="60"/>
                  <a:pt x="395" y="61"/>
                  <a:pt x="392" y="62"/>
                </a:cubicBezTo>
                <a:cubicBezTo>
                  <a:pt x="392" y="62"/>
                  <a:pt x="392" y="61"/>
                  <a:pt x="392" y="61"/>
                </a:cubicBezTo>
                <a:cubicBezTo>
                  <a:pt x="389" y="61"/>
                  <a:pt x="391" y="63"/>
                  <a:pt x="389" y="64"/>
                </a:cubicBezTo>
                <a:cubicBezTo>
                  <a:pt x="388" y="64"/>
                  <a:pt x="388" y="64"/>
                  <a:pt x="388" y="63"/>
                </a:cubicBezTo>
                <a:cubicBezTo>
                  <a:pt x="388" y="64"/>
                  <a:pt x="386" y="66"/>
                  <a:pt x="385" y="65"/>
                </a:cubicBezTo>
                <a:cubicBezTo>
                  <a:pt x="385" y="63"/>
                  <a:pt x="386" y="65"/>
                  <a:pt x="386" y="64"/>
                </a:cubicBezTo>
                <a:cubicBezTo>
                  <a:pt x="386" y="62"/>
                  <a:pt x="385" y="64"/>
                  <a:pt x="384" y="64"/>
                </a:cubicBezTo>
                <a:cubicBezTo>
                  <a:pt x="385" y="64"/>
                  <a:pt x="385" y="65"/>
                  <a:pt x="385" y="65"/>
                </a:cubicBezTo>
                <a:cubicBezTo>
                  <a:pt x="384" y="66"/>
                  <a:pt x="384" y="67"/>
                  <a:pt x="382" y="66"/>
                </a:cubicBezTo>
                <a:cubicBezTo>
                  <a:pt x="382" y="66"/>
                  <a:pt x="382" y="65"/>
                  <a:pt x="382" y="65"/>
                </a:cubicBezTo>
                <a:cubicBezTo>
                  <a:pt x="383" y="66"/>
                  <a:pt x="384" y="65"/>
                  <a:pt x="383" y="64"/>
                </a:cubicBezTo>
                <a:cubicBezTo>
                  <a:pt x="384" y="63"/>
                  <a:pt x="387" y="63"/>
                  <a:pt x="387" y="61"/>
                </a:cubicBezTo>
                <a:cubicBezTo>
                  <a:pt x="388" y="62"/>
                  <a:pt x="388" y="62"/>
                  <a:pt x="388" y="63"/>
                </a:cubicBezTo>
                <a:cubicBezTo>
                  <a:pt x="390" y="62"/>
                  <a:pt x="388" y="62"/>
                  <a:pt x="388" y="61"/>
                </a:cubicBezTo>
                <a:cubicBezTo>
                  <a:pt x="388" y="61"/>
                  <a:pt x="387" y="61"/>
                  <a:pt x="387" y="61"/>
                </a:cubicBezTo>
                <a:cubicBezTo>
                  <a:pt x="387" y="60"/>
                  <a:pt x="388" y="61"/>
                  <a:pt x="389" y="60"/>
                </a:cubicBezTo>
                <a:cubicBezTo>
                  <a:pt x="388" y="62"/>
                  <a:pt x="389" y="62"/>
                  <a:pt x="389" y="63"/>
                </a:cubicBezTo>
                <a:cubicBezTo>
                  <a:pt x="390" y="63"/>
                  <a:pt x="390" y="62"/>
                  <a:pt x="389" y="62"/>
                </a:cubicBezTo>
                <a:cubicBezTo>
                  <a:pt x="389" y="61"/>
                  <a:pt x="391" y="61"/>
                  <a:pt x="391" y="60"/>
                </a:cubicBezTo>
                <a:cubicBezTo>
                  <a:pt x="392" y="60"/>
                  <a:pt x="392" y="61"/>
                  <a:pt x="393" y="61"/>
                </a:cubicBezTo>
                <a:cubicBezTo>
                  <a:pt x="392" y="60"/>
                  <a:pt x="393" y="59"/>
                  <a:pt x="391" y="59"/>
                </a:cubicBezTo>
                <a:cubicBezTo>
                  <a:pt x="392" y="59"/>
                  <a:pt x="393" y="59"/>
                  <a:pt x="394" y="58"/>
                </a:cubicBezTo>
                <a:cubicBezTo>
                  <a:pt x="393" y="59"/>
                  <a:pt x="395" y="59"/>
                  <a:pt x="396" y="60"/>
                </a:cubicBezTo>
                <a:cubicBezTo>
                  <a:pt x="396" y="59"/>
                  <a:pt x="395" y="59"/>
                  <a:pt x="395" y="58"/>
                </a:cubicBezTo>
                <a:cubicBezTo>
                  <a:pt x="396" y="58"/>
                  <a:pt x="397" y="58"/>
                  <a:pt x="397" y="59"/>
                </a:cubicBezTo>
                <a:cubicBezTo>
                  <a:pt x="398" y="59"/>
                  <a:pt x="397" y="58"/>
                  <a:pt x="397" y="58"/>
                </a:cubicBezTo>
                <a:cubicBezTo>
                  <a:pt x="398" y="56"/>
                  <a:pt x="398" y="59"/>
                  <a:pt x="400" y="58"/>
                </a:cubicBezTo>
                <a:close/>
                <a:moveTo>
                  <a:pt x="407" y="53"/>
                </a:moveTo>
                <a:cubicBezTo>
                  <a:pt x="407" y="53"/>
                  <a:pt x="407" y="53"/>
                  <a:pt x="408" y="53"/>
                </a:cubicBezTo>
                <a:cubicBezTo>
                  <a:pt x="409" y="53"/>
                  <a:pt x="408" y="53"/>
                  <a:pt x="408" y="53"/>
                </a:cubicBezTo>
                <a:cubicBezTo>
                  <a:pt x="409" y="51"/>
                  <a:pt x="410" y="54"/>
                  <a:pt x="409" y="55"/>
                </a:cubicBezTo>
                <a:cubicBezTo>
                  <a:pt x="409" y="54"/>
                  <a:pt x="409" y="54"/>
                  <a:pt x="408" y="54"/>
                </a:cubicBezTo>
                <a:cubicBezTo>
                  <a:pt x="408" y="54"/>
                  <a:pt x="408" y="54"/>
                  <a:pt x="408" y="55"/>
                </a:cubicBezTo>
                <a:cubicBezTo>
                  <a:pt x="407" y="54"/>
                  <a:pt x="407" y="54"/>
                  <a:pt x="407" y="53"/>
                </a:cubicBezTo>
                <a:close/>
                <a:moveTo>
                  <a:pt x="405" y="85"/>
                </a:moveTo>
                <a:cubicBezTo>
                  <a:pt x="404" y="88"/>
                  <a:pt x="403" y="86"/>
                  <a:pt x="401" y="89"/>
                </a:cubicBezTo>
                <a:cubicBezTo>
                  <a:pt x="400" y="88"/>
                  <a:pt x="399" y="89"/>
                  <a:pt x="398" y="89"/>
                </a:cubicBezTo>
                <a:cubicBezTo>
                  <a:pt x="400" y="88"/>
                  <a:pt x="403" y="86"/>
                  <a:pt x="405" y="85"/>
                </a:cubicBezTo>
                <a:close/>
                <a:moveTo>
                  <a:pt x="405" y="146"/>
                </a:moveTo>
                <a:cubicBezTo>
                  <a:pt x="405" y="147"/>
                  <a:pt x="405" y="147"/>
                  <a:pt x="405" y="148"/>
                </a:cubicBezTo>
                <a:cubicBezTo>
                  <a:pt x="405" y="148"/>
                  <a:pt x="402" y="147"/>
                  <a:pt x="402" y="148"/>
                </a:cubicBezTo>
                <a:cubicBezTo>
                  <a:pt x="402" y="148"/>
                  <a:pt x="404" y="146"/>
                  <a:pt x="405" y="146"/>
                </a:cubicBezTo>
                <a:close/>
                <a:moveTo>
                  <a:pt x="261" y="80"/>
                </a:moveTo>
                <a:cubicBezTo>
                  <a:pt x="261" y="79"/>
                  <a:pt x="262" y="79"/>
                  <a:pt x="263" y="79"/>
                </a:cubicBezTo>
                <a:cubicBezTo>
                  <a:pt x="262" y="78"/>
                  <a:pt x="258" y="78"/>
                  <a:pt x="258" y="80"/>
                </a:cubicBezTo>
                <a:cubicBezTo>
                  <a:pt x="257" y="78"/>
                  <a:pt x="253" y="82"/>
                  <a:pt x="255" y="83"/>
                </a:cubicBezTo>
                <a:cubicBezTo>
                  <a:pt x="256" y="83"/>
                  <a:pt x="255" y="82"/>
                  <a:pt x="255" y="82"/>
                </a:cubicBezTo>
                <a:cubicBezTo>
                  <a:pt x="256" y="82"/>
                  <a:pt x="258" y="82"/>
                  <a:pt x="260" y="82"/>
                </a:cubicBezTo>
                <a:cubicBezTo>
                  <a:pt x="259" y="83"/>
                  <a:pt x="257" y="83"/>
                  <a:pt x="257" y="84"/>
                </a:cubicBezTo>
                <a:cubicBezTo>
                  <a:pt x="252" y="84"/>
                  <a:pt x="258" y="88"/>
                  <a:pt x="263" y="83"/>
                </a:cubicBezTo>
                <a:cubicBezTo>
                  <a:pt x="262" y="82"/>
                  <a:pt x="262" y="82"/>
                  <a:pt x="261" y="81"/>
                </a:cubicBezTo>
                <a:cubicBezTo>
                  <a:pt x="261" y="81"/>
                  <a:pt x="266" y="83"/>
                  <a:pt x="268" y="81"/>
                </a:cubicBezTo>
                <a:cubicBezTo>
                  <a:pt x="267" y="79"/>
                  <a:pt x="268" y="78"/>
                  <a:pt x="269" y="78"/>
                </a:cubicBezTo>
                <a:cubicBezTo>
                  <a:pt x="269" y="77"/>
                  <a:pt x="268" y="78"/>
                  <a:pt x="268" y="76"/>
                </a:cubicBezTo>
                <a:cubicBezTo>
                  <a:pt x="264" y="77"/>
                  <a:pt x="267" y="75"/>
                  <a:pt x="269" y="75"/>
                </a:cubicBezTo>
                <a:cubicBezTo>
                  <a:pt x="269" y="76"/>
                  <a:pt x="269" y="76"/>
                  <a:pt x="269" y="76"/>
                </a:cubicBezTo>
                <a:cubicBezTo>
                  <a:pt x="270" y="76"/>
                  <a:pt x="270" y="75"/>
                  <a:pt x="270" y="74"/>
                </a:cubicBezTo>
                <a:cubicBezTo>
                  <a:pt x="272" y="73"/>
                  <a:pt x="271" y="76"/>
                  <a:pt x="273" y="75"/>
                </a:cubicBezTo>
                <a:cubicBezTo>
                  <a:pt x="272" y="76"/>
                  <a:pt x="272" y="76"/>
                  <a:pt x="272" y="75"/>
                </a:cubicBezTo>
                <a:cubicBezTo>
                  <a:pt x="271" y="75"/>
                  <a:pt x="272" y="77"/>
                  <a:pt x="270" y="77"/>
                </a:cubicBezTo>
                <a:cubicBezTo>
                  <a:pt x="270" y="76"/>
                  <a:pt x="271" y="76"/>
                  <a:pt x="271" y="76"/>
                </a:cubicBezTo>
                <a:cubicBezTo>
                  <a:pt x="269" y="76"/>
                  <a:pt x="270" y="79"/>
                  <a:pt x="272" y="78"/>
                </a:cubicBezTo>
                <a:cubicBezTo>
                  <a:pt x="272" y="78"/>
                  <a:pt x="272" y="77"/>
                  <a:pt x="272" y="78"/>
                </a:cubicBezTo>
                <a:cubicBezTo>
                  <a:pt x="272" y="77"/>
                  <a:pt x="274" y="77"/>
                  <a:pt x="274" y="75"/>
                </a:cubicBezTo>
                <a:cubicBezTo>
                  <a:pt x="275" y="78"/>
                  <a:pt x="279" y="72"/>
                  <a:pt x="282" y="73"/>
                </a:cubicBezTo>
                <a:cubicBezTo>
                  <a:pt x="281" y="71"/>
                  <a:pt x="280" y="71"/>
                  <a:pt x="279" y="70"/>
                </a:cubicBezTo>
                <a:cubicBezTo>
                  <a:pt x="279" y="69"/>
                  <a:pt x="280" y="70"/>
                  <a:pt x="280" y="69"/>
                </a:cubicBezTo>
                <a:cubicBezTo>
                  <a:pt x="281" y="70"/>
                  <a:pt x="281" y="71"/>
                  <a:pt x="282" y="72"/>
                </a:cubicBezTo>
                <a:cubicBezTo>
                  <a:pt x="283" y="72"/>
                  <a:pt x="284" y="70"/>
                  <a:pt x="285" y="71"/>
                </a:cubicBezTo>
                <a:cubicBezTo>
                  <a:pt x="285" y="70"/>
                  <a:pt x="288" y="69"/>
                  <a:pt x="290" y="68"/>
                </a:cubicBezTo>
                <a:cubicBezTo>
                  <a:pt x="290" y="68"/>
                  <a:pt x="290" y="68"/>
                  <a:pt x="289" y="68"/>
                </a:cubicBezTo>
                <a:cubicBezTo>
                  <a:pt x="296" y="66"/>
                  <a:pt x="300" y="61"/>
                  <a:pt x="306" y="59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09" y="58"/>
                  <a:pt x="309" y="56"/>
                  <a:pt x="312" y="56"/>
                </a:cubicBezTo>
                <a:cubicBezTo>
                  <a:pt x="313" y="55"/>
                  <a:pt x="312" y="55"/>
                  <a:pt x="312" y="54"/>
                </a:cubicBezTo>
                <a:cubicBezTo>
                  <a:pt x="313" y="56"/>
                  <a:pt x="318" y="52"/>
                  <a:pt x="320" y="52"/>
                </a:cubicBezTo>
                <a:cubicBezTo>
                  <a:pt x="320" y="52"/>
                  <a:pt x="320" y="51"/>
                  <a:pt x="319" y="51"/>
                </a:cubicBezTo>
                <a:cubicBezTo>
                  <a:pt x="323" y="51"/>
                  <a:pt x="325" y="47"/>
                  <a:pt x="329" y="47"/>
                </a:cubicBezTo>
                <a:cubicBezTo>
                  <a:pt x="329" y="47"/>
                  <a:pt x="329" y="46"/>
                  <a:pt x="329" y="45"/>
                </a:cubicBezTo>
                <a:cubicBezTo>
                  <a:pt x="329" y="46"/>
                  <a:pt x="330" y="46"/>
                  <a:pt x="330" y="46"/>
                </a:cubicBezTo>
                <a:cubicBezTo>
                  <a:pt x="331" y="45"/>
                  <a:pt x="333" y="44"/>
                  <a:pt x="333" y="42"/>
                </a:cubicBezTo>
                <a:cubicBezTo>
                  <a:pt x="333" y="42"/>
                  <a:pt x="333" y="43"/>
                  <a:pt x="333" y="43"/>
                </a:cubicBezTo>
                <a:cubicBezTo>
                  <a:pt x="333" y="43"/>
                  <a:pt x="334" y="43"/>
                  <a:pt x="334" y="43"/>
                </a:cubicBezTo>
                <a:cubicBezTo>
                  <a:pt x="334" y="44"/>
                  <a:pt x="333" y="44"/>
                  <a:pt x="333" y="44"/>
                </a:cubicBezTo>
                <a:cubicBezTo>
                  <a:pt x="334" y="44"/>
                  <a:pt x="336" y="43"/>
                  <a:pt x="336" y="42"/>
                </a:cubicBezTo>
                <a:cubicBezTo>
                  <a:pt x="338" y="43"/>
                  <a:pt x="338" y="41"/>
                  <a:pt x="340" y="41"/>
                </a:cubicBezTo>
                <a:cubicBezTo>
                  <a:pt x="340" y="40"/>
                  <a:pt x="338" y="41"/>
                  <a:pt x="338" y="40"/>
                </a:cubicBezTo>
                <a:cubicBezTo>
                  <a:pt x="338" y="39"/>
                  <a:pt x="340" y="40"/>
                  <a:pt x="341" y="41"/>
                </a:cubicBezTo>
                <a:cubicBezTo>
                  <a:pt x="341" y="40"/>
                  <a:pt x="341" y="39"/>
                  <a:pt x="342" y="41"/>
                </a:cubicBezTo>
                <a:cubicBezTo>
                  <a:pt x="343" y="38"/>
                  <a:pt x="348" y="38"/>
                  <a:pt x="348" y="35"/>
                </a:cubicBezTo>
                <a:cubicBezTo>
                  <a:pt x="358" y="32"/>
                  <a:pt x="370" y="25"/>
                  <a:pt x="379" y="21"/>
                </a:cubicBezTo>
                <a:cubicBezTo>
                  <a:pt x="380" y="21"/>
                  <a:pt x="378" y="22"/>
                  <a:pt x="378" y="23"/>
                </a:cubicBezTo>
                <a:cubicBezTo>
                  <a:pt x="380" y="23"/>
                  <a:pt x="379" y="21"/>
                  <a:pt x="381" y="21"/>
                </a:cubicBezTo>
                <a:cubicBezTo>
                  <a:pt x="381" y="22"/>
                  <a:pt x="382" y="21"/>
                  <a:pt x="385" y="22"/>
                </a:cubicBezTo>
                <a:cubicBezTo>
                  <a:pt x="385" y="21"/>
                  <a:pt x="385" y="20"/>
                  <a:pt x="384" y="20"/>
                </a:cubicBezTo>
                <a:cubicBezTo>
                  <a:pt x="385" y="19"/>
                  <a:pt x="386" y="21"/>
                  <a:pt x="386" y="22"/>
                </a:cubicBezTo>
                <a:cubicBezTo>
                  <a:pt x="387" y="22"/>
                  <a:pt x="387" y="21"/>
                  <a:pt x="387" y="20"/>
                </a:cubicBezTo>
                <a:cubicBezTo>
                  <a:pt x="388" y="20"/>
                  <a:pt x="388" y="21"/>
                  <a:pt x="388" y="22"/>
                </a:cubicBezTo>
                <a:cubicBezTo>
                  <a:pt x="388" y="20"/>
                  <a:pt x="391" y="22"/>
                  <a:pt x="391" y="20"/>
                </a:cubicBezTo>
                <a:cubicBezTo>
                  <a:pt x="392" y="20"/>
                  <a:pt x="392" y="21"/>
                  <a:pt x="391" y="22"/>
                </a:cubicBezTo>
                <a:cubicBezTo>
                  <a:pt x="393" y="21"/>
                  <a:pt x="394" y="21"/>
                  <a:pt x="395" y="21"/>
                </a:cubicBezTo>
                <a:cubicBezTo>
                  <a:pt x="397" y="23"/>
                  <a:pt x="391" y="22"/>
                  <a:pt x="391" y="24"/>
                </a:cubicBezTo>
                <a:cubicBezTo>
                  <a:pt x="383" y="25"/>
                  <a:pt x="376" y="31"/>
                  <a:pt x="370" y="34"/>
                </a:cubicBezTo>
                <a:cubicBezTo>
                  <a:pt x="369" y="34"/>
                  <a:pt x="368" y="33"/>
                  <a:pt x="368" y="35"/>
                </a:cubicBezTo>
                <a:cubicBezTo>
                  <a:pt x="367" y="35"/>
                  <a:pt x="367" y="35"/>
                  <a:pt x="368" y="35"/>
                </a:cubicBezTo>
                <a:cubicBezTo>
                  <a:pt x="365" y="35"/>
                  <a:pt x="355" y="38"/>
                  <a:pt x="357" y="40"/>
                </a:cubicBezTo>
                <a:cubicBezTo>
                  <a:pt x="356" y="40"/>
                  <a:pt x="355" y="39"/>
                  <a:pt x="355" y="41"/>
                </a:cubicBezTo>
                <a:cubicBezTo>
                  <a:pt x="353" y="39"/>
                  <a:pt x="348" y="43"/>
                  <a:pt x="348" y="43"/>
                </a:cubicBezTo>
                <a:cubicBezTo>
                  <a:pt x="344" y="44"/>
                  <a:pt x="343" y="46"/>
                  <a:pt x="339" y="46"/>
                </a:cubicBezTo>
                <a:cubicBezTo>
                  <a:pt x="340" y="47"/>
                  <a:pt x="340" y="48"/>
                  <a:pt x="340" y="48"/>
                </a:cubicBezTo>
                <a:cubicBezTo>
                  <a:pt x="341" y="48"/>
                  <a:pt x="341" y="48"/>
                  <a:pt x="342" y="48"/>
                </a:cubicBezTo>
                <a:cubicBezTo>
                  <a:pt x="343" y="46"/>
                  <a:pt x="357" y="43"/>
                  <a:pt x="359" y="39"/>
                </a:cubicBezTo>
                <a:cubicBezTo>
                  <a:pt x="360" y="39"/>
                  <a:pt x="362" y="39"/>
                  <a:pt x="363" y="37"/>
                </a:cubicBezTo>
                <a:cubicBezTo>
                  <a:pt x="366" y="38"/>
                  <a:pt x="368" y="36"/>
                  <a:pt x="369" y="35"/>
                </a:cubicBezTo>
                <a:cubicBezTo>
                  <a:pt x="370" y="35"/>
                  <a:pt x="371" y="35"/>
                  <a:pt x="371" y="35"/>
                </a:cubicBezTo>
                <a:cubicBezTo>
                  <a:pt x="373" y="33"/>
                  <a:pt x="371" y="34"/>
                  <a:pt x="372" y="34"/>
                </a:cubicBezTo>
                <a:cubicBezTo>
                  <a:pt x="372" y="34"/>
                  <a:pt x="376" y="32"/>
                  <a:pt x="377" y="31"/>
                </a:cubicBezTo>
                <a:cubicBezTo>
                  <a:pt x="378" y="32"/>
                  <a:pt x="382" y="30"/>
                  <a:pt x="382" y="29"/>
                </a:cubicBezTo>
                <a:cubicBezTo>
                  <a:pt x="385" y="28"/>
                  <a:pt x="391" y="26"/>
                  <a:pt x="391" y="25"/>
                </a:cubicBezTo>
                <a:cubicBezTo>
                  <a:pt x="393" y="25"/>
                  <a:pt x="394" y="24"/>
                  <a:pt x="395" y="24"/>
                </a:cubicBezTo>
                <a:cubicBezTo>
                  <a:pt x="400" y="22"/>
                  <a:pt x="398" y="24"/>
                  <a:pt x="394" y="26"/>
                </a:cubicBezTo>
                <a:cubicBezTo>
                  <a:pt x="391" y="27"/>
                  <a:pt x="387" y="28"/>
                  <a:pt x="387" y="29"/>
                </a:cubicBezTo>
                <a:cubicBezTo>
                  <a:pt x="384" y="30"/>
                  <a:pt x="381" y="31"/>
                  <a:pt x="381" y="32"/>
                </a:cubicBezTo>
                <a:cubicBezTo>
                  <a:pt x="380" y="34"/>
                  <a:pt x="376" y="33"/>
                  <a:pt x="376" y="35"/>
                </a:cubicBezTo>
                <a:cubicBezTo>
                  <a:pt x="376" y="34"/>
                  <a:pt x="372" y="35"/>
                  <a:pt x="373" y="37"/>
                </a:cubicBezTo>
                <a:cubicBezTo>
                  <a:pt x="371" y="36"/>
                  <a:pt x="370" y="37"/>
                  <a:pt x="369" y="37"/>
                </a:cubicBezTo>
                <a:cubicBezTo>
                  <a:pt x="369" y="39"/>
                  <a:pt x="370" y="38"/>
                  <a:pt x="369" y="39"/>
                </a:cubicBezTo>
                <a:cubicBezTo>
                  <a:pt x="368" y="39"/>
                  <a:pt x="368" y="38"/>
                  <a:pt x="368" y="38"/>
                </a:cubicBezTo>
                <a:cubicBezTo>
                  <a:pt x="368" y="38"/>
                  <a:pt x="367" y="39"/>
                  <a:pt x="367" y="40"/>
                </a:cubicBezTo>
                <a:cubicBezTo>
                  <a:pt x="364" y="39"/>
                  <a:pt x="361" y="42"/>
                  <a:pt x="359" y="42"/>
                </a:cubicBezTo>
                <a:cubicBezTo>
                  <a:pt x="359" y="42"/>
                  <a:pt x="359" y="42"/>
                  <a:pt x="359" y="43"/>
                </a:cubicBezTo>
                <a:cubicBezTo>
                  <a:pt x="357" y="42"/>
                  <a:pt x="351" y="45"/>
                  <a:pt x="349" y="48"/>
                </a:cubicBezTo>
                <a:cubicBezTo>
                  <a:pt x="342" y="49"/>
                  <a:pt x="339" y="53"/>
                  <a:pt x="331" y="55"/>
                </a:cubicBezTo>
                <a:cubicBezTo>
                  <a:pt x="331" y="55"/>
                  <a:pt x="332" y="55"/>
                  <a:pt x="332" y="56"/>
                </a:cubicBezTo>
                <a:cubicBezTo>
                  <a:pt x="331" y="55"/>
                  <a:pt x="330" y="56"/>
                  <a:pt x="331" y="55"/>
                </a:cubicBezTo>
                <a:cubicBezTo>
                  <a:pt x="329" y="56"/>
                  <a:pt x="328" y="56"/>
                  <a:pt x="326" y="57"/>
                </a:cubicBezTo>
                <a:cubicBezTo>
                  <a:pt x="326" y="58"/>
                  <a:pt x="326" y="58"/>
                  <a:pt x="326" y="59"/>
                </a:cubicBezTo>
                <a:cubicBezTo>
                  <a:pt x="325" y="57"/>
                  <a:pt x="324" y="58"/>
                  <a:pt x="324" y="59"/>
                </a:cubicBezTo>
                <a:cubicBezTo>
                  <a:pt x="323" y="59"/>
                  <a:pt x="323" y="59"/>
                  <a:pt x="323" y="58"/>
                </a:cubicBezTo>
                <a:cubicBezTo>
                  <a:pt x="322" y="60"/>
                  <a:pt x="320" y="60"/>
                  <a:pt x="320" y="61"/>
                </a:cubicBezTo>
                <a:cubicBezTo>
                  <a:pt x="319" y="61"/>
                  <a:pt x="319" y="60"/>
                  <a:pt x="318" y="60"/>
                </a:cubicBezTo>
                <a:cubicBezTo>
                  <a:pt x="318" y="61"/>
                  <a:pt x="318" y="61"/>
                  <a:pt x="319" y="61"/>
                </a:cubicBezTo>
                <a:cubicBezTo>
                  <a:pt x="319" y="63"/>
                  <a:pt x="317" y="61"/>
                  <a:pt x="316" y="61"/>
                </a:cubicBezTo>
                <a:cubicBezTo>
                  <a:pt x="316" y="63"/>
                  <a:pt x="318" y="62"/>
                  <a:pt x="317" y="63"/>
                </a:cubicBezTo>
                <a:cubicBezTo>
                  <a:pt x="316" y="62"/>
                  <a:pt x="316" y="63"/>
                  <a:pt x="315" y="64"/>
                </a:cubicBezTo>
                <a:cubicBezTo>
                  <a:pt x="315" y="64"/>
                  <a:pt x="315" y="63"/>
                  <a:pt x="315" y="62"/>
                </a:cubicBezTo>
                <a:cubicBezTo>
                  <a:pt x="313" y="63"/>
                  <a:pt x="310" y="63"/>
                  <a:pt x="311" y="67"/>
                </a:cubicBezTo>
                <a:cubicBezTo>
                  <a:pt x="312" y="68"/>
                  <a:pt x="309" y="66"/>
                  <a:pt x="310" y="65"/>
                </a:cubicBezTo>
                <a:cubicBezTo>
                  <a:pt x="309" y="64"/>
                  <a:pt x="309" y="65"/>
                  <a:pt x="308" y="65"/>
                </a:cubicBezTo>
                <a:cubicBezTo>
                  <a:pt x="308" y="67"/>
                  <a:pt x="309" y="67"/>
                  <a:pt x="309" y="68"/>
                </a:cubicBezTo>
                <a:cubicBezTo>
                  <a:pt x="308" y="68"/>
                  <a:pt x="308" y="67"/>
                  <a:pt x="308" y="66"/>
                </a:cubicBezTo>
                <a:cubicBezTo>
                  <a:pt x="306" y="66"/>
                  <a:pt x="306" y="67"/>
                  <a:pt x="305" y="67"/>
                </a:cubicBezTo>
                <a:cubicBezTo>
                  <a:pt x="305" y="68"/>
                  <a:pt x="308" y="68"/>
                  <a:pt x="307" y="70"/>
                </a:cubicBezTo>
                <a:cubicBezTo>
                  <a:pt x="306" y="69"/>
                  <a:pt x="306" y="69"/>
                  <a:pt x="304" y="69"/>
                </a:cubicBezTo>
                <a:cubicBezTo>
                  <a:pt x="304" y="68"/>
                  <a:pt x="305" y="68"/>
                  <a:pt x="305" y="67"/>
                </a:cubicBezTo>
                <a:cubicBezTo>
                  <a:pt x="304" y="67"/>
                  <a:pt x="304" y="67"/>
                  <a:pt x="303" y="67"/>
                </a:cubicBezTo>
                <a:cubicBezTo>
                  <a:pt x="304" y="69"/>
                  <a:pt x="305" y="69"/>
                  <a:pt x="305" y="71"/>
                </a:cubicBezTo>
                <a:cubicBezTo>
                  <a:pt x="297" y="74"/>
                  <a:pt x="296" y="75"/>
                  <a:pt x="289" y="79"/>
                </a:cubicBezTo>
                <a:cubicBezTo>
                  <a:pt x="289" y="80"/>
                  <a:pt x="290" y="80"/>
                  <a:pt x="289" y="81"/>
                </a:cubicBezTo>
                <a:cubicBezTo>
                  <a:pt x="291" y="81"/>
                  <a:pt x="290" y="78"/>
                  <a:pt x="291" y="80"/>
                </a:cubicBezTo>
                <a:cubicBezTo>
                  <a:pt x="291" y="78"/>
                  <a:pt x="297" y="78"/>
                  <a:pt x="297" y="75"/>
                </a:cubicBezTo>
                <a:cubicBezTo>
                  <a:pt x="298" y="75"/>
                  <a:pt x="297" y="75"/>
                  <a:pt x="297" y="75"/>
                </a:cubicBezTo>
                <a:cubicBezTo>
                  <a:pt x="305" y="73"/>
                  <a:pt x="314" y="67"/>
                  <a:pt x="322" y="63"/>
                </a:cubicBezTo>
                <a:cubicBezTo>
                  <a:pt x="322" y="62"/>
                  <a:pt x="321" y="62"/>
                  <a:pt x="321" y="62"/>
                </a:cubicBezTo>
                <a:cubicBezTo>
                  <a:pt x="323" y="62"/>
                  <a:pt x="323" y="63"/>
                  <a:pt x="326" y="61"/>
                </a:cubicBezTo>
                <a:cubicBezTo>
                  <a:pt x="326" y="61"/>
                  <a:pt x="326" y="60"/>
                  <a:pt x="326" y="60"/>
                </a:cubicBezTo>
                <a:cubicBezTo>
                  <a:pt x="327" y="61"/>
                  <a:pt x="328" y="59"/>
                  <a:pt x="331" y="59"/>
                </a:cubicBezTo>
                <a:cubicBezTo>
                  <a:pt x="330" y="58"/>
                  <a:pt x="335" y="55"/>
                  <a:pt x="335" y="57"/>
                </a:cubicBezTo>
                <a:cubicBezTo>
                  <a:pt x="343" y="51"/>
                  <a:pt x="353" y="49"/>
                  <a:pt x="361" y="42"/>
                </a:cubicBezTo>
                <a:cubicBezTo>
                  <a:pt x="363" y="43"/>
                  <a:pt x="369" y="42"/>
                  <a:pt x="370" y="39"/>
                </a:cubicBezTo>
                <a:cubicBezTo>
                  <a:pt x="371" y="39"/>
                  <a:pt x="372" y="39"/>
                  <a:pt x="372" y="40"/>
                </a:cubicBezTo>
                <a:cubicBezTo>
                  <a:pt x="374" y="39"/>
                  <a:pt x="373" y="39"/>
                  <a:pt x="373" y="38"/>
                </a:cubicBezTo>
                <a:cubicBezTo>
                  <a:pt x="375" y="39"/>
                  <a:pt x="379" y="37"/>
                  <a:pt x="381" y="35"/>
                </a:cubicBezTo>
                <a:cubicBezTo>
                  <a:pt x="381" y="35"/>
                  <a:pt x="379" y="35"/>
                  <a:pt x="379" y="36"/>
                </a:cubicBezTo>
                <a:cubicBezTo>
                  <a:pt x="378" y="36"/>
                  <a:pt x="379" y="34"/>
                  <a:pt x="377" y="35"/>
                </a:cubicBezTo>
                <a:cubicBezTo>
                  <a:pt x="377" y="33"/>
                  <a:pt x="381" y="35"/>
                  <a:pt x="381" y="33"/>
                </a:cubicBezTo>
                <a:cubicBezTo>
                  <a:pt x="382" y="34"/>
                  <a:pt x="381" y="34"/>
                  <a:pt x="381" y="35"/>
                </a:cubicBezTo>
                <a:cubicBezTo>
                  <a:pt x="382" y="35"/>
                  <a:pt x="383" y="35"/>
                  <a:pt x="385" y="35"/>
                </a:cubicBezTo>
                <a:cubicBezTo>
                  <a:pt x="385" y="35"/>
                  <a:pt x="385" y="35"/>
                  <a:pt x="386" y="36"/>
                </a:cubicBezTo>
                <a:cubicBezTo>
                  <a:pt x="382" y="36"/>
                  <a:pt x="381" y="38"/>
                  <a:pt x="377" y="40"/>
                </a:cubicBezTo>
                <a:cubicBezTo>
                  <a:pt x="377" y="39"/>
                  <a:pt x="378" y="39"/>
                  <a:pt x="378" y="39"/>
                </a:cubicBezTo>
                <a:cubicBezTo>
                  <a:pt x="374" y="41"/>
                  <a:pt x="367" y="43"/>
                  <a:pt x="363" y="46"/>
                </a:cubicBezTo>
                <a:cubicBezTo>
                  <a:pt x="361" y="45"/>
                  <a:pt x="359" y="48"/>
                  <a:pt x="356" y="48"/>
                </a:cubicBezTo>
                <a:cubicBezTo>
                  <a:pt x="356" y="49"/>
                  <a:pt x="356" y="49"/>
                  <a:pt x="356" y="50"/>
                </a:cubicBezTo>
                <a:cubicBezTo>
                  <a:pt x="355" y="48"/>
                  <a:pt x="352" y="51"/>
                  <a:pt x="352" y="51"/>
                </a:cubicBezTo>
                <a:cubicBezTo>
                  <a:pt x="350" y="51"/>
                  <a:pt x="348" y="52"/>
                  <a:pt x="348" y="54"/>
                </a:cubicBezTo>
                <a:cubicBezTo>
                  <a:pt x="345" y="54"/>
                  <a:pt x="345" y="55"/>
                  <a:pt x="340" y="56"/>
                </a:cubicBezTo>
                <a:cubicBezTo>
                  <a:pt x="341" y="56"/>
                  <a:pt x="342" y="56"/>
                  <a:pt x="342" y="56"/>
                </a:cubicBezTo>
                <a:cubicBezTo>
                  <a:pt x="341" y="58"/>
                  <a:pt x="336" y="55"/>
                  <a:pt x="336" y="59"/>
                </a:cubicBezTo>
                <a:cubicBezTo>
                  <a:pt x="334" y="58"/>
                  <a:pt x="332" y="59"/>
                  <a:pt x="332" y="61"/>
                </a:cubicBezTo>
                <a:cubicBezTo>
                  <a:pt x="331" y="60"/>
                  <a:pt x="329" y="61"/>
                  <a:pt x="329" y="62"/>
                </a:cubicBezTo>
                <a:cubicBezTo>
                  <a:pt x="328" y="62"/>
                  <a:pt x="328" y="62"/>
                  <a:pt x="328" y="61"/>
                </a:cubicBezTo>
                <a:cubicBezTo>
                  <a:pt x="327" y="62"/>
                  <a:pt x="327" y="63"/>
                  <a:pt x="326" y="62"/>
                </a:cubicBezTo>
                <a:cubicBezTo>
                  <a:pt x="326" y="63"/>
                  <a:pt x="326" y="63"/>
                  <a:pt x="326" y="64"/>
                </a:cubicBezTo>
                <a:cubicBezTo>
                  <a:pt x="325" y="63"/>
                  <a:pt x="323" y="63"/>
                  <a:pt x="323" y="65"/>
                </a:cubicBezTo>
                <a:cubicBezTo>
                  <a:pt x="321" y="65"/>
                  <a:pt x="318" y="66"/>
                  <a:pt x="318" y="68"/>
                </a:cubicBezTo>
                <a:cubicBezTo>
                  <a:pt x="314" y="68"/>
                  <a:pt x="314" y="71"/>
                  <a:pt x="309" y="70"/>
                </a:cubicBezTo>
                <a:cubicBezTo>
                  <a:pt x="311" y="71"/>
                  <a:pt x="309" y="72"/>
                  <a:pt x="307" y="72"/>
                </a:cubicBezTo>
                <a:cubicBezTo>
                  <a:pt x="308" y="72"/>
                  <a:pt x="308" y="73"/>
                  <a:pt x="308" y="73"/>
                </a:cubicBezTo>
                <a:cubicBezTo>
                  <a:pt x="310" y="72"/>
                  <a:pt x="310" y="73"/>
                  <a:pt x="311" y="71"/>
                </a:cubicBezTo>
                <a:cubicBezTo>
                  <a:pt x="313" y="71"/>
                  <a:pt x="311" y="71"/>
                  <a:pt x="312" y="72"/>
                </a:cubicBezTo>
                <a:cubicBezTo>
                  <a:pt x="312" y="71"/>
                  <a:pt x="315" y="71"/>
                  <a:pt x="316" y="70"/>
                </a:cubicBezTo>
                <a:cubicBezTo>
                  <a:pt x="317" y="69"/>
                  <a:pt x="317" y="71"/>
                  <a:pt x="318" y="71"/>
                </a:cubicBezTo>
                <a:cubicBezTo>
                  <a:pt x="317" y="71"/>
                  <a:pt x="316" y="71"/>
                  <a:pt x="315" y="71"/>
                </a:cubicBezTo>
                <a:cubicBezTo>
                  <a:pt x="313" y="71"/>
                  <a:pt x="315" y="74"/>
                  <a:pt x="313" y="73"/>
                </a:cubicBezTo>
                <a:cubicBezTo>
                  <a:pt x="315" y="74"/>
                  <a:pt x="317" y="72"/>
                  <a:pt x="318" y="71"/>
                </a:cubicBezTo>
                <a:cubicBezTo>
                  <a:pt x="318" y="70"/>
                  <a:pt x="316" y="70"/>
                  <a:pt x="316" y="69"/>
                </a:cubicBezTo>
                <a:cubicBezTo>
                  <a:pt x="317" y="69"/>
                  <a:pt x="318" y="69"/>
                  <a:pt x="318" y="69"/>
                </a:cubicBezTo>
                <a:cubicBezTo>
                  <a:pt x="319" y="70"/>
                  <a:pt x="319" y="69"/>
                  <a:pt x="320" y="70"/>
                </a:cubicBezTo>
                <a:cubicBezTo>
                  <a:pt x="321" y="70"/>
                  <a:pt x="321" y="70"/>
                  <a:pt x="321" y="68"/>
                </a:cubicBezTo>
                <a:cubicBezTo>
                  <a:pt x="323" y="69"/>
                  <a:pt x="324" y="68"/>
                  <a:pt x="326" y="67"/>
                </a:cubicBezTo>
                <a:cubicBezTo>
                  <a:pt x="326" y="66"/>
                  <a:pt x="326" y="66"/>
                  <a:pt x="326" y="66"/>
                </a:cubicBezTo>
                <a:cubicBezTo>
                  <a:pt x="325" y="66"/>
                  <a:pt x="326" y="66"/>
                  <a:pt x="326" y="66"/>
                </a:cubicBezTo>
                <a:cubicBezTo>
                  <a:pt x="325" y="67"/>
                  <a:pt x="323" y="66"/>
                  <a:pt x="323" y="66"/>
                </a:cubicBezTo>
                <a:cubicBezTo>
                  <a:pt x="322" y="65"/>
                  <a:pt x="326" y="66"/>
                  <a:pt x="324" y="65"/>
                </a:cubicBezTo>
                <a:cubicBezTo>
                  <a:pt x="324" y="65"/>
                  <a:pt x="326" y="66"/>
                  <a:pt x="327" y="66"/>
                </a:cubicBezTo>
                <a:cubicBezTo>
                  <a:pt x="326" y="64"/>
                  <a:pt x="328" y="63"/>
                  <a:pt x="330" y="64"/>
                </a:cubicBezTo>
                <a:cubicBezTo>
                  <a:pt x="330" y="65"/>
                  <a:pt x="328" y="64"/>
                  <a:pt x="328" y="65"/>
                </a:cubicBezTo>
                <a:cubicBezTo>
                  <a:pt x="329" y="67"/>
                  <a:pt x="329" y="64"/>
                  <a:pt x="330" y="65"/>
                </a:cubicBezTo>
                <a:cubicBezTo>
                  <a:pt x="331" y="64"/>
                  <a:pt x="330" y="64"/>
                  <a:pt x="331" y="64"/>
                </a:cubicBezTo>
                <a:cubicBezTo>
                  <a:pt x="331" y="63"/>
                  <a:pt x="330" y="63"/>
                  <a:pt x="330" y="63"/>
                </a:cubicBezTo>
                <a:cubicBezTo>
                  <a:pt x="329" y="62"/>
                  <a:pt x="332" y="63"/>
                  <a:pt x="333" y="63"/>
                </a:cubicBezTo>
                <a:cubicBezTo>
                  <a:pt x="331" y="62"/>
                  <a:pt x="333" y="60"/>
                  <a:pt x="334" y="63"/>
                </a:cubicBezTo>
                <a:cubicBezTo>
                  <a:pt x="335" y="61"/>
                  <a:pt x="335" y="61"/>
                  <a:pt x="338" y="61"/>
                </a:cubicBezTo>
                <a:cubicBezTo>
                  <a:pt x="338" y="60"/>
                  <a:pt x="337" y="60"/>
                  <a:pt x="336" y="60"/>
                </a:cubicBezTo>
                <a:cubicBezTo>
                  <a:pt x="335" y="60"/>
                  <a:pt x="340" y="60"/>
                  <a:pt x="341" y="59"/>
                </a:cubicBezTo>
                <a:cubicBezTo>
                  <a:pt x="341" y="58"/>
                  <a:pt x="341" y="58"/>
                  <a:pt x="339" y="58"/>
                </a:cubicBezTo>
                <a:cubicBezTo>
                  <a:pt x="338" y="57"/>
                  <a:pt x="343" y="57"/>
                  <a:pt x="342" y="58"/>
                </a:cubicBezTo>
                <a:cubicBezTo>
                  <a:pt x="344" y="57"/>
                  <a:pt x="342" y="56"/>
                  <a:pt x="345" y="57"/>
                </a:cubicBezTo>
                <a:cubicBezTo>
                  <a:pt x="345" y="55"/>
                  <a:pt x="349" y="56"/>
                  <a:pt x="348" y="54"/>
                </a:cubicBezTo>
                <a:cubicBezTo>
                  <a:pt x="349" y="53"/>
                  <a:pt x="353" y="55"/>
                  <a:pt x="352" y="51"/>
                </a:cubicBezTo>
                <a:cubicBezTo>
                  <a:pt x="353" y="51"/>
                  <a:pt x="354" y="52"/>
                  <a:pt x="353" y="52"/>
                </a:cubicBezTo>
                <a:cubicBezTo>
                  <a:pt x="355" y="51"/>
                  <a:pt x="360" y="49"/>
                  <a:pt x="361" y="48"/>
                </a:cubicBezTo>
                <a:cubicBezTo>
                  <a:pt x="362" y="49"/>
                  <a:pt x="364" y="48"/>
                  <a:pt x="364" y="46"/>
                </a:cubicBezTo>
                <a:cubicBezTo>
                  <a:pt x="370" y="46"/>
                  <a:pt x="376" y="41"/>
                  <a:pt x="381" y="40"/>
                </a:cubicBezTo>
                <a:cubicBezTo>
                  <a:pt x="381" y="39"/>
                  <a:pt x="381" y="39"/>
                  <a:pt x="380" y="39"/>
                </a:cubicBezTo>
                <a:cubicBezTo>
                  <a:pt x="380" y="38"/>
                  <a:pt x="382" y="39"/>
                  <a:pt x="381" y="40"/>
                </a:cubicBezTo>
                <a:cubicBezTo>
                  <a:pt x="382" y="40"/>
                  <a:pt x="382" y="40"/>
                  <a:pt x="383" y="40"/>
                </a:cubicBezTo>
                <a:cubicBezTo>
                  <a:pt x="383" y="38"/>
                  <a:pt x="393" y="37"/>
                  <a:pt x="395" y="34"/>
                </a:cubicBezTo>
                <a:cubicBezTo>
                  <a:pt x="396" y="34"/>
                  <a:pt x="396" y="35"/>
                  <a:pt x="396" y="36"/>
                </a:cubicBezTo>
                <a:cubicBezTo>
                  <a:pt x="392" y="38"/>
                  <a:pt x="387" y="38"/>
                  <a:pt x="384" y="42"/>
                </a:cubicBezTo>
                <a:cubicBezTo>
                  <a:pt x="375" y="44"/>
                  <a:pt x="359" y="55"/>
                  <a:pt x="350" y="57"/>
                </a:cubicBezTo>
                <a:cubicBezTo>
                  <a:pt x="350" y="58"/>
                  <a:pt x="351" y="58"/>
                  <a:pt x="351" y="58"/>
                </a:cubicBezTo>
                <a:cubicBezTo>
                  <a:pt x="343" y="63"/>
                  <a:pt x="330" y="67"/>
                  <a:pt x="321" y="72"/>
                </a:cubicBezTo>
                <a:cubicBezTo>
                  <a:pt x="321" y="73"/>
                  <a:pt x="322" y="73"/>
                  <a:pt x="322" y="73"/>
                </a:cubicBezTo>
                <a:cubicBezTo>
                  <a:pt x="319" y="73"/>
                  <a:pt x="317" y="76"/>
                  <a:pt x="313" y="76"/>
                </a:cubicBezTo>
                <a:cubicBezTo>
                  <a:pt x="314" y="77"/>
                  <a:pt x="314" y="77"/>
                  <a:pt x="314" y="77"/>
                </a:cubicBezTo>
                <a:cubicBezTo>
                  <a:pt x="313" y="78"/>
                  <a:pt x="308" y="77"/>
                  <a:pt x="309" y="80"/>
                </a:cubicBezTo>
                <a:cubicBezTo>
                  <a:pt x="308" y="79"/>
                  <a:pt x="308" y="80"/>
                  <a:pt x="306" y="80"/>
                </a:cubicBezTo>
                <a:cubicBezTo>
                  <a:pt x="307" y="82"/>
                  <a:pt x="299" y="82"/>
                  <a:pt x="301" y="84"/>
                </a:cubicBezTo>
                <a:cubicBezTo>
                  <a:pt x="298" y="84"/>
                  <a:pt x="294" y="87"/>
                  <a:pt x="290" y="88"/>
                </a:cubicBezTo>
                <a:cubicBezTo>
                  <a:pt x="291" y="89"/>
                  <a:pt x="291" y="89"/>
                  <a:pt x="292" y="89"/>
                </a:cubicBezTo>
                <a:cubicBezTo>
                  <a:pt x="286" y="90"/>
                  <a:pt x="281" y="93"/>
                  <a:pt x="273" y="97"/>
                </a:cubicBezTo>
                <a:cubicBezTo>
                  <a:pt x="273" y="95"/>
                  <a:pt x="273" y="94"/>
                  <a:pt x="274" y="95"/>
                </a:cubicBezTo>
                <a:cubicBezTo>
                  <a:pt x="273" y="94"/>
                  <a:pt x="271" y="95"/>
                  <a:pt x="271" y="96"/>
                </a:cubicBezTo>
                <a:cubicBezTo>
                  <a:pt x="271" y="97"/>
                  <a:pt x="273" y="96"/>
                  <a:pt x="272" y="98"/>
                </a:cubicBezTo>
                <a:cubicBezTo>
                  <a:pt x="272" y="98"/>
                  <a:pt x="271" y="98"/>
                  <a:pt x="270" y="98"/>
                </a:cubicBezTo>
                <a:cubicBezTo>
                  <a:pt x="270" y="98"/>
                  <a:pt x="271" y="98"/>
                  <a:pt x="271" y="98"/>
                </a:cubicBezTo>
                <a:cubicBezTo>
                  <a:pt x="271" y="96"/>
                  <a:pt x="268" y="99"/>
                  <a:pt x="269" y="97"/>
                </a:cubicBezTo>
                <a:cubicBezTo>
                  <a:pt x="267" y="98"/>
                  <a:pt x="269" y="99"/>
                  <a:pt x="270" y="99"/>
                </a:cubicBezTo>
                <a:cubicBezTo>
                  <a:pt x="270" y="99"/>
                  <a:pt x="269" y="99"/>
                  <a:pt x="269" y="100"/>
                </a:cubicBezTo>
                <a:cubicBezTo>
                  <a:pt x="269" y="100"/>
                  <a:pt x="269" y="100"/>
                  <a:pt x="268" y="100"/>
                </a:cubicBezTo>
                <a:cubicBezTo>
                  <a:pt x="268" y="99"/>
                  <a:pt x="269" y="99"/>
                  <a:pt x="269" y="99"/>
                </a:cubicBezTo>
                <a:cubicBezTo>
                  <a:pt x="270" y="98"/>
                  <a:pt x="267" y="100"/>
                  <a:pt x="268" y="98"/>
                </a:cubicBezTo>
                <a:cubicBezTo>
                  <a:pt x="267" y="98"/>
                  <a:pt x="267" y="98"/>
                  <a:pt x="266" y="98"/>
                </a:cubicBezTo>
                <a:cubicBezTo>
                  <a:pt x="267" y="100"/>
                  <a:pt x="268" y="101"/>
                  <a:pt x="268" y="100"/>
                </a:cubicBezTo>
                <a:cubicBezTo>
                  <a:pt x="269" y="101"/>
                  <a:pt x="267" y="104"/>
                  <a:pt x="268" y="103"/>
                </a:cubicBezTo>
                <a:cubicBezTo>
                  <a:pt x="270" y="105"/>
                  <a:pt x="266" y="104"/>
                  <a:pt x="266" y="102"/>
                </a:cubicBezTo>
                <a:cubicBezTo>
                  <a:pt x="268" y="103"/>
                  <a:pt x="266" y="101"/>
                  <a:pt x="267" y="101"/>
                </a:cubicBezTo>
                <a:cubicBezTo>
                  <a:pt x="267" y="100"/>
                  <a:pt x="266" y="100"/>
                  <a:pt x="266" y="99"/>
                </a:cubicBezTo>
                <a:cubicBezTo>
                  <a:pt x="265" y="99"/>
                  <a:pt x="265" y="99"/>
                  <a:pt x="264" y="99"/>
                </a:cubicBezTo>
                <a:cubicBezTo>
                  <a:pt x="264" y="100"/>
                  <a:pt x="265" y="100"/>
                  <a:pt x="265" y="101"/>
                </a:cubicBezTo>
                <a:cubicBezTo>
                  <a:pt x="264" y="102"/>
                  <a:pt x="264" y="100"/>
                  <a:pt x="264" y="100"/>
                </a:cubicBezTo>
                <a:cubicBezTo>
                  <a:pt x="263" y="100"/>
                  <a:pt x="263" y="101"/>
                  <a:pt x="262" y="101"/>
                </a:cubicBezTo>
                <a:cubicBezTo>
                  <a:pt x="263" y="102"/>
                  <a:pt x="263" y="102"/>
                  <a:pt x="262" y="103"/>
                </a:cubicBezTo>
                <a:cubicBezTo>
                  <a:pt x="262" y="101"/>
                  <a:pt x="259" y="103"/>
                  <a:pt x="257" y="104"/>
                </a:cubicBezTo>
                <a:cubicBezTo>
                  <a:pt x="258" y="105"/>
                  <a:pt x="258" y="106"/>
                  <a:pt x="259" y="106"/>
                </a:cubicBezTo>
                <a:cubicBezTo>
                  <a:pt x="258" y="107"/>
                  <a:pt x="258" y="106"/>
                  <a:pt x="257" y="107"/>
                </a:cubicBezTo>
                <a:cubicBezTo>
                  <a:pt x="257" y="105"/>
                  <a:pt x="257" y="106"/>
                  <a:pt x="257" y="104"/>
                </a:cubicBezTo>
                <a:cubicBezTo>
                  <a:pt x="256" y="104"/>
                  <a:pt x="256" y="105"/>
                  <a:pt x="256" y="106"/>
                </a:cubicBezTo>
                <a:cubicBezTo>
                  <a:pt x="256" y="105"/>
                  <a:pt x="253" y="105"/>
                  <a:pt x="255" y="109"/>
                </a:cubicBezTo>
                <a:cubicBezTo>
                  <a:pt x="254" y="109"/>
                  <a:pt x="254" y="107"/>
                  <a:pt x="254" y="106"/>
                </a:cubicBezTo>
                <a:cubicBezTo>
                  <a:pt x="253" y="107"/>
                  <a:pt x="254" y="107"/>
                  <a:pt x="252" y="107"/>
                </a:cubicBezTo>
                <a:cubicBezTo>
                  <a:pt x="252" y="108"/>
                  <a:pt x="252" y="108"/>
                  <a:pt x="253" y="110"/>
                </a:cubicBezTo>
                <a:cubicBezTo>
                  <a:pt x="253" y="110"/>
                  <a:pt x="252" y="110"/>
                  <a:pt x="252" y="110"/>
                </a:cubicBezTo>
                <a:cubicBezTo>
                  <a:pt x="252" y="110"/>
                  <a:pt x="253" y="110"/>
                  <a:pt x="253" y="109"/>
                </a:cubicBezTo>
                <a:cubicBezTo>
                  <a:pt x="250" y="108"/>
                  <a:pt x="250" y="108"/>
                  <a:pt x="248" y="109"/>
                </a:cubicBezTo>
                <a:cubicBezTo>
                  <a:pt x="248" y="109"/>
                  <a:pt x="249" y="110"/>
                  <a:pt x="250" y="110"/>
                </a:cubicBezTo>
                <a:cubicBezTo>
                  <a:pt x="251" y="110"/>
                  <a:pt x="248" y="111"/>
                  <a:pt x="248" y="110"/>
                </a:cubicBezTo>
                <a:cubicBezTo>
                  <a:pt x="250" y="112"/>
                  <a:pt x="252" y="111"/>
                  <a:pt x="255" y="109"/>
                </a:cubicBezTo>
                <a:cubicBezTo>
                  <a:pt x="255" y="112"/>
                  <a:pt x="251" y="111"/>
                  <a:pt x="250" y="114"/>
                </a:cubicBezTo>
                <a:cubicBezTo>
                  <a:pt x="249" y="114"/>
                  <a:pt x="250" y="112"/>
                  <a:pt x="250" y="112"/>
                </a:cubicBezTo>
                <a:cubicBezTo>
                  <a:pt x="250" y="111"/>
                  <a:pt x="247" y="112"/>
                  <a:pt x="247" y="110"/>
                </a:cubicBezTo>
                <a:cubicBezTo>
                  <a:pt x="246" y="113"/>
                  <a:pt x="242" y="111"/>
                  <a:pt x="242" y="114"/>
                </a:cubicBezTo>
                <a:cubicBezTo>
                  <a:pt x="239" y="114"/>
                  <a:pt x="238" y="116"/>
                  <a:pt x="236" y="117"/>
                </a:cubicBezTo>
                <a:cubicBezTo>
                  <a:pt x="236" y="117"/>
                  <a:pt x="237" y="117"/>
                  <a:pt x="237" y="118"/>
                </a:cubicBezTo>
                <a:cubicBezTo>
                  <a:pt x="233" y="117"/>
                  <a:pt x="232" y="123"/>
                  <a:pt x="227" y="122"/>
                </a:cubicBezTo>
                <a:cubicBezTo>
                  <a:pt x="228" y="122"/>
                  <a:pt x="228" y="122"/>
                  <a:pt x="228" y="123"/>
                </a:cubicBezTo>
                <a:cubicBezTo>
                  <a:pt x="226" y="122"/>
                  <a:pt x="222" y="126"/>
                  <a:pt x="220" y="128"/>
                </a:cubicBezTo>
                <a:cubicBezTo>
                  <a:pt x="217" y="126"/>
                  <a:pt x="216" y="131"/>
                  <a:pt x="214" y="130"/>
                </a:cubicBezTo>
                <a:cubicBezTo>
                  <a:pt x="214" y="132"/>
                  <a:pt x="213" y="132"/>
                  <a:pt x="211" y="132"/>
                </a:cubicBezTo>
                <a:cubicBezTo>
                  <a:pt x="210" y="136"/>
                  <a:pt x="202" y="137"/>
                  <a:pt x="201" y="140"/>
                </a:cubicBezTo>
                <a:cubicBezTo>
                  <a:pt x="196" y="140"/>
                  <a:pt x="195" y="144"/>
                  <a:pt x="190" y="145"/>
                </a:cubicBezTo>
                <a:cubicBezTo>
                  <a:pt x="190" y="146"/>
                  <a:pt x="191" y="146"/>
                  <a:pt x="190" y="147"/>
                </a:cubicBezTo>
                <a:cubicBezTo>
                  <a:pt x="189" y="146"/>
                  <a:pt x="187" y="148"/>
                  <a:pt x="189" y="148"/>
                </a:cubicBezTo>
                <a:cubicBezTo>
                  <a:pt x="188" y="148"/>
                  <a:pt x="183" y="149"/>
                  <a:pt x="184" y="151"/>
                </a:cubicBezTo>
                <a:cubicBezTo>
                  <a:pt x="182" y="151"/>
                  <a:pt x="180" y="153"/>
                  <a:pt x="176" y="155"/>
                </a:cubicBezTo>
                <a:cubicBezTo>
                  <a:pt x="177" y="156"/>
                  <a:pt x="173" y="157"/>
                  <a:pt x="171" y="158"/>
                </a:cubicBezTo>
                <a:cubicBezTo>
                  <a:pt x="172" y="159"/>
                  <a:pt x="172" y="159"/>
                  <a:pt x="170" y="158"/>
                </a:cubicBezTo>
                <a:cubicBezTo>
                  <a:pt x="169" y="159"/>
                  <a:pt x="171" y="159"/>
                  <a:pt x="170" y="160"/>
                </a:cubicBezTo>
                <a:cubicBezTo>
                  <a:pt x="169" y="160"/>
                  <a:pt x="169" y="161"/>
                  <a:pt x="168" y="161"/>
                </a:cubicBezTo>
                <a:cubicBezTo>
                  <a:pt x="167" y="160"/>
                  <a:pt x="168" y="160"/>
                  <a:pt x="168" y="160"/>
                </a:cubicBezTo>
                <a:cubicBezTo>
                  <a:pt x="169" y="160"/>
                  <a:pt x="169" y="159"/>
                  <a:pt x="169" y="159"/>
                </a:cubicBezTo>
                <a:cubicBezTo>
                  <a:pt x="166" y="160"/>
                  <a:pt x="164" y="163"/>
                  <a:pt x="160" y="164"/>
                </a:cubicBezTo>
                <a:cubicBezTo>
                  <a:pt x="159" y="163"/>
                  <a:pt x="161" y="163"/>
                  <a:pt x="160" y="162"/>
                </a:cubicBezTo>
                <a:cubicBezTo>
                  <a:pt x="158" y="161"/>
                  <a:pt x="161" y="163"/>
                  <a:pt x="158" y="163"/>
                </a:cubicBezTo>
                <a:cubicBezTo>
                  <a:pt x="158" y="161"/>
                  <a:pt x="161" y="161"/>
                  <a:pt x="160" y="160"/>
                </a:cubicBezTo>
                <a:cubicBezTo>
                  <a:pt x="163" y="159"/>
                  <a:pt x="164" y="157"/>
                  <a:pt x="168" y="156"/>
                </a:cubicBezTo>
                <a:cubicBezTo>
                  <a:pt x="168" y="156"/>
                  <a:pt x="167" y="155"/>
                  <a:pt x="167" y="156"/>
                </a:cubicBezTo>
                <a:cubicBezTo>
                  <a:pt x="169" y="155"/>
                  <a:pt x="169" y="153"/>
                  <a:pt x="174" y="152"/>
                </a:cubicBezTo>
                <a:cubicBezTo>
                  <a:pt x="173" y="154"/>
                  <a:pt x="170" y="155"/>
                  <a:pt x="168" y="156"/>
                </a:cubicBezTo>
                <a:cubicBezTo>
                  <a:pt x="168" y="156"/>
                  <a:pt x="169" y="156"/>
                  <a:pt x="169" y="157"/>
                </a:cubicBezTo>
                <a:cubicBezTo>
                  <a:pt x="174" y="154"/>
                  <a:pt x="180" y="152"/>
                  <a:pt x="183" y="147"/>
                </a:cubicBezTo>
                <a:cubicBezTo>
                  <a:pt x="181" y="147"/>
                  <a:pt x="180" y="149"/>
                  <a:pt x="178" y="148"/>
                </a:cubicBezTo>
                <a:cubicBezTo>
                  <a:pt x="181" y="147"/>
                  <a:pt x="183" y="144"/>
                  <a:pt x="186" y="144"/>
                </a:cubicBezTo>
                <a:cubicBezTo>
                  <a:pt x="186" y="145"/>
                  <a:pt x="185" y="144"/>
                  <a:pt x="185" y="144"/>
                </a:cubicBezTo>
                <a:cubicBezTo>
                  <a:pt x="185" y="144"/>
                  <a:pt x="185" y="146"/>
                  <a:pt x="185" y="146"/>
                </a:cubicBezTo>
                <a:cubicBezTo>
                  <a:pt x="184" y="145"/>
                  <a:pt x="185" y="146"/>
                  <a:pt x="183" y="146"/>
                </a:cubicBezTo>
                <a:cubicBezTo>
                  <a:pt x="183" y="147"/>
                  <a:pt x="183" y="147"/>
                  <a:pt x="183" y="148"/>
                </a:cubicBezTo>
                <a:cubicBezTo>
                  <a:pt x="187" y="145"/>
                  <a:pt x="189" y="143"/>
                  <a:pt x="195" y="140"/>
                </a:cubicBezTo>
                <a:cubicBezTo>
                  <a:pt x="192" y="141"/>
                  <a:pt x="189" y="141"/>
                  <a:pt x="190" y="143"/>
                </a:cubicBezTo>
                <a:cubicBezTo>
                  <a:pt x="189" y="143"/>
                  <a:pt x="187" y="142"/>
                  <a:pt x="187" y="144"/>
                </a:cubicBezTo>
                <a:cubicBezTo>
                  <a:pt x="187" y="144"/>
                  <a:pt x="186" y="144"/>
                  <a:pt x="186" y="144"/>
                </a:cubicBezTo>
                <a:cubicBezTo>
                  <a:pt x="186" y="144"/>
                  <a:pt x="186" y="144"/>
                  <a:pt x="185" y="144"/>
                </a:cubicBezTo>
                <a:cubicBezTo>
                  <a:pt x="187" y="142"/>
                  <a:pt x="190" y="139"/>
                  <a:pt x="193" y="139"/>
                </a:cubicBezTo>
                <a:cubicBezTo>
                  <a:pt x="193" y="139"/>
                  <a:pt x="192" y="139"/>
                  <a:pt x="192" y="138"/>
                </a:cubicBezTo>
                <a:cubicBezTo>
                  <a:pt x="193" y="137"/>
                  <a:pt x="195" y="140"/>
                  <a:pt x="197" y="139"/>
                </a:cubicBezTo>
                <a:cubicBezTo>
                  <a:pt x="197" y="139"/>
                  <a:pt x="197" y="138"/>
                  <a:pt x="197" y="138"/>
                </a:cubicBezTo>
                <a:cubicBezTo>
                  <a:pt x="198" y="140"/>
                  <a:pt x="199" y="137"/>
                  <a:pt x="201" y="137"/>
                </a:cubicBezTo>
                <a:cubicBezTo>
                  <a:pt x="201" y="136"/>
                  <a:pt x="200" y="136"/>
                  <a:pt x="200" y="135"/>
                </a:cubicBezTo>
                <a:cubicBezTo>
                  <a:pt x="199" y="135"/>
                  <a:pt x="200" y="135"/>
                  <a:pt x="200" y="135"/>
                </a:cubicBezTo>
                <a:cubicBezTo>
                  <a:pt x="198" y="136"/>
                  <a:pt x="196" y="139"/>
                  <a:pt x="193" y="138"/>
                </a:cubicBezTo>
                <a:cubicBezTo>
                  <a:pt x="193" y="137"/>
                  <a:pt x="195" y="138"/>
                  <a:pt x="196" y="137"/>
                </a:cubicBezTo>
                <a:cubicBezTo>
                  <a:pt x="196" y="137"/>
                  <a:pt x="195" y="137"/>
                  <a:pt x="195" y="136"/>
                </a:cubicBezTo>
                <a:cubicBezTo>
                  <a:pt x="196" y="136"/>
                  <a:pt x="201" y="134"/>
                  <a:pt x="204" y="131"/>
                </a:cubicBezTo>
                <a:cubicBezTo>
                  <a:pt x="207" y="132"/>
                  <a:pt x="206" y="129"/>
                  <a:pt x="209" y="129"/>
                </a:cubicBezTo>
                <a:cubicBezTo>
                  <a:pt x="209" y="131"/>
                  <a:pt x="207" y="131"/>
                  <a:pt x="207" y="132"/>
                </a:cubicBezTo>
                <a:cubicBezTo>
                  <a:pt x="207" y="133"/>
                  <a:pt x="208" y="132"/>
                  <a:pt x="209" y="132"/>
                </a:cubicBezTo>
                <a:cubicBezTo>
                  <a:pt x="209" y="132"/>
                  <a:pt x="209" y="131"/>
                  <a:pt x="208" y="131"/>
                </a:cubicBezTo>
                <a:cubicBezTo>
                  <a:pt x="211" y="129"/>
                  <a:pt x="215" y="128"/>
                  <a:pt x="218" y="126"/>
                </a:cubicBezTo>
                <a:cubicBezTo>
                  <a:pt x="216" y="125"/>
                  <a:pt x="223" y="123"/>
                  <a:pt x="224" y="122"/>
                </a:cubicBezTo>
                <a:cubicBezTo>
                  <a:pt x="223" y="123"/>
                  <a:pt x="224" y="119"/>
                  <a:pt x="225" y="122"/>
                </a:cubicBezTo>
                <a:cubicBezTo>
                  <a:pt x="225" y="121"/>
                  <a:pt x="225" y="120"/>
                  <a:pt x="225" y="120"/>
                </a:cubicBezTo>
                <a:cubicBezTo>
                  <a:pt x="223" y="120"/>
                  <a:pt x="223" y="122"/>
                  <a:pt x="221" y="121"/>
                </a:cubicBezTo>
                <a:cubicBezTo>
                  <a:pt x="222" y="123"/>
                  <a:pt x="216" y="126"/>
                  <a:pt x="215" y="125"/>
                </a:cubicBezTo>
                <a:cubicBezTo>
                  <a:pt x="214" y="127"/>
                  <a:pt x="213" y="126"/>
                  <a:pt x="213" y="128"/>
                </a:cubicBezTo>
                <a:cubicBezTo>
                  <a:pt x="211" y="128"/>
                  <a:pt x="212" y="128"/>
                  <a:pt x="210" y="129"/>
                </a:cubicBezTo>
                <a:cubicBezTo>
                  <a:pt x="211" y="126"/>
                  <a:pt x="215" y="126"/>
                  <a:pt x="216" y="122"/>
                </a:cubicBezTo>
                <a:cubicBezTo>
                  <a:pt x="217" y="124"/>
                  <a:pt x="219" y="121"/>
                  <a:pt x="220" y="121"/>
                </a:cubicBezTo>
                <a:cubicBezTo>
                  <a:pt x="220" y="120"/>
                  <a:pt x="218" y="121"/>
                  <a:pt x="218" y="120"/>
                </a:cubicBezTo>
                <a:cubicBezTo>
                  <a:pt x="217" y="120"/>
                  <a:pt x="218" y="120"/>
                  <a:pt x="218" y="120"/>
                </a:cubicBezTo>
                <a:cubicBezTo>
                  <a:pt x="215" y="123"/>
                  <a:pt x="212" y="123"/>
                  <a:pt x="210" y="127"/>
                </a:cubicBezTo>
                <a:cubicBezTo>
                  <a:pt x="208" y="125"/>
                  <a:pt x="205" y="128"/>
                  <a:pt x="205" y="130"/>
                </a:cubicBezTo>
                <a:cubicBezTo>
                  <a:pt x="203" y="130"/>
                  <a:pt x="202" y="130"/>
                  <a:pt x="201" y="132"/>
                </a:cubicBezTo>
                <a:cubicBezTo>
                  <a:pt x="199" y="131"/>
                  <a:pt x="198" y="134"/>
                  <a:pt x="196" y="134"/>
                </a:cubicBezTo>
                <a:cubicBezTo>
                  <a:pt x="196" y="134"/>
                  <a:pt x="197" y="134"/>
                  <a:pt x="197" y="134"/>
                </a:cubicBezTo>
                <a:cubicBezTo>
                  <a:pt x="193" y="135"/>
                  <a:pt x="192" y="138"/>
                  <a:pt x="189" y="139"/>
                </a:cubicBezTo>
                <a:cubicBezTo>
                  <a:pt x="189" y="140"/>
                  <a:pt x="188" y="140"/>
                  <a:pt x="186" y="140"/>
                </a:cubicBezTo>
                <a:cubicBezTo>
                  <a:pt x="187" y="141"/>
                  <a:pt x="187" y="141"/>
                  <a:pt x="187" y="142"/>
                </a:cubicBezTo>
                <a:cubicBezTo>
                  <a:pt x="186" y="141"/>
                  <a:pt x="186" y="141"/>
                  <a:pt x="186" y="143"/>
                </a:cubicBezTo>
                <a:cubicBezTo>
                  <a:pt x="185" y="143"/>
                  <a:pt x="185" y="142"/>
                  <a:pt x="185" y="141"/>
                </a:cubicBezTo>
                <a:cubicBezTo>
                  <a:pt x="182" y="144"/>
                  <a:pt x="176" y="147"/>
                  <a:pt x="172" y="151"/>
                </a:cubicBezTo>
                <a:cubicBezTo>
                  <a:pt x="169" y="150"/>
                  <a:pt x="169" y="153"/>
                  <a:pt x="167" y="153"/>
                </a:cubicBezTo>
                <a:cubicBezTo>
                  <a:pt x="167" y="153"/>
                  <a:pt x="168" y="153"/>
                  <a:pt x="168" y="154"/>
                </a:cubicBezTo>
                <a:cubicBezTo>
                  <a:pt x="164" y="154"/>
                  <a:pt x="162" y="157"/>
                  <a:pt x="160" y="159"/>
                </a:cubicBezTo>
                <a:cubicBezTo>
                  <a:pt x="155" y="163"/>
                  <a:pt x="153" y="163"/>
                  <a:pt x="145" y="162"/>
                </a:cubicBezTo>
                <a:cubicBezTo>
                  <a:pt x="145" y="162"/>
                  <a:pt x="147" y="162"/>
                  <a:pt x="149" y="163"/>
                </a:cubicBezTo>
                <a:cubicBezTo>
                  <a:pt x="149" y="164"/>
                  <a:pt x="148" y="164"/>
                  <a:pt x="149" y="165"/>
                </a:cubicBezTo>
                <a:cubicBezTo>
                  <a:pt x="147" y="163"/>
                  <a:pt x="148" y="166"/>
                  <a:pt x="149" y="166"/>
                </a:cubicBezTo>
                <a:cubicBezTo>
                  <a:pt x="150" y="167"/>
                  <a:pt x="147" y="166"/>
                  <a:pt x="148" y="167"/>
                </a:cubicBezTo>
                <a:cubicBezTo>
                  <a:pt x="147" y="167"/>
                  <a:pt x="147" y="167"/>
                  <a:pt x="146" y="167"/>
                </a:cubicBezTo>
                <a:cubicBezTo>
                  <a:pt x="147" y="168"/>
                  <a:pt x="146" y="166"/>
                  <a:pt x="145" y="168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6" y="166"/>
                  <a:pt x="142" y="166"/>
                  <a:pt x="142" y="168"/>
                </a:cubicBezTo>
                <a:cubicBezTo>
                  <a:pt x="141" y="166"/>
                  <a:pt x="141" y="167"/>
                  <a:pt x="139" y="166"/>
                </a:cubicBezTo>
                <a:cubicBezTo>
                  <a:pt x="142" y="168"/>
                  <a:pt x="137" y="166"/>
                  <a:pt x="137" y="168"/>
                </a:cubicBezTo>
                <a:cubicBezTo>
                  <a:pt x="135" y="167"/>
                  <a:pt x="138" y="167"/>
                  <a:pt x="137" y="165"/>
                </a:cubicBezTo>
                <a:cubicBezTo>
                  <a:pt x="137" y="164"/>
                  <a:pt x="134" y="165"/>
                  <a:pt x="136" y="164"/>
                </a:cubicBezTo>
                <a:cubicBezTo>
                  <a:pt x="135" y="164"/>
                  <a:pt x="135" y="165"/>
                  <a:pt x="134" y="165"/>
                </a:cubicBezTo>
                <a:cubicBezTo>
                  <a:pt x="134" y="162"/>
                  <a:pt x="136" y="163"/>
                  <a:pt x="138" y="162"/>
                </a:cubicBezTo>
                <a:cubicBezTo>
                  <a:pt x="138" y="163"/>
                  <a:pt x="137" y="163"/>
                  <a:pt x="136" y="164"/>
                </a:cubicBezTo>
                <a:cubicBezTo>
                  <a:pt x="138" y="164"/>
                  <a:pt x="140" y="162"/>
                  <a:pt x="142" y="162"/>
                </a:cubicBezTo>
                <a:cubicBezTo>
                  <a:pt x="141" y="162"/>
                  <a:pt x="141" y="162"/>
                  <a:pt x="141" y="163"/>
                </a:cubicBezTo>
                <a:cubicBezTo>
                  <a:pt x="142" y="163"/>
                  <a:pt x="142" y="162"/>
                  <a:pt x="143" y="162"/>
                </a:cubicBezTo>
                <a:cubicBezTo>
                  <a:pt x="143" y="162"/>
                  <a:pt x="143" y="163"/>
                  <a:pt x="143" y="163"/>
                </a:cubicBezTo>
                <a:cubicBezTo>
                  <a:pt x="144" y="163"/>
                  <a:pt x="144" y="162"/>
                  <a:pt x="145" y="162"/>
                </a:cubicBezTo>
                <a:cubicBezTo>
                  <a:pt x="143" y="160"/>
                  <a:pt x="139" y="163"/>
                  <a:pt x="138" y="160"/>
                </a:cubicBezTo>
                <a:cubicBezTo>
                  <a:pt x="139" y="161"/>
                  <a:pt x="139" y="161"/>
                  <a:pt x="139" y="160"/>
                </a:cubicBezTo>
                <a:cubicBezTo>
                  <a:pt x="142" y="160"/>
                  <a:pt x="142" y="157"/>
                  <a:pt x="143" y="157"/>
                </a:cubicBezTo>
                <a:cubicBezTo>
                  <a:pt x="149" y="156"/>
                  <a:pt x="153" y="149"/>
                  <a:pt x="162" y="146"/>
                </a:cubicBezTo>
                <a:cubicBezTo>
                  <a:pt x="161" y="146"/>
                  <a:pt x="161" y="147"/>
                  <a:pt x="160" y="148"/>
                </a:cubicBezTo>
                <a:cubicBezTo>
                  <a:pt x="160" y="149"/>
                  <a:pt x="160" y="149"/>
                  <a:pt x="161" y="149"/>
                </a:cubicBezTo>
                <a:cubicBezTo>
                  <a:pt x="161" y="149"/>
                  <a:pt x="161" y="148"/>
                  <a:pt x="161" y="147"/>
                </a:cubicBezTo>
                <a:cubicBezTo>
                  <a:pt x="163" y="149"/>
                  <a:pt x="162" y="148"/>
                  <a:pt x="163" y="146"/>
                </a:cubicBezTo>
                <a:cubicBezTo>
                  <a:pt x="172" y="143"/>
                  <a:pt x="177" y="138"/>
                  <a:pt x="187" y="133"/>
                </a:cubicBezTo>
                <a:cubicBezTo>
                  <a:pt x="186" y="132"/>
                  <a:pt x="186" y="132"/>
                  <a:pt x="184" y="132"/>
                </a:cubicBezTo>
                <a:cubicBezTo>
                  <a:pt x="184" y="132"/>
                  <a:pt x="185" y="132"/>
                  <a:pt x="185" y="132"/>
                </a:cubicBezTo>
                <a:cubicBezTo>
                  <a:pt x="184" y="134"/>
                  <a:pt x="182" y="131"/>
                  <a:pt x="184" y="130"/>
                </a:cubicBezTo>
                <a:cubicBezTo>
                  <a:pt x="186" y="130"/>
                  <a:pt x="186" y="132"/>
                  <a:pt x="187" y="132"/>
                </a:cubicBezTo>
                <a:cubicBezTo>
                  <a:pt x="188" y="132"/>
                  <a:pt x="190" y="132"/>
                  <a:pt x="188" y="131"/>
                </a:cubicBezTo>
                <a:cubicBezTo>
                  <a:pt x="192" y="130"/>
                  <a:pt x="196" y="127"/>
                  <a:pt x="199" y="126"/>
                </a:cubicBezTo>
                <a:cubicBezTo>
                  <a:pt x="199" y="125"/>
                  <a:pt x="199" y="125"/>
                  <a:pt x="198" y="125"/>
                </a:cubicBezTo>
                <a:cubicBezTo>
                  <a:pt x="199" y="125"/>
                  <a:pt x="201" y="124"/>
                  <a:pt x="203" y="124"/>
                </a:cubicBezTo>
                <a:cubicBezTo>
                  <a:pt x="201" y="123"/>
                  <a:pt x="208" y="122"/>
                  <a:pt x="209" y="119"/>
                </a:cubicBezTo>
                <a:cubicBezTo>
                  <a:pt x="209" y="119"/>
                  <a:pt x="208" y="118"/>
                  <a:pt x="208" y="118"/>
                </a:cubicBezTo>
                <a:cubicBezTo>
                  <a:pt x="208" y="118"/>
                  <a:pt x="208" y="119"/>
                  <a:pt x="208" y="119"/>
                </a:cubicBezTo>
                <a:cubicBezTo>
                  <a:pt x="207" y="119"/>
                  <a:pt x="207" y="119"/>
                  <a:pt x="207" y="118"/>
                </a:cubicBezTo>
                <a:cubicBezTo>
                  <a:pt x="206" y="117"/>
                  <a:pt x="206" y="120"/>
                  <a:pt x="207" y="120"/>
                </a:cubicBezTo>
                <a:cubicBezTo>
                  <a:pt x="205" y="120"/>
                  <a:pt x="205" y="121"/>
                  <a:pt x="202" y="121"/>
                </a:cubicBezTo>
                <a:cubicBezTo>
                  <a:pt x="202" y="122"/>
                  <a:pt x="199" y="122"/>
                  <a:pt x="200" y="124"/>
                </a:cubicBezTo>
                <a:cubicBezTo>
                  <a:pt x="200" y="124"/>
                  <a:pt x="199" y="123"/>
                  <a:pt x="198" y="123"/>
                </a:cubicBezTo>
                <a:cubicBezTo>
                  <a:pt x="200" y="124"/>
                  <a:pt x="195" y="124"/>
                  <a:pt x="195" y="126"/>
                </a:cubicBezTo>
                <a:cubicBezTo>
                  <a:pt x="192" y="126"/>
                  <a:pt x="192" y="128"/>
                  <a:pt x="190" y="128"/>
                </a:cubicBezTo>
                <a:cubicBezTo>
                  <a:pt x="190" y="128"/>
                  <a:pt x="191" y="128"/>
                  <a:pt x="191" y="129"/>
                </a:cubicBezTo>
                <a:cubicBezTo>
                  <a:pt x="190" y="129"/>
                  <a:pt x="190" y="128"/>
                  <a:pt x="189" y="128"/>
                </a:cubicBezTo>
                <a:cubicBezTo>
                  <a:pt x="189" y="129"/>
                  <a:pt x="187" y="129"/>
                  <a:pt x="187" y="131"/>
                </a:cubicBezTo>
                <a:cubicBezTo>
                  <a:pt x="186" y="131"/>
                  <a:pt x="186" y="130"/>
                  <a:pt x="185" y="130"/>
                </a:cubicBezTo>
                <a:cubicBezTo>
                  <a:pt x="187" y="128"/>
                  <a:pt x="188" y="127"/>
                  <a:pt x="190" y="127"/>
                </a:cubicBezTo>
                <a:cubicBezTo>
                  <a:pt x="190" y="126"/>
                  <a:pt x="190" y="126"/>
                  <a:pt x="190" y="126"/>
                </a:cubicBezTo>
                <a:cubicBezTo>
                  <a:pt x="194" y="124"/>
                  <a:pt x="200" y="120"/>
                  <a:pt x="206" y="117"/>
                </a:cubicBezTo>
                <a:cubicBezTo>
                  <a:pt x="206" y="117"/>
                  <a:pt x="206" y="116"/>
                  <a:pt x="205" y="116"/>
                </a:cubicBezTo>
                <a:cubicBezTo>
                  <a:pt x="209" y="116"/>
                  <a:pt x="213" y="111"/>
                  <a:pt x="217" y="109"/>
                </a:cubicBezTo>
                <a:cubicBezTo>
                  <a:pt x="218" y="109"/>
                  <a:pt x="220" y="110"/>
                  <a:pt x="219" y="108"/>
                </a:cubicBezTo>
                <a:cubicBezTo>
                  <a:pt x="220" y="108"/>
                  <a:pt x="221" y="108"/>
                  <a:pt x="221" y="107"/>
                </a:cubicBezTo>
                <a:cubicBezTo>
                  <a:pt x="221" y="107"/>
                  <a:pt x="221" y="107"/>
                  <a:pt x="221" y="108"/>
                </a:cubicBezTo>
                <a:cubicBezTo>
                  <a:pt x="226" y="104"/>
                  <a:pt x="230" y="102"/>
                  <a:pt x="234" y="100"/>
                </a:cubicBezTo>
                <a:cubicBezTo>
                  <a:pt x="234" y="99"/>
                  <a:pt x="233" y="99"/>
                  <a:pt x="234" y="98"/>
                </a:cubicBezTo>
                <a:cubicBezTo>
                  <a:pt x="237" y="99"/>
                  <a:pt x="242" y="96"/>
                  <a:pt x="245" y="92"/>
                </a:cubicBezTo>
                <a:cubicBezTo>
                  <a:pt x="248" y="94"/>
                  <a:pt x="249" y="88"/>
                  <a:pt x="251" y="90"/>
                </a:cubicBezTo>
                <a:cubicBezTo>
                  <a:pt x="251" y="88"/>
                  <a:pt x="249" y="89"/>
                  <a:pt x="249" y="87"/>
                </a:cubicBezTo>
                <a:cubicBezTo>
                  <a:pt x="248" y="88"/>
                  <a:pt x="249" y="90"/>
                  <a:pt x="247" y="88"/>
                </a:cubicBezTo>
                <a:cubicBezTo>
                  <a:pt x="247" y="89"/>
                  <a:pt x="248" y="89"/>
                  <a:pt x="248" y="89"/>
                </a:cubicBezTo>
                <a:cubicBezTo>
                  <a:pt x="245" y="90"/>
                  <a:pt x="242" y="90"/>
                  <a:pt x="242" y="93"/>
                </a:cubicBezTo>
                <a:cubicBezTo>
                  <a:pt x="241" y="93"/>
                  <a:pt x="241" y="93"/>
                  <a:pt x="241" y="92"/>
                </a:cubicBezTo>
                <a:cubicBezTo>
                  <a:pt x="240" y="94"/>
                  <a:pt x="237" y="94"/>
                  <a:pt x="236" y="97"/>
                </a:cubicBezTo>
                <a:cubicBezTo>
                  <a:pt x="234" y="96"/>
                  <a:pt x="233" y="98"/>
                  <a:pt x="232" y="99"/>
                </a:cubicBezTo>
                <a:cubicBezTo>
                  <a:pt x="228" y="99"/>
                  <a:pt x="229" y="101"/>
                  <a:pt x="225" y="102"/>
                </a:cubicBezTo>
                <a:cubicBezTo>
                  <a:pt x="225" y="102"/>
                  <a:pt x="225" y="103"/>
                  <a:pt x="226" y="103"/>
                </a:cubicBezTo>
                <a:cubicBezTo>
                  <a:pt x="226" y="104"/>
                  <a:pt x="225" y="102"/>
                  <a:pt x="224" y="102"/>
                </a:cubicBezTo>
                <a:cubicBezTo>
                  <a:pt x="225" y="103"/>
                  <a:pt x="221" y="104"/>
                  <a:pt x="223" y="104"/>
                </a:cubicBezTo>
                <a:cubicBezTo>
                  <a:pt x="221" y="104"/>
                  <a:pt x="220" y="106"/>
                  <a:pt x="217" y="107"/>
                </a:cubicBezTo>
                <a:cubicBezTo>
                  <a:pt x="217" y="107"/>
                  <a:pt x="218" y="108"/>
                  <a:pt x="218" y="107"/>
                </a:cubicBezTo>
                <a:cubicBezTo>
                  <a:pt x="208" y="112"/>
                  <a:pt x="200" y="118"/>
                  <a:pt x="193" y="123"/>
                </a:cubicBezTo>
                <a:cubicBezTo>
                  <a:pt x="192" y="123"/>
                  <a:pt x="189" y="124"/>
                  <a:pt x="189" y="126"/>
                </a:cubicBezTo>
                <a:cubicBezTo>
                  <a:pt x="185" y="127"/>
                  <a:pt x="178" y="131"/>
                  <a:pt x="173" y="135"/>
                </a:cubicBezTo>
                <a:cubicBezTo>
                  <a:pt x="172" y="136"/>
                  <a:pt x="161" y="141"/>
                  <a:pt x="164" y="143"/>
                </a:cubicBezTo>
                <a:cubicBezTo>
                  <a:pt x="163" y="144"/>
                  <a:pt x="161" y="141"/>
                  <a:pt x="161" y="144"/>
                </a:cubicBezTo>
                <a:cubicBezTo>
                  <a:pt x="157" y="144"/>
                  <a:pt x="153" y="149"/>
                  <a:pt x="151" y="151"/>
                </a:cubicBezTo>
                <a:cubicBezTo>
                  <a:pt x="146" y="154"/>
                  <a:pt x="140" y="156"/>
                  <a:pt x="136" y="159"/>
                </a:cubicBezTo>
                <a:cubicBezTo>
                  <a:pt x="139" y="161"/>
                  <a:pt x="130" y="160"/>
                  <a:pt x="129" y="162"/>
                </a:cubicBezTo>
                <a:cubicBezTo>
                  <a:pt x="128" y="162"/>
                  <a:pt x="128" y="160"/>
                  <a:pt x="129" y="160"/>
                </a:cubicBezTo>
                <a:cubicBezTo>
                  <a:pt x="131" y="161"/>
                  <a:pt x="132" y="158"/>
                  <a:pt x="134" y="158"/>
                </a:cubicBezTo>
                <a:cubicBezTo>
                  <a:pt x="133" y="158"/>
                  <a:pt x="134" y="158"/>
                  <a:pt x="134" y="159"/>
                </a:cubicBezTo>
                <a:cubicBezTo>
                  <a:pt x="135" y="159"/>
                  <a:pt x="134" y="158"/>
                  <a:pt x="135" y="158"/>
                </a:cubicBezTo>
                <a:cubicBezTo>
                  <a:pt x="136" y="157"/>
                  <a:pt x="134" y="158"/>
                  <a:pt x="133" y="157"/>
                </a:cubicBezTo>
                <a:cubicBezTo>
                  <a:pt x="133" y="157"/>
                  <a:pt x="133" y="157"/>
                  <a:pt x="134" y="157"/>
                </a:cubicBezTo>
                <a:cubicBezTo>
                  <a:pt x="134" y="157"/>
                  <a:pt x="134" y="156"/>
                  <a:pt x="134" y="156"/>
                </a:cubicBezTo>
                <a:cubicBezTo>
                  <a:pt x="135" y="157"/>
                  <a:pt x="134" y="157"/>
                  <a:pt x="135" y="158"/>
                </a:cubicBezTo>
                <a:cubicBezTo>
                  <a:pt x="136" y="155"/>
                  <a:pt x="136" y="157"/>
                  <a:pt x="137" y="157"/>
                </a:cubicBezTo>
                <a:cubicBezTo>
                  <a:pt x="138" y="157"/>
                  <a:pt x="139" y="153"/>
                  <a:pt x="142" y="154"/>
                </a:cubicBezTo>
                <a:cubicBezTo>
                  <a:pt x="143" y="152"/>
                  <a:pt x="140" y="153"/>
                  <a:pt x="139" y="153"/>
                </a:cubicBezTo>
                <a:cubicBezTo>
                  <a:pt x="140" y="152"/>
                  <a:pt x="141" y="152"/>
                  <a:pt x="143" y="153"/>
                </a:cubicBezTo>
                <a:cubicBezTo>
                  <a:pt x="144" y="152"/>
                  <a:pt x="146" y="151"/>
                  <a:pt x="147" y="150"/>
                </a:cubicBezTo>
                <a:cubicBezTo>
                  <a:pt x="147" y="150"/>
                  <a:pt x="147" y="149"/>
                  <a:pt x="147" y="149"/>
                </a:cubicBezTo>
                <a:cubicBezTo>
                  <a:pt x="148" y="150"/>
                  <a:pt x="149" y="149"/>
                  <a:pt x="150" y="149"/>
                </a:cubicBezTo>
                <a:cubicBezTo>
                  <a:pt x="150" y="148"/>
                  <a:pt x="150" y="148"/>
                  <a:pt x="151" y="148"/>
                </a:cubicBezTo>
                <a:cubicBezTo>
                  <a:pt x="151" y="147"/>
                  <a:pt x="150" y="147"/>
                  <a:pt x="150" y="147"/>
                </a:cubicBezTo>
                <a:cubicBezTo>
                  <a:pt x="150" y="146"/>
                  <a:pt x="152" y="148"/>
                  <a:pt x="151" y="146"/>
                </a:cubicBezTo>
                <a:cubicBezTo>
                  <a:pt x="152" y="146"/>
                  <a:pt x="151" y="147"/>
                  <a:pt x="152" y="147"/>
                </a:cubicBezTo>
                <a:cubicBezTo>
                  <a:pt x="152" y="147"/>
                  <a:pt x="152" y="147"/>
                  <a:pt x="153" y="147"/>
                </a:cubicBezTo>
                <a:cubicBezTo>
                  <a:pt x="153" y="146"/>
                  <a:pt x="153" y="146"/>
                  <a:pt x="152" y="146"/>
                </a:cubicBezTo>
                <a:cubicBezTo>
                  <a:pt x="155" y="146"/>
                  <a:pt x="157" y="143"/>
                  <a:pt x="159" y="142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0" y="141"/>
                  <a:pt x="159" y="141"/>
                  <a:pt x="160" y="142"/>
                </a:cubicBezTo>
                <a:cubicBezTo>
                  <a:pt x="162" y="140"/>
                  <a:pt x="163" y="138"/>
                  <a:pt x="165" y="138"/>
                </a:cubicBezTo>
                <a:cubicBezTo>
                  <a:pt x="165" y="138"/>
                  <a:pt x="163" y="137"/>
                  <a:pt x="162" y="138"/>
                </a:cubicBezTo>
                <a:cubicBezTo>
                  <a:pt x="162" y="136"/>
                  <a:pt x="165" y="137"/>
                  <a:pt x="166" y="138"/>
                </a:cubicBezTo>
                <a:cubicBezTo>
                  <a:pt x="165" y="137"/>
                  <a:pt x="167" y="135"/>
                  <a:pt x="165" y="135"/>
                </a:cubicBezTo>
                <a:cubicBezTo>
                  <a:pt x="165" y="134"/>
                  <a:pt x="167" y="134"/>
                  <a:pt x="168" y="133"/>
                </a:cubicBezTo>
                <a:cubicBezTo>
                  <a:pt x="168" y="134"/>
                  <a:pt x="168" y="134"/>
                  <a:pt x="169" y="135"/>
                </a:cubicBezTo>
                <a:cubicBezTo>
                  <a:pt x="167" y="136"/>
                  <a:pt x="168" y="134"/>
                  <a:pt x="167" y="134"/>
                </a:cubicBezTo>
                <a:cubicBezTo>
                  <a:pt x="166" y="136"/>
                  <a:pt x="168" y="135"/>
                  <a:pt x="168" y="136"/>
                </a:cubicBezTo>
                <a:cubicBezTo>
                  <a:pt x="169" y="136"/>
                  <a:pt x="169" y="134"/>
                  <a:pt x="171" y="135"/>
                </a:cubicBezTo>
                <a:cubicBezTo>
                  <a:pt x="171" y="135"/>
                  <a:pt x="171" y="134"/>
                  <a:pt x="171" y="133"/>
                </a:cubicBezTo>
                <a:cubicBezTo>
                  <a:pt x="174" y="134"/>
                  <a:pt x="176" y="130"/>
                  <a:pt x="180" y="129"/>
                </a:cubicBezTo>
                <a:cubicBezTo>
                  <a:pt x="178" y="129"/>
                  <a:pt x="179" y="127"/>
                  <a:pt x="177" y="127"/>
                </a:cubicBezTo>
                <a:cubicBezTo>
                  <a:pt x="178" y="126"/>
                  <a:pt x="179" y="127"/>
                  <a:pt x="180" y="126"/>
                </a:cubicBezTo>
                <a:cubicBezTo>
                  <a:pt x="180" y="127"/>
                  <a:pt x="181" y="127"/>
                  <a:pt x="180" y="128"/>
                </a:cubicBezTo>
                <a:cubicBezTo>
                  <a:pt x="181" y="128"/>
                  <a:pt x="181" y="127"/>
                  <a:pt x="183" y="127"/>
                </a:cubicBezTo>
                <a:cubicBezTo>
                  <a:pt x="182" y="127"/>
                  <a:pt x="182" y="126"/>
                  <a:pt x="182" y="126"/>
                </a:cubicBezTo>
                <a:cubicBezTo>
                  <a:pt x="182" y="125"/>
                  <a:pt x="183" y="127"/>
                  <a:pt x="184" y="126"/>
                </a:cubicBezTo>
                <a:cubicBezTo>
                  <a:pt x="184" y="125"/>
                  <a:pt x="183" y="124"/>
                  <a:pt x="182" y="125"/>
                </a:cubicBezTo>
                <a:cubicBezTo>
                  <a:pt x="183" y="124"/>
                  <a:pt x="183" y="124"/>
                  <a:pt x="184" y="123"/>
                </a:cubicBezTo>
                <a:cubicBezTo>
                  <a:pt x="183" y="121"/>
                  <a:pt x="182" y="123"/>
                  <a:pt x="182" y="122"/>
                </a:cubicBezTo>
                <a:cubicBezTo>
                  <a:pt x="182" y="121"/>
                  <a:pt x="184" y="122"/>
                  <a:pt x="184" y="123"/>
                </a:cubicBezTo>
                <a:cubicBezTo>
                  <a:pt x="185" y="122"/>
                  <a:pt x="186" y="122"/>
                  <a:pt x="186" y="122"/>
                </a:cubicBezTo>
                <a:cubicBezTo>
                  <a:pt x="185" y="120"/>
                  <a:pt x="188" y="122"/>
                  <a:pt x="187" y="120"/>
                </a:cubicBezTo>
                <a:cubicBezTo>
                  <a:pt x="189" y="121"/>
                  <a:pt x="188" y="121"/>
                  <a:pt x="188" y="123"/>
                </a:cubicBezTo>
                <a:cubicBezTo>
                  <a:pt x="191" y="123"/>
                  <a:pt x="189" y="121"/>
                  <a:pt x="192" y="121"/>
                </a:cubicBezTo>
                <a:cubicBezTo>
                  <a:pt x="191" y="121"/>
                  <a:pt x="190" y="120"/>
                  <a:pt x="191" y="119"/>
                </a:cubicBezTo>
                <a:cubicBezTo>
                  <a:pt x="192" y="119"/>
                  <a:pt x="191" y="121"/>
                  <a:pt x="192" y="121"/>
                </a:cubicBezTo>
                <a:cubicBezTo>
                  <a:pt x="193" y="120"/>
                  <a:pt x="190" y="118"/>
                  <a:pt x="193" y="119"/>
                </a:cubicBezTo>
                <a:cubicBezTo>
                  <a:pt x="193" y="118"/>
                  <a:pt x="193" y="118"/>
                  <a:pt x="192" y="118"/>
                </a:cubicBezTo>
                <a:cubicBezTo>
                  <a:pt x="192" y="117"/>
                  <a:pt x="193" y="117"/>
                  <a:pt x="194" y="117"/>
                </a:cubicBezTo>
                <a:cubicBezTo>
                  <a:pt x="192" y="118"/>
                  <a:pt x="194" y="118"/>
                  <a:pt x="193" y="120"/>
                </a:cubicBezTo>
                <a:cubicBezTo>
                  <a:pt x="195" y="120"/>
                  <a:pt x="198" y="116"/>
                  <a:pt x="201" y="115"/>
                </a:cubicBezTo>
                <a:cubicBezTo>
                  <a:pt x="201" y="115"/>
                  <a:pt x="201" y="113"/>
                  <a:pt x="200" y="113"/>
                </a:cubicBezTo>
                <a:cubicBezTo>
                  <a:pt x="200" y="112"/>
                  <a:pt x="201" y="114"/>
                  <a:pt x="202" y="113"/>
                </a:cubicBezTo>
                <a:cubicBezTo>
                  <a:pt x="202" y="114"/>
                  <a:pt x="201" y="114"/>
                  <a:pt x="201" y="115"/>
                </a:cubicBezTo>
                <a:cubicBezTo>
                  <a:pt x="202" y="115"/>
                  <a:pt x="203" y="114"/>
                  <a:pt x="204" y="114"/>
                </a:cubicBezTo>
                <a:cubicBezTo>
                  <a:pt x="203" y="113"/>
                  <a:pt x="203" y="112"/>
                  <a:pt x="202" y="113"/>
                </a:cubicBezTo>
                <a:cubicBezTo>
                  <a:pt x="201" y="111"/>
                  <a:pt x="203" y="112"/>
                  <a:pt x="203" y="111"/>
                </a:cubicBezTo>
                <a:cubicBezTo>
                  <a:pt x="204" y="111"/>
                  <a:pt x="203" y="112"/>
                  <a:pt x="204" y="113"/>
                </a:cubicBezTo>
                <a:cubicBezTo>
                  <a:pt x="207" y="112"/>
                  <a:pt x="209" y="111"/>
                  <a:pt x="209" y="109"/>
                </a:cubicBezTo>
                <a:cubicBezTo>
                  <a:pt x="210" y="109"/>
                  <a:pt x="210" y="109"/>
                  <a:pt x="209" y="109"/>
                </a:cubicBezTo>
                <a:cubicBezTo>
                  <a:pt x="211" y="110"/>
                  <a:pt x="212" y="106"/>
                  <a:pt x="215" y="107"/>
                </a:cubicBezTo>
                <a:cubicBezTo>
                  <a:pt x="214" y="107"/>
                  <a:pt x="214" y="106"/>
                  <a:pt x="213" y="106"/>
                </a:cubicBezTo>
                <a:cubicBezTo>
                  <a:pt x="213" y="107"/>
                  <a:pt x="211" y="106"/>
                  <a:pt x="211" y="108"/>
                </a:cubicBezTo>
                <a:cubicBezTo>
                  <a:pt x="209" y="108"/>
                  <a:pt x="211" y="106"/>
                  <a:pt x="210" y="106"/>
                </a:cubicBezTo>
                <a:cubicBezTo>
                  <a:pt x="211" y="105"/>
                  <a:pt x="213" y="106"/>
                  <a:pt x="213" y="104"/>
                </a:cubicBezTo>
                <a:cubicBezTo>
                  <a:pt x="214" y="104"/>
                  <a:pt x="214" y="106"/>
                  <a:pt x="214" y="106"/>
                </a:cubicBezTo>
                <a:cubicBezTo>
                  <a:pt x="216" y="106"/>
                  <a:pt x="218" y="106"/>
                  <a:pt x="217" y="104"/>
                </a:cubicBezTo>
                <a:cubicBezTo>
                  <a:pt x="219" y="104"/>
                  <a:pt x="228" y="100"/>
                  <a:pt x="227" y="98"/>
                </a:cubicBezTo>
                <a:cubicBezTo>
                  <a:pt x="228" y="99"/>
                  <a:pt x="227" y="98"/>
                  <a:pt x="229" y="98"/>
                </a:cubicBezTo>
                <a:cubicBezTo>
                  <a:pt x="230" y="98"/>
                  <a:pt x="231" y="96"/>
                  <a:pt x="232" y="97"/>
                </a:cubicBezTo>
                <a:cubicBezTo>
                  <a:pt x="232" y="96"/>
                  <a:pt x="232" y="94"/>
                  <a:pt x="233" y="93"/>
                </a:cubicBezTo>
                <a:cubicBezTo>
                  <a:pt x="234" y="93"/>
                  <a:pt x="233" y="95"/>
                  <a:pt x="233" y="95"/>
                </a:cubicBezTo>
                <a:cubicBezTo>
                  <a:pt x="233" y="96"/>
                  <a:pt x="235" y="95"/>
                  <a:pt x="235" y="94"/>
                </a:cubicBezTo>
                <a:cubicBezTo>
                  <a:pt x="235" y="93"/>
                  <a:pt x="234" y="94"/>
                  <a:pt x="234" y="94"/>
                </a:cubicBezTo>
                <a:cubicBezTo>
                  <a:pt x="235" y="93"/>
                  <a:pt x="233" y="92"/>
                  <a:pt x="234" y="91"/>
                </a:cubicBezTo>
                <a:cubicBezTo>
                  <a:pt x="234" y="91"/>
                  <a:pt x="234" y="91"/>
                  <a:pt x="234" y="91"/>
                </a:cubicBezTo>
                <a:cubicBezTo>
                  <a:pt x="234" y="92"/>
                  <a:pt x="235" y="92"/>
                  <a:pt x="235" y="91"/>
                </a:cubicBezTo>
                <a:cubicBezTo>
                  <a:pt x="236" y="93"/>
                  <a:pt x="237" y="92"/>
                  <a:pt x="236" y="93"/>
                </a:cubicBezTo>
                <a:cubicBezTo>
                  <a:pt x="236" y="93"/>
                  <a:pt x="237" y="93"/>
                  <a:pt x="237" y="93"/>
                </a:cubicBezTo>
                <a:cubicBezTo>
                  <a:pt x="237" y="93"/>
                  <a:pt x="238" y="90"/>
                  <a:pt x="236" y="91"/>
                </a:cubicBezTo>
                <a:cubicBezTo>
                  <a:pt x="235" y="90"/>
                  <a:pt x="239" y="91"/>
                  <a:pt x="239" y="90"/>
                </a:cubicBezTo>
                <a:cubicBezTo>
                  <a:pt x="240" y="90"/>
                  <a:pt x="238" y="91"/>
                  <a:pt x="238" y="92"/>
                </a:cubicBezTo>
                <a:cubicBezTo>
                  <a:pt x="238" y="92"/>
                  <a:pt x="238" y="92"/>
                  <a:pt x="239" y="93"/>
                </a:cubicBezTo>
                <a:cubicBezTo>
                  <a:pt x="239" y="92"/>
                  <a:pt x="240" y="91"/>
                  <a:pt x="239" y="91"/>
                </a:cubicBezTo>
                <a:cubicBezTo>
                  <a:pt x="243" y="92"/>
                  <a:pt x="244" y="87"/>
                  <a:pt x="248" y="87"/>
                </a:cubicBezTo>
                <a:cubicBezTo>
                  <a:pt x="249" y="87"/>
                  <a:pt x="248" y="86"/>
                  <a:pt x="249" y="85"/>
                </a:cubicBezTo>
                <a:cubicBezTo>
                  <a:pt x="249" y="86"/>
                  <a:pt x="252" y="86"/>
                  <a:pt x="251" y="84"/>
                </a:cubicBezTo>
                <a:cubicBezTo>
                  <a:pt x="253" y="85"/>
                  <a:pt x="253" y="83"/>
                  <a:pt x="255" y="83"/>
                </a:cubicBezTo>
                <a:cubicBezTo>
                  <a:pt x="254" y="82"/>
                  <a:pt x="254" y="82"/>
                  <a:pt x="253" y="82"/>
                </a:cubicBezTo>
                <a:cubicBezTo>
                  <a:pt x="253" y="84"/>
                  <a:pt x="253" y="83"/>
                  <a:pt x="251" y="82"/>
                </a:cubicBezTo>
                <a:cubicBezTo>
                  <a:pt x="256" y="79"/>
                  <a:pt x="260" y="78"/>
                  <a:pt x="262" y="75"/>
                </a:cubicBezTo>
                <a:cubicBezTo>
                  <a:pt x="263" y="74"/>
                  <a:pt x="265" y="74"/>
                  <a:pt x="265" y="74"/>
                </a:cubicBezTo>
                <a:cubicBezTo>
                  <a:pt x="265" y="74"/>
                  <a:pt x="265" y="73"/>
                  <a:pt x="265" y="73"/>
                </a:cubicBezTo>
                <a:cubicBezTo>
                  <a:pt x="265" y="74"/>
                  <a:pt x="267" y="73"/>
                  <a:pt x="266" y="72"/>
                </a:cubicBezTo>
                <a:cubicBezTo>
                  <a:pt x="266" y="72"/>
                  <a:pt x="268" y="73"/>
                  <a:pt x="268" y="74"/>
                </a:cubicBezTo>
                <a:cubicBezTo>
                  <a:pt x="267" y="74"/>
                  <a:pt x="267" y="73"/>
                  <a:pt x="267" y="73"/>
                </a:cubicBezTo>
                <a:cubicBezTo>
                  <a:pt x="266" y="73"/>
                  <a:pt x="267" y="75"/>
                  <a:pt x="266" y="75"/>
                </a:cubicBezTo>
                <a:cubicBezTo>
                  <a:pt x="266" y="75"/>
                  <a:pt x="266" y="75"/>
                  <a:pt x="266" y="75"/>
                </a:cubicBezTo>
                <a:cubicBezTo>
                  <a:pt x="265" y="75"/>
                  <a:pt x="263" y="77"/>
                  <a:pt x="261" y="78"/>
                </a:cubicBezTo>
                <a:cubicBezTo>
                  <a:pt x="261" y="79"/>
                  <a:pt x="264" y="77"/>
                  <a:pt x="265" y="78"/>
                </a:cubicBezTo>
                <a:cubicBezTo>
                  <a:pt x="265" y="79"/>
                  <a:pt x="263" y="80"/>
                  <a:pt x="264" y="80"/>
                </a:cubicBezTo>
                <a:cubicBezTo>
                  <a:pt x="263" y="82"/>
                  <a:pt x="262" y="80"/>
                  <a:pt x="261" y="80"/>
                </a:cubicBezTo>
                <a:close/>
                <a:moveTo>
                  <a:pt x="266" y="80"/>
                </a:moveTo>
                <a:cubicBezTo>
                  <a:pt x="264" y="79"/>
                  <a:pt x="266" y="77"/>
                  <a:pt x="264" y="77"/>
                </a:cubicBezTo>
                <a:cubicBezTo>
                  <a:pt x="264" y="77"/>
                  <a:pt x="265" y="77"/>
                  <a:pt x="265" y="76"/>
                </a:cubicBezTo>
                <a:cubicBezTo>
                  <a:pt x="266" y="76"/>
                  <a:pt x="266" y="78"/>
                  <a:pt x="267" y="77"/>
                </a:cubicBezTo>
                <a:cubicBezTo>
                  <a:pt x="269" y="77"/>
                  <a:pt x="265" y="78"/>
                  <a:pt x="266" y="80"/>
                </a:cubicBezTo>
                <a:close/>
                <a:moveTo>
                  <a:pt x="240" y="88"/>
                </a:moveTo>
                <a:cubicBezTo>
                  <a:pt x="241" y="88"/>
                  <a:pt x="241" y="88"/>
                  <a:pt x="241" y="87"/>
                </a:cubicBezTo>
                <a:cubicBezTo>
                  <a:pt x="244" y="88"/>
                  <a:pt x="242" y="86"/>
                  <a:pt x="244" y="86"/>
                </a:cubicBezTo>
                <a:cubicBezTo>
                  <a:pt x="244" y="86"/>
                  <a:pt x="244" y="85"/>
                  <a:pt x="243" y="85"/>
                </a:cubicBezTo>
                <a:cubicBezTo>
                  <a:pt x="244" y="84"/>
                  <a:pt x="244" y="86"/>
                  <a:pt x="245" y="86"/>
                </a:cubicBezTo>
                <a:cubicBezTo>
                  <a:pt x="246" y="84"/>
                  <a:pt x="247" y="85"/>
                  <a:pt x="246" y="83"/>
                </a:cubicBezTo>
                <a:cubicBezTo>
                  <a:pt x="246" y="83"/>
                  <a:pt x="247" y="83"/>
                  <a:pt x="247" y="83"/>
                </a:cubicBezTo>
                <a:cubicBezTo>
                  <a:pt x="248" y="84"/>
                  <a:pt x="247" y="83"/>
                  <a:pt x="246" y="83"/>
                </a:cubicBezTo>
                <a:cubicBezTo>
                  <a:pt x="247" y="86"/>
                  <a:pt x="248" y="82"/>
                  <a:pt x="250" y="82"/>
                </a:cubicBezTo>
                <a:cubicBezTo>
                  <a:pt x="248" y="85"/>
                  <a:pt x="244" y="90"/>
                  <a:pt x="240" y="88"/>
                </a:cubicBezTo>
                <a:close/>
                <a:moveTo>
                  <a:pt x="219" y="100"/>
                </a:moveTo>
                <a:cubicBezTo>
                  <a:pt x="220" y="100"/>
                  <a:pt x="220" y="100"/>
                  <a:pt x="220" y="99"/>
                </a:cubicBezTo>
                <a:cubicBezTo>
                  <a:pt x="221" y="99"/>
                  <a:pt x="220" y="100"/>
                  <a:pt x="220" y="100"/>
                </a:cubicBezTo>
                <a:cubicBezTo>
                  <a:pt x="222" y="99"/>
                  <a:pt x="222" y="99"/>
                  <a:pt x="224" y="98"/>
                </a:cubicBezTo>
                <a:cubicBezTo>
                  <a:pt x="224" y="100"/>
                  <a:pt x="220" y="100"/>
                  <a:pt x="220" y="103"/>
                </a:cubicBezTo>
                <a:cubicBezTo>
                  <a:pt x="219" y="103"/>
                  <a:pt x="218" y="102"/>
                  <a:pt x="219" y="101"/>
                </a:cubicBezTo>
                <a:cubicBezTo>
                  <a:pt x="220" y="102"/>
                  <a:pt x="221" y="100"/>
                  <a:pt x="219" y="100"/>
                </a:cubicBezTo>
                <a:close/>
                <a:moveTo>
                  <a:pt x="216" y="102"/>
                </a:moveTo>
                <a:cubicBezTo>
                  <a:pt x="216" y="102"/>
                  <a:pt x="215" y="103"/>
                  <a:pt x="216" y="103"/>
                </a:cubicBezTo>
                <a:cubicBezTo>
                  <a:pt x="215" y="104"/>
                  <a:pt x="217" y="106"/>
                  <a:pt x="214" y="106"/>
                </a:cubicBezTo>
                <a:cubicBezTo>
                  <a:pt x="214" y="105"/>
                  <a:pt x="214" y="105"/>
                  <a:pt x="214" y="104"/>
                </a:cubicBezTo>
                <a:cubicBezTo>
                  <a:pt x="215" y="104"/>
                  <a:pt x="215" y="103"/>
                  <a:pt x="216" y="102"/>
                </a:cubicBezTo>
                <a:close/>
                <a:moveTo>
                  <a:pt x="152" y="163"/>
                </a:moveTo>
                <a:cubicBezTo>
                  <a:pt x="152" y="163"/>
                  <a:pt x="152" y="163"/>
                  <a:pt x="151" y="163"/>
                </a:cubicBezTo>
                <a:cubicBezTo>
                  <a:pt x="151" y="164"/>
                  <a:pt x="151" y="164"/>
                  <a:pt x="151" y="165"/>
                </a:cubicBezTo>
                <a:cubicBezTo>
                  <a:pt x="150" y="165"/>
                  <a:pt x="150" y="163"/>
                  <a:pt x="149" y="164"/>
                </a:cubicBezTo>
                <a:cubicBezTo>
                  <a:pt x="150" y="162"/>
                  <a:pt x="151" y="164"/>
                  <a:pt x="152" y="163"/>
                </a:cubicBezTo>
                <a:close/>
                <a:moveTo>
                  <a:pt x="323" y="67"/>
                </a:moveTo>
                <a:cubicBezTo>
                  <a:pt x="322" y="68"/>
                  <a:pt x="320" y="68"/>
                  <a:pt x="319" y="69"/>
                </a:cubicBezTo>
                <a:cubicBezTo>
                  <a:pt x="319" y="67"/>
                  <a:pt x="322" y="68"/>
                  <a:pt x="321" y="66"/>
                </a:cubicBezTo>
                <a:cubicBezTo>
                  <a:pt x="322" y="66"/>
                  <a:pt x="323" y="66"/>
                  <a:pt x="323" y="67"/>
                </a:cubicBezTo>
                <a:close/>
                <a:moveTo>
                  <a:pt x="391" y="126"/>
                </a:moveTo>
                <a:cubicBezTo>
                  <a:pt x="390" y="125"/>
                  <a:pt x="392" y="125"/>
                  <a:pt x="393" y="125"/>
                </a:cubicBezTo>
                <a:cubicBezTo>
                  <a:pt x="393" y="124"/>
                  <a:pt x="393" y="124"/>
                  <a:pt x="392" y="124"/>
                </a:cubicBezTo>
                <a:cubicBezTo>
                  <a:pt x="392" y="123"/>
                  <a:pt x="393" y="124"/>
                  <a:pt x="394" y="124"/>
                </a:cubicBezTo>
                <a:cubicBezTo>
                  <a:pt x="394" y="125"/>
                  <a:pt x="392" y="125"/>
                  <a:pt x="394" y="126"/>
                </a:cubicBezTo>
                <a:cubicBezTo>
                  <a:pt x="393" y="126"/>
                  <a:pt x="392" y="125"/>
                  <a:pt x="391" y="126"/>
                </a:cubicBezTo>
                <a:close/>
                <a:moveTo>
                  <a:pt x="390" y="177"/>
                </a:moveTo>
                <a:cubicBezTo>
                  <a:pt x="392" y="178"/>
                  <a:pt x="388" y="176"/>
                  <a:pt x="389" y="178"/>
                </a:cubicBezTo>
                <a:cubicBezTo>
                  <a:pt x="388" y="178"/>
                  <a:pt x="388" y="178"/>
                  <a:pt x="388" y="178"/>
                </a:cubicBezTo>
                <a:cubicBezTo>
                  <a:pt x="387" y="177"/>
                  <a:pt x="388" y="177"/>
                  <a:pt x="390" y="177"/>
                </a:cubicBezTo>
                <a:close/>
                <a:moveTo>
                  <a:pt x="377" y="171"/>
                </a:moveTo>
                <a:cubicBezTo>
                  <a:pt x="377" y="173"/>
                  <a:pt x="375" y="170"/>
                  <a:pt x="376" y="172"/>
                </a:cubicBezTo>
                <a:cubicBezTo>
                  <a:pt x="375" y="171"/>
                  <a:pt x="375" y="170"/>
                  <a:pt x="375" y="169"/>
                </a:cubicBezTo>
                <a:cubicBezTo>
                  <a:pt x="376" y="169"/>
                  <a:pt x="378" y="168"/>
                  <a:pt x="378" y="170"/>
                </a:cubicBezTo>
                <a:cubicBezTo>
                  <a:pt x="379" y="169"/>
                  <a:pt x="379" y="168"/>
                  <a:pt x="380" y="168"/>
                </a:cubicBezTo>
                <a:cubicBezTo>
                  <a:pt x="380" y="169"/>
                  <a:pt x="380" y="169"/>
                  <a:pt x="380" y="169"/>
                </a:cubicBezTo>
                <a:cubicBezTo>
                  <a:pt x="382" y="170"/>
                  <a:pt x="382" y="169"/>
                  <a:pt x="384" y="168"/>
                </a:cubicBezTo>
                <a:cubicBezTo>
                  <a:pt x="384" y="169"/>
                  <a:pt x="383" y="169"/>
                  <a:pt x="383" y="169"/>
                </a:cubicBezTo>
                <a:cubicBezTo>
                  <a:pt x="384" y="168"/>
                  <a:pt x="386" y="169"/>
                  <a:pt x="387" y="169"/>
                </a:cubicBezTo>
                <a:cubicBezTo>
                  <a:pt x="386" y="172"/>
                  <a:pt x="378" y="171"/>
                  <a:pt x="375" y="170"/>
                </a:cubicBezTo>
                <a:cubicBezTo>
                  <a:pt x="375" y="171"/>
                  <a:pt x="376" y="171"/>
                  <a:pt x="377" y="171"/>
                </a:cubicBezTo>
                <a:close/>
                <a:moveTo>
                  <a:pt x="379" y="69"/>
                </a:moveTo>
                <a:cubicBezTo>
                  <a:pt x="380" y="70"/>
                  <a:pt x="377" y="68"/>
                  <a:pt x="378" y="69"/>
                </a:cubicBezTo>
                <a:cubicBezTo>
                  <a:pt x="379" y="70"/>
                  <a:pt x="377" y="68"/>
                  <a:pt x="378" y="70"/>
                </a:cubicBezTo>
                <a:cubicBezTo>
                  <a:pt x="377" y="70"/>
                  <a:pt x="375" y="70"/>
                  <a:pt x="375" y="71"/>
                </a:cubicBezTo>
                <a:cubicBezTo>
                  <a:pt x="375" y="71"/>
                  <a:pt x="375" y="70"/>
                  <a:pt x="375" y="69"/>
                </a:cubicBezTo>
                <a:cubicBezTo>
                  <a:pt x="374" y="69"/>
                  <a:pt x="374" y="69"/>
                  <a:pt x="374" y="70"/>
                </a:cubicBezTo>
                <a:cubicBezTo>
                  <a:pt x="373" y="69"/>
                  <a:pt x="376" y="68"/>
                  <a:pt x="377" y="69"/>
                </a:cubicBezTo>
                <a:cubicBezTo>
                  <a:pt x="374" y="69"/>
                  <a:pt x="379" y="70"/>
                  <a:pt x="377" y="68"/>
                </a:cubicBezTo>
                <a:cubicBezTo>
                  <a:pt x="377" y="67"/>
                  <a:pt x="378" y="67"/>
                  <a:pt x="378" y="67"/>
                </a:cubicBezTo>
                <a:cubicBezTo>
                  <a:pt x="379" y="67"/>
                  <a:pt x="378" y="68"/>
                  <a:pt x="379" y="69"/>
                </a:cubicBezTo>
                <a:close/>
                <a:moveTo>
                  <a:pt x="378" y="161"/>
                </a:moveTo>
                <a:cubicBezTo>
                  <a:pt x="378" y="159"/>
                  <a:pt x="381" y="160"/>
                  <a:pt x="381" y="158"/>
                </a:cubicBezTo>
                <a:cubicBezTo>
                  <a:pt x="384" y="159"/>
                  <a:pt x="379" y="161"/>
                  <a:pt x="378" y="161"/>
                </a:cubicBezTo>
                <a:close/>
                <a:moveTo>
                  <a:pt x="375" y="99"/>
                </a:moveTo>
                <a:cubicBezTo>
                  <a:pt x="374" y="100"/>
                  <a:pt x="372" y="101"/>
                  <a:pt x="371" y="100"/>
                </a:cubicBezTo>
                <a:cubicBezTo>
                  <a:pt x="371" y="100"/>
                  <a:pt x="373" y="99"/>
                  <a:pt x="375" y="99"/>
                </a:cubicBezTo>
                <a:close/>
                <a:moveTo>
                  <a:pt x="368" y="132"/>
                </a:moveTo>
                <a:cubicBezTo>
                  <a:pt x="368" y="133"/>
                  <a:pt x="366" y="132"/>
                  <a:pt x="366" y="134"/>
                </a:cubicBezTo>
                <a:cubicBezTo>
                  <a:pt x="369" y="132"/>
                  <a:pt x="371" y="131"/>
                  <a:pt x="376" y="129"/>
                </a:cubicBezTo>
                <a:cubicBezTo>
                  <a:pt x="372" y="133"/>
                  <a:pt x="363" y="135"/>
                  <a:pt x="361" y="138"/>
                </a:cubicBezTo>
                <a:cubicBezTo>
                  <a:pt x="358" y="138"/>
                  <a:pt x="356" y="140"/>
                  <a:pt x="354" y="141"/>
                </a:cubicBezTo>
                <a:cubicBezTo>
                  <a:pt x="354" y="140"/>
                  <a:pt x="356" y="139"/>
                  <a:pt x="353" y="140"/>
                </a:cubicBezTo>
                <a:cubicBezTo>
                  <a:pt x="356" y="138"/>
                  <a:pt x="363" y="136"/>
                  <a:pt x="368" y="132"/>
                </a:cubicBezTo>
                <a:close/>
                <a:moveTo>
                  <a:pt x="368" y="167"/>
                </a:moveTo>
                <a:cubicBezTo>
                  <a:pt x="368" y="163"/>
                  <a:pt x="373" y="165"/>
                  <a:pt x="374" y="162"/>
                </a:cubicBezTo>
                <a:cubicBezTo>
                  <a:pt x="376" y="164"/>
                  <a:pt x="370" y="165"/>
                  <a:pt x="368" y="167"/>
                </a:cubicBezTo>
                <a:close/>
                <a:moveTo>
                  <a:pt x="364" y="23"/>
                </a:moveTo>
                <a:cubicBezTo>
                  <a:pt x="365" y="24"/>
                  <a:pt x="365" y="24"/>
                  <a:pt x="364" y="24"/>
                </a:cubicBezTo>
                <a:cubicBezTo>
                  <a:pt x="363" y="27"/>
                  <a:pt x="355" y="26"/>
                  <a:pt x="355" y="30"/>
                </a:cubicBezTo>
                <a:cubicBezTo>
                  <a:pt x="348" y="31"/>
                  <a:pt x="340" y="38"/>
                  <a:pt x="332" y="40"/>
                </a:cubicBezTo>
                <a:cubicBezTo>
                  <a:pt x="332" y="42"/>
                  <a:pt x="324" y="43"/>
                  <a:pt x="323" y="46"/>
                </a:cubicBezTo>
                <a:cubicBezTo>
                  <a:pt x="321" y="46"/>
                  <a:pt x="320" y="46"/>
                  <a:pt x="319" y="46"/>
                </a:cubicBezTo>
                <a:cubicBezTo>
                  <a:pt x="319" y="46"/>
                  <a:pt x="320" y="47"/>
                  <a:pt x="320" y="47"/>
                </a:cubicBezTo>
                <a:cubicBezTo>
                  <a:pt x="318" y="48"/>
                  <a:pt x="314" y="48"/>
                  <a:pt x="312" y="52"/>
                </a:cubicBezTo>
                <a:cubicBezTo>
                  <a:pt x="311" y="50"/>
                  <a:pt x="311" y="52"/>
                  <a:pt x="308" y="52"/>
                </a:cubicBezTo>
                <a:cubicBezTo>
                  <a:pt x="309" y="54"/>
                  <a:pt x="304" y="52"/>
                  <a:pt x="304" y="55"/>
                </a:cubicBezTo>
                <a:cubicBezTo>
                  <a:pt x="304" y="57"/>
                  <a:pt x="303" y="55"/>
                  <a:pt x="303" y="54"/>
                </a:cubicBezTo>
                <a:cubicBezTo>
                  <a:pt x="303" y="55"/>
                  <a:pt x="301" y="56"/>
                  <a:pt x="302" y="56"/>
                </a:cubicBezTo>
                <a:cubicBezTo>
                  <a:pt x="296" y="57"/>
                  <a:pt x="290" y="64"/>
                  <a:pt x="283" y="64"/>
                </a:cubicBezTo>
                <a:cubicBezTo>
                  <a:pt x="283" y="64"/>
                  <a:pt x="288" y="62"/>
                  <a:pt x="285" y="61"/>
                </a:cubicBezTo>
                <a:cubicBezTo>
                  <a:pt x="285" y="60"/>
                  <a:pt x="288" y="61"/>
                  <a:pt x="287" y="62"/>
                </a:cubicBezTo>
                <a:cubicBezTo>
                  <a:pt x="287" y="62"/>
                  <a:pt x="288" y="60"/>
                  <a:pt x="289" y="61"/>
                </a:cubicBezTo>
                <a:cubicBezTo>
                  <a:pt x="289" y="59"/>
                  <a:pt x="291" y="60"/>
                  <a:pt x="291" y="58"/>
                </a:cubicBezTo>
                <a:cubicBezTo>
                  <a:pt x="294" y="58"/>
                  <a:pt x="296" y="58"/>
                  <a:pt x="295" y="55"/>
                </a:cubicBezTo>
                <a:cubicBezTo>
                  <a:pt x="296" y="55"/>
                  <a:pt x="296" y="56"/>
                  <a:pt x="296" y="57"/>
                </a:cubicBezTo>
                <a:cubicBezTo>
                  <a:pt x="297" y="56"/>
                  <a:pt x="301" y="56"/>
                  <a:pt x="300" y="53"/>
                </a:cubicBezTo>
                <a:cubicBezTo>
                  <a:pt x="302" y="54"/>
                  <a:pt x="301" y="52"/>
                  <a:pt x="303" y="52"/>
                </a:cubicBezTo>
                <a:cubicBezTo>
                  <a:pt x="302" y="55"/>
                  <a:pt x="304" y="52"/>
                  <a:pt x="306" y="52"/>
                </a:cubicBezTo>
                <a:cubicBezTo>
                  <a:pt x="304" y="49"/>
                  <a:pt x="308" y="50"/>
                  <a:pt x="308" y="50"/>
                </a:cubicBezTo>
                <a:cubicBezTo>
                  <a:pt x="312" y="50"/>
                  <a:pt x="315" y="45"/>
                  <a:pt x="319" y="44"/>
                </a:cubicBezTo>
                <a:cubicBezTo>
                  <a:pt x="319" y="44"/>
                  <a:pt x="319" y="44"/>
                  <a:pt x="319" y="44"/>
                </a:cubicBezTo>
                <a:cubicBezTo>
                  <a:pt x="319" y="42"/>
                  <a:pt x="320" y="44"/>
                  <a:pt x="320" y="44"/>
                </a:cubicBezTo>
                <a:cubicBezTo>
                  <a:pt x="325" y="39"/>
                  <a:pt x="338" y="35"/>
                  <a:pt x="345" y="31"/>
                </a:cubicBezTo>
                <a:cubicBezTo>
                  <a:pt x="347" y="27"/>
                  <a:pt x="354" y="28"/>
                  <a:pt x="358" y="23"/>
                </a:cubicBezTo>
                <a:cubicBezTo>
                  <a:pt x="359" y="23"/>
                  <a:pt x="362" y="21"/>
                  <a:pt x="361" y="23"/>
                </a:cubicBezTo>
                <a:cubicBezTo>
                  <a:pt x="362" y="23"/>
                  <a:pt x="363" y="23"/>
                  <a:pt x="363" y="22"/>
                </a:cubicBezTo>
                <a:cubicBezTo>
                  <a:pt x="363" y="21"/>
                  <a:pt x="362" y="23"/>
                  <a:pt x="362" y="21"/>
                </a:cubicBezTo>
                <a:cubicBezTo>
                  <a:pt x="364" y="21"/>
                  <a:pt x="365" y="22"/>
                  <a:pt x="367" y="22"/>
                </a:cubicBezTo>
                <a:cubicBezTo>
                  <a:pt x="367" y="23"/>
                  <a:pt x="366" y="23"/>
                  <a:pt x="366" y="24"/>
                </a:cubicBezTo>
                <a:cubicBezTo>
                  <a:pt x="365" y="24"/>
                  <a:pt x="365" y="23"/>
                  <a:pt x="364" y="23"/>
                </a:cubicBezTo>
                <a:close/>
                <a:moveTo>
                  <a:pt x="372" y="135"/>
                </a:moveTo>
                <a:cubicBezTo>
                  <a:pt x="372" y="137"/>
                  <a:pt x="370" y="137"/>
                  <a:pt x="370" y="138"/>
                </a:cubicBezTo>
                <a:cubicBezTo>
                  <a:pt x="369" y="137"/>
                  <a:pt x="370" y="135"/>
                  <a:pt x="372" y="135"/>
                </a:cubicBezTo>
                <a:close/>
                <a:moveTo>
                  <a:pt x="368" y="137"/>
                </a:moveTo>
                <a:cubicBezTo>
                  <a:pt x="368" y="138"/>
                  <a:pt x="366" y="140"/>
                  <a:pt x="364" y="141"/>
                </a:cubicBezTo>
                <a:cubicBezTo>
                  <a:pt x="361" y="143"/>
                  <a:pt x="359" y="145"/>
                  <a:pt x="356" y="145"/>
                </a:cubicBezTo>
                <a:cubicBezTo>
                  <a:pt x="356" y="144"/>
                  <a:pt x="358" y="145"/>
                  <a:pt x="357" y="143"/>
                </a:cubicBezTo>
                <a:cubicBezTo>
                  <a:pt x="362" y="142"/>
                  <a:pt x="364" y="139"/>
                  <a:pt x="368" y="137"/>
                </a:cubicBezTo>
                <a:close/>
                <a:moveTo>
                  <a:pt x="361" y="16"/>
                </a:moveTo>
                <a:cubicBezTo>
                  <a:pt x="360" y="16"/>
                  <a:pt x="359" y="17"/>
                  <a:pt x="357" y="17"/>
                </a:cubicBezTo>
                <a:cubicBezTo>
                  <a:pt x="358" y="15"/>
                  <a:pt x="359" y="16"/>
                  <a:pt x="361" y="16"/>
                </a:cubicBezTo>
                <a:close/>
                <a:moveTo>
                  <a:pt x="363" y="173"/>
                </a:moveTo>
                <a:cubicBezTo>
                  <a:pt x="363" y="174"/>
                  <a:pt x="361" y="174"/>
                  <a:pt x="361" y="173"/>
                </a:cubicBezTo>
                <a:cubicBezTo>
                  <a:pt x="362" y="173"/>
                  <a:pt x="363" y="173"/>
                  <a:pt x="363" y="173"/>
                </a:cubicBezTo>
                <a:close/>
                <a:moveTo>
                  <a:pt x="360" y="174"/>
                </a:moveTo>
                <a:cubicBezTo>
                  <a:pt x="359" y="174"/>
                  <a:pt x="360" y="173"/>
                  <a:pt x="360" y="173"/>
                </a:cubicBezTo>
                <a:cubicBezTo>
                  <a:pt x="359" y="174"/>
                  <a:pt x="358" y="174"/>
                  <a:pt x="357" y="174"/>
                </a:cubicBezTo>
                <a:cubicBezTo>
                  <a:pt x="357" y="174"/>
                  <a:pt x="358" y="173"/>
                  <a:pt x="357" y="172"/>
                </a:cubicBezTo>
                <a:cubicBezTo>
                  <a:pt x="359" y="173"/>
                  <a:pt x="358" y="173"/>
                  <a:pt x="360" y="172"/>
                </a:cubicBezTo>
                <a:cubicBezTo>
                  <a:pt x="360" y="173"/>
                  <a:pt x="360" y="173"/>
                  <a:pt x="360" y="174"/>
                </a:cubicBezTo>
                <a:close/>
                <a:moveTo>
                  <a:pt x="347" y="16"/>
                </a:moveTo>
                <a:cubicBezTo>
                  <a:pt x="346" y="17"/>
                  <a:pt x="344" y="16"/>
                  <a:pt x="343" y="16"/>
                </a:cubicBezTo>
                <a:cubicBezTo>
                  <a:pt x="344" y="15"/>
                  <a:pt x="346" y="16"/>
                  <a:pt x="347" y="16"/>
                </a:cubicBezTo>
                <a:close/>
                <a:moveTo>
                  <a:pt x="348" y="107"/>
                </a:moveTo>
                <a:cubicBezTo>
                  <a:pt x="345" y="109"/>
                  <a:pt x="349" y="105"/>
                  <a:pt x="348" y="105"/>
                </a:cubicBezTo>
                <a:cubicBezTo>
                  <a:pt x="348" y="104"/>
                  <a:pt x="350" y="106"/>
                  <a:pt x="351" y="105"/>
                </a:cubicBezTo>
                <a:cubicBezTo>
                  <a:pt x="351" y="106"/>
                  <a:pt x="348" y="106"/>
                  <a:pt x="350" y="107"/>
                </a:cubicBezTo>
                <a:cubicBezTo>
                  <a:pt x="350" y="108"/>
                  <a:pt x="348" y="107"/>
                  <a:pt x="348" y="107"/>
                </a:cubicBezTo>
                <a:close/>
                <a:moveTo>
                  <a:pt x="354" y="173"/>
                </a:moveTo>
                <a:cubicBezTo>
                  <a:pt x="354" y="175"/>
                  <a:pt x="352" y="172"/>
                  <a:pt x="351" y="174"/>
                </a:cubicBezTo>
                <a:cubicBezTo>
                  <a:pt x="350" y="173"/>
                  <a:pt x="351" y="173"/>
                  <a:pt x="351" y="172"/>
                </a:cubicBezTo>
                <a:cubicBezTo>
                  <a:pt x="348" y="173"/>
                  <a:pt x="346" y="175"/>
                  <a:pt x="344" y="172"/>
                </a:cubicBezTo>
                <a:cubicBezTo>
                  <a:pt x="348" y="174"/>
                  <a:pt x="350" y="171"/>
                  <a:pt x="354" y="173"/>
                </a:cubicBezTo>
                <a:close/>
                <a:moveTo>
                  <a:pt x="350" y="143"/>
                </a:moveTo>
                <a:cubicBezTo>
                  <a:pt x="346" y="143"/>
                  <a:pt x="348" y="142"/>
                  <a:pt x="350" y="142"/>
                </a:cubicBezTo>
                <a:cubicBezTo>
                  <a:pt x="352" y="142"/>
                  <a:pt x="350" y="143"/>
                  <a:pt x="350" y="143"/>
                </a:cubicBezTo>
                <a:cubicBezTo>
                  <a:pt x="349" y="143"/>
                  <a:pt x="349" y="143"/>
                  <a:pt x="350" y="143"/>
                </a:cubicBezTo>
                <a:close/>
                <a:moveTo>
                  <a:pt x="319" y="31"/>
                </a:moveTo>
                <a:cubicBezTo>
                  <a:pt x="318" y="31"/>
                  <a:pt x="320" y="29"/>
                  <a:pt x="318" y="30"/>
                </a:cubicBezTo>
                <a:cubicBezTo>
                  <a:pt x="318" y="29"/>
                  <a:pt x="320" y="29"/>
                  <a:pt x="320" y="30"/>
                </a:cubicBezTo>
                <a:cubicBezTo>
                  <a:pt x="322" y="29"/>
                  <a:pt x="320" y="27"/>
                  <a:pt x="322" y="27"/>
                </a:cubicBezTo>
                <a:cubicBezTo>
                  <a:pt x="323" y="26"/>
                  <a:pt x="322" y="28"/>
                  <a:pt x="321" y="28"/>
                </a:cubicBezTo>
                <a:cubicBezTo>
                  <a:pt x="324" y="28"/>
                  <a:pt x="329" y="27"/>
                  <a:pt x="331" y="24"/>
                </a:cubicBezTo>
                <a:cubicBezTo>
                  <a:pt x="331" y="24"/>
                  <a:pt x="331" y="25"/>
                  <a:pt x="332" y="25"/>
                </a:cubicBezTo>
                <a:cubicBezTo>
                  <a:pt x="332" y="23"/>
                  <a:pt x="331" y="24"/>
                  <a:pt x="332" y="22"/>
                </a:cubicBezTo>
                <a:cubicBezTo>
                  <a:pt x="332" y="22"/>
                  <a:pt x="333" y="22"/>
                  <a:pt x="333" y="22"/>
                </a:cubicBezTo>
                <a:cubicBezTo>
                  <a:pt x="333" y="23"/>
                  <a:pt x="332" y="23"/>
                  <a:pt x="333" y="24"/>
                </a:cubicBezTo>
                <a:cubicBezTo>
                  <a:pt x="336" y="21"/>
                  <a:pt x="340" y="23"/>
                  <a:pt x="343" y="22"/>
                </a:cubicBezTo>
                <a:cubicBezTo>
                  <a:pt x="343" y="23"/>
                  <a:pt x="343" y="23"/>
                  <a:pt x="343" y="24"/>
                </a:cubicBezTo>
                <a:cubicBezTo>
                  <a:pt x="342" y="24"/>
                  <a:pt x="341" y="25"/>
                  <a:pt x="339" y="24"/>
                </a:cubicBezTo>
                <a:cubicBezTo>
                  <a:pt x="342" y="22"/>
                  <a:pt x="339" y="24"/>
                  <a:pt x="337" y="25"/>
                </a:cubicBezTo>
                <a:cubicBezTo>
                  <a:pt x="338" y="23"/>
                  <a:pt x="331" y="25"/>
                  <a:pt x="332" y="27"/>
                </a:cubicBezTo>
                <a:cubicBezTo>
                  <a:pt x="332" y="27"/>
                  <a:pt x="332" y="26"/>
                  <a:pt x="332" y="26"/>
                </a:cubicBezTo>
                <a:cubicBezTo>
                  <a:pt x="331" y="26"/>
                  <a:pt x="331" y="26"/>
                  <a:pt x="330" y="26"/>
                </a:cubicBezTo>
                <a:cubicBezTo>
                  <a:pt x="331" y="27"/>
                  <a:pt x="331" y="27"/>
                  <a:pt x="331" y="27"/>
                </a:cubicBezTo>
                <a:cubicBezTo>
                  <a:pt x="331" y="28"/>
                  <a:pt x="327" y="26"/>
                  <a:pt x="328" y="28"/>
                </a:cubicBezTo>
                <a:cubicBezTo>
                  <a:pt x="327" y="28"/>
                  <a:pt x="322" y="29"/>
                  <a:pt x="319" y="31"/>
                </a:cubicBezTo>
                <a:close/>
                <a:moveTo>
                  <a:pt x="345" y="87"/>
                </a:moveTo>
                <a:cubicBezTo>
                  <a:pt x="345" y="87"/>
                  <a:pt x="345" y="87"/>
                  <a:pt x="345" y="88"/>
                </a:cubicBezTo>
                <a:cubicBezTo>
                  <a:pt x="343" y="88"/>
                  <a:pt x="343" y="88"/>
                  <a:pt x="342" y="87"/>
                </a:cubicBezTo>
                <a:cubicBezTo>
                  <a:pt x="342" y="86"/>
                  <a:pt x="344" y="87"/>
                  <a:pt x="345" y="87"/>
                </a:cubicBezTo>
                <a:close/>
                <a:moveTo>
                  <a:pt x="340" y="69"/>
                </a:moveTo>
                <a:cubicBezTo>
                  <a:pt x="340" y="69"/>
                  <a:pt x="339" y="71"/>
                  <a:pt x="338" y="70"/>
                </a:cubicBezTo>
                <a:cubicBezTo>
                  <a:pt x="337" y="69"/>
                  <a:pt x="340" y="68"/>
                  <a:pt x="340" y="69"/>
                </a:cubicBezTo>
                <a:close/>
                <a:moveTo>
                  <a:pt x="322" y="36"/>
                </a:moveTo>
                <a:cubicBezTo>
                  <a:pt x="318" y="36"/>
                  <a:pt x="315" y="39"/>
                  <a:pt x="312" y="40"/>
                </a:cubicBezTo>
                <a:cubicBezTo>
                  <a:pt x="312" y="41"/>
                  <a:pt x="312" y="42"/>
                  <a:pt x="313" y="41"/>
                </a:cubicBezTo>
                <a:cubicBezTo>
                  <a:pt x="311" y="42"/>
                  <a:pt x="307" y="41"/>
                  <a:pt x="306" y="44"/>
                </a:cubicBezTo>
                <a:cubicBezTo>
                  <a:pt x="305" y="44"/>
                  <a:pt x="305" y="43"/>
                  <a:pt x="305" y="43"/>
                </a:cubicBezTo>
                <a:cubicBezTo>
                  <a:pt x="305" y="43"/>
                  <a:pt x="303" y="44"/>
                  <a:pt x="304" y="45"/>
                </a:cubicBezTo>
                <a:cubicBezTo>
                  <a:pt x="303" y="45"/>
                  <a:pt x="297" y="47"/>
                  <a:pt x="299" y="47"/>
                </a:cubicBezTo>
                <a:cubicBezTo>
                  <a:pt x="298" y="49"/>
                  <a:pt x="297" y="47"/>
                  <a:pt x="296" y="47"/>
                </a:cubicBezTo>
                <a:cubicBezTo>
                  <a:pt x="296" y="47"/>
                  <a:pt x="297" y="49"/>
                  <a:pt x="297" y="49"/>
                </a:cubicBezTo>
                <a:cubicBezTo>
                  <a:pt x="296" y="49"/>
                  <a:pt x="294" y="50"/>
                  <a:pt x="293" y="50"/>
                </a:cubicBezTo>
                <a:cubicBezTo>
                  <a:pt x="293" y="49"/>
                  <a:pt x="293" y="49"/>
                  <a:pt x="294" y="49"/>
                </a:cubicBezTo>
                <a:cubicBezTo>
                  <a:pt x="293" y="48"/>
                  <a:pt x="291" y="51"/>
                  <a:pt x="291" y="52"/>
                </a:cubicBezTo>
                <a:cubicBezTo>
                  <a:pt x="290" y="51"/>
                  <a:pt x="291" y="52"/>
                  <a:pt x="289" y="52"/>
                </a:cubicBezTo>
                <a:cubicBezTo>
                  <a:pt x="289" y="51"/>
                  <a:pt x="290" y="51"/>
                  <a:pt x="290" y="51"/>
                </a:cubicBezTo>
                <a:cubicBezTo>
                  <a:pt x="289" y="51"/>
                  <a:pt x="288" y="53"/>
                  <a:pt x="289" y="53"/>
                </a:cubicBezTo>
                <a:cubicBezTo>
                  <a:pt x="287" y="54"/>
                  <a:pt x="286" y="55"/>
                  <a:pt x="283" y="55"/>
                </a:cubicBezTo>
                <a:cubicBezTo>
                  <a:pt x="283" y="55"/>
                  <a:pt x="283" y="56"/>
                  <a:pt x="283" y="56"/>
                </a:cubicBezTo>
                <a:cubicBezTo>
                  <a:pt x="285" y="57"/>
                  <a:pt x="282" y="56"/>
                  <a:pt x="283" y="54"/>
                </a:cubicBezTo>
                <a:cubicBezTo>
                  <a:pt x="282" y="54"/>
                  <a:pt x="282" y="56"/>
                  <a:pt x="282" y="57"/>
                </a:cubicBezTo>
                <a:cubicBezTo>
                  <a:pt x="282" y="57"/>
                  <a:pt x="281" y="56"/>
                  <a:pt x="281" y="56"/>
                </a:cubicBezTo>
                <a:cubicBezTo>
                  <a:pt x="281" y="57"/>
                  <a:pt x="281" y="57"/>
                  <a:pt x="281" y="57"/>
                </a:cubicBezTo>
                <a:cubicBezTo>
                  <a:pt x="281" y="58"/>
                  <a:pt x="280" y="56"/>
                  <a:pt x="279" y="56"/>
                </a:cubicBezTo>
                <a:cubicBezTo>
                  <a:pt x="278" y="57"/>
                  <a:pt x="281" y="57"/>
                  <a:pt x="279" y="58"/>
                </a:cubicBezTo>
                <a:cubicBezTo>
                  <a:pt x="278" y="58"/>
                  <a:pt x="278" y="57"/>
                  <a:pt x="278" y="57"/>
                </a:cubicBezTo>
                <a:cubicBezTo>
                  <a:pt x="277" y="57"/>
                  <a:pt x="279" y="58"/>
                  <a:pt x="277" y="58"/>
                </a:cubicBezTo>
                <a:cubicBezTo>
                  <a:pt x="278" y="59"/>
                  <a:pt x="275" y="59"/>
                  <a:pt x="277" y="60"/>
                </a:cubicBezTo>
                <a:cubicBezTo>
                  <a:pt x="276" y="61"/>
                  <a:pt x="276" y="58"/>
                  <a:pt x="274" y="59"/>
                </a:cubicBezTo>
                <a:cubicBezTo>
                  <a:pt x="275" y="59"/>
                  <a:pt x="275" y="59"/>
                  <a:pt x="275" y="60"/>
                </a:cubicBezTo>
                <a:cubicBezTo>
                  <a:pt x="274" y="59"/>
                  <a:pt x="275" y="60"/>
                  <a:pt x="273" y="60"/>
                </a:cubicBezTo>
                <a:cubicBezTo>
                  <a:pt x="274" y="60"/>
                  <a:pt x="274" y="59"/>
                  <a:pt x="274" y="59"/>
                </a:cubicBezTo>
                <a:cubicBezTo>
                  <a:pt x="273" y="59"/>
                  <a:pt x="273" y="59"/>
                  <a:pt x="273" y="59"/>
                </a:cubicBezTo>
                <a:cubicBezTo>
                  <a:pt x="272" y="61"/>
                  <a:pt x="275" y="60"/>
                  <a:pt x="274" y="62"/>
                </a:cubicBezTo>
                <a:cubicBezTo>
                  <a:pt x="274" y="61"/>
                  <a:pt x="273" y="61"/>
                  <a:pt x="272" y="61"/>
                </a:cubicBezTo>
                <a:cubicBezTo>
                  <a:pt x="272" y="60"/>
                  <a:pt x="272" y="60"/>
                  <a:pt x="272" y="59"/>
                </a:cubicBezTo>
                <a:cubicBezTo>
                  <a:pt x="272" y="60"/>
                  <a:pt x="271" y="62"/>
                  <a:pt x="269" y="60"/>
                </a:cubicBezTo>
                <a:cubicBezTo>
                  <a:pt x="269" y="61"/>
                  <a:pt x="270" y="62"/>
                  <a:pt x="270" y="62"/>
                </a:cubicBezTo>
                <a:cubicBezTo>
                  <a:pt x="270" y="62"/>
                  <a:pt x="270" y="61"/>
                  <a:pt x="271" y="61"/>
                </a:cubicBezTo>
                <a:cubicBezTo>
                  <a:pt x="271" y="62"/>
                  <a:pt x="270" y="62"/>
                  <a:pt x="271" y="63"/>
                </a:cubicBezTo>
                <a:cubicBezTo>
                  <a:pt x="270" y="64"/>
                  <a:pt x="269" y="62"/>
                  <a:pt x="267" y="62"/>
                </a:cubicBezTo>
                <a:cubicBezTo>
                  <a:pt x="266" y="64"/>
                  <a:pt x="270" y="62"/>
                  <a:pt x="269" y="64"/>
                </a:cubicBezTo>
                <a:cubicBezTo>
                  <a:pt x="268" y="63"/>
                  <a:pt x="265" y="65"/>
                  <a:pt x="266" y="63"/>
                </a:cubicBezTo>
                <a:cubicBezTo>
                  <a:pt x="265" y="63"/>
                  <a:pt x="264" y="66"/>
                  <a:pt x="266" y="65"/>
                </a:cubicBezTo>
                <a:cubicBezTo>
                  <a:pt x="265" y="67"/>
                  <a:pt x="262" y="67"/>
                  <a:pt x="261" y="68"/>
                </a:cubicBezTo>
                <a:cubicBezTo>
                  <a:pt x="262" y="67"/>
                  <a:pt x="261" y="67"/>
                  <a:pt x="261" y="66"/>
                </a:cubicBezTo>
                <a:cubicBezTo>
                  <a:pt x="260" y="66"/>
                  <a:pt x="261" y="66"/>
                  <a:pt x="261" y="67"/>
                </a:cubicBezTo>
                <a:cubicBezTo>
                  <a:pt x="260" y="67"/>
                  <a:pt x="259" y="66"/>
                  <a:pt x="257" y="67"/>
                </a:cubicBezTo>
                <a:cubicBezTo>
                  <a:pt x="257" y="68"/>
                  <a:pt x="257" y="69"/>
                  <a:pt x="258" y="69"/>
                </a:cubicBezTo>
                <a:cubicBezTo>
                  <a:pt x="257" y="71"/>
                  <a:pt x="253" y="73"/>
                  <a:pt x="249" y="73"/>
                </a:cubicBezTo>
                <a:cubicBezTo>
                  <a:pt x="250" y="73"/>
                  <a:pt x="250" y="74"/>
                  <a:pt x="251" y="74"/>
                </a:cubicBezTo>
                <a:cubicBezTo>
                  <a:pt x="243" y="77"/>
                  <a:pt x="238" y="82"/>
                  <a:pt x="231" y="85"/>
                </a:cubicBezTo>
                <a:cubicBezTo>
                  <a:pt x="231" y="87"/>
                  <a:pt x="224" y="88"/>
                  <a:pt x="221" y="91"/>
                </a:cubicBezTo>
                <a:cubicBezTo>
                  <a:pt x="214" y="93"/>
                  <a:pt x="211" y="97"/>
                  <a:pt x="209" y="98"/>
                </a:cubicBezTo>
                <a:cubicBezTo>
                  <a:pt x="208" y="98"/>
                  <a:pt x="205" y="99"/>
                  <a:pt x="206" y="100"/>
                </a:cubicBezTo>
                <a:cubicBezTo>
                  <a:pt x="204" y="101"/>
                  <a:pt x="202" y="102"/>
                  <a:pt x="200" y="103"/>
                </a:cubicBezTo>
                <a:cubicBezTo>
                  <a:pt x="198" y="104"/>
                  <a:pt x="200" y="104"/>
                  <a:pt x="199" y="104"/>
                </a:cubicBezTo>
                <a:cubicBezTo>
                  <a:pt x="199" y="104"/>
                  <a:pt x="193" y="106"/>
                  <a:pt x="196" y="106"/>
                </a:cubicBezTo>
                <a:cubicBezTo>
                  <a:pt x="193" y="106"/>
                  <a:pt x="189" y="111"/>
                  <a:pt x="186" y="111"/>
                </a:cubicBezTo>
                <a:cubicBezTo>
                  <a:pt x="186" y="111"/>
                  <a:pt x="186" y="112"/>
                  <a:pt x="186" y="112"/>
                </a:cubicBezTo>
                <a:cubicBezTo>
                  <a:pt x="186" y="112"/>
                  <a:pt x="184" y="112"/>
                  <a:pt x="185" y="113"/>
                </a:cubicBezTo>
                <a:cubicBezTo>
                  <a:pt x="179" y="114"/>
                  <a:pt x="173" y="120"/>
                  <a:pt x="170" y="122"/>
                </a:cubicBezTo>
                <a:cubicBezTo>
                  <a:pt x="169" y="123"/>
                  <a:pt x="161" y="125"/>
                  <a:pt x="161" y="128"/>
                </a:cubicBezTo>
                <a:cubicBezTo>
                  <a:pt x="158" y="127"/>
                  <a:pt x="153" y="133"/>
                  <a:pt x="148" y="134"/>
                </a:cubicBezTo>
                <a:cubicBezTo>
                  <a:pt x="150" y="136"/>
                  <a:pt x="144" y="135"/>
                  <a:pt x="145" y="138"/>
                </a:cubicBezTo>
                <a:cubicBezTo>
                  <a:pt x="143" y="137"/>
                  <a:pt x="144" y="138"/>
                  <a:pt x="142" y="138"/>
                </a:cubicBezTo>
                <a:cubicBezTo>
                  <a:pt x="142" y="138"/>
                  <a:pt x="142" y="139"/>
                  <a:pt x="142" y="139"/>
                </a:cubicBezTo>
                <a:cubicBezTo>
                  <a:pt x="142" y="139"/>
                  <a:pt x="142" y="140"/>
                  <a:pt x="142" y="140"/>
                </a:cubicBezTo>
                <a:cubicBezTo>
                  <a:pt x="141" y="140"/>
                  <a:pt x="142" y="139"/>
                  <a:pt x="141" y="138"/>
                </a:cubicBezTo>
                <a:cubicBezTo>
                  <a:pt x="137" y="141"/>
                  <a:pt x="132" y="145"/>
                  <a:pt x="129" y="146"/>
                </a:cubicBezTo>
                <a:cubicBezTo>
                  <a:pt x="128" y="146"/>
                  <a:pt x="131" y="146"/>
                  <a:pt x="130" y="144"/>
                </a:cubicBezTo>
                <a:cubicBezTo>
                  <a:pt x="129" y="145"/>
                  <a:pt x="127" y="145"/>
                  <a:pt x="126" y="146"/>
                </a:cubicBezTo>
                <a:cubicBezTo>
                  <a:pt x="126" y="147"/>
                  <a:pt x="127" y="147"/>
                  <a:pt x="127" y="148"/>
                </a:cubicBezTo>
                <a:cubicBezTo>
                  <a:pt x="126" y="148"/>
                  <a:pt x="126" y="148"/>
                  <a:pt x="126" y="149"/>
                </a:cubicBezTo>
                <a:cubicBezTo>
                  <a:pt x="125" y="149"/>
                  <a:pt x="124" y="149"/>
                  <a:pt x="123" y="148"/>
                </a:cubicBezTo>
                <a:cubicBezTo>
                  <a:pt x="123" y="149"/>
                  <a:pt x="123" y="149"/>
                  <a:pt x="122" y="149"/>
                </a:cubicBezTo>
                <a:cubicBezTo>
                  <a:pt x="122" y="150"/>
                  <a:pt x="124" y="149"/>
                  <a:pt x="125" y="149"/>
                </a:cubicBezTo>
                <a:cubicBezTo>
                  <a:pt x="124" y="151"/>
                  <a:pt x="119" y="150"/>
                  <a:pt x="119" y="153"/>
                </a:cubicBezTo>
                <a:cubicBezTo>
                  <a:pt x="115" y="154"/>
                  <a:pt x="112" y="157"/>
                  <a:pt x="111" y="159"/>
                </a:cubicBezTo>
                <a:cubicBezTo>
                  <a:pt x="110" y="158"/>
                  <a:pt x="108" y="158"/>
                  <a:pt x="108" y="160"/>
                </a:cubicBezTo>
                <a:cubicBezTo>
                  <a:pt x="103" y="160"/>
                  <a:pt x="100" y="169"/>
                  <a:pt x="92" y="166"/>
                </a:cubicBezTo>
                <a:cubicBezTo>
                  <a:pt x="94" y="164"/>
                  <a:pt x="97" y="165"/>
                  <a:pt x="98" y="161"/>
                </a:cubicBezTo>
                <a:cubicBezTo>
                  <a:pt x="99" y="162"/>
                  <a:pt x="99" y="162"/>
                  <a:pt x="100" y="161"/>
                </a:cubicBezTo>
                <a:cubicBezTo>
                  <a:pt x="100" y="160"/>
                  <a:pt x="99" y="161"/>
                  <a:pt x="98" y="161"/>
                </a:cubicBezTo>
                <a:cubicBezTo>
                  <a:pt x="97" y="163"/>
                  <a:pt x="96" y="161"/>
                  <a:pt x="97" y="163"/>
                </a:cubicBezTo>
                <a:cubicBezTo>
                  <a:pt x="95" y="164"/>
                  <a:pt x="90" y="164"/>
                  <a:pt x="88" y="166"/>
                </a:cubicBezTo>
                <a:cubicBezTo>
                  <a:pt x="87" y="166"/>
                  <a:pt x="89" y="165"/>
                  <a:pt x="89" y="164"/>
                </a:cubicBezTo>
                <a:cubicBezTo>
                  <a:pt x="96" y="162"/>
                  <a:pt x="98" y="155"/>
                  <a:pt x="106" y="154"/>
                </a:cubicBezTo>
                <a:cubicBezTo>
                  <a:pt x="106" y="153"/>
                  <a:pt x="106" y="153"/>
                  <a:pt x="105" y="153"/>
                </a:cubicBezTo>
                <a:cubicBezTo>
                  <a:pt x="105" y="152"/>
                  <a:pt x="106" y="153"/>
                  <a:pt x="106" y="153"/>
                </a:cubicBezTo>
                <a:cubicBezTo>
                  <a:pt x="107" y="153"/>
                  <a:pt x="108" y="152"/>
                  <a:pt x="106" y="152"/>
                </a:cubicBezTo>
                <a:cubicBezTo>
                  <a:pt x="106" y="151"/>
                  <a:pt x="107" y="152"/>
                  <a:pt x="108" y="152"/>
                </a:cubicBezTo>
                <a:cubicBezTo>
                  <a:pt x="108" y="148"/>
                  <a:pt x="114" y="149"/>
                  <a:pt x="108" y="151"/>
                </a:cubicBezTo>
                <a:cubicBezTo>
                  <a:pt x="108" y="151"/>
                  <a:pt x="109" y="151"/>
                  <a:pt x="109" y="152"/>
                </a:cubicBezTo>
                <a:cubicBezTo>
                  <a:pt x="110" y="150"/>
                  <a:pt x="112" y="152"/>
                  <a:pt x="112" y="150"/>
                </a:cubicBezTo>
                <a:cubicBezTo>
                  <a:pt x="112" y="150"/>
                  <a:pt x="113" y="150"/>
                  <a:pt x="113" y="151"/>
                </a:cubicBezTo>
                <a:cubicBezTo>
                  <a:pt x="113" y="150"/>
                  <a:pt x="113" y="149"/>
                  <a:pt x="115" y="149"/>
                </a:cubicBezTo>
                <a:cubicBezTo>
                  <a:pt x="114" y="148"/>
                  <a:pt x="114" y="148"/>
                  <a:pt x="113" y="148"/>
                </a:cubicBezTo>
                <a:cubicBezTo>
                  <a:pt x="115" y="149"/>
                  <a:pt x="113" y="149"/>
                  <a:pt x="111" y="149"/>
                </a:cubicBezTo>
                <a:cubicBezTo>
                  <a:pt x="117" y="146"/>
                  <a:pt x="120" y="143"/>
                  <a:pt x="124" y="142"/>
                </a:cubicBezTo>
                <a:cubicBezTo>
                  <a:pt x="125" y="142"/>
                  <a:pt x="122" y="143"/>
                  <a:pt x="122" y="143"/>
                </a:cubicBezTo>
                <a:cubicBezTo>
                  <a:pt x="122" y="144"/>
                  <a:pt x="123" y="144"/>
                  <a:pt x="124" y="144"/>
                </a:cubicBezTo>
                <a:cubicBezTo>
                  <a:pt x="122" y="146"/>
                  <a:pt x="121" y="145"/>
                  <a:pt x="119" y="146"/>
                </a:cubicBezTo>
                <a:cubicBezTo>
                  <a:pt x="121" y="147"/>
                  <a:pt x="124" y="146"/>
                  <a:pt x="126" y="144"/>
                </a:cubicBezTo>
                <a:cubicBezTo>
                  <a:pt x="126" y="143"/>
                  <a:pt x="125" y="145"/>
                  <a:pt x="124" y="145"/>
                </a:cubicBezTo>
                <a:cubicBezTo>
                  <a:pt x="124" y="142"/>
                  <a:pt x="127" y="141"/>
                  <a:pt x="129" y="141"/>
                </a:cubicBezTo>
                <a:cubicBezTo>
                  <a:pt x="128" y="140"/>
                  <a:pt x="130" y="140"/>
                  <a:pt x="130" y="139"/>
                </a:cubicBezTo>
                <a:cubicBezTo>
                  <a:pt x="131" y="139"/>
                  <a:pt x="131" y="140"/>
                  <a:pt x="131" y="140"/>
                </a:cubicBezTo>
                <a:cubicBezTo>
                  <a:pt x="133" y="141"/>
                  <a:pt x="131" y="139"/>
                  <a:pt x="131" y="138"/>
                </a:cubicBezTo>
                <a:cubicBezTo>
                  <a:pt x="131" y="138"/>
                  <a:pt x="132" y="138"/>
                  <a:pt x="132" y="137"/>
                </a:cubicBezTo>
                <a:cubicBezTo>
                  <a:pt x="129" y="137"/>
                  <a:pt x="134" y="137"/>
                  <a:pt x="132" y="138"/>
                </a:cubicBezTo>
                <a:cubicBezTo>
                  <a:pt x="132" y="138"/>
                  <a:pt x="133" y="138"/>
                  <a:pt x="133" y="138"/>
                </a:cubicBezTo>
                <a:cubicBezTo>
                  <a:pt x="134" y="138"/>
                  <a:pt x="132" y="137"/>
                  <a:pt x="133" y="136"/>
                </a:cubicBezTo>
                <a:cubicBezTo>
                  <a:pt x="134" y="137"/>
                  <a:pt x="133" y="137"/>
                  <a:pt x="134" y="138"/>
                </a:cubicBezTo>
                <a:cubicBezTo>
                  <a:pt x="135" y="138"/>
                  <a:pt x="134" y="135"/>
                  <a:pt x="133" y="136"/>
                </a:cubicBezTo>
                <a:cubicBezTo>
                  <a:pt x="135" y="135"/>
                  <a:pt x="135" y="136"/>
                  <a:pt x="137" y="136"/>
                </a:cubicBezTo>
                <a:cubicBezTo>
                  <a:pt x="138" y="136"/>
                  <a:pt x="137" y="135"/>
                  <a:pt x="136" y="134"/>
                </a:cubicBezTo>
                <a:cubicBezTo>
                  <a:pt x="135" y="133"/>
                  <a:pt x="137" y="135"/>
                  <a:pt x="138" y="135"/>
                </a:cubicBezTo>
                <a:cubicBezTo>
                  <a:pt x="139" y="135"/>
                  <a:pt x="138" y="134"/>
                  <a:pt x="138" y="133"/>
                </a:cubicBezTo>
                <a:cubicBezTo>
                  <a:pt x="138" y="133"/>
                  <a:pt x="138" y="134"/>
                  <a:pt x="138" y="134"/>
                </a:cubicBezTo>
                <a:cubicBezTo>
                  <a:pt x="136" y="132"/>
                  <a:pt x="141" y="132"/>
                  <a:pt x="140" y="131"/>
                </a:cubicBezTo>
                <a:cubicBezTo>
                  <a:pt x="140" y="129"/>
                  <a:pt x="141" y="132"/>
                  <a:pt x="142" y="132"/>
                </a:cubicBezTo>
                <a:cubicBezTo>
                  <a:pt x="142" y="133"/>
                  <a:pt x="140" y="131"/>
                  <a:pt x="139" y="132"/>
                </a:cubicBezTo>
                <a:cubicBezTo>
                  <a:pt x="139" y="133"/>
                  <a:pt x="140" y="133"/>
                  <a:pt x="140" y="133"/>
                </a:cubicBezTo>
                <a:cubicBezTo>
                  <a:pt x="141" y="133"/>
                  <a:pt x="142" y="133"/>
                  <a:pt x="143" y="132"/>
                </a:cubicBezTo>
                <a:cubicBezTo>
                  <a:pt x="143" y="131"/>
                  <a:pt x="142" y="131"/>
                  <a:pt x="142" y="131"/>
                </a:cubicBezTo>
                <a:cubicBezTo>
                  <a:pt x="142" y="130"/>
                  <a:pt x="144" y="130"/>
                  <a:pt x="145" y="131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30"/>
                  <a:pt x="143" y="130"/>
                </a:cubicBezTo>
                <a:cubicBezTo>
                  <a:pt x="146" y="128"/>
                  <a:pt x="150" y="127"/>
                  <a:pt x="153" y="125"/>
                </a:cubicBezTo>
                <a:cubicBezTo>
                  <a:pt x="153" y="124"/>
                  <a:pt x="154" y="123"/>
                  <a:pt x="156" y="123"/>
                </a:cubicBezTo>
                <a:cubicBezTo>
                  <a:pt x="156" y="122"/>
                  <a:pt x="154" y="122"/>
                  <a:pt x="154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6" y="123"/>
                  <a:pt x="159" y="122"/>
                  <a:pt x="159" y="120"/>
                </a:cubicBezTo>
                <a:cubicBezTo>
                  <a:pt x="162" y="120"/>
                  <a:pt x="163" y="118"/>
                  <a:pt x="162" y="117"/>
                </a:cubicBezTo>
                <a:cubicBezTo>
                  <a:pt x="163" y="117"/>
                  <a:pt x="163" y="117"/>
                  <a:pt x="163" y="118"/>
                </a:cubicBezTo>
                <a:cubicBezTo>
                  <a:pt x="164" y="118"/>
                  <a:pt x="164" y="117"/>
                  <a:pt x="165" y="117"/>
                </a:cubicBezTo>
                <a:cubicBezTo>
                  <a:pt x="163" y="115"/>
                  <a:pt x="169" y="116"/>
                  <a:pt x="169" y="114"/>
                </a:cubicBezTo>
                <a:cubicBezTo>
                  <a:pt x="171" y="115"/>
                  <a:pt x="169" y="112"/>
                  <a:pt x="172" y="114"/>
                </a:cubicBezTo>
                <a:cubicBezTo>
                  <a:pt x="172" y="113"/>
                  <a:pt x="171" y="113"/>
                  <a:pt x="171" y="113"/>
                </a:cubicBezTo>
                <a:cubicBezTo>
                  <a:pt x="170" y="111"/>
                  <a:pt x="173" y="114"/>
                  <a:pt x="172" y="112"/>
                </a:cubicBezTo>
                <a:cubicBezTo>
                  <a:pt x="173" y="112"/>
                  <a:pt x="174" y="112"/>
                  <a:pt x="175" y="113"/>
                </a:cubicBezTo>
                <a:cubicBezTo>
                  <a:pt x="176" y="113"/>
                  <a:pt x="176" y="111"/>
                  <a:pt x="174" y="111"/>
                </a:cubicBezTo>
                <a:cubicBezTo>
                  <a:pt x="175" y="109"/>
                  <a:pt x="179" y="111"/>
                  <a:pt x="177" y="108"/>
                </a:cubicBezTo>
                <a:cubicBezTo>
                  <a:pt x="177" y="107"/>
                  <a:pt x="179" y="109"/>
                  <a:pt x="179" y="110"/>
                </a:cubicBezTo>
                <a:cubicBezTo>
                  <a:pt x="181" y="110"/>
                  <a:pt x="180" y="108"/>
                  <a:pt x="182" y="108"/>
                </a:cubicBezTo>
                <a:cubicBezTo>
                  <a:pt x="181" y="107"/>
                  <a:pt x="180" y="109"/>
                  <a:pt x="179" y="109"/>
                </a:cubicBezTo>
                <a:cubicBezTo>
                  <a:pt x="179" y="108"/>
                  <a:pt x="179" y="108"/>
                  <a:pt x="179" y="107"/>
                </a:cubicBezTo>
                <a:cubicBezTo>
                  <a:pt x="180" y="107"/>
                  <a:pt x="181" y="107"/>
                  <a:pt x="180" y="106"/>
                </a:cubicBezTo>
                <a:cubicBezTo>
                  <a:pt x="180" y="105"/>
                  <a:pt x="181" y="107"/>
                  <a:pt x="180" y="107"/>
                </a:cubicBezTo>
                <a:cubicBezTo>
                  <a:pt x="182" y="108"/>
                  <a:pt x="181" y="106"/>
                  <a:pt x="181" y="105"/>
                </a:cubicBezTo>
                <a:cubicBezTo>
                  <a:pt x="182" y="106"/>
                  <a:pt x="182" y="107"/>
                  <a:pt x="182" y="108"/>
                </a:cubicBezTo>
                <a:cubicBezTo>
                  <a:pt x="183" y="108"/>
                  <a:pt x="184" y="106"/>
                  <a:pt x="183" y="106"/>
                </a:cubicBezTo>
                <a:cubicBezTo>
                  <a:pt x="183" y="105"/>
                  <a:pt x="184" y="106"/>
                  <a:pt x="184" y="107"/>
                </a:cubicBezTo>
                <a:cubicBezTo>
                  <a:pt x="184" y="107"/>
                  <a:pt x="185" y="106"/>
                  <a:pt x="186" y="106"/>
                </a:cubicBezTo>
                <a:cubicBezTo>
                  <a:pt x="186" y="105"/>
                  <a:pt x="185" y="105"/>
                  <a:pt x="185" y="104"/>
                </a:cubicBezTo>
                <a:cubicBezTo>
                  <a:pt x="186" y="103"/>
                  <a:pt x="186" y="104"/>
                  <a:pt x="186" y="105"/>
                </a:cubicBezTo>
                <a:cubicBezTo>
                  <a:pt x="186" y="105"/>
                  <a:pt x="187" y="105"/>
                  <a:pt x="188" y="105"/>
                </a:cubicBezTo>
                <a:cubicBezTo>
                  <a:pt x="185" y="102"/>
                  <a:pt x="188" y="104"/>
                  <a:pt x="188" y="102"/>
                </a:cubicBezTo>
                <a:cubicBezTo>
                  <a:pt x="190" y="101"/>
                  <a:pt x="190" y="103"/>
                  <a:pt x="191" y="102"/>
                </a:cubicBezTo>
                <a:cubicBezTo>
                  <a:pt x="191" y="102"/>
                  <a:pt x="190" y="101"/>
                  <a:pt x="190" y="101"/>
                </a:cubicBezTo>
                <a:cubicBezTo>
                  <a:pt x="189" y="101"/>
                  <a:pt x="193" y="100"/>
                  <a:pt x="193" y="98"/>
                </a:cubicBezTo>
                <a:cubicBezTo>
                  <a:pt x="195" y="98"/>
                  <a:pt x="192" y="100"/>
                  <a:pt x="194" y="100"/>
                </a:cubicBezTo>
                <a:cubicBezTo>
                  <a:pt x="195" y="99"/>
                  <a:pt x="194" y="99"/>
                  <a:pt x="194" y="98"/>
                </a:cubicBezTo>
                <a:cubicBezTo>
                  <a:pt x="198" y="97"/>
                  <a:pt x="200" y="96"/>
                  <a:pt x="203" y="93"/>
                </a:cubicBezTo>
                <a:cubicBezTo>
                  <a:pt x="205" y="93"/>
                  <a:pt x="204" y="93"/>
                  <a:pt x="205" y="92"/>
                </a:cubicBezTo>
                <a:cubicBezTo>
                  <a:pt x="206" y="92"/>
                  <a:pt x="207" y="90"/>
                  <a:pt x="209" y="91"/>
                </a:cubicBezTo>
                <a:cubicBezTo>
                  <a:pt x="209" y="90"/>
                  <a:pt x="208" y="90"/>
                  <a:pt x="208" y="89"/>
                </a:cubicBezTo>
                <a:cubicBezTo>
                  <a:pt x="210" y="89"/>
                  <a:pt x="210" y="90"/>
                  <a:pt x="211" y="89"/>
                </a:cubicBezTo>
                <a:cubicBezTo>
                  <a:pt x="212" y="88"/>
                  <a:pt x="210" y="89"/>
                  <a:pt x="210" y="89"/>
                </a:cubicBezTo>
                <a:cubicBezTo>
                  <a:pt x="210" y="89"/>
                  <a:pt x="215" y="86"/>
                  <a:pt x="216" y="85"/>
                </a:cubicBezTo>
                <a:cubicBezTo>
                  <a:pt x="218" y="84"/>
                  <a:pt x="221" y="84"/>
                  <a:pt x="220" y="83"/>
                </a:cubicBezTo>
                <a:cubicBezTo>
                  <a:pt x="221" y="82"/>
                  <a:pt x="225" y="83"/>
                  <a:pt x="225" y="80"/>
                </a:cubicBezTo>
                <a:cubicBezTo>
                  <a:pt x="227" y="80"/>
                  <a:pt x="228" y="80"/>
                  <a:pt x="228" y="79"/>
                </a:cubicBezTo>
                <a:cubicBezTo>
                  <a:pt x="228" y="79"/>
                  <a:pt x="228" y="79"/>
                  <a:pt x="229" y="80"/>
                </a:cubicBezTo>
                <a:cubicBezTo>
                  <a:pt x="232" y="75"/>
                  <a:pt x="237" y="76"/>
                  <a:pt x="240" y="71"/>
                </a:cubicBezTo>
                <a:cubicBezTo>
                  <a:pt x="242" y="72"/>
                  <a:pt x="245" y="70"/>
                  <a:pt x="246" y="68"/>
                </a:cubicBezTo>
                <a:cubicBezTo>
                  <a:pt x="246" y="69"/>
                  <a:pt x="250" y="67"/>
                  <a:pt x="248" y="67"/>
                </a:cubicBezTo>
                <a:cubicBezTo>
                  <a:pt x="248" y="66"/>
                  <a:pt x="250" y="67"/>
                  <a:pt x="250" y="67"/>
                </a:cubicBezTo>
                <a:cubicBezTo>
                  <a:pt x="251" y="65"/>
                  <a:pt x="254" y="64"/>
                  <a:pt x="257" y="64"/>
                </a:cubicBezTo>
                <a:cubicBezTo>
                  <a:pt x="255" y="63"/>
                  <a:pt x="260" y="62"/>
                  <a:pt x="259" y="61"/>
                </a:cubicBezTo>
                <a:cubicBezTo>
                  <a:pt x="267" y="58"/>
                  <a:pt x="275" y="53"/>
                  <a:pt x="284" y="48"/>
                </a:cubicBezTo>
                <a:cubicBezTo>
                  <a:pt x="284" y="48"/>
                  <a:pt x="284" y="49"/>
                  <a:pt x="284" y="49"/>
                </a:cubicBezTo>
                <a:cubicBezTo>
                  <a:pt x="286" y="48"/>
                  <a:pt x="288" y="46"/>
                  <a:pt x="291" y="46"/>
                </a:cubicBezTo>
                <a:cubicBezTo>
                  <a:pt x="289" y="44"/>
                  <a:pt x="293" y="45"/>
                  <a:pt x="294" y="44"/>
                </a:cubicBezTo>
                <a:cubicBezTo>
                  <a:pt x="293" y="43"/>
                  <a:pt x="293" y="43"/>
                  <a:pt x="294" y="42"/>
                </a:cubicBezTo>
                <a:cubicBezTo>
                  <a:pt x="293" y="43"/>
                  <a:pt x="296" y="44"/>
                  <a:pt x="298" y="42"/>
                </a:cubicBezTo>
                <a:cubicBezTo>
                  <a:pt x="299" y="41"/>
                  <a:pt x="298" y="41"/>
                  <a:pt x="297" y="41"/>
                </a:cubicBezTo>
                <a:cubicBezTo>
                  <a:pt x="296" y="40"/>
                  <a:pt x="299" y="41"/>
                  <a:pt x="300" y="42"/>
                </a:cubicBezTo>
                <a:cubicBezTo>
                  <a:pt x="299" y="41"/>
                  <a:pt x="299" y="41"/>
                  <a:pt x="299" y="40"/>
                </a:cubicBezTo>
                <a:cubicBezTo>
                  <a:pt x="300" y="40"/>
                  <a:pt x="300" y="40"/>
                  <a:pt x="300" y="39"/>
                </a:cubicBezTo>
                <a:cubicBezTo>
                  <a:pt x="301" y="39"/>
                  <a:pt x="300" y="40"/>
                  <a:pt x="300" y="41"/>
                </a:cubicBezTo>
                <a:cubicBezTo>
                  <a:pt x="309" y="38"/>
                  <a:pt x="315" y="34"/>
                  <a:pt x="322" y="32"/>
                </a:cubicBezTo>
                <a:cubicBezTo>
                  <a:pt x="323" y="31"/>
                  <a:pt x="321" y="32"/>
                  <a:pt x="321" y="30"/>
                </a:cubicBezTo>
                <a:cubicBezTo>
                  <a:pt x="322" y="30"/>
                  <a:pt x="322" y="32"/>
                  <a:pt x="323" y="32"/>
                </a:cubicBezTo>
                <a:cubicBezTo>
                  <a:pt x="325" y="32"/>
                  <a:pt x="332" y="27"/>
                  <a:pt x="334" y="26"/>
                </a:cubicBezTo>
                <a:cubicBezTo>
                  <a:pt x="335" y="26"/>
                  <a:pt x="337" y="28"/>
                  <a:pt x="337" y="25"/>
                </a:cubicBezTo>
                <a:cubicBezTo>
                  <a:pt x="339" y="26"/>
                  <a:pt x="339" y="26"/>
                  <a:pt x="340" y="26"/>
                </a:cubicBezTo>
                <a:cubicBezTo>
                  <a:pt x="336" y="28"/>
                  <a:pt x="331" y="29"/>
                  <a:pt x="330" y="32"/>
                </a:cubicBezTo>
                <a:cubicBezTo>
                  <a:pt x="328" y="32"/>
                  <a:pt x="330" y="31"/>
                  <a:pt x="330" y="31"/>
                </a:cubicBezTo>
                <a:cubicBezTo>
                  <a:pt x="329" y="32"/>
                  <a:pt x="328" y="32"/>
                  <a:pt x="327" y="33"/>
                </a:cubicBezTo>
                <a:cubicBezTo>
                  <a:pt x="326" y="33"/>
                  <a:pt x="321" y="34"/>
                  <a:pt x="322" y="36"/>
                </a:cubicBezTo>
                <a:close/>
                <a:moveTo>
                  <a:pt x="127" y="147"/>
                </a:moveTo>
                <a:cubicBezTo>
                  <a:pt x="127" y="146"/>
                  <a:pt x="128" y="146"/>
                  <a:pt x="128" y="146"/>
                </a:cubicBezTo>
                <a:cubicBezTo>
                  <a:pt x="128" y="147"/>
                  <a:pt x="129" y="147"/>
                  <a:pt x="129" y="147"/>
                </a:cubicBezTo>
                <a:cubicBezTo>
                  <a:pt x="128" y="148"/>
                  <a:pt x="128" y="147"/>
                  <a:pt x="127" y="147"/>
                </a:cubicBezTo>
                <a:close/>
                <a:moveTo>
                  <a:pt x="261" y="68"/>
                </a:moveTo>
                <a:cubicBezTo>
                  <a:pt x="261" y="69"/>
                  <a:pt x="260" y="69"/>
                  <a:pt x="259" y="69"/>
                </a:cubicBezTo>
                <a:cubicBezTo>
                  <a:pt x="259" y="68"/>
                  <a:pt x="259" y="68"/>
                  <a:pt x="259" y="67"/>
                </a:cubicBezTo>
                <a:cubicBezTo>
                  <a:pt x="260" y="67"/>
                  <a:pt x="260" y="68"/>
                  <a:pt x="261" y="68"/>
                </a:cubicBezTo>
                <a:close/>
                <a:moveTo>
                  <a:pt x="334" y="92"/>
                </a:moveTo>
                <a:cubicBezTo>
                  <a:pt x="334" y="93"/>
                  <a:pt x="335" y="93"/>
                  <a:pt x="335" y="93"/>
                </a:cubicBezTo>
                <a:cubicBezTo>
                  <a:pt x="336" y="94"/>
                  <a:pt x="332" y="91"/>
                  <a:pt x="333" y="94"/>
                </a:cubicBezTo>
                <a:cubicBezTo>
                  <a:pt x="333" y="94"/>
                  <a:pt x="333" y="93"/>
                  <a:pt x="332" y="93"/>
                </a:cubicBezTo>
                <a:cubicBezTo>
                  <a:pt x="332" y="92"/>
                  <a:pt x="334" y="93"/>
                  <a:pt x="334" y="92"/>
                </a:cubicBezTo>
                <a:cubicBezTo>
                  <a:pt x="334" y="91"/>
                  <a:pt x="333" y="91"/>
                  <a:pt x="332" y="91"/>
                </a:cubicBezTo>
                <a:cubicBezTo>
                  <a:pt x="332" y="90"/>
                  <a:pt x="335" y="91"/>
                  <a:pt x="336" y="92"/>
                </a:cubicBezTo>
                <a:cubicBezTo>
                  <a:pt x="335" y="91"/>
                  <a:pt x="339" y="89"/>
                  <a:pt x="340" y="88"/>
                </a:cubicBezTo>
                <a:cubicBezTo>
                  <a:pt x="339" y="89"/>
                  <a:pt x="342" y="89"/>
                  <a:pt x="341" y="87"/>
                </a:cubicBezTo>
                <a:cubicBezTo>
                  <a:pt x="343" y="87"/>
                  <a:pt x="341" y="89"/>
                  <a:pt x="342" y="90"/>
                </a:cubicBezTo>
                <a:cubicBezTo>
                  <a:pt x="339" y="90"/>
                  <a:pt x="339" y="91"/>
                  <a:pt x="334" y="92"/>
                </a:cubicBezTo>
                <a:close/>
                <a:moveTo>
                  <a:pt x="343" y="116"/>
                </a:moveTo>
                <a:cubicBezTo>
                  <a:pt x="345" y="116"/>
                  <a:pt x="340" y="118"/>
                  <a:pt x="342" y="118"/>
                </a:cubicBezTo>
                <a:cubicBezTo>
                  <a:pt x="342" y="119"/>
                  <a:pt x="341" y="117"/>
                  <a:pt x="340" y="118"/>
                </a:cubicBezTo>
                <a:cubicBezTo>
                  <a:pt x="340" y="117"/>
                  <a:pt x="342" y="117"/>
                  <a:pt x="343" y="116"/>
                </a:cubicBezTo>
                <a:close/>
                <a:moveTo>
                  <a:pt x="338" y="32"/>
                </a:moveTo>
                <a:cubicBezTo>
                  <a:pt x="338" y="33"/>
                  <a:pt x="336" y="32"/>
                  <a:pt x="336" y="33"/>
                </a:cubicBezTo>
                <a:cubicBezTo>
                  <a:pt x="335" y="32"/>
                  <a:pt x="337" y="30"/>
                  <a:pt x="338" y="32"/>
                </a:cubicBezTo>
                <a:close/>
                <a:moveTo>
                  <a:pt x="343" y="168"/>
                </a:moveTo>
                <a:cubicBezTo>
                  <a:pt x="344" y="169"/>
                  <a:pt x="340" y="167"/>
                  <a:pt x="340" y="170"/>
                </a:cubicBezTo>
                <a:cubicBezTo>
                  <a:pt x="338" y="168"/>
                  <a:pt x="333" y="169"/>
                  <a:pt x="330" y="169"/>
                </a:cubicBezTo>
                <a:cubicBezTo>
                  <a:pt x="330" y="168"/>
                  <a:pt x="331" y="169"/>
                  <a:pt x="331" y="168"/>
                </a:cubicBezTo>
                <a:cubicBezTo>
                  <a:pt x="330" y="168"/>
                  <a:pt x="329" y="169"/>
                  <a:pt x="328" y="169"/>
                </a:cubicBezTo>
                <a:cubicBezTo>
                  <a:pt x="327" y="169"/>
                  <a:pt x="328" y="168"/>
                  <a:pt x="327" y="168"/>
                </a:cubicBezTo>
                <a:cubicBezTo>
                  <a:pt x="330" y="167"/>
                  <a:pt x="332" y="168"/>
                  <a:pt x="332" y="166"/>
                </a:cubicBezTo>
                <a:cubicBezTo>
                  <a:pt x="332" y="167"/>
                  <a:pt x="332" y="167"/>
                  <a:pt x="332" y="168"/>
                </a:cubicBezTo>
                <a:cubicBezTo>
                  <a:pt x="333" y="168"/>
                  <a:pt x="334" y="166"/>
                  <a:pt x="335" y="167"/>
                </a:cubicBezTo>
                <a:cubicBezTo>
                  <a:pt x="335" y="167"/>
                  <a:pt x="335" y="166"/>
                  <a:pt x="335" y="166"/>
                </a:cubicBezTo>
                <a:cubicBezTo>
                  <a:pt x="335" y="165"/>
                  <a:pt x="337" y="166"/>
                  <a:pt x="336" y="167"/>
                </a:cubicBezTo>
                <a:cubicBezTo>
                  <a:pt x="339" y="166"/>
                  <a:pt x="340" y="169"/>
                  <a:pt x="341" y="166"/>
                </a:cubicBezTo>
                <a:cubicBezTo>
                  <a:pt x="342" y="167"/>
                  <a:pt x="342" y="168"/>
                  <a:pt x="343" y="168"/>
                </a:cubicBezTo>
                <a:close/>
                <a:moveTo>
                  <a:pt x="336" y="16"/>
                </a:moveTo>
                <a:cubicBezTo>
                  <a:pt x="335" y="17"/>
                  <a:pt x="334" y="16"/>
                  <a:pt x="332" y="16"/>
                </a:cubicBezTo>
                <a:cubicBezTo>
                  <a:pt x="332" y="15"/>
                  <a:pt x="335" y="15"/>
                  <a:pt x="336" y="16"/>
                </a:cubicBezTo>
                <a:close/>
                <a:moveTo>
                  <a:pt x="342" y="153"/>
                </a:moveTo>
                <a:cubicBezTo>
                  <a:pt x="341" y="154"/>
                  <a:pt x="340" y="154"/>
                  <a:pt x="339" y="154"/>
                </a:cubicBezTo>
                <a:cubicBezTo>
                  <a:pt x="339" y="153"/>
                  <a:pt x="340" y="153"/>
                  <a:pt x="342" y="153"/>
                </a:cubicBezTo>
                <a:close/>
                <a:moveTo>
                  <a:pt x="336" y="154"/>
                </a:moveTo>
                <a:cubicBezTo>
                  <a:pt x="337" y="155"/>
                  <a:pt x="337" y="154"/>
                  <a:pt x="338" y="154"/>
                </a:cubicBezTo>
                <a:cubicBezTo>
                  <a:pt x="337" y="156"/>
                  <a:pt x="336" y="156"/>
                  <a:pt x="335" y="157"/>
                </a:cubicBezTo>
                <a:cubicBezTo>
                  <a:pt x="335" y="156"/>
                  <a:pt x="336" y="155"/>
                  <a:pt x="336" y="154"/>
                </a:cubicBezTo>
                <a:close/>
                <a:moveTo>
                  <a:pt x="328" y="15"/>
                </a:moveTo>
                <a:cubicBezTo>
                  <a:pt x="329" y="15"/>
                  <a:pt x="329" y="16"/>
                  <a:pt x="328" y="16"/>
                </a:cubicBezTo>
                <a:cubicBezTo>
                  <a:pt x="329" y="17"/>
                  <a:pt x="329" y="15"/>
                  <a:pt x="330" y="16"/>
                </a:cubicBezTo>
                <a:cubicBezTo>
                  <a:pt x="330" y="17"/>
                  <a:pt x="328" y="17"/>
                  <a:pt x="327" y="17"/>
                </a:cubicBezTo>
                <a:cubicBezTo>
                  <a:pt x="327" y="16"/>
                  <a:pt x="329" y="16"/>
                  <a:pt x="328" y="15"/>
                </a:cubicBezTo>
                <a:close/>
                <a:moveTo>
                  <a:pt x="327" y="22"/>
                </a:moveTo>
                <a:cubicBezTo>
                  <a:pt x="326" y="23"/>
                  <a:pt x="328" y="24"/>
                  <a:pt x="328" y="24"/>
                </a:cubicBezTo>
                <a:cubicBezTo>
                  <a:pt x="328" y="26"/>
                  <a:pt x="327" y="23"/>
                  <a:pt x="327" y="25"/>
                </a:cubicBezTo>
                <a:cubicBezTo>
                  <a:pt x="326" y="25"/>
                  <a:pt x="327" y="23"/>
                  <a:pt x="326" y="22"/>
                </a:cubicBezTo>
                <a:cubicBezTo>
                  <a:pt x="328" y="23"/>
                  <a:pt x="329" y="22"/>
                  <a:pt x="331" y="22"/>
                </a:cubicBezTo>
                <a:cubicBezTo>
                  <a:pt x="331" y="24"/>
                  <a:pt x="328" y="22"/>
                  <a:pt x="329" y="23"/>
                </a:cubicBezTo>
                <a:cubicBezTo>
                  <a:pt x="329" y="24"/>
                  <a:pt x="329" y="23"/>
                  <a:pt x="330" y="24"/>
                </a:cubicBezTo>
                <a:cubicBezTo>
                  <a:pt x="330" y="24"/>
                  <a:pt x="329" y="24"/>
                  <a:pt x="329" y="25"/>
                </a:cubicBezTo>
                <a:cubicBezTo>
                  <a:pt x="328" y="24"/>
                  <a:pt x="328" y="23"/>
                  <a:pt x="327" y="22"/>
                </a:cubicBezTo>
                <a:close/>
                <a:moveTo>
                  <a:pt x="329" y="90"/>
                </a:moveTo>
                <a:cubicBezTo>
                  <a:pt x="330" y="91"/>
                  <a:pt x="328" y="92"/>
                  <a:pt x="327" y="92"/>
                </a:cubicBezTo>
                <a:cubicBezTo>
                  <a:pt x="327" y="90"/>
                  <a:pt x="328" y="90"/>
                  <a:pt x="329" y="90"/>
                </a:cubicBezTo>
                <a:close/>
                <a:moveTo>
                  <a:pt x="323" y="163"/>
                </a:moveTo>
                <a:cubicBezTo>
                  <a:pt x="326" y="165"/>
                  <a:pt x="321" y="165"/>
                  <a:pt x="321" y="166"/>
                </a:cubicBezTo>
                <a:cubicBezTo>
                  <a:pt x="319" y="164"/>
                  <a:pt x="323" y="163"/>
                  <a:pt x="320" y="163"/>
                </a:cubicBezTo>
                <a:cubicBezTo>
                  <a:pt x="321" y="163"/>
                  <a:pt x="323" y="161"/>
                  <a:pt x="324" y="162"/>
                </a:cubicBezTo>
                <a:cubicBezTo>
                  <a:pt x="327" y="159"/>
                  <a:pt x="328" y="158"/>
                  <a:pt x="332" y="157"/>
                </a:cubicBezTo>
                <a:cubicBezTo>
                  <a:pt x="332" y="158"/>
                  <a:pt x="333" y="157"/>
                  <a:pt x="333" y="159"/>
                </a:cubicBezTo>
                <a:cubicBezTo>
                  <a:pt x="329" y="160"/>
                  <a:pt x="328" y="162"/>
                  <a:pt x="325" y="163"/>
                </a:cubicBezTo>
                <a:cubicBezTo>
                  <a:pt x="326" y="161"/>
                  <a:pt x="326" y="163"/>
                  <a:pt x="323" y="163"/>
                </a:cubicBezTo>
                <a:close/>
                <a:moveTo>
                  <a:pt x="320" y="21"/>
                </a:moveTo>
                <a:cubicBezTo>
                  <a:pt x="321" y="21"/>
                  <a:pt x="320" y="21"/>
                  <a:pt x="320" y="21"/>
                </a:cubicBezTo>
                <a:cubicBezTo>
                  <a:pt x="320" y="22"/>
                  <a:pt x="322" y="22"/>
                  <a:pt x="322" y="22"/>
                </a:cubicBezTo>
                <a:cubicBezTo>
                  <a:pt x="315" y="26"/>
                  <a:pt x="307" y="27"/>
                  <a:pt x="301" y="32"/>
                </a:cubicBezTo>
                <a:cubicBezTo>
                  <a:pt x="300" y="31"/>
                  <a:pt x="300" y="30"/>
                  <a:pt x="299" y="30"/>
                </a:cubicBezTo>
                <a:cubicBezTo>
                  <a:pt x="299" y="32"/>
                  <a:pt x="294" y="31"/>
                  <a:pt x="294" y="34"/>
                </a:cubicBezTo>
                <a:cubicBezTo>
                  <a:pt x="292" y="32"/>
                  <a:pt x="292" y="35"/>
                  <a:pt x="290" y="34"/>
                </a:cubicBezTo>
                <a:cubicBezTo>
                  <a:pt x="291" y="34"/>
                  <a:pt x="291" y="35"/>
                  <a:pt x="291" y="35"/>
                </a:cubicBezTo>
                <a:cubicBezTo>
                  <a:pt x="290" y="35"/>
                  <a:pt x="289" y="35"/>
                  <a:pt x="289" y="36"/>
                </a:cubicBezTo>
                <a:cubicBezTo>
                  <a:pt x="288" y="36"/>
                  <a:pt x="289" y="36"/>
                  <a:pt x="287" y="36"/>
                </a:cubicBezTo>
                <a:cubicBezTo>
                  <a:pt x="289" y="38"/>
                  <a:pt x="284" y="36"/>
                  <a:pt x="286" y="39"/>
                </a:cubicBezTo>
                <a:cubicBezTo>
                  <a:pt x="285" y="37"/>
                  <a:pt x="285" y="40"/>
                  <a:pt x="284" y="38"/>
                </a:cubicBezTo>
                <a:cubicBezTo>
                  <a:pt x="283" y="41"/>
                  <a:pt x="281" y="39"/>
                  <a:pt x="282" y="41"/>
                </a:cubicBezTo>
                <a:cubicBezTo>
                  <a:pt x="277" y="41"/>
                  <a:pt x="273" y="45"/>
                  <a:pt x="269" y="46"/>
                </a:cubicBezTo>
                <a:cubicBezTo>
                  <a:pt x="270" y="47"/>
                  <a:pt x="268" y="47"/>
                  <a:pt x="266" y="47"/>
                </a:cubicBezTo>
                <a:cubicBezTo>
                  <a:pt x="268" y="49"/>
                  <a:pt x="266" y="48"/>
                  <a:pt x="266" y="49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3" y="50"/>
                  <a:pt x="261" y="53"/>
                  <a:pt x="258" y="52"/>
                </a:cubicBezTo>
                <a:cubicBezTo>
                  <a:pt x="259" y="55"/>
                  <a:pt x="255" y="53"/>
                  <a:pt x="254" y="56"/>
                </a:cubicBezTo>
                <a:cubicBezTo>
                  <a:pt x="252" y="56"/>
                  <a:pt x="251" y="56"/>
                  <a:pt x="250" y="58"/>
                </a:cubicBezTo>
                <a:cubicBezTo>
                  <a:pt x="248" y="58"/>
                  <a:pt x="243" y="60"/>
                  <a:pt x="244" y="62"/>
                </a:cubicBezTo>
                <a:cubicBezTo>
                  <a:pt x="244" y="63"/>
                  <a:pt x="242" y="60"/>
                  <a:pt x="243" y="63"/>
                </a:cubicBezTo>
                <a:cubicBezTo>
                  <a:pt x="242" y="63"/>
                  <a:pt x="241" y="63"/>
                  <a:pt x="241" y="62"/>
                </a:cubicBezTo>
                <a:cubicBezTo>
                  <a:pt x="233" y="68"/>
                  <a:pt x="227" y="71"/>
                  <a:pt x="221" y="75"/>
                </a:cubicBezTo>
                <a:cubicBezTo>
                  <a:pt x="220" y="75"/>
                  <a:pt x="220" y="74"/>
                  <a:pt x="219" y="75"/>
                </a:cubicBezTo>
                <a:cubicBezTo>
                  <a:pt x="216" y="80"/>
                  <a:pt x="206" y="81"/>
                  <a:pt x="202" y="87"/>
                </a:cubicBezTo>
                <a:cubicBezTo>
                  <a:pt x="198" y="87"/>
                  <a:pt x="197" y="90"/>
                  <a:pt x="194" y="90"/>
                </a:cubicBezTo>
                <a:cubicBezTo>
                  <a:pt x="194" y="91"/>
                  <a:pt x="194" y="91"/>
                  <a:pt x="194" y="92"/>
                </a:cubicBezTo>
                <a:cubicBezTo>
                  <a:pt x="192" y="91"/>
                  <a:pt x="191" y="93"/>
                  <a:pt x="189" y="93"/>
                </a:cubicBezTo>
                <a:cubicBezTo>
                  <a:pt x="189" y="94"/>
                  <a:pt x="189" y="94"/>
                  <a:pt x="189" y="95"/>
                </a:cubicBezTo>
                <a:cubicBezTo>
                  <a:pt x="188" y="95"/>
                  <a:pt x="189" y="94"/>
                  <a:pt x="189" y="94"/>
                </a:cubicBezTo>
                <a:cubicBezTo>
                  <a:pt x="188" y="93"/>
                  <a:pt x="188" y="96"/>
                  <a:pt x="186" y="95"/>
                </a:cubicBezTo>
                <a:cubicBezTo>
                  <a:pt x="186" y="95"/>
                  <a:pt x="187" y="95"/>
                  <a:pt x="188" y="95"/>
                </a:cubicBezTo>
                <a:cubicBezTo>
                  <a:pt x="183" y="96"/>
                  <a:pt x="179" y="101"/>
                  <a:pt x="174" y="103"/>
                </a:cubicBezTo>
                <a:cubicBezTo>
                  <a:pt x="175" y="105"/>
                  <a:pt x="174" y="103"/>
                  <a:pt x="172" y="104"/>
                </a:cubicBezTo>
                <a:cubicBezTo>
                  <a:pt x="172" y="107"/>
                  <a:pt x="167" y="106"/>
                  <a:pt x="166" y="109"/>
                </a:cubicBezTo>
                <a:cubicBezTo>
                  <a:pt x="166" y="110"/>
                  <a:pt x="166" y="108"/>
                  <a:pt x="167" y="109"/>
                </a:cubicBezTo>
                <a:cubicBezTo>
                  <a:pt x="164" y="109"/>
                  <a:pt x="159" y="112"/>
                  <a:pt x="159" y="114"/>
                </a:cubicBezTo>
                <a:cubicBezTo>
                  <a:pt x="158" y="115"/>
                  <a:pt x="157" y="114"/>
                  <a:pt x="156" y="115"/>
                </a:cubicBezTo>
                <a:cubicBezTo>
                  <a:pt x="156" y="115"/>
                  <a:pt x="157" y="115"/>
                  <a:pt x="157" y="116"/>
                </a:cubicBezTo>
                <a:cubicBezTo>
                  <a:pt x="155" y="115"/>
                  <a:pt x="155" y="116"/>
                  <a:pt x="152" y="116"/>
                </a:cubicBezTo>
                <a:cubicBezTo>
                  <a:pt x="153" y="118"/>
                  <a:pt x="149" y="119"/>
                  <a:pt x="147" y="120"/>
                </a:cubicBezTo>
                <a:cubicBezTo>
                  <a:pt x="147" y="122"/>
                  <a:pt x="148" y="122"/>
                  <a:pt x="148" y="123"/>
                </a:cubicBezTo>
                <a:cubicBezTo>
                  <a:pt x="146" y="121"/>
                  <a:pt x="141" y="123"/>
                  <a:pt x="140" y="127"/>
                </a:cubicBezTo>
                <a:cubicBezTo>
                  <a:pt x="138" y="126"/>
                  <a:pt x="138" y="127"/>
                  <a:pt x="136" y="128"/>
                </a:cubicBezTo>
                <a:cubicBezTo>
                  <a:pt x="136" y="128"/>
                  <a:pt x="135" y="130"/>
                  <a:pt x="133" y="129"/>
                </a:cubicBezTo>
                <a:cubicBezTo>
                  <a:pt x="134" y="131"/>
                  <a:pt x="129" y="131"/>
                  <a:pt x="130" y="133"/>
                </a:cubicBezTo>
                <a:cubicBezTo>
                  <a:pt x="128" y="133"/>
                  <a:pt x="129" y="134"/>
                  <a:pt x="127" y="134"/>
                </a:cubicBezTo>
                <a:cubicBezTo>
                  <a:pt x="127" y="136"/>
                  <a:pt x="126" y="136"/>
                  <a:pt x="126" y="137"/>
                </a:cubicBezTo>
                <a:cubicBezTo>
                  <a:pt x="125" y="135"/>
                  <a:pt x="122" y="137"/>
                  <a:pt x="123" y="137"/>
                </a:cubicBezTo>
                <a:cubicBezTo>
                  <a:pt x="120" y="139"/>
                  <a:pt x="114" y="144"/>
                  <a:pt x="112" y="146"/>
                </a:cubicBezTo>
                <a:cubicBezTo>
                  <a:pt x="105" y="149"/>
                  <a:pt x="101" y="154"/>
                  <a:pt x="95" y="158"/>
                </a:cubicBezTo>
                <a:cubicBezTo>
                  <a:pt x="95" y="159"/>
                  <a:pt x="96" y="156"/>
                  <a:pt x="96" y="158"/>
                </a:cubicBezTo>
                <a:cubicBezTo>
                  <a:pt x="94" y="157"/>
                  <a:pt x="93" y="159"/>
                  <a:pt x="93" y="160"/>
                </a:cubicBezTo>
                <a:cubicBezTo>
                  <a:pt x="92" y="160"/>
                  <a:pt x="92" y="160"/>
                  <a:pt x="93" y="159"/>
                </a:cubicBezTo>
                <a:cubicBezTo>
                  <a:pt x="87" y="165"/>
                  <a:pt x="81" y="167"/>
                  <a:pt x="72" y="168"/>
                </a:cubicBezTo>
                <a:cubicBezTo>
                  <a:pt x="76" y="168"/>
                  <a:pt x="82" y="167"/>
                  <a:pt x="83" y="170"/>
                </a:cubicBezTo>
                <a:cubicBezTo>
                  <a:pt x="82" y="169"/>
                  <a:pt x="79" y="170"/>
                  <a:pt x="79" y="168"/>
                </a:cubicBezTo>
                <a:cubicBezTo>
                  <a:pt x="78" y="168"/>
                  <a:pt x="79" y="171"/>
                  <a:pt x="78" y="170"/>
                </a:cubicBezTo>
                <a:cubicBezTo>
                  <a:pt x="78" y="169"/>
                  <a:pt x="78" y="169"/>
                  <a:pt x="78" y="168"/>
                </a:cubicBezTo>
                <a:cubicBezTo>
                  <a:pt x="75" y="169"/>
                  <a:pt x="76" y="169"/>
                  <a:pt x="74" y="170"/>
                </a:cubicBezTo>
                <a:cubicBezTo>
                  <a:pt x="76" y="169"/>
                  <a:pt x="71" y="168"/>
                  <a:pt x="72" y="168"/>
                </a:cubicBezTo>
                <a:cubicBezTo>
                  <a:pt x="72" y="168"/>
                  <a:pt x="70" y="169"/>
                  <a:pt x="69" y="169"/>
                </a:cubicBezTo>
                <a:cubicBezTo>
                  <a:pt x="67" y="167"/>
                  <a:pt x="73" y="168"/>
                  <a:pt x="73" y="165"/>
                </a:cubicBezTo>
                <a:cubicBezTo>
                  <a:pt x="71" y="166"/>
                  <a:pt x="70" y="165"/>
                  <a:pt x="69" y="165"/>
                </a:cubicBezTo>
                <a:cubicBezTo>
                  <a:pt x="69" y="166"/>
                  <a:pt x="70" y="166"/>
                  <a:pt x="70" y="165"/>
                </a:cubicBezTo>
                <a:cubicBezTo>
                  <a:pt x="72" y="166"/>
                  <a:pt x="67" y="168"/>
                  <a:pt x="69" y="166"/>
                </a:cubicBezTo>
                <a:cubicBezTo>
                  <a:pt x="68" y="166"/>
                  <a:pt x="67" y="168"/>
                  <a:pt x="68" y="168"/>
                </a:cubicBezTo>
                <a:cubicBezTo>
                  <a:pt x="62" y="169"/>
                  <a:pt x="55" y="167"/>
                  <a:pt x="50" y="167"/>
                </a:cubicBezTo>
                <a:cubicBezTo>
                  <a:pt x="50" y="167"/>
                  <a:pt x="51" y="167"/>
                  <a:pt x="52" y="166"/>
                </a:cubicBezTo>
                <a:cubicBezTo>
                  <a:pt x="51" y="165"/>
                  <a:pt x="46" y="170"/>
                  <a:pt x="45" y="166"/>
                </a:cubicBezTo>
                <a:cubicBezTo>
                  <a:pt x="48" y="167"/>
                  <a:pt x="49" y="165"/>
                  <a:pt x="52" y="165"/>
                </a:cubicBezTo>
                <a:cubicBezTo>
                  <a:pt x="53" y="165"/>
                  <a:pt x="52" y="163"/>
                  <a:pt x="54" y="164"/>
                </a:cubicBezTo>
                <a:cubicBezTo>
                  <a:pt x="53" y="163"/>
                  <a:pt x="53" y="163"/>
                  <a:pt x="53" y="162"/>
                </a:cubicBezTo>
                <a:cubicBezTo>
                  <a:pt x="59" y="159"/>
                  <a:pt x="65" y="157"/>
                  <a:pt x="68" y="153"/>
                </a:cubicBezTo>
                <a:cubicBezTo>
                  <a:pt x="70" y="153"/>
                  <a:pt x="69" y="155"/>
                  <a:pt x="68" y="156"/>
                </a:cubicBezTo>
                <a:cubicBezTo>
                  <a:pt x="68" y="156"/>
                  <a:pt x="69" y="156"/>
                  <a:pt x="69" y="156"/>
                </a:cubicBezTo>
                <a:cubicBezTo>
                  <a:pt x="69" y="156"/>
                  <a:pt x="71" y="153"/>
                  <a:pt x="72" y="155"/>
                </a:cubicBezTo>
                <a:cubicBezTo>
                  <a:pt x="72" y="155"/>
                  <a:pt x="72" y="154"/>
                  <a:pt x="73" y="154"/>
                </a:cubicBezTo>
                <a:cubicBezTo>
                  <a:pt x="72" y="153"/>
                  <a:pt x="70" y="152"/>
                  <a:pt x="70" y="154"/>
                </a:cubicBezTo>
                <a:cubicBezTo>
                  <a:pt x="69" y="153"/>
                  <a:pt x="71" y="152"/>
                  <a:pt x="70" y="151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71" y="152"/>
                  <a:pt x="71" y="151"/>
                  <a:pt x="72" y="151"/>
                </a:cubicBezTo>
                <a:cubicBezTo>
                  <a:pt x="71" y="149"/>
                  <a:pt x="72" y="151"/>
                  <a:pt x="74" y="150"/>
                </a:cubicBezTo>
                <a:cubicBezTo>
                  <a:pt x="73" y="150"/>
                  <a:pt x="72" y="149"/>
                  <a:pt x="73" y="148"/>
                </a:cubicBezTo>
                <a:cubicBezTo>
                  <a:pt x="74" y="149"/>
                  <a:pt x="74" y="149"/>
                  <a:pt x="73" y="149"/>
                </a:cubicBezTo>
                <a:cubicBezTo>
                  <a:pt x="74" y="150"/>
                  <a:pt x="77" y="148"/>
                  <a:pt x="76" y="147"/>
                </a:cubicBezTo>
                <a:cubicBezTo>
                  <a:pt x="76" y="147"/>
                  <a:pt x="81" y="147"/>
                  <a:pt x="80" y="149"/>
                </a:cubicBezTo>
                <a:cubicBezTo>
                  <a:pt x="79" y="148"/>
                  <a:pt x="79" y="147"/>
                  <a:pt x="78" y="148"/>
                </a:cubicBezTo>
                <a:cubicBezTo>
                  <a:pt x="80" y="148"/>
                  <a:pt x="76" y="151"/>
                  <a:pt x="76" y="149"/>
                </a:cubicBezTo>
                <a:cubicBezTo>
                  <a:pt x="75" y="149"/>
                  <a:pt x="76" y="151"/>
                  <a:pt x="76" y="151"/>
                </a:cubicBezTo>
                <a:cubicBezTo>
                  <a:pt x="77" y="151"/>
                  <a:pt x="78" y="150"/>
                  <a:pt x="79" y="149"/>
                </a:cubicBezTo>
                <a:cubicBezTo>
                  <a:pt x="79" y="149"/>
                  <a:pt x="80" y="150"/>
                  <a:pt x="81" y="150"/>
                </a:cubicBezTo>
                <a:cubicBezTo>
                  <a:pt x="79" y="149"/>
                  <a:pt x="86" y="144"/>
                  <a:pt x="86" y="146"/>
                </a:cubicBezTo>
                <a:cubicBezTo>
                  <a:pt x="87" y="146"/>
                  <a:pt x="85" y="145"/>
                  <a:pt x="85" y="145"/>
                </a:cubicBezTo>
                <a:cubicBezTo>
                  <a:pt x="84" y="145"/>
                  <a:pt x="84" y="145"/>
                  <a:pt x="85" y="145"/>
                </a:cubicBezTo>
                <a:cubicBezTo>
                  <a:pt x="84" y="146"/>
                  <a:pt x="82" y="145"/>
                  <a:pt x="82" y="147"/>
                </a:cubicBezTo>
                <a:cubicBezTo>
                  <a:pt x="81" y="146"/>
                  <a:pt x="82" y="145"/>
                  <a:pt x="82" y="144"/>
                </a:cubicBezTo>
                <a:cubicBezTo>
                  <a:pt x="83" y="144"/>
                  <a:pt x="83" y="145"/>
                  <a:pt x="83" y="145"/>
                </a:cubicBezTo>
                <a:cubicBezTo>
                  <a:pt x="83" y="145"/>
                  <a:pt x="83" y="144"/>
                  <a:pt x="84" y="144"/>
                </a:cubicBezTo>
                <a:cubicBezTo>
                  <a:pt x="84" y="143"/>
                  <a:pt x="83" y="143"/>
                  <a:pt x="83" y="142"/>
                </a:cubicBezTo>
                <a:cubicBezTo>
                  <a:pt x="82" y="142"/>
                  <a:pt x="82" y="143"/>
                  <a:pt x="80" y="143"/>
                </a:cubicBezTo>
                <a:cubicBezTo>
                  <a:pt x="82" y="145"/>
                  <a:pt x="76" y="144"/>
                  <a:pt x="75" y="146"/>
                </a:cubicBezTo>
                <a:cubicBezTo>
                  <a:pt x="75" y="146"/>
                  <a:pt x="76" y="145"/>
                  <a:pt x="76" y="144"/>
                </a:cubicBezTo>
                <a:cubicBezTo>
                  <a:pt x="75" y="143"/>
                  <a:pt x="74" y="145"/>
                  <a:pt x="73" y="145"/>
                </a:cubicBezTo>
                <a:cubicBezTo>
                  <a:pt x="73" y="147"/>
                  <a:pt x="74" y="146"/>
                  <a:pt x="74" y="147"/>
                </a:cubicBezTo>
                <a:cubicBezTo>
                  <a:pt x="72" y="148"/>
                  <a:pt x="74" y="147"/>
                  <a:pt x="73" y="146"/>
                </a:cubicBezTo>
                <a:cubicBezTo>
                  <a:pt x="72" y="146"/>
                  <a:pt x="72" y="147"/>
                  <a:pt x="70" y="147"/>
                </a:cubicBezTo>
                <a:cubicBezTo>
                  <a:pt x="71" y="148"/>
                  <a:pt x="71" y="149"/>
                  <a:pt x="71" y="148"/>
                </a:cubicBezTo>
                <a:cubicBezTo>
                  <a:pt x="73" y="150"/>
                  <a:pt x="69" y="149"/>
                  <a:pt x="69" y="150"/>
                </a:cubicBezTo>
                <a:cubicBezTo>
                  <a:pt x="68" y="149"/>
                  <a:pt x="69" y="149"/>
                  <a:pt x="69" y="148"/>
                </a:cubicBezTo>
                <a:cubicBezTo>
                  <a:pt x="68" y="148"/>
                  <a:pt x="69" y="150"/>
                  <a:pt x="67" y="150"/>
                </a:cubicBezTo>
                <a:cubicBezTo>
                  <a:pt x="67" y="150"/>
                  <a:pt x="67" y="151"/>
                  <a:pt x="68" y="151"/>
                </a:cubicBezTo>
                <a:cubicBezTo>
                  <a:pt x="68" y="151"/>
                  <a:pt x="67" y="151"/>
                  <a:pt x="67" y="151"/>
                </a:cubicBezTo>
                <a:cubicBezTo>
                  <a:pt x="67" y="151"/>
                  <a:pt x="67" y="151"/>
                  <a:pt x="67" y="151"/>
                </a:cubicBezTo>
                <a:cubicBezTo>
                  <a:pt x="66" y="151"/>
                  <a:pt x="67" y="151"/>
                  <a:pt x="67" y="150"/>
                </a:cubicBezTo>
                <a:cubicBezTo>
                  <a:pt x="65" y="150"/>
                  <a:pt x="65" y="151"/>
                  <a:pt x="65" y="152"/>
                </a:cubicBezTo>
                <a:cubicBezTo>
                  <a:pt x="67" y="151"/>
                  <a:pt x="62" y="153"/>
                  <a:pt x="62" y="154"/>
                </a:cubicBezTo>
                <a:cubicBezTo>
                  <a:pt x="63" y="155"/>
                  <a:pt x="61" y="154"/>
                  <a:pt x="62" y="153"/>
                </a:cubicBezTo>
                <a:cubicBezTo>
                  <a:pt x="60" y="153"/>
                  <a:pt x="61" y="155"/>
                  <a:pt x="60" y="154"/>
                </a:cubicBezTo>
                <a:cubicBezTo>
                  <a:pt x="61" y="156"/>
                  <a:pt x="58" y="155"/>
                  <a:pt x="57" y="156"/>
                </a:cubicBezTo>
                <a:cubicBezTo>
                  <a:pt x="56" y="156"/>
                  <a:pt x="57" y="155"/>
                  <a:pt x="58" y="155"/>
                </a:cubicBezTo>
                <a:cubicBezTo>
                  <a:pt x="58" y="154"/>
                  <a:pt x="57" y="154"/>
                  <a:pt x="57" y="154"/>
                </a:cubicBezTo>
                <a:cubicBezTo>
                  <a:pt x="56" y="154"/>
                  <a:pt x="56" y="154"/>
                  <a:pt x="57" y="154"/>
                </a:cubicBezTo>
                <a:cubicBezTo>
                  <a:pt x="57" y="154"/>
                  <a:pt x="55" y="156"/>
                  <a:pt x="55" y="155"/>
                </a:cubicBezTo>
                <a:cubicBezTo>
                  <a:pt x="55" y="155"/>
                  <a:pt x="55" y="156"/>
                  <a:pt x="54" y="157"/>
                </a:cubicBezTo>
                <a:cubicBezTo>
                  <a:pt x="54" y="158"/>
                  <a:pt x="56" y="157"/>
                  <a:pt x="55" y="159"/>
                </a:cubicBezTo>
                <a:cubicBezTo>
                  <a:pt x="54" y="158"/>
                  <a:pt x="55" y="160"/>
                  <a:pt x="54" y="160"/>
                </a:cubicBezTo>
                <a:cubicBezTo>
                  <a:pt x="53" y="162"/>
                  <a:pt x="54" y="160"/>
                  <a:pt x="54" y="159"/>
                </a:cubicBezTo>
                <a:cubicBezTo>
                  <a:pt x="53" y="160"/>
                  <a:pt x="52" y="160"/>
                  <a:pt x="52" y="161"/>
                </a:cubicBezTo>
                <a:cubicBezTo>
                  <a:pt x="51" y="161"/>
                  <a:pt x="52" y="161"/>
                  <a:pt x="52" y="160"/>
                </a:cubicBezTo>
                <a:cubicBezTo>
                  <a:pt x="50" y="160"/>
                  <a:pt x="51" y="161"/>
                  <a:pt x="50" y="162"/>
                </a:cubicBezTo>
                <a:cubicBezTo>
                  <a:pt x="49" y="163"/>
                  <a:pt x="48" y="162"/>
                  <a:pt x="48" y="163"/>
                </a:cubicBezTo>
                <a:cubicBezTo>
                  <a:pt x="47" y="163"/>
                  <a:pt x="49" y="161"/>
                  <a:pt x="48" y="162"/>
                </a:cubicBezTo>
                <a:cubicBezTo>
                  <a:pt x="48" y="159"/>
                  <a:pt x="55" y="156"/>
                  <a:pt x="55" y="153"/>
                </a:cubicBezTo>
                <a:cubicBezTo>
                  <a:pt x="59" y="151"/>
                  <a:pt x="58" y="147"/>
                  <a:pt x="64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6" y="148"/>
                  <a:pt x="65" y="145"/>
                  <a:pt x="66" y="146"/>
                </a:cubicBezTo>
                <a:cubicBezTo>
                  <a:pt x="67" y="146"/>
                  <a:pt x="67" y="147"/>
                  <a:pt x="67" y="147"/>
                </a:cubicBezTo>
                <a:cubicBezTo>
                  <a:pt x="70" y="146"/>
                  <a:pt x="71" y="144"/>
                  <a:pt x="74" y="143"/>
                </a:cubicBezTo>
                <a:cubicBezTo>
                  <a:pt x="74" y="143"/>
                  <a:pt x="73" y="143"/>
                  <a:pt x="73" y="142"/>
                </a:cubicBezTo>
                <a:cubicBezTo>
                  <a:pt x="73" y="142"/>
                  <a:pt x="74" y="142"/>
                  <a:pt x="74" y="142"/>
                </a:cubicBezTo>
                <a:cubicBezTo>
                  <a:pt x="72" y="140"/>
                  <a:pt x="77" y="142"/>
                  <a:pt x="78" y="140"/>
                </a:cubicBezTo>
                <a:cubicBezTo>
                  <a:pt x="77" y="140"/>
                  <a:pt x="77" y="139"/>
                  <a:pt x="77" y="139"/>
                </a:cubicBezTo>
                <a:cubicBezTo>
                  <a:pt x="79" y="139"/>
                  <a:pt x="85" y="137"/>
                  <a:pt x="85" y="133"/>
                </a:cubicBezTo>
                <a:cubicBezTo>
                  <a:pt x="86" y="133"/>
                  <a:pt x="86" y="134"/>
                  <a:pt x="87" y="134"/>
                </a:cubicBezTo>
                <a:cubicBezTo>
                  <a:pt x="90" y="132"/>
                  <a:pt x="92" y="130"/>
                  <a:pt x="95" y="129"/>
                </a:cubicBezTo>
                <a:cubicBezTo>
                  <a:pt x="95" y="128"/>
                  <a:pt x="94" y="128"/>
                  <a:pt x="94" y="127"/>
                </a:cubicBezTo>
                <a:cubicBezTo>
                  <a:pt x="92" y="128"/>
                  <a:pt x="90" y="130"/>
                  <a:pt x="88" y="131"/>
                </a:cubicBezTo>
                <a:cubicBezTo>
                  <a:pt x="88" y="132"/>
                  <a:pt x="89" y="132"/>
                  <a:pt x="88" y="133"/>
                </a:cubicBezTo>
                <a:cubicBezTo>
                  <a:pt x="88" y="133"/>
                  <a:pt x="87" y="132"/>
                  <a:pt x="87" y="131"/>
                </a:cubicBezTo>
                <a:cubicBezTo>
                  <a:pt x="82" y="135"/>
                  <a:pt x="77" y="138"/>
                  <a:pt x="70" y="143"/>
                </a:cubicBezTo>
                <a:cubicBezTo>
                  <a:pt x="70" y="144"/>
                  <a:pt x="71" y="144"/>
                  <a:pt x="71" y="144"/>
                </a:cubicBezTo>
                <a:cubicBezTo>
                  <a:pt x="70" y="145"/>
                  <a:pt x="67" y="144"/>
                  <a:pt x="68" y="146"/>
                </a:cubicBezTo>
                <a:cubicBezTo>
                  <a:pt x="66" y="146"/>
                  <a:pt x="68" y="145"/>
                  <a:pt x="67" y="144"/>
                </a:cubicBezTo>
                <a:cubicBezTo>
                  <a:pt x="67" y="145"/>
                  <a:pt x="65" y="144"/>
                  <a:pt x="65" y="146"/>
                </a:cubicBezTo>
                <a:cubicBezTo>
                  <a:pt x="65" y="146"/>
                  <a:pt x="64" y="145"/>
                  <a:pt x="64" y="146"/>
                </a:cubicBezTo>
                <a:cubicBezTo>
                  <a:pt x="64" y="144"/>
                  <a:pt x="68" y="143"/>
                  <a:pt x="66" y="142"/>
                </a:cubicBezTo>
                <a:cubicBezTo>
                  <a:pt x="67" y="142"/>
                  <a:pt x="69" y="142"/>
                  <a:pt x="69" y="139"/>
                </a:cubicBezTo>
                <a:cubicBezTo>
                  <a:pt x="73" y="139"/>
                  <a:pt x="76" y="133"/>
                  <a:pt x="80" y="134"/>
                </a:cubicBezTo>
                <a:cubicBezTo>
                  <a:pt x="81" y="133"/>
                  <a:pt x="79" y="134"/>
                  <a:pt x="79" y="132"/>
                </a:cubicBezTo>
                <a:cubicBezTo>
                  <a:pt x="82" y="133"/>
                  <a:pt x="79" y="131"/>
                  <a:pt x="82" y="131"/>
                </a:cubicBezTo>
                <a:cubicBezTo>
                  <a:pt x="82" y="132"/>
                  <a:pt x="81" y="132"/>
                  <a:pt x="81" y="133"/>
                </a:cubicBezTo>
                <a:cubicBezTo>
                  <a:pt x="83" y="132"/>
                  <a:pt x="84" y="131"/>
                  <a:pt x="85" y="131"/>
                </a:cubicBezTo>
                <a:cubicBezTo>
                  <a:pt x="85" y="131"/>
                  <a:pt x="84" y="129"/>
                  <a:pt x="86" y="130"/>
                </a:cubicBezTo>
                <a:cubicBezTo>
                  <a:pt x="86" y="127"/>
                  <a:pt x="84" y="130"/>
                  <a:pt x="85" y="128"/>
                </a:cubicBezTo>
                <a:cubicBezTo>
                  <a:pt x="82" y="128"/>
                  <a:pt x="86" y="130"/>
                  <a:pt x="83" y="130"/>
                </a:cubicBezTo>
                <a:cubicBezTo>
                  <a:pt x="84" y="129"/>
                  <a:pt x="83" y="129"/>
                  <a:pt x="82" y="128"/>
                </a:cubicBezTo>
                <a:cubicBezTo>
                  <a:pt x="80" y="128"/>
                  <a:pt x="81" y="130"/>
                  <a:pt x="80" y="129"/>
                </a:cubicBezTo>
                <a:cubicBezTo>
                  <a:pt x="80" y="129"/>
                  <a:pt x="80" y="130"/>
                  <a:pt x="80" y="130"/>
                </a:cubicBezTo>
                <a:cubicBezTo>
                  <a:pt x="78" y="129"/>
                  <a:pt x="78" y="132"/>
                  <a:pt x="77" y="130"/>
                </a:cubicBezTo>
                <a:cubicBezTo>
                  <a:pt x="77" y="131"/>
                  <a:pt x="78" y="131"/>
                  <a:pt x="78" y="132"/>
                </a:cubicBezTo>
                <a:cubicBezTo>
                  <a:pt x="75" y="132"/>
                  <a:pt x="72" y="136"/>
                  <a:pt x="69" y="138"/>
                </a:cubicBezTo>
                <a:cubicBezTo>
                  <a:pt x="70" y="134"/>
                  <a:pt x="73" y="135"/>
                  <a:pt x="74" y="131"/>
                </a:cubicBezTo>
                <a:cubicBezTo>
                  <a:pt x="76" y="132"/>
                  <a:pt x="75" y="127"/>
                  <a:pt x="79" y="127"/>
                </a:cubicBezTo>
                <a:cubicBezTo>
                  <a:pt x="79" y="127"/>
                  <a:pt x="79" y="127"/>
                  <a:pt x="78" y="127"/>
                </a:cubicBezTo>
                <a:cubicBezTo>
                  <a:pt x="79" y="123"/>
                  <a:pt x="84" y="124"/>
                  <a:pt x="84" y="120"/>
                </a:cubicBezTo>
                <a:cubicBezTo>
                  <a:pt x="87" y="120"/>
                  <a:pt x="88" y="117"/>
                  <a:pt x="90" y="118"/>
                </a:cubicBezTo>
                <a:cubicBezTo>
                  <a:pt x="89" y="119"/>
                  <a:pt x="88" y="118"/>
                  <a:pt x="89" y="119"/>
                </a:cubicBezTo>
                <a:cubicBezTo>
                  <a:pt x="90" y="118"/>
                  <a:pt x="92" y="115"/>
                  <a:pt x="94" y="116"/>
                </a:cubicBezTo>
                <a:cubicBezTo>
                  <a:pt x="95" y="116"/>
                  <a:pt x="94" y="114"/>
                  <a:pt x="96" y="114"/>
                </a:cubicBezTo>
                <a:cubicBezTo>
                  <a:pt x="96" y="114"/>
                  <a:pt x="96" y="113"/>
                  <a:pt x="95" y="113"/>
                </a:cubicBezTo>
                <a:cubicBezTo>
                  <a:pt x="94" y="113"/>
                  <a:pt x="95" y="115"/>
                  <a:pt x="93" y="114"/>
                </a:cubicBezTo>
                <a:cubicBezTo>
                  <a:pt x="95" y="110"/>
                  <a:pt x="103" y="108"/>
                  <a:pt x="104" y="105"/>
                </a:cubicBezTo>
                <a:cubicBezTo>
                  <a:pt x="105" y="106"/>
                  <a:pt x="107" y="104"/>
                  <a:pt x="106" y="104"/>
                </a:cubicBezTo>
                <a:cubicBezTo>
                  <a:pt x="106" y="105"/>
                  <a:pt x="108" y="103"/>
                  <a:pt x="109" y="104"/>
                </a:cubicBezTo>
                <a:cubicBezTo>
                  <a:pt x="111" y="101"/>
                  <a:pt x="119" y="98"/>
                  <a:pt x="124" y="95"/>
                </a:cubicBezTo>
                <a:cubicBezTo>
                  <a:pt x="124" y="97"/>
                  <a:pt x="125" y="95"/>
                  <a:pt x="126" y="96"/>
                </a:cubicBezTo>
                <a:cubicBezTo>
                  <a:pt x="126" y="96"/>
                  <a:pt x="127" y="96"/>
                  <a:pt x="127" y="95"/>
                </a:cubicBezTo>
                <a:cubicBezTo>
                  <a:pt x="127" y="94"/>
                  <a:pt x="126" y="95"/>
                  <a:pt x="125" y="94"/>
                </a:cubicBezTo>
                <a:cubicBezTo>
                  <a:pt x="126" y="93"/>
                  <a:pt x="128" y="94"/>
                  <a:pt x="127" y="92"/>
                </a:cubicBezTo>
                <a:cubicBezTo>
                  <a:pt x="128" y="92"/>
                  <a:pt x="129" y="92"/>
                  <a:pt x="130" y="91"/>
                </a:cubicBezTo>
                <a:cubicBezTo>
                  <a:pt x="130" y="91"/>
                  <a:pt x="130" y="92"/>
                  <a:pt x="130" y="93"/>
                </a:cubicBezTo>
                <a:cubicBezTo>
                  <a:pt x="131" y="93"/>
                  <a:pt x="132" y="93"/>
                  <a:pt x="133" y="93"/>
                </a:cubicBezTo>
                <a:cubicBezTo>
                  <a:pt x="132" y="92"/>
                  <a:pt x="132" y="92"/>
                  <a:pt x="133" y="92"/>
                </a:cubicBezTo>
                <a:cubicBezTo>
                  <a:pt x="132" y="91"/>
                  <a:pt x="131" y="93"/>
                  <a:pt x="131" y="90"/>
                </a:cubicBezTo>
                <a:cubicBezTo>
                  <a:pt x="132" y="91"/>
                  <a:pt x="133" y="90"/>
                  <a:pt x="131" y="89"/>
                </a:cubicBezTo>
                <a:cubicBezTo>
                  <a:pt x="131" y="89"/>
                  <a:pt x="134" y="89"/>
                  <a:pt x="133" y="90"/>
                </a:cubicBezTo>
                <a:cubicBezTo>
                  <a:pt x="135" y="90"/>
                  <a:pt x="134" y="89"/>
                  <a:pt x="135" y="88"/>
                </a:cubicBezTo>
                <a:cubicBezTo>
                  <a:pt x="136" y="88"/>
                  <a:pt x="136" y="90"/>
                  <a:pt x="136" y="90"/>
                </a:cubicBezTo>
                <a:cubicBezTo>
                  <a:pt x="137" y="90"/>
                  <a:pt x="137" y="89"/>
                  <a:pt x="138" y="89"/>
                </a:cubicBezTo>
                <a:cubicBezTo>
                  <a:pt x="138" y="89"/>
                  <a:pt x="137" y="88"/>
                  <a:pt x="137" y="88"/>
                </a:cubicBezTo>
                <a:cubicBezTo>
                  <a:pt x="137" y="88"/>
                  <a:pt x="137" y="89"/>
                  <a:pt x="136" y="89"/>
                </a:cubicBezTo>
                <a:cubicBezTo>
                  <a:pt x="135" y="87"/>
                  <a:pt x="136" y="88"/>
                  <a:pt x="137" y="87"/>
                </a:cubicBezTo>
                <a:cubicBezTo>
                  <a:pt x="139" y="87"/>
                  <a:pt x="138" y="89"/>
                  <a:pt x="140" y="89"/>
                </a:cubicBezTo>
                <a:cubicBezTo>
                  <a:pt x="140" y="87"/>
                  <a:pt x="139" y="87"/>
                  <a:pt x="138" y="87"/>
                </a:cubicBezTo>
                <a:cubicBezTo>
                  <a:pt x="138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8" y="88"/>
                  <a:pt x="141" y="86"/>
                  <a:pt x="140" y="87"/>
                </a:cubicBezTo>
                <a:cubicBezTo>
                  <a:pt x="141" y="87"/>
                  <a:pt x="140" y="86"/>
                  <a:pt x="140" y="86"/>
                </a:cubicBezTo>
                <a:cubicBezTo>
                  <a:pt x="140" y="86"/>
                  <a:pt x="143" y="86"/>
                  <a:pt x="141" y="87"/>
                </a:cubicBezTo>
                <a:cubicBezTo>
                  <a:pt x="143" y="87"/>
                  <a:pt x="143" y="84"/>
                  <a:pt x="144" y="86"/>
                </a:cubicBezTo>
                <a:cubicBezTo>
                  <a:pt x="144" y="86"/>
                  <a:pt x="145" y="86"/>
                  <a:pt x="145" y="85"/>
                </a:cubicBezTo>
                <a:cubicBezTo>
                  <a:pt x="143" y="84"/>
                  <a:pt x="145" y="83"/>
                  <a:pt x="146" y="82"/>
                </a:cubicBezTo>
                <a:cubicBezTo>
                  <a:pt x="147" y="82"/>
                  <a:pt x="147" y="81"/>
                  <a:pt x="147" y="82"/>
                </a:cubicBezTo>
                <a:cubicBezTo>
                  <a:pt x="149" y="82"/>
                  <a:pt x="147" y="81"/>
                  <a:pt x="147" y="80"/>
                </a:cubicBezTo>
                <a:cubicBezTo>
                  <a:pt x="148" y="80"/>
                  <a:pt x="148" y="81"/>
                  <a:pt x="148" y="80"/>
                </a:cubicBezTo>
                <a:cubicBezTo>
                  <a:pt x="149" y="81"/>
                  <a:pt x="148" y="82"/>
                  <a:pt x="150" y="82"/>
                </a:cubicBezTo>
                <a:cubicBezTo>
                  <a:pt x="151" y="82"/>
                  <a:pt x="150" y="81"/>
                  <a:pt x="149" y="81"/>
                </a:cubicBezTo>
                <a:cubicBezTo>
                  <a:pt x="149" y="81"/>
                  <a:pt x="150" y="81"/>
                  <a:pt x="150" y="80"/>
                </a:cubicBezTo>
                <a:cubicBezTo>
                  <a:pt x="150" y="79"/>
                  <a:pt x="146" y="80"/>
                  <a:pt x="148" y="79"/>
                </a:cubicBezTo>
                <a:cubicBezTo>
                  <a:pt x="147" y="79"/>
                  <a:pt x="147" y="79"/>
                  <a:pt x="146" y="79"/>
                </a:cubicBezTo>
                <a:cubicBezTo>
                  <a:pt x="146" y="80"/>
                  <a:pt x="146" y="80"/>
                  <a:pt x="147" y="80"/>
                </a:cubicBezTo>
                <a:cubicBezTo>
                  <a:pt x="146" y="81"/>
                  <a:pt x="144" y="82"/>
                  <a:pt x="145" y="80"/>
                </a:cubicBezTo>
                <a:cubicBezTo>
                  <a:pt x="143" y="80"/>
                  <a:pt x="143" y="81"/>
                  <a:pt x="144" y="83"/>
                </a:cubicBezTo>
                <a:cubicBezTo>
                  <a:pt x="143" y="82"/>
                  <a:pt x="140" y="81"/>
                  <a:pt x="140" y="84"/>
                </a:cubicBezTo>
                <a:cubicBezTo>
                  <a:pt x="140" y="80"/>
                  <a:pt x="134" y="81"/>
                  <a:pt x="134" y="85"/>
                </a:cubicBezTo>
                <a:cubicBezTo>
                  <a:pt x="133" y="84"/>
                  <a:pt x="133" y="84"/>
                  <a:pt x="132" y="85"/>
                </a:cubicBezTo>
                <a:cubicBezTo>
                  <a:pt x="132" y="85"/>
                  <a:pt x="133" y="84"/>
                  <a:pt x="134" y="85"/>
                </a:cubicBezTo>
                <a:cubicBezTo>
                  <a:pt x="135" y="85"/>
                  <a:pt x="134" y="85"/>
                  <a:pt x="135" y="84"/>
                </a:cubicBezTo>
                <a:cubicBezTo>
                  <a:pt x="136" y="84"/>
                  <a:pt x="135" y="85"/>
                  <a:pt x="136" y="86"/>
                </a:cubicBezTo>
                <a:cubicBezTo>
                  <a:pt x="134" y="86"/>
                  <a:pt x="134" y="87"/>
                  <a:pt x="134" y="88"/>
                </a:cubicBezTo>
                <a:cubicBezTo>
                  <a:pt x="134" y="88"/>
                  <a:pt x="133" y="88"/>
                  <a:pt x="132" y="88"/>
                </a:cubicBezTo>
                <a:cubicBezTo>
                  <a:pt x="132" y="87"/>
                  <a:pt x="132" y="86"/>
                  <a:pt x="133" y="86"/>
                </a:cubicBezTo>
                <a:cubicBezTo>
                  <a:pt x="131" y="85"/>
                  <a:pt x="131" y="87"/>
                  <a:pt x="130" y="86"/>
                </a:cubicBezTo>
                <a:cubicBezTo>
                  <a:pt x="129" y="86"/>
                  <a:pt x="130" y="87"/>
                  <a:pt x="129" y="88"/>
                </a:cubicBezTo>
                <a:cubicBezTo>
                  <a:pt x="131" y="88"/>
                  <a:pt x="130" y="87"/>
                  <a:pt x="132" y="87"/>
                </a:cubicBezTo>
                <a:cubicBezTo>
                  <a:pt x="131" y="90"/>
                  <a:pt x="127" y="89"/>
                  <a:pt x="127" y="92"/>
                </a:cubicBezTo>
                <a:cubicBezTo>
                  <a:pt x="126" y="91"/>
                  <a:pt x="125" y="92"/>
                  <a:pt x="124" y="91"/>
                </a:cubicBezTo>
                <a:cubicBezTo>
                  <a:pt x="124" y="91"/>
                  <a:pt x="125" y="90"/>
                  <a:pt x="126" y="90"/>
                </a:cubicBezTo>
                <a:cubicBezTo>
                  <a:pt x="125" y="89"/>
                  <a:pt x="124" y="91"/>
                  <a:pt x="123" y="91"/>
                </a:cubicBezTo>
                <a:cubicBezTo>
                  <a:pt x="123" y="91"/>
                  <a:pt x="124" y="92"/>
                  <a:pt x="125" y="92"/>
                </a:cubicBezTo>
                <a:cubicBezTo>
                  <a:pt x="124" y="93"/>
                  <a:pt x="119" y="96"/>
                  <a:pt x="119" y="93"/>
                </a:cubicBezTo>
                <a:cubicBezTo>
                  <a:pt x="119" y="94"/>
                  <a:pt x="119" y="94"/>
                  <a:pt x="118" y="94"/>
                </a:cubicBezTo>
                <a:cubicBezTo>
                  <a:pt x="118" y="94"/>
                  <a:pt x="119" y="95"/>
                  <a:pt x="119" y="95"/>
                </a:cubicBezTo>
                <a:cubicBezTo>
                  <a:pt x="117" y="96"/>
                  <a:pt x="117" y="97"/>
                  <a:pt x="114" y="97"/>
                </a:cubicBezTo>
                <a:cubicBezTo>
                  <a:pt x="114" y="98"/>
                  <a:pt x="114" y="98"/>
                  <a:pt x="114" y="99"/>
                </a:cubicBezTo>
                <a:cubicBezTo>
                  <a:pt x="112" y="98"/>
                  <a:pt x="115" y="96"/>
                  <a:pt x="114" y="96"/>
                </a:cubicBezTo>
                <a:cubicBezTo>
                  <a:pt x="113" y="96"/>
                  <a:pt x="113" y="97"/>
                  <a:pt x="114" y="97"/>
                </a:cubicBezTo>
                <a:cubicBezTo>
                  <a:pt x="112" y="97"/>
                  <a:pt x="112" y="97"/>
                  <a:pt x="110" y="97"/>
                </a:cubicBezTo>
                <a:cubicBezTo>
                  <a:pt x="109" y="98"/>
                  <a:pt x="112" y="98"/>
                  <a:pt x="112" y="97"/>
                </a:cubicBezTo>
                <a:cubicBezTo>
                  <a:pt x="113" y="98"/>
                  <a:pt x="111" y="99"/>
                  <a:pt x="113" y="98"/>
                </a:cubicBezTo>
                <a:cubicBezTo>
                  <a:pt x="114" y="99"/>
                  <a:pt x="112" y="99"/>
                  <a:pt x="112" y="100"/>
                </a:cubicBezTo>
                <a:cubicBezTo>
                  <a:pt x="112" y="100"/>
                  <a:pt x="111" y="99"/>
                  <a:pt x="111" y="98"/>
                </a:cubicBezTo>
                <a:cubicBezTo>
                  <a:pt x="110" y="98"/>
                  <a:pt x="110" y="99"/>
                  <a:pt x="109" y="99"/>
                </a:cubicBezTo>
                <a:cubicBezTo>
                  <a:pt x="110" y="99"/>
                  <a:pt x="111" y="99"/>
                  <a:pt x="111" y="99"/>
                </a:cubicBezTo>
                <a:cubicBezTo>
                  <a:pt x="111" y="100"/>
                  <a:pt x="110" y="100"/>
                  <a:pt x="109" y="100"/>
                </a:cubicBezTo>
                <a:cubicBezTo>
                  <a:pt x="109" y="100"/>
                  <a:pt x="109" y="99"/>
                  <a:pt x="109" y="98"/>
                </a:cubicBezTo>
                <a:cubicBezTo>
                  <a:pt x="108" y="98"/>
                  <a:pt x="108" y="101"/>
                  <a:pt x="109" y="101"/>
                </a:cubicBezTo>
                <a:cubicBezTo>
                  <a:pt x="108" y="102"/>
                  <a:pt x="107" y="99"/>
                  <a:pt x="105" y="100"/>
                </a:cubicBezTo>
                <a:cubicBezTo>
                  <a:pt x="106" y="101"/>
                  <a:pt x="106" y="100"/>
                  <a:pt x="107" y="101"/>
                </a:cubicBezTo>
                <a:cubicBezTo>
                  <a:pt x="107" y="101"/>
                  <a:pt x="107" y="101"/>
                  <a:pt x="108" y="101"/>
                </a:cubicBezTo>
                <a:cubicBezTo>
                  <a:pt x="108" y="102"/>
                  <a:pt x="105" y="102"/>
                  <a:pt x="104" y="102"/>
                </a:cubicBezTo>
                <a:cubicBezTo>
                  <a:pt x="103" y="103"/>
                  <a:pt x="104" y="105"/>
                  <a:pt x="102" y="105"/>
                </a:cubicBezTo>
                <a:cubicBezTo>
                  <a:pt x="101" y="105"/>
                  <a:pt x="102" y="104"/>
                  <a:pt x="103" y="104"/>
                </a:cubicBezTo>
                <a:cubicBezTo>
                  <a:pt x="102" y="103"/>
                  <a:pt x="102" y="103"/>
                  <a:pt x="100" y="103"/>
                </a:cubicBezTo>
                <a:cubicBezTo>
                  <a:pt x="101" y="104"/>
                  <a:pt x="101" y="103"/>
                  <a:pt x="102" y="103"/>
                </a:cubicBezTo>
                <a:cubicBezTo>
                  <a:pt x="102" y="105"/>
                  <a:pt x="101" y="104"/>
                  <a:pt x="99" y="104"/>
                </a:cubicBezTo>
                <a:cubicBezTo>
                  <a:pt x="100" y="104"/>
                  <a:pt x="101" y="104"/>
                  <a:pt x="101" y="105"/>
                </a:cubicBezTo>
                <a:cubicBezTo>
                  <a:pt x="98" y="105"/>
                  <a:pt x="98" y="108"/>
                  <a:pt x="96" y="108"/>
                </a:cubicBezTo>
                <a:cubicBezTo>
                  <a:pt x="95" y="107"/>
                  <a:pt x="97" y="107"/>
                  <a:pt x="98" y="106"/>
                </a:cubicBezTo>
                <a:cubicBezTo>
                  <a:pt x="98" y="104"/>
                  <a:pt x="96" y="103"/>
                  <a:pt x="98" y="102"/>
                </a:cubicBezTo>
                <a:cubicBezTo>
                  <a:pt x="98" y="101"/>
                  <a:pt x="98" y="100"/>
                  <a:pt x="96" y="100"/>
                </a:cubicBezTo>
                <a:cubicBezTo>
                  <a:pt x="97" y="99"/>
                  <a:pt x="98" y="100"/>
                  <a:pt x="98" y="98"/>
                </a:cubicBezTo>
                <a:cubicBezTo>
                  <a:pt x="100" y="98"/>
                  <a:pt x="101" y="99"/>
                  <a:pt x="103" y="100"/>
                </a:cubicBezTo>
                <a:cubicBezTo>
                  <a:pt x="103" y="100"/>
                  <a:pt x="103" y="99"/>
                  <a:pt x="103" y="98"/>
                </a:cubicBezTo>
                <a:cubicBezTo>
                  <a:pt x="103" y="98"/>
                  <a:pt x="100" y="98"/>
                  <a:pt x="103" y="98"/>
                </a:cubicBezTo>
                <a:cubicBezTo>
                  <a:pt x="101" y="96"/>
                  <a:pt x="100" y="98"/>
                  <a:pt x="102" y="94"/>
                </a:cubicBezTo>
                <a:cubicBezTo>
                  <a:pt x="100" y="95"/>
                  <a:pt x="100" y="95"/>
                  <a:pt x="99" y="95"/>
                </a:cubicBezTo>
                <a:cubicBezTo>
                  <a:pt x="99" y="95"/>
                  <a:pt x="99" y="94"/>
                  <a:pt x="99" y="94"/>
                </a:cubicBezTo>
                <a:cubicBezTo>
                  <a:pt x="101" y="95"/>
                  <a:pt x="101" y="93"/>
                  <a:pt x="104" y="94"/>
                </a:cubicBezTo>
                <a:cubicBezTo>
                  <a:pt x="104" y="94"/>
                  <a:pt x="104" y="93"/>
                  <a:pt x="105" y="93"/>
                </a:cubicBezTo>
                <a:cubicBezTo>
                  <a:pt x="105" y="93"/>
                  <a:pt x="103" y="93"/>
                  <a:pt x="103" y="93"/>
                </a:cubicBezTo>
                <a:cubicBezTo>
                  <a:pt x="102" y="92"/>
                  <a:pt x="106" y="92"/>
                  <a:pt x="107" y="92"/>
                </a:cubicBezTo>
                <a:cubicBezTo>
                  <a:pt x="106" y="90"/>
                  <a:pt x="108" y="92"/>
                  <a:pt x="108" y="90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8"/>
                  <a:pt x="111" y="91"/>
                  <a:pt x="108" y="91"/>
                </a:cubicBezTo>
                <a:cubicBezTo>
                  <a:pt x="110" y="92"/>
                  <a:pt x="112" y="89"/>
                  <a:pt x="113" y="88"/>
                </a:cubicBezTo>
                <a:cubicBezTo>
                  <a:pt x="113" y="87"/>
                  <a:pt x="111" y="88"/>
                  <a:pt x="112" y="87"/>
                </a:cubicBezTo>
                <a:cubicBezTo>
                  <a:pt x="112" y="87"/>
                  <a:pt x="113" y="86"/>
                  <a:pt x="113" y="86"/>
                </a:cubicBezTo>
                <a:cubicBezTo>
                  <a:pt x="114" y="86"/>
                  <a:pt x="114" y="87"/>
                  <a:pt x="114" y="88"/>
                </a:cubicBezTo>
                <a:cubicBezTo>
                  <a:pt x="115" y="88"/>
                  <a:pt x="116" y="87"/>
                  <a:pt x="118" y="87"/>
                </a:cubicBezTo>
                <a:cubicBezTo>
                  <a:pt x="118" y="86"/>
                  <a:pt x="118" y="86"/>
                  <a:pt x="118" y="85"/>
                </a:cubicBezTo>
                <a:cubicBezTo>
                  <a:pt x="117" y="86"/>
                  <a:pt x="118" y="87"/>
                  <a:pt x="116" y="86"/>
                </a:cubicBezTo>
                <a:cubicBezTo>
                  <a:pt x="116" y="87"/>
                  <a:pt x="115" y="87"/>
                  <a:pt x="115" y="87"/>
                </a:cubicBezTo>
                <a:cubicBezTo>
                  <a:pt x="113" y="88"/>
                  <a:pt x="115" y="85"/>
                  <a:pt x="114" y="86"/>
                </a:cubicBezTo>
                <a:cubicBezTo>
                  <a:pt x="115" y="85"/>
                  <a:pt x="115" y="87"/>
                  <a:pt x="115" y="84"/>
                </a:cubicBezTo>
                <a:cubicBezTo>
                  <a:pt x="115" y="85"/>
                  <a:pt x="116" y="85"/>
                  <a:pt x="116" y="85"/>
                </a:cubicBezTo>
                <a:cubicBezTo>
                  <a:pt x="116" y="84"/>
                  <a:pt x="115" y="85"/>
                  <a:pt x="115" y="84"/>
                </a:cubicBezTo>
                <a:cubicBezTo>
                  <a:pt x="116" y="84"/>
                  <a:pt x="118" y="83"/>
                  <a:pt x="121" y="82"/>
                </a:cubicBezTo>
                <a:cubicBezTo>
                  <a:pt x="121" y="81"/>
                  <a:pt x="121" y="81"/>
                  <a:pt x="120" y="80"/>
                </a:cubicBezTo>
                <a:cubicBezTo>
                  <a:pt x="119" y="80"/>
                  <a:pt x="119" y="83"/>
                  <a:pt x="117" y="81"/>
                </a:cubicBezTo>
                <a:cubicBezTo>
                  <a:pt x="119" y="83"/>
                  <a:pt x="113" y="82"/>
                  <a:pt x="114" y="85"/>
                </a:cubicBezTo>
                <a:cubicBezTo>
                  <a:pt x="113" y="84"/>
                  <a:pt x="113" y="84"/>
                  <a:pt x="113" y="85"/>
                </a:cubicBezTo>
                <a:cubicBezTo>
                  <a:pt x="107" y="85"/>
                  <a:pt x="104" y="90"/>
                  <a:pt x="97" y="93"/>
                </a:cubicBezTo>
                <a:cubicBezTo>
                  <a:pt x="97" y="89"/>
                  <a:pt x="102" y="90"/>
                  <a:pt x="103" y="87"/>
                </a:cubicBezTo>
                <a:cubicBezTo>
                  <a:pt x="104" y="87"/>
                  <a:pt x="104" y="87"/>
                  <a:pt x="104" y="85"/>
                </a:cubicBezTo>
                <a:cubicBezTo>
                  <a:pt x="105" y="86"/>
                  <a:pt x="105" y="86"/>
                  <a:pt x="104" y="86"/>
                </a:cubicBezTo>
                <a:cubicBezTo>
                  <a:pt x="106" y="84"/>
                  <a:pt x="114" y="82"/>
                  <a:pt x="115" y="78"/>
                </a:cubicBezTo>
                <a:cubicBezTo>
                  <a:pt x="118" y="79"/>
                  <a:pt x="123" y="74"/>
                  <a:pt x="129" y="72"/>
                </a:cubicBezTo>
                <a:cubicBezTo>
                  <a:pt x="128" y="72"/>
                  <a:pt x="128" y="71"/>
                  <a:pt x="129" y="71"/>
                </a:cubicBezTo>
                <a:cubicBezTo>
                  <a:pt x="130" y="70"/>
                  <a:pt x="129" y="71"/>
                  <a:pt x="129" y="72"/>
                </a:cubicBezTo>
                <a:cubicBezTo>
                  <a:pt x="131" y="72"/>
                  <a:pt x="131" y="70"/>
                  <a:pt x="133" y="70"/>
                </a:cubicBezTo>
                <a:cubicBezTo>
                  <a:pt x="133" y="70"/>
                  <a:pt x="133" y="69"/>
                  <a:pt x="132" y="69"/>
                </a:cubicBezTo>
                <a:cubicBezTo>
                  <a:pt x="134" y="69"/>
                  <a:pt x="135" y="67"/>
                  <a:pt x="137" y="67"/>
                </a:cubicBezTo>
                <a:cubicBezTo>
                  <a:pt x="137" y="67"/>
                  <a:pt x="137" y="68"/>
                  <a:pt x="138" y="68"/>
                </a:cubicBezTo>
                <a:cubicBezTo>
                  <a:pt x="139" y="67"/>
                  <a:pt x="137" y="67"/>
                  <a:pt x="137" y="66"/>
                </a:cubicBezTo>
                <a:cubicBezTo>
                  <a:pt x="138" y="66"/>
                  <a:pt x="139" y="66"/>
                  <a:pt x="138" y="65"/>
                </a:cubicBezTo>
                <a:cubicBezTo>
                  <a:pt x="138" y="67"/>
                  <a:pt x="140" y="66"/>
                  <a:pt x="141" y="66"/>
                </a:cubicBezTo>
                <a:cubicBezTo>
                  <a:pt x="141" y="65"/>
                  <a:pt x="140" y="66"/>
                  <a:pt x="140" y="65"/>
                </a:cubicBezTo>
                <a:cubicBezTo>
                  <a:pt x="142" y="65"/>
                  <a:pt x="144" y="66"/>
                  <a:pt x="145" y="63"/>
                </a:cubicBezTo>
                <a:cubicBezTo>
                  <a:pt x="145" y="63"/>
                  <a:pt x="145" y="64"/>
                  <a:pt x="144" y="63"/>
                </a:cubicBezTo>
                <a:cubicBezTo>
                  <a:pt x="144" y="62"/>
                  <a:pt x="148" y="63"/>
                  <a:pt x="146" y="63"/>
                </a:cubicBezTo>
                <a:cubicBezTo>
                  <a:pt x="146" y="64"/>
                  <a:pt x="148" y="64"/>
                  <a:pt x="148" y="63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62"/>
                  <a:pt x="148" y="62"/>
                  <a:pt x="147" y="61"/>
                </a:cubicBezTo>
                <a:cubicBezTo>
                  <a:pt x="147" y="61"/>
                  <a:pt x="149" y="62"/>
                  <a:pt x="149" y="60"/>
                </a:cubicBezTo>
                <a:cubicBezTo>
                  <a:pt x="151" y="61"/>
                  <a:pt x="149" y="61"/>
                  <a:pt x="149" y="62"/>
                </a:cubicBezTo>
                <a:cubicBezTo>
                  <a:pt x="149" y="63"/>
                  <a:pt x="150" y="61"/>
                  <a:pt x="151" y="62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3" y="60"/>
                  <a:pt x="155" y="58"/>
                  <a:pt x="156" y="59"/>
                </a:cubicBezTo>
                <a:cubicBezTo>
                  <a:pt x="156" y="58"/>
                  <a:pt x="162" y="56"/>
                  <a:pt x="163" y="55"/>
                </a:cubicBezTo>
                <a:cubicBezTo>
                  <a:pt x="163" y="54"/>
                  <a:pt x="160" y="55"/>
                  <a:pt x="160" y="56"/>
                </a:cubicBezTo>
                <a:cubicBezTo>
                  <a:pt x="159" y="56"/>
                  <a:pt x="159" y="56"/>
                  <a:pt x="160" y="55"/>
                </a:cubicBezTo>
                <a:cubicBezTo>
                  <a:pt x="159" y="56"/>
                  <a:pt x="157" y="56"/>
                  <a:pt x="158" y="54"/>
                </a:cubicBezTo>
                <a:cubicBezTo>
                  <a:pt x="157" y="54"/>
                  <a:pt x="156" y="55"/>
                  <a:pt x="156" y="54"/>
                </a:cubicBezTo>
                <a:cubicBezTo>
                  <a:pt x="153" y="56"/>
                  <a:pt x="152" y="57"/>
                  <a:pt x="149" y="57"/>
                </a:cubicBezTo>
                <a:cubicBezTo>
                  <a:pt x="149" y="58"/>
                  <a:pt x="151" y="58"/>
                  <a:pt x="150" y="59"/>
                </a:cubicBezTo>
                <a:cubicBezTo>
                  <a:pt x="149" y="60"/>
                  <a:pt x="150" y="58"/>
                  <a:pt x="149" y="58"/>
                </a:cubicBezTo>
                <a:cubicBezTo>
                  <a:pt x="146" y="59"/>
                  <a:pt x="145" y="61"/>
                  <a:pt x="142" y="62"/>
                </a:cubicBezTo>
                <a:cubicBezTo>
                  <a:pt x="142" y="62"/>
                  <a:pt x="142" y="62"/>
                  <a:pt x="143" y="62"/>
                </a:cubicBezTo>
                <a:cubicBezTo>
                  <a:pt x="143" y="62"/>
                  <a:pt x="142" y="62"/>
                  <a:pt x="142" y="63"/>
                </a:cubicBezTo>
                <a:cubicBezTo>
                  <a:pt x="142" y="62"/>
                  <a:pt x="142" y="63"/>
                  <a:pt x="142" y="63"/>
                </a:cubicBezTo>
                <a:cubicBezTo>
                  <a:pt x="137" y="62"/>
                  <a:pt x="137" y="67"/>
                  <a:pt x="133" y="66"/>
                </a:cubicBezTo>
                <a:cubicBezTo>
                  <a:pt x="133" y="66"/>
                  <a:pt x="133" y="67"/>
                  <a:pt x="134" y="67"/>
                </a:cubicBezTo>
                <a:cubicBezTo>
                  <a:pt x="134" y="67"/>
                  <a:pt x="134" y="67"/>
                  <a:pt x="134" y="67"/>
                </a:cubicBezTo>
                <a:cubicBezTo>
                  <a:pt x="133" y="67"/>
                  <a:pt x="133" y="67"/>
                  <a:pt x="133" y="68"/>
                </a:cubicBezTo>
                <a:cubicBezTo>
                  <a:pt x="133" y="68"/>
                  <a:pt x="133" y="67"/>
                  <a:pt x="133" y="67"/>
                </a:cubicBezTo>
                <a:cubicBezTo>
                  <a:pt x="133" y="67"/>
                  <a:pt x="132" y="67"/>
                  <a:pt x="132" y="67"/>
                </a:cubicBezTo>
                <a:cubicBezTo>
                  <a:pt x="130" y="67"/>
                  <a:pt x="133" y="68"/>
                  <a:pt x="131" y="68"/>
                </a:cubicBezTo>
                <a:cubicBezTo>
                  <a:pt x="131" y="70"/>
                  <a:pt x="132" y="67"/>
                  <a:pt x="131" y="67"/>
                </a:cubicBezTo>
                <a:cubicBezTo>
                  <a:pt x="130" y="67"/>
                  <a:pt x="131" y="69"/>
                  <a:pt x="131" y="69"/>
                </a:cubicBezTo>
                <a:cubicBezTo>
                  <a:pt x="130" y="69"/>
                  <a:pt x="129" y="69"/>
                  <a:pt x="128" y="69"/>
                </a:cubicBezTo>
                <a:cubicBezTo>
                  <a:pt x="130" y="70"/>
                  <a:pt x="129" y="70"/>
                  <a:pt x="127" y="70"/>
                </a:cubicBezTo>
                <a:cubicBezTo>
                  <a:pt x="126" y="70"/>
                  <a:pt x="126" y="70"/>
                  <a:pt x="126" y="71"/>
                </a:cubicBezTo>
                <a:cubicBezTo>
                  <a:pt x="126" y="72"/>
                  <a:pt x="127" y="69"/>
                  <a:pt x="127" y="71"/>
                </a:cubicBezTo>
                <a:cubicBezTo>
                  <a:pt x="126" y="71"/>
                  <a:pt x="125" y="71"/>
                  <a:pt x="125" y="71"/>
                </a:cubicBezTo>
                <a:cubicBezTo>
                  <a:pt x="122" y="72"/>
                  <a:pt x="120" y="74"/>
                  <a:pt x="117" y="74"/>
                </a:cubicBezTo>
                <a:cubicBezTo>
                  <a:pt x="117" y="75"/>
                  <a:pt x="118" y="75"/>
                  <a:pt x="119" y="75"/>
                </a:cubicBezTo>
                <a:cubicBezTo>
                  <a:pt x="119" y="75"/>
                  <a:pt x="117" y="75"/>
                  <a:pt x="118" y="76"/>
                </a:cubicBezTo>
                <a:cubicBezTo>
                  <a:pt x="118" y="77"/>
                  <a:pt x="117" y="75"/>
                  <a:pt x="116" y="75"/>
                </a:cubicBezTo>
                <a:cubicBezTo>
                  <a:pt x="113" y="79"/>
                  <a:pt x="104" y="79"/>
                  <a:pt x="100" y="84"/>
                </a:cubicBezTo>
                <a:cubicBezTo>
                  <a:pt x="98" y="84"/>
                  <a:pt x="97" y="87"/>
                  <a:pt x="94" y="85"/>
                </a:cubicBezTo>
                <a:cubicBezTo>
                  <a:pt x="93" y="85"/>
                  <a:pt x="95" y="85"/>
                  <a:pt x="96" y="85"/>
                </a:cubicBezTo>
                <a:cubicBezTo>
                  <a:pt x="94" y="85"/>
                  <a:pt x="94" y="82"/>
                  <a:pt x="92" y="82"/>
                </a:cubicBezTo>
                <a:cubicBezTo>
                  <a:pt x="92" y="81"/>
                  <a:pt x="93" y="80"/>
                  <a:pt x="94" y="80"/>
                </a:cubicBezTo>
                <a:cubicBezTo>
                  <a:pt x="93" y="80"/>
                  <a:pt x="94" y="79"/>
                  <a:pt x="94" y="79"/>
                </a:cubicBezTo>
                <a:cubicBezTo>
                  <a:pt x="95" y="80"/>
                  <a:pt x="94" y="81"/>
                  <a:pt x="94" y="81"/>
                </a:cubicBezTo>
                <a:cubicBezTo>
                  <a:pt x="96" y="81"/>
                  <a:pt x="102" y="78"/>
                  <a:pt x="101" y="77"/>
                </a:cubicBezTo>
                <a:cubicBezTo>
                  <a:pt x="102" y="77"/>
                  <a:pt x="103" y="77"/>
                  <a:pt x="105" y="76"/>
                </a:cubicBezTo>
                <a:cubicBezTo>
                  <a:pt x="105" y="75"/>
                  <a:pt x="104" y="75"/>
                  <a:pt x="104" y="74"/>
                </a:cubicBezTo>
                <a:cubicBezTo>
                  <a:pt x="106" y="74"/>
                  <a:pt x="106" y="77"/>
                  <a:pt x="106" y="74"/>
                </a:cubicBezTo>
                <a:cubicBezTo>
                  <a:pt x="106" y="74"/>
                  <a:pt x="106" y="75"/>
                  <a:pt x="106" y="75"/>
                </a:cubicBezTo>
                <a:cubicBezTo>
                  <a:pt x="107" y="74"/>
                  <a:pt x="108" y="74"/>
                  <a:pt x="110" y="73"/>
                </a:cubicBezTo>
                <a:cubicBezTo>
                  <a:pt x="108" y="70"/>
                  <a:pt x="107" y="74"/>
                  <a:pt x="104" y="74"/>
                </a:cubicBezTo>
                <a:cubicBezTo>
                  <a:pt x="106" y="71"/>
                  <a:pt x="108" y="72"/>
                  <a:pt x="110" y="71"/>
                </a:cubicBezTo>
                <a:cubicBezTo>
                  <a:pt x="110" y="72"/>
                  <a:pt x="109" y="72"/>
                  <a:pt x="110" y="73"/>
                </a:cubicBezTo>
                <a:cubicBezTo>
                  <a:pt x="112" y="72"/>
                  <a:pt x="114" y="72"/>
                  <a:pt x="112" y="70"/>
                </a:cubicBezTo>
                <a:cubicBezTo>
                  <a:pt x="114" y="71"/>
                  <a:pt x="122" y="68"/>
                  <a:pt x="122" y="65"/>
                </a:cubicBezTo>
                <a:cubicBezTo>
                  <a:pt x="122" y="64"/>
                  <a:pt x="123" y="66"/>
                  <a:pt x="123" y="66"/>
                </a:cubicBezTo>
                <a:cubicBezTo>
                  <a:pt x="127" y="64"/>
                  <a:pt x="127" y="63"/>
                  <a:pt x="132" y="62"/>
                </a:cubicBezTo>
                <a:cubicBezTo>
                  <a:pt x="132" y="61"/>
                  <a:pt x="130" y="62"/>
                  <a:pt x="130" y="61"/>
                </a:cubicBezTo>
                <a:cubicBezTo>
                  <a:pt x="130" y="60"/>
                  <a:pt x="131" y="61"/>
                  <a:pt x="132" y="60"/>
                </a:cubicBezTo>
                <a:cubicBezTo>
                  <a:pt x="131" y="61"/>
                  <a:pt x="132" y="61"/>
                  <a:pt x="134" y="61"/>
                </a:cubicBezTo>
                <a:cubicBezTo>
                  <a:pt x="135" y="61"/>
                  <a:pt x="134" y="59"/>
                  <a:pt x="134" y="59"/>
                </a:cubicBezTo>
                <a:cubicBezTo>
                  <a:pt x="136" y="60"/>
                  <a:pt x="136" y="59"/>
                  <a:pt x="139" y="59"/>
                </a:cubicBezTo>
                <a:cubicBezTo>
                  <a:pt x="138" y="56"/>
                  <a:pt x="138" y="58"/>
                  <a:pt x="136" y="58"/>
                </a:cubicBezTo>
                <a:cubicBezTo>
                  <a:pt x="136" y="57"/>
                  <a:pt x="138" y="57"/>
                  <a:pt x="138" y="56"/>
                </a:cubicBezTo>
                <a:cubicBezTo>
                  <a:pt x="139" y="57"/>
                  <a:pt x="138" y="58"/>
                  <a:pt x="139" y="58"/>
                </a:cubicBezTo>
                <a:cubicBezTo>
                  <a:pt x="140" y="57"/>
                  <a:pt x="138" y="55"/>
                  <a:pt x="140" y="56"/>
                </a:cubicBezTo>
                <a:cubicBezTo>
                  <a:pt x="139" y="51"/>
                  <a:pt x="136" y="57"/>
                  <a:pt x="131" y="57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9"/>
                  <a:pt x="131" y="58"/>
                  <a:pt x="128" y="59"/>
                </a:cubicBezTo>
                <a:cubicBezTo>
                  <a:pt x="130" y="61"/>
                  <a:pt x="125" y="59"/>
                  <a:pt x="126" y="61"/>
                </a:cubicBezTo>
                <a:cubicBezTo>
                  <a:pt x="124" y="60"/>
                  <a:pt x="124" y="63"/>
                  <a:pt x="120" y="63"/>
                </a:cubicBezTo>
                <a:cubicBezTo>
                  <a:pt x="120" y="64"/>
                  <a:pt x="122" y="64"/>
                  <a:pt x="121" y="65"/>
                </a:cubicBezTo>
                <a:cubicBezTo>
                  <a:pt x="119" y="65"/>
                  <a:pt x="121" y="64"/>
                  <a:pt x="120" y="64"/>
                </a:cubicBezTo>
                <a:cubicBezTo>
                  <a:pt x="119" y="64"/>
                  <a:pt x="117" y="64"/>
                  <a:pt x="117" y="66"/>
                </a:cubicBezTo>
                <a:cubicBezTo>
                  <a:pt x="116" y="66"/>
                  <a:pt x="117" y="66"/>
                  <a:pt x="115" y="66"/>
                </a:cubicBezTo>
                <a:cubicBezTo>
                  <a:pt x="115" y="67"/>
                  <a:pt x="115" y="67"/>
                  <a:pt x="116" y="67"/>
                </a:cubicBezTo>
                <a:cubicBezTo>
                  <a:pt x="113" y="67"/>
                  <a:pt x="110" y="68"/>
                  <a:pt x="106" y="70"/>
                </a:cubicBezTo>
                <a:cubicBezTo>
                  <a:pt x="109" y="70"/>
                  <a:pt x="103" y="72"/>
                  <a:pt x="101" y="72"/>
                </a:cubicBezTo>
                <a:cubicBezTo>
                  <a:pt x="101" y="71"/>
                  <a:pt x="101" y="71"/>
                  <a:pt x="101" y="70"/>
                </a:cubicBezTo>
                <a:cubicBezTo>
                  <a:pt x="102" y="70"/>
                  <a:pt x="103" y="70"/>
                  <a:pt x="104" y="70"/>
                </a:cubicBezTo>
                <a:cubicBezTo>
                  <a:pt x="104" y="69"/>
                  <a:pt x="101" y="71"/>
                  <a:pt x="102" y="69"/>
                </a:cubicBezTo>
                <a:cubicBezTo>
                  <a:pt x="101" y="70"/>
                  <a:pt x="100" y="70"/>
                  <a:pt x="100" y="71"/>
                </a:cubicBezTo>
                <a:cubicBezTo>
                  <a:pt x="98" y="71"/>
                  <a:pt x="100" y="71"/>
                  <a:pt x="99" y="72"/>
                </a:cubicBezTo>
                <a:cubicBezTo>
                  <a:pt x="97" y="72"/>
                  <a:pt x="98" y="72"/>
                  <a:pt x="97" y="72"/>
                </a:cubicBezTo>
                <a:cubicBezTo>
                  <a:pt x="97" y="74"/>
                  <a:pt x="98" y="74"/>
                  <a:pt x="96" y="76"/>
                </a:cubicBezTo>
                <a:cubicBezTo>
                  <a:pt x="96" y="77"/>
                  <a:pt x="98" y="77"/>
                  <a:pt x="98" y="77"/>
                </a:cubicBezTo>
                <a:cubicBezTo>
                  <a:pt x="99" y="75"/>
                  <a:pt x="102" y="76"/>
                  <a:pt x="102" y="74"/>
                </a:cubicBezTo>
                <a:cubicBezTo>
                  <a:pt x="102" y="74"/>
                  <a:pt x="103" y="74"/>
                  <a:pt x="104" y="74"/>
                </a:cubicBezTo>
                <a:cubicBezTo>
                  <a:pt x="104" y="74"/>
                  <a:pt x="103" y="75"/>
                  <a:pt x="103" y="75"/>
                </a:cubicBezTo>
                <a:cubicBezTo>
                  <a:pt x="101" y="76"/>
                  <a:pt x="99" y="77"/>
                  <a:pt x="97" y="79"/>
                </a:cubicBezTo>
                <a:cubicBezTo>
                  <a:pt x="96" y="78"/>
                  <a:pt x="97" y="76"/>
                  <a:pt x="96" y="76"/>
                </a:cubicBezTo>
                <a:cubicBezTo>
                  <a:pt x="95" y="78"/>
                  <a:pt x="93" y="76"/>
                  <a:pt x="92" y="75"/>
                </a:cubicBezTo>
                <a:cubicBezTo>
                  <a:pt x="91" y="75"/>
                  <a:pt x="91" y="77"/>
                  <a:pt x="90" y="77"/>
                </a:cubicBezTo>
                <a:cubicBezTo>
                  <a:pt x="90" y="77"/>
                  <a:pt x="90" y="77"/>
                  <a:pt x="91" y="77"/>
                </a:cubicBezTo>
                <a:cubicBezTo>
                  <a:pt x="91" y="79"/>
                  <a:pt x="88" y="77"/>
                  <a:pt x="89" y="78"/>
                </a:cubicBezTo>
                <a:cubicBezTo>
                  <a:pt x="88" y="78"/>
                  <a:pt x="84" y="76"/>
                  <a:pt x="84" y="74"/>
                </a:cubicBezTo>
                <a:cubicBezTo>
                  <a:pt x="86" y="74"/>
                  <a:pt x="86" y="72"/>
                  <a:pt x="89" y="72"/>
                </a:cubicBezTo>
                <a:cubicBezTo>
                  <a:pt x="88" y="71"/>
                  <a:pt x="88" y="72"/>
                  <a:pt x="90" y="72"/>
                </a:cubicBezTo>
                <a:cubicBezTo>
                  <a:pt x="90" y="71"/>
                  <a:pt x="89" y="71"/>
                  <a:pt x="89" y="70"/>
                </a:cubicBezTo>
                <a:cubicBezTo>
                  <a:pt x="87" y="72"/>
                  <a:pt x="85" y="72"/>
                  <a:pt x="83" y="74"/>
                </a:cubicBezTo>
                <a:cubicBezTo>
                  <a:pt x="83" y="73"/>
                  <a:pt x="82" y="73"/>
                  <a:pt x="81" y="73"/>
                </a:cubicBezTo>
                <a:cubicBezTo>
                  <a:pt x="82" y="72"/>
                  <a:pt x="81" y="72"/>
                  <a:pt x="81" y="71"/>
                </a:cubicBezTo>
                <a:cubicBezTo>
                  <a:pt x="82" y="70"/>
                  <a:pt x="81" y="71"/>
                  <a:pt x="83" y="71"/>
                </a:cubicBezTo>
                <a:cubicBezTo>
                  <a:pt x="82" y="70"/>
                  <a:pt x="82" y="69"/>
                  <a:pt x="81" y="69"/>
                </a:cubicBezTo>
                <a:cubicBezTo>
                  <a:pt x="89" y="69"/>
                  <a:pt x="93" y="64"/>
                  <a:pt x="100" y="61"/>
                </a:cubicBezTo>
                <a:cubicBezTo>
                  <a:pt x="100" y="60"/>
                  <a:pt x="99" y="60"/>
                  <a:pt x="101" y="60"/>
                </a:cubicBezTo>
                <a:cubicBezTo>
                  <a:pt x="101" y="58"/>
                  <a:pt x="98" y="61"/>
                  <a:pt x="98" y="59"/>
                </a:cubicBezTo>
                <a:cubicBezTo>
                  <a:pt x="97" y="59"/>
                  <a:pt x="99" y="60"/>
                  <a:pt x="98" y="61"/>
                </a:cubicBezTo>
                <a:cubicBezTo>
                  <a:pt x="97" y="61"/>
                  <a:pt x="96" y="62"/>
                  <a:pt x="96" y="60"/>
                </a:cubicBezTo>
                <a:cubicBezTo>
                  <a:pt x="94" y="61"/>
                  <a:pt x="98" y="61"/>
                  <a:pt x="96" y="62"/>
                </a:cubicBezTo>
                <a:cubicBezTo>
                  <a:pt x="95" y="62"/>
                  <a:pt x="95" y="62"/>
                  <a:pt x="93" y="62"/>
                </a:cubicBezTo>
                <a:cubicBezTo>
                  <a:pt x="94" y="62"/>
                  <a:pt x="94" y="62"/>
                  <a:pt x="94" y="63"/>
                </a:cubicBezTo>
                <a:cubicBezTo>
                  <a:pt x="93" y="63"/>
                  <a:pt x="93" y="64"/>
                  <a:pt x="92" y="63"/>
                </a:cubicBezTo>
                <a:cubicBezTo>
                  <a:pt x="90" y="66"/>
                  <a:pt x="89" y="64"/>
                  <a:pt x="87" y="67"/>
                </a:cubicBezTo>
                <a:cubicBezTo>
                  <a:pt x="86" y="66"/>
                  <a:pt x="86" y="67"/>
                  <a:pt x="85" y="66"/>
                </a:cubicBezTo>
                <a:cubicBezTo>
                  <a:pt x="84" y="66"/>
                  <a:pt x="85" y="67"/>
                  <a:pt x="85" y="67"/>
                </a:cubicBezTo>
                <a:cubicBezTo>
                  <a:pt x="84" y="68"/>
                  <a:pt x="82" y="67"/>
                  <a:pt x="80" y="68"/>
                </a:cubicBezTo>
                <a:cubicBezTo>
                  <a:pt x="80" y="69"/>
                  <a:pt x="81" y="69"/>
                  <a:pt x="81" y="69"/>
                </a:cubicBezTo>
                <a:cubicBezTo>
                  <a:pt x="81" y="71"/>
                  <a:pt x="80" y="69"/>
                  <a:pt x="80" y="68"/>
                </a:cubicBezTo>
                <a:cubicBezTo>
                  <a:pt x="79" y="69"/>
                  <a:pt x="79" y="70"/>
                  <a:pt x="80" y="70"/>
                </a:cubicBezTo>
                <a:cubicBezTo>
                  <a:pt x="78" y="71"/>
                  <a:pt x="78" y="68"/>
                  <a:pt x="76" y="69"/>
                </a:cubicBezTo>
                <a:cubicBezTo>
                  <a:pt x="75" y="70"/>
                  <a:pt x="77" y="68"/>
                  <a:pt x="79" y="67"/>
                </a:cubicBezTo>
                <a:cubicBezTo>
                  <a:pt x="78" y="66"/>
                  <a:pt x="78" y="68"/>
                  <a:pt x="77" y="68"/>
                </a:cubicBezTo>
                <a:cubicBezTo>
                  <a:pt x="75" y="67"/>
                  <a:pt x="79" y="67"/>
                  <a:pt x="78" y="66"/>
                </a:cubicBezTo>
                <a:cubicBezTo>
                  <a:pt x="77" y="65"/>
                  <a:pt x="75" y="68"/>
                  <a:pt x="73" y="66"/>
                </a:cubicBezTo>
                <a:cubicBezTo>
                  <a:pt x="78" y="64"/>
                  <a:pt x="86" y="59"/>
                  <a:pt x="92" y="57"/>
                </a:cubicBezTo>
                <a:cubicBezTo>
                  <a:pt x="92" y="56"/>
                  <a:pt x="91" y="56"/>
                  <a:pt x="90" y="56"/>
                </a:cubicBezTo>
                <a:cubicBezTo>
                  <a:pt x="91" y="55"/>
                  <a:pt x="93" y="57"/>
                  <a:pt x="94" y="56"/>
                </a:cubicBezTo>
                <a:cubicBezTo>
                  <a:pt x="95" y="54"/>
                  <a:pt x="93" y="55"/>
                  <a:pt x="92" y="54"/>
                </a:cubicBezTo>
                <a:cubicBezTo>
                  <a:pt x="92" y="53"/>
                  <a:pt x="95" y="53"/>
                  <a:pt x="94" y="52"/>
                </a:cubicBezTo>
                <a:cubicBezTo>
                  <a:pt x="98" y="50"/>
                  <a:pt x="101" y="47"/>
                  <a:pt x="107" y="45"/>
                </a:cubicBezTo>
                <a:cubicBezTo>
                  <a:pt x="107" y="45"/>
                  <a:pt x="107" y="45"/>
                  <a:pt x="106" y="45"/>
                </a:cubicBezTo>
                <a:cubicBezTo>
                  <a:pt x="107" y="44"/>
                  <a:pt x="109" y="45"/>
                  <a:pt x="111" y="44"/>
                </a:cubicBezTo>
                <a:cubicBezTo>
                  <a:pt x="109" y="43"/>
                  <a:pt x="112" y="42"/>
                  <a:pt x="114" y="43"/>
                </a:cubicBezTo>
                <a:cubicBezTo>
                  <a:pt x="115" y="40"/>
                  <a:pt x="117" y="41"/>
                  <a:pt x="118" y="39"/>
                </a:cubicBezTo>
                <a:cubicBezTo>
                  <a:pt x="121" y="41"/>
                  <a:pt x="119" y="38"/>
                  <a:pt x="121" y="41"/>
                </a:cubicBezTo>
                <a:cubicBezTo>
                  <a:pt x="122" y="41"/>
                  <a:pt x="121" y="40"/>
                  <a:pt x="121" y="40"/>
                </a:cubicBezTo>
                <a:cubicBezTo>
                  <a:pt x="121" y="40"/>
                  <a:pt x="121" y="40"/>
                  <a:pt x="122" y="40"/>
                </a:cubicBezTo>
                <a:cubicBezTo>
                  <a:pt x="122" y="40"/>
                  <a:pt x="122" y="40"/>
                  <a:pt x="121" y="39"/>
                </a:cubicBezTo>
                <a:cubicBezTo>
                  <a:pt x="122" y="40"/>
                  <a:pt x="124" y="39"/>
                  <a:pt x="124" y="41"/>
                </a:cubicBezTo>
                <a:cubicBezTo>
                  <a:pt x="122" y="40"/>
                  <a:pt x="121" y="43"/>
                  <a:pt x="120" y="41"/>
                </a:cubicBezTo>
                <a:cubicBezTo>
                  <a:pt x="119" y="40"/>
                  <a:pt x="119" y="41"/>
                  <a:pt x="118" y="41"/>
                </a:cubicBezTo>
                <a:cubicBezTo>
                  <a:pt x="118" y="42"/>
                  <a:pt x="119" y="42"/>
                  <a:pt x="119" y="42"/>
                </a:cubicBezTo>
                <a:cubicBezTo>
                  <a:pt x="117" y="42"/>
                  <a:pt x="117" y="42"/>
                  <a:pt x="115" y="43"/>
                </a:cubicBezTo>
                <a:cubicBezTo>
                  <a:pt x="116" y="43"/>
                  <a:pt x="117" y="43"/>
                  <a:pt x="118" y="44"/>
                </a:cubicBezTo>
                <a:cubicBezTo>
                  <a:pt x="117" y="44"/>
                  <a:pt x="116" y="44"/>
                  <a:pt x="114" y="45"/>
                </a:cubicBezTo>
                <a:cubicBezTo>
                  <a:pt x="114" y="43"/>
                  <a:pt x="115" y="45"/>
                  <a:pt x="115" y="44"/>
                </a:cubicBezTo>
                <a:cubicBezTo>
                  <a:pt x="115" y="43"/>
                  <a:pt x="113" y="44"/>
                  <a:pt x="112" y="44"/>
                </a:cubicBezTo>
                <a:cubicBezTo>
                  <a:pt x="114" y="47"/>
                  <a:pt x="111" y="43"/>
                  <a:pt x="111" y="46"/>
                </a:cubicBezTo>
                <a:cubicBezTo>
                  <a:pt x="108" y="44"/>
                  <a:pt x="105" y="48"/>
                  <a:pt x="101" y="49"/>
                </a:cubicBezTo>
                <a:cubicBezTo>
                  <a:pt x="102" y="50"/>
                  <a:pt x="99" y="50"/>
                  <a:pt x="98" y="51"/>
                </a:cubicBezTo>
                <a:cubicBezTo>
                  <a:pt x="98" y="51"/>
                  <a:pt x="101" y="51"/>
                  <a:pt x="99" y="52"/>
                </a:cubicBezTo>
                <a:cubicBezTo>
                  <a:pt x="99" y="52"/>
                  <a:pt x="99" y="52"/>
                  <a:pt x="99" y="53"/>
                </a:cubicBezTo>
                <a:cubicBezTo>
                  <a:pt x="101" y="52"/>
                  <a:pt x="101" y="50"/>
                  <a:pt x="104" y="50"/>
                </a:cubicBezTo>
                <a:cubicBezTo>
                  <a:pt x="103" y="50"/>
                  <a:pt x="103" y="49"/>
                  <a:pt x="103" y="49"/>
                </a:cubicBezTo>
                <a:cubicBezTo>
                  <a:pt x="105" y="50"/>
                  <a:pt x="107" y="48"/>
                  <a:pt x="108" y="46"/>
                </a:cubicBezTo>
                <a:cubicBezTo>
                  <a:pt x="109" y="46"/>
                  <a:pt x="110" y="48"/>
                  <a:pt x="110" y="47"/>
                </a:cubicBezTo>
                <a:cubicBezTo>
                  <a:pt x="112" y="47"/>
                  <a:pt x="109" y="48"/>
                  <a:pt x="109" y="48"/>
                </a:cubicBezTo>
                <a:cubicBezTo>
                  <a:pt x="109" y="48"/>
                  <a:pt x="109" y="47"/>
                  <a:pt x="108" y="47"/>
                </a:cubicBezTo>
                <a:cubicBezTo>
                  <a:pt x="107" y="47"/>
                  <a:pt x="109" y="48"/>
                  <a:pt x="108" y="49"/>
                </a:cubicBezTo>
                <a:cubicBezTo>
                  <a:pt x="107" y="49"/>
                  <a:pt x="107" y="50"/>
                  <a:pt x="105" y="49"/>
                </a:cubicBezTo>
                <a:cubicBezTo>
                  <a:pt x="106" y="50"/>
                  <a:pt x="109" y="50"/>
                  <a:pt x="107" y="51"/>
                </a:cubicBezTo>
                <a:cubicBezTo>
                  <a:pt x="109" y="50"/>
                  <a:pt x="109" y="50"/>
                  <a:pt x="112" y="49"/>
                </a:cubicBezTo>
                <a:cubicBezTo>
                  <a:pt x="111" y="47"/>
                  <a:pt x="112" y="47"/>
                  <a:pt x="113" y="49"/>
                </a:cubicBezTo>
                <a:cubicBezTo>
                  <a:pt x="116" y="46"/>
                  <a:pt x="121" y="45"/>
                  <a:pt x="124" y="42"/>
                </a:cubicBezTo>
                <a:cubicBezTo>
                  <a:pt x="125" y="42"/>
                  <a:pt x="125" y="42"/>
                  <a:pt x="125" y="43"/>
                </a:cubicBezTo>
                <a:cubicBezTo>
                  <a:pt x="126" y="42"/>
                  <a:pt x="126" y="41"/>
                  <a:pt x="128" y="41"/>
                </a:cubicBezTo>
                <a:cubicBezTo>
                  <a:pt x="129" y="41"/>
                  <a:pt x="128" y="40"/>
                  <a:pt x="129" y="40"/>
                </a:cubicBezTo>
                <a:cubicBezTo>
                  <a:pt x="129" y="39"/>
                  <a:pt x="128" y="39"/>
                  <a:pt x="128" y="38"/>
                </a:cubicBezTo>
                <a:cubicBezTo>
                  <a:pt x="131" y="39"/>
                  <a:pt x="130" y="36"/>
                  <a:pt x="133" y="38"/>
                </a:cubicBezTo>
                <a:cubicBezTo>
                  <a:pt x="134" y="36"/>
                  <a:pt x="133" y="36"/>
                  <a:pt x="135" y="37"/>
                </a:cubicBezTo>
                <a:cubicBezTo>
                  <a:pt x="135" y="35"/>
                  <a:pt x="138" y="34"/>
                  <a:pt x="137" y="32"/>
                </a:cubicBezTo>
                <a:cubicBezTo>
                  <a:pt x="139" y="34"/>
                  <a:pt x="143" y="31"/>
                  <a:pt x="142" y="31"/>
                </a:cubicBezTo>
                <a:cubicBezTo>
                  <a:pt x="144" y="31"/>
                  <a:pt x="144" y="29"/>
                  <a:pt x="146" y="28"/>
                </a:cubicBezTo>
                <a:cubicBezTo>
                  <a:pt x="147" y="30"/>
                  <a:pt x="147" y="32"/>
                  <a:pt x="145" y="33"/>
                </a:cubicBezTo>
                <a:cubicBezTo>
                  <a:pt x="145" y="32"/>
                  <a:pt x="146" y="31"/>
                  <a:pt x="146" y="31"/>
                </a:cubicBezTo>
                <a:cubicBezTo>
                  <a:pt x="144" y="33"/>
                  <a:pt x="142" y="31"/>
                  <a:pt x="142" y="34"/>
                </a:cubicBezTo>
                <a:cubicBezTo>
                  <a:pt x="143" y="34"/>
                  <a:pt x="143" y="34"/>
                  <a:pt x="143" y="35"/>
                </a:cubicBezTo>
                <a:cubicBezTo>
                  <a:pt x="142" y="35"/>
                  <a:pt x="141" y="35"/>
                  <a:pt x="141" y="33"/>
                </a:cubicBezTo>
                <a:cubicBezTo>
                  <a:pt x="141" y="34"/>
                  <a:pt x="141" y="33"/>
                  <a:pt x="140" y="33"/>
                </a:cubicBezTo>
                <a:cubicBezTo>
                  <a:pt x="140" y="35"/>
                  <a:pt x="138" y="34"/>
                  <a:pt x="137" y="35"/>
                </a:cubicBezTo>
                <a:cubicBezTo>
                  <a:pt x="140" y="35"/>
                  <a:pt x="140" y="35"/>
                  <a:pt x="141" y="36"/>
                </a:cubicBezTo>
                <a:cubicBezTo>
                  <a:pt x="141" y="35"/>
                  <a:pt x="141" y="35"/>
                  <a:pt x="141" y="34"/>
                </a:cubicBezTo>
                <a:cubicBezTo>
                  <a:pt x="142" y="36"/>
                  <a:pt x="147" y="34"/>
                  <a:pt x="147" y="32"/>
                </a:cubicBezTo>
                <a:cubicBezTo>
                  <a:pt x="149" y="32"/>
                  <a:pt x="149" y="32"/>
                  <a:pt x="149" y="30"/>
                </a:cubicBezTo>
                <a:cubicBezTo>
                  <a:pt x="150" y="30"/>
                  <a:pt x="150" y="31"/>
                  <a:pt x="150" y="31"/>
                </a:cubicBezTo>
                <a:cubicBezTo>
                  <a:pt x="151" y="30"/>
                  <a:pt x="152" y="30"/>
                  <a:pt x="154" y="30"/>
                </a:cubicBezTo>
                <a:cubicBezTo>
                  <a:pt x="153" y="29"/>
                  <a:pt x="153" y="29"/>
                  <a:pt x="153" y="28"/>
                </a:cubicBezTo>
                <a:cubicBezTo>
                  <a:pt x="154" y="30"/>
                  <a:pt x="155" y="27"/>
                  <a:pt x="156" y="28"/>
                </a:cubicBezTo>
                <a:cubicBezTo>
                  <a:pt x="157" y="28"/>
                  <a:pt x="157" y="27"/>
                  <a:pt x="158" y="27"/>
                </a:cubicBezTo>
                <a:cubicBezTo>
                  <a:pt x="158" y="27"/>
                  <a:pt x="158" y="26"/>
                  <a:pt x="159" y="26"/>
                </a:cubicBezTo>
                <a:cubicBezTo>
                  <a:pt x="158" y="25"/>
                  <a:pt x="158" y="27"/>
                  <a:pt x="156" y="27"/>
                </a:cubicBezTo>
                <a:cubicBezTo>
                  <a:pt x="158" y="26"/>
                  <a:pt x="157" y="25"/>
                  <a:pt x="156" y="26"/>
                </a:cubicBezTo>
                <a:cubicBezTo>
                  <a:pt x="155" y="26"/>
                  <a:pt x="156" y="27"/>
                  <a:pt x="155" y="27"/>
                </a:cubicBezTo>
                <a:cubicBezTo>
                  <a:pt x="153" y="26"/>
                  <a:pt x="152" y="28"/>
                  <a:pt x="151" y="30"/>
                </a:cubicBezTo>
                <a:cubicBezTo>
                  <a:pt x="150" y="29"/>
                  <a:pt x="149" y="30"/>
                  <a:pt x="149" y="31"/>
                </a:cubicBezTo>
                <a:cubicBezTo>
                  <a:pt x="147" y="31"/>
                  <a:pt x="149" y="30"/>
                  <a:pt x="149" y="30"/>
                </a:cubicBezTo>
                <a:cubicBezTo>
                  <a:pt x="148" y="28"/>
                  <a:pt x="148" y="31"/>
                  <a:pt x="147" y="31"/>
                </a:cubicBezTo>
                <a:cubicBezTo>
                  <a:pt x="147" y="30"/>
                  <a:pt x="149" y="29"/>
                  <a:pt x="147" y="30"/>
                </a:cubicBezTo>
                <a:cubicBezTo>
                  <a:pt x="147" y="29"/>
                  <a:pt x="147" y="29"/>
                  <a:pt x="148" y="29"/>
                </a:cubicBezTo>
                <a:cubicBezTo>
                  <a:pt x="145" y="26"/>
                  <a:pt x="145" y="28"/>
                  <a:pt x="142" y="28"/>
                </a:cubicBezTo>
                <a:cubicBezTo>
                  <a:pt x="143" y="30"/>
                  <a:pt x="140" y="30"/>
                  <a:pt x="138" y="30"/>
                </a:cubicBezTo>
                <a:cubicBezTo>
                  <a:pt x="138" y="30"/>
                  <a:pt x="138" y="30"/>
                  <a:pt x="139" y="30"/>
                </a:cubicBezTo>
                <a:cubicBezTo>
                  <a:pt x="139" y="31"/>
                  <a:pt x="137" y="31"/>
                  <a:pt x="137" y="30"/>
                </a:cubicBezTo>
                <a:cubicBezTo>
                  <a:pt x="136" y="30"/>
                  <a:pt x="136" y="32"/>
                  <a:pt x="134" y="31"/>
                </a:cubicBezTo>
                <a:cubicBezTo>
                  <a:pt x="136" y="33"/>
                  <a:pt x="136" y="30"/>
                  <a:pt x="137" y="31"/>
                </a:cubicBezTo>
                <a:cubicBezTo>
                  <a:pt x="137" y="32"/>
                  <a:pt x="134" y="31"/>
                  <a:pt x="134" y="34"/>
                </a:cubicBezTo>
                <a:cubicBezTo>
                  <a:pt x="133" y="33"/>
                  <a:pt x="133" y="33"/>
                  <a:pt x="133" y="33"/>
                </a:cubicBezTo>
                <a:cubicBezTo>
                  <a:pt x="132" y="33"/>
                  <a:pt x="132" y="33"/>
                  <a:pt x="132" y="33"/>
                </a:cubicBezTo>
                <a:cubicBezTo>
                  <a:pt x="132" y="34"/>
                  <a:pt x="134" y="32"/>
                  <a:pt x="133" y="35"/>
                </a:cubicBezTo>
                <a:cubicBezTo>
                  <a:pt x="132" y="33"/>
                  <a:pt x="131" y="35"/>
                  <a:pt x="130" y="34"/>
                </a:cubicBezTo>
                <a:cubicBezTo>
                  <a:pt x="129" y="34"/>
                  <a:pt x="132" y="35"/>
                  <a:pt x="130" y="36"/>
                </a:cubicBezTo>
                <a:cubicBezTo>
                  <a:pt x="131" y="36"/>
                  <a:pt x="129" y="34"/>
                  <a:pt x="129" y="37"/>
                </a:cubicBezTo>
                <a:cubicBezTo>
                  <a:pt x="128" y="36"/>
                  <a:pt x="124" y="38"/>
                  <a:pt x="125" y="39"/>
                </a:cubicBezTo>
                <a:cubicBezTo>
                  <a:pt x="125" y="40"/>
                  <a:pt x="124" y="38"/>
                  <a:pt x="122" y="39"/>
                </a:cubicBezTo>
                <a:cubicBezTo>
                  <a:pt x="123" y="36"/>
                  <a:pt x="120" y="40"/>
                  <a:pt x="120" y="37"/>
                </a:cubicBezTo>
                <a:cubicBezTo>
                  <a:pt x="120" y="36"/>
                  <a:pt x="121" y="38"/>
                  <a:pt x="122" y="38"/>
                </a:cubicBezTo>
                <a:cubicBezTo>
                  <a:pt x="123" y="37"/>
                  <a:pt x="120" y="35"/>
                  <a:pt x="123" y="36"/>
                </a:cubicBezTo>
                <a:cubicBezTo>
                  <a:pt x="121" y="37"/>
                  <a:pt x="123" y="36"/>
                  <a:pt x="123" y="37"/>
                </a:cubicBezTo>
                <a:cubicBezTo>
                  <a:pt x="124" y="38"/>
                  <a:pt x="123" y="35"/>
                  <a:pt x="125" y="36"/>
                </a:cubicBezTo>
                <a:cubicBezTo>
                  <a:pt x="123" y="38"/>
                  <a:pt x="126" y="37"/>
                  <a:pt x="127" y="36"/>
                </a:cubicBezTo>
                <a:cubicBezTo>
                  <a:pt x="126" y="35"/>
                  <a:pt x="125" y="38"/>
                  <a:pt x="126" y="35"/>
                </a:cubicBezTo>
                <a:cubicBezTo>
                  <a:pt x="127" y="35"/>
                  <a:pt x="127" y="36"/>
                  <a:pt x="128" y="36"/>
                </a:cubicBezTo>
                <a:cubicBezTo>
                  <a:pt x="129" y="35"/>
                  <a:pt x="130" y="34"/>
                  <a:pt x="130" y="32"/>
                </a:cubicBezTo>
                <a:cubicBezTo>
                  <a:pt x="130" y="32"/>
                  <a:pt x="130" y="33"/>
                  <a:pt x="130" y="33"/>
                </a:cubicBezTo>
                <a:cubicBezTo>
                  <a:pt x="131" y="31"/>
                  <a:pt x="131" y="29"/>
                  <a:pt x="134" y="29"/>
                </a:cubicBezTo>
                <a:cubicBezTo>
                  <a:pt x="134" y="30"/>
                  <a:pt x="133" y="30"/>
                  <a:pt x="133" y="31"/>
                </a:cubicBezTo>
                <a:cubicBezTo>
                  <a:pt x="135" y="30"/>
                  <a:pt x="135" y="29"/>
                  <a:pt x="137" y="29"/>
                </a:cubicBezTo>
                <a:cubicBezTo>
                  <a:pt x="135" y="29"/>
                  <a:pt x="135" y="29"/>
                  <a:pt x="135" y="28"/>
                </a:cubicBezTo>
                <a:cubicBezTo>
                  <a:pt x="135" y="27"/>
                  <a:pt x="137" y="28"/>
                  <a:pt x="137" y="29"/>
                </a:cubicBezTo>
                <a:cubicBezTo>
                  <a:pt x="137" y="28"/>
                  <a:pt x="138" y="27"/>
                  <a:pt x="138" y="27"/>
                </a:cubicBezTo>
                <a:cubicBezTo>
                  <a:pt x="138" y="26"/>
                  <a:pt x="139" y="27"/>
                  <a:pt x="139" y="28"/>
                </a:cubicBezTo>
                <a:cubicBezTo>
                  <a:pt x="140" y="27"/>
                  <a:pt x="141" y="25"/>
                  <a:pt x="143" y="26"/>
                </a:cubicBezTo>
                <a:cubicBezTo>
                  <a:pt x="143" y="25"/>
                  <a:pt x="145" y="24"/>
                  <a:pt x="147" y="23"/>
                </a:cubicBezTo>
                <a:cubicBezTo>
                  <a:pt x="147" y="23"/>
                  <a:pt x="147" y="24"/>
                  <a:pt x="147" y="24"/>
                </a:cubicBezTo>
                <a:cubicBezTo>
                  <a:pt x="148" y="23"/>
                  <a:pt x="148" y="24"/>
                  <a:pt x="150" y="24"/>
                </a:cubicBezTo>
                <a:cubicBezTo>
                  <a:pt x="150" y="25"/>
                  <a:pt x="150" y="25"/>
                  <a:pt x="150" y="24"/>
                </a:cubicBezTo>
                <a:cubicBezTo>
                  <a:pt x="149" y="24"/>
                  <a:pt x="149" y="26"/>
                  <a:pt x="148" y="25"/>
                </a:cubicBezTo>
                <a:cubicBezTo>
                  <a:pt x="148" y="26"/>
                  <a:pt x="149" y="26"/>
                  <a:pt x="149" y="26"/>
                </a:cubicBezTo>
                <a:cubicBezTo>
                  <a:pt x="151" y="26"/>
                  <a:pt x="147" y="26"/>
                  <a:pt x="147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8" y="28"/>
                  <a:pt x="147" y="27"/>
                  <a:pt x="148" y="29"/>
                </a:cubicBezTo>
                <a:cubicBezTo>
                  <a:pt x="149" y="28"/>
                  <a:pt x="151" y="27"/>
                  <a:pt x="153" y="26"/>
                </a:cubicBezTo>
                <a:cubicBezTo>
                  <a:pt x="153" y="25"/>
                  <a:pt x="151" y="26"/>
                  <a:pt x="152" y="24"/>
                </a:cubicBezTo>
                <a:cubicBezTo>
                  <a:pt x="153" y="24"/>
                  <a:pt x="153" y="25"/>
                  <a:pt x="153" y="26"/>
                </a:cubicBezTo>
                <a:cubicBezTo>
                  <a:pt x="156" y="24"/>
                  <a:pt x="161" y="23"/>
                  <a:pt x="164" y="21"/>
                </a:cubicBezTo>
                <a:cubicBezTo>
                  <a:pt x="164" y="22"/>
                  <a:pt x="161" y="25"/>
                  <a:pt x="159" y="24"/>
                </a:cubicBezTo>
                <a:cubicBezTo>
                  <a:pt x="162" y="27"/>
                  <a:pt x="166" y="22"/>
                  <a:pt x="169" y="23"/>
                </a:cubicBezTo>
                <a:cubicBezTo>
                  <a:pt x="169" y="20"/>
                  <a:pt x="174" y="20"/>
                  <a:pt x="177" y="19"/>
                </a:cubicBezTo>
                <a:cubicBezTo>
                  <a:pt x="177" y="19"/>
                  <a:pt x="177" y="20"/>
                  <a:pt x="178" y="20"/>
                </a:cubicBezTo>
                <a:cubicBezTo>
                  <a:pt x="178" y="22"/>
                  <a:pt x="175" y="20"/>
                  <a:pt x="175" y="23"/>
                </a:cubicBezTo>
                <a:cubicBezTo>
                  <a:pt x="174" y="23"/>
                  <a:pt x="173" y="22"/>
                  <a:pt x="173" y="24"/>
                </a:cubicBezTo>
                <a:cubicBezTo>
                  <a:pt x="172" y="23"/>
                  <a:pt x="172" y="23"/>
                  <a:pt x="171" y="23"/>
                </a:cubicBezTo>
                <a:cubicBezTo>
                  <a:pt x="170" y="24"/>
                  <a:pt x="168" y="25"/>
                  <a:pt x="168" y="26"/>
                </a:cubicBezTo>
                <a:cubicBezTo>
                  <a:pt x="167" y="26"/>
                  <a:pt x="166" y="27"/>
                  <a:pt x="166" y="26"/>
                </a:cubicBezTo>
                <a:cubicBezTo>
                  <a:pt x="165" y="26"/>
                  <a:pt x="166" y="26"/>
                  <a:pt x="166" y="27"/>
                </a:cubicBezTo>
                <a:cubicBezTo>
                  <a:pt x="164" y="28"/>
                  <a:pt x="164" y="27"/>
                  <a:pt x="163" y="27"/>
                </a:cubicBezTo>
                <a:cubicBezTo>
                  <a:pt x="164" y="28"/>
                  <a:pt x="163" y="28"/>
                  <a:pt x="163" y="29"/>
                </a:cubicBezTo>
                <a:cubicBezTo>
                  <a:pt x="166" y="28"/>
                  <a:pt x="169" y="27"/>
                  <a:pt x="170" y="25"/>
                </a:cubicBezTo>
                <a:cubicBezTo>
                  <a:pt x="171" y="24"/>
                  <a:pt x="172" y="26"/>
                  <a:pt x="172" y="24"/>
                </a:cubicBezTo>
                <a:cubicBezTo>
                  <a:pt x="174" y="25"/>
                  <a:pt x="174" y="24"/>
                  <a:pt x="176" y="24"/>
                </a:cubicBezTo>
                <a:cubicBezTo>
                  <a:pt x="176" y="24"/>
                  <a:pt x="175" y="24"/>
                  <a:pt x="175" y="23"/>
                </a:cubicBezTo>
                <a:cubicBezTo>
                  <a:pt x="176" y="23"/>
                  <a:pt x="176" y="25"/>
                  <a:pt x="179" y="24"/>
                </a:cubicBezTo>
                <a:cubicBezTo>
                  <a:pt x="178" y="23"/>
                  <a:pt x="176" y="24"/>
                  <a:pt x="176" y="22"/>
                </a:cubicBezTo>
                <a:cubicBezTo>
                  <a:pt x="180" y="20"/>
                  <a:pt x="184" y="19"/>
                  <a:pt x="188" y="19"/>
                </a:cubicBezTo>
                <a:cubicBezTo>
                  <a:pt x="188" y="20"/>
                  <a:pt x="187" y="20"/>
                  <a:pt x="187" y="21"/>
                </a:cubicBezTo>
                <a:cubicBezTo>
                  <a:pt x="193" y="20"/>
                  <a:pt x="206" y="17"/>
                  <a:pt x="210" y="21"/>
                </a:cubicBezTo>
                <a:cubicBezTo>
                  <a:pt x="211" y="20"/>
                  <a:pt x="214" y="22"/>
                  <a:pt x="214" y="19"/>
                </a:cubicBezTo>
                <a:cubicBezTo>
                  <a:pt x="216" y="19"/>
                  <a:pt x="217" y="19"/>
                  <a:pt x="217" y="21"/>
                </a:cubicBezTo>
                <a:cubicBezTo>
                  <a:pt x="214" y="21"/>
                  <a:pt x="214" y="22"/>
                  <a:pt x="210" y="22"/>
                </a:cubicBezTo>
                <a:cubicBezTo>
                  <a:pt x="211" y="24"/>
                  <a:pt x="209" y="22"/>
                  <a:pt x="209" y="24"/>
                </a:cubicBezTo>
                <a:cubicBezTo>
                  <a:pt x="209" y="22"/>
                  <a:pt x="208" y="23"/>
                  <a:pt x="207" y="21"/>
                </a:cubicBezTo>
                <a:cubicBezTo>
                  <a:pt x="206" y="23"/>
                  <a:pt x="204" y="21"/>
                  <a:pt x="205" y="23"/>
                </a:cubicBezTo>
                <a:cubicBezTo>
                  <a:pt x="204" y="21"/>
                  <a:pt x="204" y="24"/>
                  <a:pt x="203" y="22"/>
                </a:cubicBezTo>
                <a:cubicBezTo>
                  <a:pt x="203" y="24"/>
                  <a:pt x="201" y="21"/>
                  <a:pt x="201" y="24"/>
                </a:cubicBezTo>
                <a:cubicBezTo>
                  <a:pt x="200" y="23"/>
                  <a:pt x="200" y="22"/>
                  <a:pt x="200" y="21"/>
                </a:cubicBezTo>
                <a:cubicBezTo>
                  <a:pt x="198" y="21"/>
                  <a:pt x="197" y="21"/>
                  <a:pt x="195" y="22"/>
                </a:cubicBezTo>
                <a:cubicBezTo>
                  <a:pt x="195" y="22"/>
                  <a:pt x="196" y="22"/>
                  <a:pt x="195" y="23"/>
                </a:cubicBezTo>
                <a:cubicBezTo>
                  <a:pt x="194" y="23"/>
                  <a:pt x="194" y="22"/>
                  <a:pt x="194" y="22"/>
                </a:cubicBezTo>
                <a:cubicBezTo>
                  <a:pt x="193" y="23"/>
                  <a:pt x="192" y="22"/>
                  <a:pt x="193" y="24"/>
                </a:cubicBezTo>
                <a:cubicBezTo>
                  <a:pt x="192" y="23"/>
                  <a:pt x="191" y="23"/>
                  <a:pt x="191" y="22"/>
                </a:cubicBezTo>
                <a:cubicBezTo>
                  <a:pt x="190" y="24"/>
                  <a:pt x="190" y="23"/>
                  <a:pt x="188" y="24"/>
                </a:cubicBezTo>
                <a:cubicBezTo>
                  <a:pt x="188" y="23"/>
                  <a:pt x="189" y="22"/>
                  <a:pt x="188" y="22"/>
                </a:cubicBezTo>
                <a:cubicBezTo>
                  <a:pt x="188" y="23"/>
                  <a:pt x="187" y="25"/>
                  <a:pt x="188" y="25"/>
                </a:cubicBezTo>
                <a:cubicBezTo>
                  <a:pt x="185" y="26"/>
                  <a:pt x="177" y="27"/>
                  <a:pt x="177" y="31"/>
                </a:cubicBezTo>
                <a:cubicBezTo>
                  <a:pt x="178" y="30"/>
                  <a:pt x="179" y="29"/>
                  <a:pt x="179" y="29"/>
                </a:cubicBezTo>
                <a:cubicBezTo>
                  <a:pt x="181" y="28"/>
                  <a:pt x="183" y="29"/>
                  <a:pt x="184" y="27"/>
                </a:cubicBezTo>
                <a:cubicBezTo>
                  <a:pt x="187" y="27"/>
                  <a:pt x="189" y="25"/>
                  <a:pt x="194" y="24"/>
                </a:cubicBezTo>
                <a:cubicBezTo>
                  <a:pt x="195" y="27"/>
                  <a:pt x="187" y="27"/>
                  <a:pt x="187" y="30"/>
                </a:cubicBezTo>
                <a:cubicBezTo>
                  <a:pt x="186" y="30"/>
                  <a:pt x="185" y="30"/>
                  <a:pt x="184" y="30"/>
                </a:cubicBezTo>
                <a:cubicBezTo>
                  <a:pt x="184" y="31"/>
                  <a:pt x="185" y="31"/>
                  <a:pt x="185" y="31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85" y="31"/>
                  <a:pt x="184" y="31"/>
                  <a:pt x="184" y="32"/>
                </a:cubicBezTo>
                <a:cubicBezTo>
                  <a:pt x="184" y="32"/>
                  <a:pt x="184" y="31"/>
                  <a:pt x="184" y="30"/>
                </a:cubicBezTo>
                <a:cubicBezTo>
                  <a:pt x="182" y="32"/>
                  <a:pt x="180" y="32"/>
                  <a:pt x="179" y="34"/>
                </a:cubicBezTo>
                <a:cubicBezTo>
                  <a:pt x="179" y="35"/>
                  <a:pt x="181" y="34"/>
                  <a:pt x="180" y="36"/>
                </a:cubicBezTo>
                <a:cubicBezTo>
                  <a:pt x="181" y="36"/>
                  <a:pt x="182" y="34"/>
                  <a:pt x="181" y="34"/>
                </a:cubicBezTo>
                <a:cubicBezTo>
                  <a:pt x="181" y="32"/>
                  <a:pt x="182" y="34"/>
                  <a:pt x="183" y="34"/>
                </a:cubicBezTo>
                <a:cubicBezTo>
                  <a:pt x="182" y="34"/>
                  <a:pt x="182" y="33"/>
                  <a:pt x="182" y="33"/>
                </a:cubicBezTo>
                <a:cubicBezTo>
                  <a:pt x="183" y="33"/>
                  <a:pt x="187" y="31"/>
                  <a:pt x="185" y="33"/>
                </a:cubicBezTo>
                <a:cubicBezTo>
                  <a:pt x="187" y="33"/>
                  <a:pt x="186" y="32"/>
                  <a:pt x="186" y="31"/>
                </a:cubicBezTo>
                <a:cubicBezTo>
                  <a:pt x="188" y="32"/>
                  <a:pt x="188" y="32"/>
                  <a:pt x="190" y="31"/>
                </a:cubicBezTo>
                <a:cubicBezTo>
                  <a:pt x="189" y="30"/>
                  <a:pt x="189" y="30"/>
                  <a:pt x="188" y="31"/>
                </a:cubicBezTo>
                <a:cubicBezTo>
                  <a:pt x="187" y="30"/>
                  <a:pt x="190" y="29"/>
                  <a:pt x="190" y="30"/>
                </a:cubicBezTo>
                <a:cubicBezTo>
                  <a:pt x="191" y="31"/>
                  <a:pt x="190" y="29"/>
                  <a:pt x="190" y="29"/>
                </a:cubicBezTo>
                <a:cubicBezTo>
                  <a:pt x="191" y="29"/>
                  <a:pt x="191" y="28"/>
                  <a:pt x="192" y="27"/>
                </a:cubicBezTo>
                <a:cubicBezTo>
                  <a:pt x="192" y="28"/>
                  <a:pt x="193" y="28"/>
                  <a:pt x="193" y="28"/>
                </a:cubicBezTo>
                <a:cubicBezTo>
                  <a:pt x="193" y="29"/>
                  <a:pt x="192" y="29"/>
                  <a:pt x="192" y="29"/>
                </a:cubicBezTo>
                <a:cubicBezTo>
                  <a:pt x="192" y="31"/>
                  <a:pt x="192" y="29"/>
                  <a:pt x="194" y="29"/>
                </a:cubicBezTo>
                <a:cubicBezTo>
                  <a:pt x="194" y="29"/>
                  <a:pt x="194" y="28"/>
                  <a:pt x="194" y="28"/>
                </a:cubicBezTo>
                <a:cubicBezTo>
                  <a:pt x="192" y="27"/>
                  <a:pt x="194" y="27"/>
                  <a:pt x="195" y="25"/>
                </a:cubicBezTo>
                <a:cubicBezTo>
                  <a:pt x="196" y="25"/>
                  <a:pt x="196" y="27"/>
                  <a:pt x="197" y="27"/>
                </a:cubicBezTo>
                <a:cubicBezTo>
                  <a:pt x="196" y="29"/>
                  <a:pt x="196" y="25"/>
                  <a:pt x="195" y="27"/>
                </a:cubicBezTo>
                <a:cubicBezTo>
                  <a:pt x="195" y="29"/>
                  <a:pt x="198" y="28"/>
                  <a:pt x="197" y="27"/>
                </a:cubicBezTo>
                <a:cubicBezTo>
                  <a:pt x="197" y="26"/>
                  <a:pt x="200" y="27"/>
                  <a:pt x="199" y="26"/>
                </a:cubicBezTo>
                <a:cubicBezTo>
                  <a:pt x="199" y="25"/>
                  <a:pt x="198" y="27"/>
                  <a:pt x="197" y="26"/>
                </a:cubicBezTo>
                <a:cubicBezTo>
                  <a:pt x="196" y="26"/>
                  <a:pt x="198" y="25"/>
                  <a:pt x="196" y="24"/>
                </a:cubicBezTo>
                <a:cubicBezTo>
                  <a:pt x="196" y="24"/>
                  <a:pt x="199" y="24"/>
                  <a:pt x="199" y="24"/>
                </a:cubicBezTo>
                <a:cubicBezTo>
                  <a:pt x="199" y="23"/>
                  <a:pt x="200" y="25"/>
                  <a:pt x="200" y="26"/>
                </a:cubicBezTo>
                <a:cubicBezTo>
                  <a:pt x="202" y="25"/>
                  <a:pt x="204" y="24"/>
                  <a:pt x="206" y="25"/>
                </a:cubicBezTo>
                <a:cubicBezTo>
                  <a:pt x="205" y="25"/>
                  <a:pt x="205" y="26"/>
                  <a:pt x="203" y="25"/>
                </a:cubicBezTo>
                <a:cubicBezTo>
                  <a:pt x="204" y="26"/>
                  <a:pt x="204" y="26"/>
                  <a:pt x="204" y="27"/>
                </a:cubicBezTo>
                <a:cubicBezTo>
                  <a:pt x="208" y="25"/>
                  <a:pt x="209" y="25"/>
                  <a:pt x="212" y="24"/>
                </a:cubicBezTo>
                <a:cubicBezTo>
                  <a:pt x="212" y="25"/>
                  <a:pt x="211" y="25"/>
                  <a:pt x="211" y="25"/>
                </a:cubicBezTo>
                <a:cubicBezTo>
                  <a:pt x="211" y="27"/>
                  <a:pt x="212" y="25"/>
                  <a:pt x="213" y="26"/>
                </a:cubicBezTo>
                <a:cubicBezTo>
                  <a:pt x="214" y="25"/>
                  <a:pt x="214" y="24"/>
                  <a:pt x="216" y="23"/>
                </a:cubicBezTo>
                <a:cubicBezTo>
                  <a:pt x="216" y="24"/>
                  <a:pt x="215" y="24"/>
                  <a:pt x="216" y="24"/>
                </a:cubicBezTo>
                <a:cubicBezTo>
                  <a:pt x="214" y="26"/>
                  <a:pt x="210" y="28"/>
                  <a:pt x="207" y="30"/>
                </a:cubicBezTo>
                <a:cubicBezTo>
                  <a:pt x="215" y="27"/>
                  <a:pt x="223" y="23"/>
                  <a:pt x="230" y="18"/>
                </a:cubicBezTo>
                <a:cubicBezTo>
                  <a:pt x="232" y="18"/>
                  <a:pt x="233" y="19"/>
                  <a:pt x="235" y="19"/>
                </a:cubicBezTo>
                <a:cubicBezTo>
                  <a:pt x="235" y="18"/>
                  <a:pt x="235" y="18"/>
                  <a:pt x="234" y="18"/>
                </a:cubicBezTo>
                <a:cubicBezTo>
                  <a:pt x="234" y="16"/>
                  <a:pt x="236" y="20"/>
                  <a:pt x="236" y="18"/>
                </a:cubicBezTo>
                <a:cubicBezTo>
                  <a:pt x="238" y="19"/>
                  <a:pt x="235" y="20"/>
                  <a:pt x="234" y="20"/>
                </a:cubicBezTo>
                <a:cubicBezTo>
                  <a:pt x="235" y="21"/>
                  <a:pt x="235" y="21"/>
                  <a:pt x="236" y="22"/>
                </a:cubicBezTo>
                <a:cubicBezTo>
                  <a:pt x="236" y="21"/>
                  <a:pt x="236" y="21"/>
                  <a:pt x="236" y="20"/>
                </a:cubicBezTo>
                <a:cubicBezTo>
                  <a:pt x="237" y="20"/>
                  <a:pt x="237" y="21"/>
                  <a:pt x="238" y="20"/>
                </a:cubicBezTo>
                <a:cubicBezTo>
                  <a:pt x="238" y="21"/>
                  <a:pt x="238" y="21"/>
                  <a:pt x="238" y="22"/>
                </a:cubicBezTo>
                <a:cubicBezTo>
                  <a:pt x="237" y="22"/>
                  <a:pt x="235" y="23"/>
                  <a:pt x="234" y="21"/>
                </a:cubicBezTo>
                <a:cubicBezTo>
                  <a:pt x="230" y="20"/>
                  <a:pt x="227" y="26"/>
                  <a:pt x="224" y="23"/>
                </a:cubicBezTo>
                <a:cubicBezTo>
                  <a:pt x="223" y="23"/>
                  <a:pt x="226" y="24"/>
                  <a:pt x="224" y="24"/>
                </a:cubicBezTo>
                <a:cubicBezTo>
                  <a:pt x="224" y="24"/>
                  <a:pt x="224" y="23"/>
                  <a:pt x="222" y="24"/>
                </a:cubicBezTo>
                <a:cubicBezTo>
                  <a:pt x="222" y="25"/>
                  <a:pt x="223" y="24"/>
                  <a:pt x="224" y="25"/>
                </a:cubicBezTo>
                <a:cubicBezTo>
                  <a:pt x="223" y="25"/>
                  <a:pt x="224" y="27"/>
                  <a:pt x="223" y="27"/>
                </a:cubicBezTo>
                <a:cubicBezTo>
                  <a:pt x="223" y="26"/>
                  <a:pt x="223" y="26"/>
                  <a:pt x="223" y="25"/>
                </a:cubicBezTo>
                <a:cubicBezTo>
                  <a:pt x="222" y="25"/>
                  <a:pt x="223" y="27"/>
                  <a:pt x="221" y="26"/>
                </a:cubicBezTo>
                <a:cubicBezTo>
                  <a:pt x="221" y="27"/>
                  <a:pt x="223" y="26"/>
                  <a:pt x="222" y="28"/>
                </a:cubicBezTo>
                <a:cubicBezTo>
                  <a:pt x="223" y="27"/>
                  <a:pt x="227" y="27"/>
                  <a:pt x="226" y="24"/>
                </a:cubicBezTo>
                <a:cubicBezTo>
                  <a:pt x="228" y="24"/>
                  <a:pt x="229" y="27"/>
                  <a:pt x="229" y="24"/>
                </a:cubicBezTo>
                <a:cubicBezTo>
                  <a:pt x="229" y="24"/>
                  <a:pt x="230" y="24"/>
                  <a:pt x="231" y="24"/>
                </a:cubicBezTo>
                <a:cubicBezTo>
                  <a:pt x="231" y="26"/>
                  <a:pt x="228" y="25"/>
                  <a:pt x="229" y="27"/>
                </a:cubicBezTo>
                <a:cubicBezTo>
                  <a:pt x="229" y="27"/>
                  <a:pt x="229" y="27"/>
                  <a:pt x="229" y="27"/>
                </a:cubicBezTo>
                <a:cubicBezTo>
                  <a:pt x="229" y="26"/>
                  <a:pt x="228" y="26"/>
                  <a:pt x="227" y="26"/>
                </a:cubicBezTo>
                <a:cubicBezTo>
                  <a:pt x="227" y="27"/>
                  <a:pt x="224" y="28"/>
                  <a:pt x="226" y="28"/>
                </a:cubicBezTo>
                <a:cubicBezTo>
                  <a:pt x="226" y="29"/>
                  <a:pt x="225" y="28"/>
                  <a:pt x="225" y="29"/>
                </a:cubicBezTo>
                <a:cubicBezTo>
                  <a:pt x="225" y="27"/>
                  <a:pt x="221" y="29"/>
                  <a:pt x="218" y="29"/>
                </a:cubicBezTo>
                <a:cubicBezTo>
                  <a:pt x="219" y="27"/>
                  <a:pt x="218" y="29"/>
                  <a:pt x="218" y="27"/>
                </a:cubicBezTo>
                <a:cubicBezTo>
                  <a:pt x="217" y="29"/>
                  <a:pt x="218" y="30"/>
                  <a:pt x="216" y="28"/>
                </a:cubicBezTo>
                <a:cubicBezTo>
                  <a:pt x="215" y="28"/>
                  <a:pt x="217" y="29"/>
                  <a:pt x="217" y="30"/>
                </a:cubicBezTo>
                <a:cubicBezTo>
                  <a:pt x="217" y="30"/>
                  <a:pt x="218" y="29"/>
                  <a:pt x="218" y="29"/>
                </a:cubicBezTo>
                <a:cubicBezTo>
                  <a:pt x="218" y="30"/>
                  <a:pt x="219" y="30"/>
                  <a:pt x="219" y="30"/>
                </a:cubicBezTo>
                <a:cubicBezTo>
                  <a:pt x="217" y="31"/>
                  <a:pt x="219" y="31"/>
                  <a:pt x="216" y="31"/>
                </a:cubicBezTo>
                <a:cubicBezTo>
                  <a:pt x="216" y="31"/>
                  <a:pt x="217" y="31"/>
                  <a:pt x="217" y="32"/>
                </a:cubicBezTo>
                <a:cubicBezTo>
                  <a:pt x="216" y="31"/>
                  <a:pt x="215" y="31"/>
                  <a:pt x="215" y="33"/>
                </a:cubicBezTo>
                <a:cubicBezTo>
                  <a:pt x="212" y="33"/>
                  <a:pt x="209" y="33"/>
                  <a:pt x="208" y="37"/>
                </a:cubicBezTo>
                <a:cubicBezTo>
                  <a:pt x="207" y="37"/>
                  <a:pt x="207" y="36"/>
                  <a:pt x="208" y="35"/>
                </a:cubicBezTo>
                <a:cubicBezTo>
                  <a:pt x="207" y="37"/>
                  <a:pt x="206" y="36"/>
                  <a:pt x="206" y="38"/>
                </a:cubicBezTo>
                <a:cubicBezTo>
                  <a:pt x="203" y="36"/>
                  <a:pt x="199" y="40"/>
                  <a:pt x="196" y="41"/>
                </a:cubicBezTo>
                <a:cubicBezTo>
                  <a:pt x="195" y="43"/>
                  <a:pt x="197" y="40"/>
                  <a:pt x="197" y="42"/>
                </a:cubicBezTo>
                <a:cubicBezTo>
                  <a:pt x="194" y="41"/>
                  <a:pt x="195" y="42"/>
                  <a:pt x="192" y="42"/>
                </a:cubicBezTo>
                <a:cubicBezTo>
                  <a:pt x="192" y="43"/>
                  <a:pt x="193" y="43"/>
                  <a:pt x="193" y="43"/>
                </a:cubicBezTo>
                <a:cubicBezTo>
                  <a:pt x="193" y="44"/>
                  <a:pt x="191" y="43"/>
                  <a:pt x="189" y="43"/>
                </a:cubicBezTo>
                <a:cubicBezTo>
                  <a:pt x="190" y="45"/>
                  <a:pt x="188" y="44"/>
                  <a:pt x="188" y="45"/>
                </a:cubicBezTo>
                <a:cubicBezTo>
                  <a:pt x="188" y="46"/>
                  <a:pt x="189" y="46"/>
                  <a:pt x="189" y="47"/>
                </a:cubicBezTo>
                <a:cubicBezTo>
                  <a:pt x="188" y="48"/>
                  <a:pt x="185" y="50"/>
                  <a:pt x="185" y="48"/>
                </a:cubicBezTo>
                <a:cubicBezTo>
                  <a:pt x="184" y="50"/>
                  <a:pt x="184" y="49"/>
                  <a:pt x="182" y="50"/>
                </a:cubicBezTo>
                <a:cubicBezTo>
                  <a:pt x="183" y="49"/>
                  <a:pt x="183" y="49"/>
                  <a:pt x="183" y="48"/>
                </a:cubicBezTo>
                <a:cubicBezTo>
                  <a:pt x="183" y="48"/>
                  <a:pt x="185" y="49"/>
                  <a:pt x="184" y="47"/>
                </a:cubicBezTo>
                <a:cubicBezTo>
                  <a:pt x="186" y="49"/>
                  <a:pt x="187" y="45"/>
                  <a:pt x="187" y="48"/>
                </a:cubicBezTo>
                <a:cubicBezTo>
                  <a:pt x="188" y="47"/>
                  <a:pt x="187" y="47"/>
                  <a:pt x="187" y="45"/>
                </a:cubicBezTo>
                <a:cubicBezTo>
                  <a:pt x="185" y="46"/>
                  <a:pt x="185" y="47"/>
                  <a:pt x="182" y="47"/>
                </a:cubicBezTo>
                <a:cubicBezTo>
                  <a:pt x="183" y="49"/>
                  <a:pt x="182" y="49"/>
                  <a:pt x="182" y="51"/>
                </a:cubicBezTo>
                <a:cubicBezTo>
                  <a:pt x="180" y="49"/>
                  <a:pt x="182" y="52"/>
                  <a:pt x="180" y="52"/>
                </a:cubicBezTo>
                <a:cubicBezTo>
                  <a:pt x="180" y="52"/>
                  <a:pt x="180" y="53"/>
                  <a:pt x="180" y="53"/>
                </a:cubicBezTo>
                <a:cubicBezTo>
                  <a:pt x="182" y="52"/>
                  <a:pt x="181" y="53"/>
                  <a:pt x="183" y="53"/>
                </a:cubicBezTo>
                <a:cubicBezTo>
                  <a:pt x="184" y="53"/>
                  <a:pt x="183" y="51"/>
                  <a:pt x="184" y="50"/>
                </a:cubicBezTo>
                <a:cubicBezTo>
                  <a:pt x="186" y="51"/>
                  <a:pt x="186" y="49"/>
                  <a:pt x="188" y="49"/>
                </a:cubicBezTo>
                <a:cubicBezTo>
                  <a:pt x="188" y="50"/>
                  <a:pt x="187" y="50"/>
                  <a:pt x="187" y="50"/>
                </a:cubicBezTo>
                <a:cubicBezTo>
                  <a:pt x="188" y="50"/>
                  <a:pt x="188" y="49"/>
                  <a:pt x="190" y="49"/>
                </a:cubicBezTo>
                <a:cubicBezTo>
                  <a:pt x="188" y="48"/>
                  <a:pt x="190" y="48"/>
                  <a:pt x="190" y="46"/>
                </a:cubicBezTo>
                <a:cubicBezTo>
                  <a:pt x="191" y="46"/>
                  <a:pt x="191" y="48"/>
                  <a:pt x="191" y="48"/>
                </a:cubicBezTo>
                <a:cubicBezTo>
                  <a:pt x="193" y="46"/>
                  <a:pt x="192" y="47"/>
                  <a:pt x="195" y="47"/>
                </a:cubicBezTo>
                <a:cubicBezTo>
                  <a:pt x="195" y="46"/>
                  <a:pt x="195" y="46"/>
                  <a:pt x="195" y="46"/>
                </a:cubicBezTo>
                <a:cubicBezTo>
                  <a:pt x="194" y="45"/>
                  <a:pt x="194" y="46"/>
                  <a:pt x="194" y="45"/>
                </a:cubicBezTo>
                <a:cubicBezTo>
                  <a:pt x="194" y="44"/>
                  <a:pt x="195" y="44"/>
                  <a:pt x="195" y="44"/>
                </a:cubicBezTo>
                <a:cubicBezTo>
                  <a:pt x="195" y="44"/>
                  <a:pt x="194" y="44"/>
                  <a:pt x="195" y="45"/>
                </a:cubicBezTo>
                <a:cubicBezTo>
                  <a:pt x="196" y="45"/>
                  <a:pt x="197" y="44"/>
                  <a:pt x="198" y="44"/>
                </a:cubicBezTo>
                <a:cubicBezTo>
                  <a:pt x="199" y="43"/>
                  <a:pt x="196" y="45"/>
                  <a:pt x="198" y="45"/>
                </a:cubicBezTo>
                <a:cubicBezTo>
                  <a:pt x="199" y="44"/>
                  <a:pt x="198" y="42"/>
                  <a:pt x="200" y="42"/>
                </a:cubicBezTo>
                <a:cubicBezTo>
                  <a:pt x="200" y="43"/>
                  <a:pt x="199" y="43"/>
                  <a:pt x="199" y="44"/>
                </a:cubicBezTo>
                <a:cubicBezTo>
                  <a:pt x="201" y="44"/>
                  <a:pt x="200" y="43"/>
                  <a:pt x="201" y="43"/>
                </a:cubicBezTo>
                <a:cubicBezTo>
                  <a:pt x="201" y="42"/>
                  <a:pt x="199" y="43"/>
                  <a:pt x="200" y="41"/>
                </a:cubicBezTo>
                <a:cubicBezTo>
                  <a:pt x="200" y="41"/>
                  <a:pt x="201" y="41"/>
                  <a:pt x="201" y="41"/>
                </a:cubicBezTo>
                <a:cubicBezTo>
                  <a:pt x="201" y="41"/>
                  <a:pt x="201" y="42"/>
                  <a:pt x="202" y="43"/>
                </a:cubicBezTo>
                <a:cubicBezTo>
                  <a:pt x="203" y="43"/>
                  <a:pt x="203" y="42"/>
                  <a:pt x="204" y="42"/>
                </a:cubicBezTo>
                <a:cubicBezTo>
                  <a:pt x="203" y="41"/>
                  <a:pt x="204" y="41"/>
                  <a:pt x="204" y="39"/>
                </a:cubicBezTo>
                <a:cubicBezTo>
                  <a:pt x="204" y="39"/>
                  <a:pt x="204" y="41"/>
                  <a:pt x="205" y="41"/>
                </a:cubicBezTo>
                <a:cubicBezTo>
                  <a:pt x="206" y="41"/>
                  <a:pt x="205" y="38"/>
                  <a:pt x="207" y="40"/>
                </a:cubicBezTo>
                <a:cubicBezTo>
                  <a:pt x="208" y="40"/>
                  <a:pt x="206" y="39"/>
                  <a:pt x="205" y="39"/>
                </a:cubicBezTo>
                <a:cubicBezTo>
                  <a:pt x="206" y="38"/>
                  <a:pt x="207" y="38"/>
                  <a:pt x="208" y="37"/>
                </a:cubicBezTo>
                <a:cubicBezTo>
                  <a:pt x="208" y="38"/>
                  <a:pt x="207" y="38"/>
                  <a:pt x="207" y="38"/>
                </a:cubicBezTo>
                <a:cubicBezTo>
                  <a:pt x="207" y="39"/>
                  <a:pt x="208" y="39"/>
                  <a:pt x="209" y="39"/>
                </a:cubicBezTo>
                <a:cubicBezTo>
                  <a:pt x="210" y="39"/>
                  <a:pt x="208" y="36"/>
                  <a:pt x="210" y="37"/>
                </a:cubicBezTo>
                <a:cubicBezTo>
                  <a:pt x="210" y="36"/>
                  <a:pt x="209" y="39"/>
                  <a:pt x="212" y="38"/>
                </a:cubicBezTo>
                <a:cubicBezTo>
                  <a:pt x="212" y="37"/>
                  <a:pt x="211" y="37"/>
                  <a:pt x="211" y="37"/>
                </a:cubicBezTo>
                <a:cubicBezTo>
                  <a:pt x="211" y="36"/>
                  <a:pt x="211" y="36"/>
                  <a:pt x="211" y="35"/>
                </a:cubicBezTo>
                <a:cubicBezTo>
                  <a:pt x="212" y="36"/>
                  <a:pt x="213" y="35"/>
                  <a:pt x="213" y="37"/>
                </a:cubicBezTo>
                <a:cubicBezTo>
                  <a:pt x="214" y="36"/>
                  <a:pt x="211" y="35"/>
                  <a:pt x="213" y="35"/>
                </a:cubicBezTo>
                <a:cubicBezTo>
                  <a:pt x="214" y="35"/>
                  <a:pt x="214" y="36"/>
                  <a:pt x="214" y="37"/>
                </a:cubicBezTo>
                <a:cubicBezTo>
                  <a:pt x="215" y="36"/>
                  <a:pt x="214" y="35"/>
                  <a:pt x="215" y="36"/>
                </a:cubicBezTo>
                <a:cubicBezTo>
                  <a:pt x="216" y="35"/>
                  <a:pt x="216" y="34"/>
                  <a:pt x="217" y="35"/>
                </a:cubicBezTo>
                <a:cubicBezTo>
                  <a:pt x="218" y="35"/>
                  <a:pt x="217" y="34"/>
                  <a:pt x="217" y="33"/>
                </a:cubicBezTo>
                <a:cubicBezTo>
                  <a:pt x="218" y="34"/>
                  <a:pt x="218" y="34"/>
                  <a:pt x="218" y="35"/>
                </a:cubicBezTo>
                <a:cubicBezTo>
                  <a:pt x="219" y="35"/>
                  <a:pt x="220" y="33"/>
                  <a:pt x="219" y="33"/>
                </a:cubicBezTo>
                <a:cubicBezTo>
                  <a:pt x="217" y="32"/>
                  <a:pt x="220" y="33"/>
                  <a:pt x="220" y="33"/>
                </a:cubicBezTo>
                <a:cubicBezTo>
                  <a:pt x="220" y="33"/>
                  <a:pt x="220" y="33"/>
                  <a:pt x="220" y="32"/>
                </a:cubicBezTo>
                <a:cubicBezTo>
                  <a:pt x="220" y="31"/>
                  <a:pt x="221" y="34"/>
                  <a:pt x="222" y="33"/>
                </a:cubicBezTo>
                <a:cubicBezTo>
                  <a:pt x="222" y="32"/>
                  <a:pt x="222" y="32"/>
                  <a:pt x="221" y="32"/>
                </a:cubicBezTo>
                <a:cubicBezTo>
                  <a:pt x="221" y="31"/>
                  <a:pt x="221" y="32"/>
                  <a:pt x="221" y="31"/>
                </a:cubicBezTo>
                <a:cubicBezTo>
                  <a:pt x="220" y="31"/>
                  <a:pt x="221" y="31"/>
                  <a:pt x="221" y="30"/>
                </a:cubicBezTo>
                <a:cubicBezTo>
                  <a:pt x="222" y="30"/>
                  <a:pt x="222" y="32"/>
                  <a:pt x="223" y="32"/>
                </a:cubicBezTo>
                <a:cubicBezTo>
                  <a:pt x="223" y="32"/>
                  <a:pt x="223" y="30"/>
                  <a:pt x="224" y="29"/>
                </a:cubicBezTo>
                <a:cubicBezTo>
                  <a:pt x="225" y="30"/>
                  <a:pt x="225" y="30"/>
                  <a:pt x="226" y="30"/>
                </a:cubicBezTo>
                <a:cubicBezTo>
                  <a:pt x="226" y="30"/>
                  <a:pt x="225" y="30"/>
                  <a:pt x="224" y="30"/>
                </a:cubicBezTo>
                <a:cubicBezTo>
                  <a:pt x="227" y="32"/>
                  <a:pt x="228" y="28"/>
                  <a:pt x="231" y="29"/>
                </a:cubicBezTo>
                <a:cubicBezTo>
                  <a:pt x="231" y="28"/>
                  <a:pt x="230" y="28"/>
                  <a:pt x="230" y="29"/>
                </a:cubicBezTo>
                <a:cubicBezTo>
                  <a:pt x="229" y="27"/>
                  <a:pt x="236" y="27"/>
                  <a:pt x="234" y="25"/>
                </a:cubicBezTo>
                <a:cubicBezTo>
                  <a:pt x="234" y="24"/>
                  <a:pt x="235" y="25"/>
                  <a:pt x="235" y="26"/>
                </a:cubicBezTo>
                <a:cubicBezTo>
                  <a:pt x="236" y="25"/>
                  <a:pt x="235" y="25"/>
                  <a:pt x="237" y="25"/>
                </a:cubicBezTo>
                <a:cubicBezTo>
                  <a:pt x="237" y="25"/>
                  <a:pt x="237" y="25"/>
                  <a:pt x="236" y="24"/>
                </a:cubicBezTo>
                <a:cubicBezTo>
                  <a:pt x="236" y="23"/>
                  <a:pt x="237" y="26"/>
                  <a:pt x="237" y="23"/>
                </a:cubicBezTo>
                <a:cubicBezTo>
                  <a:pt x="237" y="24"/>
                  <a:pt x="238" y="25"/>
                  <a:pt x="239" y="26"/>
                </a:cubicBezTo>
                <a:cubicBezTo>
                  <a:pt x="240" y="25"/>
                  <a:pt x="238" y="25"/>
                  <a:pt x="238" y="23"/>
                </a:cubicBezTo>
                <a:cubicBezTo>
                  <a:pt x="240" y="24"/>
                  <a:pt x="240" y="24"/>
                  <a:pt x="241" y="22"/>
                </a:cubicBezTo>
                <a:cubicBezTo>
                  <a:pt x="242" y="23"/>
                  <a:pt x="240" y="25"/>
                  <a:pt x="240" y="25"/>
                </a:cubicBezTo>
                <a:cubicBezTo>
                  <a:pt x="240" y="26"/>
                  <a:pt x="241" y="26"/>
                  <a:pt x="241" y="26"/>
                </a:cubicBezTo>
                <a:cubicBezTo>
                  <a:pt x="242" y="24"/>
                  <a:pt x="245" y="24"/>
                  <a:pt x="248" y="24"/>
                </a:cubicBezTo>
                <a:cubicBezTo>
                  <a:pt x="247" y="24"/>
                  <a:pt x="247" y="26"/>
                  <a:pt x="246" y="25"/>
                </a:cubicBezTo>
                <a:cubicBezTo>
                  <a:pt x="248" y="26"/>
                  <a:pt x="251" y="22"/>
                  <a:pt x="253" y="24"/>
                </a:cubicBezTo>
                <a:cubicBezTo>
                  <a:pt x="254" y="24"/>
                  <a:pt x="254" y="23"/>
                  <a:pt x="254" y="22"/>
                </a:cubicBezTo>
                <a:cubicBezTo>
                  <a:pt x="255" y="23"/>
                  <a:pt x="254" y="25"/>
                  <a:pt x="255" y="25"/>
                </a:cubicBezTo>
                <a:cubicBezTo>
                  <a:pt x="254" y="25"/>
                  <a:pt x="253" y="26"/>
                  <a:pt x="251" y="25"/>
                </a:cubicBezTo>
                <a:cubicBezTo>
                  <a:pt x="250" y="25"/>
                  <a:pt x="251" y="27"/>
                  <a:pt x="251" y="28"/>
                </a:cubicBezTo>
                <a:cubicBezTo>
                  <a:pt x="251" y="27"/>
                  <a:pt x="252" y="27"/>
                  <a:pt x="252" y="27"/>
                </a:cubicBezTo>
                <a:cubicBezTo>
                  <a:pt x="251" y="25"/>
                  <a:pt x="254" y="27"/>
                  <a:pt x="255" y="26"/>
                </a:cubicBezTo>
                <a:cubicBezTo>
                  <a:pt x="255" y="27"/>
                  <a:pt x="254" y="27"/>
                  <a:pt x="254" y="28"/>
                </a:cubicBezTo>
                <a:cubicBezTo>
                  <a:pt x="258" y="27"/>
                  <a:pt x="260" y="25"/>
                  <a:pt x="263" y="23"/>
                </a:cubicBezTo>
                <a:cubicBezTo>
                  <a:pt x="267" y="24"/>
                  <a:pt x="272" y="22"/>
                  <a:pt x="275" y="22"/>
                </a:cubicBezTo>
                <a:cubicBezTo>
                  <a:pt x="275" y="20"/>
                  <a:pt x="271" y="23"/>
                  <a:pt x="271" y="20"/>
                </a:cubicBezTo>
                <a:cubicBezTo>
                  <a:pt x="268" y="23"/>
                  <a:pt x="267" y="20"/>
                  <a:pt x="265" y="23"/>
                </a:cubicBezTo>
                <a:cubicBezTo>
                  <a:pt x="264" y="23"/>
                  <a:pt x="265" y="21"/>
                  <a:pt x="266" y="22"/>
                </a:cubicBezTo>
                <a:cubicBezTo>
                  <a:pt x="264" y="22"/>
                  <a:pt x="260" y="21"/>
                  <a:pt x="260" y="22"/>
                </a:cubicBezTo>
                <a:cubicBezTo>
                  <a:pt x="260" y="22"/>
                  <a:pt x="260" y="21"/>
                  <a:pt x="259" y="21"/>
                </a:cubicBezTo>
                <a:cubicBezTo>
                  <a:pt x="258" y="22"/>
                  <a:pt x="259" y="23"/>
                  <a:pt x="259" y="23"/>
                </a:cubicBezTo>
                <a:cubicBezTo>
                  <a:pt x="257" y="23"/>
                  <a:pt x="257" y="22"/>
                  <a:pt x="258" y="21"/>
                </a:cubicBezTo>
                <a:cubicBezTo>
                  <a:pt x="256" y="22"/>
                  <a:pt x="256" y="23"/>
                  <a:pt x="255" y="21"/>
                </a:cubicBezTo>
                <a:cubicBezTo>
                  <a:pt x="257" y="21"/>
                  <a:pt x="256" y="20"/>
                  <a:pt x="257" y="19"/>
                </a:cubicBezTo>
                <a:cubicBezTo>
                  <a:pt x="258" y="19"/>
                  <a:pt x="274" y="19"/>
                  <a:pt x="277" y="20"/>
                </a:cubicBezTo>
                <a:cubicBezTo>
                  <a:pt x="276" y="19"/>
                  <a:pt x="277" y="22"/>
                  <a:pt x="278" y="21"/>
                </a:cubicBezTo>
                <a:cubicBezTo>
                  <a:pt x="276" y="23"/>
                  <a:pt x="272" y="24"/>
                  <a:pt x="270" y="26"/>
                </a:cubicBezTo>
                <a:cubicBezTo>
                  <a:pt x="269" y="26"/>
                  <a:pt x="270" y="24"/>
                  <a:pt x="268" y="25"/>
                </a:cubicBezTo>
                <a:cubicBezTo>
                  <a:pt x="269" y="27"/>
                  <a:pt x="266" y="24"/>
                  <a:pt x="265" y="26"/>
                </a:cubicBezTo>
                <a:cubicBezTo>
                  <a:pt x="265" y="25"/>
                  <a:pt x="262" y="27"/>
                  <a:pt x="262" y="28"/>
                </a:cubicBezTo>
                <a:cubicBezTo>
                  <a:pt x="259" y="28"/>
                  <a:pt x="259" y="28"/>
                  <a:pt x="256" y="28"/>
                </a:cubicBezTo>
                <a:cubicBezTo>
                  <a:pt x="256" y="29"/>
                  <a:pt x="258" y="29"/>
                  <a:pt x="257" y="30"/>
                </a:cubicBezTo>
                <a:cubicBezTo>
                  <a:pt x="260" y="29"/>
                  <a:pt x="262" y="28"/>
                  <a:pt x="266" y="28"/>
                </a:cubicBezTo>
                <a:cubicBezTo>
                  <a:pt x="264" y="30"/>
                  <a:pt x="260" y="30"/>
                  <a:pt x="260" y="33"/>
                </a:cubicBezTo>
                <a:cubicBezTo>
                  <a:pt x="258" y="33"/>
                  <a:pt x="259" y="32"/>
                  <a:pt x="258" y="31"/>
                </a:cubicBezTo>
                <a:cubicBezTo>
                  <a:pt x="257" y="32"/>
                  <a:pt x="257" y="32"/>
                  <a:pt x="257" y="34"/>
                </a:cubicBezTo>
                <a:cubicBezTo>
                  <a:pt x="255" y="34"/>
                  <a:pt x="256" y="32"/>
                  <a:pt x="257" y="32"/>
                </a:cubicBezTo>
                <a:cubicBezTo>
                  <a:pt x="253" y="32"/>
                  <a:pt x="252" y="34"/>
                  <a:pt x="249" y="34"/>
                </a:cubicBezTo>
                <a:cubicBezTo>
                  <a:pt x="249" y="35"/>
                  <a:pt x="249" y="36"/>
                  <a:pt x="250" y="36"/>
                </a:cubicBezTo>
                <a:cubicBezTo>
                  <a:pt x="250" y="36"/>
                  <a:pt x="249" y="36"/>
                  <a:pt x="249" y="35"/>
                </a:cubicBezTo>
                <a:cubicBezTo>
                  <a:pt x="251" y="35"/>
                  <a:pt x="251" y="37"/>
                  <a:pt x="252" y="38"/>
                </a:cubicBezTo>
                <a:cubicBezTo>
                  <a:pt x="251" y="39"/>
                  <a:pt x="249" y="36"/>
                  <a:pt x="249" y="35"/>
                </a:cubicBezTo>
                <a:cubicBezTo>
                  <a:pt x="247" y="35"/>
                  <a:pt x="247" y="36"/>
                  <a:pt x="246" y="35"/>
                </a:cubicBezTo>
                <a:cubicBezTo>
                  <a:pt x="246" y="37"/>
                  <a:pt x="247" y="37"/>
                  <a:pt x="247" y="38"/>
                </a:cubicBezTo>
                <a:cubicBezTo>
                  <a:pt x="245" y="39"/>
                  <a:pt x="246" y="37"/>
                  <a:pt x="246" y="36"/>
                </a:cubicBezTo>
                <a:cubicBezTo>
                  <a:pt x="245" y="37"/>
                  <a:pt x="245" y="37"/>
                  <a:pt x="244" y="37"/>
                </a:cubicBezTo>
                <a:cubicBezTo>
                  <a:pt x="243" y="37"/>
                  <a:pt x="243" y="37"/>
                  <a:pt x="243" y="39"/>
                </a:cubicBezTo>
                <a:cubicBezTo>
                  <a:pt x="243" y="38"/>
                  <a:pt x="244" y="38"/>
                  <a:pt x="244" y="37"/>
                </a:cubicBezTo>
                <a:cubicBezTo>
                  <a:pt x="244" y="39"/>
                  <a:pt x="245" y="39"/>
                  <a:pt x="247" y="40"/>
                </a:cubicBezTo>
                <a:cubicBezTo>
                  <a:pt x="247" y="40"/>
                  <a:pt x="246" y="40"/>
                  <a:pt x="246" y="41"/>
                </a:cubicBezTo>
                <a:cubicBezTo>
                  <a:pt x="245" y="41"/>
                  <a:pt x="245" y="40"/>
                  <a:pt x="244" y="39"/>
                </a:cubicBezTo>
                <a:cubicBezTo>
                  <a:pt x="245" y="41"/>
                  <a:pt x="240" y="43"/>
                  <a:pt x="238" y="45"/>
                </a:cubicBezTo>
                <a:cubicBezTo>
                  <a:pt x="240" y="43"/>
                  <a:pt x="236" y="46"/>
                  <a:pt x="236" y="47"/>
                </a:cubicBezTo>
                <a:cubicBezTo>
                  <a:pt x="235" y="46"/>
                  <a:pt x="234" y="46"/>
                  <a:pt x="234" y="48"/>
                </a:cubicBezTo>
                <a:cubicBezTo>
                  <a:pt x="233" y="47"/>
                  <a:pt x="235" y="46"/>
                  <a:pt x="233" y="45"/>
                </a:cubicBezTo>
                <a:cubicBezTo>
                  <a:pt x="232" y="45"/>
                  <a:pt x="232" y="47"/>
                  <a:pt x="230" y="47"/>
                </a:cubicBezTo>
                <a:cubicBezTo>
                  <a:pt x="232" y="48"/>
                  <a:pt x="227" y="48"/>
                  <a:pt x="225" y="50"/>
                </a:cubicBezTo>
                <a:cubicBezTo>
                  <a:pt x="225" y="51"/>
                  <a:pt x="225" y="51"/>
                  <a:pt x="226" y="51"/>
                </a:cubicBezTo>
                <a:cubicBezTo>
                  <a:pt x="226" y="52"/>
                  <a:pt x="226" y="52"/>
                  <a:pt x="225" y="53"/>
                </a:cubicBezTo>
                <a:cubicBezTo>
                  <a:pt x="224" y="53"/>
                  <a:pt x="225" y="51"/>
                  <a:pt x="224" y="50"/>
                </a:cubicBezTo>
                <a:cubicBezTo>
                  <a:pt x="223" y="52"/>
                  <a:pt x="221" y="52"/>
                  <a:pt x="219" y="53"/>
                </a:cubicBezTo>
                <a:cubicBezTo>
                  <a:pt x="219" y="54"/>
                  <a:pt x="221" y="53"/>
                  <a:pt x="221" y="53"/>
                </a:cubicBezTo>
                <a:cubicBezTo>
                  <a:pt x="220" y="51"/>
                  <a:pt x="222" y="54"/>
                  <a:pt x="223" y="54"/>
                </a:cubicBezTo>
                <a:cubicBezTo>
                  <a:pt x="222" y="55"/>
                  <a:pt x="219" y="55"/>
                  <a:pt x="218" y="57"/>
                </a:cubicBezTo>
                <a:cubicBezTo>
                  <a:pt x="217" y="56"/>
                  <a:pt x="218" y="54"/>
                  <a:pt x="220" y="54"/>
                </a:cubicBezTo>
                <a:cubicBezTo>
                  <a:pt x="218" y="52"/>
                  <a:pt x="217" y="56"/>
                  <a:pt x="216" y="55"/>
                </a:cubicBezTo>
                <a:cubicBezTo>
                  <a:pt x="217" y="55"/>
                  <a:pt x="216" y="57"/>
                  <a:pt x="217" y="57"/>
                </a:cubicBezTo>
                <a:cubicBezTo>
                  <a:pt x="217" y="57"/>
                  <a:pt x="214" y="57"/>
                  <a:pt x="214" y="60"/>
                </a:cubicBezTo>
                <a:cubicBezTo>
                  <a:pt x="213" y="60"/>
                  <a:pt x="213" y="58"/>
                  <a:pt x="213" y="57"/>
                </a:cubicBezTo>
                <a:cubicBezTo>
                  <a:pt x="213" y="57"/>
                  <a:pt x="212" y="57"/>
                  <a:pt x="212" y="56"/>
                </a:cubicBezTo>
                <a:cubicBezTo>
                  <a:pt x="211" y="60"/>
                  <a:pt x="212" y="56"/>
                  <a:pt x="208" y="58"/>
                </a:cubicBezTo>
                <a:cubicBezTo>
                  <a:pt x="209" y="60"/>
                  <a:pt x="205" y="61"/>
                  <a:pt x="206" y="60"/>
                </a:cubicBezTo>
                <a:cubicBezTo>
                  <a:pt x="204" y="60"/>
                  <a:pt x="204" y="62"/>
                  <a:pt x="202" y="62"/>
                </a:cubicBezTo>
                <a:cubicBezTo>
                  <a:pt x="202" y="63"/>
                  <a:pt x="203" y="63"/>
                  <a:pt x="203" y="63"/>
                </a:cubicBezTo>
                <a:cubicBezTo>
                  <a:pt x="204" y="63"/>
                  <a:pt x="204" y="63"/>
                  <a:pt x="205" y="63"/>
                </a:cubicBezTo>
                <a:cubicBezTo>
                  <a:pt x="205" y="62"/>
                  <a:pt x="204" y="63"/>
                  <a:pt x="204" y="62"/>
                </a:cubicBezTo>
                <a:cubicBezTo>
                  <a:pt x="204" y="61"/>
                  <a:pt x="205" y="62"/>
                  <a:pt x="206" y="62"/>
                </a:cubicBezTo>
                <a:cubicBezTo>
                  <a:pt x="206" y="63"/>
                  <a:pt x="206" y="63"/>
                  <a:pt x="207" y="63"/>
                </a:cubicBezTo>
                <a:cubicBezTo>
                  <a:pt x="204" y="63"/>
                  <a:pt x="205" y="66"/>
                  <a:pt x="202" y="65"/>
                </a:cubicBezTo>
                <a:cubicBezTo>
                  <a:pt x="202" y="64"/>
                  <a:pt x="202" y="63"/>
                  <a:pt x="203" y="64"/>
                </a:cubicBezTo>
                <a:cubicBezTo>
                  <a:pt x="200" y="61"/>
                  <a:pt x="199" y="65"/>
                  <a:pt x="196" y="65"/>
                </a:cubicBezTo>
                <a:cubicBezTo>
                  <a:pt x="196" y="66"/>
                  <a:pt x="200" y="65"/>
                  <a:pt x="198" y="66"/>
                </a:cubicBezTo>
                <a:cubicBezTo>
                  <a:pt x="199" y="66"/>
                  <a:pt x="200" y="66"/>
                  <a:pt x="201" y="66"/>
                </a:cubicBezTo>
                <a:cubicBezTo>
                  <a:pt x="200" y="66"/>
                  <a:pt x="200" y="66"/>
                  <a:pt x="199" y="66"/>
                </a:cubicBezTo>
                <a:cubicBezTo>
                  <a:pt x="200" y="65"/>
                  <a:pt x="200" y="66"/>
                  <a:pt x="202" y="66"/>
                </a:cubicBezTo>
                <a:cubicBezTo>
                  <a:pt x="201" y="67"/>
                  <a:pt x="200" y="67"/>
                  <a:pt x="199" y="68"/>
                </a:cubicBezTo>
                <a:cubicBezTo>
                  <a:pt x="200" y="66"/>
                  <a:pt x="197" y="68"/>
                  <a:pt x="197" y="66"/>
                </a:cubicBezTo>
                <a:cubicBezTo>
                  <a:pt x="196" y="67"/>
                  <a:pt x="196" y="66"/>
                  <a:pt x="195" y="66"/>
                </a:cubicBezTo>
                <a:cubicBezTo>
                  <a:pt x="197" y="67"/>
                  <a:pt x="191" y="67"/>
                  <a:pt x="190" y="68"/>
                </a:cubicBezTo>
                <a:cubicBezTo>
                  <a:pt x="190" y="69"/>
                  <a:pt x="191" y="69"/>
                  <a:pt x="191" y="70"/>
                </a:cubicBezTo>
                <a:cubicBezTo>
                  <a:pt x="190" y="70"/>
                  <a:pt x="190" y="70"/>
                  <a:pt x="190" y="70"/>
                </a:cubicBezTo>
                <a:cubicBezTo>
                  <a:pt x="189" y="69"/>
                  <a:pt x="187" y="71"/>
                  <a:pt x="186" y="71"/>
                </a:cubicBezTo>
                <a:cubicBezTo>
                  <a:pt x="186" y="71"/>
                  <a:pt x="187" y="72"/>
                  <a:pt x="187" y="72"/>
                </a:cubicBezTo>
                <a:cubicBezTo>
                  <a:pt x="188" y="72"/>
                  <a:pt x="188" y="71"/>
                  <a:pt x="188" y="70"/>
                </a:cubicBezTo>
                <a:cubicBezTo>
                  <a:pt x="191" y="72"/>
                  <a:pt x="193" y="67"/>
                  <a:pt x="196" y="67"/>
                </a:cubicBezTo>
                <a:cubicBezTo>
                  <a:pt x="197" y="67"/>
                  <a:pt x="196" y="69"/>
                  <a:pt x="195" y="69"/>
                </a:cubicBezTo>
                <a:cubicBezTo>
                  <a:pt x="196" y="70"/>
                  <a:pt x="196" y="67"/>
                  <a:pt x="198" y="68"/>
                </a:cubicBezTo>
                <a:cubicBezTo>
                  <a:pt x="197" y="69"/>
                  <a:pt x="194" y="70"/>
                  <a:pt x="193" y="69"/>
                </a:cubicBezTo>
                <a:cubicBezTo>
                  <a:pt x="192" y="69"/>
                  <a:pt x="193" y="70"/>
                  <a:pt x="193" y="70"/>
                </a:cubicBezTo>
                <a:cubicBezTo>
                  <a:pt x="193" y="71"/>
                  <a:pt x="193" y="70"/>
                  <a:pt x="194" y="70"/>
                </a:cubicBezTo>
                <a:cubicBezTo>
                  <a:pt x="193" y="71"/>
                  <a:pt x="192" y="72"/>
                  <a:pt x="191" y="73"/>
                </a:cubicBezTo>
                <a:cubicBezTo>
                  <a:pt x="192" y="74"/>
                  <a:pt x="192" y="75"/>
                  <a:pt x="190" y="75"/>
                </a:cubicBezTo>
                <a:cubicBezTo>
                  <a:pt x="190" y="75"/>
                  <a:pt x="191" y="75"/>
                  <a:pt x="191" y="76"/>
                </a:cubicBezTo>
                <a:cubicBezTo>
                  <a:pt x="188" y="75"/>
                  <a:pt x="189" y="77"/>
                  <a:pt x="188" y="76"/>
                </a:cubicBezTo>
                <a:cubicBezTo>
                  <a:pt x="187" y="76"/>
                  <a:pt x="186" y="78"/>
                  <a:pt x="186" y="78"/>
                </a:cubicBezTo>
                <a:cubicBezTo>
                  <a:pt x="185" y="79"/>
                  <a:pt x="182" y="78"/>
                  <a:pt x="183" y="81"/>
                </a:cubicBezTo>
                <a:cubicBezTo>
                  <a:pt x="181" y="79"/>
                  <a:pt x="182" y="81"/>
                  <a:pt x="179" y="80"/>
                </a:cubicBezTo>
                <a:cubicBezTo>
                  <a:pt x="180" y="80"/>
                  <a:pt x="181" y="79"/>
                  <a:pt x="182" y="78"/>
                </a:cubicBezTo>
                <a:cubicBezTo>
                  <a:pt x="180" y="78"/>
                  <a:pt x="182" y="78"/>
                  <a:pt x="181" y="76"/>
                </a:cubicBezTo>
                <a:cubicBezTo>
                  <a:pt x="182" y="76"/>
                  <a:pt x="182" y="76"/>
                  <a:pt x="183" y="75"/>
                </a:cubicBezTo>
                <a:cubicBezTo>
                  <a:pt x="182" y="74"/>
                  <a:pt x="183" y="74"/>
                  <a:pt x="182" y="73"/>
                </a:cubicBezTo>
                <a:cubicBezTo>
                  <a:pt x="180" y="74"/>
                  <a:pt x="178" y="76"/>
                  <a:pt x="177" y="77"/>
                </a:cubicBezTo>
                <a:cubicBezTo>
                  <a:pt x="177" y="77"/>
                  <a:pt x="177" y="77"/>
                  <a:pt x="177" y="77"/>
                </a:cubicBezTo>
                <a:cubicBezTo>
                  <a:pt x="177" y="77"/>
                  <a:pt x="179" y="79"/>
                  <a:pt x="178" y="79"/>
                </a:cubicBezTo>
                <a:cubicBezTo>
                  <a:pt x="178" y="79"/>
                  <a:pt x="179" y="79"/>
                  <a:pt x="180" y="79"/>
                </a:cubicBezTo>
                <a:cubicBezTo>
                  <a:pt x="178" y="78"/>
                  <a:pt x="180" y="78"/>
                  <a:pt x="179" y="77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8" y="80"/>
                  <a:pt x="178" y="80"/>
                  <a:pt x="177" y="80"/>
                </a:cubicBezTo>
                <a:cubicBezTo>
                  <a:pt x="177" y="80"/>
                  <a:pt x="178" y="80"/>
                  <a:pt x="177" y="81"/>
                </a:cubicBezTo>
                <a:cubicBezTo>
                  <a:pt x="177" y="80"/>
                  <a:pt x="177" y="81"/>
                  <a:pt x="177" y="81"/>
                </a:cubicBezTo>
                <a:cubicBezTo>
                  <a:pt x="176" y="79"/>
                  <a:pt x="175" y="81"/>
                  <a:pt x="174" y="82"/>
                </a:cubicBezTo>
                <a:cubicBezTo>
                  <a:pt x="174" y="82"/>
                  <a:pt x="174" y="79"/>
                  <a:pt x="176" y="80"/>
                </a:cubicBezTo>
                <a:cubicBezTo>
                  <a:pt x="175" y="79"/>
                  <a:pt x="175" y="79"/>
                  <a:pt x="175" y="78"/>
                </a:cubicBezTo>
                <a:cubicBezTo>
                  <a:pt x="175" y="78"/>
                  <a:pt x="174" y="78"/>
                  <a:pt x="174" y="78"/>
                </a:cubicBezTo>
                <a:cubicBezTo>
                  <a:pt x="175" y="79"/>
                  <a:pt x="174" y="79"/>
                  <a:pt x="173" y="79"/>
                </a:cubicBezTo>
                <a:cubicBezTo>
                  <a:pt x="173" y="79"/>
                  <a:pt x="173" y="80"/>
                  <a:pt x="173" y="80"/>
                </a:cubicBezTo>
                <a:cubicBezTo>
                  <a:pt x="172" y="78"/>
                  <a:pt x="168" y="82"/>
                  <a:pt x="168" y="83"/>
                </a:cubicBezTo>
                <a:cubicBezTo>
                  <a:pt x="167" y="83"/>
                  <a:pt x="168" y="83"/>
                  <a:pt x="168" y="82"/>
                </a:cubicBezTo>
                <a:cubicBezTo>
                  <a:pt x="166" y="83"/>
                  <a:pt x="162" y="84"/>
                  <a:pt x="162" y="87"/>
                </a:cubicBezTo>
                <a:cubicBezTo>
                  <a:pt x="158" y="86"/>
                  <a:pt x="156" y="90"/>
                  <a:pt x="152" y="91"/>
                </a:cubicBezTo>
                <a:cubicBezTo>
                  <a:pt x="152" y="92"/>
                  <a:pt x="153" y="91"/>
                  <a:pt x="153" y="92"/>
                </a:cubicBezTo>
                <a:cubicBezTo>
                  <a:pt x="155" y="90"/>
                  <a:pt x="155" y="90"/>
                  <a:pt x="159" y="90"/>
                </a:cubicBezTo>
                <a:cubicBezTo>
                  <a:pt x="159" y="88"/>
                  <a:pt x="160" y="89"/>
                  <a:pt x="161" y="88"/>
                </a:cubicBezTo>
                <a:cubicBezTo>
                  <a:pt x="161" y="88"/>
                  <a:pt x="161" y="87"/>
                  <a:pt x="160" y="87"/>
                </a:cubicBezTo>
                <a:cubicBezTo>
                  <a:pt x="162" y="87"/>
                  <a:pt x="163" y="86"/>
                  <a:pt x="164" y="86"/>
                </a:cubicBezTo>
                <a:cubicBezTo>
                  <a:pt x="165" y="85"/>
                  <a:pt x="163" y="89"/>
                  <a:pt x="163" y="87"/>
                </a:cubicBezTo>
                <a:cubicBezTo>
                  <a:pt x="163" y="90"/>
                  <a:pt x="161" y="89"/>
                  <a:pt x="161" y="91"/>
                </a:cubicBezTo>
                <a:cubicBezTo>
                  <a:pt x="162" y="90"/>
                  <a:pt x="165" y="89"/>
                  <a:pt x="165" y="88"/>
                </a:cubicBezTo>
                <a:cubicBezTo>
                  <a:pt x="169" y="88"/>
                  <a:pt x="173" y="82"/>
                  <a:pt x="176" y="83"/>
                </a:cubicBezTo>
                <a:cubicBezTo>
                  <a:pt x="174" y="82"/>
                  <a:pt x="178" y="80"/>
                  <a:pt x="180" y="81"/>
                </a:cubicBezTo>
                <a:cubicBezTo>
                  <a:pt x="180" y="83"/>
                  <a:pt x="178" y="81"/>
                  <a:pt x="178" y="82"/>
                </a:cubicBezTo>
                <a:cubicBezTo>
                  <a:pt x="177" y="84"/>
                  <a:pt x="178" y="84"/>
                  <a:pt x="178" y="85"/>
                </a:cubicBezTo>
                <a:cubicBezTo>
                  <a:pt x="178" y="85"/>
                  <a:pt x="177" y="85"/>
                  <a:pt x="177" y="85"/>
                </a:cubicBezTo>
                <a:cubicBezTo>
                  <a:pt x="176" y="85"/>
                  <a:pt x="178" y="84"/>
                  <a:pt x="177" y="83"/>
                </a:cubicBezTo>
                <a:cubicBezTo>
                  <a:pt x="176" y="85"/>
                  <a:pt x="175" y="84"/>
                  <a:pt x="174" y="85"/>
                </a:cubicBezTo>
                <a:cubicBezTo>
                  <a:pt x="174" y="86"/>
                  <a:pt x="175" y="87"/>
                  <a:pt x="175" y="85"/>
                </a:cubicBezTo>
                <a:cubicBezTo>
                  <a:pt x="177" y="85"/>
                  <a:pt x="175" y="86"/>
                  <a:pt x="175" y="87"/>
                </a:cubicBezTo>
                <a:cubicBezTo>
                  <a:pt x="174" y="87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3" y="87"/>
                  <a:pt x="175" y="87"/>
                  <a:pt x="174" y="88"/>
                </a:cubicBezTo>
                <a:cubicBezTo>
                  <a:pt x="173" y="87"/>
                  <a:pt x="172" y="87"/>
                  <a:pt x="172" y="86"/>
                </a:cubicBezTo>
                <a:cubicBezTo>
                  <a:pt x="170" y="87"/>
                  <a:pt x="173" y="88"/>
                  <a:pt x="172" y="89"/>
                </a:cubicBezTo>
                <a:cubicBezTo>
                  <a:pt x="171" y="89"/>
                  <a:pt x="171" y="88"/>
                  <a:pt x="171" y="87"/>
                </a:cubicBezTo>
                <a:cubicBezTo>
                  <a:pt x="169" y="89"/>
                  <a:pt x="167" y="90"/>
                  <a:pt x="164" y="91"/>
                </a:cubicBezTo>
                <a:cubicBezTo>
                  <a:pt x="165" y="91"/>
                  <a:pt x="164" y="92"/>
                  <a:pt x="165" y="92"/>
                </a:cubicBezTo>
                <a:cubicBezTo>
                  <a:pt x="165" y="93"/>
                  <a:pt x="165" y="93"/>
                  <a:pt x="164" y="93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3" y="93"/>
                  <a:pt x="163" y="92"/>
                  <a:pt x="163" y="92"/>
                </a:cubicBezTo>
                <a:cubicBezTo>
                  <a:pt x="162" y="92"/>
                  <a:pt x="164" y="94"/>
                  <a:pt x="163" y="95"/>
                </a:cubicBezTo>
                <a:cubicBezTo>
                  <a:pt x="163" y="95"/>
                  <a:pt x="163" y="94"/>
                  <a:pt x="163" y="94"/>
                </a:cubicBezTo>
                <a:cubicBezTo>
                  <a:pt x="162" y="94"/>
                  <a:pt x="162" y="95"/>
                  <a:pt x="162" y="95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2" y="94"/>
                  <a:pt x="161" y="94"/>
                  <a:pt x="161" y="94"/>
                </a:cubicBezTo>
                <a:cubicBezTo>
                  <a:pt x="161" y="93"/>
                  <a:pt x="162" y="95"/>
                  <a:pt x="162" y="94"/>
                </a:cubicBezTo>
                <a:cubicBezTo>
                  <a:pt x="162" y="93"/>
                  <a:pt x="162" y="93"/>
                  <a:pt x="161" y="93"/>
                </a:cubicBezTo>
                <a:cubicBezTo>
                  <a:pt x="160" y="93"/>
                  <a:pt x="161" y="95"/>
                  <a:pt x="161" y="96"/>
                </a:cubicBezTo>
                <a:cubicBezTo>
                  <a:pt x="160" y="95"/>
                  <a:pt x="159" y="95"/>
                  <a:pt x="160" y="94"/>
                </a:cubicBezTo>
                <a:cubicBezTo>
                  <a:pt x="158" y="94"/>
                  <a:pt x="159" y="95"/>
                  <a:pt x="159" y="96"/>
                </a:cubicBezTo>
                <a:cubicBezTo>
                  <a:pt x="159" y="96"/>
                  <a:pt x="160" y="96"/>
                  <a:pt x="160" y="96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7"/>
                  <a:pt x="158" y="96"/>
                  <a:pt x="158" y="95"/>
                </a:cubicBezTo>
                <a:cubicBezTo>
                  <a:pt x="158" y="96"/>
                  <a:pt x="158" y="96"/>
                  <a:pt x="157" y="97"/>
                </a:cubicBezTo>
                <a:cubicBezTo>
                  <a:pt x="157" y="97"/>
                  <a:pt x="157" y="96"/>
                  <a:pt x="157" y="95"/>
                </a:cubicBezTo>
                <a:cubicBezTo>
                  <a:pt x="156" y="97"/>
                  <a:pt x="156" y="97"/>
                  <a:pt x="154" y="97"/>
                </a:cubicBezTo>
                <a:cubicBezTo>
                  <a:pt x="154" y="98"/>
                  <a:pt x="156" y="97"/>
                  <a:pt x="157" y="97"/>
                </a:cubicBezTo>
                <a:cubicBezTo>
                  <a:pt x="154" y="99"/>
                  <a:pt x="152" y="98"/>
                  <a:pt x="150" y="101"/>
                </a:cubicBezTo>
                <a:cubicBezTo>
                  <a:pt x="150" y="102"/>
                  <a:pt x="151" y="100"/>
                  <a:pt x="152" y="101"/>
                </a:cubicBezTo>
                <a:cubicBezTo>
                  <a:pt x="151" y="102"/>
                  <a:pt x="147" y="101"/>
                  <a:pt x="146" y="103"/>
                </a:cubicBezTo>
                <a:cubicBezTo>
                  <a:pt x="146" y="104"/>
                  <a:pt x="147" y="104"/>
                  <a:pt x="147" y="105"/>
                </a:cubicBezTo>
                <a:cubicBezTo>
                  <a:pt x="146" y="104"/>
                  <a:pt x="145" y="104"/>
                  <a:pt x="144" y="104"/>
                </a:cubicBezTo>
                <a:cubicBezTo>
                  <a:pt x="144" y="104"/>
                  <a:pt x="144" y="104"/>
                  <a:pt x="143" y="104"/>
                </a:cubicBezTo>
                <a:cubicBezTo>
                  <a:pt x="143" y="106"/>
                  <a:pt x="145" y="103"/>
                  <a:pt x="145" y="105"/>
                </a:cubicBezTo>
                <a:cubicBezTo>
                  <a:pt x="142" y="104"/>
                  <a:pt x="143" y="107"/>
                  <a:pt x="140" y="107"/>
                </a:cubicBezTo>
                <a:cubicBezTo>
                  <a:pt x="140" y="106"/>
                  <a:pt x="141" y="106"/>
                  <a:pt x="141" y="107"/>
                </a:cubicBezTo>
                <a:cubicBezTo>
                  <a:pt x="141" y="106"/>
                  <a:pt x="142" y="106"/>
                  <a:pt x="142" y="105"/>
                </a:cubicBezTo>
                <a:cubicBezTo>
                  <a:pt x="141" y="106"/>
                  <a:pt x="139" y="107"/>
                  <a:pt x="140" y="108"/>
                </a:cubicBezTo>
                <a:cubicBezTo>
                  <a:pt x="139" y="107"/>
                  <a:pt x="137" y="110"/>
                  <a:pt x="136" y="109"/>
                </a:cubicBezTo>
                <a:cubicBezTo>
                  <a:pt x="134" y="109"/>
                  <a:pt x="137" y="110"/>
                  <a:pt x="135" y="111"/>
                </a:cubicBezTo>
                <a:cubicBezTo>
                  <a:pt x="131" y="111"/>
                  <a:pt x="131" y="113"/>
                  <a:pt x="126" y="115"/>
                </a:cubicBezTo>
                <a:cubicBezTo>
                  <a:pt x="128" y="116"/>
                  <a:pt x="125" y="116"/>
                  <a:pt x="126" y="117"/>
                </a:cubicBezTo>
                <a:cubicBezTo>
                  <a:pt x="125" y="116"/>
                  <a:pt x="124" y="118"/>
                  <a:pt x="123" y="117"/>
                </a:cubicBezTo>
                <a:cubicBezTo>
                  <a:pt x="122" y="118"/>
                  <a:pt x="124" y="118"/>
                  <a:pt x="123" y="119"/>
                </a:cubicBezTo>
                <a:cubicBezTo>
                  <a:pt x="121" y="119"/>
                  <a:pt x="121" y="119"/>
                  <a:pt x="120" y="119"/>
                </a:cubicBezTo>
                <a:cubicBezTo>
                  <a:pt x="120" y="119"/>
                  <a:pt x="120" y="120"/>
                  <a:pt x="121" y="120"/>
                </a:cubicBezTo>
                <a:cubicBezTo>
                  <a:pt x="121" y="120"/>
                  <a:pt x="120" y="120"/>
                  <a:pt x="120" y="119"/>
                </a:cubicBezTo>
                <a:cubicBezTo>
                  <a:pt x="118" y="121"/>
                  <a:pt x="115" y="122"/>
                  <a:pt x="112" y="124"/>
                </a:cubicBezTo>
                <a:cubicBezTo>
                  <a:pt x="113" y="124"/>
                  <a:pt x="114" y="124"/>
                  <a:pt x="114" y="124"/>
                </a:cubicBezTo>
                <a:cubicBezTo>
                  <a:pt x="113" y="125"/>
                  <a:pt x="109" y="124"/>
                  <a:pt x="108" y="128"/>
                </a:cubicBezTo>
                <a:cubicBezTo>
                  <a:pt x="108" y="127"/>
                  <a:pt x="106" y="126"/>
                  <a:pt x="107" y="128"/>
                </a:cubicBezTo>
                <a:cubicBezTo>
                  <a:pt x="103" y="129"/>
                  <a:pt x="97" y="132"/>
                  <a:pt x="94" y="136"/>
                </a:cubicBezTo>
                <a:cubicBezTo>
                  <a:pt x="93" y="135"/>
                  <a:pt x="93" y="137"/>
                  <a:pt x="91" y="137"/>
                </a:cubicBezTo>
                <a:cubicBezTo>
                  <a:pt x="91" y="137"/>
                  <a:pt x="92" y="137"/>
                  <a:pt x="92" y="137"/>
                </a:cubicBezTo>
                <a:cubicBezTo>
                  <a:pt x="89" y="138"/>
                  <a:pt x="85" y="141"/>
                  <a:pt x="83" y="141"/>
                </a:cubicBezTo>
                <a:cubicBezTo>
                  <a:pt x="84" y="142"/>
                  <a:pt x="84" y="143"/>
                  <a:pt x="85" y="143"/>
                </a:cubicBezTo>
                <a:cubicBezTo>
                  <a:pt x="85" y="142"/>
                  <a:pt x="87" y="142"/>
                  <a:pt x="87" y="143"/>
                </a:cubicBezTo>
                <a:cubicBezTo>
                  <a:pt x="89" y="143"/>
                  <a:pt x="89" y="142"/>
                  <a:pt x="89" y="140"/>
                </a:cubicBezTo>
                <a:cubicBezTo>
                  <a:pt x="90" y="141"/>
                  <a:pt x="90" y="141"/>
                  <a:pt x="90" y="141"/>
                </a:cubicBezTo>
                <a:cubicBezTo>
                  <a:pt x="90" y="143"/>
                  <a:pt x="88" y="142"/>
                  <a:pt x="89" y="144"/>
                </a:cubicBezTo>
                <a:cubicBezTo>
                  <a:pt x="90" y="143"/>
                  <a:pt x="91" y="142"/>
                  <a:pt x="91" y="139"/>
                </a:cubicBezTo>
                <a:cubicBezTo>
                  <a:pt x="92" y="139"/>
                  <a:pt x="91" y="142"/>
                  <a:pt x="93" y="141"/>
                </a:cubicBezTo>
                <a:cubicBezTo>
                  <a:pt x="92" y="142"/>
                  <a:pt x="95" y="141"/>
                  <a:pt x="96" y="143"/>
                </a:cubicBezTo>
                <a:cubicBezTo>
                  <a:pt x="98" y="142"/>
                  <a:pt x="99" y="141"/>
                  <a:pt x="99" y="140"/>
                </a:cubicBezTo>
                <a:cubicBezTo>
                  <a:pt x="100" y="139"/>
                  <a:pt x="100" y="140"/>
                  <a:pt x="101" y="140"/>
                </a:cubicBezTo>
                <a:cubicBezTo>
                  <a:pt x="100" y="140"/>
                  <a:pt x="100" y="139"/>
                  <a:pt x="100" y="139"/>
                </a:cubicBezTo>
                <a:cubicBezTo>
                  <a:pt x="101" y="139"/>
                  <a:pt x="102" y="140"/>
                  <a:pt x="102" y="138"/>
                </a:cubicBezTo>
                <a:cubicBezTo>
                  <a:pt x="102" y="138"/>
                  <a:pt x="102" y="138"/>
                  <a:pt x="103" y="139"/>
                </a:cubicBezTo>
                <a:cubicBezTo>
                  <a:pt x="104" y="138"/>
                  <a:pt x="103" y="137"/>
                  <a:pt x="103" y="136"/>
                </a:cubicBezTo>
                <a:cubicBezTo>
                  <a:pt x="105" y="136"/>
                  <a:pt x="106" y="137"/>
                  <a:pt x="105" y="135"/>
                </a:cubicBezTo>
                <a:cubicBezTo>
                  <a:pt x="106" y="135"/>
                  <a:pt x="106" y="136"/>
                  <a:pt x="106" y="136"/>
                </a:cubicBezTo>
                <a:cubicBezTo>
                  <a:pt x="106" y="136"/>
                  <a:pt x="107" y="134"/>
                  <a:pt x="106" y="134"/>
                </a:cubicBezTo>
                <a:cubicBezTo>
                  <a:pt x="107" y="133"/>
                  <a:pt x="108" y="134"/>
                  <a:pt x="109" y="133"/>
                </a:cubicBezTo>
                <a:cubicBezTo>
                  <a:pt x="108" y="134"/>
                  <a:pt x="110" y="135"/>
                  <a:pt x="111" y="134"/>
                </a:cubicBezTo>
                <a:cubicBezTo>
                  <a:pt x="110" y="134"/>
                  <a:pt x="110" y="133"/>
                  <a:pt x="109" y="133"/>
                </a:cubicBezTo>
                <a:cubicBezTo>
                  <a:pt x="110" y="131"/>
                  <a:pt x="110" y="133"/>
                  <a:pt x="111" y="134"/>
                </a:cubicBezTo>
                <a:cubicBezTo>
                  <a:pt x="111" y="133"/>
                  <a:pt x="113" y="132"/>
                  <a:pt x="115" y="134"/>
                </a:cubicBezTo>
                <a:cubicBezTo>
                  <a:pt x="112" y="134"/>
                  <a:pt x="113" y="135"/>
                  <a:pt x="111" y="134"/>
                </a:cubicBezTo>
                <a:cubicBezTo>
                  <a:pt x="110" y="136"/>
                  <a:pt x="109" y="135"/>
                  <a:pt x="108" y="135"/>
                </a:cubicBezTo>
                <a:cubicBezTo>
                  <a:pt x="107" y="135"/>
                  <a:pt x="107" y="135"/>
                  <a:pt x="107" y="136"/>
                </a:cubicBezTo>
                <a:cubicBezTo>
                  <a:pt x="108" y="137"/>
                  <a:pt x="109" y="135"/>
                  <a:pt x="110" y="136"/>
                </a:cubicBezTo>
                <a:cubicBezTo>
                  <a:pt x="109" y="138"/>
                  <a:pt x="107" y="136"/>
                  <a:pt x="107" y="139"/>
                </a:cubicBezTo>
                <a:cubicBezTo>
                  <a:pt x="106" y="139"/>
                  <a:pt x="105" y="139"/>
                  <a:pt x="105" y="138"/>
                </a:cubicBezTo>
                <a:cubicBezTo>
                  <a:pt x="104" y="138"/>
                  <a:pt x="105" y="139"/>
                  <a:pt x="105" y="140"/>
                </a:cubicBezTo>
                <a:cubicBezTo>
                  <a:pt x="102" y="139"/>
                  <a:pt x="104" y="141"/>
                  <a:pt x="101" y="140"/>
                </a:cubicBezTo>
                <a:cubicBezTo>
                  <a:pt x="101" y="141"/>
                  <a:pt x="101" y="142"/>
                  <a:pt x="102" y="142"/>
                </a:cubicBezTo>
                <a:cubicBezTo>
                  <a:pt x="101" y="144"/>
                  <a:pt x="101" y="141"/>
                  <a:pt x="100" y="141"/>
                </a:cubicBezTo>
                <a:cubicBezTo>
                  <a:pt x="101" y="143"/>
                  <a:pt x="99" y="142"/>
                  <a:pt x="99" y="143"/>
                </a:cubicBezTo>
                <a:cubicBezTo>
                  <a:pt x="98" y="142"/>
                  <a:pt x="97" y="144"/>
                  <a:pt x="96" y="145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5" y="146"/>
                  <a:pt x="93" y="145"/>
                  <a:pt x="94" y="147"/>
                </a:cubicBezTo>
                <a:cubicBezTo>
                  <a:pt x="93" y="147"/>
                  <a:pt x="92" y="146"/>
                  <a:pt x="92" y="148"/>
                </a:cubicBezTo>
                <a:cubicBezTo>
                  <a:pt x="91" y="148"/>
                  <a:pt x="91" y="148"/>
                  <a:pt x="92" y="147"/>
                </a:cubicBezTo>
                <a:cubicBezTo>
                  <a:pt x="91" y="147"/>
                  <a:pt x="91" y="148"/>
                  <a:pt x="91" y="149"/>
                </a:cubicBezTo>
                <a:cubicBezTo>
                  <a:pt x="91" y="150"/>
                  <a:pt x="92" y="148"/>
                  <a:pt x="93" y="149"/>
                </a:cubicBezTo>
                <a:cubicBezTo>
                  <a:pt x="93" y="150"/>
                  <a:pt x="91" y="149"/>
                  <a:pt x="93" y="151"/>
                </a:cubicBezTo>
                <a:cubicBezTo>
                  <a:pt x="99" y="147"/>
                  <a:pt x="103" y="141"/>
                  <a:pt x="113" y="137"/>
                </a:cubicBezTo>
                <a:cubicBezTo>
                  <a:pt x="112" y="137"/>
                  <a:pt x="112" y="136"/>
                  <a:pt x="113" y="136"/>
                </a:cubicBezTo>
                <a:cubicBezTo>
                  <a:pt x="113" y="137"/>
                  <a:pt x="113" y="136"/>
                  <a:pt x="114" y="135"/>
                </a:cubicBezTo>
                <a:cubicBezTo>
                  <a:pt x="115" y="134"/>
                  <a:pt x="114" y="135"/>
                  <a:pt x="114" y="136"/>
                </a:cubicBezTo>
                <a:cubicBezTo>
                  <a:pt x="118" y="135"/>
                  <a:pt x="117" y="133"/>
                  <a:pt x="120" y="133"/>
                </a:cubicBezTo>
                <a:cubicBezTo>
                  <a:pt x="120" y="132"/>
                  <a:pt x="119" y="132"/>
                  <a:pt x="119" y="131"/>
                </a:cubicBezTo>
                <a:cubicBezTo>
                  <a:pt x="118" y="132"/>
                  <a:pt x="116" y="132"/>
                  <a:pt x="118" y="131"/>
                </a:cubicBezTo>
                <a:cubicBezTo>
                  <a:pt x="117" y="131"/>
                  <a:pt x="116" y="131"/>
                  <a:pt x="116" y="132"/>
                </a:cubicBezTo>
                <a:cubicBezTo>
                  <a:pt x="116" y="130"/>
                  <a:pt x="114" y="130"/>
                  <a:pt x="112" y="132"/>
                </a:cubicBezTo>
                <a:cubicBezTo>
                  <a:pt x="111" y="130"/>
                  <a:pt x="115" y="129"/>
                  <a:pt x="116" y="128"/>
                </a:cubicBezTo>
                <a:cubicBezTo>
                  <a:pt x="115" y="131"/>
                  <a:pt x="119" y="129"/>
                  <a:pt x="120" y="132"/>
                </a:cubicBezTo>
                <a:cubicBezTo>
                  <a:pt x="121" y="132"/>
                  <a:pt x="123" y="131"/>
                  <a:pt x="122" y="131"/>
                </a:cubicBezTo>
                <a:cubicBezTo>
                  <a:pt x="127" y="129"/>
                  <a:pt x="131" y="125"/>
                  <a:pt x="137" y="122"/>
                </a:cubicBezTo>
                <a:cubicBezTo>
                  <a:pt x="138" y="122"/>
                  <a:pt x="137" y="121"/>
                  <a:pt x="136" y="121"/>
                </a:cubicBezTo>
                <a:cubicBezTo>
                  <a:pt x="138" y="121"/>
                  <a:pt x="140" y="120"/>
                  <a:pt x="143" y="119"/>
                </a:cubicBezTo>
                <a:cubicBezTo>
                  <a:pt x="140" y="117"/>
                  <a:pt x="144" y="119"/>
                  <a:pt x="145" y="117"/>
                </a:cubicBezTo>
                <a:cubicBezTo>
                  <a:pt x="145" y="116"/>
                  <a:pt x="145" y="116"/>
                  <a:pt x="145" y="115"/>
                </a:cubicBezTo>
                <a:cubicBezTo>
                  <a:pt x="143" y="115"/>
                  <a:pt x="144" y="117"/>
                  <a:pt x="143" y="115"/>
                </a:cubicBezTo>
                <a:cubicBezTo>
                  <a:pt x="143" y="116"/>
                  <a:pt x="141" y="118"/>
                  <a:pt x="141" y="116"/>
                </a:cubicBezTo>
                <a:cubicBezTo>
                  <a:pt x="140" y="117"/>
                  <a:pt x="141" y="117"/>
                  <a:pt x="141" y="119"/>
                </a:cubicBezTo>
                <a:cubicBezTo>
                  <a:pt x="139" y="117"/>
                  <a:pt x="140" y="120"/>
                  <a:pt x="137" y="119"/>
                </a:cubicBezTo>
                <a:cubicBezTo>
                  <a:pt x="137" y="120"/>
                  <a:pt x="138" y="119"/>
                  <a:pt x="140" y="119"/>
                </a:cubicBezTo>
                <a:cubicBezTo>
                  <a:pt x="137" y="120"/>
                  <a:pt x="131" y="121"/>
                  <a:pt x="130" y="125"/>
                </a:cubicBezTo>
                <a:cubicBezTo>
                  <a:pt x="128" y="124"/>
                  <a:pt x="125" y="128"/>
                  <a:pt x="122" y="129"/>
                </a:cubicBezTo>
                <a:cubicBezTo>
                  <a:pt x="123" y="126"/>
                  <a:pt x="126" y="124"/>
                  <a:pt x="127" y="125"/>
                </a:cubicBezTo>
                <a:cubicBezTo>
                  <a:pt x="128" y="125"/>
                  <a:pt x="126" y="124"/>
                  <a:pt x="127" y="124"/>
                </a:cubicBezTo>
                <a:cubicBezTo>
                  <a:pt x="126" y="123"/>
                  <a:pt x="126" y="123"/>
                  <a:pt x="124" y="123"/>
                </a:cubicBezTo>
                <a:cubicBezTo>
                  <a:pt x="124" y="123"/>
                  <a:pt x="124" y="123"/>
                  <a:pt x="124" y="122"/>
                </a:cubicBezTo>
                <a:cubicBezTo>
                  <a:pt x="125" y="121"/>
                  <a:pt x="127" y="121"/>
                  <a:pt x="128" y="120"/>
                </a:cubicBezTo>
                <a:cubicBezTo>
                  <a:pt x="130" y="121"/>
                  <a:pt x="127" y="122"/>
                  <a:pt x="127" y="121"/>
                </a:cubicBezTo>
                <a:cubicBezTo>
                  <a:pt x="127" y="122"/>
                  <a:pt x="127" y="122"/>
                  <a:pt x="126" y="122"/>
                </a:cubicBezTo>
                <a:cubicBezTo>
                  <a:pt x="126" y="123"/>
                  <a:pt x="128" y="122"/>
                  <a:pt x="129" y="123"/>
                </a:cubicBezTo>
                <a:cubicBezTo>
                  <a:pt x="130" y="122"/>
                  <a:pt x="131" y="122"/>
                  <a:pt x="131" y="121"/>
                </a:cubicBezTo>
                <a:cubicBezTo>
                  <a:pt x="131" y="119"/>
                  <a:pt x="129" y="121"/>
                  <a:pt x="129" y="120"/>
                </a:cubicBezTo>
                <a:cubicBezTo>
                  <a:pt x="133" y="117"/>
                  <a:pt x="137" y="114"/>
                  <a:pt x="142" y="111"/>
                </a:cubicBezTo>
                <a:cubicBezTo>
                  <a:pt x="141" y="114"/>
                  <a:pt x="139" y="112"/>
                  <a:pt x="138" y="115"/>
                </a:cubicBezTo>
                <a:cubicBezTo>
                  <a:pt x="136" y="114"/>
                  <a:pt x="134" y="116"/>
                  <a:pt x="133" y="118"/>
                </a:cubicBezTo>
                <a:cubicBezTo>
                  <a:pt x="134" y="118"/>
                  <a:pt x="134" y="117"/>
                  <a:pt x="135" y="117"/>
                </a:cubicBezTo>
                <a:cubicBezTo>
                  <a:pt x="135" y="118"/>
                  <a:pt x="134" y="118"/>
                  <a:pt x="134" y="119"/>
                </a:cubicBezTo>
                <a:cubicBezTo>
                  <a:pt x="135" y="119"/>
                  <a:pt x="136" y="118"/>
                  <a:pt x="136" y="117"/>
                </a:cubicBezTo>
                <a:cubicBezTo>
                  <a:pt x="138" y="116"/>
                  <a:pt x="140" y="116"/>
                  <a:pt x="141" y="114"/>
                </a:cubicBezTo>
                <a:cubicBezTo>
                  <a:pt x="142" y="115"/>
                  <a:pt x="142" y="113"/>
                  <a:pt x="144" y="113"/>
                </a:cubicBezTo>
                <a:cubicBezTo>
                  <a:pt x="143" y="112"/>
                  <a:pt x="144" y="112"/>
                  <a:pt x="145" y="112"/>
                </a:cubicBezTo>
                <a:cubicBezTo>
                  <a:pt x="142" y="110"/>
                  <a:pt x="146" y="111"/>
                  <a:pt x="148" y="110"/>
                </a:cubicBezTo>
                <a:cubicBezTo>
                  <a:pt x="146" y="110"/>
                  <a:pt x="148" y="108"/>
                  <a:pt x="148" y="110"/>
                </a:cubicBezTo>
                <a:cubicBezTo>
                  <a:pt x="149" y="108"/>
                  <a:pt x="151" y="108"/>
                  <a:pt x="151" y="106"/>
                </a:cubicBezTo>
                <a:cubicBezTo>
                  <a:pt x="153" y="108"/>
                  <a:pt x="154" y="105"/>
                  <a:pt x="155" y="104"/>
                </a:cubicBezTo>
                <a:cubicBezTo>
                  <a:pt x="156" y="104"/>
                  <a:pt x="159" y="103"/>
                  <a:pt x="158" y="101"/>
                </a:cubicBezTo>
                <a:cubicBezTo>
                  <a:pt x="160" y="101"/>
                  <a:pt x="160" y="100"/>
                  <a:pt x="163" y="100"/>
                </a:cubicBezTo>
                <a:cubicBezTo>
                  <a:pt x="162" y="99"/>
                  <a:pt x="163" y="99"/>
                  <a:pt x="163" y="98"/>
                </a:cubicBezTo>
                <a:cubicBezTo>
                  <a:pt x="164" y="98"/>
                  <a:pt x="164" y="99"/>
                  <a:pt x="164" y="99"/>
                </a:cubicBezTo>
                <a:cubicBezTo>
                  <a:pt x="164" y="98"/>
                  <a:pt x="164" y="98"/>
                  <a:pt x="166" y="98"/>
                </a:cubicBezTo>
                <a:cubicBezTo>
                  <a:pt x="165" y="97"/>
                  <a:pt x="167" y="96"/>
                  <a:pt x="165" y="96"/>
                </a:cubicBezTo>
                <a:cubicBezTo>
                  <a:pt x="166" y="95"/>
                  <a:pt x="167" y="97"/>
                  <a:pt x="167" y="96"/>
                </a:cubicBezTo>
                <a:cubicBezTo>
                  <a:pt x="167" y="96"/>
                  <a:pt x="167" y="95"/>
                  <a:pt x="167" y="95"/>
                </a:cubicBezTo>
                <a:cubicBezTo>
                  <a:pt x="166" y="95"/>
                  <a:pt x="170" y="94"/>
                  <a:pt x="171" y="95"/>
                </a:cubicBezTo>
                <a:cubicBezTo>
                  <a:pt x="173" y="95"/>
                  <a:pt x="169" y="93"/>
                  <a:pt x="172" y="94"/>
                </a:cubicBezTo>
                <a:cubicBezTo>
                  <a:pt x="173" y="94"/>
                  <a:pt x="171" y="93"/>
                  <a:pt x="172" y="91"/>
                </a:cubicBezTo>
                <a:cubicBezTo>
                  <a:pt x="172" y="92"/>
                  <a:pt x="174" y="93"/>
                  <a:pt x="173" y="94"/>
                </a:cubicBezTo>
                <a:cubicBezTo>
                  <a:pt x="174" y="94"/>
                  <a:pt x="173" y="92"/>
                  <a:pt x="174" y="92"/>
                </a:cubicBezTo>
                <a:cubicBezTo>
                  <a:pt x="174" y="91"/>
                  <a:pt x="174" y="93"/>
                  <a:pt x="173" y="92"/>
                </a:cubicBezTo>
                <a:cubicBezTo>
                  <a:pt x="173" y="90"/>
                  <a:pt x="177" y="92"/>
                  <a:pt x="178" y="91"/>
                </a:cubicBezTo>
                <a:cubicBezTo>
                  <a:pt x="178" y="89"/>
                  <a:pt x="177" y="91"/>
                  <a:pt x="175" y="91"/>
                </a:cubicBezTo>
                <a:cubicBezTo>
                  <a:pt x="175" y="90"/>
                  <a:pt x="175" y="90"/>
                  <a:pt x="175" y="89"/>
                </a:cubicBezTo>
                <a:cubicBezTo>
                  <a:pt x="176" y="89"/>
                  <a:pt x="176" y="90"/>
                  <a:pt x="176" y="90"/>
                </a:cubicBezTo>
                <a:cubicBezTo>
                  <a:pt x="177" y="91"/>
                  <a:pt x="178" y="89"/>
                  <a:pt x="177" y="89"/>
                </a:cubicBezTo>
                <a:cubicBezTo>
                  <a:pt x="177" y="88"/>
                  <a:pt x="180" y="87"/>
                  <a:pt x="179" y="89"/>
                </a:cubicBezTo>
                <a:cubicBezTo>
                  <a:pt x="180" y="89"/>
                  <a:pt x="180" y="88"/>
                  <a:pt x="180" y="87"/>
                </a:cubicBezTo>
                <a:cubicBezTo>
                  <a:pt x="180" y="85"/>
                  <a:pt x="181" y="88"/>
                  <a:pt x="181" y="88"/>
                </a:cubicBezTo>
                <a:cubicBezTo>
                  <a:pt x="182" y="88"/>
                  <a:pt x="182" y="87"/>
                  <a:pt x="182" y="87"/>
                </a:cubicBezTo>
                <a:cubicBezTo>
                  <a:pt x="182" y="86"/>
                  <a:pt x="182" y="87"/>
                  <a:pt x="181" y="87"/>
                </a:cubicBezTo>
                <a:cubicBezTo>
                  <a:pt x="180" y="86"/>
                  <a:pt x="182" y="85"/>
                  <a:pt x="183" y="85"/>
                </a:cubicBezTo>
                <a:cubicBezTo>
                  <a:pt x="183" y="86"/>
                  <a:pt x="183" y="86"/>
                  <a:pt x="183" y="87"/>
                </a:cubicBezTo>
                <a:cubicBezTo>
                  <a:pt x="184" y="87"/>
                  <a:pt x="184" y="86"/>
                  <a:pt x="185" y="86"/>
                </a:cubicBezTo>
                <a:cubicBezTo>
                  <a:pt x="185" y="85"/>
                  <a:pt x="184" y="84"/>
                  <a:pt x="184" y="85"/>
                </a:cubicBezTo>
                <a:cubicBezTo>
                  <a:pt x="183" y="84"/>
                  <a:pt x="186" y="83"/>
                  <a:pt x="187" y="84"/>
                </a:cubicBezTo>
                <a:cubicBezTo>
                  <a:pt x="186" y="83"/>
                  <a:pt x="187" y="82"/>
                  <a:pt x="188" y="81"/>
                </a:cubicBezTo>
                <a:cubicBezTo>
                  <a:pt x="188" y="83"/>
                  <a:pt x="193" y="82"/>
                  <a:pt x="194" y="84"/>
                </a:cubicBezTo>
                <a:cubicBezTo>
                  <a:pt x="194" y="83"/>
                  <a:pt x="193" y="83"/>
                  <a:pt x="194" y="82"/>
                </a:cubicBezTo>
                <a:cubicBezTo>
                  <a:pt x="192" y="83"/>
                  <a:pt x="192" y="82"/>
                  <a:pt x="191" y="82"/>
                </a:cubicBezTo>
                <a:cubicBezTo>
                  <a:pt x="191" y="81"/>
                  <a:pt x="192" y="81"/>
                  <a:pt x="192" y="80"/>
                </a:cubicBezTo>
                <a:cubicBezTo>
                  <a:pt x="193" y="80"/>
                  <a:pt x="192" y="81"/>
                  <a:pt x="193" y="81"/>
                </a:cubicBezTo>
                <a:cubicBezTo>
                  <a:pt x="193" y="81"/>
                  <a:pt x="194" y="80"/>
                  <a:pt x="194" y="79"/>
                </a:cubicBezTo>
                <a:cubicBezTo>
                  <a:pt x="193" y="79"/>
                  <a:pt x="194" y="80"/>
                  <a:pt x="194" y="80"/>
                </a:cubicBezTo>
                <a:cubicBezTo>
                  <a:pt x="193" y="80"/>
                  <a:pt x="193" y="79"/>
                  <a:pt x="193" y="79"/>
                </a:cubicBezTo>
                <a:cubicBezTo>
                  <a:pt x="193" y="78"/>
                  <a:pt x="194" y="80"/>
                  <a:pt x="195" y="80"/>
                </a:cubicBezTo>
                <a:cubicBezTo>
                  <a:pt x="197" y="79"/>
                  <a:pt x="197" y="78"/>
                  <a:pt x="198" y="76"/>
                </a:cubicBezTo>
                <a:cubicBezTo>
                  <a:pt x="199" y="78"/>
                  <a:pt x="201" y="76"/>
                  <a:pt x="201" y="77"/>
                </a:cubicBezTo>
                <a:cubicBezTo>
                  <a:pt x="201" y="76"/>
                  <a:pt x="201" y="76"/>
                  <a:pt x="202" y="74"/>
                </a:cubicBezTo>
                <a:cubicBezTo>
                  <a:pt x="204" y="74"/>
                  <a:pt x="203" y="74"/>
                  <a:pt x="205" y="74"/>
                </a:cubicBezTo>
                <a:cubicBezTo>
                  <a:pt x="206" y="74"/>
                  <a:pt x="206" y="72"/>
                  <a:pt x="205" y="73"/>
                </a:cubicBezTo>
                <a:cubicBezTo>
                  <a:pt x="205" y="71"/>
                  <a:pt x="206" y="73"/>
                  <a:pt x="207" y="73"/>
                </a:cubicBezTo>
                <a:cubicBezTo>
                  <a:pt x="207" y="73"/>
                  <a:pt x="207" y="72"/>
                  <a:pt x="208" y="72"/>
                </a:cubicBezTo>
                <a:cubicBezTo>
                  <a:pt x="208" y="71"/>
                  <a:pt x="207" y="71"/>
                  <a:pt x="207" y="71"/>
                </a:cubicBezTo>
                <a:cubicBezTo>
                  <a:pt x="207" y="71"/>
                  <a:pt x="207" y="70"/>
                  <a:pt x="207" y="70"/>
                </a:cubicBezTo>
                <a:cubicBezTo>
                  <a:pt x="208" y="70"/>
                  <a:pt x="208" y="71"/>
                  <a:pt x="208" y="72"/>
                </a:cubicBezTo>
                <a:cubicBezTo>
                  <a:pt x="208" y="72"/>
                  <a:pt x="208" y="71"/>
                  <a:pt x="209" y="71"/>
                </a:cubicBezTo>
                <a:cubicBezTo>
                  <a:pt x="209" y="70"/>
                  <a:pt x="209" y="70"/>
                  <a:pt x="208" y="70"/>
                </a:cubicBezTo>
                <a:cubicBezTo>
                  <a:pt x="209" y="68"/>
                  <a:pt x="210" y="71"/>
                  <a:pt x="211" y="70"/>
                </a:cubicBezTo>
                <a:cubicBezTo>
                  <a:pt x="210" y="68"/>
                  <a:pt x="212" y="70"/>
                  <a:pt x="214" y="69"/>
                </a:cubicBezTo>
                <a:cubicBezTo>
                  <a:pt x="213" y="68"/>
                  <a:pt x="213" y="68"/>
                  <a:pt x="212" y="68"/>
                </a:cubicBezTo>
                <a:cubicBezTo>
                  <a:pt x="212" y="67"/>
                  <a:pt x="213" y="66"/>
                  <a:pt x="213" y="65"/>
                </a:cubicBezTo>
                <a:cubicBezTo>
                  <a:pt x="212" y="66"/>
                  <a:pt x="215" y="70"/>
                  <a:pt x="216" y="66"/>
                </a:cubicBezTo>
                <a:cubicBezTo>
                  <a:pt x="216" y="66"/>
                  <a:pt x="217" y="66"/>
                  <a:pt x="217" y="67"/>
                </a:cubicBezTo>
                <a:cubicBezTo>
                  <a:pt x="218" y="66"/>
                  <a:pt x="217" y="65"/>
                  <a:pt x="218" y="64"/>
                </a:cubicBezTo>
                <a:cubicBezTo>
                  <a:pt x="221" y="67"/>
                  <a:pt x="223" y="65"/>
                  <a:pt x="227" y="67"/>
                </a:cubicBezTo>
                <a:cubicBezTo>
                  <a:pt x="226" y="65"/>
                  <a:pt x="224" y="65"/>
                  <a:pt x="222" y="66"/>
                </a:cubicBezTo>
                <a:cubicBezTo>
                  <a:pt x="222" y="64"/>
                  <a:pt x="219" y="66"/>
                  <a:pt x="219" y="64"/>
                </a:cubicBezTo>
                <a:cubicBezTo>
                  <a:pt x="220" y="63"/>
                  <a:pt x="220" y="64"/>
                  <a:pt x="220" y="65"/>
                </a:cubicBezTo>
                <a:cubicBezTo>
                  <a:pt x="221" y="64"/>
                  <a:pt x="221" y="64"/>
                  <a:pt x="221" y="63"/>
                </a:cubicBezTo>
                <a:cubicBezTo>
                  <a:pt x="222" y="63"/>
                  <a:pt x="221" y="64"/>
                  <a:pt x="222" y="64"/>
                </a:cubicBezTo>
                <a:cubicBezTo>
                  <a:pt x="223" y="64"/>
                  <a:pt x="222" y="63"/>
                  <a:pt x="222" y="63"/>
                </a:cubicBezTo>
                <a:cubicBezTo>
                  <a:pt x="222" y="61"/>
                  <a:pt x="224" y="63"/>
                  <a:pt x="224" y="63"/>
                </a:cubicBezTo>
                <a:cubicBezTo>
                  <a:pt x="226" y="62"/>
                  <a:pt x="225" y="62"/>
                  <a:pt x="225" y="61"/>
                </a:cubicBezTo>
                <a:cubicBezTo>
                  <a:pt x="225" y="61"/>
                  <a:pt x="226" y="61"/>
                  <a:pt x="226" y="60"/>
                </a:cubicBezTo>
                <a:cubicBezTo>
                  <a:pt x="227" y="62"/>
                  <a:pt x="227" y="61"/>
                  <a:pt x="227" y="59"/>
                </a:cubicBezTo>
                <a:cubicBezTo>
                  <a:pt x="228" y="59"/>
                  <a:pt x="228" y="60"/>
                  <a:pt x="228" y="61"/>
                </a:cubicBezTo>
                <a:cubicBezTo>
                  <a:pt x="229" y="61"/>
                  <a:pt x="229" y="60"/>
                  <a:pt x="229" y="60"/>
                </a:cubicBezTo>
                <a:cubicBezTo>
                  <a:pt x="229" y="59"/>
                  <a:pt x="228" y="59"/>
                  <a:pt x="229" y="58"/>
                </a:cubicBezTo>
                <a:cubicBezTo>
                  <a:pt x="229" y="60"/>
                  <a:pt x="230" y="58"/>
                  <a:pt x="230" y="59"/>
                </a:cubicBezTo>
                <a:cubicBezTo>
                  <a:pt x="231" y="56"/>
                  <a:pt x="231" y="57"/>
                  <a:pt x="232" y="59"/>
                </a:cubicBezTo>
                <a:cubicBezTo>
                  <a:pt x="234" y="59"/>
                  <a:pt x="233" y="58"/>
                  <a:pt x="233" y="57"/>
                </a:cubicBezTo>
                <a:cubicBezTo>
                  <a:pt x="234" y="55"/>
                  <a:pt x="233" y="59"/>
                  <a:pt x="234" y="59"/>
                </a:cubicBezTo>
                <a:cubicBezTo>
                  <a:pt x="234" y="60"/>
                  <a:pt x="232" y="60"/>
                  <a:pt x="232" y="61"/>
                </a:cubicBezTo>
                <a:cubicBezTo>
                  <a:pt x="230" y="61"/>
                  <a:pt x="232" y="60"/>
                  <a:pt x="231" y="60"/>
                </a:cubicBezTo>
                <a:cubicBezTo>
                  <a:pt x="229" y="62"/>
                  <a:pt x="230" y="62"/>
                  <a:pt x="228" y="62"/>
                </a:cubicBezTo>
                <a:cubicBezTo>
                  <a:pt x="228" y="63"/>
                  <a:pt x="229" y="64"/>
                  <a:pt x="229" y="64"/>
                </a:cubicBezTo>
                <a:cubicBezTo>
                  <a:pt x="228" y="65"/>
                  <a:pt x="228" y="63"/>
                  <a:pt x="226" y="64"/>
                </a:cubicBezTo>
                <a:cubicBezTo>
                  <a:pt x="229" y="65"/>
                  <a:pt x="225" y="66"/>
                  <a:pt x="225" y="63"/>
                </a:cubicBezTo>
                <a:cubicBezTo>
                  <a:pt x="225" y="63"/>
                  <a:pt x="225" y="64"/>
                  <a:pt x="224" y="64"/>
                </a:cubicBezTo>
                <a:cubicBezTo>
                  <a:pt x="225" y="65"/>
                  <a:pt x="226" y="65"/>
                  <a:pt x="227" y="66"/>
                </a:cubicBezTo>
                <a:cubicBezTo>
                  <a:pt x="229" y="65"/>
                  <a:pt x="229" y="63"/>
                  <a:pt x="232" y="63"/>
                </a:cubicBezTo>
                <a:cubicBezTo>
                  <a:pt x="231" y="63"/>
                  <a:pt x="231" y="62"/>
                  <a:pt x="231" y="62"/>
                </a:cubicBezTo>
                <a:cubicBezTo>
                  <a:pt x="232" y="62"/>
                  <a:pt x="232" y="62"/>
                  <a:pt x="233" y="63"/>
                </a:cubicBezTo>
                <a:cubicBezTo>
                  <a:pt x="232" y="62"/>
                  <a:pt x="235" y="62"/>
                  <a:pt x="233" y="61"/>
                </a:cubicBezTo>
                <a:cubicBezTo>
                  <a:pt x="235" y="60"/>
                  <a:pt x="235" y="61"/>
                  <a:pt x="236" y="60"/>
                </a:cubicBezTo>
                <a:cubicBezTo>
                  <a:pt x="237" y="59"/>
                  <a:pt x="238" y="58"/>
                  <a:pt x="240" y="58"/>
                </a:cubicBezTo>
                <a:cubicBezTo>
                  <a:pt x="239" y="57"/>
                  <a:pt x="235" y="59"/>
                  <a:pt x="234" y="58"/>
                </a:cubicBezTo>
                <a:cubicBezTo>
                  <a:pt x="234" y="56"/>
                  <a:pt x="235" y="53"/>
                  <a:pt x="237" y="54"/>
                </a:cubicBezTo>
                <a:cubicBezTo>
                  <a:pt x="236" y="53"/>
                  <a:pt x="238" y="51"/>
                  <a:pt x="239" y="52"/>
                </a:cubicBezTo>
                <a:cubicBezTo>
                  <a:pt x="239" y="53"/>
                  <a:pt x="238" y="52"/>
                  <a:pt x="238" y="52"/>
                </a:cubicBezTo>
                <a:cubicBezTo>
                  <a:pt x="238" y="53"/>
                  <a:pt x="238" y="53"/>
                  <a:pt x="238" y="53"/>
                </a:cubicBezTo>
                <a:cubicBezTo>
                  <a:pt x="238" y="54"/>
                  <a:pt x="240" y="52"/>
                  <a:pt x="239" y="55"/>
                </a:cubicBezTo>
                <a:cubicBezTo>
                  <a:pt x="240" y="53"/>
                  <a:pt x="239" y="53"/>
                  <a:pt x="239" y="51"/>
                </a:cubicBezTo>
                <a:cubicBezTo>
                  <a:pt x="241" y="51"/>
                  <a:pt x="242" y="49"/>
                  <a:pt x="244" y="49"/>
                </a:cubicBezTo>
                <a:cubicBezTo>
                  <a:pt x="245" y="49"/>
                  <a:pt x="243" y="50"/>
                  <a:pt x="244" y="50"/>
                </a:cubicBezTo>
                <a:cubicBezTo>
                  <a:pt x="243" y="48"/>
                  <a:pt x="242" y="53"/>
                  <a:pt x="242" y="51"/>
                </a:cubicBezTo>
                <a:cubicBezTo>
                  <a:pt x="241" y="51"/>
                  <a:pt x="241" y="52"/>
                  <a:pt x="240" y="52"/>
                </a:cubicBezTo>
                <a:cubicBezTo>
                  <a:pt x="240" y="52"/>
                  <a:pt x="242" y="52"/>
                  <a:pt x="242" y="53"/>
                </a:cubicBezTo>
                <a:cubicBezTo>
                  <a:pt x="243" y="52"/>
                  <a:pt x="243" y="51"/>
                  <a:pt x="243" y="51"/>
                </a:cubicBezTo>
                <a:cubicBezTo>
                  <a:pt x="245" y="51"/>
                  <a:pt x="244" y="53"/>
                  <a:pt x="246" y="53"/>
                </a:cubicBezTo>
                <a:cubicBezTo>
                  <a:pt x="246" y="54"/>
                  <a:pt x="243" y="53"/>
                  <a:pt x="245" y="52"/>
                </a:cubicBezTo>
                <a:cubicBezTo>
                  <a:pt x="244" y="52"/>
                  <a:pt x="244" y="52"/>
                  <a:pt x="244" y="52"/>
                </a:cubicBezTo>
                <a:cubicBezTo>
                  <a:pt x="243" y="53"/>
                  <a:pt x="242" y="57"/>
                  <a:pt x="240" y="55"/>
                </a:cubicBezTo>
                <a:cubicBezTo>
                  <a:pt x="239" y="55"/>
                  <a:pt x="240" y="57"/>
                  <a:pt x="241" y="57"/>
                </a:cubicBezTo>
                <a:cubicBezTo>
                  <a:pt x="244" y="55"/>
                  <a:pt x="246" y="53"/>
                  <a:pt x="248" y="53"/>
                </a:cubicBezTo>
                <a:cubicBezTo>
                  <a:pt x="249" y="53"/>
                  <a:pt x="248" y="52"/>
                  <a:pt x="247" y="52"/>
                </a:cubicBezTo>
                <a:cubicBezTo>
                  <a:pt x="248" y="52"/>
                  <a:pt x="248" y="51"/>
                  <a:pt x="249" y="51"/>
                </a:cubicBezTo>
                <a:cubicBezTo>
                  <a:pt x="248" y="53"/>
                  <a:pt x="250" y="51"/>
                  <a:pt x="251" y="52"/>
                </a:cubicBezTo>
                <a:cubicBezTo>
                  <a:pt x="251" y="50"/>
                  <a:pt x="249" y="52"/>
                  <a:pt x="250" y="50"/>
                </a:cubicBezTo>
                <a:cubicBezTo>
                  <a:pt x="252" y="51"/>
                  <a:pt x="253" y="49"/>
                  <a:pt x="254" y="49"/>
                </a:cubicBezTo>
                <a:cubicBezTo>
                  <a:pt x="254" y="49"/>
                  <a:pt x="253" y="49"/>
                  <a:pt x="253" y="48"/>
                </a:cubicBezTo>
                <a:cubicBezTo>
                  <a:pt x="254" y="48"/>
                  <a:pt x="255" y="49"/>
                  <a:pt x="256" y="49"/>
                </a:cubicBezTo>
                <a:cubicBezTo>
                  <a:pt x="254" y="48"/>
                  <a:pt x="259" y="48"/>
                  <a:pt x="258" y="46"/>
                </a:cubicBezTo>
                <a:cubicBezTo>
                  <a:pt x="259" y="46"/>
                  <a:pt x="259" y="47"/>
                  <a:pt x="261" y="46"/>
                </a:cubicBezTo>
                <a:cubicBezTo>
                  <a:pt x="261" y="45"/>
                  <a:pt x="260" y="45"/>
                  <a:pt x="260" y="45"/>
                </a:cubicBezTo>
                <a:cubicBezTo>
                  <a:pt x="266" y="41"/>
                  <a:pt x="273" y="38"/>
                  <a:pt x="278" y="34"/>
                </a:cubicBezTo>
                <a:cubicBezTo>
                  <a:pt x="282" y="34"/>
                  <a:pt x="281" y="32"/>
                  <a:pt x="284" y="32"/>
                </a:cubicBezTo>
                <a:cubicBezTo>
                  <a:pt x="284" y="32"/>
                  <a:pt x="284" y="31"/>
                  <a:pt x="283" y="31"/>
                </a:cubicBezTo>
                <a:cubicBezTo>
                  <a:pt x="284" y="31"/>
                  <a:pt x="284" y="32"/>
                  <a:pt x="284" y="31"/>
                </a:cubicBezTo>
                <a:cubicBezTo>
                  <a:pt x="285" y="31"/>
                  <a:pt x="285" y="31"/>
                  <a:pt x="285" y="32"/>
                </a:cubicBezTo>
                <a:cubicBezTo>
                  <a:pt x="286" y="29"/>
                  <a:pt x="290" y="31"/>
                  <a:pt x="290" y="28"/>
                </a:cubicBezTo>
                <a:cubicBezTo>
                  <a:pt x="293" y="28"/>
                  <a:pt x="296" y="26"/>
                  <a:pt x="298" y="24"/>
                </a:cubicBezTo>
                <a:cubicBezTo>
                  <a:pt x="299" y="25"/>
                  <a:pt x="308" y="19"/>
                  <a:pt x="312" y="22"/>
                </a:cubicBezTo>
                <a:cubicBezTo>
                  <a:pt x="311" y="23"/>
                  <a:pt x="309" y="23"/>
                  <a:pt x="307" y="24"/>
                </a:cubicBezTo>
                <a:cubicBezTo>
                  <a:pt x="308" y="26"/>
                  <a:pt x="309" y="23"/>
                  <a:pt x="310" y="24"/>
                </a:cubicBezTo>
                <a:cubicBezTo>
                  <a:pt x="309" y="25"/>
                  <a:pt x="308" y="26"/>
                  <a:pt x="306" y="26"/>
                </a:cubicBezTo>
                <a:cubicBezTo>
                  <a:pt x="306" y="27"/>
                  <a:pt x="307" y="27"/>
                  <a:pt x="307" y="27"/>
                </a:cubicBezTo>
                <a:cubicBezTo>
                  <a:pt x="308" y="27"/>
                  <a:pt x="307" y="25"/>
                  <a:pt x="309" y="27"/>
                </a:cubicBezTo>
                <a:cubicBezTo>
                  <a:pt x="308" y="26"/>
                  <a:pt x="311" y="24"/>
                  <a:pt x="312" y="25"/>
                </a:cubicBezTo>
                <a:cubicBezTo>
                  <a:pt x="311" y="23"/>
                  <a:pt x="313" y="23"/>
                  <a:pt x="313" y="22"/>
                </a:cubicBezTo>
                <a:cubicBezTo>
                  <a:pt x="316" y="22"/>
                  <a:pt x="319" y="23"/>
                  <a:pt x="320" y="21"/>
                </a:cubicBezTo>
                <a:close/>
                <a:moveTo>
                  <a:pt x="252" y="46"/>
                </a:moveTo>
                <a:cubicBezTo>
                  <a:pt x="252" y="46"/>
                  <a:pt x="251" y="46"/>
                  <a:pt x="251" y="46"/>
                </a:cubicBezTo>
                <a:cubicBezTo>
                  <a:pt x="250" y="45"/>
                  <a:pt x="253" y="44"/>
                  <a:pt x="252" y="46"/>
                </a:cubicBezTo>
                <a:cubicBezTo>
                  <a:pt x="254" y="42"/>
                  <a:pt x="260" y="40"/>
                  <a:pt x="264" y="38"/>
                </a:cubicBezTo>
                <a:cubicBezTo>
                  <a:pt x="264" y="38"/>
                  <a:pt x="264" y="38"/>
                  <a:pt x="264" y="37"/>
                </a:cubicBezTo>
                <a:cubicBezTo>
                  <a:pt x="266" y="37"/>
                  <a:pt x="270" y="35"/>
                  <a:pt x="272" y="32"/>
                </a:cubicBezTo>
                <a:cubicBezTo>
                  <a:pt x="274" y="33"/>
                  <a:pt x="276" y="32"/>
                  <a:pt x="277" y="30"/>
                </a:cubicBezTo>
                <a:cubicBezTo>
                  <a:pt x="277" y="30"/>
                  <a:pt x="277" y="30"/>
                  <a:pt x="277" y="29"/>
                </a:cubicBezTo>
                <a:cubicBezTo>
                  <a:pt x="273" y="30"/>
                  <a:pt x="271" y="32"/>
                  <a:pt x="268" y="33"/>
                </a:cubicBezTo>
                <a:cubicBezTo>
                  <a:pt x="269" y="35"/>
                  <a:pt x="265" y="33"/>
                  <a:pt x="267" y="34"/>
                </a:cubicBezTo>
                <a:cubicBezTo>
                  <a:pt x="267" y="36"/>
                  <a:pt x="266" y="34"/>
                  <a:pt x="266" y="34"/>
                </a:cubicBezTo>
                <a:cubicBezTo>
                  <a:pt x="263" y="36"/>
                  <a:pt x="261" y="38"/>
                  <a:pt x="258" y="38"/>
                </a:cubicBezTo>
                <a:cubicBezTo>
                  <a:pt x="258" y="38"/>
                  <a:pt x="258" y="39"/>
                  <a:pt x="258" y="39"/>
                </a:cubicBezTo>
                <a:cubicBezTo>
                  <a:pt x="257" y="37"/>
                  <a:pt x="256" y="39"/>
                  <a:pt x="256" y="40"/>
                </a:cubicBezTo>
                <a:cubicBezTo>
                  <a:pt x="254" y="40"/>
                  <a:pt x="257" y="39"/>
                  <a:pt x="255" y="39"/>
                </a:cubicBezTo>
                <a:cubicBezTo>
                  <a:pt x="258" y="36"/>
                  <a:pt x="264" y="34"/>
                  <a:pt x="268" y="32"/>
                </a:cubicBezTo>
                <a:cubicBezTo>
                  <a:pt x="268" y="31"/>
                  <a:pt x="268" y="30"/>
                  <a:pt x="268" y="30"/>
                </a:cubicBezTo>
                <a:cubicBezTo>
                  <a:pt x="268" y="30"/>
                  <a:pt x="269" y="31"/>
                  <a:pt x="269" y="31"/>
                </a:cubicBezTo>
                <a:cubicBezTo>
                  <a:pt x="270" y="30"/>
                  <a:pt x="273" y="30"/>
                  <a:pt x="274" y="27"/>
                </a:cubicBezTo>
                <a:cubicBezTo>
                  <a:pt x="277" y="27"/>
                  <a:pt x="279" y="25"/>
                  <a:pt x="284" y="24"/>
                </a:cubicBezTo>
                <a:cubicBezTo>
                  <a:pt x="284" y="23"/>
                  <a:pt x="284" y="23"/>
                  <a:pt x="283" y="22"/>
                </a:cubicBezTo>
                <a:cubicBezTo>
                  <a:pt x="284" y="21"/>
                  <a:pt x="284" y="24"/>
                  <a:pt x="285" y="24"/>
                </a:cubicBezTo>
                <a:cubicBezTo>
                  <a:pt x="284" y="21"/>
                  <a:pt x="288" y="23"/>
                  <a:pt x="289" y="21"/>
                </a:cubicBezTo>
                <a:cubicBezTo>
                  <a:pt x="291" y="23"/>
                  <a:pt x="295" y="20"/>
                  <a:pt x="295" y="23"/>
                </a:cubicBezTo>
                <a:cubicBezTo>
                  <a:pt x="295" y="23"/>
                  <a:pt x="295" y="22"/>
                  <a:pt x="295" y="22"/>
                </a:cubicBezTo>
                <a:cubicBezTo>
                  <a:pt x="292" y="23"/>
                  <a:pt x="293" y="24"/>
                  <a:pt x="290" y="24"/>
                </a:cubicBezTo>
                <a:cubicBezTo>
                  <a:pt x="290" y="25"/>
                  <a:pt x="290" y="25"/>
                  <a:pt x="291" y="25"/>
                </a:cubicBezTo>
                <a:cubicBezTo>
                  <a:pt x="288" y="25"/>
                  <a:pt x="285" y="29"/>
                  <a:pt x="284" y="29"/>
                </a:cubicBezTo>
                <a:cubicBezTo>
                  <a:pt x="282" y="30"/>
                  <a:pt x="279" y="30"/>
                  <a:pt x="278" y="33"/>
                </a:cubicBezTo>
                <a:cubicBezTo>
                  <a:pt x="276" y="31"/>
                  <a:pt x="276" y="34"/>
                  <a:pt x="274" y="35"/>
                </a:cubicBezTo>
                <a:cubicBezTo>
                  <a:pt x="273" y="32"/>
                  <a:pt x="273" y="37"/>
                  <a:pt x="271" y="35"/>
                </a:cubicBezTo>
                <a:cubicBezTo>
                  <a:pt x="270" y="35"/>
                  <a:pt x="271" y="38"/>
                  <a:pt x="269" y="37"/>
                </a:cubicBezTo>
                <a:cubicBezTo>
                  <a:pt x="269" y="36"/>
                  <a:pt x="270" y="37"/>
                  <a:pt x="270" y="36"/>
                </a:cubicBezTo>
                <a:cubicBezTo>
                  <a:pt x="267" y="36"/>
                  <a:pt x="268" y="38"/>
                  <a:pt x="266" y="39"/>
                </a:cubicBezTo>
                <a:cubicBezTo>
                  <a:pt x="266" y="38"/>
                  <a:pt x="266" y="38"/>
                  <a:pt x="266" y="38"/>
                </a:cubicBezTo>
                <a:cubicBezTo>
                  <a:pt x="264" y="38"/>
                  <a:pt x="259" y="43"/>
                  <a:pt x="257" y="43"/>
                </a:cubicBezTo>
                <a:cubicBezTo>
                  <a:pt x="257" y="44"/>
                  <a:pt x="257" y="44"/>
                  <a:pt x="259" y="44"/>
                </a:cubicBezTo>
                <a:cubicBezTo>
                  <a:pt x="258" y="44"/>
                  <a:pt x="257" y="44"/>
                  <a:pt x="258" y="45"/>
                </a:cubicBezTo>
                <a:cubicBezTo>
                  <a:pt x="256" y="43"/>
                  <a:pt x="256" y="44"/>
                  <a:pt x="253" y="44"/>
                </a:cubicBezTo>
                <a:cubicBezTo>
                  <a:pt x="254" y="45"/>
                  <a:pt x="254" y="46"/>
                  <a:pt x="255" y="47"/>
                </a:cubicBezTo>
                <a:cubicBezTo>
                  <a:pt x="253" y="48"/>
                  <a:pt x="251" y="48"/>
                  <a:pt x="251" y="49"/>
                </a:cubicBezTo>
                <a:cubicBezTo>
                  <a:pt x="249" y="50"/>
                  <a:pt x="246" y="50"/>
                  <a:pt x="245" y="52"/>
                </a:cubicBezTo>
                <a:cubicBezTo>
                  <a:pt x="245" y="52"/>
                  <a:pt x="245" y="51"/>
                  <a:pt x="244" y="51"/>
                </a:cubicBezTo>
                <a:cubicBezTo>
                  <a:pt x="244" y="49"/>
                  <a:pt x="246" y="49"/>
                  <a:pt x="248" y="49"/>
                </a:cubicBezTo>
                <a:cubicBezTo>
                  <a:pt x="249" y="49"/>
                  <a:pt x="249" y="48"/>
                  <a:pt x="249" y="48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48" y="47"/>
                  <a:pt x="249" y="48"/>
                  <a:pt x="248" y="49"/>
                </a:cubicBezTo>
                <a:cubicBezTo>
                  <a:pt x="248" y="49"/>
                  <a:pt x="248" y="48"/>
                  <a:pt x="248" y="47"/>
                </a:cubicBezTo>
                <a:cubicBezTo>
                  <a:pt x="245" y="48"/>
                  <a:pt x="247" y="49"/>
                  <a:pt x="245" y="49"/>
                </a:cubicBezTo>
                <a:cubicBezTo>
                  <a:pt x="244" y="47"/>
                  <a:pt x="249" y="47"/>
                  <a:pt x="250" y="45"/>
                </a:cubicBezTo>
                <a:cubicBezTo>
                  <a:pt x="250" y="47"/>
                  <a:pt x="251" y="47"/>
                  <a:pt x="251" y="48"/>
                </a:cubicBezTo>
                <a:cubicBezTo>
                  <a:pt x="250" y="48"/>
                  <a:pt x="250" y="46"/>
                  <a:pt x="249" y="46"/>
                </a:cubicBezTo>
                <a:cubicBezTo>
                  <a:pt x="249" y="48"/>
                  <a:pt x="250" y="48"/>
                  <a:pt x="251" y="48"/>
                </a:cubicBezTo>
                <a:cubicBezTo>
                  <a:pt x="251" y="48"/>
                  <a:pt x="251" y="47"/>
                  <a:pt x="252" y="46"/>
                </a:cubicBezTo>
                <a:close/>
                <a:moveTo>
                  <a:pt x="170" y="90"/>
                </a:moveTo>
                <a:cubicBezTo>
                  <a:pt x="170" y="91"/>
                  <a:pt x="169" y="90"/>
                  <a:pt x="169" y="91"/>
                </a:cubicBezTo>
                <a:cubicBezTo>
                  <a:pt x="166" y="90"/>
                  <a:pt x="167" y="90"/>
                  <a:pt x="170" y="90"/>
                </a:cubicBezTo>
                <a:close/>
                <a:moveTo>
                  <a:pt x="195" y="71"/>
                </a:moveTo>
                <a:cubicBezTo>
                  <a:pt x="196" y="71"/>
                  <a:pt x="196" y="72"/>
                  <a:pt x="195" y="72"/>
                </a:cubicBezTo>
                <a:cubicBezTo>
                  <a:pt x="195" y="72"/>
                  <a:pt x="196" y="72"/>
                  <a:pt x="196" y="73"/>
                </a:cubicBezTo>
                <a:cubicBezTo>
                  <a:pt x="195" y="73"/>
                  <a:pt x="193" y="74"/>
                  <a:pt x="192" y="72"/>
                </a:cubicBezTo>
                <a:cubicBezTo>
                  <a:pt x="193" y="72"/>
                  <a:pt x="194" y="72"/>
                  <a:pt x="194" y="73"/>
                </a:cubicBezTo>
                <a:cubicBezTo>
                  <a:pt x="194" y="72"/>
                  <a:pt x="195" y="72"/>
                  <a:pt x="195" y="71"/>
                </a:cubicBezTo>
                <a:close/>
                <a:moveTo>
                  <a:pt x="250" y="39"/>
                </a:moveTo>
                <a:cubicBezTo>
                  <a:pt x="250" y="39"/>
                  <a:pt x="249" y="38"/>
                  <a:pt x="249" y="37"/>
                </a:cubicBezTo>
                <a:cubicBezTo>
                  <a:pt x="248" y="39"/>
                  <a:pt x="248" y="36"/>
                  <a:pt x="247" y="37"/>
                </a:cubicBezTo>
                <a:cubicBezTo>
                  <a:pt x="247" y="37"/>
                  <a:pt x="247" y="37"/>
                  <a:pt x="247" y="37"/>
                </a:cubicBezTo>
                <a:cubicBezTo>
                  <a:pt x="247" y="37"/>
                  <a:pt x="247" y="36"/>
                  <a:pt x="247" y="36"/>
                </a:cubicBezTo>
                <a:cubicBezTo>
                  <a:pt x="248" y="38"/>
                  <a:pt x="250" y="36"/>
                  <a:pt x="250" y="39"/>
                </a:cubicBezTo>
                <a:close/>
                <a:moveTo>
                  <a:pt x="279" y="19"/>
                </a:moveTo>
                <a:cubicBezTo>
                  <a:pt x="278" y="20"/>
                  <a:pt x="279" y="20"/>
                  <a:pt x="279" y="19"/>
                </a:cubicBezTo>
                <a:cubicBezTo>
                  <a:pt x="280" y="20"/>
                  <a:pt x="279" y="21"/>
                  <a:pt x="279" y="21"/>
                </a:cubicBezTo>
                <a:cubicBezTo>
                  <a:pt x="277" y="22"/>
                  <a:pt x="276" y="19"/>
                  <a:pt x="279" y="19"/>
                </a:cubicBezTo>
                <a:close/>
                <a:moveTo>
                  <a:pt x="247" y="23"/>
                </a:moveTo>
                <a:cubicBezTo>
                  <a:pt x="247" y="22"/>
                  <a:pt x="254" y="17"/>
                  <a:pt x="256" y="20"/>
                </a:cubicBezTo>
                <a:cubicBezTo>
                  <a:pt x="254" y="22"/>
                  <a:pt x="250" y="21"/>
                  <a:pt x="247" y="23"/>
                </a:cubicBezTo>
                <a:close/>
                <a:moveTo>
                  <a:pt x="255" y="24"/>
                </a:moveTo>
                <a:cubicBezTo>
                  <a:pt x="256" y="23"/>
                  <a:pt x="254" y="23"/>
                  <a:pt x="255" y="22"/>
                </a:cubicBezTo>
                <a:cubicBezTo>
                  <a:pt x="255" y="22"/>
                  <a:pt x="256" y="22"/>
                  <a:pt x="256" y="23"/>
                </a:cubicBezTo>
                <a:cubicBezTo>
                  <a:pt x="256" y="23"/>
                  <a:pt x="256" y="22"/>
                  <a:pt x="257" y="22"/>
                </a:cubicBezTo>
                <a:cubicBezTo>
                  <a:pt x="257" y="23"/>
                  <a:pt x="256" y="24"/>
                  <a:pt x="255" y="24"/>
                </a:cubicBezTo>
                <a:cubicBezTo>
                  <a:pt x="255" y="24"/>
                  <a:pt x="255" y="24"/>
                  <a:pt x="255" y="24"/>
                </a:cubicBezTo>
                <a:close/>
                <a:moveTo>
                  <a:pt x="152" y="23"/>
                </a:moveTo>
                <a:cubicBezTo>
                  <a:pt x="151" y="24"/>
                  <a:pt x="151" y="23"/>
                  <a:pt x="149" y="24"/>
                </a:cubicBezTo>
                <a:cubicBezTo>
                  <a:pt x="150" y="22"/>
                  <a:pt x="147" y="24"/>
                  <a:pt x="147" y="22"/>
                </a:cubicBezTo>
                <a:cubicBezTo>
                  <a:pt x="150" y="21"/>
                  <a:pt x="149" y="23"/>
                  <a:pt x="151" y="22"/>
                </a:cubicBezTo>
                <a:cubicBezTo>
                  <a:pt x="151" y="22"/>
                  <a:pt x="151" y="23"/>
                  <a:pt x="152" y="23"/>
                </a:cubicBezTo>
                <a:close/>
                <a:moveTo>
                  <a:pt x="129" y="34"/>
                </a:moveTo>
                <a:cubicBezTo>
                  <a:pt x="127" y="35"/>
                  <a:pt x="127" y="35"/>
                  <a:pt x="126" y="34"/>
                </a:cubicBezTo>
                <a:cubicBezTo>
                  <a:pt x="126" y="33"/>
                  <a:pt x="126" y="34"/>
                  <a:pt x="126" y="34"/>
                </a:cubicBezTo>
                <a:cubicBezTo>
                  <a:pt x="127" y="34"/>
                  <a:pt x="128" y="33"/>
                  <a:pt x="128" y="32"/>
                </a:cubicBezTo>
                <a:cubicBezTo>
                  <a:pt x="129" y="33"/>
                  <a:pt x="129" y="33"/>
                  <a:pt x="129" y="34"/>
                </a:cubicBezTo>
                <a:close/>
                <a:moveTo>
                  <a:pt x="101" y="72"/>
                </a:moveTo>
                <a:cubicBezTo>
                  <a:pt x="101" y="73"/>
                  <a:pt x="99" y="75"/>
                  <a:pt x="98" y="74"/>
                </a:cubicBezTo>
                <a:cubicBezTo>
                  <a:pt x="99" y="72"/>
                  <a:pt x="99" y="73"/>
                  <a:pt x="101" y="72"/>
                </a:cubicBezTo>
                <a:close/>
                <a:moveTo>
                  <a:pt x="94" y="79"/>
                </a:moveTo>
                <a:cubicBezTo>
                  <a:pt x="94" y="78"/>
                  <a:pt x="96" y="78"/>
                  <a:pt x="96" y="77"/>
                </a:cubicBezTo>
                <a:cubicBezTo>
                  <a:pt x="97" y="78"/>
                  <a:pt x="95" y="81"/>
                  <a:pt x="94" y="79"/>
                </a:cubicBezTo>
                <a:close/>
                <a:moveTo>
                  <a:pt x="89" y="82"/>
                </a:moveTo>
                <a:cubicBezTo>
                  <a:pt x="92" y="80"/>
                  <a:pt x="93" y="85"/>
                  <a:pt x="95" y="86"/>
                </a:cubicBezTo>
                <a:cubicBezTo>
                  <a:pt x="95" y="86"/>
                  <a:pt x="94" y="87"/>
                  <a:pt x="94" y="86"/>
                </a:cubicBezTo>
                <a:cubicBezTo>
                  <a:pt x="93" y="86"/>
                  <a:pt x="94" y="87"/>
                  <a:pt x="93" y="87"/>
                </a:cubicBezTo>
                <a:cubicBezTo>
                  <a:pt x="92" y="85"/>
                  <a:pt x="90" y="84"/>
                  <a:pt x="89" y="82"/>
                </a:cubicBezTo>
                <a:close/>
                <a:moveTo>
                  <a:pt x="323" y="37"/>
                </a:moveTo>
                <a:cubicBezTo>
                  <a:pt x="324" y="36"/>
                  <a:pt x="322" y="40"/>
                  <a:pt x="323" y="40"/>
                </a:cubicBezTo>
                <a:cubicBezTo>
                  <a:pt x="323" y="40"/>
                  <a:pt x="322" y="40"/>
                  <a:pt x="321" y="40"/>
                </a:cubicBezTo>
                <a:cubicBezTo>
                  <a:pt x="321" y="37"/>
                  <a:pt x="322" y="39"/>
                  <a:pt x="323" y="37"/>
                </a:cubicBezTo>
                <a:close/>
                <a:moveTo>
                  <a:pt x="330" y="174"/>
                </a:moveTo>
                <a:cubicBezTo>
                  <a:pt x="330" y="175"/>
                  <a:pt x="329" y="175"/>
                  <a:pt x="329" y="175"/>
                </a:cubicBezTo>
                <a:cubicBezTo>
                  <a:pt x="328" y="175"/>
                  <a:pt x="327" y="175"/>
                  <a:pt x="327" y="173"/>
                </a:cubicBezTo>
                <a:cubicBezTo>
                  <a:pt x="328" y="173"/>
                  <a:pt x="329" y="173"/>
                  <a:pt x="330" y="174"/>
                </a:cubicBezTo>
                <a:close/>
                <a:moveTo>
                  <a:pt x="316" y="44"/>
                </a:moveTo>
                <a:cubicBezTo>
                  <a:pt x="316" y="43"/>
                  <a:pt x="315" y="43"/>
                  <a:pt x="315" y="43"/>
                </a:cubicBezTo>
                <a:cubicBezTo>
                  <a:pt x="315" y="44"/>
                  <a:pt x="312" y="46"/>
                  <a:pt x="313" y="44"/>
                </a:cubicBezTo>
                <a:cubicBezTo>
                  <a:pt x="313" y="44"/>
                  <a:pt x="313" y="44"/>
                  <a:pt x="312" y="44"/>
                </a:cubicBezTo>
                <a:cubicBezTo>
                  <a:pt x="312" y="45"/>
                  <a:pt x="313" y="45"/>
                  <a:pt x="313" y="46"/>
                </a:cubicBezTo>
                <a:cubicBezTo>
                  <a:pt x="311" y="46"/>
                  <a:pt x="306" y="47"/>
                  <a:pt x="308" y="48"/>
                </a:cubicBezTo>
                <a:cubicBezTo>
                  <a:pt x="308" y="50"/>
                  <a:pt x="307" y="48"/>
                  <a:pt x="306" y="48"/>
                </a:cubicBezTo>
                <a:cubicBezTo>
                  <a:pt x="306" y="49"/>
                  <a:pt x="303" y="50"/>
                  <a:pt x="301" y="50"/>
                </a:cubicBezTo>
                <a:cubicBezTo>
                  <a:pt x="301" y="51"/>
                  <a:pt x="301" y="51"/>
                  <a:pt x="302" y="51"/>
                </a:cubicBezTo>
                <a:cubicBezTo>
                  <a:pt x="296" y="52"/>
                  <a:pt x="290" y="57"/>
                  <a:pt x="286" y="59"/>
                </a:cubicBezTo>
                <a:cubicBezTo>
                  <a:pt x="286" y="59"/>
                  <a:pt x="286" y="59"/>
                  <a:pt x="286" y="60"/>
                </a:cubicBezTo>
                <a:cubicBezTo>
                  <a:pt x="286" y="58"/>
                  <a:pt x="281" y="61"/>
                  <a:pt x="282" y="61"/>
                </a:cubicBezTo>
                <a:cubicBezTo>
                  <a:pt x="278" y="62"/>
                  <a:pt x="270" y="66"/>
                  <a:pt x="269" y="69"/>
                </a:cubicBezTo>
                <a:cubicBezTo>
                  <a:pt x="268" y="67"/>
                  <a:pt x="267" y="70"/>
                  <a:pt x="265" y="70"/>
                </a:cubicBezTo>
                <a:cubicBezTo>
                  <a:pt x="265" y="71"/>
                  <a:pt x="265" y="71"/>
                  <a:pt x="265" y="72"/>
                </a:cubicBezTo>
                <a:cubicBezTo>
                  <a:pt x="264" y="72"/>
                  <a:pt x="264" y="71"/>
                  <a:pt x="265" y="71"/>
                </a:cubicBezTo>
                <a:cubicBezTo>
                  <a:pt x="261" y="71"/>
                  <a:pt x="257" y="76"/>
                  <a:pt x="251" y="77"/>
                </a:cubicBezTo>
                <a:cubicBezTo>
                  <a:pt x="251" y="78"/>
                  <a:pt x="252" y="78"/>
                  <a:pt x="253" y="78"/>
                </a:cubicBezTo>
                <a:cubicBezTo>
                  <a:pt x="250" y="79"/>
                  <a:pt x="250" y="77"/>
                  <a:pt x="249" y="81"/>
                </a:cubicBezTo>
                <a:cubicBezTo>
                  <a:pt x="247" y="78"/>
                  <a:pt x="244" y="82"/>
                  <a:pt x="242" y="83"/>
                </a:cubicBezTo>
                <a:cubicBezTo>
                  <a:pt x="242" y="83"/>
                  <a:pt x="242" y="84"/>
                  <a:pt x="243" y="84"/>
                </a:cubicBezTo>
                <a:cubicBezTo>
                  <a:pt x="242" y="85"/>
                  <a:pt x="241" y="83"/>
                  <a:pt x="240" y="83"/>
                </a:cubicBezTo>
                <a:cubicBezTo>
                  <a:pt x="241" y="80"/>
                  <a:pt x="249" y="80"/>
                  <a:pt x="249" y="76"/>
                </a:cubicBezTo>
                <a:cubicBezTo>
                  <a:pt x="249" y="78"/>
                  <a:pt x="250" y="76"/>
                  <a:pt x="250" y="77"/>
                </a:cubicBezTo>
                <a:cubicBezTo>
                  <a:pt x="256" y="73"/>
                  <a:pt x="270" y="67"/>
                  <a:pt x="275" y="62"/>
                </a:cubicBezTo>
                <a:cubicBezTo>
                  <a:pt x="278" y="62"/>
                  <a:pt x="284" y="58"/>
                  <a:pt x="286" y="56"/>
                </a:cubicBezTo>
                <a:cubicBezTo>
                  <a:pt x="288" y="58"/>
                  <a:pt x="290" y="53"/>
                  <a:pt x="293" y="54"/>
                </a:cubicBezTo>
                <a:cubicBezTo>
                  <a:pt x="293" y="53"/>
                  <a:pt x="293" y="53"/>
                  <a:pt x="292" y="53"/>
                </a:cubicBezTo>
                <a:cubicBezTo>
                  <a:pt x="294" y="53"/>
                  <a:pt x="299" y="51"/>
                  <a:pt x="301" y="48"/>
                </a:cubicBezTo>
                <a:cubicBezTo>
                  <a:pt x="303" y="48"/>
                  <a:pt x="305" y="48"/>
                  <a:pt x="307" y="45"/>
                </a:cubicBezTo>
                <a:cubicBezTo>
                  <a:pt x="312" y="46"/>
                  <a:pt x="314" y="40"/>
                  <a:pt x="321" y="41"/>
                </a:cubicBezTo>
                <a:cubicBezTo>
                  <a:pt x="319" y="43"/>
                  <a:pt x="318" y="41"/>
                  <a:pt x="316" y="44"/>
                </a:cubicBezTo>
                <a:close/>
                <a:moveTo>
                  <a:pt x="326" y="141"/>
                </a:moveTo>
                <a:cubicBezTo>
                  <a:pt x="326" y="142"/>
                  <a:pt x="324" y="142"/>
                  <a:pt x="324" y="143"/>
                </a:cubicBezTo>
                <a:cubicBezTo>
                  <a:pt x="323" y="143"/>
                  <a:pt x="323" y="142"/>
                  <a:pt x="323" y="141"/>
                </a:cubicBezTo>
                <a:cubicBezTo>
                  <a:pt x="324" y="141"/>
                  <a:pt x="324" y="142"/>
                  <a:pt x="324" y="142"/>
                </a:cubicBezTo>
                <a:cubicBezTo>
                  <a:pt x="325" y="142"/>
                  <a:pt x="324" y="140"/>
                  <a:pt x="326" y="141"/>
                </a:cubicBezTo>
                <a:close/>
                <a:moveTo>
                  <a:pt x="307" y="31"/>
                </a:moveTo>
                <a:cubicBezTo>
                  <a:pt x="313" y="30"/>
                  <a:pt x="313" y="28"/>
                  <a:pt x="318" y="27"/>
                </a:cubicBezTo>
                <a:cubicBezTo>
                  <a:pt x="315" y="30"/>
                  <a:pt x="310" y="31"/>
                  <a:pt x="307" y="34"/>
                </a:cubicBezTo>
                <a:cubicBezTo>
                  <a:pt x="306" y="33"/>
                  <a:pt x="306" y="33"/>
                  <a:pt x="306" y="33"/>
                </a:cubicBezTo>
                <a:cubicBezTo>
                  <a:pt x="306" y="31"/>
                  <a:pt x="308" y="34"/>
                  <a:pt x="307" y="31"/>
                </a:cubicBezTo>
                <a:close/>
                <a:moveTo>
                  <a:pt x="316" y="118"/>
                </a:moveTo>
                <a:cubicBezTo>
                  <a:pt x="315" y="120"/>
                  <a:pt x="313" y="120"/>
                  <a:pt x="311" y="120"/>
                </a:cubicBezTo>
                <a:cubicBezTo>
                  <a:pt x="312" y="119"/>
                  <a:pt x="314" y="117"/>
                  <a:pt x="316" y="118"/>
                </a:cubicBezTo>
                <a:close/>
                <a:moveTo>
                  <a:pt x="317" y="151"/>
                </a:moveTo>
                <a:cubicBezTo>
                  <a:pt x="318" y="152"/>
                  <a:pt x="317" y="154"/>
                  <a:pt x="315" y="154"/>
                </a:cubicBezTo>
                <a:cubicBezTo>
                  <a:pt x="315" y="153"/>
                  <a:pt x="317" y="153"/>
                  <a:pt x="317" y="151"/>
                </a:cubicBezTo>
                <a:close/>
                <a:moveTo>
                  <a:pt x="303" y="36"/>
                </a:moveTo>
                <a:cubicBezTo>
                  <a:pt x="301" y="36"/>
                  <a:pt x="294" y="39"/>
                  <a:pt x="296" y="40"/>
                </a:cubicBezTo>
                <a:cubicBezTo>
                  <a:pt x="296" y="41"/>
                  <a:pt x="294" y="40"/>
                  <a:pt x="293" y="39"/>
                </a:cubicBezTo>
                <a:cubicBezTo>
                  <a:pt x="293" y="41"/>
                  <a:pt x="291" y="41"/>
                  <a:pt x="290" y="43"/>
                </a:cubicBezTo>
                <a:cubicBezTo>
                  <a:pt x="289" y="42"/>
                  <a:pt x="290" y="40"/>
                  <a:pt x="288" y="41"/>
                </a:cubicBezTo>
                <a:cubicBezTo>
                  <a:pt x="287" y="39"/>
                  <a:pt x="291" y="41"/>
                  <a:pt x="290" y="39"/>
                </a:cubicBezTo>
                <a:cubicBezTo>
                  <a:pt x="292" y="39"/>
                  <a:pt x="291" y="41"/>
                  <a:pt x="290" y="40"/>
                </a:cubicBezTo>
                <a:cubicBezTo>
                  <a:pt x="289" y="42"/>
                  <a:pt x="291" y="41"/>
                  <a:pt x="292" y="41"/>
                </a:cubicBezTo>
                <a:cubicBezTo>
                  <a:pt x="293" y="39"/>
                  <a:pt x="296" y="38"/>
                  <a:pt x="297" y="36"/>
                </a:cubicBezTo>
                <a:cubicBezTo>
                  <a:pt x="297" y="36"/>
                  <a:pt x="297" y="37"/>
                  <a:pt x="297" y="37"/>
                </a:cubicBezTo>
                <a:cubicBezTo>
                  <a:pt x="298" y="37"/>
                  <a:pt x="299" y="36"/>
                  <a:pt x="300" y="36"/>
                </a:cubicBezTo>
                <a:cubicBezTo>
                  <a:pt x="300" y="35"/>
                  <a:pt x="298" y="36"/>
                  <a:pt x="298" y="36"/>
                </a:cubicBezTo>
                <a:cubicBezTo>
                  <a:pt x="297" y="36"/>
                  <a:pt x="300" y="35"/>
                  <a:pt x="299" y="34"/>
                </a:cubicBezTo>
                <a:cubicBezTo>
                  <a:pt x="301" y="36"/>
                  <a:pt x="303" y="34"/>
                  <a:pt x="304" y="34"/>
                </a:cubicBezTo>
                <a:cubicBezTo>
                  <a:pt x="304" y="33"/>
                  <a:pt x="304" y="33"/>
                  <a:pt x="304" y="33"/>
                </a:cubicBezTo>
                <a:cubicBezTo>
                  <a:pt x="306" y="32"/>
                  <a:pt x="302" y="36"/>
                  <a:pt x="303" y="36"/>
                </a:cubicBezTo>
                <a:close/>
                <a:moveTo>
                  <a:pt x="292" y="39"/>
                </a:moveTo>
                <a:cubicBezTo>
                  <a:pt x="292" y="39"/>
                  <a:pt x="292" y="39"/>
                  <a:pt x="292" y="38"/>
                </a:cubicBezTo>
                <a:cubicBezTo>
                  <a:pt x="292" y="38"/>
                  <a:pt x="293" y="37"/>
                  <a:pt x="293" y="38"/>
                </a:cubicBezTo>
                <a:cubicBezTo>
                  <a:pt x="293" y="37"/>
                  <a:pt x="294" y="37"/>
                  <a:pt x="295" y="37"/>
                </a:cubicBezTo>
                <a:cubicBezTo>
                  <a:pt x="295" y="39"/>
                  <a:pt x="293" y="38"/>
                  <a:pt x="292" y="39"/>
                </a:cubicBezTo>
                <a:close/>
                <a:moveTo>
                  <a:pt x="305" y="139"/>
                </a:moveTo>
                <a:cubicBezTo>
                  <a:pt x="305" y="142"/>
                  <a:pt x="301" y="141"/>
                  <a:pt x="300" y="143"/>
                </a:cubicBezTo>
                <a:cubicBezTo>
                  <a:pt x="294" y="145"/>
                  <a:pt x="290" y="148"/>
                  <a:pt x="285" y="152"/>
                </a:cubicBezTo>
                <a:cubicBezTo>
                  <a:pt x="275" y="156"/>
                  <a:pt x="267" y="163"/>
                  <a:pt x="260" y="168"/>
                </a:cubicBezTo>
                <a:cubicBezTo>
                  <a:pt x="259" y="168"/>
                  <a:pt x="258" y="168"/>
                  <a:pt x="257" y="168"/>
                </a:cubicBezTo>
                <a:cubicBezTo>
                  <a:pt x="257" y="168"/>
                  <a:pt x="258" y="168"/>
                  <a:pt x="258" y="168"/>
                </a:cubicBezTo>
                <a:cubicBezTo>
                  <a:pt x="258" y="170"/>
                  <a:pt x="255" y="168"/>
                  <a:pt x="256" y="169"/>
                </a:cubicBezTo>
                <a:cubicBezTo>
                  <a:pt x="256" y="170"/>
                  <a:pt x="255" y="167"/>
                  <a:pt x="254" y="167"/>
                </a:cubicBezTo>
                <a:cubicBezTo>
                  <a:pt x="255" y="166"/>
                  <a:pt x="257" y="167"/>
                  <a:pt x="256" y="165"/>
                </a:cubicBezTo>
                <a:cubicBezTo>
                  <a:pt x="257" y="165"/>
                  <a:pt x="257" y="166"/>
                  <a:pt x="257" y="167"/>
                </a:cubicBezTo>
                <a:cubicBezTo>
                  <a:pt x="258" y="166"/>
                  <a:pt x="259" y="166"/>
                  <a:pt x="259" y="165"/>
                </a:cubicBezTo>
                <a:cubicBezTo>
                  <a:pt x="262" y="165"/>
                  <a:pt x="261" y="164"/>
                  <a:pt x="263" y="165"/>
                </a:cubicBezTo>
                <a:cubicBezTo>
                  <a:pt x="262" y="163"/>
                  <a:pt x="262" y="164"/>
                  <a:pt x="264" y="164"/>
                </a:cubicBezTo>
                <a:cubicBezTo>
                  <a:pt x="261" y="162"/>
                  <a:pt x="268" y="162"/>
                  <a:pt x="266" y="160"/>
                </a:cubicBezTo>
                <a:cubicBezTo>
                  <a:pt x="266" y="162"/>
                  <a:pt x="269" y="159"/>
                  <a:pt x="269" y="159"/>
                </a:cubicBezTo>
                <a:cubicBezTo>
                  <a:pt x="279" y="152"/>
                  <a:pt x="292" y="147"/>
                  <a:pt x="301" y="141"/>
                </a:cubicBezTo>
                <a:cubicBezTo>
                  <a:pt x="301" y="141"/>
                  <a:pt x="301" y="140"/>
                  <a:pt x="301" y="140"/>
                </a:cubicBezTo>
                <a:cubicBezTo>
                  <a:pt x="302" y="139"/>
                  <a:pt x="302" y="141"/>
                  <a:pt x="302" y="140"/>
                </a:cubicBezTo>
                <a:cubicBezTo>
                  <a:pt x="304" y="140"/>
                  <a:pt x="305" y="137"/>
                  <a:pt x="309" y="137"/>
                </a:cubicBezTo>
                <a:cubicBezTo>
                  <a:pt x="309" y="139"/>
                  <a:pt x="308" y="138"/>
                  <a:pt x="306" y="139"/>
                </a:cubicBezTo>
                <a:cubicBezTo>
                  <a:pt x="307" y="139"/>
                  <a:pt x="307" y="140"/>
                  <a:pt x="307" y="139"/>
                </a:cubicBezTo>
                <a:cubicBezTo>
                  <a:pt x="309" y="140"/>
                  <a:pt x="306" y="140"/>
                  <a:pt x="305" y="139"/>
                </a:cubicBezTo>
                <a:close/>
                <a:moveTo>
                  <a:pt x="305" y="173"/>
                </a:moveTo>
                <a:cubicBezTo>
                  <a:pt x="307" y="174"/>
                  <a:pt x="306" y="171"/>
                  <a:pt x="305" y="173"/>
                </a:cubicBezTo>
                <a:cubicBezTo>
                  <a:pt x="306" y="172"/>
                  <a:pt x="307" y="172"/>
                  <a:pt x="309" y="172"/>
                </a:cubicBezTo>
                <a:cubicBezTo>
                  <a:pt x="311" y="172"/>
                  <a:pt x="307" y="173"/>
                  <a:pt x="310" y="173"/>
                </a:cubicBezTo>
                <a:cubicBezTo>
                  <a:pt x="309" y="176"/>
                  <a:pt x="309" y="173"/>
                  <a:pt x="307" y="173"/>
                </a:cubicBezTo>
                <a:cubicBezTo>
                  <a:pt x="308" y="174"/>
                  <a:pt x="306" y="173"/>
                  <a:pt x="305" y="173"/>
                </a:cubicBezTo>
                <a:close/>
                <a:moveTo>
                  <a:pt x="301" y="60"/>
                </a:moveTo>
                <a:cubicBezTo>
                  <a:pt x="301" y="59"/>
                  <a:pt x="301" y="59"/>
                  <a:pt x="300" y="59"/>
                </a:cubicBezTo>
                <a:cubicBezTo>
                  <a:pt x="301" y="58"/>
                  <a:pt x="301" y="58"/>
                  <a:pt x="302" y="58"/>
                </a:cubicBezTo>
                <a:cubicBezTo>
                  <a:pt x="303" y="59"/>
                  <a:pt x="301" y="59"/>
                  <a:pt x="301" y="60"/>
                </a:cubicBezTo>
                <a:cubicBezTo>
                  <a:pt x="301" y="60"/>
                  <a:pt x="301" y="60"/>
                  <a:pt x="301" y="60"/>
                </a:cubicBezTo>
                <a:close/>
                <a:moveTo>
                  <a:pt x="299" y="13"/>
                </a:moveTo>
                <a:cubicBezTo>
                  <a:pt x="300" y="14"/>
                  <a:pt x="298" y="14"/>
                  <a:pt x="299" y="15"/>
                </a:cubicBezTo>
                <a:cubicBezTo>
                  <a:pt x="296" y="14"/>
                  <a:pt x="287" y="17"/>
                  <a:pt x="286" y="14"/>
                </a:cubicBezTo>
                <a:cubicBezTo>
                  <a:pt x="291" y="14"/>
                  <a:pt x="296" y="14"/>
                  <a:pt x="299" y="13"/>
                </a:cubicBezTo>
                <a:close/>
                <a:moveTo>
                  <a:pt x="299" y="32"/>
                </a:moveTo>
                <a:cubicBezTo>
                  <a:pt x="299" y="33"/>
                  <a:pt x="298" y="33"/>
                  <a:pt x="297" y="34"/>
                </a:cubicBezTo>
                <a:cubicBezTo>
                  <a:pt x="297" y="32"/>
                  <a:pt x="298" y="32"/>
                  <a:pt x="299" y="32"/>
                </a:cubicBezTo>
                <a:close/>
                <a:moveTo>
                  <a:pt x="303" y="157"/>
                </a:moveTo>
                <a:cubicBezTo>
                  <a:pt x="303" y="159"/>
                  <a:pt x="301" y="158"/>
                  <a:pt x="301" y="159"/>
                </a:cubicBezTo>
                <a:cubicBezTo>
                  <a:pt x="299" y="158"/>
                  <a:pt x="302" y="158"/>
                  <a:pt x="303" y="157"/>
                </a:cubicBezTo>
                <a:close/>
                <a:moveTo>
                  <a:pt x="301" y="125"/>
                </a:moveTo>
                <a:cubicBezTo>
                  <a:pt x="300" y="127"/>
                  <a:pt x="299" y="128"/>
                  <a:pt x="297" y="128"/>
                </a:cubicBezTo>
                <a:cubicBezTo>
                  <a:pt x="295" y="129"/>
                  <a:pt x="299" y="127"/>
                  <a:pt x="297" y="127"/>
                </a:cubicBezTo>
                <a:cubicBezTo>
                  <a:pt x="298" y="127"/>
                  <a:pt x="299" y="126"/>
                  <a:pt x="301" y="125"/>
                </a:cubicBezTo>
                <a:close/>
                <a:moveTo>
                  <a:pt x="296" y="120"/>
                </a:moveTo>
                <a:cubicBezTo>
                  <a:pt x="297" y="119"/>
                  <a:pt x="298" y="118"/>
                  <a:pt x="299" y="117"/>
                </a:cubicBezTo>
                <a:cubicBezTo>
                  <a:pt x="300" y="117"/>
                  <a:pt x="298" y="119"/>
                  <a:pt x="300" y="119"/>
                </a:cubicBezTo>
                <a:cubicBezTo>
                  <a:pt x="298" y="119"/>
                  <a:pt x="297" y="120"/>
                  <a:pt x="294" y="121"/>
                </a:cubicBezTo>
                <a:cubicBezTo>
                  <a:pt x="295" y="120"/>
                  <a:pt x="295" y="120"/>
                  <a:pt x="294" y="119"/>
                </a:cubicBezTo>
                <a:cubicBezTo>
                  <a:pt x="294" y="119"/>
                  <a:pt x="296" y="118"/>
                  <a:pt x="296" y="120"/>
                </a:cubicBezTo>
                <a:close/>
                <a:moveTo>
                  <a:pt x="303" y="173"/>
                </a:moveTo>
                <a:cubicBezTo>
                  <a:pt x="301" y="175"/>
                  <a:pt x="298" y="174"/>
                  <a:pt x="295" y="173"/>
                </a:cubicBezTo>
                <a:cubicBezTo>
                  <a:pt x="295" y="172"/>
                  <a:pt x="297" y="174"/>
                  <a:pt x="297" y="173"/>
                </a:cubicBezTo>
                <a:cubicBezTo>
                  <a:pt x="297" y="171"/>
                  <a:pt x="295" y="173"/>
                  <a:pt x="293" y="172"/>
                </a:cubicBezTo>
                <a:cubicBezTo>
                  <a:pt x="295" y="170"/>
                  <a:pt x="297" y="172"/>
                  <a:pt x="299" y="172"/>
                </a:cubicBezTo>
                <a:cubicBezTo>
                  <a:pt x="299" y="173"/>
                  <a:pt x="298" y="173"/>
                  <a:pt x="298" y="173"/>
                </a:cubicBezTo>
                <a:cubicBezTo>
                  <a:pt x="299" y="174"/>
                  <a:pt x="301" y="173"/>
                  <a:pt x="303" y="173"/>
                </a:cubicBezTo>
                <a:close/>
                <a:moveTo>
                  <a:pt x="294" y="122"/>
                </a:moveTo>
                <a:cubicBezTo>
                  <a:pt x="292" y="122"/>
                  <a:pt x="291" y="124"/>
                  <a:pt x="289" y="123"/>
                </a:cubicBezTo>
                <a:cubicBezTo>
                  <a:pt x="291" y="125"/>
                  <a:pt x="289" y="124"/>
                  <a:pt x="287" y="124"/>
                </a:cubicBezTo>
                <a:cubicBezTo>
                  <a:pt x="287" y="123"/>
                  <a:pt x="290" y="123"/>
                  <a:pt x="289" y="122"/>
                </a:cubicBezTo>
                <a:cubicBezTo>
                  <a:pt x="289" y="121"/>
                  <a:pt x="291" y="122"/>
                  <a:pt x="291" y="123"/>
                </a:cubicBezTo>
                <a:cubicBezTo>
                  <a:pt x="292" y="122"/>
                  <a:pt x="292" y="122"/>
                  <a:pt x="294" y="122"/>
                </a:cubicBezTo>
                <a:cubicBezTo>
                  <a:pt x="293" y="121"/>
                  <a:pt x="293" y="121"/>
                  <a:pt x="293" y="120"/>
                </a:cubicBezTo>
                <a:cubicBezTo>
                  <a:pt x="292" y="119"/>
                  <a:pt x="294" y="121"/>
                  <a:pt x="294" y="122"/>
                </a:cubicBezTo>
                <a:close/>
                <a:moveTo>
                  <a:pt x="287" y="43"/>
                </a:moveTo>
                <a:cubicBezTo>
                  <a:pt x="287" y="44"/>
                  <a:pt x="285" y="43"/>
                  <a:pt x="285" y="41"/>
                </a:cubicBezTo>
                <a:cubicBezTo>
                  <a:pt x="286" y="43"/>
                  <a:pt x="286" y="41"/>
                  <a:pt x="287" y="41"/>
                </a:cubicBezTo>
                <a:cubicBezTo>
                  <a:pt x="287" y="41"/>
                  <a:pt x="286" y="43"/>
                  <a:pt x="287" y="43"/>
                </a:cubicBezTo>
                <a:close/>
                <a:moveTo>
                  <a:pt x="288" y="153"/>
                </a:moveTo>
                <a:cubicBezTo>
                  <a:pt x="288" y="152"/>
                  <a:pt x="290" y="153"/>
                  <a:pt x="290" y="154"/>
                </a:cubicBezTo>
                <a:cubicBezTo>
                  <a:pt x="288" y="154"/>
                  <a:pt x="289" y="156"/>
                  <a:pt x="287" y="155"/>
                </a:cubicBezTo>
                <a:cubicBezTo>
                  <a:pt x="288" y="155"/>
                  <a:pt x="290" y="153"/>
                  <a:pt x="288" y="153"/>
                </a:cubicBezTo>
                <a:close/>
                <a:moveTo>
                  <a:pt x="273" y="51"/>
                </a:moveTo>
                <a:cubicBezTo>
                  <a:pt x="273" y="51"/>
                  <a:pt x="273" y="50"/>
                  <a:pt x="273" y="49"/>
                </a:cubicBezTo>
                <a:cubicBezTo>
                  <a:pt x="273" y="48"/>
                  <a:pt x="272" y="51"/>
                  <a:pt x="271" y="49"/>
                </a:cubicBezTo>
                <a:cubicBezTo>
                  <a:pt x="274" y="46"/>
                  <a:pt x="279" y="45"/>
                  <a:pt x="284" y="43"/>
                </a:cubicBezTo>
                <a:cubicBezTo>
                  <a:pt x="283" y="44"/>
                  <a:pt x="284" y="44"/>
                  <a:pt x="284" y="46"/>
                </a:cubicBezTo>
                <a:cubicBezTo>
                  <a:pt x="283" y="46"/>
                  <a:pt x="283" y="45"/>
                  <a:pt x="282" y="44"/>
                </a:cubicBezTo>
                <a:cubicBezTo>
                  <a:pt x="281" y="45"/>
                  <a:pt x="283" y="45"/>
                  <a:pt x="283" y="46"/>
                </a:cubicBezTo>
                <a:cubicBezTo>
                  <a:pt x="282" y="46"/>
                  <a:pt x="282" y="47"/>
                  <a:pt x="282" y="47"/>
                </a:cubicBezTo>
                <a:cubicBezTo>
                  <a:pt x="281" y="47"/>
                  <a:pt x="282" y="46"/>
                  <a:pt x="282" y="46"/>
                </a:cubicBezTo>
                <a:cubicBezTo>
                  <a:pt x="282" y="45"/>
                  <a:pt x="281" y="46"/>
                  <a:pt x="281" y="45"/>
                </a:cubicBezTo>
                <a:cubicBezTo>
                  <a:pt x="281" y="46"/>
                  <a:pt x="280" y="45"/>
                  <a:pt x="279" y="47"/>
                </a:cubicBezTo>
                <a:cubicBezTo>
                  <a:pt x="279" y="47"/>
                  <a:pt x="279" y="46"/>
                  <a:pt x="279" y="45"/>
                </a:cubicBezTo>
                <a:cubicBezTo>
                  <a:pt x="279" y="46"/>
                  <a:pt x="277" y="47"/>
                  <a:pt x="278" y="47"/>
                </a:cubicBezTo>
                <a:cubicBezTo>
                  <a:pt x="279" y="48"/>
                  <a:pt x="276" y="48"/>
                  <a:pt x="277" y="47"/>
                </a:cubicBezTo>
                <a:cubicBezTo>
                  <a:pt x="277" y="47"/>
                  <a:pt x="276" y="47"/>
                  <a:pt x="275" y="47"/>
                </a:cubicBezTo>
                <a:cubicBezTo>
                  <a:pt x="275" y="48"/>
                  <a:pt x="275" y="50"/>
                  <a:pt x="276" y="49"/>
                </a:cubicBezTo>
                <a:cubicBezTo>
                  <a:pt x="275" y="51"/>
                  <a:pt x="274" y="49"/>
                  <a:pt x="273" y="51"/>
                </a:cubicBezTo>
                <a:close/>
                <a:moveTo>
                  <a:pt x="289" y="158"/>
                </a:moveTo>
                <a:cubicBezTo>
                  <a:pt x="289" y="159"/>
                  <a:pt x="286" y="162"/>
                  <a:pt x="285" y="160"/>
                </a:cubicBezTo>
                <a:cubicBezTo>
                  <a:pt x="286" y="160"/>
                  <a:pt x="287" y="158"/>
                  <a:pt x="289" y="158"/>
                </a:cubicBezTo>
                <a:close/>
                <a:moveTo>
                  <a:pt x="284" y="66"/>
                </a:moveTo>
                <a:cubicBezTo>
                  <a:pt x="283" y="66"/>
                  <a:pt x="283" y="65"/>
                  <a:pt x="283" y="65"/>
                </a:cubicBezTo>
                <a:cubicBezTo>
                  <a:pt x="283" y="65"/>
                  <a:pt x="282" y="66"/>
                  <a:pt x="282" y="66"/>
                </a:cubicBezTo>
                <a:cubicBezTo>
                  <a:pt x="281" y="66"/>
                  <a:pt x="282" y="66"/>
                  <a:pt x="282" y="65"/>
                </a:cubicBezTo>
                <a:cubicBezTo>
                  <a:pt x="281" y="67"/>
                  <a:pt x="279" y="67"/>
                  <a:pt x="280" y="68"/>
                </a:cubicBezTo>
                <a:cubicBezTo>
                  <a:pt x="274" y="68"/>
                  <a:pt x="272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71" y="71"/>
                  <a:pt x="272" y="71"/>
                  <a:pt x="272" y="68"/>
                </a:cubicBezTo>
                <a:cubicBezTo>
                  <a:pt x="272" y="69"/>
                  <a:pt x="273" y="69"/>
                  <a:pt x="273" y="70"/>
                </a:cubicBezTo>
                <a:cubicBezTo>
                  <a:pt x="273" y="70"/>
                  <a:pt x="274" y="68"/>
                  <a:pt x="273" y="68"/>
                </a:cubicBezTo>
                <a:cubicBezTo>
                  <a:pt x="272" y="68"/>
                  <a:pt x="275" y="68"/>
                  <a:pt x="274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8"/>
                  <a:pt x="275" y="68"/>
                  <a:pt x="274" y="68"/>
                </a:cubicBezTo>
                <a:cubicBezTo>
                  <a:pt x="276" y="69"/>
                  <a:pt x="279" y="67"/>
                  <a:pt x="279" y="64"/>
                </a:cubicBezTo>
                <a:cubicBezTo>
                  <a:pt x="280" y="64"/>
                  <a:pt x="280" y="65"/>
                  <a:pt x="279" y="66"/>
                </a:cubicBezTo>
                <a:cubicBezTo>
                  <a:pt x="281" y="64"/>
                  <a:pt x="283" y="63"/>
                  <a:pt x="284" y="66"/>
                </a:cubicBezTo>
                <a:close/>
                <a:moveTo>
                  <a:pt x="279" y="12"/>
                </a:moveTo>
                <a:cubicBezTo>
                  <a:pt x="278" y="10"/>
                  <a:pt x="278" y="13"/>
                  <a:pt x="277" y="12"/>
                </a:cubicBezTo>
                <a:cubicBezTo>
                  <a:pt x="277" y="11"/>
                  <a:pt x="279" y="10"/>
                  <a:pt x="280" y="10"/>
                </a:cubicBezTo>
                <a:cubicBezTo>
                  <a:pt x="280" y="11"/>
                  <a:pt x="279" y="11"/>
                  <a:pt x="279" y="11"/>
                </a:cubicBezTo>
                <a:cubicBezTo>
                  <a:pt x="279" y="11"/>
                  <a:pt x="280" y="12"/>
                  <a:pt x="280" y="12"/>
                </a:cubicBezTo>
                <a:cubicBezTo>
                  <a:pt x="279" y="13"/>
                  <a:pt x="278" y="12"/>
                  <a:pt x="279" y="12"/>
                </a:cubicBezTo>
                <a:close/>
                <a:moveTo>
                  <a:pt x="277" y="71"/>
                </a:moveTo>
                <a:cubicBezTo>
                  <a:pt x="277" y="71"/>
                  <a:pt x="276" y="72"/>
                  <a:pt x="274" y="73"/>
                </a:cubicBezTo>
                <a:cubicBezTo>
                  <a:pt x="275" y="72"/>
                  <a:pt x="274" y="72"/>
                  <a:pt x="274" y="71"/>
                </a:cubicBezTo>
                <a:cubicBezTo>
                  <a:pt x="275" y="71"/>
                  <a:pt x="277" y="69"/>
                  <a:pt x="277" y="71"/>
                </a:cubicBezTo>
                <a:close/>
                <a:moveTo>
                  <a:pt x="268" y="53"/>
                </a:moveTo>
                <a:cubicBezTo>
                  <a:pt x="268" y="52"/>
                  <a:pt x="267" y="52"/>
                  <a:pt x="267" y="52"/>
                </a:cubicBezTo>
                <a:cubicBezTo>
                  <a:pt x="264" y="53"/>
                  <a:pt x="266" y="56"/>
                  <a:pt x="263" y="57"/>
                </a:cubicBezTo>
                <a:cubicBezTo>
                  <a:pt x="262" y="57"/>
                  <a:pt x="264" y="56"/>
                  <a:pt x="262" y="56"/>
                </a:cubicBezTo>
                <a:cubicBezTo>
                  <a:pt x="261" y="56"/>
                  <a:pt x="262" y="57"/>
                  <a:pt x="262" y="58"/>
                </a:cubicBezTo>
                <a:cubicBezTo>
                  <a:pt x="260" y="58"/>
                  <a:pt x="262" y="57"/>
                  <a:pt x="261" y="56"/>
                </a:cubicBezTo>
                <a:cubicBezTo>
                  <a:pt x="260" y="56"/>
                  <a:pt x="261" y="58"/>
                  <a:pt x="260" y="57"/>
                </a:cubicBezTo>
                <a:cubicBezTo>
                  <a:pt x="260" y="58"/>
                  <a:pt x="256" y="59"/>
                  <a:pt x="254" y="60"/>
                </a:cubicBezTo>
                <a:cubicBezTo>
                  <a:pt x="254" y="61"/>
                  <a:pt x="255" y="61"/>
                  <a:pt x="254" y="62"/>
                </a:cubicBezTo>
                <a:cubicBezTo>
                  <a:pt x="253" y="62"/>
                  <a:pt x="253" y="61"/>
                  <a:pt x="252" y="61"/>
                </a:cubicBezTo>
                <a:cubicBezTo>
                  <a:pt x="252" y="61"/>
                  <a:pt x="252" y="61"/>
                  <a:pt x="251" y="61"/>
                </a:cubicBezTo>
                <a:cubicBezTo>
                  <a:pt x="251" y="62"/>
                  <a:pt x="252" y="61"/>
                  <a:pt x="253" y="61"/>
                </a:cubicBezTo>
                <a:cubicBezTo>
                  <a:pt x="253" y="62"/>
                  <a:pt x="253" y="62"/>
                  <a:pt x="253" y="63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1" y="61"/>
                  <a:pt x="249" y="64"/>
                  <a:pt x="246" y="64"/>
                </a:cubicBezTo>
                <a:cubicBezTo>
                  <a:pt x="246" y="64"/>
                  <a:pt x="246" y="65"/>
                  <a:pt x="246" y="66"/>
                </a:cubicBezTo>
                <a:cubicBezTo>
                  <a:pt x="245" y="66"/>
                  <a:pt x="245" y="65"/>
                  <a:pt x="245" y="65"/>
                </a:cubicBezTo>
                <a:cubicBezTo>
                  <a:pt x="244" y="65"/>
                  <a:pt x="245" y="67"/>
                  <a:pt x="246" y="66"/>
                </a:cubicBezTo>
                <a:cubicBezTo>
                  <a:pt x="245" y="67"/>
                  <a:pt x="245" y="67"/>
                  <a:pt x="244" y="67"/>
                </a:cubicBezTo>
                <a:cubicBezTo>
                  <a:pt x="244" y="67"/>
                  <a:pt x="244" y="67"/>
                  <a:pt x="245" y="67"/>
                </a:cubicBezTo>
                <a:cubicBezTo>
                  <a:pt x="244" y="65"/>
                  <a:pt x="243" y="67"/>
                  <a:pt x="242" y="67"/>
                </a:cubicBezTo>
                <a:cubicBezTo>
                  <a:pt x="242" y="67"/>
                  <a:pt x="243" y="68"/>
                  <a:pt x="243" y="68"/>
                </a:cubicBezTo>
                <a:cubicBezTo>
                  <a:pt x="243" y="70"/>
                  <a:pt x="242" y="67"/>
                  <a:pt x="242" y="68"/>
                </a:cubicBezTo>
                <a:cubicBezTo>
                  <a:pt x="241" y="68"/>
                  <a:pt x="242" y="68"/>
                  <a:pt x="242" y="67"/>
                </a:cubicBezTo>
                <a:cubicBezTo>
                  <a:pt x="240" y="69"/>
                  <a:pt x="241" y="69"/>
                  <a:pt x="239" y="69"/>
                </a:cubicBezTo>
                <a:cubicBezTo>
                  <a:pt x="239" y="70"/>
                  <a:pt x="239" y="70"/>
                  <a:pt x="239" y="71"/>
                </a:cubicBezTo>
                <a:cubicBezTo>
                  <a:pt x="237" y="71"/>
                  <a:pt x="239" y="70"/>
                  <a:pt x="237" y="70"/>
                </a:cubicBezTo>
                <a:cubicBezTo>
                  <a:pt x="237" y="71"/>
                  <a:pt x="236" y="71"/>
                  <a:pt x="236" y="72"/>
                </a:cubicBezTo>
                <a:cubicBezTo>
                  <a:pt x="236" y="72"/>
                  <a:pt x="234" y="73"/>
                  <a:pt x="233" y="73"/>
                </a:cubicBezTo>
                <a:cubicBezTo>
                  <a:pt x="233" y="74"/>
                  <a:pt x="229" y="74"/>
                  <a:pt x="228" y="76"/>
                </a:cubicBezTo>
                <a:cubicBezTo>
                  <a:pt x="227" y="76"/>
                  <a:pt x="225" y="76"/>
                  <a:pt x="226" y="78"/>
                </a:cubicBezTo>
                <a:cubicBezTo>
                  <a:pt x="225" y="78"/>
                  <a:pt x="225" y="77"/>
                  <a:pt x="225" y="77"/>
                </a:cubicBezTo>
                <a:cubicBezTo>
                  <a:pt x="224" y="77"/>
                  <a:pt x="225" y="78"/>
                  <a:pt x="225" y="78"/>
                </a:cubicBezTo>
                <a:cubicBezTo>
                  <a:pt x="222" y="78"/>
                  <a:pt x="218" y="83"/>
                  <a:pt x="215" y="83"/>
                </a:cubicBezTo>
                <a:cubicBezTo>
                  <a:pt x="213" y="86"/>
                  <a:pt x="204" y="89"/>
                  <a:pt x="199" y="94"/>
                </a:cubicBezTo>
                <a:cubicBezTo>
                  <a:pt x="195" y="93"/>
                  <a:pt x="197" y="97"/>
                  <a:pt x="192" y="96"/>
                </a:cubicBezTo>
                <a:cubicBezTo>
                  <a:pt x="192" y="97"/>
                  <a:pt x="193" y="97"/>
                  <a:pt x="193" y="97"/>
                </a:cubicBezTo>
                <a:cubicBezTo>
                  <a:pt x="192" y="98"/>
                  <a:pt x="191" y="97"/>
                  <a:pt x="190" y="98"/>
                </a:cubicBezTo>
                <a:cubicBezTo>
                  <a:pt x="190" y="100"/>
                  <a:pt x="187" y="99"/>
                  <a:pt x="185" y="101"/>
                </a:cubicBezTo>
                <a:cubicBezTo>
                  <a:pt x="184" y="101"/>
                  <a:pt x="183" y="101"/>
                  <a:pt x="183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84" y="99"/>
                  <a:pt x="185" y="100"/>
                  <a:pt x="185" y="98"/>
                </a:cubicBezTo>
                <a:cubicBezTo>
                  <a:pt x="187" y="99"/>
                  <a:pt x="191" y="97"/>
                  <a:pt x="190" y="96"/>
                </a:cubicBezTo>
                <a:cubicBezTo>
                  <a:pt x="195" y="94"/>
                  <a:pt x="200" y="90"/>
                  <a:pt x="204" y="87"/>
                </a:cubicBezTo>
                <a:cubicBezTo>
                  <a:pt x="211" y="82"/>
                  <a:pt x="219" y="80"/>
                  <a:pt x="225" y="74"/>
                </a:cubicBezTo>
                <a:cubicBezTo>
                  <a:pt x="230" y="74"/>
                  <a:pt x="233" y="70"/>
                  <a:pt x="238" y="68"/>
                </a:cubicBezTo>
                <a:cubicBezTo>
                  <a:pt x="238" y="68"/>
                  <a:pt x="238" y="68"/>
                  <a:pt x="238" y="69"/>
                </a:cubicBezTo>
                <a:cubicBezTo>
                  <a:pt x="239" y="68"/>
                  <a:pt x="238" y="68"/>
                  <a:pt x="238" y="66"/>
                </a:cubicBezTo>
                <a:cubicBezTo>
                  <a:pt x="240" y="66"/>
                  <a:pt x="242" y="67"/>
                  <a:pt x="242" y="65"/>
                </a:cubicBezTo>
                <a:cubicBezTo>
                  <a:pt x="246" y="64"/>
                  <a:pt x="249" y="59"/>
                  <a:pt x="255" y="58"/>
                </a:cubicBezTo>
                <a:cubicBezTo>
                  <a:pt x="255" y="58"/>
                  <a:pt x="255" y="57"/>
                  <a:pt x="255" y="57"/>
                </a:cubicBezTo>
                <a:cubicBezTo>
                  <a:pt x="259" y="56"/>
                  <a:pt x="265" y="52"/>
                  <a:pt x="271" y="49"/>
                </a:cubicBezTo>
                <a:cubicBezTo>
                  <a:pt x="271" y="50"/>
                  <a:pt x="270" y="51"/>
                  <a:pt x="270" y="53"/>
                </a:cubicBezTo>
                <a:cubicBezTo>
                  <a:pt x="270" y="54"/>
                  <a:pt x="269" y="51"/>
                  <a:pt x="269" y="51"/>
                </a:cubicBezTo>
                <a:cubicBezTo>
                  <a:pt x="268" y="52"/>
                  <a:pt x="268" y="53"/>
                  <a:pt x="268" y="55"/>
                </a:cubicBezTo>
                <a:cubicBezTo>
                  <a:pt x="267" y="55"/>
                  <a:pt x="266" y="52"/>
                  <a:pt x="268" y="53"/>
                </a:cubicBezTo>
                <a:close/>
                <a:moveTo>
                  <a:pt x="269" y="12"/>
                </a:moveTo>
                <a:cubicBezTo>
                  <a:pt x="268" y="13"/>
                  <a:pt x="267" y="12"/>
                  <a:pt x="266" y="13"/>
                </a:cubicBezTo>
                <a:cubicBezTo>
                  <a:pt x="266" y="13"/>
                  <a:pt x="266" y="12"/>
                  <a:pt x="265" y="12"/>
                </a:cubicBezTo>
                <a:cubicBezTo>
                  <a:pt x="266" y="12"/>
                  <a:pt x="267" y="12"/>
                  <a:pt x="269" y="12"/>
                </a:cubicBezTo>
                <a:close/>
                <a:moveTo>
                  <a:pt x="272" y="101"/>
                </a:moveTo>
                <a:cubicBezTo>
                  <a:pt x="274" y="100"/>
                  <a:pt x="270" y="102"/>
                  <a:pt x="269" y="102"/>
                </a:cubicBezTo>
                <a:cubicBezTo>
                  <a:pt x="269" y="102"/>
                  <a:pt x="269" y="102"/>
                  <a:pt x="269" y="102"/>
                </a:cubicBezTo>
                <a:cubicBezTo>
                  <a:pt x="270" y="101"/>
                  <a:pt x="269" y="101"/>
                  <a:pt x="269" y="101"/>
                </a:cubicBezTo>
                <a:cubicBezTo>
                  <a:pt x="270" y="100"/>
                  <a:pt x="271" y="99"/>
                  <a:pt x="272" y="99"/>
                </a:cubicBezTo>
                <a:cubicBezTo>
                  <a:pt x="273" y="100"/>
                  <a:pt x="271" y="99"/>
                  <a:pt x="270" y="100"/>
                </a:cubicBezTo>
                <a:cubicBezTo>
                  <a:pt x="270" y="101"/>
                  <a:pt x="272" y="100"/>
                  <a:pt x="272" y="101"/>
                </a:cubicBezTo>
                <a:close/>
                <a:moveTo>
                  <a:pt x="266" y="170"/>
                </a:moveTo>
                <a:cubicBezTo>
                  <a:pt x="266" y="168"/>
                  <a:pt x="264" y="169"/>
                  <a:pt x="263" y="167"/>
                </a:cubicBezTo>
                <a:cubicBezTo>
                  <a:pt x="263" y="167"/>
                  <a:pt x="264" y="167"/>
                  <a:pt x="264" y="168"/>
                </a:cubicBezTo>
                <a:cubicBezTo>
                  <a:pt x="264" y="166"/>
                  <a:pt x="267" y="165"/>
                  <a:pt x="270" y="166"/>
                </a:cubicBezTo>
                <a:cubicBezTo>
                  <a:pt x="269" y="166"/>
                  <a:pt x="266" y="167"/>
                  <a:pt x="267" y="169"/>
                </a:cubicBezTo>
                <a:cubicBezTo>
                  <a:pt x="267" y="170"/>
                  <a:pt x="266" y="170"/>
                  <a:pt x="265" y="170"/>
                </a:cubicBezTo>
                <a:cubicBezTo>
                  <a:pt x="265" y="168"/>
                  <a:pt x="266" y="169"/>
                  <a:pt x="266" y="170"/>
                </a:cubicBezTo>
                <a:close/>
                <a:moveTo>
                  <a:pt x="262" y="126"/>
                </a:moveTo>
                <a:cubicBezTo>
                  <a:pt x="261" y="127"/>
                  <a:pt x="261" y="126"/>
                  <a:pt x="260" y="127"/>
                </a:cubicBezTo>
                <a:cubicBezTo>
                  <a:pt x="259" y="127"/>
                  <a:pt x="261" y="127"/>
                  <a:pt x="260" y="128"/>
                </a:cubicBezTo>
                <a:cubicBezTo>
                  <a:pt x="259" y="128"/>
                  <a:pt x="259" y="128"/>
                  <a:pt x="259" y="129"/>
                </a:cubicBezTo>
                <a:cubicBezTo>
                  <a:pt x="257" y="128"/>
                  <a:pt x="260" y="127"/>
                  <a:pt x="260" y="126"/>
                </a:cubicBezTo>
                <a:cubicBezTo>
                  <a:pt x="260" y="126"/>
                  <a:pt x="261" y="126"/>
                  <a:pt x="262" y="126"/>
                </a:cubicBezTo>
                <a:close/>
                <a:moveTo>
                  <a:pt x="251" y="166"/>
                </a:moveTo>
                <a:cubicBezTo>
                  <a:pt x="251" y="167"/>
                  <a:pt x="243" y="169"/>
                  <a:pt x="242" y="166"/>
                </a:cubicBezTo>
                <a:cubicBezTo>
                  <a:pt x="243" y="167"/>
                  <a:pt x="244" y="165"/>
                  <a:pt x="244" y="167"/>
                </a:cubicBezTo>
                <a:cubicBezTo>
                  <a:pt x="246" y="164"/>
                  <a:pt x="250" y="165"/>
                  <a:pt x="254" y="164"/>
                </a:cubicBezTo>
                <a:cubicBezTo>
                  <a:pt x="256" y="165"/>
                  <a:pt x="251" y="166"/>
                  <a:pt x="253" y="167"/>
                </a:cubicBezTo>
                <a:cubicBezTo>
                  <a:pt x="253" y="169"/>
                  <a:pt x="251" y="166"/>
                  <a:pt x="251" y="167"/>
                </a:cubicBezTo>
                <a:cubicBezTo>
                  <a:pt x="251" y="167"/>
                  <a:pt x="251" y="166"/>
                  <a:pt x="251" y="166"/>
                </a:cubicBezTo>
                <a:close/>
                <a:moveTo>
                  <a:pt x="252" y="146"/>
                </a:moveTo>
                <a:cubicBezTo>
                  <a:pt x="253" y="146"/>
                  <a:pt x="250" y="147"/>
                  <a:pt x="249" y="149"/>
                </a:cubicBezTo>
                <a:cubicBezTo>
                  <a:pt x="248" y="148"/>
                  <a:pt x="251" y="146"/>
                  <a:pt x="252" y="146"/>
                </a:cubicBezTo>
                <a:close/>
                <a:moveTo>
                  <a:pt x="239" y="19"/>
                </a:moveTo>
                <a:cubicBezTo>
                  <a:pt x="240" y="20"/>
                  <a:pt x="240" y="19"/>
                  <a:pt x="242" y="19"/>
                </a:cubicBezTo>
                <a:cubicBezTo>
                  <a:pt x="242" y="21"/>
                  <a:pt x="239" y="20"/>
                  <a:pt x="239" y="21"/>
                </a:cubicBezTo>
                <a:cubicBezTo>
                  <a:pt x="238" y="21"/>
                  <a:pt x="240" y="20"/>
                  <a:pt x="239" y="19"/>
                </a:cubicBezTo>
                <a:close/>
                <a:moveTo>
                  <a:pt x="243" y="123"/>
                </a:moveTo>
                <a:cubicBezTo>
                  <a:pt x="243" y="123"/>
                  <a:pt x="242" y="123"/>
                  <a:pt x="242" y="122"/>
                </a:cubicBezTo>
                <a:cubicBezTo>
                  <a:pt x="244" y="122"/>
                  <a:pt x="244" y="120"/>
                  <a:pt x="245" y="120"/>
                </a:cubicBezTo>
                <a:cubicBezTo>
                  <a:pt x="246" y="122"/>
                  <a:pt x="243" y="121"/>
                  <a:pt x="243" y="123"/>
                </a:cubicBezTo>
                <a:close/>
                <a:moveTo>
                  <a:pt x="245" y="118"/>
                </a:moveTo>
                <a:cubicBezTo>
                  <a:pt x="244" y="117"/>
                  <a:pt x="242" y="117"/>
                  <a:pt x="243" y="118"/>
                </a:cubicBezTo>
                <a:cubicBezTo>
                  <a:pt x="243" y="119"/>
                  <a:pt x="241" y="118"/>
                  <a:pt x="241" y="117"/>
                </a:cubicBezTo>
                <a:cubicBezTo>
                  <a:pt x="240" y="117"/>
                  <a:pt x="240" y="117"/>
                  <a:pt x="239" y="117"/>
                </a:cubicBezTo>
                <a:cubicBezTo>
                  <a:pt x="240" y="116"/>
                  <a:pt x="241" y="117"/>
                  <a:pt x="241" y="116"/>
                </a:cubicBezTo>
                <a:cubicBezTo>
                  <a:pt x="241" y="116"/>
                  <a:pt x="241" y="117"/>
                  <a:pt x="241" y="117"/>
                </a:cubicBezTo>
                <a:cubicBezTo>
                  <a:pt x="242" y="116"/>
                  <a:pt x="244" y="116"/>
                  <a:pt x="245" y="118"/>
                </a:cubicBezTo>
                <a:close/>
                <a:moveTo>
                  <a:pt x="239" y="83"/>
                </a:moveTo>
                <a:cubicBezTo>
                  <a:pt x="240" y="84"/>
                  <a:pt x="239" y="85"/>
                  <a:pt x="239" y="85"/>
                </a:cubicBezTo>
                <a:cubicBezTo>
                  <a:pt x="238" y="85"/>
                  <a:pt x="238" y="85"/>
                  <a:pt x="238" y="83"/>
                </a:cubicBezTo>
                <a:cubicBezTo>
                  <a:pt x="238" y="83"/>
                  <a:pt x="239" y="83"/>
                  <a:pt x="239" y="83"/>
                </a:cubicBezTo>
                <a:close/>
                <a:moveTo>
                  <a:pt x="240" y="118"/>
                </a:moveTo>
                <a:cubicBezTo>
                  <a:pt x="240" y="119"/>
                  <a:pt x="239" y="119"/>
                  <a:pt x="239" y="120"/>
                </a:cubicBezTo>
                <a:cubicBezTo>
                  <a:pt x="239" y="120"/>
                  <a:pt x="239" y="120"/>
                  <a:pt x="239" y="120"/>
                </a:cubicBezTo>
                <a:cubicBezTo>
                  <a:pt x="240" y="121"/>
                  <a:pt x="239" y="121"/>
                  <a:pt x="238" y="120"/>
                </a:cubicBezTo>
                <a:cubicBezTo>
                  <a:pt x="238" y="120"/>
                  <a:pt x="238" y="119"/>
                  <a:pt x="238" y="118"/>
                </a:cubicBezTo>
                <a:cubicBezTo>
                  <a:pt x="238" y="118"/>
                  <a:pt x="238" y="119"/>
                  <a:pt x="238" y="119"/>
                </a:cubicBezTo>
                <a:cubicBezTo>
                  <a:pt x="239" y="119"/>
                  <a:pt x="239" y="118"/>
                  <a:pt x="240" y="118"/>
                </a:cubicBezTo>
                <a:close/>
                <a:moveTo>
                  <a:pt x="237" y="124"/>
                </a:moveTo>
                <a:cubicBezTo>
                  <a:pt x="238" y="124"/>
                  <a:pt x="238" y="125"/>
                  <a:pt x="239" y="125"/>
                </a:cubicBezTo>
                <a:cubicBezTo>
                  <a:pt x="238" y="126"/>
                  <a:pt x="236" y="126"/>
                  <a:pt x="235" y="127"/>
                </a:cubicBezTo>
                <a:cubicBezTo>
                  <a:pt x="236" y="126"/>
                  <a:pt x="237" y="126"/>
                  <a:pt x="237" y="124"/>
                </a:cubicBezTo>
                <a:close/>
                <a:moveTo>
                  <a:pt x="234" y="128"/>
                </a:moveTo>
                <a:cubicBezTo>
                  <a:pt x="234" y="127"/>
                  <a:pt x="233" y="125"/>
                  <a:pt x="236" y="125"/>
                </a:cubicBezTo>
                <a:cubicBezTo>
                  <a:pt x="235" y="126"/>
                  <a:pt x="234" y="127"/>
                  <a:pt x="234" y="128"/>
                </a:cubicBezTo>
                <a:cubicBezTo>
                  <a:pt x="233" y="127"/>
                  <a:pt x="233" y="131"/>
                  <a:pt x="229" y="129"/>
                </a:cubicBezTo>
                <a:cubicBezTo>
                  <a:pt x="231" y="129"/>
                  <a:pt x="233" y="126"/>
                  <a:pt x="234" y="128"/>
                </a:cubicBezTo>
                <a:close/>
                <a:moveTo>
                  <a:pt x="233" y="123"/>
                </a:moveTo>
                <a:cubicBezTo>
                  <a:pt x="234" y="123"/>
                  <a:pt x="232" y="123"/>
                  <a:pt x="233" y="125"/>
                </a:cubicBezTo>
                <a:cubicBezTo>
                  <a:pt x="231" y="124"/>
                  <a:pt x="231" y="124"/>
                  <a:pt x="231" y="126"/>
                </a:cubicBezTo>
                <a:cubicBezTo>
                  <a:pt x="229" y="123"/>
                  <a:pt x="228" y="127"/>
                  <a:pt x="226" y="127"/>
                </a:cubicBezTo>
                <a:cubicBezTo>
                  <a:pt x="226" y="126"/>
                  <a:pt x="227" y="127"/>
                  <a:pt x="226" y="125"/>
                </a:cubicBezTo>
                <a:cubicBezTo>
                  <a:pt x="227" y="126"/>
                  <a:pt x="228" y="124"/>
                  <a:pt x="230" y="124"/>
                </a:cubicBezTo>
                <a:cubicBezTo>
                  <a:pt x="229" y="124"/>
                  <a:pt x="229" y="124"/>
                  <a:pt x="229" y="123"/>
                </a:cubicBezTo>
                <a:cubicBezTo>
                  <a:pt x="231" y="125"/>
                  <a:pt x="231" y="122"/>
                  <a:pt x="233" y="123"/>
                </a:cubicBezTo>
                <a:close/>
                <a:moveTo>
                  <a:pt x="227" y="19"/>
                </a:moveTo>
                <a:cubicBezTo>
                  <a:pt x="227" y="20"/>
                  <a:pt x="224" y="22"/>
                  <a:pt x="224" y="19"/>
                </a:cubicBezTo>
                <a:cubicBezTo>
                  <a:pt x="226" y="19"/>
                  <a:pt x="226" y="19"/>
                  <a:pt x="227" y="19"/>
                </a:cubicBezTo>
                <a:close/>
                <a:moveTo>
                  <a:pt x="227" y="130"/>
                </a:moveTo>
                <a:cubicBezTo>
                  <a:pt x="227" y="129"/>
                  <a:pt x="228" y="130"/>
                  <a:pt x="229" y="130"/>
                </a:cubicBezTo>
                <a:cubicBezTo>
                  <a:pt x="228" y="132"/>
                  <a:pt x="227" y="132"/>
                  <a:pt x="225" y="135"/>
                </a:cubicBezTo>
                <a:cubicBezTo>
                  <a:pt x="224" y="134"/>
                  <a:pt x="224" y="135"/>
                  <a:pt x="222" y="135"/>
                </a:cubicBezTo>
                <a:cubicBezTo>
                  <a:pt x="223" y="136"/>
                  <a:pt x="223" y="135"/>
                  <a:pt x="223" y="137"/>
                </a:cubicBezTo>
                <a:cubicBezTo>
                  <a:pt x="222" y="136"/>
                  <a:pt x="222" y="136"/>
                  <a:pt x="222" y="136"/>
                </a:cubicBezTo>
                <a:cubicBezTo>
                  <a:pt x="220" y="136"/>
                  <a:pt x="222" y="136"/>
                  <a:pt x="222" y="138"/>
                </a:cubicBezTo>
                <a:cubicBezTo>
                  <a:pt x="221" y="136"/>
                  <a:pt x="219" y="138"/>
                  <a:pt x="219" y="135"/>
                </a:cubicBezTo>
                <a:cubicBezTo>
                  <a:pt x="221" y="136"/>
                  <a:pt x="220" y="134"/>
                  <a:pt x="222" y="134"/>
                </a:cubicBezTo>
                <a:cubicBezTo>
                  <a:pt x="222" y="133"/>
                  <a:pt x="222" y="133"/>
                  <a:pt x="221" y="132"/>
                </a:cubicBezTo>
                <a:cubicBezTo>
                  <a:pt x="222" y="131"/>
                  <a:pt x="222" y="134"/>
                  <a:pt x="223" y="133"/>
                </a:cubicBezTo>
                <a:cubicBezTo>
                  <a:pt x="224" y="133"/>
                  <a:pt x="224" y="132"/>
                  <a:pt x="223" y="132"/>
                </a:cubicBezTo>
                <a:cubicBezTo>
                  <a:pt x="222" y="131"/>
                  <a:pt x="225" y="133"/>
                  <a:pt x="226" y="132"/>
                </a:cubicBezTo>
                <a:cubicBezTo>
                  <a:pt x="223" y="130"/>
                  <a:pt x="229" y="131"/>
                  <a:pt x="227" y="130"/>
                </a:cubicBezTo>
                <a:close/>
                <a:moveTo>
                  <a:pt x="219" y="137"/>
                </a:moveTo>
                <a:cubicBezTo>
                  <a:pt x="219" y="138"/>
                  <a:pt x="217" y="140"/>
                  <a:pt x="216" y="139"/>
                </a:cubicBezTo>
                <a:cubicBezTo>
                  <a:pt x="215" y="139"/>
                  <a:pt x="216" y="139"/>
                  <a:pt x="216" y="140"/>
                </a:cubicBezTo>
                <a:cubicBezTo>
                  <a:pt x="214" y="141"/>
                  <a:pt x="214" y="140"/>
                  <a:pt x="212" y="140"/>
                </a:cubicBezTo>
                <a:cubicBezTo>
                  <a:pt x="214" y="139"/>
                  <a:pt x="217" y="139"/>
                  <a:pt x="217" y="136"/>
                </a:cubicBezTo>
                <a:cubicBezTo>
                  <a:pt x="218" y="135"/>
                  <a:pt x="218" y="137"/>
                  <a:pt x="219" y="137"/>
                </a:cubicBezTo>
                <a:close/>
                <a:moveTo>
                  <a:pt x="219" y="22"/>
                </a:moveTo>
                <a:cubicBezTo>
                  <a:pt x="220" y="20"/>
                  <a:pt x="221" y="21"/>
                  <a:pt x="223" y="20"/>
                </a:cubicBezTo>
                <a:cubicBezTo>
                  <a:pt x="223" y="23"/>
                  <a:pt x="220" y="21"/>
                  <a:pt x="220" y="23"/>
                </a:cubicBezTo>
                <a:cubicBezTo>
                  <a:pt x="219" y="24"/>
                  <a:pt x="220" y="22"/>
                  <a:pt x="219" y="22"/>
                </a:cubicBezTo>
                <a:close/>
                <a:moveTo>
                  <a:pt x="218" y="24"/>
                </a:moveTo>
                <a:cubicBezTo>
                  <a:pt x="218" y="24"/>
                  <a:pt x="217" y="22"/>
                  <a:pt x="215" y="23"/>
                </a:cubicBezTo>
                <a:cubicBezTo>
                  <a:pt x="216" y="22"/>
                  <a:pt x="219" y="20"/>
                  <a:pt x="219" y="22"/>
                </a:cubicBezTo>
                <a:cubicBezTo>
                  <a:pt x="216" y="21"/>
                  <a:pt x="219" y="23"/>
                  <a:pt x="218" y="24"/>
                </a:cubicBezTo>
                <a:close/>
                <a:moveTo>
                  <a:pt x="219" y="130"/>
                </a:moveTo>
                <a:cubicBezTo>
                  <a:pt x="220" y="129"/>
                  <a:pt x="221" y="130"/>
                  <a:pt x="221" y="130"/>
                </a:cubicBezTo>
                <a:cubicBezTo>
                  <a:pt x="221" y="129"/>
                  <a:pt x="221" y="129"/>
                  <a:pt x="220" y="129"/>
                </a:cubicBezTo>
                <a:cubicBezTo>
                  <a:pt x="220" y="128"/>
                  <a:pt x="221" y="128"/>
                  <a:pt x="223" y="128"/>
                </a:cubicBezTo>
                <a:cubicBezTo>
                  <a:pt x="223" y="130"/>
                  <a:pt x="219" y="133"/>
                  <a:pt x="219" y="130"/>
                </a:cubicBezTo>
                <a:close/>
                <a:moveTo>
                  <a:pt x="215" y="133"/>
                </a:moveTo>
                <a:cubicBezTo>
                  <a:pt x="217" y="134"/>
                  <a:pt x="214" y="134"/>
                  <a:pt x="213" y="135"/>
                </a:cubicBezTo>
                <a:cubicBezTo>
                  <a:pt x="212" y="133"/>
                  <a:pt x="216" y="134"/>
                  <a:pt x="215" y="133"/>
                </a:cubicBezTo>
                <a:close/>
                <a:moveTo>
                  <a:pt x="210" y="61"/>
                </a:moveTo>
                <a:cubicBezTo>
                  <a:pt x="210" y="62"/>
                  <a:pt x="209" y="62"/>
                  <a:pt x="208" y="62"/>
                </a:cubicBezTo>
                <a:cubicBezTo>
                  <a:pt x="208" y="61"/>
                  <a:pt x="209" y="60"/>
                  <a:pt x="210" y="61"/>
                </a:cubicBezTo>
                <a:close/>
                <a:moveTo>
                  <a:pt x="209" y="143"/>
                </a:moveTo>
                <a:cubicBezTo>
                  <a:pt x="210" y="142"/>
                  <a:pt x="210" y="143"/>
                  <a:pt x="211" y="140"/>
                </a:cubicBezTo>
                <a:cubicBezTo>
                  <a:pt x="212" y="141"/>
                  <a:pt x="212" y="141"/>
                  <a:pt x="213" y="141"/>
                </a:cubicBezTo>
                <a:cubicBezTo>
                  <a:pt x="211" y="141"/>
                  <a:pt x="211" y="143"/>
                  <a:pt x="209" y="143"/>
                </a:cubicBezTo>
                <a:close/>
                <a:moveTo>
                  <a:pt x="209" y="144"/>
                </a:moveTo>
                <a:cubicBezTo>
                  <a:pt x="208" y="144"/>
                  <a:pt x="207" y="145"/>
                  <a:pt x="208" y="145"/>
                </a:cubicBezTo>
                <a:cubicBezTo>
                  <a:pt x="208" y="146"/>
                  <a:pt x="207" y="145"/>
                  <a:pt x="207" y="145"/>
                </a:cubicBezTo>
                <a:cubicBezTo>
                  <a:pt x="206" y="145"/>
                  <a:pt x="206" y="146"/>
                  <a:pt x="206" y="146"/>
                </a:cubicBezTo>
                <a:cubicBezTo>
                  <a:pt x="204" y="145"/>
                  <a:pt x="208" y="144"/>
                  <a:pt x="208" y="143"/>
                </a:cubicBezTo>
                <a:cubicBezTo>
                  <a:pt x="208" y="143"/>
                  <a:pt x="209" y="143"/>
                  <a:pt x="209" y="144"/>
                </a:cubicBezTo>
                <a:close/>
                <a:moveTo>
                  <a:pt x="209" y="65"/>
                </a:moveTo>
                <a:cubicBezTo>
                  <a:pt x="209" y="66"/>
                  <a:pt x="208" y="65"/>
                  <a:pt x="207" y="66"/>
                </a:cubicBezTo>
                <a:cubicBezTo>
                  <a:pt x="207" y="65"/>
                  <a:pt x="207" y="65"/>
                  <a:pt x="207" y="64"/>
                </a:cubicBezTo>
                <a:cubicBezTo>
                  <a:pt x="208" y="64"/>
                  <a:pt x="208" y="65"/>
                  <a:pt x="209" y="65"/>
                </a:cubicBezTo>
                <a:close/>
                <a:moveTo>
                  <a:pt x="209" y="169"/>
                </a:moveTo>
                <a:cubicBezTo>
                  <a:pt x="210" y="169"/>
                  <a:pt x="210" y="170"/>
                  <a:pt x="211" y="170"/>
                </a:cubicBezTo>
                <a:cubicBezTo>
                  <a:pt x="211" y="171"/>
                  <a:pt x="208" y="170"/>
                  <a:pt x="208" y="171"/>
                </a:cubicBezTo>
                <a:cubicBezTo>
                  <a:pt x="207" y="171"/>
                  <a:pt x="209" y="170"/>
                  <a:pt x="209" y="169"/>
                </a:cubicBezTo>
                <a:close/>
                <a:moveTo>
                  <a:pt x="201" y="11"/>
                </a:moveTo>
                <a:cubicBezTo>
                  <a:pt x="199" y="12"/>
                  <a:pt x="197" y="14"/>
                  <a:pt x="196" y="11"/>
                </a:cubicBezTo>
                <a:cubicBezTo>
                  <a:pt x="197" y="12"/>
                  <a:pt x="198" y="11"/>
                  <a:pt x="201" y="11"/>
                </a:cubicBezTo>
                <a:close/>
                <a:moveTo>
                  <a:pt x="175" y="163"/>
                </a:moveTo>
                <a:cubicBezTo>
                  <a:pt x="174" y="162"/>
                  <a:pt x="172" y="164"/>
                  <a:pt x="170" y="163"/>
                </a:cubicBezTo>
                <a:cubicBezTo>
                  <a:pt x="182" y="156"/>
                  <a:pt x="193" y="148"/>
                  <a:pt x="207" y="142"/>
                </a:cubicBezTo>
                <a:cubicBezTo>
                  <a:pt x="207" y="144"/>
                  <a:pt x="201" y="144"/>
                  <a:pt x="201" y="147"/>
                </a:cubicBezTo>
                <a:cubicBezTo>
                  <a:pt x="194" y="149"/>
                  <a:pt x="186" y="156"/>
                  <a:pt x="181" y="160"/>
                </a:cubicBezTo>
                <a:cubicBezTo>
                  <a:pt x="179" y="160"/>
                  <a:pt x="178" y="162"/>
                  <a:pt x="175" y="163"/>
                </a:cubicBezTo>
                <a:close/>
                <a:moveTo>
                  <a:pt x="195" y="170"/>
                </a:moveTo>
                <a:cubicBezTo>
                  <a:pt x="199" y="168"/>
                  <a:pt x="203" y="170"/>
                  <a:pt x="207" y="169"/>
                </a:cubicBezTo>
                <a:cubicBezTo>
                  <a:pt x="206" y="173"/>
                  <a:pt x="202" y="169"/>
                  <a:pt x="201" y="171"/>
                </a:cubicBezTo>
                <a:cubicBezTo>
                  <a:pt x="200" y="169"/>
                  <a:pt x="198" y="170"/>
                  <a:pt x="195" y="170"/>
                </a:cubicBezTo>
                <a:close/>
                <a:moveTo>
                  <a:pt x="205" y="145"/>
                </a:moveTo>
                <a:cubicBezTo>
                  <a:pt x="205" y="146"/>
                  <a:pt x="205" y="146"/>
                  <a:pt x="205" y="147"/>
                </a:cubicBezTo>
                <a:cubicBezTo>
                  <a:pt x="204" y="147"/>
                  <a:pt x="204" y="147"/>
                  <a:pt x="203" y="147"/>
                </a:cubicBezTo>
                <a:cubicBezTo>
                  <a:pt x="204" y="146"/>
                  <a:pt x="204" y="145"/>
                  <a:pt x="205" y="145"/>
                </a:cubicBezTo>
                <a:close/>
                <a:moveTo>
                  <a:pt x="203" y="107"/>
                </a:moveTo>
                <a:cubicBezTo>
                  <a:pt x="203" y="108"/>
                  <a:pt x="202" y="108"/>
                  <a:pt x="202" y="108"/>
                </a:cubicBezTo>
                <a:cubicBezTo>
                  <a:pt x="202" y="109"/>
                  <a:pt x="202" y="109"/>
                  <a:pt x="203" y="109"/>
                </a:cubicBezTo>
                <a:cubicBezTo>
                  <a:pt x="202" y="109"/>
                  <a:pt x="202" y="109"/>
                  <a:pt x="201" y="109"/>
                </a:cubicBezTo>
                <a:cubicBezTo>
                  <a:pt x="201" y="108"/>
                  <a:pt x="202" y="108"/>
                  <a:pt x="201" y="107"/>
                </a:cubicBezTo>
                <a:cubicBezTo>
                  <a:pt x="202" y="107"/>
                  <a:pt x="202" y="107"/>
                  <a:pt x="203" y="107"/>
                </a:cubicBezTo>
                <a:close/>
                <a:moveTo>
                  <a:pt x="199" y="70"/>
                </a:moveTo>
                <a:cubicBezTo>
                  <a:pt x="200" y="71"/>
                  <a:pt x="200" y="73"/>
                  <a:pt x="198" y="72"/>
                </a:cubicBezTo>
                <a:cubicBezTo>
                  <a:pt x="198" y="72"/>
                  <a:pt x="198" y="71"/>
                  <a:pt x="199" y="71"/>
                </a:cubicBezTo>
                <a:cubicBezTo>
                  <a:pt x="198" y="71"/>
                  <a:pt x="198" y="71"/>
                  <a:pt x="197" y="70"/>
                </a:cubicBezTo>
                <a:cubicBezTo>
                  <a:pt x="198" y="69"/>
                  <a:pt x="199" y="72"/>
                  <a:pt x="199" y="70"/>
                </a:cubicBezTo>
                <a:close/>
                <a:moveTo>
                  <a:pt x="203" y="148"/>
                </a:moveTo>
                <a:cubicBezTo>
                  <a:pt x="202" y="149"/>
                  <a:pt x="201" y="149"/>
                  <a:pt x="200" y="149"/>
                </a:cubicBezTo>
                <a:cubicBezTo>
                  <a:pt x="198" y="148"/>
                  <a:pt x="202" y="149"/>
                  <a:pt x="201" y="147"/>
                </a:cubicBezTo>
                <a:cubicBezTo>
                  <a:pt x="202" y="147"/>
                  <a:pt x="202" y="148"/>
                  <a:pt x="203" y="148"/>
                </a:cubicBezTo>
                <a:close/>
                <a:moveTo>
                  <a:pt x="200" y="109"/>
                </a:moveTo>
                <a:cubicBezTo>
                  <a:pt x="201" y="108"/>
                  <a:pt x="200" y="110"/>
                  <a:pt x="200" y="111"/>
                </a:cubicBezTo>
                <a:cubicBezTo>
                  <a:pt x="199" y="109"/>
                  <a:pt x="197" y="111"/>
                  <a:pt x="197" y="109"/>
                </a:cubicBezTo>
                <a:cubicBezTo>
                  <a:pt x="199" y="109"/>
                  <a:pt x="200" y="110"/>
                  <a:pt x="200" y="109"/>
                </a:cubicBezTo>
                <a:close/>
                <a:moveTo>
                  <a:pt x="200" y="114"/>
                </a:moveTo>
                <a:cubicBezTo>
                  <a:pt x="200" y="114"/>
                  <a:pt x="200" y="115"/>
                  <a:pt x="200" y="115"/>
                </a:cubicBezTo>
                <a:cubicBezTo>
                  <a:pt x="199" y="115"/>
                  <a:pt x="199" y="114"/>
                  <a:pt x="199" y="116"/>
                </a:cubicBezTo>
                <a:cubicBezTo>
                  <a:pt x="198" y="116"/>
                  <a:pt x="198" y="115"/>
                  <a:pt x="198" y="115"/>
                </a:cubicBezTo>
                <a:cubicBezTo>
                  <a:pt x="200" y="115"/>
                  <a:pt x="199" y="113"/>
                  <a:pt x="200" y="114"/>
                </a:cubicBezTo>
                <a:close/>
                <a:moveTo>
                  <a:pt x="194" y="76"/>
                </a:moveTo>
                <a:cubicBezTo>
                  <a:pt x="194" y="76"/>
                  <a:pt x="193" y="76"/>
                  <a:pt x="192" y="76"/>
                </a:cubicBezTo>
                <a:cubicBezTo>
                  <a:pt x="191" y="76"/>
                  <a:pt x="192" y="75"/>
                  <a:pt x="193" y="75"/>
                </a:cubicBezTo>
                <a:cubicBezTo>
                  <a:pt x="193" y="75"/>
                  <a:pt x="192" y="75"/>
                  <a:pt x="192" y="74"/>
                </a:cubicBezTo>
                <a:cubicBezTo>
                  <a:pt x="193" y="75"/>
                  <a:pt x="194" y="75"/>
                  <a:pt x="194" y="76"/>
                </a:cubicBezTo>
                <a:close/>
                <a:moveTo>
                  <a:pt x="189" y="10"/>
                </a:moveTo>
                <a:cubicBezTo>
                  <a:pt x="189" y="11"/>
                  <a:pt x="189" y="12"/>
                  <a:pt x="189" y="12"/>
                </a:cubicBezTo>
                <a:cubicBezTo>
                  <a:pt x="187" y="12"/>
                  <a:pt x="185" y="12"/>
                  <a:pt x="183" y="13"/>
                </a:cubicBezTo>
                <a:cubicBezTo>
                  <a:pt x="184" y="11"/>
                  <a:pt x="187" y="12"/>
                  <a:pt x="189" y="10"/>
                </a:cubicBezTo>
                <a:close/>
                <a:moveTo>
                  <a:pt x="186" y="118"/>
                </a:moveTo>
                <a:cubicBezTo>
                  <a:pt x="186" y="117"/>
                  <a:pt x="188" y="118"/>
                  <a:pt x="188" y="116"/>
                </a:cubicBezTo>
                <a:cubicBezTo>
                  <a:pt x="189" y="116"/>
                  <a:pt x="189" y="116"/>
                  <a:pt x="189" y="117"/>
                </a:cubicBezTo>
                <a:cubicBezTo>
                  <a:pt x="190" y="116"/>
                  <a:pt x="189" y="115"/>
                  <a:pt x="190" y="114"/>
                </a:cubicBezTo>
                <a:cubicBezTo>
                  <a:pt x="192" y="115"/>
                  <a:pt x="192" y="113"/>
                  <a:pt x="193" y="114"/>
                </a:cubicBezTo>
                <a:cubicBezTo>
                  <a:pt x="192" y="115"/>
                  <a:pt x="191" y="115"/>
                  <a:pt x="190" y="116"/>
                </a:cubicBezTo>
                <a:cubicBezTo>
                  <a:pt x="190" y="116"/>
                  <a:pt x="190" y="117"/>
                  <a:pt x="191" y="117"/>
                </a:cubicBezTo>
                <a:cubicBezTo>
                  <a:pt x="190" y="117"/>
                  <a:pt x="190" y="118"/>
                  <a:pt x="189" y="118"/>
                </a:cubicBezTo>
                <a:cubicBezTo>
                  <a:pt x="189" y="118"/>
                  <a:pt x="189" y="118"/>
                  <a:pt x="189" y="117"/>
                </a:cubicBezTo>
                <a:cubicBezTo>
                  <a:pt x="188" y="120"/>
                  <a:pt x="188" y="118"/>
                  <a:pt x="186" y="118"/>
                </a:cubicBezTo>
                <a:close/>
                <a:moveTo>
                  <a:pt x="189" y="79"/>
                </a:moveTo>
                <a:cubicBezTo>
                  <a:pt x="188" y="79"/>
                  <a:pt x="186" y="80"/>
                  <a:pt x="186" y="80"/>
                </a:cubicBezTo>
                <a:cubicBezTo>
                  <a:pt x="186" y="78"/>
                  <a:pt x="187" y="79"/>
                  <a:pt x="189" y="79"/>
                </a:cubicBezTo>
                <a:close/>
                <a:moveTo>
                  <a:pt x="191" y="165"/>
                </a:moveTo>
                <a:cubicBezTo>
                  <a:pt x="190" y="166"/>
                  <a:pt x="189" y="166"/>
                  <a:pt x="187" y="166"/>
                </a:cubicBezTo>
                <a:cubicBezTo>
                  <a:pt x="186" y="166"/>
                  <a:pt x="188" y="166"/>
                  <a:pt x="187" y="168"/>
                </a:cubicBezTo>
                <a:cubicBezTo>
                  <a:pt x="186" y="167"/>
                  <a:pt x="186" y="166"/>
                  <a:pt x="186" y="165"/>
                </a:cubicBezTo>
                <a:cubicBezTo>
                  <a:pt x="185" y="165"/>
                  <a:pt x="185" y="166"/>
                  <a:pt x="184" y="166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6" y="164"/>
                  <a:pt x="187" y="165"/>
                  <a:pt x="190" y="164"/>
                </a:cubicBezTo>
                <a:cubicBezTo>
                  <a:pt x="191" y="164"/>
                  <a:pt x="189" y="165"/>
                  <a:pt x="191" y="165"/>
                </a:cubicBezTo>
                <a:close/>
                <a:moveTo>
                  <a:pt x="183" y="166"/>
                </a:moveTo>
                <a:cubicBezTo>
                  <a:pt x="182" y="164"/>
                  <a:pt x="180" y="166"/>
                  <a:pt x="179" y="165"/>
                </a:cubicBezTo>
                <a:cubicBezTo>
                  <a:pt x="180" y="163"/>
                  <a:pt x="183" y="166"/>
                  <a:pt x="183" y="163"/>
                </a:cubicBezTo>
                <a:cubicBezTo>
                  <a:pt x="184" y="164"/>
                  <a:pt x="183" y="165"/>
                  <a:pt x="183" y="166"/>
                </a:cubicBezTo>
                <a:close/>
                <a:moveTo>
                  <a:pt x="184" y="166"/>
                </a:moveTo>
                <a:cubicBezTo>
                  <a:pt x="184" y="167"/>
                  <a:pt x="184" y="167"/>
                  <a:pt x="184" y="168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82" y="168"/>
                  <a:pt x="182" y="167"/>
                  <a:pt x="183" y="167"/>
                </a:cubicBezTo>
                <a:cubicBezTo>
                  <a:pt x="183" y="167"/>
                  <a:pt x="182" y="167"/>
                  <a:pt x="181" y="167"/>
                </a:cubicBezTo>
                <a:cubicBezTo>
                  <a:pt x="182" y="165"/>
                  <a:pt x="183" y="166"/>
                  <a:pt x="184" y="166"/>
                </a:cubicBezTo>
                <a:close/>
                <a:moveTo>
                  <a:pt x="191" y="165"/>
                </a:moveTo>
                <a:cubicBezTo>
                  <a:pt x="191" y="164"/>
                  <a:pt x="190" y="164"/>
                  <a:pt x="190" y="163"/>
                </a:cubicBezTo>
                <a:cubicBezTo>
                  <a:pt x="191" y="163"/>
                  <a:pt x="192" y="164"/>
                  <a:pt x="191" y="164"/>
                </a:cubicBezTo>
                <a:cubicBezTo>
                  <a:pt x="191" y="165"/>
                  <a:pt x="193" y="164"/>
                  <a:pt x="193" y="166"/>
                </a:cubicBezTo>
                <a:cubicBezTo>
                  <a:pt x="192" y="165"/>
                  <a:pt x="192" y="165"/>
                  <a:pt x="191" y="165"/>
                </a:cubicBezTo>
                <a:close/>
                <a:moveTo>
                  <a:pt x="184" y="102"/>
                </a:moveTo>
                <a:cubicBezTo>
                  <a:pt x="184" y="103"/>
                  <a:pt x="183" y="103"/>
                  <a:pt x="182" y="103"/>
                </a:cubicBezTo>
                <a:cubicBezTo>
                  <a:pt x="181" y="102"/>
                  <a:pt x="182" y="102"/>
                  <a:pt x="182" y="101"/>
                </a:cubicBezTo>
                <a:cubicBezTo>
                  <a:pt x="182" y="101"/>
                  <a:pt x="184" y="101"/>
                  <a:pt x="184" y="102"/>
                </a:cubicBezTo>
                <a:close/>
                <a:moveTo>
                  <a:pt x="180" y="11"/>
                </a:moveTo>
                <a:cubicBezTo>
                  <a:pt x="180" y="13"/>
                  <a:pt x="177" y="13"/>
                  <a:pt x="176" y="12"/>
                </a:cubicBezTo>
                <a:cubicBezTo>
                  <a:pt x="177" y="12"/>
                  <a:pt x="179" y="13"/>
                  <a:pt x="180" y="11"/>
                </a:cubicBezTo>
                <a:close/>
                <a:moveTo>
                  <a:pt x="185" y="171"/>
                </a:moveTo>
                <a:cubicBezTo>
                  <a:pt x="185" y="171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3" y="172"/>
                  <a:pt x="183" y="172"/>
                </a:cubicBezTo>
                <a:cubicBezTo>
                  <a:pt x="182" y="172"/>
                  <a:pt x="185" y="171"/>
                  <a:pt x="183" y="170"/>
                </a:cubicBezTo>
                <a:cubicBezTo>
                  <a:pt x="183" y="170"/>
                  <a:pt x="184" y="170"/>
                  <a:pt x="185" y="170"/>
                </a:cubicBezTo>
                <a:cubicBezTo>
                  <a:pt x="186" y="171"/>
                  <a:pt x="182" y="170"/>
                  <a:pt x="185" y="171"/>
                </a:cubicBezTo>
                <a:close/>
                <a:moveTo>
                  <a:pt x="179" y="135"/>
                </a:moveTo>
                <a:cubicBezTo>
                  <a:pt x="178" y="136"/>
                  <a:pt x="177" y="137"/>
                  <a:pt x="177" y="138"/>
                </a:cubicBezTo>
                <a:cubicBezTo>
                  <a:pt x="176" y="136"/>
                  <a:pt x="175" y="139"/>
                  <a:pt x="175" y="140"/>
                </a:cubicBezTo>
                <a:cubicBezTo>
                  <a:pt x="173" y="139"/>
                  <a:pt x="172" y="142"/>
                  <a:pt x="170" y="142"/>
                </a:cubicBezTo>
                <a:cubicBezTo>
                  <a:pt x="169" y="142"/>
                  <a:pt x="170" y="142"/>
                  <a:pt x="170" y="141"/>
                </a:cubicBezTo>
                <a:cubicBezTo>
                  <a:pt x="169" y="141"/>
                  <a:pt x="169" y="142"/>
                  <a:pt x="169" y="143"/>
                </a:cubicBezTo>
                <a:cubicBezTo>
                  <a:pt x="169" y="143"/>
                  <a:pt x="169" y="142"/>
                  <a:pt x="169" y="142"/>
                </a:cubicBezTo>
                <a:cubicBezTo>
                  <a:pt x="167" y="142"/>
                  <a:pt x="167" y="144"/>
                  <a:pt x="166" y="145"/>
                </a:cubicBezTo>
                <a:cubicBezTo>
                  <a:pt x="166" y="144"/>
                  <a:pt x="166" y="144"/>
                  <a:pt x="167" y="144"/>
                </a:cubicBezTo>
                <a:cubicBezTo>
                  <a:pt x="166" y="142"/>
                  <a:pt x="166" y="144"/>
                  <a:pt x="165" y="143"/>
                </a:cubicBezTo>
                <a:cubicBezTo>
                  <a:pt x="168" y="139"/>
                  <a:pt x="175" y="139"/>
                  <a:pt x="175" y="134"/>
                </a:cubicBezTo>
                <a:cubicBezTo>
                  <a:pt x="176" y="135"/>
                  <a:pt x="177" y="135"/>
                  <a:pt x="176" y="136"/>
                </a:cubicBezTo>
                <a:cubicBezTo>
                  <a:pt x="177" y="136"/>
                  <a:pt x="177" y="135"/>
                  <a:pt x="177" y="134"/>
                </a:cubicBezTo>
                <a:cubicBezTo>
                  <a:pt x="178" y="135"/>
                  <a:pt x="178" y="135"/>
                  <a:pt x="179" y="135"/>
                </a:cubicBezTo>
                <a:close/>
                <a:moveTo>
                  <a:pt x="179" y="135"/>
                </a:moveTo>
                <a:cubicBezTo>
                  <a:pt x="177" y="134"/>
                  <a:pt x="182" y="132"/>
                  <a:pt x="181" y="132"/>
                </a:cubicBezTo>
                <a:cubicBezTo>
                  <a:pt x="182" y="130"/>
                  <a:pt x="183" y="134"/>
                  <a:pt x="183" y="135"/>
                </a:cubicBezTo>
                <a:cubicBezTo>
                  <a:pt x="182" y="133"/>
                  <a:pt x="181" y="135"/>
                  <a:pt x="179" y="135"/>
                </a:cubicBezTo>
                <a:close/>
                <a:moveTo>
                  <a:pt x="177" y="107"/>
                </a:moveTo>
                <a:cubicBezTo>
                  <a:pt x="178" y="107"/>
                  <a:pt x="175" y="107"/>
                  <a:pt x="176" y="109"/>
                </a:cubicBezTo>
                <a:cubicBezTo>
                  <a:pt x="175" y="109"/>
                  <a:pt x="174" y="108"/>
                  <a:pt x="174" y="107"/>
                </a:cubicBezTo>
                <a:cubicBezTo>
                  <a:pt x="175" y="107"/>
                  <a:pt x="176" y="107"/>
                  <a:pt x="177" y="107"/>
                </a:cubicBezTo>
                <a:close/>
                <a:moveTo>
                  <a:pt x="174" y="109"/>
                </a:moveTo>
                <a:cubicBezTo>
                  <a:pt x="173" y="110"/>
                  <a:pt x="172" y="106"/>
                  <a:pt x="172" y="109"/>
                </a:cubicBezTo>
                <a:cubicBezTo>
                  <a:pt x="172" y="109"/>
                  <a:pt x="172" y="108"/>
                  <a:pt x="172" y="107"/>
                </a:cubicBezTo>
                <a:cubicBezTo>
                  <a:pt x="172" y="107"/>
                  <a:pt x="173" y="107"/>
                  <a:pt x="173" y="107"/>
                </a:cubicBezTo>
                <a:cubicBezTo>
                  <a:pt x="173" y="109"/>
                  <a:pt x="175" y="107"/>
                  <a:pt x="174" y="109"/>
                </a:cubicBezTo>
                <a:close/>
                <a:moveTo>
                  <a:pt x="180" y="166"/>
                </a:moveTo>
                <a:cubicBezTo>
                  <a:pt x="181" y="167"/>
                  <a:pt x="178" y="168"/>
                  <a:pt x="178" y="169"/>
                </a:cubicBezTo>
                <a:cubicBezTo>
                  <a:pt x="177" y="169"/>
                  <a:pt x="177" y="168"/>
                  <a:pt x="178" y="167"/>
                </a:cubicBezTo>
                <a:cubicBezTo>
                  <a:pt x="177" y="167"/>
                  <a:pt x="177" y="168"/>
                  <a:pt x="176" y="168"/>
                </a:cubicBezTo>
                <a:cubicBezTo>
                  <a:pt x="176" y="167"/>
                  <a:pt x="177" y="167"/>
                  <a:pt x="177" y="166"/>
                </a:cubicBezTo>
                <a:cubicBezTo>
                  <a:pt x="179" y="166"/>
                  <a:pt x="179" y="167"/>
                  <a:pt x="180" y="166"/>
                </a:cubicBezTo>
                <a:close/>
                <a:moveTo>
                  <a:pt x="176" y="125"/>
                </a:moveTo>
                <a:cubicBezTo>
                  <a:pt x="177" y="123"/>
                  <a:pt x="176" y="127"/>
                  <a:pt x="176" y="125"/>
                </a:cubicBezTo>
                <a:cubicBezTo>
                  <a:pt x="175" y="125"/>
                  <a:pt x="176" y="126"/>
                  <a:pt x="176" y="126"/>
                </a:cubicBezTo>
                <a:cubicBezTo>
                  <a:pt x="175" y="126"/>
                  <a:pt x="175" y="126"/>
                  <a:pt x="175" y="127"/>
                </a:cubicBezTo>
                <a:cubicBezTo>
                  <a:pt x="174" y="127"/>
                  <a:pt x="175" y="126"/>
                  <a:pt x="175" y="125"/>
                </a:cubicBezTo>
                <a:cubicBezTo>
                  <a:pt x="173" y="126"/>
                  <a:pt x="173" y="127"/>
                  <a:pt x="173" y="125"/>
                </a:cubicBezTo>
                <a:cubicBezTo>
                  <a:pt x="175" y="126"/>
                  <a:pt x="175" y="123"/>
                  <a:pt x="176" y="125"/>
                </a:cubicBezTo>
                <a:close/>
                <a:moveTo>
                  <a:pt x="176" y="150"/>
                </a:moveTo>
                <a:cubicBezTo>
                  <a:pt x="178" y="149"/>
                  <a:pt x="174" y="151"/>
                  <a:pt x="176" y="151"/>
                </a:cubicBezTo>
                <a:cubicBezTo>
                  <a:pt x="176" y="152"/>
                  <a:pt x="173" y="152"/>
                  <a:pt x="174" y="151"/>
                </a:cubicBezTo>
                <a:cubicBezTo>
                  <a:pt x="175" y="151"/>
                  <a:pt x="175" y="150"/>
                  <a:pt x="176" y="150"/>
                </a:cubicBezTo>
                <a:close/>
                <a:moveTo>
                  <a:pt x="169" y="19"/>
                </a:moveTo>
                <a:cubicBezTo>
                  <a:pt x="170" y="22"/>
                  <a:pt x="166" y="20"/>
                  <a:pt x="167" y="22"/>
                </a:cubicBezTo>
                <a:cubicBezTo>
                  <a:pt x="166" y="22"/>
                  <a:pt x="164" y="21"/>
                  <a:pt x="164" y="19"/>
                </a:cubicBezTo>
                <a:cubicBezTo>
                  <a:pt x="165" y="19"/>
                  <a:pt x="165" y="20"/>
                  <a:pt x="166" y="21"/>
                </a:cubicBezTo>
                <a:cubicBezTo>
                  <a:pt x="167" y="20"/>
                  <a:pt x="167" y="19"/>
                  <a:pt x="169" y="19"/>
                </a:cubicBezTo>
                <a:close/>
                <a:moveTo>
                  <a:pt x="172" y="130"/>
                </a:moveTo>
                <a:cubicBezTo>
                  <a:pt x="171" y="130"/>
                  <a:pt x="171" y="131"/>
                  <a:pt x="169" y="131"/>
                </a:cubicBezTo>
                <a:cubicBezTo>
                  <a:pt x="169" y="129"/>
                  <a:pt x="171" y="131"/>
                  <a:pt x="171" y="129"/>
                </a:cubicBezTo>
                <a:cubicBezTo>
                  <a:pt x="171" y="128"/>
                  <a:pt x="170" y="130"/>
                  <a:pt x="169" y="129"/>
                </a:cubicBezTo>
                <a:cubicBezTo>
                  <a:pt x="171" y="128"/>
                  <a:pt x="169" y="128"/>
                  <a:pt x="170" y="126"/>
                </a:cubicBezTo>
                <a:cubicBezTo>
                  <a:pt x="171" y="126"/>
                  <a:pt x="171" y="128"/>
                  <a:pt x="172" y="127"/>
                </a:cubicBezTo>
                <a:cubicBezTo>
                  <a:pt x="172" y="128"/>
                  <a:pt x="171" y="128"/>
                  <a:pt x="171" y="130"/>
                </a:cubicBezTo>
                <a:cubicBezTo>
                  <a:pt x="172" y="129"/>
                  <a:pt x="173" y="128"/>
                  <a:pt x="172" y="130"/>
                </a:cubicBezTo>
                <a:close/>
                <a:moveTo>
                  <a:pt x="165" y="112"/>
                </a:moveTo>
                <a:cubicBezTo>
                  <a:pt x="165" y="113"/>
                  <a:pt x="165" y="112"/>
                  <a:pt x="164" y="113"/>
                </a:cubicBezTo>
                <a:cubicBezTo>
                  <a:pt x="163" y="112"/>
                  <a:pt x="166" y="111"/>
                  <a:pt x="167" y="110"/>
                </a:cubicBezTo>
                <a:cubicBezTo>
                  <a:pt x="167" y="111"/>
                  <a:pt x="168" y="112"/>
                  <a:pt x="167" y="112"/>
                </a:cubicBezTo>
                <a:cubicBezTo>
                  <a:pt x="167" y="112"/>
                  <a:pt x="168" y="112"/>
                  <a:pt x="168" y="112"/>
                </a:cubicBezTo>
                <a:cubicBezTo>
                  <a:pt x="168" y="113"/>
                  <a:pt x="168" y="113"/>
                  <a:pt x="167" y="113"/>
                </a:cubicBezTo>
                <a:cubicBezTo>
                  <a:pt x="167" y="113"/>
                  <a:pt x="167" y="113"/>
                  <a:pt x="167" y="114"/>
                </a:cubicBezTo>
                <a:cubicBezTo>
                  <a:pt x="166" y="113"/>
                  <a:pt x="166" y="113"/>
                  <a:pt x="165" y="112"/>
                </a:cubicBezTo>
                <a:close/>
                <a:moveTo>
                  <a:pt x="167" y="109"/>
                </a:moveTo>
                <a:cubicBezTo>
                  <a:pt x="168" y="110"/>
                  <a:pt x="169" y="111"/>
                  <a:pt x="170" y="111"/>
                </a:cubicBezTo>
                <a:cubicBezTo>
                  <a:pt x="170" y="113"/>
                  <a:pt x="166" y="111"/>
                  <a:pt x="167" y="109"/>
                </a:cubicBezTo>
                <a:close/>
                <a:moveTo>
                  <a:pt x="171" y="164"/>
                </a:moveTo>
                <a:cubicBezTo>
                  <a:pt x="172" y="166"/>
                  <a:pt x="171" y="166"/>
                  <a:pt x="172" y="167"/>
                </a:cubicBezTo>
                <a:cubicBezTo>
                  <a:pt x="170" y="167"/>
                  <a:pt x="164" y="166"/>
                  <a:pt x="163" y="168"/>
                </a:cubicBezTo>
                <a:cubicBezTo>
                  <a:pt x="163" y="168"/>
                  <a:pt x="163" y="167"/>
                  <a:pt x="162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6" y="163"/>
                  <a:pt x="167" y="168"/>
                  <a:pt x="171" y="164"/>
                </a:cubicBezTo>
                <a:close/>
                <a:moveTo>
                  <a:pt x="168" y="170"/>
                </a:moveTo>
                <a:cubicBezTo>
                  <a:pt x="168" y="170"/>
                  <a:pt x="167" y="170"/>
                  <a:pt x="167" y="169"/>
                </a:cubicBezTo>
                <a:cubicBezTo>
                  <a:pt x="168" y="169"/>
                  <a:pt x="169" y="169"/>
                  <a:pt x="169" y="169"/>
                </a:cubicBezTo>
                <a:cubicBezTo>
                  <a:pt x="170" y="170"/>
                  <a:pt x="168" y="170"/>
                  <a:pt x="169" y="171"/>
                </a:cubicBezTo>
                <a:cubicBezTo>
                  <a:pt x="168" y="171"/>
                  <a:pt x="168" y="170"/>
                  <a:pt x="168" y="170"/>
                </a:cubicBezTo>
                <a:close/>
                <a:moveTo>
                  <a:pt x="161" y="20"/>
                </a:moveTo>
                <a:cubicBezTo>
                  <a:pt x="161" y="21"/>
                  <a:pt x="160" y="21"/>
                  <a:pt x="160" y="22"/>
                </a:cubicBezTo>
                <a:cubicBezTo>
                  <a:pt x="160" y="21"/>
                  <a:pt x="158" y="22"/>
                  <a:pt x="158" y="20"/>
                </a:cubicBezTo>
                <a:cubicBezTo>
                  <a:pt x="160" y="21"/>
                  <a:pt x="160" y="20"/>
                  <a:pt x="161" y="20"/>
                </a:cubicBezTo>
                <a:close/>
                <a:moveTo>
                  <a:pt x="162" y="114"/>
                </a:moveTo>
                <a:cubicBezTo>
                  <a:pt x="162" y="114"/>
                  <a:pt x="162" y="114"/>
                  <a:pt x="162" y="113"/>
                </a:cubicBezTo>
                <a:cubicBezTo>
                  <a:pt x="163" y="113"/>
                  <a:pt x="163" y="114"/>
                  <a:pt x="165" y="113"/>
                </a:cubicBezTo>
                <a:cubicBezTo>
                  <a:pt x="164" y="115"/>
                  <a:pt x="163" y="113"/>
                  <a:pt x="162" y="115"/>
                </a:cubicBezTo>
                <a:cubicBezTo>
                  <a:pt x="162" y="115"/>
                  <a:pt x="162" y="114"/>
                  <a:pt x="162" y="114"/>
                </a:cubicBezTo>
                <a:close/>
                <a:moveTo>
                  <a:pt x="162" y="134"/>
                </a:moveTo>
                <a:cubicBezTo>
                  <a:pt x="162" y="135"/>
                  <a:pt x="160" y="136"/>
                  <a:pt x="159" y="136"/>
                </a:cubicBezTo>
                <a:cubicBezTo>
                  <a:pt x="158" y="135"/>
                  <a:pt x="161" y="135"/>
                  <a:pt x="161" y="134"/>
                </a:cubicBezTo>
                <a:cubicBezTo>
                  <a:pt x="162" y="133"/>
                  <a:pt x="163" y="134"/>
                  <a:pt x="164" y="134"/>
                </a:cubicBezTo>
                <a:cubicBezTo>
                  <a:pt x="164" y="135"/>
                  <a:pt x="163" y="135"/>
                  <a:pt x="162" y="136"/>
                </a:cubicBezTo>
                <a:cubicBezTo>
                  <a:pt x="160" y="135"/>
                  <a:pt x="163" y="135"/>
                  <a:pt x="162" y="134"/>
                </a:cubicBezTo>
                <a:close/>
                <a:moveTo>
                  <a:pt x="158" y="14"/>
                </a:moveTo>
                <a:cubicBezTo>
                  <a:pt x="159" y="14"/>
                  <a:pt x="156" y="15"/>
                  <a:pt x="157" y="14"/>
                </a:cubicBezTo>
                <a:cubicBezTo>
                  <a:pt x="155" y="15"/>
                  <a:pt x="157" y="15"/>
                  <a:pt x="156" y="16"/>
                </a:cubicBezTo>
                <a:cubicBezTo>
                  <a:pt x="154" y="16"/>
                  <a:pt x="152" y="16"/>
                  <a:pt x="149" y="16"/>
                </a:cubicBezTo>
                <a:cubicBezTo>
                  <a:pt x="149" y="15"/>
                  <a:pt x="153" y="14"/>
                  <a:pt x="150" y="15"/>
                </a:cubicBezTo>
                <a:cubicBezTo>
                  <a:pt x="150" y="14"/>
                  <a:pt x="151" y="14"/>
                  <a:pt x="151" y="14"/>
                </a:cubicBezTo>
                <a:cubicBezTo>
                  <a:pt x="151" y="15"/>
                  <a:pt x="151" y="15"/>
                  <a:pt x="152" y="15"/>
                </a:cubicBezTo>
                <a:cubicBezTo>
                  <a:pt x="152" y="15"/>
                  <a:pt x="153" y="16"/>
                  <a:pt x="153" y="15"/>
                </a:cubicBezTo>
                <a:cubicBezTo>
                  <a:pt x="153" y="14"/>
                  <a:pt x="153" y="15"/>
                  <a:pt x="152" y="15"/>
                </a:cubicBezTo>
                <a:cubicBezTo>
                  <a:pt x="152" y="14"/>
                  <a:pt x="153" y="14"/>
                  <a:pt x="154" y="14"/>
                </a:cubicBezTo>
                <a:cubicBezTo>
                  <a:pt x="154" y="14"/>
                  <a:pt x="154" y="15"/>
                  <a:pt x="154" y="15"/>
                </a:cubicBezTo>
                <a:cubicBezTo>
                  <a:pt x="156" y="16"/>
                  <a:pt x="155" y="14"/>
                  <a:pt x="157" y="14"/>
                </a:cubicBezTo>
                <a:cubicBezTo>
                  <a:pt x="157" y="14"/>
                  <a:pt x="157" y="14"/>
                  <a:pt x="158" y="14"/>
                </a:cubicBezTo>
                <a:close/>
                <a:moveTo>
                  <a:pt x="156" y="21"/>
                </a:moveTo>
                <a:cubicBezTo>
                  <a:pt x="155" y="21"/>
                  <a:pt x="155" y="21"/>
                  <a:pt x="154" y="22"/>
                </a:cubicBezTo>
                <a:cubicBezTo>
                  <a:pt x="153" y="22"/>
                  <a:pt x="154" y="21"/>
                  <a:pt x="154" y="21"/>
                </a:cubicBezTo>
                <a:cubicBezTo>
                  <a:pt x="152" y="21"/>
                  <a:pt x="153" y="22"/>
                  <a:pt x="151" y="21"/>
                </a:cubicBezTo>
                <a:cubicBezTo>
                  <a:pt x="151" y="20"/>
                  <a:pt x="153" y="20"/>
                  <a:pt x="154" y="20"/>
                </a:cubicBezTo>
                <a:cubicBezTo>
                  <a:pt x="154" y="20"/>
                  <a:pt x="155" y="20"/>
                  <a:pt x="155" y="21"/>
                </a:cubicBezTo>
                <a:cubicBezTo>
                  <a:pt x="156" y="20"/>
                  <a:pt x="157" y="20"/>
                  <a:pt x="158" y="20"/>
                </a:cubicBezTo>
                <a:cubicBezTo>
                  <a:pt x="158" y="21"/>
                  <a:pt x="157" y="21"/>
                  <a:pt x="157" y="21"/>
                </a:cubicBezTo>
                <a:cubicBezTo>
                  <a:pt x="158" y="22"/>
                  <a:pt x="157" y="22"/>
                  <a:pt x="158" y="22"/>
                </a:cubicBezTo>
                <a:cubicBezTo>
                  <a:pt x="158" y="23"/>
                  <a:pt x="156" y="22"/>
                  <a:pt x="156" y="21"/>
                </a:cubicBezTo>
                <a:close/>
                <a:moveTo>
                  <a:pt x="161" y="131"/>
                </a:moveTo>
                <a:cubicBezTo>
                  <a:pt x="161" y="133"/>
                  <a:pt x="161" y="133"/>
                  <a:pt x="159" y="133"/>
                </a:cubicBezTo>
                <a:cubicBezTo>
                  <a:pt x="159" y="132"/>
                  <a:pt x="160" y="132"/>
                  <a:pt x="161" y="131"/>
                </a:cubicBezTo>
                <a:close/>
                <a:moveTo>
                  <a:pt x="159" y="171"/>
                </a:moveTo>
                <a:cubicBezTo>
                  <a:pt x="160" y="169"/>
                  <a:pt x="161" y="169"/>
                  <a:pt x="163" y="170"/>
                </a:cubicBezTo>
                <a:cubicBezTo>
                  <a:pt x="163" y="171"/>
                  <a:pt x="160" y="172"/>
                  <a:pt x="159" y="171"/>
                </a:cubicBezTo>
                <a:close/>
                <a:moveTo>
                  <a:pt x="157" y="172"/>
                </a:moveTo>
                <a:cubicBezTo>
                  <a:pt x="156" y="170"/>
                  <a:pt x="157" y="172"/>
                  <a:pt x="158" y="171"/>
                </a:cubicBezTo>
                <a:cubicBezTo>
                  <a:pt x="155" y="170"/>
                  <a:pt x="153" y="171"/>
                  <a:pt x="151" y="171"/>
                </a:cubicBezTo>
                <a:cubicBezTo>
                  <a:pt x="153" y="168"/>
                  <a:pt x="156" y="170"/>
                  <a:pt x="159" y="169"/>
                </a:cubicBezTo>
                <a:cubicBezTo>
                  <a:pt x="159" y="171"/>
                  <a:pt x="158" y="172"/>
                  <a:pt x="157" y="172"/>
                </a:cubicBezTo>
                <a:close/>
                <a:moveTo>
                  <a:pt x="161" y="175"/>
                </a:moveTo>
                <a:cubicBezTo>
                  <a:pt x="160" y="176"/>
                  <a:pt x="157" y="175"/>
                  <a:pt x="154" y="175"/>
                </a:cubicBezTo>
                <a:cubicBezTo>
                  <a:pt x="154" y="174"/>
                  <a:pt x="160" y="175"/>
                  <a:pt x="161" y="175"/>
                </a:cubicBezTo>
                <a:close/>
                <a:moveTo>
                  <a:pt x="154" y="136"/>
                </a:moveTo>
                <a:cubicBezTo>
                  <a:pt x="154" y="135"/>
                  <a:pt x="157" y="135"/>
                  <a:pt x="156" y="133"/>
                </a:cubicBezTo>
                <a:cubicBezTo>
                  <a:pt x="156" y="132"/>
                  <a:pt x="157" y="135"/>
                  <a:pt x="158" y="133"/>
                </a:cubicBezTo>
                <a:cubicBezTo>
                  <a:pt x="159" y="135"/>
                  <a:pt x="156" y="134"/>
                  <a:pt x="156" y="137"/>
                </a:cubicBezTo>
                <a:cubicBezTo>
                  <a:pt x="156" y="137"/>
                  <a:pt x="155" y="137"/>
                  <a:pt x="155" y="137"/>
                </a:cubicBezTo>
                <a:cubicBezTo>
                  <a:pt x="155" y="136"/>
                  <a:pt x="155" y="136"/>
                  <a:pt x="154" y="136"/>
                </a:cubicBezTo>
                <a:close/>
                <a:moveTo>
                  <a:pt x="154" y="136"/>
                </a:moveTo>
                <a:cubicBezTo>
                  <a:pt x="155" y="137"/>
                  <a:pt x="153" y="137"/>
                  <a:pt x="154" y="138"/>
                </a:cubicBezTo>
                <a:cubicBezTo>
                  <a:pt x="151" y="137"/>
                  <a:pt x="151" y="141"/>
                  <a:pt x="148" y="142"/>
                </a:cubicBezTo>
                <a:cubicBezTo>
                  <a:pt x="148" y="142"/>
                  <a:pt x="148" y="141"/>
                  <a:pt x="148" y="141"/>
                </a:cubicBezTo>
                <a:cubicBezTo>
                  <a:pt x="147" y="141"/>
                  <a:pt x="147" y="142"/>
                  <a:pt x="146" y="142"/>
                </a:cubicBezTo>
                <a:cubicBezTo>
                  <a:pt x="146" y="142"/>
                  <a:pt x="147" y="142"/>
                  <a:pt x="147" y="143"/>
                </a:cubicBezTo>
                <a:cubicBezTo>
                  <a:pt x="146" y="143"/>
                  <a:pt x="146" y="143"/>
                  <a:pt x="145" y="144"/>
                </a:cubicBezTo>
                <a:cubicBezTo>
                  <a:pt x="146" y="142"/>
                  <a:pt x="145" y="143"/>
                  <a:pt x="143" y="144"/>
                </a:cubicBezTo>
                <a:cubicBezTo>
                  <a:pt x="143" y="144"/>
                  <a:pt x="144" y="144"/>
                  <a:pt x="144" y="145"/>
                </a:cubicBezTo>
                <a:cubicBezTo>
                  <a:pt x="141" y="144"/>
                  <a:pt x="141" y="147"/>
                  <a:pt x="139" y="147"/>
                </a:cubicBezTo>
                <a:cubicBezTo>
                  <a:pt x="139" y="147"/>
                  <a:pt x="139" y="148"/>
                  <a:pt x="140" y="148"/>
                </a:cubicBezTo>
                <a:cubicBezTo>
                  <a:pt x="140" y="149"/>
                  <a:pt x="138" y="148"/>
                  <a:pt x="138" y="147"/>
                </a:cubicBezTo>
                <a:cubicBezTo>
                  <a:pt x="137" y="148"/>
                  <a:pt x="138" y="149"/>
                  <a:pt x="136" y="148"/>
                </a:cubicBezTo>
                <a:cubicBezTo>
                  <a:pt x="136" y="149"/>
                  <a:pt x="137" y="149"/>
                  <a:pt x="138" y="149"/>
                </a:cubicBezTo>
                <a:cubicBezTo>
                  <a:pt x="138" y="150"/>
                  <a:pt x="136" y="150"/>
                  <a:pt x="136" y="149"/>
                </a:cubicBezTo>
                <a:cubicBezTo>
                  <a:pt x="136" y="150"/>
                  <a:pt x="134" y="150"/>
                  <a:pt x="133" y="150"/>
                </a:cubicBezTo>
                <a:cubicBezTo>
                  <a:pt x="134" y="152"/>
                  <a:pt x="135" y="149"/>
                  <a:pt x="136" y="151"/>
                </a:cubicBezTo>
                <a:cubicBezTo>
                  <a:pt x="137" y="152"/>
                  <a:pt x="135" y="151"/>
                  <a:pt x="135" y="152"/>
                </a:cubicBezTo>
                <a:cubicBezTo>
                  <a:pt x="134" y="149"/>
                  <a:pt x="131" y="154"/>
                  <a:pt x="131" y="152"/>
                </a:cubicBezTo>
                <a:cubicBezTo>
                  <a:pt x="130" y="153"/>
                  <a:pt x="129" y="154"/>
                  <a:pt x="129" y="156"/>
                </a:cubicBezTo>
                <a:cubicBezTo>
                  <a:pt x="128" y="156"/>
                  <a:pt x="128" y="156"/>
                  <a:pt x="128" y="155"/>
                </a:cubicBezTo>
                <a:cubicBezTo>
                  <a:pt x="121" y="159"/>
                  <a:pt x="115" y="167"/>
                  <a:pt x="103" y="166"/>
                </a:cubicBezTo>
                <a:cubicBezTo>
                  <a:pt x="105" y="164"/>
                  <a:pt x="110" y="163"/>
                  <a:pt x="110" y="160"/>
                </a:cubicBezTo>
                <a:cubicBezTo>
                  <a:pt x="115" y="159"/>
                  <a:pt x="119" y="156"/>
                  <a:pt x="123" y="154"/>
                </a:cubicBezTo>
                <a:cubicBezTo>
                  <a:pt x="122" y="153"/>
                  <a:pt x="127" y="154"/>
                  <a:pt x="125" y="151"/>
                </a:cubicBezTo>
                <a:cubicBezTo>
                  <a:pt x="127" y="153"/>
                  <a:pt x="129" y="150"/>
                  <a:pt x="131" y="150"/>
                </a:cubicBezTo>
                <a:cubicBezTo>
                  <a:pt x="128" y="149"/>
                  <a:pt x="128" y="150"/>
                  <a:pt x="130" y="148"/>
                </a:cubicBezTo>
                <a:cubicBezTo>
                  <a:pt x="131" y="148"/>
                  <a:pt x="131" y="149"/>
                  <a:pt x="131" y="150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1" y="148"/>
                  <a:pt x="132" y="148"/>
                  <a:pt x="133" y="147"/>
                </a:cubicBezTo>
                <a:cubicBezTo>
                  <a:pt x="134" y="147"/>
                  <a:pt x="135" y="146"/>
                  <a:pt x="137" y="146"/>
                </a:cubicBezTo>
                <a:cubicBezTo>
                  <a:pt x="136" y="144"/>
                  <a:pt x="137" y="145"/>
                  <a:pt x="138" y="143"/>
                </a:cubicBezTo>
                <a:cubicBezTo>
                  <a:pt x="139" y="143"/>
                  <a:pt x="139" y="144"/>
                  <a:pt x="139" y="144"/>
                </a:cubicBezTo>
                <a:cubicBezTo>
                  <a:pt x="145" y="142"/>
                  <a:pt x="150" y="137"/>
                  <a:pt x="154" y="136"/>
                </a:cubicBezTo>
                <a:close/>
                <a:moveTo>
                  <a:pt x="140" y="143"/>
                </a:moveTo>
                <a:cubicBezTo>
                  <a:pt x="139" y="142"/>
                  <a:pt x="142" y="142"/>
                  <a:pt x="142" y="140"/>
                </a:cubicBezTo>
                <a:cubicBezTo>
                  <a:pt x="144" y="142"/>
                  <a:pt x="143" y="139"/>
                  <a:pt x="145" y="140"/>
                </a:cubicBezTo>
                <a:cubicBezTo>
                  <a:pt x="144" y="141"/>
                  <a:pt x="142" y="142"/>
                  <a:pt x="140" y="143"/>
                </a:cubicBezTo>
                <a:close/>
                <a:moveTo>
                  <a:pt x="158" y="166"/>
                </a:moveTo>
                <a:cubicBezTo>
                  <a:pt x="158" y="165"/>
                  <a:pt x="156" y="167"/>
                  <a:pt x="156" y="165"/>
                </a:cubicBezTo>
                <a:cubicBezTo>
                  <a:pt x="157" y="165"/>
                  <a:pt x="158" y="165"/>
                  <a:pt x="160" y="165"/>
                </a:cubicBezTo>
                <a:cubicBezTo>
                  <a:pt x="160" y="167"/>
                  <a:pt x="158" y="166"/>
                  <a:pt x="158" y="167"/>
                </a:cubicBezTo>
                <a:cubicBezTo>
                  <a:pt x="158" y="167"/>
                  <a:pt x="157" y="166"/>
                  <a:pt x="158" y="166"/>
                </a:cubicBezTo>
                <a:close/>
                <a:moveTo>
                  <a:pt x="152" y="165"/>
                </a:moveTo>
                <a:cubicBezTo>
                  <a:pt x="153" y="166"/>
                  <a:pt x="153" y="166"/>
                  <a:pt x="153" y="166"/>
                </a:cubicBezTo>
                <a:cubicBezTo>
                  <a:pt x="155" y="165"/>
                  <a:pt x="153" y="165"/>
                  <a:pt x="155" y="165"/>
                </a:cubicBezTo>
                <a:cubicBezTo>
                  <a:pt x="157" y="166"/>
                  <a:pt x="152" y="168"/>
                  <a:pt x="151" y="167"/>
                </a:cubicBezTo>
                <a:cubicBezTo>
                  <a:pt x="151" y="166"/>
                  <a:pt x="152" y="165"/>
                  <a:pt x="153" y="165"/>
                </a:cubicBezTo>
                <a:cubicBezTo>
                  <a:pt x="154" y="165"/>
                  <a:pt x="153" y="165"/>
                  <a:pt x="152" y="165"/>
                </a:cubicBezTo>
                <a:close/>
                <a:moveTo>
                  <a:pt x="147" y="108"/>
                </a:moveTo>
                <a:cubicBezTo>
                  <a:pt x="147" y="107"/>
                  <a:pt x="146" y="109"/>
                  <a:pt x="145" y="108"/>
                </a:cubicBezTo>
                <a:cubicBezTo>
                  <a:pt x="146" y="108"/>
                  <a:pt x="146" y="107"/>
                  <a:pt x="147" y="107"/>
                </a:cubicBezTo>
                <a:cubicBezTo>
                  <a:pt x="148" y="106"/>
                  <a:pt x="148" y="107"/>
                  <a:pt x="148" y="107"/>
                </a:cubicBezTo>
                <a:cubicBezTo>
                  <a:pt x="149" y="107"/>
                  <a:pt x="149" y="106"/>
                  <a:pt x="149" y="105"/>
                </a:cubicBezTo>
                <a:cubicBezTo>
                  <a:pt x="150" y="105"/>
                  <a:pt x="151" y="105"/>
                  <a:pt x="152" y="104"/>
                </a:cubicBezTo>
                <a:cubicBezTo>
                  <a:pt x="152" y="105"/>
                  <a:pt x="149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lose/>
                <a:moveTo>
                  <a:pt x="141" y="22"/>
                </a:moveTo>
                <a:cubicBezTo>
                  <a:pt x="142" y="23"/>
                  <a:pt x="142" y="22"/>
                  <a:pt x="143" y="23"/>
                </a:cubicBezTo>
                <a:cubicBezTo>
                  <a:pt x="142" y="23"/>
                  <a:pt x="142" y="24"/>
                  <a:pt x="143" y="24"/>
                </a:cubicBezTo>
                <a:cubicBezTo>
                  <a:pt x="141" y="23"/>
                  <a:pt x="139" y="26"/>
                  <a:pt x="137" y="24"/>
                </a:cubicBezTo>
                <a:cubicBezTo>
                  <a:pt x="136" y="24"/>
                  <a:pt x="137" y="25"/>
                  <a:pt x="137" y="26"/>
                </a:cubicBezTo>
                <a:cubicBezTo>
                  <a:pt x="135" y="27"/>
                  <a:pt x="134" y="25"/>
                  <a:pt x="134" y="27"/>
                </a:cubicBezTo>
                <a:cubicBezTo>
                  <a:pt x="133" y="26"/>
                  <a:pt x="131" y="27"/>
                  <a:pt x="130" y="28"/>
                </a:cubicBezTo>
                <a:cubicBezTo>
                  <a:pt x="131" y="29"/>
                  <a:pt x="133" y="26"/>
                  <a:pt x="134" y="29"/>
                </a:cubicBezTo>
                <a:cubicBezTo>
                  <a:pt x="132" y="29"/>
                  <a:pt x="130" y="27"/>
                  <a:pt x="131" y="30"/>
                </a:cubicBezTo>
                <a:cubicBezTo>
                  <a:pt x="130" y="29"/>
                  <a:pt x="129" y="29"/>
                  <a:pt x="129" y="28"/>
                </a:cubicBezTo>
                <a:cubicBezTo>
                  <a:pt x="129" y="28"/>
                  <a:pt x="128" y="28"/>
                  <a:pt x="128" y="28"/>
                </a:cubicBezTo>
                <a:cubicBezTo>
                  <a:pt x="129" y="30"/>
                  <a:pt x="126" y="29"/>
                  <a:pt x="128" y="31"/>
                </a:cubicBezTo>
                <a:cubicBezTo>
                  <a:pt x="126" y="31"/>
                  <a:pt x="124" y="31"/>
                  <a:pt x="121" y="31"/>
                </a:cubicBezTo>
                <a:cubicBezTo>
                  <a:pt x="122" y="32"/>
                  <a:pt x="124" y="31"/>
                  <a:pt x="125" y="33"/>
                </a:cubicBezTo>
                <a:cubicBezTo>
                  <a:pt x="125" y="33"/>
                  <a:pt x="124" y="33"/>
                  <a:pt x="124" y="34"/>
                </a:cubicBezTo>
                <a:cubicBezTo>
                  <a:pt x="123" y="31"/>
                  <a:pt x="121" y="33"/>
                  <a:pt x="119" y="32"/>
                </a:cubicBezTo>
                <a:cubicBezTo>
                  <a:pt x="119" y="32"/>
                  <a:pt x="120" y="32"/>
                  <a:pt x="120" y="32"/>
                </a:cubicBezTo>
                <a:cubicBezTo>
                  <a:pt x="119" y="34"/>
                  <a:pt x="119" y="37"/>
                  <a:pt x="117" y="36"/>
                </a:cubicBezTo>
                <a:cubicBezTo>
                  <a:pt x="117" y="37"/>
                  <a:pt x="119" y="38"/>
                  <a:pt x="117" y="38"/>
                </a:cubicBezTo>
                <a:cubicBezTo>
                  <a:pt x="118" y="37"/>
                  <a:pt x="116" y="38"/>
                  <a:pt x="116" y="36"/>
                </a:cubicBezTo>
                <a:cubicBezTo>
                  <a:pt x="114" y="36"/>
                  <a:pt x="115" y="38"/>
                  <a:pt x="114" y="39"/>
                </a:cubicBezTo>
                <a:cubicBezTo>
                  <a:pt x="114" y="39"/>
                  <a:pt x="114" y="38"/>
                  <a:pt x="114" y="38"/>
                </a:cubicBezTo>
                <a:cubicBezTo>
                  <a:pt x="113" y="38"/>
                  <a:pt x="113" y="38"/>
                  <a:pt x="112" y="38"/>
                </a:cubicBezTo>
                <a:cubicBezTo>
                  <a:pt x="112" y="39"/>
                  <a:pt x="114" y="39"/>
                  <a:pt x="114" y="40"/>
                </a:cubicBezTo>
                <a:cubicBezTo>
                  <a:pt x="112" y="41"/>
                  <a:pt x="112" y="39"/>
                  <a:pt x="111" y="39"/>
                </a:cubicBezTo>
                <a:cubicBezTo>
                  <a:pt x="109" y="40"/>
                  <a:pt x="108" y="41"/>
                  <a:pt x="109" y="41"/>
                </a:cubicBezTo>
                <a:cubicBezTo>
                  <a:pt x="108" y="41"/>
                  <a:pt x="107" y="42"/>
                  <a:pt x="108" y="43"/>
                </a:cubicBezTo>
                <a:cubicBezTo>
                  <a:pt x="106" y="44"/>
                  <a:pt x="106" y="43"/>
                  <a:pt x="105" y="43"/>
                </a:cubicBezTo>
                <a:cubicBezTo>
                  <a:pt x="103" y="43"/>
                  <a:pt x="105" y="44"/>
                  <a:pt x="104" y="45"/>
                </a:cubicBezTo>
                <a:cubicBezTo>
                  <a:pt x="101" y="44"/>
                  <a:pt x="100" y="44"/>
                  <a:pt x="98" y="45"/>
                </a:cubicBezTo>
                <a:cubicBezTo>
                  <a:pt x="98" y="45"/>
                  <a:pt x="98" y="45"/>
                  <a:pt x="100" y="46"/>
                </a:cubicBezTo>
                <a:cubicBezTo>
                  <a:pt x="99" y="47"/>
                  <a:pt x="99" y="46"/>
                  <a:pt x="98" y="46"/>
                </a:cubicBezTo>
                <a:cubicBezTo>
                  <a:pt x="98" y="46"/>
                  <a:pt x="98" y="46"/>
                  <a:pt x="98" y="47"/>
                </a:cubicBezTo>
                <a:cubicBezTo>
                  <a:pt x="98" y="48"/>
                  <a:pt x="99" y="46"/>
                  <a:pt x="100" y="47"/>
                </a:cubicBezTo>
                <a:cubicBezTo>
                  <a:pt x="99" y="49"/>
                  <a:pt x="97" y="47"/>
                  <a:pt x="96" y="48"/>
                </a:cubicBezTo>
                <a:cubicBezTo>
                  <a:pt x="96" y="48"/>
                  <a:pt x="96" y="48"/>
                  <a:pt x="96" y="47"/>
                </a:cubicBezTo>
                <a:cubicBezTo>
                  <a:pt x="95" y="47"/>
                  <a:pt x="95" y="48"/>
                  <a:pt x="95" y="49"/>
                </a:cubicBezTo>
                <a:cubicBezTo>
                  <a:pt x="93" y="49"/>
                  <a:pt x="93" y="48"/>
                  <a:pt x="92" y="48"/>
                </a:cubicBezTo>
                <a:cubicBezTo>
                  <a:pt x="91" y="49"/>
                  <a:pt x="90" y="49"/>
                  <a:pt x="88" y="49"/>
                </a:cubicBezTo>
                <a:cubicBezTo>
                  <a:pt x="88" y="50"/>
                  <a:pt x="90" y="50"/>
                  <a:pt x="89" y="51"/>
                </a:cubicBezTo>
                <a:cubicBezTo>
                  <a:pt x="88" y="52"/>
                  <a:pt x="89" y="49"/>
                  <a:pt x="87" y="50"/>
                </a:cubicBezTo>
                <a:cubicBezTo>
                  <a:pt x="86" y="50"/>
                  <a:pt x="88" y="48"/>
                  <a:pt x="87" y="48"/>
                </a:cubicBezTo>
                <a:cubicBezTo>
                  <a:pt x="87" y="47"/>
                  <a:pt x="88" y="48"/>
                  <a:pt x="89" y="48"/>
                </a:cubicBezTo>
                <a:cubicBezTo>
                  <a:pt x="89" y="46"/>
                  <a:pt x="87" y="47"/>
                  <a:pt x="86" y="47"/>
                </a:cubicBezTo>
                <a:cubicBezTo>
                  <a:pt x="87" y="51"/>
                  <a:pt x="82" y="50"/>
                  <a:pt x="80" y="51"/>
                </a:cubicBezTo>
                <a:cubicBezTo>
                  <a:pt x="81" y="52"/>
                  <a:pt x="82" y="52"/>
                  <a:pt x="82" y="53"/>
                </a:cubicBezTo>
                <a:cubicBezTo>
                  <a:pt x="83" y="52"/>
                  <a:pt x="85" y="50"/>
                  <a:pt x="86" y="51"/>
                </a:cubicBezTo>
                <a:cubicBezTo>
                  <a:pt x="85" y="50"/>
                  <a:pt x="84" y="52"/>
                  <a:pt x="85" y="54"/>
                </a:cubicBezTo>
                <a:cubicBezTo>
                  <a:pt x="84" y="54"/>
                  <a:pt x="83" y="53"/>
                  <a:pt x="81" y="54"/>
                </a:cubicBezTo>
                <a:cubicBezTo>
                  <a:pt x="82" y="55"/>
                  <a:pt x="82" y="55"/>
                  <a:pt x="81" y="56"/>
                </a:cubicBezTo>
                <a:cubicBezTo>
                  <a:pt x="80" y="56"/>
                  <a:pt x="81" y="55"/>
                  <a:pt x="80" y="54"/>
                </a:cubicBezTo>
                <a:cubicBezTo>
                  <a:pt x="80" y="55"/>
                  <a:pt x="80" y="55"/>
                  <a:pt x="79" y="56"/>
                </a:cubicBezTo>
                <a:cubicBezTo>
                  <a:pt x="79" y="56"/>
                  <a:pt x="79" y="55"/>
                  <a:pt x="78" y="55"/>
                </a:cubicBezTo>
                <a:cubicBezTo>
                  <a:pt x="77" y="55"/>
                  <a:pt x="79" y="56"/>
                  <a:pt x="78" y="56"/>
                </a:cubicBezTo>
                <a:cubicBezTo>
                  <a:pt x="78" y="56"/>
                  <a:pt x="77" y="56"/>
                  <a:pt x="77" y="56"/>
                </a:cubicBezTo>
                <a:cubicBezTo>
                  <a:pt x="77" y="54"/>
                  <a:pt x="79" y="55"/>
                  <a:pt x="80" y="53"/>
                </a:cubicBezTo>
                <a:cubicBezTo>
                  <a:pt x="79" y="53"/>
                  <a:pt x="79" y="52"/>
                  <a:pt x="79" y="52"/>
                </a:cubicBezTo>
                <a:cubicBezTo>
                  <a:pt x="78" y="52"/>
                  <a:pt x="78" y="53"/>
                  <a:pt x="79" y="54"/>
                </a:cubicBezTo>
                <a:cubicBezTo>
                  <a:pt x="79" y="55"/>
                  <a:pt x="78" y="53"/>
                  <a:pt x="77" y="53"/>
                </a:cubicBezTo>
                <a:cubicBezTo>
                  <a:pt x="77" y="53"/>
                  <a:pt x="75" y="56"/>
                  <a:pt x="75" y="54"/>
                </a:cubicBezTo>
                <a:cubicBezTo>
                  <a:pt x="74" y="54"/>
                  <a:pt x="74" y="56"/>
                  <a:pt x="75" y="56"/>
                </a:cubicBezTo>
                <a:cubicBezTo>
                  <a:pt x="75" y="57"/>
                  <a:pt x="74" y="55"/>
                  <a:pt x="73" y="55"/>
                </a:cubicBezTo>
                <a:cubicBezTo>
                  <a:pt x="73" y="58"/>
                  <a:pt x="69" y="55"/>
                  <a:pt x="69" y="59"/>
                </a:cubicBezTo>
                <a:cubicBezTo>
                  <a:pt x="65" y="59"/>
                  <a:pt x="64" y="57"/>
                  <a:pt x="62" y="54"/>
                </a:cubicBezTo>
                <a:cubicBezTo>
                  <a:pt x="63" y="55"/>
                  <a:pt x="63" y="54"/>
                  <a:pt x="63" y="53"/>
                </a:cubicBezTo>
                <a:cubicBezTo>
                  <a:pt x="64" y="53"/>
                  <a:pt x="64" y="54"/>
                  <a:pt x="65" y="54"/>
                </a:cubicBezTo>
                <a:cubicBezTo>
                  <a:pt x="62" y="53"/>
                  <a:pt x="67" y="52"/>
                  <a:pt x="65" y="51"/>
                </a:cubicBezTo>
                <a:cubicBezTo>
                  <a:pt x="67" y="52"/>
                  <a:pt x="68" y="50"/>
                  <a:pt x="70" y="50"/>
                </a:cubicBezTo>
                <a:cubicBezTo>
                  <a:pt x="69" y="48"/>
                  <a:pt x="76" y="49"/>
                  <a:pt x="74" y="46"/>
                </a:cubicBezTo>
                <a:cubicBezTo>
                  <a:pt x="77" y="47"/>
                  <a:pt x="78" y="44"/>
                  <a:pt x="81" y="44"/>
                </a:cubicBezTo>
                <a:cubicBezTo>
                  <a:pt x="79" y="47"/>
                  <a:pt x="77" y="47"/>
                  <a:pt x="75" y="48"/>
                </a:cubicBezTo>
                <a:cubicBezTo>
                  <a:pt x="78" y="48"/>
                  <a:pt x="83" y="44"/>
                  <a:pt x="87" y="44"/>
                </a:cubicBezTo>
                <a:cubicBezTo>
                  <a:pt x="87" y="44"/>
                  <a:pt x="87" y="43"/>
                  <a:pt x="87" y="43"/>
                </a:cubicBezTo>
                <a:cubicBezTo>
                  <a:pt x="86" y="42"/>
                  <a:pt x="83" y="43"/>
                  <a:pt x="83" y="45"/>
                </a:cubicBezTo>
                <a:cubicBezTo>
                  <a:pt x="83" y="43"/>
                  <a:pt x="82" y="41"/>
                  <a:pt x="82" y="41"/>
                </a:cubicBezTo>
                <a:cubicBezTo>
                  <a:pt x="80" y="43"/>
                  <a:pt x="79" y="42"/>
                  <a:pt x="77" y="45"/>
                </a:cubicBezTo>
                <a:cubicBezTo>
                  <a:pt x="76" y="43"/>
                  <a:pt x="73" y="46"/>
                  <a:pt x="73" y="48"/>
                </a:cubicBezTo>
                <a:cubicBezTo>
                  <a:pt x="72" y="46"/>
                  <a:pt x="72" y="46"/>
                  <a:pt x="70" y="47"/>
                </a:cubicBezTo>
                <a:cubicBezTo>
                  <a:pt x="70" y="47"/>
                  <a:pt x="70" y="48"/>
                  <a:pt x="71" y="48"/>
                </a:cubicBezTo>
                <a:cubicBezTo>
                  <a:pt x="67" y="48"/>
                  <a:pt x="64" y="52"/>
                  <a:pt x="60" y="53"/>
                </a:cubicBezTo>
                <a:cubicBezTo>
                  <a:pt x="57" y="50"/>
                  <a:pt x="56" y="48"/>
                  <a:pt x="52" y="47"/>
                </a:cubicBezTo>
                <a:cubicBezTo>
                  <a:pt x="52" y="46"/>
                  <a:pt x="53" y="46"/>
                  <a:pt x="53" y="46"/>
                </a:cubicBezTo>
                <a:cubicBezTo>
                  <a:pt x="53" y="45"/>
                  <a:pt x="52" y="47"/>
                  <a:pt x="51" y="46"/>
                </a:cubicBezTo>
                <a:cubicBezTo>
                  <a:pt x="50" y="44"/>
                  <a:pt x="53" y="46"/>
                  <a:pt x="52" y="44"/>
                </a:cubicBezTo>
                <a:cubicBezTo>
                  <a:pt x="54" y="44"/>
                  <a:pt x="56" y="44"/>
                  <a:pt x="56" y="43"/>
                </a:cubicBezTo>
                <a:cubicBezTo>
                  <a:pt x="56" y="42"/>
                  <a:pt x="55" y="42"/>
                  <a:pt x="56" y="41"/>
                </a:cubicBezTo>
                <a:cubicBezTo>
                  <a:pt x="52" y="44"/>
                  <a:pt x="51" y="44"/>
                  <a:pt x="47" y="44"/>
                </a:cubicBezTo>
                <a:cubicBezTo>
                  <a:pt x="47" y="44"/>
                  <a:pt x="48" y="43"/>
                  <a:pt x="48" y="43"/>
                </a:cubicBezTo>
                <a:cubicBezTo>
                  <a:pt x="46" y="42"/>
                  <a:pt x="47" y="44"/>
                  <a:pt x="46" y="44"/>
                </a:cubicBezTo>
                <a:cubicBezTo>
                  <a:pt x="45" y="44"/>
                  <a:pt x="46" y="42"/>
                  <a:pt x="46" y="42"/>
                </a:cubicBezTo>
                <a:cubicBezTo>
                  <a:pt x="49" y="42"/>
                  <a:pt x="49" y="41"/>
                  <a:pt x="49" y="40"/>
                </a:cubicBezTo>
                <a:cubicBezTo>
                  <a:pt x="50" y="39"/>
                  <a:pt x="49" y="42"/>
                  <a:pt x="51" y="41"/>
                </a:cubicBezTo>
                <a:cubicBezTo>
                  <a:pt x="51" y="39"/>
                  <a:pt x="49" y="39"/>
                  <a:pt x="48" y="38"/>
                </a:cubicBezTo>
                <a:cubicBezTo>
                  <a:pt x="50" y="37"/>
                  <a:pt x="53" y="36"/>
                  <a:pt x="55" y="35"/>
                </a:cubicBezTo>
                <a:cubicBezTo>
                  <a:pt x="55" y="34"/>
                  <a:pt x="53" y="37"/>
                  <a:pt x="53" y="35"/>
                </a:cubicBezTo>
                <a:cubicBezTo>
                  <a:pt x="53" y="35"/>
                  <a:pt x="53" y="35"/>
                  <a:pt x="53" y="36"/>
                </a:cubicBezTo>
                <a:cubicBezTo>
                  <a:pt x="52" y="35"/>
                  <a:pt x="52" y="35"/>
                  <a:pt x="52" y="34"/>
                </a:cubicBezTo>
                <a:cubicBezTo>
                  <a:pt x="51" y="35"/>
                  <a:pt x="51" y="34"/>
                  <a:pt x="49" y="35"/>
                </a:cubicBezTo>
                <a:cubicBezTo>
                  <a:pt x="48" y="34"/>
                  <a:pt x="51" y="34"/>
                  <a:pt x="50" y="34"/>
                </a:cubicBezTo>
                <a:cubicBezTo>
                  <a:pt x="50" y="33"/>
                  <a:pt x="53" y="34"/>
                  <a:pt x="54" y="32"/>
                </a:cubicBezTo>
                <a:cubicBezTo>
                  <a:pt x="54" y="32"/>
                  <a:pt x="55" y="32"/>
                  <a:pt x="55" y="33"/>
                </a:cubicBezTo>
                <a:cubicBezTo>
                  <a:pt x="56" y="33"/>
                  <a:pt x="55" y="31"/>
                  <a:pt x="56" y="31"/>
                </a:cubicBezTo>
                <a:cubicBezTo>
                  <a:pt x="57" y="30"/>
                  <a:pt x="59" y="30"/>
                  <a:pt x="59" y="32"/>
                </a:cubicBezTo>
                <a:cubicBezTo>
                  <a:pt x="59" y="32"/>
                  <a:pt x="59" y="31"/>
                  <a:pt x="60" y="31"/>
                </a:cubicBezTo>
                <a:cubicBezTo>
                  <a:pt x="59" y="31"/>
                  <a:pt x="58" y="31"/>
                  <a:pt x="59" y="29"/>
                </a:cubicBezTo>
                <a:cubicBezTo>
                  <a:pt x="58" y="29"/>
                  <a:pt x="58" y="30"/>
                  <a:pt x="58" y="30"/>
                </a:cubicBezTo>
                <a:cubicBezTo>
                  <a:pt x="58" y="28"/>
                  <a:pt x="61" y="29"/>
                  <a:pt x="62" y="27"/>
                </a:cubicBezTo>
                <a:cubicBezTo>
                  <a:pt x="61" y="30"/>
                  <a:pt x="62" y="28"/>
                  <a:pt x="64" y="28"/>
                </a:cubicBezTo>
                <a:cubicBezTo>
                  <a:pt x="64" y="29"/>
                  <a:pt x="62" y="29"/>
                  <a:pt x="62" y="30"/>
                </a:cubicBezTo>
                <a:cubicBezTo>
                  <a:pt x="66" y="28"/>
                  <a:pt x="70" y="25"/>
                  <a:pt x="75" y="23"/>
                </a:cubicBezTo>
                <a:cubicBezTo>
                  <a:pt x="74" y="22"/>
                  <a:pt x="73" y="23"/>
                  <a:pt x="73" y="23"/>
                </a:cubicBezTo>
                <a:cubicBezTo>
                  <a:pt x="72" y="22"/>
                  <a:pt x="75" y="22"/>
                  <a:pt x="75" y="22"/>
                </a:cubicBezTo>
                <a:cubicBezTo>
                  <a:pt x="76" y="22"/>
                  <a:pt x="75" y="22"/>
                  <a:pt x="75" y="21"/>
                </a:cubicBezTo>
                <a:cubicBezTo>
                  <a:pt x="78" y="21"/>
                  <a:pt x="82" y="22"/>
                  <a:pt x="84" y="21"/>
                </a:cubicBezTo>
                <a:cubicBezTo>
                  <a:pt x="83" y="21"/>
                  <a:pt x="83" y="20"/>
                  <a:pt x="83" y="20"/>
                </a:cubicBezTo>
                <a:cubicBezTo>
                  <a:pt x="83" y="19"/>
                  <a:pt x="85" y="20"/>
                  <a:pt x="85" y="22"/>
                </a:cubicBezTo>
                <a:cubicBezTo>
                  <a:pt x="86" y="21"/>
                  <a:pt x="87" y="21"/>
                  <a:pt x="87" y="22"/>
                </a:cubicBezTo>
                <a:cubicBezTo>
                  <a:pt x="89" y="20"/>
                  <a:pt x="92" y="22"/>
                  <a:pt x="92" y="20"/>
                </a:cubicBezTo>
                <a:cubicBezTo>
                  <a:pt x="94" y="20"/>
                  <a:pt x="93" y="22"/>
                  <a:pt x="93" y="23"/>
                </a:cubicBezTo>
                <a:cubicBezTo>
                  <a:pt x="94" y="23"/>
                  <a:pt x="94" y="22"/>
                  <a:pt x="94" y="21"/>
                </a:cubicBezTo>
                <a:cubicBezTo>
                  <a:pt x="94" y="22"/>
                  <a:pt x="96" y="23"/>
                  <a:pt x="96" y="21"/>
                </a:cubicBezTo>
                <a:cubicBezTo>
                  <a:pt x="98" y="20"/>
                  <a:pt x="99" y="22"/>
                  <a:pt x="101" y="22"/>
                </a:cubicBezTo>
                <a:cubicBezTo>
                  <a:pt x="100" y="21"/>
                  <a:pt x="99" y="21"/>
                  <a:pt x="98" y="20"/>
                </a:cubicBezTo>
                <a:cubicBezTo>
                  <a:pt x="97" y="21"/>
                  <a:pt x="98" y="19"/>
                  <a:pt x="99" y="20"/>
                </a:cubicBezTo>
                <a:cubicBezTo>
                  <a:pt x="99" y="19"/>
                  <a:pt x="98" y="19"/>
                  <a:pt x="97" y="19"/>
                </a:cubicBezTo>
                <a:cubicBezTo>
                  <a:pt x="98" y="18"/>
                  <a:pt x="96" y="17"/>
                  <a:pt x="97" y="17"/>
                </a:cubicBezTo>
                <a:cubicBezTo>
                  <a:pt x="98" y="17"/>
                  <a:pt x="98" y="19"/>
                  <a:pt x="100" y="20"/>
                </a:cubicBezTo>
                <a:cubicBezTo>
                  <a:pt x="101" y="20"/>
                  <a:pt x="100" y="19"/>
                  <a:pt x="101" y="18"/>
                </a:cubicBezTo>
                <a:cubicBezTo>
                  <a:pt x="101" y="19"/>
                  <a:pt x="102" y="19"/>
                  <a:pt x="103" y="19"/>
                </a:cubicBezTo>
                <a:cubicBezTo>
                  <a:pt x="100" y="20"/>
                  <a:pt x="103" y="21"/>
                  <a:pt x="101" y="23"/>
                </a:cubicBezTo>
                <a:cubicBezTo>
                  <a:pt x="102" y="23"/>
                  <a:pt x="105" y="22"/>
                  <a:pt x="105" y="21"/>
                </a:cubicBezTo>
                <a:cubicBezTo>
                  <a:pt x="108" y="22"/>
                  <a:pt x="115" y="22"/>
                  <a:pt x="116" y="20"/>
                </a:cubicBezTo>
                <a:cubicBezTo>
                  <a:pt x="116" y="21"/>
                  <a:pt x="115" y="21"/>
                  <a:pt x="114" y="22"/>
                </a:cubicBezTo>
                <a:cubicBezTo>
                  <a:pt x="115" y="22"/>
                  <a:pt x="115" y="21"/>
                  <a:pt x="116" y="22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9" y="23"/>
                  <a:pt x="114" y="23"/>
                  <a:pt x="114" y="24"/>
                </a:cubicBezTo>
                <a:cubicBezTo>
                  <a:pt x="113" y="24"/>
                  <a:pt x="113" y="23"/>
                  <a:pt x="113" y="23"/>
                </a:cubicBezTo>
                <a:cubicBezTo>
                  <a:pt x="112" y="23"/>
                  <a:pt x="114" y="23"/>
                  <a:pt x="113" y="25"/>
                </a:cubicBezTo>
                <a:cubicBezTo>
                  <a:pt x="112" y="26"/>
                  <a:pt x="109" y="24"/>
                  <a:pt x="107" y="27"/>
                </a:cubicBezTo>
                <a:cubicBezTo>
                  <a:pt x="106" y="25"/>
                  <a:pt x="104" y="27"/>
                  <a:pt x="103" y="27"/>
                </a:cubicBezTo>
                <a:cubicBezTo>
                  <a:pt x="103" y="28"/>
                  <a:pt x="104" y="28"/>
                  <a:pt x="104" y="27"/>
                </a:cubicBezTo>
                <a:cubicBezTo>
                  <a:pt x="104" y="27"/>
                  <a:pt x="104" y="29"/>
                  <a:pt x="104" y="29"/>
                </a:cubicBezTo>
                <a:cubicBezTo>
                  <a:pt x="105" y="29"/>
                  <a:pt x="105" y="28"/>
                  <a:pt x="105" y="27"/>
                </a:cubicBezTo>
                <a:cubicBezTo>
                  <a:pt x="106" y="26"/>
                  <a:pt x="106" y="28"/>
                  <a:pt x="107" y="28"/>
                </a:cubicBezTo>
                <a:cubicBezTo>
                  <a:pt x="106" y="29"/>
                  <a:pt x="104" y="30"/>
                  <a:pt x="103" y="30"/>
                </a:cubicBezTo>
                <a:cubicBezTo>
                  <a:pt x="103" y="29"/>
                  <a:pt x="104" y="29"/>
                  <a:pt x="104" y="29"/>
                </a:cubicBezTo>
                <a:cubicBezTo>
                  <a:pt x="103" y="28"/>
                  <a:pt x="103" y="28"/>
                  <a:pt x="102" y="28"/>
                </a:cubicBezTo>
                <a:cubicBezTo>
                  <a:pt x="102" y="28"/>
                  <a:pt x="102" y="29"/>
                  <a:pt x="102" y="29"/>
                </a:cubicBezTo>
                <a:cubicBezTo>
                  <a:pt x="102" y="31"/>
                  <a:pt x="101" y="29"/>
                  <a:pt x="100" y="29"/>
                </a:cubicBezTo>
                <a:cubicBezTo>
                  <a:pt x="100" y="29"/>
                  <a:pt x="101" y="29"/>
                  <a:pt x="101" y="29"/>
                </a:cubicBezTo>
                <a:cubicBezTo>
                  <a:pt x="100" y="28"/>
                  <a:pt x="100" y="30"/>
                  <a:pt x="101" y="31"/>
                </a:cubicBezTo>
                <a:cubicBezTo>
                  <a:pt x="104" y="32"/>
                  <a:pt x="103" y="31"/>
                  <a:pt x="109" y="29"/>
                </a:cubicBezTo>
                <a:cubicBezTo>
                  <a:pt x="108" y="27"/>
                  <a:pt x="108" y="28"/>
                  <a:pt x="107" y="28"/>
                </a:cubicBezTo>
                <a:cubicBezTo>
                  <a:pt x="107" y="25"/>
                  <a:pt x="109" y="28"/>
                  <a:pt x="109" y="28"/>
                </a:cubicBezTo>
                <a:cubicBezTo>
                  <a:pt x="113" y="27"/>
                  <a:pt x="116" y="23"/>
                  <a:pt x="120" y="21"/>
                </a:cubicBezTo>
                <a:cubicBezTo>
                  <a:pt x="120" y="22"/>
                  <a:pt x="120" y="22"/>
                  <a:pt x="122" y="22"/>
                </a:cubicBezTo>
                <a:cubicBezTo>
                  <a:pt x="122" y="21"/>
                  <a:pt x="122" y="21"/>
                  <a:pt x="122" y="20"/>
                </a:cubicBezTo>
                <a:cubicBezTo>
                  <a:pt x="123" y="20"/>
                  <a:pt x="123" y="21"/>
                  <a:pt x="123" y="21"/>
                </a:cubicBezTo>
                <a:cubicBezTo>
                  <a:pt x="123" y="21"/>
                  <a:pt x="124" y="21"/>
                  <a:pt x="124" y="21"/>
                </a:cubicBezTo>
                <a:cubicBezTo>
                  <a:pt x="124" y="17"/>
                  <a:pt x="128" y="20"/>
                  <a:pt x="132" y="19"/>
                </a:cubicBezTo>
                <a:cubicBezTo>
                  <a:pt x="132" y="20"/>
                  <a:pt x="132" y="20"/>
                  <a:pt x="133" y="20"/>
                </a:cubicBezTo>
                <a:cubicBezTo>
                  <a:pt x="132" y="21"/>
                  <a:pt x="130" y="20"/>
                  <a:pt x="129" y="21"/>
                </a:cubicBezTo>
                <a:cubicBezTo>
                  <a:pt x="130" y="24"/>
                  <a:pt x="128" y="21"/>
                  <a:pt x="128" y="24"/>
                </a:cubicBezTo>
                <a:cubicBezTo>
                  <a:pt x="127" y="24"/>
                  <a:pt x="128" y="22"/>
                  <a:pt x="128" y="22"/>
                </a:cubicBezTo>
                <a:cubicBezTo>
                  <a:pt x="126" y="23"/>
                  <a:pt x="125" y="24"/>
                  <a:pt x="126" y="24"/>
                </a:cubicBezTo>
                <a:cubicBezTo>
                  <a:pt x="125" y="25"/>
                  <a:pt x="124" y="23"/>
                  <a:pt x="123" y="25"/>
                </a:cubicBezTo>
                <a:cubicBezTo>
                  <a:pt x="124" y="25"/>
                  <a:pt x="124" y="27"/>
                  <a:pt x="122" y="27"/>
                </a:cubicBezTo>
                <a:cubicBezTo>
                  <a:pt x="125" y="27"/>
                  <a:pt x="128" y="23"/>
                  <a:pt x="133" y="23"/>
                </a:cubicBezTo>
                <a:cubicBezTo>
                  <a:pt x="134" y="22"/>
                  <a:pt x="132" y="22"/>
                  <a:pt x="133" y="21"/>
                </a:cubicBezTo>
                <a:cubicBezTo>
                  <a:pt x="135" y="22"/>
                  <a:pt x="134" y="21"/>
                  <a:pt x="135" y="21"/>
                </a:cubicBezTo>
                <a:cubicBezTo>
                  <a:pt x="135" y="23"/>
                  <a:pt x="137" y="23"/>
                  <a:pt x="139" y="23"/>
                </a:cubicBezTo>
                <a:cubicBezTo>
                  <a:pt x="139" y="23"/>
                  <a:pt x="140" y="22"/>
                  <a:pt x="140" y="21"/>
                </a:cubicBezTo>
                <a:cubicBezTo>
                  <a:pt x="138" y="23"/>
                  <a:pt x="136" y="22"/>
                  <a:pt x="135" y="20"/>
                </a:cubicBezTo>
                <a:cubicBezTo>
                  <a:pt x="136" y="19"/>
                  <a:pt x="139" y="21"/>
                  <a:pt x="140" y="19"/>
                </a:cubicBezTo>
                <a:cubicBezTo>
                  <a:pt x="139" y="20"/>
                  <a:pt x="145" y="20"/>
                  <a:pt x="146" y="19"/>
                </a:cubicBezTo>
                <a:cubicBezTo>
                  <a:pt x="148" y="19"/>
                  <a:pt x="146" y="20"/>
                  <a:pt x="146" y="21"/>
                </a:cubicBezTo>
                <a:cubicBezTo>
                  <a:pt x="143" y="21"/>
                  <a:pt x="144" y="21"/>
                  <a:pt x="141" y="22"/>
                </a:cubicBezTo>
                <a:close/>
                <a:moveTo>
                  <a:pt x="94" y="19"/>
                </a:moveTo>
                <a:cubicBezTo>
                  <a:pt x="94" y="19"/>
                  <a:pt x="94" y="20"/>
                  <a:pt x="94" y="20"/>
                </a:cubicBezTo>
                <a:cubicBezTo>
                  <a:pt x="95" y="20"/>
                  <a:pt x="94" y="19"/>
                  <a:pt x="94" y="18"/>
                </a:cubicBezTo>
                <a:cubicBezTo>
                  <a:pt x="95" y="19"/>
                  <a:pt x="97" y="18"/>
                  <a:pt x="96" y="20"/>
                </a:cubicBezTo>
                <a:cubicBezTo>
                  <a:pt x="95" y="19"/>
                  <a:pt x="95" y="20"/>
                  <a:pt x="95" y="21"/>
                </a:cubicBezTo>
                <a:cubicBezTo>
                  <a:pt x="93" y="21"/>
                  <a:pt x="93" y="19"/>
                  <a:pt x="94" y="19"/>
                </a:cubicBezTo>
                <a:close/>
                <a:moveTo>
                  <a:pt x="72" y="23"/>
                </a:moveTo>
                <a:cubicBezTo>
                  <a:pt x="71" y="24"/>
                  <a:pt x="69" y="26"/>
                  <a:pt x="67" y="26"/>
                </a:cubicBezTo>
                <a:cubicBezTo>
                  <a:pt x="69" y="25"/>
                  <a:pt x="70" y="23"/>
                  <a:pt x="72" y="23"/>
                </a:cubicBezTo>
                <a:close/>
                <a:moveTo>
                  <a:pt x="67" y="26"/>
                </a:moveTo>
                <a:cubicBezTo>
                  <a:pt x="67" y="27"/>
                  <a:pt x="65" y="27"/>
                  <a:pt x="65" y="28"/>
                </a:cubicBezTo>
                <a:cubicBezTo>
                  <a:pt x="65" y="27"/>
                  <a:pt x="65" y="25"/>
                  <a:pt x="67" y="26"/>
                </a:cubicBezTo>
                <a:close/>
                <a:moveTo>
                  <a:pt x="151" y="143"/>
                </a:moveTo>
                <a:cubicBezTo>
                  <a:pt x="151" y="143"/>
                  <a:pt x="151" y="144"/>
                  <a:pt x="150" y="144"/>
                </a:cubicBezTo>
                <a:cubicBezTo>
                  <a:pt x="150" y="143"/>
                  <a:pt x="149" y="142"/>
                  <a:pt x="151" y="141"/>
                </a:cubicBezTo>
                <a:cubicBezTo>
                  <a:pt x="151" y="142"/>
                  <a:pt x="150" y="142"/>
                  <a:pt x="150" y="142"/>
                </a:cubicBezTo>
                <a:cubicBezTo>
                  <a:pt x="150" y="143"/>
                  <a:pt x="151" y="143"/>
                  <a:pt x="151" y="143"/>
                </a:cubicBezTo>
                <a:close/>
                <a:moveTo>
                  <a:pt x="144" y="169"/>
                </a:moveTo>
                <a:cubicBezTo>
                  <a:pt x="144" y="169"/>
                  <a:pt x="145" y="169"/>
                  <a:pt x="145" y="170"/>
                </a:cubicBezTo>
                <a:cubicBezTo>
                  <a:pt x="145" y="168"/>
                  <a:pt x="147" y="171"/>
                  <a:pt x="147" y="169"/>
                </a:cubicBezTo>
                <a:cubicBezTo>
                  <a:pt x="148" y="168"/>
                  <a:pt x="147" y="170"/>
                  <a:pt x="149" y="169"/>
                </a:cubicBezTo>
                <a:cubicBezTo>
                  <a:pt x="147" y="173"/>
                  <a:pt x="145" y="169"/>
                  <a:pt x="142" y="171"/>
                </a:cubicBezTo>
                <a:cubicBezTo>
                  <a:pt x="141" y="171"/>
                  <a:pt x="141" y="169"/>
                  <a:pt x="141" y="169"/>
                </a:cubicBezTo>
                <a:cubicBezTo>
                  <a:pt x="142" y="170"/>
                  <a:pt x="144" y="171"/>
                  <a:pt x="144" y="169"/>
                </a:cubicBezTo>
                <a:close/>
                <a:moveTo>
                  <a:pt x="142" y="110"/>
                </a:moveTo>
                <a:cubicBezTo>
                  <a:pt x="142" y="110"/>
                  <a:pt x="143" y="110"/>
                  <a:pt x="143" y="110"/>
                </a:cubicBezTo>
                <a:cubicBezTo>
                  <a:pt x="144" y="110"/>
                  <a:pt x="145" y="108"/>
                  <a:pt x="146" y="109"/>
                </a:cubicBezTo>
                <a:cubicBezTo>
                  <a:pt x="145" y="110"/>
                  <a:pt x="144" y="110"/>
                  <a:pt x="143" y="111"/>
                </a:cubicBezTo>
                <a:cubicBezTo>
                  <a:pt x="143" y="111"/>
                  <a:pt x="143" y="111"/>
                  <a:pt x="143" y="112"/>
                </a:cubicBezTo>
                <a:cubicBezTo>
                  <a:pt x="141" y="112"/>
                  <a:pt x="144" y="110"/>
                  <a:pt x="142" y="110"/>
                </a:cubicBezTo>
                <a:close/>
                <a:moveTo>
                  <a:pt x="146" y="146"/>
                </a:moveTo>
                <a:cubicBezTo>
                  <a:pt x="145" y="147"/>
                  <a:pt x="144" y="148"/>
                  <a:pt x="143" y="148"/>
                </a:cubicBezTo>
                <a:cubicBezTo>
                  <a:pt x="144" y="147"/>
                  <a:pt x="145" y="145"/>
                  <a:pt x="146" y="146"/>
                </a:cubicBezTo>
                <a:close/>
                <a:moveTo>
                  <a:pt x="144" y="126"/>
                </a:moveTo>
                <a:cubicBezTo>
                  <a:pt x="144" y="126"/>
                  <a:pt x="143" y="126"/>
                  <a:pt x="143" y="126"/>
                </a:cubicBezTo>
                <a:cubicBezTo>
                  <a:pt x="143" y="127"/>
                  <a:pt x="143" y="127"/>
                  <a:pt x="143" y="127"/>
                </a:cubicBezTo>
                <a:cubicBezTo>
                  <a:pt x="143" y="128"/>
                  <a:pt x="142" y="127"/>
                  <a:pt x="141" y="127"/>
                </a:cubicBezTo>
                <a:cubicBezTo>
                  <a:pt x="141" y="125"/>
                  <a:pt x="142" y="127"/>
                  <a:pt x="144" y="126"/>
                </a:cubicBezTo>
                <a:close/>
                <a:moveTo>
                  <a:pt x="141" y="150"/>
                </a:moveTo>
                <a:cubicBezTo>
                  <a:pt x="140" y="151"/>
                  <a:pt x="139" y="152"/>
                  <a:pt x="137" y="152"/>
                </a:cubicBezTo>
                <a:cubicBezTo>
                  <a:pt x="137" y="151"/>
                  <a:pt x="137" y="151"/>
                  <a:pt x="137" y="150"/>
                </a:cubicBezTo>
                <a:cubicBezTo>
                  <a:pt x="137" y="151"/>
                  <a:pt x="138" y="151"/>
                  <a:pt x="139" y="151"/>
                </a:cubicBezTo>
                <a:cubicBezTo>
                  <a:pt x="139" y="150"/>
                  <a:pt x="138" y="149"/>
                  <a:pt x="140" y="149"/>
                </a:cubicBezTo>
                <a:cubicBezTo>
                  <a:pt x="139" y="151"/>
                  <a:pt x="140" y="149"/>
                  <a:pt x="141" y="150"/>
                </a:cubicBezTo>
                <a:close/>
                <a:moveTo>
                  <a:pt x="134" y="155"/>
                </a:moveTo>
                <a:cubicBezTo>
                  <a:pt x="133" y="155"/>
                  <a:pt x="132" y="156"/>
                  <a:pt x="131" y="157"/>
                </a:cubicBezTo>
                <a:cubicBezTo>
                  <a:pt x="130" y="157"/>
                  <a:pt x="130" y="156"/>
                  <a:pt x="130" y="156"/>
                </a:cubicBezTo>
                <a:cubicBezTo>
                  <a:pt x="130" y="156"/>
                  <a:pt x="134" y="155"/>
                  <a:pt x="132" y="154"/>
                </a:cubicBezTo>
                <a:cubicBezTo>
                  <a:pt x="131" y="153"/>
                  <a:pt x="134" y="154"/>
                  <a:pt x="134" y="155"/>
                </a:cubicBezTo>
                <a:close/>
                <a:moveTo>
                  <a:pt x="129" y="61"/>
                </a:moveTo>
                <a:cubicBezTo>
                  <a:pt x="129" y="63"/>
                  <a:pt x="127" y="63"/>
                  <a:pt x="125" y="63"/>
                </a:cubicBezTo>
                <a:cubicBezTo>
                  <a:pt x="127" y="62"/>
                  <a:pt x="128" y="62"/>
                  <a:pt x="129" y="61"/>
                </a:cubicBezTo>
                <a:close/>
                <a:moveTo>
                  <a:pt x="132" y="161"/>
                </a:moveTo>
                <a:cubicBezTo>
                  <a:pt x="134" y="162"/>
                  <a:pt x="132" y="162"/>
                  <a:pt x="133" y="163"/>
                </a:cubicBezTo>
                <a:cubicBezTo>
                  <a:pt x="131" y="164"/>
                  <a:pt x="128" y="165"/>
                  <a:pt x="128" y="166"/>
                </a:cubicBezTo>
                <a:cubicBezTo>
                  <a:pt x="127" y="168"/>
                  <a:pt x="125" y="166"/>
                  <a:pt x="125" y="165"/>
                </a:cubicBezTo>
                <a:cubicBezTo>
                  <a:pt x="125" y="167"/>
                  <a:pt x="124" y="165"/>
                  <a:pt x="122" y="166"/>
                </a:cubicBezTo>
                <a:cubicBezTo>
                  <a:pt x="121" y="166"/>
                  <a:pt x="125" y="164"/>
                  <a:pt x="125" y="163"/>
                </a:cubicBezTo>
                <a:cubicBezTo>
                  <a:pt x="126" y="163"/>
                  <a:pt x="126" y="164"/>
                  <a:pt x="126" y="165"/>
                </a:cubicBezTo>
                <a:cubicBezTo>
                  <a:pt x="126" y="164"/>
                  <a:pt x="127" y="164"/>
                  <a:pt x="127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9" y="164"/>
                  <a:pt x="132" y="162"/>
                  <a:pt x="132" y="161"/>
                </a:cubicBezTo>
                <a:close/>
                <a:moveTo>
                  <a:pt x="133" y="173"/>
                </a:moveTo>
                <a:cubicBezTo>
                  <a:pt x="133" y="173"/>
                  <a:pt x="132" y="173"/>
                  <a:pt x="132" y="174"/>
                </a:cubicBezTo>
                <a:cubicBezTo>
                  <a:pt x="132" y="173"/>
                  <a:pt x="130" y="174"/>
                  <a:pt x="130" y="173"/>
                </a:cubicBezTo>
                <a:cubicBezTo>
                  <a:pt x="132" y="173"/>
                  <a:pt x="131" y="173"/>
                  <a:pt x="133" y="173"/>
                </a:cubicBezTo>
                <a:close/>
                <a:moveTo>
                  <a:pt x="125" y="125"/>
                </a:moveTo>
                <a:cubicBezTo>
                  <a:pt x="125" y="124"/>
                  <a:pt x="123" y="125"/>
                  <a:pt x="123" y="123"/>
                </a:cubicBezTo>
                <a:cubicBezTo>
                  <a:pt x="125" y="122"/>
                  <a:pt x="123" y="125"/>
                  <a:pt x="125" y="124"/>
                </a:cubicBezTo>
                <a:cubicBezTo>
                  <a:pt x="125" y="126"/>
                  <a:pt x="122" y="126"/>
                  <a:pt x="121" y="125"/>
                </a:cubicBezTo>
                <a:cubicBezTo>
                  <a:pt x="121" y="125"/>
                  <a:pt x="122" y="125"/>
                  <a:pt x="122" y="124"/>
                </a:cubicBezTo>
                <a:cubicBezTo>
                  <a:pt x="122" y="124"/>
                  <a:pt x="123" y="124"/>
                  <a:pt x="123" y="124"/>
                </a:cubicBezTo>
                <a:cubicBezTo>
                  <a:pt x="122" y="126"/>
                  <a:pt x="123" y="124"/>
                  <a:pt x="125" y="125"/>
                </a:cubicBezTo>
                <a:close/>
                <a:moveTo>
                  <a:pt x="124" y="161"/>
                </a:moveTo>
                <a:cubicBezTo>
                  <a:pt x="121" y="163"/>
                  <a:pt x="119" y="166"/>
                  <a:pt x="115" y="166"/>
                </a:cubicBezTo>
                <a:cubicBezTo>
                  <a:pt x="116" y="164"/>
                  <a:pt x="118" y="165"/>
                  <a:pt x="119" y="165"/>
                </a:cubicBezTo>
                <a:cubicBezTo>
                  <a:pt x="119" y="164"/>
                  <a:pt x="119" y="163"/>
                  <a:pt x="118" y="163"/>
                </a:cubicBezTo>
                <a:cubicBezTo>
                  <a:pt x="120" y="162"/>
                  <a:pt x="123" y="162"/>
                  <a:pt x="122" y="161"/>
                </a:cubicBezTo>
                <a:cubicBezTo>
                  <a:pt x="123" y="159"/>
                  <a:pt x="122" y="162"/>
                  <a:pt x="124" y="161"/>
                </a:cubicBezTo>
                <a:close/>
                <a:moveTo>
                  <a:pt x="119" y="67"/>
                </a:moveTo>
                <a:cubicBezTo>
                  <a:pt x="119" y="68"/>
                  <a:pt x="116" y="67"/>
                  <a:pt x="118" y="68"/>
                </a:cubicBezTo>
                <a:cubicBezTo>
                  <a:pt x="118" y="69"/>
                  <a:pt x="117" y="67"/>
                  <a:pt x="116" y="68"/>
                </a:cubicBezTo>
                <a:cubicBezTo>
                  <a:pt x="114" y="69"/>
                  <a:pt x="119" y="65"/>
                  <a:pt x="118" y="67"/>
                </a:cubicBezTo>
                <a:cubicBezTo>
                  <a:pt x="118" y="67"/>
                  <a:pt x="118" y="67"/>
                  <a:pt x="119" y="67"/>
                </a:cubicBezTo>
                <a:close/>
                <a:moveTo>
                  <a:pt x="121" y="126"/>
                </a:moveTo>
                <a:cubicBezTo>
                  <a:pt x="120" y="127"/>
                  <a:pt x="119" y="127"/>
                  <a:pt x="118" y="127"/>
                </a:cubicBezTo>
                <a:cubicBezTo>
                  <a:pt x="119" y="126"/>
                  <a:pt x="119" y="125"/>
                  <a:pt x="121" y="125"/>
                </a:cubicBezTo>
                <a:cubicBezTo>
                  <a:pt x="120" y="125"/>
                  <a:pt x="120" y="126"/>
                  <a:pt x="121" y="126"/>
                </a:cubicBezTo>
                <a:close/>
                <a:moveTo>
                  <a:pt x="118" y="123"/>
                </a:moveTo>
                <a:cubicBezTo>
                  <a:pt x="118" y="124"/>
                  <a:pt x="119" y="124"/>
                  <a:pt x="120" y="124"/>
                </a:cubicBezTo>
                <a:cubicBezTo>
                  <a:pt x="120" y="125"/>
                  <a:pt x="118" y="124"/>
                  <a:pt x="117" y="124"/>
                </a:cubicBezTo>
                <a:cubicBezTo>
                  <a:pt x="117" y="125"/>
                  <a:pt x="117" y="125"/>
                  <a:pt x="118" y="125"/>
                </a:cubicBezTo>
                <a:cubicBezTo>
                  <a:pt x="116" y="126"/>
                  <a:pt x="115" y="127"/>
                  <a:pt x="114" y="126"/>
                </a:cubicBezTo>
                <a:cubicBezTo>
                  <a:pt x="115" y="125"/>
                  <a:pt x="117" y="125"/>
                  <a:pt x="118" y="123"/>
                </a:cubicBezTo>
                <a:close/>
                <a:moveTo>
                  <a:pt x="114" y="19"/>
                </a:moveTo>
                <a:cubicBezTo>
                  <a:pt x="114" y="20"/>
                  <a:pt x="114" y="20"/>
                  <a:pt x="114" y="21"/>
                </a:cubicBezTo>
                <a:cubicBezTo>
                  <a:pt x="113" y="20"/>
                  <a:pt x="113" y="20"/>
                  <a:pt x="112" y="20"/>
                </a:cubicBezTo>
                <a:cubicBezTo>
                  <a:pt x="112" y="20"/>
                  <a:pt x="112" y="19"/>
                  <a:pt x="112" y="19"/>
                </a:cubicBezTo>
                <a:cubicBezTo>
                  <a:pt x="113" y="19"/>
                  <a:pt x="113" y="19"/>
                  <a:pt x="114" y="19"/>
                </a:cubicBezTo>
                <a:close/>
                <a:moveTo>
                  <a:pt x="108" y="82"/>
                </a:moveTo>
                <a:cubicBezTo>
                  <a:pt x="107" y="83"/>
                  <a:pt x="105" y="83"/>
                  <a:pt x="104" y="82"/>
                </a:cubicBezTo>
                <a:cubicBezTo>
                  <a:pt x="105" y="81"/>
                  <a:pt x="107" y="82"/>
                  <a:pt x="108" y="82"/>
                </a:cubicBezTo>
                <a:close/>
                <a:moveTo>
                  <a:pt x="105" y="83"/>
                </a:moveTo>
                <a:cubicBezTo>
                  <a:pt x="105" y="83"/>
                  <a:pt x="105" y="83"/>
                  <a:pt x="106" y="83"/>
                </a:cubicBezTo>
                <a:cubicBezTo>
                  <a:pt x="104" y="86"/>
                  <a:pt x="100" y="87"/>
                  <a:pt x="99" y="89"/>
                </a:cubicBezTo>
                <a:cubicBezTo>
                  <a:pt x="98" y="89"/>
                  <a:pt x="98" y="88"/>
                  <a:pt x="98" y="87"/>
                </a:cubicBezTo>
                <a:cubicBezTo>
                  <a:pt x="99" y="85"/>
                  <a:pt x="103" y="86"/>
                  <a:pt x="103" y="83"/>
                </a:cubicBezTo>
                <a:cubicBezTo>
                  <a:pt x="103" y="83"/>
                  <a:pt x="104" y="83"/>
                  <a:pt x="105" y="83"/>
                </a:cubicBezTo>
                <a:close/>
                <a:moveTo>
                  <a:pt x="107" y="168"/>
                </a:moveTo>
                <a:cubicBezTo>
                  <a:pt x="107" y="170"/>
                  <a:pt x="100" y="169"/>
                  <a:pt x="105" y="168"/>
                </a:cubicBezTo>
                <a:cubicBezTo>
                  <a:pt x="106" y="168"/>
                  <a:pt x="107" y="169"/>
                  <a:pt x="107" y="168"/>
                </a:cubicBezTo>
                <a:close/>
                <a:moveTo>
                  <a:pt x="92" y="16"/>
                </a:moveTo>
                <a:cubicBezTo>
                  <a:pt x="93" y="18"/>
                  <a:pt x="89" y="17"/>
                  <a:pt x="88" y="17"/>
                </a:cubicBezTo>
                <a:cubicBezTo>
                  <a:pt x="88" y="15"/>
                  <a:pt x="91" y="16"/>
                  <a:pt x="92" y="16"/>
                </a:cubicBezTo>
                <a:close/>
                <a:moveTo>
                  <a:pt x="94" y="108"/>
                </a:moveTo>
                <a:cubicBezTo>
                  <a:pt x="92" y="107"/>
                  <a:pt x="94" y="106"/>
                  <a:pt x="94" y="105"/>
                </a:cubicBezTo>
                <a:cubicBezTo>
                  <a:pt x="96" y="105"/>
                  <a:pt x="95" y="106"/>
                  <a:pt x="94" y="108"/>
                </a:cubicBezTo>
                <a:close/>
                <a:moveTo>
                  <a:pt x="96" y="140"/>
                </a:moveTo>
                <a:cubicBezTo>
                  <a:pt x="95" y="140"/>
                  <a:pt x="95" y="139"/>
                  <a:pt x="95" y="139"/>
                </a:cubicBezTo>
                <a:cubicBezTo>
                  <a:pt x="95" y="139"/>
                  <a:pt x="95" y="140"/>
                  <a:pt x="94" y="140"/>
                </a:cubicBezTo>
                <a:cubicBezTo>
                  <a:pt x="95" y="139"/>
                  <a:pt x="93" y="138"/>
                  <a:pt x="94" y="140"/>
                </a:cubicBezTo>
                <a:cubicBezTo>
                  <a:pt x="93" y="140"/>
                  <a:pt x="93" y="139"/>
                  <a:pt x="92" y="139"/>
                </a:cubicBezTo>
                <a:cubicBezTo>
                  <a:pt x="92" y="139"/>
                  <a:pt x="92" y="139"/>
                  <a:pt x="92" y="138"/>
                </a:cubicBezTo>
                <a:cubicBezTo>
                  <a:pt x="95" y="139"/>
                  <a:pt x="95" y="137"/>
                  <a:pt x="96" y="140"/>
                </a:cubicBezTo>
                <a:close/>
                <a:moveTo>
                  <a:pt x="80" y="115"/>
                </a:moveTo>
                <a:cubicBezTo>
                  <a:pt x="80" y="116"/>
                  <a:pt x="81" y="116"/>
                  <a:pt x="81" y="116"/>
                </a:cubicBezTo>
                <a:cubicBezTo>
                  <a:pt x="81" y="117"/>
                  <a:pt x="80" y="116"/>
                  <a:pt x="79" y="116"/>
                </a:cubicBezTo>
                <a:cubicBezTo>
                  <a:pt x="79" y="117"/>
                  <a:pt x="80" y="117"/>
                  <a:pt x="80" y="117"/>
                </a:cubicBezTo>
                <a:cubicBezTo>
                  <a:pt x="80" y="118"/>
                  <a:pt x="78" y="117"/>
                  <a:pt x="78" y="118"/>
                </a:cubicBezTo>
                <a:cubicBezTo>
                  <a:pt x="77" y="116"/>
                  <a:pt x="82" y="113"/>
                  <a:pt x="83" y="110"/>
                </a:cubicBezTo>
                <a:cubicBezTo>
                  <a:pt x="84" y="110"/>
                  <a:pt x="85" y="110"/>
                  <a:pt x="85" y="111"/>
                </a:cubicBezTo>
                <a:cubicBezTo>
                  <a:pt x="84" y="109"/>
                  <a:pt x="86" y="109"/>
                  <a:pt x="87" y="106"/>
                </a:cubicBezTo>
                <a:cubicBezTo>
                  <a:pt x="88" y="106"/>
                  <a:pt x="89" y="105"/>
                  <a:pt x="89" y="103"/>
                </a:cubicBezTo>
                <a:cubicBezTo>
                  <a:pt x="91" y="104"/>
                  <a:pt x="90" y="106"/>
                  <a:pt x="89" y="106"/>
                </a:cubicBezTo>
                <a:cubicBezTo>
                  <a:pt x="89" y="107"/>
                  <a:pt x="91" y="105"/>
                  <a:pt x="91" y="104"/>
                </a:cubicBezTo>
                <a:cubicBezTo>
                  <a:pt x="92" y="104"/>
                  <a:pt x="92" y="105"/>
                  <a:pt x="93" y="105"/>
                </a:cubicBezTo>
                <a:cubicBezTo>
                  <a:pt x="92" y="106"/>
                  <a:pt x="90" y="107"/>
                  <a:pt x="92" y="108"/>
                </a:cubicBezTo>
                <a:cubicBezTo>
                  <a:pt x="90" y="109"/>
                  <a:pt x="89" y="109"/>
                  <a:pt x="88" y="110"/>
                </a:cubicBezTo>
                <a:cubicBezTo>
                  <a:pt x="88" y="109"/>
                  <a:pt x="88" y="109"/>
                  <a:pt x="88" y="108"/>
                </a:cubicBezTo>
                <a:cubicBezTo>
                  <a:pt x="85" y="109"/>
                  <a:pt x="88" y="110"/>
                  <a:pt x="85" y="109"/>
                </a:cubicBezTo>
                <a:cubicBezTo>
                  <a:pt x="85" y="110"/>
                  <a:pt x="86" y="110"/>
                  <a:pt x="86" y="111"/>
                </a:cubicBezTo>
                <a:cubicBezTo>
                  <a:pt x="87" y="111"/>
                  <a:pt x="87" y="110"/>
                  <a:pt x="88" y="110"/>
                </a:cubicBezTo>
                <a:cubicBezTo>
                  <a:pt x="88" y="111"/>
                  <a:pt x="88" y="111"/>
                  <a:pt x="87" y="111"/>
                </a:cubicBezTo>
                <a:cubicBezTo>
                  <a:pt x="87" y="111"/>
                  <a:pt x="88" y="111"/>
                  <a:pt x="88" y="111"/>
                </a:cubicBezTo>
                <a:cubicBezTo>
                  <a:pt x="87" y="113"/>
                  <a:pt x="85" y="112"/>
                  <a:pt x="83" y="112"/>
                </a:cubicBezTo>
                <a:cubicBezTo>
                  <a:pt x="83" y="114"/>
                  <a:pt x="82" y="115"/>
                  <a:pt x="80" y="115"/>
                </a:cubicBezTo>
                <a:close/>
                <a:moveTo>
                  <a:pt x="92" y="114"/>
                </a:moveTo>
                <a:cubicBezTo>
                  <a:pt x="93" y="115"/>
                  <a:pt x="91" y="116"/>
                  <a:pt x="89" y="116"/>
                </a:cubicBezTo>
                <a:cubicBezTo>
                  <a:pt x="89" y="114"/>
                  <a:pt x="91" y="115"/>
                  <a:pt x="92" y="114"/>
                </a:cubicBezTo>
                <a:close/>
                <a:moveTo>
                  <a:pt x="86" y="16"/>
                </a:moveTo>
                <a:cubicBezTo>
                  <a:pt x="86" y="17"/>
                  <a:pt x="85" y="17"/>
                  <a:pt x="83" y="17"/>
                </a:cubicBezTo>
                <a:cubicBezTo>
                  <a:pt x="83" y="16"/>
                  <a:pt x="84" y="16"/>
                  <a:pt x="84" y="15"/>
                </a:cubicBezTo>
                <a:cubicBezTo>
                  <a:pt x="85" y="15"/>
                  <a:pt x="85" y="17"/>
                  <a:pt x="86" y="16"/>
                </a:cubicBezTo>
                <a:close/>
                <a:moveTo>
                  <a:pt x="86" y="58"/>
                </a:moveTo>
                <a:cubicBezTo>
                  <a:pt x="85" y="59"/>
                  <a:pt x="85" y="58"/>
                  <a:pt x="83" y="59"/>
                </a:cubicBezTo>
                <a:cubicBezTo>
                  <a:pt x="83" y="57"/>
                  <a:pt x="86" y="57"/>
                  <a:pt x="88" y="56"/>
                </a:cubicBezTo>
                <a:cubicBezTo>
                  <a:pt x="88" y="58"/>
                  <a:pt x="85" y="58"/>
                  <a:pt x="86" y="58"/>
                </a:cubicBezTo>
                <a:close/>
                <a:moveTo>
                  <a:pt x="88" y="79"/>
                </a:moveTo>
                <a:cubicBezTo>
                  <a:pt x="88" y="80"/>
                  <a:pt x="85" y="79"/>
                  <a:pt x="85" y="77"/>
                </a:cubicBezTo>
                <a:cubicBezTo>
                  <a:pt x="87" y="77"/>
                  <a:pt x="86" y="79"/>
                  <a:pt x="88" y="79"/>
                </a:cubicBezTo>
                <a:close/>
                <a:moveTo>
                  <a:pt x="81" y="16"/>
                </a:moveTo>
                <a:cubicBezTo>
                  <a:pt x="81" y="16"/>
                  <a:pt x="82" y="16"/>
                  <a:pt x="83" y="16"/>
                </a:cubicBezTo>
                <a:cubicBezTo>
                  <a:pt x="83" y="18"/>
                  <a:pt x="78" y="18"/>
                  <a:pt x="78" y="16"/>
                </a:cubicBezTo>
                <a:cubicBezTo>
                  <a:pt x="79" y="16"/>
                  <a:pt x="80" y="16"/>
                  <a:pt x="80" y="17"/>
                </a:cubicBezTo>
                <a:cubicBezTo>
                  <a:pt x="80" y="16"/>
                  <a:pt x="82" y="16"/>
                  <a:pt x="81" y="15"/>
                </a:cubicBezTo>
                <a:cubicBezTo>
                  <a:pt x="81" y="14"/>
                  <a:pt x="83" y="16"/>
                  <a:pt x="81" y="16"/>
                </a:cubicBezTo>
                <a:close/>
                <a:moveTo>
                  <a:pt x="82" y="19"/>
                </a:moveTo>
                <a:cubicBezTo>
                  <a:pt x="82" y="19"/>
                  <a:pt x="82" y="20"/>
                  <a:pt x="82" y="20"/>
                </a:cubicBezTo>
                <a:cubicBezTo>
                  <a:pt x="81" y="20"/>
                  <a:pt x="79" y="20"/>
                  <a:pt x="80" y="19"/>
                </a:cubicBezTo>
                <a:cubicBezTo>
                  <a:pt x="80" y="19"/>
                  <a:pt x="81" y="20"/>
                  <a:pt x="82" y="19"/>
                </a:cubicBezTo>
                <a:close/>
                <a:moveTo>
                  <a:pt x="70" y="64"/>
                </a:moveTo>
                <a:cubicBezTo>
                  <a:pt x="70" y="65"/>
                  <a:pt x="69" y="63"/>
                  <a:pt x="69" y="64"/>
                </a:cubicBezTo>
                <a:cubicBezTo>
                  <a:pt x="70" y="63"/>
                  <a:pt x="70" y="62"/>
                  <a:pt x="70" y="61"/>
                </a:cubicBezTo>
                <a:cubicBezTo>
                  <a:pt x="75" y="60"/>
                  <a:pt x="77" y="58"/>
                  <a:pt x="82" y="57"/>
                </a:cubicBezTo>
                <a:cubicBezTo>
                  <a:pt x="80" y="58"/>
                  <a:pt x="78" y="60"/>
                  <a:pt x="76" y="61"/>
                </a:cubicBezTo>
                <a:cubicBezTo>
                  <a:pt x="75" y="61"/>
                  <a:pt x="76" y="60"/>
                  <a:pt x="76" y="60"/>
                </a:cubicBezTo>
                <a:cubicBezTo>
                  <a:pt x="76" y="61"/>
                  <a:pt x="74" y="60"/>
                  <a:pt x="74" y="61"/>
                </a:cubicBezTo>
                <a:cubicBezTo>
                  <a:pt x="74" y="61"/>
                  <a:pt x="75" y="61"/>
                  <a:pt x="75" y="61"/>
                </a:cubicBezTo>
                <a:cubicBezTo>
                  <a:pt x="76" y="61"/>
                  <a:pt x="74" y="62"/>
                  <a:pt x="75" y="62"/>
                </a:cubicBezTo>
                <a:cubicBezTo>
                  <a:pt x="75" y="64"/>
                  <a:pt x="74" y="63"/>
                  <a:pt x="73" y="62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5"/>
                  <a:pt x="74" y="62"/>
                  <a:pt x="74" y="64"/>
                </a:cubicBezTo>
                <a:cubicBezTo>
                  <a:pt x="73" y="64"/>
                  <a:pt x="73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3"/>
                  <a:pt x="72" y="63"/>
                  <a:pt x="72" y="63"/>
                </a:cubicBezTo>
                <a:cubicBezTo>
                  <a:pt x="71" y="61"/>
                  <a:pt x="69" y="64"/>
                  <a:pt x="70" y="64"/>
                </a:cubicBezTo>
                <a:close/>
                <a:moveTo>
                  <a:pt x="70" y="19"/>
                </a:moveTo>
                <a:cubicBezTo>
                  <a:pt x="70" y="21"/>
                  <a:pt x="69" y="20"/>
                  <a:pt x="66" y="21"/>
                </a:cubicBezTo>
                <a:cubicBezTo>
                  <a:pt x="67" y="21"/>
                  <a:pt x="67" y="20"/>
                  <a:pt x="67" y="19"/>
                </a:cubicBezTo>
                <a:cubicBezTo>
                  <a:pt x="68" y="20"/>
                  <a:pt x="69" y="19"/>
                  <a:pt x="70" y="19"/>
                </a:cubicBezTo>
                <a:close/>
                <a:moveTo>
                  <a:pt x="75" y="115"/>
                </a:moveTo>
                <a:cubicBezTo>
                  <a:pt x="76" y="116"/>
                  <a:pt x="74" y="117"/>
                  <a:pt x="75" y="118"/>
                </a:cubicBezTo>
                <a:cubicBezTo>
                  <a:pt x="74" y="116"/>
                  <a:pt x="74" y="117"/>
                  <a:pt x="72" y="117"/>
                </a:cubicBezTo>
                <a:cubicBezTo>
                  <a:pt x="72" y="116"/>
                  <a:pt x="74" y="116"/>
                  <a:pt x="75" y="115"/>
                </a:cubicBezTo>
                <a:close/>
                <a:moveTo>
                  <a:pt x="71" y="77"/>
                </a:moveTo>
                <a:cubicBezTo>
                  <a:pt x="71" y="79"/>
                  <a:pt x="68" y="78"/>
                  <a:pt x="69" y="76"/>
                </a:cubicBezTo>
                <a:cubicBezTo>
                  <a:pt x="70" y="76"/>
                  <a:pt x="70" y="77"/>
                  <a:pt x="71" y="77"/>
                </a:cubicBezTo>
                <a:close/>
                <a:moveTo>
                  <a:pt x="64" y="57"/>
                </a:moveTo>
                <a:cubicBezTo>
                  <a:pt x="64" y="57"/>
                  <a:pt x="64" y="58"/>
                  <a:pt x="64" y="58"/>
                </a:cubicBezTo>
                <a:cubicBezTo>
                  <a:pt x="62" y="58"/>
                  <a:pt x="61" y="58"/>
                  <a:pt x="60" y="57"/>
                </a:cubicBezTo>
                <a:cubicBezTo>
                  <a:pt x="61" y="56"/>
                  <a:pt x="62" y="58"/>
                  <a:pt x="63" y="5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6"/>
                  <a:pt x="63" y="57"/>
                  <a:pt x="64" y="57"/>
                </a:cubicBezTo>
                <a:close/>
                <a:moveTo>
                  <a:pt x="63" y="170"/>
                </a:moveTo>
                <a:cubicBezTo>
                  <a:pt x="64" y="170"/>
                  <a:pt x="63" y="170"/>
                  <a:pt x="64" y="171"/>
                </a:cubicBezTo>
                <a:cubicBezTo>
                  <a:pt x="62" y="172"/>
                  <a:pt x="61" y="172"/>
                  <a:pt x="59" y="171"/>
                </a:cubicBezTo>
                <a:cubicBezTo>
                  <a:pt x="58" y="172"/>
                  <a:pt x="58" y="173"/>
                  <a:pt x="57" y="173"/>
                </a:cubicBezTo>
                <a:cubicBezTo>
                  <a:pt x="58" y="171"/>
                  <a:pt x="52" y="173"/>
                  <a:pt x="50" y="173"/>
                </a:cubicBezTo>
                <a:cubicBezTo>
                  <a:pt x="50" y="172"/>
                  <a:pt x="55" y="171"/>
                  <a:pt x="56" y="169"/>
                </a:cubicBezTo>
                <a:cubicBezTo>
                  <a:pt x="57" y="169"/>
                  <a:pt x="58" y="170"/>
                  <a:pt x="57" y="171"/>
                </a:cubicBezTo>
                <a:cubicBezTo>
                  <a:pt x="58" y="171"/>
                  <a:pt x="58" y="170"/>
                  <a:pt x="58" y="169"/>
                </a:cubicBezTo>
                <a:cubicBezTo>
                  <a:pt x="59" y="171"/>
                  <a:pt x="62" y="170"/>
                  <a:pt x="63" y="170"/>
                </a:cubicBezTo>
                <a:close/>
                <a:moveTo>
                  <a:pt x="55" y="17"/>
                </a:moveTo>
                <a:cubicBezTo>
                  <a:pt x="55" y="18"/>
                  <a:pt x="54" y="18"/>
                  <a:pt x="53" y="18"/>
                </a:cubicBezTo>
                <a:cubicBezTo>
                  <a:pt x="53" y="17"/>
                  <a:pt x="54" y="16"/>
                  <a:pt x="55" y="17"/>
                </a:cubicBezTo>
                <a:close/>
                <a:moveTo>
                  <a:pt x="47" y="37"/>
                </a:moveTo>
                <a:cubicBezTo>
                  <a:pt x="45" y="37"/>
                  <a:pt x="43" y="38"/>
                  <a:pt x="44" y="39"/>
                </a:cubicBezTo>
                <a:cubicBezTo>
                  <a:pt x="40" y="37"/>
                  <a:pt x="47" y="37"/>
                  <a:pt x="46" y="35"/>
                </a:cubicBezTo>
                <a:cubicBezTo>
                  <a:pt x="47" y="35"/>
                  <a:pt x="47" y="36"/>
                  <a:pt x="47" y="37"/>
                </a:cubicBezTo>
                <a:close/>
                <a:moveTo>
                  <a:pt x="47" y="41"/>
                </a:moveTo>
                <a:cubicBezTo>
                  <a:pt x="47" y="41"/>
                  <a:pt x="45" y="41"/>
                  <a:pt x="43" y="41"/>
                </a:cubicBezTo>
                <a:cubicBezTo>
                  <a:pt x="44" y="40"/>
                  <a:pt x="45" y="40"/>
                  <a:pt x="46" y="39"/>
                </a:cubicBezTo>
                <a:cubicBezTo>
                  <a:pt x="48" y="40"/>
                  <a:pt x="46" y="40"/>
                  <a:pt x="47" y="41"/>
                </a:cubicBezTo>
                <a:close/>
                <a:moveTo>
                  <a:pt x="41" y="174"/>
                </a:moveTo>
                <a:cubicBezTo>
                  <a:pt x="40" y="173"/>
                  <a:pt x="44" y="172"/>
                  <a:pt x="44" y="171"/>
                </a:cubicBezTo>
                <a:cubicBezTo>
                  <a:pt x="43" y="170"/>
                  <a:pt x="41" y="172"/>
                  <a:pt x="40" y="172"/>
                </a:cubicBezTo>
                <a:cubicBezTo>
                  <a:pt x="41" y="168"/>
                  <a:pt x="44" y="168"/>
                  <a:pt x="47" y="168"/>
                </a:cubicBezTo>
                <a:cubicBezTo>
                  <a:pt x="47" y="170"/>
                  <a:pt x="46" y="169"/>
                  <a:pt x="46" y="170"/>
                </a:cubicBezTo>
                <a:cubicBezTo>
                  <a:pt x="48" y="171"/>
                  <a:pt x="48" y="170"/>
                  <a:pt x="48" y="168"/>
                </a:cubicBezTo>
                <a:cubicBezTo>
                  <a:pt x="49" y="169"/>
                  <a:pt x="51" y="168"/>
                  <a:pt x="52" y="169"/>
                </a:cubicBezTo>
                <a:cubicBezTo>
                  <a:pt x="52" y="169"/>
                  <a:pt x="52" y="170"/>
                  <a:pt x="52" y="170"/>
                </a:cubicBezTo>
                <a:cubicBezTo>
                  <a:pt x="51" y="169"/>
                  <a:pt x="51" y="172"/>
                  <a:pt x="51" y="172"/>
                </a:cubicBezTo>
                <a:cubicBezTo>
                  <a:pt x="52" y="171"/>
                  <a:pt x="42" y="173"/>
                  <a:pt x="41" y="174"/>
                </a:cubicBezTo>
                <a:close/>
                <a:moveTo>
                  <a:pt x="43" y="13"/>
                </a:moveTo>
                <a:cubicBezTo>
                  <a:pt x="43" y="13"/>
                  <a:pt x="43" y="13"/>
                  <a:pt x="42" y="13"/>
                </a:cubicBezTo>
                <a:cubicBezTo>
                  <a:pt x="42" y="14"/>
                  <a:pt x="42" y="15"/>
                  <a:pt x="39" y="15"/>
                </a:cubicBezTo>
                <a:cubicBezTo>
                  <a:pt x="40" y="14"/>
                  <a:pt x="43" y="11"/>
                  <a:pt x="43" y="13"/>
                </a:cubicBezTo>
                <a:close/>
                <a:moveTo>
                  <a:pt x="50" y="155"/>
                </a:moveTo>
                <a:cubicBezTo>
                  <a:pt x="48" y="158"/>
                  <a:pt x="44" y="160"/>
                  <a:pt x="44" y="163"/>
                </a:cubicBezTo>
                <a:cubicBezTo>
                  <a:pt x="40" y="164"/>
                  <a:pt x="39" y="170"/>
                  <a:pt x="37" y="166"/>
                </a:cubicBezTo>
                <a:cubicBezTo>
                  <a:pt x="37" y="165"/>
                  <a:pt x="39" y="165"/>
                  <a:pt x="40" y="165"/>
                </a:cubicBezTo>
                <a:cubicBezTo>
                  <a:pt x="39" y="164"/>
                  <a:pt x="41" y="165"/>
                  <a:pt x="40" y="163"/>
                </a:cubicBezTo>
                <a:cubicBezTo>
                  <a:pt x="41" y="163"/>
                  <a:pt x="41" y="162"/>
                  <a:pt x="43" y="162"/>
                </a:cubicBezTo>
                <a:cubicBezTo>
                  <a:pt x="42" y="162"/>
                  <a:pt x="42" y="162"/>
                  <a:pt x="42" y="161"/>
                </a:cubicBezTo>
                <a:cubicBezTo>
                  <a:pt x="43" y="160"/>
                  <a:pt x="43" y="161"/>
                  <a:pt x="44" y="161"/>
                </a:cubicBezTo>
                <a:cubicBezTo>
                  <a:pt x="44" y="160"/>
                  <a:pt x="44" y="160"/>
                  <a:pt x="43" y="160"/>
                </a:cubicBezTo>
                <a:cubicBezTo>
                  <a:pt x="45" y="159"/>
                  <a:pt x="47" y="155"/>
                  <a:pt x="50" y="155"/>
                </a:cubicBezTo>
                <a:close/>
                <a:moveTo>
                  <a:pt x="49" y="177"/>
                </a:moveTo>
                <a:cubicBezTo>
                  <a:pt x="50" y="179"/>
                  <a:pt x="46" y="178"/>
                  <a:pt x="47" y="177"/>
                </a:cubicBezTo>
                <a:cubicBezTo>
                  <a:pt x="48" y="176"/>
                  <a:pt x="48" y="177"/>
                  <a:pt x="49" y="177"/>
                </a:cubicBezTo>
                <a:close/>
                <a:moveTo>
                  <a:pt x="39" y="12"/>
                </a:moveTo>
                <a:cubicBezTo>
                  <a:pt x="41" y="12"/>
                  <a:pt x="39" y="13"/>
                  <a:pt x="38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5"/>
                  <a:pt x="37" y="12"/>
                  <a:pt x="37" y="13"/>
                </a:cubicBezTo>
                <a:cubicBezTo>
                  <a:pt x="37" y="11"/>
                  <a:pt x="39" y="14"/>
                  <a:pt x="39" y="12"/>
                </a:cubicBezTo>
                <a:close/>
                <a:moveTo>
                  <a:pt x="32" y="172"/>
                </a:moveTo>
                <a:cubicBezTo>
                  <a:pt x="33" y="172"/>
                  <a:pt x="33" y="173"/>
                  <a:pt x="34" y="172"/>
                </a:cubicBezTo>
                <a:cubicBezTo>
                  <a:pt x="35" y="172"/>
                  <a:pt x="34" y="169"/>
                  <a:pt x="36" y="169"/>
                </a:cubicBezTo>
                <a:cubicBezTo>
                  <a:pt x="37" y="168"/>
                  <a:pt x="35" y="169"/>
                  <a:pt x="35" y="168"/>
                </a:cubicBezTo>
                <a:cubicBezTo>
                  <a:pt x="35" y="167"/>
                  <a:pt x="36" y="168"/>
                  <a:pt x="38" y="168"/>
                </a:cubicBezTo>
                <a:cubicBezTo>
                  <a:pt x="39" y="170"/>
                  <a:pt x="35" y="171"/>
                  <a:pt x="37" y="172"/>
                </a:cubicBezTo>
                <a:cubicBezTo>
                  <a:pt x="35" y="171"/>
                  <a:pt x="34" y="176"/>
                  <a:pt x="32" y="172"/>
                </a:cubicBezTo>
                <a:close/>
                <a:moveTo>
                  <a:pt x="137" y="84"/>
                </a:moveTo>
                <a:cubicBezTo>
                  <a:pt x="137" y="83"/>
                  <a:pt x="134" y="82"/>
                  <a:pt x="138" y="82"/>
                </a:cubicBezTo>
                <a:cubicBezTo>
                  <a:pt x="138" y="83"/>
                  <a:pt x="138" y="83"/>
                  <a:pt x="139" y="83"/>
                </a:cubicBezTo>
                <a:cubicBezTo>
                  <a:pt x="138" y="84"/>
                  <a:pt x="137" y="84"/>
                  <a:pt x="136" y="84"/>
                </a:cubicBezTo>
                <a:cubicBezTo>
                  <a:pt x="136" y="84"/>
                  <a:pt x="136" y="83"/>
                  <a:pt x="137" y="84"/>
                </a:cubicBezTo>
                <a:close/>
                <a:moveTo>
                  <a:pt x="173" y="83"/>
                </a:moveTo>
                <a:cubicBezTo>
                  <a:pt x="171" y="82"/>
                  <a:pt x="173" y="84"/>
                  <a:pt x="171" y="83"/>
                </a:cubicBezTo>
                <a:cubicBezTo>
                  <a:pt x="170" y="84"/>
                  <a:pt x="171" y="84"/>
                  <a:pt x="171" y="85"/>
                </a:cubicBezTo>
                <a:cubicBezTo>
                  <a:pt x="168" y="85"/>
                  <a:pt x="169" y="84"/>
                  <a:pt x="168" y="86"/>
                </a:cubicBezTo>
                <a:cubicBezTo>
                  <a:pt x="168" y="86"/>
                  <a:pt x="168" y="85"/>
                  <a:pt x="168" y="85"/>
                </a:cubicBezTo>
                <a:cubicBezTo>
                  <a:pt x="167" y="86"/>
                  <a:pt x="166" y="85"/>
                  <a:pt x="165" y="87"/>
                </a:cubicBezTo>
                <a:cubicBezTo>
                  <a:pt x="164" y="88"/>
                  <a:pt x="166" y="85"/>
                  <a:pt x="164" y="85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9" y="84"/>
                  <a:pt x="170" y="82"/>
                  <a:pt x="173" y="81"/>
                </a:cubicBezTo>
                <a:cubicBezTo>
                  <a:pt x="175" y="80"/>
                  <a:pt x="172" y="82"/>
                  <a:pt x="173" y="83"/>
                </a:cubicBezTo>
                <a:close/>
                <a:moveTo>
                  <a:pt x="549" y="6"/>
                </a:moveTo>
                <a:cubicBezTo>
                  <a:pt x="550" y="4"/>
                  <a:pt x="548" y="6"/>
                  <a:pt x="547" y="5"/>
                </a:cubicBezTo>
                <a:cubicBezTo>
                  <a:pt x="547" y="6"/>
                  <a:pt x="548" y="6"/>
                  <a:pt x="548" y="7"/>
                </a:cubicBezTo>
                <a:cubicBezTo>
                  <a:pt x="549" y="6"/>
                  <a:pt x="552" y="6"/>
                  <a:pt x="554" y="6"/>
                </a:cubicBezTo>
                <a:cubicBezTo>
                  <a:pt x="553" y="5"/>
                  <a:pt x="555" y="4"/>
                  <a:pt x="554" y="4"/>
                </a:cubicBezTo>
                <a:cubicBezTo>
                  <a:pt x="552" y="5"/>
                  <a:pt x="550" y="3"/>
                  <a:pt x="549" y="6"/>
                </a:cubicBezTo>
                <a:close/>
                <a:moveTo>
                  <a:pt x="64" y="94"/>
                </a:moveTo>
                <a:cubicBezTo>
                  <a:pt x="62" y="94"/>
                  <a:pt x="61" y="96"/>
                  <a:pt x="62" y="97"/>
                </a:cubicBezTo>
                <a:cubicBezTo>
                  <a:pt x="64" y="96"/>
                  <a:pt x="65" y="95"/>
                  <a:pt x="67" y="94"/>
                </a:cubicBezTo>
                <a:cubicBezTo>
                  <a:pt x="65" y="94"/>
                  <a:pt x="64" y="97"/>
                  <a:pt x="63" y="95"/>
                </a:cubicBezTo>
                <a:cubicBezTo>
                  <a:pt x="63" y="94"/>
                  <a:pt x="64" y="94"/>
                  <a:pt x="64" y="94"/>
                </a:cubicBezTo>
                <a:close/>
                <a:moveTo>
                  <a:pt x="609" y="173"/>
                </a:moveTo>
                <a:cubicBezTo>
                  <a:pt x="609" y="174"/>
                  <a:pt x="609" y="175"/>
                  <a:pt x="609" y="175"/>
                </a:cubicBezTo>
                <a:cubicBezTo>
                  <a:pt x="611" y="176"/>
                  <a:pt x="612" y="177"/>
                  <a:pt x="614" y="177"/>
                </a:cubicBezTo>
                <a:cubicBezTo>
                  <a:pt x="614" y="177"/>
                  <a:pt x="614" y="176"/>
                  <a:pt x="614" y="176"/>
                </a:cubicBezTo>
                <a:cubicBezTo>
                  <a:pt x="614" y="175"/>
                  <a:pt x="613" y="174"/>
                  <a:pt x="612" y="173"/>
                </a:cubicBezTo>
                <a:cubicBezTo>
                  <a:pt x="612" y="174"/>
                  <a:pt x="611" y="172"/>
                  <a:pt x="611" y="173"/>
                </a:cubicBezTo>
                <a:cubicBezTo>
                  <a:pt x="612" y="173"/>
                  <a:pt x="613" y="175"/>
                  <a:pt x="612" y="176"/>
                </a:cubicBezTo>
                <a:cubicBezTo>
                  <a:pt x="612" y="174"/>
                  <a:pt x="610" y="174"/>
                  <a:pt x="610" y="174"/>
                </a:cubicBezTo>
                <a:cubicBezTo>
                  <a:pt x="611" y="174"/>
                  <a:pt x="610" y="173"/>
                  <a:pt x="609" y="173"/>
                </a:cubicBezTo>
                <a:close/>
                <a:moveTo>
                  <a:pt x="431" y="93"/>
                </a:moveTo>
                <a:cubicBezTo>
                  <a:pt x="431" y="92"/>
                  <a:pt x="431" y="93"/>
                  <a:pt x="430" y="94"/>
                </a:cubicBezTo>
                <a:cubicBezTo>
                  <a:pt x="430" y="93"/>
                  <a:pt x="429" y="93"/>
                  <a:pt x="429" y="94"/>
                </a:cubicBezTo>
                <a:cubicBezTo>
                  <a:pt x="430" y="95"/>
                  <a:pt x="431" y="92"/>
                  <a:pt x="431" y="94"/>
                </a:cubicBezTo>
                <a:cubicBezTo>
                  <a:pt x="435" y="93"/>
                  <a:pt x="437" y="92"/>
                  <a:pt x="441" y="91"/>
                </a:cubicBezTo>
                <a:cubicBezTo>
                  <a:pt x="440" y="88"/>
                  <a:pt x="439" y="91"/>
                  <a:pt x="437" y="90"/>
                </a:cubicBezTo>
                <a:cubicBezTo>
                  <a:pt x="437" y="92"/>
                  <a:pt x="436" y="92"/>
                  <a:pt x="434" y="91"/>
                </a:cubicBezTo>
                <a:cubicBezTo>
                  <a:pt x="435" y="93"/>
                  <a:pt x="434" y="92"/>
                  <a:pt x="432" y="92"/>
                </a:cubicBezTo>
                <a:cubicBezTo>
                  <a:pt x="431" y="93"/>
                  <a:pt x="433" y="93"/>
                  <a:pt x="432" y="94"/>
                </a:cubicBezTo>
                <a:cubicBezTo>
                  <a:pt x="431" y="94"/>
                  <a:pt x="431" y="93"/>
                  <a:pt x="431" y="93"/>
                </a:cubicBezTo>
                <a:close/>
                <a:moveTo>
                  <a:pt x="444" y="83"/>
                </a:moveTo>
                <a:cubicBezTo>
                  <a:pt x="444" y="84"/>
                  <a:pt x="443" y="84"/>
                  <a:pt x="443" y="84"/>
                </a:cubicBezTo>
                <a:cubicBezTo>
                  <a:pt x="444" y="83"/>
                  <a:pt x="442" y="82"/>
                  <a:pt x="442" y="83"/>
                </a:cubicBezTo>
                <a:cubicBezTo>
                  <a:pt x="443" y="84"/>
                  <a:pt x="442" y="83"/>
                  <a:pt x="441" y="83"/>
                </a:cubicBezTo>
                <a:cubicBezTo>
                  <a:pt x="441" y="84"/>
                  <a:pt x="439" y="85"/>
                  <a:pt x="440" y="86"/>
                </a:cubicBezTo>
                <a:cubicBezTo>
                  <a:pt x="439" y="83"/>
                  <a:pt x="445" y="86"/>
                  <a:pt x="444" y="83"/>
                </a:cubicBezTo>
                <a:close/>
                <a:moveTo>
                  <a:pt x="560" y="4"/>
                </a:moveTo>
                <a:cubicBezTo>
                  <a:pt x="561" y="4"/>
                  <a:pt x="561" y="6"/>
                  <a:pt x="563" y="5"/>
                </a:cubicBezTo>
                <a:cubicBezTo>
                  <a:pt x="563" y="4"/>
                  <a:pt x="560" y="4"/>
                  <a:pt x="560" y="4"/>
                </a:cubicBezTo>
                <a:close/>
                <a:moveTo>
                  <a:pt x="343" y="102"/>
                </a:moveTo>
                <a:cubicBezTo>
                  <a:pt x="346" y="103"/>
                  <a:pt x="349" y="98"/>
                  <a:pt x="352" y="98"/>
                </a:cubicBezTo>
                <a:cubicBezTo>
                  <a:pt x="353" y="97"/>
                  <a:pt x="351" y="96"/>
                  <a:pt x="352" y="96"/>
                </a:cubicBezTo>
                <a:cubicBezTo>
                  <a:pt x="352" y="98"/>
                  <a:pt x="354" y="97"/>
                  <a:pt x="353" y="96"/>
                </a:cubicBezTo>
                <a:cubicBezTo>
                  <a:pt x="354" y="97"/>
                  <a:pt x="354" y="95"/>
                  <a:pt x="355" y="95"/>
                </a:cubicBezTo>
                <a:cubicBezTo>
                  <a:pt x="360" y="94"/>
                  <a:pt x="364" y="93"/>
                  <a:pt x="364" y="90"/>
                </a:cubicBezTo>
                <a:cubicBezTo>
                  <a:pt x="368" y="91"/>
                  <a:pt x="370" y="88"/>
                  <a:pt x="373" y="87"/>
                </a:cubicBezTo>
                <a:cubicBezTo>
                  <a:pt x="373" y="87"/>
                  <a:pt x="372" y="86"/>
                  <a:pt x="373" y="86"/>
                </a:cubicBezTo>
                <a:cubicBezTo>
                  <a:pt x="371" y="86"/>
                  <a:pt x="368" y="88"/>
                  <a:pt x="367" y="86"/>
                </a:cubicBezTo>
                <a:cubicBezTo>
                  <a:pt x="367" y="89"/>
                  <a:pt x="365" y="89"/>
                  <a:pt x="362" y="90"/>
                </a:cubicBezTo>
                <a:cubicBezTo>
                  <a:pt x="362" y="91"/>
                  <a:pt x="362" y="91"/>
                  <a:pt x="362" y="91"/>
                </a:cubicBezTo>
                <a:cubicBezTo>
                  <a:pt x="361" y="90"/>
                  <a:pt x="358" y="92"/>
                  <a:pt x="360" y="93"/>
                </a:cubicBezTo>
                <a:cubicBezTo>
                  <a:pt x="353" y="93"/>
                  <a:pt x="347" y="100"/>
                  <a:pt x="341" y="101"/>
                </a:cubicBezTo>
                <a:cubicBezTo>
                  <a:pt x="341" y="102"/>
                  <a:pt x="339" y="104"/>
                  <a:pt x="340" y="102"/>
                </a:cubicBezTo>
                <a:cubicBezTo>
                  <a:pt x="338" y="102"/>
                  <a:pt x="334" y="104"/>
                  <a:pt x="336" y="105"/>
                </a:cubicBezTo>
                <a:cubicBezTo>
                  <a:pt x="334" y="104"/>
                  <a:pt x="327" y="108"/>
                  <a:pt x="328" y="109"/>
                </a:cubicBezTo>
                <a:cubicBezTo>
                  <a:pt x="325" y="110"/>
                  <a:pt x="323" y="110"/>
                  <a:pt x="324" y="112"/>
                </a:cubicBezTo>
                <a:cubicBezTo>
                  <a:pt x="320" y="111"/>
                  <a:pt x="323" y="113"/>
                  <a:pt x="320" y="112"/>
                </a:cubicBezTo>
                <a:cubicBezTo>
                  <a:pt x="320" y="115"/>
                  <a:pt x="318" y="112"/>
                  <a:pt x="318" y="114"/>
                </a:cubicBezTo>
                <a:cubicBezTo>
                  <a:pt x="320" y="114"/>
                  <a:pt x="320" y="113"/>
                  <a:pt x="321" y="113"/>
                </a:cubicBezTo>
                <a:cubicBezTo>
                  <a:pt x="322" y="116"/>
                  <a:pt x="326" y="110"/>
                  <a:pt x="329" y="110"/>
                </a:cubicBezTo>
                <a:cubicBezTo>
                  <a:pt x="329" y="108"/>
                  <a:pt x="332" y="109"/>
                  <a:pt x="332" y="106"/>
                </a:cubicBezTo>
                <a:cubicBezTo>
                  <a:pt x="332" y="108"/>
                  <a:pt x="334" y="107"/>
                  <a:pt x="335" y="108"/>
                </a:cubicBezTo>
                <a:cubicBezTo>
                  <a:pt x="334" y="106"/>
                  <a:pt x="336" y="107"/>
                  <a:pt x="337" y="106"/>
                </a:cubicBezTo>
                <a:cubicBezTo>
                  <a:pt x="337" y="104"/>
                  <a:pt x="344" y="104"/>
                  <a:pt x="343" y="102"/>
                </a:cubicBezTo>
                <a:close/>
                <a:moveTo>
                  <a:pt x="524" y="17"/>
                </a:moveTo>
                <a:cubicBezTo>
                  <a:pt x="524" y="18"/>
                  <a:pt x="523" y="20"/>
                  <a:pt x="525" y="20"/>
                </a:cubicBezTo>
                <a:cubicBezTo>
                  <a:pt x="525" y="19"/>
                  <a:pt x="523" y="18"/>
                  <a:pt x="525" y="18"/>
                </a:cubicBezTo>
                <a:cubicBezTo>
                  <a:pt x="524" y="19"/>
                  <a:pt x="529" y="20"/>
                  <a:pt x="527" y="19"/>
                </a:cubicBezTo>
                <a:cubicBezTo>
                  <a:pt x="527" y="20"/>
                  <a:pt x="526" y="17"/>
                  <a:pt x="524" y="17"/>
                </a:cubicBezTo>
                <a:close/>
                <a:moveTo>
                  <a:pt x="506" y="7"/>
                </a:moveTo>
                <a:cubicBezTo>
                  <a:pt x="507" y="7"/>
                  <a:pt x="508" y="7"/>
                  <a:pt x="508" y="7"/>
                </a:cubicBezTo>
                <a:cubicBezTo>
                  <a:pt x="508" y="6"/>
                  <a:pt x="507" y="6"/>
                  <a:pt x="505" y="6"/>
                </a:cubicBezTo>
                <a:cubicBezTo>
                  <a:pt x="505" y="7"/>
                  <a:pt x="506" y="9"/>
                  <a:pt x="507" y="8"/>
                </a:cubicBezTo>
                <a:cubicBezTo>
                  <a:pt x="506" y="8"/>
                  <a:pt x="506" y="8"/>
                  <a:pt x="506" y="7"/>
                </a:cubicBezTo>
                <a:close/>
                <a:moveTo>
                  <a:pt x="507" y="161"/>
                </a:moveTo>
                <a:cubicBezTo>
                  <a:pt x="506" y="161"/>
                  <a:pt x="505" y="161"/>
                  <a:pt x="505" y="162"/>
                </a:cubicBezTo>
                <a:cubicBezTo>
                  <a:pt x="505" y="162"/>
                  <a:pt x="506" y="162"/>
                  <a:pt x="506" y="162"/>
                </a:cubicBezTo>
                <a:cubicBezTo>
                  <a:pt x="499" y="161"/>
                  <a:pt x="506" y="165"/>
                  <a:pt x="507" y="161"/>
                </a:cubicBezTo>
                <a:close/>
                <a:moveTo>
                  <a:pt x="444" y="30"/>
                </a:moveTo>
                <a:cubicBezTo>
                  <a:pt x="443" y="31"/>
                  <a:pt x="441" y="32"/>
                  <a:pt x="440" y="33"/>
                </a:cubicBezTo>
                <a:cubicBezTo>
                  <a:pt x="440" y="33"/>
                  <a:pt x="440" y="33"/>
                  <a:pt x="441" y="33"/>
                </a:cubicBezTo>
                <a:cubicBezTo>
                  <a:pt x="441" y="32"/>
                  <a:pt x="445" y="31"/>
                  <a:pt x="444" y="30"/>
                </a:cubicBezTo>
                <a:close/>
                <a:moveTo>
                  <a:pt x="453" y="79"/>
                </a:moveTo>
                <a:cubicBezTo>
                  <a:pt x="456" y="78"/>
                  <a:pt x="460" y="77"/>
                  <a:pt x="462" y="75"/>
                </a:cubicBezTo>
                <a:cubicBezTo>
                  <a:pt x="462" y="75"/>
                  <a:pt x="461" y="75"/>
                  <a:pt x="461" y="75"/>
                </a:cubicBezTo>
                <a:cubicBezTo>
                  <a:pt x="460" y="75"/>
                  <a:pt x="461" y="75"/>
                  <a:pt x="459" y="74"/>
                </a:cubicBezTo>
                <a:cubicBezTo>
                  <a:pt x="458" y="76"/>
                  <a:pt x="457" y="76"/>
                  <a:pt x="457" y="76"/>
                </a:cubicBezTo>
                <a:cubicBezTo>
                  <a:pt x="457" y="76"/>
                  <a:pt x="457" y="76"/>
                  <a:pt x="458" y="77"/>
                </a:cubicBezTo>
                <a:cubicBezTo>
                  <a:pt x="456" y="78"/>
                  <a:pt x="454" y="78"/>
                  <a:pt x="453" y="79"/>
                </a:cubicBezTo>
                <a:close/>
                <a:moveTo>
                  <a:pt x="448" y="80"/>
                </a:moveTo>
                <a:cubicBezTo>
                  <a:pt x="448" y="80"/>
                  <a:pt x="447" y="80"/>
                  <a:pt x="447" y="81"/>
                </a:cubicBezTo>
                <a:cubicBezTo>
                  <a:pt x="448" y="82"/>
                  <a:pt x="449" y="82"/>
                  <a:pt x="451" y="80"/>
                </a:cubicBezTo>
                <a:cubicBezTo>
                  <a:pt x="450" y="80"/>
                  <a:pt x="450" y="80"/>
                  <a:pt x="451" y="79"/>
                </a:cubicBezTo>
                <a:cubicBezTo>
                  <a:pt x="448" y="79"/>
                  <a:pt x="449" y="80"/>
                  <a:pt x="448" y="81"/>
                </a:cubicBezTo>
                <a:cubicBezTo>
                  <a:pt x="448" y="81"/>
                  <a:pt x="448" y="81"/>
                  <a:pt x="448" y="80"/>
                </a:cubicBezTo>
                <a:close/>
                <a:moveTo>
                  <a:pt x="446" y="82"/>
                </a:moveTo>
                <a:cubicBezTo>
                  <a:pt x="446" y="82"/>
                  <a:pt x="446" y="81"/>
                  <a:pt x="446" y="81"/>
                </a:cubicBezTo>
                <a:cubicBezTo>
                  <a:pt x="446" y="82"/>
                  <a:pt x="445" y="83"/>
                  <a:pt x="444" y="83"/>
                </a:cubicBezTo>
                <a:cubicBezTo>
                  <a:pt x="446" y="83"/>
                  <a:pt x="447" y="83"/>
                  <a:pt x="448" y="82"/>
                </a:cubicBezTo>
                <a:cubicBezTo>
                  <a:pt x="447" y="80"/>
                  <a:pt x="447" y="83"/>
                  <a:pt x="446" y="82"/>
                </a:cubicBezTo>
                <a:close/>
                <a:moveTo>
                  <a:pt x="434" y="87"/>
                </a:moveTo>
                <a:cubicBezTo>
                  <a:pt x="435" y="88"/>
                  <a:pt x="435" y="86"/>
                  <a:pt x="437" y="86"/>
                </a:cubicBezTo>
                <a:cubicBezTo>
                  <a:pt x="437" y="87"/>
                  <a:pt x="437" y="87"/>
                  <a:pt x="437" y="86"/>
                </a:cubicBezTo>
                <a:cubicBezTo>
                  <a:pt x="436" y="85"/>
                  <a:pt x="435" y="86"/>
                  <a:pt x="434" y="87"/>
                </a:cubicBezTo>
                <a:close/>
                <a:moveTo>
                  <a:pt x="429" y="94"/>
                </a:moveTo>
                <a:cubicBezTo>
                  <a:pt x="426" y="93"/>
                  <a:pt x="426" y="96"/>
                  <a:pt x="424" y="95"/>
                </a:cubicBezTo>
                <a:cubicBezTo>
                  <a:pt x="423" y="97"/>
                  <a:pt x="426" y="95"/>
                  <a:pt x="425" y="96"/>
                </a:cubicBezTo>
                <a:cubicBezTo>
                  <a:pt x="422" y="95"/>
                  <a:pt x="421" y="97"/>
                  <a:pt x="418" y="97"/>
                </a:cubicBezTo>
                <a:cubicBezTo>
                  <a:pt x="418" y="98"/>
                  <a:pt x="418" y="99"/>
                  <a:pt x="417" y="98"/>
                </a:cubicBezTo>
                <a:cubicBezTo>
                  <a:pt x="417" y="98"/>
                  <a:pt x="418" y="98"/>
                  <a:pt x="417" y="98"/>
                </a:cubicBezTo>
                <a:cubicBezTo>
                  <a:pt x="417" y="99"/>
                  <a:pt x="418" y="98"/>
                  <a:pt x="417" y="99"/>
                </a:cubicBezTo>
                <a:cubicBezTo>
                  <a:pt x="422" y="98"/>
                  <a:pt x="422" y="97"/>
                  <a:pt x="426" y="97"/>
                </a:cubicBezTo>
                <a:cubicBezTo>
                  <a:pt x="426" y="96"/>
                  <a:pt x="426" y="96"/>
                  <a:pt x="426" y="95"/>
                </a:cubicBezTo>
                <a:cubicBezTo>
                  <a:pt x="426" y="95"/>
                  <a:pt x="427" y="95"/>
                  <a:pt x="427" y="95"/>
                </a:cubicBezTo>
                <a:cubicBezTo>
                  <a:pt x="428" y="95"/>
                  <a:pt x="428" y="96"/>
                  <a:pt x="429" y="95"/>
                </a:cubicBezTo>
                <a:cubicBezTo>
                  <a:pt x="430" y="95"/>
                  <a:pt x="430" y="95"/>
                  <a:pt x="431" y="94"/>
                </a:cubicBezTo>
                <a:cubicBezTo>
                  <a:pt x="430" y="94"/>
                  <a:pt x="429" y="96"/>
                  <a:pt x="429" y="94"/>
                </a:cubicBezTo>
                <a:close/>
                <a:moveTo>
                  <a:pt x="422" y="30"/>
                </a:moveTo>
                <a:cubicBezTo>
                  <a:pt x="421" y="31"/>
                  <a:pt x="421" y="33"/>
                  <a:pt x="419" y="32"/>
                </a:cubicBezTo>
                <a:cubicBezTo>
                  <a:pt x="419" y="32"/>
                  <a:pt x="418" y="33"/>
                  <a:pt x="418" y="34"/>
                </a:cubicBezTo>
                <a:cubicBezTo>
                  <a:pt x="420" y="34"/>
                  <a:pt x="423" y="32"/>
                  <a:pt x="425" y="30"/>
                </a:cubicBezTo>
                <a:cubicBezTo>
                  <a:pt x="423" y="30"/>
                  <a:pt x="422" y="33"/>
                  <a:pt x="422" y="30"/>
                </a:cubicBezTo>
                <a:close/>
                <a:moveTo>
                  <a:pt x="418" y="32"/>
                </a:moveTo>
                <a:cubicBezTo>
                  <a:pt x="416" y="33"/>
                  <a:pt x="412" y="34"/>
                  <a:pt x="413" y="35"/>
                </a:cubicBezTo>
                <a:cubicBezTo>
                  <a:pt x="413" y="35"/>
                  <a:pt x="415" y="34"/>
                  <a:pt x="415" y="35"/>
                </a:cubicBezTo>
                <a:cubicBezTo>
                  <a:pt x="415" y="35"/>
                  <a:pt x="414" y="36"/>
                  <a:pt x="415" y="36"/>
                </a:cubicBezTo>
                <a:cubicBezTo>
                  <a:pt x="416" y="35"/>
                  <a:pt x="416" y="35"/>
                  <a:pt x="416" y="34"/>
                </a:cubicBezTo>
                <a:cubicBezTo>
                  <a:pt x="416" y="35"/>
                  <a:pt x="418" y="34"/>
                  <a:pt x="418" y="34"/>
                </a:cubicBezTo>
                <a:cubicBezTo>
                  <a:pt x="415" y="34"/>
                  <a:pt x="420" y="33"/>
                  <a:pt x="418" y="32"/>
                </a:cubicBezTo>
                <a:close/>
                <a:moveTo>
                  <a:pt x="419" y="8"/>
                </a:moveTo>
                <a:cubicBezTo>
                  <a:pt x="419" y="8"/>
                  <a:pt x="419" y="9"/>
                  <a:pt x="419" y="9"/>
                </a:cubicBezTo>
                <a:cubicBezTo>
                  <a:pt x="421" y="9"/>
                  <a:pt x="421" y="10"/>
                  <a:pt x="423" y="9"/>
                </a:cubicBezTo>
                <a:cubicBezTo>
                  <a:pt x="423" y="9"/>
                  <a:pt x="423" y="8"/>
                  <a:pt x="423" y="7"/>
                </a:cubicBezTo>
                <a:cubicBezTo>
                  <a:pt x="422" y="8"/>
                  <a:pt x="421" y="7"/>
                  <a:pt x="419" y="8"/>
                </a:cubicBezTo>
                <a:close/>
                <a:moveTo>
                  <a:pt x="412" y="68"/>
                </a:moveTo>
                <a:cubicBezTo>
                  <a:pt x="413" y="68"/>
                  <a:pt x="414" y="67"/>
                  <a:pt x="414" y="66"/>
                </a:cubicBezTo>
                <a:cubicBezTo>
                  <a:pt x="411" y="66"/>
                  <a:pt x="410" y="67"/>
                  <a:pt x="408" y="68"/>
                </a:cubicBezTo>
                <a:cubicBezTo>
                  <a:pt x="407" y="69"/>
                  <a:pt x="401" y="70"/>
                  <a:pt x="400" y="73"/>
                </a:cubicBezTo>
                <a:cubicBezTo>
                  <a:pt x="399" y="71"/>
                  <a:pt x="399" y="73"/>
                  <a:pt x="396" y="73"/>
                </a:cubicBezTo>
                <a:cubicBezTo>
                  <a:pt x="397" y="75"/>
                  <a:pt x="395" y="74"/>
                  <a:pt x="394" y="76"/>
                </a:cubicBezTo>
                <a:cubicBezTo>
                  <a:pt x="394" y="75"/>
                  <a:pt x="395" y="75"/>
                  <a:pt x="395" y="74"/>
                </a:cubicBezTo>
                <a:cubicBezTo>
                  <a:pt x="393" y="74"/>
                  <a:pt x="394" y="75"/>
                  <a:pt x="392" y="75"/>
                </a:cubicBezTo>
                <a:cubicBezTo>
                  <a:pt x="392" y="76"/>
                  <a:pt x="393" y="76"/>
                  <a:pt x="392" y="77"/>
                </a:cubicBezTo>
                <a:cubicBezTo>
                  <a:pt x="395" y="77"/>
                  <a:pt x="398" y="75"/>
                  <a:pt x="398" y="73"/>
                </a:cubicBezTo>
                <a:cubicBezTo>
                  <a:pt x="399" y="75"/>
                  <a:pt x="400" y="74"/>
                  <a:pt x="402" y="74"/>
                </a:cubicBezTo>
                <a:cubicBezTo>
                  <a:pt x="402" y="73"/>
                  <a:pt x="402" y="72"/>
                  <a:pt x="402" y="72"/>
                </a:cubicBezTo>
                <a:cubicBezTo>
                  <a:pt x="402" y="73"/>
                  <a:pt x="402" y="73"/>
                  <a:pt x="403" y="73"/>
                </a:cubicBezTo>
                <a:cubicBezTo>
                  <a:pt x="402" y="72"/>
                  <a:pt x="404" y="72"/>
                  <a:pt x="404" y="73"/>
                </a:cubicBezTo>
                <a:cubicBezTo>
                  <a:pt x="404" y="70"/>
                  <a:pt x="407" y="71"/>
                  <a:pt x="408" y="69"/>
                </a:cubicBezTo>
                <a:cubicBezTo>
                  <a:pt x="410" y="69"/>
                  <a:pt x="408" y="70"/>
                  <a:pt x="409" y="70"/>
                </a:cubicBezTo>
                <a:cubicBezTo>
                  <a:pt x="411" y="69"/>
                  <a:pt x="412" y="68"/>
                  <a:pt x="413" y="67"/>
                </a:cubicBezTo>
                <a:cubicBezTo>
                  <a:pt x="413" y="68"/>
                  <a:pt x="412" y="68"/>
                  <a:pt x="412" y="68"/>
                </a:cubicBezTo>
                <a:close/>
                <a:moveTo>
                  <a:pt x="403" y="104"/>
                </a:moveTo>
                <a:cubicBezTo>
                  <a:pt x="402" y="105"/>
                  <a:pt x="402" y="105"/>
                  <a:pt x="401" y="106"/>
                </a:cubicBezTo>
                <a:cubicBezTo>
                  <a:pt x="401" y="105"/>
                  <a:pt x="401" y="105"/>
                  <a:pt x="400" y="106"/>
                </a:cubicBezTo>
                <a:cubicBezTo>
                  <a:pt x="402" y="106"/>
                  <a:pt x="400" y="105"/>
                  <a:pt x="399" y="106"/>
                </a:cubicBezTo>
                <a:cubicBezTo>
                  <a:pt x="400" y="108"/>
                  <a:pt x="404" y="106"/>
                  <a:pt x="403" y="105"/>
                </a:cubicBezTo>
                <a:cubicBezTo>
                  <a:pt x="404" y="105"/>
                  <a:pt x="404" y="106"/>
                  <a:pt x="404" y="106"/>
                </a:cubicBezTo>
                <a:cubicBezTo>
                  <a:pt x="404" y="104"/>
                  <a:pt x="408" y="105"/>
                  <a:pt x="407" y="103"/>
                </a:cubicBezTo>
                <a:cubicBezTo>
                  <a:pt x="408" y="103"/>
                  <a:pt x="410" y="103"/>
                  <a:pt x="410" y="102"/>
                </a:cubicBezTo>
                <a:cubicBezTo>
                  <a:pt x="409" y="101"/>
                  <a:pt x="408" y="104"/>
                  <a:pt x="406" y="102"/>
                </a:cubicBezTo>
                <a:cubicBezTo>
                  <a:pt x="405" y="104"/>
                  <a:pt x="405" y="104"/>
                  <a:pt x="403" y="104"/>
                </a:cubicBezTo>
                <a:close/>
                <a:moveTo>
                  <a:pt x="149" y="156"/>
                </a:moveTo>
                <a:cubicBezTo>
                  <a:pt x="149" y="156"/>
                  <a:pt x="150" y="156"/>
                  <a:pt x="151" y="156"/>
                </a:cubicBezTo>
                <a:cubicBezTo>
                  <a:pt x="153" y="152"/>
                  <a:pt x="157" y="153"/>
                  <a:pt x="160" y="149"/>
                </a:cubicBezTo>
                <a:cubicBezTo>
                  <a:pt x="159" y="149"/>
                  <a:pt x="159" y="149"/>
                  <a:pt x="159" y="148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6" y="151"/>
                  <a:pt x="152" y="153"/>
                  <a:pt x="149" y="156"/>
                </a:cubicBezTo>
                <a:close/>
                <a:moveTo>
                  <a:pt x="227" y="108"/>
                </a:moveTo>
                <a:cubicBezTo>
                  <a:pt x="229" y="108"/>
                  <a:pt x="232" y="107"/>
                  <a:pt x="234" y="105"/>
                </a:cubicBezTo>
                <a:cubicBezTo>
                  <a:pt x="236" y="106"/>
                  <a:pt x="238" y="103"/>
                  <a:pt x="240" y="101"/>
                </a:cubicBezTo>
                <a:cubicBezTo>
                  <a:pt x="243" y="101"/>
                  <a:pt x="248" y="98"/>
                  <a:pt x="250" y="95"/>
                </a:cubicBezTo>
                <a:cubicBezTo>
                  <a:pt x="251" y="98"/>
                  <a:pt x="252" y="92"/>
                  <a:pt x="253" y="95"/>
                </a:cubicBezTo>
                <a:cubicBezTo>
                  <a:pt x="253" y="95"/>
                  <a:pt x="253" y="94"/>
                  <a:pt x="254" y="94"/>
                </a:cubicBezTo>
                <a:cubicBezTo>
                  <a:pt x="254" y="92"/>
                  <a:pt x="253" y="93"/>
                  <a:pt x="251" y="93"/>
                </a:cubicBezTo>
                <a:cubicBezTo>
                  <a:pt x="251" y="94"/>
                  <a:pt x="252" y="95"/>
                  <a:pt x="251" y="95"/>
                </a:cubicBezTo>
                <a:cubicBezTo>
                  <a:pt x="251" y="94"/>
                  <a:pt x="251" y="93"/>
                  <a:pt x="250" y="93"/>
                </a:cubicBezTo>
                <a:cubicBezTo>
                  <a:pt x="248" y="94"/>
                  <a:pt x="242" y="99"/>
                  <a:pt x="241" y="99"/>
                </a:cubicBezTo>
                <a:cubicBezTo>
                  <a:pt x="241" y="101"/>
                  <a:pt x="239" y="98"/>
                  <a:pt x="240" y="100"/>
                </a:cubicBezTo>
                <a:cubicBezTo>
                  <a:pt x="235" y="101"/>
                  <a:pt x="229" y="107"/>
                  <a:pt x="225" y="108"/>
                </a:cubicBezTo>
                <a:cubicBezTo>
                  <a:pt x="225" y="109"/>
                  <a:pt x="225" y="110"/>
                  <a:pt x="223" y="110"/>
                </a:cubicBezTo>
                <a:cubicBezTo>
                  <a:pt x="224" y="108"/>
                  <a:pt x="221" y="110"/>
                  <a:pt x="220" y="111"/>
                </a:cubicBezTo>
                <a:cubicBezTo>
                  <a:pt x="220" y="111"/>
                  <a:pt x="220" y="110"/>
                  <a:pt x="220" y="110"/>
                </a:cubicBezTo>
                <a:cubicBezTo>
                  <a:pt x="217" y="112"/>
                  <a:pt x="213" y="116"/>
                  <a:pt x="210" y="117"/>
                </a:cubicBezTo>
                <a:cubicBezTo>
                  <a:pt x="210" y="118"/>
                  <a:pt x="209" y="119"/>
                  <a:pt x="209" y="119"/>
                </a:cubicBezTo>
                <a:cubicBezTo>
                  <a:pt x="210" y="119"/>
                  <a:pt x="211" y="118"/>
                  <a:pt x="212" y="118"/>
                </a:cubicBezTo>
                <a:cubicBezTo>
                  <a:pt x="211" y="118"/>
                  <a:pt x="211" y="117"/>
                  <a:pt x="210" y="117"/>
                </a:cubicBezTo>
                <a:cubicBezTo>
                  <a:pt x="214" y="117"/>
                  <a:pt x="218" y="115"/>
                  <a:pt x="218" y="113"/>
                </a:cubicBezTo>
                <a:cubicBezTo>
                  <a:pt x="219" y="114"/>
                  <a:pt x="224" y="111"/>
                  <a:pt x="223" y="111"/>
                </a:cubicBezTo>
                <a:cubicBezTo>
                  <a:pt x="226" y="111"/>
                  <a:pt x="224" y="109"/>
                  <a:pt x="227" y="110"/>
                </a:cubicBezTo>
                <a:cubicBezTo>
                  <a:pt x="228" y="109"/>
                  <a:pt x="226" y="109"/>
                  <a:pt x="227" y="108"/>
                </a:cubicBezTo>
                <a:close/>
                <a:moveTo>
                  <a:pt x="254" y="88"/>
                </a:moveTo>
                <a:cubicBezTo>
                  <a:pt x="254" y="87"/>
                  <a:pt x="255" y="88"/>
                  <a:pt x="255" y="88"/>
                </a:cubicBezTo>
                <a:cubicBezTo>
                  <a:pt x="255" y="87"/>
                  <a:pt x="256" y="87"/>
                  <a:pt x="256" y="86"/>
                </a:cubicBezTo>
                <a:cubicBezTo>
                  <a:pt x="256" y="86"/>
                  <a:pt x="255" y="85"/>
                  <a:pt x="255" y="85"/>
                </a:cubicBezTo>
                <a:cubicBezTo>
                  <a:pt x="254" y="85"/>
                  <a:pt x="253" y="86"/>
                  <a:pt x="252" y="85"/>
                </a:cubicBezTo>
                <a:cubicBezTo>
                  <a:pt x="252" y="86"/>
                  <a:pt x="252" y="88"/>
                  <a:pt x="250" y="87"/>
                </a:cubicBezTo>
                <a:cubicBezTo>
                  <a:pt x="250" y="88"/>
                  <a:pt x="251" y="90"/>
                  <a:pt x="252" y="89"/>
                </a:cubicBezTo>
                <a:cubicBezTo>
                  <a:pt x="252" y="89"/>
                  <a:pt x="254" y="88"/>
                  <a:pt x="254" y="88"/>
                </a:cubicBezTo>
                <a:close/>
                <a:moveTo>
                  <a:pt x="329" y="53"/>
                </a:moveTo>
                <a:cubicBezTo>
                  <a:pt x="329" y="53"/>
                  <a:pt x="329" y="54"/>
                  <a:pt x="330" y="54"/>
                </a:cubicBezTo>
                <a:cubicBezTo>
                  <a:pt x="330" y="53"/>
                  <a:pt x="330" y="52"/>
                  <a:pt x="330" y="52"/>
                </a:cubicBezTo>
                <a:cubicBezTo>
                  <a:pt x="330" y="53"/>
                  <a:pt x="330" y="53"/>
                  <a:pt x="331" y="53"/>
                </a:cubicBezTo>
                <a:cubicBezTo>
                  <a:pt x="332" y="50"/>
                  <a:pt x="338" y="51"/>
                  <a:pt x="340" y="48"/>
                </a:cubicBezTo>
                <a:cubicBezTo>
                  <a:pt x="340" y="48"/>
                  <a:pt x="339" y="47"/>
                  <a:pt x="339" y="47"/>
                </a:cubicBezTo>
                <a:cubicBezTo>
                  <a:pt x="336" y="47"/>
                  <a:pt x="336" y="48"/>
                  <a:pt x="334" y="51"/>
                </a:cubicBezTo>
                <a:cubicBezTo>
                  <a:pt x="334" y="49"/>
                  <a:pt x="334" y="49"/>
                  <a:pt x="333" y="49"/>
                </a:cubicBezTo>
                <a:cubicBezTo>
                  <a:pt x="332" y="50"/>
                  <a:pt x="329" y="52"/>
                  <a:pt x="328" y="52"/>
                </a:cubicBezTo>
                <a:cubicBezTo>
                  <a:pt x="327" y="53"/>
                  <a:pt x="329" y="53"/>
                  <a:pt x="328" y="54"/>
                </a:cubicBezTo>
                <a:cubicBezTo>
                  <a:pt x="326" y="51"/>
                  <a:pt x="324" y="55"/>
                  <a:pt x="322" y="54"/>
                </a:cubicBezTo>
                <a:cubicBezTo>
                  <a:pt x="322" y="55"/>
                  <a:pt x="323" y="55"/>
                  <a:pt x="323" y="56"/>
                </a:cubicBezTo>
                <a:cubicBezTo>
                  <a:pt x="323" y="56"/>
                  <a:pt x="323" y="56"/>
                  <a:pt x="322" y="56"/>
                </a:cubicBezTo>
                <a:cubicBezTo>
                  <a:pt x="321" y="56"/>
                  <a:pt x="321" y="55"/>
                  <a:pt x="320" y="56"/>
                </a:cubicBezTo>
                <a:cubicBezTo>
                  <a:pt x="320" y="57"/>
                  <a:pt x="320" y="58"/>
                  <a:pt x="321" y="58"/>
                </a:cubicBezTo>
                <a:cubicBezTo>
                  <a:pt x="322" y="56"/>
                  <a:pt x="324" y="56"/>
                  <a:pt x="324" y="55"/>
                </a:cubicBezTo>
                <a:cubicBezTo>
                  <a:pt x="325" y="56"/>
                  <a:pt x="328" y="54"/>
                  <a:pt x="329" y="53"/>
                </a:cubicBezTo>
                <a:close/>
                <a:moveTo>
                  <a:pt x="380" y="82"/>
                </a:moveTo>
                <a:cubicBezTo>
                  <a:pt x="379" y="82"/>
                  <a:pt x="374" y="84"/>
                  <a:pt x="375" y="85"/>
                </a:cubicBezTo>
                <a:cubicBezTo>
                  <a:pt x="375" y="85"/>
                  <a:pt x="377" y="85"/>
                  <a:pt x="377" y="84"/>
                </a:cubicBezTo>
                <a:cubicBezTo>
                  <a:pt x="378" y="84"/>
                  <a:pt x="378" y="84"/>
                  <a:pt x="379" y="84"/>
                </a:cubicBezTo>
                <a:cubicBezTo>
                  <a:pt x="381" y="82"/>
                  <a:pt x="387" y="82"/>
                  <a:pt x="388" y="79"/>
                </a:cubicBezTo>
                <a:cubicBezTo>
                  <a:pt x="387" y="80"/>
                  <a:pt x="387" y="78"/>
                  <a:pt x="386" y="78"/>
                </a:cubicBezTo>
                <a:cubicBezTo>
                  <a:pt x="384" y="80"/>
                  <a:pt x="381" y="80"/>
                  <a:pt x="380" y="82"/>
                </a:cubicBezTo>
                <a:close/>
                <a:moveTo>
                  <a:pt x="345" y="137"/>
                </a:moveTo>
                <a:cubicBezTo>
                  <a:pt x="345" y="136"/>
                  <a:pt x="344" y="136"/>
                  <a:pt x="344" y="137"/>
                </a:cubicBezTo>
                <a:cubicBezTo>
                  <a:pt x="345" y="138"/>
                  <a:pt x="341" y="138"/>
                  <a:pt x="341" y="138"/>
                </a:cubicBezTo>
                <a:cubicBezTo>
                  <a:pt x="342" y="138"/>
                  <a:pt x="342" y="139"/>
                  <a:pt x="342" y="139"/>
                </a:cubicBezTo>
                <a:cubicBezTo>
                  <a:pt x="342" y="138"/>
                  <a:pt x="343" y="139"/>
                  <a:pt x="343" y="139"/>
                </a:cubicBezTo>
                <a:cubicBezTo>
                  <a:pt x="344" y="137"/>
                  <a:pt x="348" y="137"/>
                  <a:pt x="348" y="134"/>
                </a:cubicBezTo>
                <a:cubicBezTo>
                  <a:pt x="348" y="136"/>
                  <a:pt x="350" y="134"/>
                  <a:pt x="351" y="134"/>
                </a:cubicBezTo>
                <a:cubicBezTo>
                  <a:pt x="350" y="134"/>
                  <a:pt x="350" y="133"/>
                  <a:pt x="349" y="133"/>
                </a:cubicBezTo>
                <a:cubicBezTo>
                  <a:pt x="349" y="135"/>
                  <a:pt x="349" y="134"/>
                  <a:pt x="347" y="134"/>
                </a:cubicBezTo>
                <a:cubicBezTo>
                  <a:pt x="347" y="136"/>
                  <a:pt x="344" y="136"/>
                  <a:pt x="345" y="137"/>
                </a:cubicBezTo>
                <a:close/>
                <a:moveTo>
                  <a:pt x="332" y="145"/>
                </a:moveTo>
                <a:cubicBezTo>
                  <a:pt x="335" y="143"/>
                  <a:pt x="338" y="142"/>
                  <a:pt x="341" y="140"/>
                </a:cubicBezTo>
                <a:cubicBezTo>
                  <a:pt x="338" y="139"/>
                  <a:pt x="333" y="143"/>
                  <a:pt x="332" y="145"/>
                </a:cubicBezTo>
                <a:close/>
                <a:moveTo>
                  <a:pt x="326" y="148"/>
                </a:moveTo>
                <a:cubicBezTo>
                  <a:pt x="328" y="148"/>
                  <a:pt x="332" y="146"/>
                  <a:pt x="331" y="145"/>
                </a:cubicBezTo>
                <a:cubicBezTo>
                  <a:pt x="330" y="147"/>
                  <a:pt x="327" y="146"/>
                  <a:pt x="326" y="148"/>
                </a:cubicBezTo>
                <a:close/>
                <a:moveTo>
                  <a:pt x="299" y="30"/>
                </a:moveTo>
                <a:cubicBezTo>
                  <a:pt x="300" y="30"/>
                  <a:pt x="302" y="30"/>
                  <a:pt x="302" y="29"/>
                </a:cubicBezTo>
                <a:cubicBezTo>
                  <a:pt x="302" y="29"/>
                  <a:pt x="303" y="30"/>
                  <a:pt x="303" y="30"/>
                </a:cubicBezTo>
                <a:cubicBezTo>
                  <a:pt x="303" y="29"/>
                  <a:pt x="304" y="29"/>
                  <a:pt x="303" y="28"/>
                </a:cubicBezTo>
                <a:cubicBezTo>
                  <a:pt x="303" y="28"/>
                  <a:pt x="303" y="28"/>
                  <a:pt x="302" y="28"/>
                </a:cubicBezTo>
                <a:cubicBezTo>
                  <a:pt x="303" y="28"/>
                  <a:pt x="304" y="27"/>
                  <a:pt x="303" y="27"/>
                </a:cubicBezTo>
                <a:cubicBezTo>
                  <a:pt x="302" y="28"/>
                  <a:pt x="300" y="28"/>
                  <a:pt x="299" y="30"/>
                </a:cubicBezTo>
                <a:close/>
                <a:moveTo>
                  <a:pt x="79" y="159"/>
                </a:moveTo>
                <a:cubicBezTo>
                  <a:pt x="78" y="160"/>
                  <a:pt x="79" y="160"/>
                  <a:pt x="79" y="160"/>
                </a:cubicBezTo>
                <a:cubicBezTo>
                  <a:pt x="78" y="160"/>
                  <a:pt x="78" y="159"/>
                  <a:pt x="78" y="159"/>
                </a:cubicBezTo>
                <a:cubicBezTo>
                  <a:pt x="75" y="160"/>
                  <a:pt x="76" y="164"/>
                  <a:pt x="73" y="162"/>
                </a:cubicBezTo>
                <a:cubicBezTo>
                  <a:pt x="73" y="163"/>
                  <a:pt x="73" y="164"/>
                  <a:pt x="74" y="164"/>
                </a:cubicBezTo>
                <a:cubicBezTo>
                  <a:pt x="79" y="161"/>
                  <a:pt x="85" y="158"/>
                  <a:pt x="87" y="154"/>
                </a:cubicBezTo>
                <a:cubicBezTo>
                  <a:pt x="85" y="154"/>
                  <a:pt x="81" y="159"/>
                  <a:pt x="79" y="159"/>
                </a:cubicBezTo>
                <a:close/>
                <a:moveTo>
                  <a:pt x="63" y="164"/>
                </a:moveTo>
                <a:cubicBezTo>
                  <a:pt x="65" y="163"/>
                  <a:pt x="68" y="162"/>
                  <a:pt x="69" y="160"/>
                </a:cubicBezTo>
                <a:cubicBezTo>
                  <a:pt x="75" y="161"/>
                  <a:pt x="81" y="154"/>
                  <a:pt x="85" y="153"/>
                </a:cubicBezTo>
                <a:cubicBezTo>
                  <a:pt x="83" y="151"/>
                  <a:pt x="80" y="152"/>
                  <a:pt x="81" y="150"/>
                </a:cubicBezTo>
                <a:cubicBezTo>
                  <a:pt x="80" y="151"/>
                  <a:pt x="79" y="151"/>
                  <a:pt x="78" y="152"/>
                </a:cubicBezTo>
                <a:cubicBezTo>
                  <a:pt x="78" y="152"/>
                  <a:pt x="78" y="153"/>
                  <a:pt x="79" y="153"/>
                </a:cubicBezTo>
                <a:cubicBezTo>
                  <a:pt x="77" y="154"/>
                  <a:pt x="76" y="156"/>
                  <a:pt x="74" y="154"/>
                </a:cubicBezTo>
                <a:cubicBezTo>
                  <a:pt x="72" y="158"/>
                  <a:pt x="66" y="158"/>
                  <a:pt x="66" y="162"/>
                </a:cubicBezTo>
                <a:cubicBezTo>
                  <a:pt x="66" y="161"/>
                  <a:pt x="66" y="160"/>
                  <a:pt x="65" y="160"/>
                </a:cubicBezTo>
                <a:cubicBezTo>
                  <a:pt x="64" y="162"/>
                  <a:pt x="61" y="164"/>
                  <a:pt x="60" y="164"/>
                </a:cubicBezTo>
                <a:cubicBezTo>
                  <a:pt x="60" y="166"/>
                  <a:pt x="56" y="166"/>
                  <a:pt x="55" y="167"/>
                </a:cubicBezTo>
                <a:cubicBezTo>
                  <a:pt x="58" y="169"/>
                  <a:pt x="60" y="164"/>
                  <a:pt x="62" y="166"/>
                </a:cubicBezTo>
                <a:cubicBezTo>
                  <a:pt x="62" y="166"/>
                  <a:pt x="62" y="165"/>
                  <a:pt x="63" y="165"/>
                </a:cubicBezTo>
                <a:cubicBezTo>
                  <a:pt x="62" y="163"/>
                  <a:pt x="64" y="163"/>
                  <a:pt x="65" y="162"/>
                </a:cubicBezTo>
                <a:cubicBezTo>
                  <a:pt x="65" y="163"/>
                  <a:pt x="64" y="163"/>
                  <a:pt x="63" y="164"/>
                </a:cubicBezTo>
                <a:close/>
                <a:moveTo>
                  <a:pt x="222" y="67"/>
                </a:moveTo>
                <a:cubicBezTo>
                  <a:pt x="218" y="71"/>
                  <a:pt x="215" y="70"/>
                  <a:pt x="211" y="74"/>
                </a:cubicBezTo>
                <a:cubicBezTo>
                  <a:pt x="212" y="74"/>
                  <a:pt x="211" y="75"/>
                  <a:pt x="211" y="74"/>
                </a:cubicBezTo>
                <a:cubicBezTo>
                  <a:pt x="212" y="77"/>
                  <a:pt x="215" y="71"/>
                  <a:pt x="219" y="71"/>
                </a:cubicBezTo>
                <a:cubicBezTo>
                  <a:pt x="218" y="70"/>
                  <a:pt x="219" y="70"/>
                  <a:pt x="219" y="69"/>
                </a:cubicBezTo>
                <a:cubicBezTo>
                  <a:pt x="221" y="71"/>
                  <a:pt x="221" y="67"/>
                  <a:pt x="223" y="69"/>
                </a:cubicBezTo>
                <a:cubicBezTo>
                  <a:pt x="223" y="68"/>
                  <a:pt x="222" y="68"/>
                  <a:pt x="223" y="67"/>
                </a:cubicBezTo>
                <a:cubicBezTo>
                  <a:pt x="223" y="68"/>
                  <a:pt x="224" y="70"/>
                  <a:pt x="224" y="67"/>
                </a:cubicBezTo>
                <a:cubicBezTo>
                  <a:pt x="224" y="67"/>
                  <a:pt x="225" y="67"/>
                  <a:pt x="225" y="67"/>
                </a:cubicBezTo>
                <a:cubicBezTo>
                  <a:pt x="224" y="66"/>
                  <a:pt x="223" y="67"/>
                  <a:pt x="222" y="67"/>
                </a:cubicBezTo>
                <a:close/>
                <a:moveTo>
                  <a:pt x="236" y="54"/>
                </a:moveTo>
                <a:cubicBezTo>
                  <a:pt x="235" y="55"/>
                  <a:pt x="235" y="58"/>
                  <a:pt x="236" y="57"/>
                </a:cubicBezTo>
                <a:cubicBezTo>
                  <a:pt x="236" y="57"/>
                  <a:pt x="236" y="55"/>
                  <a:pt x="236" y="55"/>
                </a:cubicBezTo>
                <a:cubicBezTo>
                  <a:pt x="237" y="54"/>
                  <a:pt x="236" y="57"/>
                  <a:pt x="237" y="56"/>
                </a:cubicBezTo>
                <a:cubicBezTo>
                  <a:pt x="237" y="55"/>
                  <a:pt x="237" y="54"/>
                  <a:pt x="236" y="54"/>
                </a:cubicBezTo>
                <a:close/>
                <a:moveTo>
                  <a:pt x="322" y="100"/>
                </a:moveTo>
                <a:cubicBezTo>
                  <a:pt x="322" y="100"/>
                  <a:pt x="322" y="101"/>
                  <a:pt x="321" y="101"/>
                </a:cubicBezTo>
                <a:cubicBezTo>
                  <a:pt x="320" y="102"/>
                  <a:pt x="315" y="104"/>
                  <a:pt x="317" y="102"/>
                </a:cubicBezTo>
                <a:cubicBezTo>
                  <a:pt x="316" y="104"/>
                  <a:pt x="310" y="105"/>
                  <a:pt x="312" y="106"/>
                </a:cubicBezTo>
                <a:cubicBezTo>
                  <a:pt x="309" y="107"/>
                  <a:pt x="308" y="107"/>
                  <a:pt x="306" y="110"/>
                </a:cubicBezTo>
                <a:cubicBezTo>
                  <a:pt x="309" y="111"/>
                  <a:pt x="308" y="107"/>
                  <a:pt x="310" y="109"/>
                </a:cubicBezTo>
                <a:cubicBezTo>
                  <a:pt x="310" y="108"/>
                  <a:pt x="310" y="107"/>
                  <a:pt x="311" y="107"/>
                </a:cubicBezTo>
                <a:cubicBezTo>
                  <a:pt x="315" y="107"/>
                  <a:pt x="319" y="103"/>
                  <a:pt x="324" y="101"/>
                </a:cubicBezTo>
                <a:cubicBezTo>
                  <a:pt x="324" y="100"/>
                  <a:pt x="325" y="98"/>
                  <a:pt x="324" y="99"/>
                </a:cubicBezTo>
                <a:cubicBezTo>
                  <a:pt x="322" y="101"/>
                  <a:pt x="325" y="99"/>
                  <a:pt x="322" y="100"/>
                </a:cubicBezTo>
                <a:close/>
                <a:moveTo>
                  <a:pt x="313" y="61"/>
                </a:moveTo>
                <a:cubicBezTo>
                  <a:pt x="313" y="61"/>
                  <a:pt x="314" y="61"/>
                  <a:pt x="314" y="62"/>
                </a:cubicBezTo>
                <a:cubicBezTo>
                  <a:pt x="314" y="59"/>
                  <a:pt x="320" y="60"/>
                  <a:pt x="320" y="57"/>
                </a:cubicBezTo>
                <a:cubicBezTo>
                  <a:pt x="319" y="57"/>
                  <a:pt x="318" y="57"/>
                  <a:pt x="318" y="57"/>
                </a:cubicBezTo>
                <a:cubicBezTo>
                  <a:pt x="317" y="58"/>
                  <a:pt x="317" y="59"/>
                  <a:pt x="317" y="59"/>
                </a:cubicBezTo>
                <a:cubicBezTo>
                  <a:pt x="314" y="59"/>
                  <a:pt x="308" y="61"/>
                  <a:pt x="306" y="65"/>
                </a:cubicBezTo>
                <a:cubicBezTo>
                  <a:pt x="307" y="65"/>
                  <a:pt x="307" y="65"/>
                  <a:pt x="307" y="65"/>
                </a:cubicBezTo>
                <a:cubicBezTo>
                  <a:pt x="307" y="65"/>
                  <a:pt x="308" y="65"/>
                  <a:pt x="308" y="64"/>
                </a:cubicBezTo>
                <a:cubicBezTo>
                  <a:pt x="308" y="63"/>
                  <a:pt x="313" y="62"/>
                  <a:pt x="313" y="61"/>
                </a:cubicBezTo>
                <a:close/>
                <a:moveTo>
                  <a:pt x="301" y="68"/>
                </a:moveTo>
                <a:cubicBezTo>
                  <a:pt x="302" y="66"/>
                  <a:pt x="303" y="66"/>
                  <a:pt x="306" y="66"/>
                </a:cubicBezTo>
                <a:cubicBezTo>
                  <a:pt x="306" y="64"/>
                  <a:pt x="305" y="64"/>
                  <a:pt x="305" y="63"/>
                </a:cubicBezTo>
                <a:cubicBezTo>
                  <a:pt x="302" y="64"/>
                  <a:pt x="302" y="66"/>
                  <a:pt x="300" y="67"/>
                </a:cubicBezTo>
                <a:cubicBezTo>
                  <a:pt x="301" y="66"/>
                  <a:pt x="300" y="68"/>
                  <a:pt x="301" y="68"/>
                </a:cubicBezTo>
                <a:close/>
                <a:moveTo>
                  <a:pt x="302" y="68"/>
                </a:moveTo>
                <a:cubicBezTo>
                  <a:pt x="302" y="69"/>
                  <a:pt x="302" y="69"/>
                  <a:pt x="301" y="69"/>
                </a:cubicBezTo>
                <a:cubicBezTo>
                  <a:pt x="301" y="72"/>
                  <a:pt x="304" y="69"/>
                  <a:pt x="304" y="69"/>
                </a:cubicBezTo>
                <a:cubicBezTo>
                  <a:pt x="303" y="69"/>
                  <a:pt x="303" y="68"/>
                  <a:pt x="302" y="68"/>
                </a:cubicBezTo>
                <a:close/>
                <a:moveTo>
                  <a:pt x="303" y="76"/>
                </a:moveTo>
                <a:cubicBezTo>
                  <a:pt x="302" y="76"/>
                  <a:pt x="302" y="75"/>
                  <a:pt x="301" y="75"/>
                </a:cubicBezTo>
                <a:cubicBezTo>
                  <a:pt x="301" y="77"/>
                  <a:pt x="296" y="77"/>
                  <a:pt x="297" y="79"/>
                </a:cubicBezTo>
                <a:cubicBezTo>
                  <a:pt x="295" y="80"/>
                  <a:pt x="295" y="78"/>
                  <a:pt x="294" y="79"/>
                </a:cubicBezTo>
                <a:cubicBezTo>
                  <a:pt x="294" y="81"/>
                  <a:pt x="293" y="80"/>
                  <a:pt x="293" y="80"/>
                </a:cubicBezTo>
                <a:cubicBezTo>
                  <a:pt x="293" y="80"/>
                  <a:pt x="293" y="81"/>
                  <a:pt x="293" y="81"/>
                </a:cubicBezTo>
                <a:cubicBezTo>
                  <a:pt x="297" y="79"/>
                  <a:pt x="300" y="79"/>
                  <a:pt x="303" y="76"/>
                </a:cubicBezTo>
                <a:close/>
                <a:moveTo>
                  <a:pt x="297" y="83"/>
                </a:moveTo>
                <a:cubicBezTo>
                  <a:pt x="298" y="82"/>
                  <a:pt x="300" y="82"/>
                  <a:pt x="300" y="81"/>
                </a:cubicBezTo>
                <a:cubicBezTo>
                  <a:pt x="299" y="81"/>
                  <a:pt x="292" y="83"/>
                  <a:pt x="297" y="83"/>
                </a:cubicBezTo>
                <a:close/>
                <a:moveTo>
                  <a:pt x="294" y="11"/>
                </a:moveTo>
                <a:cubicBezTo>
                  <a:pt x="295" y="11"/>
                  <a:pt x="297" y="11"/>
                  <a:pt x="296" y="10"/>
                </a:cubicBezTo>
                <a:cubicBezTo>
                  <a:pt x="294" y="10"/>
                  <a:pt x="294" y="9"/>
                  <a:pt x="293" y="11"/>
                </a:cubicBezTo>
                <a:cubicBezTo>
                  <a:pt x="293" y="11"/>
                  <a:pt x="296" y="12"/>
                  <a:pt x="295" y="11"/>
                </a:cubicBezTo>
                <a:cubicBezTo>
                  <a:pt x="295" y="11"/>
                  <a:pt x="294" y="11"/>
                  <a:pt x="294" y="11"/>
                </a:cubicBezTo>
                <a:close/>
                <a:moveTo>
                  <a:pt x="295" y="73"/>
                </a:moveTo>
                <a:cubicBezTo>
                  <a:pt x="294" y="71"/>
                  <a:pt x="293" y="75"/>
                  <a:pt x="291" y="74"/>
                </a:cubicBezTo>
                <a:cubicBezTo>
                  <a:pt x="291" y="75"/>
                  <a:pt x="291" y="76"/>
                  <a:pt x="291" y="76"/>
                </a:cubicBezTo>
                <a:cubicBezTo>
                  <a:pt x="292" y="75"/>
                  <a:pt x="292" y="74"/>
                  <a:pt x="293" y="74"/>
                </a:cubicBezTo>
                <a:cubicBezTo>
                  <a:pt x="294" y="75"/>
                  <a:pt x="300" y="72"/>
                  <a:pt x="298" y="70"/>
                </a:cubicBezTo>
                <a:cubicBezTo>
                  <a:pt x="298" y="71"/>
                  <a:pt x="297" y="71"/>
                  <a:pt x="295" y="72"/>
                </a:cubicBezTo>
                <a:cubicBezTo>
                  <a:pt x="296" y="71"/>
                  <a:pt x="295" y="71"/>
                  <a:pt x="295" y="70"/>
                </a:cubicBezTo>
                <a:cubicBezTo>
                  <a:pt x="296" y="70"/>
                  <a:pt x="296" y="70"/>
                  <a:pt x="297" y="70"/>
                </a:cubicBezTo>
                <a:cubicBezTo>
                  <a:pt x="297" y="69"/>
                  <a:pt x="297" y="69"/>
                  <a:pt x="298" y="69"/>
                </a:cubicBezTo>
                <a:cubicBezTo>
                  <a:pt x="297" y="69"/>
                  <a:pt x="297" y="68"/>
                  <a:pt x="296" y="68"/>
                </a:cubicBezTo>
                <a:cubicBezTo>
                  <a:pt x="296" y="69"/>
                  <a:pt x="295" y="69"/>
                  <a:pt x="294" y="70"/>
                </a:cubicBezTo>
                <a:cubicBezTo>
                  <a:pt x="295" y="68"/>
                  <a:pt x="292" y="71"/>
                  <a:pt x="291" y="71"/>
                </a:cubicBezTo>
                <a:cubicBezTo>
                  <a:pt x="293" y="71"/>
                  <a:pt x="293" y="72"/>
                  <a:pt x="295" y="71"/>
                </a:cubicBezTo>
                <a:cubicBezTo>
                  <a:pt x="295" y="72"/>
                  <a:pt x="295" y="72"/>
                  <a:pt x="295" y="72"/>
                </a:cubicBezTo>
                <a:cubicBezTo>
                  <a:pt x="295" y="72"/>
                  <a:pt x="295" y="73"/>
                  <a:pt x="295" y="73"/>
                </a:cubicBezTo>
                <a:close/>
                <a:moveTo>
                  <a:pt x="292" y="71"/>
                </a:moveTo>
                <a:cubicBezTo>
                  <a:pt x="289" y="71"/>
                  <a:pt x="289" y="74"/>
                  <a:pt x="287" y="72"/>
                </a:cubicBezTo>
                <a:cubicBezTo>
                  <a:pt x="287" y="74"/>
                  <a:pt x="291" y="74"/>
                  <a:pt x="290" y="73"/>
                </a:cubicBezTo>
                <a:cubicBezTo>
                  <a:pt x="288" y="72"/>
                  <a:pt x="293" y="74"/>
                  <a:pt x="292" y="71"/>
                </a:cubicBezTo>
                <a:close/>
                <a:moveTo>
                  <a:pt x="290" y="82"/>
                </a:moveTo>
                <a:cubicBezTo>
                  <a:pt x="290" y="84"/>
                  <a:pt x="292" y="82"/>
                  <a:pt x="293" y="82"/>
                </a:cubicBezTo>
                <a:cubicBezTo>
                  <a:pt x="293" y="81"/>
                  <a:pt x="292" y="80"/>
                  <a:pt x="292" y="80"/>
                </a:cubicBezTo>
                <a:cubicBezTo>
                  <a:pt x="292" y="81"/>
                  <a:pt x="291" y="81"/>
                  <a:pt x="291" y="81"/>
                </a:cubicBezTo>
                <a:cubicBezTo>
                  <a:pt x="291" y="81"/>
                  <a:pt x="291" y="82"/>
                  <a:pt x="292" y="82"/>
                </a:cubicBezTo>
                <a:cubicBezTo>
                  <a:pt x="291" y="82"/>
                  <a:pt x="291" y="82"/>
                  <a:pt x="290" y="82"/>
                </a:cubicBezTo>
                <a:close/>
                <a:moveTo>
                  <a:pt x="287" y="84"/>
                </a:moveTo>
                <a:cubicBezTo>
                  <a:pt x="287" y="83"/>
                  <a:pt x="286" y="84"/>
                  <a:pt x="286" y="85"/>
                </a:cubicBezTo>
                <a:cubicBezTo>
                  <a:pt x="288" y="85"/>
                  <a:pt x="288" y="84"/>
                  <a:pt x="290" y="84"/>
                </a:cubicBezTo>
                <a:cubicBezTo>
                  <a:pt x="289" y="83"/>
                  <a:pt x="290" y="81"/>
                  <a:pt x="289" y="81"/>
                </a:cubicBezTo>
                <a:cubicBezTo>
                  <a:pt x="289" y="83"/>
                  <a:pt x="288" y="83"/>
                  <a:pt x="287" y="84"/>
                </a:cubicBezTo>
                <a:close/>
                <a:moveTo>
                  <a:pt x="269" y="94"/>
                </a:moveTo>
                <a:cubicBezTo>
                  <a:pt x="269" y="94"/>
                  <a:pt x="269" y="95"/>
                  <a:pt x="270" y="95"/>
                </a:cubicBezTo>
                <a:cubicBezTo>
                  <a:pt x="275" y="90"/>
                  <a:pt x="283" y="88"/>
                  <a:pt x="286" y="85"/>
                </a:cubicBezTo>
                <a:cubicBezTo>
                  <a:pt x="286" y="85"/>
                  <a:pt x="286" y="84"/>
                  <a:pt x="285" y="84"/>
                </a:cubicBezTo>
                <a:cubicBezTo>
                  <a:pt x="285" y="86"/>
                  <a:pt x="283" y="84"/>
                  <a:pt x="284" y="86"/>
                </a:cubicBezTo>
                <a:cubicBezTo>
                  <a:pt x="280" y="85"/>
                  <a:pt x="280" y="87"/>
                  <a:pt x="277" y="89"/>
                </a:cubicBezTo>
                <a:cubicBezTo>
                  <a:pt x="277" y="89"/>
                  <a:pt x="277" y="88"/>
                  <a:pt x="277" y="88"/>
                </a:cubicBezTo>
                <a:cubicBezTo>
                  <a:pt x="277" y="89"/>
                  <a:pt x="276" y="89"/>
                  <a:pt x="276" y="88"/>
                </a:cubicBezTo>
                <a:cubicBezTo>
                  <a:pt x="280" y="85"/>
                  <a:pt x="284" y="84"/>
                  <a:pt x="288" y="81"/>
                </a:cubicBezTo>
                <a:cubicBezTo>
                  <a:pt x="287" y="81"/>
                  <a:pt x="287" y="81"/>
                  <a:pt x="287" y="80"/>
                </a:cubicBezTo>
                <a:cubicBezTo>
                  <a:pt x="288" y="80"/>
                  <a:pt x="288" y="80"/>
                  <a:pt x="288" y="80"/>
                </a:cubicBezTo>
                <a:cubicBezTo>
                  <a:pt x="286" y="81"/>
                  <a:pt x="282" y="81"/>
                  <a:pt x="281" y="84"/>
                </a:cubicBezTo>
                <a:cubicBezTo>
                  <a:pt x="279" y="82"/>
                  <a:pt x="274" y="87"/>
                  <a:pt x="272" y="89"/>
                </a:cubicBezTo>
                <a:cubicBezTo>
                  <a:pt x="272" y="88"/>
                  <a:pt x="271" y="88"/>
                  <a:pt x="271" y="89"/>
                </a:cubicBezTo>
                <a:cubicBezTo>
                  <a:pt x="271" y="89"/>
                  <a:pt x="271" y="89"/>
                  <a:pt x="271" y="90"/>
                </a:cubicBezTo>
                <a:cubicBezTo>
                  <a:pt x="274" y="91"/>
                  <a:pt x="273" y="88"/>
                  <a:pt x="275" y="88"/>
                </a:cubicBezTo>
                <a:cubicBezTo>
                  <a:pt x="275" y="89"/>
                  <a:pt x="276" y="89"/>
                  <a:pt x="276" y="90"/>
                </a:cubicBezTo>
                <a:cubicBezTo>
                  <a:pt x="275" y="89"/>
                  <a:pt x="275" y="91"/>
                  <a:pt x="274" y="90"/>
                </a:cubicBezTo>
                <a:cubicBezTo>
                  <a:pt x="274" y="91"/>
                  <a:pt x="274" y="92"/>
                  <a:pt x="272" y="92"/>
                </a:cubicBezTo>
                <a:cubicBezTo>
                  <a:pt x="273" y="90"/>
                  <a:pt x="270" y="93"/>
                  <a:pt x="271" y="93"/>
                </a:cubicBezTo>
                <a:cubicBezTo>
                  <a:pt x="269" y="88"/>
                  <a:pt x="266" y="92"/>
                  <a:pt x="264" y="93"/>
                </a:cubicBezTo>
                <a:cubicBezTo>
                  <a:pt x="264" y="93"/>
                  <a:pt x="265" y="93"/>
                  <a:pt x="265" y="94"/>
                </a:cubicBezTo>
                <a:cubicBezTo>
                  <a:pt x="263" y="93"/>
                  <a:pt x="262" y="93"/>
                  <a:pt x="261" y="95"/>
                </a:cubicBezTo>
                <a:cubicBezTo>
                  <a:pt x="263" y="96"/>
                  <a:pt x="266" y="94"/>
                  <a:pt x="269" y="91"/>
                </a:cubicBezTo>
                <a:cubicBezTo>
                  <a:pt x="269" y="92"/>
                  <a:pt x="270" y="91"/>
                  <a:pt x="270" y="92"/>
                </a:cubicBezTo>
                <a:cubicBezTo>
                  <a:pt x="269" y="93"/>
                  <a:pt x="271" y="94"/>
                  <a:pt x="269" y="94"/>
                </a:cubicBezTo>
                <a:close/>
                <a:moveTo>
                  <a:pt x="284" y="88"/>
                </a:moveTo>
                <a:cubicBezTo>
                  <a:pt x="285" y="89"/>
                  <a:pt x="285" y="89"/>
                  <a:pt x="285" y="89"/>
                </a:cubicBezTo>
                <a:cubicBezTo>
                  <a:pt x="285" y="89"/>
                  <a:pt x="286" y="89"/>
                  <a:pt x="286" y="89"/>
                </a:cubicBezTo>
                <a:cubicBezTo>
                  <a:pt x="286" y="87"/>
                  <a:pt x="288" y="88"/>
                  <a:pt x="289" y="88"/>
                </a:cubicBezTo>
                <a:cubicBezTo>
                  <a:pt x="288" y="86"/>
                  <a:pt x="290" y="88"/>
                  <a:pt x="290" y="86"/>
                </a:cubicBezTo>
                <a:cubicBezTo>
                  <a:pt x="289" y="86"/>
                  <a:pt x="290" y="86"/>
                  <a:pt x="290" y="85"/>
                </a:cubicBezTo>
                <a:cubicBezTo>
                  <a:pt x="288" y="87"/>
                  <a:pt x="286" y="86"/>
                  <a:pt x="284" y="88"/>
                </a:cubicBezTo>
                <a:close/>
                <a:moveTo>
                  <a:pt x="285" y="74"/>
                </a:moveTo>
                <a:cubicBezTo>
                  <a:pt x="283" y="75"/>
                  <a:pt x="283" y="75"/>
                  <a:pt x="282" y="76"/>
                </a:cubicBezTo>
                <a:cubicBezTo>
                  <a:pt x="284" y="76"/>
                  <a:pt x="279" y="76"/>
                  <a:pt x="281" y="78"/>
                </a:cubicBezTo>
                <a:cubicBezTo>
                  <a:pt x="282" y="76"/>
                  <a:pt x="283" y="76"/>
                  <a:pt x="284" y="77"/>
                </a:cubicBezTo>
                <a:cubicBezTo>
                  <a:pt x="284" y="79"/>
                  <a:pt x="282" y="78"/>
                  <a:pt x="281" y="78"/>
                </a:cubicBezTo>
                <a:cubicBezTo>
                  <a:pt x="282" y="80"/>
                  <a:pt x="280" y="78"/>
                  <a:pt x="279" y="79"/>
                </a:cubicBezTo>
                <a:cubicBezTo>
                  <a:pt x="279" y="79"/>
                  <a:pt x="280" y="82"/>
                  <a:pt x="277" y="81"/>
                </a:cubicBezTo>
                <a:cubicBezTo>
                  <a:pt x="278" y="82"/>
                  <a:pt x="279" y="81"/>
                  <a:pt x="281" y="81"/>
                </a:cubicBezTo>
                <a:cubicBezTo>
                  <a:pt x="281" y="79"/>
                  <a:pt x="286" y="79"/>
                  <a:pt x="285" y="77"/>
                </a:cubicBezTo>
                <a:cubicBezTo>
                  <a:pt x="287" y="80"/>
                  <a:pt x="285" y="77"/>
                  <a:pt x="288" y="78"/>
                </a:cubicBezTo>
                <a:cubicBezTo>
                  <a:pt x="287" y="77"/>
                  <a:pt x="289" y="76"/>
                  <a:pt x="287" y="76"/>
                </a:cubicBezTo>
                <a:cubicBezTo>
                  <a:pt x="287" y="77"/>
                  <a:pt x="285" y="75"/>
                  <a:pt x="285" y="74"/>
                </a:cubicBezTo>
                <a:close/>
                <a:moveTo>
                  <a:pt x="278" y="78"/>
                </a:moveTo>
                <a:cubicBezTo>
                  <a:pt x="277" y="78"/>
                  <a:pt x="276" y="79"/>
                  <a:pt x="275" y="80"/>
                </a:cubicBezTo>
                <a:cubicBezTo>
                  <a:pt x="276" y="80"/>
                  <a:pt x="275" y="81"/>
                  <a:pt x="276" y="82"/>
                </a:cubicBezTo>
                <a:cubicBezTo>
                  <a:pt x="275" y="81"/>
                  <a:pt x="275" y="84"/>
                  <a:pt x="274" y="82"/>
                </a:cubicBezTo>
                <a:cubicBezTo>
                  <a:pt x="275" y="81"/>
                  <a:pt x="275" y="81"/>
                  <a:pt x="275" y="80"/>
                </a:cubicBezTo>
                <a:cubicBezTo>
                  <a:pt x="274" y="80"/>
                  <a:pt x="273" y="80"/>
                  <a:pt x="272" y="81"/>
                </a:cubicBezTo>
                <a:cubicBezTo>
                  <a:pt x="273" y="81"/>
                  <a:pt x="274" y="81"/>
                  <a:pt x="274" y="81"/>
                </a:cubicBezTo>
                <a:cubicBezTo>
                  <a:pt x="273" y="81"/>
                  <a:pt x="272" y="81"/>
                  <a:pt x="271" y="81"/>
                </a:cubicBezTo>
                <a:cubicBezTo>
                  <a:pt x="271" y="83"/>
                  <a:pt x="269" y="84"/>
                  <a:pt x="268" y="83"/>
                </a:cubicBezTo>
                <a:cubicBezTo>
                  <a:pt x="269" y="86"/>
                  <a:pt x="272" y="84"/>
                  <a:pt x="273" y="83"/>
                </a:cubicBezTo>
                <a:cubicBezTo>
                  <a:pt x="273" y="84"/>
                  <a:pt x="270" y="86"/>
                  <a:pt x="272" y="85"/>
                </a:cubicBezTo>
                <a:cubicBezTo>
                  <a:pt x="273" y="85"/>
                  <a:pt x="274" y="83"/>
                  <a:pt x="274" y="83"/>
                </a:cubicBezTo>
                <a:cubicBezTo>
                  <a:pt x="274" y="83"/>
                  <a:pt x="275" y="84"/>
                  <a:pt x="275" y="84"/>
                </a:cubicBezTo>
                <a:cubicBezTo>
                  <a:pt x="276" y="82"/>
                  <a:pt x="280" y="77"/>
                  <a:pt x="278" y="78"/>
                </a:cubicBezTo>
                <a:close/>
                <a:moveTo>
                  <a:pt x="285" y="103"/>
                </a:moveTo>
                <a:cubicBezTo>
                  <a:pt x="286" y="100"/>
                  <a:pt x="284" y="104"/>
                  <a:pt x="283" y="102"/>
                </a:cubicBezTo>
                <a:cubicBezTo>
                  <a:pt x="285" y="101"/>
                  <a:pt x="285" y="100"/>
                  <a:pt x="286" y="99"/>
                </a:cubicBezTo>
                <a:cubicBezTo>
                  <a:pt x="285" y="99"/>
                  <a:pt x="285" y="99"/>
                  <a:pt x="284" y="100"/>
                </a:cubicBezTo>
                <a:cubicBezTo>
                  <a:pt x="284" y="102"/>
                  <a:pt x="284" y="100"/>
                  <a:pt x="282" y="101"/>
                </a:cubicBezTo>
                <a:cubicBezTo>
                  <a:pt x="283" y="101"/>
                  <a:pt x="283" y="102"/>
                  <a:pt x="282" y="102"/>
                </a:cubicBezTo>
                <a:cubicBezTo>
                  <a:pt x="282" y="102"/>
                  <a:pt x="282" y="101"/>
                  <a:pt x="282" y="102"/>
                </a:cubicBezTo>
                <a:cubicBezTo>
                  <a:pt x="283" y="102"/>
                  <a:pt x="282" y="103"/>
                  <a:pt x="282" y="103"/>
                </a:cubicBezTo>
                <a:cubicBezTo>
                  <a:pt x="284" y="103"/>
                  <a:pt x="285" y="102"/>
                  <a:pt x="285" y="103"/>
                </a:cubicBezTo>
                <a:close/>
                <a:moveTo>
                  <a:pt x="253" y="30"/>
                </a:moveTo>
                <a:cubicBezTo>
                  <a:pt x="253" y="27"/>
                  <a:pt x="252" y="29"/>
                  <a:pt x="250" y="29"/>
                </a:cubicBezTo>
                <a:cubicBezTo>
                  <a:pt x="249" y="30"/>
                  <a:pt x="249" y="32"/>
                  <a:pt x="246" y="31"/>
                </a:cubicBezTo>
                <a:cubicBezTo>
                  <a:pt x="246" y="32"/>
                  <a:pt x="245" y="32"/>
                  <a:pt x="245" y="33"/>
                </a:cubicBezTo>
                <a:cubicBezTo>
                  <a:pt x="244" y="32"/>
                  <a:pt x="245" y="31"/>
                  <a:pt x="245" y="31"/>
                </a:cubicBezTo>
                <a:cubicBezTo>
                  <a:pt x="241" y="36"/>
                  <a:pt x="237" y="34"/>
                  <a:pt x="233" y="39"/>
                </a:cubicBezTo>
                <a:cubicBezTo>
                  <a:pt x="231" y="37"/>
                  <a:pt x="228" y="42"/>
                  <a:pt x="225" y="41"/>
                </a:cubicBezTo>
                <a:cubicBezTo>
                  <a:pt x="225" y="42"/>
                  <a:pt x="226" y="42"/>
                  <a:pt x="226" y="43"/>
                </a:cubicBezTo>
                <a:cubicBezTo>
                  <a:pt x="224" y="43"/>
                  <a:pt x="224" y="42"/>
                  <a:pt x="223" y="43"/>
                </a:cubicBezTo>
                <a:cubicBezTo>
                  <a:pt x="224" y="43"/>
                  <a:pt x="224" y="44"/>
                  <a:pt x="225" y="45"/>
                </a:cubicBezTo>
                <a:cubicBezTo>
                  <a:pt x="225" y="44"/>
                  <a:pt x="225" y="45"/>
                  <a:pt x="226" y="45"/>
                </a:cubicBezTo>
                <a:cubicBezTo>
                  <a:pt x="226" y="44"/>
                  <a:pt x="224" y="45"/>
                  <a:pt x="225" y="43"/>
                </a:cubicBezTo>
                <a:cubicBezTo>
                  <a:pt x="226" y="43"/>
                  <a:pt x="226" y="44"/>
                  <a:pt x="228" y="44"/>
                </a:cubicBezTo>
                <a:cubicBezTo>
                  <a:pt x="229" y="43"/>
                  <a:pt x="228" y="43"/>
                  <a:pt x="229" y="42"/>
                </a:cubicBezTo>
                <a:cubicBezTo>
                  <a:pt x="231" y="43"/>
                  <a:pt x="230" y="40"/>
                  <a:pt x="233" y="42"/>
                </a:cubicBezTo>
                <a:cubicBezTo>
                  <a:pt x="233" y="41"/>
                  <a:pt x="232" y="40"/>
                  <a:pt x="233" y="40"/>
                </a:cubicBezTo>
                <a:cubicBezTo>
                  <a:pt x="233" y="42"/>
                  <a:pt x="233" y="40"/>
                  <a:pt x="234" y="39"/>
                </a:cubicBezTo>
                <a:cubicBezTo>
                  <a:pt x="237" y="38"/>
                  <a:pt x="242" y="37"/>
                  <a:pt x="242" y="35"/>
                </a:cubicBezTo>
                <a:cubicBezTo>
                  <a:pt x="242" y="35"/>
                  <a:pt x="242" y="36"/>
                  <a:pt x="243" y="36"/>
                </a:cubicBezTo>
                <a:cubicBezTo>
                  <a:pt x="243" y="35"/>
                  <a:pt x="243" y="34"/>
                  <a:pt x="244" y="34"/>
                </a:cubicBezTo>
                <a:cubicBezTo>
                  <a:pt x="244" y="35"/>
                  <a:pt x="244" y="35"/>
                  <a:pt x="245" y="35"/>
                </a:cubicBezTo>
                <a:cubicBezTo>
                  <a:pt x="244" y="33"/>
                  <a:pt x="247" y="35"/>
                  <a:pt x="247" y="34"/>
                </a:cubicBezTo>
                <a:cubicBezTo>
                  <a:pt x="246" y="34"/>
                  <a:pt x="245" y="32"/>
                  <a:pt x="246" y="32"/>
                </a:cubicBezTo>
                <a:cubicBezTo>
                  <a:pt x="247" y="33"/>
                  <a:pt x="246" y="33"/>
                  <a:pt x="248" y="33"/>
                </a:cubicBezTo>
                <a:cubicBezTo>
                  <a:pt x="249" y="33"/>
                  <a:pt x="247" y="32"/>
                  <a:pt x="248" y="32"/>
                </a:cubicBezTo>
                <a:cubicBezTo>
                  <a:pt x="251" y="35"/>
                  <a:pt x="254" y="29"/>
                  <a:pt x="257" y="31"/>
                </a:cubicBezTo>
                <a:cubicBezTo>
                  <a:pt x="257" y="30"/>
                  <a:pt x="257" y="30"/>
                  <a:pt x="257" y="29"/>
                </a:cubicBezTo>
                <a:cubicBezTo>
                  <a:pt x="255" y="28"/>
                  <a:pt x="254" y="29"/>
                  <a:pt x="253" y="30"/>
                </a:cubicBezTo>
                <a:close/>
                <a:moveTo>
                  <a:pt x="86" y="128"/>
                </a:moveTo>
                <a:cubicBezTo>
                  <a:pt x="86" y="127"/>
                  <a:pt x="86" y="127"/>
                  <a:pt x="85" y="128"/>
                </a:cubicBezTo>
                <a:cubicBezTo>
                  <a:pt x="86" y="128"/>
                  <a:pt x="86" y="130"/>
                  <a:pt x="87" y="129"/>
                </a:cubicBezTo>
                <a:cubicBezTo>
                  <a:pt x="87" y="128"/>
                  <a:pt x="89" y="127"/>
                  <a:pt x="88" y="126"/>
                </a:cubicBezTo>
                <a:cubicBezTo>
                  <a:pt x="86" y="126"/>
                  <a:pt x="88" y="127"/>
                  <a:pt x="86" y="128"/>
                </a:cubicBezTo>
                <a:close/>
                <a:moveTo>
                  <a:pt x="127" y="89"/>
                </a:moveTo>
                <a:cubicBezTo>
                  <a:pt x="127" y="88"/>
                  <a:pt x="127" y="88"/>
                  <a:pt x="127" y="88"/>
                </a:cubicBezTo>
                <a:cubicBezTo>
                  <a:pt x="125" y="88"/>
                  <a:pt x="123" y="89"/>
                  <a:pt x="122" y="90"/>
                </a:cubicBezTo>
                <a:cubicBezTo>
                  <a:pt x="125" y="89"/>
                  <a:pt x="126" y="90"/>
                  <a:pt x="128" y="88"/>
                </a:cubicBezTo>
                <a:cubicBezTo>
                  <a:pt x="127" y="88"/>
                  <a:pt x="127" y="88"/>
                  <a:pt x="127" y="89"/>
                </a:cubicBezTo>
                <a:close/>
                <a:moveTo>
                  <a:pt x="122" y="93"/>
                </a:moveTo>
                <a:cubicBezTo>
                  <a:pt x="121" y="92"/>
                  <a:pt x="122" y="91"/>
                  <a:pt x="121" y="90"/>
                </a:cubicBezTo>
                <a:cubicBezTo>
                  <a:pt x="121" y="91"/>
                  <a:pt x="119" y="92"/>
                  <a:pt x="120" y="92"/>
                </a:cubicBezTo>
                <a:cubicBezTo>
                  <a:pt x="120" y="92"/>
                  <a:pt x="121" y="91"/>
                  <a:pt x="121" y="92"/>
                </a:cubicBezTo>
                <a:cubicBezTo>
                  <a:pt x="121" y="94"/>
                  <a:pt x="119" y="92"/>
                  <a:pt x="118" y="93"/>
                </a:cubicBezTo>
                <a:cubicBezTo>
                  <a:pt x="120" y="93"/>
                  <a:pt x="119" y="94"/>
                  <a:pt x="121" y="94"/>
                </a:cubicBezTo>
                <a:cubicBezTo>
                  <a:pt x="121" y="93"/>
                  <a:pt x="121" y="93"/>
                  <a:pt x="122" y="93"/>
                </a:cubicBezTo>
                <a:close/>
                <a:moveTo>
                  <a:pt x="150" y="53"/>
                </a:moveTo>
                <a:cubicBezTo>
                  <a:pt x="150" y="52"/>
                  <a:pt x="150" y="52"/>
                  <a:pt x="150" y="52"/>
                </a:cubicBezTo>
                <a:cubicBezTo>
                  <a:pt x="149" y="51"/>
                  <a:pt x="149" y="52"/>
                  <a:pt x="148" y="52"/>
                </a:cubicBezTo>
                <a:cubicBezTo>
                  <a:pt x="149" y="51"/>
                  <a:pt x="149" y="50"/>
                  <a:pt x="150" y="51"/>
                </a:cubicBezTo>
                <a:cubicBezTo>
                  <a:pt x="150" y="51"/>
                  <a:pt x="150" y="52"/>
                  <a:pt x="150" y="53"/>
                </a:cubicBezTo>
                <a:cubicBezTo>
                  <a:pt x="152" y="52"/>
                  <a:pt x="154" y="51"/>
                  <a:pt x="155" y="50"/>
                </a:cubicBezTo>
                <a:cubicBezTo>
                  <a:pt x="153" y="52"/>
                  <a:pt x="152" y="49"/>
                  <a:pt x="151" y="51"/>
                </a:cubicBezTo>
                <a:cubicBezTo>
                  <a:pt x="151" y="51"/>
                  <a:pt x="151" y="50"/>
                  <a:pt x="151" y="50"/>
                </a:cubicBezTo>
                <a:cubicBezTo>
                  <a:pt x="153" y="49"/>
                  <a:pt x="153" y="50"/>
                  <a:pt x="154" y="49"/>
                </a:cubicBezTo>
                <a:cubicBezTo>
                  <a:pt x="154" y="50"/>
                  <a:pt x="155" y="50"/>
                  <a:pt x="157" y="50"/>
                </a:cubicBezTo>
                <a:cubicBezTo>
                  <a:pt x="156" y="48"/>
                  <a:pt x="158" y="50"/>
                  <a:pt x="158" y="48"/>
                </a:cubicBezTo>
                <a:cubicBezTo>
                  <a:pt x="157" y="48"/>
                  <a:pt x="157" y="48"/>
                  <a:pt x="156" y="48"/>
                </a:cubicBezTo>
                <a:cubicBezTo>
                  <a:pt x="157" y="47"/>
                  <a:pt x="156" y="47"/>
                  <a:pt x="156" y="46"/>
                </a:cubicBezTo>
                <a:cubicBezTo>
                  <a:pt x="158" y="47"/>
                  <a:pt x="158" y="46"/>
                  <a:pt x="159" y="46"/>
                </a:cubicBezTo>
                <a:cubicBezTo>
                  <a:pt x="159" y="46"/>
                  <a:pt x="160" y="46"/>
                  <a:pt x="160" y="47"/>
                </a:cubicBezTo>
                <a:cubicBezTo>
                  <a:pt x="160" y="48"/>
                  <a:pt x="158" y="47"/>
                  <a:pt x="158" y="48"/>
                </a:cubicBezTo>
                <a:cubicBezTo>
                  <a:pt x="160" y="48"/>
                  <a:pt x="160" y="47"/>
                  <a:pt x="161" y="47"/>
                </a:cubicBezTo>
                <a:cubicBezTo>
                  <a:pt x="159" y="47"/>
                  <a:pt x="163" y="46"/>
                  <a:pt x="161" y="45"/>
                </a:cubicBezTo>
                <a:cubicBezTo>
                  <a:pt x="161" y="46"/>
                  <a:pt x="160" y="46"/>
                  <a:pt x="160" y="45"/>
                </a:cubicBezTo>
                <a:cubicBezTo>
                  <a:pt x="161" y="45"/>
                  <a:pt x="162" y="44"/>
                  <a:pt x="163" y="44"/>
                </a:cubicBezTo>
                <a:cubicBezTo>
                  <a:pt x="163" y="45"/>
                  <a:pt x="161" y="45"/>
                  <a:pt x="162" y="46"/>
                </a:cubicBezTo>
                <a:cubicBezTo>
                  <a:pt x="162" y="46"/>
                  <a:pt x="162" y="46"/>
                  <a:pt x="162" y="47"/>
                </a:cubicBezTo>
                <a:cubicBezTo>
                  <a:pt x="165" y="46"/>
                  <a:pt x="168" y="44"/>
                  <a:pt x="170" y="43"/>
                </a:cubicBezTo>
                <a:cubicBezTo>
                  <a:pt x="169" y="43"/>
                  <a:pt x="167" y="44"/>
                  <a:pt x="167" y="42"/>
                </a:cubicBezTo>
                <a:cubicBezTo>
                  <a:pt x="171" y="42"/>
                  <a:pt x="172" y="37"/>
                  <a:pt x="176" y="39"/>
                </a:cubicBezTo>
                <a:cubicBezTo>
                  <a:pt x="176" y="38"/>
                  <a:pt x="175" y="38"/>
                  <a:pt x="175" y="37"/>
                </a:cubicBezTo>
                <a:cubicBezTo>
                  <a:pt x="177" y="38"/>
                  <a:pt x="175" y="36"/>
                  <a:pt x="176" y="36"/>
                </a:cubicBezTo>
                <a:cubicBezTo>
                  <a:pt x="176" y="36"/>
                  <a:pt x="179" y="37"/>
                  <a:pt x="178" y="36"/>
                </a:cubicBezTo>
                <a:cubicBezTo>
                  <a:pt x="175" y="36"/>
                  <a:pt x="179" y="36"/>
                  <a:pt x="179" y="35"/>
                </a:cubicBezTo>
                <a:cubicBezTo>
                  <a:pt x="178" y="35"/>
                  <a:pt x="179" y="34"/>
                  <a:pt x="178" y="34"/>
                </a:cubicBezTo>
                <a:cubicBezTo>
                  <a:pt x="173" y="36"/>
                  <a:pt x="169" y="39"/>
                  <a:pt x="165" y="40"/>
                </a:cubicBezTo>
                <a:cubicBezTo>
                  <a:pt x="165" y="41"/>
                  <a:pt x="165" y="42"/>
                  <a:pt x="165" y="42"/>
                </a:cubicBezTo>
                <a:cubicBezTo>
                  <a:pt x="163" y="41"/>
                  <a:pt x="156" y="44"/>
                  <a:pt x="156" y="46"/>
                </a:cubicBezTo>
                <a:cubicBezTo>
                  <a:pt x="153" y="46"/>
                  <a:pt x="147" y="49"/>
                  <a:pt x="144" y="52"/>
                </a:cubicBezTo>
                <a:cubicBezTo>
                  <a:pt x="144" y="50"/>
                  <a:pt x="142" y="54"/>
                  <a:pt x="141" y="52"/>
                </a:cubicBezTo>
                <a:cubicBezTo>
                  <a:pt x="141" y="54"/>
                  <a:pt x="143" y="53"/>
                  <a:pt x="142" y="54"/>
                </a:cubicBezTo>
                <a:cubicBezTo>
                  <a:pt x="142" y="54"/>
                  <a:pt x="141" y="52"/>
                  <a:pt x="140" y="54"/>
                </a:cubicBezTo>
                <a:cubicBezTo>
                  <a:pt x="141" y="55"/>
                  <a:pt x="142" y="55"/>
                  <a:pt x="141" y="57"/>
                </a:cubicBezTo>
                <a:cubicBezTo>
                  <a:pt x="142" y="57"/>
                  <a:pt x="142" y="57"/>
                  <a:pt x="143" y="57"/>
                </a:cubicBezTo>
                <a:cubicBezTo>
                  <a:pt x="144" y="56"/>
                  <a:pt x="143" y="54"/>
                  <a:pt x="144" y="54"/>
                </a:cubicBezTo>
                <a:cubicBezTo>
                  <a:pt x="144" y="55"/>
                  <a:pt x="144" y="55"/>
                  <a:pt x="144" y="56"/>
                </a:cubicBezTo>
                <a:cubicBezTo>
                  <a:pt x="145" y="56"/>
                  <a:pt x="145" y="55"/>
                  <a:pt x="145" y="55"/>
                </a:cubicBezTo>
                <a:cubicBezTo>
                  <a:pt x="145" y="55"/>
                  <a:pt x="146" y="55"/>
                  <a:pt x="146" y="55"/>
                </a:cubicBezTo>
                <a:cubicBezTo>
                  <a:pt x="145" y="54"/>
                  <a:pt x="144" y="54"/>
                  <a:pt x="144" y="53"/>
                </a:cubicBezTo>
                <a:cubicBezTo>
                  <a:pt x="146" y="54"/>
                  <a:pt x="146" y="51"/>
                  <a:pt x="147" y="51"/>
                </a:cubicBezTo>
                <a:cubicBezTo>
                  <a:pt x="148" y="51"/>
                  <a:pt x="148" y="52"/>
                  <a:pt x="147" y="52"/>
                </a:cubicBezTo>
                <a:cubicBezTo>
                  <a:pt x="147" y="52"/>
                  <a:pt x="147" y="51"/>
                  <a:pt x="147" y="51"/>
                </a:cubicBezTo>
                <a:cubicBezTo>
                  <a:pt x="146" y="53"/>
                  <a:pt x="147" y="53"/>
                  <a:pt x="148" y="54"/>
                </a:cubicBezTo>
                <a:cubicBezTo>
                  <a:pt x="148" y="52"/>
                  <a:pt x="149" y="54"/>
                  <a:pt x="150" y="53"/>
                </a:cubicBezTo>
                <a:close/>
                <a:moveTo>
                  <a:pt x="91" y="69"/>
                </a:moveTo>
                <a:cubicBezTo>
                  <a:pt x="91" y="69"/>
                  <a:pt x="91" y="70"/>
                  <a:pt x="90" y="70"/>
                </a:cubicBezTo>
                <a:cubicBezTo>
                  <a:pt x="90" y="70"/>
                  <a:pt x="90" y="69"/>
                  <a:pt x="89" y="69"/>
                </a:cubicBezTo>
                <a:cubicBezTo>
                  <a:pt x="90" y="73"/>
                  <a:pt x="96" y="69"/>
                  <a:pt x="95" y="68"/>
                </a:cubicBezTo>
                <a:cubicBezTo>
                  <a:pt x="96" y="68"/>
                  <a:pt x="96" y="69"/>
                  <a:pt x="97" y="69"/>
                </a:cubicBezTo>
                <a:cubicBezTo>
                  <a:pt x="97" y="68"/>
                  <a:pt x="100" y="66"/>
                  <a:pt x="100" y="67"/>
                </a:cubicBezTo>
                <a:cubicBezTo>
                  <a:pt x="100" y="64"/>
                  <a:pt x="95" y="66"/>
                  <a:pt x="96" y="68"/>
                </a:cubicBezTo>
                <a:cubicBezTo>
                  <a:pt x="96" y="68"/>
                  <a:pt x="95" y="67"/>
                  <a:pt x="95" y="67"/>
                </a:cubicBezTo>
                <a:cubicBezTo>
                  <a:pt x="94" y="69"/>
                  <a:pt x="93" y="69"/>
                  <a:pt x="91" y="69"/>
                </a:cubicBezTo>
                <a:close/>
                <a:moveTo>
                  <a:pt x="131" y="40"/>
                </a:moveTo>
                <a:cubicBezTo>
                  <a:pt x="131" y="39"/>
                  <a:pt x="133" y="39"/>
                  <a:pt x="132" y="38"/>
                </a:cubicBezTo>
                <a:cubicBezTo>
                  <a:pt x="131" y="37"/>
                  <a:pt x="131" y="38"/>
                  <a:pt x="130" y="38"/>
                </a:cubicBezTo>
                <a:cubicBezTo>
                  <a:pt x="131" y="39"/>
                  <a:pt x="129" y="39"/>
                  <a:pt x="131" y="40"/>
                </a:cubicBezTo>
                <a:close/>
                <a:moveTo>
                  <a:pt x="173" y="56"/>
                </a:moveTo>
                <a:cubicBezTo>
                  <a:pt x="173" y="56"/>
                  <a:pt x="173" y="55"/>
                  <a:pt x="172" y="55"/>
                </a:cubicBezTo>
                <a:cubicBezTo>
                  <a:pt x="173" y="59"/>
                  <a:pt x="176" y="54"/>
                  <a:pt x="177" y="56"/>
                </a:cubicBezTo>
                <a:cubicBezTo>
                  <a:pt x="177" y="54"/>
                  <a:pt x="179" y="53"/>
                  <a:pt x="177" y="52"/>
                </a:cubicBezTo>
                <a:cubicBezTo>
                  <a:pt x="181" y="53"/>
                  <a:pt x="177" y="48"/>
                  <a:pt x="181" y="52"/>
                </a:cubicBezTo>
                <a:cubicBezTo>
                  <a:pt x="180" y="50"/>
                  <a:pt x="180" y="50"/>
                  <a:pt x="180" y="49"/>
                </a:cubicBezTo>
                <a:cubicBezTo>
                  <a:pt x="181" y="50"/>
                  <a:pt x="181" y="50"/>
                  <a:pt x="181" y="49"/>
                </a:cubicBezTo>
                <a:cubicBezTo>
                  <a:pt x="181" y="49"/>
                  <a:pt x="180" y="49"/>
                  <a:pt x="180" y="49"/>
                </a:cubicBezTo>
                <a:cubicBezTo>
                  <a:pt x="178" y="51"/>
                  <a:pt x="177" y="50"/>
                  <a:pt x="176" y="52"/>
                </a:cubicBezTo>
                <a:cubicBezTo>
                  <a:pt x="176" y="51"/>
                  <a:pt x="176" y="51"/>
                  <a:pt x="175" y="51"/>
                </a:cubicBezTo>
                <a:cubicBezTo>
                  <a:pt x="175" y="53"/>
                  <a:pt x="176" y="53"/>
                  <a:pt x="177" y="54"/>
                </a:cubicBezTo>
                <a:cubicBezTo>
                  <a:pt x="177" y="54"/>
                  <a:pt x="177" y="55"/>
                  <a:pt x="176" y="55"/>
                </a:cubicBezTo>
                <a:cubicBezTo>
                  <a:pt x="176" y="54"/>
                  <a:pt x="176" y="53"/>
                  <a:pt x="175" y="53"/>
                </a:cubicBezTo>
                <a:cubicBezTo>
                  <a:pt x="175" y="55"/>
                  <a:pt x="173" y="55"/>
                  <a:pt x="173" y="56"/>
                </a:cubicBezTo>
                <a:close/>
                <a:moveTo>
                  <a:pt x="266" y="84"/>
                </a:moveTo>
                <a:cubicBezTo>
                  <a:pt x="267" y="86"/>
                  <a:pt x="266" y="86"/>
                  <a:pt x="265" y="85"/>
                </a:cubicBezTo>
                <a:cubicBezTo>
                  <a:pt x="265" y="87"/>
                  <a:pt x="263" y="85"/>
                  <a:pt x="263" y="86"/>
                </a:cubicBezTo>
                <a:cubicBezTo>
                  <a:pt x="265" y="86"/>
                  <a:pt x="263" y="88"/>
                  <a:pt x="263" y="89"/>
                </a:cubicBezTo>
                <a:cubicBezTo>
                  <a:pt x="264" y="89"/>
                  <a:pt x="266" y="89"/>
                  <a:pt x="265" y="87"/>
                </a:cubicBezTo>
                <a:cubicBezTo>
                  <a:pt x="265" y="87"/>
                  <a:pt x="265" y="88"/>
                  <a:pt x="264" y="88"/>
                </a:cubicBezTo>
                <a:cubicBezTo>
                  <a:pt x="264" y="88"/>
                  <a:pt x="264" y="87"/>
                  <a:pt x="265" y="86"/>
                </a:cubicBezTo>
                <a:cubicBezTo>
                  <a:pt x="265" y="87"/>
                  <a:pt x="266" y="89"/>
                  <a:pt x="266" y="87"/>
                </a:cubicBezTo>
                <a:cubicBezTo>
                  <a:pt x="265" y="87"/>
                  <a:pt x="267" y="86"/>
                  <a:pt x="268" y="85"/>
                </a:cubicBezTo>
                <a:cubicBezTo>
                  <a:pt x="268" y="86"/>
                  <a:pt x="269" y="86"/>
                  <a:pt x="269" y="86"/>
                </a:cubicBezTo>
                <a:cubicBezTo>
                  <a:pt x="268" y="86"/>
                  <a:pt x="267" y="85"/>
                  <a:pt x="267" y="87"/>
                </a:cubicBezTo>
                <a:cubicBezTo>
                  <a:pt x="269" y="87"/>
                  <a:pt x="272" y="86"/>
                  <a:pt x="270" y="85"/>
                </a:cubicBezTo>
                <a:cubicBezTo>
                  <a:pt x="269" y="87"/>
                  <a:pt x="268" y="84"/>
                  <a:pt x="266" y="84"/>
                </a:cubicBezTo>
                <a:close/>
                <a:moveTo>
                  <a:pt x="261" y="98"/>
                </a:moveTo>
                <a:cubicBezTo>
                  <a:pt x="262" y="100"/>
                  <a:pt x="263" y="98"/>
                  <a:pt x="264" y="98"/>
                </a:cubicBezTo>
                <a:cubicBezTo>
                  <a:pt x="264" y="96"/>
                  <a:pt x="265" y="96"/>
                  <a:pt x="264" y="96"/>
                </a:cubicBezTo>
                <a:cubicBezTo>
                  <a:pt x="263" y="98"/>
                  <a:pt x="263" y="97"/>
                  <a:pt x="261" y="98"/>
                </a:cubicBezTo>
                <a:close/>
                <a:moveTo>
                  <a:pt x="256" y="103"/>
                </a:moveTo>
                <a:cubicBezTo>
                  <a:pt x="256" y="100"/>
                  <a:pt x="259" y="103"/>
                  <a:pt x="259" y="101"/>
                </a:cubicBezTo>
                <a:cubicBezTo>
                  <a:pt x="257" y="100"/>
                  <a:pt x="254" y="102"/>
                  <a:pt x="256" y="103"/>
                </a:cubicBezTo>
                <a:close/>
                <a:moveTo>
                  <a:pt x="250" y="27"/>
                </a:moveTo>
                <a:cubicBezTo>
                  <a:pt x="250" y="26"/>
                  <a:pt x="250" y="26"/>
                  <a:pt x="251" y="26"/>
                </a:cubicBezTo>
                <a:cubicBezTo>
                  <a:pt x="249" y="26"/>
                  <a:pt x="248" y="26"/>
                  <a:pt x="249" y="28"/>
                </a:cubicBezTo>
                <a:cubicBezTo>
                  <a:pt x="250" y="28"/>
                  <a:pt x="251" y="27"/>
                  <a:pt x="250" y="27"/>
                </a:cubicBezTo>
                <a:cubicBezTo>
                  <a:pt x="250" y="27"/>
                  <a:pt x="250" y="27"/>
                  <a:pt x="250" y="27"/>
                </a:cubicBezTo>
                <a:close/>
                <a:moveTo>
                  <a:pt x="252" y="103"/>
                </a:moveTo>
                <a:cubicBezTo>
                  <a:pt x="252" y="103"/>
                  <a:pt x="252" y="103"/>
                  <a:pt x="252" y="104"/>
                </a:cubicBezTo>
                <a:cubicBezTo>
                  <a:pt x="250" y="103"/>
                  <a:pt x="248" y="105"/>
                  <a:pt x="247" y="107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7" y="107"/>
                  <a:pt x="247" y="108"/>
                  <a:pt x="248" y="108"/>
                </a:cubicBezTo>
                <a:cubicBezTo>
                  <a:pt x="249" y="106"/>
                  <a:pt x="248" y="107"/>
                  <a:pt x="250" y="105"/>
                </a:cubicBezTo>
                <a:cubicBezTo>
                  <a:pt x="250" y="106"/>
                  <a:pt x="249" y="106"/>
                  <a:pt x="250" y="106"/>
                </a:cubicBezTo>
                <a:cubicBezTo>
                  <a:pt x="251" y="105"/>
                  <a:pt x="254" y="103"/>
                  <a:pt x="252" y="103"/>
                </a:cubicBezTo>
                <a:close/>
                <a:moveTo>
                  <a:pt x="246" y="30"/>
                </a:moveTo>
                <a:cubicBezTo>
                  <a:pt x="247" y="29"/>
                  <a:pt x="248" y="29"/>
                  <a:pt x="248" y="28"/>
                </a:cubicBezTo>
                <a:cubicBezTo>
                  <a:pt x="247" y="28"/>
                  <a:pt x="247" y="27"/>
                  <a:pt x="246" y="27"/>
                </a:cubicBezTo>
                <a:cubicBezTo>
                  <a:pt x="246" y="28"/>
                  <a:pt x="246" y="28"/>
                  <a:pt x="247" y="29"/>
                </a:cubicBezTo>
                <a:cubicBezTo>
                  <a:pt x="246" y="29"/>
                  <a:pt x="246" y="30"/>
                  <a:pt x="246" y="30"/>
                </a:cubicBezTo>
                <a:close/>
                <a:moveTo>
                  <a:pt x="241" y="30"/>
                </a:moveTo>
                <a:cubicBezTo>
                  <a:pt x="242" y="31"/>
                  <a:pt x="240" y="31"/>
                  <a:pt x="240" y="32"/>
                </a:cubicBezTo>
                <a:cubicBezTo>
                  <a:pt x="242" y="31"/>
                  <a:pt x="246" y="30"/>
                  <a:pt x="244" y="28"/>
                </a:cubicBezTo>
                <a:cubicBezTo>
                  <a:pt x="243" y="30"/>
                  <a:pt x="243" y="30"/>
                  <a:pt x="241" y="30"/>
                </a:cubicBezTo>
                <a:close/>
                <a:moveTo>
                  <a:pt x="238" y="43"/>
                </a:moveTo>
                <a:cubicBezTo>
                  <a:pt x="240" y="43"/>
                  <a:pt x="241" y="42"/>
                  <a:pt x="242" y="41"/>
                </a:cubicBezTo>
                <a:cubicBezTo>
                  <a:pt x="240" y="41"/>
                  <a:pt x="239" y="42"/>
                  <a:pt x="238" y="43"/>
                </a:cubicBezTo>
                <a:close/>
                <a:moveTo>
                  <a:pt x="237" y="40"/>
                </a:moveTo>
                <a:cubicBezTo>
                  <a:pt x="235" y="40"/>
                  <a:pt x="233" y="42"/>
                  <a:pt x="234" y="43"/>
                </a:cubicBezTo>
                <a:cubicBezTo>
                  <a:pt x="235" y="42"/>
                  <a:pt x="236" y="42"/>
                  <a:pt x="237" y="42"/>
                </a:cubicBezTo>
                <a:cubicBezTo>
                  <a:pt x="237" y="42"/>
                  <a:pt x="237" y="41"/>
                  <a:pt x="237" y="40"/>
                </a:cubicBezTo>
                <a:close/>
                <a:moveTo>
                  <a:pt x="227" y="118"/>
                </a:moveTo>
                <a:cubicBezTo>
                  <a:pt x="227" y="116"/>
                  <a:pt x="229" y="117"/>
                  <a:pt x="229" y="115"/>
                </a:cubicBezTo>
                <a:cubicBezTo>
                  <a:pt x="231" y="116"/>
                  <a:pt x="236" y="112"/>
                  <a:pt x="236" y="110"/>
                </a:cubicBezTo>
                <a:cubicBezTo>
                  <a:pt x="237" y="111"/>
                  <a:pt x="238" y="110"/>
                  <a:pt x="239" y="110"/>
                </a:cubicBezTo>
                <a:cubicBezTo>
                  <a:pt x="239" y="109"/>
                  <a:pt x="239" y="108"/>
                  <a:pt x="238" y="107"/>
                </a:cubicBezTo>
                <a:cubicBezTo>
                  <a:pt x="235" y="112"/>
                  <a:pt x="229" y="112"/>
                  <a:pt x="226" y="115"/>
                </a:cubicBezTo>
                <a:cubicBezTo>
                  <a:pt x="226" y="115"/>
                  <a:pt x="227" y="115"/>
                  <a:pt x="227" y="116"/>
                </a:cubicBezTo>
                <a:cubicBezTo>
                  <a:pt x="227" y="116"/>
                  <a:pt x="225" y="115"/>
                  <a:pt x="225" y="116"/>
                </a:cubicBezTo>
                <a:cubicBezTo>
                  <a:pt x="226" y="116"/>
                  <a:pt x="226" y="118"/>
                  <a:pt x="227" y="118"/>
                </a:cubicBezTo>
                <a:close/>
                <a:moveTo>
                  <a:pt x="236" y="162"/>
                </a:moveTo>
                <a:cubicBezTo>
                  <a:pt x="235" y="163"/>
                  <a:pt x="236" y="163"/>
                  <a:pt x="236" y="164"/>
                </a:cubicBezTo>
                <a:cubicBezTo>
                  <a:pt x="236" y="164"/>
                  <a:pt x="235" y="164"/>
                  <a:pt x="235" y="164"/>
                </a:cubicBezTo>
                <a:cubicBezTo>
                  <a:pt x="237" y="164"/>
                  <a:pt x="238" y="166"/>
                  <a:pt x="238" y="165"/>
                </a:cubicBezTo>
                <a:cubicBezTo>
                  <a:pt x="237" y="165"/>
                  <a:pt x="237" y="163"/>
                  <a:pt x="236" y="162"/>
                </a:cubicBezTo>
                <a:close/>
                <a:moveTo>
                  <a:pt x="235" y="115"/>
                </a:moveTo>
                <a:cubicBezTo>
                  <a:pt x="234" y="116"/>
                  <a:pt x="234" y="115"/>
                  <a:pt x="233" y="114"/>
                </a:cubicBezTo>
                <a:cubicBezTo>
                  <a:pt x="232" y="115"/>
                  <a:pt x="231" y="117"/>
                  <a:pt x="230" y="118"/>
                </a:cubicBezTo>
                <a:cubicBezTo>
                  <a:pt x="230" y="117"/>
                  <a:pt x="229" y="117"/>
                  <a:pt x="229" y="118"/>
                </a:cubicBezTo>
                <a:cubicBezTo>
                  <a:pt x="231" y="119"/>
                  <a:pt x="233" y="116"/>
                  <a:pt x="235" y="115"/>
                </a:cubicBezTo>
                <a:close/>
                <a:moveTo>
                  <a:pt x="229" y="44"/>
                </a:moveTo>
                <a:cubicBezTo>
                  <a:pt x="228" y="45"/>
                  <a:pt x="228" y="45"/>
                  <a:pt x="228" y="46"/>
                </a:cubicBezTo>
                <a:cubicBezTo>
                  <a:pt x="229" y="45"/>
                  <a:pt x="226" y="45"/>
                  <a:pt x="226" y="46"/>
                </a:cubicBezTo>
                <a:cubicBezTo>
                  <a:pt x="227" y="46"/>
                  <a:pt x="227" y="47"/>
                  <a:pt x="227" y="47"/>
                </a:cubicBezTo>
                <a:cubicBezTo>
                  <a:pt x="229" y="47"/>
                  <a:pt x="229" y="46"/>
                  <a:pt x="230" y="45"/>
                </a:cubicBezTo>
                <a:cubicBezTo>
                  <a:pt x="228" y="46"/>
                  <a:pt x="231" y="44"/>
                  <a:pt x="229" y="44"/>
                </a:cubicBezTo>
                <a:close/>
                <a:moveTo>
                  <a:pt x="227" y="39"/>
                </a:moveTo>
                <a:cubicBezTo>
                  <a:pt x="226" y="39"/>
                  <a:pt x="226" y="38"/>
                  <a:pt x="225" y="38"/>
                </a:cubicBezTo>
                <a:cubicBezTo>
                  <a:pt x="225" y="39"/>
                  <a:pt x="224" y="39"/>
                  <a:pt x="224" y="40"/>
                </a:cubicBezTo>
                <a:cubicBezTo>
                  <a:pt x="227" y="41"/>
                  <a:pt x="227" y="39"/>
                  <a:pt x="229" y="38"/>
                </a:cubicBezTo>
                <a:cubicBezTo>
                  <a:pt x="229" y="39"/>
                  <a:pt x="229" y="39"/>
                  <a:pt x="229" y="39"/>
                </a:cubicBezTo>
                <a:cubicBezTo>
                  <a:pt x="229" y="38"/>
                  <a:pt x="227" y="37"/>
                  <a:pt x="228" y="38"/>
                </a:cubicBezTo>
                <a:cubicBezTo>
                  <a:pt x="228" y="38"/>
                  <a:pt x="226" y="39"/>
                  <a:pt x="227" y="39"/>
                </a:cubicBezTo>
                <a:close/>
                <a:moveTo>
                  <a:pt x="227" y="35"/>
                </a:moveTo>
                <a:cubicBezTo>
                  <a:pt x="227" y="34"/>
                  <a:pt x="228" y="33"/>
                  <a:pt x="228" y="32"/>
                </a:cubicBezTo>
                <a:cubicBezTo>
                  <a:pt x="225" y="33"/>
                  <a:pt x="226" y="34"/>
                  <a:pt x="223" y="34"/>
                </a:cubicBezTo>
                <a:cubicBezTo>
                  <a:pt x="224" y="34"/>
                  <a:pt x="224" y="34"/>
                  <a:pt x="224" y="35"/>
                </a:cubicBezTo>
                <a:cubicBezTo>
                  <a:pt x="226" y="36"/>
                  <a:pt x="226" y="34"/>
                  <a:pt x="227" y="34"/>
                </a:cubicBezTo>
                <a:cubicBezTo>
                  <a:pt x="226" y="35"/>
                  <a:pt x="229" y="36"/>
                  <a:pt x="227" y="35"/>
                </a:cubicBezTo>
                <a:close/>
                <a:moveTo>
                  <a:pt x="214" y="38"/>
                </a:moveTo>
                <a:cubicBezTo>
                  <a:pt x="213" y="39"/>
                  <a:pt x="210" y="39"/>
                  <a:pt x="212" y="40"/>
                </a:cubicBezTo>
                <a:cubicBezTo>
                  <a:pt x="211" y="40"/>
                  <a:pt x="210" y="43"/>
                  <a:pt x="209" y="42"/>
                </a:cubicBezTo>
                <a:cubicBezTo>
                  <a:pt x="209" y="41"/>
                  <a:pt x="211" y="42"/>
                  <a:pt x="211" y="40"/>
                </a:cubicBezTo>
                <a:cubicBezTo>
                  <a:pt x="207" y="41"/>
                  <a:pt x="207" y="43"/>
                  <a:pt x="203" y="44"/>
                </a:cubicBezTo>
                <a:cubicBezTo>
                  <a:pt x="203" y="45"/>
                  <a:pt x="204" y="45"/>
                  <a:pt x="205" y="46"/>
                </a:cubicBezTo>
                <a:cubicBezTo>
                  <a:pt x="205" y="45"/>
                  <a:pt x="204" y="45"/>
                  <a:pt x="204" y="44"/>
                </a:cubicBezTo>
                <a:cubicBezTo>
                  <a:pt x="204" y="44"/>
                  <a:pt x="205" y="43"/>
                  <a:pt x="206" y="44"/>
                </a:cubicBezTo>
                <a:cubicBezTo>
                  <a:pt x="205" y="47"/>
                  <a:pt x="209" y="41"/>
                  <a:pt x="211" y="43"/>
                </a:cubicBezTo>
                <a:cubicBezTo>
                  <a:pt x="210" y="41"/>
                  <a:pt x="215" y="42"/>
                  <a:pt x="213" y="40"/>
                </a:cubicBezTo>
                <a:cubicBezTo>
                  <a:pt x="215" y="40"/>
                  <a:pt x="214" y="40"/>
                  <a:pt x="216" y="40"/>
                </a:cubicBezTo>
                <a:cubicBezTo>
                  <a:pt x="216" y="38"/>
                  <a:pt x="218" y="39"/>
                  <a:pt x="219" y="37"/>
                </a:cubicBezTo>
                <a:cubicBezTo>
                  <a:pt x="218" y="37"/>
                  <a:pt x="217" y="39"/>
                  <a:pt x="217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8"/>
                  <a:pt x="221" y="37"/>
                  <a:pt x="222" y="38"/>
                </a:cubicBezTo>
                <a:cubicBezTo>
                  <a:pt x="222" y="36"/>
                  <a:pt x="223" y="36"/>
                  <a:pt x="223" y="35"/>
                </a:cubicBezTo>
                <a:cubicBezTo>
                  <a:pt x="218" y="35"/>
                  <a:pt x="216" y="39"/>
                  <a:pt x="213" y="39"/>
                </a:cubicBezTo>
                <a:cubicBezTo>
                  <a:pt x="213" y="40"/>
                  <a:pt x="215" y="39"/>
                  <a:pt x="214" y="38"/>
                </a:cubicBezTo>
                <a:close/>
                <a:moveTo>
                  <a:pt x="201" y="46"/>
                </a:moveTo>
                <a:cubicBezTo>
                  <a:pt x="203" y="47"/>
                  <a:pt x="194" y="46"/>
                  <a:pt x="197" y="49"/>
                </a:cubicBezTo>
                <a:cubicBezTo>
                  <a:pt x="196" y="49"/>
                  <a:pt x="193" y="48"/>
                  <a:pt x="194" y="49"/>
                </a:cubicBezTo>
                <a:cubicBezTo>
                  <a:pt x="194" y="49"/>
                  <a:pt x="194" y="49"/>
                  <a:pt x="195" y="49"/>
                </a:cubicBezTo>
                <a:cubicBezTo>
                  <a:pt x="196" y="49"/>
                  <a:pt x="195" y="50"/>
                  <a:pt x="196" y="50"/>
                </a:cubicBezTo>
                <a:cubicBezTo>
                  <a:pt x="197" y="48"/>
                  <a:pt x="201" y="49"/>
                  <a:pt x="200" y="47"/>
                </a:cubicBezTo>
                <a:cubicBezTo>
                  <a:pt x="200" y="48"/>
                  <a:pt x="202" y="47"/>
                  <a:pt x="203" y="47"/>
                </a:cubicBezTo>
                <a:cubicBezTo>
                  <a:pt x="202" y="45"/>
                  <a:pt x="203" y="47"/>
                  <a:pt x="204" y="47"/>
                </a:cubicBezTo>
                <a:cubicBezTo>
                  <a:pt x="204" y="45"/>
                  <a:pt x="202" y="45"/>
                  <a:pt x="201" y="46"/>
                </a:cubicBezTo>
                <a:close/>
                <a:moveTo>
                  <a:pt x="212" y="44"/>
                </a:moveTo>
                <a:cubicBezTo>
                  <a:pt x="208" y="46"/>
                  <a:pt x="205" y="45"/>
                  <a:pt x="204" y="48"/>
                </a:cubicBezTo>
                <a:cubicBezTo>
                  <a:pt x="205" y="49"/>
                  <a:pt x="205" y="48"/>
                  <a:pt x="206" y="48"/>
                </a:cubicBezTo>
                <a:cubicBezTo>
                  <a:pt x="207" y="46"/>
                  <a:pt x="205" y="49"/>
                  <a:pt x="205" y="47"/>
                </a:cubicBezTo>
                <a:cubicBezTo>
                  <a:pt x="207" y="47"/>
                  <a:pt x="208" y="46"/>
                  <a:pt x="209" y="46"/>
                </a:cubicBezTo>
                <a:cubicBezTo>
                  <a:pt x="209" y="44"/>
                  <a:pt x="212" y="45"/>
                  <a:pt x="212" y="44"/>
                </a:cubicBezTo>
                <a:close/>
                <a:moveTo>
                  <a:pt x="222" y="47"/>
                </a:moveTo>
                <a:cubicBezTo>
                  <a:pt x="220" y="47"/>
                  <a:pt x="219" y="46"/>
                  <a:pt x="218" y="45"/>
                </a:cubicBezTo>
                <a:cubicBezTo>
                  <a:pt x="217" y="47"/>
                  <a:pt x="220" y="46"/>
                  <a:pt x="220" y="47"/>
                </a:cubicBezTo>
                <a:cubicBezTo>
                  <a:pt x="219" y="47"/>
                  <a:pt x="219" y="47"/>
                  <a:pt x="219" y="47"/>
                </a:cubicBezTo>
                <a:cubicBezTo>
                  <a:pt x="217" y="47"/>
                  <a:pt x="217" y="45"/>
                  <a:pt x="216" y="45"/>
                </a:cubicBezTo>
                <a:cubicBezTo>
                  <a:pt x="216" y="45"/>
                  <a:pt x="216" y="46"/>
                  <a:pt x="216" y="46"/>
                </a:cubicBezTo>
                <a:cubicBezTo>
                  <a:pt x="215" y="47"/>
                  <a:pt x="217" y="45"/>
                  <a:pt x="216" y="47"/>
                </a:cubicBezTo>
                <a:cubicBezTo>
                  <a:pt x="216" y="47"/>
                  <a:pt x="215" y="47"/>
                  <a:pt x="215" y="48"/>
                </a:cubicBezTo>
                <a:cubicBezTo>
                  <a:pt x="215" y="46"/>
                  <a:pt x="214" y="46"/>
                  <a:pt x="213" y="46"/>
                </a:cubicBezTo>
                <a:cubicBezTo>
                  <a:pt x="214" y="46"/>
                  <a:pt x="214" y="47"/>
                  <a:pt x="214" y="48"/>
                </a:cubicBezTo>
                <a:cubicBezTo>
                  <a:pt x="217" y="48"/>
                  <a:pt x="219" y="50"/>
                  <a:pt x="222" y="47"/>
                </a:cubicBezTo>
                <a:close/>
                <a:moveTo>
                  <a:pt x="210" y="49"/>
                </a:moveTo>
                <a:cubicBezTo>
                  <a:pt x="209" y="49"/>
                  <a:pt x="209" y="50"/>
                  <a:pt x="209" y="52"/>
                </a:cubicBezTo>
                <a:cubicBezTo>
                  <a:pt x="206" y="52"/>
                  <a:pt x="206" y="50"/>
                  <a:pt x="204" y="49"/>
                </a:cubicBezTo>
                <a:cubicBezTo>
                  <a:pt x="204" y="50"/>
                  <a:pt x="202" y="50"/>
                  <a:pt x="202" y="51"/>
                </a:cubicBezTo>
                <a:cubicBezTo>
                  <a:pt x="202" y="51"/>
                  <a:pt x="203" y="53"/>
                  <a:pt x="202" y="53"/>
                </a:cubicBezTo>
                <a:cubicBezTo>
                  <a:pt x="202" y="53"/>
                  <a:pt x="202" y="52"/>
                  <a:pt x="201" y="52"/>
                </a:cubicBezTo>
                <a:cubicBezTo>
                  <a:pt x="201" y="52"/>
                  <a:pt x="201" y="53"/>
                  <a:pt x="200" y="53"/>
                </a:cubicBezTo>
                <a:cubicBezTo>
                  <a:pt x="201" y="54"/>
                  <a:pt x="200" y="55"/>
                  <a:pt x="199" y="55"/>
                </a:cubicBezTo>
                <a:cubicBezTo>
                  <a:pt x="199" y="54"/>
                  <a:pt x="200" y="53"/>
                  <a:pt x="199" y="53"/>
                </a:cubicBezTo>
                <a:cubicBezTo>
                  <a:pt x="199" y="55"/>
                  <a:pt x="197" y="52"/>
                  <a:pt x="198" y="54"/>
                </a:cubicBezTo>
                <a:cubicBezTo>
                  <a:pt x="198" y="54"/>
                  <a:pt x="199" y="55"/>
                  <a:pt x="198" y="55"/>
                </a:cubicBezTo>
                <a:cubicBezTo>
                  <a:pt x="196" y="54"/>
                  <a:pt x="198" y="55"/>
                  <a:pt x="197" y="56"/>
                </a:cubicBezTo>
                <a:cubicBezTo>
                  <a:pt x="195" y="54"/>
                  <a:pt x="196" y="57"/>
                  <a:pt x="193" y="55"/>
                </a:cubicBezTo>
                <a:cubicBezTo>
                  <a:pt x="193" y="57"/>
                  <a:pt x="192" y="55"/>
                  <a:pt x="191" y="57"/>
                </a:cubicBezTo>
                <a:cubicBezTo>
                  <a:pt x="191" y="58"/>
                  <a:pt x="193" y="60"/>
                  <a:pt x="193" y="58"/>
                </a:cubicBezTo>
                <a:cubicBezTo>
                  <a:pt x="193" y="58"/>
                  <a:pt x="192" y="58"/>
                  <a:pt x="192" y="57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3" y="57"/>
                  <a:pt x="193" y="58"/>
                  <a:pt x="194" y="58"/>
                </a:cubicBezTo>
                <a:cubicBezTo>
                  <a:pt x="193" y="57"/>
                  <a:pt x="199" y="57"/>
                  <a:pt x="198" y="56"/>
                </a:cubicBezTo>
                <a:cubicBezTo>
                  <a:pt x="200" y="57"/>
                  <a:pt x="201" y="54"/>
                  <a:pt x="201" y="53"/>
                </a:cubicBezTo>
                <a:cubicBezTo>
                  <a:pt x="202" y="53"/>
                  <a:pt x="202" y="54"/>
                  <a:pt x="202" y="54"/>
                </a:cubicBezTo>
                <a:cubicBezTo>
                  <a:pt x="204" y="53"/>
                  <a:pt x="205" y="53"/>
                  <a:pt x="203" y="52"/>
                </a:cubicBezTo>
                <a:cubicBezTo>
                  <a:pt x="204" y="52"/>
                  <a:pt x="203" y="50"/>
                  <a:pt x="205" y="50"/>
                </a:cubicBezTo>
                <a:cubicBezTo>
                  <a:pt x="204" y="52"/>
                  <a:pt x="205" y="53"/>
                  <a:pt x="206" y="51"/>
                </a:cubicBezTo>
                <a:cubicBezTo>
                  <a:pt x="206" y="52"/>
                  <a:pt x="207" y="54"/>
                  <a:pt x="206" y="54"/>
                </a:cubicBezTo>
                <a:cubicBezTo>
                  <a:pt x="205" y="52"/>
                  <a:pt x="201" y="55"/>
                  <a:pt x="203" y="56"/>
                </a:cubicBezTo>
                <a:cubicBezTo>
                  <a:pt x="202" y="55"/>
                  <a:pt x="201" y="57"/>
                  <a:pt x="200" y="56"/>
                </a:cubicBezTo>
                <a:cubicBezTo>
                  <a:pt x="200" y="57"/>
                  <a:pt x="201" y="57"/>
                  <a:pt x="200" y="57"/>
                </a:cubicBezTo>
                <a:cubicBezTo>
                  <a:pt x="199" y="56"/>
                  <a:pt x="200" y="58"/>
                  <a:pt x="199" y="58"/>
                </a:cubicBezTo>
                <a:cubicBezTo>
                  <a:pt x="197" y="57"/>
                  <a:pt x="193" y="60"/>
                  <a:pt x="194" y="61"/>
                </a:cubicBezTo>
                <a:cubicBezTo>
                  <a:pt x="195" y="59"/>
                  <a:pt x="194" y="61"/>
                  <a:pt x="195" y="61"/>
                </a:cubicBezTo>
                <a:cubicBezTo>
                  <a:pt x="197" y="60"/>
                  <a:pt x="200" y="57"/>
                  <a:pt x="203" y="58"/>
                </a:cubicBezTo>
                <a:cubicBezTo>
                  <a:pt x="202" y="57"/>
                  <a:pt x="205" y="56"/>
                  <a:pt x="206" y="55"/>
                </a:cubicBezTo>
                <a:cubicBezTo>
                  <a:pt x="206" y="56"/>
                  <a:pt x="205" y="56"/>
                  <a:pt x="206" y="57"/>
                </a:cubicBezTo>
                <a:cubicBezTo>
                  <a:pt x="207" y="56"/>
                  <a:pt x="206" y="54"/>
                  <a:pt x="207" y="53"/>
                </a:cubicBezTo>
                <a:cubicBezTo>
                  <a:pt x="207" y="54"/>
                  <a:pt x="208" y="54"/>
                  <a:pt x="207" y="55"/>
                </a:cubicBezTo>
                <a:cubicBezTo>
                  <a:pt x="208" y="54"/>
                  <a:pt x="210" y="53"/>
                  <a:pt x="209" y="52"/>
                </a:cubicBezTo>
                <a:cubicBezTo>
                  <a:pt x="209" y="52"/>
                  <a:pt x="210" y="54"/>
                  <a:pt x="210" y="52"/>
                </a:cubicBezTo>
                <a:cubicBezTo>
                  <a:pt x="209" y="51"/>
                  <a:pt x="210" y="51"/>
                  <a:pt x="210" y="50"/>
                </a:cubicBezTo>
                <a:cubicBezTo>
                  <a:pt x="210" y="50"/>
                  <a:pt x="210" y="49"/>
                  <a:pt x="210" y="49"/>
                </a:cubicBezTo>
                <a:close/>
                <a:moveTo>
                  <a:pt x="207" y="77"/>
                </a:moveTo>
                <a:cubicBezTo>
                  <a:pt x="207" y="77"/>
                  <a:pt x="206" y="77"/>
                  <a:pt x="207" y="77"/>
                </a:cubicBezTo>
                <a:cubicBezTo>
                  <a:pt x="207" y="78"/>
                  <a:pt x="210" y="77"/>
                  <a:pt x="211" y="76"/>
                </a:cubicBezTo>
                <a:cubicBezTo>
                  <a:pt x="210" y="76"/>
                  <a:pt x="210" y="75"/>
                  <a:pt x="210" y="75"/>
                </a:cubicBezTo>
                <a:cubicBezTo>
                  <a:pt x="210" y="77"/>
                  <a:pt x="209" y="76"/>
                  <a:pt x="209" y="75"/>
                </a:cubicBezTo>
                <a:cubicBezTo>
                  <a:pt x="209" y="76"/>
                  <a:pt x="208" y="76"/>
                  <a:pt x="208" y="76"/>
                </a:cubicBezTo>
                <a:cubicBezTo>
                  <a:pt x="208" y="76"/>
                  <a:pt x="208" y="77"/>
                  <a:pt x="207" y="77"/>
                </a:cubicBezTo>
                <a:close/>
                <a:moveTo>
                  <a:pt x="206" y="49"/>
                </a:moveTo>
                <a:cubicBezTo>
                  <a:pt x="206" y="50"/>
                  <a:pt x="207" y="51"/>
                  <a:pt x="208" y="51"/>
                </a:cubicBezTo>
                <a:cubicBezTo>
                  <a:pt x="208" y="50"/>
                  <a:pt x="208" y="50"/>
                  <a:pt x="208" y="49"/>
                </a:cubicBezTo>
                <a:cubicBezTo>
                  <a:pt x="207" y="50"/>
                  <a:pt x="206" y="48"/>
                  <a:pt x="206" y="49"/>
                </a:cubicBezTo>
                <a:close/>
                <a:moveTo>
                  <a:pt x="206" y="28"/>
                </a:moveTo>
                <a:cubicBezTo>
                  <a:pt x="206" y="28"/>
                  <a:pt x="203" y="28"/>
                  <a:pt x="204" y="28"/>
                </a:cubicBezTo>
                <a:cubicBezTo>
                  <a:pt x="206" y="28"/>
                  <a:pt x="205" y="30"/>
                  <a:pt x="204" y="30"/>
                </a:cubicBezTo>
                <a:cubicBezTo>
                  <a:pt x="204" y="29"/>
                  <a:pt x="202" y="28"/>
                  <a:pt x="203" y="29"/>
                </a:cubicBezTo>
                <a:cubicBezTo>
                  <a:pt x="204" y="30"/>
                  <a:pt x="200" y="30"/>
                  <a:pt x="202" y="31"/>
                </a:cubicBezTo>
                <a:cubicBezTo>
                  <a:pt x="202" y="31"/>
                  <a:pt x="202" y="30"/>
                  <a:pt x="203" y="30"/>
                </a:cubicBezTo>
                <a:cubicBezTo>
                  <a:pt x="203" y="30"/>
                  <a:pt x="204" y="31"/>
                  <a:pt x="205" y="31"/>
                </a:cubicBezTo>
                <a:cubicBezTo>
                  <a:pt x="204" y="29"/>
                  <a:pt x="208" y="29"/>
                  <a:pt x="206" y="28"/>
                </a:cubicBezTo>
                <a:cubicBezTo>
                  <a:pt x="206" y="28"/>
                  <a:pt x="206" y="28"/>
                  <a:pt x="206" y="28"/>
                </a:cubicBezTo>
                <a:close/>
                <a:moveTo>
                  <a:pt x="200" y="33"/>
                </a:moveTo>
                <a:cubicBezTo>
                  <a:pt x="200" y="33"/>
                  <a:pt x="201" y="32"/>
                  <a:pt x="201" y="32"/>
                </a:cubicBezTo>
                <a:cubicBezTo>
                  <a:pt x="200" y="32"/>
                  <a:pt x="197" y="31"/>
                  <a:pt x="198" y="32"/>
                </a:cubicBezTo>
                <a:cubicBezTo>
                  <a:pt x="198" y="32"/>
                  <a:pt x="199" y="31"/>
                  <a:pt x="199" y="32"/>
                </a:cubicBezTo>
                <a:cubicBezTo>
                  <a:pt x="198" y="33"/>
                  <a:pt x="198" y="33"/>
                  <a:pt x="197" y="34"/>
                </a:cubicBezTo>
                <a:cubicBezTo>
                  <a:pt x="196" y="33"/>
                  <a:pt x="197" y="32"/>
                  <a:pt x="197" y="32"/>
                </a:cubicBezTo>
                <a:cubicBezTo>
                  <a:pt x="195" y="33"/>
                  <a:pt x="194" y="35"/>
                  <a:pt x="192" y="36"/>
                </a:cubicBezTo>
                <a:cubicBezTo>
                  <a:pt x="192" y="35"/>
                  <a:pt x="193" y="35"/>
                  <a:pt x="192" y="35"/>
                </a:cubicBezTo>
                <a:cubicBezTo>
                  <a:pt x="190" y="38"/>
                  <a:pt x="187" y="38"/>
                  <a:pt x="183" y="39"/>
                </a:cubicBezTo>
                <a:cubicBezTo>
                  <a:pt x="182" y="41"/>
                  <a:pt x="185" y="38"/>
                  <a:pt x="184" y="40"/>
                </a:cubicBezTo>
                <a:cubicBezTo>
                  <a:pt x="184" y="40"/>
                  <a:pt x="182" y="40"/>
                  <a:pt x="181" y="40"/>
                </a:cubicBezTo>
                <a:cubicBezTo>
                  <a:pt x="181" y="41"/>
                  <a:pt x="182" y="43"/>
                  <a:pt x="181" y="44"/>
                </a:cubicBezTo>
                <a:cubicBezTo>
                  <a:pt x="181" y="43"/>
                  <a:pt x="181" y="42"/>
                  <a:pt x="180" y="42"/>
                </a:cubicBezTo>
                <a:cubicBezTo>
                  <a:pt x="180" y="43"/>
                  <a:pt x="179" y="42"/>
                  <a:pt x="179" y="43"/>
                </a:cubicBezTo>
                <a:cubicBezTo>
                  <a:pt x="180" y="43"/>
                  <a:pt x="180" y="43"/>
                  <a:pt x="180" y="44"/>
                </a:cubicBezTo>
                <a:cubicBezTo>
                  <a:pt x="179" y="43"/>
                  <a:pt x="177" y="43"/>
                  <a:pt x="176" y="44"/>
                </a:cubicBezTo>
                <a:cubicBezTo>
                  <a:pt x="178" y="44"/>
                  <a:pt x="173" y="46"/>
                  <a:pt x="172" y="45"/>
                </a:cubicBezTo>
                <a:cubicBezTo>
                  <a:pt x="171" y="46"/>
                  <a:pt x="171" y="46"/>
                  <a:pt x="172" y="46"/>
                </a:cubicBezTo>
                <a:cubicBezTo>
                  <a:pt x="172" y="46"/>
                  <a:pt x="173" y="46"/>
                  <a:pt x="173" y="46"/>
                </a:cubicBezTo>
                <a:cubicBezTo>
                  <a:pt x="173" y="47"/>
                  <a:pt x="171" y="46"/>
                  <a:pt x="171" y="47"/>
                </a:cubicBezTo>
                <a:cubicBezTo>
                  <a:pt x="172" y="47"/>
                  <a:pt x="172" y="47"/>
                  <a:pt x="172" y="48"/>
                </a:cubicBezTo>
                <a:cubicBezTo>
                  <a:pt x="171" y="47"/>
                  <a:pt x="170" y="48"/>
                  <a:pt x="169" y="47"/>
                </a:cubicBezTo>
                <a:cubicBezTo>
                  <a:pt x="170" y="48"/>
                  <a:pt x="167" y="50"/>
                  <a:pt x="166" y="49"/>
                </a:cubicBezTo>
                <a:cubicBezTo>
                  <a:pt x="166" y="49"/>
                  <a:pt x="167" y="49"/>
                  <a:pt x="167" y="48"/>
                </a:cubicBezTo>
                <a:cubicBezTo>
                  <a:pt x="165" y="49"/>
                  <a:pt x="163" y="50"/>
                  <a:pt x="166" y="51"/>
                </a:cubicBezTo>
                <a:cubicBezTo>
                  <a:pt x="164" y="50"/>
                  <a:pt x="163" y="51"/>
                  <a:pt x="162" y="51"/>
                </a:cubicBezTo>
                <a:cubicBezTo>
                  <a:pt x="163" y="52"/>
                  <a:pt x="161" y="52"/>
                  <a:pt x="160" y="52"/>
                </a:cubicBezTo>
                <a:cubicBezTo>
                  <a:pt x="162" y="53"/>
                  <a:pt x="166" y="55"/>
                  <a:pt x="167" y="52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66" y="53"/>
                  <a:pt x="166" y="54"/>
                  <a:pt x="166" y="54"/>
                </a:cubicBezTo>
                <a:cubicBezTo>
                  <a:pt x="167" y="54"/>
                  <a:pt x="167" y="53"/>
                  <a:pt x="168" y="53"/>
                </a:cubicBezTo>
                <a:cubicBezTo>
                  <a:pt x="168" y="52"/>
                  <a:pt x="166" y="52"/>
                  <a:pt x="166" y="51"/>
                </a:cubicBezTo>
                <a:cubicBezTo>
                  <a:pt x="168" y="51"/>
                  <a:pt x="167" y="51"/>
                  <a:pt x="168" y="52"/>
                </a:cubicBezTo>
                <a:cubicBezTo>
                  <a:pt x="168" y="51"/>
                  <a:pt x="168" y="50"/>
                  <a:pt x="169" y="50"/>
                </a:cubicBezTo>
                <a:cubicBezTo>
                  <a:pt x="172" y="51"/>
                  <a:pt x="171" y="51"/>
                  <a:pt x="174" y="50"/>
                </a:cubicBezTo>
                <a:cubicBezTo>
                  <a:pt x="173" y="49"/>
                  <a:pt x="172" y="50"/>
                  <a:pt x="172" y="49"/>
                </a:cubicBezTo>
                <a:cubicBezTo>
                  <a:pt x="174" y="48"/>
                  <a:pt x="174" y="51"/>
                  <a:pt x="175" y="49"/>
                </a:cubicBezTo>
                <a:cubicBezTo>
                  <a:pt x="174" y="49"/>
                  <a:pt x="175" y="47"/>
                  <a:pt x="176" y="47"/>
                </a:cubicBezTo>
                <a:cubicBezTo>
                  <a:pt x="176" y="48"/>
                  <a:pt x="176" y="49"/>
                  <a:pt x="177" y="49"/>
                </a:cubicBezTo>
                <a:cubicBezTo>
                  <a:pt x="177" y="48"/>
                  <a:pt x="176" y="47"/>
                  <a:pt x="177" y="47"/>
                </a:cubicBezTo>
                <a:cubicBezTo>
                  <a:pt x="178" y="47"/>
                  <a:pt x="178" y="48"/>
                  <a:pt x="178" y="48"/>
                </a:cubicBezTo>
                <a:cubicBezTo>
                  <a:pt x="178" y="46"/>
                  <a:pt x="180" y="48"/>
                  <a:pt x="181" y="47"/>
                </a:cubicBezTo>
                <a:cubicBezTo>
                  <a:pt x="181" y="46"/>
                  <a:pt x="180" y="46"/>
                  <a:pt x="181" y="45"/>
                </a:cubicBezTo>
                <a:cubicBezTo>
                  <a:pt x="181" y="46"/>
                  <a:pt x="182" y="46"/>
                  <a:pt x="182" y="46"/>
                </a:cubicBezTo>
                <a:cubicBezTo>
                  <a:pt x="182" y="45"/>
                  <a:pt x="182" y="44"/>
                  <a:pt x="182" y="43"/>
                </a:cubicBezTo>
                <a:cubicBezTo>
                  <a:pt x="184" y="44"/>
                  <a:pt x="183" y="43"/>
                  <a:pt x="184" y="42"/>
                </a:cubicBezTo>
                <a:cubicBezTo>
                  <a:pt x="184" y="42"/>
                  <a:pt x="184" y="46"/>
                  <a:pt x="185" y="44"/>
                </a:cubicBezTo>
                <a:cubicBezTo>
                  <a:pt x="184" y="44"/>
                  <a:pt x="185" y="43"/>
                  <a:pt x="184" y="42"/>
                </a:cubicBezTo>
                <a:cubicBezTo>
                  <a:pt x="183" y="42"/>
                  <a:pt x="182" y="42"/>
                  <a:pt x="182" y="40"/>
                </a:cubicBezTo>
                <a:cubicBezTo>
                  <a:pt x="183" y="41"/>
                  <a:pt x="184" y="41"/>
                  <a:pt x="185" y="41"/>
                </a:cubicBezTo>
                <a:cubicBezTo>
                  <a:pt x="184" y="42"/>
                  <a:pt x="185" y="43"/>
                  <a:pt x="186" y="42"/>
                </a:cubicBezTo>
                <a:cubicBezTo>
                  <a:pt x="185" y="42"/>
                  <a:pt x="185" y="40"/>
                  <a:pt x="186" y="40"/>
                </a:cubicBezTo>
                <a:cubicBezTo>
                  <a:pt x="186" y="41"/>
                  <a:pt x="187" y="42"/>
                  <a:pt x="186" y="43"/>
                </a:cubicBezTo>
                <a:cubicBezTo>
                  <a:pt x="186" y="43"/>
                  <a:pt x="186" y="43"/>
                  <a:pt x="185" y="43"/>
                </a:cubicBezTo>
                <a:cubicBezTo>
                  <a:pt x="185" y="43"/>
                  <a:pt x="185" y="44"/>
                  <a:pt x="185" y="44"/>
                </a:cubicBezTo>
                <a:cubicBezTo>
                  <a:pt x="186" y="44"/>
                  <a:pt x="187" y="44"/>
                  <a:pt x="187" y="43"/>
                </a:cubicBezTo>
                <a:cubicBezTo>
                  <a:pt x="186" y="41"/>
                  <a:pt x="187" y="39"/>
                  <a:pt x="189" y="38"/>
                </a:cubicBezTo>
                <a:cubicBezTo>
                  <a:pt x="189" y="38"/>
                  <a:pt x="190" y="38"/>
                  <a:pt x="190" y="39"/>
                </a:cubicBezTo>
                <a:cubicBezTo>
                  <a:pt x="192" y="39"/>
                  <a:pt x="193" y="38"/>
                  <a:pt x="191" y="37"/>
                </a:cubicBezTo>
                <a:cubicBezTo>
                  <a:pt x="192" y="37"/>
                  <a:pt x="193" y="37"/>
                  <a:pt x="193" y="37"/>
                </a:cubicBezTo>
                <a:cubicBezTo>
                  <a:pt x="192" y="39"/>
                  <a:pt x="195" y="39"/>
                  <a:pt x="196" y="40"/>
                </a:cubicBezTo>
                <a:cubicBezTo>
                  <a:pt x="196" y="39"/>
                  <a:pt x="196" y="39"/>
                  <a:pt x="197" y="39"/>
                </a:cubicBezTo>
                <a:cubicBezTo>
                  <a:pt x="195" y="38"/>
                  <a:pt x="196" y="35"/>
                  <a:pt x="194" y="37"/>
                </a:cubicBezTo>
                <a:cubicBezTo>
                  <a:pt x="193" y="35"/>
                  <a:pt x="195" y="36"/>
                  <a:pt x="196" y="35"/>
                </a:cubicBezTo>
                <a:cubicBezTo>
                  <a:pt x="195" y="33"/>
                  <a:pt x="194" y="35"/>
                  <a:pt x="194" y="34"/>
                </a:cubicBezTo>
                <a:cubicBezTo>
                  <a:pt x="195" y="33"/>
                  <a:pt x="195" y="35"/>
                  <a:pt x="197" y="34"/>
                </a:cubicBezTo>
                <a:cubicBezTo>
                  <a:pt x="197" y="35"/>
                  <a:pt x="197" y="36"/>
                  <a:pt x="198" y="36"/>
                </a:cubicBezTo>
                <a:cubicBezTo>
                  <a:pt x="199" y="35"/>
                  <a:pt x="200" y="36"/>
                  <a:pt x="201" y="34"/>
                </a:cubicBezTo>
                <a:cubicBezTo>
                  <a:pt x="200" y="34"/>
                  <a:pt x="200" y="34"/>
                  <a:pt x="199" y="34"/>
                </a:cubicBezTo>
                <a:cubicBezTo>
                  <a:pt x="201" y="33"/>
                  <a:pt x="202" y="35"/>
                  <a:pt x="203" y="32"/>
                </a:cubicBezTo>
                <a:cubicBezTo>
                  <a:pt x="202" y="33"/>
                  <a:pt x="202" y="33"/>
                  <a:pt x="200" y="33"/>
                </a:cubicBezTo>
                <a:close/>
                <a:moveTo>
                  <a:pt x="180" y="44"/>
                </a:moveTo>
                <a:cubicBezTo>
                  <a:pt x="180" y="46"/>
                  <a:pt x="180" y="46"/>
                  <a:pt x="178" y="46"/>
                </a:cubicBezTo>
                <a:cubicBezTo>
                  <a:pt x="179" y="45"/>
                  <a:pt x="178" y="46"/>
                  <a:pt x="178" y="44"/>
                </a:cubicBezTo>
                <a:cubicBezTo>
                  <a:pt x="179" y="44"/>
                  <a:pt x="179" y="44"/>
                  <a:pt x="180" y="44"/>
                </a:cubicBezTo>
                <a:close/>
                <a:moveTo>
                  <a:pt x="204" y="80"/>
                </a:moveTo>
                <a:cubicBezTo>
                  <a:pt x="202" y="79"/>
                  <a:pt x="200" y="81"/>
                  <a:pt x="200" y="79"/>
                </a:cubicBezTo>
                <a:cubicBezTo>
                  <a:pt x="200" y="79"/>
                  <a:pt x="207" y="79"/>
                  <a:pt x="201" y="79"/>
                </a:cubicBezTo>
                <a:cubicBezTo>
                  <a:pt x="197" y="78"/>
                  <a:pt x="198" y="82"/>
                  <a:pt x="198" y="80"/>
                </a:cubicBezTo>
                <a:cubicBezTo>
                  <a:pt x="199" y="79"/>
                  <a:pt x="200" y="80"/>
                  <a:pt x="200" y="80"/>
                </a:cubicBezTo>
                <a:cubicBezTo>
                  <a:pt x="200" y="82"/>
                  <a:pt x="197" y="82"/>
                  <a:pt x="197" y="83"/>
                </a:cubicBezTo>
                <a:cubicBezTo>
                  <a:pt x="197" y="84"/>
                  <a:pt x="195" y="85"/>
                  <a:pt x="194" y="86"/>
                </a:cubicBezTo>
                <a:cubicBezTo>
                  <a:pt x="194" y="85"/>
                  <a:pt x="194" y="85"/>
                  <a:pt x="193" y="85"/>
                </a:cubicBezTo>
                <a:cubicBezTo>
                  <a:pt x="193" y="87"/>
                  <a:pt x="192" y="86"/>
                  <a:pt x="192" y="85"/>
                </a:cubicBezTo>
                <a:cubicBezTo>
                  <a:pt x="191" y="87"/>
                  <a:pt x="190" y="85"/>
                  <a:pt x="188" y="85"/>
                </a:cubicBezTo>
                <a:cubicBezTo>
                  <a:pt x="188" y="88"/>
                  <a:pt x="190" y="86"/>
                  <a:pt x="190" y="87"/>
                </a:cubicBezTo>
                <a:cubicBezTo>
                  <a:pt x="189" y="87"/>
                  <a:pt x="190" y="88"/>
                  <a:pt x="189" y="88"/>
                </a:cubicBezTo>
                <a:cubicBezTo>
                  <a:pt x="189" y="88"/>
                  <a:pt x="189" y="87"/>
                  <a:pt x="189" y="87"/>
                </a:cubicBezTo>
                <a:cubicBezTo>
                  <a:pt x="189" y="88"/>
                  <a:pt x="189" y="89"/>
                  <a:pt x="190" y="89"/>
                </a:cubicBezTo>
                <a:cubicBezTo>
                  <a:pt x="192" y="86"/>
                  <a:pt x="199" y="85"/>
                  <a:pt x="200" y="81"/>
                </a:cubicBezTo>
                <a:cubicBezTo>
                  <a:pt x="200" y="84"/>
                  <a:pt x="201" y="81"/>
                  <a:pt x="202" y="82"/>
                </a:cubicBezTo>
                <a:cubicBezTo>
                  <a:pt x="201" y="79"/>
                  <a:pt x="203" y="82"/>
                  <a:pt x="204" y="80"/>
                </a:cubicBezTo>
                <a:close/>
                <a:moveTo>
                  <a:pt x="198" y="51"/>
                </a:moveTo>
                <a:cubicBezTo>
                  <a:pt x="199" y="51"/>
                  <a:pt x="199" y="51"/>
                  <a:pt x="200" y="51"/>
                </a:cubicBezTo>
                <a:cubicBezTo>
                  <a:pt x="200" y="50"/>
                  <a:pt x="201" y="50"/>
                  <a:pt x="201" y="50"/>
                </a:cubicBezTo>
                <a:cubicBezTo>
                  <a:pt x="201" y="50"/>
                  <a:pt x="201" y="50"/>
                  <a:pt x="201" y="49"/>
                </a:cubicBezTo>
                <a:cubicBezTo>
                  <a:pt x="201" y="49"/>
                  <a:pt x="201" y="49"/>
                  <a:pt x="200" y="49"/>
                </a:cubicBezTo>
                <a:cubicBezTo>
                  <a:pt x="200" y="50"/>
                  <a:pt x="198" y="49"/>
                  <a:pt x="198" y="51"/>
                </a:cubicBezTo>
                <a:close/>
                <a:moveTo>
                  <a:pt x="194" y="31"/>
                </a:moveTo>
                <a:cubicBezTo>
                  <a:pt x="194" y="33"/>
                  <a:pt x="196" y="30"/>
                  <a:pt x="197" y="30"/>
                </a:cubicBezTo>
                <a:cubicBezTo>
                  <a:pt x="196" y="30"/>
                  <a:pt x="196" y="29"/>
                  <a:pt x="195" y="29"/>
                </a:cubicBezTo>
                <a:cubicBezTo>
                  <a:pt x="195" y="30"/>
                  <a:pt x="196" y="32"/>
                  <a:pt x="194" y="31"/>
                </a:cubicBezTo>
                <a:close/>
                <a:moveTo>
                  <a:pt x="184" y="76"/>
                </a:moveTo>
                <a:cubicBezTo>
                  <a:pt x="184" y="76"/>
                  <a:pt x="186" y="75"/>
                  <a:pt x="185" y="75"/>
                </a:cubicBezTo>
                <a:cubicBezTo>
                  <a:pt x="184" y="76"/>
                  <a:pt x="183" y="76"/>
                  <a:pt x="182" y="77"/>
                </a:cubicBezTo>
                <a:cubicBezTo>
                  <a:pt x="182" y="78"/>
                  <a:pt x="187" y="77"/>
                  <a:pt x="186" y="75"/>
                </a:cubicBezTo>
                <a:cubicBezTo>
                  <a:pt x="186" y="76"/>
                  <a:pt x="184" y="77"/>
                  <a:pt x="184" y="76"/>
                </a:cubicBezTo>
                <a:close/>
                <a:moveTo>
                  <a:pt x="184" y="75"/>
                </a:moveTo>
                <a:cubicBezTo>
                  <a:pt x="184" y="74"/>
                  <a:pt x="185" y="74"/>
                  <a:pt x="186" y="74"/>
                </a:cubicBezTo>
                <a:cubicBezTo>
                  <a:pt x="186" y="72"/>
                  <a:pt x="186" y="73"/>
                  <a:pt x="186" y="72"/>
                </a:cubicBezTo>
                <a:cubicBezTo>
                  <a:pt x="186" y="71"/>
                  <a:pt x="184" y="72"/>
                  <a:pt x="184" y="73"/>
                </a:cubicBezTo>
                <a:cubicBezTo>
                  <a:pt x="184" y="73"/>
                  <a:pt x="185" y="73"/>
                  <a:pt x="185" y="73"/>
                </a:cubicBezTo>
                <a:cubicBezTo>
                  <a:pt x="184" y="73"/>
                  <a:pt x="184" y="72"/>
                  <a:pt x="183" y="73"/>
                </a:cubicBezTo>
                <a:cubicBezTo>
                  <a:pt x="184" y="75"/>
                  <a:pt x="184" y="73"/>
                  <a:pt x="184" y="75"/>
                </a:cubicBezTo>
                <a:close/>
                <a:moveTo>
                  <a:pt x="191" y="53"/>
                </a:moveTo>
                <a:cubicBezTo>
                  <a:pt x="191" y="53"/>
                  <a:pt x="191" y="51"/>
                  <a:pt x="192" y="51"/>
                </a:cubicBezTo>
                <a:cubicBezTo>
                  <a:pt x="193" y="52"/>
                  <a:pt x="193" y="52"/>
                  <a:pt x="192" y="51"/>
                </a:cubicBezTo>
                <a:cubicBezTo>
                  <a:pt x="193" y="51"/>
                  <a:pt x="194" y="51"/>
                  <a:pt x="194" y="50"/>
                </a:cubicBezTo>
                <a:cubicBezTo>
                  <a:pt x="192" y="49"/>
                  <a:pt x="190" y="51"/>
                  <a:pt x="190" y="53"/>
                </a:cubicBezTo>
                <a:cubicBezTo>
                  <a:pt x="191" y="54"/>
                  <a:pt x="192" y="54"/>
                  <a:pt x="193" y="55"/>
                </a:cubicBezTo>
                <a:cubicBezTo>
                  <a:pt x="193" y="53"/>
                  <a:pt x="195" y="53"/>
                  <a:pt x="196" y="54"/>
                </a:cubicBezTo>
                <a:cubicBezTo>
                  <a:pt x="196" y="52"/>
                  <a:pt x="195" y="53"/>
                  <a:pt x="194" y="52"/>
                </a:cubicBezTo>
                <a:cubicBezTo>
                  <a:pt x="194" y="53"/>
                  <a:pt x="191" y="54"/>
                  <a:pt x="191" y="53"/>
                </a:cubicBezTo>
                <a:close/>
                <a:moveTo>
                  <a:pt x="190" y="32"/>
                </a:moveTo>
                <a:cubicBezTo>
                  <a:pt x="190" y="32"/>
                  <a:pt x="189" y="34"/>
                  <a:pt x="187" y="33"/>
                </a:cubicBezTo>
                <a:cubicBezTo>
                  <a:pt x="188" y="34"/>
                  <a:pt x="187" y="34"/>
                  <a:pt x="188" y="34"/>
                </a:cubicBezTo>
                <a:cubicBezTo>
                  <a:pt x="188" y="33"/>
                  <a:pt x="189" y="35"/>
                  <a:pt x="190" y="34"/>
                </a:cubicBezTo>
                <a:cubicBezTo>
                  <a:pt x="190" y="33"/>
                  <a:pt x="194" y="33"/>
                  <a:pt x="193" y="31"/>
                </a:cubicBezTo>
                <a:cubicBezTo>
                  <a:pt x="192" y="33"/>
                  <a:pt x="191" y="32"/>
                  <a:pt x="190" y="32"/>
                </a:cubicBezTo>
                <a:close/>
                <a:moveTo>
                  <a:pt x="187" y="63"/>
                </a:moveTo>
                <a:cubicBezTo>
                  <a:pt x="186" y="65"/>
                  <a:pt x="179" y="67"/>
                  <a:pt x="183" y="68"/>
                </a:cubicBezTo>
                <a:cubicBezTo>
                  <a:pt x="182" y="68"/>
                  <a:pt x="178" y="68"/>
                  <a:pt x="180" y="69"/>
                </a:cubicBezTo>
                <a:cubicBezTo>
                  <a:pt x="180" y="69"/>
                  <a:pt x="183" y="70"/>
                  <a:pt x="181" y="68"/>
                </a:cubicBezTo>
                <a:cubicBezTo>
                  <a:pt x="182" y="68"/>
                  <a:pt x="182" y="69"/>
                  <a:pt x="183" y="69"/>
                </a:cubicBezTo>
                <a:cubicBezTo>
                  <a:pt x="184" y="68"/>
                  <a:pt x="183" y="66"/>
                  <a:pt x="185" y="67"/>
                </a:cubicBezTo>
                <a:cubicBezTo>
                  <a:pt x="186" y="67"/>
                  <a:pt x="185" y="65"/>
                  <a:pt x="186" y="65"/>
                </a:cubicBezTo>
                <a:cubicBezTo>
                  <a:pt x="187" y="65"/>
                  <a:pt x="187" y="66"/>
                  <a:pt x="187" y="66"/>
                </a:cubicBezTo>
                <a:cubicBezTo>
                  <a:pt x="187" y="64"/>
                  <a:pt x="189" y="66"/>
                  <a:pt x="189" y="64"/>
                </a:cubicBezTo>
                <a:cubicBezTo>
                  <a:pt x="188" y="64"/>
                  <a:pt x="188" y="64"/>
                  <a:pt x="187" y="63"/>
                </a:cubicBezTo>
                <a:close/>
                <a:moveTo>
                  <a:pt x="185" y="54"/>
                </a:moveTo>
                <a:cubicBezTo>
                  <a:pt x="185" y="54"/>
                  <a:pt x="185" y="55"/>
                  <a:pt x="186" y="55"/>
                </a:cubicBezTo>
                <a:cubicBezTo>
                  <a:pt x="186" y="52"/>
                  <a:pt x="191" y="55"/>
                  <a:pt x="189" y="52"/>
                </a:cubicBezTo>
                <a:cubicBezTo>
                  <a:pt x="188" y="53"/>
                  <a:pt x="186" y="53"/>
                  <a:pt x="185" y="54"/>
                </a:cubicBezTo>
                <a:close/>
                <a:moveTo>
                  <a:pt x="189" y="89"/>
                </a:moveTo>
                <a:cubicBezTo>
                  <a:pt x="188" y="89"/>
                  <a:pt x="187" y="89"/>
                  <a:pt x="187" y="89"/>
                </a:cubicBezTo>
                <a:cubicBezTo>
                  <a:pt x="187" y="89"/>
                  <a:pt x="187" y="90"/>
                  <a:pt x="186" y="90"/>
                </a:cubicBezTo>
                <a:cubicBezTo>
                  <a:pt x="186" y="89"/>
                  <a:pt x="185" y="87"/>
                  <a:pt x="184" y="88"/>
                </a:cubicBezTo>
                <a:cubicBezTo>
                  <a:pt x="185" y="88"/>
                  <a:pt x="183" y="90"/>
                  <a:pt x="184" y="90"/>
                </a:cubicBezTo>
                <a:cubicBezTo>
                  <a:pt x="184" y="89"/>
                  <a:pt x="186" y="90"/>
                  <a:pt x="186" y="90"/>
                </a:cubicBezTo>
                <a:cubicBezTo>
                  <a:pt x="183" y="90"/>
                  <a:pt x="184" y="93"/>
                  <a:pt x="181" y="92"/>
                </a:cubicBezTo>
                <a:cubicBezTo>
                  <a:pt x="180" y="93"/>
                  <a:pt x="181" y="93"/>
                  <a:pt x="181" y="94"/>
                </a:cubicBezTo>
                <a:cubicBezTo>
                  <a:pt x="179" y="94"/>
                  <a:pt x="177" y="96"/>
                  <a:pt x="178" y="96"/>
                </a:cubicBezTo>
                <a:cubicBezTo>
                  <a:pt x="179" y="95"/>
                  <a:pt x="184" y="94"/>
                  <a:pt x="181" y="93"/>
                </a:cubicBezTo>
                <a:cubicBezTo>
                  <a:pt x="182" y="92"/>
                  <a:pt x="182" y="94"/>
                  <a:pt x="183" y="94"/>
                </a:cubicBezTo>
                <a:cubicBezTo>
                  <a:pt x="183" y="92"/>
                  <a:pt x="184" y="94"/>
                  <a:pt x="184" y="93"/>
                </a:cubicBezTo>
                <a:cubicBezTo>
                  <a:pt x="184" y="93"/>
                  <a:pt x="183" y="93"/>
                  <a:pt x="183" y="92"/>
                </a:cubicBezTo>
                <a:cubicBezTo>
                  <a:pt x="185" y="92"/>
                  <a:pt x="185" y="91"/>
                  <a:pt x="186" y="91"/>
                </a:cubicBezTo>
                <a:cubicBezTo>
                  <a:pt x="185" y="91"/>
                  <a:pt x="185" y="94"/>
                  <a:pt x="186" y="92"/>
                </a:cubicBezTo>
                <a:cubicBezTo>
                  <a:pt x="186" y="90"/>
                  <a:pt x="189" y="91"/>
                  <a:pt x="189" y="89"/>
                </a:cubicBezTo>
                <a:close/>
                <a:moveTo>
                  <a:pt x="185" y="56"/>
                </a:moveTo>
                <a:cubicBezTo>
                  <a:pt x="184" y="56"/>
                  <a:pt x="183" y="54"/>
                  <a:pt x="182" y="56"/>
                </a:cubicBezTo>
                <a:cubicBezTo>
                  <a:pt x="183" y="56"/>
                  <a:pt x="183" y="55"/>
                  <a:pt x="184" y="56"/>
                </a:cubicBezTo>
                <a:cubicBezTo>
                  <a:pt x="183" y="56"/>
                  <a:pt x="180" y="57"/>
                  <a:pt x="182" y="58"/>
                </a:cubicBezTo>
                <a:cubicBezTo>
                  <a:pt x="184" y="57"/>
                  <a:pt x="183" y="57"/>
                  <a:pt x="185" y="56"/>
                </a:cubicBezTo>
                <a:close/>
                <a:moveTo>
                  <a:pt x="178" y="64"/>
                </a:moveTo>
                <a:cubicBezTo>
                  <a:pt x="178" y="66"/>
                  <a:pt x="176" y="65"/>
                  <a:pt x="176" y="66"/>
                </a:cubicBezTo>
                <a:cubicBezTo>
                  <a:pt x="177" y="66"/>
                  <a:pt x="174" y="68"/>
                  <a:pt x="176" y="68"/>
                </a:cubicBezTo>
                <a:cubicBezTo>
                  <a:pt x="176" y="67"/>
                  <a:pt x="176" y="67"/>
                  <a:pt x="177" y="67"/>
                </a:cubicBezTo>
                <a:cubicBezTo>
                  <a:pt x="177" y="67"/>
                  <a:pt x="177" y="67"/>
                  <a:pt x="178" y="67"/>
                </a:cubicBezTo>
                <a:cubicBezTo>
                  <a:pt x="180" y="64"/>
                  <a:pt x="183" y="64"/>
                  <a:pt x="185" y="62"/>
                </a:cubicBezTo>
                <a:cubicBezTo>
                  <a:pt x="184" y="63"/>
                  <a:pt x="184" y="62"/>
                  <a:pt x="183" y="62"/>
                </a:cubicBezTo>
                <a:cubicBezTo>
                  <a:pt x="184" y="64"/>
                  <a:pt x="177" y="62"/>
                  <a:pt x="180" y="65"/>
                </a:cubicBezTo>
                <a:cubicBezTo>
                  <a:pt x="177" y="66"/>
                  <a:pt x="179" y="64"/>
                  <a:pt x="178" y="64"/>
                </a:cubicBezTo>
                <a:close/>
                <a:moveTo>
                  <a:pt x="185" y="126"/>
                </a:moveTo>
                <a:cubicBezTo>
                  <a:pt x="186" y="124"/>
                  <a:pt x="186" y="124"/>
                  <a:pt x="187" y="124"/>
                </a:cubicBezTo>
                <a:cubicBezTo>
                  <a:pt x="188" y="124"/>
                  <a:pt x="189" y="122"/>
                  <a:pt x="187" y="122"/>
                </a:cubicBezTo>
                <a:cubicBezTo>
                  <a:pt x="187" y="123"/>
                  <a:pt x="183" y="124"/>
                  <a:pt x="185" y="126"/>
                </a:cubicBezTo>
                <a:close/>
                <a:moveTo>
                  <a:pt x="179" y="26"/>
                </a:moveTo>
                <a:cubicBezTo>
                  <a:pt x="182" y="24"/>
                  <a:pt x="181" y="25"/>
                  <a:pt x="181" y="23"/>
                </a:cubicBezTo>
                <a:cubicBezTo>
                  <a:pt x="178" y="22"/>
                  <a:pt x="178" y="23"/>
                  <a:pt x="180" y="23"/>
                </a:cubicBezTo>
                <a:cubicBezTo>
                  <a:pt x="181" y="24"/>
                  <a:pt x="179" y="25"/>
                  <a:pt x="179" y="26"/>
                </a:cubicBezTo>
                <a:close/>
                <a:moveTo>
                  <a:pt x="181" y="91"/>
                </a:moveTo>
                <a:cubicBezTo>
                  <a:pt x="181" y="91"/>
                  <a:pt x="181" y="90"/>
                  <a:pt x="182" y="90"/>
                </a:cubicBezTo>
                <a:cubicBezTo>
                  <a:pt x="182" y="91"/>
                  <a:pt x="182" y="92"/>
                  <a:pt x="183" y="92"/>
                </a:cubicBezTo>
                <a:cubicBezTo>
                  <a:pt x="183" y="91"/>
                  <a:pt x="183" y="88"/>
                  <a:pt x="182" y="90"/>
                </a:cubicBezTo>
                <a:cubicBezTo>
                  <a:pt x="182" y="90"/>
                  <a:pt x="183" y="90"/>
                  <a:pt x="182" y="90"/>
                </a:cubicBezTo>
                <a:cubicBezTo>
                  <a:pt x="181" y="90"/>
                  <a:pt x="180" y="90"/>
                  <a:pt x="181" y="91"/>
                </a:cubicBezTo>
                <a:close/>
                <a:moveTo>
                  <a:pt x="176" y="59"/>
                </a:moveTo>
                <a:cubicBezTo>
                  <a:pt x="177" y="59"/>
                  <a:pt x="178" y="60"/>
                  <a:pt x="179" y="59"/>
                </a:cubicBezTo>
                <a:cubicBezTo>
                  <a:pt x="178" y="59"/>
                  <a:pt x="178" y="59"/>
                  <a:pt x="178" y="58"/>
                </a:cubicBezTo>
                <a:cubicBezTo>
                  <a:pt x="179" y="58"/>
                  <a:pt x="179" y="59"/>
                  <a:pt x="180" y="58"/>
                </a:cubicBezTo>
                <a:cubicBezTo>
                  <a:pt x="178" y="58"/>
                  <a:pt x="181" y="56"/>
                  <a:pt x="179" y="56"/>
                </a:cubicBezTo>
                <a:cubicBezTo>
                  <a:pt x="179" y="58"/>
                  <a:pt x="176" y="58"/>
                  <a:pt x="176" y="59"/>
                </a:cubicBezTo>
                <a:close/>
                <a:moveTo>
                  <a:pt x="178" y="71"/>
                </a:moveTo>
                <a:cubicBezTo>
                  <a:pt x="178" y="71"/>
                  <a:pt x="178" y="71"/>
                  <a:pt x="179" y="70"/>
                </a:cubicBezTo>
                <a:cubicBezTo>
                  <a:pt x="179" y="71"/>
                  <a:pt x="179" y="71"/>
                  <a:pt x="180" y="71"/>
                </a:cubicBezTo>
                <a:cubicBezTo>
                  <a:pt x="180" y="70"/>
                  <a:pt x="179" y="70"/>
                  <a:pt x="179" y="69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8" y="69"/>
                  <a:pt x="177" y="70"/>
                  <a:pt x="178" y="71"/>
                </a:cubicBezTo>
                <a:cubicBezTo>
                  <a:pt x="177" y="71"/>
                  <a:pt x="177" y="71"/>
                  <a:pt x="178" y="71"/>
                </a:cubicBezTo>
                <a:close/>
                <a:moveTo>
                  <a:pt x="174" y="64"/>
                </a:moveTo>
                <a:cubicBezTo>
                  <a:pt x="174" y="64"/>
                  <a:pt x="175" y="64"/>
                  <a:pt x="174" y="64"/>
                </a:cubicBezTo>
                <a:cubicBezTo>
                  <a:pt x="174" y="64"/>
                  <a:pt x="173" y="65"/>
                  <a:pt x="174" y="65"/>
                </a:cubicBezTo>
                <a:cubicBezTo>
                  <a:pt x="175" y="64"/>
                  <a:pt x="177" y="64"/>
                  <a:pt x="177" y="63"/>
                </a:cubicBezTo>
                <a:cubicBezTo>
                  <a:pt x="177" y="63"/>
                  <a:pt x="178" y="63"/>
                  <a:pt x="178" y="63"/>
                </a:cubicBezTo>
                <a:cubicBezTo>
                  <a:pt x="178" y="62"/>
                  <a:pt x="178" y="62"/>
                  <a:pt x="176" y="62"/>
                </a:cubicBezTo>
                <a:cubicBezTo>
                  <a:pt x="177" y="64"/>
                  <a:pt x="175" y="63"/>
                  <a:pt x="174" y="64"/>
                </a:cubicBezTo>
                <a:close/>
                <a:moveTo>
                  <a:pt x="176" y="32"/>
                </a:moveTo>
                <a:cubicBezTo>
                  <a:pt x="176" y="31"/>
                  <a:pt x="176" y="31"/>
                  <a:pt x="176" y="30"/>
                </a:cubicBezTo>
                <a:cubicBezTo>
                  <a:pt x="173" y="30"/>
                  <a:pt x="174" y="32"/>
                  <a:pt x="171" y="30"/>
                </a:cubicBezTo>
                <a:cubicBezTo>
                  <a:pt x="171" y="31"/>
                  <a:pt x="173" y="32"/>
                  <a:pt x="172" y="32"/>
                </a:cubicBezTo>
                <a:cubicBezTo>
                  <a:pt x="171" y="32"/>
                  <a:pt x="171" y="29"/>
                  <a:pt x="170" y="30"/>
                </a:cubicBezTo>
                <a:cubicBezTo>
                  <a:pt x="171" y="33"/>
                  <a:pt x="168" y="32"/>
                  <a:pt x="168" y="32"/>
                </a:cubicBezTo>
                <a:cubicBezTo>
                  <a:pt x="168" y="31"/>
                  <a:pt x="170" y="31"/>
                  <a:pt x="170" y="30"/>
                </a:cubicBezTo>
                <a:cubicBezTo>
                  <a:pt x="168" y="31"/>
                  <a:pt x="166" y="31"/>
                  <a:pt x="168" y="33"/>
                </a:cubicBezTo>
                <a:cubicBezTo>
                  <a:pt x="167" y="33"/>
                  <a:pt x="166" y="32"/>
                  <a:pt x="165" y="33"/>
                </a:cubicBezTo>
                <a:cubicBezTo>
                  <a:pt x="165" y="34"/>
                  <a:pt x="167" y="33"/>
                  <a:pt x="166" y="35"/>
                </a:cubicBezTo>
                <a:cubicBezTo>
                  <a:pt x="168" y="35"/>
                  <a:pt x="168" y="33"/>
                  <a:pt x="170" y="34"/>
                </a:cubicBezTo>
                <a:cubicBezTo>
                  <a:pt x="170" y="32"/>
                  <a:pt x="169" y="34"/>
                  <a:pt x="169" y="33"/>
                </a:cubicBezTo>
                <a:cubicBezTo>
                  <a:pt x="169" y="33"/>
                  <a:pt x="169" y="32"/>
                  <a:pt x="170" y="32"/>
                </a:cubicBezTo>
                <a:cubicBezTo>
                  <a:pt x="170" y="33"/>
                  <a:pt x="172" y="32"/>
                  <a:pt x="171" y="33"/>
                </a:cubicBezTo>
                <a:cubicBezTo>
                  <a:pt x="172" y="34"/>
                  <a:pt x="172" y="32"/>
                  <a:pt x="174" y="33"/>
                </a:cubicBezTo>
                <a:cubicBezTo>
                  <a:pt x="174" y="31"/>
                  <a:pt x="175" y="31"/>
                  <a:pt x="176" y="31"/>
                </a:cubicBezTo>
                <a:cubicBezTo>
                  <a:pt x="176" y="31"/>
                  <a:pt x="175" y="32"/>
                  <a:pt x="176" y="32"/>
                </a:cubicBezTo>
                <a:close/>
                <a:moveTo>
                  <a:pt x="164" y="34"/>
                </a:moveTo>
                <a:cubicBezTo>
                  <a:pt x="165" y="34"/>
                  <a:pt x="163" y="34"/>
                  <a:pt x="162" y="34"/>
                </a:cubicBezTo>
                <a:cubicBezTo>
                  <a:pt x="162" y="36"/>
                  <a:pt x="164" y="33"/>
                  <a:pt x="163" y="35"/>
                </a:cubicBezTo>
                <a:cubicBezTo>
                  <a:pt x="159" y="34"/>
                  <a:pt x="156" y="40"/>
                  <a:pt x="153" y="39"/>
                </a:cubicBezTo>
                <a:cubicBezTo>
                  <a:pt x="153" y="42"/>
                  <a:pt x="151" y="40"/>
                  <a:pt x="150" y="41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4" y="41"/>
                  <a:pt x="159" y="39"/>
                  <a:pt x="159" y="37"/>
                </a:cubicBezTo>
                <a:cubicBezTo>
                  <a:pt x="161" y="39"/>
                  <a:pt x="165" y="37"/>
                  <a:pt x="166" y="35"/>
                </a:cubicBezTo>
                <a:cubicBezTo>
                  <a:pt x="166" y="34"/>
                  <a:pt x="164" y="32"/>
                  <a:pt x="164" y="34"/>
                </a:cubicBezTo>
                <a:close/>
                <a:moveTo>
                  <a:pt x="149" y="41"/>
                </a:moveTo>
                <a:cubicBezTo>
                  <a:pt x="149" y="44"/>
                  <a:pt x="145" y="42"/>
                  <a:pt x="145" y="45"/>
                </a:cubicBezTo>
                <a:cubicBezTo>
                  <a:pt x="143" y="43"/>
                  <a:pt x="143" y="46"/>
                  <a:pt x="140" y="46"/>
                </a:cubicBezTo>
                <a:cubicBezTo>
                  <a:pt x="140" y="46"/>
                  <a:pt x="141" y="47"/>
                  <a:pt x="141" y="47"/>
                </a:cubicBezTo>
                <a:cubicBezTo>
                  <a:pt x="140" y="46"/>
                  <a:pt x="140" y="47"/>
                  <a:pt x="139" y="47"/>
                </a:cubicBezTo>
                <a:cubicBezTo>
                  <a:pt x="139" y="47"/>
                  <a:pt x="139" y="47"/>
                  <a:pt x="139" y="46"/>
                </a:cubicBezTo>
                <a:cubicBezTo>
                  <a:pt x="138" y="47"/>
                  <a:pt x="136" y="47"/>
                  <a:pt x="136" y="48"/>
                </a:cubicBezTo>
                <a:cubicBezTo>
                  <a:pt x="137" y="49"/>
                  <a:pt x="137" y="50"/>
                  <a:pt x="136" y="51"/>
                </a:cubicBezTo>
                <a:cubicBezTo>
                  <a:pt x="142" y="48"/>
                  <a:pt x="146" y="45"/>
                  <a:pt x="151" y="42"/>
                </a:cubicBezTo>
                <a:cubicBezTo>
                  <a:pt x="150" y="42"/>
                  <a:pt x="150" y="41"/>
                  <a:pt x="149" y="41"/>
                </a:cubicBezTo>
                <a:close/>
                <a:moveTo>
                  <a:pt x="127" y="56"/>
                </a:moveTo>
                <a:cubicBezTo>
                  <a:pt x="130" y="54"/>
                  <a:pt x="134" y="53"/>
                  <a:pt x="135" y="51"/>
                </a:cubicBezTo>
                <a:cubicBezTo>
                  <a:pt x="134" y="51"/>
                  <a:pt x="134" y="52"/>
                  <a:pt x="132" y="52"/>
                </a:cubicBezTo>
                <a:cubicBezTo>
                  <a:pt x="132" y="51"/>
                  <a:pt x="131" y="51"/>
                  <a:pt x="130" y="50"/>
                </a:cubicBezTo>
                <a:cubicBezTo>
                  <a:pt x="129" y="51"/>
                  <a:pt x="128" y="53"/>
                  <a:pt x="126" y="52"/>
                </a:cubicBezTo>
                <a:cubicBezTo>
                  <a:pt x="126" y="52"/>
                  <a:pt x="124" y="54"/>
                  <a:pt x="126" y="54"/>
                </a:cubicBezTo>
                <a:cubicBezTo>
                  <a:pt x="128" y="54"/>
                  <a:pt x="126" y="53"/>
                  <a:pt x="126" y="52"/>
                </a:cubicBezTo>
                <a:cubicBezTo>
                  <a:pt x="128" y="54"/>
                  <a:pt x="130" y="50"/>
                  <a:pt x="132" y="52"/>
                </a:cubicBezTo>
                <a:cubicBezTo>
                  <a:pt x="130" y="54"/>
                  <a:pt x="128" y="54"/>
                  <a:pt x="127" y="56"/>
                </a:cubicBezTo>
                <a:close/>
                <a:moveTo>
                  <a:pt x="176" y="71"/>
                </a:moveTo>
                <a:cubicBezTo>
                  <a:pt x="175" y="71"/>
                  <a:pt x="174" y="71"/>
                  <a:pt x="174" y="72"/>
                </a:cubicBezTo>
                <a:cubicBezTo>
                  <a:pt x="176" y="72"/>
                  <a:pt x="175" y="74"/>
                  <a:pt x="175" y="73"/>
                </a:cubicBezTo>
                <a:cubicBezTo>
                  <a:pt x="177" y="73"/>
                  <a:pt x="174" y="72"/>
                  <a:pt x="175" y="72"/>
                </a:cubicBezTo>
                <a:cubicBezTo>
                  <a:pt x="175" y="72"/>
                  <a:pt x="177" y="73"/>
                  <a:pt x="177" y="72"/>
                </a:cubicBezTo>
                <a:cubicBezTo>
                  <a:pt x="176" y="72"/>
                  <a:pt x="176" y="72"/>
                  <a:pt x="176" y="71"/>
                </a:cubicBezTo>
                <a:close/>
                <a:moveTo>
                  <a:pt x="171" y="99"/>
                </a:moveTo>
                <a:cubicBezTo>
                  <a:pt x="170" y="101"/>
                  <a:pt x="170" y="100"/>
                  <a:pt x="169" y="103"/>
                </a:cubicBezTo>
                <a:cubicBezTo>
                  <a:pt x="168" y="102"/>
                  <a:pt x="167" y="101"/>
                  <a:pt x="166" y="101"/>
                </a:cubicBezTo>
                <a:cubicBezTo>
                  <a:pt x="166" y="102"/>
                  <a:pt x="166" y="102"/>
                  <a:pt x="166" y="103"/>
                </a:cubicBezTo>
                <a:cubicBezTo>
                  <a:pt x="165" y="104"/>
                  <a:pt x="163" y="103"/>
                  <a:pt x="161" y="103"/>
                </a:cubicBezTo>
                <a:cubicBezTo>
                  <a:pt x="162" y="104"/>
                  <a:pt x="164" y="104"/>
                  <a:pt x="165" y="105"/>
                </a:cubicBezTo>
                <a:cubicBezTo>
                  <a:pt x="166" y="103"/>
                  <a:pt x="168" y="102"/>
                  <a:pt x="169" y="103"/>
                </a:cubicBezTo>
                <a:cubicBezTo>
                  <a:pt x="170" y="100"/>
                  <a:pt x="176" y="100"/>
                  <a:pt x="176" y="97"/>
                </a:cubicBezTo>
                <a:cubicBezTo>
                  <a:pt x="176" y="97"/>
                  <a:pt x="177" y="98"/>
                  <a:pt x="177" y="96"/>
                </a:cubicBezTo>
                <a:cubicBezTo>
                  <a:pt x="177" y="96"/>
                  <a:pt x="175" y="96"/>
                  <a:pt x="174" y="97"/>
                </a:cubicBezTo>
                <a:cubicBezTo>
                  <a:pt x="176" y="96"/>
                  <a:pt x="175" y="98"/>
                  <a:pt x="174" y="98"/>
                </a:cubicBezTo>
                <a:cubicBezTo>
                  <a:pt x="173" y="97"/>
                  <a:pt x="172" y="97"/>
                  <a:pt x="174" y="96"/>
                </a:cubicBezTo>
                <a:cubicBezTo>
                  <a:pt x="173" y="96"/>
                  <a:pt x="171" y="96"/>
                  <a:pt x="171" y="97"/>
                </a:cubicBezTo>
                <a:cubicBezTo>
                  <a:pt x="174" y="97"/>
                  <a:pt x="171" y="98"/>
                  <a:pt x="173" y="99"/>
                </a:cubicBezTo>
                <a:cubicBezTo>
                  <a:pt x="172" y="99"/>
                  <a:pt x="172" y="98"/>
                  <a:pt x="171" y="99"/>
                </a:cubicBezTo>
                <a:close/>
                <a:moveTo>
                  <a:pt x="172" y="61"/>
                </a:moveTo>
                <a:cubicBezTo>
                  <a:pt x="172" y="62"/>
                  <a:pt x="173" y="62"/>
                  <a:pt x="172" y="63"/>
                </a:cubicBezTo>
                <a:cubicBezTo>
                  <a:pt x="171" y="63"/>
                  <a:pt x="171" y="62"/>
                  <a:pt x="170" y="62"/>
                </a:cubicBezTo>
                <a:cubicBezTo>
                  <a:pt x="170" y="63"/>
                  <a:pt x="169" y="63"/>
                  <a:pt x="169" y="63"/>
                </a:cubicBezTo>
                <a:cubicBezTo>
                  <a:pt x="170" y="63"/>
                  <a:pt x="169" y="64"/>
                  <a:pt x="169" y="64"/>
                </a:cubicBezTo>
                <a:cubicBezTo>
                  <a:pt x="171" y="64"/>
                  <a:pt x="171" y="63"/>
                  <a:pt x="173" y="63"/>
                </a:cubicBezTo>
                <a:cubicBezTo>
                  <a:pt x="173" y="62"/>
                  <a:pt x="173" y="60"/>
                  <a:pt x="174" y="61"/>
                </a:cubicBezTo>
                <a:cubicBezTo>
                  <a:pt x="174" y="61"/>
                  <a:pt x="174" y="62"/>
                  <a:pt x="174" y="62"/>
                </a:cubicBezTo>
                <a:cubicBezTo>
                  <a:pt x="175" y="61"/>
                  <a:pt x="175" y="60"/>
                  <a:pt x="174" y="60"/>
                </a:cubicBezTo>
                <a:cubicBezTo>
                  <a:pt x="174" y="61"/>
                  <a:pt x="172" y="60"/>
                  <a:pt x="172" y="61"/>
                </a:cubicBezTo>
                <a:close/>
                <a:moveTo>
                  <a:pt x="169" y="64"/>
                </a:moveTo>
                <a:cubicBezTo>
                  <a:pt x="169" y="64"/>
                  <a:pt x="169" y="64"/>
                  <a:pt x="169" y="63"/>
                </a:cubicBezTo>
                <a:cubicBezTo>
                  <a:pt x="167" y="64"/>
                  <a:pt x="163" y="65"/>
                  <a:pt x="164" y="66"/>
                </a:cubicBezTo>
                <a:cubicBezTo>
                  <a:pt x="165" y="65"/>
                  <a:pt x="167" y="65"/>
                  <a:pt x="168" y="65"/>
                </a:cubicBezTo>
                <a:cubicBezTo>
                  <a:pt x="167" y="64"/>
                  <a:pt x="169" y="65"/>
                  <a:pt x="169" y="64"/>
                </a:cubicBezTo>
                <a:close/>
                <a:moveTo>
                  <a:pt x="171" y="65"/>
                </a:moveTo>
                <a:cubicBezTo>
                  <a:pt x="172" y="65"/>
                  <a:pt x="172" y="66"/>
                  <a:pt x="173" y="66"/>
                </a:cubicBezTo>
                <a:cubicBezTo>
                  <a:pt x="173" y="64"/>
                  <a:pt x="172" y="65"/>
                  <a:pt x="171" y="65"/>
                </a:cubicBezTo>
                <a:cubicBezTo>
                  <a:pt x="171" y="67"/>
                  <a:pt x="170" y="67"/>
                  <a:pt x="171" y="67"/>
                </a:cubicBezTo>
                <a:cubicBezTo>
                  <a:pt x="171" y="67"/>
                  <a:pt x="171" y="66"/>
                  <a:pt x="172" y="66"/>
                </a:cubicBezTo>
                <a:cubicBezTo>
                  <a:pt x="172" y="67"/>
                  <a:pt x="172" y="67"/>
                  <a:pt x="172" y="66"/>
                </a:cubicBezTo>
                <a:cubicBezTo>
                  <a:pt x="172" y="66"/>
                  <a:pt x="171" y="66"/>
                  <a:pt x="171" y="65"/>
                </a:cubicBezTo>
                <a:close/>
                <a:moveTo>
                  <a:pt x="167" y="76"/>
                </a:moveTo>
                <a:cubicBezTo>
                  <a:pt x="168" y="78"/>
                  <a:pt x="168" y="75"/>
                  <a:pt x="170" y="76"/>
                </a:cubicBezTo>
                <a:cubicBezTo>
                  <a:pt x="171" y="75"/>
                  <a:pt x="169" y="75"/>
                  <a:pt x="171" y="74"/>
                </a:cubicBezTo>
                <a:cubicBezTo>
                  <a:pt x="171" y="75"/>
                  <a:pt x="172" y="75"/>
                  <a:pt x="173" y="75"/>
                </a:cubicBezTo>
                <a:cubicBezTo>
                  <a:pt x="173" y="75"/>
                  <a:pt x="173" y="75"/>
                  <a:pt x="173" y="74"/>
                </a:cubicBezTo>
                <a:cubicBezTo>
                  <a:pt x="171" y="75"/>
                  <a:pt x="171" y="73"/>
                  <a:pt x="170" y="74"/>
                </a:cubicBezTo>
                <a:cubicBezTo>
                  <a:pt x="170" y="75"/>
                  <a:pt x="168" y="75"/>
                  <a:pt x="167" y="76"/>
                </a:cubicBezTo>
                <a:close/>
                <a:moveTo>
                  <a:pt x="166" y="72"/>
                </a:moveTo>
                <a:cubicBezTo>
                  <a:pt x="166" y="72"/>
                  <a:pt x="166" y="73"/>
                  <a:pt x="167" y="73"/>
                </a:cubicBezTo>
                <a:cubicBezTo>
                  <a:pt x="168" y="71"/>
                  <a:pt x="170" y="71"/>
                  <a:pt x="171" y="70"/>
                </a:cubicBezTo>
                <a:cubicBezTo>
                  <a:pt x="170" y="71"/>
                  <a:pt x="172" y="68"/>
                  <a:pt x="170" y="69"/>
                </a:cubicBezTo>
                <a:cubicBezTo>
                  <a:pt x="169" y="71"/>
                  <a:pt x="167" y="72"/>
                  <a:pt x="166" y="72"/>
                </a:cubicBezTo>
                <a:close/>
                <a:moveTo>
                  <a:pt x="169" y="68"/>
                </a:moveTo>
                <a:cubicBezTo>
                  <a:pt x="168" y="66"/>
                  <a:pt x="167" y="68"/>
                  <a:pt x="164" y="69"/>
                </a:cubicBezTo>
                <a:cubicBezTo>
                  <a:pt x="168" y="71"/>
                  <a:pt x="166" y="67"/>
                  <a:pt x="169" y="68"/>
                </a:cubicBezTo>
                <a:close/>
                <a:moveTo>
                  <a:pt x="168" y="56"/>
                </a:moveTo>
                <a:cubicBezTo>
                  <a:pt x="167" y="56"/>
                  <a:pt x="165" y="56"/>
                  <a:pt x="164" y="56"/>
                </a:cubicBezTo>
                <a:cubicBezTo>
                  <a:pt x="163" y="59"/>
                  <a:pt x="160" y="59"/>
                  <a:pt x="158" y="60"/>
                </a:cubicBezTo>
                <a:cubicBezTo>
                  <a:pt x="160" y="62"/>
                  <a:pt x="161" y="59"/>
                  <a:pt x="163" y="60"/>
                </a:cubicBezTo>
                <a:cubicBezTo>
                  <a:pt x="164" y="58"/>
                  <a:pt x="167" y="58"/>
                  <a:pt x="168" y="56"/>
                </a:cubicBezTo>
                <a:close/>
                <a:moveTo>
                  <a:pt x="161" y="61"/>
                </a:moveTo>
                <a:cubicBezTo>
                  <a:pt x="162" y="61"/>
                  <a:pt x="162" y="62"/>
                  <a:pt x="161" y="63"/>
                </a:cubicBezTo>
                <a:cubicBezTo>
                  <a:pt x="159" y="62"/>
                  <a:pt x="155" y="65"/>
                  <a:pt x="154" y="66"/>
                </a:cubicBezTo>
                <a:cubicBezTo>
                  <a:pt x="152" y="66"/>
                  <a:pt x="150" y="68"/>
                  <a:pt x="148" y="69"/>
                </a:cubicBezTo>
                <a:cubicBezTo>
                  <a:pt x="149" y="68"/>
                  <a:pt x="148" y="71"/>
                  <a:pt x="149" y="70"/>
                </a:cubicBezTo>
                <a:cubicBezTo>
                  <a:pt x="154" y="67"/>
                  <a:pt x="156" y="65"/>
                  <a:pt x="162" y="64"/>
                </a:cubicBezTo>
                <a:cubicBezTo>
                  <a:pt x="162" y="61"/>
                  <a:pt x="167" y="62"/>
                  <a:pt x="168" y="59"/>
                </a:cubicBezTo>
                <a:cubicBezTo>
                  <a:pt x="168" y="59"/>
                  <a:pt x="167" y="58"/>
                  <a:pt x="167" y="59"/>
                </a:cubicBezTo>
                <a:cubicBezTo>
                  <a:pt x="167" y="60"/>
                  <a:pt x="162" y="61"/>
                  <a:pt x="161" y="61"/>
                </a:cubicBezTo>
                <a:close/>
                <a:moveTo>
                  <a:pt x="156" y="83"/>
                </a:moveTo>
                <a:cubicBezTo>
                  <a:pt x="156" y="83"/>
                  <a:pt x="156" y="83"/>
                  <a:pt x="157" y="83"/>
                </a:cubicBezTo>
                <a:cubicBezTo>
                  <a:pt x="157" y="83"/>
                  <a:pt x="157" y="84"/>
                  <a:pt x="157" y="83"/>
                </a:cubicBezTo>
                <a:cubicBezTo>
                  <a:pt x="157" y="82"/>
                  <a:pt x="159" y="82"/>
                  <a:pt x="159" y="81"/>
                </a:cubicBezTo>
                <a:cubicBezTo>
                  <a:pt x="160" y="81"/>
                  <a:pt x="160" y="83"/>
                  <a:pt x="161" y="82"/>
                </a:cubicBezTo>
                <a:cubicBezTo>
                  <a:pt x="161" y="80"/>
                  <a:pt x="161" y="79"/>
                  <a:pt x="162" y="81"/>
                </a:cubicBezTo>
                <a:cubicBezTo>
                  <a:pt x="162" y="79"/>
                  <a:pt x="164" y="80"/>
                  <a:pt x="162" y="79"/>
                </a:cubicBezTo>
                <a:cubicBezTo>
                  <a:pt x="164" y="79"/>
                  <a:pt x="164" y="78"/>
                  <a:pt x="166" y="77"/>
                </a:cubicBezTo>
                <a:cubicBezTo>
                  <a:pt x="166" y="78"/>
                  <a:pt x="166" y="78"/>
                  <a:pt x="167" y="78"/>
                </a:cubicBezTo>
                <a:cubicBezTo>
                  <a:pt x="166" y="77"/>
                  <a:pt x="167" y="76"/>
                  <a:pt x="165" y="76"/>
                </a:cubicBezTo>
                <a:cubicBezTo>
                  <a:pt x="163" y="79"/>
                  <a:pt x="158" y="80"/>
                  <a:pt x="156" y="83"/>
                </a:cubicBezTo>
                <a:close/>
                <a:moveTo>
                  <a:pt x="147" y="34"/>
                </a:moveTo>
                <a:cubicBezTo>
                  <a:pt x="147" y="36"/>
                  <a:pt x="148" y="36"/>
                  <a:pt x="147" y="37"/>
                </a:cubicBezTo>
                <a:cubicBezTo>
                  <a:pt x="145" y="34"/>
                  <a:pt x="143" y="39"/>
                  <a:pt x="142" y="38"/>
                </a:cubicBezTo>
                <a:cubicBezTo>
                  <a:pt x="143" y="38"/>
                  <a:pt x="143" y="39"/>
                  <a:pt x="144" y="39"/>
                </a:cubicBezTo>
                <a:cubicBezTo>
                  <a:pt x="144" y="37"/>
                  <a:pt x="146" y="38"/>
                  <a:pt x="147" y="38"/>
                </a:cubicBezTo>
                <a:cubicBezTo>
                  <a:pt x="147" y="37"/>
                  <a:pt x="148" y="36"/>
                  <a:pt x="149" y="35"/>
                </a:cubicBezTo>
                <a:cubicBezTo>
                  <a:pt x="149" y="36"/>
                  <a:pt x="151" y="35"/>
                  <a:pt x="152" y="35"/>
                </a:cubicBezTo>
                <a:cubicBezTo>
                  <a:pt x="151" y="35"/>
                  <a:pt x="151" y="34"/>
                  <a:pt x="151" y="34"/>
                </a:cubicBezTo>
                <a:cubicBezTo>
                  <a:pt x="149" y="34"/>
                  <a:pt x="149" y="36"/>
                  <a:pt x="147" y="34"/>
                </a:cubicBezTo>
                <a:close/>
                <a:moveTo>
                  <a:pt x="163" y="70"/>
                </a:moveTo>
                <a:cubicBezTo>
                  <a:pt x="162" y="71"/>
                  <a:pt x="160" y="71"/>
                  <a:pt x="159" y="72"/>
                </a:cubicBezTo>
                <a:cubicBezTo>
                  <a:pt x="163" y="71"/>
                  <a:pt x="163" y="71"/>
                  <a:pt x="164" y="71"/>
                </a:cubicBezTo>
                <a:cubicBezTo>
                  <a:pt x="163" y="71"/>
                  <a:pt x="163" y="70"/>
                  <a:pt x="163" y="70"/>
                </a:cubicBezTo>
                <a:close/>
                <a:moveTo>
                  <a:pt x="162" y="102"/>
                </a:moveTo>
                <a:cubicBezTo>
                  <a:pt x="163" y="104"/>
                  <a:pt x="167" y="102"/>
                  <a:pt x="165" y="101"/>
                </a:cubicBezTo>
                <a:cubicBezTo>
                  <a:pt x="164" y="103"/>
                  <a:pt x="162" y="101"/>
                  <a:pt x="162" y="102"/>
                </a:cubicBezTo>
                <a:close/>
                <a:moveTo>
                  <a:pt x="159" y="52"/>
                </a:moveTo>
                <a:cubicBezTo>
                  <a:pt x="160" y="54"/>
                  <a:pt x="158" y="53"/>
                  <a:pt x="158" y="55"/>
                </a:cubicBezTo>
                <a:cubicBezTo>
                  <a:pt x="160" y="54"/>
                  <a:pt x="160" y="55"/>
                  <a:pt x="161" y="53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1" y="53"/>
                  <a:pt x="160" y="53"/>
                  <a:pt x="159" y="52"/>
                </a:cubicBezTo>
                <a:close/>
                <a:moveTo>
                  <a:pt x="157" y="107"/>
                </a:moveTo>
                <a:cubicBezTo>
                  <a:pt x="158" y="108"/>
                  <a:pt x="158" y="109"/>
                  <a:pt x="160" y="108"/>
                </a:cubicBezTo>
                <a:cubicBezTo>
                  <a:pt x="160" y="106"/>
                  <a:pt x="161" y="107"/>
                  <a:pt x="163" y="105"/>
                </a:cubicBezTo>
                <a:cubicBezTo>
                  <a:pt x="163" y="106"/>
                  <a:pt x="163" y="106"/>
                  <a:pt x="163" y="106"/>
                </a:cubicBezTo>
                <a:cubicBezTo>
                  <a:pt x="164" y="104"/>
                  <a:pt x="161" y="105"/>
                  <a:pt x="161" y="104"/>
                </a:cubicBezTo>
                <a:cubicBezTo>
                  <a:pt x="161" y="107"/>
                  <a:pt x="158" y="106"/>
                  <a:pt x="156" y="107"/>
                </a:cubicBezTo>
                <a:cubicBezTo>
                  <a:pt x="156" y="108"/>
                  <a:pt x="157" y="108"/>
                  <a:pt x="156" y="109"/>
                </a:cubicBezTo>
                <a:cubicBezTo>
                  <a:pt x="158" y="108"/>
                  <a:pt x="159" y="109"/>
                  <a:pt x="157" y="107"/>
                </a:cubicBezTo>
                <a:close/>
                <a:moveTo>
                  <a:pt x="161" y="162"/>
                </a:moveTo>
                <a:cubicBezTo>
                  <a:pt x="162" y="161"/>
                  <a:pt x="165" y="160"/>
                  <a:pt x="164" y="159"/>
                </a:cubicBezTo>
                <a:cubicBezTo>
                  <a:pt x="164" y="160"/>
                  <a:pt x="161" y="160"/>
                  <a:pt x="161" y="162"/>
                </a:cubicBezTo>
                <a:close/>
                <a:moveTo>
                  <a:pt x="156" y="77"/>
                </a:moveTo>
                <a:cubicBezTo>
                  <a:pt x="157" y="77"/>
                  <a:pt x="158" y="77"/>
                  <a:pt x="158" y="77"/>
                </a:cubicBezTo>
                <a:cubicBezTo>
                  <a:pt x="157" y="77"/>
                  <a:pt x="156" y="77"/>
                  <a:pt x="155" y="77"/>
                </a:cubicBezTo>
                <a:cubicBezTo>
                  <a:pt x="156" y="77"/>
                  <a:pt x="155" y="79"/>
                  <a:pt x="156" y="79"/>
                </a:cubicBezTo>
                <a:cubicBezTo>
                  <a:pt x="156" y="76"/>
                  <a:pt x="161" y="78"/>
                  <a:pt x="159" y="76"/>
                </a:cubicBezTo>
                <a:cubicBezTo>
                  <a:pt x="159" y="79"/>
                  <a:pt x="157" y="74"/>
                  <a:pt x="156" y="77"/>
                </a:cubicBezTo>
                <a:close/>
                <a:moveTo>
                  <a:pt x="160" y="124"/>
                </a:moveTo>
                <a:cubicBezTo>
                  <a:pt x="159" y="123"/>
                  <a:pt x="159" y="123"/>
                  <a:pt x="159" y="123"/>
                </a:cubicBezTo>
                <a:cubicBezTo>
                  <a:pt x="159" y="124"/>
                  <a:pt x="158" y="124"/>
                  <a:pt x="157" y="124"/>
                </a:cubicBezTo>
                <a:cubicBezTo>
                  <a:pt x="157" y="128"/>
                  <a:pt x="162" y="122"/>
                  <a:pt x="160" y="123"/>
                </a:cubicBezTo>
                <a:cubicBezTo>
                  <a:pt x="160" y="123"/>
                  <a:pt x="160" y="124"/>
                  <a:pt x="160" y="124"/>
                </a:cubicBezTo>
                <a:close/>
                <a:moveTo>
                  <a:pt x="156" y="72"/>
                </a:moveTo>
                <a:cubicBezTo>
                  <a:pt x="156" y="71"/>
                  <a:pt x="157" y="70"/>
                  <a:pt x="156" y="70"/>
                </a:cubicBezTo>
                <a:cubicBezTo>
                  <a:pt x="154" y="72"/>
                  <a:pt x="153" y="72"/>
                  <a:pt x="156" y="72"/>
                </a:cubicBezTo>
                <a:close/>
                <a:moveTo>
                  <a:pt x="153" y="75"/>
                </a:moveTo>
                <a:cubicBezTo>
                  <a:pt x="153" y="76"/>
                  <a:pt x="153" y="77"/>
                  <a:pt x="153" y="77"/>
                </a:cubicBezTo>
                <a:cubicBezTo>
                  <a:pt x="153" y="76"/>
                  <a:pt x="153" y="75"/>
                  <a:pt x="154" y="75"/>
                </a:cubicBezTo>
                <a:cubicBezTo>
                  <a:pt x="154" y="76"/>
                  <a:pt x="154" y="77"/>
                  <a:pt x="155" y="77"/>
                </a:cubicBezTo>
                <a:cubicBezTo>
                  <a:pt x="155" y="77"/>
                  <a:pt x="155" y="76"/>
                  <a:pt x="155" y="75"/>
                </a:cubicBezTo>
                <a:cubicBezTo>
                  <a:pt x="155" y="76"/>
                  <a:pt x="155" y="76"/>
                  <a:pt x="156" y="76"/>
                </a:cubicBezTo>
                <a:cubicBezTo>
                  <a:pt x="156" y="75"/>
                  <a:pt x="154" y="74"/>
                  <a:pt x="153" y="75"/>
                </a:cubicBezTo>
                <a:close/>
                <a:moveTo>
                  <a:pt x="141" y="70"/>
                </a:moveTo>
                <a:cubicBezTo>
                  <a:pt x="145" y="70"/>
                  <a:pt x="149" y="67"/>
                  <a:pt x="150" y="65"/>
                </a:cubicBezTo>
                <a:cubicBezTo>
                  <a:pt x="151" y="67"/>
                  <a:pt x="151" y="64"/>
                  <a:pt x="153" y="65"/>
                </a:cubicBezTo>
                <a:cubicBezTo>
                  <a:pt x="152" y="63"/>
                  <a:pt x="148" y="65"/>
                  <a:pt x="146" y="66"/>
                </a:cubicBezTo>
                <a:cubicBezTo>
                  <a:pt x="144" y="67"/>
                  <a:pt x="142" y="69"/>
                  <a:pt x="140" y="70"/>
                </a:cubicBezTo>
                <a:cubicBezTo>
                  <a:pt x="140" y="69"/>
                  <a:pt x="138" y="70"/>
                  <a:pt x="138" y="70"/>
                </a:cubicBezTo>
                <a:cubicBezTo>
                  <a:pt x="140" y="71"/>
                  <a:pt x="140" y="70"/>
                  <a:pt x="140" y="71"/>
                </a:cubicBezTo>
                <a:cubicBezTo>
                  <a:pt x="139" y="71"/>
                  <a:pt x="138" y="71"/>
                  <a:pt x="137" y="70"/>
                </a:cubicBezTo>
                <a:cubicBezTo>
                  <a:pt x="138" y="72"/>
                  <a:pt x="136" y="74"/>
                  <a:pt x="137" y="73"/>
                </a:cubicBezTo>
                <a:cubicBezTo>
                  <a:pt x="138" y="72"/>
                  <a:pt x="142" y="72"/>
                  <a:pt x="141" y="70"/>
                </a:cubicBezTo>
                <a:close/>
                <a:moveTo>
                  <a:pt x="123" y="79"/>
                </a:moveTo>
                <a:cubicBezTo>
                  <a:pt x="127" y="79"/>
                  <a:pt x="132" y="76"/>
                  <a:pt x="132" y="75"/>
                </a:cubicBezTo>
                <a:cubicBezTo>
                  <a:pt x="135" y="75"/>
                  <a:pt x="133" y="74"/>
                  <a:pt x="134" y="73"/>
                </a:cubicBezTo>
                <a:cubicBezTo>
                  <a:pt x="134" y="74"/>
                  <a:pt x="135" y="74"/>
                  <a:pt x="136" y="74"/>
                </a:cubicBezTo>
                <a:cubicBezTo>
                  <a:pt x="135" y="72"/>
                  <a:pt x="137" y="73"/>
                  <a:pt x="137" y="71"/>
                </a:cubicBezTo>
                <a:cubicBezTo>
                  <a:pt x="131" y="74"/>
                  <a:pt x="127" y="77"/>
                  <a:pt x="120" y="80"/>
                </a:cubicBezTo>
                <a:cubicBezTo>
                  <a:pt x="121" y="80"/>
                  <a:pt x="122" y="80"/>
                  <a:pt x="121" y="81"/>
                </a:cubicBezTo>
                <a:cubicBezTo>
                  <a:pt x="123" y="81"/>
                  <a:pt x="124" y="80"/>
                  <a:pt x="123" y="79"/>
                </a:cubicBezTo>
                <a:close/>
                <a:moveTo>
                  <a:pt x="152" y="76"/>
                </a:moveTo>
                <a:cubicBezTo>
                  <a:pt x="151" y="77"/>
                  <a:pt x="148" y="77"/>
                  <a:pt x="149" y="79"/>
                </a:cubicBezTo>
                <a:cubicBezTo>
                  <a:pt x="149" y="78"/>
                  <a:pt x="149" y="78"/>
                  <a:pt x="150" y="78"/>
                </a:cubicBezTo>
                <a:cubicBezTo>
                  <a:pt x="150" y="80"/>
                  <a:pt x="152" y="81"/>
                  <a:pt x="151" y="82"/>
                </a:cubicBezTo>
                <a:cubicBezTo>
                  <a:pt x="151" y="80"/>
                  <a:pt x="156" y="81"/>
                  <a:pt x="155" y="79"/>
                </a:cubicBezTo>
                <a:cubicBezTo>
                  <a:pt x="154" y="80"/>
                  <a:pt x="154" y="80"/>
                  <a:pt x="153" y="80"/>
                </a:cubicBezTo>
                <a:cubicBezTo>
                  <a:pt x="152" y="78"/>
                  <a:pt x="153" y="79"/>
                  <a:pt x="154" y="78"/>
                </a:cubicBezTo>
                <a:cubicBezTo>
                  <a:pt x="153" y="78"/>
                  <a:pt x="152" y="77"/>
                  <a:pt x="152" y="76"/>
                </a:cubicBezTo>
                <a:close/>
                <a:moveTo>
                  <a:pt x="153" y="87"/>
                </a:moveTo>
                <a:cubicBezTo>
                  <a:pt x="154" y="87"/>
                  <a:pt x="154" y="88"/>
                  <a:pt x="154" y="88"/>
                </a:cubicBezTo>
                <a:cubicBezTo>
                  <a:pt x="155" y="87"/>
                  <a:pt x="155" y="87"/>
                  <a:pt x="155" y="85"/>
                </a:cubicBezTo>
                <a:cubicBezTo>
                  <a:pt x="154" y="86"/>
                  <a:pt x="154" y="85"/>
                  <a:pt x="154" y="85"/>
                </a:cubicBezTo>
                <a:cubicBezTo>
                  <a:pt x="153" y="86"/>
                  <a:pt x="155" y="86"/>
                  <a:pt x="154" y="87"/>
                </a:cubicBezTo>
                <a:cubicBezTo>
                  <a:pt x="154" y="86"/>
                  <a:pt x="153" y="86"/>
                  <a:pt x="153" y="87"/>
                </a:cubicBezTo>
                <a:close/>
                <a:moveTo>
                  <a:pt x="149" y="96"/>
                </a:moveTo>
                <a:cubicBezTo>
                  <a:pt x="150" y="96"/>
                  <a:pt x="149" y="98"/>
                  <a:pt x="149" y="98"/>
                </a:cubicBezTo>
                <a:cubicBezTo>
                  <a:pt x="149" y="97"/>
                  <a:pt x="149" y="97"/>
                  <a:pt x="148" y="97"/>
                </a:cubicBezTo>
                <a:cubicBezTo>
                  <a:pt x="149" y="99"/>
                  <a:pt x="146" y="97"/>
                  <a:pt x="146" y="98"/>
                </a:cubicBezTo>
                <a:cubicBezTo>
                  <a:pt x="146" y="98"/>
                  <a:pt x="147" y="98"/>
                  <a:pt x="147" y="98"/>
                </a:cubicBezTo>
                <a:cubicBezTo>
                  <a:pt x="147" y="98"/>
                  <a:pt x="147" y="98"/>
                  <a:pt x="147" y="99"/>
                </a:cubicBezTo>
                <a:cubicBezTo>
                  <a:pt x="151" y="97"/>
                  <a:pt x="154" y="95"/>
                  <a:pt x="156" y="95"/>
                </a:cubicBezTo>
                <a:cubicBezTo>
                  <a:pt x="155" y="94"/>
                  <a:pt x="156" y="94"/>
                  <a:pt x="155" y="94"/>
                </a:cubicBezTo>
                <a:cubicBezTo>
                  <a:pt x="153" y="95"/>
                  <a:pt x="151" y="96"/>
                  <a:pt x="149" y="96"/>
                </a:cubicBezTo>
                <a:close/>
                <a:moveTo>
                  <a:pt x="152" y="111"/>
                </a:moveTo>
                <a:cubicBezTo>
                  <a:pt x="152" y="110"/>
                  <a:pt x="152" y="110"/>
                  <a:pt x="153" y="110"/>
                </a:cubicBezTo>
                <a:cubicBezTo>
                  <a:pt x="153" y="111"/>
                  <a:pt x="154" y="111"/>
                  <a:pt x="154" y="111"/>
                </a:cubicBezTo>
                <a:cubicBezTo>
                  <a:pt x="152" y="111"/>
                  <a:pt x="151" y="111"/>
                  <a:pt x="150" y="112"/>
                </a:cubicBezTo>
                <a:cubicBezTo>
                  <a:pt x="151" y="112"/>
                  <a:pt x="151" y="112"/>
                  <a:pt x="151" y="113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53" y="112"/>
                  <a:pt x="155" y="111"/>
                  <a:pt x="156" y="109"/>
                </a:cubicBezTo>
                <a:cubicBezTo>
                  <a:pt x="155" y="109"/>
                  <a:pt x="155" y="110"/>
                  <a:pt x="154" y="110"/>
                </a:cubicBezTo>
                <a:cubicBezTo>
                  <a:pt x="154" y="110"/>
                  <a:pt x="153" y="109"/>
                  <a:pt x="153" y="109"/>
                </a:cubicBezTo>
                <a:cubicBezTo>
                  <a:pt x="154" y="108"/>
                  <a:pt x="154" y="109"/>
                  <a:pt x="155" y="109"/>
                </a:cubicBezTo>
                <a:cubicBezTo>
                  <a:pt x="155" y="106"/>
                  <a:pt x="150" y="110"/>
                  <a:pt x="152" y="111"/>
                </a:cubicBezTo>
                <a:close/>
                <a:moveTo>
                  <a:pt x="118" y="33"/>
                </a:move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4"/>
                  <a:pt x="117" y="34"/>
                </a:cubicBezTo>
                <a:cubicBezTo>
                  <a:pt x="117" y="34"/>
                  <a:pt x="117" y="35"/>
                  <a:pt x="117" y="35"/>
                </a:cubicBezTo>
                <a:cubicBezTo>
                  <a:pt x="120" y="36"/>
                  <a:pt x="118" y="32"/>
                  <a:pt x="118" y="33"/>
                </a:cubicBezTo>
                <a:close/>
                <a:moveTo>
                  <a:pt x="102" y="32"/>
                </a:moveTo>
                <a:cubicBezTo>
                  <a:pt x="100" y="31"/>
                  <a:pt x="99" y="31"/>
                  <a:pt x="100" y="30"/>
                </a:cubicBezTo>
                <a:cubicBezTo>
                  <a:pt x="100" y="30"/>
                  <a:pt x="100" y="30"/>
                  <a:pt x="99" y="29"/>
                </a:cubicBezTo>
                <a:cubicBezTo>
                  <a:pt x="98" y="30"/>
                  <a:pt x="96" y="31"/>
                  <a:pt x="97" y="31"/>
                </a:cubicBezTo>
                <a:cubicBezTo>
                  <a:pt x="98" y="31"/>
                  <a:pt x="99" y="30"/>
                  <a:pt x="99" y="30"/>
                </a:cubicBezTo>
                <a:cubicBezTo>
                  <a:pt x="97" y="31"/>
                  <a:pt x="99" y="33"/>
                  <a:pt x="97" y="31"/>
                </a:cubicBezTo>
                <a:cubicBezTo>
                  <a:pt x="97" y="35"/>
                  <a:pt x="99" y="34"/>
                  <a:pt x="102" y="32"/>
                </a:cubicBezTo>
                <a:close/>
                <a:moveTo>
                  <a:pt x="95" y="33"/>
                </a:moveTo>
                <a:cubicBezTo>
                  <a:pt x="97" y="33"/>
                  <a:pt x="96" y="34"/>
                  <a:pt x="96" y="35"/>
                </a:cubicBezTo>
                <a:cubicBezTo>
                  <a:pt x="97" y="35"/>
                  <a:pt x="97" y="34"/>
                  <a:pt x="98" y="35"/>
                </a:cubicBezTo>
                <a:cubicBezTo>
                  <a:pt x="98" y="33"/>
                  <a:pt x="94" y="31"/>
                  <a:pt x="95" y="33"/>
                </a:cubicBezTo>
                <a:close/>
                <a:moveTo>
                  <a:pt x="128" y="22"/>
                </a:moveTo>
                <a:cubicBezTo>
                  <a:pt x="128" y="19"/>
                  <a:pt x="124" y="20"/>
                  <a:pt x="123" y="22"/>
                </a:cubicBezTo>
                <a:cubicBezTo>
                  <a:pt x="126" y="22"/>
                  <a:pt x="124" y="20"/>
                  <a:pt x="126" y="22"/>
                </a:cubicBezTo>
                <a:cubicBezTo>
                  <a:pt x="126" y="21"/>
                  <a:pt x="127" y="21"/>
                  <a:pt x="127" y="20"/>
                </a:cubicBezTo>
                <a:cubicBezTo>
                  <a:pt x="127" y="21"/>
                  <a:pt x="128" y="22"/>
                  <a:pt x="128" y="22"/>
                </a:cubicBezTo>
                <a:close/>
                <a:moveTo>
                  <a:pt x="146" y="95"/>
                </a:moveTo>
                <a:cubicBezTo>
                  <a:pt x="146" y="96"/>
                  <a:pt x="149" y="96"/>
                  <a:pt x="149" y="94"/>
                </a:cubicBezTo>
                <a:cubicBezTo>
                  <a:pt x="148" y="93"/>
                  <a:pt x="147" y="94"/>
                  <a:pt x="146" y="95"/>
                </a:cubicBezTo>
                <a:close/>
                <a:moveTo>
                  <a:pt x="149" y="113"/>
                </a:moveTo>
                <a:cubicBezTo>
                  <a:pt x="150" y="112"/>
                  <a:pt x="149" y="114"/>
                  <a:pt x="149" y="114"/>
                </a:cubicBezTo>
                <a:cubicBezTo>
                  <a:pt x="148" y="113"/>
                  <a:pt x="146" y="113"/>
                  <a:pt x="145" y="114"/>
                </a:cubicBezTo>
                <a:cubicBezTo>
                  <a:pt x="146" y="115"/>
                  <a:pt x="146" y="115"/>
                  <a:pt x="146" y="116"/>
                </a:cubicBezTo>
                <a:cubicBezTo>
                  <a:pt x="148" y="116"/>
                  <a:pt x="148" y="114"/>
                  <a:pt x="150" y="114"/>
                </a:cubicBezTo>
                <a:cubicBezTo>
                  <a:pt x="151" y="113"/>
                  <a:pt x="150" y="111"/>
                  <a:pt x="149" y="113"/>
                </a:cubicBezTo>
                <a:close/>
                <a:moveTo>
                  <a:pt x="146" y="90"/>
                </a:moveTo>
                <a:cubicBezTo>
                  <a:pt x="147" y="90"/>
                  <a:pt x="147" y="91"/>
                  <a:pt x="146" y="92"/>
                </a:cubicBezTo>
                <a:cubicBezTo>
                  <a:pt x="149" y="93"/>
                  <a:pt x="146" y="90"/>
                  <a:pt x="148" y="90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48" y="89"/>
                  <a:pt x="146" y="89"/>
                  <a:pt x="146" y="90"/>
                </a:cubicBezTo>
                <a:close/>
                <a:moveTo>
                  <a:pt x="146" y="77"/>
                </a:moveTo>
                <a:cubicBezTo>
                  <a:pt x="147" y="77"/>
                  <a:pt x="147" y="77"/>
                  <a:pt x="147" y="76"/>
                </a:cubicBezTo>
                <a:cubicBezTo>
                  <a:pt x="146" y="75"/>
                  <a:pt x="146" y="77"/>
                  <a:pt x="145" y="77"/>
                </a:cubicBezTo>
                <a:cubicBezTo>
                  <a:pt x="146" y="77"/>
                  <a:pt x="146" y="79"/>
                  <a:pt x="146" y="78"/>
                </a:cubicBezTo>
                <a:cubicBezTo>
                  <a:pt x="146" y="78"/>
                  <a:pt x="146" y="78"/>
                  <a:pt x="146" y="77"/>
                </a:cubicBezTo>
                <a:close/>
                <a:moveTo>
                  <a:pt x="128" y="80"/>
                </a:moveTo>
                <a:cubicBezTo>
                  <a:pt x="131" y="80"/>
                  <a:pt x="133" y="79"/>
                  <a:pt x="133" y="77"/>
                </a:cubicBezTo>
                <a:cubicBezTo>
                  <a:pt x="134" y="77"/>
                  <a:pt x="134" y="78"/>
                  <a:pt x="134" y="78"/>
                </a:cubicBezTo>
                <a:cubicBezTo>
                  <a:pt x="136" y="76"/>
                  <a:pt x="136" y="76"/>
                  <a:pt x="139" y="76"/>
                </a:cubicBezTo>
                <a:cubicBezTo>
                  <a:pt x="138" y="75"/>
                  <a:pt x="138" y="74"/>
                  <a:pt x="137" y="74"/>
                </a:cubicBezTo>
                <a:cubicBezTo>
                  <a:pt x="135" y="76"/>
                  <a:pt x="128" y="78"/>
                  <a:pt x="125" y="82"/>
                </a:cubicBezTo>
                <a:cubicBezTo>
                  <a:pt x="126" y="82"/>
                  <a:pt x="129" y="81"/>
                  <a:pt x="128" y="80"/>
                </a:cubicBezTo>
                <a:close/>
                <a:moveTo>
                  <a:pt x="139" y="100"/>
                </a:moveTo>
                <a:cubicBezTo>
                  <a:pt x="140" y="99"/>
                  <a:pt x="140" y="99"/>
                  <a:pt x="141" y="100"/>
                </a:cubicBezTo>
                <a:cubicBezTo>
                  <a:pt x="142" y="99"/>
                  <a:pt x="140" y="98"/>
                  <a:pt x="141" y="98"/>
                </a:cubicBezTo>
                <a:cubicBezTo>
                  <a:pt x="142" y="99"/>
                  <a:pt x="143" y="98"/>
                  <a:pt x="143" y="99"/>
                </a:cubicBezTo>
                <a:cubicBezTo>
                  <a:pt x="144" y="98"/>
                  <a:pt x="143" y="98"/>
                  <a:pt x="142" y="97"/>
                </a:cubicBezTo>
                <a:cubicBezTo>
                  <a:pt x="144" y="97"/>
                  <a:pt x="144" y="97"/>
                  <a:pt x="145" y="98"/>
                </a:cubicBezTo>
                <a:cubicBezTo>
                  <a:pt x="145" y="97"/>
                  <a:pt x="147" y="97"/>
                  <a:pt x="147" y="96"/>
                </a:cubicBezTo>
                <a:cubicBezTo>
                  <a:pt x="143" y="96"/>
                  <a:pt x="141" y="97"/>
                  <a:pt x="139" y="100"/>
                </a:cubicBezTo>
                <a:close/>
                <a:moveTo>
                  <a:pt x="127" y="109"/>
                </a:moveTo>
                <a:cubicBezTo>
                  <a:pt x="127" y="112"/>
                  <a:pt x="125" y="111"/>
                  <a:pt x="124" y="112"/>
                </a:cubicBezTo>
                <a:cubicBezTo>
                  <a:pt x="125" y="112"/>
                  <a:pt x="125" y="112"/>
                  <a:pt x="124" y="113"/>
                </a:cubicBezTo>
                <a:cubicBezTo>
                  <a:pt x="127" y="112"/>
                  <a:pt x="132" y="110"/>
                  <a:pt x="130" y="109"/>
                </a:cubicBezTo>
                <a:cubicBezTo>
                  <a:pt x="133" y="108"/>
                  <a:pt x="137" y="106"/>
                  <a:pt x="137" y="105"/>
                </a:cubicBezTo>
                <a:cubicBezTo>
                  <a:pt x="142" y="103"/>
                  <a:pt x="143" y="102"/>
                  <a:pt x="146" y="99"/>
                </a:cubicBezTo>
                <a:cubicBezTo>
                  <a:pt x="146" y="100"/>
                  <a:pt x="148" y="100"/>
                  <a:pt x="147" y="99"/>
                </a:cubicBezTo>
                <a:cubicBezTo>
                  <a:pt x="142" y="100"/>
                  <a:pt x="135" y="108"/>
                  <a:pt x="127" y="109"/>
                </a:cubicBezTo>
                <a:close/>
                <a:moveTo>
                  <a:pt x="143" y="160"/>
                </a:moveTo>
                <a:cubicBezTo>
                  <a:pt x="146" y="159"/>
                  <a:pt x="146" y="157"/>
                  <a:pt x="150" y="156"/>
                </a:cubicBezTo>
                <a:cubicBezTo>
                  <a:pt x="148" y="156"/>
                  <a:pt x="147" y="156"/>
                  <a:pt x="146" y="157"/>
                </a:cubicBezTo>
                <a:cubicBezTo>
                  <a:pt x="146" y="158"/>
                  <a:pt x="143" y="159"/>
                  <a:pt x="143" y="160"/>
                </a:cubicBezTo>
                <a:close/>
                <a:moveTo>
                  <a:pt x="135" y="39"/>
                </a:moveTo>
                <a:cubicBezTo>
                  <a:pt x="135" y="38"/>
                  <a:pt x="139" y="39"/>
                  <a:pt x="139" y="37"/>
                </a:cubicBezTo>
                <a:cubicBezTo>
                  <a:pt x="138" y="37"/>
                  <a:pt x="134" y="38"/>
                  <a:pt x="135" y="39"/>
                </a:cubicBezTo>
                <a:close/>
                <a:moveTo>
                  <a:pt x="140" y="166"/>
                </a:moveTo>
                <a:cubicBezTo>
                  <a:pt x="140" y="165"/>
                  <a:pt x="144" y="166"/>
                  <a:pt x="141" y="165"/>
                </a:cubicBezTo>
                <a:cubicBezTo>
                  <a:pt x="143" y="164"/>
                  <a:pt x="143" y="165"/>
                  <a:pt x="144" y="166"/>
                </a:cubicBezTo>
                <a:cubicBezTo>
                  <a:pt x="144" y="165"/>
                  <a:pt x="144" y="165"/>
                  <a:pt x="144" y="164"/>
                </a:cubicBezTo>
                <a:cubicBezTo>
                  <a:pt x="144" y="164"/>
                  <a:pt x="138" y="164"/>
                  <a:pt x="138" y="165"/>
                </a:cubicBezTo>
                <a:cubicBezTo>
                  <a:pt x="139" y="165"/>
                  <a:pt x="140" y="165"/>
                  <a:pt x="140" y="165"/>
                </a:cubicBezTo>
                <a:cubicBezTo>
                  <a:pt x="140" y="165"/>
                  <a:pt x="139" y="166"/>
                  <a:pt x="140" y="166"/>
                </a:cubicBezTo>
                <a:close/>
                <a:moveTo>
                  <a:pt x="133" y="44"/>
                </a:moveTo>
                <a:cubicBezTo>
                  <a:pt x="135" y="44"/>
                  <a:pt x="136" y="43"/>
                  <a:pt x="135" y="42"/>
                </a:cubicBezTo>
                <a:cubicBezTo>
                  <a:pt x="136" y="42"/>
                  <a:pt x="136" y="43"/>
                  <a:pt x="137" y="43"/>
                </a:cubicBezTo>
                <a:cubicBezTo>
                  <a:pt x="136" y="42"/>
                  <a:pt x="137" y="42"/>
                  <a:pt x="136" y="41"/>
                </a:cubicBezTo>
                <a:cubicBezTo>
                  <a:pt x="135" y="42"/>
                  <a:pt x="133" y="41"/>
                  <a:pt x="133" y="44"/>
                </a:cubicBezTo>
                <a:close/>
                <a:moveTo>
                  <a:pt x="124" y="107"/>
                </a:moveTo>
                <a:cubicBezTo>
                  <a:pt x="126" y="107"/>
                  <a:pt x="123" y="109"/>
                  <a:pt x="123" y="110"/>
                </a:cubicBezTo>
                <a:cubicBezTo>
                  <a:pt x="124" y="108"/>
                  <a:pt x="119" y="111"/>
                  <a:pt x="120" y="111"/>
                </a:cubicBezTo>
                <a:cubicBezTo>
                  <a:pt x="121" y="109"/>
                  <a:pt x="121" y="112"/>
                  <a:pt x="122" y="112"/>
                </a:cubicBezTo>
                <a:cubicBezTo>
                  <a:pt x="125" y="110"/>
                  <a:pt x="128" y="107"/>
                  <a:pt x="132" y="105"/>
                </a:cubicBezTo>
                <a:cubicBezTo>
                  <a:pt x="131" y="104"/>
                  <a:pt x="130" y="106"/>
                  <a:pt x="130" y="105"/>
                </a:cubicBezTo>
                <a:cubicBezTo>
                  <a:pt x="133" y="105"/>
                  <a:pt x="138" y="103"/>
                  <a:pt x="137" y="101"/>
                </a:cubicBezTo>
                <a:cubicBezTo>
                  <a:pt x="132" y="101"/>
                  <a:pt x="128" y="107"/>
                  <a:pt x="124" y="107"/>
                </a:cubicBezTo>
                <a:close/>
                <a:moveTo>
                  <a:pt x="130" y="46"/>
                </a:moveTo>
                <a:cubicBezTo>
                  <a:pt x="130" y="45"/>
                  <a:pt x="132" y="46"/>
                  <a:pt x="132" y="44"/>
                </a:cubicBezTo>
                <a:cubicBezTo>
                  <a:pt x="131" y="44"/>
                  <a:pt x="130" y="44"/>
                  <a:pt x="129" y="43"/>
                </a:cubicBezTo>
                <a:cubicBezTo>
                  <a:pt x="129" y="46"/>
                  <a:pt x="130" y="44"/>
                  <a:pt x="130" y="45"/>
                </a:cubicBezTo>
                <a:cubicBezTo>
                  <a:pt x="130" y="45"/>
                  <a:pt x="130" y="46"/>
                  <a:pt x="130" y="46"/>
                </a:cubicBezTo>
                <a:close/>
                <a:moveTo>
                  <a:pt x="126" y="46"/>
                </a:moveTo>
                <a:cubicBezTo>
                  <a:pt x="127" y="46"/>
                  <a:pt x="126" y="47"/>
                  <a:pt x="126" y="47"/>
                </a:cubicBezTo>
                <a:cubicBezTo>
                  <a:pt x="128" y="47"/>
                  <a:pt x="129" y="47"/>
                  <a:pt x="129" y="46"/>
                </a:cubicBezTo>
                <a:cubicBezTo>
                  <a:pt x="128" y="46"/>
                  <a:pt x="129" y="46"/>
                  <a:pt x="129" y="45"/>
                </a:cubicBezTo>
                <a:cubicBezTo>
                  <a:pt x="129" y="45"/>
                  <a:pt x="128" y="45"/>
                  <a:pt x="128" y="45"/>
                </a:cubicBezTo>
                <a:cubicBezTo>
                  <a:pt x="128" y="47"/>
                  <a:pt x="127" y="46"/>
                  <a:pt x="126" y="46"/>
                </a:cubicBezTo>
                <a:close/>
                <a:moveTo>
                  <a:pt x="117" y="60"/>
                </a:moveTo>
                <a:cubicBezTo>
                  <a:pt x="117" y="60"/>
                  <a:pt x="118" y="60"/>
                  <a:pt x="118" y="60"/>
                </a:cubicBezTo>
                <a:cubicBezTo>
                  <a:pt x="118" y="60"/>
                  <a:pt x="117" y="60"/>
                  <a:pt x="117" y="60"/>
                </a:cubicBezTo>
                <a:cubicBezTo>
                  <a:pt x="117" y="60"/>
                  <a:pt x="117" y="60"/>
                  <a:pt x="117" y="61"/>
                </a:cubicBezTo>
                <a:cubicBezTo>
                  <a:pt x="120" y="62"/>
                  <a:pt x="125" y="57"/>
                  <a:pt x="127" y="56"/>
                </a:cubicBezTo>
                <a:cubicBezTo>
                  <a:pt x="123" y="58"/>
                  <a:pt x="119" y="60"/>
                  <a:pt x="117" y="60"/>
                </a:cubicBezTo>
                <a:close/>
                <a:moveTo>
                  <a:pt x="121" y="55"/>
                </a:moveTo>
                <a:cubicBezTo>
                  <a:pt x="120" y="55"/>
                  <a:pt x="120" y="56"/>
                  <a:pt x="118" y="56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0" y="55"/>
                  <a:pt x="119" y="57"/>
                  <a:pt x="122" y="57"/>
                </a:cubicBezTo>
                <a:cubicBezTo>
                  <a:pt x="122" y="56"/>
                  <a:pt x="122" y="55"/>
                  <a:pt x="121" y="55"/>
                </a:cubicBezTo>
                <a:close/>
                <a:moveTo>
                  <a:pt x="124" y="103"/>
                </a:moveTo>
                <a:cubicBezTo>
                  <a:pt x="125" y="103"/>
                  <a:pt x="127" y="104"/>
                  <a:pt x="127" y="103"/>
                </a:cubicBezTo>
                <a:cubicBezTo>
                  <a:pt x="126" y="103"/>
                  <a:pt x="126" y="102"/>
                  <a:pt x="127" y="102"/>
                </a:cubicBezTo>
                <a:cubicBezTo>
                  <a:pt x="126" y="102"/>
                  <a:pt x="124" y="102"/>
                  <a:pt x="124" y="103"/>
                </a:cubicBezTo>
                <a:close/>
                <a:moveTo>
                  <a:pt x="123" y="49"/>
                </a:moveTo>
                <a:cubicBezTo>
                  <a:pt x="122" y="47"/>
                  <a:pt x="122" y="50"/>
                  <a:pt x="120" y="49"/>
                </a:cubicBezTo>
                <a:cubicBezTo>
                  <a:pt x="120" y="50"/>
                  <a:pt x="118" y="50"/>
                  <a:pt x="116" y="51"/>
                </a:cubicBezTo>
                <a:cubicBezTo>
                  <a:pt x="119" y="53"/>
                  <a:pt x="123" y="50"/>
                  <a:pt x="123" y="49"/>
                </a:cubicBezTo>
                <a:cubicBezTo>
                  <a:pt x="123" y="49"/>
                  <a:pt x="123" y="49"/>
                  <a:pt x="123" y="49"/>
                </a:cubicBezTo>
                <a:close/>
                <a:moveTo>
                  <a:pt x="119" y="26"/>
                </a:moveTo>
                <a:cubicBezTo>
                  <a:pt x="120" y="27"/>
                  <a:pt x="121" y="27"/>
                  <a:pt x="122" y="26"/>
                </a:cubicBezTo>
                <a:cubicBezTo>
                  <a:pt x="122" y="26"/>
                  <a:pt x="122" y="26"/>
                  <a:pt x="122" y="25"/>
                </a:cubicBezTo>
                <a:cubicBezTo>
                  <a:pt x="121" y="26"/>
                  <a:pt x="120" y="26"/>
                  <a:pt x="119" y="26"/>
                </a:cubicBezTo>
                <a:close/>
                <a:moveTo>
                  <a:pt x="119" y="116"/>
                </a:moveTo>
                <a:cubicBezTo>
                  <a:pt x="119" y="115"/>
                  <a:pt x="121" y="114"/>
                  <a:pt x="120" y="114"/>
                </a:cubicBezTo>
                <a:cubicBezTo>
                  <a:pt x="120" y="115"/>
                  <a:pt x="118" y="115"/>
                  <a:pt x="118" y="116"/>
                </a:cubicBezTo>
                <a:cubicBezTo>
                  <a:pt x="119" y="116"/>
                  <a:pt x="119" y="116"/>
                  <a:pt x="119" y="117"/>
                </a:cubicBezTo>
                <a:cubicBezTo>
                  <a:pt x="120" y="116"/>
                  <a:pt x="124" y="115"/>
                  <a:pt x="123" y="113"/>
                </a:cubicBezTo>
                <a:cubicBezTo>
                  <a:pt x="122" y="115"/>
                  <a:pt x="121" y="114"/>
                  <a:pt x="119" y="116"/>
                </a:cubicBezTo>
                <a:close/>
                <a:moveTo>
                  <a:pt x="118" y="112"/>
                </a:moveTo>
                <a:cubicBezTo>
                  <a:pt x="117" y="113"/>
                  <a:pt x="118" y="113"/>
                  <a:pt x="117" y="114"/>
                </a:cubicBezTo>
                <a:cubicBezTo>
                  <a:pt x="117" y="114"/>
                  <a:pt x="116" y="113"/>
                  <a:pt x="116" y="113"/>
                </a:cubicBezTo>
                <a:cubicBezTo>
                  <a:pt x="116" y="114"/>
                  <a:pt x="116" y="114"/>
                  <a:pt x="116" y="115"/>
                </a:cubicBezTo>
                <a:cubicBezTo>
                  <a:pt x="118" y="114"/>
                  <a:pt x="119" y="113"/>
                  <a:pt x="121" y="112"/>
                </a:cubicBezTo>
                <a:cubicBezTo>
                  <a:pt x="119" y="112"/>
                  <a:pt x="119" y="113"/>
                  <a:pt x="118" y="113"/>
                </a:cubicBezTo>
                <a:cubicBezTo>
                  <a:pt x="118" y="113"/>
                  <a:pt x="120" y="111"/>
                  <a:pt x="119" y="111"/>
                </a:cubicBezTo>
                <a:cubicBezTo>
                  <a:pt x="118" y="112"/>
                  <a:pt x="118" y="112"/>
                  <a:pt x="118" y="112"/>
                </a:cubicBezTo>
                <a:close/>
                <a:moveTo>
                  <a:pt x="109" y="35"/>
                </a:moveTo>
                <a:cubicBezTo>
                  <a:pt x="108" y="35"/>
                  <a:pt x="108" y="35"/>
                  <a:pt x="107" y="36"/>
                </a:cubicBezTo>
                <a:cubicBezTo>
                  <a:pt x="107" y="35"/>
                  <a:pt x="108" y="35"/>
                  <a:pt x="107" y="34"/>
                </a:cubicBezTo>
                <a:cubicBezTo>
                  <a:pt x="106" y="36"/>
                  <a:pt x="105" y="36"/>
                  <a:pt x="105" y="37"/>
                </a:cubicBezTo>
                <a:cubicBezTo>
                  <a:pt x="109" y="36"/>
                  <a:pt x="112" y="34"/>
                  <a:pt x="115" y="32"/>
                </a:cubicBezTo>
                <a:cubicBezTo>
                  <a:pt x="112" y="34"/>
                  <a:pt x="108" y="34"/>
                  <a:pt x="109" y="35"/>
                </a:cubicBezTo>
                <a:close/>
                <a:moveTo>
                  <a:pt x="115" y="96"/>
                </a:moveTo>
                <a:cubicBezTo>
                  <a:pt x="116" y="96"/>
                  <a:pt x="117" y="95"/>
                  <a:pt x="118" y="94"/>
                </a:cubicBezTo>
                <a:cubicBezTo>
                  <a:pt x="117" y="94"/>
                  <a:pt x="117" y="94"/>
                  <a:pt x="116" y="94"/>
                </a:cubicBezTo>
                <a:cubicBezTo>
                  <a:pt x="116" y="95"/>
                  <a:pt x="115" y="95"/>
                  <a:pt x="115" y="96"/>
                </a:cubicBezTo>
                <a:close/>
                <a:moveTo>
                  <a:pt x="116" y="109"/>
                </a:moveTo>
                <a:cubicBezTo>
                  <a:pt x="116" y="108"/>
                  <a:pt x="117" y="109"/>
                  <a:pt x="118" y="109"/>
                </a:cubicBezTo>
                <a:cubicBezTo>
                  <a:pt x="116" y="108"/>
                  <a:pt x="118" y="108"/>
                  <a:pt x="118" y="106"/>
                </a:cubicBezTo>
                <a:cubicBezTo>
                  <a:pt x="118" y="108"/>
                  <a:pt x="114" y="108"/>
                  <a:pt x="116" y="109"/>
                </a:cubicBezTo>
                <a:close/>
                <a:moveTo>
                  <a:pt x="118" y="117"/>
                </a:moveTo>
                <a:cubicBezTo>
                  <a:pt x="117" y="117"/>
                  <a:pt x="117" y="116"/>
                  <a:pt x="116" y="117"/>
                </a:cubicBezTo>
                <a:cubicBezTo>
                  <a:pt x="117" y="119"/>
                  <a:pt x="113" y="118"/>
                  <a:pt x="115" y="118"/>
                </a:cubicBezTo>
                <a:cubicBezTo>
                  <a:pt x="116" y="119"/>
                  <a:pt x="113" y="121"/>
                  <a:pt x="113" y="119"/>
                </a:cubicBezTo>
                <a:cubicBezTo>
                  <a:pt x="112" y="120"/>
                  <a:pt x="113" y="119"/>
                  <a:pt x="113" y="120"/>
                </a:cubicBezTo>
                <a:cubicBezTo>
                  <a:pt x="112" y="120"/>
                  <a:pt x="111" y="120"/>
                  <a:pt x="111" y="120"/>
                </a:cubicBezTo>
                <a:cubicBezTo>
                  <a:pt x="111" y="120"/>
                  <a:pt x="111" y="122"/>
                  <a:pt x="110" y="122"/>
                </a:cubicBezTo>
                <a:cubicBezTo>
                  <a:pt x="109" y="122"/>
                  <a:pt x="109" y="121"/>
                  <a:pt x="109" y="121"/>
                </a:cubicBezTo>
                <a:cubicBezTo>
                  <a:pt x="107" y="122"/>
                  <a:pt x="106" y="124"/>
                  <a:pt x="104" y="125"/>
                </a:cubicBezTo>
                <a:cubicBezTo>
                  <a:pt x="104" y="124"/>
                  <a:pt x="105" y="124"/>
                  <a:pt x="105" y="124"/>
                </a:cubicBezTo>
                <a:cubicBezTo>
                  <a:pt x="102" y="127"/>
                  <a:pt x="100" y="126"/>
                  <a:pt x="98" y="130"/>
                </a:cubicBezTo>
                <a:cubicBezTo>
                  <a:pt x="102" y="128"/>
                  <a:pt x="104" y="125"/>
                  <a:pt x="108" y="124"/>
                </a:cubicBezTo>
                <a:cubicBezTo>
                  <a:pt x="109" y="123"/>
                  <a:pt x="108" y="122"/>
                  <a:pt x="109" y="122"/>
                </a:cubicBezTo>
                <a:cubicBezTo>
                  <a:pt x="112" y="123"/>
                  <a:pt x="113" y="120"/>
                  <a:pt x="117" y="118"/>
                </a:cubicBezTo>
                <a:cubicBezTo>
                  <a:pt x="118" y="118"/>
                  <a:pt x="117" y="118"/>
                  <a:pt x="116" y="117"/>
                </a:cubicBezTo>
                <a:cubicBezTo>
                  <a:pt x="117" y="117"/>
                  <a:pt x="118" y="118"/>
                  <a:pt x="118" y="117"/>
                </a:cubicBezTo>
                <a:close/>
                <a:moveTo>
                  <a:pt x="113" y="37"/>
                </a:moveTo>
                <a:cubicBezTo>
                  <a:pt x="112" y="38"/>
                  <a:pt x="110" y="37"/>
                  <a:pt x="110" y="39"/>
                </a:cubicBezTo>
                <a:cubicBezTo>
                  <a:pt x="111" y="38"/>
                  <a:pt x="113" y="38"/>
                  <a:pt x="114" y="36"/>
                </a:cubicBezTo>
                <a:cubicBezTo>
                  <a:pt x="114" y="36"/>
                  <a:pt x="113" y="36"/>
                  <a:pt x="113" y="36"/>
                </a:cubicBezTo>
                <a:cubicBezTo>
                  <a:pt x="114" y="36"/>
                  <a:pt x="114" y="34"/>
                  <a:pt x="114" y="36"/>
                </a:cubicBezTo>
                <a:cubicBezTo>
                  <a:pt x="113" y="36"/>
                  <a:pt x="113" y="36"/>
                  <a:pt x="113" y="37"/>
                </a:cubicBezTo>
                <a:close/>
                <a:moveTo>
                  <a:pt x="104" y="62"/>
                </a:moveTo>
                <a:cubicBezTo>
                  <a:pt x="105" y="63"/>
                  <a:pt x="104" y="65"/>
                  <a:pt x="105" y="65"/>
                </a:cubicBezTo>
                <a:cubicBezTo>
                  <a:pt x="108" y="63"/>
                  <a:pt x="110" y="61"/>
                  <a:pt x="113" y="61"/>
                </a:cubicBezTo>
                <a:cubicBezTo>
                  <a:pt x="113" y="59"/>
                  <a:pt x="113" y="58"/>
                  <a:pt x="112" y="59"/>
                </a:cubicBezTo>
                <a:cubicBezTo>
                  <a:pt x="112" y="60"/>
                  <a:pt x="113" y="61"/>
                  <a:pt x="111" y="61"/>
                </a:cubicBezTo>
                <a:cubicBezTo>
                  <a:pt x="110" y="59"/>
                  <a:pt x="107" y="62"/>
                  <a:pt x="104" y="62"/>
                </a:cubicBezTo>
                <a:close/>
                <a:moveTo>
                  <a:pt x="106" y="121"/>
                </a:moveTo>
                <a:cubicBezTo>
                  <a:pt x="106" y="121"/>
                  <a:pt x="106" y="121"/>
                  <a:pt x="107" y="121"/>
                </a:cubicBezTo>
                <a:cubicBezTo>
                  <a:pt x="107" y="120"/>
                  <a:pt x="106" y="120"/>
                  <a:pt x="107" y="119"/>
                </a:cubicBezTo>
                <a:cubicBezTo>
                  <a:pt x="107" y="119"/>
                  <a:pt x="108" y="119"/>
                  <a:pt x="108" y="119"/>
                </a:cubicBezTo>
                <a:cubicBezTo>
                  <a:pt x="108" y="121"/>
                  <a:pt x="114" y="117"/>
                  <a:pt x="115" y="115"/>
                </a:cubicBezTo>
                <a:cubicBezTo>
                  <a:pt x="114" y="115"/>
                  <a:pt x="113" y="117"/>
                  <a:pt x="112" y="116"/>
                </a:cubicBezTo>
                <a:cubicBezTo>
                  <a:pt x="113" y="115"/>
                  <a:pt x="115" y="115"/>
                  <a:pt x="115" y="114"/>
                </a:cubicBezTo>
                <a:cubicBezTo>
                  <a:pt x="112" y="116"/>
                  <a:pt x="104" y="118"/>
                  <a:pt x="106" y="121"/>
                </a:cubicBezTo>
                <a:close/>
                <a:moveTo>
                  <a:pt x="113" y="112"/>
                </a:moveTo>
                <a:cubicBezTo>
                  <a:pt x="114" y="112"/>
                  <a:pt x="114" y="112"/>
                  <a:pt x="114" y="112"/>
                </a:cubicBezTo>
                <a:cubicBezTo>
                  <a:pt x="112" y="112"/>
                  <a:pt x="112" y="111"/>
                  <a:pt x="111" y="111"/>
                </a:cubicBezTo>
                <a:cubicBezTo>
                  <a:pt x="111" y="112"/>
                  <a:pt x="111" y="112"/>
                  <a:pt x="110" y="113"/>
                </a:cubicBezTo>
                <a:cubicBezTo>
                  <a:pt x="112" y="112"/>
                  <a:pt x="111" y="114"/>
                  <a:pt x="112" y="114"/>
                </a:cubicBezTo>
                <a:cubicBezTo>
                  <a:pt x="112" y="111"/>
                  <a:pt x="114" y="114"/>
                  <a:pt x="114" y="113"/>
                </a:cubicBezTo>
                <a:cubicBezTo>
                  <a:pt x="114" y="113"/>
                  <a:pt x="113" y="113"/>
                  <a:pt x="113" y="112"/>
                </a:cubicBezTo>
                <a:close/>
                <a:moveTo>
                  <a:pt x="104" y="40"/>
                </a:moveTo>
                <a:cubicBezTo>
                  <a:pt x="104" y="41"/>
                  <a:pt x="103" y="42"/>
                  <a:pt x="104" y="42"/>
                </a:cubicBezTo>
                <a:cubicBezTo>
                  <a:pt x="104" y="41"/>
                  <a:pt x="104" y="42"/>
                  <a:pt x="105" y="42"/>
                </a:cubicBezTo>
                <a:cubicBezTo>
                  <a:pt x="105" y="40"/>
                  <a:pt x="110" y="40"/>
                  <a:pt x="108" y="39"/>
                </a:cubicBezTo>
                <a:cubicBezTo>
                  <a:pt x="108" y="39"/>
                  <a:pt x="107" y="40"/>
                  <a:pt x="107" y="40"/>
                </a:cubicBezTo>
                <a:cubicBezTo>
                  <a:pt x="106" y="39"/>
                  <a:pt x="108" y="38"/>
                  <a:pt x="107" y="38"/>
                </a:cubicBezTo>
                <a:cubicBezTo>
                  <a:pt x="107" y="39"/>
                  <a:pt x="107" y="39"/>
                  <a:pt x="106" y="39"/>
                </a:cubicBezTo>
                <a:cubicBezTo>
                  <a:pt x="106" y="39"/>
                  <a:pt x="106" y="40"/>
                  <a:pt x="107" y="40"/>
                </a:cubicBezTo>
                <a:cubicBezTo>
                  <a:pt x="104" y="39"/>
                  <a:pt x="106" y="41"/>
                  <a:pt x="104" y="40"/>
                </a:cubicBezTo>
                <a:close/>
                <a:moveTo>
                  <a:pt x="107" y="107"/>
                </a:moveTo>
                <a:cubicBezTo>
                  <a:pt x="109" y="106"/>
                  <a:pt x="110" y="105"/>
                  <a:pt x="112" y="104"/>
                </a:cubicBezTo>
                <a:cubicBezTo>
                  <a:pt x="111" y="104"/>
                  <a:pt x="108" y="106"/>
                  <a:pt x="107" y="107"/>
                </a:cubicBezTo>
                <a:close/>
                <a:moveTo>
                  <a:pt x="102" y="35"/>
                </a:moveTo>
                <a:cubicBezTo>
                  <a:pt x="102" y="33"/>
                  <a:pt x="99" y="35"/>
                  <a:pt x="99" y="36"/>
                </a:cubicBezTo>
                <a:cubicBezTo>
                  <a:pt x="100" y="36"/>
                  <a:pt x="100" y="35"/>
                  <a:pt x="101" y="36"/>
                </a:cubicBezTo>
                <a:cubicBezTo>
                  <a:pt x="100" y="36"/>
                  <a:pt x="100" y="36"/>
                  <a:pt x="100" y="37"/>
                </a:cubicBezTo>
                <a:cubicBezTo>
                  <a:pt x="101" y="37"/>
                  <a:pt x="101" y="36"/>
                  <a:pt x="103" y="36"/>
                </a:cubicBezTo>
                <a:cubicBezTo>
                  <a:pt x="103" y="35"/>
                  <a:pt x="103" y="34"/>
                  <a:pt x="104" y="34"/>
                </a:cubicBezTo>
                <a:cubicBezTo>
                  <a:pt x="104" y="34"/>
                  <a:pt x="103" y="35"/>
                  <a:pt x="104" y="35"/>
                </a:cubicBezTo>
                <a:cubicBezTo>
                  <a:pt x="104" y="35"/>
                  <a:pt x="106" y="33"/>
                  <a:pt x="105" y="33"/>
                </a:cubicBezTo>
                <a:cubicBezTo>
                  <a:pt x="104" y="34"/>
                  <a:pt x="103" y="33"/>
                  <a:pt x="102" y="35"/>
                </a:cubicBezTo>
                <a:close/>
                <a:moveTo>
                  <a:pt x="102" y="51"/>
                </a:moveTo>
                <a:cubicBezTo>
                  <a:pt x="104" y="51"/>
                  <a:pt x="102" y="52"/>
                  <a:pt x="101" y="51"/>
                </a:cubicBezTo>
                <a:cubicBezTo>
                  <a:pt x="101" y="54"/>
                  <a:pt x="105" y="51"/>
                  <a:pt x="105" y="53"/>
                </a:cubicBezTo>
                <a:cubicBezTo>
                  <a:pt x="106" y="52"/>
                  <a:pt x="107" y="52"/>
                  <a:pt x="107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5" y="50"/>
                  <a:pt x="105" y="50"/>
                  <a:pt x="105" y="51"/>
                </a:cubicBezTo>
                <a:cubicBezTo>
                  <a:pt x="107" y="52"/>
                  <a:pt x="102" y="50"/>
                  <a:pt x="102" y="51"/>
                </a:cubicBezTo>
                <a:close/>
                <a:moveTo>
                  <a:pt x="108" y="114"/>
                </a:moveTo>
                <a:cubicBezTo>
                  <a:pt x="108" y="113"/>
                  <a:pt x="107" y="113"/>
                  <a:pt x="106" y="113"/>
                </a:cubicBezTo>
                <a:cubicBezTo>
                  <a:pt x="105" y="114"/>
                  <a:pt x="107" y="116"/>
                  <a:pt x="108" y="115"/>
                </a:cubicBezTo>
                <a:cubicBezTo>
                  <a:pt x="107" y="115"/>
                  <a:pt x="107" y="115"/>
                  <a:pt x="106" y="114"/>
                </a:cubicBezTo>
                <a:cubicBezTo>
                  <a:pt x="107" y="114"/>
                  <a:pt x="109" y="115"/>
                  <a:pt x="109" y="114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8" y="114"/>
                  <a:pt x="109" y="113"/>
                  <a:pt x="108" y="113"/>
                </a:cubicBezTo>
                <a:cubicBezTo>
                  <a:pt x="108" y="113"/>
                  <a:pt x="108" y="114"/>
                  <a:pt x="108" y="114"/>
                </a:cubicBezTo>
                <a:close/>
                <a:moveTo>
                  <a:pt x="105" y="114"/>
                </a:moveTo>
                <a:cubicBezTo>
                  <a:pt x="104" y="116"/>
                  <a:pt x="102" y="116"/>
                  <a:pt x="102" y="117"/>
                </a:cubicBezTo>
                <a:cubicBezTo>
                  <a:pt x="104" y="116"/>
                  <a:pt x="107" y="118"/>
                  <a:pt x="107" y="117"/>
                </a:cubicBezTo>
                <a:cubicBezTo>
                  <a:pt x="105" y="116"/>
                  <a:pt x="105" y="115"/>
                  <a:pt x="105" y="114"/>
                </a:cubicBezTo>
                <a:close/>
                <a:moveTo>
                  <a:pt x="100" y="54"/>
                </a:moveTo>
                <a:cubicBezTo>
                  <a:pt x="101" y="54"/>
                  <a:pt x="102" y="53"/>
                  <a:pt x="101" y="53"/>
                </a:cubicBezTo>
                <a:cubicBezTo>
                  <a:pt x="101" y="53"/>
                  <a:pt x="101" y="54"/>
                  <a:pt x="100" y="53"/>
                </a:cubicBezTo>
                <a:cubicBezTo>
                  <a:pt x="100" y="54"/>
                  <a:pt x="101" y="55"/>
                  <a:pt x="101" y="55"/>
                </a:cubicBezTo>
                <a:cubicBezTo>
                  <a:pt x="100" y="55"/>
                  <a:pt x="98" y="55"/>
                  <a:pt x="98" y="56"/>
                </a:cubicBezTo>
                <a:cubicBezTo>
                  <a:pt x="100" y="55"/>
                  <a:pt x="102" y="55"/>
                  <a:pt x="104" y="53"/>
                </a:cubicBezTo>
                <a:cubicBezTo>
                  <a:pt x="102" y="52"/>
                  <a:pt x="102" y="55"/>
                  <a:pt x="100" y="54"/>
                </a:cubicBezTo>
                <a:close/>
                <a:moveTo>
                  <a:pt x="96" y="127"/>
                </a:moveTo>
                <a:cubicBezTo>
                  <a:pt x="97" y="126"/>
                  <a:pt x="97" y="126"/>
                  <a:pt x="96" y="125"/>
                </a:cubicBezTo>
                <a:cubicBezTo>
                  <a:pt x="96" y="126"/>
                  <a:pt x="94" y="126"/>
                  <a:pt x="94" y="127"/>
                </a:cubicBezTo>
                <a:cubicBezTo>
                  <a:pt x="96" y="126"/>
                  <a:pt x="95" y="128"/>
                  <a:pt x="96" y="128"/>
                </a:cubicBezTo>
                <a:cubicBezTo>
                  <a:pt x="97" y="128"/>
                  <a:pt x="97" y="126"/>
                  <a:pt x="99" y="126"/>
                </a:cubicBezTo>
                <a:cubicBezTo>
                  <a:pt x="98" y="124"/>
                  <a:pt x="100" y="124"/>
                  <a:pt x="101" y="125"/>
                </a:cubicBezTo>
                <a:cubicBezTo>
                  <a:pt x="101" y="123"/>
                  <a:pt x="100" y="124"/>
                  <a:pt x="100" y="123"/>
                </a:cubicBezTo>
                <a:cubicBezTo>
                  <a:pt x="102" y="124"/>
                  <a:pt x="103" y="121"/>
                  <a:pt x="102" y="122"/>
                </a:cubicBezTo>
                <a:cubicBezTo>
                  <a:pt x="98" y="124"/>
                  <a:pt x="98" y="125"/>
                  <a:pt x="96" y="127"/>
                </a:cubicBezTo>
                <a:close/>
                <a:moveTo>
                  <a:pt x="97" y="37"/>
                </a:moveTo>
                <a:cubicBezTo>
                  <a:pt x="98" y="37"/>
                  <a:pt x="96" y="39"/>
                  <a:pt x="95" y="38"/>
                </a:cubicBezTo>
                <a:cubicBezTo>
                  <a:pt x="96" y="38"/>
                  <a:pt x="96" y="38"/>
                  <a:pt x="96" y="37"/>
                </a:cubicBezTo>
                <a:cubicBezTo>
                  <a:pt x="95" y="37"/>
                  <a:pt x="95" y="38"/>
                  <a:pt x="94" y="38"/>
                </a:cubicBezTo>
                <a:cubicBezTo>
                  <a:pt x="95" y="38"/>
                  <a:pt x="95" y="39"/>
                  <a:pt x="95" y="39"/>
                </a:cubicBezTo>
                <a:cubicBezTo>
                  <a:pt x="96" y="39"/>
                  <a:pt x="96" y="38"/>
                  <a:pt x="98" y="38"/>
                </a:cubicBezTo>
                <a:cubicBezTo>
                  <a:pt x="98" y="38"/>
                  <a:pt x="97" y="36"/>
                  <a:pt x="97" y="37"/>
                </a:cubicBezTo>
                <a:close/>
                <a:moveTo>
                  <a:pt x="95" y="121"/>
                </a:moveTo>
                <a:cubicBezTo>
                  <a:pt x="95" y="124"/>
                  <a:pt x="92" y="124"/>
                  <a:pt x="93" y="126"/>
                </a:cubicBezTo>
                <a:cubicBezTo>
                  <a:pt x="93" y="126"/>
                  <a:pt x="94" y="126"/>
                  <a:pt x="94" y="125"/>
                </a:cubicBezTo>
                <a:cubicBezTo>
                  <a:pt x="93" y="124"/>
                  <a:pt x="95" y="124"/>
                  <a:pt x="96" y="124"/>
                </a:cubicBezTo>
                <a:cubicBezTo>
                  <a:pt x="94" y="123"/>
                  <a:pt x="95" y="123"/>
                  <a:pt x="95" y="121"/>
                </a:cubicBezTo>
                <a:cubicBezTo>
                  <a:pt x="97" y="121"/>
                  <a:pt x="99" y="120"/>
                  <a:pt x="99" y="122"/>
                </a:cubicBezTo>
                <a:cubicBezTo>
                  <a:pt x="98" y="120"/>
                  <a:pt x="103" y="121"/>
                  <a:pt x="101" y="120"/>
                </a:cubicBezTo>
                <a:cubicBezTo>
                  <a:pt x="101" y="120"/>
                  <a:pt x="99" y="120"/>
                  <a:pt x="99" y="119"/>
                </a:cubicBezTo>
                <a:cubicBezTo>
                  <a:pt x="100" y="120"/>
                  <a:pt x="101" y="118"/>
                  <a:pt x="100" y="118"/>
                </a:cubicBezTo>
                <a:cubicBezTo>
                  <a:pt x="98" y="120"/>
                  <a:pt x="97" y="120"/>
                  <a:pt x="95" y="121"/>
                </a:cubicBezTo>
                <a:close/>
                <a:moveTo>
                  <a:pt x="91" y="45"/>
                </a:moveTo>
                <a:cubicBezTo>
                  <a:pt x="92" y="45"/>
                  <a:pt x="94" y="44"/>
                  <a:pt x="95" y="44"/>
                </a:cubicBezTo>
                <a:cubicBezTo>
                  <a:pt x="93" y="43"/>
                  <a:pt x="97" y="43"/>
                  <a:pt x="97" y="42"/>
                </a:cubicBezTo>
                <a:cubicBezTo>
                  <a:pt x="94" y="42"/>
                  <a:pt x="93" y="44"/>
                  <a:pt x="91" y="45"/>
                </a:cubicBezTo>
                <a:close/>
                <a:moveTo>
                  <a:pt x="91" y="60"/>
                </a:moveTo>
                <a:cubicBezTo>
                  <a:pt x="93" y="59"/>
                  <a:pt x="90" y="61"/>
                  <a:pt x="92" y="61"/>
                </a:cubicBezTo>
                <a:cubicBezTo>
                  <a:pt x="92" y="60"/>
                  <a:pt x="92" y="61"/>
                  <a:pt x="93" y="61"/>
                </a:cubicBezTo>
                <a:cubicBezTo>
                  <a:pt x="93" y="59"/>
                  <a:pt x="96" y="59"/>
                  <a:pt x="97" y="57"/>
                </a:cubicBezTo>
                <a:cubicBezTo>
                  <a:pt x="95" y="57"/>
                  <a:pt x="93" y="59"/>
                  <a:pt x="91" y="60"/>
                </a:cubicBezTo>
                <a:close/>
                <a:moveTo>
                  <a:pt x="93" y="24"/>
                </a:moveTo>
                <a:cubicBezTo>
                  <a:pt x="94" y="27"/>
                  <a:pt x="93" y="26"/>
                  <a:pt x="91" y="26"/>
                </a:cubicBezTo>
                <a:cubicBezTo>
                  <a:pt x="91" y="27"/>
                  <a:pt x="93" y="26"/>
                  <a:pt x="92" y="27"/>
                </a:cubicBezTo>
                <a:cubicBezTo>
                  <a:pt x="92" y="27"/>
                  <a:pt x="92" y="28"/>
                  <a:pt x="93" y="28"/>
                </a:cubicBezTo>
                <a:cubicBezTo>
                  <a:pt x="93" y="26"/>
                  <a:pt x="96" y="27"/>
                  <a:pt x="95" y="26"/>
                </a:cubicBezTo>
                <a:cubicBezTo>
                  <a:pt x="93" y="26"/>
                  <a:pt x="95" y="25"/>
                  <a:pt x="93" y="24"/>
                </a:cubicBezTo>
                <a:close/>
                <a:moveTo>
                  <a:pt x="94" y="34"/>
                </a:moveTo>
                <a:cubicBezTo>
                  <a:pt x="94" y="33"/>
                  <a:pt x="93" y="32"/>
                  <a:pt x="93" y="33"/>
                </a:cubicBezTo>
                <a:cubicBezTo>
                  <a:pt x="94" y="33"/>
                  <a:pt x="94" y="34"/>
                  <a:pt x="94" y="34"/>
                </a:cubicBezTo>
                <a:cubicBezTo>
                  <a:pt x="92" y="34"/>
                  <a:pt x="93" y="35"/>
                  <a:pt x="92" y="35"/>
                </a:cubicBezTo>
                <a:cubicBezTo>
                  <a:pt x="92" y="35"/>
                  <a:pt x="91" y="34"/>
                  <a:pt x="91" y="34"/>
                </a:cubicBezTo>
                <a:cubicBezTo>
                  <a:pt x="91" y="36"/>
                  <a:pt x="88" y="36"/>
                  <a:pt x="87" y="38"/>
                </a:cubicBezTo>
                <a:cubicBezTo>
                  <a:pt x="88" y="38"/>
                  <a:pt x="89" y="36"/>
                  <a:pt x="90" y="38"/>
                </a:cubicBezTo>
                <a:cubicBezTo>
                  <a:pt x="88" y="38"/>
                  <a:pt x="87" y="39"/>
                  <a:pt x="86" y="41"/>
                </a:cubicBezTo>
                <a:cubicBezTo>
                  <a:pt x="86" y="38"/>
                  <a:pt x="84" y="41"/>
                  <a:pt x="84" y="40"/>
                </a:cubicBezTo>
                <a:cubicBezTo>
                  <a:pt x="84" y="40"/>
                  <a:pt x="84" y="41"/>
                  <a:pt x="84" y="42"/>
                </a:cubicBezTo>
                <a:cubicBezTo>
                  <a:pt x="86" y="42"/>
                  <a:pt x="84" y="40"/>
                  <a:pt x="86" y="40"/>
                </a:cubicBezTo>
                <a:cubicBezTo>
                  <a:pt x="86" y="41"/>
                  <a:pt x="85" y="41"/>
                  <a:pt x="86" y="42"/>
                </a:cubicBezTo>
                <a:cubicBezTo>
                  <a:pt x="89" y="40"/>
                  <a:pt x="92" y="39"/>
                  <a:pt x="93" y="36"/>
                </a:cubicBezTo>
                <a:cubicBezTo>
                  <a:pt x="93" y="37"/>
                  <a:pt x="95" y="37"/>
                  <a:pt x="95" y="36"/>
                </a:cubicBezTo>
                <a:cubicBezTo>
                  <a:pt x="94" y="36"/>
                  <a:pt x="96" y="35"/>
                  <a:pt x="95" y="35"/>
                </a:cubicBezTo>
                <a:cubicBezTo>
                  <a:pt x="95" y="35"/>
                  <a:pt x="94" y="36"/>
                  <a:pt x="94" y="35"/>
                </a:cubicBezTo>
                <a:cubicBezTo>
                  <a:pt x="94" y="35"/>
                  <a:pt x="96" y="33"/>
                  <a:pt x="95" y="33"/>
                </a:cubicBezTo>
                <a:cubicBezTo>
                  <a:pt x="95" y="33"/>
                  <a:pt x="95" y="34"/>
                  <a:pt x="94" y="34"/>
                </a:cubicBezTo>
                <a:close/>
                <a:moveTo>
                  <a:pt x="84" y="26"/>
                </a:moveTo>
                <a:cubicBezTo>
                  <a:pt x="85" y="26"/>
                  <a:pt x="85" y="28"/>
                  <a:pt x="85" y="28"/>
                </a:cubicBezTo>
                <a:cubicBezTo>
                  <a:pt x="87" y="26"/>
                  <a:pt x="90" y="26"/>
                  <a:pt x="90" y="24"/>
                </a:cubicBezTo>
                <a:cubicBezTo>
                  <a:pt x="91" y="25"/>
                  <a:pt x="92" y="24"/>
                  <a:pt x="92" y="23"/>
                </a:cubicBezTo>
                <a:cubicBezTo>
                  <a:pt x="91" y="22"/>
                  <a:pt x="90" y="23"/>
                  <a:pt x="89" y="23"/>
                </a:cubicBezTo>
                <a:cubicBezTo>
                  <a:pt x="90" y="26"/>
                  <a:pt x="88" y="23"/>
                  <a:pt x="87" y="26"/>
                </a:cubicBezTo>
                <a:cubicBezTo>
                  <a:pt x="87" y="25"/>
                  <a:pt x="87" y="25"/>
                  <a:pt x="86" y="25"/>
                </a:cubicBezTo>
                <a:cubicBezTo>
                  <a:pt x="86" y="26"/>
                  <a:pt x="87" y="26"/>
                  <a:pt x="86" y="26"/>
                </a:cubicBezTo>
                <a:cubicBezTo>
                  <a:pt x="86" y="26"/>
                  <a:pt x="85" y="26"/>
                  <a:pt x="84" y="26"/>
                </a:cubicBezTo>
                <a:close/>
                <a:moveTo>
                  <a:pt x="88" y="30"/>
                </a:moveTo>
                <a:cubicBezTo>
                  <a:pt x="88" y="28"/>
                  <a:pt x="91" y="30"/>
                  <a:pt x="92" y="27"/>
                </a:cubicBezTo>
                <a:cubicBezTo>
                  <a:pt x="91" y="27"/>
                  <a:pt x="90" y="27"/>
                  <a:pt x="91" y="27"/>
                </a:cubicBezTo>
                <a:cubicBezTo>
                  <a:pt x="89" y="26"/>
                  <a:pt x="90" y="28"/>
                  <a:pt x="88" y="29"/>
                </a:cubicBezTo>
                <a:cubicBezTo>
                  <a:pt x="88" y="28"/>
                  <a:pt x="89" y="28"/>
                  <a:pt x="89" y="28"/>
                </a:cubicBezTo>
                <a:cubicBezTo>
                  <a:pt x="87" y="28"/>
                  <a:pt x="85" y="29"/>
                  <a:pt x="86" y="31"/>
                </a:cubicBezTo>
                <a:cubicBezTo>
                  <a:pt x="82" y="29"/>
                  <a:pt x="80" y="34"/>
                  <a:pt x="76" y="33"/>
                </a:cubicBezTo>
                <a:cubicBezTo>
                  <a:pt x="75" y="35"/>
                  <a:pt x="76" y="35"/>
                  <a:pt x="76" y="35"/>
                </a:cubicBezTo>
                <a:cubicBezTo>
                  <a:pt x="75" y="35"/>
                  <a:pt x="74" y="34"/>
                  <a:pt x="74" y="35"/>
                </a:cubicBezTo>
                <a:cubicBezTo>
                  <a:pt x="74" y="35"/>
                  <a:pt x="75" y="36"/>
                  <a:pt x="74" y="36"/>
                </a:cubicBezTo>
                <a:cubicBezTo>
                  <a:pt x="74" y="35"/>
                  <a:pt x="73" y="35"/>
                  <a:pt x="73" y="35"/>
                </a:cubicBezTo>
                <a:cubicBezTo>
                  <a:pt x="72" y="36"/>
                  <a:pt x="72" y="37"/>
                  <a:pt x="70" y="36"/>
                </a:cubicBezTo>
                <a:cubicBezTo>
                  <a:pt x="70" y="37"/>
                  <a:pt x="70" y="38"/>
                  <a:pt x="70" y="38"/>
                </a:cubicBezTo>
                <a:cubicBezTo>
                  <a:pt x="71" y="38"/>
                  <a:pt x="72" y="36"/>
                  <a:pt x="73" y="37"/>
                </a:cubicBezTo>
                <a:cubicBezTo>
                  <a:pt x="72" y="38"/>
                  <a:pt x="70" y="38"/>
                  <a:pt x="70" y="40"/>
                </a:cubicBezTo>
                <a:cubicBezTo>
                  <a:pt x="74" y="37"/>
                  <a:pt x="80" y="34"/>
                  <a:pt x="83" y="32"/>
                </a:cubicBezTo>
                <a:cubicBezTo>
                  <a:pt x="83" y="31"/>
                  <a:pt x="82" y="33"/>
                  <a:pt x="82" y="31"/>
                </a:cubicBezTo>
                <a:cubicBezTo>
                  <a:pt x="85" y="33"/>
                  <a:pt x="86" y="31"/>
                  <a:pt x="88" y="30"/>
                </a:cubicBezTo>
                <a:close/>
                <a:moveTo>
                  <a:pt x="63" y="44"/>
                </a:moveTo>
                <a:cubicBezTo>
                  <a:pt x="65" y="42"/>
                  <a:pt x="68" y="42"/>
                  <a:pt x="70" y="40"/>
                </a:cubicBezTo>
                <a:cubicBezTo>
                  <a:pt x="67" y="41"/>
                  <a:pt x="65" y="42"/>
                  <a:pt x="63" y="44"/>
                </a:cubicBezTo>
                <a:close/>
                <a:moveTo>
                  <a:pt x="87" y="43"/>
                </a:moveTo>
                <a:cubicBezTo>
                  <a:pt x="88" y="43"/>
                  <a:pt x="89" y="43"/>
                  <a:pt x="90" y="42"/>
                </a:cubicBezTo>
                <a:cubicBezTo>
                  <a:pt x="89" y="42"/>
                  <a:pt x="88" y="41"/>
                  <a:pt x="87" y="43"/>
                </a:cubicBezTo>
                <a:cubicBezTo>
                  <a:pt x="87" y="43"/>
                  <a:pt x="88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lose/>
                <a:moveTo>
                  <a:pt x="84" y="149"/>
                </a:moveTo>
                <a:cubicBezTo>
                  <a:pt x="83" y="148"/>
                  <a:pt x="84" y="148"/>
                  <a:pt x="84" y="147"/>
                </a:cubicBezTo>
                <a:cubicBezTo>
                  <a:pt x="83" y="147"/>
                  <a:pt x="84" y="149"/>
                  <a:pt x="82" y="148"/>
                </a:cubicBezTo>
                <a:cubicBezTo>
                  <a:pt x="82" y="148"/>
                  <a:pt x="82" y="148"/>
                  <a:pt x="82" y="149"/>
                </a:cubicBezTo>
                <a:cubicBezTo>
                  <a:pt x="84" y="148"/>
                  <a:pt x="84" y="150"/>
                  <a:pt x="84" y="151"/>
                </a:cubicBezTo>
                <a:cubicBezTo>
                  <a:pt x="85" y="150"/>
                  <a:pt x="86" y="150"/>
                  <a:pt x="85" y="149"/>
                </a:cubicBezTo>
                <a:cubicBezTo>
                  <a:pt x="88" y="150"/>
                  <a:pt x="90" y="148"/>
                  <a:pt x="88" y="148"/>
                </a:cubicBezTo>
                <a:cubicBezTo>
                  <a:pt x="88" y="146"/>
                  <a:pt x="91" y="149"/>
                  <a:pt x="90" y="147"/>
                </a:cubicBezTo>
                <a:cubicBezTo>
                  <a:pt x="93" y="147"/>
                  <a:pt x="93" y="145"/>
                  <a:pt x="95" y="144"/>
                </a:cubicBezTo>
                <a:cubicBezTo>
                  <a:pt x="95" y="144"/>
                  <a:pt x="94" y="143"/>
                  <a:pt x="94" y="143"/>
                </a:cubicBezTo>
                <a:cubicBezTo>
                  <a:pt x="91" y="141"/>
                  <a:pt x="91" y="143"/>
                  <a:pt x="89" y="146"/>
                </a:cubicBezTo>
                <a:cubicBezTo>
                  <a:pt x="89" y="146"/>
                  <a:pt x="89" y="146"/>
                  <a:pt x="88" y="145"/>
                </a:cubicBezTo>
                <a:cubicBezTo>
                  <a:pt x="89" y="145"/>
                  <a:pt x="89" y="145"/>
                  <a:pt x="88" y="145"/>
                </a:cubicBezTo>
                <a:cubicBezTo>
                  <a:pt x="87" y="147"/>
                  <a:pt x="87" y="148"/>
                  <a:pt x="84" y="149"/>
                </a:cubicBezTo>
                <a:close/>
                <a:moveTo>
                  <a:pt x="89" y="126"/>
                </a:moveTo>
                <a:cubicBezTo>
                  <a:pt x="90" y="126"/>
                  <a:pt x="90" y="127"/>
                  <a:pt x="90" y="127"/>
                </a:cubicBezTo>
                <a:cubicBezTo>
                  <a:pt x="91" y="126"/>
                  <a:pt x="91" y="126"/>
                  <a:pt x="91" y="125"/>
                </a:cubicBezTo>
                <a:cubicBezTo>
                  <a:pt x="91" y="126"/>
                  <a:pt x="91" y="127"/>
                  <a:pt x="92" y="127"/>
                </a:cubicBezTo>
                <a:cubicBezTo>
                  <a:pt x="92" y="126"/>
                  <a:pt x="92" y="125"/>
                  <a:pt x="91" y="125"/>
                </a:cubicBezTo>
                <a:cubicBezTo>
                  <a:pt x="90" y="124"/>
                  <a:pt x="90" y="125"/>
                  <a:pt x="88" y="125"/>
                </a:cubicBezTo>
                <a:cubicBezTo>
                  <a:pt x="89" y="127"/>
                  <a:pt x="88" y="127"/>
                  <a:pt x="90" y="128"/>
                </a:cubicBezTo>
                <a:cubicBezTo>
                  <a:pt x="91" y="127"/>
                  <a:pt x="89" y="127"/>
                  <a:pt x="89" y="126"/>
                </a:cubicBezTo>
                <a:close/>
                <a:moveTo>
                  <a:pt x="88" y="135"/>
                </a:moveTo>
                <a:cubicBezTo>
                  <a:pt x="89" y="135"/>
                  <a:pt x="89" y="135"/>
                  <a:pt x="89" y="136"/>
                </a:cubicBezTo>
                <a:cubicBezTo>
                  <a:pt x="88" y="136"/>
                  <a:pt x="87" y="138"/>
                  <a:pt x="86" y="137"/>
                </a:cubicBezTo>
                <a:cubicBezTo>
                  <a:pt x="86" y="136"/>
                  <a:pt x="88" y="137"/>
                  <a:pt x="88" y="136"/>
                </a:cubicBezTo>
                <a:cubicBezTo>
                  <a:pt x="87" y="135"/>
                  <a:pt x="85" y="137"/>
                  <a:pt x="84" y="138"/>
                </a:cubicBezTo>
                <a:cubicBezTo>
                  <a:pt x="84" y="138"/>
                  <a:pt x="85" y="138"/>
                  <a:pt x="85" y="137"/>
                </a:cubicBezTo>
                <a:cubicBezTo>
                  <a:pt x="85" y="138"/>
                  <a:pt x="85" y="138"/>
                  <a:pt x="85" y="138"/>
                </a:cubicBezTo>
                <a:cubicBezTo>
                  <a:pt x="88" y="138"/>
                  <a:pt x="91" y="135"/>
                  <a:pt x="91" y="134"/>
                </a:cubicBezTo>
                <a:cubicBezTo>
                  <a:pt x="91" y="135"/>
                  <a:pt x="91" y="133"/>
                  <a:pt x="90" y="133"/>
                </a:cubicBezTo>
                <a:cubicBezTo>
                  <a:pt x="92" y="136"/>
                  <a:pt x="88" y="133"/>
                  <a:pt x="88" y="135"/>
                </a:cubicBezTo>
                <a:close/>
                <a:moveTo>
                  <a:pt x="85" y="64"/>
                </a:moveTo>
                <a:cubicBezTo>
                  <a:pt x="84" y="65"/>
                  <a:pt x="81" y="65"/>
                  <a:pt x="80" y="66"/>
                </a:cubicBezTo>
                <a:cubicBezTo>
                  <a:pt x="82" y="66"/>
                  <a:pt x="85" y="65"/>
                  <a:pt x="85" y="64"/>
                </a:cubicBezTo>
                <a:close/>
                <a:moveTo>
                  <a:pt x="81" y="27"/>
                </a:moveTo>
                <a:cubicBezTo>
                  <a:pt x="81" y="28"/>
                  <a:pt x="81" y="28"/>
                  <a:pt x="81" y="28"/>
                </a:cubicBezTo>
                <a:cubicBezTo>
                  <a:pt x="82" y="29"/>
                  <a:pt x="82" y="28"/>
                  <a:pt x="83" y="29"/>
                </a:cubicBezTo>
                <a:cubicBezTo>
                  <a:pt x="84" y="28"/>
                  <a:pt x="85" y="27"/>
                  <a:pt x="83" y="26"/>
                </a:cubicBezTo>
                <a:cubicBezTo>
                  <a:pt x="82" y="27"/>
                  <a:pt x="84" y="28"/>
                  <a:pt x="82" y="28"/>
                </a:cubicBezTo>
                <a:cubicBezTo>
                  <a:pt x="82" y="28"/>
                  <a:pt x="82" y="28"/>
                  <a:pt x="81" y="27"/>
                </a:cubicBezTo>
                <a:close/>
                <a:moveTo>
                  <a:pt x="76" y="26"/>
                </a:moveTo>
                <a:cubicBezTo>
                  <a:pt x="75" y="26"/>
                  <a:pt x="75" y="25"/>
                  <a:pt x="73" y="25"/>
                </a:cubicBezTo>
                <a:cubicBezTo>
                  <a:pt x="73" y="27"/>
                  <a:pt x="72" y="27"/>
                  <a:pt x="70" y="27"/>
                </a:cubicBezTo>
                <a:cubicBezTo>
                  <a:pt x="70" y="28"/>
                  <a:pt x="69" y="29"/>
                  <a:pt x="71" y="30"/>
                </a:cubicBezTo>
                <a:cubicBezTo>
                  <a:pt x="73" y="28"/>
                  <a:pt x="76" y="26"/>
                  <a:pt x="78" y="26"/>
                </a:cubicBezTo>
                <a:cubicBezTo>
                  <a:pt x="77" y="26"/>
                  <a:pt x="76" y="23"/>
                  <a:pt x="76" y="25"/>
                </a:cubicBezTo>
                <a:cubicBezTo>
                  <a:pt x="77" y="25"/>
                  <a:pt x="77" y="26"/>
                  <a:pt x="76" y="26"/>
                </a:cubicBezTo>
                <a:close/>
                <a:moveTo>
                  <a:pt x="74" y="42"/>
                </a:moveTo>
                <a:cubicBezTo>
                  <a:pt x="76" y="43"/>
                  <a:pt x="78" y="42"/>
                  <a:pt x="79" y="40"/>
                </a:cubicBezTo>
                <a:cubicBezTo>
                  <a:pt x="78" y="41"/>
                  <a:pt x="75" y="41"/>
                  <a:pt x="74" y="42"/>
                </a:cubicBezTo>
                <a:close/>
                <a:moveTo>
                  <a:pt x="76" y="144"/>
                </a:moveTo>
                <a:cubicBezTo>
                  <a:pt x="78" y="144"/>
                  <a:pt x="82" y="141"/>
                  <a:pt x="81" y="139"/>
                </a:cubicBezTo>
                <a:cubicBezTo>
                  <a:pt x="80" y="142"/>
                  <a:pt x="77" y="142"/>
                  <a:pt x="76" y="144"/>
                </a:cubicBezTo>
                <a:close/>
                <a:moveTo>
                  <a:pt x="71" y="32"/>
                </a:moveTo>
                <a:cubicBezTo>
                  <a:pt x="71" y="33"/>
                  <a:pt x="68" y="33"/>
                  <a:pt x="70" y="34"/>
                </a:cubicBezTo>
                <a:cubicBezTo>
                  <a:pt x="69" y="34"/>
                  <a:pt x="69" y="34"/>
                  <a:pt x="68" y="34"/>
                </a:cubicBezTo>
                <a:cubicBezTo>
                  <a:pt x="66" y="36"/>
                  <a:pt x="66" y="36"/>
                  <a:pt x="65" y="36"/>
                </a:cubicBezTo>
                <a:cubicBezTo>
                  <a:pt x="65" y="36"/>
                  <a:pt x="65" y="37"/>
                  <a:pt x="66" y="37"/>
                </a:cubicBezTo>
                <a:cubicBezTo>
                  <a:pt x="68" y="36"/>
                  <a:pt x="72" y="35"/>
                  <a:pt x="72" y="32"/>
                </a:cubicBezTo>
                <a:cubicBezTo>
                  <a:pt x="72" y="33"/>
                  <a:pt x="73" y="33"/>
                  <a:pt x="73" y="32"/>
                </a:cubicBezTo>
                <a:cubicBezTo>
                  <a:pt x="72" y="32"/>
                  <a:pt x="73" y="32"/>
                  <a:pt x="71" y="32"/>
                </a:cubicBezTo>
                <a:close/>
                <a:moveTo>
                  <a:pt x="59" y="40"/>
                </a:moveTo>
                <a:cubicBezTo>
                  <a:pt x="61" y="42"/>
                  <a:pt x="62" y="38"/>
                  <a:pt x="65" y="37"/>
                </a:cubicBezTo>
                <a:cubicBezTo>
                  <a:pt x="63" y="36"/>
                  <a:pt x="61" y="39"/>
                  <a:pt x="59" y="40"/>
                </a:cubicBezTo>
                <a:close/>
                <a:moveTo>
                  <a:pt x="62" y="46"/>
                </a:moveTo>
                <a:cubicBezTo>
                  <a:pt x="61" y="45"/>
                  <a:pt x="62" y="45"/>
                  <a:pt x="60" y="44"/>
                </a:cubicBezTo>
                <a:cubicBezTo>
                  <a:pt x="61" y="46"/>
                  <a:pt x="58" y="45"/>
                  <a:pt x="58" y="46"/>
                </a:cubicBezTo>
                <a:cubicBezTo>
                  <a:pt x="59" y="46"/>
                  <a:pt x="60" y="46"/>
                  <a:pt x="60" y="47"/>
                </a:cubicBezTo>
                <a:cubicBezTo>
                  <a:pt x="59" y="47"/>
                  <a:pt x="59" y="47"/>
                  <a:pt x="59" y="48"/>
                </a:cubicBezTo>
                <a:cubicBezTo>
                  <a:pt x="62" y="47"/>
                  <a:pt x="64" y="46"/>
                  <a:pt x="67" y="47"/>
                </a:cubicBezTo>
                <a:cubicBezTo>
                  <a:pt x="67" y="47"/>
                  <a:pt x="67" y="45"/>
                  <a:pt x="68" y="45"/>
                </a:cubicBezTo>
                <a:cubicBezTo>
                  <a:pt x="70" y="46"/>
                  <a:pt x="73" y="44"/>
                  <a:pt x="74" y="42"/>
                </a:cubicBezTo>
                <a:cubicBezTo>
                  <a:pt x="69" y="44"/>
                  <a:pt x="67" y="45"/>
                  <a:pt x="62" y="46"/>
                </a:cubicBezTo>
                <a:close/>
                <a:moveTo>
                  <a:pt x="58" y="35"/>
                </a:moveTo>
                <a:cubicBezTo>
                  <a:pt x="59" y="36"/>
                  <a:pt x="57" y="37"/>
                  <a:pt x="58" y="37"/>
                </a:cubicBezTo>
                <a:cubicBezTo>
                  <a:pt x="59" y="36"/>
                  <a:pt x="62" y="35"/>
                  <a:pt x="61" y="34"/>
                </a:cubicBezTo>
                <a:cubicBezTo>
                  <a:pt x="60" y="35"/>
                  <a:pt x="59" y="36"/>
                  <a:pt x="58" y="35"/>
                </a:cubicBezTo>
                <a:close/>
                <a:moveTo>
                  <a:pt x="54" y="163"/>
                </a:moveTo>
                <a:cubicBezTo>
                  <a:pt x="56" y="164"/>
                  <a:pt x="53" y="165"/>
                  <a:pt x="53" y="167"/>
                </a:cubicBezTo>
                <a:cubicBezTo>
                  <a:pt x="55" y="165"/>
                  <a:pt x="56" y="163"/>
                  <a:pt x="58" y="162"/>
                </a:cubicBezTo>
                <a:cubicBezTo>
                  <a:pt x="56" y="162"/>
                  <a:pt x="55" y="163"/>
                  <a:pt x="54" y="163"/>
                </a:cubicBezTo>
                <a:close/>
                <a:moveTo>
                  <a:pt x="44" y="149"/>
                </a:moveTo>
                <a:cubicBezTo>
                  <a:pt x="46" y="149"/>
                  <a:pt x="45" y="148"/>
                  <a:pt x="46" y="147"/>
                </a:cubicBezTo>
                <a:cubicBezTo>
                  <a:pt x="47" y="147"/>
                  <a:pt x="47" y="147"/>
                  <a:pt x="47" y="146"/>
                </a:cubicBezTo>
                <a:cubicBezTo>
                  <a:pt x="45" y="146"/>
                  <a:pt x="45" y="148"/>
                  <a:pt x="44" y="149"/>
                </a:cubicBezTo>
                <a:close/>
                <a:moveTo>
                  <a:pt x="274" y="109"/>
                </a:moveTo>
                <a:cubicBezTo>
                  <a:pt x="276" y="106"/>
                  <a:pt x="277" y="107"/>
                  <a:pt x="278" y="105"/>
                </a:cubicBezTo>
                <a:cubicBezTo>
                  <a:pt x="279" y="105"/>
                  <a:pt x="277" y="106"/>
                  <a:pt x="278" y="107"/>
                </a:cubicBezTo>
                <a:cubicBezTo>
                  <a:pt x="279" y="102"/>
                  <a:pt x="276" y="106"/>
                  <a:pt x="274" y="105"/>
                </a:cubicBezTo>
                <a:cubicBezTo>
                  <a:pt x="273" y="106"/>
                  <a:pt x="276" y="107"/>
                  <a:pt x="275" y="107"/>
                </a:cubicBezTo>
                <a:cubicBezTo>
                  <a:pt x="274" y="106"/>
                  <a:pt x="272" y="107"/>
                  <a:pt x="272" y="107"/>
                </a:cubicBezTo>
                <a:cubicBezTo>
                  <a:pt x="272" y="108"/>
                  <a:pt x="273" y="109"/>
                  <a:pt x="274" y="109"/>
                </a:cubicBezTo>
                <a:close/>
                <a:moveTo>
                  <a:pt x="258" y="92"/>
                </a:moveTo>
                <a:cubicBezTo>
                  <a:pt x="259" y="92"/>
                  <a:pt x="261" y="90"/>
                  <a:pt x="263" y="90"/>
                </a:cubicBezTo>
                <a:cubicBezTo>
                  <a:pt x="262" y="89"/>
                  <a:pt x="264" y="87"/>
                  <a:pt x="262" y="87"/>
                </a:cubicBezTo>
                <a:cubicBezTo>
                  <a:pt x="260" y="90"/>
                  <a:pt x="251" y="90"/>
                  <a:pt x="256" y="94"/>
                </a:cubicBezTo>
                <a:cubicBezTo>
                  <a:pt x="257" y="93"/>
                  <a:pt x="258" y="91"/>
                  <a:pt x="258" y="92"/>
                </a:cubicBezTo>
                <a:close/>
                <a:moveTo>
                  <a:pt x="249" y="11"/>
                </a:moveTo>
                <a:cubicBezTo>
                  <a:pt x="249" y="10"/>
                  <a:pt x="249" y="10"/>
                  <a:pt x="250" y="10"/>
                </a:cubicBezTo>
                <a:cubicBezTo>
                  <a:pt x="249" y="12"/>
                  <a:pt x="253" y="13"/>
                  <a:pt x="253" y="11"/>
                </a:cubicBezTo>
                <a:cubicBezTo>
                  <a:pt x="253" y="9"/>
                  <a:pt x="250" y="11"/>
                  <a:pt x="251" y="10"/>
                </a:cubicBezTo>
                <a:cubicBezTo>
                  <a:pt x="252" y="10"/>
                  <a:pt x="254" y="10"/>
                  <a:pt x="254" y="11"/>
                </a:cubicBezTo>
                <a:cubicBezTo>
                  <a:pt x="254" y="10"/>
                  <a:pt x="254" y="10"/>
                  <a:pt x="254" y="10"/>
                </a:cubicBezTo>
                <a:cubicBezTo>
                  <a:pt x="253" y="9"/>
                  <a:pt x="245" y="9"/>
                  <a:pt x="249" y="11"/>
                </a:cubicBezTo>
                <a:close/>
                <a:moveTo>
                  <a:pt x="260" y="97"/>
                </a:moveTo>
                <a:cubicBezTo>
                  <a:pt x="259" y="96"/>
                  <a:pt x="256" y="96"/>
                  <a:pt x="256" y="98"/>
                </a:cubicBezTo>
                <a:cubicBezTo>
                  <a:pt x="252" y="99"/>
                  <a:pt x="250" y="100"/>
                  <a:pt x="250" y="102"/>
                </a:cubicBezTo>
                <a:cubicBezTo>
                  <a:pt x="250" y="102"/>
                  <a:pt x="250" y="100"/>
                  <a:pt x="249" y="101"/>
                </a:cubicBezTo>
                <a:cubicBezTo>
                  <a:pt x="248" y="103"/>
                  <a:pt x="244" y="103"/>
                  <a:pt x="245" y="105"/>
                </a:cubicBezTo>
                <a:cubicBezTo>
                  <a:pt x="242" y="105"/>
                  <a:pt x="241" y="106"/>
                  <a:pt x="239" y="108"/>
                </a:cubicBezTo>
                <a:cubicBezTo>
                  <a:pt x="240" y="108"/>
                  <a:pt x="245" y="107"/>
                  <a:pt x="242" y="106"/>
                </a:cubicBezTo>
                <a:cubicBezTo>
                  <a:pt x="245" y="108"/>
                  <a:pt x="244" y="105"/>
                  <a:pt x="246" y="106"/>
                </a:cubicBezTo>
                <a:cubicBezTo>
                  <a:pt x="246" y="104"/>
                  <a:pt x="250" y="104"/>
                  <a:pt x="249" y="102"/>
                </a:cubicBezTo>
                <a:cubicBezTo>
                  <a:pt x="254" y="101"/>
                  <a:pt x="256" y="99"/>
                  <a:pt x="260" y="97"/>
                </a:cubicBezTo>
                <a:close/>
                <a:moveTo>
                  <a:pt x="226" y="120"/>
                </a:moveTo>
                <a:cubicBezTo>
                  <a:pt x="227" y="121"/>
                  <a:pt x="229" y="120"/>
                  <a:pt x="229" y="118"/>
                </a:cubicBezTo>
                <a:cubicBezTo>
                  <a:pt x="228" y="117"/>
                  <a:pt x="226" y="119"/>
                  <a:pt x="226" y="120"/>
                </a:cubicBezTo>
                <a:close/>
                <a:moveTo>
                  <a:pt x="216" y="30"/>
                </a:moveTo>
                <a:cubicBezTo>
                  <a:pt x="216" y="29"/>
                  <a:pt x="216" y="29"/>
                  <a:pt x="215" y="28"/>
                </a:cubicBezTo>
                <a:cubicBezTo>
                  <a:pt x="214" y="29"/>
                  <a:pt x="210" y="29"/>
                  <a:pt x="212" y="31"/>
                </a:cubicBezTo>
                <a:cubicBezTo>
                  <a:pt x="213" y="30"/>
                  <a:pt x="214" y="30"/>
                  <a:pt x="216" y="30"/>
                </a:cubicBezTo>
                <a:close/>
                <a:moveTo>
                  <a:pt x="115" y="51"/>
                </a:moveTo>
                <a:cubicBezTo>
                  <a:pt x="112" y="53"/>
                  <a:pt x="110" y="55"/>
                  <a:pt x="108" y="55"/>
                </a:cubicBezTo>
                <a:cubicBezTo>
                  <a:pt x="109" y="56"/>
                  <a:pt x="106" y="55"/>
                  <a:pt x="106" y="56"/>
                </a:cubicBezTo>
                <a:cubicBezTo>
                  <a:pt x="107" y="56"/>
                  <a:pt x="107" y="56"/>
                  <a:pt x="107" y="57"/>
                </a:cubicBezTo>
                <a:cubicBezTo>
                  <a:pt x="109" y="56"/>
                  <a:pt x="113" y="55"/>
                  <a:pt x="113" y="53"/>
                </a:cubicBezTo>
                <a:cubicBezTo>
                  <a:pt x="114" y="53"/>
                  <a:pt x="114" y="54"/>
                  <a:pt x="115" y="54"/>
                </a:cubicBezTo>
                <a:cubicBezTo>
                  <a:pt x="115" y="53"/>
                  <a:pt x="116" y="52"/>
                  <a:pt x="115" y="51"/>
                </a:cubicBezTo>
                <a:close/>
                <a:moveTo>
                  <a:pt x="98" y="52"/>
                </a:moveTo>
                <a:cubicBezTo>
                  <a:pt x="96" y="52"/>
                  <a:pt x="95" y="52"/>
                  <a:pt x="94" y="54"/>
                </a:cubicBezTo>
                <a:cubicBezTo>
                  <a:pt x="95" y="55"/>
                  <a:pt x="98" y="54"/>
                  <a:pt x="99" y="53"/>
                </a:cubicBezTo>
                <a:cubicBezTo>
                  <a:pt x="99" y="52"/>
                  <a:pt x="98" y="52"/>
                  <a:pt x="98" y="52"/>
                </a:cubicBezTo>
                <a:close/>
                <a:moveTo>
                  <a:pt x="75" y="31"/>
                </a:moveTo>
                <a:cubicBezTo>
                  <a:pt x="76" y="31"/>
                  <a:pt x="76" y="31"/>
                  <a:pt x="76" y="32"/>
                </a:cubicBezTo>
                <a:cubicBezTo>
                  <a:pt x="77" y="32"/>
                  <a:pt x="77" y="31"/>
                  <a:pt x="78" y="31"/>
                </a:cubicBezTo>
                <a:cubicBezTo>
                  <a:pt x="78" y="30"/>
                  <a:pt x="77" y="30"/>
                  <a:pt x="79" y="30"/>
                </a:cubicBezTo>
                <a:cubicBezTo>
                  <a:pt x="78" y="29"/>
                  <a:pt x="76" y="30"/>
                  <a:pt x="75" y="31"/>
                </a:cubicBezTo>
                <a:close/>
              </a:path>
            </a:pathLst>
          </a:custGeom>
          <a:solidFill>
            <a:srgbClr val="FFB3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4" name="Freeform 13"/>
          <p:cNvSpPr>
            <a:spLocks noEditPoints="1"/>
          </p:cNvSpPr>
          <p:nvPr/>
        </p:nvSpPr>
        <p:spPr bwMode="auto">
          <a:xfrm>
            <a:off x="5342809" y="3212239"/>
            <a:ext cx="544803" cy="3361833"/>
          </a:xfrm>
          <a:custGeom>
            <a:avLst/>
            <a:gdLst>
              <a:gd name="T0" fmla="*/ 96 w 126"/>
              <a:gd name="T1" fmla="*/ 333 h 779"/>
              <a:gd name="T2" fmla="*/ 76 w 126"/>
              <a:gd name="T3" fmla="*/ 558 h 779"/>
              <a:gd name="T4" fmla="*/ 35 w 126"/>
              <a:gd name="T5" fmla="*/ 17 h 779"/>
              <a:gd name="T6" fmla="*/ 2 w 126"/>
              <a:gd name="T7" fmla="*/ 55 h 779"/>
              <a:gd name="T8" fmla="*/ 2 w 126"/>
              <a:gd name="T9" fmla="*/ 78 h 779"/>
              <a:gd name="T10" fmla="*/ 32 w 126"/>
              <a:gd name="T11" fmla="*/ 126 h 779"/>
              <a:gd name="T12" fmla="*/ 50 w 126"/>
              <a:gd name="T13" fmla="*/ 141 h 779"/>
              <a:gd name="T14" fmla="*/ 85 w 126"/>
              <a:gd name="T15" fmla="*/ 219 h 779"/>
              <a:gd name="T16" fmla="*/ 77 w 126"/>
              <a:gd name="T17" fmla="*/ 364 h 779"/>
              <a:gd name="T18" fmla="*/ 67 w 126"/>
              <a:gd name="T19" fmla="*/ 401 h 779"/>
              <a:gd name="T20" fmla="*/ 74 w 126"/>
              <a:gd name="T21" fmla="*/ 584 h 779"/>
              <a:gd name="T22" fmla="*/ 82 w 126"/>
              <a:gd name="T23" fmla="*/ 658 h 779"/>
              <a:gd name="T24" fmla="*/ 75 w 126"/>
              <a:gd name="T25" fmla="*/ 775 h 779"/>
              <a:gd name="T26" fmla="*/ 90 w 126"/>
              <a:gd name="T27" fmla="*/ 691 h 779"/>
              <a:gd name="T28" fmla="*/ 92 w 126"/>
              <a:gd name="T29" fmla="*/ 642 h 779"/>
              <a:gd name="T30" fmla="*/ 86 w 126"/>
              <a:gd name="T31" fmla="*/ 605 h 779"/>
              <a:gd name="T32" fmla="*/ 76 w 126"/>
              <a:gd name="T33" fmla="*/ 559 h 779"/>
              <a:gd name="T34" fmla="*/ 67 w 126"/>
              <a:gd name="T35" fmla="*/ 515 h 779"/>
              <a:gd name="T36" fmla="*/ 64 w 126"/>
              <a:gd name="T37" fmla="*/ 516 h 779"/>
              <a:gd name="T38" fmla="*/ 66 w 126"/>
              <a:gd name="T39" fmla="*/ 442 h 779"/>
              <a:gd name="T40" fmla="*/ 93 w 126"/>
              <a:gd name="T41" fmla="*/ 339 h 779"/>
              <a:gd name="T42" fmla="*/ 97 w 126"/>
              <a:gd name="T43" fmla="*/ 320 h 779"/>
              <a:gd name="T44" fmla="*/ 101 w 126"/>
              <a:gd name="T45" fmla="*/ 270 h 779"/>
              <a:gd name="T46" fmla="*/ 85 w 126"/>
              <a:gd name="T47" fmla="*/ 197 h 779"/>
              <a:gd name="T48" fmla="*/ 76 w 126"/>
              <a:gd name="T49" fmla="*/ 137 h 779"/>
              <a:gd name="T50" fmla="*/ 88 w 126"/>
              <a:gd name="T51" fmla="*/ 122 h 779"/>
              <a:gd name="T52" fmla="*/ 120 w 126"/>
              <a:gd name="T53" fmla="*/ 70 h 779"/>
              <a:gd name="T54" fmla="*/ 103 w 126"/>
              <a:gd name="T55" fmla="*/ 10 h 779"/>
              <a:gd name="T56" fmla="*/ 94 w 126"/>
              <a:gd name="T57" fmla="*/ 4 h 779"/>
              <a:gd name="T58" fmla="*/ 111 w 126"/>
              <a:gd name="T59" fmla="*/ 27 h 779"/>
              <a:gd name="T60" fmla="*/ 114 w 126"/>
              <a:gd name="T61" fmla="*/ 65 h 779"/>
              <a:gd name="T62" fmla="*/ 70 w 126"/>
              <a:gd name="T63" fmla="*/ 137 h 779"/>
              <a:gd name="T64" fmla="*/ 45 w 126"/>
              <a:gd name="T65" fmla="*/ 125 h 779"/>
              <a:gd name="T66" fmla="*/ 19 w 126"/>
              <a:gd name="T67" fmla="*/ 94 h 779"/>
              <a:gd name="T68" fmla="*/ 9 w 126"/>
              <a:gd name="T69" fmla="*/ 65 h 779"/>
              <a:gd name="T70" fmla="*/ 45 w 126"/>
              <a:gd name="T71" fmla="*/ 26 h 779"/>
              <a:gd name="T72" fmla="*/ 57 w 126"/>
              <a:gd name="T73" fmla="*/ 37 h 779"/>
              <a:gd name="T74" fmla="*/ 91 w 126"/>
              <a:gd name="T75" fmla="*/ 14 h 779"/>
              <a:gd name="T76" fmla="*/ 112 w 126"/>
              <a:gd name="T77" fmla="*/ 77 h 779"/>
              <a:gd name="T78" fmla="*/ 87 w 126"/>
              <a:gd name="T79" fmla="*/ 115 h 779"/>
              <a:gd name="T80" fmla="*/ 83 w 126"/>
              <a:gd name="T81" fmla="*/ 117 h 779"/>
              <a:gd name="T82" fmla="*/ 44 w 126"/>
              <a:gd name="T83" fmla="*/ 132 h 779"/>
              <a:gd name="T84" fmla="*/ 71 w 126"/>
              <a:gd name="T85" fmla="*/ 143 h 779"/>
              <a:gd name="T86" fmla="*/ 72 w 126"/>
              <a:gd name="T87" fmla="*/ 153 h 779"/>
              <a:gd name="T88" fmla="*/ 100 w 126"/>
              <a:gd name="T89" fmla="*/ 274 h 779"/>
              <a:gd name="T90" fmla="*/ 98 w 126"/>
              <a:gd name="T91" fmla="*/ 301 h 779"/>
              <a:gd name="T92" fmla="*/ 82 w 126"/>
              <a:gd name="T93" fmla="*/ 365 h 779"/>
              <a:gd name="T94" fmla="*/ 70 w 126"/>
              <a:gd name="T95" fmla="*/ 401 h 779"/>
              <a:gd name="T96" fmla="*/ 65 w 126"/>
              <a:gd name="T97" fmla="*/ 424 h 779"/>
              <a:gd name="T98" fmla="*/ 60 w 126"/>
              <a:gd name="T99" fmla="*/ 479 h 779"/>
              <a:gd name="T100" fmla="*/ 87 w 126"/>
              <a:gd name="T101" fmla="*/ 622 h 779"/>
              <a:gd name="T102" fmla="*/ 82 w 126"/>
              <a:gd name="T103" fmla="*/ 654 h 779"/>
              <a:gd name="T104" fmla="*/ 87 w 126"/>
              <a:gd name="T105" fmla="*/ 681 h 779"/>
              <a:gd name="T106" fmla="*/ 84 w 126"/>
              <a:gd name="T107" fmla="*/ 696 h 779"/>
              <a:gd name="T108" fmla="*/ 83 w 126"/>
              <a:gd name="T109" fmla="*/ 718 h 779"/>
              <a:gd name="T110" fmla="*/ 79 w 126"/>
              <a:gd name="T111" fmla="*/ 738 h 779"/>
              <a:gd name="T112" fmla="*/ 78 w 126"/>
              <a:gd name="T113" fmla="*/ 748 h 779"/>
              <a:gd name="T114" fmla="*/ 79 w 126"/>
              <a:gd name="T115" fmla="*/ 766 h 779"/>
              <a:gd name="T116" fmla="*/ 66 w 126"/>
              <a:gd name="T117" fmla="*/ 481 h 779"/>
              <a:gd name="T118" fmla="*/ 77 w 126"/>
              <a:gd name="T119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" h="779">
                <a:moveTo>
                  <a:pt x="46" y="20"/>
                </a:moveTo>
                <a:cubicBezTo>
                  <a:pt x="46" y="19"/>
                  <a:pt x="49" y="20"/>
                  <a:pt x="48" y="21"/>
                </a:cubicBezTo>
                <a:cubicBezTo>
                  <a:pt x="47" y="21"/>
                  <a:pt x="47" y="20"/>
                  <a:pt x="46" y="20"/>
                </a:cubicBezTo>
                <a:close/>
                <a:moveTo>
                  <a:pt x="88" y="201"/>
                </a:moveTo>
                <a:cubicBezTo>
                  <a:pt x="89" y="200"/>
                  <a:pt x="88" y="199"/>
                  <a:pt x="87" y="198"/>
                </a:cubicBezTo>
                <a:cubicBezTo>
                  <a:pt x="87" y="200"/>
                  <a:pt x="88" y="201"/>
                  <a:pt x="88" y="201"/>
                </a:cubicBezTo>
                <a:close/>
                <a:moveTo>
                  <a:pt x="96" y="331"/>
                </a:moveTo>
                <a:cubicBezTo>
                  <a:pt x="96" y="330"/>
                  <a:pt x="96" y="328"/>
                  <a:pt x="97" y="327"/>
                </a:cubicBezTo>
                <a:cubicBezTo>
                  <a:pt x="96" y="327"/>
                  <a:pt x="95" y="330"/>
                  <a:pt x="96" y="331"/>
                </a:cubicBezTo>
                <a:close/>
                <a:moveTo>
                  <a:pt x="96" y="329"/>
                </a:moveTo>
                <a:cubicBezTo>
                  <a:pt x="95" y="329"/>
                  <a:pt x="94" y="329"/>
                  <a:pt x="94" y="329"/>
                </a:cubicBezTo>
                <a:cubicBezTo>
                  <a:pt x="95" y="331"/>
                  <a:pt x="93" y="335"/>
                  <a:pt x="94" y="336"/>
                </a:cubicBezTo>
                <a:cubicBezTo>
                  <a:pt x="94" y="333"/>
                  <a:pt x="95" y="334"/>
                  <a:pt x="96" y="333"/>
                </a:cubicBezTo>
                <a:cubicBezTo>
                  <a:pt x="94" y="333"/>
                  <a:pt x="95" y="331"/>
                  <a:pt x="96" y="329"/>
                </a:cubicBezTo>
                <a:close/>
                <a:moveTo>
                  <a:pt x="65" y="485"/>
                </a:moveTo>
                <a:cubicBezTo>
                  <a:pt x="66" y="485"/>
                  <a:pt x="66" y="483"/>
                  <a:pt x="67" y="483"/>
                </a:cubicBezTo>
                <a:cubicBezTo>
                  <a:pt x="66" y="482"/>
                  <a:pt x="66" y="483"/>
                  <a:pt x="66" y="483"/>
                </a:cubicBezTo>
                <a:cubicBezTo>
                  <a:pt x="66" y="482"/>
                  <a:pt x="66" y="482"/>
                  <a:pt x="66" y="482"/>
                </a:cubicBezTo>
                <a:cubicBezTo>
                  <a:pt x="64" y="481"/>
                  <a:pt x="66" y="484"/>
                  <a:pt x="65" y="485"/>
                </a:cubicBezTo>
                <a:close/>
                <a:moveTo>
                  <a:pt x="68" y="499"/>
                </a:moveTo>
                <a:cubicBezTo>
                  <a:pt x="67" y="499"/>
                  <a:pt x="68" y="495"/>
                  <a:pt x="66" y="495"/>
                </a:cubicBezTo>
                <a:cubicBezTo>
                  <a:pt x="66" y="496"/>
                  <a:pt x="67" y="500"/>
                  <a:pt x="68" y="499"/>
                </a:cubicBezTo>
                <a:close/>
                <a:moveTo>
                  <a:pt x="76" y="558"/>
                </a:moveTo>
                <a:cubicBezTo>
                  <a:pt x="77" y="558"/>
                  <a:pt x="77" y="559"/>
                  <a:pt x="78" y="559"/>
                </a:cubicBezTo>
                <a:cubicBezTo>
                  <a:pt x="77" y="558"/>
                  <a:pt x="77" y="555"/>
                  <a:pt x="76" y="554"/>
                </a:cubicBezTo>
                <a:cubicBezTo>
                  <a:pt x="75" y="556"/>
                  <a:pt x="76" y="556"/>
                  <a:pt x="76" y="558"/>
                </a:cubicBezTo>
                <a:close/>
                <a:moveTo>
                  <a:pt x="92" y="641"/>
                </a:moveTo>
                <a:cubicBezTo>
                  <a:pt x="93" y="638"/>
                  <a:pt x="93" y="635"/>
                  <a:pt x="92" y="632"/>
                </a:cubicBezTo>
                <a:cubicBezTo>
                  <a:pt x="92" y="637"/>
                  <a:pt x="89" y="638"/>
                  <a:pt x="92" y="641"/>
                </a:cubicBezTo>
                <a:close/>
                <a:moveTo>
                  <a:pt x="98" y="2"/>
                </a:moveTo>
                <a:cubicBezTo>
                  <a:pt x="97" y="3"/>
                  <a:pt x="94" y="1"/>
                  <a:pt x="93" y="0"/>
                </a:cubicBezTo>
                <a:cubicBezTo>
                  <a:pt x="92" y="2"/>
                  <a:pt x="87" y="2"/>
                  <a:pt x="89" y="5"/>
                </a:cubicBezTo>
                <a:cubicBezTo>
                  <a:pt x="86" y="2"/>
                  <a:pt x="74" y="5"/>
                  <a:pt x="72" y="6"/>
                </a:cubicBezTo>
                <a:cubicBezTo>
                  <a:pt x="69" y="8"/>
                  <a:pt x="59" y="15"/>
                  <a:pt x="59" y="18"/>
                </a:cubicBezTo>
                <a:cubicBezTo>
                  <a:pt x="56" y="18"/>
                  <a:pt x="55" y="25"/>
                  <a:pt x="52" y="27"/>
                </a:cubicBezTo>
                <a:cubicBezTo>
                  <a:pt x="51" y="22"/>
                  <a:pt x="46" y="22"/>
                  <a:pt x="44" y="19"/>
                </a:cubicBezTo>
                <a:cubicBezTo>
                  <a:pt x="44" y="19"/>
                  <a:pt x="45" y="19"/>
                  <a:pt x="45" y="18"/>
                </a:cubicBezTo>
                <a:cubicBezTo>
                  <a:pt x="41" y="20"/>
                  <a:pt x="38" y="16"/>
                  <a:pt x="34" y="18"/>
                </a:cubicBezTo>
                <a:cubicBezTo>
                  <a:pt x="34" y="18"/>
                  <a:pt x="35" y="18"/>
                  <a:pt x="35" y="17"/>
                </a:cubicBezTo>
                <a:cubicBezTo>
                  <a:pt x="31" y="18"/>
                  <a:pt x="27" y="17"/>
                  <a:pt x="25" y="20"/>
                </a:cubicBezTo>
                <a:cubicBezTo>
                  <a:pt x="26" y="20"/>
                  <a:pt x="26" y="20"/>
                  <a:pt x="26" y="21"/>
                </a:cubicBezTo>
                <a:cubicBezTo>
                  <a:pt x="25" y="22"/>
                  <a:pt x="24" y="22"/>
                  <a:pt x="24" y="20"/>
                </a:cubicBezTo>
                <a:cubicBezTo>
                  <a:pt x="22" y="23"/>
                  <a:pt x="20" y="24"/>
                  <a:pt x="18" y="26"/>
                </a:cubicBezTo>
                <a:cubicBezTo>
                  <a:pt x="17" y="25"/>
                  <a:pt x="17" y="24"/>
                  <a:pt x="15" y="25"/>
                </a:cubicBezTo>
                <a:cubicBezTo>
                  <a:pt x="15" y="26"/>
                  <a:pt x="18" y="25"/>
                  <a:pt x="18" y="27"/>
                </a:cubicBezTo>
                <a:cubicBezTo>
                  <a:pt x="15" y="29"/>
                  <a:pt x="15" y="31"/>
                  <a:pt x="12" y="33"/>
                </a:cubicBezTo>
                <a:cubicBezTo>
                  <a:pt x="11" y="31"/>
                  <a:pt x="13" y="31"/>
                  <a:pt x="13" y="30"/>
                </a:cubicBezTo>
                <a:cubicBezTo>
                  <a:pt x="12" y="30"/>
                  <a:pt x="11" y="31"/>
                  <a:pt x="10" y="31"/>
                </a:cubicBezTo>
                <a:cubicBezTo>
                  <a:pt x="11" y="35"/>
                  <a:pt x="7" y="37"/>
                  <a:pt x="9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0"/>
                  <a:pt x="3" y="44"/>
                  <a:pt x="5" y="47"/>
                </a:cubicBezTo>
                <a:cubicBezTo>
                  <a:pt x="4" y="47"/>
                  <a:pt x="2" y="52"/>
                  <a:pt x="2" y="55"/>
                </a:cubicBezTo>
                <a:cubicBezTo>
                  <a:pt x="1" y="59"/>
                  <a:pt x="1" y="63"/>
                  <a:pt x="2" y="66"/>
                </a:cubicBezTo>
                <a:cubicBezTo>
                  <a:pt x="2" y="66"/>
                  <a:pt x="1" y="66"/>
                  <a:pt x="1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7"/>
                  <a:pt x="3" y="68"/>
                  <a:pt x="2" y="68"/>
                </a:cubicBezTo>
                <a:cubicBezTo>
                  <a:pt x="2" y="67"/>
                  <a:pt x="1" y="67"/>
                  <a:pt x="1" y="67"/>
                </a:cubicBezTo>
                <a:cubicBezTo>
                  <a:pt x="2" y="67"/>
                  <a:pt x="1" y="68"/>
                  <a:pt x="1" y="68"/>
                </a:cubicBezTo>
                <a:cubicBezTo>
                  <a:pt x="1" y="69"/>
                  <a:pt x="3" y="68"/>
                  <a:pt x="3" y="69"/>
                </a:cubicBezTo>
                <a:cubicBezTo>
                  <a:pt x="2" y="70"/>
                  <a:pt x="2" y="72"/>
                  <a:pt x="2" y="73"/>
                </a:cubicBezTo>
                <a:cubicBezTo>
                  <a:pt x="3" y="72"/>
                  <a:pt x="3" y="72"/>
                  <a:pt x="4" y="72"/>
                </a:cubicBezTo>
                <a:cubicBezTo>
                  <a:pt x="3" y="73"/>
                  <a:pt x="5" y="74"/>
                  <a:pt x="4" y="74"/>
                </a:cubicBezTo>
                <a:cubicBezTo>
                  <a:pt x="3" y="72"/>
                  <a:pt x="3" y="74"/>
                  <a:pt x="2" y="75"/>
                </a:cubicBezTo>
                <a:cubicBezTo>
                  <a:pt x="2" y="75"/>
                  <a:pt x="4" y="75"/>
                  <a:pt x="3" y="76"/>
                </a:cubicBezTo>
                <a:cubicBezTo>
                  <a:pt x="3" y="77"/>
                  <a:pt x="2" y="78"/>
                  <a:pt x="2" y="78"/>
                </a:cubicBezTo>
                <a:cubicBezTo>
                  <a:pt x="1" y="78"/>
                  <a:pt x="2" y="77"/>
                  <a:pt x="0" y="77"/>
                </a:cubicBezTo>
                <a:cubicBezTo>
                  <a:pt x="0" y="78"/>
                  <a:pt x="1" y="78"/>
                  <a:pt x="1" y="79"/>
                </a:cubicBezTo>
                <a:cubicBezTo>
                  <a:pt x="2" y="80"/>
                  <a:pt x="3" y="77"/>
                  <a:pt x="3" y="79"/>
                </a:cubicBezTo>
                <a:cubicBezTo>
                  <a:pt x="3" y="80"/>
                  <a:pt x="3" y="80"/>
                  <a:pt x="2" y="80"/>
                </a:cubicBezTo>
                <a:cubicBezTo>
                  <a:pt x="2" y="82"/>
                  <a:pt x="3" y="82"/>
                  <a:pt x="4" y="83"/>
                </a:cubicBezTo>
                <a:cubicBezTo>
                  <a:pt x="4" y="83"/>
                  <a:pt x="4" y="83"/>
                  <a:pt x="3" y="83"/>
                </a:cubicBezTo>
                <a:cubicBezTo>
                  <a:pt x="6" y="90"/>
                  <a:pt x="9" y="92"/>
                  <a:pt x="10" y="101"/>
                </a:cubicBezTo>
                <a:cubicBezTo>
                  <a:pt x="13" y="106"/>
                  <a:pt x="17" y="111"/>
                  <a:pt x="20" y="117"/>
                </a:cubicBezTo>
                <a:cubicBezTo>
                  <a:pt x="23" y="118"/>
                  <a:pt x="25" y="120"/>
                  <a:pt x="27" y="121"/>
                </a:cubicBezTo>
                <a:cubicBezTo>
                  <a:pt x="28" y="120"/>
                  <a:pt x="25" y="120"/>
                  <a:pt x="26" y="119"/>
                </a:cubicBezTo>
                <a:cubicBezTo>
                  <a:pt x="27" y="120"/>
                  <a:pt x="28" y="120"/>
                  <a:pt x="29" y="121"/>
                </a:cubicBezTo>
                <a:cubicBezTo>
                  <a:pt x="28" y="121"/>
                  <a:pt x="27" y="121"/>
                  <a:pt x="27" y="122"/>
                </a:cubicBezTo>
                <a:cubicBezTo>
                  <a:pt x="30" y="122"/>
                  <a:pt x="31" y="124"/>
                  <a:pt x="32" y="126"/>
                </a:cubicBezTo>
                <a:cubicBezTo>
                  <a:pt x="34" y="127"/>
                  <a:pt x="33" y="127"/>
                  <a:pt x="35" y="126"/>
                </a:cubicBezTo>
                <a:cubicBezTo>
                  <a:pt x="34" y="127"/>
                  <a:pt x="34" y="127"/>
                  <a:pt x="35" y="128"/>
                </a:cubicBezTo>
                <a:cubicBezTo>
                  <a:pt x="36" y="127"/>
                  <a:pt x="38" y="127"/>
                  <a:pt x="38" y="129"/>
                </a:cubicBezTo>
                <a:cubicBezTo>
                  <a:pt x="37" y="130"/>
                  <a:pt x="35" y="127"/>
                  <a:pt x="36" y="129"/>
                </a:cubicBezTo>
                <a:cubicBezTo>
                  <a:pt x="36" y="130"/>
                  <a:pt x="37" y="130"/>
                  <a:pt x="38" y="130"/>
                </a:cubicBezTo>
                <a:cubicBezTo>
                  <a:pt x="37" y="132"/>
                  <a:pt x="43" y="133"/>
                  <a:pt x="42" y="136"/>
                </a:cubicBezTo>
                <a:cubicBezTo>
                  <a:pt x="45" y="136"/>
                  <a:pt x="47" y="142"/>
                  <a:pt x="50" y="140"/>
                </a:cubicBezTo>
                <a:cubicBezTo>
                  <a:pt x="49" y="140"/>
                  <a:pt x="49" y="138"/>
                  <a:pt x="48" y="137"/>
                </a:cubicBezTo>
                <a:cubicBezTo>
                  <a:pt x="49" y="137"/>
                  <a:pt x="49" y="139"/>
                  <a:pt x="50" y="138"/>
                </a:cubicBezTo>
                <a:cubicBezTo>
                  <a:pt x="49" y="138"/>
                  <a:pt x="49" y="137"/>
                  <a:pt x="50" y="137"/>
                </a:cubicBezTo>
                <a:cubicBezTo>
                  <a:pt x="51" y="137"/>
                  <a:pt x="50" y="140"/>
                  <a:pt x="51" y="139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1" y="140"/>
                  <a:pt x="50" y="140"/>
                  <a:pt x="50" y="141"/>
                </a:cubicBezTo>
                <a:cubicBezTo>
                  <a:pt x="51" y="141"/>
                  <a:pt x="51" y="141"/>
                  <a:pt x="53" y="141"/>
                </a:cubicBezTo>
                <a:cubicBezTo>
                  <a:pt x="53" y="142"/>
                  <a:pt x="53" y="143"/>
                  <a:pt x="53" y="143"/>
                </a:cubicBezTo>
                <a:cubicBezTo>
                  <a:pt x="56" y="143"/>
                  <a:pt x="57" y="148"/>
                  <a:pt x="60" y="147"/>
                </a:cubicBezTo>
                <a:cubicBezTo>
                  <a:pt x="59" y="147"/>
                  <a:pt x="58" y="146"/>
                  <a:pt x="59" y="146"/>
                </a:cubicBezTo>
                <a:cubicBezTo>
                  <a:pt x="61" y="147"/>
                  <a:pt x="60" y="150"/>
                  <a:pt x="61" y="148"/>
                </a:cubicBezTo>
                <a:cubicBezTo>
                  <a:pt x="62" y="150"/>
                  <a:pt x="64" y="150"/>
                  <a:pt x="65" y="151"/>
                </a:cubicBezTo>
                <a:cubicBezTo>
                  <a:pt x="64" y="160"/>
                  <a:pt x="69" y="170"/>
                  <a:pt x="71" y="178"/>
                </a:cubicBezTo>
                <a:cubicBezTo>
                  <a:pt x="73" y="180"/>
                  <a:pt x="72" y="185"/>
                  <a:pt x="75" y="187"/>
                </a:cubicBezTo>
                <a:cubicBezTo>
                  <a:pt x="75" y="187"/>
                  <a:pt x="75" y="186"/>
                  <a:pt x="76" y="186"/>
                </a:cubicBezTo>
                <a:cubicBezTo>
                  <a:pt x="75" y="187"/>
                  <a:pt x="77" y="188"/>
                  <a:pt x="76" y="188"/>
                </a:cubicBezTo>
                <a:cubicBezTo>
                  <a:pt x="76" y="188"/>
                  <a:pt x="76" y="187"/>
                  <a:pt x="75" y="187"/>
                </a:cubicBezTo>
                <a:cubicBezTo>
                  <a:pt x="75" y="190"/>
                  <a:pt x="78" y="198"/>
                  <a:pt x="80" y="197"/>
                </a:cubicBezTo>
                <a:cubicBezTo>
                  <a:pt x="79" y="205"/>
                  <a:pt x="85" y="211"/>
                  <a:pt x="85" y="219"/>
                </a:cubicBezTo>
                <a:cubicBezTo>
                  <a:pt x="87" y="222"/>
                  <a:pt x="87" y="233"/>
                  <a:pt x="88" y="231"/>
                </a:cubicBezTo>
                <a:cubicBezTo>
                  <a:pt x="88" y="232"/>
                  <a:pt x="89" y="232"/>
                  <a:pt x="89" y="233"/>
                </a:cubicBezTo>
                <a:cubicBezTo>
                  <a:pt x="88" y="233"/>
                  <a:pt x="88" y="232"/>
                  <a:pt x="88" y="233"/>
                </a:cubicBezTo>
                <a:cubicBezTo>
                  <a:pt x="90" y="246"/>
                  <a:pt x="91" y="262"/>
                  <a:pt x="92" y="274"/>
                </a:cubicBezTo>
                <a:cubicBezTo>
                  <a:pt x="92" y="274"/>
                  <a:pt x="93" y="274"/>
                  <a:pt x="93" y="274"/>
                </a:cubicBezTo>
                <a:cubicBezTo>
                  <a:pt x="92" y="285"/>
                  <a:pt x="92" y="296"/>
                  <a:pt x="91" y="305"/>
                </a:cubicBezTo>
                <a:cubicBezTo>
                  <a:pt x="91" y="305"/>
                  <a:pt x="90" y="304"/>
                  <a:pt x="90" y="305"/>
                </a:cubicBezTo>
                <a:cubicBezTo>
                  <a:pt x="89" y="311"/>
                  <a:pt x="89" y="325"/>
                  <a:pt x="87" y="325"/>
                </a:cubicBezTo>
                <a:cubicBezTo>
                  <a:pt x="87" y="333"/>
                  <a:pt x="82" y="340"/>
                  <a:pt x="83" y="347"/>
                </a:cubicBezTo>
                <a:cubicBezTo>
                  <a:pt x="80" y="349"/>
                  <a:pt x="81" y="355"/>
                  <a:pt x="79" y="356"/>
                </a:cubicBezTo>
                <a:cubicBezTo>
                  <a:pt x="79" y="357"/>
                  <a:pt x="80" y="356"/>
                  <a:pt x="80" y="357"/>
                </a:cubicBezTo>
                <a:cubicBezTo>
                  <a:pt x="79" y="359"/>
                  <a:pt x="78" y="361"/>
                  <a:pt x="79" y="363"/>
                </a:cubicBezTo>
                <a:cubicBezTo>
                  <a:pt x="77" y="363"/>
                  <a:pt x="79" y="365"/>
                  <a:pt x="77" y="364"/>
                </a:cubicBezTo>
                <a:cubicBezTo>
                  <a:pt x="77" y="365"/>
                  <a:pt x="78" y="365"/>
                  <a:pt x="78" y="365"/>
                </a:cubicBezTo>
                <a:cubicBezTo>
                  <a:pt x="78" y="368"/>
                  <a:pt x="76" y="370"/>
                  <a:pt x="75" y="374"/>
                </a:cubicBezTo>
                <a:cubicBezTo>
                  <a:pt x="75" y="374"/>
                  <a:pt x="76" y="375"/>
                  <a:pt x="75" y="376"/>
                </a:cubicBezTo>
                <a:cubicBezTo>
                  <a:pt x="75" y="378"/>
                  <a:pt x="72" y="381"/>
                  <a:pt x="72" y="383"/>
                </a:cubicBezTo>
                <a:cubicBezTo>
                  <a:pt x="72" y="384"/>
                  <a:pt x="74" y="383"/>
                  <a:pt x="73" y="384"/>
                </a:cubicBezTo>
                <a:cubicBezTo>
                  <a:pt x="73" y="384"/>
                  <a:pt x="72" y="384"/>
                  <a:pt x="72" y="384"/>
                </a:cubicBezTo>
                <a:cubicBezTo>
                  <a:pt x="72" y="385"/>
                  <a:pt x="70" y="386"/>
                  <a:pt x="72" y="387"/>
                </a:cubicBezTo>
                <a:cubicBezTo>
                  <a:pt x="70" y="387"/>
                  <a:pt x="71" y="388"/>
                  <a:pt x="71" y="389"/>
                </a:cubicBezTo>
                <a:cubicBezTo>
                  <a:pt x="69" y="390"/>
                  <a:pt x="71" y="393"/>
                  <a:pt x="69" y="394"/>
                </a:cubicBezTo>
                <a:cubicBezTo>
                  <a:pt x="70" y="394"/>
                  <a:pt x="70" y="395"/>
                  <a:pt x="71" y="396"/>
                </a:cubicBezTo>
                <a:cubicBezTo>
                  <a:pt x="69" y="393"/>
                  <a:pt x="67" y="397"/>
                  <a:pt x="69" y="395"/>
                </a:cubicBezTo>
                <a:cubicBezTo>
                  <a:pt x="68" y="398"/>
                  <a:pt x="68" y="400"/>
                  <a:pt x="68" y="402"/>
                </a:cubicBezTo>
                <a:cubicBezTo>
                  <a:pt x="68" y="402"/>
                  <a:pt x="68" y="401"/>
                  <a:pt x="67" y="401"/>
                </a:cubicBezTo>
                <a:cubicBezTo>
                  <a:pt x="67" y="403"/>
                  <a:pt x="67" y="406"/>
                  <a:pt x="66" y="408"/>
                </a:cubicBezTo>
                <a:cubicBezTo>
                  <a:pt x="65" y="407"/>
                  <a:pt x="64" y="414"/>
                  <a:pt x="65" y="414"/>
                </a:cubicBezTo>
                <a:cubicBezTo>
                  <a:pt x="62" y="421"/>
                  <a:pt x="61" y="433"/>
                  <a:pt x="59" y="442"/>
                </a:cubicBezTo>
                <a:cubicBezTo>
                  <a:pt x="59" y="441"/>
                  <a:pt x="59" y="441"/>
                  <a:pt x="60" y="441"/>
                </a:cubicBezTo>
                <a:cubicBezTo>
                  <a:pt x="57" y="454"/>
                  <a:pt x="54" y="471"/>
                  <a:pt x="56" y="485"/>
                </a:cubicBezTo>
                <a:cubicBezTo>
                  <a:pt x="55" y="485"/>
                  <a:pt x="55" y="486"/>
                  <a:pt x="55" y="487"/>
                </a:cubicBezTo>
                <a:cubicBezTo>
                  <a:pt x="57" y="508"/>
                  <a:pt x="57" y="527"/>
                  <a:pt x="64" y="547"/>
                </a:cubicBezTo>
                <a:cubicBezTo>
                  <a:pt x="65" y="548"/>
                  <a:pt x="65" y="547"/>
                  <a:pt x="66" y="546"/>
                </a:cubicBezTo>
                <a:cubicBezTo>
                  <a:pt x="66" y="547"/>
                  <a:pt x="66" y="548"/>
                  <a:pt x="64" y="548"/>
                </a:cubicBezTo>
                <a:cubicBezTo>
                  <a:pt x="66" y="550"/>
                  <a:pt x="69" y="557"/>
                  <a:pt x="67" y="557"/>
                </a:cubicBezTo>
                <a:cubicBezTo>
                  <a:pt x="70" y="563"/>
                  <a:pt x="69" y="570"/>
                  <a:pt x="73" y="574"/>
                </a:cubicBezTo>
                <a:cubicBezTo>
                  <a:pt x="72" y="574"/>
                  <a:pt x="72" y="574"/>
                  <a:pt x="72" y="574"/>
                </a:cubicBezTo>
                <a:cubicBezTo>
                  <a:pt x="73" y="578"/>
                  <a:pt x="73" y="580"/>
                  <a:pt x="74" y="584"/>
                </a:cubicBezTo>
                <a:cubicBezTo>
                  <a:pt x="75" y="585"/>
                  <a:pt x="76" y="583"/>
                  <a:pt x="76" y="584"/>
                </a:cubicBezTo>
                <a:cubicBezTo>
                  <a:pt x="75" y="584"/>
                  <a:pt x="76" y="585"/>
                  <a:pt x="76" y="585"/>
                </a:cubicBezTo>
                <a:cubicBezTo>
                  <a:pt x="75" y="586"/>
                  <a:pt x="75" y="585"/>
                  <a:pt x="74" y="585"/>
                </a:cubicBezTo>
                <a:cubicBezTo>
                  <a:pt x="77" y="589"/>
                  <a:pt x="75" y="598"/>
                  <a:pt x="79" y="603"/>
                </a:cubicBezTo>
                <a:cubicBezTo>
                  <a:pt x="77" y="603"/>
                  <a:pt x="79" y="610"/>
                  <a:pt x="80" y="613"/>
                </a:cubicBezTo>
                <a:cubicBezTo>
                  <a:pt x="80" y="612"/>
                  <a:pt x="80" y="611"/>
                  <a:pt x="81" y="611"/>
                </a:cubicBezTo>
                <a:cubicBezTo>
                  <a:pt x="80" y="612"/>
                  <a:pt x="81" y="614"/>
                  <a:pt x="80" y="614"/>
                </a:cubicBezTo>
                <a:cubicBezTo>
                  <a:pt x="80" y="613"/>
                  <a:pt x="80" y="613"/>
                  <a:pt x="80" y="613"/>
                </a:cubicBezTo>
                <a:cubicBezTo>
                  <a:pt x="78" y="614"/>
                  <a:pt x="81" y="615"/>
                  <a:pt x="79" y="616"/>
                </a:cubicBezTo>
                <a:cubicBezTo>
                  <a:pt x="80" y="616"/>
                  <a:pt x="80" y="616"/>
                  <a:pt x="80" y="617"/>
                </a:cubicBezTo>
                <a:cubicBezTo>
                  <a:pt x="80" y="627"/>
                  <a:pt x="81" y="640"/>
                  <a:pt x="81" y="649"/>
                </a:cubicBezTo>
                <a:cubicBezTo>
                  <a:pt x="81" y="648"/>
                  <a:pt x="82" y="648"/>
                  <a:pt x="82" y="648"/>
                </a:cubicBezTo>
                <a:cubicBezTo>
                  <a:pt x="80" y="650"/>
                  <a:pt x="80" y="655"/>
                  <a:pt x="82" y="658"/>
                </a:cubicBezTo>
                <a:cubicBezTo>
                  <a:pt x="81" y="659"/>
                  <a:pt x="80" y="668"/>
                  <a:pt x="81" y="671"/>
                </a:cubicBezTo>
                <a:cubicBezTo>
                  <a:pt x="79" y="676"/>
                  <a:pt x="80" y="682"/>
                  <a:pt x="80" y="687"/>
                </a:cubicBezTo>
                <a:cubicBezTo>
                  <a:pt x="80" y="687"/>
                  <a:pt x="80" y="686"/>
                  <a:pt x="79" y="686"/>
                </a:cubicBezTo>
                <a:cubicBezTo>
                  <a:pt x="78" y="689"/>
                  <a:pt x="79" y="703"/>
                  <a:pt x="79" y="701"/>
                </a:cubicBezTo>
                <a:cubicBezTo>
                  <a:pt x="78" y="705"/>
                  <a:pt x="78" y="716"/>
                  <a:pt x="78" y="717"/>
                </a:cubicBezTo>
                <a:cubicBezTo>
                  <a:pt x="76" y="723"/>
                  <a:pt x="78" y="731"/>
                  <a:pt x="77" y="737"/>
                </a:cubicBezTo>
                <a:cubicBezTo>
                  <a:pt x="77" y="737"/>
                  <a:pt x="77" y="737"/>
                  <a:pt x="77" y="737"/>
                </a:cubicBezTo>
                <a:cubicBezTo>
                  <a:pt x="77" y="742"/>
                  <a:pt x="74" y="744"/>
                  <a:pt x="76" y="746"/>
                </a:cubicBezTo>
                <a:cubicBezTo>
                  <a:pt x="74" y="745"/>
                  <a:pt x="76" y="748"/>
                  <a:pt x="74" y="748"/>
                </a:cubicBezTo>
                <a:cubicBezTo>
                  <a:pt x="76" y="751"/>
                  <a:pt x="71" y="760"/>
                  <a:pt x="74" y="762"/>
                </a:cubicBezTo>
                <a:cubicBezTo>
                  <a:pt x="73" y="762"/>
                  <a:pt x="73" y="763"/>
                  <a:pt x="73" y="764"/>
                </a:cubicBezTo>
                <a:cubicBezTo>
                  <a:pt x="76" y="766"/>
                  <a:pt x="73" y="772"/>
                  <a:pt x="73" y="775"/>
                </a:cubicBezTo>
                <a:cubicBezTo>
                  <a:pt x="74" y="775"/>
                  <a:pt x="74" y="775"/>
                  <a:pt x="75" y="775"/>
                </a:cubicBezTo>
                <a:cubicBezTo>
                  <a:pt x="75" y="770"/>
                  <a:pt x="76" y="769"/>
                  <a:pt x="77" y="766"/>
                </a:cubicBezTo>
                <a:cubicBezTo>
                  <a:pt x="77" y="768"/>
                  <a:pt x="78" y="767"/>
                  <a:pt x="78" y="768"/>
                </a:cubicBezTo>
                <a:cubicBezTo>
                  <a:pt x="78" y="771"/>
                  <a:pt x="78" y="771"/>
                  <a:pt x="79" y="773"/>
                </a:cubicBezTo>
                <a:cubicBezTo>
                  <a:pt x="78" y="775"/>
                  <a:pt x="77" y="777"/>
                  <a:pt x="81" y="778"/>
                </a:cubicBezTo>
                <a:cubicBezTo>
                  <a:pt x="80" y="774"/>
                  <a:pt x="82" y="768"/>
                  <a:pt x="80" y="768"/>
                </a:cubicBezTo>
                <a:cubicBezTo>
                  <a:pt x="82" y="767"/>
                  <a:pt x="83" y="761"/>
                  <a:pt x="80" y="760"/>
                </a:cubicBezTo>
                <a:cubicBezTo>
                  <a:pt x="81" y="760"/>
                  <a:pt x="81" y="759"/>
                  <a:pt x="82" y="760"/>
                </a:cubicBezTo>
                <a:cubicBezTo>
                  <a:pt x="82" y="758"/>
                  <a:pt x="82" y="757"/>
                  <a:pt x="81" y="757"/>
                </a:cubicBezTo>
                <a:cubicBezTo>
                  <a:pt x="82" y="757"/>
                  <a:pt x="82" y="757"/>
                  <a:pt x="83" y="757"/>
                </a:cubicBezTo>
                <a:cubicBezTo>
                  <a:pt x="83" y="746"/>
                  <a:pt x="86" y="736"/>
                  <a:pt x="85" y="725"/>
                </a:cubicBezTo>
                <a:cubicBezTo>
                  <a:pt x="85" y="725"/>
                  <a:pt x="86" y="726"/>
                  <a:pt x="86" y="726"/>
                </a:cubicBezTo>
                <a:cubicBezTo>
                  <a:pt x="85" y="720"/>
                  <a:pt x="89" y="709"/>
                  <a:pt x="88" y="704"/>
                </a:cubicBezTo>
                <a:cubicBezTo>
                  <a:pt x="91" y="700"/>
                  <a:pt x="91" y="695"/>
                  <a:pt x="90" y="691"/>
                </a:cubicBezTo>
                <a:cubicBezTo>
                  <a:pt x="90" y="692"/>
                  <a:pt x="90" y="693"/>
                  <a:pt x="89" y="693"/>
                </a:cubicBezTo>
                <a:cubicBezTo>
                  <a:pt x="89" y="683"/>
                  <a:pt x="91" y="676"/>
                  <a:pt x="92" y="666"/>
                </a:cubicBezTo>
                <a:cubicBezTo>
                  <a:pt x="91" y="665"/>
                  <a:pt x="91" y="667"/>
                  <a:pt x="90" y="666"/>
                </a:cubicBezTo>
                <a:cubicBezTo>
                  <a:pt x="92" y="665"/>
                  <a:pt x="92" y="660"/>
                  <a:pt x="90" y="657"/>
                </a:cubicBezTo>
                <a:cubicBezTo>
                  <a:pt x="91" y="658"/>
                  <a:pt x="91" y="657"/>
                  <a:pt x="92" y="657"/>
                </a:cubicBezTo>
                <a:cubicBezTo>
                  <a:pt x="91" y="655"/>
                  <a:pt x="91" y="656"/>
                  <a:pt x="93" y="654"/>
                </a:cubicBezTo>
                <a:cubicBezTo>
                  <a:pt x="90" y="653"/>
                  <a:pt x="93" y="653"/>
                  <a:pt x="90" y="652"/>
                </a:cubicBezTo>
                <a:cubicBezTo>
                  <a:pt x="92" y="652"/>
                  <a:pt x="90" y="650"/>
                  <a:pt x="92" y="650"/>
                </a:cubicBezTo>
                <a:cubicBezTo>
                  <a:pt x="92" y="651"/>
                  <a:pt x="90" y="652"/>
                  <a:pt x="92" y="653"/>
                </a:cubicBezTo>
                <a:cubicBezTo>
                  <a:pt x="94" y="650"/>
                  <a:pt x="93" y="647"/>
                  <a:pt x="94" y="646"/>
                </a:cubicBezTo>
                <a:cubicBezTo>
                  <a:pt x="93" y="646"/>
                  <a:pt x="92" y="646"/>
                  <a:pt x="92" y="645"/>
                </a:cubicBezTo>
                <a:cubicBezTo>
                  <a:pt x="94" y="645"/>
                  <a:pt x="94" y="643"/>
                  <a:pt x="93" y="645"/>
                </a:cubicBezTo>
                <a:cubicBezTo>
                  <a:pt x="93" y="644"/>
                  <a:pt x="93" y="642"/>
                  <a:pt x="92" y="642"/>
                </a:cubicBezTo>
                <a:cubicBezTo>
                  <a:pt x="92" y="643"/>
                  <a:pt x="92" y="644"/>
                  <a:pt x="91" y="645"/>
                </a:cubicBezTo>
                <a:cubicBezTo>
                  <a:pt x="91" y="645"/>
                  <a:pt x="91" y="646"/>
                  <a:pt x="90" y="646"/>
                </a:cubicBezTo>
                <a:cubicBezTo>
                  <a:pt x="90" y="642"/>
                  <a:pt x="90" y="639"/>
                  <a:pt x="90" y="636"/>
                </a:cubicBezTo>
                <a:cubicBezTo>
                  <a:pt x="90" y="636"/>
                  <a:pt x="88" y="636"/>
                  <a:pt x="89" y="635"/>
                </a:cubicBezTo>
                <a:cubicBezTo>
                  <a:pt x="90" y="635"/>
                  <a:pt x="90" y="635"/>
                  <a:pt x="90" y="636"/>
                </a:cubicBezTo>
                <a:cubicBezTo>
                  <a:pt x="91" y="635"/>
                  <a:pt x="90" y="634"/>
                  <a:pt x="91" y="633"/>
                </a:cubicBezTo>
                <a:cubicBezTo>
                  <a:pt x="89" y="634"/>
                  <a:pt x="89" y="633"/>
                  <a:pt x="89" y="632"/>
                </a:cubicBezTo>
                <a:cubicBezTo>
                  <a:pt x="89" y="632"/>
                  <a:pt x="90" y="634"/>
                  <a:pt x="91" y="632"/>
                </a:cubicBezTo>
                <a:cubicBezTo>
                  <a:pt x="90" y="631"/>
                  <a:pt x="90" y="626"/>
                  <a:pt x="90" y="623"/>
                </a:cubicBezTo>
                <a:cubicBezTo>
                  <a:pt x="87" y="624"/>
                  <a:pt x="90" y="617"/>
                  <a:pt x="87" y="619"/>
                </a:cubicBezTo>
                <a:cubicBezTo>
                  <a:pt x="89" y="616"/>
                  <a:pt x="86" y="613"/>
                  <a:pt x="87" y="609"/>
                </a:cubicBezTo>
                <a:cubicBezTo>
                  <a:pt x="87" y="608"/>
                  <a:pt x="86" y="608"/>
                  <a:pt x="85" y="607"/>
                </a:cubicBezTo>
                <a:cubicBezTo>
                  <a:pt x="88" y="608"/>
                  <a:pt x="87" y="604"/>
                  <a:pt x="86" y="605"/>
                </a:cubicBezTo>
                <a:cubicBezTo>
                  <a:pt x="86" y="605"/>
                  <a:pt x="86" y="606"/>
                  <a:pt x="85" y="605"/>
                </a:cubicBezTo>
                <a:cubicBezTo>
                  <a:pt x="86" y="604"/>
                  <a:pt x="85" y="603"/>
                  <a:pt x="86" y="602"/>
                </a:cubicBezTo>
                <a:cubicBezTo>
                  <a:pt x="84" y="601"/>
                  <a:pt x="86" y="604"/>
                  <a:pt x="84" y="604"/>
                </a:cubicBezTo>
                <a:cubicBezTo>
                  <a:pt x="84" y="597"/>
                  <a:pt x="83" y="593"/>
                  <a:pt x="82" y="589"/>
                </a:cubicBezTo>
                <a:cubicBezTo>
                  <a:pt x="85" y="589"/>
                  <a:pt x="83" y="592"/>
                  <a:pt x="84" y="593"/>
                </a:cubicBezTo>
                <a:cubicBezTo>
                  <a:pt x="83" y="593"/>
                  <a:pt x="84" y="595"/>
                  <a:pt x="84" y="595"/>
                </a:cubicBezTo>
                <a:cubicBezTo>
                  <a:pt x="84" y="594"/>
                  <a:pt x="84" y="593"/>
                  <a:pt x="85" y="594"/>
                </a:cubicBezTo>
                <a:cubicBezTo>
                  <a:pt x="82" y="582"/>
                  <a:pt x="77" y="573"/>
                  <a:pt x="78" y="560"/>
                </a:cubicBezTo>
                <a:cubicBezTo>
                  <a:pt x="78" y="560"/>
                  <a:pt x="76" y="562"/>
                  <a:pt x="76" y="562"/>
                </a:cubicBezTo>
                <a:cubicBezTo>
                  <a:pt x="76" y="561"/>
                  <a:pt x="78" y="563"/>
                  <a:pt x="77" y="564"/>
                </a:cubicBezTo>
                <a:cubicBezTo>
                  <a:pt x="76" y="563"/>
                  <a:pt x="75" y="562"/>
                  <a:pt x="75" y="561"/>
                </a:cubicBezTo>
                <a:cubicBezTo>
                  <a:pt x="76" y="561"/>
                  <a:pt x="76" y="561"/>
                  <a:pt x="76" y="560"/>
                </a:cubicBezTo>
                <a:cubicBezTo>
                  <a:pt x="74" y="560"/>
                  <a:pt x="77" y="560"/>
                  <a:pt x="76" y="559"/>
                </a:cubicBezTo>
                <a:cubicBezTo>
                  <a:pt x="76" y="559"/>
                  <a:pt x="75" y="559"/>
                  <a:pt x="75" y="558"/>
                </a:cubicBezTo>
                <a:cubicBezTo>
                  <a:pt x="74" y="552"/>
                  <a:pt x="73" y="547"/>
                  <a:pt x="71" y="542"/>
                </a:cubicBezTo>
                <a:cubicBezTo>
                  <a:pt x="72" y="541"/>
                  <a:pt x="70" y="540"/>
                  <a:pt x="72" y="537"/>
                </a:cubicBezTo>
                <a:cubicBezTo>
                  <a:pt x="70" y="537"/>
                  <a:pt x="71" y="535"/>
                  <a:pt x="70" y="535"/>
                </a:cubicBezTo>
                <a:cubicBezTo>
                  <a:pt x="70" y="535"/>
                  <a:pt x="71" y="535"/>
                  <a:pt x="71" y="534"/>
                </a:cubicBezTo>
                <a:cubicBezTo>
                  <a:pt x="69" y="534"/>
                  <a:pt x="70" y="532"/>
                  <a:pt x="71" y="531"/>
                </a:cubicBezTo>
                <a:cubicBezTo>
                  <a:pt x="69" y="530"/>
                  <a:pt x="68" y="530"/>
                  <a:pt x="68" y="528"/>
                </a:cubicBezTo>
                <a:cubicBezTo>
                  <a:pt x="69" y="528"/>
                  <a:pt x="69" y="530"/>
                  <a:pt x="70" y="530"/>
                </a:cubicBezTo>
                <a:cubicBezTo>
                  <a:pt x="70" y="527"/>
                  <a:pt x="68" y="520"/>
                  <a:pt x="69" y="517"/>
                </a:cubicBezTo>
                <a:cubicBezTo>
                  <a:pt x="68" y="516"/>
                  <a:pt x="66" y="518"/>
                  <a:pt x="66" y="515"/>
                </a:cubicBezTo>
                <a:cubicBezTo>
                  <a:pt x="67" y="515"/>
                  <a:pt x="67" y="516"/>
                  <a:pt x="68" y="516"/>
                </a:cubicBezTo>
                <a:cubicBezTo>
                  <a:pt x="68" y="515"/>
                  <a:pt x="69" y="515"/>
                  <a:pt x="69" y="513"/>
                </a:cubicBezTo>
                <a:cubicBezTo>
                  <a:pt x="67" y="514"/>
                  <a:pt x="67" y="513"/>
                  <a:pt x="67" y="515"/>
                </a:cubicBezTo>
                <a:cubicBezTo>
                  <a:pt x="66" y="514"/>
                  <a:pt x="66" y="514"/>
                  <a:pt x="66" y="513"/>
                </a:cubicBezTo>
                <a:cubicBezTo>
                  <a:pt x="67" y="513"/>
                  <a:pt x="67" y="512"/>
                  <a:pt x="68" y="512"/>
                </a:cubicBezTo>
                <a:cubicBezTo>
                  <a:pt x="68" y="511"/>
                  <a:pt x="68" y="510"/>
                  <a:pt x="68" y="509"/>
                </a:cubicBezTo>
                <a:cubicBezTo>
                  <a:pt x="65" y="508"/>
                  <a:pt x="67" y="509"/>
                  <a:pt x="66" y="509"/>
                </a:cubicBezTo>
                <a:cubicBezTo>
                  <a:pt x="65" y="508"/>
                  <a:pt x="66" y="507"/>
                  <a:pt x="65" y="507"/>
                </a:cubicBezTo>
                <a:cubicBezTo>
                  <a:pt x="64" y="510"/>
                  <a:pt x="66" y="513"/>
                  <a:pt x="66" y="518"/>
                </a:cubicBezTo>
                <a:cubicBezTo>
                  <a:pt x="67" y="518"/>
                  <a:pt x="68" y="516"/>
                  <a:pt x="68" y="518"/>
                </a:cubicBezTo>
                <a:cubicBezTo>
                  <a:pt x="67" y="519"/>
                  <a:pt x="68" y="520"/>
                  <a:pt x="68" y="522"/>
                </a:cubicBezTo>
                <a:cubicBezTo>
                  <a:pt x="68" y="522"/>
                  <a:pt x="68" y="523"/>
                  <a:pt x="67" y="523"/>
                </a:cubicBezTo>
                <a:cubicBezTo>
                  <a:pt x="67" y="523"/>
                  <a:pt x="67" y="522"/>
                  <a:pt x="67" y="522"/>
                </a:cubicBezTo>
                <a:cubicBezTo>
                  <a:pt x="66" y="524"/>
                  <a:pt x="69" y="523"/>
                  <a:pt x="69" y="524"/>
                </a:cubicBezTo>
                <a:cubicBezTo>
                  <a:pt x="68" y="526"/>
                  <a:pt x="70" y="527"/>
                  <a:pt x="69" y="527"/>
                </a:cubicBezTo>
                <a:cubicBezTo>
                  <a:pt x="67" y="525"/>
                  <a:pt x="66" y="520"/>
                  <a:pt x="64" y="516"/>
                </a:cubicBezTo>
                <a:cubicBezTo>
                  <a:pt x="66" y="516"/>
                  <a:pt x="64" y="514"/>
                  <a:pt x="63" y="514"/>
                </a:cubicBezTo>
                <a:cubicBezTo>
                  <a:pt x="64" y="514"/>
                  <a:pt x="64" y="514"/>
                  <a:pt x="64" y="513"/>
                </a:cubicBezTo>
                <a:cubicBezTo>
                  <a:pt x="62" y="513"/>
                  <a:pt x="65" y="505"/>
                  <a:pt x="62" y="501"/>
                </a:cubicBezTo>
                <a:cubicBezTo>
                  <a:pt x="63" y="500"/>
                  <a:pt x="65" y="498"/>
                  <a:pt x="63" y="497"/>
                </a:cubicBezTo>
                <a:cubicBezTo>
                  <a:pt x="64" y="491"/>
                  <a:pt x="62" y="480"/>
                  <a:pt x="64" y="473"/>
                </a:cubicBezTo>
                <a:cubicBezTo>
                  <a:pt x="64" y="474"/>
                  <a:pt x="65" y="475"/>
                  <a:pt x="66" y="475"/>
                </a:cubicBezTo>
                <a:cubicBezTo>
                  <a:pt x="67" y="472"/>
                  <a:pt x="64" y="469"/>
                  <a:pt x="65" y="466"/>
                </a:cubicBezTo>
                <a:cubicBezTo>
                  <a:pt x="64" y="463"/>
                  <a:pt x="67" y="455"/>
                  <a:pt x="65" y="451"/>
                </a:cubicBezTo>
                <a:cubicBezTo>
                  <a:pt x="65" y="451"/>
                  <a:pt x="66" y="453"/>
                  <a:pt x="66" y="452"/>
                </a:cubicBezTo>
                <a:cubicBezTo>
                  <a:pt x="66" y="451"/>
                  <a:pt x="66" y="450"/>
                  <a:pt x="65" y="450"/>
                </a:cubicBezTo>
                <a:cubicBezTo>
                  <a:pt x="65" y="450"/>
                  <a:pt x="66" y="450"/>
                  <a:pt x="66" y="450"/>
                </a:cubicBezTo>
                <a:cubicBezTo>
                  <a:pt x="65" y="448"/>
                  <a:pt x="68" y="445"/>
                  <a:pt x="66" y="444"/>
                </a:cubicBezTo>
                <a:cubicBezTo>
                  <a:pt x="68" y="443"/>
                  <a:pt x="67" y="442"/>
                  <a:pt x="66" y="442"/>
                </a:cubicBezTo>
                <a:cubicBezTo>
                  <a:pt x="67" y="442"/>
                  <a:pt x="66" y="439"/>
                  <a:pt x="68" y="440"/>
                </a:cubicBezTo>
                <a:cubicBezTo>
                  <a:pt x="68" y="439"/>
                  <a:pt x="67" y="439"/>
                  <a:pt x="67" y="438"/>
                </a:cubicBezTo>
                <a:cubicBezTo>
                  <a:pt x="68" y="436"/>
                  <a:pt x="69" y="434"/>
                  <a:pt x="67" y="434"/>
                </a:cubicBezTo>
                <a:cubicBezTo>
                  <a:pt x="68" y="433"/>
                  <a:pt x="68" y="432"/>
                  <a:pt x="68" y="431"/>
                </a:cubicBezTo>
                <a:cubicBezTo>
                  <a:pt x="70" y="423"/>
                  <a:pt x="74" y="407"/>
                  <a:pt x="75" y="400"/>
                </a:cubicBezTo>
                <a:cubicBezTo>
                  <a:pt x="75" y="402"/>
                  <a:pt x="78" y="395"/>
                  <a:pt x="76" y="394"/>
                </a:cubicBezTo>
                <a:cubicBezTo>
                  <a:pt x="76" y="394"/>
                  <a:pt x="77" y="394"/>
                  <a:pt x="77" y="394"/>
                </a:cubicBezTo>
                <a:cubicBezTo>
                  <a:pt x="78" y="382"/>
                  <a:pt x="83" y="380"/>
                  <a:pt x="84" y="369"/>
                </a:cubicBezTo>
                <a:cubicBezTo>
                  <a:pt x="84" y="370"/>
                  <a:pt x="84" y="370"/>
                  <a:pt x="84" y="369"/>
                </a:cubicBezTo>
                <a:cubicBezTo>
                  <a:pt x="85" y="370"/>
                  <a:pt x="86" y="365"/>
                  <a:pt x="85" y="364"/>
                </a:cubicBezTo>
                <a:cubicBezTo>
                  <a:pt x="87" y="364"/>
                  <a:pt x="88" y="361"/>
                  <a:pt x="86" y="360"/>
                </a:cubicBezTo>
                <a:cubicBezTo>
                  <a:pt x="87" y="360"/>
                  <a:pt x="87" y="361"/>
                  <a:pt x="88" y="361"/>
                </a:cubicBezTo>
                <a:cubicBezTo>
                  <a:pt x="90" y="353"/>
                  <a:pt x="92" y="347"/>
                  <a:pt x="93" y="339"/>
                </a:cubicBezTo>
                <a:cubicBezTo>
                  <a:pt x="93" y="339"/>
                  <a:pt x="94" y="339"/>
                  <a:pt x="94" y="339"/>
                </a:cubicBezTo>
                <a:cubicBezTo>
                  <a:pt x="94" y="338"/>
                  <a:pt x="94" y="336"/>
                  <a:pt x="93" y="336"/>
                </a:cubicBezTo>
                <a:cubicBezTo>
                  <a:pt x="92" y="339"/>
                  <a:pt x="92" y="342"/>
                  <a:pt x="90" y="343"/>
                </a:cubicBezTo>
                <a:cubicBezTo>
                  <a:pt x="92" y="340"/>
                  <a:pt x="90" y="334"/>
                  <a:pt x="92" y="336"/>
                </a:cubicBezTo>
                <a:cubicBezTo>
                  <a:pt x="92" y="334"/>
                  <a:pt x="92" y="334"/>
                  <a:pt x="93" y="331"/>
                </a:cubicBezTo>
                <a:cubicBezTo>
                  <a:pt x="92" y="331"/>
                  <a:pt x="91" y="333"/>
                  <a:pt x="91" y="331"/>
                </a:cubicBezTo>
                <a:cubicBezTo>
                  <a:pt x="94" y="328"/>
                  <a:pt x="92" y="322"/>
                  <a:pt x="96" y="318"/>
                </a:cubicBezTo>
                <a:cubicBezTo>
                  <a:pt x="95" y="322"/>
                  <a:pt x="95" y="325"/>
                  <a:pt x="94" y="328"/>
                </a:cubicBezTo>
                <a:cubicBezTo>
                  <a:pt x="96" y="328"/>
                  <a:pt x="95" y="326"/>
                  <a:pt x="97" y="327"/>
                </a:cubicBezTo>
                <a:cubicBezTo>
                  <a:pt x="97" y="326"/>
                  <a:pt x="97" y="323"/>
                  <a:pt x="96" y="324"/>
                </a:cubicBezTo>
                <a:cubicBezTo>
                  <a:pt x="96" y="325"/>
                  <a:pt x="97" y="326"/>
                  <a:pt x="96" y="326"/>
                </a:cubicBezTo>
                <a:cubicBezTo>
                  <a:pt x="96" y="324"/>
                  <a:pt x="96" y="322"/>
                  <a:pt x="97" y="323"/>
                </a:cubicBezTo>
                <a:cubicBezTo>
                  <a:pt x="98" y="321"/>
                  <a:pt x="96" y="321"/>
                  <a:pt x="97" y="320"/>
                </a:cubicBezTo>
                <a:cubicBezTo>
                  <a:pt x="98" y="320"/>
                  <a:pt x="97" y="321"/>
                  <a:pt x="98" y="321"/>
                </a:cubicBezTo>
                <a:cubicBezTo>
                  <a:pt x="98" y="315"/>
                  <a:pt x="100" y="312"/>
                  <a:pt x="99" y="306"/>
                </a:cubicBezTo>
                <a:cubicBezTo>
                  <a:pt x="101" y="307"/>
                  <a:pt x="100" y="304"/>
                  <a:pt x="101" y="304"/>
                </a:cubicBezTo>
                <a:cubicBezTo>
                  <a:pt x="101" y="302"/>
                  <a:pt x="100" y="300"/>
                  <a:pt x="100" y="303"/>
                </a:cubicBezTo>
                <a:cubicBezTo>
                  <a:pt x="99" y="303"/>
                  <a:pt x="100" y="305"/>
                  <a:pt x="99" y="305"/>
                </a:cubicBezTo>
                <a:cubicBezTo>
                  <a:pt x="98" y="303"/>
                  <a:pt x="100" y="303"/>
                  <a:pt x="98" y="302"/>
                </a:cubicBezTo>
                <a:cubicBezTo>
                  <a:pt x="101" y="301"/>
                  <a:pt x="100" y="297"/>
                  <a:pt x="102" y="296"/>
                </a:cubicBezTo>
                <a:cubicBezTo>
                  <a:pt x="99" y="297"/>
                  <a:pt x="101" y="296"/>
                  <a:pt x="100" y="295"/>
                </a:cubicBezTo>
                <a:cubicBezTo>
                  <a:pt x="102" y="295"/>
                  <a:pt x="100" y="290"/>
                  <a:pt x="101" y="290"/>
                </a:cubicBezTo>
                <a:cubicBezTo>
                  <a:pt x="102" y="292"/>
                  <a:pt x="101" y="294"/>
                  <a:pt x="102" y="295"/>
                </a:cubicBezTo>
                <a:cubicBezTo>
                  <a:pt x="102" y="291"/>
                  <a:pt x="104" y="282"/>
                  <a:pt x="101" y="282"/>
                </a:cubicBezTo>
                <a:cubicBezTo>
                  <a:pt x="101" y="276"/>
                  <a:pt x="101" y="270"/>
                  <a:pt x="102" y="266"/>
                </a:cubicBezTo>
                <a:cubicBezTo>
                  <a:pt x="101" y="264"/>
                  <a:pt x="99" y="267"/>
                  <a:pt x="101" y="270"/>
                </a:cubicBezTo>
                <a:cubicBezTo>
                  <a:pt x="100" y="271"/>
                  <a:pt x="100" y="271"/>
                  <a:pt x="99" y="271"/>
                </a:cubicBezTo>
                <a:cubicBezTo>
                  <a:pt x="101" y="267"/>
                  <a:pt x="96" y="260"/>
                  <a:pt x="99" y="259"/>
                </a:cubicBezTo>
                <a:cubicBezTo>
                  <a:pt x="98" y="257"/>
                  <a:pt x="97" y="255"/>
                  <a:pt x="97" y="254"/>
                </a:cubicBezTo>
                <a:cubicBezTo>
                  <a:pt x="99" y="253"/>
                  <a:pt x="98" y="257"/>
                  <a:pt x="99" y="256"/>
                </a:cubicBezTo>
                <a:cubicBezTo>
                  <a:pt x="98" y="248"/>
                  <a:pt x="99" y="245"/>
                  <a:pt x="96" y="240"/>
                </a:cubicBezTo>
                <a:cubicBezTo>
                  <a:pt x="95" y="241"/>
                  <a:pt x="97" y="241"/>
                  <a:pt x="96" y="242"/>
                </a:cubicBezTo>
                <a:cubicBezTo>
                  <a:pt x="96" y="241"/>
                  <a:pt x="95" y="237"/>
                  <a:pt x="96" y="238"/>
                </a:cubicBezTo>
                <a:cubicBezTo>
                  <a:pt x="95" y="237"/>
                  <a:pt x="94" y="235"/>
                  <a:pt x="96" y="233"/>
                </a:cubicBezTo>
                <a:cubicBezTo>
                  <a:pt x="94" y="231"/>
                  <a:pt x="94" y="221"/>
                  <a:pt x="92" y="220"/>
                </a:cubicBezTo>
                <a:cubicBezTo>
                  <a:pt x="93" y="220"/>
                  <a:pt x="94" y="220"/>
                  <a:pt x="94" y="220"/>
                </a:cubicBezTo>
                <a:cubicBezTo>
                  <a:pt x="91" y="215"/>
                  <a:pt x="91" y="207"/>
                  <a:pt x="88" y="208"/>
                </a:cubicBezTo>
                <a:cubicBezTo>
                  <a:pt x="89" y="204"/>
                  <a:pt x="83" y="200"/>
                  <a:pt x="86" y="198"/>
                </a:cubicBezTo>
                <a:cubicBezTo>
                  <a:pt x="86" y="197"/>
                  <a:pt x="86" y="197"/>
                  <a:pt x="85" y="197"/>
                </a:cubicBezTo>
                <a:cubicBezTo>
                  <a:pt x="86" y="195"/>
                  <a:pt x="84" y="191"/>
                  <a:pt x="82" y="190"/>
                </a:cubicBezTo>
                <a:cubicBezTo>
                  <a:pt x="83" y="190"/>
                  <a:pt x="83" y="190"/>
                  <a:pt x="84" y="191"/>
                </a:cubicBezTo>
                <a:cubicBezTo>
                  <a:pt x="83" y="185"/>
                  <a:pt x="80" y="181"/>
                  <a:pt x="80" y="177"/>
                </a:cubicBezTo>
                <a:cubicBezTo>
                  <a:pt x="79" y="177"/>
                  <a:pt x="79" y="178"/>
                  <a:pt x="79" y="178"/>
                </a:cubicBezTo>
                <a:cubicBezTo>
                  <a:pt x="77" y="178"/>
                  <a:pt x="78" y="175"/>
                  <a:pt x="76" y="174"/>
                </a:cubicBezTo>
                <a:cubicBezTo>
                  <a:pt x="78" y="174"/>
                  <a:pt x="78" y="176"/>
                  <a:pt x="78" y="177"/>
                </a:cubicBezTo>
                <a:cubicBezTo>
                  <a:pt x="81" y="173"/>
                  <a:pt x="72" y="166"/>
                  <a:pt x="73" y="160"/>
                </a:cubicBezTo>
                <a:cubicBezTo>
                  <a:pt x="73" y="159"/>
                  <a:pt x="72" y="160"/>
                  <a:pt x="72" y="159"/>
                </a:cubicBezTo>
                <a:cubicBezTo>
                  <a:pt x="72" y="159"/>
                  <a:pt x="73" y="159"/>
                  <a:pt x="73" y="159"/>
                </a:cubicBezTo>
                <a:cubicBezTo>
                  <a:pt x="74" y="154"/>
                  <a:pt x="76" y="150"/>
                  <a:pt x="74" y="146"/>
                </a:cubicBezTo>
                <a:cubicBezTo>
                  <a:pt x="76" y="146"/>
                  <a:pt x="76" y="143"/>
                  <a:pt x="74" y="143"/>
                </a:cubicBezTo>
                <a:cubicBezTo>
                  <a:pt x="75" y="142"/>
                  <a:pt x="75" y="141"/>
                  <a:pt x="76" y="142"/>
                </a:cubicBezTo>
                <a:cubicBezTo>
                  <a:pt x="76" y="140"/>
                  <a:pt x="77" y="139"/>
                  <a:pt x="76" y="137"/>
                </a:cubicBezTo>
                <a:cubicBezTo>
                  <a:pt x="77" y="138"/>
                  <a:pt x="77" y="139"/>
                  <a:pt x="78" y="138"/>
                </a:cubicBezTo>
                <a:cubicBezTo>
                  <a:pt x="77" y="136"/>
                  <a:pt x="80" y="135"/>
                  <a:pt x="78" y="134"/>
                </a:cubicBezTo>
                <a:cubicBezTo>
                  <a:pt x="81" y="134"/>
                  <a:pt x="80" y="131"/>
                  <a:pt x="83" y="131"/>
                </a:cubicBezTo>
                <a:cubicBezTo>
                  <a:pt x="82" y="131"/>
                  <a:pt x="81" y="131"/>
                  <a:pt x="81" y="130"/>
                </a:cubicBezTo>
                <a:cubicBezTo>
                  <a:pt x="83" y="130"/>
                  <a:pt x="82" y="130"/>
                  <a:pt x="83" y="131"/>
                </a:cubicBezTo>
                <a:cubicBezTo>
                  <a:pt x="84" y="130"/>
                  <a:pt x="83" y="128"/>
                  <a:pt x="84" y="127"/>
                </a:cubicBezTo>
                <a:cubicBezTo>
                  <a:pt x="84" y="127"/>
                  <a:pt x="84" y="129"/>
                  <a:pt x="85" y="128"/>
                </a:cubicBezTo>
                <a:cubicBezTo>
                  <a:pt x="85" y="127"/>
                  <a:pt x="87" y="127"/>
                  <a:pt x="86" y="125"/>
                </a:cubicBezTo>
                <a:cubicBezTo>
                  <a:pt x="86" y="126"/>
                  <a:pt x="84" y="125"/>
                  <a:pt x="85" y="125"/>
                </a:cubicBezTo>
                <a:cubicBezTo>
                  <a:pt x="86" y="125"/>
                  <a:pt x="86" y="126"/>
                  <a:pt x="87" y="125"/>
                </a:cubicBezTo>
                <a:cubicBezTo>
                  <a:pt x="87" y="124"/>
                  <a:pt x="87" y="123"/>
                  <a:pt x="88" y="123"/>
                </a:cubicBezTo>
                <a:cubicBezTo>
                  <a:pt x="88" y="122"/>
                  <a:pt x="86" y="123"/>
                  <a:pt x="86" y="122"/>
                </a:cubicBezTo>
                <a:cubicBezTo>
                  <a:pt x="87" y="121"/>
                  <a:pt x="87" y="123"/>
                  <a:pt x="88" y="122"/>
                </a:cubicBezTo>
                <a:cubicBezTo>
                  <a:pt x="88" y="120"/>
                  <a:pt x="88" y="119"/>
                  <a:pt x="88" y="118"/>
                </a:cubicBezTo>
                <a:cubicBezTo>
                  <a:pt x="89" y="119"/>
                  <a:pt x="89" y="121"/>
                  <a:pt x="89" y="121"/>
                </a:cubicBezTo>
                <a:cubicBezTo>
                  <a:pt x="90" y="119"/>
                  <a:pt x="94" y="118"/>
                  <a:pt x="91" y="116"/>
                </a:cubicBezTo>
                <a:cubicBezTo>
                  <a:pt x="92" y="115"/>
                  <a:pt x="92" y="115"/>
                  <a:pt x="93" y="116"/>
                </a:cubicBezTo>
                <a:cubicBezTo>
                  <a:pt x="94" y="113"/>
                  <a:pt x="96" y="112"/>
                  <a:pt x="96" y="110"/>
                </a:cubicBezTo>
                <a:cubicBezTo>
                  <a:pt x="101" y="107"/>
                  <a:pt x="103" y="100"/>
                  <a:pt x="107" y="96"/>
                </a:cubicBezTo>
                <a:cubicBezTo>
                  <a:pt x="106" y="96"/>
                  <a:pt x="106" y="96"/>
                  <a:pt x="106" y="95"/>
                </a:cubicBezTo>
                <a:cubicBezTo>
                  <a:pt x="111" y="91"/>
                  <a:pt x="110" y="89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4" y="82"/>
                  <a:pt x="118" y="77"/>
                  <a:pt x="118" y="76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8" y="74"/>
                  <a:pt x="119" y="73"/>
                  <a:pt x="120" y="69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2" y="64"/>
                  <a:pt x="126" y="58"/>
                  <a:pt x="123" y="53"/>
                </a:cubicBezTo>
                <a:cubicBezTo>
                  <a:pt x="124" y="54"/>
                  <a:pt x="122" y="55"/>
                  <a:pt x="121" y="54"/>
                </a:cubicBezTo>
                <a:cubicBezTo>
                  <a:pt x="122" y="53"/>
                  <a:pt x="123" y="52"/>
                  <a:pt x="123" y="50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4" y="44"/>
                  <a:pt x="120" y="27"/>
                  <a:pt x="117" y="28"/>
                </a:cubicBezTo>
                <a:cubicBezTo>
                  <a:pt x="117" y="27"/>
                  <a:pt x="120" y="26"/>
                  <a:pt x="118" y="26"/>
                </a:cubicBezTo>
                <a:cubicBezTo>
                  <a:pt x="117" y="27"/>
                  <a:pt x="116" y="25"/>
                  <a:pt x="116" y="24"/>
                </a:cubicBezTo>
                <a:cubicBezTo>
                  <a:pt x="117" y="24"/>
                  <a:pt x="117" y="25"/>
                  <a:pt x="118" y="24"/>
                </a:cubicBezTo>
                <a:cubicBezTo>
                  <a:pt x="116" y="23"/>
                  <a:pt x="116" y="21"/>
                  <a:pt x="114" y="20"/>
                </a:cubicBezTo>
                <a:cubicBezTo>
                  <a:pt x="114" y="21"/>
                  <a:pt x="114" y="22"/>
                  <a:pt x="113" y="22"/>
                </a:cubicBezTo>
                <a:cubicBezTo>
                  <a:pt x="113" y="20"/>
                  <a:pt x="111" y="19"/>
                  <a:pt x="111" y="17"/>
                </a:cubicBezTo>
                <a:cubicBezTo>
                  <a:pt x="108" y="15"/>
                  <a:pt x="108" y="15"/>
                  <a:pt x="107" y="11"/>
                </a:cubicBezTo>
                <a:cubicBezTo>
                  <a:pt x="104" y="10"/>
                  <a:pt x="104" y="12"/>
                  <a:pt x="103" y="10"/>
                </a:cubicBezTo>
                <a:cubicBezTo>
                  <a:pt x="106" y="10"/>
                  <a:pt x="104" y="9"/>
                  <a:pt x="106" y="10"/>
                </a:cubicBezTo>
                <a:cubicBezTo>
                  <a:pt x="106" y="10"/>
                  <a:pt x="105" y="10"/>
                  <a:pt x="106" y="8"/>
                </a:cubicBezTo>
                <a:cubicBezTo>
                  <a:pt x="103" y="8"/>
                  <a:pt x="101" y="8"/>
                  <a:pt x="99" y="8"/>
                </a:cubicBezTo>
                <a:cubicBezTo>
                  <a:pt x="99" y="6"/>
                  <a:pt x="96" y="5"/>
                  <a:pt x="96" y="3"/>
                </a:cubicBezTo>
                <a:cubicBezTo>
                  <a:pt x="97" y="3"/>
                  <a:pt x="99" y="3"/>
                  <a:pt x="98" y="2"/>
                </a:cubicBezTo>
                <a:close/>
                <a:moveTo>
                  <a:pt x="61" y="535"/>
                </a:moveTo>
                <a:cubicBezTo>
                  <a:pt x="61" y="534"/>
                  <a:pt x="62" y="535"/>
                  <a:pt x="62" y="536"/>
                </a:cubicBezTo>
                <a:cubicBezTo>
                  <a:pt x="62" y="536"/>
                  <a:pt x="62" y="536"/>
                  <a:pt x="62" y="535"/>
                </a:cubicBezTo>
                <a:cubicBezTo>
                  <a:pt x="63" y="536"/>
                  <a:pt x="62" y="536"/>
                  <a:pt x="62" y="537"/>
                </a:cubicBezTo>
                <a:cubicBezTo>
                  <a:pt x="62" y="537"/>
                  <a:pt x="62" y="537"/>
                  <a:pt x="61" y="537"/>
                </a:cubicBezTo>
                <a:cubicBezTo>
                  <a:pt x="61" y="536"/>
                  <a:pt x="62" y="535"/>
                  <a:pt x="61" y="535"/>
                </a:cubicBezTo>
                <a:close/>
                <a:moveTo>
                  <a:pt x="91" y="4"/>
                </a:moveTo>
                <a:cubicBezTo>
                  <a:pt x="92" y="3"/>
                  <a:pt x="92" y="4"/>
                  <a:pt x="94" y="4"/>
                </a:cubicBezTo>
                <a:cubicBezTo>
                  <a:pt x="94" y="6"/>
                  <a:pt x="91" y="6"/>
                  <a:pt x="91" y="4"/>
                </a:cubicBezTo>
                <a:close/>
                <a:moveTo>
                  <a:pt x="91" y="11"/>
                </a:moveTo>
                <a:cubicBezTo>
                  <a:pt x="93" y="12"/>
                  <a:pt x="94" y="11"/>
                  <a:pt x="95" y="12"/>
                </a:cubicBezTo>
                <a:cubicBezTo>
                  <a:pt x="96" y="12"/>
                  <a:pt x="95" y="11"/>
                  <a:pt x="95" y="11"/>
                </a:cubicBezTo>
                <a:cubicBezTo>
                  <a:pt x="96" y="10"/>
                  <a:pt x="96" y="13"/>
                  <a:pt x="97" y="13"/>
                </a:cubicBezTo>
                <a:cubicBezTo>
                  <a:pt x="94" y="13"/>
                  <a:pt x="94" y="14"/>
                  <a:pt x="91" y="11"/>
                </a:cubicBezTo>
                <a:close/>
                <a:moveTo>
                  <a:pt x="51" y="36"/>
                </a:moveTo>
                <a:cubicBezTo>
                  <a:pt x="52" y="36"/>
                  <a:pt x="52" y="36"/>
                  <a:pt x="52" y="37"/>
                </a:cubicBezTo>
                <a:cubicBezTo>
                  <a:pt x="53" y="34"/>
                  <a:pt x="52" y="37"/>
                  <a:pt x="55" y="37"/>
                </a:cubicBezTo>
                <a:cubicBezTo>
                  <a:pt x="55" y="38"/>
                  <a:pt x="54" y="38"/>
                  <a:pt x="54" y="39"/>
                </a:cubicBezTo>
                <a:cubicBezTo>
                  <a:pt x="53" y="39"/>
                  <a:pt x="52" y="38"/>
                  <a:pt x="51" y="36"/>
                </a:cubicBezTo>
                <a:close/>
                <a:moveTo>
                  <a:pt x="109" y="27"/>
                </a:moveTo>
                <a:cubicBezTo>
                  <a:pt x="109" y="28"/>
                  <a:pt x="110" y="26"/>
                  <a:pt x="111" y="27"/>
                </a:cubicBezTo>
                <a:cubicBezTo>
                  <a:pt x="110" y="28"/>
                  <a:pt x="110" y="27"/>
                  <a:pt x="110" y="29"/>
                </a:cubicBezTo>
                <a:cubicBezTo>
                  <a:pt x="113" y="27"/>
                  <a:pt x="113" y="33"/>
                  <a:pt x="114" y="31"/>
                </a:cubicBezTo>
                <a:cubicBezTo>
                  <a:pt x="114" y="32"/>
                  <a:pt x="114" y="35"/>
                  <a:pt x="113" y="34"/>
                </a:cubicBezTo>
                <a:cubicBezTo>
                  <a:pt x="113" y="35"/>
                  <a:pt x="114" y="35"/>
                  <a:pt x="114" y="36"/>
                </a:cubicBezTo>
                <a:cubicBezTo>
                  <a:pt x="115" y="37"/>
                  <a:pt x="114" y="34"/>
                  <a:pt x="116" y="35"/>
                </a:cubicBezTo>
                <a:cubicBezTo>
                  <a:pt x="116" y="36"/>
                  <a:pt x="116" y="37"/>
                  <a:pt x="114" y="37"/>
                </a:cubicBezTo>
                <a:cubicBezTo>
                  <a:pt x="114" y="40"/>
                  <a:pt x="116" y="38"/>
                  <a:pt x="117" y="39"/>
                </a:cubicBezTo>
                <a:cubicBezTo>
                  <a:pt x="116" y="39"/>
                  <a:pt x="115" y="41"/>
                  <a:pt x="117" y="41"/>
                </a:cubicBezTo>
                <a:cubicBezTo>
                  <a:pt x="116" y="44"/>
                  <a:pt x="117" y="45"/>
                  <a:pt x="118" y="47"/>
                </a:cubicBezTo>
                <a:cubicBezTo>
                  <a:pt x="117" y="47"/>
                  <a:pt x="117" y="47"/>
                  <a:pt x="117" y="46"/>
                </a:cubicBezTo>
                <a:cubicBezTo>
                  <a:pt x="118" y="50"/>
                  <a:pt x="115" y="58"/>
                  <a:pt x="116" y="62"/>
                </a:cubicBezTo>
                <a:cubicBezTo>
                  <a:pt x="116" y="63"/>
                  <a:pt x="115" y="63"/>
                  <a:pt x="115" y="65"/>
                </a:cubicBezTo>
                <a:cubicBezTo>
                  <a:pt x="114" y="62"/>
                  <a:pt x="114" y="66"/>
                  <a:pt x="114" y="65"/>
                </a:cubicBezTo>
                <a:cubicBezTo>
                  <a:pt x="114" y="69"/>
                  <a:pt x="109" y="74"/>
                  <a:pt x="109" y="79"/>
                </a:cubicBezTo>
                <a:cubicBezTo>
                  <a:pt x="107" y="79"/>
                  <a:pt x="105" y="83"/>
                  <a:pt x="105" y="85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3" y="84"/>
                  <a:pt x="103" y="89"/>
                  <a:pt x="101" y="90"/>
                </a:cubicBezTo>
                <a:cubicBezTo>
                  <a:pt x="101" y="91"/>
                  <a:pt x="103" y="90"/>
                  <a:pt x="103" y="91"/>
                </a:cubicBezTo>
                <a:cubicBezTo>
                  <a:pt x="102" y="91"/>
                  <a:pt x="102" y="91"/>
                  <a:pt x="101" y="91"/>
                </a:cubicBezTo>
                <a:cubicBezTo>
                  <a:pt x="96" y="101"/>
                  <a:pt x="86" y="109"/>
                  <a:pt x="80" y="120"/>
                </a:cubicBezTo>
                <a:cubicBezTo>
                  <a:pt x="80" y="121"/>
                  <a:pt x="81" y="119"/>
                  <a:pt x="82" y="120"/>
                </a:cubicBezTo>
                <a:cubicBezTo>
                  <a:pt x="82" y="120"/>
                  <a:pt x="81" y="120"/>
                  <a:pt x="82" y="121"/>
                </a:cubicBezTo>
                <a:cubicBezTo>
                  <a:pt x="77" y="122"/>
                  <a:pt x="74" y="131"/>
                  <a:pt x="71" y="136"/>
                </a:cubicBezTo>
                <a:cubicBezTo>
                  <a:pt x="71" y="137"/>
                  <a:pt x="70" y="136"/>
                  <a:pt x="70" y="136"/>
                </a:cubicBezTo>
                <a:cubicBezTo>
                  <a:pt x="70" y="137"/>
                  <a:pt x="70" y="138"/>
                  <a:pt x="72" y="138"/>
                </a:cubicBezTo>
                <a:cubicBezTo>
                  <a:pt x="71" y="139"/>
                  <a:pt x="69" y="138"/>
                  <a:pt x="70" y="137"/>
                </a:cubicBezTo>
                <a:cubicBezTo>
                  <a:pt x="68" y="139"/>
                  <a:pt x="68" y="141"/>
                  <a:pt x="68" y="143"/>
                </a:cubicBezTo>
                <a:cubicBezTo>
                  <a:pt x="66" y="143"/>
                  <a:pt x="65" y="142"/>
                  <a:pt x="66" y="141"/>
                </a:cubicBezTo>
                <a:cubicBezTo>
                  <a:pt x="63" y="142"/>
                  <a:pt x="63" y="138"/>
                  <a:pt x="60" y="139"/>
                </a:cubicBezTo>
                <a:cubicBezTo>
                  <a:pt x="61" y="138"/>
                  <a:pt x="62" y="138"/>
                  <a:pt x="62" y="139"/>
                </a:cubicBezTo>
                <a:cubicBezTo>
                  <a:pt x="62" y="138"/>
                  <a:pt x="59" y="133"/>
                  <a:pt x="58" y="136"/>
                </a:cubicBezTo>
                <a:cubicBezTo>
                  <a:pt x="58" y="135"/>
                  <a:pt x="57" y="130"/>
                  <a:pt x="55" y="133"/>
                </a:cubicBezTo>
                <a:cubicBezTo>
                  <a:pt x="54" y="132"/>
                  <a:pt x="54" y="130"/>
                  <a:pt x="51" y="131"/>
                </a:cubicBezTo>
                <a:cubicBezTo>
                  <a:pt x="52" y="131"/>
                  <a:pt x="52" y="130"/>
                  <a:pt x="52" y="130"/>
                </a:cubicBezTo>
                <a:cubicBezTo>
                  <a:pt x="52" y="130"/>
                  <a:pt x="48" y="130"/>
                  <a:pt x="49" y="127"/>
                </a:cubicBezTo>
                <a:cubicBezTo>
                  <a:pt x="48" y="127"/>
                  <a:pt x="48" y="128"/>
                  <a:pt x="48" y="128"/>
                </a:cubicBezTo>
                <a:cubicBezTo>
                  <a:pt x="46" y="128"/>
                  <a:pt x="48" y="127"/>
                  <a:pt x="48" y="127"/>
                </a:cubicBezTo>
                <a:cubicBezTo>
                  <a:pt x="48" y="126"/>
                  <a:pt x="47" y="127"/>
                  <a:pt x="48" y="125"/>
                </a:cubicBezTo>
                <a:cubicBezTo>
                  <a:pt x="46" y="126"/>
                  <a:pt x="46" y="125"/>
                  <a:pt x="45" y="125"/>
                </a:cubicBezTo>
                <a:cubicBezTo>
                  <a:pt x="44" y="120"/>
                  <a:pt x="39" y="119"/>
                  <a:pt x="37" y="115"/>
                </a:cubicBezTo>
                <a:cubicBezTo>
                  <a:pt x="35" y="116"/>
                  <a:pt x="34" y="110"/>
                  <a:pt x="31" y="112"/>
                </a:cubicBezTo>
                <a:cubicBezTo>
                  <a:pt x="31" y="111"/>
                  <a:pt x="31" y="109"/>
                  <a:pt x="28" y="110"/>
                </a:cubicBezTo>
                <a:cubicBezTo>
                  <a:pt x="28" y="108"/>
                  <a:pt x="26" y="106"/>
                  <a:pt x="24" y="105"/>
                </a:cubicBezTo>
                <a:cubicBezTo>
                  <a:pt x="25" y="104"/>
                  <a:pt x="25" y="104"/>
                  <a:pt x="26" y="104"/>
                </a:cubicBezTo>
                <a:cubicBezTo>
                  <a:pt x="25" y="102"/>
                  <a:pt x="23" y="100"/>
                  <a:pt x="21" y="98"/>
                </a:cubicBezTo>
                <a:cubicBezTo>
                  <a:pt x="21" y="99"/>
                  <a:pt x="19" y="98"/>
                  <a:pt x="19" y="100"/>
                </a:cubicBezTo>
                <a:cubicBezTo>
                  <a:pt x="19" y="100"/>
                  <a:pt x="19" y="99"/>
                  <a:pt x="19" y="99"/>
                </a:cubicBezTo>
                <a:cubicBezTo>
                  <a:pt x="19" y="99"/>
                  <a:pt x="19" y="99"/>
                  <a:pt x="18" y="99"/>
                </a:cubicBezTo>
                <a:cubicBezTo>
                  <a:pt x="20" y="98"/>
                  <a:pt x="18" y="97"/>
                  <a:pt x="18" y="95"/>
                </a:cubicBezTo>
                <a:cubicBezTo>
                  <a:pt x="19" y="95"/>
                  <a:pt x="20" y="97"/>
                  <a:pt x="20" y="98"/>
                </a:cubicBezTo>
                <a:cubicBezTo>
                  <a:pt x="22" y="97"/>
                  <a:pt x="19" y="93"/>
                  <a:pt x="17" y="95"/>
                </a:cubicBezTo>
                <a:cubicBezTo>
                  <a:pt x="17" y="94"/>
                  <a:pt x="18" y="94"/>
                  <a:pt x="19" y="94"/>
                </a:cubicBezTo>
                <a:cubicBezTo>
                  <a:pt x="18" y="93"/>
                  <a:pt x="18" y="93"/>
                  <a:pt x="17" y="92"/>
                </a:cubicBezTo>
                <a:cubicBezTo>
                  <a:pt x="17" y="92"/>
                  <a:pt x="17" y="94"/>
                  <a:pt x="16" y="94"/>
                </a:cubicBezTo>
                <a:cubicBezTo>
                  <a:pt x="15" y="94"/>
                  <a:pt x="16" y="93"/>
                  <a:pt x="16" y="93"/>
                </a:cubicBezTo>
                <a:cubicBezTo>
                  <a:pt x="15" y="92"/>
                  <a:pt x="14" y="92"/>
                  <a:pt x="16" y="92"/>
                </a:cubicBezTo>
                <a:cubicBezTo>
                  <a:pt x="13" y="88"/>
                  <a:pt x="11" y="84"/>
                  <a:pt x="11" y="79"/>
                </a:cubicBezTo>
                <a:cubicBezTo>
                  <a:pt x="9" y="80"/>
                  <a:pt x="10" y="72"/>
                  <a:pt x="10" y="72"/>
                </a:cubicBezTo>
                <a:cubicBezTo>
                  <a:pt x="10" y="71"/>
                  <a:pt x="8" y="71"/>
                  <a:pt x="8" y="71"/>
                </a:cubicBezTo>
                <a:cubicBezTo>
                  <a:pt x="8" y="70"/>
                  <a:pt x="9" y="71"/>
                  <a:pt x="10" y="71"/>
                </a:cubicBezTo>
                <a:cubicBezTo>
                  <a:pt x="10" y="70"/>
                  <a:pt x="9" y="69"/>
                  <a:pt x="10" y="68"/>
                </a:cubicBezTo>
                <a:cubicBezTo>
                  <a:pt x="9" y="67"/>
                  <a:pt x="10" y="70"/>
                  <a:pt x="8" y="69"/>
                </a:cubicBezTo>
                <a:cubicBezTo>
                  <a:pt x="9" y="68"/>
                  <a:pt x="10" y="67"/>
                  <a:pt x="10" y="65"/>
                </a:cubicBezTo>
                <a:cubicBezTo>
                  <a:pt x="9" y="65"/>
                  <a:pt x="8" y="66"/>
                  <a:pt x="8" y="63"/>
                </a:cubicBezTo>
                <a:cubicBezTo>
                  <a:pt x="10" y="63"/>
                  <a:pt x="9" y="64"/>
                  <a:pt x="9" y="65"/>
                </a:cubicBezTo>
                <a:cubicBezTo>
                  <a:pt x="11" y="60"/>
                  <a:pt x="9" y="55"/>
                  <a:pt x="11" y="49"/>
                </a:cubicBezTo>
                <a:cubicBezTo>
                  <a:pt x="11" y="50"/>
                  <a:pt x="10" y="51"/>
                  <a:pt x="11" y="53"/>
                </a:cubicBezTo>
                <a:cubicBezTo>
                  <a:pt x="14" y="43"/>
                  <a:pt x="16" y="36"/>
                  <a:pt x="22" y="31"/>
                </a:cubicBezTo>
                <a:cubicBezTo>
                  <a:pt x="22" y="33"/>
                  <a:pt x="21" y="33"/>
                  <a:pt x="21" y="35"/>
                </a:cubicBezTo>
                <a:cubicBezTo>
                  <a:pt x="23" y="34"/>
                  <a:pt x="23" y="30"/>
                  <a:pt x="25" y="30"/>
                </a:cubicBezTo>
                <a:cubicBezTo>
                  <a:pt x="25" y="29"/>
                  <a:pt x="25" y="29"/>
                  <a:pt x="24" y="29"/>
                </a:cubicBezTo>
                <a:cubicBezTo>
                  <a:pt x="27" y="30"/>
                  <a:pt x="35" y="19"/>
                  <a:pt x="39" y="26"/>
                </a:cubicBezTo>
                <a:cubicBezTo>
                  <a:pt x="40" y="26"/>
                  <a:pt x="40" y="25"/>
                  <a:pt x="40" y="25"/>
                </a:cubicBezTo>
                <a:cubicBezTo>
                  <a:pt x="40" y="23"/>
                  <a:pt x="37" y="26"/>
                  <a:pt x="38" y="23"/>
                </a:cubicBezTo>
                <a:cubicBezTo>
                  <a:pt x="40" y="24"/>
                  <a:pt x="44" y="25"/>
                  <a:pt x="46" y="24"/>
                </a:cubicBezTo>
                <a:cubicBezTo>
                  <a:pt x="45" y="24"/>
                  <a:pt x="45" y="25"/>
                  <a:pt x="44" y="25"/>
                </a:cubicBezTo>
                <a:cubicBezTo>
                  <a:pt x="44" y="26"/>
                  <a:pt x="45" y="27"/>
                  <a:pt x="46" y="26"/>
                </a:cubicBezTo>
                <a:cubicBezTo>
                  <a:pt x="46" y="26"/>
                  <a:pt x="45" y="26"/>
                  <a:pt x="45" y="26"/>
                </a:cubicBezTo>
                <a:cubicBezTo>
                  <a:pt x="45" y="25"/>
                  <a:pt x="46" y="25"/>
                  <a:pt x="46" y="25"/>
                </a:cubicBezTo>
                <a:cubicBezTo>
                  <a:pt x="47" y="25"/>
                  <a:pt x="46" y="28"/>
                  <a:pt x="47" y="28"/>
                </a:cubicBezTo>
                <a:cubicBezTo>
                  <a:pt x="48" y="27"/>
                  <a:pt x="47" y="27"/>
                  <a:pt x="48" y="26"/>
                </a:cubicBezTo>
                <a:cubicBezTo>
                  <a:pt x="49" y="27"/>
                  <a:pt x="52" y="33"/>
                  <a:pt x="49" y="33"/>
                </a:cubicBezTo>
                <a:cubicBezTo>
                  <a:pt x="50" y="34"/>
                  <a:pt x="51" y="33"/>
                  <a:pt x="51" y="34"/>
                </a:cubicBezTo>
                <a:cubicBezTo>
                  <a:pt x="51" y="35"/>
                  <a:pt x="50" y="34"/>
                  <a:pt x="49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50" y="37"/>
                  <a:pt x="50" y="38"/>
                  <a:pt x="52" y="38"/>
                </a:cubicBezTo>
                <a:cubicBezTo>
                  <a:pt x="53" y="40"/>
                  <a:pt x="50" y="38"/>
                  <a:pt x="50" y="40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39"/>
                  <a:pt x="50" y="39"/>
                  <a:pt x="49" y="39"/>
                </a:cubicBezTo>
                <a:cubicBezTo>
                  <a:pt x="51" y="41"/>
                  <a:pt x="53" y="39"/>
                  <a:pt x="55" y="40"/>
                </a:cubicBezTo>
                <a:cubicBezTo>
                  <a:pt x="55" y="39"/>
                  <a:pt x="56" y="38"/>
                  <a:pt x="57" y="37"/>
                </a:cubicBezTo>
                <a:cubicBezTo>
                  <a:pt x="57" y="36"/>
                  <a:pt x="55" y="39"/>
                  <a:pt x="56" y="3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7" y="36"/>
                  <a:pt x="57" y="36"/>
                </a:cubicBezTo>
                <a:cubicBezTo>
                  <a:pt x="57" y="35"/>
                  <a:pt x="56" y="35"/>
                  <a:pt x="57" y="34"/>
                </a:cubicBezTo>
                <a:cubicBezTo>
                  <a:pt x="54" y="35"/>
                  <a:pt x="57" y="31"/>
                  <a:pt x="57" y="30"/>
                </a:cubicBezTo>
                <a:cubicBezTo>
                  <a:pt x="60" y="29"/>
                  <a:pt x="63" y="20"/>
                  <a:pt x="66" y="20"/>
                </a:cubicBezTo>
                <a:cubicBezTo>
                  <a:pt x="66" y="19"/>
                  <a:pt x="66" y="19"/>
                  <a:pt x="65" y="19"/>
                </a:cubicBezTo>
                <a:cubicBezTo>
                  <a:pt x="68" y="19"/>
                  <a:pt x="69" y="16"/>
                  <a:pt x="72" y="15"/>
                </a:cubicBezTo>
                <a:cubicBezTo>
                  <a:pt x="72" y="15"/>
                  <a:pt x="72" y="16"/>
                  <a:pt x="71" y="16"/>
                </a:cubicBezTo>
                <a:cubicBezTo>
                  <a:pt x="73" y="17"/>
                  <a:pt x="73" y="15"/>
                  <a:pt x="73" y="14"/>
                </a:cubicBezTo>
                <a:cubicBezTo>
                  <a:pt x="76" y="15"/>
                  <a:pt x="78" y="13"/>
                  <a:pt x="82" y="12"/>
                </a:cubicBezTo>
                <a:cubicBezTo>
                  <a:pt x="82" y="14"/>
                  <a:pt x="84" y="12"/>
                  <a:pt x="86" y="12"/>
                </a:cubicBezTo>
                <a:cubicBezTo>
                  <a:pt x="87" y="14"/>
                  <a:pt x="89" y="14"/>
                  <a:pt x="91" y="14"/>
                </a:cubicBezTo>
                <a:cubicBezTo>
                  <a:pt x="94" y="16"/>
                  <a:pt x="102" y="15"/>
                  <a:pt x="103" y="20"/>
                </a:cubicBezTo>
                <a:cubicBezTo>
                  <a:pt x="103" y="20"/>
                  <a:pt x="104" y="20"/>
                  <a:pt x="105" y="20"/>
                </a:cubicBezTo>
                <a:cubicBezTo>
                  <a:pt x="105" y="22"/>
                  <a:pt x="106" y="25"/>
                  <a:pt x="108" y="26"/>
                </a:cubicBezTo>
                <a:cubicBezTo>
                  <a:pt x="108" y="26"/>
                  <a:pt x="108" y="26"/>
                  <a:pt x="108" y="27"/>
                </a:cubicBezTo>
                <a:cubicBezTo>
                  <a:pt x="110" y="26"/>
                  <a:pt x="107" y="23"/>
                  <a:pt x="106" y="22"/>
                </a:cubicBezTo>
                <a:cubicBezTo>
                  <a:pt x="107" y="21"/>
                  <a:pt x="111" y="25"/>
                  <a:pt x="109" y="27"/>
                </a:cubicBezTo>
                <a:close/>
                <a:moveTo>
                  <a:pt x="32" y="18"/>
                </a:moveTo>
                <a:cubicBezTo>
                  <a:pt x="33" y="19"/>
                  <a:pt x="31" y="20"/>
                  <a:pt x="31" y="21"/>
                </a:cubicBezTo>
                <a:cubicBezTo>
                  <a:pt x="29" y="21"/>
                  <a:pt x="31" y="20"/>
                  <a:pt x="31" y="19"/>
                </a:cubicBezTo>
                <a:cubicBezTo>
                  <a:pt x="30" y="20"/>
                  <a:pt x="30" y="20"/>
                  <a:pt x="30" y="19"/>
                </a:cubicBezTo>
                <a:cubicBezTo>
                  <a:pt x="31" y="19"/>
                  <a:pt x="32" y="19"/>
                  <a:pt x="32" y="18"/>
                </a:cubicBezTo>
                <a:close/>
                <a:moveTo>
                  <a:pt x="112" y="76"/>
                </a:moveTo>
                <a:cubicBezTo>
                  <a:pt x="112" y="77"/>
                  <a:pt x="111" y="79"/>
                  <a:pt x="112" y="77"/>
                </a:cubicBezTo>
                <a:cubicBezTo>
                  <a:pt x="113" y="78"/>
                  <a:pt x="111" y="81"/>
                  <a:pt x="110" y="81"/>
                </a:cubicBezTo>
                <a:cubicBezTo>
                  <a:pt x="109" y="80"/>
                  <a:pt x="111" y="80"/>
                  <a:pt x="110" y="79"/>
                </a:cubicBezTo>
                <a:cubicBezTo>
                  <a:pt x="110" y="79"/>
                  <a:pt x="112" y="79"/>
                  <a:pt x="112" y="78"/>
                </a:cubicBezTo>
                <a:cubicBezTo>
                  <a:pt x="111" y="78"/>
                  <a:pt x="111" y="76"/>
                  <a:pt x="112" y="76"/>
                </a:cubicBezTo>
                <a:close/>
                <a:moveTo>
                  <a:pt x="103" y="94"/>
                </a:moveTo>
                <a:cubicBezTo>
                  <a:pt x="103" y="97"/>
                  <a:pt x="99" y="98"/>
                  <a:pt x="101" y="99"/>
                </a:cubicBezTo>
                <a:cubicBezTo>
                  <a:pt x="99" y="99"/>
                  <a:pt x="99" y="101"/>
                  <a:pt x="97" y="102"/>
                </a:cubicBezTo>
                <a:cubicBezTo>
                  <a:pt x="99" y="99"/>
                  <a:pt x="100" y="96"/>
                  <a:pt x="103" y="94"/>
                </a:cubicBezTo>
                <a:close/>
                <a:moveTo>
                  <a:pt x="96" y="103"/>
                </a:moveTo>
                <a:cubicBezTo>
                  <a:pt x="96" y="104"/>
                  <a:pt x="94" y="108"/>
                  <a:pt x="93" y="106"/>
                </a:cubicBezTo>
                <a:cubicBezTo>
                  <a:pt x="95" y="106"/>
                  <a:pt x="94" y="103"/>
                  <a:pt x="96" y="103"/>
                </a:cubicBezTo>
                <a:close/>
                <a:moveTo>
                  <a:pt x="86" y="113"/>
                </a:moveTo>
                <a:cubicBezTo>
                  <a:pt x="87" y="114"/>
                  <a:pt x="86" y="115"/>
                  <a:pt x="87" y="115"/>
                </a:cubicBezTo>
                <a:cubicBezTo>
                  <a:pt x="87" y="116"/>
                  <a:pt x="86" y="115"/>
                  <a:pt x="85" y="115"/>
                </a:cubicBezTo>
                <a:cubicBezTo>
                  <a:pt x="85" y="114"/>
                  <a:pt x="86" y="114"/>
                  <a:pt x="86" y="113"/>
                </a:cubicBezTo>
                <a:close/>
                <a:moveTo>
                  <a:pt x="35" y="115"/>
                </a:moveTo>
                <a:cubicBezTo>
                  <a:pt x="35" y="115"/>
                  <a:pt x="35" y="116"/>
                  <a:pt x="35" y="116"/>
                </a:cubicBezTo>
                <a:cubicBezTo>
                  <a:pt x="35" y="116"/>
                  <a:pt x="36" y="116"/>
                  <a:pt x="36" y="116"/>
                </a:cubicBezTo>
                <a:cubicBezTo>
                  <a:pt x="37" y="117"/>
                  <a:pt x="37" y="118"/>
                  <a:pt x="38" y="118"/>
                </a:cubicBezTo>
                <a:cubicBezTo>
                  <a:pt x="38" y="119"/>
                  <a:pt x="37" y="119"/>
                  <a:pt x="36" y="119"/>
                </a:cubicBezTo>
                <a:cubicBezTo>
                  <a:pt x="38" y="117"/>
                  <a:pt x="33" y="117"/>
                  <a:pt x="35" y="115"/>
                </a:cubicBezTo>
                <a:close/>
                <a:moveTo>
                  <a:pt x="84" y="116"/>
                </a:moveTo>
                <a:cubicBezTo>
                  <a:pt x="84" y="116"/>
                  <a:pt x="85" y="116"/>
                  <a:pt x="85" y="116"/>
                </a:cubicBezTo>
                <a:cubicBezTo>
                  <a:pt x="85" y="117"/>
                  <a:pt x="84" y="118"/>
                  <a:pt x="83" y="117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2" y="120"/>
                  <a:pt x="82" y="117"/>
                  <a:pt x="83" y="117"/>
                </a:cubicBezTo>
                <a:cubicBezTo>
                  <a:pt x="84" y="118"/>
                  <a:pt x="84" y="117"/>
                  <a:pt x="84" y="116"/>
                </a:cubicBezTo>
                <a:close/>
                <a:moveTo>
                  <a:pt x="24" y="119"/>
                </a:moveTo>
                <a:cubicBezTo>
                  <a:pt x="24" y="118"/>
                  <a:pt x="25" y="117"/>
                  <a:pt x="25" y="117"/>
                </a:cubicBezTo>
                <a:cubicBezTo>
                  <a:pt x="26" y="117"/>
                  <a:pt x="25" y="119"/>
                  <a:pt x="27" y="118"/>
                </a:cubicBezTo>
                <a:cubicBezTo>
                  <a:pt x="26" y="119"/>
                  <a:pt x="26" y="118"/>
                  <a:pt x="24" y="119"/>
                </a:cubicBezTo>
                <a:close/>
                <a:moveTo>
                  <a:pt x="39" y="119"/>
                </a:moveTo>
                <a:cubicBezTo>
                  <a:pt x="40" y="120"/>
                  <a:pt x="40" y="121"/>
                  <a:pt x="40" y="122"/>
                </a:cubicBezTo>
                <a:cubicBezTo>
                  <a:pt x="40" y="122"/>
                  <a:pt x="39" y="122"/>
                  <a:pt x="39" y="122"/>
                </a:cubicBezTo>
                <a:cubicBezTo>
                  <a:pt x="40" y="121"/>
                  <a:pt x="37" y="121"/>
                  <a:pt x="39" y="119"/>
                </a:cubicBezTo>
                <a:close/>
                <a:moveTo>
                  <a:pt x="36" y="125"/>
                </a:moveTo>
                <a:cubicBezTo>
                  <a:pt x="34" y="123"/>
                  <a:pt x="34" y="124"/>
                  <a:pt x="32" y="123"/>
                </a:cubicBezTo>
                <a:cubicBezTo>
                  <a:pt x="33" y="122"/>
                  <a:pt x="35" y="123"/>
                  <a:pt x="36" y="125"/>
                </a:cubicBezTo>
                <a:close/>
                <a:moveTo>
                  <a:pt x="44" y="132"/>
                </a:moveTo>
                <a:cubicBezTo>
                  <a:pt x="44" y="134"/>
                  <a:pt x="48" y="135"/>
                  <a:pt x="47" y="137"/>
                </a:cubicBezTo>
                <a:cubicBezTo>
                  <a:pt x="45" y="137"/>
                  <a:pt x="43" y="133"/>
                  <a:pt x="44" y="132"/>
                </a:cubicBezTo>
                <a:close/>
                <a:moveTo>
                  <a:pt x="53" y="135"/>
                </a:moveTo>
                <a:cubicBezTo>
                  <a:pt x="56" y="135"/>
                  <a:pt x="53" y="138"/>
                  <a:pt x="54" y="139"/>
                </a:cubicBezTo>
                <a:cubicBezTo>
                  <a:pt x="54" y="140"/>
                  <a:pt x="53" y="137"/>
                  <a:pt x="52" y="137"/>
                </a:cubicBezTo>
                <a:cubicBezTo>
                  <a:pt x="54" y="138"/>
                  <a:pt x="54" y="136"/>
                  <a:pt x="53" y="135"/>
                </a:cubicBezTo>
                <a:close/>
                <a:moveTo>
                  <a:pt x="60" y="145"/>
                </a:moveTo>
                <a:cubicBezTo>
                  <a:pt x="58" y="144"/>
                  <a:pt x="57" y="142"/>
                  <a:pt x="54" y="141"/>
                </a:cubicBezTo>
                <a:cubicBezTo>
                  <a:pt x="55" y="138"/>
                  <a:pt x="57" y="142"/>
                  <a:pt x="57" y="140"/>
                </a:cubicBezTo>
                <a:cubicBezTo>
                  <a:pt x="58" y="143"/>
                  <a:pt x="59" y="142"/>
                  <a:pt x="60" y="145"/>
                </a:cubicBezTo>
                <a:close/>
                <a:moveTo>
                  <a:pt x="73" y="142"/>
                </a:moveTo>
                <a:cubicBezTo>
                  <a:pt x="74" y="143"/>
                  <a:pt x="73" y="143"/>
                  <a:pt x="73" y="145"/>
                </a:cubicBezTo>
                <a:cubicBezTo>
                  <a:pt x="72" y="144"/>
                  <a:pt x="71" y="144"/>
                  <a:pt x="71" y="143"/>
                </a:cubicBezTo>
                <a:cubicBezTo>
                  <a:pt x="72" y="143"/>
                  <a:pt x="72" y="142"/>
                  <a:pt x="73" y="142"/>
                </a:cubicBezTo>
                <a:close/>
                <a:moveTo>
                  <a:pt x="60" y="143"/>
                </a:moveTo>
                <a:cubicBezTo>
                  <a:pt x="61" y="141"/>
                  <a:pt x="62" y="146"/>
                  <a:pt x="62" y="143"/>
                </a:cubicBezTo>
                <a:cubicBezTo>
                  <a:pt x="65" y="144"/>
                  <a:pt x="59" y="146"/>
                  <a:pt x="61" y="145"/>
                </a:cubicBezTo>
                <a:cubicBezTo>
                  <a:pt x="61" y="144"/>
                  <a:pt x="61" y="143"/>
                  <a:pt x="60" y="143"/>
                </a:cubicBezTo>
                <a:close/>
                <a:moveTo>
                  <a:pt x="61" y="146"/>
                </a:move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62" y="146"/>
                  <a:pt x="62" y="145"/>
                </a:cubicBezTo>
                <a:cubicBezTo>
                  <a:pt x="63" y="145"/>
                  <a:pt x="64" y="146"/>
                  <a:pt x="64" y="147"/>
                </a:cubicBezTo>
                <a:cubicBezTo>
                  <a:pt x="66" y="148"/>
                  <a:pt x="62" y="146"/>
                  <a:pt x="62" y="147"/>
                </a:cubicBezTo>
                <a:cubicBezTo>
                  <a:pt x="61" y="147"/>
                  <a:pt x="62" y="146"/>
                  <a:pt x="61" y="146"/>
                </a:cubicBezTo>
                <a:close/>
                <a:moveTo>
                  <a:pt x="72" y="150"/>
                </a:moveTo>
                <a:cubicBezTo>
                  <a:pt x="74" y="151"/>
                  <a:pt x="71" y="152"/>
                  <a:pt x="72" y="153"/>
                </a:cubicBezTo>
                <a:cubicBezTo>
                  <a:pt x="73" y="153"/>
                  <a:pt x="72" y="153"/>
                  <a:pt x="72" y="153"/>
                </a:cubicBezTo>
                <a:cubicBezTo>
                  <a:pt x="72" y="153"/>
                  <a:pt x="71" y="153"/>
                  <a:pt x="71" y="153"/>
                </a:cubicBezTo>
                <a:cubicBezTo>
                  <a:pt x="71" y="152"/>
                  <a:pt x="72" y="152"/>
                  <a:pt x="72" y="150"/>
                </a:cubicBezTo>
                <a:close/>
                <a:moveTo>
                  <a:pt x="78" y="179"/>
                </a:moveTo>
                <a:cubicBezTo>
                  <a:pt x="80" y="180"/>
                  <a:pt x="80" y="183"/>
                  <a:pt x="81" y="185"/>
                </a:cubicBezTo>
                <a:cubicBezTo>
                  <a:pt x="79" y="184"/>
                  <a:pt x="79" y="181"/>
                  <a:pt x="78" y="179"/>
                </a:cubicBezTo>
                <a:close/>
                <a:moveTo>
                  <a:pt x="92" y="223"/>
                </a:moveTo>
                <a:cubicBezTo>
                  <a:pt x="93" y="224"/>
                  <a:pt x="93" y="226"/>
                  <a:pt x="94" y="229"/>
                </a:cubicBezTo>
                <a:cubicBezTo>
                  <a:pt x="92" y="228"/>
                  <a:pt x="92" y="225"/>
                  <a:pt x="92" y="223"/>
                </a:cubicBezTo>
                <a:close/>
                <a:moveTo>
                  <a:pt x="99" y="271"/>
                </a:moveTo>
                <a:cubicBezTo>
                  <a:pt x="100" y="271"/>
                  <a:pt x="100" y="271"/>
                  <a:pt x="101" y="271"/>
                </a:cubicBezTo>
                <a:cubicBezTo>
                  <a:pt x="101" y="272"/>
                  <a:pt x="100" y="272"/>
                  <a:pt x="100" y="272"/>
                </a:cubicBezTo>
                <a:cubicBezTo>
                  <a:pt x="100" y="273"/>
                  <a:pt x="100" y="274"/>
                  <a:pt x="100" y="274"/>
                </a:cubicBezTo>
                <a:cubicBezTo>
                  <a:pt x="98" y="275"/>
                  <a:pt x="99" y="273"/>
                  <a:pt x="99" y="271"/>
                </a:cubicBezTo>
                <a:close/>
                <a:moveTo>
                  <a:pt x="96" y="285"/>
                </a:moveTo>
                <a:cubicBezTo>
                  <a:pt x="97" y="285"/>
                  <a:pt x="96" y="286"/>
                  <a:pt x="96" y="288"/>
                </a:cubicBezTo>
                <a:cubicBezTo>
                  <a:pt x="97" y="287"/>
                  <a:pt x="97" y="288"/>
                  <a:pt x="98" y="288"/>
                </a:cubicBezTo>
                <a:cubicBezTo>
                  <a:pt x="98" y="288"/>
                  <a:pt x="97" y="288"/>
                  <a:pt x="97" y="288"/>
                </a:cubicBezTo>
                <a:cubicBezTo>
                  <a:pt x="97" y="288"/>
                  <a:pt x="97" y="289"/>
                  <a:pt x="96" y="289"/>
                </a:cubicBezTo>
                <a:cubicBezTo>
                  <a:pt x="96" y="287"/>
                  <a:pt x="96" y="286"/>
                  <a:pt x="96" y="285"/>
                </a:cubicBezTo>
                <a:close/>
                <a:moveTo>
                  <a:pt x="96" y="296"/>
                </a:moveTo>
                <a:cubicBezTo>
                  <a:pt x="96" y="295"/>
                  <a:pt x="97" y="294"/>
                  <a:pt x="97" y="293"/>
                </a:cubicBezTo>
                <a:cubicBezTo>
                  <a:pt x="98" y="295"/>
                  <a:pt x="97" y="296"/>
                  <a:pt x="99" y="297"/>
                </a:cubicBezTo>
                <a:cubicBezTo>
                  <a:pt x="98" y="298"/>
                  <a:pt x="98" y="296"/>
                  <a:pt x="96" y="296"/>
                </a:cubicBezTo>
                <a:close/>
                <a:moveTo>
                  <a:pt x="96" y="299"/>
                </a:moveTo>
                <a:cubicBezTo>
                  <a:pt x="96" y="300"/>
                  <a:pt x="98" y="298"/>
                  <a:pt x="98" y="301"/>
                </a:cubicBezTo>
                <a:cubicBezTo>
                  <a:pt x="96" y="302"/>
                  <a:pt x="98" y="306"/>
                  <a:pt x="96" y="309"/>
                </a:cubicBezTo>
                <a:cubicBezTo>
                  <a:pt x="94" y="307"/>
                  <a:pt x="96" y="302"/>
                  <a:pt x="96" y="299"/>
                </a:cubicBezTo>
                <a:close/>
                <a:moveTo>
                  <a:pt x="97" y="309"/>
                </a:moveTo>
                <a:cubicBezTo>
                  <a:pt x="98" y="311"/>
                  <a:pt x="96" y="314"/>
                  <a:pt x="96" y="316"/>
                </a:cubicBezTo>
                <a:cubicBezTo>
                  <a:pt x="97" y="316"/>
                  <a:pt x="98" y="316"/>
                  <a:pt x="97" y="315"/>
                </a:cubicBezTo>
                <a:cubicBezTo>
                  <a:pt x="98" y="315"/>
                  <a:pt x="98" y="316"/>
                  <a:pt x="98" y="317"/>
                </a:cubicBezTo>
                <a:cubicBezTo>
                  <a:pt x="97" y="318"/>
                  <a:pt x="96" y="316"/>
                  <a:pt x="96" y="317"/>
                </a:cubicBezTo>
                <a:cubicBezTo>
                  <a:pt x="94" y="315"/>
                  <a:pt x="96" y="312"/>
                  <a:pt x="97" y="309"/>
                </a:cubicBezTo>
                <a:close/>
                <a:moveTo>
                  <a:pt x="84" y="356"/>
                </a:moveTo>
                <a:cubicBezTo>
                  <a:pt x="87" y="356"/>
                  <a:pt x="84" y="359"/>
                  <a:pt x="84" y="362"/>
                </a:cubicBezTo>
                <a:cubicBezTo>
                  <a:pt x="82" y="367"/>
                  <a:pt x="81" y="374"/>
                  <a:pt x="82" y="366"/>
                </a:cubicBezTo>
                <a:cubicBezTo>
                  <a:pt x="81" y="366"/>
                  <a:pt x="80" y="365"/>
                  <a:pt x="81" y="364"/>
                </a:cubicBezTo>
                <a:cubicBezTo>
                  <a:pt x="82" y="364"/>
                  <a:pt x="81" y="365"/>
                  <a:pt x="82" y="365"/>
                </a:cubicBezTo>
                <a:cubicBezTo>
                  <a:pt x="83" y="365"/>
                  <a:pt x="83" y="363"/>
                  <a:pt x="81" y="363"/>
                </a:cubicBezTo>
                <a:cubicBezTo>
                  <a:pt x="82" y="363"/>
                  <a:pt x="83" y="363"/>
                  <a:pt x="83" y="360"/>
                </a:cubicBezTo>
                <a:cubicBezTo>
                  <a:pt x="83" y="360"/>
                  <a:pt x="84" y="360"/>
                  <a:pt x="84" y="360"/>
                </a:cubicBezTo>
                <a:cubicBezTo>
                  <a:pt x="84" y="360"/>
                  <a:pt x="84" y="359"/>
                  <a:pt x="83" y="359"/>
                </a:cubicBezTo>
                <a:cubicBezTo>
                  <a:pt x="83" y="359"/>
                  <a:pt x="83" y="359"/>
                  <a:pt x="84" y="359"/>
                </a:cubicBezTo>
                <a:cubicBezTo>
                  <a:pt x="84" y="358"/>
                  <a:pt x="85" y="357"/>
                  <a:pt x="84" y="357"/>
                </a:cubicBezTo>
                <a:cubicBezTo>
                  <a:pt x="84" y="356"/>
                  <a:pt x="84" y="356"/>
                  <a:pt x="85" y="356"/>
                </a:cubicBezTo>
                <a:cubicBezTo>
                  <a:pt x="85" y="356"/>
                  <a:pt x="85" y="356"/>
                  <a:pt x="84" y="356"/>
                </a:cubicBezTo>
                <a:close/>
                <a:moveTo>
                  <a:pt x="82" y="371"/>
                </a:moveTo>
                <a:cubicBezTo>
                  <a:pt x="81" y="372"/>
                  <a:pt x="81" y="375"/>
                  <a:pt x="79" y="376"/>
                </a:cubicBezTo>
                <a:cubicBezTo>
                  <a:pt x="80" y="373"/>
                  <a:pt x="79" y="374"/>
                  <a:pt x="78" y="372"/>
                </a:cubicBezTo>
                <a:cubicBezTo>
                  <a:pt x="80" y="373"/>
                  <a:pt x="80" y="372"/>
                  <a:pt x="82" y="371"/>
                </a:cubicBezTo>
                <a:close/>
                <a:moveTo>
                  <a:pt x="70" y="401"/>
                </a:moveTo>
                <a:cubicBezTo>
                  <a:pt x="70" y="400"/>
                  <a:pt x="70" y="400"/>
                  <a:pt x="70" y="399"/>
                </a:cubicBezTo>
                <a:cubicBezTo>
                  <a:pt x="71" y="399"/>
                  <a:pt x="71" y="401"/>
                  <a:pt x="72" y="399"/>
                </a:cubicBezTo>
                <a:cubicBezTo>
                  <a:pt x="72" y="398"/>
                  <a:pt x="72" y="401"/>
                  <a:pt x="72" y="401"/>
                </a:cubicBezTo>
                <a:cubicBezTo>
                  <a:pt x="71" y="401"/>
                  <a:pt x="71" y="401"/>
                  <a:pt x="71" y="401"/>
                </a:cubicBezTo>
                <a:cubicBezTo>
                  <a:pt x="71" y="401"/>
                  <a:pt x="70" y="401"/>
                  <a:pt x="70" y="401"/>
                </a:cubicBezTo>
                <a:cubicBezTo>
                  <a:pt x="70" y="401"/>
                  <a:pt x="70" y="401"/>
                  <a:pt x="70" y="401"/>
                </a:cubicBezTo>
                <a:close/>
                <a:moveTo>
                  <a:pt x="65" y="421"/>
                </a:moveTo>
                <a:cubicBezTo>
                  <a:pt x="66" y="423"/>
                  <a:pt x="66" y="420"/>
                  <a:pt x="67" y="420"/>
                </a:cubicBezTo>
                <a:cubicBezTo>
                  <a:pt x="67" y="421"/>
                  <a:pt x="67" y="423"/>
                  <a:pt x="65" y="423"/>
                </a:cubicBezTo>
                <a:cubicBezTo>
                  <a:pt x="66" y="422"/>
                  <a:pt x="65" y="422"/>
                  <a:pt x="65" y="421"/>
                </a:cubicBezTo>
                <a:close/>
                <a:moveTo>
                  <a:pt x="67" y="423"/>
                </a:moveTo>
                <a:cubicBezTo>
                  <a:pt x="66" y="424"/>
                  <a:pt x="66" y="424"/>
                  <a:pt x="66" y="425"/>
                </a:cubicBezTo>
                <a:cubicBezTo>
                  <a:pt x="65" y="425"/>
                  <a:pt x="65" y="424"/>
                  <a:pt x="65" y="424"/>
                </a:cubicBezTo>
                <a:cubicBezTo>
                  <a:pt x="64" y="424"/>
                  <a:pt x="65" y="426"/>
                  <a:pt x="66" y="425"/>
                </a:cubicBezTo>
                <a:cubicBezTo>
                  <a:pt x="65" y="428"/>
                  <a:pt x="66" y="431"/>
                  <a:pt x="65" y="432"/>
                </a:cubicBezTo>
                <a:cubicBezTo>
                  <a:pt x="65" y="433"/>
                  <a:pt x="66" y="431"/>
                  <a:pt x="66" y="432"/>
                </a:cubicBezTo>
                <a:cubicBezTo>
                  <a:pt x="64" y="433"/>
                  <a:pt x="65" y="435"/>
                  <a:pt x="64" y="438"/>
                </a:cubicBezTo>
                <a:cubicBezTo>
                  <a:pt x="64" y="437"/>
                  <a:pt x="64" y="434"/>
                  <a:pt x="63" y="431"/>
                </a:cubicBezTo>
                <a:cubicBezTo>
                  <a:pt x="64" y="431"/>
                  <a:pt x="65" y="427"/>
                  <a:pt x="64" y="426"/>
                </a:cubicBezTo>
                <a:cubicBezTo>
                  <a:pt x="64" y="426"/>
                  <a:pt x="65" y="427"/>
                  <a:pt x="64" y="427"/>
                </a:cubicBezTo>
                <a:cubicBezTo>
                  <a:pt x="63" y="428"/>
                  <a:pt x="64" y="422"/>
                  <a:pt x="67" y="423"/>
                </a:cubicBezTo>
                <a:close/>
                <a:moveTo>
                  <a:pt x="62" y="448"/>
                </a:moveTo>
                <a:cubicBezTo>
                  <a:pt x="63" y="446"/>
                  <a:pt x="61" y="451"/>
                  <a:pt x="63" y="450"/>
                </a:cubicBezTo>
                <a:cubicBezTo>
                  <a:pt x="62" y="450"/>
                  <a:pt x="63" y="453"/>
                  <a:pt x="61" y="453"/>
                </a:cubicBezTo>
                <a:cubicBezTo>
                  <a:pt x="61" y="451"/>
                  <a:pt x="62" y="450"/>
                  <a:pt x="62" y="448"/>
                </a:cubicBezTo>
                <a:close/>
                <a:moveTo>
                  <a:pt x="60" y="479"/>
                </a:moveTo>
                <a:cubicBezTo>
                  <a:pt x="62" y="485"/>
                  <a:pt x="61" y="491"/>
                  <a:pt x="61" y="495"/>
                </a:cubicBezTo>
                <a:cubicBezTo>
                  <a:pt x="59" y="491"/>
                  <a:pt x="60" y="485"/>
                  <a:pt x="60" y="479"/>
                </a:cubicBezTo>
                <a:close/>
                <a:moveTo>
                  <a:pt x="81" y="615"/>
                </a:moveTo>
                <a:cubicBezTo>
                  <a:pt x="81" y="614"/>
                  <a:pt x="81" y="620"/>
                  <a:pt x="81" y="621"/>
                </a:cubicBezTo>
                <a:cubicBezTo>
                  <a:pt x="80" y="620"/>
                  <a:pt x="81" y="617"/>
                  <a:pt x="81" y="615"/>
                </a:cubicBezTo>
                <a:close/>
                <a:moveTo>
                  <a:pt x="87" y="622"/>
                </a:moveTo>
                <a:cubicBezTo>
                  <a:pt x="88" y="622"/>
                  <a:pt x="87" y="622"/>
                  <a:pt x="88" y="623"/>
                </a:cubicBezTo>
                <a:cubicBezTo>
                  <a:pt x="88" y="623"/>
                  <a:pt x="87" y="623"/>
                  <a:pt x="87" y="623"/>
                </a:cubicBezTo>
                <a:cubicBezTo>
                  <a:pt x="88" y="624"/>
                  <a:pt x="86" y="627"/>
                  <a:pt x="88" y="627"/>
                </a:cubicBezTo>
                <a:cubicBezTo>
                  <a:pt x="87" y="629"/>
                  <a:pt x="88" y="630"/>
                  <a:pt x="87" y="635"/>
                </a:cubicBezTo>
                <a:cubicBezTo>
                  <a:pt x="86" y="629"/>
                  <a:pt x="86" y="627"/>
                  <a:pt x="86" y="618"/>
                </a:cubicBezTo>
                <a:cubicBezTo>
                  <a:pt x="87" y="619"/>
                  <a:pt x="87" y="622"/>
                  <a:pt x="87" y="621"/>
                </a:cubicBezTo>
                <a:cubicBezTo>
                  <a:pt x="88" y="621"/>
                  <a:pt x="87" y="622"/>
                  <a:pt x="87" y="622"/>
                </a:cubicBezTo>
                <a:close/>
                <a:moveTo>
                  <a:pt x="81" y="623"/>
                </a:moveTo>
                <a:cubicBezTo>
                  <a:pt x="82" y="624"/>
                  <a:pt x="82" y="626"/>
                  <a:pt x="82" y="628"/>
                </a:cubicBezTo>
                <a:cubicBezTo>
                  <a:pt x="81" y="627"/>
                  <a:pt x="81" y="623"/>
                  <a:pt x="81" y="623"/>
                </a:cubicBezTo>
                <a:close/>
                <a:moveTo>
                  <a:pt x="82" y="636"/>
                </a:moveTo>
                <a:cubicBezTo>
                  <a:pt x="83" y="634"/>
                  <a:pt x="82" y="638"/>
                  <a:pt x="83" y="638"/>
                </a:cubicBezTo>
                <a:cubicBezTo>
                  <a:pt x="82" y="640"/>
                  <a:pt x="82" y="635"/>
                  <a:pt x="82" y="636"/>
                </a:cubicBezTo>
                <a:close/>
                <a:moveTo>
                  <a:pt x="92" y="647"/>
                </a:moveTo>
                <a:cubicBezTo>
                  <a:pt x="93" y="647"/>
                  <a:pt x="90" y="649"/>
                  <a:pt x="93" y="649"/>
                </a:cubicBezTo>
                <a:cubicBezTo>
                  <a:pt x="93" y="649"/>
                  <a:pt x="91" y="649"/>
                  <a:pt x="91" y="650"/>
                </a:cubicBezTo>
                <a:cubicBezTo>
                  <a:pt x="90" y="650"/>
                  <a:pt x="90" y="648"/>
                  <a:pt x="90" y="647"/>
                </a:cubicBezTo>
                <a:cubicBezTo>
                  <a:pt x="91" y="647"/>
                  <a:pt x="91" y="648"/>
                  <a:pt x="92" y="647"/>
                </a:cubicBezTo>
                <a:close/>
                <a:moveTo>
                  <a:pt x="84" y="653"/>
                </a:moveTo>
                <a:cubicBezTo>
                  <a:pt x="85" y="653"/>
                  <a:pt x="82" y="655"/>
                  <a:pt x="82" y="654"/>
                </a:cubicBezTo>
                <a:cubicBezTo>
                  <a:pt x="82" y="652"/>
                  <a:pt x="83" y="653"/>
                  <a:pt x="84" y="653"/>
                </a:cubicBezTo>
                <a:close/>
                <a:moveTo>
                  <a:pt x="88" y="663"/>
                </a:moveTo>
                <a:cubicBezTo>
                  <a:pt x="86" y="664"/>
                  <a:pt x="90" y="665"/>
                  <a:pt x="88" y="665"/>
                </a:cubicBezTo>
                <a:cubicBezTo>
                  <a:pt x="87" y="666"/>
                  <a:pt x="88" y="668"/>
                  <a:pt x="86" y="667"/>
                </a:cubicBezTo>
                <a:cubicBezTo>
                  <a:pt x="86" y="665"/>
                  <a:pt x="86" y="666"/>
                  <a:pt x="86" y="663"/>
                </a:cubicBezTo>
                <a:cubicBezTo>
                  <a:pt x="87" y="662"/>
                  <a:pt x="88" y="664"/>
                  <a:pt x="88" y="663"/>
                </a:cubicBezTo>
                <a:close/>
                <a:moveTo>
                  <a:pt x="84" y="664"/>
                </a:moveTo>
                <a:cubicBezTo>
                  <a:pt x="85" y="663"/>
                  <a:pt x="83" y="668"/>
                  <a:pt x="84" y="670"/>
                </a:cubicBezTo>
                <a:cubicBezTo>
                  <a:pt x="82" y="668"/>
                  <a:pt x="84" y="666"/>
                  <a:pt x="84" y="664"/>
                </a:cubicBezTo>
                <a:close/>
                <a:moveTo>
                  <a:pt x="88" y="672"/>
                </a:moveTo>
                <a:cubicBezTo>
                  <a:pt x="88" y="673"/>
                  <a:pt x="87" y="672"/>
                  <a:pt x="87" y="672"/>
                </a:cubicBezTo>
                <a:cubicBezTo>
                  <a:pt x="87" y="674"/>
                  <a:pt x="88" y="677"/>
                  <a:pt x="86" y="679"/>
                </a:cubicBezTo>
                <a:cubicBezTo>
                  <a:pt x="87" y="679"/>
                  <a:pt x="89" y="679"/>
                  <a:pt x="87" y="681"/>
                </a:cubicBezTo>
                <a:cubicBezTo>
                  <a:pt x="87" y="681"/>
                  <a:pt x="88" y="680"/>
                  <a:pt x="87" y="679"/>
                </a:cubicBezTo>
                <a:cubicBezTo>
                  <a:pt x="87" y="680"/>
                  <a:pt x="86" y="680"/>
                  <a:pt x="86" y="681"/>
                </a:cubicBezTo>
                <a:cubicBezTo>
                  <a:pt x="85" y="679"/>
                  <a:pt x="87" y="674"/>
                  <a:pt x="86" y="668"/>
                </a:cubicBezTo>
                <a:cubicBezTo>
                  <a:pt x="87" y="668"/>
                  <a:pt x="87" y="669"/>
                  <a:pt x="87" y="670"/>
                </a:cubicBezTo>
                <a:cubicBezTo>
                  <a:pt x="88" y="670"/>
                  <a:pt x="88" y="669"/>
                  <a:pt x="88" y="669"/>
                </a:cubicBezTo>
                <a:cubicBezTo>
                  <a:pt x="89" y="669"/>
                  <a:pt x="86" y="672"/>
                  <a:pt x="88" y="672"/>
                </a:cubicBezTo>
                <a:close/>
                <a:moveTo>
                  <a:pt x="83" y="673"/>
                </a:moveTo>
                <a:cubicBezTo>
                  <a:pt x="85" y="673"/>
                  <a:pt x="82" y="676"/>
                  <a:pt x="84" y="676"/>
                </a:cubicBezTo>
                <a:cubicBezTo>
                  <a:pt x="83" y="677"/>
                  <a:pt x="82" y="675"/>
                  <a:pt x="83" y="673"/>
                </a:cubicBezTo>
                <a:close/>
                <a:moveTo>
                  <a:pt x="84" y="693"/>
                </a:moveTo>
                <a:cubicBezTo>
                  <a:pt x="82" y="693"/>
                  <a:pt x="82" y="694"/>
                  <a:pt x="82" y="695"/>
                </a:cubicBezTo>
                <a:cubicBezTo>
                  <a:pt x="81" y="694"/>
                  <a:pt x="81" y="690"/>
                  <a:pt x="83" y="690"/>
                </a:cubicBezTo>
                <a:cubicBezTo>
                  <a:pt x="81" y="694"/>
                  <a:pt x="85" y="692"/>
                  <a:pt x="84" y="696"/>
                </a:cubicBezTo>
                <a:cubicBezTo>
                  <a:pt x="82" y="694"/>
                  <a:pt x="84" y="697"/>
                  <a:pt x="83" y="698"/>
                </a:cubicBezTo>
                <a:cubicBezTo>
                  <a:pt x="82" y="696"/>
                  <a:pt x="83" y="695"/>
                  <a:pt x="84" y="693"/>
                </a:cubicBezTo>
                <a:close/>
                <a:moveTo>
                  <a:pt x="86" y="701"/>
                </a:moveTo>
                <a:cubicBezTo>
                  <a:pt x="86" y="700"/>
                  <a:pt x="88" y="700"/>
                  <a:pt x="87" y="699"/>
                </a:cubicBezTo>
                <a:cubicBezTo>
                  <a:pt x="89" y="701"/>
                  <a:pt x="85" y="705"/>
                  <a:pt x="88" y="706"/>
                </a:cubicBezTo>
                <a:cubicBezTo>
                  <a:pt x="87" y="706"/>
                  <a:pt x="87" y="706"/>
                  <a:pt x="87" y="707"/>
                </a:cubicBezTo>
                <a:cubicBezTo>
                  <a:pt x="86" y="707"/>
                  <a:pt x="86" y="705"/>
                  <a:pt x="85" y="705"/>
                </a:cubicBezTo>
                <a:cubicBezTo>
                  <a:pt x="87" y="705"/>
                  <a:pt x="86" y="702"/>
                  <a:pt x="87" y="701"/>
                </a:cubicBezTo>
                <a:cubicBezTo>
                  <a:pt x="87" y="701"/>
                  <a:pt x="87" y="700"/>
                  <a:pt x="86" y="701"/>
                </a:cubicBezTo>
                <a:close/>
                <a:moveTo>
                  <a:pt x="83" y="716"/>
                </a:moveTo>
                <a:cubicBezTo>
                  <a:pt x="83" y="717"/>
                  <a:pt x="83" y="718"/>
                  <a:pt x="84" y="717"/>
                </a:cubicBezTo>
                <a:cubicBezTo>
                  <a:pt x="84" y="717"/>
                  <a:pt x="84" y="718"/>
                  <a:pt x="84" y="718"/>
                </a:cubicBezTo>
                <a:cubicBezTo>
                  <a:pt x="84" y="724"/>
                  <a:pt x="82" y="720"/>
                  <a:pt x="83" y="718"/>
                </a:cubicBezTo>
                <a:cubicBezTo>
                  <a:pt x="83" y="717"/>
                  <a:pt x="83" y="717"/>
                  <a:pt x="83" y="716"/>
                </a:cubicBezTo>
                <a:close/>
                <a:moveTo>
                  <a:pt x="81" y="721"/>
                </a:moveTo>
                <a:cubicBezTo>
                  <a:pt x="83" y="720"/>
                  <a:pt x="81" y="723"/>
                  <a:pt x="81" y="725"/>
                </a:cubicBezTo>
                <a:cubicBezTo>
                  <a:pt x="80" y="726"/>
                  <a:pt x="81" y="721"/>
                  <a:pt x="81" y="721"/>
                </a:cubicBezTo>
                <a:close/>
                <a:moveTo>
                  <a:pt x="80" y="730"/>
                </a:moveTo>
                <a:cubicBezTo>
                  <a:pt x="81" y="729"/>
                  <a:pt x="79" y="735"/>
                  <a:pt x="81" y="734"/>
                </a:cubicBezTo>
                <a:cubicBezTo>
                  <a:pt x="81" y="736"/>
                  <a:pt x="79" y="734"/>
                  <a:pt x="80" y="737"/>
                </a:cubicBezTo>
                <a:cubicBezTo>
                  <a:pt x="78" y="736"/>
                  <a:pt x="80" y="732"/>
                  <a:pt x="80" y="730"/>
                </a:cubicBezTo>
                <a:close/>
                <a:moveTo>
                  <a:pt x="79" y="738"/>
                </a:moveTo>
                <a:cubicBezTo>
                  <a:pt x="79" y="738"/>
                  <a:pt x="79" y="738"/>
                  <a:pt x="80" y="738"/>
                </a:cubicBezTo>
                <a:cubicBezTo>
                  <a:pt x="80" y="739"/>
                  <a:pt x="80" y="739"/>
                  <a:pt x="79" y="739"/>
                </a:cubicBezTo>
                <a:cubicBezTo>
                  <a:pt x="79" y="740"/>
                  <a:pt x="79" y="740"/>
                  <a:pt x="80" y="740"/>
                </a:cubicBezTo>
                <a:cubicBezTo>
                  <a:pt x="79" y="742"/>
                  <a:pt x="78" y="739"/>
                  <a:pt x="79" y="738"/>
                </a:cubicBezTo>
                <a:close/>
                <a:moveTo>
                  <a:pt x="82" y="742"/>
                </a:moveTo>
                <a:cubicBezTo>
                  <a:pt x="83" y="742"/>
                  <a:pt x="82" y="745"/>
                  <a:pt x="82" y="746"/>
                </a:cubicBezTo>
                <a:cubicBezTo>
                  <a:pt x="80" y="745"/>
                  <a:pt x="82" y="743"/>
                  <a:pt x="82" y="742"/>
                </a:cubicBezTo>
                <a:close/>
                <a:moveTo>
                  <a:pt x="77" y="743"/>
                </a:moveTo>
                <a:cubicBezTo>
                  <a:pt x="78" y="743"/>
                  <a:pt x="78" y="744"/>
                  <a:pt x="78" y="744"/>
                </a:cubicBezTo>
                <a:cubicBezTo>
                  <a:pt x="78" y="744"/>
                  <a:pt x="78" y="744"/>
                  <a:pt x="78" y="744"/>
                </a:cubicBezTo>
                <a:cubicBezTo>
                  <a:pt x="79" y="744"/>
                  <a:pt x="79" y="746"/>
                  <a:pt x="78" y="746"/>
                </a:cubicBezTo>
                <a:cubicBezTo>
                  <a:pt x="78" y="745"/>
                  <a:pt x="78" y="745"/>
                  <a:pt x="78" y="745"/>
                </a:cubicBezTo>
                <a:cubicBezTo>
                  <a:pt x="78" y="745"/>
                  <a:pt x="77" y="745"/>
                  <a:pt x="77" y="745"/>
                </a:cubicBezTo>
                <a:cubicBezTo>
                  <a:pt x="76" y="745"/>
                  <a:pt x="77" y="743"/>
                  <a:pt x="77" y="743"/>
                </a:cubicBezTo>
                <a:close/>
                <a:moveTo>
                  <a:pt x="78" y="748"/>
                </a:moveTo>
                <a:cubicBezTo>
                  <a:pt x="78" y="749"/>
                  <a:pt x="78" y="751"/>
                  <a:pt x="77" y="754"/>
                </a:cubicBezTo>
                <a:cubicBezTo>
                  <a:pt x="77" y="752"/>
                  <a:pt x="77" y="748"/>
                  <a:pt x="78" y="748"/>
                </a:cubicBezTo>
                <a:close/>
                <a:moveTo>
                  <a:pt x="81" y="749"/>
                </a:moveTo>
                <a:cubicBezTo>
                  <a:pt x="81" y="749"/>
                  <a:pt x="82" y="749"/>
                  <a:pt x="82" y="750"/>
                </a:cubicBezTo>
                <a:cubicBezTo>
                  <a:pt x="81" y="750"/>
                  <a:pt x="81" y="750"/>
                  <a:pt x="80" y="750"/>
                </a:cubicBezTo>
                <a:cubicBezTo>
                  <a:pt x="80" y="751"/>
                  <a:pt x="81" y="751"/>
                  <a:pt x="81" y="751"/>
                </a:cubicBezTo>
                <a:cubicBezTo>
                  <a:pt x="81" y="751"/>
                  <a:pt x="81" y="751"/>
                  <a:pt x="81" y="751"/>
                </a:cubicBezTo>
                <a:cubicBezTo>
                  <a:pt x="80" y="751"/>
                  <a:pt x="80" y="751"/>
                  <a:pt x="80" y="751"/>
                </a:cubicBezTo>
                <a:cubicBezTo>
                  <a:pt x="79" y="750"/>
                  <a:pt x="81" y="750"/>
                  <a:pt x="81" y="749"/>
                </a:cubicBezTo>
                <a:close/>
                <a:moveTo>
                  <a:pt x="79" y="766"/>
                </a:moveTo>
                <a:cubicBezTo>
                  <a:pt x="77" y="765"/>
                  <a:pt x="80" y="763"/>
                  <a:pt x="78" y="763"/>
                </a:cubicBezTo>
                <a:cubicBezTo>
                  <a:pt x="79" y="761"/>
                  <a:pt x="79" y="764"/>
                  <a:pt x="79" y="765"/>
                </a:cubicBezTo>
                <a:cubicBezTo>
                  <a:pt x="80" y="765"/>
                  <a:pt x="80" y="764"/>
                  <a:pt x="80" y="763"/>
                </a:cubicBezTo>
                <a:cubicBezTo>
                  <a:pt x="80" y="763"/>
                  <a:pt x="80" y="764"/>
                  <a:pt x="81" y="764"/>
                </a:cubicBezTo>
                <a:cubicBezTo>
                  <a:pt x="81" y="765"/>
                  <a:pt x="79" y="765"/>
                  <a:pt x="79" y="766"/>
                </a:cubicBezTo>
                <a:close/>
                <a:moveTo>
                  <a:pt x="75" y="764"/>
                </a:moveTo>
                <a:cubicBezTo>
                  <a:pt x="75" y="763"/>
                  <a:pt x="77" y="764"/>
                  <a:pt x="78" y="763"/>
                </a:cubicBezTo>
                <a:cubicBezTo>
                  <a:pt x="78" y="765"/>
                  <a:pt x="76" y="764"/>
                  <a:pt x="76" y="765"/>
                </a:cubicBezTo>
                <a:cubicBezTo>
                  <a:pt x="76" y="765"/>
                  <a:pt x="76" y="764"/>
                  <a:pt x="75" y="764"/>
                </a:cubicBezTo>
                <a:close/>
                <a:moveTo>
                  <a:pt x="65" y="511"/>
                </a:moveTo>
                <a:cubicBezTo>
                  <a:pt x="65" y="510"/>
                  <a:pt x="67" y="510"/>
                  <a:pt x="68" y="510"/>
                </a:cubicBezTo>
                <a:cubicBezTo>
                  <a:pt x="68" y="511"/>
                  <a:pt x="67" y="511"/>
                  <a:pt x="67" y="512"/>
                </a:cubicBezTo>
                <a:cubicBezTo>
                  <a:pt x="66" y="512"/>
                  <a:pt x="66" y="511"/>
                  <a:pt x="65" y="511"/>
                </a:cubicBezTo>
                <a:close/>
                <a:moveTo>
                  <a:pt x="11" y="29"/>
                </a:moveTo>
                <a:cubicBezTo>
                  <a:pt x="11" y="32"/>
                  <a:pt x="15" y="27"/>
                  <a:pt x="14" y="27"/>
                </a:cubicBezTo>
                <a:cubicBezTo>
                  <a:pt x="14" y="27"/>
                  <a:pt x="13" y="27"/>
                  <a:pt x="12" y="28"/>
                </a:cubicBezTo>
                <a:cubicBezTo>
                  <a:pt x="14" y="28"/>
                  <a:pt x="12" y="30"/>
                  <a:pt x="11" y="29"/>
                </a:cubicBezTo>
                <a:close/>
                <a:moveTo>
                  <a:pt x="66" y="481"/>
                </a:moveTo>
                <a:cubicBezTo>
                  <a:pt x="66" y="480"/>
                  <a:pt x="66" y="480"/>
                  <a:pt x="66" y="480"/>
                </a:cubicBezTo>
                <a:cubicBezTo>
                  <a:pt x="66" y="480"/>
                  <a:pt x="66" y="481"/>
                  <a:pt x="67" y="481"/>
                </a:cubicBezTo>
                <a:cubicBezTo>
                  <a:pt x="66" y="479"/>
                  <a:pt x="67" y="477"/>
                  <a:pt x="66" y="476"/>
                </a:cubicBezTo>
                <a:cubicBezTo>
                  <a:pt x="65" y="479"/>
                  <a:pt x="65" y="475"/>
                  <a:pt x="65" y="476"/>
                </a:cubicBezTo>
                <a:cubicBezTo>
                  <a:pt x="66" y="478"/>
                  <a:pt x="64" y="480"/>
                  <a:pt x="66" y="481"/>
                </a:cubicBezTo>
                <a:close/>
                <a:moveTo>
                  <a:pt x="67" y="494"/>
                </a:moveTo>
                <a:cubicBezTo>
                  <a:pt x="67" y="490"/>
                  <a:pt x="68" y="487"/>
                  <a:pt x="67" y="484"/>
                </a:cubicBezTo>
                <a:cubicBezTo>
                  <a:pt x="67" y="487"/>
                  <a:pt x="67" y="487"/>
                  <a:pt x="65" y="485"/>
                </a:cubicBezTo>
                <a:cubicBezTo>
                  <a:pt x="65" y="489"/>
                  <a:pt x="68" y="489"/>
                  <a:pt x="67" y="491"/>
                </a:cubicBezTo>
                <a:cubicBezTo>
                  <a:pt x="66" y="491"/>
                  <a:pt x="65" y="495"/>
                  <a:pt x="67" y="494"/>
                </a:cubicBezTo>
                <a:close/>
                <a:moveTo>
                  <a:pt x="77" y="779"/>
                </a:moveTo>
                <a:cubicBezTo>
                  <a:pt x="76" y="777"/>
                  <a:pt x="79" y="775"/>
                  <a:pt x="77" y="774"/>
                </a:cubicBezTo>
                <a:cubicBezTo>
                  <a:pt x="78" y="775"/>
                  <a:pt x="75" y="778"/>
                  <a:pt x="77" y="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27"/>
          <p:cNvSpPr>
            <a:spLocks noEditPoints="1"/>
          </p:cNvSpPr>
          <p:nvPr/>
        </p:nvSpPr>
        <p:spPr bwMode="auto">
          <a:xfrm>
            <a:off x="6571413" y="3338476"/>
            <a:ext cx="547018" cy="3235596"/>
          </a:xfrm>
          <a:custGeom>
            <a:avLst/>
            <a:gdLst>
              <a:gd name="T0" fmla="*/ 56 w 127"/>
              <a:gd name="T1" fmla="*/ 678 h 750"/>
              <a:gd name="T2" fmla="*/ 62 w 127"/>
              <a:gd name="T3" fmla="*/ 11 h 750"/>
              <a:gd name="T4" fmla="*/ 9 w 127"/>
              <a:gd name="T5" fmla="*/ 29 h 750"/>
              <a:gd name="T6" fmla="*/ 2 w 127"/>
              <a:gd name="T7" fmla="*/ 62 h 750"/>
              <a:gd name="T8" fmla="*/ 9 w 127"/>
              <a:gd name="T9" fmla="*/ 84 h 750"/>
              <a:gd name="T10" fmla="*/ 26 w 127"/>
              <a:gd name="T11" fmla="*/ 112 h 750"/>
              <a:gd name="T12" fmla="*/ 65 w 127"/>
              <a:gd name="T13" fmla="*/ 156 h 750"/>
              <a:gd name="T14" fmla="*/ 66 w 127"/>
              <a:gd name="T15" fmla="*/ 186 h 750"/>
              <a:gd name="T16" fmla="*/ 75 w 127"/>
              <a:gd name="T17" fmla="*/ 266 h 750"/>
              <a:gd name="T18" fmla="*/ 63 w 127"/>
              <a:gd name="T19" fmla="*/ 347 h 750"/>
              <a:gd name="T20" fmla="*/ 55 w 127"/>
              <a:gd name="T21" fmla="*/ 384 h 750"/>
              <a:gd name="T22" fmla="*/ 56 w 127"/>
              <a:gd name="T23" fmla="*/ 452 h 750"/>
              <a:gd name="T24" fmla="*/ 71 w 127"/>
              <a:gd name="T25" fmla="*/ 532 h 750"/>
              <a:gd name="T26" fmla="*/ 74 w 127"/>
              <a:gd name="T27" fmla="*/ 560 h 750"/>
              <a:gd name="T28" fmla="*/ 69 w 127"/>
              <a:gd name="T29" fmla="*/ 590 h 750"/>
              <a:gd name="T30" fmla="*/ 60 w 127"/>
              <a:gd name="T31" fmla="*/ 679 h 750"/>
              <a:gd name="T32" fmla="*/ 53 w 127"/>
              <a:gd name="T33" fmla="*/ 717 h 750"/>
              <a:gd name="T34" fmla="*/ 51 w 127"/>
              <a:gd name="T35" fmla="*/ 739 h 750"/>
              <a:gd name="T36" fmla="*/ 64 w 127"/>
              <a:gd name="T37" fmla="*/ 703 h 750"/>
              <a:gd name="T38" fmla="*/ 83 w 127"/>
              <a:gd name="T39" fmla="*/ 600 h 750"/>
              <a:gd name="T40" fmla="*/ 74 w 127"/>
              <a:gd name="T41" fmla="*/ 497 h 750"/>
              <a:gd name="T42" fmla="*/ 64 w 127"/>
              <a:gd name="T43" fmla="*/ 397 h 750"/>
              <a:gd name="T44" fmla="*/ 83 w 127"/>
              <a:gd name="T45" fmla="*/ 288 h 750"/>
              <a:gd name="T46" fmla="*/ 81 w 127"/>
              <a:gd name="T47" fmla="*/ 256 h 750"/>
              <a:gd name="T48" fmla="*/ 76 w 127"/>
              <a:gd name="T49" fmla="*/ 185 h 750"/>
              <a:gd name="T50" fmla="*/ 77 w 127"/>
              <a:gd name="T51" fmla="*/ 158 h 750"/>
              <a:gd name="T52" fmla="*/ 114 w 127"/>
              <a:gd name="T53" fmla="*/ 93 h 750"/>
              <a:gd name="T54" fmla="*/ 126 w 127"/>
              <a:gd name="T55" fmla="*/ 55 h 750"/>
              <a:gd name="T56" fmla="*/ 118 w 127"/>
              <a:gd name="T57" fmla="*/ 18 h 750"/>
              <a:gd name="T58" fmla="*/ 114 w 127"/>
              <a:gd name="T59" fmla="*/ 89 h 750"/>
              <a:gd name="T60" fmla="*/ 36 w 127"/>
              <a:gd name="T61" fmla="*/ 10 h 750"/>
              <a:gd name="T62" fmla="*/ 115 w 127"/>
              <a:gd name="T63" fmla="*/ 31 h 750"/>
              <a:gd name="T64" fmla="*/ 110 w 127"/>
              <a:gd name="T65" fmla="*/ 72 h 750"/>
              <a:gd name="T66" fmla="*/ 69 w 127"/>
              <a:gd name="T67" fmla="*/ 144 h 750"/>
              <a:gd name="T68" fmla="*/ 43 w 127"/>
              <a:gd name="T69" fmla="*/ 117 h 750"/>
              <a:gd name="T70" fmla="*/ 26 w 127"/>
              <a:gd name="T71" fmla="*/ 90 h 750"/>
              <a:gd name="T72" fmla="*/ 13 w 127"/>
              <a:gd name="T73" fmla="*/ 54 h 750"/>
              <a:gd name="T74" fmla="*/ 22 w 127"/>
              <a:gd name="T75" fmla="*/ 31 h 750"/>
              <a:gd name="T76" fmla="*/ 59 w 127"/>
              <a:gd name="T77" fmla="*/ 24 h 750"/>
              <a:gd name="T78" fmla="*/ 69 w 127"/>
              <a:gd name="T79" fmla="*/ 26 h 750"/>
              <a:gd name="T80" fmla="*/ 36 w 127"/>
              <a:gd name="T81" fmla="*/ 111 h 750"/>
              <a:gd name="T82" fmla="*/ 115 w 127"/>
              <a:gd name="T83" fmla="*/ 63 h 750"/>
              <a:gd name="T84" fmla="*/ 68 w 127"/>
              <a:gd name="T85" fmla="*/ 19 h 750"/>
              <a:gd name="T86" fmla="*/ 62 w 127"/>
              <a:gd name="T87" fmla="*/ 28 h 750"/>
              <a:gd name="T88" fmla="*/ 120 w 127"/>
              <a:gd name="T89" fmla="*/ 33 h 750"/>
              <a:gd name="T90" fmla="*/ 117 w 127"/>
              <a:gd name="T91" fmla="*/ 42 h 750"/>
              <a:gd name="T92" fmla="*/ 6 w 127"/>
              <a:gd name="T93" fmla="*/ 79 h 750"/>
              <a:gd name="T94" fmla="*/ 69 w 127"/>
              <a:gd name="T95" fmla="*/ 177 h 750"/>
              <a:gd name="T96" fmla="*/ 83 w 127"/>
              <a:gd name="T97" fmla="*/ 262 h 750"/>
              <a:gd name="T98" fmla="*/ 64 w 127"/>
              <a:gd name="T99" fmla="*/ 358 h 750"/>
              <a:gd name="T100" fmla="*/ 62 w 127"/>
              <a:gd name="T101" fmla="*/ 368 h 750"/>
              <a:gd name="T102" fmla="*/ 58 w 127"/>
              <a:gd name="T103" fmla="*/ 415 h 750"/>
              <a:gd name="T104" fmla="*/ 59 w 127"/>
              <a:gd name="T105" fmla="*/ 443 h 750"/>
              <a:gd name="T106" fmla="*/ 69 w 127"/>
              <a:gd name="T107" fmla="*/ 489 h 750"/>
              <a:gd name="T108" fmla="*/ 73 w 127"/>
              <a:gd name="T109" fmla="*/ 508 h 750"/>
              <a:gd name="T110" fmla="*/ 77 w 127"/>
              <a:gd name="T111" fmla="*/ 561 h 750"/>
              <a:gd name="T112" fmla="*/ 73 w 127"/>
              <a:gd name="T113" fmla="*/ 573 h 750"/>
              <a:gd name="T114" fmla="*/ 76 w 127"/>
              <a:gd name="T115" fmla="*/ 616 h 750"/>
              <a:gd name="T116" fmla="*/ 59 w 127"/>
              <a:gd name="T117" fmla="*/ 706 h 750"/>
              <a:gd name="T118" fmla="*/ 60 w 127"/>
              <a:gd name="T119" fmla="*/ 723 h 750"/>
              <a:gd name="T120" fmla="*/ 63 w 127"/>
              <a:gd name="T121" fmla="*/ 657 h 750"/>
              <a:gd name="T122" fmla="*/ 13 w 127"/>
              <a:gd name="T123" fmla="*/ 100 h 750"/>
              <a:gd name="T124" fmla="*/ 73 w 127"/>
              <a:gd name="T125" fmla="*/ 668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750">
                <a:moveTo>
                  <a:pt x="75" y="21"/>
                </a:moveTo>
                <a:cubicBezTo>
                  <a:pt x="75" y="23"/>
                  <a:pt x="75" y="23"/>
                  <a:pt x="74" y="24"/>
                </a:cubicBezTo>
                <a:cubicBezTo>
                  <a:pt x="74" y="23"/>
                  <a:pt x="73" y="21"/>
                  <a:pt x="75" y="21"/>
                </a:cubicBezTo>
                <a:close/>
                <a:moveTo>
                  <a:pt x="85" y="257"/>
                </a:moveTo>
                <a:cubicBezTo>
                  <a:pt x="86" y="256"/>
                  <a:pt x="86" y="255"/>
                  <a:pt x="85" y="254"/>
                </a:cubicBezTo>
                <a:cubicBezTo>
                  <a:pt x="84" y="255"/>
                  <a:pt x="84" y="257"/>
                  <a:pt x="85" y="257"/>
                </a:cubicBezTo>
                <a:close/>
                <a:moveTo>
                  <a:pt x="84" y="304"/>
                </a:moveTo>
                <a:cubicBezTo>
                  <a:pt x="84" y="304"/>
                  <a:pt x="85" y="304"/>
                  <a:pt x="85" y="304"/>
                </a:cubicBezTo>
                <a:cubicBezTo>
                  <a:pt x="85" y="304"/>
                  <a:pt x="85" y="304"/>
                  <a:pt x="85" y="303"/>
                </a:cubicBezTo>
                <a:cubicBezTo>
                  <a:pt x="84" y="303"/>
                  <a:pt x="86" y="303"/>
                  <a:pt x="86" y="302"/>
                </a:cubicBezTo>
                <a:cubicBezTo>
                  <a:pt x="85" y="302"/>
                  <a:pt x="85" y="301"/>
                  <a:pt x="85" y="301"/>
                </a:cubicBezTo>
                <a:cubicBezTo>
                  <a:pt x="85" y="302"/>
                  <a:pt x="84" y="301"/>
                  <a:pt x="84" y="301"/>
                </a:cubicBezTo>
                <a:cubicBezTo>
                  <a:pt x="84" y="302"/>
                  <a:pt x="85" y="303"/>
                  <a:pt x="84" y="304"/>
                </a:cubicBezTo>
                <a:close/>
                <a:moveTo>
                  <a:pt x="56" y="678"/>
                </a:moveTo>
                <a:cubicBezTo>
                  <a:pt x="59" y="677"/>
                  <a:pt x="59" y="671"/>
                  <a:pt x="58" y="669"/>
                </a:cubicBezTo>
                <a:cubicBezTo>
                  <a:pt x="57" y="672"/>
                  <a:pt x="57" y="675"/>
                  <a:pt x="56" y="678"/>
                </a:cubicBezTo>
                <a:close/>
                <a:moveTo>
                  <a:pt x="52" y="700"/>
                </a:moveTo>
                <a:cubicBezTo>
                  <a:pt x="54" y="701"/>
                  <a:pt x="53" y="697"/>
                  <a:pt x="53" y="697"/>
                </a:cubicBezTo>
                <a:cubicBezTo>
                  <a:pt x="52" y="698"/>
                  <a:pt x="53" y="698"/>
                  <a:pt x="52" y="700"/>
                </a:cubicBezTo>
                <a:close/>
                <a:moveTo>
                  <a:pt x="81" y="4"/>
                </a:moveTo>
                <a:cubicBezTo>
                  <a:pt x="82" y="4"/>
                  <a:pt x="82" y="4"/>
                  <a:pt x="82" y="5"/>
                </a:cubicBezTo>
                <a:cubicBezTo>
                  <a:pt x="80" y="4"/>
                  <a:pt x="73" y="8"/>
                  <a:pt x="74" y="11"/>
                </a:cubicBezTo>
                <a:cubicBezTo>
                  <a:pt x="72" y="9"/>
                  <a:pt x="71" y="11"/>
                  <a:pt x="71" y="13"/>
                </a:cubicBezTo>
                <a:cubicBezTo>
                  <a:pt x="68" y="13"/>
                  <a:pt x="68" y="17"/>
                  <a:pt x="66" y="18"/>
                </a:cubicBezTo>
                <a:cubicBezTo>
                  <a:pt x="65" y="16"/>
                  <a:pt x="64" y="16"/>
                  <a:pt x="63" y="13"/>
                </a:cubicBezTo>
                <a:cubicBezTo>
                  <a:pt x="64" y="13"/>
                  <a:pt x="64" y="14"/>
                  <a:pt x="65" y="14"/>
                </a:cubicBezTo>
                <a:cubicBezTo>
                  <a:pt x="66" y="12"/>
                  <a:pt x="63" y="12"/>
                  <a:pt x="63" y="11"/>
                </a:cubicBezTo>
                <a:cubicBezTo>
                  <a:pt x="63" y="12"/>
                  <a:pt x="62" y="10"/>
                  <a:pt x="62" y="11"/>
                </a:cubicBezTo>
                <a:cubicBezTo>
                  <a:pt x="62" y="11"/>
                  <a:pt x="63" y="12"/>
                  <a:pt x="62" y="12"/>
                </a:cubicBezTo>
                <a:cubicBezTo>
                  <a:pt x="58" y="9"/>
                  <a:pt x="53" y="6"/>
                  <a:pt x="47" y="5"/>
                </a:cubicBezTo>
                <a:cubicBezTo>
                  <a:pt x="46" y="3"/>
                  <a:pt x="44" y="2"/>
                  <a:pt x="42" y="2"/>
                </a:cubicBezTo>
                <a:cubicBezTo>
                  <a:pt x="42" y="3"/>
                  <a:pt x="42" y="4"/>
                  <a:pt x="41" y="4"/>
                </a:cubicBezTo>
                <a:cubicBezTo>
                  <a:pt x="41" y="3"/>
                  <a:pt x="42" y="3"/>
                  <a:pt x="41" y="2"/>
                </a:cubicBezTo>
                <a:cubicBezTo>
                  <a:pt x="40" y="4"/>
                  <a:pt x="37" y="4"/>
                  <a:pt x="35" y="4"/>
                </a:cubicBezTo>
                <a:cubicBezTo>
                  <a:pt x="29" y="10"/>
                  <a:pt x="18" y="15"/>
                  <a:pt x="16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4" y="22"/>
                  <a:pt x="13" y="23"/>
                  <a:pt x="12" y="24"/>
                </a:cubicBezTo>
                <a:cubicBezTo>
                  <a:pt x="13" y="25"/>
                  <a:pt x="14" y="25"/>
                  <a:pt x="14" y="25"/>
                </a:cubicBezTo>
                <a:cubicBezTo>
                  <a:pt x="13" y="26"/>
                  <a:pt x="13" y="25"/>
                  <a:pt x="12" y="26"/>
                </a:cubicBezTo>
                <a:cubicBezTo>
                  <a:pt x="12" y="25"/>
                  <a:pt x="12" y="24"/>
                  <a:pt x="11" y="24"/>
                </a:cubicBezTo>
                <a:cubicBezTo>
                  <a:pt x="9" y="28"/>
                  <a:pt x="7" y="33"/>
                  <a:pt x="5" y="37"/>
                </a:cubicBezTo>
                <a:cubicBezTo>
                  <a:pt x="6" y="35"/>
                  <a:pt x="10" y="32"/>
                  <a:pt x="9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9"/>
                  <a:pt x="10" y="30"/>
                  <a:pt x="11" y="30"/>
                </a:cubicBezTo>
                <a:cubicBezTo>
                  <a:pt x="11" y="29"/>
                  <a:pt x="11" y="29"/>
                  <a:pt x="12" y="29"/>
                </a:cubicBezTo>
                <a:cubicBezTo>
                  <a:pt x="12" y="29"/>
                  <a:pt x="12" y="30"/>
                  <a:pt x="12" y="30"/>
                </a:cubicBezTo>
                <a:cubicBezTo>
                  <a:pt x="11" y="31"/>
                  <a:pt x="11" y="31"/>
                  <a:pt x="11" y="32"/>
                </a:cubicBezTo>
                <a:cubicBezTo>
                  <a:pt x="10" y="32"/>
                  <a:pt x="10" y="31"/>
                  <a:pt x="10" y="31"/>
                </a:cubicBezTo>
                <a:cubicBezTo>
                  <a:pt x="8" y="33"/>
                  <a:pt x="9" y="37"/>
                  <a:pt x="5" y="38"/>
                </a:cubicBezTo>
                <a:cubicBezTo>
                  <a:pt x="4" y="39"/>
                  <a:pt x="3" y="39"/>
                  <a:pt x="4" y="41"/>
                </a:cubicBezTo>
                <a:cubicBezTo>
                  <a:pt x="7" y="41"/>
                  <a:pt x="3" y="43"/>
                  <a:pt x="6" y="44"/>
                </a:cubicBezTo>
                <a:cubicBezTo>
                  <a:pt x="5" y="45"/>
                  <a:pt x="6" y="48"/>
                  <a:pt x="5" y="49"/>
                </a:cubicBezTo>
                <a:cubicBezTo>
                  <a:pt x="4" y="48"/>
                  <a:pt x="4" y="46"/>
                  <a:pt x="5" y="44"/>
                </a:cubicBezTo>
                <a:cubicBezTo>
                  <a:pt x="4" y="43"/>
                  <a:pt x="3" y="43"/>
                  <a:pt x="3" y="43"/>
                </a:cubicBezTo>
                <a:cubicBezTo>
                  <a:pt x="3" y="47"/>
                  <a:pt x="0" y="53"/>
                  <a:pt x="1" y="58"/>
                </a:cubicBezTo>
                <a:cubicBezTo>
                  <a:pt x="0" y="58"/>
                  <a:pt x="0" y="64"/>
                  <a:pt x="2" y="62"/>
                </a:cubicBezTo>
                <a:cubicBezTo>
                  <a:pt x="1" y="62"/>
                  <a:pt x="1" y="59"/>
                  <a:pt x="2" y="60"/>
                </a:cubicBezTo>
                <a:cubicBezTo>
                  <a:pt x="2" y="61"/>
                  <a:pt x="1" y="61"/>
                  <a:pt x="2" y="61"/>
                </a:cubicBezTo>
                <a:cubicBezTo>
                  <a:pt x="3" y="61"/>
                  <a:pt x="2" y="59"/>
                  <a:pt x="3" y="59"/>
                </a:cubicBezTo>
                <a:cubicBezTo>
                  <a:pt x="3" y="60"/>
                  <a:pt x="3" y="61"/>
                  <a:pt x="4" y="61"/>
                </a:cubicBezTo>
                <a:cubicBezTo>
                  <a:pt x="4" y="60"/>
                  <a:pt x="5" y="60"/>
                  <a:pt x="5" y="61"/>
                </a:cubicBezTo>
                <a:cubicBezTo>
                  <a:pt x="3" y="61"/>
                  <a:pt x="4" y="62"/>
                  <a:pt x="3" y="62"/>
                </a:cubicBezTo>
                <a:cubicBezTo>
                  <a:pt x="4" y="68"/>
                  <a:pt x="2" y="76"/>
                  <a:pt x="7" y="83"/>
                </a:cubicBezTo>
                <a:cubicBezTo>
                  <a:pt x="6" y="81"/>
                  <a:pt x="9" y="82"/>
                  <a:pt x="10" y="80"/>
                </a:cubicBezTo>
                <a:cubicBezTo>
                  <a:pt x="12" y="84"/>
                  <a:pt x="16" y="91"/>
                  <a:pt x="15" y="95"/>
                </a:cubicBezTo>
                <a:cubicBezTo>
                  <a:pt x="16" y="93"/>
                  <a:pt x="13" y="92"/>
                  <a:pt x="12" y="90"/>
                </a:cubicBezTo>
                <a:cubicBezTo>
                  <a:pt x="11" y="88"/>
                  <a:pt x="13" y="86"/>
                  <a:pt x="10" y="83"/>
                </a:cubicBezTo>
                <a:cubicBezTo>
                  <a:pt x="10" y="83"/>
                  <a:pt x="9" y="84"/>
                  <a:pt x="10" y="82"/>
                </a:cubicBezTo>
                <a:cubicBezTo>
                  <a:pt x="9" y="83"/>
                  <a:pt x="8" y="81"/>
                  <a:pt x="8" y="82"/>
                </a:cubicBezTo>
                <a:cubicBezTo>
                  <a:pt x="8" y="82"/>
                  <a:pt x="8" y="83"/>
                  <a:pt x="9" y="84"/>
                </a:cubicBezTo>
                <a:cubicBezTo>
                  <a:pt x="8" y="83"/>
                  <a:pt x="7" y="84"/>
                  <a:pt x="6" y="84"/>
                </a:cubicBezTo>
                <a:cubicBezTo>
                  <a:pt x="8" y="89"/>
                  <a:pt x="8" y="92"/>
                  <a:pt x="10" y="95"/>
                </a:cubicBezTo>
                <a:cubicBezTo>
                  <a:pt x="10" y="94"/>
                  <a:pt x="10" y="94"/>
                  <a:pt x="11" y="94"/>
                </a:cubicBezTo>
                <a:cubicBezTo>
                  <a:pt x="10" y="91"/>
                  <a:pt x="8" y="89"/>
                  <a:pt x="9" y="85"/>
                </a:cubicBezTo>
                <a:cubicBezTo>
                  <a:pt x="12" y="89"/>
                  <a:pt x="12" y="94"/>
                  <a:pt x="16" y="96"/>
                </a:cubicBezTo>
                <a:cubicBezTo>
                  <a:pt x="16" y="95"/>
                  <a:pt x="16" y="94"/>
                  <a:pt x="17" y="94"/>
                </a:cubicBezTo>
                <a:cubicBezTo>
                  <a:pt x="17" y="96"/>
                  <a:pt x="15" y="95"/>
                  <a:pt x="16" y="97"/>
                </a:cubicBezTo>
                <a:cubicBezTo>
                  <a:pt x="17" y="98"/>
                  <a:pt x="17" y="96"/>
                  <a:pt x="18" y="98"/>
                </a:cubicBezTo>
                <a:cubicBezTo>
                  <a:pt x="17" y="98"/>
                  <a:pt x="17" y="98"/>
                  <a:pt x="17" y="97"/>
                </a:cubicBezTo>
                <a:cubicBezTo>
                  <a:pt x="18" y="102"/>
                  <a:pt x="23" y="105"/>
                  <a:pt x="23" y="108"/>
                </a:cubicBezTo>
                <a:cubicBezTo>
                  <a:pt x="24" y="109"/>
                  <a:pt x="24" y="106"/>
                  <a:pt x="25" y="108"/>
                </a:cubicBezTo>
                <a:cubicBezTo>
                  <a:pt x="24" y="107"/>
                  <a:pt x="24" y="109"/>
                  <a:pt x="24" y="109"/>
                </a:cubicBezTo>
                <a:cubicBezTo>
                  <a:pt x="28" y="110"/>
                  <a:pt x="28" y="113"/>
                  <a:pt x="30" y="116"/>
                </a:cubicBezTo>
                <a:cubicBezTo>
                  <a:pt x="28" y="115"/>
                  <a:pt x="28" y="113"/>
                  <a:pt x="26" y="112"/>
                </a:cubicBezTo>
                <a:cubicBezTo>
                  <a:pt x="27" y="113"/>
                  <a:pt x="30" y="119"/>
                  <a:pt x="31" y="117"/>
                </a:cubicBezTo>
                <a:cubicBezTo>
                  <a:pt x="34" y="123"/>
                  <a:pt x="39" y="127"/>
                  <a:pt x="44" y="130"/>
                </a:cubicBezTo>
                <a:cubicBezTo>
                  <a:pt x="46" y="134"/>
                  <a:pt x="52" y="138"/>
                  <a:pt x="56" y="142"/>
                </a:cubicBezTo>
                <a:cubicBezTo>
                  <a:pt x="56" y="142"/>
                  <a:pt x="56" y="141"/>
                  <a:pt x="56" y="141"/>
                </a:cubicBezTo>
                <a:cubicBezTo>
                  <a:pt x="56" y="142"/>
                  <a:pt x="56" y="142"/>
                  <a:pt x="56" y="143"/>
                </a:cubicBezTo>
                <a:cubicBezTo>
                  <a:pt x="59" y="143"/>
                  <a:pt x="59" y="146"/>
                  <a:pt x="61" y="147"/>
                </a:cubicBezTo>
                <a:cubicBezTo>
                  <a:pt x="63" y="147"/>
                  <a:pt x="63" y="147"/>
                  <a:pt x="64" y="147"/>
                </a:cubicBezTo>
                <a:cubicBezTo>
                  <a:pt x="64" y="148"/>
                  <a:pt x="63" y="147"/>
                  <a:pt x="63" y="149"/>
                </a:cubicBezTo>
                <a:cubicBezTo>
                  <a:pt x="64" y="150"/>
                  <a:pt x="65" y="148"/>
                  <a:pt x="65" y="149"/>
                </a:cubicBezTo>
                <a:cubicBezTo>
                  <a:pt x="66" y="152"/>
                  <a:pt x="62" y="157"/>
                  <a:pt x="65" y="159"/>
                </a:cubicBezTo>
                <a:cubicBezTo>
                  <a:pt x="65" y="157"/>
                  <a:pt x="64" y="154"/>
                  <a:pt x="66" y="154"/>
                </a:cubicBezTo>
                <a:cubicBezTo>
                  <a:pt x="66" y="155"/>
                  <a:pt x="64" y="155"/>
                  <a:pt x="66" y="156"/>
                </a:cubicBezTo>
                <a:cubicBezTo>
                  <a:pt x="66" y="155"/>
                  <a:pt x="66" y="155"/>
                  <a:pt x="66" y="156"/>
                </a:cubicBezTo>
                <a:cubicBezTo>
                  <a:pt x="66" y="156"/>
                  <a:pt x="66" y="156"/>
                  <a:pt x="65" y="156"/>
                </a:cubicBezTo>
                <a:cubicBezTo>
                  <a:pt x="65" y="158"/>
                  <a:pt x="66" y="158"/>
                  <a:pt x="66" y="159"/>
                </a:cubicBezTo>
                <a:cubicBezTo>
                  <a:pt x="66" y="159"/>
                  <a:pt x="67" y="159"/>
                  <a:pt x="67" y="160"/>
                </a:cubicBezTo>
                <a:cubicBezTo>
                  <a:pt x="67" y="160"/>
                  <a:pt x="66" y="160"/>
                  <a:pt x="66" y="161"/>
                </a:cubicBezTo>
                <a:cubicBezTo>
                  <a:pt x="67" y="161"/>
                  <a:pt x="67" y="160"/>
                  <a:pt x="68" y="161"/>
                </a:cubicBezTo>
                <a:cubicBezTo>
                  <a:pt x="68" y="161"/>
                  <a:pt x="65" y="161"/>
                  <a:pt x="67" y="162"/>
                </a:cubicBezTo>
                <a:cubicBezTo>
                  <a:pt x="67" y="162"/>
                  <a:pt x="67" y="162"/>
                  <a:pt x="67" y="163"/>
                </a:cubicBezTo>
                <a:cubicBezTo>
                  <a:pt x="65" y="162"/>
                  <a:pt x="64" y="162"/>
                  <a:pt x="64" y="164"/>
                </a:cubicBezTo>
                <a:cubicBezTo>
                  <a:pt x="64" y="161"/>
                  <a:pt x="65" y="160"/>
                  <a:pt x="63" y="159"/>
                </a:cubicBezTo>
                <a:cubicBezTo>
                  <a:pt x="63" y="162"/>
                  <a:pt x="63" y="166"/>
                  <a:pt x="62" y="169"/>
                </a:cubicBezTo>
                <a:cubicBezTo>
                  <a:pt x="64" y="168"/>
                  <a:pt x="63" y="165"/>
                  <a:pt x="64" y="165"/>
                </a:cubicBezTo>
                <a:cubicBezTo>
                  <a:pt x="64" y="165"/>
                  <a:pt x="65" y="166"/>
                  <a:pt x="65" y="167"/>
                </a:cubicBezTo>
                <a:cubicBezTo>
                  <a:pt x="64" y="167"/>
                  <a:pt x="63" y="167"/>
                  <a:pt x="64" y="169"/>
                </a:cubicBezTo>
                <a:cubicBezTo>
                  <a:pt x="65" y="169"/>
                  <a:pt x="65" y="168"/>
                  <a:pt x="65" y="169"/>
                </a:cubicBezTo>
                <a:cubicBezTo>
                  <a:pt x="64" y="175"/>
                  <a:pt x="66" y="179"/>
                  <a:pt x="66" y="186"/>
                </a:cubicBezTo>
                <a:cubicBezTo>
                  <a:pt x="68" y="186"/>
                  <a:pt x="65" y="185"/>
                  <a:pt x="67" y="185"/>
                </a:cubicBezTo>
                <a:cubicBezTo>
                  <a:pt x="67" y="186"/>
                  <a:pt x="67" y="187"/>
                  <a:pt x="67" y="187"/>
                </a:cubicBezTo>
                <a:cubicBezTo>
                  <a:pt x="66" y="187"/>
                  <a:pt x="66" y="186"/>
                  <a:pt x="66" y="187"/>
                </a:cubicBezTo>
                <a:cubicBezTo>
                  <a:pt x="68" y="200"/>
                  <a:pt x="70" y="216"/>
                  <a:pt x="71" y="229"/>
                </a:cubicBezTo>
                <a:cubicBezTo>
                  <a:pt x="73" y="229"/>
                  <a:pt x="73" y="227"/>
                  <a:pt x="74" y="228"/>
                </a:cubicBezTo>
                <a:cubicBezTo>
                  <a:pt x="74" y="228"/>
                  <a:pt x="75" y="230"/>
                  <a:pt x="74" y="230"/>
                </a:cubicBezTo>
                <a:cubicBezTo>
                  <a:pt x="73" y="228"/>
                  <a:pt x="72" y="229"/>
                  <a:pt x="71" y="230"/>
                </a:cubicBezTo>
                <a:cubicBezTo>
                  <a:pt x="72" y="230"/>
                  <a:pt x="72" y="231"/>
                  <a:pt x="72" y="232"/>
                </a:cubicBezTo>
                <a:cubicBezTo>
                  <a:pt x="71" y="231"/>
                  <a:pt x="72" y="240"/>
                  <a:pt x="74" y="240"/>
                </a:cubicBezTo>
                <a:cubicBezTo>
                  <a:pt x="73" y="240"/>
                  <a:pt x="72" y="242"/>
                  <a:pt x="73" y="242"/>
                </a:cubicBezTo>
                <a:cubicBezTo>
                  <a:pt x="74" y="242"/>
                  <a:pt x="72" y="251"/>
                  <a:pt x="75" y="252"/>
                </a:cubicBezTo>
                <a:cubicBezTo>
                  <a:pt x="72" y="255"/>
                  <a:pt x="73" y="259"/>
                  <a:pt x="73" y="266"/>
                </a:cubicBezTo>
                <a:cubicBezTo>
                  <a:pt x="75" y="267"/>
                  <a:pt x="74" y="265"/>
                  <a:pt x="75" y="264"/>
                </a:cubicBezTo>
                <a:cubicBezTo>
                  <a:pt x="75" y="265"/>
                  <a:pt x="75" y="266"/>
                  <a:pt x="75" y="266"/>
                </a:cubicBezTo>
                <a:cubicBezTo>
                  <a:pt x="73" y="266"/>
                  <a:pt x="74" y="267"/>
                  <a:pt x="72" y="268"/>
                </a:cubicBezTo>
                <a:cubicBezTo>
                  <a:pt x="73" y="271"/>
                  <a:pt x="71" y="273"/>
                  <a:pt x="73" y="276"/>
                </a:cubicBezTo>
                <a:cubicBezTo>
                  <a:pt x="72" y="276"/>
                  <a:pt x="72" y="276"/>
                  <a:pt x="72" y="277"/>
                </a:cubicBezTo>
                <a:cubicBezTo>
                  <a:pt x="72" y="282"/>
                  <a:pt x="71" y="288"/>
                  <a:pt x="72" y="291"/>
                </a:cubicBezTo>
                <a:cubicBezTo>
                  <a:pt x="71" y="298"/>
                  <a:pt x="70" y="306"/>
                  <a:pt x="70" y="314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9" y="319"/>
                  <a:pt x="66" y="325"/>
                  <a:pt x="65" y="331"/>
                </a:cubicBezTo>
                <a:cubicBezTo>
                  <a:pt x="67" y="331"/>
                  <a:pt x="66" y="328"/>
                  <a:pt x="67" y="330"/>
                </a:cubicBezTo>
                <a:cubicBezTo>
                  <a:pt x="67" y="331"/>
                  <a:pt x="65" y="331"/>
                  <a:pt x="65" y="332"/>
                </a:cubicBezTo>
                <a:cubicBezTo>
                  <a:pt x="65" y="332"/>
                  <a:pt x="67" y="332"/>
                  <a:pt x="67" y="333"/>
                </a:cubicBezTo>
                <a:cubicBezTo>
                  <a:pt x="66" y="333"/>
                  <a:pt x="66" y="332"/>
                  <a:pt x="65" y="333"/>
                </a:cubicBezTo>
                <a:cubicBezTo>
                  <a:pt x="63" y="337"/>
                  <a:pt x="64" y="341"/>
                  <a:pt x="62" y="344"/>
                </a:cubicBezTo>
                <a:cubicBezTo>
                  <a:pt x="63" y="344"/>
                  <a:pt x="63" y="344"/>
                  <a:pt x="64" y="345"/>
                </a:cubicBezTo>
                <a:cubicBezTo>
                  <a:pt x="62" y="344"/>
                  <a:pt x="64" y="347"/>
                  <a:pt x="63" y="347"/>
                </a:cubicBezTo>
                <a:cubicBezTo>
                  <a:pt x="62" y="346"/>
                  <a:pt x="63" y="344"/>
                  <a:pt x="62" y="344"/>
                </a:cubicBezTo>
                <a:cubicBezTo>
                  <a:pt x="62" y="346"/>
                  <a:pt x="61" y="348"/>
                  <a:pt x="61" y="351"/>
                </a:cubicBezTo>
                <a:cubicBezTo>
                  <a:pt x="63" y="351"/>
                  <a:pt x="61" y="349"/>
                  <a:pt x="62" y="349"/>
                </a:cubicBezTo>
                <a:cubicBezTo>
                  <a:pt x="62" y="349"/>
                  <a:pt x="62" y="349"/>
                  <a:pt x="63" y="349"/>
                </a:cubicBezTo>
                <a:cubicBezTo>
                  <a:pt x="62" y="351"/>
                  <a:pt x="62" y="352"/>
                  <a:pt x="60" y="351"/>
                </a:cubicBezTo>
                <a:cubicBezTo>
                  <a:pt x="60" y="353"/>
                  <a:pt x="60" y="355"/>
                  <a:pt x="61" y="355"/>
                </a:cubicBezTo>
                <a:cubicBezTo>
                  <a:pt x="61" y="355"/>
                  <a:pt x="60" y="355"/>
                  <a:pt x="60" y="355"/>
                </a:cubicBezTo>
                <a:cubicBezTo>
                  <a:pt x="60" y="358"/>
                  <a:pt x="58" y="361"/>
                  <a:pt x="60" y="361"/>
                </a:cubicBezTo>
                <a:cubicBezTo>
                  <a:pt x="58" y="361"/>
                  <a:pt x="61" y="363"/>
                  <a:pt x="59" y="364"/>
                </a:cubicBezTo>
                <a:cubicBezTo>
                  <a:pt x="59" y="364"/>
                  <a:pt x="59" y="363"/>
                  <a:pt x="59" y="363"/>
                </a:cubicBezTo>
                <a:cubicBezTo>
                  <a:pt x="58" y="368"/>
                  <a:pt x="57" y="373"/>
                  <a:pt x="57" y="379"/>
                </a:cubicBezTo>
                <a:cubicBezTo>
                  <a:pt x="57" y="379"/>
                  <a:pt x="56" y="379"/>
                  <a:pt x="56" y="379"/>
                </a:cubicBezTo>
                <a:cubicBezTo>
                  <a:pt x="56" y="380"/>
                  <a:pt x="57" y="380"/>
                  <a:pt x="57" y="381"/>
                </a:cubicBezTo>
                <a:cubicBezTo>
                  <a:pt x="55" y="381"/>
                  <a:pt x="57" y="384"/>
                  <a:pt x="55" y="384"/>
                </a:cubicBezTo>
                <a:cubicBezTo>
                  <a:pt x="57" y="384"/>
                  <a:pt x="54" y="386"/>
                  <a:pt x="57" y="384"/>
                </a:cubicBezTo>
                <a:cubicBezTo>
                  <a:pt x="58" y="385"/>
                  <a:pt x="57" y="387"/>
                  <a:pt x="57" y="388"/>
                </a:cubicBezTo>
                <a:cubicBezTo>
                  <a:pt x="57" y="387"/>
                  <a:pt x="55" y="386"/>
                  <a:pt x="55" y="387"/>
                </a:cubicBezTo>
                <a:cubicBezTo>
                  <a:pt x="57" y="387"/>
                  <a:pt x="56" y="390"/>
                  <a:pt x="57" y="391"/>
                </a:cubicBezTo>
                <a:cubicBezTo>
                  <a:pt x="56" y="390"/>
                  <a:pt x="56" y="396"/>
                  <a:pt x="56" y="396"/>
                </a:cubicBezTo>
                <a:cubicBezTo>
                  <a:pt x="56" y="394"/>
                  <a:pt x="56" y="393"/>
                  <a:pt x="57" y="393"/>
                </a:cubicBezTo>
                <a:cubicBezTo>
                  <a:pt x="57" y="397"/>
                  <a:pt x="53" y="403"/>
                  <a:pt x="56" y="404"/>
                </a:cubicBezTo>
                <a:cubicBezTo>
                  <a:pt x="54" y="406"/>
                  <a:pt x="56" y="411"/>
                  <a:pt x="54" y="413"/>
                </a:cubicBezTo>
                <a:cubicBezTo>
                  <a:pt x="57" y="417"/>
                  <a:pt x="53" y="424"/>
                  <a:pt x="56" y="430"/>
                </a:cubicBezTo>
                <a:cubicBezTo>
                  <a:pt x="55" y="430"/>
                  <a:pt x="55" y="430"/>
                  <a:pt x="54" y="430"/>
                </a:cubicBezTo>
                <a:cubicBezTo>
                  <a:pt x="55" y="431"/>
                  <a:pt x="54" y="433"/>
                  <a:pt x="56" y="434"/>
                </a:cubicBezTo>
                <a:cubicBezTo>
                  <a:pt x="54" y="438"/>
                  <a:pt x="55" y="439"/>
                  <a:pt x="56" y="443"/>
                </a:cubicBezTo>
                <a:cubicBezTo>
                  <a:pt x="54" y="443"/>
                  <a:pt x="54" y="442"/>
                  <a:pt x="54" y="444"/>
                </a:cubicBezTo>
                <a:cubicBezTo>
                  <a:pt x="56" y="445"/>
                  <a:pt x="55" y="448"/>
                  <a:pt x="56" y="452"/>
                </a:cubicBezTo>
                <a:cubicBezTo>
                  <a:pt x="56" y="453"/>
                  <a:pt x="57" y="451"/>
                  <a:pt x="57" y="452"/>
                </a:cubicBezTo>
                <a:cubicBezTo>
                  <a:pt x="54" y="455"/>
                  <a:pt x="60" y="460"/>
                  <a:pt x="58" y="463"/>
                </a:cubicBezTo>
                <a:cubicBezTo>
                  <a:pt x="61" y="463"/>
                  <a:pt x="58" y="468"/>
                  <a:pt x="60" y="470"/>
                </a:cubicBezTo>
                <a:cubicBezTo>
                  <a:pt x="60" y="469"/>
                  <a:pt x="60" y="468"/>
                  <a:pt x="61" y="468"/>
                </a:cubicBezTo>
                <a:cubicBezTo>
                  <a:pt x="59" y="473"/>
                  <a:pt x="62" y="478"/>
                  <a:pt x="62" y="481"/>
                </a:cubicBezTo>
                <a:cubicBezTo>
                  <a:pt x="63" y="481"/>
                  <a:pt x="63" y="480"/>
                  <a:pt x="63" y="480"/>
                </a:cubicBezTo>
                <a:cubicBezTo>
                  <a:pt x="62" y="483"/>
                  <a:pt x="62" y="483"/>
                  <a:pt x="64" y="485"/>
                </a:cubicBezTo>
                <a:cubicBezTo>
                  <a:pt x="63" y="484"/>
                  <a:pt x="63" y="486"/>
                  <a:pt x="63" y="487"/>
                </a:cubicBezTo>
                <a:cubicBezTo>
                  <a:pt x="64" y="488"/>
                  <a:pt x="64" y="486"/>
                  <a:pt x="65" y="487"/>
                </a:cubicBezTo>
                <a:cubicBezTo>
                  <a:pt x="64" y="495"/>
                  <a:pt x="67" y="506"/>
                  <a:pt x="69" y="515"/>
                </a:cubicBezTo>
                <a:cubicBezTo>
                  <a:pt x="68" y="516"/>
                  <a:pt x="70" y="521"/>
                  <a:pt x="70" y="522"/>
                </a:cubicBezTo>
                <a:cubicBezTo>
                  <a:pt x="70" y="522"/>
                  <a:pt x="70" y="522"/>
                  <a:pt x="69" y="522"/>
                </a:cubicBezTo>
                <a:cubicBezTo>
                  <a:pt x="69" y="524"/>
                  <a:pt x="70" y="525"/>
                  <a:pt x="71" y="526"/>
                </a:cubicBezTo>
                <a:cubicBezTo>
                  <a:pt x="69" y="527"/>
                  <a:pt x="71" y="530"/>
                  <a:pt x="71" y="532"/>
                </a:cubicBezTo>
                <a:cubicBezTo>
                  <a:pt x="72" y="532"/>
                  <a:pt x="73" y="532"/>
                  <a:pt x="73" y="531"/>
                </a:cubicBezTo>
                <a:cubicBezTo>
                  <a:pt x="72" y="530"/>
                  <a:pt x="71" y="526"/>
                  <a:pt x="73" y="525"/>
                </a:cubicBezTo>
                <a:cubicBezTo>
                  <a:pt x="71" y="527"/>
                  <a:pt x="76" y="531"/>
                  <a:pt x="73" y="533"/>
                </a:cubicBezTo>
                <a:cubicBezTo>
                  <a:pt x="73" y="532"/>
                  <a:pt x="71" y="532"/>
                  <a:pt x="71" y="533"/>
                </a:cubicBezTo>
                <a:cubicBezTo>
                  <a:pt x="72" y="534"/>
                  <a:pt x="72" y="537"/>
                  <a:pt x="72" y="537"/>
                </a:cubicBezTo>
                <a:cubicBezTo>
                  <a:pt x="72" y="540"/>
                  <a:pt x="74" y="544"/>
                  <a:pt x="75" y="541"/>
                </a:cubicBezTo>
                <a:cubicBezTo>
                  <a:pt x="76" y="543"/>
                  <a:pt x="73" y="542"/>
                  <a:pt x="74" y="544"/>
                </a:cubicBezTo>
                <a:cubicBezTo>
                  <a:pt x="75" y="544"/>
                  <a:pt x="75" y="543"/>
                  <a:pt x="75" y="544"/>
                </a:cubicBezTo>
                <a:cubicBezTo>
                  <a:pt x="75" y="545"/>
                  <a:pt x="74" y="544"/>
                  <a:pt x="73" y="544"/>
                </a:cubicBezTo>
                <a:cubicBezTo>
                  <a:pt x="73" y="546"/>
                  <a:pt x="74" y="545"/>
                  <a:pt x="75" y="547"/>
                </a:cubicBezTo>
                <a:cubicBezTo>
                  <a:pt x="74" y="547"/>
                  <a:pt x="73" y="547"/>
                  <a:pt x="73" y="548"/>
                </a:cubicBezTo>
                <a:cubicBezTo>
                  <a:pt x="75" y="551"/>
                  <a:pt x="73" y="556"/>
                  <a:pt x="74" y="559"/>
                </a:cubicBezTo>
                <a:cubicBezTo>
                  <a:pt x="74" y="559"/>
                  <a:pt x="71" y="561"/>
                  <a:pt x="72" y="560"/>
                </a:cubicBezTo>
                <a:cubicBezTo>
                  <a:pt x="73" y="560"/>
                  <a:pt x="74" y="559"/>
                  <a:pt x="74" y="560"/>
                </a:cubicBezTo>
                <a:cubicBezTo>
                  <a:pt x="73" y="561"/>
                  <a:pt x="73" y="561"/>
                  <a:pt x="72" y="562"/>
                </a:cubicBezTo>
                <a:cubicBezTo>
                  <a:pt x="73" y="562"/>
                  <a:pt x="74" y="563"/>
                  <a:pt x="73" y="563"/>
                </a:cubicBezTo>
                <a:cubicBezTo>
                  <a:pt x="73" y="562"/>
                  <a:pt x="73" y="563"/>
                  <a:pt x="72" y="564"/>
                </a:cubicBezTo>
                <a:cubicBezTo>
                  <a:pt x="72" y="563"/>
                  <a:pt x="72" y="563"/>
                  <a:pt x="71" y="563"/>
                </a:cubicBezTo>
                <a:cubicBezTo>
                  <a:pt x="72" y="561"/>
                  <a:pt x="71" y="552"/>
                  <a:pt x="71" y="562"/>
                </a:cubicBezTo>
                <a:cubicBezTo>
                  <a:pt x="72" y="563"/>
                  <a:pt x="70" y="564"/>
                  <a:pt x="72" y="565"/>
                </a:cubicBezTo>
                <a:cubicBezTo>
                  <a:pt x="72" y="564"/>
                  <a:pt x="73" y="564"/>
                  <a:pt x="73" y="564"/>
                </a:cubicBezTo>
                <a:cubicBezTo>
                  <a:pt x="71" y="566"/>
                  <a:pt x="72" y="565"/>
                  <a:pt x="72" y="567"/>
                </a:cubicBezTo>
                <a:cubicBezTo>
                  <a:pt x="72" y="567"/>
                  <a:pt x="71" y="567"/>
                  <a:pt x="71" y="566"/>
                </a:cubicBezTo>
                <a:cubicBezTo>
                  <a:pt x="73" y="567"/>
                  <a:pt x="70" y="572"/>
                  <a:pt x="72" y="574"/>
                </a:cubicBezTo>
                <a:cubicBezTo>
                  <a:pt x="71" y="577"/>
                  <a:pt x="70" y="584"/>
                  <a:pt x="71" y="588"/>
                </a:cubicBezTo>
                <a:cubicBezTo>
                  <a:pt x="70" y="589"/>
                  <a:pt x="70" y="588"/>
                  <a:pt x="69" y="588"/>
                </a:cubicBezTo>
                <a:cubicBezTo>
                  <a:pt x="70" y="589"/>
                  <a:pt x="73" y="589"/>
                  <a:pt x="72" y="591"/>
                </a:cubicBezTo>
                <a:cubicBezTo>
                  <a:pt x="72" y="590"/>
                  <a:pt x="70" y="589"/>
                  <a:pt x="69" y="590"/>
                </a:cubicBezTo>
                <a:cubicBezTo>
                  <a:pt x="71" y="592"/>
                  <a:pt x="69" y="594"/>
                  <a:pt x="69" y="597"/>
                </a:cubicBezTo>
                <a:cubicBezTo>
                  <a:pt x="70" y="599"/>
                  <a:pt x="70" y="603"/>
                  <a:pt x="69" y="608"/>
                </a:cubicBezTo>
                <a:cubicBezTo>
                  <a:pt x="69" y="608"/>
                  <a:pt x="70" y="608"/>
                  <a:pt x="70" y="609"/>
                </a:cubicBezTo>
                <a:cubicBezTo>
                  <a:pt x="69" y="624"/>
                  <a:pt x="66" y="638"/>
                  <a:pt x="62" y="652"/>
                </a:cubicBezTo>
                <a:cubicBezTo>
                  <a:pt x="64" y="653"/>
                  <a:pt x="63" y="647"/>
                  <a:pt x="66" y="650"/>
                </a:cubicBezTo>
                <a:cubicBezTo>
                  <a:pt x="63" y="650"/>
                  <a:pt x="66" y="651"/>
                  <a:pt x="66" y="652"/>
                </a:cubicBezTo>
                <a:cubicBezTo>
                  <a:pt x="66" y="655"/>
                  <a:pt x="63" y="659"/>
                  <a:pt x="65" y="660"/>
                </a:cubicBezTo>
                <a:cubicBezTo>
                  <a:pt x="63" y="660"/>
                  <a:pt x="64" y="664"/>
                  <a:pt x="62" y="662"/>
                </a:cubicBezTo>
                <a:cubicBezTo>
                  <a:pt x="62" y="665"/>
                  <a:pt x="61" y="666"/>
                  <a:pt x="60" y="669"/>
                </a:cubicBezTo>
                <a:cubicBezTo>
                  <a:pt x="62" y="668"/>
                  <a:pt x="59" y="670"/>
                  <a:pt x="61" y="671"/>
                </a:cubicBezTo>
                <a:cubicBezTo>
                  <a:pt x="60" y="671"/>
                  <a:pt x="60" y="670"/>
                  <a:pt x="60" y="672"/>
                </a:cubicBezTo>
                <a:cubicBezTo>
                  <a:pt x="60" y="673"/>
                  <a:pt x="61" y="670"/>
                  <a:pt x="61" y="672"/>
                </a:cubicBezTo>
                <a:cubicBezTo>
                  <a:pt x="61" y="673"/>
                  <a:pt x="60" y="672"/>
                  <a:pt x="59" y="672"/>
                </a:cubicBezTo>
                <a:cubicBezTo>
                  <a:pt x="59" y="675"/>
                  <a:pt x="58" y="677"/>
                  <a:pt x="60" y="679"/>
                </a:cubicBezTo>
                <a:cubicBezTo>
                  <a:pt x="59" y="679"/>
                  <a:pt x="59" y="679"/>
                  <a:pt x="58" y="680"/>
                </a:cubicBezTo>
                <a:cubicBezTo>
                  <a:pt x="60" y="679"/>
                  <a:pt x="60" y="681"/>
                  <a:pt x="59" y="682"/>
                </a:cubicBezTo>
                <a:cubicBezTo>
                  <a:pt x="58" y="682"/>
                  <a:pt x="59" y="680"/>
                  <a:pt x="58" y="680"/>
                </a:cubicBezTo>
                <a:cubicBezTo>
                  <a:pt x="58" y="684"/>
                  <a:pt x="57" y="685"/>
                  <a:pt x="57" y="689"/>
                </a:cubicBezTo>
                <a:cubicBezTo>
                  <a:pt x="58" y="690"/>
                  <a:pt x="57" y="687"/>
                  <a:pt x="58" y="687"/>
                </a:cubicBezTo>
                <a:cubicBezTo>
                  <a:pt x="58" y="690"/>
                  <a:pt x="54" y="691"/>
                  <a:pt x="57" y="694"/>
                </a:cubicBezTo>
                <a:cubicBezTo>
                  <a:pt x="54" y="693"/>
                  <a:pt x="56" y="694"/>
                  <a:pt x="57" y="696"/>
                </a:cubicBezTo>
                <a:cubicBezTo>
                  <a:pt x="56" y="696"/>
                  <a:pt x="56" y="696"/>
                  <a:pt x="55" y="696"/>
                </a:cubicBezTo>
                <a:cubicBezTo>
                  <a:pt x="55" y="699"/>
                  <a:pt x="55" y="700"/>
                  <a:pt x="54" y="705"/>
                </a:cubicBezTo>
                <a:cubicBezTo>
                  <a:pt x="54" y="705"/>
                  <a:pt x="56" y="706"/>
                  <a:pt x="55" y="707"/>
                </a:cubicBezTo>
                <a:cubicBezTo>
                  <a:pt x="55" y="706"/>
                  <a:pt x="54" y="705"/>
                  <a:pt x="53" y="706"/>
                </a:cubicBezTo>
                <a:cubicBezTo>
                  <a:pt x="54" y="708"/>
                  <a:pt x="54" y="710"/>
                  <a:pt x="55" y="711"/>
                </a:cubicBezTo>
                <a:cubicBezTo>
                  <a:pt x="53" y="712"/>
                  <a:pt x="54" y="708"/>
                  <a:pt x="53" y="709"/>
                </a:cubicBezTo>
                <a:cubicBezTo>
                  <a:pt x="53" y="712"/>
                  <a:pt x="52" y="715"/>
                  <a:pt x="53" y="717"/>
                </a:cubicBezTo>
                <a:cubicBezTo>
                  <a:pt x="54" y="715"/>
                  <a:pt x="54" y="714"/>
                  <a:pt x="55" y="713"/>
                </a:cubicBezTo>
                <a:cubicBezTo>
                  <a:pt x="57" y="717"/>
                  <a:pt x="53" y="721"/>
                  <a:pt x="55" y="725"/>
                </a:cubicBezTo>
                <a:cubicBezTo>
                  <a:pt x="53" y="726"/>
                  <a:pt x="55" y="731"/>
                  <a:pt x="53" y="732"/>
                </a:cubicBezTo>
                <a:cubicBezTo>
                  <a:pt x="53" y="727"/>
                  <a:pt x="52" y="723"/>
                  <a:pt x="53" y="720"/>
                </a:cubicBezTo>
                <a:cubicBezTo>
                  <a:pt x="54" y="720"/>
                  <a:pt x="51" y="722"/>
                  <a:pt x="54" y="721"/>
                </a:cubicBezTo>
                <a:cubicBezTo>
                  <a:pt x="54" y="720"/>
                  <a:pt x="54" y="716"/>
                  <a:pt x="52" y="718"/>
                </a:cubicBezTo>
                <a:cubicBezTo>
                  <a:pt x="52" y="719"/>
                  <a:pt x="50" y="725"/>
                  <a:pt x="52" y="728"/>
                </a:cubicBezTo>
                <a:cubicBezTo>
                  <a:pt x="50" y="728"/>
                  <a:pt x="51" y="733"/>
                  <a:pt x="52" y="732"/>
                </a:cubicBezTo>
                <a:cubicBezTo>
                  <a:pt x="52" y="732"/>
                  <a:pt x="51" y="732"/>
                  <a:pt x="51" y="733"/>
                </a:cubicBezTo>
                <a:cubicBezTo>
                  <a:pt x="51" y="733"/>
                  <a:pt x="52" y="733"/>
                  <a:pt x="52" y="732"/>
                </a:cubicBezTo>
                <a:cubicBezTo>
                  <a:pt x="52" y="734"/>
                  <a:pt x="53" y="734"/>
                  <a:pt x="53" y="734"/>
                </a:cubicBezTo>
                <a:cubicBezTo>
                  <a:pt x="52" y="734"/>
                  <a:pt x="52" y="734"/>
                  <a:pt x="51" y="733"/>
                </a:cubicBezTo>
                <a:cubicBezTo>
                  <a:pt x="52" y="736"/>
                  <a:pt x="50" y="736"/>
                  <a:pt x="52" y="737"/>
                </a:cubicBezTo>
                <a:cubicBezTo>
                  <a:pt x="52" y="738"/>
                  <a:pt x="53" y="740"/>
                  <a:pt x="51" y="739"/>
                </a:cubicBezTo>
                <a:cubicBezTo>
                  <a:pt x="51" y="738"/>
                  <a:pt x="53" y="737"/>
                  <a:pt x="51" y="737"/>
                </a:cubicBezTo>
                <a:cubicBezTo>
                  <a:pt x="50" y="739"/>
                  <a:pt x="54" y="743"/>
                  <a:pt x="51" y="741"/>
                </a:cubicBezTo>
                <a:cubicBezTo>
                  <a:pt x="52" y="742"/>
                  <a:pt x="53" y="747"/>
                  <a:pt x="55" y="744"/>
                </a:cubicBezTo>
                <a:cubicBezTo>
                  <a:pt x="54" y="744"/>
                  <a:pt x="53" y="744"/>
                  <a:pt x="53" y="744"/>
                </a:cubicBezTo>
                <a:cubicBezTo>
                  <a:pt x="54" y="743"/>
                  <a:pt x="54" y="744"/>
                  <a:pt x="56" y="743"/>
                </a:cubicBezTo>
                <a:cubicBezTo>
                  <a:pt x="56" y="746"/>
                  <a:pt x="55" y="748"/>
                  <a:pt x="57" y="750"/>
                </a:cubicBezTo>
                <a:cubicBezTo>
                  <a:pt x="60" y="747"/>
                  <a:pt x="55" y="745"/>
                  <a:pt x="58" y="740"/>
                </a:cubicBezTo>
                <a:cubicBezTo>
                  <a:pt x="59" y="740"/>
                  <a:pt x="58" y="741"/>
                  <a:pt x="58" y="741"/>
                </a:cubicBezTo>
                <a:cubicBezTo>
                  <a:pt x="60" y="738"/>
                  <a:pt x="57" y="734"/>
                  <a:pt x="58" y="731"/>
                </a:cubicBezTo>
                <a:cubicBezTo>
                  <a:pt x="60" y="731"/>
                  <a:pt x="59" y="734"/>
                  <a:pt x="60" y="734"/>
                </a:cubicBezTo>
                <a:cubicBezTo>
                  <a:pt x="61" y="730"/>
                  <a:pt x="60" y="728"/>
                  <a:pt x="62" y="724"/>
                </a:cubicBezTo>
                <a:cubicBezTo>
                  <a:pt x="63" y="724"/>
                  <a:pt x="62" y="725"/>
                  <a:pt x="62" y="725"/>
                </a:cubicBezTo>
                <a:cubicBezTo>
                  <a:pt x="62" y="719"/>
                  <a:pt x="66" y="707"/>
                  <a:pt x="65" y="701"/>
                </a:cubicBezTo>
                <a:cubicBezTo>
                  <a:pt x="65" y="702"/>
                  <a:pt x="65" y="703"/>
                  <a:pt x="64" y="703"/>
                </a:cubicBezTo>
                <a:cubicBezTo>
                  <a:pt x="65" y="702"/>
                  <a:pt x="64" y="701"/>
                  <a:pt x="67" y="701"/>
                </a:cubicBezTo>
                <a:cubicBezTo>
                  <a:pt x="69" y="692"/>
                  <a:pt x="71" y="682"/>
                  <a:pt x="73" y="674"/>
                </a:cubicBezTo>
                <a:cubicBezTo>
                  <a:pt x="72" y="674"/>
                  <a:pt x="72" y="673"/>
                  <a:pt x="71" y="673"/>
                </a:cubicBezTo>
                <a:cubicBezTo>
                  <a:pt x="70" y="676"/>
                  <a:pt x="73" y="677"/>
                  <a:pt x="71" y="678"/>
                </a:cubicBezTo>
                <a:cubicBezTo>
                  <a:pt x="70" y="677"/>
                  <a:pt x="72" y="676"/>
                  <a:pt x="70" y="676"/>
                </a:cubicBezTo>
                <a:cubicBezTo>
                  <a:pt x="70" y="678"/>
                  <a:pt x="70" y="678"/>
                  <a:pt x="71" y="680"/>
                </a:cubicBezTo>
                <a:cubicBezTo>
                  <a:pt x="67" y="684"/>
                  <a:pt x="69" y="690"/>
                  <a:pt x="66" y="693"/>
                </a:cubicBezTo>
                <a:cubicBezTo>
                  <a:pt x="67" y="684"/>
                  <a:pt x="71" y="673"/>
                  <a:pt x="70" y="662"/>
                </a:cubicBezTo>
                <a:cubicBezTo>
                  <a:pt x="71" y="662"/>
                  <a:pt x="71" y="663"/>
                  <a:pt x="71" y="662"/>
                </a:cubicBezTo>
                <a:cubicBezTo>
                  <a:pt x="70" y="662"/>
                  <a:pt x="70" y="661"/>
                  <a:pt x="70" y="660"/>
                </a:cubicBezTo>
                <a:cubicBezTo>
                  <a:pt x="71" y="660"/>
                  <a:pt x="71" y="660"/>
                  <a:pt x="72" y="661"/>
                </a:cubicBezTo>
                <a:cubicBezTo>
                  <a:pt x="73" y="659"/>
                  <a:pt x="71" y="658"/>
                  <a:pt x="72" y="657"/>
                </a:cubicBezTo>
                <a:cubicBezTo>
                  <a:pt x="73" y="657"/>
                  <a:pt x="71" y="658"/>
                  <a:pt x="73" y="658"/>
                </a:cubicBezTo>
                <a:cubicBezTo>
                  <a:pt x="75" y="639"/>
                  <a:pt x="82" y="617"/>
                  <a:pt x="83" y="600"/>
                </a:cubicBezTo>
                <a:cubicBezTo>
                  <a:pt x="83" y="600"/>
                  <a:pt x="83" y="601"/>
                  <a:pt x="82" y="600"/>
                </a:cubicBezTo>
                <a:cubicBezTo>
                  <a:pt x="80" y="596"/>
                  <a:pt x="81" y="585"/>
                  <a:pt x="80" y="580"/>
                </a:cubicBezTo>
                <a:cubicBezTo>
                  <a:pt x="81" y="580"/>
                  <a:pt x="80" y="578"/>
                  <a:pt x="81" y="578"/>
                </a:cubicBezTo>
                <a:cubicBezTo>
                  <a:pt x="81" y="579"/>
                  <a:pt x="81" y="580"/>
                  <a:pt x="81" y="579"/>
                </a:cubicBezTo>
                <a:cubicBezTo>
                  <a:pt x="80" y="577"/>
                  <a:pt x="84" y="570"/>
                  <a:pt x="81" y="572"/>
                </a:cubicBezTo>
                <a:cubicBezTo>
                  <a:pt x="82" y="571"/>
                  <a:pt x="81" y="570"/>
                  <a:pt x="81" y="570"/>
                </a:cubicBezTo>
                <a:cubicBezTo>
                  <a:pt x="82" y="570"/>
                  <a:pt x="82" y="570"/>
                  <a:pt x="82" y="570"/>
                </a:cubicBezTo>
                <a:cubicBezTo>
                  <a:pt x="82" y="565"/>
                  <a:pt x="83" y="560"/>
                  <a:pt x="81" y="556"/>
                </a:cubicBezTo>
                <a:cubicBezTo>
                  <a:pt x="81" y="556"/>
                  <a:pt x="81" y="557"/>
                  <a:pt x="82" y="557"/>
                </a:cubicBezTo>
                <a:cubicBezTo>
                  <a:pt x="82" y="551"/>
                  <a:pt x="80" y="544"/>
                  <a:pt x="81" y="536"/>
                </a:cubicBezTo>
                <a:cubicBezTo>
                  <a:pt x="77" y="530"/>
                  <a:pt x="80" y="519"/>
                  <a:pt x="77" y="511"/>
                </a:cubicBezTo>
                <a:cubicBezTo>
                  <a:pt x="77" y="511"/>
                  <a:pt x="77" y="508"/>
                  <a:pt x="77" y="508"/>
                </a:cubicBezTo>
                <a:cubicBezTo>
                  <a:pt x="77" y="509"/>
                  <a:pt x="77" y="509"/>
                  <a:pt x="76" y="509"/>
                </a:cubicBezTo>
                <a:cubicBezTo>
                  <a:pt x="76" y="507"/>
                  <a:pt x="76" y="501"/>
                  <a:pt x="74" y="497"/>
                </a:cubicBezTo>
                <a:cubicBezTo>
                  <a:pt x="75" y="496"/>
                  <a:pt x="74" y="492"/>
                  <a:pt x="73" y="490"/>
                </a:cubicBezTo>
                <a:cubicBezTo>
                  <a:pt x="74" y="484"/>
                  <a:pt x="72" y="479"/>
                  <a:pt x="70" y="473"/>
                </a:cubicBezTo>
                <a:cubicBezTo>
                  <a:pt x="71" y="473"/>
                  <a:pt x="72" y="475"/>
                  <a:pt x="72" y="473"/>
                </a:cubicBezTo>
                <a:cubicBezTo>
                  <a:pt x="68" y="472"/>
                  <a:pt x="71" y="467"/>
                  <a:pt x="69" y="465"/>
                </a:cubicBezTo>
                <a:cubicBezTo>
                  <a:pt x="69" y="465"/>
                  <a:pt x="70" y="465"/>
                  <a:pt x="70" y="465"/>
                </a:cubicBezTo>
                <a:cubicBezTo>
                  <a:pt x="69" y="463"/>
                  <a:pt x="68" y="466"/>
                  <a:pt x="68" y="465"/>
                </a:cubicBezTo>
                <a:cubicBezTo>
                  <a:pt x="67" y="463"/>
                  <a:pt x="69" y="464"/>
                  <a:pt x="69" y="463"/>
                </a:cubicBezTo>
                <a:cubicBezTo>
                  <a:pt x="68" y="460"/>
                  <a:pt x="69" y="459"/>
                  <a:pt x="68" y="455"/>
                </a:cubicBezTo>
                <a:cubicBezTo>
                  <a:pt x="68" y="456"/>
                  <a:pt x="67" y="456"/>
                  <a:pt x="67" y="456"/>
                </a:cubicBezTo>
                <a:cubicBezTo>
                  <a:pt x="67" y="455"/>
                  <a:pt x="66" y="455"/>
                  <a:pt x="66" y="455"/>
                </a:cubicBezTo>
                <a:cubicBezTo>
                  <a:pt x="67" y="455"/>
                  <a:pt x="67" y="455"/>
                  <a:pt x="68" y="455"/>
                </a:cubicBezTo>
                <a:cubicBezTo>
                  <a:pt x="65" y="443"/>
                  <a:pt x="62" y="427"/>
                  <a:pt x="63" y="409"/>
                </a:cubicBezTo>
                <a:cubicBezTo>
                  <a:pt x="63" y="407"/>
                  <a:pt x="64" y="403"/>
                  <a:pt x="64" y="401"/>
                </a:cubicBezTo>
                <a:cubicBezTo>
                  <a:pt x="63" y="398"/>
                  <a:pt x="64" y="399"/>
                  <a:pt x="64" y="397"/>
                </a:cubicBezTo>
                <a:cubicBezTo>
                  <a:pt x="65" y="394"/>
                  <a:pt x="63" y="388"/>
                  <a:pt x="65" y="387"/>
                </a:cubicBezTo>
                <a:cubicBezTo>
                  <a:pt x="64" y="380"/>
                  <a:pt x="68" y="370"/>
                  <a:pt x="67" y="366"/>
                </a:cubicBezTo>
                <a:cubicBezTo>
                  <a:pt x="67" y="366"/>
                  <a:pt x="68" y="366"/>
                  <a:pt x="69" y="365"/>
                </a:cubicBezTo>
                <a:cubicBezTo>
                  <a:pt x="66" y="363"/>
                  <a:pt x="70" y="355"/>
                  <a:pt x="69" y="354"/>
                </a:cubicBezTo>
                <a:cubicBezTo>
                  <a:pt x="70" y="354"/>
                  <a:pt x="71" y="351"/>
                  <a:pt x="69" y="350"/>
                </a:cubicBezTo>
                <a:cubicBezTo>
                  <a:pt x="70" y="350"/>
                  <a:pt x="70" y="348"/>
                  <a:pt x="71" y="348"/>
                </a:cubicBezTo>
                <a:cubicBezTo>
                  <a:pt x="72" y="338"/>
                  <a:pt x="77" y="325"/>
                  <a:pt x="78" y="314"/>
                </a:cubicBezTo>
                <a:cubicBezTo>
                  <a:pt x="77" y="314"/>
                  <a:pt x="76" y="311"/>
                  <a:pt x="78" y="312"/>
                </a:cubicBezTo>
                <a:cubicBezTo>
                  <a:pt x="77" y="313"/>
                  <a:pt x="78" y="314"/>
                  <a:pt x="79" y="314"/>
                </a:cubicBezTo>
                <a:cubicBezTo>
                  <a:pt x="78" y="313"/>
                  <a:pt x="80" y="313"/>
                  <a:pt x="79" y="312"/>
                </a:cubicBezTo>
                <a:cubicBezTo>
                  <a:pt x="78" y="314"/>
                  <a:pt x="79" y="309"/>
                  <a:pt x="77" y="310"/>
                </a:cubicBezTo>
                <a:cubicBezTo>
                  <a:pt x="78" y="309"/>
                  <a:pt x="79" y="308"/>
                  <a:pt x="79" y="307"/>
                </a:cubicBezTo>
                <a:cubicBezTo>
                  <a:pt x="78" y="306"/>
                  <a:pt x="82" y="298"/>
                  <a:pt x="80" y="295"/>
                </a:cubicBezTo>
                <a:cubicBezTo>
                  <a:pt x="82" y="295"/>
                  <a:pt x="80" y="289"/>
                  <a:pt x="83" y="288"/>
                </a:cubicBezTo>
                <a:cubicBezTo>
                  <a:pt x="83" y="289"/>
                  <a:pt x="82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1" y="292"/>
                  <a:pt x="84" y="297"/>
                  <a:pt x="83" y="300"/>
                </a:cubicBezTo>
                <a:cubicBezTo>
                  <a:pt x="87" y="300"/>
                  <a:pt x="85" y="291"/>
                  <a:pt x="83" y="291"/>
                </a:cubicBezTo>
                <a:cubicBezTo>
                  <a:pt x="84" y="287"/>
                  <a:pt x="84" y="284"/>
                  <a:pt x="82" y="278"/>
                </a:cubicBezTo>
                <a:cubicBezTo>
                  <a:pt x="83" y="276"/>
                  <a:pt x="84" y="272"/>
                  <a:pt x="83" y="272"/>
                </a:cubicBezTo>
                <a:cubicBezTo>
                  <a:pt x="85" y="269"/>
                  <a:pt x="85" y="264"/>
                  <a:pt x="84" y="262"/>
                </a:cubicBezTo>
                <a:cubicBezTo>
                  <a:pt x="84" y="262"/>
                  <a:pt x="85" y="263"/>
                  <a:pt x="85" y="263"/>
                </a:cubicBezTo>
                <a:cubicBezTo>
                  <a:pt x="83" y="261"/>
                  <a:pt x="86" y="260"/>
                  <a:pt x="84" y="259"/>
                </a:cubicBezTo>
                <a:cubicBezTo>
                  <a:pt x="85" y="259"/>
                  <a:pt x="85" y="258"/>
                  <a:pt x="85" y="258"/>
                </a:cubicBezTo>
                <a:cubicBezTo>
                  <a:pt x="83" y="257"/>
                  <a:pt x="84" y="260"/>
                  <a:pt x="83" y="260"/>
                </a:cubicBezTo>
                <a:cubicBezTo>
                  <a:pt x="82" y="259"/>
                  <a:pt x="83" y="262"/>
                  <a:pt x="81" y="261"/>
                </a:cubicBezTo>
                <a:cubicBezTo>
                  <a:pt x="79" y="260"/>
                  <a:pt x="83" y="257"/>
                  <a:pt x="81" y="255"/>
                </a:cubicBezTo>
                <a:cubicBezTo>
                  <a:pt x="81" y="256"/>
                  <a:pt x="81" y="256"/>
                  <a:pt x="81" y="256"/>
                </a:cubicBezTo>
                <a:cubicBezTo>
                  <a:pt x="82" y="255"/>
                  <a:pt x="81" y="254"/>
                  <a:pt x="81" y="253"/>
                </a:cubicBezTo>
                <a:cubicBezTo>
                  <a:pt x="81" y="248"/>
                  <a:pt x="85" y="236"/>
                  <a:pt x="81" y="237"/>
                </a:cubicBezTo>
                <a:cubicBezTo>
                  <a:pt x="82" y="238"/>
                  <a:pt x="82" y="238"/>
                  <a:pt x="82" y="240"/>
                </a:cubicBezTo>
                <a:cubicBezTo>
                  <a:pt x="82" y="239"/>
                  <a:pt x="81" y="240"/>
                  <a:pt x="81" y="239"/>
                </a:cubicBezTo>
                <a:cubicBezTo>
                  <a:pt x="83" y="232"/>
                  <a:pt x="78" y="224"/>
                  <a:pt x="81" y="221"/>
                </a:cubicBezTo>
                <a:cubicBezTo>
                  <a:pt x="81" y="221"/>
                  <a:pt x="81" y="217"/>
                  <a:pt x="80" y="219"/>
                </a:cubicBezTo>
                <a:cubicBezTo>
                  <a:pt x="81" y="217"/>
                  <a:pt x="80" y="216"/>
                  <a:pt x="79" y="214"/>
                </a:cubicBezTo>
                <a:cubicBezTo>
                  <a:pt x="81" y="212"/>
                  <a:pt x="80" y="208"/>
                  <a:pt x="78" y="207"/>
                </a:cubicBezTo>
                <a:cubicBezTo>
                  <a:pt x="79" y="206"/>
                  <a:pt x="79" y="206"/>
                  <a:pt x="80" y="207"/>
                </a:cubicBezTo>
                <a:cubicBezTo>
                  <a:pt x="79" y="206"/>
                  <a:pt x="80" y="206"/>
                  <a:pt x="79" y="205"/>
                </a:cubicBezTo>
                <a:cubicBezTo>
                  <a:pt x="78" y="206"/>
                  <a:pt x="78" y="201"/>
                  <a:pt x="77" y="202"/>
                </a:cubicBezTo>
                <a:cubicBezTo>
                  <a:pt x="78" y="197"/>
                  <a:pt x="76" y="195"/>
                  <a:pt x="75" y="191"/>
                </a:cubicBezTo>
                <a:cubicBezTo>
                  <a:pt x="75" y="192"/>
                  <a:pt x="76" y="193"/>
                  <a:pt x="77" y="193"/>
                </a:cubicBezTo>
                <a:cubicBezTo>
                  <a:pt x="76" y="189"/>
                  <a:pt x="76" y="186"/>
                  <a:pt x="76" y="185"/>
                </a:cubicBezTo>
                <a:cubicBezTo>
                  <a:pt x="74" y="184"/>
                  <a:pt x="76" y="187"/>
                  <a:pt x="75" y="187"/>
                </a:cubicBezTo>
                <a:cubicBezTo>
                  <a:pt x="74" y="186"/>
                  <a:pt x="75" y="184"/>
                  <a:pt x="76" y="184"/>
                </a:cubicBezTo>
                <a:cubicBezTo>
                  <a:pt x="77" y="180"/>
                  <a:pt x="75" y="179"/>
                  <a:pt x="76" y="176"/>
                </a:cubicBezTo>
                <a:cubicBezTo>
                  <a:pt x="76" y="175"/>
                  <a:pt x="75" y="177"/>
                  <a:pt x="74" y="176"/>
                </a:cubicBezTo>
                <a:cubicBezTo>
                  <a:pt x="75" y="176"/>
                  <a:pt x="76" y="175"/>
                  <a:pt x="76" y="175"/>
                </a:cubicBezTo>
                <a:cubicBezTo>
                  <a:pt x="74" y="175"/>
                  <a:pt x="75" y="174"/>
                  <a:pt x="76" y="174"/>
                </a:cubicBezTo>
                <a:cubicBezTo>
                  <a:pt x="75" y="173"/>
                  <a:pt x="74" y="173"/>
                  <a:pt x="73" y="172"/>
                </a:cubicBezTo>
                <a:cubicBezTo>
                  <a:pt x="75" y="171"/>
                  <a:pt x="75" y="173"/>
                  <a:pt x="76" y="172"/>
                </a:cubicBezTo>
                <a:cubicBezTo>
                  <a:pt x="75" y="170"/>
                  <a:pt x="76" y="169"/>
                  <a:pt x="75" y="168"/>
                </a:cubicBezTo>
                <a:cubicBezTo>
                  <a:pt x="75" y="167"/>
                  <a:pt x="77" y="169"/>
                  <a:pt x="77" y="168"/>
                </a:cubicBezTo>
                <a:cubicBezTo>
                  <a:pt x="74" y="167"/>
                  <a:pt x="77" y="163"/>
                  <a:pt x="75" y="162"/>
                </a:cubicBezTo>
                <a:cubicBezTo>
                  <a:pt x="76" y="162"/>
                  <a:pt x="77" y="161"/>
                  <a:pt x="76" y="161"/>
                </a:cubicBezTo>
                <a:cubicBezTo>
                  <a:pt x="75" y="162"/>
                  <a:pt x="75" y="160"/>
                  <a:pt x="75" y="159"/>
                </a:cubicBezTo>
                <a:cubicBezTo>
                  <a:pt x="76" y="159"/>
                  <a:pt x="77" y="159"/>
                  <a:pt x="77" y="158"/>
                </a:cubicBezTo>
                <a:cubicBezTo>
                  <a:pt x="76" y="158"/>
                  <a:pt x="75" y="157"/>
                  <a:pt x="75" y="156"/>
                </a:cubicBezTo>
                <a:cubicBezTo>
                  <a:pt x="76" y="156"/>
                  <a:pt x="77" y="156"/>
                  <a:pt x="77" y="156"/>
                </a:cubicBezTo>
                <a:cubicBezTo>
                  <a:pt x="74" y="154"/>
                  <a:pt x="75" y="148"/>
                  <a:pt x="78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80" y="144"/>
                  <a:pt x="82" y="143"/>
                  <a:pt x="84" y="138"/>
                </a:cubicBezTo>
                <a:cubicBezTo>
                  <a:pt x="84" y="138"/>
                  <a:pt x="83" y="138"/>
                  <a:pt x="83" y="138"/>
                </a:cubicBezTo>
                <a:cubicBezTo>
                  <a:pt x="84" y="138"/>
                  <a:pt x="84" y="138"/>
                  <a:pt x="85" y="138"/>
                </a:cubicBezTo>
                <a:cubicBezTo>
                  <a:pt x="89" y="133"/>
                  <a:pt x="91" y="127"/>
                  <a:pt x="96" y="124"/>
                </a:cubicBezTo>
                <a:cubicBezTo>
                  <a:pt x="97" y="121"/>
                  <a:pt x="96" y="121"/>
                  <a:pt x="97" y="119"/>
                </a:cubicBezTo>
                <a:cubicBezTo>
                  <a:pt x="98" y="120"/>
                  <a:pt x="99" y="120"/>
                  <a:pt x="100" y="119"/>
                </a:cubicBezTo>
                <a:cubicBezTo>
                  <a:pt x="101" y="117"/>
                  <a:pt x="99" y="117"/>
                  <a:pt x="99" y="117"/>
                </a:cubicBezTo>
                <a:cubicBezTo>
                  <a:pt x="105" y="110"/>
                  <a:pt x="111" y="104"/>
                  <a:pt x="114" y="94"/>
                </a:cubicBezTo>
                <a:cubicBezTo>
                  <a:pt x="114" y="94"/>
                  <a:pt x="114" y="95"/>
                  <a:pt x="115" y="95"/>
                </a:cubicBezTo>
                <a:cubicBezTo>
                  <a:pt x="116" y="93"/>
                  <a:pt x="114" y="94"/>
                  <a:pt x="114" y="93"/>
                </a:cubicBezTo>
                <a:cubicBezTo>
                  <a:pt x="115" y="92"/>
                  <a:pt x="113" y="92"/>
                  <a:pt x="114" y="91"/>
                </a:cubicBezTo>
                <a:cubicBezTo>
                  <a:pt x="116" y="90"/>
                  <a:pt x="116" y="87"/>
                  <a:pt x="117" y="87"/>
                </a:cubicBezTo>
                <a:cubicBezTo>
                  <a:pt x="116" y="87"/>
                  <a:pt x="117" y="85"/>
                  <a:pt x="116" y="85"/>
                </a:cubicBezTo>
                <a:cubicBezTo>
                  <a:pt x="116" y="86"/>
                  <a:pt x="116" y="87"/>
                  <a:pt x="115" y="88"/>
                </a:cubicBezTo>
                <a:cubicBezTo>
                  <a:pt x="114" y="87"/>
                  <a:pt x="115" y="85"/>
                  <a:pt x="116" y="84"/>
                </a:cubicBezTo>
                <a:cubicBezTo>
                  <a:pt x="116" y="85"/>
                  <a:pt x="116" y="85"/>
                  <a:pt x="117" y="85"/>
                </a:cubicBezTo>
                <a:cubicBezTo>
                  <a:pt x="117" y="83"/>
                  <a:pt x="118" y="85"/>
                  <a:pt x="118" y="84"/>
                </a:cubicBezTo>
                <a:cubicBezTo>
                  <a:pt x="118" y="81"/>
                  <a:pt x="121" y="76"/>
                  <a:pt x="121" y="71"/>
                </a:cubicBezTo>
                <a:cubicBezTo>
                  <a:pt x="121" y="70"/>
                  <a:pt x="123" y="70"/>
                  <a:pt x="123" y="69"/>
                </a:cubicBezTo>
                <a:cubicBezTo>
                  <a:pt x="120" y="66"/>
                  <a:pt x="127" y="62"/>
                  <a:pt x="124" y="60"/>
                </a:cubicBezTo>
                <a:cubicBezTo>
                  <a:pt x="125" y="61"/>
                  <a:pt x="125" y="58"/>
                  <a:pt x="126" y="60"/>
                </a:cubicBezTo>
                <a:cubicBezTo>
                  <a:pt x="126" y="59"/>
                  <a:pt x="126" y="58"/>
                  <a:pt x="126" y="57"/>
                </a:cubicBezTo>
                <a:cubicBezTo>
                  <a:pt x="125" y="57"/>
                  <a:pt x="125" y="56"/>
                  <a:pt x="125" y="55"/>
                </a:cubicBezTo>
                <a:cubicBezTo>
                  <a:pt x="125" y="55"/>
                  <a:pt x="125" y="56"/>
                  <a:pt x="126" y="55"/>
                </a:cubicBezTo>
                <a:cubicBezTo>
                  <a:pt x="126" y="54"/>
                  <a:pt x="126" y="53"/>
                  <a:pt x="127" y="53"/>
                </a:cubicBezTo>
                <a:cubicBezTo>
                  <a:pt x="126" y="53"/>
                  <a:pt x="125" y="53"/>
                  <a:pt x="125" y="52"/>
                </a:cubicBezTo>
                <a:cubicBezTo>
                  <a:pt x="126" y="49"/>
                  <a:pt x="126" y="48"/>
                  <a:pt x="126" y="45"/>
                </a:cubicBezTo>
                <a:cubicBezTo>
                  <a:pt x="124" y="44"/>
                  <a:pt x="127" y="46"/>
                  <a:pt x="125" y="46"/>
                </a:cubicBezTo>
                <a:cubicBezTo>
                  <a:pt x="124" y="45"/>
                  <a:pt x="127" y="44"/>
                  <a:pt x="125" y="43"/>
                </a:cubicBezTo>
                <a:cubicBezTo>
                  <a:pt x="125" y="43"/>
                  <a:pt x="126" y="43"/>
                  <a:pt x="126" y="43"/>
                </a:cubicBezTo>
                <a:cubicBezTo>
                  <a:pt x="126" y="42"/>
                  <a:pt x="125" y="41"/>
                  <a:pt x="125" y="40"/>
                </a:cubicBezTo>
                <a:cubicBezTo>
                  <a:pt x="127" y="39"/>
                  <a:pt x="123" y="37"/>
                  <a:pt x="126" y="35"/>
                </a:cubicBezTo>
                <a:cubicBezTo>
                  <a:pt x="125" y="34"/>
                  <a:pt x="124" y="33"/>
                  <a:pt x="123" y="32"/>
                </a:cubicBezTo>
                <a:cubicBezTo>
                  <a:pt x="122" y="28"/>
                  <a:pt x="122" y="23"/>
                  <a:pt x="118" y="20"/>
                </a:cubicBezTo>
                <a:cubicBezTo>
                  <a:pt x="117" y="22"/>
                  <a:pt x="119" y="21"/>
                  <a:pt x="119" y="23"/>
                </a:cubicBezTo>
                <a:cubicBezTo>
                  <a:pt x="118" y="21"/>
                  <a:pt x="116" y="23"/>
                  <a:pt x="115" y="20"/>
                </a:cubicBezTo>
                <a:cubicBezTo>
                  <a:pt x="116" y="21"/>
                  <a:pt x="116" y="20"/>
                  <a:pt x="118" y="20"/>
                </a:cubicBezTo>
                <a:cubicBezTo>
                  <a:pt x="117" y="18"/>
                  <a:pt x="117" y="19"/>
                  <a:pt x="118" y="18"/>
                </a:cubicBezTo>
                <a:cubicBezTo>
                  <a:pt x="116" y="17"/>
                  <a:pt x="117" y="16"/>
                  <a:pt x="115" y="15"/>
                </a:cubicBezTo>
                <a:cubicBezTo>
                  <a:pt x="114" y="17"/>
                  <a:pt x="115" y="15"/>
                  <a:pt x="116" y="16"/>
                </a:cubicBezTo>
                <a:cubicBezTo>
                  <a:pt x="114" y="16"/>
                  <a:pt x="117" y="18"/>
                  <a:pt x="115" y="18"/>
                </a:cubicBezTo>
                <a:cubicBezTo>
                  <a:pt x="113" y="18"/>
                  <a:pt x="114" y="16"/>
                  <a:pt x="114" y="15"/>
                </a:cubicBezTo>
                <a:cubicBezTo>
                  <a:pt x="111" y="14"/>
                  <a:pt x="109" y="11"/>
                  <a:pt x="107" y="7"/>
                </a:cubicBezTo>
                <a:cubicBezTo>
                  <a:pt x="105" y="7"/>
                  <a:pt x="103" y="6"/>
                  <a:pt x="103" y="4"/>
                </a:cubicBezTo>
                <a:cubicBezTo>
                  <a:pt x="100" y="4"/>
                  <a:pt x="99" y="5"/>
                  <a:pt x="98" y="3"/>
                </a:cubicBezTo>
                <a:cubicBezTo>
                  <a:pt x="98" y="4"/>
                  <a:pt x="98" y="5"/>
                  <a:pt x="97" y="5"/>
                </a:cubicBezTo>
                <a:cubicBezTo>
                  <a:pt x="96" y="1"/>
                  <a:pt x="91" y="3"/>
                  <a:pt x="89" y="1"/>
                </a:cubicBezTo>
                <a:cubicBezTo>
                  <a:pt x="94" y="0"/>
                  <a:pt x="82" y="3"/>
                  <a:pt x="81" y="4"/>
                </a:cubicBezTo>
                <a:close/>
                <a:moveTo>
                  <a:pt x="110" y="93"/>
                </a:moveTo>
                <a:cubicBezTo>
                  <a:pt x="110" y="92"/>
                  <a:pt x="112" y="90"/>
                  <a:pt x="112" y="92"/>
                </a:cubicBezTo>
                <a:cubicBezTo>
                  <a:pt x="112" y="92"/>
                  <a:pt x="114" y="89"/>
                  <a:pt x="112" y="89"/>
                </a:cubicBezTo>
                <a:cubicBezTo>
                  <a:pt x="112" y="89"/>
                  <a:pt x="113" y="89"/>
                  <a:pt x="114" y="89"/>
                </a:cubicBezTo>
                <a:cubicBezTo>
                  <a:pt x="113" y="90"/>
                  <a:pt x="113" y="92"/>
                  <a:pt x="113" y="93"/>
                </a:cubicBezTo>
                <a:cubicBezTo>
                  <a:pt x="111" y="92"/>
                  <a:pt x="111" y="92"/>
                  <a:pt x="110" y="93"/>
                </a:cubicBezTo>
                <a:close/>
                <a:moveTo>
                  <a:pt x="75" y="539"/>
                </a:moveTo>
                <a:cubicBezTo>
                  <a:pt x="74" y="540"/>
                  <a:pt x="75" y="536"/>
                  <a:pt x="73" y="537"/>
                </a:cubicBezTo>
                <a:cubicBezTo>
                  <a:pt x="71" y="537"/>
                  <a:pt x="76" y="535"/>
                  <a:pt x="73" y="535"/>
                </a:cubicBezTo>
                <a:cubicBezTo>
                  <a:pt x="75" y="532"/>
                  <a:pt x="75" y="538"/>
                  <a:pt x="75" y="539"/>
                </a:cubicBezTo>
                <a:close/>
                <a:moveTo>
                  <a:pt x="57" y="403"/>
                </a:moveTo>
                <a:cubicBezTo>
                  <a:pt x="56" y="404"/>
                  <a:pt x="57" y="401"/>
                  <a:pt x="56" y="402"/>
                </a:cubicBezTo>
                <a:cubicBezTo>
                  <a:pt x="54" y="401"/>
                  <a:pt x="58" y="400"/>
                  <a:pt x="57" y="403"/>
                </a:cubicBezTo>
                <a:close/>
                <a:moveTo>
                  <a:pt x="45" y="8"/>
                </a:moveTo>
                <a:cubicBezTo>
                  <a:pt x="48" y="8"/>
                  <a:pt x="49" y="11"/>
                  <a:pt x="51" y="9"/>
                </a:cubicBezTo>
                <a:cubicBezTo>
                  <a:pt x="51" y="9"/>
                  <a:pt x="50" y="10"/>
                  <a:pt x="50" y="11"/>
                </a:cubicBezTo>
                <a:cubicBezTo>
                  <a:pt x="48" y="11"/>
                  <a:pt x="46" y="10"/>
                  <a:pt x="45" y="8"/>
                </a:cubicBezTo>
                <a:close/>
                <a:moveTo>
                  <a:pt x="36" y="10"/>
                </a:moveTo>
                <a:cubicBezTo>
                  <a:pt x="37" y="10"/>
                  <a:pt x="38" y="11"/>
                  <a:pt x="39" y="10"/>
                </a:cubicBezTo>
                <a:cubicBezTo>
                  <a:pt x="40" y="12"/>
                  <a:pt x="36" y="12"/>
                  <a:pt x="35" y="12"/>
                </a:cubicBezTo>
                <a:cubicBezTo>
                  <a:pt x="33" y="10"/>
                  <a:pt x="37" y="12"/>
                  <a:pt x="36" y="10"/>
                </a:cubicBezTo>
                <a:close/>
                <a:moveTo>
                  <a:pt x="85" y="13"/>
                </a:moveTo>
                <a:cubicBezTo>
                  <a:pt x="85" y="11"/>
                  <a:pt x="91" y="11"/>
                  <a:pt x="93" y="10"/>
                </a:cubicBezTo>
                <a:cubicBezTo>
                  <a:pt x="93" y="10"/>
                  <a:pt x="94" y="12"/>
                  <a:pt x="95" y="11"/>
                </a:cubicBezTo>
                <a:cubicBezTo>
                  <a:pt x="96" y="12"/>
                  <a:pt x="97" y="13"/>
                  <a:pt x="98" y="13"/>
                </a:cubicBezTo>
                <a:cubicBezTo>
                  <a:pt x="98" y="11"/>
                  <a:pt x="101" y="14"/>
                  <a:pt x="101" y="14"/>
                </a:cubicBezTo>
                <a:cubicBezTo>
                  <a:pt x="100" y="15"/>
                  <a:pt x="99" y="12"/>
                  <a:pt x="98" y="14"/>
                </a:cubicBezTo>
                <a:cubicBezTo>
                  <a:pt x="101" y="15"/>
                  <a:pt x="100" y="18"/>
                  <a:pt x="105" y="19"/>
                </a:cubicBezTo>
                <a:cubicBezTo>
                  <a:pt x="104" y="18"/>
                  <a:pt x="103" y="18"/>
                  <a:pt x="103" y="17"/>
                </a:cubicBezTo>
                <a:cubicBezTo>
                  <a:pt x="104" y="17"/>
                  <a:pt x="104" y="18"/>
                  <a:pt x="106" y="18"/>
                </a:cubicBezTo>
                <a:cubicBezTo>
                  <a:pt x="108" y="22"/>
                  <a:pt x="113" y="26"/>
                  <a:pt x="114" y="32"/>
                </a:cubicBezTo>
                <a:cubicBezTo>
                  <a:pt x="114" y="31"/>
                  <a:pt x="114" y="31"/>
                  <a:pt x="115" y="31"/>
                </a:cubicBezTo>
                <a:cubicBezTo>
                  <a:pt x="116" y="31"/>
                  <a:pt x="113" y="34"/>
                  <a:pt x="115" y="35"/>
                </a:cubicBezTo>
                <a:cubicBezTo>
                  <a:pt x="116" y="34"/>
                  <a:pt x="114" y="34"/>
                  <a:pt x="115" y="33"/>
                </a:cubicBezTo>
                <a:cubicBezTo>
                  <a:pt x="115" y="34"/>
                  <a:pt x="115" y="42"/>
                  <a:pt x="116" y="45"/>
                </a:cubicBezTo>
                <a:cubicBezTo>
                  <a:pt x="116" y="46"/>
                  <a:pt x="117" y="46"/>
                  <a:pt x="117" y="46"/>
                </a:cubicBezTo>
                <a:cubicBezTo>
                  <a:pt x="115" y="46"/>
                  <a:pt x="117" y="50"/>
                  <a:pt x="116" y="54"/>
                </a:cubicBezTo>
                <a:cubicBezTo>
                  <a:pt x="115" y="57"/>
                  <a:pt x="114" y="57"/>
                  <a:pt x="115" y="60"/>
                </a:cubicBezTo>
                <a:cubicBezTo>
                  <a:pt x="116" y="61"/>
                  <a:pt x="115" y="58"/>
                  <a:pt x="117" y="59"/>
                </a:cubicBezTo>
                <a:cubicBezTo>
                  <a:pt x="116" y="59"/>
                  <a:pt x="116" y="60"/>
                  <a:pt x="116" y="61"/>
                </a:cubicBezTo>
                <a:cubicBezTo>
                  <a:pt x="115" y="61"/>
                  <a:pt x="114" y="61"/>
                  <a:pt x="114" y="60"/>
                </a:cubicBezTo>
                <a:cubicBezTo>
                  <a:pt x="113" y="60"/>
                  <a:pt x="113" y="61"/>
                  <a:pt x="114" y="62"/>
                </a:cubicBezTo>
                <a:cubicBezTo>
                  <a:pt x="114" y="62"/>
                  <a:pt x="114" y="62"/>
                  <a:pt x="115" y="62"/>
                </a:cubicBezTo>
                <a:cubicBezTo>
                  <a:pt x="115" y="64"/>
                  <a:pt x="113" y="63"/>
                  <a:pt x="113" y="62"/>
                </a:cubicBezTo>
                <a:cubicBezTo>
                  <a:pt x="112" y="65"/>
                  <a:pt x="112" y="69"/>
                  <a:pt x="109" y="71"/>
                </a:cubicBezTo>
                <a:cubicBezTo>
                  <a:pt x="109" y="72"/>
                  <a:pt x="110" y="72"/>
                  <a:pt x="110" y="72"/>
                </a:cubicBezTo>
                <a:cubicBezTo>
                  <a:pt x="110" y="73"/>
                  <a:pt x="109" y="73"/>
                  <a:pt x="108" y="74"/>
                </a:cubicBezTo>
                <a:cubicBezTo>
                  <a:pt x="110" y="75"/>
                  <a:pt x="110" y="77"/>
                  <a:pt x="110" y="76"/>
                </a:cubicBezTo>
                <a:cubicBezTo>
                  <a:pt x="110" y="76"/>
                  <a:pt x="110" y="78"/>
                  <a:pt x="110" y="78"/>
                </a:cubicBezTo>
                <a:cubicBezTo>
                  <a:pt x="108" y="79"/>
                  <a:pt x="109" y="76"/>
                  <a:pt x="109" y="75"/>
                </a:cubicBezTo>
                <a:cubicBezTo>
                  <a:pt x="108" y="76"/>
                  <a:pt x="109" y="78"/>
                  <a:pt x="106" y="79"/>
                </a:cubicBezTo>
                <a:cubicBezTo>
                  <a:pt x="107" y="80"/>
                  <a:pt x="107" y="78"/>
                  <a:pt x="109" y="80"/>
                </a:cubicBezTo>
                <a:cubicBezTo>
                  <a:pt x="108" y="80"/>
                  <a:pt x="106" y="80"/>
                  <a:pt x="106" y="83"/>
                </a:cubicBezTo>
                <a:cubicBezTo>
                  <a:pt x="107" y="82"/>
                  <a:pt x="106" y="80"/>
                  <a:pt x="108" y="81"/>
                </a:cubicBezTo>
                <a:cubicBezTo>
                  <a:pt x="107" y="81"/>
                  <a:pt x="107" y="83"/>
                  <a:pt x="107" y="84"/>
                </a:cubicBezTo>
                <a:cubicBezTo>
                  <a:pt x="105" y="83"/>
                  <a:pt x="105" y="89"/>
                  <a:pt x="103" y="91"/>
                </a:cubicBezTo>
                <a:cubicBezTo>
                  <a:pt x="104" y="90"/>
                  <a:pt x="101" y="97"/>
                  <a:pt x="100" y="96"/>
                </a:cubicBezTo>
                <a:cubicBezTo>
                  <a:pt x="96" y="108"/>
                  <a:pt x="86" y="119"/>
                  <a:pt x="81" y="130"/>
                </a:cubicBezTo>
                <a:cubicBezTo>
                  <a:pt x="78" y="131"/>
                  <a:pt x="75" y="137"/>
                  <a:pt x="74" y="140"/>
                </a:cubicBezTo>
                <a:cubicBezTo>
                  <a:pt x="72" y="140"/>
                  <a:pt x="72" y="144"/>
                  <a:pt x="69" y="144"/>
                </a:cubicBezTo>
                <a:cubicBezTo>
                  <a:pt x="70" y="143"/>
                  <a:pt x="69" y="142"/>
                  <a:pt x="70" y="142"/>
                </a:cubicBezTo>
                <a:cubicBezTo>
                  <a:pt x="69" y="141"/>
                  <a:pt x="69" y="141"/>
                  <a:pt x="69" y="140"/>
                </a:cubicBezTo>
                <a:cubicBezTo>
                  <a:pt x="68" y="141"/>
                  <a:pt x="69" y="141"/>
                  <a:pt x="68" y="142"/>
                </a:cubicBezTo>
                <a:cubicBezTo>
                  <a:pt x="60" y="134"/>
                  <a:pt x="57" y="122"/>
                  <a:pt x="49" y="117"/>
                </a:cubicBezTo>
                <a:cubicBezTo>
                  <a:pt x="51" y="120"/>
                  <a:pt x="53" y="124"/>
                  <a:pt x="56" y="128"/>
                </a:cubicBezTo>
                <a:cubicBezTo>
                  <a:pt x="55" y="129"/>
                  <a:pt x="54" y="129"/>
                  <a:pt x="54" y="129"/>
                </a:cubicBezTo>
                <a:cubicBezTo>
                  <a:pt x="53" y="130"/>
                  <a:pt x="55" y="129"/>
                  <a:pt x="54" y="131"/>
                </a:cubicBezTo>
                <a:cubicBezTo>
                  <a:pt x="53" y="130"/>
                  <a:pt x="53" y="128"/>
                  <a:pt x="54" y="128"/>
                </a:cubicBezTo>
                <a:cubicBezTo>
                  <a:pt x="53" y="128"/>
                  <a:pt x="53" y="128"/>
                  <a:pt x="52" y="128"/>
                </a:cubicBezTo>
                <a:cubicBezTo>
                  <a:pt x="52" y="124"/>
                  <a:pt x="50" y="129"/>
                  <a:pt x="52" y="125"/>
                </a:cubicBezTo>
                <a:cubicBezTo>
                  <a:pt x="51" y="124"/>
                  <a:pt x="51" y="126"/>
                  <a:pt x="50" y="126"/>
                </a:cubicBezTo>
                <a:cubicBezTo>
                  <a:pt x="50" y="125"/>
                  <a:pt x="50" y="125"/>
                  <a:pt x="49" y="125"/>
                </a:cubicBezTo>
                <a:cubicBezTo>
                  <a:pt x="51" y="122"/>
                  <a:pt x="46" y="119"/>
                  <a:pt x="45" y="116"/>
                </a:cubicBezTo>
                <a:cubicBezTo>
                  <a:pt x="44" y="119"/>
                  <a:pt x="43" y="120"/>
                  <a:pt x="43" y="117"/>
                </a:cubicBezTo>
                <a:cubicBezTo>
                  <a:pt x="42" y="116"/>
                  <a:pt x="43" y="114"/>
                  <a:pt x="43" y="112"/>
                </a:cubicBezTo>
                <a:cubicBezTo>
                  <a:pt x="42" y="111"/>
                  <a:pt x="40" y="112"/>
                  <a:pt x="41" y="110"/>
                </a:cubicBezTo>
                <a:cubicBezTo>
                  <a:pt x="39" y="112"/>
                  <a:pt x="43" y="111"/>
                  <a:pt x="42" y="114"/>
                </a:cubicBezTo>
                <a:cubicBezTo>
                  <a:pt x="41" y="114"/>
                  <a:pt x="38" y="110"/>
                  <a:pt x="40" y="110"/>
                </a:cubicBezTo>
                <a:cubicBezTo>
                  <a:pt x="39" y="108"/>
                  <a:pt x="39" y="108"/>
                  <a:pt x="38" y="107"/>
                </a:cubicBezTo>
                <a:cubicBezTo>
                  <a:pt x="37" y="107"/>
                  <a:pt x="39" y="108"/>
                  <a:pt x="39" y="110"/>
                </a:cubicBezTo>
                <a:cubicBezTo>
                  <a:pt x="38" y="110"/>
                  <a:pt x="38" y="110"/>
                  <a:pt x="38" y="111"/>
                </a:cubicBezTo>
                <a:cubicBezTo>
                  <a:pt x="36" y="110"/>
                  <a:pt x="39" y="107"/>
                  <a:pt x="35" y="108"/>
                </a:cubicBezTo>
                <a:cubicBezTo>
                  <a:pt x="37" y="107"/>
                  <a:pt x="36" y="106"/>
                  <a:pt x="36" y="104"/>
                </a:cubicBezTo>
                <a:cubicBezTo>
                  <a:pt x="36" y="104"/>
                  <a:pt x="36" y="105"/>
                  <a:pt x="35" y="105"/>
                </a:cubicBezTo>
                <a:cubicBezTo>
                  <a:pt x="35" y="104"/>
                  <a:pt x="35" y="104"/>
                  <a:pt x="36" y="104"/>
                </a:cubicBezTo>
                <a:cubicBezTo>
                  <a:pt x="31" y="102"/>
                  <a:pt x="30" y="94"/>
                  <a:pt x="26" y="88"/>
                </a:cubicBezTo>
                <a:cubicBezTo>
                  <a:pt x="25" y="88"/>
                  <a:pt x="25" y="89"/>
                  <a:pt x="24" y="89"/>
                </a:cubicBezTo>
                <a:cubicBezTo>
                  <a:pt x="24" y="90"/>
                  <a:pt x="25" y="89"/>
                  <a:pt x="26" y="90"/>
                </a:cubicBezTo>
                <a:cubicBezTo>
                  <a:pt x="25" y="92"/>
                  <a:pt x="28" y="90"/>
                  <a:pt x="26" y="92"/>
                </a:cubicBezTo>
                <a:cubicBezTo>
                  <a:pt x="28" y="97"/>
                  <a:pt x="29" y="99"/>
                  <a:pt x="33" y="104"/>
                </a:cubicBezTo>
                <a:cubicBezTo>
                  <a:pt x="29" y="104"/>
                  <a:pt x="29" y="97"/>
                  <a:pt x="25" y="96"/>
                </a:cubicBezTo>
                <a:cubicBezTo>
                  <a:pt x="24" y="88"/>
                  <a:pt x="19" y="84"/>
                  <a:pt x="19" y="77"/>
                </a:cubicBezTo>
                <a:cubicBezTo>
                  <a:pt x="18" y="77"/>
                  <a:pt x="18" y="77"/>
                  <a:pt x="18" y="76"/>
                </a:cubicBezTo>
                <a:cubicBezTo>
                  <a:pt x="17" y="77"/>
                  <a:pt x="18" y="79"/>
                  <a:pt x="16" y="77"/>
                </a:cubicBezTo>
                <a:cubicBezTo>
                  <a:pt x="17" y="80"/>
                  <a:pt x="19" y="82"/>
                  <a:pt x="19" y="84"/>
                </a:cubicBezTo>
                <a:cubicBezTo>
                  <a:pt x="17" y="81"/>
                  <a:pt x="13" y="77"/>
                  <a:pt x="14" y="73"/>
                </a:cubicBezTo>
                <a:cubicBezTo>
                  <a:pt x="15" y="74"/>
                  <a:pt x="15" y="76"/>
                  <a:pt x="16" y="77"/>
                </a:cubicBezTo>
                <a:cubicBezTo>
                  <a:pt x="17" y="77"/>
                  <a:pt x="17" y="76"/>
                  <a:pt x="16" y="76"/>
                </a:cubicBezTo>
                <a:cubicBezTo>
                  <a:pt x="16" y="75"/>
                  <a:pt x="17" y="76"/>
                  <a:pt x="18" y="76"/>
                </a:cubicBezTo>
                <a:cubicBezTo>
                  <a:pt x="14" y="68"/>
                  <a:pt x="14" y="62"/>
                  <a:pt x="14" y="54"/>
                </a:cubicBezTo>
                <a:cubicBezTo>
                  <a:pt x="15" y="56"/>
                  <a:pt x="15" y="53"/>
                  <a:pt x="16" y="53"/>
                </a:cubicBezTo>
                <a:cubicBezTo>
                  <a:pt x="15" y="52"/>
                  <a:pt x="14" y="53"/>
                  <a:pt x="13" y="54"/>
                </a:cubicBezTo>
                <a:cubicBezTo>
                  <a:pt x="12" y="53"/>
                  <a:pt x="16" y="52"/>
                  <a:pt x="13" y="52"/>
                </a:cubicBezTo>
                <a:cubicBezTo>
                  <a:pt x="15" y="48"/>
                  <a:pt x="15" y="42"/>
                  <a:pt x="18" y="39"/>
                </a:cubicBezTo>
                <a:cubicBezTo>
                  <a:pt x="19" y="39"/>
                  <a:pt x="18" y="40"/>
                  <a:pt x="19" y="40"/>
                </a:cubicBezTo>
                <a:cubicBezTo>
                  <a:pt x="21" y="37"/>
                  <a:pt x="23" y="35"/>
                  <a:pt x="24" y="32"/>
                </a:cubicBezTo>
                <a:cubicBezTo>
                  <a:pt x="22" y="34"/>
                  <a:pt x="21" y="36"/>
                  <a:pt x="20" y="39"/>
                </a:cubicBezTo>
                <a:cubicBezTo>
                  <a:pt x="17" y="38"/>
                  <a:pt x="22" y="36"/>
                  <a:pt x="20" y="34"/>
                </a:cubicBezTo>
                <a:cubicBezTo>
                  <a:pt x="20" y="35"/>
                  <a:pt x="22" y="34"/>
                  <a:pt x="21" y="33"/>
                </a:cubicBezTo>
                <a:cubicBezTo>
                  <a:pt x="22" y="32"/>
                  <a:pt x="23" y="32"/>
                  <a:pt x="24" y="30"/>
                </a:cubicBezTo>
                <a:cubicBezTo>
                  <a:pt x="24" y="30"/>
                  <a:pt x="23" y="30"/>
                  <a:pt x="23" y="29"/>
                </a:cubicBezTo>
                <a:cubicBezTo>
                  <a:pt x="20" y="33"/>
                  <a:pt x="18" y="36"/>
                  <a:pt x="16" y="41"/>
                </a:cubicBezTo>
                <a:cubicBezTo>
                  <a:pt x="16" y="39"/>
                  <a:pt x="17" y="37"/>
                  <a:pt x="19" y="34"/>
                </a:cubicBezTo>
                <a:cubicBezTo>
                  <a:pt x="18" y="33"/>
                  <a:pt x="18" y="34"/>
                  <a:pt x="18" y="34"/>
                </a:cubicBezTo>
                <a:cubicBezTo>
                  <a:pt x="17" y="33"/>
                  <a:pt x="18" y="32"/>
                  <a:pt x="20" y="33"/>
                </a:cubicBezTo>
                <a:cubicBezTo>
                  <a:pt x="17" y="32"/>
                  <a:pt x="21" y="31"/>
                  <a:pt x="22" y="31"/>
                </a:cubicBezTo>
                <a:cubicBezTo>
                  <a:pt x="22" y="28"/>
                  <a:pt x="25" y="26"/>
                  <a:pt x="27" y="24"/>
                </a:cubicBezTo>
                <a:cubicBezTo>
                  <a:pt x="26" y="26"/>
                  <a:pt x="25" y="27"/>
                  <a:pt x="24" y="28"/>
                </a:cubicBezTo>
                <a:cubicBezTo>
                  <a:pt x="24" y="30"/>
                  <a:pt x="26" y="28"/>
                  <a:pt x="26" y="29"/>
                </a:cubicBezTo>
                <a:cubicBezTo>
                  <a:pt x="26" y="28"/>
                  <a:pt x="27" y="27"/>
                  <a:pt x="27" y="25"/>
                </a:cubicBezTo>
                <a:cubicBezTo>
                  <a:pt x="31" y="24"/>
                  <a:pt x="32" y="21"/>
                  <a:pt x="35" y="19"/>
                </a:cubicBezTo>
                <a:cubicBezTo>
                  <a:pt x="35" y="18"/>
                  <a:pt x="34" y="20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6" y="18"/>
                  <a:pt x="36" y="20"/>
                  <a:pt x="37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8"/>
                  <a:pt x="38" y="18"/>
                  <a:pt x="38" y="18"/>
                </a:cubicBezTo>
                <a:cubicBezTo>
                  <a:pt x="42" y="15"/>
                  <a:pt x="43" y="16"/>
                  <a:pt x="48" y="15"/>
                </a:cubicBezTo>
                <a:cubicBezTo>
                  <a:pt x="48" y="17"/>
                  <a:pt x="45" y="16"/>
                  <a:pt x="45" y="17"/>
                </a:cubicBezTo>
                <a:cubicBezTo>
                  <a:pt x="51" y="16"/>
                  <a:pt x="57" y="19"/>
                  <a:pt x="59" y="25"/>
                </a:cubicBezTo>
                <a:cubicBezTo>
                  <a:pt x="60" y="25"/>
                  <a:pt x="58" y="24"/>
                  <a:pt x="59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1" y="24"/>
                  <a:pt x="61" y="26"/>
                  <a:pt x="62" y="26"/>
                </a:cubicBezTo>
                <a:cubicBezTo>
                  <a:pt x="62" y="27"/>
                  <a:pt x="60" y="26"/>
                  <a:pt x="60" y="24"/>
                </a:cubicBezTo>
                <a:cubicBezTo>
                  <a:pt x="60" y="25"/>
                  <a:pt x="60" y="25"/>
                  <a:pt x="59" y="25"/>
                </a:cubicBezTo>
                <a:cubicBezTo>
                  <a:pt x="61" y="29"/>
                  <a:pt x="62" y="33"/>
                  <a:pt x="66" y="35"/>
                </a:cubicBezTo>
                <a:cubicBezTo>
                  <a:pt x="67" y="35"/>
                  <a:pt x="67" y="34"/>
                  <a:pt x="68" y="33"/>
                </a:cubicBezTo>
                <a:cubicBezTo>
                  <a:pt x="67" y="33"/>
                  <a:pt x="67" y="33"/>
                  <a:pt x="67" y="34"/>
                </a:cubicBezTo>
                <a:cubicBezTo>
                  <a:pt x="66" y="33"/>
                  <a:pt x="63" y="30"/>
                  <a:pt x="66" y="29"/>
                </a:cubicBezTo>
                <a:cubicBezTo>
                  <a:pt x="66" y="31"/>
                  <a:pt x="66" y="32"/>
                  <a:pt x="68" y="32"/>
                </a:cubicBezTo>
                <a:cubicBezTo>
                  <a:pt x="68" y="30"/>
                  <a:pt x="67" y="29"/>
                  <a:pt x="67" y="29"/>
                </a:cubicBezTo>
                <a:cubicBezTo>
                  <a:pt x="68" y="27"/>
                  <a:pt x="68" y="30"/>
                  <a:pt x="69" y="29"/>
                </a:cubicBezTo>
                <a:cubicBezTo>
                  <a:pt x="69" y="29"/>
                  <a:pt x="68" y="28"/>
                  <a:pt x="68" y="28"/>
                </a:cubicBezTo>
                <a:cubicBezTo>
                  <a:pt x="69" y="27"/>
                  <a:pt x="67" y="23"/>
                  <a:pt x="69" y="24"/>
                </a:cubicBezTo>
                <a:cubicBezTo>
                  <a:pt x="70" y="25"/>
                  <a:pt x="69" y="25"/>
                  <a:pt x="69" y="26"/>
                </a:cubicBezTo>
                <a:cubicBezTo>
                  <a:pt x="69" y="26"/>
                  <a:pt x="70" y="27"/>
                  <a:pt x="70" y="27"/>
                </a:cubicBezTo>
                <a:cubicBezTo>
                  <a:pt x="71" y="25"/>
                  <a:pt x="74" y="22"/>
                  <a:pt x="74" y="20"/>
                </a:cubicBezTo>
                <a:cubicBezTo>
                  <a:pt x="76" y="20"/>
                  <a:pt x="75" y="18"/>
                  <a:pt x="76" y="19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7"/>
                  <a:pt x="78" y="18"/>
                  <a:pt x="78" y="15"/>
                </a:cubicBezTo>
                <a:cubicBezTo>
                  <a:pt x="79" y="16"/>
                  <a:pt x="78" y="17"/>
                  <a:pt x="80" y="17"/>
                </a:cubicBezTo>
                <a:cubicBezTo>
                  <a:pt x="79" y="14"/>
                  <a:pt x="82" y="12"/>
                  <a:pt x="85" y="13"/>
                </a:cubicBezTo>
                <a:close/>
                <a:moveTo>
                  <a:pt x="57" y="21"/>
                </a:moveTo>
                <a:cubicBezTo>
                  <a:pt x="57" y="20"/>
                  <a:pt x="59" y="21"/>
                  <a:pt x="59" y="23"/>
                </a:cubicBezTo>
                <a:cubicBezTo>
                  <a:pt x="60" y="22"/>
                  <a:pt x="61" y="21"/>
                  <a:pt x="61" y="23"/>
                </a:cubicBezTo>
                <a:cubicBezTo>
                  <a:pt x="59" y="22"/>
                  <a:pt x="59" y="23"/>
                  <a:pt x="57" y="21"/>
                </a:cubicBezTo>
                <a:close/>
                <a:moveTo>
                  <a:pt x="33" y="105"/>
                </a:moveTo>
                <a:cubicBezTo>
                  <a:pt x="35" y="105"/>
                  <a:pt x="36" y="109"/>
                  <a:pt x="38" y="111"/>
                </a:cubicBezTo>
                <a:cubicBezTo>
                  <a:pt x="38" y="112"/>
                  <a:pt x="37" y="111"/>
                  <a:pt x="36" y="111"/>
                </a:cubicBezTo>
                <a:cubicBezTo>
                  <a:pt x="36" y="111"/>
                  <a:pt x="37" y="111"/>
                  <a:pt x="37" y="110"/>
                </a:cubicBezTo>
                <a:cubicBezTo>
                  <a:pt x="36" y="110"/>
                  <a:pt x="36" y="111"/>
                  <a:pt x="35" y="111"/>
                </a:cubicBezTo>
                <a:cubicBezTo>
                  <a:pt x="35" y="111"/>
                  <a:pt x="35" y="110"/>
                  <a:pt x="35" y="110"/>
                </a:cubicBezTo>
                <a:cubicBezTo>
                  <a:pt x="36" y="109"/>
                  <a:pt x="34" y="106"/>
                  <a:pt x="33" y="105"/>
                </a:cubicBezTo>
                <a:close/>
                <a:moveTo>
                  <a:pt x="48" y="122"/>
                </a:moveTo>
                <a:cubicBezTo>
                  <a:pt x="50" y="122"/>
                  <a:pt x="48" y="123"/>
                  <a:pt x="47" y="123"/>
                </a:cubicBezTo>
                <a:cubicBezTo>
                  <a:pt x="48" y="122"/>
                  <a:pt x="47" y="122"/>
                  <a:pt x="47" y="120"/>
                </a:cubicBezTo>
                <a:cubicBezTo>
                  <a:pt x="49" y="120"/>
                  <a:pt x="48" y="123"/>
                  <a:pt x="48" y="122"/>
                </a:cubicBezTo>
                <a:close/>
                <a:moveTo>
                  <a:pt x="56" y="126"/>
                </a:moveTo>
                <a:cubicBezTo>
                  <a:pt x="54" y="127"/>
                  <a:pt x="54" y="123"/>
                  <a:pt x="52" y="120"/>
                </a:cubicBezTo>
                <a:cubicBezTo>
                  <a:pt x="54" y="122"/>
                  <a:pt x="55" y="125"/>
                  <a:pt x="56" y="126"/>
                </a:cubicBezTo>
                <a:close/>
                <a:moveTo>
                  <a:pt x="115" y="63"/>
                </a:moveTo>
                <a:cubicBezTo>
                  <a:pt x="115" y="65"/>
                  <a:pt x="114" y="69"/>
                  <a:pt x="112" y="70"/>
                </a:cubicBezTo>
                <a:cubicBezTo>
                  <a:pt x="114" y="68"/>
                  <a:pt x="112" y="65"/>
                  <a:pt x="115" y="63"/>
                </a:cubicBezTo>
                <a:close/>
                <a:moveTo>
                  <a:pt x="104" y="11"/>
                </a:moveTo>
                <a:cubicBezTo>
                  <a:pt x="105" y="11"/>
                  <a:pt x="105" y="12"/>
                  <a:pt x="105" y="13"/>
                </a:cubicBezTo>
                <a:cubicBezTo>
                  <a:pt x="104" y="13"/>
                  <a:pt x="103" y="11"/>
                  <a:pt x="104" y="11"/>
                </a:cubicBezTo>
                <a:close/>
                <a:moveTo>
                  <a:pt x="106" y="13"/>
                </a:moveTo>
                <a:cubicBezTo>
                  <a:pt x="106" y="14"/>
                  <a:pt x="107" y="14"/>
                  <a:pt x="107" y="13"/>
                </a:cubicBezTo>
                <a:cubicBezTo>
                  <a:pt x="108" y="14"/>
                  <a:pt x="108" y="16"/>
                  <a:pt x="110" y="16"/>
                </a:cubicBezTo>
                <a:cubicBezTo>
                  <a:pt x="110" y="19"/>
                  <a:pt x="106" y="15"/>
                  <a:pt x="106" y="13"/>
                </a:cubicBezTo>
                <a:close/>
                <a:moveTo>
                  <a:pt x="101" y="15"/>
                </a:moveTo>
                <a:cubicBezTo>
                  <a:pt x="101" y="14"/>
                  <a:pt x="103" y="15"/>
                  <a:pt x="103" y="15"/>
                </a:cubicBezTo>
                <a:cubicBezTo>
                  <a:pt x="103" y="15"/>
                  <a:pt x="102" y="16"/>
                  <a:pt x="103" y="16"/>
                </a:cubicBezTo>
                <a:cubicBezTo>
                  <a:pt x="102" y="17"/>
                  <a:pt x="102" y="15"/>
                  <a:pt x="101" y="15"/>
                </a:cubicBezTo>
                <a:close/>
                <a:moveTo>
                  <a:pt x="69" y="19"/>
                </a:moveTo>
                <a:cubicBezTo>
                  <a:pt x="71" y="20"/>
                  <a:pt x="68" y="20"/>
                  <a:pt x="69" y="22"/>
                </a:cubicBezTo>
                <a:cubicBezTo>
                  <a:pt x="67" y="22"/>
                  <a:pt x="68" y="20"/>
                  <a:pt x="68" y="19"/>
                </a:cubicBezTo>
                <a:cubicBezTo>
                  <a:pt x="69" y="19"/>
                  <a:pt x="69" y="19"/>
                  <a:pt x="69" y="19"/>
                </a:cubicBezTo>
                <a:close/>
                <a:moveTo>
                  <a:pt x="27" y="22"/>
                </a:moveTo>
                <a:cubicBezTo>
                  <a:pt x="28" y="21"/>
                  <a:pt x="26" y="24"/>
                  <a:pt x="28" y="24"/>
                </a:cubicBezTo>
                <a:cubicBezTo>
                  <a:pt x="27" y="25"/>
                  <a:pt x="27" y="23"/>
                  <a:pt x="25" y="24"/>
                </a:cubicBezTo>
                <a:cubicBezTo>
                  <a:pt x="25" y="23"/>
                  <a:pt x="26" y="23"/>
                  <a:pt x="27" y="23"/>
                </a:cubicBezTo>
                <a:cubicBezTo>
                  <a:pt x="26" y="22"/>
                  <a:pt x="27" y="22"/>
                  <a:pt x="27" y="22"/>
                </a:cubicBezTo>
                <a:close/>
                <a:moveTo>
                  <a:pt x="119" y="25"/>
                </a:moveTo>
                <a:cubicBezTo>
                  <a:pt x="117" y="25"/>
                  <a:pt x="117" y="24"/>
                  <a:pt x="117" y="23"/>
                </a:cubicBezTo>
                <a:cubicBezTo>
                  <a:pt x="118" y="23"/>
                  <a:pt x="119" y="24"/>
                  <a:pt x="119" y="25"/>
                </a:cubicBezTo>
                <a:close/>
                <a:moveTo>
                  <a:pt x="17" y="25"/>
                </a:moveTo>
                <a:cubicBezTo>
                  <a:pt x="18" y="25"/>
                  <a:pt x="17" y="28"/>
                  <a:pt x="17" y="26"/>
                </a:cubicBezTo>
                <a:cubicBezTo>
                  <a:pt x="16" y="27"/>
                  <a:pt x="17" y="29"/>
                  <a:pt x="15" y="28"/>
                </a:cubicBezTo>
                <a:cubicBezTo>
                  <a:pt x="16" y="27"/>
                  <a:pt x="17" y="26"/>
                  <a:pt x="17" y="25"/>
                </a:cubicBezTo>
                <a:close/>
                <a:moveTo>
                  <a:pt x="62" y="28"/>
                </a:moveTo>
                <a:cubicBezTo>
                  <a:pt x="63" y="29"/>
                  <a:pt x="63" y="29"/>
                  <a:pt x="64" y="31"/>
                </a:cubicBezTo>
                <a:cubicBezTo>
                  <a:pt x="63" y="30"/>
                  <a:pt x="63" y="30"/>
                  <a:pt x="63" y="31"/>
                </a:cubicBezTo>
                <a:cubicBezTo>
                  <a:pt x="62" y="30"/>
                  <a:pt x="62" y="29"/>
                  <a:pt x="62" y="28"/>
                </a:cubicBezTo>
                <a:close/>
                <a:moveTo>
                  <a:pt x="14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4" y="31"/>
                  <a:pt x="15" y="31"/>
                </a:cubicBezTo>
                <a:cubicBezTo>
                  <a:pt x="14" y="31"/>
                  <a:pt x="14" y="32"/>
                  <a:pt x="14" y="33"/>
                </a:cubicBezTo>
                <a:cubicBezTo>
                  <a:pt x="13" y="33"/>
                  <a:pt x="13" y="32"/>
                  <a:pt x="13" y="33"/>
                </a:cubicBezTo>
                <a:cubicBezTo>
                  <a:pt x="11" y="32"/>
                  <a:pt x="15" y="30"/>
                  <a:pt x="13" y="31"/>
                </a:cubicBezTo>
                <a:cubicBezTo>
                  <a:pt x="12" y="31"/>
                  <a:pt x="14" y="30"/>
                  <a:pt x="14" y="30"/>
                </a:cubicBezTo>
                <a:close/>
                <a:moveTo>
                  <a:pt x="123" y="33"/>
                </a:moveTo>
                <a:cubicBezTo>
                  <a:pt x="123" y="34"/>
                  <a:pt x="122" y="33"/>
                  <a:pt x="121" y="33"/>
                </a:cubicBezTo>
                <a:cubicBezTo>
                  <a:pt x="121" y="34"/>
                  <a:pt x="122" y="34"/>
                  <a:pt x="122" y="35"/>
                </a:cubicBezTo>
                <a:cubicBezTo>
                  <a:pt x="121" y="35"/>
                  <a:pt x="120" y="35"/>
                  <a:pt x="120" y="33"/>
                </a:cubicBezTo>
                <a:cubicBezTo>
                  <a:pt x="122" y="33"/>
                  <a:pt x="121" y="32"/>
                  <a:pt x="123" y="33"/>
                </a:cubicBezTo>
                <a:close/>
                <a:moveTo>
                  <a:pt x="12" y="34"/>
                </a:moveTo>
                <a:cubicBezTo>
                  <a:pt x="13" y="34"/>
                  <a:pt x="12" y="36"/>
                  <a:pt x="12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6"/>
                  <a:pt x="13" y="37"/>
                  <a:pt x="13" y="37"/>
                </a:cubicBezTo>
                <a:cubicBezTo>
                  <a:pt x="12" y="37"/>
                  <a:pt x="11" y="38"/>
                  <a:pt x="11" y="39"/>
                </a:cubicBezTo>
                <a:cubicBezTo>
                  <a:pt x="11" y="39"/>
                  <a:pt x="10" y="39"/>
                  <a:pt x="9" y="39"/>
                </a:cubicBezTo>
                <a:cubicBezTo>
                  <a:pt x="10" y="37"/>
                  <a:pt x="11" y="36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4"/>
                  <a:pt x="11" y="34"/>
                  <a:pt x="11" y="35"/>
                </a:cubicBezTo>
                <a:cubicBezTo>
                  <a:pt x="12" y="35"/>
                  <a:pt x="12" y="35"/>
                  <a:pt x="12" y="34"/>
                </a:cubicBezTo>
                <a:close/>
                <a:moveTo>
                  <a:pt x="116" y="40"/>
                </a:moveTo>
                <a:cubicBezTo>
                  <a:pt x="116" y="39"/>
                  <a:pt x="117" y="40"/>
                  <a:pt x="117" y="40"/>
                </a:cubicBezTo>
                <a:cubicBezTo>
                  <a:pt x="118" y="41"/>
                  <a:pt x="117" y="41"/>
                  <a:pt x="117" y="42"/>
                </a:cubicBezTo>
                <a:cubicBezTo>
                  <a:pt x="114" y="41"/>
                  <a:pt x="118" y="41"/>
                  <a:pt x="116" y="40"/>
                </a:cubicBezTo>
                <a:close/>
                <a:moveTo>
                  <a:pt x="13" y="40"/>
                </a:moveTo>
                <a:cubicBezTo>
                  <a:pt x="13" y="42"/>
                  <a:pt x="13" y="43"/>
                  <a:pt x="14" y="45"/>
                </a:cubicBezTo>
                <a:cubicBezTo>
                  <a:pt x="13" y="46"/>
                  <a:pt x="13" y="45"/>
                  <a:pt x="12" y="45"/>
                </a:cubicBezTo>
                <a:cubicBezTo>
                  <a:pt x="12" y="46"/>
                  <a:pt x="13" y="46"/>
                  <a:pt x="13" y="46"/>
                </a:cubicBezTo>
                <a:cubicBezTo>
                  <a:pt x="14" y="47"/>
                  <a:pt x="12" y="47"/>
                  <a:pt x="13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1" y="46"/>
                  <a:pt x="13" y="43"/>
                  <a:pt x="13" y="40"/>
                </a:cubicBezTo>
                <a:close/>
                <a:moveTo>
                  <a:pt x="12" y="67"/>
                </a:moveTo>
                <a:cubicBezTo>
                  <a:pt x="13" y="68"/>
                  <a:pt x="13" y="69"/>
                  <a:pt x="14" y="69"/>
                </a:cubicBezTo>
                <a:cubicBezTo>
                  <a:pt x="14" y="70"/>
                  <a:pt x="12" y="68"/>
                  <a:pt x="13" y="70"/>
                </a:cubicBezTo>
                <a:cubicBezTo>
                  <a:pt x="12" y="69"/>
                  <a:pt x="12" y="68"/>
                  <a:pt x="12" y="67"/>
                </a:cubicBezTo>
                <a:close/>
                <a:moveTo>
                  <a:pt x="5" y="76"/>
                </a:moveTo>
                <a:cubicBezTo>
                  <a:pt x="7" y="77"/>
                  <a:pt x="5" y="78"/>
                  <a:pt x="6" y="79"/>
                </a:cubicBezTo>
                <a:cubicBezTo>
                  <a:pt x="4" y="79"/>
                  <a:pt x="5" y="77"/>
                  <a:pt x="5" y="76"/>
                </a:cubicBezTo>
                <a:close/>
                <a:moveTo>
                  <a:pt x="67" y="165"/>
                </a:moveTo>
                <a:cubicBezTo>
                  <a:pt x="67" y="164"/>
                  <a:pt x="68" y="164"/>
                  <a:pt x="68" y="163"/>
                </a:cubicBezTo>
                <a:cubicBezTo>
                  <a:pt x="68" y="164"/>
                  <a:pt x="69" y="166"/>
                  <a:pt x="69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69" y="168"/>
                  <a:pt x="68" y="166"/>
                  <a:pt x="68" y="168"/>
                </a:cubicBezTo>
                <a:cubicBezTo>
                  <a:pt x="67" y="167"/>
                  <a:pt x="67" y="166"/>
                  <a:pt x="65" y="167"/>
                </a:cubicBezTo>
                <a:cubicBezTo>
                  <a:pt x="64" y="165"/>
                  <a:pt x="67" y="165"/>
                  <a:pt x="66" y="165"/>
                </a:cubicBezTo>
                <a:cubicBezTo>
                  <a:pt x="66" y="164"/>
                  <a:pt x="68" y="165"/>
                  <a:pt x="68" y="167"/>
                </a:cubicBezTo>
                <a:cubicBezTo>
                  <a:pt x="69" y="166"/>
                  <a:pt x="68" y="164"/>
                  <a:pt x="67" y="165"/>
                </a:cubicBezTo>
                <a:close/>
                <a:moveTo>
                  <a:pt x="68" y="169"/>
                </a:moveTo>
                <a:cubicBezTo>
                  <a:pt x="67" y="170"/>
                  <a:pt x="67" y="170"/>
                  <a:pt x="66" y="170"/>
                </a:cubicBezTo>
                <a:cubicBezTo>
                  <a:pt x="67" y="171"/>
                  <a:pt x="67" y="172"/>
                  <a:pt x="69" y="172"/>
                </a:cubicBezTo>
                <a:cubicBezTo>
                  <a:pt x="68" y="174"/>
                  <a:pt x="67" y="176"/>
                  <a:pt x="69" y="177"/>
                </a:cubicBezTo>
                <a:cubicBezTo>
                  <a:pt x="67" y="179"/>
                  <a:pt x="69" y="181"/>
                  <a:pt x="69" y="183"/>
                </a:cubicBezTo>
                <a:cubicBezTo>
                  <a:pt x="69" y="182"/>
                  <a:pt x="68" y="182"/>
                  <a:pt x="69" y="183"/>
                </a:cubicBezTo>
                <a:cubicBezTo>
                  <a:pt x="68" y="182"/>
                  <a:pt x="67" y="183"/>
                  <a:pt x="66" y="182"/>
                </a:cubicBezTo>
                <a:cubicBezTo>
                  <a:pt x="68" y="178"/>
                  <a:pt x="67" y="175"/>
                  <a:pt x="66" y="171"/>
                </a:cubicBezTo>
                <a:cubicBezTo>
                  <a:pt x="66" y="170"/>
                  <a:pt x="66" y="168"/>
                  <a:pt x="66" y="167"/>
                </a:cubicBezTo>
                <a:cubicBezTo>
                  <a:pt x="68" y="168"/>
                  <a:pt x="65" y="170"/>
                  <a:pt x="68" y="169"/>
                </a:cubicBezTo>
                <a:close/>
                <a:moveTo>
                  <a:pt x="69" y="193"/>
                </a:moveTo>
                <a:cubicBezTo>
                  <a:pt x="69" y="193"/>
                  <a:pt x="68" y="193"/>
                  <a:pt x="68" y="193"/>
                </a:cubicBezTo>
                <a:cubicBezTo>
                  <a:pt x="69" y="193"/>
                  <a:pt x="68" y="191"/>
                  <a:pt x="67" y="190"/>
                </a:cubicBezTo>
                <a:cubicBezTo>
                  <a:pt x="69" y="187"/>
                  <a:pt x="69" y="192"/>
                  <a:pt x="69" y="193"/>
                </a:cubicBezTo>
                <a:close/>
                <a:moveTo>
                  <a:pt x="74" y="231"/>
                </a:moveTo>
                <a:cubicBezTo>
                  <a:pt x="75" y="232"/>
                  <a:pt x="74" y="233"/>
                  <a:pt x="75" y="234"/>
                </a:cubicBezTo>
                <a:cubicBezTo>
                  <a:pt x="73" y="234"/>
                  <a:pt x="74" y="232"/>
                  <a:pt x="74" y="231"/>
                </a:cubicBezTo>
                <a:close/>
                <a:moveTo>
                  <a:pt x="83" y="262"/>
                </a:moveTo>
                <a:cubicBezTo>
                  <a:pt x="83" y="263"/>
                  <a:pt x="83" y="262"/>
                  <a:pt x="83" y="264"/>
                </a:cubicBezTo>
                <a:cubicBezTo>
                  <a:pt x="83" y="263"/>
                  <a:pt x="83" y="263"/>
                  <a:pt x="82" y="263"/>
                </a:cubicBezTo>
                <a:cubicBezTo>
                  <a:pt x="82" y="265"/>
                  <a:pt x="84" y="265"/>
                  <a:pt x="84" y="266"/>
                </a:cubicBezTo>
                <a:cubicBezTo>
                  <a:pt x="83" y="266"/>
                  <a:pt x="83" y="265"/>
                  <a:pt x="81" y="265"/>
                </a:cubicBezTo>
                <a:cubicBezTo>
                  <a:pt x="81" y="264"/>
                  <a:pt x="82" y="264"/>
                  <a:pt x="81" y="263"/>
                </a:cubicBezTo>
                <a:cubicBezTo>
                  <a:pt x="82" y="262"/>
                  <a:pt x="83" y="262"/>
                  <a:pt x="83" y="262"/>
                </a:cubicBezTo>
                <a:close/>
                <a:moveTo>
                  <a:pt x="65" y="335"/>
                </a:moveTo>
                <a:cubicBezTo>
                  <a:pt x="66" y="335"/>
                  <a:pt x="65" y="338"/>
                  <a:pt x="64" y="338"/>
                </a:cubicBezTo>
                <a:cubicBezTo>
                  <a:pt x="65" y="337"/>
                  <a:pt x="64" y="337"/>
                  <a:pt x="65" y="335"/>
                </a:cubicBezTo>
                <a:close/>
                <a:moveTo>
                  <a:pt x="63" y="355"/>
                </a:moveTo>
                <a:cubicBezTo>
                  <a:pt x="65" y="355"/>
                  <a:pt x="63" y="350"/>
                  <a:pt x="66" y="350"/>
                </a:cubicBezTo>
                <a:cubicBezTo>
                  <a:pt x="66" y="352"/>
                  <a:pt x="64" y="355"/>
                  <a:pt x="66" y="357"/>
                </a:cubicBezTo>
                <a:cubicBezTo>
                  <a:pt x="65" y="358"/>
                  <a:pt x="64" y="358"/>
                  <a:pt x="64" y="359"/>
                </a:cubicBezTo>
                <a:cubicBezTo>
                  <a:pt x="64" y="359"/>
                  <a:pt x="64" y="358"/>
                  <a:pt x="64" y="358"/>
                </a:cubicBezTo>
                <a:cubicBezTo>
                  <a:pt x="64" y="358"/>
                  <a:pt x="64" y="358"/>
                  <a:pt x="63" y="358"/>
                </a:cubicBezTo>
                <a:cubicBezTo>
                  <a:pt x="65" y="357"/>
                  <a:pt x="64" y="356"/>
                  <a:pt x="63" y="355"/>
                </a:cubicBezTo>
                <a:close/>
                <a:moveTo>
                  <a:pt x="60" y="360"/>
                </a:moveTo>
                <a:cubicBezTo>
                  <a:pt x="60" y="358"/>
                  <a:pt x="61" y="358"/>
                  <a:pt x="61" y="357"/>
                </a:cubicBezTo>
                <a:cubicBezTo>
                  <a:pt x="62" y="357"/>
                  <a:pt x="60" y="360"/>
                  <a:pt x="62" y="360"/>
                </a:cubicBezTo>
                <a:cubicBezTo>
                  <a:pt x="62" y="360"/>
                  <a:pt x="61" y="359"/>
                  <a:pt x="60" y="360"/>
                </a:cubicBezTo>
                <a:close/>
                <a:moveTo>
                  <a:pt x="63" y="363"/>
                </a:moveTo>
                <a:cubicBezTo>
                  <a:pt x="65" y="363"/>
                  <a:pt x="65" y="365"/>
                  <a:pt x="65" y="366"/>
                </a:cubicBezTo>
                <a:cubicBezTo>
                  <a:pt x="64" y="366"/>
                  <a:pt x="64" y="365"/>
                  <a:pt x="64" y="365"/>
                </a:cubicBezTo>
                <a:cubicBezTo>
                  <a:pt x="64" y="365"/>
                  <a:pt x="64" y="365"/>
                  <a:pt x="64" y="365"/>
                </a:cubicBezTo>
                <a:cubicBezTo>
                  <a:pt x="63" y="365"/>
                  <a:pt x="63" y="364"/>
                  <a:pt x="63" y="363"/>
                </a:cubicBezTo>
                <a:close/>
                <a:moveTo>
                  <a:pt x="64" y="371"/>
                </a:moveTo>
                <a:cubicBezTo>
                  <a:pt x="63" y="371"/>
                  <a:pt x="63" y="371"/>
                  <a:pt x="63" y="372"/>
                </a:cubicBezTo>
                <a:cubicBezTo>
                  <a:pt x="62" y="371"/>
                  <a:pt x="63" y="369"/>
                  <a:pt x="62" y="368"/>
                </a:cubicBezTo>
                <a:cubicBezTo>
                  <a:pt x="63" y="366"/>
                  <a:pt x="63" y="369"/>
                  <a:pt x="64" y="368"/>
                </a:cubicBezTo>
                <a:cubicBezTo>
                  <a:pt x="64" y="369"/>
                  <a:pt x="64" y="370"/>
                  <a:pt x="65" y="370"/>
                </a:cubicBezTo>
                <a:cubicBezTo>
                  <a:pt x="65" y="370"/>
                  <a:pt x="63" y="371"/>
                  <a:pt x="64" y="371"/>
                </a:cubicBezTo>
                <a:cubicBezTo>
                  <a:pt x="64" y="372"/>
                  <a:pt x="64" y="371"/>
                  <a:pt x="64" y="371"/>
                </a:cubicBezTo>
                <a:close/>
                <a:moveTo>
                  <a:pt x="62" y="376"/>
                </a:moveTo>
                <a:cubicBezTo>
                  <a:pt x="62" y="377"/>
                  <a:pt x="63" y="377"/>
                  <a:pt x="63" y="377"/>
                </a:cubicBezTo>
                <a:cubicBezTo>
                  <a:pt x="63" y="377"/>
                  <a:pt x="63" y="379"/>
                  <a:pt x="62" y="380"/>
                </a:cubicBezTo>
                <a:cubicBezTo>
                  <a:pt x="60" y="379"/>
                  <a:pt x="62" y="378"/>
                  <a:pt x="62" y="376"/>
                </a:cubicBezTo>
                <a:close/>
                <a:moveTo>
                  <a:pt x="60" y="387"/>
                </a:moveTo>
                <a:cubicBezTo>
                  <a:pt x="62" y="389"/>
                  <a:pt x="61" y="395"/>
                  <a:pt x="60" y="396"/>
                </a:cubicBezTo>
                <a:cubicBezTo>
                  <a:pt x="62" y="398"/>
                  <a:pt x="61" y="401"/>
                  <a:pt x="60" y="404"/>
                </a:cubicBezTo>
                <a:cubicBezTo>
                  <a:pt x="59" y="400"/>
                  <a:pt x="61" y="392"/>
                  <a:pt x="60" y="387"/>
                </a:cubicBezTo>
                <a:close/>
                <a:moveTo>
                  <a:pt x="59" y="415"/>
                </a:moveTo>
                <a:cubicBezTo>
                  <a:pt x="59" y="415"/>
                  <a:pt x="58" y="415"/>
                  <a:pt x="58" y="415"/>
                </a:cubicBezTo>
                <a:cubicBezTo>
                  <a:pt x="62" y="422"/>
                  <a:pt x="59" y="429"/>
                  <a:pt x="60" y="437"/>
                </a:cubicBezTo>
                <a:cubicBezTo>
                  <a:pt x="59" y="437"/>
                  <a:pt x="60" y="435"/>
                  <a:pt x="58" y="435"/>
                </a:cubicBezTo>
                <a:cubicBezTo>
                  <a:pt x="61" y="433"/>
                  <a:pt x="58" y="424"/>
                  <a:pt x="59" y="419"/>
                </a:cubicBezTo>
                <a:cubicBezTo>
                  <a:pt x="59" y="418"/>
                  <a:pt x="58" y="419"/>
                  <a:pt x="57" y="419"/>
                </a:cubicBezTo>
                <a:cubicBezTo>
                  <a:pt x="57" y="417"/>
                  <a:pt x="58" y="417"/>
                  <a:pt x="57" y="414"/>
                </a:cubicBezTo>
                <a:cubicBezTo>
                  <a:pt x="59" y="414"/>
                  <a:pt x="60" y="414"/>
                  <a:pt x="60" y="416"/>
                </a:cubicBezTo>
                <a:cubicBezTo>
                  <a:pt x="59" y="415"/>
                  <a:pt x="59" y="415"/>
                  <a:pt x="59" y="415"/>
                </a:cubicBezTo>
                <a:close/>
                <a:moveTo>
                  <a:pt x="63" y="439"/>
                </a:moveTo>
                <a:cubicBezTo>
                  <a:pt x="64" y="440"/>
                  <a:pt x="64" y="441"/>
                  <a:pt x="64" y="443"/>
                </a:cubicBezTo>
                <a:cubicBezTo>
                  <a:pt x="62" y="443"/>
                  <a:pt x="63" y="441"/>
                  <a:pt x="63" y="439"/>
                </a:cubicBezTo>
                <a:close/>
                <a:moveTo>
                  <a:pt x="59" y="443"/>
                </a:moveTo>
                <a:cubicBezTo>
                  <a:pt x="60" y="442"/>
                  <a:pt x="59" y="440"/>
                  <a:pt x="60" y="441"/>
                </a:cubicBezTo>
                <a:cubicBezTo>
                  <a:pt x="61" y="441"/>
                  <a:pt x="60" y="443"/>
                  <a:pt x="61" y="443"/>
                </a:cubicBezTo>
                <a:cubicBezTo>
                  <a:pt x="61" y="444"/>
                  <a:pt x="60" y="443"/>
                  <a:pt x="59" y="443"/>
                </a:cubicBezTo>
                <a:close/>
                <a:moveTo>
                  <a:pt x="63" y="444"/>
                </a:moveTo>
                <a:cubicBezTo>
                  <a:pt x="65" y="444"/>
                  <a:pt x="64" y="447"/>
                  <a:pt x="64" y="448"/>
                </a:cubicBezTo>
                <a:cubicBezTo>
                  <a:pt x="63" y="447"/>
                  <a:pt x="63" y="444"/>
                  <a:pt x="63" y="444"/>
                </a:cubicBezTo>
                <a:close/>
                <a:moveTo>
                  <a:pt x="63" y="450"/>
                </a:moveTo>
                <a:cubicBezTo>
                  <a:pt x="64" y="450"/>
                  <a:pt x="64" y="451"/>
                  <a:pt x="64" y="451"/>
                </a:cubicBezTo>
                <a:cubicBezTo>
                  <a:pt x="65" y="449"/>
                  <a:pt x="64" y="452"/>
                  <a:pt x="66" y="452"/>
                </a:cubicBezTo>
                <a:cubicBezTo>
                  <a:pt x="65" y="454"/>
                  <a:pt x="64" y="452"/>
                  <a:pt x="63" y="452"/>
                </a:cubicBezTo>
                <a:cubicBezTo>
                  <a:pt x="63" y="452"/>
                  <a:pt x="63" y="451"/>
                  <a:pt x="63" y="450"/>
                </a:cubicBezTo>
                <a:close/>
                <a:moveTo>
                  <a:pt x="67" y="483"/>
                </a:moveTo>
                <a:cubicBezTo>
                  <a:pt x="67" y="483"/>
                  <a:pt x="68" y="483"/>
                  <a:pt x="68" y="482"/>
                </a:cubicBezTo>
                <a:cubicBezTo>
                  <a:pt x="69" y="482"/>
                  <a:pt x="68" y="484"/>
                  <a:pt x="69" y="484"/>
                </a:cubicBezTo>
                <a:cubicBezTo>
                  <a:pt x="68" y="485"/>
                  <a:pt x="68" y="485"/>
                  <a:pt x="68" y="487"/>
                </a:cubicBezTo>
                <a:cubicBezTo>
                  <a:pt x="68" y="486"/>
                  <a:pt x="69" y="486"/>
                  <a:pt x="69" y="486"/>
                </a:cubicBezTo>
                <a:cubicBezTo>
                  <a:pt x="70" y="486"/>
                  <a:pt x="68" y="487"/>
                  <a:pt x="69" y="489"/>
                </a:cubicBezTo>
                <a:cubicBezTo>
                  <a:pt x="68" y="489"/>
                  <a:pt x="68" y="488"/>
                  <a:pt x="67" y="488"/>
                </a:cubicBezTo>
                <a:cubicBezTo>
                  <a:pt x="67" y="488"/>
                  <a:pt x="68" y="488"/>
                  <a:pt x="68" y="488"/>
                </a:cubicBezTo>
                <a:cubicBezTo>
                  <a:pt x="68" y="487"/>
                  <a:pt x="68" y="483"/>
                  <a:pt x="67" y="483"/>
                </a:cubicBezTo>
                <a:close/>
                <a:moveTo>
                  <a:pt x="69" y="496"/>
                </a:moveTo>
                <a:cubicBezTo>
                  <a:pt x="70" y="497"/>
                  <a:pt x="70" y="500"/>
                  <a:pt x="70" y="502"/>
                </a:cubicBezTo>
                <a:cubicBezTo>
                  <a:pt x="68" y="500"/>
                  <a:pt x="71" y="497"/>
                  <a:pt x="69" y="498"/>
                </a:cubicBezTo>
                <a:cubicBezTo>
                  <a:pt x="67" y="497"/>
                  <a:pt x="70" y="497"/>
                  <a:pt x="69" y="496"/>
                </a:cubicBezTo>
                <a:close/>
                <a:moveTo>
                  <a:pt x="72" y="517"/>
                </a:moveTo>
                <a:cubicBezTo>
                  <a:pt x="74" y="517"/>
                  <a:pt x="73" y="515"/>
                  <a:pt x="73" y="514"/>
                </a:cubicBezTo>
                <a:cubicBezTo>
                  <a:pt x="73" y="513"/>
                  <a:pt x="72" y="514"/>
                  <a:pt x="72" y="515"/>
                </a:cubicBezTo>
                <a:cubicBezTo>
                  <a:pt x="71" y="514"/>
                  <a:pt x="71" y="513"/>
                  <a:pt x="71" y="513"/>
                </a:cubicBezTo>
                <a:cubicBezTo>
                  <a:pt x="72" y="513"/>
                  <a:pt x="72" y="513"/>
                  <a:pt x="71" y="513"/>
                </a:cubicBezTo>
                <a:cubicBezTo>
                  <a:pt x="71" y="514"/>
                  <a:pt x="73" y="513"/>
                  <a:pt x="73" y="513"/>
                </a:cubicBezTo>
                <a:cubicBezTo>
                  <a:pt x="73" y="511"/>
                  <a:pt x="72" y="510"/>
                  <a:pt x="73" y="508"/>
                </a:cubicBezTo>
                <a:cubicBezTo>
                  <a:pt x="76" y="517"/>
                  <a:pt x="76" y="525"/>
                  <a:pt x="77" y="534"/>
                </a:cubicBezTo>
                <a:cubicBezTo>
                  <a:pt x="74" y="533"/>
                  <a:pt x="76" y="529"/>
                  <a:pt x="75" y="526"/>
                </a:cubicBezTo>
                <a:cubicBezTo>
                  <a:pt x="74" y="526"/>
                  <a:pt x="74" y="526"/>
                  <a:pt x="74" y="527"/>
                </a:cubicBezTo>
                <a:cubicBezTo>
                  <a:pt x="73" y="524"/>
                  <a:pt x="75" y="522"/>
                  <a:pt x="74" y="518"/>
                </a:cubicBezTo>
                <a:cubicBezTo>
                  <a:pt x="74" y="517"/>
                  <a:pt x="73" y="519"/>
                  <a:pt x="71" y="518"/>
                </a:cubicBezTo>
                <a:cubicBezTo>
                  <a:pt x="72" y="518"/>
                  <a:pt x="72" y="517"/>
                  <a:pt x="72" y="516"/>
                </a:cubicBezTo>
                <a:cubicBezTo>
                  <a:pt x="72" y="516"/>
                  <a:pt x="71" y="516"/>
                  <a:pt x="71" y="516"/>
                </a:cubicBezTo>
                <a:cubicBezTo>
                  <a:pt x="71" y="515"/>
                  <a:pt x="73" y="516"/>
                  <a:pt x="72" y="517"/>
                </a:cubicBezTo>
                <a:close/>
                <a:moveTo>
                  <a:pt x="77" y="552"/>
                </a:moveTo>
                <a:cubicBezTo>
                  <a:pt x="78" y="552"/>
                  <a:pt x="77" y="554"/>
                  <a:pt x="77" y="554"/>
                </a:cubicBezTo>
                <a:cubicBezTo>
                  <a:pt x="75" y="555"/>
                  <a:pt x="77" y="555"/>
                  <a:pt x="75" y="554"/>
                </a:cubicBezTo>
                <a:cubicBezTo>
                  <a:pt x="75" y="554"/>
                  <a:pt x="76" y="554"/>
                  <a:pt x="76" y="554"/>
                </a:cubicBezTo>
                <a:cubicBezTo>
                  <a:pt x="76" y="554"/>
                  <a:pt x="76" y="553"/>
                  <a:pt x="77" y="552"/>
                </a:cubicBezTo>
                <a:close/>
                <a:moveTo>
                  <a:pt x="77" y="561"/>
                </a:moveTo>
                <a:cubicBezTo>
                  <a:pt x="77" y="562"/>
                  <a:pt x="80" y="561"/>
                  <a:pt x="78" y="563"/>
                </a:cubicBezTo>
                <a:cubicBezTo>
                  <a:pt x="76" y="561"/>
                  <a:pt x="76" y="565"/>
                  <a:pt x="77" y="565"/>
                </a:cubicBezTo>
                <a:cubicBezTo>
                  <a:pt x="77" y="566"/>
                  <a:pt x="75" y="567"/>
                  <a:pt x="76" y="568"/>
                </a:cubicBezTo>
                <a:cubicBezTo>
                  <a:pt x="76" y="569"/>
                  <a:pt x="76" y="568"/>
                  <a:pt x="75" y="568"/>
                </a:cubicBezTo>
                <a:cubicBezTo>
                  <a:pt x="75" y="566"/>
                  <a:pt x="75" y="562"/>
                  <a:pt x="76" y="560"/>
                </a:cubicBezTo>
                <a:cubicBezTo>
                  <a:pt x="76" y="559"/>
                  <a:pt x="75" y="559"/>
                  <a:pt x="75" y="559"/>
                </a:cubicBezTo>
                <a:cubicBezTo>
                  <a:pt x="76" y="558"/>
                  <a:pt x="76" y="558"/>
                  <a:pt x="76" y="556"/>
                </a:cubicBezTo>
                <a:cubicBezTo>
                  <a:pt x="78" y="558"/>
                  <a:pt x="77" y="559"/>
                  <a:pt x="77" y="561"/>
                </a:cubicBezTo>
                <a:close/>
                <a:moveTo>
                  <a:pt x="73" y="570"/>
                </a:moveTo>
                <a:cubicBezTo>
                  <a:pt x="74" y="569"/>
                  <a:pt x="75" y="569"/>
                  <a:pt x="76" y="569"/>
                </a:cubicBezTo>
                <a:cubicBezTo>
                  <a:pt x="76" y="570"/>
                  <a:pt x="76" y="571"/>
                  <a:pt x="76" y="571"/>
                </a:cubicBezTo>
                <a:cubicBezTo>
                  <a:pt x="75" y="572"/>
                  <a:pt x="76" y="571"/>
                  <a:pt x="74" y="571"/>
                </a:cubicBezTo>
                <a:cubicBezTo>
                  <a:pt x="74" y="572"/>
                  <a:pt x="75" y="572"/>
                  <a:pt x="75" y="572"/>
                </a:cubicBezTo>
                <a:cubicBezTo>
                  <a:pt x="75" y="573"/>
                  <a:pt x="74" y="573"/>
                  <a:pt x="73" y="573"/>
                </a:cubicBezTo>
                <a:cubicBezTo>
                  <a:pt x="74" y="572"/>
                  <a:pt x="75" y="570"/>
                  <a:pt x="73" y="570"/>
                </a:cubicBezTo>
                <a:close/>
                <a:moveTo>
                  <a:pt x="73" y="577"/>
                </a:moveTo>
                <a:cubicBezTo>
                  <a:pt x="75" y="576"/>
                  <a:pt x="75" y="578"/>
                  <a:pt x="74" y="580"/>
                </a:cubicBezTo>
                <a:cubicBezTo>
                  <a:pt x="72" y="579"/>
                  <a:pt x="75" y="578"/>
                  <a:pt x="73" y="577"/>
                </a:cubicBezTo>
                <a:close/>
                <a:moveTo>
                  <a:pt x="77" y="600"/>
                </a:moveTo>
                <a:cubicBezTo>
                  <a:pt x="77" y="599"/>
                  <a:pt x="79" y="601"/>
                  <a:pt x="79" y="598"/>
                </a:cubicBezTo>
                <a:cubicBezTo>
                  <a:pt x="81" y="599"/>
                  <a:pt x="79" y="602"/>
                  <a:pt x="79" y="603"/>
                </a:cubicBezTo>
                <a:cubicBezTo>
                  <a:pt x="79" y="606"/>
                  <a:pt x="79" y="608"/>
                  <a:pt x="77" y="610"/>
                </a:cubicBezTo>
                <a:cubicBezTo>
                  <a:pt x="78" y="607"/>
                  <a:pt x="77" y="603"/>
                  <a:pt x="79" y="601"/>
                </a:cubicBezTo>
                <a:cubicBezTo>
                  <a:pt x="78" y="601"/>
                  <a:pt x="78" y="600"/>
                  <a:pt x="77" y="600"/>
                </a:cubicBezTo>
                <a:close/>
                <a:moveTo>
                  <a:pt x="76" y="615"/>
                </a:moveTo>
                <a:cubicBezTo>
                  <a:pt x="79" y="613"/>
                  <a:pt x="74" y="620"/>
                  <a:pt x="78" y="619"/>
                </a:cubicBezTo>
                <a:cubicBezTo>
                  <a:pt x="75" y="620"/>
                  <a:pt x="78" y="624"/>
                  <a:pt x="75" y="624"/>
                </a:cubicBezTo>
                <a:cubicBezTo>
                  <a:pt x="76" y="622"/>
                  <a:pt x="75" y="619"/>
                  <a:pt x="76" y="616"/>
                </a:cubicBezTo>
                <a:cubicBezTo>
                  <a:pt x="76" y="615"/>
                  <a:pt x="77" y="615"/>
                  <a:pt x="76" y="615"/>
                </a:cubicBezTo>
                <a:close/>
                <a:moveTo>
                  <a:pt x="62" y="676"/>
                </a:moveTo>
                <a:cubicBezTo>
                  <a:pt x="64" y="673"/>
                  <a:pt x="66" y="664"/>
                  <a:pt x="68" y="656"/>
                </a:cubicBezTo>
                <a:cubicBezTo>
                  <a:pt x="69" y="660"/>
                  <a:pt x="67" y="663"/>
                  <a:pt x="66" y="666"/>
                </a:cubicBezTo>
                <a:cubicBezTo>
                  <a:pt x="66" y="667"/>
                  <a:pt x="67" y="666"/>
                  <a:pt x="67" y="665"/>
                </a:cubicBezTo>
                <a:cubicBezTo>
                  <a:pt x="66" y="668"/>
                  <a:pt x="66" y="674"/>
                  <a:pt x="64" y="678"/>
                </a:cubicBezTo>
                <a:cubicBezTo>
                  <a:pt x="64" y="679"/>
                  <a:pt x="66" y="683"/>
                  <a:pt x="63" y="683"/>
                </a:cubicBezTo>
                <a:cubicBezTo>
                  <a:pt x="63" y="683"/>
                  <a:pt x="64" y="683"/>
                  <a:pt x="64" y="683"/>
                </a:cubicBezTo>
                <a:cubicBezTo>
                  <a:pt x="64" y="684"/>
                  <a:pt x="63" y="684"/>
                  <a:pt x="62" y="684"/>
                </a:cubicBezTo>
                <a:cubicBezTo>
                  <a:pt x="62" y="685"/>
                  <a:pt x="63" y="685"/>
                  <a:pt x="63" y="684"/>
                </a:cubicBezTo>
                <a:cubicBezTo>
                  <a:pt x="62" y="687"/>
                  <a:pt x="61" y="695"/>
                  <a:pt x="59" y="699"/>
                </a:cubicBezTo>
                <a:cubicBezTo>
                  <a:pt x="60" y="700"/>
                  <a:pt x="60" y="699"/>
                  <a:pt x="61" y="699"/>
                </a:cubicBezTo>
                <a:cubicBezTo>
                  <a:pt x="61" y="700"/>
                  <a:pt x="60" y="701"/>
                  <a:pt x="58" y="701"/>
                </a:cubicBezTo>
                <a:cubicBezTo>
                  <a:pt x="60" y="702"/>
                  <a:pt x="56" y="706"/>
                  <a:pt x="59" y="706"/>
                </a:cubicBezTo>
                <a:cubicBezTo>
                  <a:pt x="59" y="708"/>
                  <a:pt x="59" y="709"/>
                  <a:pt x="57" y="709"/>
                </a:cubicBezTo>
                <a:cubicBezTo>
                  <a:pt x="58" y="707"/>
                  <a:pt x="55" y="700"/>
                  <a:pt x="59" y="698"/>
                </a:cubicBezTo>
                <a:cubicBezTo>
                  <a:pt x="58" y="698"/>
                  <a:pt x="57" y="697"/>
                  <a:pt x="58" y="696"/>
                </a:cubicBezTo>
                <a:cubicBezTo>
                  <a:pt x="60" y="698"/>
                  <a:pt x="60" y="692"/>
                  <a:pt x="59" y="691"/>
                </a:cubicBezTo>
                <a:cubicBezTo>
                  <a:pt x="61" y="691"/>
                  <a:pt x="62" y="685"/>
                  <a:pt x="61" y="684"/>
                </a:cubicBezTo>
                <a:cubicBezTo>
                  <a:pt x="62" y="683"/>
                  <a:pt x="64" y="678"/>
                  <a:pt x="62" y="676"/>
                </a:cubicBezTo>
                <a:close/>
                <a:moveTo>
                  <a:pt x="65" y="696"/>
                </a:moveTo>
                <a:cubicBezTo>
                  <a:pt x="65" y="695"/>
                  <a:pt x="67" y="694"/>
                  <a:pt x="65" y="694"/>
                </a:cubicBezTo>
                <a:cubicBezTo>
                  <a:pt x="65" y="694"/>
                  <a:pt x="66" y="694"/>
                  <a:pt x="66" y="693"/>
                </a:cubicBezTo>
                <a:cubicBezTo>
                  <a:pt x="67" y="695"/>
                  <a:pt x="66" y="698"/>
                  <a:pt x="65" y="699"/>
                </a:cubicBezTo>
                <a:cubicBezTo>
                  <a:pt x="65" y="698"/>
                  <a:pt x="65" y="698"/>
                  <a:pt x="66" y="698"/>
                </a:cubicBezTo>
                <a:cubicBezTo>
                  <a:pt x="64" y="698"/>
                  <a:pt x="66" y="696"/>
                  <a:pt x="65" y="696"/>
                </a:cubicBezTo>
                <a:close/>
                <a:moveTo>
                  <a:pt x="60" y="720"/>
                </a:moveTo>
                <a:cubicBezTo>
                  <a:pt x="61" y="721"/>
                  <a:pt x="61" y="722"/>
                  <a:pt x="60" y="723"/>
                </a:cubicBezTo>
                <a:cubicBezTo>
                  <a:pt x="59" y="723"/>
                  <a:pt x="60" y="720"/>
                  <a:pt x="60" y="720"/>
                </a:cubicBezTo>
                <a:close/>
                <a:moveTo>
                  <a:pt x="59" y="725"/>
                </a:moveTo>
                <a:cubicBezTo>
                  <a:pt x="61" y="726"/>
                  <a:pt x="59" y="728"/>
                  <a:pt x="59" y="729"/>
                </a:cubicBezTo>
                <a:cubicBezTo>
                  <a:pt x="58" y="728"/>
                  <a:pt x="59" y="726"/>
                  <a:pt x="59" y="725"/>
                </a:cubicBezTo>
                <a:close/>
                <a:moveTo>
                  <a:pt x="62" y="653"/>
                </a:moveTo>
                <a:cubicBezTo>
                  <a:pt x="62" y="654"/>
                  <a:pt x="61" y="654"/>
                  <a:pt x="61" y="656"/>
                </a:cubicBezTo>
                <a:cubicBezTo>
                  <a:pt x="63" y="656"/>
                  <a:pt x="61" y="654"/>
                  <a:pt x="63" y="656"/>
                </a:cubicBezTo>
                <a:cubicBezTo>
                  <a:pt x="60" y="658"/>
                  <a:pt x="59" y="662"/>
                  <a:pt x="60" y="665"/>
                </a:cubicBezTo>
                <a:cubicBezTo>
                  <a:pt x="58" y="663"/>
                  <a:pt x="60" y="668"/>
                  <a:pt x="58" y="668"/>
                </a:cubicBezTo>
                <a:cubicBezTo>
                  <a:pt x="61" y="668"/>
                  <a:pt x="60" y="662"/>
                  <a:pt x="62" y="661"/>
                </a:cubicBezTo>
                <a:cubicBezTo>
                  <a:pt x="61" y="661"/>
                  <a:pt x="61" y="660"/>
                  <a:pt x="61" y="659"/>
                </a:cubicBezTo>
                <a:cubicBezTo>
                  <a:pt x="63" y="659"/>
                  <a:pt x="62" y="658"/>
                  <a:pt x="63" y="659"/>
                </a:cubicBezTo>
                <a:cubicBezTo>
                  <a:pt x="63" y="657"/>
                  <a:pt x="62" y="658"/>
                  <a:pt x="62" y="658"/>
                </a:cubicBezTo>
                <a:cubicBezTo>
                  <a:pt x="62" y="658"/>
                  <a:pt x="62" y="657"/>
                  <a:pt x="63" y="657"/>
                </a:cubicBezTo>
                <a:cubicBezTo>
                  <a:pt x="63" y="657"/>
                  <a:pt x="63" y="658"/>
                  <a:pt x="64" y="658"/>
                </a:cubicBezTo>
                <a:cubicBezTo>
                  <a:pt x="63" y="655"/>
                  <a:pt x="63" y="653"/>
                  <a:pt x="64" y="652"/>
                </a:cubicBezTo>
                <a:cubicBezTo>
                  <a:pt x="64" y="653"/>
                  <a:pt x="63" y="653"/>
                  <a:pt x="62" y="653"/>
                </a:cubicBezTo>
                <a:close/>
                <a:moveTo>
                  <a:pt x="25" y="87"/>
                </a:moveTo>
                <a:cubicBezTo>
                  <a:pt x="23" y="86"/>
                  <a:pt x="23" y="85"/>
                  <a:pt x="21" y="84"/>
                </a:cubicBezTo>
                <a:cubicBezTo>
                  <a:pt x="22" y="86"/>
                  <a:pt x="24" y="88"/>
                  <a:pt x="25" y="87"/>
                </a:cubicBezTo>
                <a:close/>
                <a:moveTo>
                  <a:pt x="17" y="47"/>
                </a:moveTo>
                <a:cubicBezTo>
                  <a:pt x="17" y="44"/>
                  <a:pt x="19" y="42"/>
                  <a:pt x="19" y="41"/>
                </a:cubicBezTo>
                <a:cubicBezTo>
                  <a:pt x="18" y="42"/>
                  <a:pt x="15" y="45"/>
                  <a:pt x="17" y="47"/>
                </a:cubicBezTo>
                <a:close/>
                <a:moveTo>
                  <a:pt x="13" y="100"/>
                </a:moveTo>
                <a:cubicBezTo>
                  <a:pt x="13" y="99"/>
                  <a:pt x="13" y="99"/>
                  <a:pt x="13" y="98"/>
                </a:cubicBezTo>
                <a:cubicBezTo>
                  <a:pt x="14" y="98"/>
                  <a:pt x="14" y="100"/>
                  <a:pt x="14" y="99"/>
                </a:cubicBezTo>
                <a:cubicBezTo>
                  <a:pt x="13" y="97"/>
                  <a:pt x="10" y="98"/>
                  <a:pt x="11" y="95"/>
                </a:cubicBezTo>
                <a:cubicBezTo>
                  <a:pt x="8" y="96"/>
                  <a:pt x="14" y="101"/>
                  <a:pt x="13" y="100"/>
                </a:cubicBezTo>
                <a:close/>
                <a:moveTo>
                  <a:pt x="86" y="308"/>
                </a:moveTo>
                <a:cubicBezTo>
                  <a:pt x="85" y="308"/>
                  <a:pt x="85" y="308"/>
                  <a:pt x="85" y="309"/>
                </a:cubicBezTo>
                <a:cubicBezTo>
                  <a:pt x="85" y="309"/>
                  <a:pt x="86" y="309"/>
                  <a:pt x="86" y="309"/>
                </a:cubicBezTo>
                <a:cubicBezTo>
                  <a:pt x="86" y="308"/>
                  <a:pt x="85" y="306"/>
                  <a:pt x="86" y="305"/>
                </a:cubicBezTo>
                <a:cubicBezTo>
                  <a:pt x="85" y="306"/>
                  <a:pt x="85" y="305"/>
                  <a:pt x="84" y="304"/>
                </a:cubicBezTo>
                <a:cubicBezTo>
                  <a:pt x="84" y="305"/>
                  <a:pt x="84" y="306"/>
                  <a:pt x="84" y="306"/>
                </a:cubicBezTo>
                <a:cubicBezTo>
                  <a:pt x="86" y="306"/>
                  <a:pt x="84" y="307"/>
                  <a:pt x="84" y="308"/>
                </a:cubicBezTo>
                <a:cubicBezTo>
                  <a:pt x="85" y="308"/>
                  <a:pt x="86" y="308"/>
                  <a:pt x="86" y="308"/>
                </a:cubicBezTo>
                <a:close/>
                <a:moveTo>
                  <a:pt x="56" y="684"/>
                </a:moveTo>
                <a:cubicBezTo>
                  <a:pt x="56" y="683"/>
                  <a:pt x="56" y="683"/>
                  <a:pt x="57" y="683"/>
                </a:cubicBezTo>
                <a:cubicBezTo>
                  <a:pt x="54" y="683"/>
                  <a:pt x="59" y="677"/>
                  <a:pt x="56" y="679"/>
                </a:cubicBezTo>
                <a:cubicBezTo>
                  <a:pt x="56" y="680"/>
                  <a:pt x="54" y="683"/>
                  <a:pt x="56" y="684"/>
                </a:cubicBezTo>
                <a:close/>
                <a:moveTo>
                  <a:pt x="73" y="673"/>
                </a:moveTo>
                <a:cubicBezTo>
                  <a:pt x="74" y="672"/>
                  <a:pt x="73" y="669"/>
                  <a:pt x="73" y="668"/>
                </a:cubicBezTo>
                <a:cubicBezTo>
                  <a:pt x="74" y="668"/>
                  <a:pt x="74" y="669"/>
                  <a:pt x="74" y="669"/>
                </a:cubicBezTo>
                <a:cubicBezTo>
                  <a:pt x="73" y="665"/>
                  <a:pt x="77" y="662"/>
                  <a:pt x="74" y="661"/>
                </a:cubicBezTo>
                <a:cubicBezTo>
                  <a:pt x="75" y="661"/>
                  <a:pt x="76" y="659"/>
                  <a:pt x="75" y="658"/>
                </a:cubicBezTo>
                <a:cubicBezTo>
                  <a:pt x="75" y="658"/>
                  <a:pt x="74" y="658"/>
                  <a:pt x="74" y="658"/>
                </a:cubicBezTo>
                <a:cubicBezTo>
                  <a:pt x="73" y="663"/>
                  <a:pt x="72" y="669"/>
                  <a:pt x="71" y="673"/>
                </a:cubicBezTo>
                <a:cubicBezTo>
                  <a:pt x="72" y="673"/>
                  <a:pt x="72" y="673"/>
                  <a:pt x="73" y="67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29"/>
          <p:cNvSpPr>
            <a:spLocks noEditPoints="1"/>
          </p:cNvSpPr>
          <p:nvPr/>
        </p:nvSpPr>
        <p:spPr bwMode="auto">
          <a:xfrm>
            <a:off x="7740352" y="3063861"/>
            <a:ext cx="578023" cy="3510211"/>
          </a:xfrm>
          <a:custGeom>
            <a:avLst/>
            <a:gdLst>
              <a:gd name="T0" fmla="*/ 81 w 134"/>
              <a:gd name="T1" fmla="*/ 410 h 813"/>
              <a:gd name="T2" fmla="*/ 77 w 134"/>
              <a:gd name="T3" fmla="*/ 443 h 813"/>
              <a:gd name="T4" fmla="*/ 60 w 134"/>
              <a:gd name="T5" fmla="*/ 774 h 813"/>
              <a:gd name="T6" fmla="*/ 99 w 134"/>
              <a:gd name="T7" fmla="*/ 4 h 813"/>
              <a:gd name="T8" fmla="*/ 8 w 134"/>
              <a:gd name="T9" fmla="*/ 40 h 813"/>
              <a:gd name="T10" fmla="*/ 30 w 134"/>
              <a:gd name="T11" fmla="*/ 126 h 813"/>
              <a:gd name="T12" fmla="*/ 46 w 134"/>
              <a:gd name="T13" fmla="*/ 136 h 813"/>
              <a:gd name="T14" fmla="*/ 15 w 134"/>
              <a:gd name="T15" fmla="*/ 51 h 813"/>
              <a:gd name="T16" fmla="*/ 49 w 134"/>
              <a:gd name="T17" fmla="*/ 40 h 813"/>
              <a:gd name="T18" fmla="*/ 116 w 134"/>
              <a:gd name="T19" fmla="*/ 52 h 813"/>
              <a:gd name="T20" fmla="*/ 63 w 134"/>
              <a:gd name="T21" fmla="*/ 184 h 813"/>
              <a:gd name="T22" fmla="*/ 62 w 134"/>
              <a:gd name="T23" fmla="*/ 262 h 813"/>
              <a:gd name="T24" fmla="*/ 68 w 134"/>
              <a:gd name="T25" fmla="*/ 319 h 813"/>
              <a:gd name="T26" fmla="*/ 82 w 134"/>
              <a:gd name="T27" fmla="*/ 386 h 813"/>
              <a:gd name="T28" fmla="*/ 80 w 134"/>
              <a:gd name="T29" fmla="*/ 443 h 813"/>
              <a:gd name="T30" fmla="*/ 72 w 134"/>
              <a:gd name="T31" fmla="*/ 481 h 813"/>
              <a:gd name="T32" fmla="*/ 61 w 134"/>
              <a:gd name="T33" fmla="*/ 536 h 813"/>
              <a:gd name="T34" fmla="*/ 47 w 134"/>
              <a:gd name="T35" fmla="*/ 565 h 813"/>
              <a:gd name="T36" fmla="*/ 43 w 134"/>
              <a:gd name="T37" fmla="*/ 591 h 813"/>
              <a:gd name="T38" fmla="*/ 53 w 134"/>
              <a:gd name="T39" fmla="*/ 708 h 813"/>
              <a:gd name="T40" fmla="*/ 58 w 134"/>
              <a:gd name="T41" fmla="*/ 759 h 813"/>
              <a:gd name="T42" fmla="*/ 62 w 134"/>
              <a:gd name="T43" fmla="*/ 803 h 813"/>
              <a:gd name="T44" fmla="*/ 67 w 134"/>
              <a:gd name="T45" fmla="*/ 756 h 813"/>
              <a:gd name="T46" fmla="*/ 62 w 134"/>
              <a:gd name="T47" fmla="*/ 709 h 813"/>
              <a:gd name="T48" fmla="*/ 57 w 134"/>
              <a:gd name="T49" fmla="*/ 707 h 813"/>
              <a:gd name="T50" fmla="*/ 52 w 134"/>
              <a:gd name="T51" fmla="*/ 640 h 813"/>
              <a:gd name="T52" fmla="*/ 52 w 134"/>
              <a:gd name="T53" fmla="*/ 626 h 813"/>
              <a:gd name="T54" fmla="*/ 57 w 134"/>
              <a:gd name="T55" fmla="*/ 561 h 813"/>
              <a:gd name="T56" fmla="*/ 72 w 134"/>
              <a:gd name="T57" fmla="*/ 511 h 813"/>
              <a:gd name="T58" fmla="*/ 79 w 134"/>
              <a:gd name="T59" fmla="*/ 488 h 813"/>
              <a:gd name="T60" fmla="*/ 82 w 134"/>
              <a:gd name="T61" fmla="*/ 458 h 813"/>
              <a:gd name="T62" fmla="*/ 88 w 134"/>
              <a:gd name="T63" fmla="*/ 385 h 813"/>
              <a:gd name="T64" fmla="*/ 84 w 134"/>
              <a:gd name="T65" fmla="*/ 338 h 813"/>
              <a:gd name="T66" fmla="*/ 73 w 134"/>
              <a:gd name="T67" fmla="*/ 185 h 813"/>
              <a:gd name="T68" fmla="*/ 83 w 134"/>
              <a:gd name="T69" fmla="*/ 154 h 813"/>
              <a:gd name="T70" fmla="*/ 132 w 134"/>
              <a:gd name="T71" fmla="*/ 62 h 813"/>
              <a:gd name="T72" fmla="*/ 129 w 134"/>
              <a:gd name="T73" fmla="*/ 37 h 813"/>
              <a:gd name="T74" fmla="*/ 52 w 134"/>
              <a:gd name="T75" fmla="*/ 543 h 813"/>
              <a:gd name="T76" fmla="*/ 87 w 134"/>
              <a:gd name="T77" fmla="*/ 6 h 813"/>
              <a:gd name="T78" fmla="*/ 130 w 134"/>
              <a:gd name="T79" fmla="*/ 53 h 813"/>
              <a:gd name="T80" fmla="*/ 13 w 134"/>
              <a:gd name="T81" fmla="*/ 81 h 813"/>
              <a:gd name="T82" fmla="*/ 98 w 134"/>
              <a:gd name="T83" fmla="*/ 115 h 813"/>
              <a:gd name="T84" fmla="*/ 84 w 134"/>
              <a:gd name="T85" fmla="*/ 150 h 813"/>
              <a:gd name="T86" fmla="*/ 64 w 134"/>
              <a:gd name="T87" fmla="*/ 205 h 813"/>
              <a:gd name="T88" fmla="*/ 64 w 134"/>
              <a:gd name="T89" fmla="*/ 242 h 813"/>
              <a:gd name="T90" fmla="*/ 76 w 134"/>
              <a:gd name="T91" fmla="*/ 322 h 813"/>
              <a:gd name="T92" fmla="*/ 77 w 134"/>
              <a:gd name="T93" fmla="*/ 332 h 813"/>
              <a:gd name="T94" fmla="*/ 81 w 134"/>
              <a:gd name="T95" fmla="*/ 359 h 813"/>
              <a:gd name="T96" fmla="*/ 77 w 134"/>
              <a:gd name="T97" fmla="*/ 462 h 813"/>
              <a:gd name="T98" fmla="*/ 45 w 134"/>
              <a:gd name="T99" fmla="*/ 616 h 813"/>
              <a:gd name="T100" fmla="*/ 52 w 134"/>
              <a:gd name="T101" fmla="*/ 670 h 813"/>
              <a:gd name="T102" fmla="*/ 57 w 134"/>
              <a:gd name="T103" fmla="*/ 709 h 813"/>
              <a:gd name="T104" fmla="*/ 83 w 134"/>
              <a:gd name="T105" fmla="*/ 432 h 813"/>
              <a:gd name="T106" fmla="*/ 116 w 134"/>
              <a:gd name="T107" fmla="*/ 12 h 813"/>
              <a:gd name="T108" fmla="*/ 88 w 134"/>
              <a:gd name="T109" fmla="*/ 443 h 813"/>
              <a:gd name="T110" fmla="*/ 69 w 134"/>
              <a:gd name="T111" fmla="*/ 494 h 813"/>
              <a:gd name="T112" fmla="*/ 63 w 134"/>
              <a:gd name="T113" fmla="*/ 520 h 813"/>
              <a:gd name="T114" fmla="*/ 61 w 134"/>
              <a:gd name="T115" fmla="*/ 527 h 813"/>
              <a:gd name="T116" fmla="*/ 54 w 134"/>
              <a:gd name="T117" fmla="*/ 641 h 813"/>
              <a:gd name="T118" fmla="*/ 57 w 134"/>
              <a:gd name="T119" fmla="*/ 678 h 813"/>
              <a:gd name="T120" fmla="*/ 68 w 134"/>
              <a:gd name="T121" fmla="*/ 768 h 813"/>
              <a:gd name="T122" fmla="*/ 58 w 134"/>
              <a:gd name="T123" fmla="*/ 682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" h="813">
                <a:moveTo>
                  <a:pt x="64" y="46"/>
                </a:moveTo>
                <a:cubicBezTo>
                  <a:pt x="63" y="44"/>
                  <a:pt x="63" y="47"/>
                  <a:pt x="61" y="46"/>
                </a:cubicBezTo>
                <a:cubicBezTo>
                  <a:pt x="61" y="44"/>
                  <a:pt x="64" y="45"/>
                  <a:pt x="64" y="44"/>
                </a:cubicBezTo>
                <a:cubicBezTo>
                  <a:pt x="65" y="45"/>
                  <a:pt x="64" y="46"/>
                  <a:pt x="64" y="47"/>
                </a:cubicBezTo>
                <a:cubicBezTo>
                  <a:pt x="63" y="47"/>
                  <a:pt x="63" y="47"/>
                  <a:pt x="62" y="47"/>
                </a:cubicBezTo>
                <a:cubicBezTo>
                  <a:pt x="62" y="46"/>
                  <a:pt x="63" y="46"/>
                  <a:pt x="64" y="46"/>
                </a:cubicBezTo>
                <a:close/>
                <a:moveTo>
                  <a:pt x="16" y="59"/>
                </a:moveTo>
                <a:cubicBezTo>
                  <a:pt x="16" y="57"/>
                  <a:pt x="17" y="54"/>
                  <a:pt x="15" y="52"/>
                </a:cubicBezTo>
                <a:cubicBezTo>
                  <a:pt x="15" y="52"/>
                  <a:pt x="15" y="52"/>
                  <a:pt x="14" y="52"/>
                </a:cubicBezTo>
                <a:cubicBezTo>
                  <a:pt x="15" y="55"/>
                  <a:pt x="14" y="57"/>
                  <a:pt x="16" y="59"/>
                </a:cubicBezTo>
                <a:close/>
                <a:moveTo>
                  <a:pt x="46" y="135"/>
                </a:moveTo>
                <a:cubicBezTo>
                  <a:pt x="48" y="137"/>
                  <a:pt x="49" y="140"/>
                  <a:pt x="51" y="141"/>
                </a:cubicBezTo>
                <a:cubicBezTo>
                  <a:pt x="50" y="138"/>
                  <a:pt x="49" y="136"/>
                  <a:pt x="46" y="135"/>
                </a:cubicBezTo>
                <a:close/>
                <a:moveTo>
                  <a:pt x="70" y="184"/>
                </a:moveTo>
                <a:cubicBezTo>
                  <a:pt x="69" y="185"/>
                  <a:pt x="68" y="186"/>
                  <a:pt x="67" y="186"/>
                </a:cubicBezTo>
                <a:cubicBezTo>
                  <a:pt x="68" y="187"/>
                  <a:pt x="68" y="187"/>
                  <a:pt x="69" y="187"/>
                </a:cubicBezTo>
                <a:cubicBezTo>
                  <a:pt x="69" y="186"/>
                  <a:pt x="70" y="185"/>
                  <a:pt x="70" y="184"/>
                </a:cubicBezTo>
                <a:close/>
                <a:moveTo>
                  <a:pt x="80" y="399"/>
                </a:moveTo>
                <a:cubicBezTo>
                  <a:pt x="82" y="399"/>
                  <a:pt x="80" y="395"/>
                  <a:pt x="80" y="395"/>
                </a:cubicBezTo>
                <a:cubicBezTo>
                  <a:pt x="80" y="396"/>
                  <a:pt x="81" y="397"/>
                  <a:pt x="80" y="399"/>
                </a:cubicBezTo>
                <a:close/>
                <a:moveTo>
                  <a:pt x="82" y="407"/>
                </a:moveTo>
                <a:cubicBezTo>
                  <a:pt x="82" y="405"/>
                  <a:pt x="83" y="405"/>
                  <a:pt x="84" y="404"/>
                </a:cubicBezTo>
                <a:cubicBezTo>
                  <a:pt x="82" y="404"/>
                  <a:pt x="84" y="403"/>
                  <a:pt x="82" y="402"/>
                </a:cubicBezTo>
                <a:cubicBezTo>
                  <a:pt x="81" y="403"/>
                  <a:pt x="81" y="407"/>
                  <a:pt x="82" y="407"/>
                </a:cubicBezTo>
                <a:close/>
                <a:moveTo>
                  <a:pt x="81" y="410"/>
                </a:moveTo>
                <a:cubicBezTo>
                  <a:pt x="81" y="409"/>
                  <a:pt x="81" y="407"/>
                  <a:pt x="80" y="407"/>
                </a:cubicBezTo>
                <a:cubicBezTo>
                  <a:pt x="80" y="408"/>
                  <a:pt x="80" y="409"/>
                  <a:pt x="81" y="410"/>
                </a:cubicBezTo>
                <a:close/>
                <a:moveTo>
                  <a:pt x="80" y="417"/>
                </a:moveTo>
                <a:cubicBezTo>
                  <a:pt x="79" y="417"/>
                  <a:pt x="81" y="413"/>
                  <a:pt x="79" y="413"/>
                </a:cubicBezTo>
                <a:cubicBezTo>
                  <a:pt x="79" y="414"/>
                  <a:pt x="79" y="419"/>
                  <a:pt x="80" y="417"/>
                </a:cubicBezTo>
                <a:close/>
                <a:moveTo>
                  <a:pt x="92" y="429"/>
                </a:moveTo>
                <a:cubicBezTo>
                  <a:pt x="92" y="428"/>
                  <a:pt x="92" y="428"/>
                  <a:pt x="92" y="427"/>
                </a:cubicBezTo>
                <a:cubicBezTo>
                  <a:pt x="90" y="426"/>
                  <a:pt x="91" y="429"/>
                  <a:pt x="91" y="430"/>
                </a:cubicBezTo>
                <a:cubicBezTo>
                  <a:pt x="92" y="430"/>
                  <a:pt x="92" y="429"/>
                  <a:pt x="93" y="430"/>
                </a:cubicBezTo>
                <a:cubicBezTo>
                  <a:pt x="93" y="432"/>
                  <a:pt x="91" y="434"/>
                  <a:pt x="93" y="436"/>
                </a:cubicBezTo>
                <a:cubicBezTo>
                  <a:pt x="93" y="432"/>
                  <a:pt x="93" y="429"/>
                  <a:pt x="94" y="424"/>
                </a:cubicBezTo>
                <a:cubicBezTo>
                  <a:pt x="93" y="424"/>
                  <a:pt x="93" y="424"/>
                  <a:pt x="92" y="424"/>
                </a:cubicBezTo>
                <a:cubicBezTo>
                  <a:pt x="93" y="426"/>
                  <a:pt x="91" y="425"/>
                  <a:pt x="92" y="426"/>
                </a:cubicBezTo>
                <a:cubicBezTo>
                  <a:pt x="92" y="426"/>
                  <a:pt x="94" y="425"/>
                  <a:pt x="94" y="426"/>
                </a:cubicBezTo>
                <a:cubicBezTo>
                  <a:pt x="92" y="426"/>
                  <a:pt x="94" y="429"/>
                  <a:pt x="92" y="429"/>
                </a:cubicBezTo>
                <a:close/>
                <a:moveTo>
                  <a:pt x="77" y="443"/>
                </a:moveTo>
                <a:cubicBezTo>
                  <a:pt x="77" y="443"/>
                  <a:pt x="77" y="444"/>
                  <a:pt x="77" y="445"/>
                </a:cubicBezTo>
                <a:cubicBezTo>
                  <a:pt x="79" y="445"/>
                  <a:pt x="78" y="447"/>
                  <a:pt x="77" y="447"/>
                </a:cubicBezTo>
                <a:cubicBezTo>
                  <a:pt x="77" y="447"/>
                  <a:pt x="77" y="448"/>
                  <a:pt x="77" y="449"/>
                </a:cubicBezTo>
                <a:cubicBezTo>
                  <a:pt x="78" y="450"/>
                  <a:pt x="79" y="448"/>
                  <a:pt x="78" y="448"/>
                </a:cubicBezTo>
                <a:cubicBezTo>
                  <a:pt x="78" y="448"/>
                  <a:pt x="78" y="449"/>
                  <a:pt x="77" y="448"/>
                </a:cubicBezTo>
                <a:cubicBezTo>
                  <a:pt x="77" y="448"/>
                  <a:pt x="78" y="448"/>
                  <a:pt x="77" y="447"/>
                </a:cubicBezTo>
                <a:cubicBezTo>
                  <a:pt x="79" y="447"/>
                  <a:pt x="78" y="444"/>
                  <a:pt x="80" y="445"/>
                </a:cubicBezTo>
                <a:cubicBezTo>
                  <a:pt x="79" y="443"/>
                  <a:pt x="79" y="445"/>
                  <a:pt x="79" y="443"/>
                </a:cubicBezTo>
                <a:cubicBezTo>
                  <a:pt x="78" y="443"/>
                  <a:pt x="78" y="443"/>
                  <a:pt x="77" y="443"/>
                </a:cubicBezTo>
                <a:close/>
                <a:moveTo>
                  <a:pt x="84" y="475"/>
                </a:moveTo>
                <a:cubicBezTo>
                  <a:pt x="85" y="475"/>
                  <a:pt x="85" y="476"/>
                  <a:pt x="86" y="476"/>
                </a:cubicBezTo>
                <a:cubicBezTo>
                  <a:pt x="86" y="475"/>
                  <a:pt x="86" y="475"/>
                  <a:pt x="86" y="474"/>
                </a:cubicBezTo>
                <a:cubicBezTo>
                  <a:pt x="87" y="475"/>
                  <a:pt x="88" y="474"/>
                  <a:pt x="87" y="473"/>
                </a:cubicBezTo>
                <a:cubicBezTo>
                  <a:pt x="87" y="474"/>
                  <a:pt x="85" y="473"/>
                  <a:pt x="84" y="475"/>
                </a:cubicBezTo>
                <a:close/>
                <a:moveTo>
                  <a:pt x="53" y="548"/>
                </a:moveTo>
                <a:cubicBezTo>
                  <a:pt x="54" y="548"/>
                  <a:pt x="54" y="548"/>
                  <a:pt x="55" y="548"/>
                </a:cubicBezTo>
                <a:cubicBezTo>
                  <a:pt x="55" y="547"/>
                  <a:pt x="56" y="546"/>
                  <a:pt x="54" y="545"/>
                </a:cubicBezTo>
                <a:cubicBezTo>
                  <a:pt x="54" y="547"/>
                  <a:pt x="54" y="547"/>
                  <a:pt x="53" y="548"/>
                </a:cubicBezTo>
                <a:close/>
                <a:moveTo>
                  <a:pt x="50" y="647"/>
                </a:moveTo>
                <a:cubicBezTo>
                  <a:pt x="51" y="647"/>
                  <a:pt x="51" y="647"/>
                  <a:pt x="52" y="647"/>
                </a:cubicBezTo>
                <a:cubicBezTo>
                  <a:pt x="50" y="647"/>
                  <a:pt x="52" y="642"/>
                  <a:pt x="51" y="642"/>
                </a:cubicBezTo>
                <a:cubicBezTo>
                  <a:pt x="51" y="645"/>
                  <a:pt x="50" y="644"/>
                  <a:pt x="50" y="647"/>
                </a:cubicBezTo>
                <a:close/>
                <a:moveTo>
                  <a:pt x="53" y="735"/>
                </a:moveTo>
                <a:cubicBezTo>
                  <a:pt x="54" y="736"/>
                  <a:pt x="53" y="737"/>
                  <a:pt x="55" y="738"/>
                </a:cubicBezTo>
                <a:cubicBezTo>
                  <a:pt x="55" y="737"/>
                  <a:pt x="56" y="737"/>
                  <a:pt x="56" y="737"/>
                </a:cubicBezTo>
                <a:cubicBezTo>
                  <a:pt x="55" y="735"/>
                  <a:pt x="54" y="735"/>
                  <a:pt x="55" y="734"/>
                </a:cubicBezTo>
                <a:cubicBezTo>
                  <a:pt x="54" y="734"/>
                  <a:pt x="53" y="733"/>
                  <a:pt x="53" y="734"/>
                </a:cubicBezTo>
                <a:cubicBezTo>
                  <a:pt x="54" y="734"/>
                  <a:pt x="54" y="734"/>
                  <a:pt x="53" y="735"/>
                </a:cubicBezTo>
                <a:close/>
                <a:moveTo>
                  <a:pt x="54" y="738"/>
                </a:moveTo>
                <a:cubicBezTo>
                  <a:pt x="55" y="741"/>
                  <a:pt x="54" y="745"/>
                  <a:pt x="56" y="746"/>
                </a:cubicBezTo>
                <a:cubicBezTo>
                  <a:pt x="57" y="745"/>
                  <a:pt x="55" y="744"/>
                  <a:pt x="57" y="744"/>
                </a:cubicBezTo>
                <a:cubicBezTo>
                  <a:pt x="55" y="741"/>
                  <a:pt x="56" y="740"/>
                  <a:pt x="55" y="738"/>
                </a:cubicBezTo>
                <a:cubicBezTo>
                  <a:pt x="55" y="738"/>
                  <a:pt x="55" y="738"/>
                  <a:pt x="54" y="738"/>
                </a:cubicBezTo>
                <a:close/>
                <a:moveTo>
                  <a:pt x="60" y="774"/>
                </a:moveTo>
                <a:cubicBezTo>
                  <a:pt x="57" y="774"/>
                  <a:pt x="60" y="771"/>
                  <a:pt x="58" y="770"/>
                </a:cubicBezTo>
                <a:cubicBezTo>
                  <a:pt x="57" y="772"/>
                  <a:pt x="58" y="774"/>
                  <a:pt x="59" y="776"/>
                </a:cubicBezTo>
                <a:cubicBezTo>
                  <a:pt x="58" y="774"/>
                  <a:pt x="59" y="775"/>
                  <a:pt x="60" y="774"/>
                </a:cubicBezTo>
                <a:close/>
                <a:moveTo>
                  <a:pt x="56" y="800"/>
                </a:moveTo>
                <a:cubicBezTo>
                  <a:pt x="56" y="800"/>
                  <a:pt x="56" y="799"/>
                  <a:pt x="56" y="799"/>
                </a:cubicBezTo>
                <a:cubicBezTo>
                  <a:pt x="56" y="800"/>
                  <a:pt x="56" y="800"/>
                  <a:pt x="57" y="800"/>
                </a:cubicBezTo>
                <a:cubicBezTo>
                  <a:pt x="57" y="799"/>
                  <a:pt x="57" y="798"/>
                  <a:pt x="56" y="798"/>
                </a:cubicBezTo>
                <a:cubicBezTo>
                  <a:pt x="56" y="799"/>
                  <a:pt x="54" y="800"/>
                  <a:pt x="56" y="800"/>
                </a:cubicBezTo>
                <a:close/>
                <a:moveTo>
                  <a:pt x="59" y="806"/>
                </a:moveTo>
                <a:cubicBezTo>
                  <a:pt x="58" y="804"/>
                  <a:pt x="59" y="804"/>
                  <a:pt x="58" y="803"/>
                </a:cubicBezTo>
                <a:cubicBezTo>
                  <a:pt x="58" y="804"/>
                  <a:pt x="57" y="806"/>
                  <a:pt x="59" y="806"/>
                </a:cubicBezTo>
                <a:close/>
                <a:moveTo>
                  <a:pt x="59" y="811"/>
                </a:moveTo>
                <a:cubicBezTo>
                  <a:pt x="61" y="812"/>
                  <a:pt x="61" y="807"/>
                  <a:pt x="59" y="808"/>
                </a:cubicBezTo>
                <a:cubicBezTo>
                  <a:pt x="59" y="809"/>
                  <a:pt x="59" y="809"/>
                  <a:pt x="59" y="811"/>
                </a:cubicBezTo>
                <a:close/>
                <a:moveTo>
                  <a:pt x="95" y="2"/>
                </a:moveTo>
                <a:cubicBezTo>
                  <a:pt x="97" y="3"/>
                  <a:pt x="102" y="2"/>
                  <a:pt x="100" y="4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6"/>
                  <a:pt x="107" y="7"/>
                  <a:pt x="106" y="7"/>
                </a:cubicBezTo>
                <a:cubicBezTo>
                  <a:pt x="107" y="6"/>
                  <a:pt x="105" y="5"/>
                  <a:pt x="106" y="5"/>
                </a:cubicBezTo>
                <a:cubicBezTo>
                  <a:pt x="108" y="9"/>
                  <a:pt x="108" y="11"/>
                  <a:pt x="111" y="14"/>
                </a:cubicBezTo>
                <a:cubicBezTo>
                  <a:pt x="109" y="13"/>
                  <a:pt x="113" y="16"/>
                  <a:pt x="113" y="16"/>
                </a:cubicBezTo>
                <a:cubicBezTo>
                  <a:pt x="109" y="16"/>
                  <a:pt x="109" y="14"/>
                  <a:pt x="107" y="11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4" y="9"/>
                  <a:pt x="101" y="9"/>
                  <a:pt x="98" y="7"/>
                </a:cubicBezTo>
                <a:cubicBezTo>
                  <a:pt x="98" y="6"/>
                  <a:pt x="100" y="6"/>
                  <a:pt x="99" y="4"/>
                </a:cubicBezTo>
                <a:cubicBezTo>
                  <a:pt x="97" y="5"/>
                  <a:pt x="99" y="2"/>
                  <a:pt x="97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88" y="5"/>
                  <a:pt x="79" y="5"/>
                  <a:pt x="74" y="12"/>
                </a:cubicBezTo>
                <a:cubicBezTo>
                  <a:pt x="73" y="12"/>
                  <a:pt x="73" y="13"/>
                  <a:pt x="72" y="13"/>
                </a:cubicBezTo>
                <a:cubicBezTo>
                  <a:pt x="72" y="15"/>
                  <a:pt x="71" y="15"/>
                  <a:pt x="69" y="16"/>
                </a:cubicBezTo>
                <a:cubicBezTo>
                  <a:pt x="69" y="17"/>
                  <a:pt x="71" y="18"/>
                  <a:pt x="69" y="18"/>
                </a:cubicBezTo>
                <a:cubicBezTo>
                  <a:pt x="69" y="18"/>
                  <a:pt x="70" y="18"/>
                  <a:pt x="70" y="17"/>
                </a:cubicBezTo>
                <a:cubicBezTo>
                  <a:pt x="68" y="18"/>
                  <a:pt x="68" y="19"/>
                  <a:pt x="68" y="21"/>
                </a:cubicBezTo>
                <a:cubicBezTo>
                  <a:pt x="66" y="21"/>
                  <a:pt x="66" y="21"/>
                  <a:pt x="66" y="23"/>
                </a:cubicBezTo>
                <a:cubicBezTo>
                  <a:pt x="64" y="23"/>
                  <a:pt x="63" y="25"/>
                  <a:pt x="64" y="26"/>
                </a:cubicBezTo>
                <a:cubicBezTo>
                  <a:pt x="60" y="26"/>
                  <a:pt x="60" y="32"/>
                  <a:pt x="57" y="35"/>
                </a:cubicBezTo>
                <a:cubicBezTo>
                  <a:pt x="56" y="34"/>
                  <a:pt x="54" y="33"/>
                  <a:pt x="56" y="31"/>
                </a:cubicBezTo>
                <a:cubicBezTo>
                  <a:pt x="52" y="29"/>
                  <a:pt x="48" y="17"/>
                  <a:pt x="39" y="19"/>
                </a:cubicBezTo>
                <a:cubicBezTo>
                  <a:pt x="38" y="17"/>
                  <a:pt x="36" y="19"/>
                  <a:pt x="35" y="17"/>
                </a:cubicBezTo>
                <a:cubicBezTo>
                  <a:pt x="34" y="19"/>
                  <a:pt x="26" y="18"/>
                  <a:pt x="27" y="21"/>
                </a:cubicBezTo>
                <a:cubicBezTo>
                  <a:pt x="24" y="23"/>
                  <a:pt x="18" y="22"/>
                  <a:pt x="15" y="24"/>
                </a:cubicBezTo>
                <a:cubicBezTo>
                  <a:pt x="17" y="25"/>
                  <a:pt x="19" y="23"/>
                  <a:pt x="20" y="25"/>
                </a:cubicBezTo>
                <a:cubicBezTo>
                  <a:pt x="17" y="24"/>
                  <a:pt x="20" y="27"/>
                  <a:pt x="18" y="27"/>
                </a:cubicBezTo>
                <a:cubicBezTo>
                  <a:pt x="19" y="26"/>
                  <a:pt x="17" y="26"/>
                  <a:pt x="17" y="25"/>
                </a:cubicBezTo>
                <a:cubicBezTo>
                  <a:pt x="16" y="26"/>
                  <a:pt x="13" y="25"/>
                  <a:pt x="13" y="28"/>
                </a:cubicBezTo>
                <a:cubicBezTo>
                  <a:pt x="13" y="27"/>
                  <a:pt x="15" y="26"/>
                  <a:pt x="16" y="27"/>
                </a:cubicBezTo>
                <a:cubicBezTo>
                  <a:pt x="15" y="27"/>
                  <a:pt x="15" y="28"/>
                  <a:pt x="14" y="28"/>
                </a:cubicBezTo>
                <a:cubicBezTo>
                  <a:pt x="11" y="27"/>
                  <a:pt x="9" y="31"/>
                  <a:pt x="9" y="35"/>
                </a:cubicBezTo>
                <a:cubicBezTo>
                  <a:pt x="6" y="36"/>
                  <a:pt x="4" y="40"/>
                  <a:pt x="7" y="41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1"/>
                  <a:pt x="7" y="41"/>
                  <a:pt x="7" y="41"/>
                </a:cubicBezTo>
                <a:cubicBezTo>
                  <a:pt x="6" y="41"/>
                  <a:pt x="6" y="41"/>
                  <a:pt x="5" y="40"/>
                </a:cubicBezTo>
                <a:cubicBezTo>
                  <a:pt x="4" y="42"/>
                  <a:pt x="5" y="43"/>
                  <a:pt x="4" y="44"/>
                </a:cubicBezTo>
                <a:cubicBezTo>
                  <a:pt x="6" y="44"/>
                  <a:pt x="5" y="42"/>
                  <a:pt x="6" y="42"/>
                </a:cubicBezTo>
                <a:cubicBezTo>
                  <a:pt x="7" y="44"/>
                  <a:pt x="5" y="44"/>
                  <a:pt x="4" y="45"/>
                </a:cubicBezTo>
                <a:cubicBezTo>
                  <a:pt x="3" y="46"/>
                  <a:pt x="5" y="46"/>
                  <a:pt x="5" y="47"/>
                </a:cubicBezTo>
                <a:cubicBezTo>
                  <a:pt x="4" y="47"/>
                  <a:pt x="4" y="46"/>
                  <a:pt x="3" y="47"/>
                </a:cubicBezTo>
                <a:cubicBezTo>
                  <a:pt x="4" y="49"/>
                  <a:pt x="2" y="50"/>
                  <a:pt x="4" y="51"/>
                </a:cubicBezTo>
                <a:cubicBezTo>
                  <a:pt x="1" y="50"/>
                  <a:pt x="2" y="55"/>
                  <a:pt x="1" y="58"/>
                </a:cubicBezTo>
                <a:cubicBezTo>
                  <a:pt x="2" y="58"/>
                  <a:pt x="3" y="57"/>
                  <a:pt x="3" y="58"/>
                </a:cubicBezTo>
                <a:cubicBezTo>
                  <a:pt x="1" y="58"/>
                  <a:pt x="2" y="61"/>
                  <a:pt x="0" y="59"/>
                </a:cubicBezTo>
                <a:cubicBezTo>
                  <a:pt x="0" y="67"/>
                  <a:pt x="3" y="74"/>
                  <a:pt x="4" y="82"/>
                </a:cubicBezTo>
                <a:cubicBezTo>
                  <a:pt x="5" y="82"/>
                  <a:pt x="5" y="81"/>
                  <a:pt x="6" y="83"/>
                </a:cubicBezTo>
                <a:cubicBezTo>
                  <a:pt x="4" y="84"/>
                  <a:pt x="6" y="88"/>
                  <a:pt x="8" y="88"/>
                </a:cubicBezTo>
                <a:cubicBezTo>
                  <a:pt x="7" y="86"/>
                  <a:pt x="8" y="82"/>
                  <a:pt x="6" y="80"/>
                </a:cubicBezTo>
                <a:cubicBezTo>
                  <a:pt x="7" y="79"/>
                  <a:pt x="5" y="79"/>
                  <a:pt x="6" y="78"/>
                </a:cubicBezTo>
                <a:cubicBezTo>
                  <a:pt x="11" y="86"/>
                  <a:pt x="8" y="87"/>
                  <a:pt x="12" y="97"/>
                </a:cubicBezTo>
                <a:cubicBezTo>
                  <a:pt x="13" y="96"/>
                  <a:pt x="12" y="94"/>
                  <a:pt x="13" y="95"/>
                </a:cubicBezTo>
                <a:cubicBezTo>
                  <a:pt x="12" y="98"/>
                  <a:pt x="13" y="97"/>
                  <a:pt x="13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5" y="104"/>
                  <a:pt x="18" y="111"/>
                  <a:pt x="22" y="114"/>
                </a:cubicBezTo>
                <a:cubicBezTo>
                  <a:pt x="22" y="118"/>
                  <a:pt x="25" y="120"/>
                  <a:pt x="26" y="124"/>
                </a:cubicBezTo>
                <a:cubicBezTo>
                  <a:pt x="27" y="124"/>
                  <a:pt x="27" y="123"/>
                  <a:pt x="27" y="124"/>
                </a:cubicBezTo>
                <a:cubicBezTo>
                  <a:pt x="27" y="126"/>
                  <a:pt x="28" y="126"/>
                  <a:pt x="29" y="127"/>
                </a:cubicBezTo>
                <a:cubicBezTo>
                  <a:pt x="29" y="127"/>
                  <a:pt x="29" y="127"/>
                  <a:pt x="30" y="126"/>
                </a:cubicBezTo>
                <a:cubicBezTo>
                  <a:pt x="28" y="129"/>
                  <a:pt x="32" y="128"/>
                  <a:pt x="30" y="130"/>
                </a:cubicBezTo>
                <a:cubicBezTo>
                  <a:pt x="31" y="130"/>
                  <a:pt x="32" y="131"/>
                  <a:pt x="32" y="132"/>
                </a:cubicBezTo>
                <a:cubicBezTo>
                  <a:pt x="33" y="132"/>
                  <a:pt x="33" y="132"/>
                  <a:pt x="34" y="132"/>
                </a:cubicBezTo>
                <a:cubicBezTo>
                  <a:pt x="33" y="134"/>
                  <a:pt x="37" y="137"/>
                  <a:pt x="38" y="137"/>
                </a:cubicBezTo>
                <a:cubicBezTo>
                  <a:pt x="37" y="139"/>
                  <a:pt x="41" y="138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ubicBezTo>
                  <a:pt x="42" y="141"/>
                  <a:pt x="43" y="140"/>
                  <a:pt x="43" y="141"/>
                </a:cubicBezTo>
                <a:cubicBezTo>
                  <a:pt x="42" y="141"/>
                  <a:pt x="42" y="141"/>
                  <a:pt x="41" y="141"/>
                </a:cubicBezTo>
                <a:cubicBezTo>
                  <a:pt x="42" y="143"/>
                  <a:pt x="43" y="143"/>
                  <a:pt x="43" y="145"/>
                </a:cubicBezTo>
                <a:cubicBezTo>
                  <a:pt x="45" y="145"/>
                  <a:pt x="45" y="147"/>
                  <a:pt x="47" y="146"/>
                </a:cubicBezTo>
                <a:cubicBezTo>
                  <a:pt x="46" y="147"/>
                  <a:pt x="48" y="150"/>
                  <a:pt x="49" y="150"/>
                </a:cubicBezTo>
                <a:cubicBezTo>
                  <a:pt x="49" y="151"/>
                  <a:pt x="51" y="155"/>
                  <a:pt x="52" y="154"/>
                </a:cubicBezTo>
                <a:cubicBezTo>
                  <a:pt x="52" y="154"/>
                  <a:pt x="51" y="154"/>
                  <a:pt x="51" y="155"/>
                </a:cubicBezTo>
                <a:cubicBezTo>
                  <a:pt x="55" y="157"/>
                  <a:pt x="57" y="161"/>
                  <a:pt x="60" y="164"/>
                </a:cubicBezTo>
                <a:cubicBezTo>
                  <a:pt x="60" y="164"/>
                  <a:pt x="60" y="164"/>
                  <a:pt x="61" y="163"/>
                </a:cubicBezTo>
                <a:cubicBezTo>
                  <a:pt x="62" y="165"/>
                  <a:pt x="63" y="168"/>
                  <a:pt x="66" y="168"/>
                </a:cubicBezTo>
                <a:cubicBezTo>
                  <a:pt x="65" y="167"/>
                  <a:pt x="68" y="166"/>
                  <a:pt x="66" y="166"/>
                </a:cubicBezTo>
                <a:cubicBezTo>
                  <a:pt x="66" y="167"/>
                  <a:pt x="65" y="165"/>
                  <a:pt x="64" y="163"/>
                </a:cubicBezTo>
                <a:cubicBezTo>
                  <a:pt x="65" y="163"/>
                  <a:pt x="65" y="164"/>
                  <a:pt x="65" y="163"/>
                </a:cubicBezTo>
                <a:cubicBezTo>
                  <a:pt x="65" y="161"/>
                  <a:pt x="64" y="164"/>
                  <a:pt x="64" y="162"/>
                </a:cubicBezTo>
                <a:cubicBezTo>
                  <a:pt x="62" y="156"/>
                  <a:pt x="56" y="152"/>
                  <a:pt x="55" y="143"/>
                </a:cubicBezTo>
                <a:cubicBezTo>
                  <a:pt x="52" y="144"/>
                  <a:pt x="53" y="142"/>
                  <a:pt x="53" y="141"/>
                </a:cubicBezTo>
                <a:cubicBezTo>
                  <a:pt x="52" y="141"/>
                  <a:pt x="52" y="141"/>
                  <a:pt x="51" y="141"/>
                </a:cubicBezTo>
                <a:cubicBezTo>
                  <a:pt x="50" y="142"/>
                  <a:pt x="53" y="144"/>
                  <a:pt x="52" y="145"/>
                </a:cubicBezTo>
                <a:cubicBezTo>
                  <a:pt x="49" y="141"/>
                  <a:pt x="48" y="139"/>
                  <a:pt x="46" y="136"/>
                </a:cubicBezTo>
                <a:cubicBezTo>
                  <a:pt x="44" y="134"/>
                  <a:pt x="41" y="131"/>
                  <a:pt x="40" y="128"/>
                </a:cubicBezTo>
                <a:cubicBezTo>
                  <a:pt x="39" y="127"/>
                  <a:pt x="38" y="126"/>
                  <a:pt x="36" y="126"/>
                </a:cubicBezTo>
                <a:cubicBezTo>
                  <a:pt x="38" y="126"/>
                  <a:pt x="38" y="125"/>
                  <a:pt x="38" y="124"/>
                </a:cubicBezTo>
                <a:cubicBezTo>
                  <a:pt x="37" y="124"/>
                  <a:pt x="37" y="126"/>
                  <a:pt x="36" y="124"/>
                </a:cubicBezTo>
                <a:cubicBezTo>
                  <a:pt x="37" y="124"/>
                  <a:pt x="38" y="123"/>
                  <a:pt x="37" y="123"/>
                </a:cubicBezTo>
                <a:cubicBezTo>
                  <a:pt x="33" y="123"/>
                  <a:pt x="32" y="113"/>
                  <a:pt x="28" y="113"/>
                </a:cubicBezTo>
                <a:cubicBezTo>
                  <a:pt x="30" y="113"/>
                  <a:pt x="29" y="113"/>
                  <a:pt x="29" y="112"/>
                </a:cubicBezTo>
                <a:cubicBezTo>
                  <a:pt x="29" y="112"/>
                  <a:pt x="30" y="112"/>
                  <a:pt x="30" y="112"/>
                </a:cubicBezTo>
                <a:cubicBezTo>
                  <a:pt x="26" y="105"/>
                  <a:pt x="21" y="103"/>
                  <a:pt x="21" y="94"/>
                </a:cubicBezTo>
                <a:cubicBezTo>
                  <a:pt x="21" y="96"/>
                  <a:pt x="18" y="95"/>
                  <a:pt x="18" y="94"/>
                </a:cubicBezTo>
                <a:cubicBezTo>
                  <a:pt x="19" y="95"/>
                  <a:pt x="21" y="94"/>
                  <a:pt x="20" y="93"/>
                </a:cubicBezTo>
                <a:cubicBezTo>
                  <a:pt x="19" y="94"/>
                  <a:pt x="18" y="93"/>
                  <a:pt x="19" y="92"/>
                </a:cubicBezTo>
                <a:cubicBezTo>
                  <a:pt x="18" y="91"/>
                  <a:pt x="17" y="93"/>
                  <a:pt x="17" y="92"/>
                </a:cubicBezTo>
                <a:cubicBezTo>
                  <a:pt x="17" y="90"/>
                  <a:pt x="16" y="89"/>
                  <a:pt x="16" y="88"/>
                </a:cubicBezTo>
                <a:cubicBezTo>
                  <a:pt x="17" y="88"/>
                  <a:pt x="17" y="91"/>
                  <a:pt x="18" y="89"/>
                </a:cubicBezTo>
                <a:cubicBezTo>
                  <a:pt x="17" y="89"/>
                  <a:pt x="18" y="87"/>
                  <a:pt x="18" y="87"/>
                </a:cubicBezTo>
                <a:cubicBezTo>
                  <a:pt x="17" y="86"/>
                  <a:pt x="17" y="87"/>
                  <a:pt x="17" y="88"/>
                </a:cubicBezTo>
                <a:cubicBezTo>
                  <a:pt x="17" y="85"/>
                  <a:pt x="16" y="88"/>
                  <a:pt x="16" y="87"/>
                </a:cubicBezTo>
                <a:cubicBezTo>
                  <a:pt x="16" y="82"/>
                  <a:pt x="14" y="75"/>
                  <a:pt x="12" y="71"/>
                </a:cubicBezTo>
                <a:cubicBezTo>
                  <a:pt x="12" y="68"/>
                  <a:pt x="10" y="65"/>
                  <a:pt x="12" y="61"/>
                </a:cubicBezTo>
                <a:cubicBezTo>
                  <a:pt x="11" y="61"/>
                  <a:pt x="11" y="61"/>
                  <a:pt x="10" y="61"/>
                </a:cubicBezTo>
                <a:cubicBezTo>
                  <a:pt x="11" y="60"/>
                  <a:pt x="9" y="60"/>
                  <a:pt x="11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3" y="57"/>
                  <a:pt x="12" y="52"/>
                  <a:pt x="14" y="50"/>
                </a:cubicBezTo>
                <a:cubicBezTo>
                  <a:pt x="14" y="51"/>
                  <a:pt x="17" y="51"/>
                  <a:pt x="15" y="51"/>
                </a:cubicBezTo>
                <a:cubicBezTo>
                  <a:pt x="15" y="50"/>
                  <a:pt x="15" y="49"/>
                  <a:pt x="15" y="49"/>
                </a:cubicBezTo>
                <a:cubicBezTo>
                  <a:pt x="16" y="49"/>
                  <a:pt x="16" y="50"/>
                  <a:pt x="16" y="50"/>
                </a:cubicBezTo>
                <a:cubicBezTo>
                  <a:pt x="17" y="47"/>
                  <a:pt x="19" y="43"/>
                  <a:pt x="17" y="41"/>
                </a:cubicBezTo>
                <a:cubicBezTo>
                  <a:pt x="18" y="41"/>
                  <a:pt x="19" y="41"/>
                  <a:pt x="19" y="40"/>
                </a:cubicBezTo>
                <a:cubicBezTo>
                  <a:pt x="19" y="40"/>
                  <a:pt x="19" y="40"/>
                  <a:pt x="18" y="39"/>
                </a:cubicBezTo>
                <a:cubicBezTo>
                  <a:pt x="20" y="39"/>
                  <a:pt x="20" y="38"/>
                  <a:pt x="19" y="38"/>
                </a:cubicBezTo>
                <a:cubicBezTo>
                  <a:pt x="22" y="37"/>
                  <a:pt x="19" y="36"/>
                  <a:pt x="20" y="36"/>
                </a:cubicBezTo>
                <a:cubicBezTo>
                  <a:pt x="22" y="36"/>
                  <a:pt x="22" y="37"/>
                  <a:pt x="23" y="37"/>
                </a:cubicBezTo>
                <a:cubicBezTo>
                  <a:pt x="23" y="36"/>
                  <a:pt x="24" y="36"/>
                  <a:pt x="24" y="35"/>
                </a:cubicBezTo>
                <a:cubicBezTo>
                  <a:pt x="23" y="35"/>
                  <a:pt x="23" y="34"/>
                  <a:pt x="23" y="33"/>
                </a:cubicBezTo>
                <a:cubicBezTo>
                  <a:pt x="24" y="33"/>
                  <a:pt x="25" y="33"/>
                  <a:pt x="25" y="32"/>
                </a:cubicBezTo>
                <a:cubicBezTo>
                  <a:pt x="25" y="32"/>
                  <a:pt x="25" y="31"/>
                  <a:pt x="25" y="31"/>
                </a:cubicBezTo>
                <a:cubicBezTo>
                  <a:pt x="24" y="31"/>
                  <a:pt x="25" y="31"/>
                  <a:pt x="25" y="32"/>
                </a:cubicBezTo>
                <a:cubicBezTo>
                  <a:pt x="24" y="31"/>
                  <a:pt x="23" y="33"/>
                  <a:pt x="23" y="31"/>
                </a:cubicBezTo>
                <a:cubicBezTo>
                  <a:pt x="27" y="30"/>
                  <a:pt x="29" y="26"/>
                  <a:pt x="34" y="25"/>
                </a:cubicBezTo>
                <a:cubicBezTo>
                  <a:pt x="36" y="25"/>
                  <a:pt x="39" y="27"/>
                  <a:pt x="42" y="26"/>
                </a:cubicBezTo>
                <a:cubicBezTo>
                  <a:pt x="43" y="27"/>
                  <a:pt x="42" y="27"/>
                  <a:pt x="41" y="28"/>
                </a:cubicBezTo>
                <a:cubicBezTo>
                  <a:pt x="43" y="27"/>
                  <a:pt x="43" y="27"/>
                  <a:pt x="45" y="28"/>
                </a:cubicBezTo>
                <a:cubicBezTo>
                  <a:pt x="44" y="30"/>
                  <a:pt x="43" y="28"/>
                  <a:pt x="43" y="29"/>
                </a:cubicBezTo>
                <a:cubicBezTo>
                  <a:pt x="44" y="29"/>
                  <a:pt x="42" y="30"/>
                  <a:pt x="44" y="30"/>
                </a:cubicBezTo>
                <a:cubicBezTo>
                  <a:pt x="44" y="30"/>
                  <a:pt x="44" y="29"/>
                  <a:pt x="45" y="29"/>
                </a:cubicBezTo>
                <a:cubicBezTo>
                  <a:pt x="45" y="31"/>
                  <a:pt x="47" y="32"/>
                  <a:pt x="47" y="35"/>
                </a:cubicBezTo>
                <a:cubicBezTo>
                  <a:pt x="46" y="35"/>
                  <a:pt x="46" y="34"/>
                  <a:pt x="46" y="35"/>
                </a:cubicBezTo>
                <a:cubicBezTo>
                  <a:pt x="46" y="36"/>
                  <a:pt x="46" y="38"/>
                  <a:pt x="47" y="40"/>
                </a:cubicBezTo>
                <a:cubicBezTo>
                  <a:pt x="48" y="39"/>
                  <a:pt x="48" y="40"/>
                  <a:pt x="49" y="40"/>
                </a:cubicBezTo>
                <a:cubicBezTo>
                  <a:pt x="51" y="39"/>
                  <a:pt x="52" y="38"/>
                  <a:pt x="53" y="37"/>
                </a:cubicBezTo>
                <a:cubicBezTo>
                  <a:pt x="53" y="42"/>
                  <a:pt x="55" y="44"/>
                  <a:pt x="55" y="49"/>
                </a:cubicBezTo>
                <a:cubicBezTo>
                  <a:pt x="57" y="49"/>
                  <a:pt x="56" y="50"/>
                  <a:pt x="57" y="51"/>
                </a:cubicBezTo>
                <a:cubicBezTo>
                  <a:pt x="57" y="51"/>
                  <a:pt x="58" y="50"/>
                  <a:pt x="58" y="51"/>
                </a:cubicBezTo>
                <a:cubicBezTo>
                  <a:pt x="57" y="52"/>
                  <a:pt x="59" y="52"/>
                  <a:pt x="59" y="53"/>
                </a:cubicBezTo>
                <a:cubicBezTo>
                  <a:pt x="59" y="54"/>
                  <a:pt x="60" y="53"/>
                  <a:pt x="60" y="53"/>
                </a:cubicBezTo>
                <a:cubicBezTo>
                  <a:pt x="60" y="51"/>
                  <a:pt x="61" y="47"/>
                  <a:pt x="60" y="45"/>
                </a:cubicBezTo>
                <a:cubicBezTo>
                  <a:pt x="62" y="45"/>
                  <a:pt x="62" y="41"/>
                  <a:pt x="63" y="44"/>
                </a:cubicBezTo>
                <a:cubicBezTo>
                  <a:pt x="65" y="39"/>
                  <a:pt x="69" y="34"/>
                  <a:pt x="71" y="30"/>
                </a:cubicBezTo>
                <a:cubicBezTo>
                  <a:pt x="70" y="31"/>
                  <a:pt x="69" y="32"/>
                  <a:pt x="69" y="31"/>
                </a:cubicBezTo>
                <a:cubicBezTo>
                  <a:pt x="71" y="31"/>
                  <a:pt x="69" y="29"/>
                  <a:pt x="70" y="29"/>
                </a:cubicBezTo>
                <a:cubicBezTo>
                  <a:pt x="71" y="29"/>
                  <a:pt x="71" y="30"/>
                  <a:pt x="72" y="30"/>
                </a:cubicBezTo>
                <a:cubicBezTo>
                  <a:pt x="73" y="30"/>
                  <a:pt x="72" y="28"/>
                  <a:pt x="74" y="28"/>
                </a:cubicBezTo>
                <a:cubicBezTo>
                  <a:pt x="74" y="27"/>
                  <a:pt x="72" y="26"/>
                  <a:pt x="73" y="25"/>
                </a:cubicBezTo>
                <a:cubicBezTo>
                  <a:pt x="75" y="26"/>
                  <a:pt x="74" y="26"/>
                  <a:pt x="74" y="27"/>
                </a:cubicBezTo>
                <a:cubicBezTo>
                  <a:pt x="79" y="24"/>
                  <a:pt x="82" y="21"/>
                  <a:pt x="86" y="18"/>
                </a:cubicBezTo>
                <a:cubicBezTo>
                  <a:pt x="90" y="18"/>
                  <a:pt x="95" y="17"/>
                  <a:pt x="97" y="16"/>
                </a:cubicBezTo>
                <a:cubicBezTo>
                  <a:pt x="103" y="18"/>
                  <a:pt x="110" y="21"/>
                  <a:pt x="112" y="29"/>
                </a:cubicBezTo>
                <a:cubicBezTo>
                  <a:pt x="113" y="29"/>
                  <a:pt x="114" y="28"/>
                  <a:pt x="114" y="30"/>
                </a:cubicBezTo>
                <a:cubicBezTo>
                  <a:pt x="112" y="30"/>
                  <a:pt x="117" y="37"/>
                  <a:pt x="118" y="38"/>
                </a:cubicBezTo>
                <a:cubicBezTo>
                  <a:pt x="116" y="39"/>
                  <a:pt x="117" y="42"/>
                  <a:pt x="118" y="43"/>
                </a:cubicBezTo>
                <a:cubicBezTo>
                  <a:pt x="117" y="43"/>
                  <a:pt x="116" y="44"/>
                  <a:pt x="117" y="44"/>
                </a:cubicBezTo>
                <a:cubicBezTo>
                  <a:pt x="117" y="44"/>
                  <a:pt x="118" y="43"/>
                  <a:pt x="118" y="44"/>
                </a:cubicBezTo>
                <a:cubicBezTo>
                  <a:pt x="118" y="45"/>
                  <a:pt x="117" y="46"/>
                  <a:pt x="116" y="45"/>
                </a:cubicBezTo>
                <a:cubicBezTo>
                  <a:pt x="116" y="48"/>
                  <a:pt x="115" y="49"/>
                  <a:pt x="116" y="52"/>
                </a:cubicBezTo>
                <a:cubicBezTo>
                  <a:pt x="116" y="51"/>
                  <a:pt x="118" y="52"/>
                  <a:pt x="118" y="52"/>
                </a:cubicBezTo>
                <a:cubicBezTo>
                  <a:pt x="117" y="52"/>
                  <a:pt x="117" y="53"/>
                  <a:pt x="116" y="52"/>
                </a:cubicBezTo>
                <a:cubicBezTo>
                  <a:pt x="118" y="57"/>
                  <a:pt x="113" y="65"/>
                  <a:pt x="113" y="73"/>
                </a:cubicBezTo>
                <a:cubicBezTo>
                  <a:pt x="112" y="73"/>
                  <a:pt x="109" y="80"/>
                  <a:pt x="108" y="84"/>
                </a:cubicBezTo>
                <a:cubicBezTo>
                  <a:pt x="106" y="87"/>
                  <a:pt x="105" y="89"/>
                  <a:pt x="106" y="91"/>
                </a:cubicBezTo>
                <a:cubicBezTo>
                  <a:pt x="103" y="92"/>
                  <a:pt x="102" y="96"/>
                  <a:pt x="103" y="98"/>
                </a:cubicBezTo>
                <a:cubicBezTo>
                  <a:pt x="101" y="97"/>
                  <a:pt x="102" y="100"/>
                  <a:pt x="100" y="100"/>
                </a:cubicBezTo>
                <a:cubicBezTo>
                  <a:pt x="100" y="102"/>
                  <a:pt x="99" y="101"/>
                  <a:pt x="100" y="103"/>
                </a:cubicBezTo>
                <a:cubicBezTo>
                  <a:pt x="100" y="103"/>
                  <a:pt x="100" y="103"/>
                  <a:pt x="99" y="102"/>
                </a:cubicBezTo>
                <a:cubicBezTo>
                  <a:pt x="98" y="105"/>
                  <a:pt x="95" y="108"/>
                  <a:pt x="96" y="110"/>
                </a:cubicBezTo>
                <a:cubicBezTo>
                  <a:pt x="94" y="111"/>
                  <a:pt x="93" y="115"/>
                  <a:pt x="93" y="116"/>
                </a:cubicBezTo>
                <a:cubicBezTo>
                  <a:pt x="91" y="116"/>
                  <a:pt x="92" y="118"/>
                  <a:pt x="90" y="117"/>
                </a:cubicBezTo>
                <a:cubicBezTo>
                  <a:pt x="84" y="129"/>
                  <a:pt x="76" y="141"/>
                  <a:pt x="72" y="153"/>
                </a:cubicBezTo>
                <a:cubicBezTo>
                  <a:pt x="72" y="153"/>
                  <a:pt x="72" y="153"/>
                  <a:pt x="72" y="154"/>
                </a:cubicBezTo>
                <a:cubicBezTo>
                  <a:pt x="71" y="155"/>
                  <a:pt x="72" y="153"/>
                  <a:pt x="71" y="154"/>
                </a:cubicBezTo>
                <a:cubicBezTo>
                  <a:pt x="70" y="158"/>
                  <a:pt x="67" y="161"/>
                  <a:pt x="70" y="164"/>
                </a:cubicBezTo>
                <a:cubicBezTo>
                  <a:pt x="69" y="164"/>
                  <a:pt x="69" y="164"/>
                  <a:pt x="69" y="164"/>
                </a:cubicBezTo>
                <a:cubicBezTo>
                  <a:pt x="68" y="163"/>
                  <a:pt x="70" y="163"/>
                  <a:pt x="68" y="163"/>
                </a:cubicBezTo>
                <a:cubicBezTo>
                  <a:pt x="69" y="164"/>
                  <a:pt x="66" y="168"/>
                  <a:pt x="69" y="169"/>
                </a:cubicBezTo>
                <a:cubicBezTo>
                  <a:pt x="68" y="170"/>
                  <a:pt x="68" y="168"/>
                  <a:pt x="67" y="168"/>
                </a:cubicBezTo>
                <a:cubicBezTo>
                  <a:pt x="67" y="171"/>
                  <a:pt x="67" y="171"/>
                  <a:pt x="66" y="172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4" y="174"/>
                  <a:pt x="67" y="178"/>
                  <a:pt x="66" y="179"/>
                </a:cubicBezTo>
                <a:cubicBezTo>
                  <a:pt x="66" y="179"/>
                  <a:pt x="66" y="178"/>
                  <a:pt x="65" y="178"/>
                </a:cubicBezTo>
                <a:cubicBezTo>
                  <a:pt x="65" y="181"/>
                  <a:pt x="64" y="182"/>
                  <a:pt x="63" y="184"/>
                </a:cubicBezTo>
                <a:cubicBezTo>
                  <a:pt x="66" y="185"/>
                  <a:pt x="64" y="184"/>
                  <a:pt x="65" y="184"/>
                </a:cubicBezTo>
                <a:cubicBezTo>
                  <a:pt x="65" y="184"/>
                  <a:pt x="65" y="187"/>
                  <a:pt x="64" y="187"/>
                </a:cubicBezTo>
                <a:cubicBezTo>
                  <a:pt x="64" y="187"/>
                  <a:pt x="64" y="185"/>
                  <a:pt x="63" y="185"/>
                </a:cubicBezTo>
                <a:cubicBezTo>
                  <a:pt x="63" y="187"/>
                  <a:pt x="64" y="187"/>
                  <a:pt x="62" y="187"/>
                </a:cubicBezTo>
                <a:cubicBezTo>
                  <a:pt x="62" y="190"/>
                  <a:pt x="62" y="189"/>
                  <a:pt x="61" y="190"/>
                </a:cubicBezTo>
                <a:cubicBezTo>
                  <a:pt x="61" y="191"/>
                  <a:pt x="63" y="194"/>
                  <a:pt x="61" y="193"/>
                </a:cubicBezTo>
                <a:cubicBezTo>
                  <a:pt x="60" y="194"/>
                  <a:pt x="63" y="195"/>
                  <a:pt x="62" y="196"/>
                </a:cubicBezTo>
                <a:cubicBezTo>
                  <a:pt x="61" y="196"/>
                  <a:pt x="61" y="195"/>
                  <a:pt x="61" y="195"/>
                </a:cubicBezTo>
                <a:cubicBezTo>
                  <a:pt x="61" y="195"/>
                  <a:pt x="61" y="195"/>
                  <a:pt x="60" y="195"/>
                </a:cubicBezTo>
                <a:cubicBezTo>
                  <a:pt x="60" y="196"/>
                  <a:pt x="60" y="197"/>
                  <a:pt x="60" y="197"/>
                </a:cubicBezTo>
                <a:cubicBezTo>
                  <a:pt x="60" y="198"/>
                  <a:pt x="61" y="197"/>
                  <a:pt x="61" y="198"/>
                </a:cubicBezTo>
                <a:cubicBezTo>
                  <a:pt x="59" y="198"/>
                  <a:pt x="59" y="202"/>
                  <a:pt x="60" y="202"/>
                </a:cubicBezTo>
                <a:cubicBezTo>
                  <a:pt x="58" y="202"/>
                  <a:pt x="58" y="204"/>
                  <a:pt x="59" y="206"/>
                </a:cubicBezTo>
                <a:cubicBezTo>
                  <a:pt x="61" y="207"/>
                  <a:pt x="58" y="203"/>
                  <a:pt x="60" y="204"/>
                </a:cubicBezTo>
                <a:cubicBezTo>
                  <a:pt x="60" y="206"/>
                  <a:pt x="60" y="205"/>
                  <a:pt x="60" y="207"/>
                </a:cubicBezTo>
                <a:cubicBezTo>
                  <a:pt x="59" y="206"/>
                  <a:pt x="60" y="208"/>
                  <a:pt x="58" y="208"/>
                </a:cubicBezTo>
                <a:cubicBezTo>
                  <a:pt x="58" y="208"/>
                  <a:pt x="58" y="211"/>
                  <a:pt x="59" y="209"/>
                </a:cubicBezTo>
                <a:cubicBezTo>
                  <a:pt x="59" y="209"/>
                  <a:pt x="59" y="208"/>
                  <a:pt x="60" y="207"/>
                </a:cubicBezTo>
                <a:cubicBezTo>
                  <a:pt x="59" y="212"/>
                  <a:pt x="61" y="218"/>
                  <a:pt x="59" y="220"/>
                </a:cubicBezTo>
                <a:cubicBezTo>
                  <a:pt x="61" y="223"/>
                  <a:pt x="59" y="231"/>
                  <a:pt x="59" y="236"/>
                </a:cubicBezTo>
                <a:cubicBezTo>
                  <a:pt x="60" y="236"/>
                  <a:pt x="61" y="235"/>
                  <a:pt x="61" y="236"/>
                </a:cubicBezTo>
                <a:cubicBezTo>
                  <a:pt x="60" y="236"/>
                  <a:pt x="60" y="236"/>
                  <a:pt x="59" y="236"/>
                </a:cubicBezTo>
                <a:cubicBezTo>
                  <a:pt x="60" y="240"/>
                  <a:pt x="58" y="246"/>
                  <a:pt x="61" y="250"/>
                </a:cubicBezTo>
                <a:cubicBezTo>
                  <a:pt x="59" y="251"/>
                  <a:pt x="61" y="257"/>
                  <a:pt x="61" y="256"/>
                </a:cubicBezTo>
                <a:cubicBezTo>
                  <a:pt x="59" y="258"/>
                  <a:pt x="61" y="260"/>
                  <a:pt x="62" y="262"/>
                </a:cubicBezTo>
                <a:cubicBezTo>
                  <a:pt x="61" y="262"/>
                  <a:pt x="61" y="263"/>
                  <a:pt x="60" y="263"/>
                </a:cubicBezTo>
                <a:cubicBezTo>
                  <a:pt x="61" y="263"/>
                  <a:pt x="62" y="262"/>
                  <a:pt x="62" y="263"/>
                </a:cubicBezTo>
                <a:cubicBezTo>
                  <a:pt x="62" y="264"/>
                  <a:pt x="60" y="264"/>
                  <a:pt x="60" y="266"/>
                </a:cubicBezTo>
                <a:cubicBezTo>
                  <a:pt x="63" y="265"/>
                  <a:pt x="59" y="266"/>
                  <a:pt x="61" y="267"/>
                </a:cubicBezTo>
                <a:cubicBezTo>
                  <a:pt x="61" y="266"/>
                  <a:pt x="63" y="267"/>
                  <a:pt x="62" y="268"/>
                </a:cubicBezTo>
                <a:cubicBezTo>
                  <a:pt x="61" y="267"/>
                  <a:pt x="61" y="268"/>
                  <a:pt x="60" y="269"/>
                </a:cubicBezTo>
                <a:cubicBezTo>
                  <a:pt x="63" y="268"/>
                  <a:pt x="60" y="270"/>
                  <a:pt x="62" y="270"/>
                </a:cubicBezTo>
                <a:cubicBezTo>
                  <a:pt x="62" y="270"/>
                  <a:pt x="61" y="270"/>
                  <a:pt x="61" y="271"/>
                </a:cubicBezTo>
                <a:cubicBezTo>
                  <a:pt x="63" y="270"/>
                  <a:pt x="61" y="272"/>
                  <a:pt x="63" y="273"/>
                </a:cubicBezTo>
                <a:cubicBezTo>
                  <a:pt x="63" y="272"/>
                  <a:pt x="60" y="274"/>
                  <a:pt x="62" y="274"/>
                </a:cubicBezTo>
                <a:cubicBezTo>
                  <a:pt x="62" y="274"/>
                  <a:pt x="63" y="274"/>
                  <a:pt x="63" y="274"/>
                </a:cubicBezTo>
                <a:cubicBezTo>
                  <a:pt x="63" y="275"/>
                  <a:pt x="60" y="275"/>
                  <a:pt x="62" y="276"/>
                </a:cubicBezTo>
                <a:cubicBezTo>
                  <a:pt x="62" y="275"/>
                  <a:pt x="63" y="275"/>
                  <a:pt x="63" y="276"/>
                </a:cubicBezTo>
                <a:cubicBezTo>
                  <a:pt x="63" y="276"/>
                  <a:pt x="62" y="276"/>
                  <a:pt x="62" y="277"/>
                </a:cubicBezTo>
                <a:cubicBezTo>
                  <a:pt x="63" y="277"/>
                  <a:pt x="63" y="279"/>
                  <a:pt x="64" y="280"/>
                </a:cubicBezTo>
                <a:cubicBezTo>
                  <a:pt x="63" y="280"/>
                  <a:pt x="63" y="277"/>
                  <a:pt x="62" y="279"/>
                </a:cubicBezTo>
                <a:cubicBezTo>
                  <a:pt x="64" y="280"/>
                  <a:pt x="63" y="282"/>
                  <a:pt x="65" y="283"/>
                </a:cubicBezTo>
                <a:cubicBezTo>
                  <a:pt x="65" y="283"/>
                  <a:pt x="63" y="285"/>
                  <a:pt x="63" y="283"/>
                </a:cubicBezTo>
                <a:cubicBezTo>
                  <a:pt x="64" y="283"/>
                  <a:pt x="64" y="283"/>
                  <a:pt x="64" y="283"/>
                </a:cubicBezTo>
                <a:cubicBezTo>
                  <a:pt x="61" y="283"/>
                  <a:pt x="64" y="285"/>
                  <a:pt x="64" y="285"/>
                </a:cubicBezTo>
                <a:cubicBezTo>
                  <a:pt x="64" y="286"/>
                  <a:pt x="65" y="288"/>
                  <a:pt x="65" y="289"/>
                </a:cubicBezTo>
                <a:cubicBezTo>
                  <a:pt x="66" y="303"/>
                  <a:pt x="70" y="318"/>
                  <a:pt x="72" y="332"/>
                </a:cubicBezTo>
                <a:cubicBezTo>
                  <a:pt x="72" y="332"/>
                  <a:pt x="71" y="332"/>
                  <a:pt x="71" y="333"/>
                </a:cubicBezTo>
                <a:cubicBezTo>
                  <a:pt x="70" y="330"/>
                  <a:pt x="68" y="327"/>
                  <a:pt x="70" y="325"/>
                </a:cubicBezTo>
                <a:cubicBezTo>
                  <a:pt x="67" y="324"/>
                  <a:pt x="70" y="320"/>
                  <a:pt x="68" y="319"/>
                </a:cubicBezTo>
                <a:cubicBezTo>
                  <a:pt x="68" y="326"/>
                  <a:pt x="69" y="334"/>
                  <a:pt x="72" y="339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73" y="340"/>
                  <a:pt x="75" y="342"/>
                  <a:pt x="74" y="344"/>
                </a:cubicBezTo>
                <a:cubicBezTo>
                  <a:pt x="73" y="343"/>
                  <a:pt x="75" y="342"/>
                  <a:pt x="72" y="342"/>
                </a:cubicBezTo>
                <a:cubicBezTo>
                  <a:pt x="72" y="343"/>
                  <a:pt x="73" y="343"/>
                  <a:pt x="73" y="344"/>
                </a:cubicBezTo>
                <a:cubicBezTo>
                  <a:pt x="74" y="344"/>
                  <a:pt x="75" y="344"/>
                  <a:pt x="75" y="345"/>
                </a:cubicBezTo>
                <a:cubicBezTo>
                  <a:pt x="75" y="346"/>
                  <a:pt x="73" y="349"/>
                  <a:pt x="74" y="348"/>
                </a:cubicBezTo>
                <a:cubicBezTo>
                  <a:pt x="74" y="347"/>
                  <a:pt x="75" y="347"/>
                  <a:pt x="75" y="347"/>
                </a:cubicBezTo>
                <a:cubicBezTo>
                  <a:pt x="75" y="348"/>
                  <a:pt x="75" y="348"/>
                  <a:pt x="75" y="349"/>
                </a:cubicBezTo>
                <a:cubicBezTo>
                  <a:pt x="75" y="349"/>
                  <a:pt x="75" y="348"/>
                  <a:pt x="74" y="349"/>
                </a:cubicBezTo>
                <a:cubicBezTo>
                  <a:pt x="76" y="349"/>
                  <a:pt x="77" y="353"/>
                  <a:pt x="76" y="354"/>
                </a:cubicBezTo>
                <a:cubicBezTo>
                  <a:pt x="75" y="347"/>
                  <a:pt x="75" y="354"/>
                  <a:pt x="76" y="357"/>
                </a:cubicBezTo>
                <a:cubicBezTo>
                  <a:pt x="77" y="355"/>
                  <a:pt x="77" y="359"/>
                  <a:pt x="78" y="359"/>
                </a:cubicBezTo>
                <a:cubicBezTo>
                  <a:pt x="78" y="359"/>
                  <a:pt x="77" y="359"/>
                  <a:pt x="77" y="360"/>
                </a:cubicBezTo>
                <a:cubicBezTo>
                  <a:pt x="78" y="362"/>
                  <a:pt x="77" y="361"/>
                  <a:pt x="79" y="361"/>
                </a:cubicBezTo>
                <a:cubicBezTo>
                  <a:pt x="77" y="365"/>
                  <a:pt x="79" y="372"/>
                  <a:pt x="81" y="375"/>
                </a:cubicBezTo>
                <a:cubicBezTo>
                  <a:pt x="80" y="375"/>
                  <a:pt x="79" y="375"/>
                  <a:pt x="79" y="376"/>
                </a:cubicBezTo>
                <a:cubicBezTo>
                  <a:pt x="81" y="378"/>
                  <a:pt x="79" y="380"/>
                  <a:pt x="81" y="380"/>
                </a:cubicBezTo>
                <a:cubicBezTo>
                  <a:pt x="79" y="380"/>
                  <a:pt x="82" y="383"/>
                  <a:pt x="81" y="384"/>
                </a:cubicBezTo>
                <a:cubicBezTo>
                  <a:pt x="82" y="384"/>
                  <a:pt x="81" y="382"/>
                  <a:pt x="82" y="382"/>
                </a:cubicBezTo>
                <a:cubicBezTo>
                  <a:pt x="82" y="384"/>
                  <a:pt x="83" y="383"/>
                  <a:pt x="83" y="385"/>
                </a:cubicBezTo>
                <a:cubicBezTo>
                  <a:pt x="82" y="385"/>
                  <a:pt x="81" y="384"/>
                  <a:pt x="81" y="384"/>
                </a:cubicBezTo>
                <a:cubicBezTo>
                  <a:pt x="81" y="387"/>
                  <a:pt x="78" y="391"/>
                  <a:pt x="81" y="394"/>
                </a:cubicBezTo>
                <a:cubicBezTo>
                  <a:pt x="81" y="390"/>
                  <a:pt x="80" y="387"/>
                  <a:pt x="83" y="385"/>
                </a:cubicBezTo>
                <a:cubicBezTo>
                  <a:pt x="83" y="386"/>
                  <a:pt x="82" y="386"/>
                  <a:pt x="82" y="386"/>
                </a:cubicBezTo>
                <a:cubicBezTo>
                  <a:pt x="83" y="386"/>
                  <a:pt x="83" y="386"/>
                  <a:pt x="84" y="387"/>
                </a:cubicBezTo>
                <a:cubicBezTo>
                  <a:pt x="83" y="387"/>
                  <a:pt x="83" y="387"/>
                  <a:pt x="82" y="387"/>
                </a:cubicBezTo>
                <a:cubicBezTo>
                  <a:pt x="83" y="391"/>
                  <a:pt x="83" y="394"/>
                  <a:pt x="82" y="399"/>
                </a:cubicBezTo>
                <a:cubicBezTo>
                  <a:pt x="85" y="401"/>
                  <a:pt x="84" y="406"/>
                  <a:pt x="84" y="411"/>
                </a:cubicBezTo>
                <a:cubicBezTo>
                  <a:pt x="84" y="410"/>
                  <a:pt x="85" y="410"/>
                  <a:pt x="85" y="410"/>
                </a:cubicBezTo>
                <a:cubicBezTo>
                  <a:pt x="85" y="410"/>
                  <a:pt x="85" y="411"/>
                  <a:pt x="85" y="412"/>
                </a:cubicBezTo>
                <a:cubicBezTo>
                  <a:pt x="84" y="410"/>
                  <a:pt x="84" y="413"/>
                  <a:pt x="85" y="413"/>
                </a:cubicBezTo>
                <a:cubicBezTo>
                  <a:pt x="85" y="411"/>
                  <a:pt x="86" y="413"/>
                  <a:pt x="86" y="413"/>
                </a:cubicBezTo>
                <a:cubicBezTo>
                  <a:pt x="85" y="413"/>
                  <a:pt x="85" y="415"/>
                  <a:pt x="86" y="414"/>
                </a:cubicBezTo>
                <a:cubicBezTo>
                  <a:pt x="86" y="415"/>
                  <a:pt x="85" y="418"/>
                  <a:pt x="84" y="416"/>
                </a:cubicBezTo>
                <a:cubicBezTo>
                  <a:pt x="84" y="418"/>
                  <a:pt x="86" y="421"/>
                  <a:pt x="84" y="421"/>
                </a:cubicBezTo>
                <a:cubicBezTo>
                  <a:pt x="83" y="423"/>
                  <a:pt x="85" y="421"/>
                  <a:pt x="84" y="423"/>
                </a:cubicBezTo>
                <a:cubicBezTo>
                  <a:pt x="84" y="422"/>
                  <a:pt x="82" y="423"/>
                  <a:pt x="82" y="422"/>
                </a:cubicBezTo>
                <a:cubicBezTo>
                  <a:pt x="82" y="421"/>
                  <a:pt x="82" y="418"/>
                  <a:pt x="81" y="420"/>
                </a:cubicBezTo>
                <a:cubicBezTo>
                  <a:pt x="82" y="421"/>
                  <a:pt x="80" y="424"/>
                  <a:pt x="83" y="424"/>
                </a:cubicBezTo>
                <a:cubicBezTo>
                  <a:pt x="83" y="424"/>
                  <a:pt x="82" y="423"/>
                  <a:pt x="83" y="423"/>
                </a:cubicBezTo>
                <a:cubicBezTo>
                  <a:pt x="83" y="423"/>
                  <a:pt x="83" y="423"/>
                  <a:pt x="84" y="423"/>
                </a:cubicBezTo>
                <a:cubicBezTo>
                  <a:pt x="83" y="426"/>
                  <a:pt x="83" y="430"/>
                  <a:pt x="84" y="430"/>
                </a:cubicBezTo>
                <a:cubicBezTo>
                  <a:pt x="83" y="431"/>
                  <a:pt x="84" y="434"/>
                  <a:pt x="83" y="433"/>
                </a:cubicBezTo>
                <a:cubicBezTo>
                  <a:pt x="82" y="436"/>
                  <a:pt x="82" y="434"/>
                  <a:pt x="84" y="435"/>
                </a:cubicBezTo>
                <a:cubicBezTo>
                  <a:pt x="82" y="437"/>
                  <a:pt x="83" y="439"/>
                  <a:pt x="81" y="440"/>
                </a:cubicBezTo>
                <a:cubicBezTo>
                  <a:pt x="82" y="440"/>
                  <a:pt x="82" y="440"/>
                  <a:pt x="82" y="441"/>
                </a:cubicBezTo>
                <a:cubicBezTo>
                  <a:pt x="81" y="441"/>
                  <a:pt x="81" y="440"/>
                  <a:pt x="81" y="440"/>
                </a:cubicBezTo>
                <a:cubicBezTo>
                  <a:pt x="80" y="441"/>
                  <a:pt x="81" y="441"/>
                  <a:pt x="82" y="442"/>
                </a:cubicBezTo>
                <a:cubicBezTo>
                  <a:pt x="80" y="441"/>
                  <a:pt x="80" y="443"/>
                  <a:pt x="80" y="443"/>
                </a:cubicBezTo>
                <a:cubicBezTo>
                  <a:pt x="78" y="441"/>
                  <a:pt x="80" y="436"/>
                  <a:pt x="79" y="436"/>
                </a:cubicBezTo>
                <a:cubicBezTo>
                  <a:pt x="80" y="435"/>
                  <a:pt x="79" y="432"/>
                  <a:pt x="80" y="432"/>
                </a:cubicBezTo>
                <a:cubicBezTo>
                  <a:pt x="79" y="433"/>
                  <a:pt x="80" y="430"/>
                  <a:pt x="78" y="431"/>
                </a:cubicBezTo>
                <a:cubicBezTo>
                  <a:pt x="78" y="435"/>
                  <a:pt x="77" y="439"/>
                  <a:pt x="78" y="442"/>
                </a:cubicBezTo>
                <a:cubicBezTo>
                  <a:pt x="79" y="441"/>
                  <a:pt x="80" y="445"/>
                  <a:pt x="81" y="443"/>
                </a:cubicBezTo>
                <a:cubicBezTo>
                  <a:pt x="81" y="443"/>
                  <a:pt x="83" y="440"/>
                  <a:pt x="83" y="438"/>
                </a:cubicBezTo>
                <a:cubicBezTo>
                  <a:pt x="83" y="441"/>
                  <a:pt x="82" y="442"/>
                  <a:pt x="83" y="443"/>
                </a:cubicBezTo>
                <a:cubicBezTo>
                  <a:pt x="81" y="442"/>
                  <a:pt x="82" y="445"/>
                  <a:pt x="80" y="444"/>
                </a:cubicBezTo>
                <a:cubicBezTo>
                  <a:pt x="80" y="446"/>
                  <a:pt x="82" y="446"/>
                  <a:pt x="82" y="448"/>
                </a:cubicBezTo>
                <a:cubicBezTo>
                  <a:pt x="81" y="448"/>
                  <a:pt x="82" y="446"/>
                  <a:pt x="80" y="447"/>
                </a:cubicBezTo>
                <a:cubicBezTo>
                  <a:pt x="79" y="447"/>
                  <a:pt x="79" y="447"/>
                  <a:pt x="79" y="448"/>
                </a:cubicBezTo>
                <a:cubicBezTo>
                  <a:pt x="78" y="449"/>
                  <a:pt x="79" y="449"/>
                  <a:pt x="79" y="450"/>
                </a:cubicBezTo>
                <a:cubicBezTo>
                  <a:pt x="78" y="451"/>
                  <a:pt x="78" y="450"/>
                  <a:pt x="77" y="449"/>
                </a:cubicBezTo>
                <a:cubicBezTo>
                  <a:pt x="77" y="450"/>
                  <a:pt x="77" y="451"/>
                  <a:pt x="76" y="451"/>
                </a:cubicBezTo>
                <a:cubicBezTo>
                  <a:pt x="78" y="455"/>
                  <a:pt x="74" y="462"/>
                  <a:pt x="76" y="467"/>
                </a:cubicBezTo>
                <a:cubicBezTo>
                  <a:pt x="73" y="468"/>
                  <a:pt x="75" y="471"/>
                  <a:pt x="74" y="472"/>
                </a:cubicBezTo>
                <a:cubicBezTo>
                  <a:pt x="73" y="472"/>
                  <a:pt x="75" y="472"/>
                  <a:pt x="74" y="472"/>
                </a:cubicBezTo>
                <a:cubicBezTo>
                  <a:pt x="73" y="473"/>
                  <a:pt x="74" y="475"/>
                  <a:pt x="72" y="473"/>
                </a:cubicBezTo>
                <a:cubicBezTo>
                  <a:pt x="72" y="475"/>
                  <a:pt x="71" y="476"/>
                  <a:pt x="71" y="477"/>
                </a:cubicBezTo>
                <a:cubicBezTo>
                  <a:pt x="72" y="478"/>
                  <a:pt x="72" y="474"/>
                  <a:pt x="73" y="474"/>
                </a:cubicBezTo>
                <a:cubicBezTo>
                  <a:pt x="73" y="474"/>
                  <a:pt x="73" y="475"/>
                  <a:pt x="74" y="475"/>
                </a:cubicBezTo>
                <a:cubicBezTo>
                  <a:pt x="74" y="474"/>
                  <a:pt x="74" y="473"/>
                  <a:pt x="74" y="473"/>
                </a:cubicBezTo>
                <a:cubicBezTo>
                  <a:pt x="74" y="476"/>
                  <a:pt x="74" y="477"/>
                  <a:pt x="72" y="475"/>
                </a:cubicBezTo>
                <a:cubicBezTo>
                  <a:pt x="72" y="477"/>
                  <a:pt x="72" y="479"/>
                  <a:pt x="71" y="478"/>
                </a:cubicBezTo>
                <a:cubicBezTo>
                  <a:pt x="70" y="479"/>
                  <a:pt x="70" y="481"/>
                  <a:pt x="72" y="481"/>
                </a:cubicBezTo>
                <a:cubicBezTo>
                  <a:pt x="72" y="480"/>
                  <a:pt x="72" y="477"/>
                  <a:pt x="74" y="477"/>
                </a:cubicBezTo>
                <a:cubicBezTo>
                  <a:pt x="75" y="479"/>
                  <a:pt x="73" y="480"/>
                  <a:pt x="73" y="481"/>
                </a:cubicBezTo>
                <a:cubicBezTo>
                  <a:pt x="75" y="481"/>
                  <a:pt x="74" y="479"/>
                  <a:pt x="76" y="479"/>
                </a:cubicBezTo>
                <a:cubicBezTo>
                  <a:pt x="76" y="478"/>
                  <a:pt x="76" y="478"/>
                  <a:pt x="75" y="479"/>
                </a:cubicBezTo>
                <a:cubicBezTo>
                  <a:pt x="76" y="478"/>
                  <a:pt x="76" y="477"/>
                  <a:pt x="77" y="477"/>
                </a:cubicBezTo>
                <a:cubicBezTo>
                  <a:pt x="77" y="479"/>
                  <a:pt x="78" y="479"/>
                  <a:pt x="78" y="480"/>
                </a:cubicBezTo>
                <a:cubicBezTo>
                  <a:pt x="76" y="480"/>
                  <a:pt x="74" y="480"/>
                  <a:pt x="74" y="482"/>
                </a:cubicBezTo>
                <a:cubicBezTo>
                  <a:pt x="76" y="482"/>
                  <a:pt x="73" y="482"/>
                  <a:pt x="74" y="483"/>
                </a:cubicBezTo>
                <a:cubicBezTo>
                  <a:pt x="75" y="483"/>
                  <a:pt x="76" y="483"/>
                  <a:pt x="76" y="484"/>
                </a:cubicBezTo>
                <a:cubicBezTo>
                  <a:pt x="73" y="489"/>
                  <a:pt x="71" y="500"/>
                  <a:pt x="68" y="505"/>
                </a:cubicBezTo>
                <a:cubicBezTo>
                  <a:pt x="68" y="507"/>
                  <a:pt x="70" y="508"/>
                  <a:pt x="68" y="508"/>
                </a:cubicBezTo>
                <a:cubicBezTo>
                  <a:pt x="68" y="508"/>
                  <a:pt x="69" y="507"/>
                  <a:pt x="68" y="507"/>
                </a:cubicBezTo>
                <a:cubicBezTo>
                  <a:pt x="68" y="508"/>
                  <a:pt x="67" y="508"/>
                  <a:pt x="66" y="509"/>
                </a:cubicBezTo>
                <a:cubicBezTo>
                  <a:pt x="67" y="510"/>
                  <a:pt x="67" y="510"/>
                  <a:pt x="68" y="510"/>
                </a:cubicBezTo>
                <a:cubicBezTo>
                  <a:pt x="67" y="510"/>
                  <a:pt x="67" y="510"/>
                  <a:pt x="66" y="510"/>
                </a:cubicBezTo>
                <a:cubicBezTo>
                  <a:pt x="66" y="511"/>
                  <a:pt x="67" y="512"/>
                  <a:pt x="68" y="512"/>
                </a:cubicBezTo>
                <a:cubicBezTo>
                  <a:pt x="66" y="513"/>
                  <a:pt x="67" y="511"/>
                  <a:pt x="66" y="511"/>
                </a:cubicBezTo>
                <a:cubicBezTo>
                  <a:pt x="66" y="514"/>
                  <a:pt x="64" y="514"/>
                  <a:pt x="64" y="516"/>
                </a:cubicBezTo>
                <a:cubicBezTo>
                  <a:pt x="65" y="517"/>
                  <a:pt x="65" y="517"/>
                  <a:pt x="66" y="516"/>
                </a:cubicBezTo>
                <a:cubicBezTo>
                  <a:pt x="65" y="517"/>
                  <a:pt x="66" y="517"/>
                  <a:pt x="66" y="519"/>
                </a:cubicBezTo>
                <a:cubicBezTo>
                  <a:pt x="64" y="520"/>
                  <a:pt x="65" y="523"/>
                  <a:pt x="63" y="524"/>
                </a:cubicBezTo>
                <a:cubicBezTo>
                  <a:pt x="63" y="525"/>
                  <a:pt x="64" y="525"/>
                  <a:pt x="64" y="525"/>
                </a:cubicBezTo>
                <a:cubicBezTo>
                  <a:pt x="64" y="525"/>
                  <a:pt x="64" y="526"/>
                  <a:pt x="63" y="526"/>
                </a:cubicBezTo>
                <a:cubicBezTo>
                  <a:pt x="63" y="528"/>
                  <a:pt x="64" y="527"/>
                  <a:pt x="64" y="528"/>
                </a:cubicBezTo>
                <a:cubicBezTo>
                  <a:pt x="63" y="530"/>
                  <a:pt x="59" y="534"/>
                  <a:pt x="61" y="536"/>
                </a:cubicBezTo>
                <a:cubicBezTo>
                  <a:pt x="59" y="535"/>
                  <a:pt x="59" y="537"/>
                  <a:pt x="60" y="538"/>
                </a:cubicBezTo>
                <a:cubicBezTo>
                  <a:pt x="60" y="538"/>
                  <a:pt x="59" y="538"/>
                  <a:pt x="59" y="537"/>
                </a:cubicBezTo>
                <a:cubicBezTo>
                  <a:pt x="59" y="538"/>
                  <a:pt x="60" y="538"/>
                  <a:pt x="60" y="539"/>
                </a:cubicBezTo>
                <a:cubicBezTo>
                  <a:pt x="59" y="539"/>
                  <a:pt x="60" y="541"/>
                  <a:pt x="59" y="541"/>
                </a:cubicBezTo>
                <a:cubicBezTo>
                  <a:pt x="59" y="540"/>
                  <a:pt x="59" y="538"/>
                  <a:pt x="59" y="539"/>
                </a:cubicBezTo>
                <a:cubicBezTo>
                  <a:pt x="57" y="541"/>
                  <a:pt x="57" y="541"/>
                  <a:pt x="59" y="542"/>
                </a:cubicBezTo>
                <a:cubicBezTo>
                  <a:pt x="56" y="548"/>
                  <a:pt x="56" y="556"/>
                  <a:pt x="53" y="568"/>
                </a:cubicBezTo>
                <a:cubicBezTo>
                  <a:pt x="53" y="568"/>
                  <a:pt x="52" y="567"/>
                  <a:pt x="52" y="568"/>
                </a:cubicBezTo>
                <a:cubicBezTo>
                  <a:pt x="51" y="570"/>
                  <a:pt x="51" y="577"/>
                  <a:pt x="49" y="581"/>
                </a:cubicBezTo>
                <a:cubicBezTo>
                  <a:pt x="48" y="585"/>
                  <a:pt x="45" y="587"/>
                  <a:pt x="48" y="588"/>
                </a:cubicBezTo>
                <a:cubicBezTo>
                  <a:pt x="46" y="588"/>
                  <a:pt x="48" y="590"/>
                  <a:pt x="47" y="589"/>
                </a:cubicBezTo>
                <a:cubicBezTo>
                  <a:pt x="46" y="592"/>
                  <a:pt x="48" y="592"/>
                  <a:pt x="46" y="593"/>
                </a:cubicBezTo>
                <a:cubicBezTo>
                  <a:pt x="45" y="592"/>
                  <a:pt x="46" y="590"/>
                  <a:pt x="46" y="588"/>
                </a:cubicBezTo>
                <a:cubicBezTo>
                  <a:pt x="45" y="588"/>
                  <a:pt x="44" y="587"/>
                  <a:pt x="45" y="586"/>
                </a:cubicBezTo>
                <a:cubicBezTo>
                  <a:pt x="44" y="588"/>
                  <a:pt x="46" y="587"/>
                  <a:pt x="46" y="588"/>
                </a:cubicBezTo>
                <a:cubicBezTo>
                  <a:pt x="45" y="583"/>
                  <a:pt x="49" y="581"/>
                  <a:pt x="46" y="578"/>
                </a:cubicBezTo>
                <a:cubicBezTo>
                  <a:pt x="47" y="578"/>
                  <a:pt x="47" y="577"/>
                  <a:pt x="48" y="577"/>
                </a:cubicBezTo>
                <a:cubicBezTo>
                  <a:pt x="47" y="578"/>
                  <a:pt x="47" y="578"/>
                  <a:pt x="48" y="579"/>
                </a:cubicBezTo>
                <a:cubicBezTo>
                  <a:pt x="49" y="570"/>
                  <a:pt x="53" y="563"/>
                  <a:pt x="53" y="555"/>
                </a:cubicBezTo>
                <a:cubicBezTo>
                  <a:pt x="51" y="561"/>
                  <a:pt x="50" y="568"/>
                  <a:pt x="48" y="574"/>
                </a:cubicBezTo>
                <a:cubicBezTo>
                  <a:pt x="47" y="573"/>
                  <a:pt x="47" y="571"/>
                  <a:pt x="46" y="570"/>
                </a:cubicBezTo>
                <a:cubicBezTo>
                  <a:pt x="47" y="570"/>
                  <a:pt x="47" y="571"/>
                  <a:pt x="48" y="571"/>
                </a:cubicBezTo>
                <a:cubicBezTo>
                  <a:pt x="47" y="570"/>
                  <a:pt x="48" y="569"/>
                  <a:pt x="48" y="569"/>
                </a:cubicBezTo>
                <a:cubicBezTo>
                  <a:pt x="45" y="570"/>
                  <a:pt x="47" y="565"/>
                  <a:pt x="48" y="567"/>
                </a:cubicBezTo>
                <a:cubicBezTo>
                  <a:pt x="48" y="566"/>
                  <a:pt x="45" y="566"/>
                  <a:pt x="47" y="565"/>
                </a:cubicBezTo>
                <a:cubicBezTo>
                  <a:pt x="48" y="565"/>
                  <a:pt x="48" y="567"/>
                  <a:pt x="48" y="565"/>
                </a:cubicBezTo>
                <a:cubicBezTo>
                  <a:pt x="47" y="565"/>
                  <a:pt x="50" y="564"/>
                  <a:pt x="48" y="564"/>
                </a:cubicBezTo>
                <a:cubicBezTo>
                  <a:pt x="48" y="564"/>
                  <a:pt x="48" y="565"/>
                  <a:pt x="48" y="565"/>
                </a:cubicBezTo>
                <a:cubicBezTo>
                  <a:pt x="47" y="563"/>
                  <a:pt x="48" y="561"/>
                  <a:pt x="49" y="562"/>
                </a:cubicBezTo>
                <a:cubicBezTo>
                  <a:pt x="49" y="561"/>
                  <a:pt x="48" y="561"/>
                  <a:pt x="48" y="560"/>
                </a:cubicBezTo>
                <a:cubicBezTo>
                  <a:pt x="49" y="560"/>
                  <a:pt x="49" y="561"/>
                  <a:pt x="49" y="561"/>
                </a:cubicBezTo>
                <a:cubicBezTo>
                  <a:pt x="48" y="558"/>
                  <a:pt x="51" y="556"/>
                  <a:pt x="49" y="552"/>
                </a:cubicBezTo>
                <a:cubicBezTo>
                  <a:pt x="49" y="552"/>
                  <a:pt x="49" y="552"/>
                  <a:pt x="49" y="551"/>
                </a:cubicBezTo>
                <a:cubicBezTo>
                  <a:pt x="50" y="551"/>
                  <a:pt x="50" y="552"/>
                  <a:pt x="51" y="552"/>
                </a:cubicBezTo>
                <a:cubicBezTo>
                  <a:pt x="50" y="547"/>
                  <a:pt x="55" y="543"/>
                  <a:pt x="52" y="539"/>
                </a:cubicBezTo>
                <a:cubicBezTo>
                  <a:pt x="53" y="539"/>
                  <a:pt x="52" y="537"/>
                  <a:pt x="54" y="538"/>
                </a:cubicBezTo>
                <a:cubicBezTo>
                  <a:pt x="53" y="536"/>
                  <a:pt x="55" y="536"/>
                  <a:pt x="55" y="535"/>
                </a:cubicBezTo>
                <a:cubicBezTo>
                  <a:pt x="54" y="535"/>
                  <a:pt x="54" y="534"/>
                  <a:pt x="53" y="534"/>
                </a:cubicBezTo>
                <a:cubicBezTo>
                  <a:pt x="52" y="536"/>
                  <a:pt x="54" y="535"/>
                  <a:pt x="54" y="536"/>
                </a:cubicBezTo>
                <a:cubicBezTo>
                  <a:pt x="51" y="538"/>
                  <a:pt x="49" y="545"/>
                  <a:pt x="50" y="549"/>
                </a:cubicBezTo>
                <a:cubicBezTo>
                  <a:pt x="48" y="550"/>
                  <a:pt x="47" y="556"/>
                  <a:pt x="48" y="558"/>
                </a:cubicBezTo>
                <a:cubicBezTo>
                  <a:pt x="48" y="558"/>
                  <a:pt x="48" y="557"/>
                  <a:pt x="47" y="557"/>
                </a:cubicBezTo>
                <a:cubicBezTo>
                  <a:pt x="47" y="560"/>
                  <a:pt x="47" y="560"/>
                  <a:pt x="46" y="561"/>
                </a:cubicBezTo>
                <a:cubicBezTo>
                  <a:pt x="47" y="562"/>
                  <a:pt x="45" y="569"/>
                  <a:pt x="45" y="570"/>
                </a:cubicBezTo>
                <a:cubicBezTo>
                  <a:pt x="45" y="571"/>
                  <a:pt x="45" y="573"/>
                  <a:pt x="46" y="574"/>
                </a:cubicBezTo>
                <a:cubicBezTo>
                  <a:pt x="45" y="574"/>
                  <a:pt x="45" y="574"/>
                  <a:pt x="45" y="574"/>
                </a:cubicBezTo>
                <a:cubicBezTo>
                  <a:pt x="44" y="576"/>
                  <a:pt x="44" y="582"/>
                  <a:pt x="44" y="585"/>
                </a:cubicBezTo>
                <a:cubicBezTo>
                  <a:pt x="44" y="585"/>
                  <a:pt x="44" y="589"/>
                  <a:pt x="43" y="589"/>
                </a:cubicBezTo>
                <a:cubicBezTo>
                  <a:pt x="42" y="588"/>
                  <a:pt x="44" y="584"/>
                  <a:pt x="43" y="586"/>
                </a:cubicBezTo>
                <a:cubicBezTo>
                  <a:pt x="42" y="589"/>
                  <a:pt x="45" y="593"/>
                  <a:pt x="43" y="591"/>
                </a:cubicBezTo>
                <a:cubicBezTo>
                  <a:pt x="43" y="599"/>
                  <a:pt x="41" y="604"/>
                  <a:pt x="42" y="612"/>
                </a:cubicBezTo>
                <a:cubicBezTo>
                  <a:pt x="42" y="612"/>
                  <a:pt x="41" y="612"/>
                  <a:pt x="41" y="612"/>
                </a:cubicBezTo>
                <a:cubicBezTo>
                  <a:pt x="39" y="617"/>
                  <a:pt x="42" y="631"/>
                  <a:pt x="42" y="634"/>
                </a:cubicBezTo>
                <a:cubicBezTo>
                  <a:pt x="42" y="633"/>
                  <a:pt x="42" y="633"/>
                  <a:pt x="42" y="634"/>
                </a:cubicBezTo>
                <a:cubicBezTo>
                  <a:pt x="42" y="635"/>
                  <a:pt x="41" y="634"/>
                  <a:pt x="41" y="635"/>
                </a:cubicBezTo>
                <a:cubicBezTo>
                  <a:pt x="42" y="636"/>
                  <a:pt x="43" y="634"/>
                  <a:pt x="43" y="635"/>
                </a:cubicBezTo>
                <a:cubicBezTo>
                  <a:pt x="42" y="636"/>
                  <a:pt x="42" y="636"/>
                  <a:pt x="41" y="636"/>
                </a:cubicBezTo>
                <a:cubicBezTo>
                  <a:pt x="41" y="637"/>
                  <a:pt x="42" y="637"/>
                  <a:pt x="42" y="637"/>
                </a:cubicBezTo>
                <a:cubicBezTo>
                  <a:pt x="39" y="638"/>
                  <a:pt x="42" y="641"/>
                  <a:pt x="43" y="642"/>
                </a:cubicBezTo>
                <a:cubicBezTo>
                  <a:pt x="42" y="642"/>
                  <a:pt x="42" y="642"/>
                  <a:pt x="41" y="642"/>
                </a:cubicBezTo>
                <a:cubicBezTo>
                  <a:pt x="43" y="642"/>
                  <a:pt x="42" y="649"/>
                  <a:pt x="44" y="646"/>
                </a:cubicBezTo>
                <a:cubicBezTo>
                  <a:pt x="42" y="651"/>
                  <a:pt x="44" y="656"/>
                  <a:pt x="45" y="661"/>
                </a:cubicBezTo>
                <a:cubicBezTo>
                  <a:pt x="46" y="661"/>
                  <a:pt x="47" y="661"/>
                  <a:pt x="47" y="662"/>
                </a:cubicBezTo>
                <a:cubicBezTo>
                  <a:pt x="46" y="662"/>
                  <a:pt x="47" y="663"/>
                  <a:pt x="46" y="663"/>
                </a:cubicBezTo>
                <a:cubicBezTo>
                  <a:pt x="46" y="662"/>
                  <a:pt x="46" y="661"/>
                  <a:pt x="45" y="662"/>
                </a:cubicBezTo>
                <a:cubicBezTo>
                  <a:pt x="47" y="673"/>
                  <a:pt x="47" y="680"/>
                  <a:pt x="49" y="688"/>
                </a:cubicBezTo>
                <a:cubicBezTo>
                  <a:pt x="50" y="688"/>
                  <a:pt x="50" y="687"/>
                  <a:pt x="50" y="688"/>
                </a:cubicBezTo>
                <a:cubicBezTo>
                  <a:pt x="50" y="689"/>
                  <a:pt x="49" y="688"/>
                  <a:pt x="48" y="688"/>
                </a:cubicBezTo>
                <a:cubicBezTo>
                  <a:pt x="50" y="691"/>
                  <a:pt x="49" y="693"/>
                  <a:pt x="51" y="693"/>
                </a:cubicBezTo>
                <a:cubicBezTo>
                  <a:pt x="50" y="694"/>
                  <a:pt x="52" y="695"/>
                  <a:pt x="51" y="695"/>
                </a:cubicBezTo>
                <a:cubicBezTo>
                  <a:pt x="50" y="694"/>
                  <a:pt x="52" y="693"/>
                  <a:pt x="49" y="693"/>
                </a:cubicBezTo>
                <a:cubicBezTo>
                  <a:pt x="50" y="696"/>
                  <a:pt x="51" y="697"/>
                  <a:pt x="51" y="699"/>
                </a:cubicBezTo>
                <a:cubicBezTo>
                  <a:pt x="50" y="699"/>
                  <a:pt x="52" y="704"/>
                  <a:pt x="53" y="703"/>
                </a:cubicBezTo>
                <a:cubicBezTo>
                  <a:pt x="52" y="704"/>
                  <a:pt x="52" y="704"/>
                  <a:pt x="51" y="704"/>
                </a:cubicBezTo>
                <a:cubicBezTo>
                  <a:pt x="52" y="706"/>
                  <a:pt x="53" y="706"/>
                  <a:pt x="53" y="708"/>
                </a:cubicBezTo>
                <a:cubicBezTo>
                  <a:pt x="51" y="707"/>
                  <a:pt x="54" y="710"/>
                  <a:pt x="55" y="711"/>
                </a:cubicBezTo>
                <a:cubicBezTo>
                  <a:pt x="54" y="712"/>
                  <a:pt x="54" y="712"/>
                  <a:pt x="54" y="712"/>
                </a:cubicBezTo>
                <a:cubicBezTo>
                  <a:pt x="54" y="712"/>
                  <a:pt x="54" y="711"/>
                  <a:pt x="53" y="712"/>
                </a:cubicBezTo>
                <a:cubicBezTo>
                  <a:pt x="54" y="714"/>
                  <a:pt x="53" y="715"/>
                  <a:pt x="54" y="718"/>
                </a:cubicBezTo>
                <a:cubicBezTo>
                  <a:pt x="55" y="718"/>
                  <a:pt x="55" y="717"/>
                  <a:pt x="55" y="718"/>
                </a:cubicBezTo>
                <a:cubicBezTo>
                  <a:pt x="55" y="718"/>
                  <a:pt x="55" y="720"/>
                  <a:pt x="55" y="720"/>
                </a:cubicBezTo>
                <a:cubicBezTo>
                  <a:pt x="55" y="719"/>
                  <a:pt x="55" y="718"/>
                  <a:pt x="54" y="718"/>
                </a:cubicBezTo>
                <a:cubicBezTo>
                  <a:pt x="54" y="721"/>
                  <a:pt x="54" y="726"/>
                  <a:pt x="56" y="728"/>
                </a:cubicBezTo>
                <a:cubicBezTo>
                  <a:pt x="57" y="727"/>
                  <a:pt x="55" y="726"/>
                  <a:pt x="56" y="725"/>
                </a:cubicBezTo>
                <a:cubicBezTo>
                  <a:pt x="56" y="728"/>
                  <a:pt x="57" y="725"/>
                  <a:pt x="57" y="726"/>
                </a:cubicBezTo>
                <a:cubicBezTo>
                  <a:pt x="56" y="727"/>
                  <a:pt x="57" y="728"/>
                  <a:pt x="58" y="728"/>
                </a:cubicBezTo>
                <a:cubicBezTo>
                  <a:pt x="54" y="730"/>
                  <a:pt x="58" y="733"/>
                  <a:pt x="58" y="735"/>
                </a:cubicBezTo>
                <a:cubicBezTo>
                  <a:pt x="58" y="734"/>
                  <a:pt x="57" y="737"/>
                  <a:pt x="59" y="737"/>
                </a:cubicBezTo>
                <a:cubicBezTo>
                  <a:pt x="58" y="737"/>
                  <a:pt x="57" y="737"/>
                  <a:pt x="57" y="737"/>
                </a:cubicBezTo>
                <a:cubicBezTo>
                  <a:pt x="58" y="738"/>
                  <a:pt x="58" y="738"/>
                  <a:pt x="59" y="738"/>
                </a:cubicBezTo>
                <a:cubicBezTo>
                  <a:pt x="58" y="739"/>
                  <a:pt x="58" y="742"/>
                  <a:pt x="59" y="742"/>
                </a:cubicBezTo>
                <a:cubicBezTo>
                  <a:pt x="59" y="743"/>
                  <a:pt x="59" y="744"/>
                  <a:pt x="58" y="745"/>
                </a:cubicBezTo>
                <a:cubicBezTo>
                  <a:pt x="59" y="746"/>
                  <a:pt x="59" y="743"/>
                  <a:pt x="60" y="745"/>
                </a:cubicBezTo>
                <a:cubicBezTo>
                  <a:pt x="60" y="746"/>
                  <a:pt x="58" y="745"/>
                  <a:pt x="58" y="746"/>
                </a:cubicBezTo>
                <a:cubicBezTo>
                  <a:pt x="61" y="746"/>
                  <a:pt x="59" y="749"/>
                  <a:pt x="61" y="750"/>
                </a:cubicBezTo>
                <a:cubicBezTo>
                  <a:pt x="58" y="750"/>
                  <a:pt x="62" y="756"/>
                  <a:pt x="60" y="757"/>
                </a:cubicBezTo>
                <a:cubicBezTo>
                  <a:pt x="56" y="758"/>
                  <a:pt x="58" y="748"/>
                  <a:pt x="56" y="750"/>
                </a:cubicBezTo>
                <a:cubicBezTo>
                  <a:pt x="56" y="750"/>
                  <a:pt x="56" y="750"/>
                  <a:pt x="56" y="750"/>
                </a:cubicBezTo>
                <a:cubicBezTo>
                  <a:pt x="55" y="752"/>
                  <a:pt x="57" y="755"/>
                  <a:pt x="56" y="758"/>
                </a:cubicBezTo>
                <a:cubicBezTo>
                  <a:pt x="57" y="758"/>
                  <a:pt x="57" y="758"/>
                  <a:pt x="58" y="759"/>
                </a:cubicBezTo>
                <a:cubicBezTo>
                  <a:pt x="57" y="760"/>
                  <a:pt x="57" y="762"/>
                  <a:pt x="58" y="763"/>
                </a:cubicBezTo>
                <a:cubicBezTo>
                  <a:pt x="57" y="763"/>
                  <a:pt x="56" y="763"/>
                  <a:pt x="56" y="763"/>
                </a:cubicBezTo>
                <a:cubicBezTo>
                  <a:pt x="58" y="764"/>
                  <a:pt x="57" y="765"/>
                  <a:pt x="58" y="766"/>
                </a:cubicBezTo>
                <a:cubicBezTo>
                  <a:pt x="59" y="768"/>
                  <a:pt x="56" y="767"/>
                  <a:pt x="57" y="769"/>
                </a:cubicBezTo>
                <a:cubicBezTo>
                  <a:pt x="57" y="767"/>
                  <a:pt x="57" y="769"/>
                  <a:pt x="58" y="769"/>
                </a:cubicBezTo>
                <a:cubicBezTo>
                  <a:pt x="58" y="767"/>
                  <a:pt x="58" y="770"/>
                  <a:pt x="59" y="770"/>
                </a:cubicBezTo>
                <a:cubicBezTo>
                  <a:pt x="59" y="769"/>
                  <a:pt x="58" y="766"/>
                  <a:pt x="59" y="766"/>
                </a:cubicBezTo>
                <a:cubicBezTo>
                  <a:pt x="60" y="767"/>
                  <a:pt x="60" y="767"/>
                  <a:pt x="60" y="768"/>
                </a:cubicBezTo>
                <a:cubicBezTo>
                  <a:pt x="59" y="767"/>
                  <a:pt x="60" y="772"/>
                  <a:pt x="60" y="772"/>
                </a:cubicBezTo>
                <a:cubicBezTo>
                  <a:pt x="59" y="773"/>
                  <a:pt x="60" y="776"/>
                  <a:pt x="58" y="777"/>
                </a:cubicBezTo>
                <a:cubicBezTo>
                  <a:pt x="59" y="777"/>
                  <a:pt x="60" y="776"/>
                  <a:pt x="60" y="777"/>
                </a:cubicBezTo>
                <a:cubicBezTo>
                  <a:pt x="59" y="780"/>
                  <a:pt x="58" y="785"/>
                  <a:pt x="60" y="786"/>
                </a:cubicBezTo>
                <a:cubicBezTo>
                  <a:pt x="58" y="787"/>
                  <a:pt x="59" y="789"/>
                  <a:pt x="60" y="788"/>
                </a:cubicBezTo>
                <a:cubicBezTo>
                  <a:pt x="59" y="789"/>
                  <a:pt x="59" y="789"/>
                  <a:pt x="59" y="790"/>
                </a:cubicBezTo>
                <a:cubicBezTo>
                  <a:pt x="59" y="790"/>
                  <a:pt x="60" y="790"/>
                  <a:pt x="60" y="790"/>
                </a:cubicBezTo>
                <a:cubicBezTo>
                  <a:pt x="59" y="793"/>
                  <a:pt x="60" y="791"/>
                  <a:pt x="59" y="791"/>
                </a:cubicBezTo>
                <a:cubicBezTo>
                  <a:pt x="57" y="794"/>
                  <a:pt x="60" y="801"/>
                  <a:pt x="58" y="800"/>
                </a:cubicBezTo>
                <a:cubicBezTo>
                  <a:pt x="59" y="802"/>
                  <a:pt x="59" y="805"/>
                  <a:pt x="59" y="807"/>
                </a:cubicBezTo>
                <a:cubicBezTo>
                  <a:pt x="60" y="808"/>
                  <a:pt x="62" y="808"/>
                  <a:pt x="61" y="810"/>
                </a:cubicBezTo>
                <a:cubicBezTo>
                  <a:pt x="60" y="808"/>
                  <a:pt x="60" y="813"/>
                  <a:pt x="61" y="813"/>
                </a:cubicBezTo>
                <a:cubicBezTo>
                  <a:pt x="61" y="811"/>
                  <a:pt x="63" y="807"/>
                  <a:pt x="60" y="807"/>
                </a:cubicBezTo>
                <a:cubicBezTo>
                  <a:pt x="61" y="805"/>
                  <a:pt x="61" y="806"/>
                  <a:pt x="62" y="807"/>
                </a:cubicBezTo>
                <a:cubicBezTo>
                  <a:pt x="62" y="804"/>
                  <a:pt x="61" y="805"/>
                  <a:pt x="60" y="805"/>
                </a:cubicBezTo>
                <a:cubicBezTo>
                  <a:pt x="62" y="804"/>
                  <a:pt x="60" y="802"/>
                  <a:pt x="62" y="800"/>
                </a:cubicBezTo>
                <a:cubicBezTo>
                  <a:pt x="62" y="801"/>
                  <a:pt x="62" y="804"/>
                  <a:pt x="62" y="803"/>
                </a:cubicBezTo>
                <a:cubicBezTo>
                  <a:pt x="62" y="799"/>
                  <a:pt x="62" y="800"/>
                  <a:pt x="63" y="800"/>
                </a:cubicBezTo>
                <a:cubicBezTo>
                  <a:pt x="62" y="799"/>
                  <a:pt x="64" y="796"/>
                  <a:pt x="62" y="796"/>
                </a:cubicBezTo>
                <a:cubicBezTo>
                  <a:pt x="62" y="797"/>
                  <a:pt x="62" y="798"/>
                  <a:pt x="61" y="798"/>
                </a:cubicBezTo>
                <a:cubicBezTo>
                  <a:pt x="63" y="796"/>
                  <a:pt x="63" y="793"/>
                  <a:pt x="65" y="792"/>
                </a:cubicBezTo>
                <a:cubicBezTo>
                  <a:pt x="65" y="793"/>
                  <a:pt x="66" y="795"/>
                  <a:pt x="66" y="794"/>
                </a:cubicBezTo>
                <a:cubicBezTo>
                  <a:pt x="65" y="793"/>
                  <a:pt x="65" y="792"/>
                  <a:pt x="66" y="791"/>
                </a:cubicBezTo>
                <a:cubicBezTo>
                  <a:pt x="65" y="790"/>
                  <a:pt x="65" y="790"/>
                  <a:pt x="64" y="790"/>
                </a:cubicBezTo>
                <a:cubicBezTo>
                  <a:pt x="65" y="789"/>
                  <a:pt x="66" y="788"/>
                  <a:pt x="64" y="789"/>
                </a:cubicBezTo>
                <a:cubicBezTo>
                  <a:pt x="64" y="785"/>
                  <a:pt x="65" y="789"/>
                  <a:pt x="66" y="787"/>
                </a:cubicBezTo>
                <a:cubicBezTo>
                  <a:pt x="63" y="787"/>
                  <a:pt x="64" y="784"/>
                  <a:pt x="65" y="783"/>
                </a:cubicBezTo>
                <a:cubicBezTo>
                  <a:pt x="66" y="784"/>
                  <a:pt x="64" y="785"/>
                  <a:pt x="66" y="785"/>
                </a:cubicBezTo>
                <a:cubicBezTo>
                  <a:pt x="66" y="783"/>
                  <a:pt x="66" y="782"/>
                  <a:pt x="65" y="782"/>
                </a:cubicBezTo>
                <a:cubicBezTo>
                  <a:pt x="65" y="782"/>
                  <a:pt x="64" y="781"/>
                  <a:pt x="64" y="782"/>
                </a:cubicBezTo>
                <a:cubicBezTo>
                  <a:pt x="65" y="782"/>
                  <a:pt x="65" y="782"/>
                  <a:pt x="64" y="783"/>
                </a:cubicBezTo>
                <a:cubicBezTo>
                  <a:pt x="65" y="779"/>
                  <a:pt x="65" y="778"/>
                  <a:pt x="65" y="773"/>
                </a:cubicBezTo>
                <a:cubicBezTo>
                  <a:pt x="64" y="774"/>
                  <a:pt x="64" y="772"/>
                  <a:pt x="63" y="772"/>
                </a:cubicBezTo>
                <a:cubicBezTo>
                  <a:pt x="64" y="772"/>
                  <a:pt x="64" y="773"/>
                  <a:pt x="65" y="772"/>
                </a:cubicBezTo>
                <a:cubicBezTo>
                  <a:pt x="64" y="768"/>
                  <a:pt x="65" y="764"/>
                  <a:pt x="66" y="759"/>
                </a:cubicBezTo>
                <a:cubicBezTo>
                  <a:pt x="65" y="761"/>
                  <a:pt x="67" y="760"/>
                  <a:pt x="67" y="761"/>
                </a:cubicBezTo>
                <a:cubicBezTo>
                  <a:pt x="65" y="761"/>
                  <a:pt x="66" y="764"/>
                  <a:pt x="66" y="762"/>
                </a:cubicBezTo>
                <a:cubicBezTo>
                  <a:pt x="67" y="760"/>
                  <a:pt x="68" y="763"/>
                  <a:pt x="67" y="764"/>
                </a:cubicBezTo>
                <a:cubicBezTo>
                  <a:pt x="67" y="765"/>
                  <a:pt x="68" y="765"/>
                  <a:pt x="69" y="765"/>
                </a:cubicBezTo>
                <a:cubicBezTo>
                  <a:pt x="68" y="764"/>
                  <a:pt x="67" y="760"/>
                  <a:pt x="68" y="758"/>
                </a:cubicBezTo>
                <a:cubicBezTo>
                  <a:pt x="68" y="758"/>
                  <a:pt x="67" y="758"/>
                  <a:pt x="67" y="757"/>
                </a:cubicBezTo>
                <a:cubicBezTo>
                  <a:pt x="67" y="757"/>
                  <a:pt x="67" y="756"/>
                  <a:pt x="67" y="756"/>
                </a:cubicBezTo>
                <a:cubicBezTo>
                  <a:pt x="66" y="756"/>
                  <a:pt x="67" y="758"/>
                  <a:pt x="66" y="759"/>
                </a:cubicBezTo>
                <a:cubicBezTo>
                  <a:pt x="66" y="757"/>
                  <a:pt x="64" y="756"/>
                  <a:pt x="66" y="756"/>
                </a:cubicBezTo>
                <a:cubicBezTo>
                  <a:pt x="66" y="756"/>
                  <a:pt x="66" y="757"/>
                  <a:pt x="66" y="757"/>
                </a:cubicBezTo>
                <a:cubicBezTo>
                  <a:pt x="66" y="755"/>
                  <a:pt x="66" y="756"/>
                  <a:pt x="68" y="756"/>
                </a:cubicBezTo>
                <a:cubicBezTo>
                  <a:pt x="66" y="754"/>
                  <a:pt x="65" y="753"/>
                  <a:pt x="66" y="751"/>
                </a:cubicBezTo>
                <a:cubicBezTo>
                  <a:pt x="68" y="752"/>
                  <a:pt x="65" y="754"/>
                  <a:pt x="67" y="754"/>
                </a:cubicBezTo>
                <a:cubicBezTo>
                  <a:pt x="67" y="753"/>
                  <a:pt x="67" y="751"/>
                  <a:pt x="68" y="750"/>
                </a:cubicBezTo>
                <a:cubicBezTo>
                  <a:pt x="65" y="749"/>
                  <a:pt x="68" y="747"/>
                  <a:pt x="66" y="747"/>
                </a:cubicBezTo>
                <a:cubicBezTo>
                  <a:pt x="69" y="746"/>
                  <a:pt x="64" y="740"/>
                  <a:pt x="67" y="741"/>
                </a:cubicBezTo>
                <a:cubicBezTo>
                  <a:pt x="67" y="740"/>
                  <a:pt x="66" y="740"/>
                  <a:pt x="67" y="739"/>
                </a:cubicBezTo>
                <a:cubicBezTo>
                  <a:pt x="66" y="738"/>
                  <a:pt x="65" y="740"/>
                  <a:pt x="65" y="739"/>
                </a:cubicBezTo>
                <a:cubicBezTo>
                  <a:pt x="67" y="738"/>
                  <a:pt x="65" y="730"/>
                  <a:pt x="64" y="729"/>
                </a:cubicBezTo>
                <a:cubicBezTo>
                  <a:pt x="65" y="728"/>
                  <a:pt x="63" y="729"/>
                  <a:pt x="63" y="728"/>
                </a:cubicBezTo>
                <a:cubicBezTo>
                  <a:pt x="63" y="728"/>
                  <a:pt x="65" y="728"/>
                  <a:pt x="65" y="727"/>
                </a:cubicBezTo>
                <a:cubicBezTo>
                  <a:pt x="64" y="727"/>
                  <a:pt x="63" y="727"/>
                  <a:pt x="63" y="726"/>
                </a:cubicBezTo>
                <a:cubicBezTo>
                  <a:pt x="64" y="726"/>
                  <a:pt x="65" y="728"/>
                  <a:pt x="65" y="726"/>
                </a:cubicBezTo>
                <a:cubicBezTo>
                  <a:pt x="64" y="726"/>
                  <a:pt x="64" y="724"/>
                  <a:pt x="64" y="723"/>
                </a:cubicBezTo>
                <a:cubicBezTo>
                  <a:pt x="64" y="722"/>
                  <a:pt x="63" y="724"/>
                  <a:pt x="62" y="723"/>
                </a:cubicBezTo>
                <a:cubicBezTo>
                  <a:pt x="64" y="722"/>
                  <a:pt x="63" y="717"/>
                  <a:pt x="63" y="719"/>
                </a:cubicBezTo>
                <a:cubicBezTo>
                  <a:pt x="63" y="719"/>
                  <a:pt x="63" y="721"/>
                  <a:pt x="62" y="721"/>
                </a:cubicBezTo>
                <a:cubicBezTo>
                  <a:pt x="63" y="717"/>
                  <a:pt x="64" y="715"/>
                  <a:pt x="62" y="712"/>
                </a:cubicBezTo>
                <a:cubicBezTo>
                  <a:pt x="63" y="712"/>
                  <a:pt x="63" y="713"/>
                  <a:pt x="63" y="712"/>
                </a:cubicBezTo>
                <a:cubicBezTo>
                  <a:pt x="63" y="711"/>
                  <a:pt x="62" y="710"/>
                  <a:pt x="62" y="709"/>
                </a:cubicBezTo>
                <a:cubicBezTo>
                  <a:pt x="62" y="709"/>
                  <a:pt x="63" y="710"/>
                  <a:pt x="63" y="709"/>
                </a:cubicBezTo>
                <a:cubicBezTo>
                  <a:pt x="62" y="709"/>
                  <a:pt x="63" y="707"/>
                  <a:pt x="62" y="709"/>
                </a:cubicBezTo>
                <a:cubicBezTo>
                  <a:pt x="63" y="703"/>
                  <a:pt x="60" y="695"/>
                  <a:pt x="59" y="690"/>
                </a:cubicBezTo>
                <a:cubicBezTo>
                  <a:pt x="59" y="692"/>
                  <a:pt x="57" y="693"/>
                  <a:pt x="59" y="694"/>
                </a:cubicBezTo>
                <a:cubicBezTo>
                  <a:pt x="58" y="694"/>
                  <a:pt x="58" y="695"/>
                  <a:pt x="58" y="695"/>
                </a:cubicBezTo>
                <a:cubicBezTo>
                  <a:pt x="58" y="696"/>
                  <a:pt x="58" y="697"/>
                  <a:pt x="59" y="697"/>
                </a:cubicBezTo>
                <a:cubicBezTo>
                  <a:pt x="58" y="698"/>
                  <a:pt x="58" y="700"/>
                  <a:pt x="60" y="701"/>
                </a:cubicBezTo>
                <a:cubicBezTo>
                  <a:pt x="59" y="701"/>
                  <a:pt x="59" y="701"/>
                  <a:pt x="59" y="701"/>
                </a:cubicBezTo>
                <a:cubicBezTo>
                  <a:pt x="61" y="702"/>
                  <a:pt x="58" y="704"/>
                  <a:pt x="59" y="704"/>
                </a:cubicBezTo>
                <a:cubicBezTo>
                  <a:pt x="59" y="704"/>
                  <a:pt x="60" y="704"/>
                  <a:pt x="60" y="704"/>
                </a:cubicBezTo>
                <a:cubicBezTo>
                  <a:pt x="59" y="706"/>
                  <a:pt x="59" y="705"/>
                  <a:pt x="60" y="706"/>
                </a:cubicBezTo>
                <a:cubicBezTo>
                  <a:pt x="59" y="707"/>
                  <a:pt x="60" y="710"/>
                  <a:pt x="61" y="712"/>
                </a:cubicBezTo>
                <a:cubicBezTo>
                  <a:pt x="60" y="712"/>
                  <a:pt x="60" y="711"/>
                  <a:pt x="60" y="711"/>
                </a:cubicBezTo>
                <a:cubicBezTo>
                  <a:pt x="61" y="715"/>
                  <a:pt x="59" y="723"/>
                  <a:pt x="61" y="726"/>
                </a:cubicBezTo>
                <a:cubicBezTo>
                  <a:pt x="60" y="726"/>
                  <a:pt x="63" y="730"/>
                  <a:pt x="60" y="730"/>
                </a:cubicBezTo>
                <a:cubicBezTo>
                  <a:pt x="60" y="729"/>
                  <a:pt x="60" y="727"/>
                  <a:pt x="59" y="727"/>
                </a:cubicBezTo>
                <a:cubicBezTo>
                  <a:pt x="61" y="727"/>
                  <a:pt x="59" y="725"/>
                  <a:pt x="60" y="723"/>
                </a:cubicBezTo>
                <a:cubicBezTo>
                  <a:pt x="58" y="723"/>
                  <a:pt x="57" y="723"/>
                  <a:pt x="57" y="722"/>
                </a:cubicBezTo>
                <a:cubicBezTo>
                  <a:pt x="58" y="722"/>
                  <a:pt x="59" y="722"/>
                  <a:pt x="60" y="723"/>
                </a:cubicBezTo>
                <a:cubicBezTo>
                  <a:pt x="59" y="721"/>
                  <a:pt x="59" y="718"/>
                  <a:pt x="58" y="720"/>
                </a:cubicBezTo>
                <a:cubicBezTo>
                  <a:pt x="58" y="720"/>
                  <a:pt x="58" y="719"/>
                  <a:pt x="58" y="718"/>
                </a:cubicBezTo>
                <a:cubicBezTo>
                  <a:pt x="59" y="718"/>
                  <a:pt x="59" y="719"/>
                  <a:pt x="59" y="719"/>
                </a:cubicBezTo>
                <a:cubicBezTo>
                  <a:pt x="59" y="715"/>
                  <a:pt x="59" y="715"/>
                  <a:pt x="57" y="713"/>
                </a:cubicBezTo>
                <a:cubicBezTo>
                  <a:pt x="57" y="713"/>
                  <a:pt x="57" y="713"/>
                  <a:pt x="57" y="713"/>
                </a:cubicBezTo>
                <a:cubicBezTo>
                  <a:pt x="58" y="711"/>
                  <a:pt x="57" y="712"/>
                  <a:pt x="59" y="712"/>
                </a:cubicBezTo>
                <a:cubicBezTo>
                  <a:pt x="57" y="711"/>
                  <a:pt x="57" y="709"/>
                  <a:pt x="58" y="706"/>
                </a:cubicBezTo>
                <a:cubicBezTo>
                  <a:pt x="57" y="706"/>
                  <a:pt x="57" y="706"/>
                  <a:pt x="57" y="707"/>
                </a:cubicBezTo>
                <a:cubicBezTo>
                  <a:pt x="56" y="705"/>
                  <a:pt x="58" y="706"/>
                  <a:pt x="58" y="705"/>
                </a:cubicBezTo>
                <a:cubicBezTo>
                  <a:pt x="57" y="705"/>
                  <a:pt x="57" y="704"/>
                  <a:pt x="57" y="703"/>
                </a:cubicBezTo>
                <a:cubicBezTo>
                  <a:pt x="60" y="701"/>
                  <a:pt x="56" y="699"/>
                  <a:pt x="56" y="698"/>
                </a:cubicBezTo>
                <a:cubicBezTo>
                  <a:pt x="56" y="697"/>
                  <a:pt x="58" y="696"/>
                  <a:pt x="56" y="696"/>
                </a:cubicBezTo>
                <a:cubicBezTo>
                  <a:pt x="56" y="693"/>
                  <a:pt x="56" y="687"/>
                  <a:pt x="54" y="686"/>
                </a:cubicBezTo>
                <a:cubicBezTo>
                  <a:pt x="55" y="685"/>
                  <a:pt x="55" y="685"/>
                  <a:pt x="56" y="686"/>
                </a:cubicBezTo>
                <a:cubicBezTo>
                  <a:pt x="55" y="682"/>
                  <a:pt x="56" y="681"/>
                  <a:pt x="54" y="678"/>
                </a:cubicBezTo>
                <a:cubicBezTo>
                  <a:pt x="55" y="678"/>
                  <a:pt x="54" y="679"/>
                  <a:pt x="55" y="679"/>
                </a:cubicBezTo>
                <a:cubicBezTo>
                  <a:pt x="55" y="678"/>
                  <a:pt x="56" y="673"/>
                  <a:pt x="54" y="672"/>
                </a:cubicBezTo>
                <a:cubicBezTo>
                  <a:pt x="55" y="672"/>
                  <a:pt x="54" y="669"/>
                  <a:pt x="54" y="667"/>
                </a:cubicBezTo>
                <a:cubicBezTo>
                  <a:pt x="53" y="668"/>
                  <a:pt x="53" y="669"/>
                  <a:pt x="51" y="669"/>
                </a:cubicBezTo>
                <a:cubicBezTo>
                  <a:pt x="52" y="667"/>
                  <a:pt x="49" y="670"/>
                  <a:pt x="49" y="667"/>
                </a:cubicBezTo>
                <a:cubicBezTo>
                  <a:pt x="52" y="667"/>
                  <a:pt x="48" y="664"/>
                  <a:pt x="50" y="662"/>
                </a:cubicBezTo>
                <a:cubicBezTo>
                  <a:pt x="50" y="662"/>
                  <a:pt x="50" y="663"/>
                  <a:pt x="50" y="662"/>
                </a:cubicBezTo>
                <a:cubicBezTo>
                  <a:pt x="50" y="661"/>
                  <a:pt x="49" y="663"/>
                  <a:pt x="49" y="662"/>
                </a:cubicBezTo>
                <a:cubicBezTo>
                  <a:pt x="49" y="660"/>
                  <a:pt x="50" y="659"/>
                  <a:pt x="48" y="657"/>
                </a:cubicBezTo>
                <a:cubicBezTo>
                  <a:pt x="49" y="658"/>
                  <a:pt x="50" y="656"/>
                  <a:pt x="49" y="656"/>
                </a:cubicBezTo>
                <a:cubicBezTo>
                  <a:pt x="49" y="656"/>
                  <a:pt x="49" y="656"/>
                  <a:pt x="48" y="656"/>
                </a:cubicBezTo>
                <a:cubicBezTo>
                  <a:pt x="49" y="655"/>
                  <a:pt x="48" y="655"/>
                  <a:pt x="48" y="654"/>
                </a:cubicBezTo>
                <a:cubicBezTo>
                  <a:pt x="50" y="654"/>
                  <a:pt x="48" y="651"/>
                  <a:pt x="50" y="651"/>
                </a:cubicBezTo>
                <a:cubicBezTo>
                  <a:pt x="49" y="651"/>
                  <a:pt x="48" y="652"/>
                  <a:pt x="48" y="650"/>
                </a:cubicBezTo>
                <a:cubicBezTo>
                  <a:pt x="51" y="652"/>
                  <a:pt x="46" y="642"/>
                  <a:pt x="49" y="643"/>
                </a:cubicBezTo>
                <a:cubicBezTo>
                  <a:pt x="49" y="642"/>
                  <a:pt x="48" y="639"/>
                  <a:pt x="50" y="639"/>
                </a:cubicBezTo>
                <a:cubicBezTo>
                  <a:pt x="50" y="640"/>
                  <a:pt x="49" y="640"/>
                  <a:pt x="49" y="641"/>
                </a:cubicBezTo>
                <a:cubicBezTo>
                  <a:pt x="51" y="640"/>
                  <a:pt x="50" y="639"/>
                  <a:pt x="52" y="640"/>
                </a:cubicBezTo>
                <a:cubicBezTo>
                  <a:pt x="51" y="639"/>
                  <a:pt x="50" y="638"/>
                  <a:pt x="51" y="638"/>
                </a:cubicBezTo>
                <a:cubicBezTo>
                  <a:pt x="49" y="638"/>
                  <a:pt x="50" y="636"/>
                  <a:pt x="49" y="636"/>
                </a:cubicBezTo>
                <a:cubicBezTo>
                  <a:pt x="49" y="637"/>
                  <a:pt x="50" y="638"/>
                  <a:pt x="49" y="638"/>
                </a:cubicBezTo>
                <a:cubicBezTo>
                  <a:pt x="48" y="636"/>
                  <a:pt x="49" y="634"/>
                  <a:pt x="48" y="633"/>
                </a:cubicBezTo>
                <a:cubicBezTo>
                  <a:pt x="50" y="633"/>
                  <a:pt x="52" y="632"/>
                  <a:pt x="52" y="633"/>
                </a:cubicBezTo>
                <a:cubicBezTo>
                  <a:pt x="53" y="636"/>
                  <a:pt x="52" y="637"/>
                  <a:pt x="54" y="639"/>
                </a:cubicBezTo>
                <a:cubicBezTo>
                  <a:pt x="54" y="638"/>
                  <a:pt x="54" y="637"/>
                  <a:pt x="53" y="635"/>
                </a:cubicBezTo>
                <a:cubicBezTo>
                  <a:pt x="54" y="634"/>
                  <a:pt x="52" y="631"/>
                  <a:pt x="53" y="627"/>
                </a:cubicBezTo>
                <a:cubicBezTo>
                  <a:pt x="52" y="627"/>
                  <a:pt x="52" y="626"/>
                  <a:pt x="51" y="627"/>
                </a:cubicBezTo>
                <a:cubicBezTo>
                  <a:pt x="52" y="627"/>
                  <a:pt x="52" y="628"/>
                  <a:pt x="51" y="628"/>
                </a:cubicBezTo>
                <a:cubicBezTo>
                  <a:pt x="51" y="628"/>
                  <a:pt x="51" y="627"/>
                  <a:pt x="51" y="628"/>
                </a:cubicBezTo>
                <a:cubicBezTo>
                  <a:pt x="51" y="630"/>
                  <a:pt x="52" y="628"/>
                  <a:pt x="53" y="629"/>
                </a:cubicBezTo>
                <a:cubicBezTo>
                  <a:pt x="50" y="629"/>
                  <a:pt x="52" y="631"/>
                  <a:pt x="52" y="631"/>
                </a:cubicBezTo>
                <a:cubicBezTo>
                  <a:pt x="52" y="632"/>
                  <a:pt x="51" y="632"/>
                  <a:pt x="50" y="632"/>
                </a:cubicBezTo>
                <a:cubicBezTo>
                  <a:pt x="51" y="630"/>
                  <a:pt x="50" y="630"/>
                  <a:pt x="49" y="631"/>
                </a:cubicBezTo>
                <a:cubicBezTo>
                  <a:pt x="50" y="628"/>
                  <a:pt x="51" y="627"/>
                  <a:pt x="50" y="623"/>
                </a:cubicBezTo>
                <a:cubicBezTo>
                  <a:pt x="50" y="622"/>
                  <a:pt x="47" y="620"/>
                  <a:pt x="49" y="618"/>
                </a:cubicBezTo>
                <a:cubicBezTo>
                  <a:pt x="50" y="618"/>
                  <a:pt x="50" y="618"/>
                  <a:pt x="50" y="619"/>
                </a:cubicBezTo>
                <a:cubicBezTo>
                  <a:pt x="50" y="619"/>
                  <a:pt x="49" y="620"/>
                  <a:pt x="49" y="620"/>
                </a:cubicBezTo>
                <a:cubicBezTo>
                  <a:pt x="50" y="621"/>
                  <a:pt x="51" y="619"/>
                  <a:pt x="52" y="620"/>
                </a:cubicBezTo>
                <a:cubicBezTo>
                  <a:pt x="51" y="620"/>
                  <a:pt x="51" y="621"/>
                  <a:pt x="51" y="621"/>
                </a:cubicBezTo>
                <a:cubicBezTo>
                  <a:pt x="51" y="621"/>
                  <a:pt x="51" y="620"/>
                  <a:pt x="50" y="620"/>
                </a:cubicBezTo>
                <a:cubicBezTo>
                  <a:pt x="50" y="621"/>
                  <a:pt x="49" y="622"/>
                  <a:pt x="50" y="622"/>
                </a:cubicBezTo>
                <a:cubicBezTo>
                  <a:pt x="51" y="621"/>
                  <a:pt x="52" y="622"/>
                  <a:pt x="52" y="623"/>
                </a:cubicBezTo>
                <a:cubicBezTo>
                  <a:pt x="52" y="624"/>
                  <a:pt x="52" y="625"/>
                  <a:pt x="52" y="626"/>
                </a:cubicBezTo>
                <a:cubicBezTo>
                  <a:pt x="54" y="624"/>
                  <a:pt x="53" y="620"/>
                  <a:pt x="51" y="618"/>
                </a:cubicBezTo>
                <a:cubicBezTo>
                  <a:pt x="52" y="618"/>
                  <a:pt x="52" y="619"/>
                  <a:pt x="52" y="619"/>
                </a:cubicBezTo>
                <a:cubicBezTo>
                  <a:pt x="51" y="618"/>
                  <a:pt x="52" y="613"/>
                  <a:pt x="50" y="614"/>
                </a:cubicBezTo>
                <a:cubicBezTo>
                  <a:pt x="50" y="606"/>
                  <a:pt x="52" y="593"/>
                  <a:pt x="51" y="587"/>
                </a:cubicBezTo>
                <a:cubicBezTo>
                  <a:pt x="52" y="587"/>
                  <a:pt x="52" y="586"/>
                  <a:pt x="53" y="586"/>
                </a:cubicBezTo>
                <a:cubicBezTo>
                  <a:pt x="54" y="583"/>
                  <a:pt x="54" y="583"/>
                  <a:pt x="52" y="583"/>
                </a:cubicBezTo>
                <a:cubicBezTo>
                  <a:pt x="53" y="583"/>
                  <a:pt x="55" y="581"/>
                  <a:pt x="54" y="580"/>
                </a:cubicBezTo>
                <a:cubicBezTo>
                  <a:pt x="53" y="581"/>
                  <a:pt x="53" y="582"/>
                  <a:pt x="51" y="583"/>
                </a:cubicBezTo>
                <a:cubicBezTo>
                  <a:pt x="53" y="582"/>
                  <a:pt x="51" y="580"/>
                  <a:pt x="52" y="579"/>
                </a:cubicBezTo>
                <a:cubicBezTo>
                  <a:pt x="52" y="580"/>
                  <a:pt x="52" y="580"/>
                  <a:pt x="53" y="580"/>
                </a:cubicBezTo>
                <a:cubicBezTo>
                  <a:pt x="54" y="579"/>
                  <a:pt x="54" y="577"/>
                  <a:pt x="55" y="578"/>
                </a:cubicBezTo>
                <a:cubicBezTo>
                  <a:pt x="54" y="577"/>
                  <a:pt x="54" y="576"/>
                  <a:pt x="53" y="575"/>
                </a:cubicBezTo>
                <a:cubicBezTo>
                  <a:pt x="54" y="575"/>
                  <a:pt x="55" y="575"/>
                  <a:pt x="55" y="574"/>
                </a:cubicBezTo>
                <a:cubicBezTo>
                  <a:pt x="53" y="574"/>
                  <a:pt x="56" y="573"/>
                  <a:pt x="54" y="572"/>
                </a:cubicBezTo>
                <a:cubicBezTo>
                  <a:pt x="55" y="572"/>
                  <a:pt x="55" y="571"/>
                  <a:pt x="56" y="571"/>
                </a:cubicBezTo>
                <a:cubicBezTo>
                  <a:pt x="55" y="573"/>
                  <a:pt x="55" y="574"/>
                  <a:pt x="54" y="576"/>
                </a:cubicBezTo>
                <a:cubicBezTo>
                  <a:pt x="57" y="575"/>
                  <a:pt x="57" y="570"/>
                  <a:pt x="55" y="569"/>
                </a:cubicBezTo>
                <a:cubicBezTo>
                  <a:pt x="56" y="568"/>
                  <a:pt x="56" y="568"/>
                  <a:pt x="57" y="569"/>
                </a:cubicBezTo>
                <a:cubicBezTo>
                  <a:pt x="57" y="568"/>
                  <a:pt x="58" y="567"/>
                  <a:pt x="58" y="566"/>
                </a:cubicBezTo>
                <a:cubicBezTo>
                  <a:pt x="56" y="565"/>
                  <a:pt x="57" y="568"/>
                  <a:pt x="56" y="568"/>
                </a:cubicBezTo>
                <a:cubicBezTo>
                  <a:pt x="56" y="564"/>
                  <a:pt x="56" y="564"/>
                  <a:pt x="57" y="563"/>
                </a:cubicBezTo>
                <a:cubicBezTo>
                  <a:pt x="59" y="563"/>
                  <a:pt x="56" y="566"/>
                  <a:pt x="58" y="566"/>
                </a:cubicBezTo>
                <a:cubicBezTo>
                  <a:pt x="58" y="563"/>
                  <a:pt x="59" y="562"/>
                  <a:pt x="59" y="560"/>
                </a:cubicBezTo>
                <a:cubicBezTo>
                  <a:pt x="57" y="560"/>
                  <a:pt x="59" y="562"/>
                  <a:pt x="58" y="562"/>
                </a:cubicBezTo>
                <a:cubicBezTo>
                  <a:pt x="57" y="562"/>
                  <a:pt x="57" y="561"/>
                  <a:pt x="57" y="561"/>
                </a:cubicBezTo>
                <a:cubicBezTo>
                  <a:pt x="58" y="562"/>
                  <a:pt x="57" y="561"/>
                  <a:pt x="58" y="560"/>
                </a:cubicBezTo>
                <a:cubicBezTo>
                  <a:pt x="58" y="559"/>
                  <a:pt x="56" y="560"/>
                  <a:pt x="57" y="558"/>
                </a:cubicBezTo>
                <a:cubicBezTo>
                  <a:pt x="57" y="558"/>
                  <a:pt x="57" y="559"/>
                  <a:pt x="58" y="559"/>
                </a:cubicBezTo>
                <a:cubicBezTo>
                  <a:pt x="59" y="553"/>
                  <a:pt x="61" y="545"/>
                  <a:pt x="63" y="541"/>
                </a:cubicBezTo>
                <a:cubicBezTo>
                  <a:pt x="64" y="542"/>
                  <a:pt x="62" y="544"/>
                  <a:pt x="63" y="544"/>
                </a:cubicBezTo>
                <a:cubicBezTo>
                  <a:pt x="64" y="543"/>
                  <a:pt x="64" y="541"/>
                  <a:pt x="65" y="539"/>
                </a:cubicBezTo>
                <a:cubicBezTo>
                  <a:pt x="63" y="538"/>
                  <a:pt x="65" y="540"/>
                  <a:pt x="63" y="540"/>
                </a:cubicBezTo>
                <a:cubicBezTo>
                  <a:pt x="63" y="539"/>
                  <a:pt x="63" y="539"/>
                  <a:pt x="63" y="538"/>
                </a:cubicBezTo>
                <a:cubicBezTo>
                  <a:pt x="65" y="539"/>
                  <a:pt x="63" y="536"/>
                  <a:pt x="65" y="536"/>
                </a:cubicBezTo>
                <a:cubicBezTo>
                  <a:pt x="65" y="537"/>
                  <a:pt x="64" y="537"/>
                  <a:pt x="65" y="538"/>
                </a:cubicBezTo>
                <a:cubicBezTo>
                  <a:pt x="66" y="536"/>
                  <a:pt x="63" y="535"/>
                  <a:pt x="65" y="534"/>
                </a:cubicBezTo>
                <a:cubicBezTo>
                  <a:pt x="66" y="535"/>
                  <a:pt x="64" y="536"/>
                  <a:pt x="65" y="536"/>
                </a:cubicBezTo>
                <a:cubicBezTo>
                  <a:pt x="65" y="534"/>
                  <a:pt x="67" y="532"/>
                  <a:pt x="67" y="532"/>
                </a:cubicBezTo>
                <a:cubicBezTo>
                  <a:pt x="67" y="532"/>
                  <a:pt x="66" y="532"/>
                  <a:pt x="66" y="532"/>
                </a:cubicBezTo>
                <a:cubicBezTo>
                  <a:pt x="66" y="532"/>
                  <a:pt x="66" y="533"/>
                  <a:pt x="65" y="533"/>
                </a:cubicBezTo>
                <a:cubicBezTo>
                  <a:pt x="65" y="530"/>
                  <a:pt x="66" y="528"/>
                  <a:pt x="68" y="526"/>
                </a:cubicBezTo>
                <a:cubicBezTo>
                  <a:pt x="68" y="528"/>
                  <a:pt x="65" y="530"/>
                  <a:pt x="67" y="532"/>
                </a:cubicBezTo>
                <a:cubicBezTo>
                  <a:pt x="68" y="529"/>
                  <a:pt x="69" y="525"/>
                  <a:pt x="69" y="523"/>
                </a:cubicBezTo>
                <a:cubicBezTo>
                  <a:pt x="69" y="525"/>
                  <a:pt x="67" y="524"/>
                  <a:pt x="67" y="524"/>
                </a:cubicBezTo>
                <a:cubicBezTo>
                  <a:pt x="68" y="524"/>
                  <a:pt x="67" y="523"/>
                  <a:pt x="67" y="523"/>
                </a:cubicBezTo>
                <a:cubicBezTo>
                  <a:pt x="68" y="524"/>
                  <a:pt x="68" y="523"/>
                  <a:pt x="70" y="523"/>
                </a:cubicBezTo>
                <a:cubicBezTo>
                  <a:pt x="69" y="519"/>
                  <a:pt x="73" y="516"/>
                  <a:pt x="71" y="512"/>
                </a:cubicBezTo>
                <a:cubicBezTo>
                  <a:pt x="72" y="512"/>
                  <a:pt x="72" y="513"/>
                  <a:pt x="72" y="513"/>
                </a:cubicBezTo>
                <a:cubicBezTo>
                  <a:pt x="72" y="513"/>
                  <a:pt x="74" y="511"/>
                  <a:pt x="73" y="511"/>
                </a:cubicBezTo>
                <a:cubicBezTo>
                  <a:pt x="73" y="511"/>
                  <a:pt x="71" y="512"/>
                  <a:pt x="72" y="511"/>
                </a:cubicBezTo>
                <a:cubicBezTo>
                  <a:pt x="72" y="511"/>
                  <a:pt x="74" y="509"/>
                  <a:pt x="73" y="509"/>
                </a:cubicBezTo>
                <a:cubicBezTo>
                  <a:pt x="73" y="510"/>
                  <a:pt x="72" y="511"/>
                  <a:pt x="72" y="510"/>
                </a:cubicBezTo>
                <a:cubicBezTo>
                  <a:pt x="74" y="508"/>
                  <a:pt x="73" y="507"/>
                  <a:pt x="75" y="507"/>
                </a:cubicBezTo>
                <a:cubicBezTo>
                  <a:pt x="73" y="507"/>
                  <a:pt x="73" y="506"/>
                  <a:pt x="73" y="505"/>
                </a:cubicBezTo>
                <a:cubicBezTo>
                  <a:pt x="75" y="505"/>
                  <a:pt x="75" y="503"/>
                  <a:pt x="75" y="501"/>
                </a:cubicBezTo>
                <a:cubicBezTo>
                  <a:pt x="75" y="502"/>
                  <a:pt x="75" y="502"/>
                  <a:pt x="76" y="502"/>
                </a:cubicBezTo>
                <a:cubicBezTo>
                  <a:pt x="77" y="502"/>
                  <a:pt x="76" y="500"/>
                  <a:pt x="77" y="500"/>
                </a:cubicBezTo>
                <a:cubicBezTo>
                  <a:pt x="77" y="501"/>
                  <a:pt x="77" y="501"/>
                  <a:pt x="77" y="500"/>
                </a:cubicBezTo>
                <a:cubicBezTo>
                  <a:pt x="77" y="498"/>
                  <a:pt x="76" y="501"/>
                  <a:pt x="75" y="501"/>
                </a:cubicBezTo>
                <a:cubicBezTo>
                  <a:pt x="75" y="499"/>
                  <a:pt x="76" y="499"/>
                  <a:pt x="76" y="498"/>
                </a:cubicBezTo>
                <a:cubicBezTo>
                  <a:pt x="77" y="500"/>
                  <a:pt x="76" y="496"/>
                  <a:pt x="78" y="498"/>
                </a:cubicBezTo>
                <a:cubicBezTo>
                  <a:pt x="78" y="497"/>
                  <a:pt x="80" y="495"/>
                  <a:pt x="78" y="495"/>
                </a:cubicBezTo>
                <a:cubicBezTo>
                  <a:pt x="79" y="497"/>
                  <a:pt x="76" y="498"/>
                  <a:pt x="75" y="496"/>
                </a:cubicBezTo>
                <a:cubicBezTo>
                  <a:pt x="76" y="496"/>
                  <a:pt x="76" y="495"/>
                  <a:pt x="78" y="496"/>
                </a:cubicBezTo>
                <a:cubicBezTo>
                  <a:pt x="78" y="495"/>
                  <a:pt x="78" y="495"/>
                  <a:pt x="78" y="495"/>
                </a:cubicBezTo>
                <a:cubicBezTo>
                  <a:pt x="78" y="495"/>
                  <a:pt x="78" y="494"/>
                  <a:pt x="78" y="494"/>
                </a:cubicBezTo>
                <a:cubicBezTo>
                  <a:pt x="77" y="495"/>
                  <a:pt x="77" y="493"/>
                  <a:pt x="78" y="493"/>
                </a:cubicBezTo>
                <a:cubicBezTo>
                  <a:pt x="77" y="492"/>
                  <a:pt x="76" y="493"/>
                  <a:pt x="76" y="492"/>
                </a:cubicBezTo>
                <a:cubicBezTo>
                  <a:pt x="77" y="492"/>
                  <a:pt x="76" y="490"/>
                  <a:pt x="77" y="489"/>
                </a:cubicBezTo>
                <a:cubicBezTo>
                  <a:pt x="77" y="490"/>
                  <a:pt x="78" y="490"/>
                  <a:pt x="78" y="491"/>
                </a:cubicBezTo>
                <a:cubicBezTo>
                  <a:pt x="78" y="491"/>
                  <a:pt x="77" y="491"/>
                  <a:pt x="77" y="492"/>
                </a:cubicBezTo>
                <a:cubicBezTo>
                  <a:pt x="78" y="493"/>
                  <a:pt x="79" y="493"/>
                  <a:pt x="79" y="494"/>
                </a:cubicBezTo>
                <a:cubicBezTo>
                  <a:pt x="79" y="492"/>
                  <a:pt x="78" y="492"/>
                  <a:pt x="78" y="491"/>
                </a:cubicBezTo>
                <a:cubicBezTo>
                  <a:pt x="78" y="491"/>
                  <a:pt x="78" y="492"/>
                  <a:pt x="79" y="492"/>
                </a:cubicBezTo>
                <a:cubicBezTo>
                  <a:pt x="80" y="490"/>
                  <a:pt x="79" y="490"/>
                  <a:pt x="79" y="488"/>
                </a:cubicBezTo>
                <a:cubicBezTo>
                  <a:pt x="80" y="490"/>
                  <a:pt x="81" y="485"/>
                  <a:pt x="81" y="484"/>
                </a:cubicBezTo>
                <a:cubicBezTo>
                  <a:pt x="80" y="485"/>
                  <a:pt x="79" y="486"/>
                  <a:pt x="80" y="488"/>
                </a:cubicBezTo>
                <a:cubicBezTo>
                  <a:pt x="78" y="487"/>
                  <a:pt x="79" y="489"/>
                  <a:pt x="77" y="489"/>
                </a:cubicBezTo>
                <a:cubicBezTo>
                  <a:pt x="77" y="488"/>
                  <a:pt x="76" y="488"/>
                  <a:pt x="76" y="488"/>
                </a:cubicBezTo>
                <a:cubicBezTo>
                  <a:pt x="79" y="488"/>
                  <a:pt x="76" y="484"/>
                  <a:pt x="79" y="485"/>
                </a:cubicBezTo>
                <a:cubicBezTo>
                  <a:pt x="80" y="483"/>
                  <a:pt x="77" y="483"/>
                  <a:pt x="78" y="482"/>
                </a:cubicBezTo>
                <a:cubicBezTo>
                  <a:pt x="78" y="482"/>
                  <a:pt x="78" y="483"/>
                  <a:pt x="79" y="483"/>
                </a:cubicBezTo>
                <a:cubicBezTo>
                  <a:pt x="79" y="480"/>
                  <a:pt x="81" y="478"/>
                  <a:pt x="81" y="474"/>
                </a:cubicBezTo>
                <a:cubicBezTo>
                  <a:pt x="83" y="474"/>
                  <a:pt x="84" y="471"/>
                  <a:pt x="82" y="472"/>
                </a:cubicBezTo>
                <a:cubicBezTo>
                  <a:pt x="83" y="471"/>
                  <a:pt x="84" y="469"/>
                  <a:pt x="84" y="468"/>
                </a:cubicBezTo>
                <a:cubicBezTo>
                  <a:pt x="82" y="467"/>
                  <a:pt x="84" y="471"/>
                  <a:pt x="82" y="470"/>
                </a:cubicBezTo>
                <a:cubicBezTo>
                  <a:pt x="82" y="468"/>
                  <a:pt x="84" y="467"/>
                  <a:pt x="82" y="466"/>
                </a:cubicBezTo>
                <a:cubicBezTo>
                  <a:pt x="82" y="466"/>
                  <a:pt x="83" y="466"/>
                  <a:pt x="83" y="466"/>
                </a:cubicBezTo>
                <a:cubicBezTo>
                  <a:pt x="83" y="466"/>
                  <a:pt x="83" y="468"/>
                  <a:pt x="84" y="467"/>
                </a:cubicBezTo>
                <a:cubicBezTo>
                  <a:pt x="83" y="466"/>
                  <a:pt x="84" y="465"/>
                  <a:pt x="84" y="463"/>
                </a:cubicBezTo>
                <a:cubicBezTo>
                  <a:pt x="85" y="463"/>
                  <a:pt x="84" y="464"/>
                  <a:pt x="85" y="464"/>
                </a:cubicBezTo>
                <a:cubicBezTo>
                  <a:pt x="86" y="463"/>
                  <a:pt x="85" y="463"/>
                  <a:pt x="86" y="462"/>
                </a:cubicBezTo>
                <a:cubicBezTo>
                  <a:pt x="85" y="462"/>
                  <a:pt x="84" y="462"/>
                  <a:pt x="84" y="461"/>
                </a:cubicBezTo>
                <a:cubicBezTo>
                  <a:pt x="88" y="460"/>
                  <a:pt x="88" y="454"/>
                  <a:pt x="88" y="448"/>
                </a:cubicBezTo>
                <a:cubicBezTo>
                  <a:pt x="86" y="449"/>
                  <a:pt x="86" y="450"/>
                  <a:pt x="86" y="452"/>
                </a:cubicBezTo>
                <a:cubicBezTo>
                  <a:pt x="88" y="452"/>
                  <a:pt x="85" y="451"/>
                  <a:pt x="87" y="450"/>
                </a:cubicBezTo>
                <a:cubicBezTo>
                  <a:pt x="87" y="452"/>
                  <a:pt x="88" y="452"/>
                  <a:pt x="87" y="453"/>
                </a:cubicBezTo>
                <a:cubicBezTo>
                  <a:pt x="86" y="453"/>
                  <a:pt x="86" y="451"/>
                  <a:pt x="85" y="453"/>
                </a:cubicBezTo>
                <a:cubicBezTo>
                  <a:pt x="85" y="455"/>
                  <a:pt x="84" y="457"/>
                  <a:pt x="84" y="459"/>
                </a:cubicBezTo>
                <a:cubicBezTo>
                  <a:pt x="84" y="458"/>
                  <a:pt x="82" y="458"/>
                  <a:pt x="82" y="458"/>
                </a:cubicBezTo>
                <a:cubicBezTo>
                  <a:pt x="86" y="457"/>
                  <a:pt x="83" y="453"/>
                  <a:pt x="84" y="449"/>
                </a:cubicBezTo>
                <a:cubicBezTo>
                  <a:pt x="85" y="446"/>
                  <a:pt x="88" y="440"/>
                  <a:pt x="86" y="438"/>
                </a:cubicBezTo>
                <a:cubicBezTo>
                  <a:pt x="87" y="438"/>
                  <a:pt x="87" y="439"/>
                  <a:pt x="87" y="438"/>
                </a:cubicBezTo>
                <a:cubicBezTo>
                  <a:pt x="87" y="436"/>
                  <a:pt x="86" y="434"/>
                  <a:pt x="88" y="436"/>
                </a:cubicBezTo>
                <a:cubicBezTo>
                  <a:pt x="87" y="434"/>
                  <a:pt x="88" y="432"/>
                  <a:pt x="88" y="431"/>
                </a:cubicBezTo>
                <a:cubicBezTo>
                  <a:pt x="88" y="432"/>
                  <a:pt x="87" y="432"/>
                  <a:pt x="87" y="432"/>
                </a:cubicBezTo>
                <a:cubicBezTo>
                  <a:pt x="88" y="431"/>
                  <a:pt x="87" y="432"/>
                  <a:pt x="86" y="431"/>
                </a:cubicBezTo>
                <a:cubicBezTo>
                  <a:pt x="90" y="430"/>
                  <a:pt x="88" y="425"/>
                  <a:pt x="90" y="423"/>
                </a:cubicBezTo>
                <a:cubicBezTo>
                  <a:pt x="89" y="423"/>
                  <a:pt x="88" y="419"/>
                  <a:pt x="90" y="419"/>
                </a:cubicBezTo>
                <a:cubicBezTo>
                  <a:pt x="89" y="421"/>
                  <a:pt x="90" y="421"/>
                  <a:pt x="89" y="422"/>
                </a:cubicBezTo>
                <a:cubicBezTo>
                  <a:pt x="90" y="422"/>
                  <a:pt x="90" y="422"/>
                  <a:pt x="91" y="422"/>
                </a:cubicBezTo>
                <a:cubicBezTo>
                  <a:pt x="91" y="422"/>
                  <a:pt x="91" y="423"/>
                  <a:pt x="91" y="423"/>
                </a:cubicBezTo>
                <a:cubicBezTo>
                  <a:pt x="90" y="420"/>
                  <a:pt x="91" y="417"/>
                  <a:pt x="92" y="416"/>
                </a:cubicBezTo>
                <a:cubicBezTo>
                  <a:pt x="91" y="416"/>
                  <a:pt x="91" y="416"/>
                  <a:pt x="90" y="416"/>
                </a:cubicBezTo>
                <a:cubicBezTo>
                  <a:pt x="91" y="412"/>
                  <a:pt x="90" y="408"/>
                  <a:pt x="89" y="404"/>
                </a:cubicBezTo>
                <a:cubicBezTo>
                  <a:pt x="90" y="404"/>
                  <a:pt x="89" y="406"/>
                  <a:pt x="91" y="405"/>
                </a:cubicBezTo>
                <a:cubicBezTo>
                  <a:pt x="91" y="405"/>
                  <a:pt x="91" y="404"/>
                  <a:pt x="91" y="404"/>
                </a:cubicBezTo>
                <a:cubicBezTo>
                  <a:pt x="92" y="406"/>
                  <a:pt x="89" y="406"/>
                  <a:pt x="91" y="408"/>
                </a:cubicBezTo>
                <a:cubicBezTo>
                  <a:pt x="91" y="407"/>
                  <a:pt x="92" y="406"/>
                  <a:pt x="92" y="404"/>
                </a:cubicBezTo>
                <a:cubicBezTo>
                  <a:pt x="91" y="404"/>
                  <a:pt x="90" y="404"/>
                  <a:pt x="90" y="403"/>
                </a:cubicBezTo>
                <a:cubicBezTo>
                  <a:pt x="91" y="403"/>
                  <a:pt x="92" y="400"/>
                  <a:pt x="90" y="400"/>
                </a:cubicBezTo>
                <a:cubicBezTo>
                  <a:pt x="90" y="400"/>
                  <a:pt x="90" y="402"/>
                  <a:pt x="89" y="403"/>
                </a:cubicBezTo>
                <a:cubicBezTo>
                  <a:pt x="90" y="400"/>
                  <a:pt x="88" y="392"/>
                  <a:pt x="90" y="396"/>
                </a:cubicBezTo>
                <a:cubicBezTo>
                  <a:pt x="91" y="393"/>
                  <a:pt x="90" y="392"/>
                  <a:pt x="88" y="392"/>
                </a:cubicBezTo>
                <a:cubicBezTo>
                  <a:pt x="89" y="389"/>
                  <a:pt x="90" y="387"/>
                  <a:pt x="88" y="385"/>
                </a:cubicBezTo>
                <a:cubicBezTo>
                  <a:pt x="89" y="385"/>
                  <a:pt x="89" y="385"/>
                  <a:pt x="89" y="385"/>
                </a:cubicBezTo>
                <a:cubicBezTo>
                  <a:pt x="89" y="384"/>
                  <a:pt x="88" y="383"/>
                  <a:pt x="89" y="382"/>
                </a:cubicBezTo>
                <a:cubicBezTo>
                  <a:pt x="88" y="382"/>
                  <a:pt x="87" y="382"/>
                  <a:pt x="87" y="382"/>
                </a:cubicBezTo>
                <a:cubicBezTo>
                  <a:pt x="87" y="381"/>
                  <a:pt x="89" y="382"/>
                  <a:pt x="89" y="381"/>
                </a:cubicBezTo>
                <a:cubicBezTo>
                  <a:pt x="88" y="380"/>
                  <a:pt x="87" y="381"/>
                  <a:pt x="86" y="380"/>
                </a:cubicBezTo>
                <a:cubicBezTo>
                  <a:pt x="89" y="378"/>
                  <a:pt x="88" y="376"/>
                  <a:pt x="89" y="372"/>
                </a:cubicBezTo>
                <a:cubicBezTo>
                  <a:pt x="87" y="372"/>
                  <a:pt x="89" y="370"/>
                  <a:pt x="87" y="370"/>
                </a:cubicBezTo>
                <a:cubicBezTo>
                  <a:pt x="86" y="372"/>
                  <a:pt x="88" y="373"/>
                  <a:pt x="86" y="373"/>
                </a:cubicBezTo>
                <a:cubicBezTo>
                  <a:pt x="86" y="372"/>
                  <a:pt x="87" y="369"/>
                  <a:pt x="85" y="369"/>
                </a:cubicBezTo>
                <a:cubicBezTo>
                  <a:pt x="87" y="368"/>
                  <a:pt x="86" y="370"/>
                  <a:pt x="87" y="370"/>
                </a:cubicBezTo>
                <a:cubicBezTo>
                  <a:pt x="87" y="367"/>
                  <a:pt x="85" y="369"/>
                  <a:pt x="84" y="369"/>
                </a:cubicBezTo>
                <a:cubicBezTo>
                  <a:pt x="85" y="367"/>
                  <a:pt x="82" y="369"/>
                  <a:pt x="82" y="368"/>
                </a:cubicBezTo>
                <a:cubicBezTo>
                  <a:pt x="83" y="367"/>
                  <a:pt x="84" y="367"/>
                  <a:pt x="85" y="366"/>
                </a:cubicBezTo>
                <a:cubicBezTo>
                  <a:pt x="85" y="367"/>
                  <a:pt x="85" y="367"/>
                  <a:pt x="86" y="368"/>
                </a:cubicBezTo>
                <a:cubicBezTo>
                  <a:pt x="87" y="366"/>
                  <a:pt x="87" y="368"/>
                  <a:pt x="87" y="368"/>
                </a:cubicBezTo>
                <a:cubicBezTo>
                  <a:pt x="87" y="367"/>
                  <a:pt x="89" y="367"/>
                  <a:pt x="87" y="366"/>
                </a:cubicBezTo>
                <a:cubicBezTo>
                  <a:pt x="87" y="367"/>
                  <a:pt x="86" y="366"/>
                  <a:pt x="85" y="365"/>
                </a:cubicBezTo>
                <a:cubicBezTo>
                  <a:pt x="86" y="364"/>
                  <a:pt x="86" y="362"/>
                  <a:pt x="85" y="364"/>
                </a:cubicBezTo>
                <a:cubicBezTo>
                  <a:pt x="85" y="362"/>
                  <a:pt x="86" y="355"/>
                  <a:pt x="84" y="357"/>
                </a:cubicBezTo>
                <a:cubicBezTo>
                  <a:pt x="84" y="355"/>
                  <a:pt x="84" y="352"/>
                  <a:pt x="83" y="351"/>
                </a:cubicBezTo>
                <a:cubicBezTo>
                  <a:pt x="83" y="351"/>
                  <a:pt x="84" y="351"/>
                  <a:pt x="84" y="351"/>
                </a:cubicBezTo>
                <a:cubicBezTo>
                  <a:pt x="84" y="352"/>
                  <a:pt x="86" y="353"/>
                  <a:pt x="86" y="352"/>
                </a:cubicBezTo>
                <a:cubicBezTo>
                  <a:pt x="85" y="352"/>
                  <a:pt x="84" y="350"/>
                  <a:pt x="85" y="350"/>
                </a:cubicBezTo>
                <a:cubicBezTo>
                  <a:pt x="85" y="349"/>
                  <a:pt x="85" y="348"/>
                  <a:pt x="84" y="348"/>
                </a:cubicBezTo>
                <a:cubicBezTo>
                  <a:pt x="85" y="345"/>
                  <a:pt x="84" y="341"/>
                  <a:pt x="84" y="338"/>
                </a:cubicBezTo>
                <a:cubicBezTo>
                  <a:pt x="82" y="338"/>
                  <a:pt x="83" y="332"/>
                  <a:pt x="81" y="330"/>
                </a:cubicBezTo>
                <a:cubicBezTo>
                  <a:pt x="84" y="331"/>
                  <a:pt x="80" y="324"/>
                  <a:pt x="79" y="324"/>
                </a:cubicBezTo>
                <a:cubicBezTo>
                  <a:pt x="80" y="324"/>
                  <a:pt x="80" y="323"/>
                  <a:pt x="81" y="323"/>
                </a:cubicBezTo>
                <a:cubicBezTo>
                  <a:pt x="77" y="321"/>
                  <a:pt x="80" y="312"/>
                  <a:pt x="78" y="314"/>
                </a:cubicBezTo>
                <a:cubicBezTo>
                  <a:pt x="78" y="311"/>
                  <a:pt x="78" y="310"/>
                  <a:pt x="78" y="309"/>
                </a:cubicBezTo>
                <a:cubicBezTo>
                  <a:pt x="76" y="308"/>
                  <a:pt x="77" y="310"/>
                  <a:pt x="76" y="310"/>
                </a:cubicBezTo>
                <a:cubicBezTo>
                  <a:pt x="77" y="309"/>
                  <a:pt x="76" y="308"/>
                  <a:pt x="77" y="308"/>
                </a:cubicBezTo>
                <a:cubicBezTo>
                  <a:pt x="77" y="310"/>
                  <a:pt x="77" y="306"/>
                  <a:pt x="78" y="307"/>
                </a:cubicBezTo>
                <a:cubicBezTo>
                  <a:pt x="78" y="308"/>
                  <a:pt x="78" y="309"/>
                  <a:pt x="79" y="308"/>
                </a:cubicBezTo>
                <a:cubicBezTo>
                  <a:pt x="79" y="307"/>
                  <a:pt x="76" y="305"/>
                  <a:pt x="75" y="303"/>
                </a:cubicBezTo>
                <a:cubicBezTo>
                  <a:pt x="76" y="299"/>
                  <a:pt x="73" y="291"/>
                  <a:pt x="73" y="284"/>
                </a:cubicBezTo>
                <a:cubicBezTo>
                  <a:pt x="73" y="285"/>
                  <a:pt x="73" y="285"/>
                  <a:pt x="72" y="285"/>
                </a:cubicBezTo>
                <a:cubicBezTo>
                  <a:pt x="74" y="277"/>
                  <a:pt x="70" y="270"/>
                  <a:pt x="72" y="262"/>
                </a:cubicBezTo>
                <a:cubicBezTo>
                  <a:pt x="70" y="262"/>
                  <a:pt x="72" y="260"/>
                  <a:pt x="70" y="260"/>
                </a:cubicBezTo>
                <a:cubicBezTo>
                  <a:pt x="71" y="256"/>
                  <a:pt x="70" y="252"/>
                  <a:pt x="69" y="252"/>
                </a:cubicBezTo>
                <a:cubicBezTo>
                  <a:pt x="71" y="247"/>
                  <a:pt x="67" y="238"/>
                  <a:pt x="69" y="236"/>
                </a:cubicBezTo>
                <a:cubicBezTo>
                  <a:pt x="68" y="236"/>
                  <a:pt x="68" y="235"/>
                  <a:pt x="67" y="236"/>
                </a:cubicBezTo>
                <a:cubicBezTo>
                  <a:pt x="67" y="235"/>
                  <a:pt x="67" y="235"/>
                  <a:pt x="67" y="234"/>
                </a:cubicBezTo>
                <a:cubicBezTo>
                  <a:pt x="67" y="235"/>
                  <a:pt x="68" y="235"/>
                  <a:pt x="68" y="234"/>
                </a:cubicBezTo>
                <a:cubicBezTo>
                  <a:pt x="67" y="230"/>
                  <a:pt x="69" y="217"/>
                  <a:pt x="67" y="213"/>
                </a:cubicBezTo>
                <a:cubicBezTo>
                  <a:pt x="68" y="212"/>
                  <a:pt x="68" y="210"/>
                  <a:pt x="67" y="209"/>
                </a:cubicBezTo>
                <a:cubicBezTo>
                  <a:pt x="69" y="209"/>
                  <a:pt x="69" y="202"/>
                  <a:pt x="68" y="199"/>
                </a:cubicBezTo>
                <a:cubicBezTo>
                  <a:pt x="70" y="197"/>
                  <a:pt x="68" y="196"/>
                  <a:pt x="71" y="194"/>
                </a:cubicBezTo>
                <a:cubicBezTo>
                  <a:pt x="69" y="191"/>
                  <a:pt x="74" y="189"/>
                  <a:pt x="71" y="187"/>
                </a:cubicBezTo>
                <a:cubicBezTo>
                  <a:pt x="73" y="188"/>
                  <a:pt x="71" y="184"/>
                  <a:pt x="73" y="185"/>
                </a:cubicBezTo>
                <a:cubicBezTo>
                  <a:pt x="72" y="185"/>
                  <a:pt x="75" y="183"/>
                  <a:pt x="73" y="183"/>
                </a:cubicBezTo>
                <a:cubicBezTo>
                  <a:pt x="73" y="184"/>
                  <a:pt x="73" y="184"/>
                  <a:pt x="72" y="184"/>
                </a:cubicBezTo>
                <a:cubicBezTo>
                  <a:pt x="72" y="183"/>
                  <a:pt x="72" y="182"/>
                  <a:pt x="73" y="182"/>
                </a:cubicBezTo>
                <a:cubicBezTo>
                  <a:pt x="73" y="182"/>
                  <a:pt x="74" y="183"/>
                  <a:pt x="74" y="183"/>
                </a:cubicBezTo>
                <a:cubicBezTo>
                  <a:pt x="74" y="181"/>
                  <a:pt x="71" y="180"/>
                  <a:pt x="73" y="179"/>
                </a:cubicBezTo>
                <a:cubicBezTo>
                  <a:pt x="73" y="180"/>
                  <a:pt x="74" y="181"/>
                  <a:pt x="74" y="180"/>
                </a:cubicBezTo>
                <a:cubicBezTo>
                  <a:pt x="72" y="179"/>
                  <a:pt x="74" y="175"/>
                  <a:pt x="76" y="174"/>
                </a:cubicBezTo>
                <a:cubicBezTo>
                  <a:pt x="76" y="175"/>
                  <a:pt x="75" y="177"/>
                  <a:pt x="76" y="178"/>
                </a:cubicBezTo>
                <a:cubicBezTo>
                  <a:pt x="77" y="175"/>
                  <a:pt x="76" y="172"/>
                  <a:pt x="78" y="172"/>
                </a:cubicBezTo>
                <a:cubicBezTo>
                  <a:pt x="76" y="171"/>
                  <a:pt x="78" y="169"/>
                  <a:pt x="77" y="169"/>
                </a:cubicBezTo>
                <a:cubicBezTo>
                  <a:pt x="77" y="169"/>
                  <a:pt x="76" y="170"/>
                  <a:pt x="76" y="169"/>
                </a:cubicBezTo>
                <a:cubicBezTo>
                  <a:pt x="76" y="168"/>
                  <a:pt x="77" y="168"/>
                  <a:pt x="78" y="168"/>
                </a:cubicBezTo>
                <a:cubicBezTo>
                  <a:pt x="78" y="169"/>
                  <a:pt x="78" y="171"/>
                  <a:pt x="79" y="170"/>
                </a:cubicBezTo>
                <a:cubicBezTo>
                  <a:pt x="78" y="169"/>
                  <a:pt x="78" y="169"/>
                  <a:pt x="79" y="168"/>
                </a:cubicBezTo>
                <a:cubicBezTo>
                  <a:pt x="78" y="168"/>
                  <a:pt x="78" y="165"/>
                  <a:pt x="78" y="165"/>
                </a:cubicBezTo>
                <a:cubicBezTo>
                  <a:pt x="79" y="166"/>
                  <a:pt x="79" y="167"/>
                  <a:pt x="80" y="168"/>
                </a:cubicBezTo>
                <a:cubicBezTo>
                  <a:pt x="79" y="166"/>
                  <a:pt x="81" y="165"/>
                  <a:pt x="80" y="165"/>
                </a:cubicBezTo>
                <a:cubicBezTo>
                  <a:pt x="80" y="165"/>
                  <a:pt x="80" y="166"/>
                  <a:pt x="79" y="166"/>
                </a:cubicBezTo>
                <a:cubicBezTo>
                  <a:pt x="80" y="165"/>
                  <a:pt x="78" y="163"/>
                  <a:pt x="79" y="163"/>
                </a:cubicBezTo>
                <a:cubicBezTo>
                  <a:pt x="80" y="163"/>
                  <a:pt x="80" y="164"/>
                  <a:pt x="81" y="164"/>
                </a:cubicBezTo>
                <a:cubicBezTo>
                  <a:pt x="81" y="162"/>
                  <a:pt x="79" y="163"/>
                  <a:pt x="79" y="161"/>
                </a:cubicBezTo>
                <a:cubicBezTo>
                  <a:pt x="81" y="161"/>
                  <a:pt x="81" y="163"/>
                  <a:pt x="82" y="161"/>
                </a:cubicBezTo>
                <a:cubicBezTo>
                  <a:pt x="81" y="160"/>
                  <a:pt x="83" y="158"/>
                  <a:pt x="83" y="156"/>
                </a:cubicBezTo>
                <a:cubicBezTo>
                  <a:pt x="79" y="156"/>
                  <a:pt x="80" y="160"/>
                  <a:pt x="78" y="163"/>
                </a:cubicBezTo>
                <a:cubicBezTo>
                  <a:pt x="79" y="161"/>
                  <a:pt x="80" y="153"/>
                  <a:pt x="83" y="154"/>
                </a:cubicBezTo>
                <a:cubicBezTo>
                  <a:pt x="83" y="155"/>
                  <a:pt x="82" y="154"/>
                  <a:pt x="82" y="156"/>
                </a:cubicBezTo>
                <a:cubicBezTo>
                  <a:pt x="86" y="154"/>
                  <a:pt x="85" y="148"/>
                  <a:pt x="86" y="146"/>
                </a:cubicBezTo>
                <a:cubicBezTo>
                  <a:pt x="86" y="147"/>
                  <a:pt x="87" y="147"/>
                  <a:pt x="87" y="147"/>
                </a:cubicBezTo>
                <a:cubicBezTo>
                  <a:pt x="87" y="144"/>
                  <a:pt x="90" y="141"/>
                  <a:pt x="90" y="138"/>
                </a:cubicBezTo>
                <a:cubicBezTo>
                  <a:pt x="93" y="133"/>
                  <a:pt x="94" y="127"/>
                  <a:pt x="97" y="123"/>
                </a:cubicBezTo>
                <a:cubicBezTo>
                  <a:pt x="98" y="124"/>
                  <a:pt x="96" y="125"/>
                  <a:pt x="97" y="125"/>
                </a:cubicBezTo>
                <a:cubicBezTo>
                  <a:pt x="98" y="125"/>
                  <a:pt x="98" y="124"/>
                  <a:pt x="98" y="124"/>
                </a:cubicBezTo>
                <a:cubicBezTo>
                  <a:pt x="98" y="122"/>
                  <a:pt x="100" y="118"/>
                  <a:pt x="102" y="118"/>
                </a:cubicBezTo>
                <a:cubicBezTo>
                  <a:pt x="102" y="117"/>
                  <a:pt x="102" y="117"/>
                  <a:pt x="102" y="116"/>
                </a:cubicBezTo>
                <a:cubicBezTo>
                  <a:pt x="105" y="115"/>
                  <a:pt x="107" y="111"/>
                  <a:pt x="106" y="110"/>
                </a:cubicBezTo>
                <a:cubicBezTo>
                  <a:pt x="107" y="109"/>
                  <a:pt x="108" y="111"/>
                  <a:pt x="108" y="109"/>
                </a:cubicBezTo>
                <a:cubicBezTo>
                  <a:pt x="106" y="109"/>
                  <a:pt x="112" y="107"/>
                  <a:pt x="109" y="105"/>
                </a:cubicBezTo>
                <a:cubicBezTo>
                  <a:pt x="110" y="104"/>
                  <a:pt x="111" y="104"/>
                  <a:pt x="112" y="104"/>
                </a:cubicBezTo>
                <a:cubicBezTo>
                  <a:pt x="111" y="102"/>
                  <a:pt x="111" y="101"/>
                  <a:pt x="112" y="103"/>
                </a:cubicBezTo>
                <a:cubicBezTo>
                  <a:pt x="112" y="103"/>
                  <a:pt x="112" y="102"/>
                  <a:pt x="113" y="102"/>
                </a:cubicBezTo>
                <a:cubicBezTo>
                  <a:pt x="113" y="102"/>
                  <a:pt x="113" y="102"/>
                  <a:pt x="113" y="101"/>
                </a:cubicBezTo>
                <a:cubicBezTo>
                  <a:pt x="111" y="100"/>
                  <a:pt x="112" y="99"/>
                  <a:pt x="112" y="96"/>
                </a:cubicBezTo>
                <a:cubicBezTo>
                  <a:pt x="114" y="97"/>
                  <a:pt x="114" y="95"/>
                  <a:pt x="113" y="94"/>
                </a:cubicBezTo>
                <a:cubicBezTo>
                  <a:pt x="116" y="91"/>
                  <a:pt x="122" y="87"/>
                  <a:pt x="120" y="83"/>
                </a:cubicBezTo>
                <a:cubicBezTo>
                  <a:pt x="121" y="83"/>
                  <a:pt x="121" y="84"/>
                  <a:pt x="122" y="84"/>
                </a:cubicBezTo>
                <a:cubicBezTo>
                  <a:pt x="126" y="78"/>
                  <a:pt x="123" y="65"/>
                  <a:pt x="129" y="62"/>
                </a:cubicBezTo>
                <a:cubicBezTo>
                  <a:pt x="129" y="63"/>
                  <a:pt x="130" y="65"/>
                  <a:pt x="128" y="65"/>
                </a:cubicBezTo>
                <a:cubicBezTo>
                  <a:pt x="130" y="66"/>
                  <a:pt x="129" y="63"/>
                  <a:pt x="131" y="64"/>
                </a:cubicBezTo>
                <a:cubicBezTo>
                  <a:pt x="131" y="62"/>
                  <a:pt x="128" y="61"/>
                  <a:pt x="130" y="61"/>
                </a:cubicBezTo>
                <a:cubicBezTo>
                  <a:pt x="131" y="61"/>
                  <a:pt x="130" y="62"/>
                  <a:pt x="132" y="62"/>
                </a:cubicBezTo>
                <a:cubicBezTo>
                  <a:pt x="132" y="60"/>
                  <a:pt x="134" y="50"/>
                  <a:pt x="131" y="49"/>
                </a:cubicBezTo>
                <a:cubicBezTo>
                  <a:pt x="130" y="51"/>
                  <a:pt x="132" y="52"/>
                  <a:pt x="130" y="52"/>
                </a:cubicBezTo>
                <a:cubicBezTo>
                  <a:pt x="132" y="51"/>
                  <a:pt x="128" y="51"/>
                  <a:pt x="128" y="51"/>
                </a:cubicBezTo>
                <a:cubicBezTo>
                  <a:pt x="128" y="50"/>
                  <a:pt x="128" y="50"/>
                  <a:pt x="128" y="49"/>
                </a:cubicBezTo>
                <a:cubicBezTo>
                  <a:pt x="129" y="50"/>
                  <a:pt x="129" y="49"/>
                  <a:pt x="130" y="49"/>
                </a:cubicBezTo>
                <a:cubicBezTo>
                  <a:pt x="130" y="49"/>
                  <a:pt x="130" y="50"/>
                  <a:pt x="130" y="50"/>
                </a:cubicBezTo>
                <a:cubicBezTo>
                  <a:pt x="130" y="47"/>
                  <a:pt x="129" y="48"/>
                  <a:pt x="128" y="47"/>
                </a:cubicBezTo>
                <a:cubicBezTo>
                  <a:pt x="129" y="47"/>
                  <a:pt x="129" y="46"/>
                  <a:pt x="129" y="46"/>
                </a:cubicBezTo>
                <a:cubicBezTo>
                  <a:pt x="130" y="47"/>
                  <a:pt x="131" y="46"/>
                  <a:pt x="131" y="49"/>
                </a:cubicBezTo>
                <a:cubicBezTo>
                  <a:pt x="134" y="48"/>
                  <a:pt x="131" y="43"/>
                  <a:pt x="132" y="41"/>
                </a:cubicBezTo>
                <a:cubicBezTo>
                  <a:pt x="132" y="39"/>
                  <a:pt x="132" y="38"/>
                  <a:pt x="132" y="36"/>
                </a:cubicBezTo>
                <a:cubicBezTo>
                  <a:pt x="131" y="34"/>
                  <a:pt x="129" y="38"/>
                  <a:pt x="129" y="35"/>
                </a:cubicBezTo>
                <a:cubicBezTo>
                  <a:pt x="130" y="35"/>
                  <a:pt x="130" y="35"/>
                  <a:pt x="131" y="35"/>
                </a:cubicBezTo>
                <a:cubicBezTo>
                  <a:pt x="129" y="32"/>
                  <a:pt x="125" y="28"/>
                  <a:pt x="125" y="28"/>
                </a:cubicBezTo>
                <a:cubicBezTo>
                  <a:pt x="126" y="29"/>
                  <a:pt x="127" y="33"/>
                  <a:pt x="128" y="33"/>
                </a:cubicBezTo>
                <a:cubicBezTo>
                  <a:pt x="127" y="33"/>
                  <a:pt x="129" y="35"/>
                  <a:pt x="127" y="35"/>
                </a:cubicBezTo>
                <a:cubicBezTo>
                  <a:pt x="124" y="27"/>
                  <a:pt x="123" y="18"/>
                  <a:pt x="116" y="11"/>
                </a:cubicBezTo>
                <a:cubicBezTo>
                  <a:pt x="118" y="16"/>
                  <a:pt x="118" y="14"/>
                  <a:pt x="120" y="18"/>
                </a:cubicBezTo>
                <a:cubicBezTo>
                  <a:pt x="118" y="18"/>
                  <a:pt x="120" y="18"/>
                  <a:pt x="120" y="19"/>
                </a:cubicBezTo>
                <a:cubicBezTo>
                  <a:pt x="119" y="19"/>
                  <a:pt x="119" y="22"/>
                  <a:pt x="118" y="20"/>
                </a:cubicBezTo>
                <a:cubicBezTo>
                  <a:pt x="119" y="17"/>
                  <a:pt x="117" y="16"/>
                  <a:pt x="115" y="13"/>
                </a:cubicBezTo>
                <a:cubicBezTo>
                  <a:pt x="113" y="11"/>
                  <a:pt x="111" y="10"/>
                  <a:pt x="111" y="10"/>
                </a:cubicBezTo>
                <a:cubicBezTo>
                  <a:pt x="111" y="9"/>
                  <a:pt x="112" y="9"/>
                  <a:pt x="112" y="8"/>
                </a:cubicBezTo>
                <a:cubicBezTo>
                  <a:pt x="109" y="3"/>
                  <a:pt x="101" y="0"/>
                  <a:pt x="95" y="2"/>
                </a:cubicBezTo>
                <a:close/>
                <a:moveTo>
                  <a:pt x="129" y="37"/>
                </a:moveTo>
                <a:cubicBezTo>
                  <a:pt x="128" y="37"/>
                  <a:pt x="128" y="36"/>
                  <a:pt x="128" y="35"/>
                </a:cubicBezTo>
                <a:cubicBezTo>
                  <a:pt x="129" y="35"/>
                  <a:pt x="129" y="36"/>
                  <a:pt x="129" y="37"/>
                </a:cubicBezTo>
                <a:close/>
                <a:moveTo>
                  <a:pt x="86" y="376"/>
                </a:moveTo>
                <a:cubicBezTo>
                  <a:pt x="85" y="377"/>
                  <a:pt x="85" y="375"/>
                  <a:pt x="84" y="375"/>
                </a:cubicBezTo>
                <a:cubicBezTo>
                  <a:pt x="84" y="374"/>
                  <a:pt x="85" y="379"/>
                  <a:pt x="85" y="377"/>
                </a:cubicBezTo>
                <a:cubicBezTo>
                  <a:pt x="86" y="378"/>
                  <a:pt x="84" y="378"/>
                  <a:pt x="84" y="379"/>
                </a:cubicBezTo>
                <a:cubicBezTo>
                  <a:pt x="83" y="379"/>
                  <a:pt x="85" y="376"/>
                  <a:pt x="83" y="376"/>
                </a:cubicBezTo>
                <a:cubicBezTo>
                  <a:pt x="84" y="373"/>
                  <a:pt x="82" y="375"/>
                  <a:pt x="83" y="371"/>
                </a:cubicBezTo>
                <a:cubicBezTo>
                  <a:pt x="84" y="371"/>
                  <a:pt x="84" y="373"/>
                  <a:pt x="84" y="374"/>
                </a:cubicBezTo>
                <a:cubicBezTo>
                  <a:pt x="85" y="374"/>
                  <a:pt x="85" y="372"/>
                  <a:pt x="85" y="371"/>
                </a:cubicBezTo>
                <a:cubicBezTo>
                  <a:pt x="86" y="372"/>
                  <a:pt x="86" y="375"/>
                  <a:pt x="86" y="376"/>
                </a:cubicBezTo>
                <a:close/>
                <a:moveTo>
                  <a:pt x="68" y="520"/>
                </a:moveTo>
                <a:cubicBezTo>
                  <a:pt x="69" y="519"/>
                  <a:pt x="69" y="520"/>
                  <a:pt x="70" y="520"/>
                </a:cubicBezTo>
                <a:cubicBezTo>
                  <a:pt x="70" y="521"/>
                  <a:pt x="68" y="521"/>
                  <a:pt x="69" y="522"/>
                </a:cubicBezTo>
                <a:cubicBezTo>
                  <a:pt x="68" y="522"/>
                  <a:pt x="67" y="522"/>
                  <a:pt x="67" y="522"/>
                </a:cubicBezTo>
                <a:cubicBezTo>
                  <a:pt x="68" y="522"/>
                  <a:pt x="68" y="521"/>
                  <a:pt x="69" y="521"/>
                </a:cubicBezTo>
                <a:cubicBezTo>
                  <a:pt x="69" y="520"/>
                  <a:pt x="69" y="521"/>
                  <a:pt x="68" y="520"/>
                </a:cubicBezTo>
                <a:close/>
                <a:moveTo>
                  <a:pt x="51" y="618"/>
                </a:moveTo>
                <a:cubicBezTo>
                  <a:pt x="50" y="619"/>
                  <a:pt x="49" y="616"/>
                  <a:pt x="49" y="617"/>
                </a:cubicBezTo>
                <a:cubicBezTo>
                  <a:pt x="48" y="617"/>
                  <a:pt x="49" y="615"/>
                  <a:pt x="48" y="614"/>
                </a:cubicBezTo>
                <a:cubicBezTo>
                  <a:pt x="50" y="615"/>
                  <a:pt x="49" y="617"/>
                  <a:pt x="51" y="618"/>
                </a:cubicBezTo>
                <a:close/>
                <a:moveTo>
                  <a:pt x="52" y="543"/>
                </a:moveTo>
                <a:cubicBezTo>
                  <a:pt x="51" y="544"/>
                  <a:pt x="51" y="542"/>
                  <a:pt x="51" y="541"/>
                </a:cubicBezTo>
                <a:cubicBezTo>
                  <a:pt x="51" y="541"/>
                  <a:pt x="52" y="541"/>
                  <a:pt x="53" y="541"/>
                </a:cubicBezTo>
                <a:cubicBezTo>
                  <a:pt x="53" y="542"/>
                  <a:pt x="50" y="542"/>
                  <a:pt x="52" y="543"/>
                </a:cubicBezTo>
                <a:close/>
                <a:moveTo>
                  <a:pt x="71" y="333"/>
                </a:moveTo>
                <a:cubicBezTo>
                  <a:pt x="72" y="333"/>
                  <a:pt x="71" y="334"/>
                  <a:pt x="73" y="334"/>
                </a:cubicBezTo>
                <a:cubicBezTo>
                  <a:pt x="73" y="334"/>
                  <a:pt x="73" y="335"/>
                  <a:pt x="73" y="335"/>
                </a:cubicBezTo>
                <a:cubicBezTo>
                  <a:pt x="73" y="337"/>
                  <a:pt x="72" y="335"/>
                  <a:pt x="72" y="334"/>
                </a:cubicBezTo>
                <a:cubicBezTo>
                  <a:pt x="72" y="334"/>
                  <a:pt x="72" y="335"/>
                  <a:pt x="72" y="335"/>
                </a:cubicBezTo>
                <a:cubicBezTo>
                  <a:pt x="71" y="335"/>
                  <a:pt x="70" y="334"/>
                  <a:pt x="71" y="333"/>
                </a:cubicBezTo>
                <a:close/>
                <a:moveTo>
                  <a:pt x="62" y="40"/>
                </a:moveTo>
                <a:cubicBezTo>
                  <a:pt x="62" y="41"/>
                  <a:pt x="62" y="43"/>
                  <a:pt x="60" y="43"/>
                </a:cubicBezTo>
                <a:cubicBezTo>
                  <a:pt x="60" y="43"/>
                  <a:pt x="60" y="42"/>
                  <a:pt x="61" y="42"/>
                </a:cubicBezTo>
                <a:cubicBezTo>
                  <a:pt x="61" y="41"/>
                  <a:pt x="60" y="41"/>
                  <a:pt x="60" y="41"/>
                </a:cubicBezTo>
                <a:cubicBezTo>
                  <a:pt x="59" y="40"/>
                  <a:pt x="60" y="39"/>
                  <a:pt x="61" y="39"/>
                </a:cubicBezTo>
                <a:cubicBezTo>
                  <a:pt x="60" y="41"/>
                  <a:pt x="60" y="40"/>
                  <a:pt x="62" y="40"/>
                </a:cubicBezTo>
                <a:close/>
                <a:moveTo>
                  <a:pt x="23" y="36"/>
                </a:moveTo>
                <a:cubicBezTo>
                  <a:pt x="22" y="36"/>
                  <a:pt x="22" y="36"/>
                  <a:pt x="21" y="36"/>
                </a:cubicBezTo>
                <a:cubicBezTo>
                  <a:pt x="21" y="34"/>
                  <a:pt x="23" y="35"/>
                  <a:pt x="22" y="34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62" y="165"/>
                </a:moveTo>
                <a:cubicBezTo>
                  <a:pt x="63" y="164"/>
                  <a:pt x="63" y="163"/>
                  <a:pt x="64" y="163"/>
                </a:cubicBezTo>
                <a:cubicBezTo>
                  <a:pt x="64" y="164"/>
                  <a:pt x="64" y="165"/>
                  <a:pt x="64" y="166"/>
                </a:cubicBezTo>
                <a:cubicBezTo>
                  <a:pt x="63" y="165"/>
                  <a:pt x="63" y="165"/>
                  <a:pt x="62" y="165"/>
                </a:cubicBezTo>
                <a:close/>
                <a:moveTo>
                  <a:pt x="108" y="9"/>
                </a:moveTo>
                <a:cubicBezTo>
                  <a:pt x="109" y="8"/>
                  <a:pt x="111" y="10"/>
                  <a:pt x="110" y="11"/>
                </a:cubicBezTo>
                <a:cubicBezTo>
                  <a:pt x="109" y="11"/>
                  <a:pt x="109" y="10"/>
                  <a:pt x="108" y="9"/>
                </a:cubicBezTo>
                <a:close/>
                <a:moveTo>
                  <a:pt x="84" y="6"/>
                </a:moveTo>
                <a:cubicBezTo>
                  <a:pt x="85" y="7"/>
                  <a:pt x="85" y="6"/>
                  <a:pt x="87" y="6"/>
                </a:cubicBezTo>
                <a:cubicBezTo>
                  <a:pt x="82" y="11"/>
                  <a:pt x="74" y="12"/>
                  <a:pt x="72" y="17"/>
                </a:cubicBezTo>
                <a:cubicBezTo>
                  <a:pt x="72" y="18"/>
                  <a:pt x="71" y="17"/>
                  <a:pt x="71" y="17"/>
                </a:cubicBezTo>
                <a:cubicBezTo>
                  <a:pt x="71" y="17"/>
                  <a:pt x="70" y="17"/>
                  <a:pt x="70" y="17"/>
                </a:cubicBezTo>
                <a:cubicBezTo>
                  <a:pt x="75" y="13"/>
                  <a:pt x="78" y="8"/>
                  <a:pt x="84" y="8"/>
                </a:cubicBezTo>
                <a:cubicBezTo>
                  <a:pt x="85" y="8"/>
                  <a:pt x="83" y="7"/>
                  <a:pt x="84" y="6"/>
                </a:cubicBezTo>
                <a:close/>
                <a:moveTo>
                  <a:pt x="97" y="14"/>
                </a:moveTo>
                <a:cubicBezTo>
                  <a:pt x="96" y="14"/>
                  <a:pt x="94" y="14"/>
                  <a:pt x="93" y="14"/>
                </a:cubicBezTo>
                <a:cubicBezTo>
                  <a:pt x="93" y="12"/>
                  <a:pt x="98" y="11"/>
                  <a:pt x="97" y="14"/>
                </a:cubicBezTo>
                <a:close/>
                <a:moveTo>
                  <a:pt x="16" y="29"/>
                </a:moveTo>
                <a:cubicBezTo>
                  <a:pt x="15" y="31"/>
                  <a:pt x="14" y="33"/>
                  <a:pt x="11" y="34"/>
                </a:cubicBezTo>
                <a:cubicBezTo>
                  <a:pt x="13" y="32"/>
                  <a:pt x="13" y="30"/>
                  <a:pt x="16" y="29"/>
                </a:cubicBezTo>
                <a:close/>
                <a:moveTo>
                  <a:pt x="117" y="48"/>
                </a:moveTo>
                <a:cubicBezTo>
                  <a:pt x="117" y="48"/>
                  <a:pt x="117" y="48"/>
                  <a:pt x="118" y="4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17" y="49"/>
                  <a:pt x="118" y="49"/>
                  <a:pt x="118" y="51"/>
                </a:cubicBezTo>
                <a:cubicBezTo>
                  <a:pt x="117" y="51"/>
                  <a:pt x="117" y="49"/>
                  <a:pt x="117" y="48"/>
                </a:cubicBezTo>
                <a:close/>
                <a:moveTo>
                  <a:pt x="12" y="49"/>
                </a:moveTo>
                <a:cubicBezTo>
                  <a:pt x="10" y="51"/>
                  <a:pt x="12" y="50"/>
                  <a:pt x="12" y="52"/>
                </a:cubicBezTo>
                <a:cubicBezTo>
                  <a:pt x="12" y="51"/>
                  <a:pt x="10" y="51"/>
                  <a:pt x="11" y="53"/>
                </a:cubicBezTo>
                <a:cubicBezTo>
                  <a:pt x="10" y="53"/>
                  <a:pt x="9" y="53"/>
                  <a:pt x="9" y="53"/>
                </a:cubicBezTo>
                <a:cubicBezTo>
                  <a:pt x="10" y="52"/>
                  <a:pt x="9" y="49"/>
                  <a:pt x="12" y="49"/>
                </a:cubicBezTo>
                <a:close/>
                <a:moveTo>
                  <a:pt x="121" y="50"/>
                </a:moveTo>
                <a:cubicBezTo>
                  <a:pt x="122" y="53"/>
                  <a:pt x="122" y="55"/>
                  <a:pt x="121" y="60"/>
                </a:cubicBezTo>
                <a:cubicBezTo>
                  <a:pt x="120" y="56"/>
                  <a:pt x="120" y="53"/>
                  <a:pt x="121" y="50"/>
                </a:cubicBezTo>
                <a:close/>
                <a:moveTo>
                  <a:pt x="130" y="53"/>
                </a:moveTo>
                <a:cubicBezTo>
                  <a:pt x="131" y="53"/>
                  <a:pt x="131" y="55"/>
                  <a:pt x="131" y="56"/>
                </a:cubicBezTo>
                <a:cubicBezTo>
                  <a:pt x="129" y="56"/>
                  <a:pt x="130" y="55"/>
                  <a:pt x="130" y="53"/>
                </a:cubicBezTo>
                <a:close/>
                <a:moveTo>
                  <a:pt x="4" y="62"/>
                </a:moveTo>
                <a:cubicBezTo>
                  <a:pt x="5" y="62"/>
                  <a:pt x="5" y="62"/>
                  <a:pt x="6" y="63"/>
                </a:cubicBezTo>
                <a:cubicBezTo>
                  <a:pt x="6" y="64"/>
                  <a:pt x="4" y="62"/>
                  <a:pt x="4" y="64"/>
                </a:cubicBezTo>
                <a:cubicBezTo>
                  <a:pt x="3" y="62"/>
                  <a:pt x="5" y="61"/>
                  <a:pt x="4" y="59"/>
                </a:cubicBezTo>
                <a:cubicBezTo>
                  <a:pt x="7" y="58"/>
                  <a:pt x="6" y="62"/>
                  <a:pt x="4" y="62"/>
                </a:cubicBezTo>
                <a:close/>
                <a:moveTo>
                  <a:pt x="129" y="58"/>
                </a:moveTo>
                <a:cubicBezTo>
                  <a:pt x="131" y="57"/>
                  <a:pt x="129" y="59"/>
                  <a:pt x="131" y="59"/>
                </a:cubicBezTo>
                <a:cubicBezTo>
                  <a:pt x="130" y="60"/>
                  <a:pt x="128" y="59"/>
                  <a:pt x="129" y="61"/>
                </a:cubicBezTo>
                <a:cubicBezTo>
                  <a:pt x="127" y="60"/>
                  <a:pt x="131" y="59"/>
                  <a:pt x="129" y="58"/>
                </a:cubicBezTo>
                <a:close/>
                <a:moveTo>
                  <a:pt x="115" y="76"/>
                </a:moveTo>
                <a:cubicBezTo>
                  <a:pt x="114" y="77"/>
                  <a:pt x="115" y="78"/>
                  <a:pt x="114" y="78"/>
                </a:cubicBezTo>
                <a:cubicBezTo>
                  <a:pt x="113" y="76"/>
                  <a:pt x="116" y="73"/>
                  <a:pt x="116" y="71"/>
                </a:cubicBezTo>
                <a:cubicBezTo>
                  <a:pt x="117" y="73"/>
                  <a:pt x="116" y="79"/>
                  <a:pt x="113" y="81"/>
                </a:cubicBezTo>
                <a:cubicBezTo>
                  <a:pt x="114" y="85"/>
                  <a:pt x="111" y="90"/>
                  <a:pt x="108" y="95"/>
                </a:cubicBezTo>
                <a:cubicBezTo>
                  <a:pt x="108" y="96"/>
                  <a:pt x="109" y="95"/>
                  <a:pt x="108" y="97"/>
                </a:cubicBezTo>
                <a:cubicBezTo>
                  <a:pt x="106" y="96"/>
                  <a:pt x="105" y="102"/>
                  <a:pt x="103" y="105"/>
                </a:cubicBezTo>
                <a:cubicBezTo>
                  <a:pt x="102" y="104"/>
                  <a:pt x="102" y="102"/>
                  <a:pt x="102" y="101"/>
                </a:cubicBezTo>
                <a:cubicBezTo>
                  <a:pt x="103" y="100"/>
                  <a:pt x="102" y="102"/>
                  <a:pt x="102" y="102"/>
                </a:cubicBezTo>
                <a:cubicBezTo>
                  <a:pt x="104" y="101"/>
                  <a:pt x="104" y="97"/>
                  <a:pt x="107" y="97"/>
                </a:cubicBezTo>
                <a:cubicBezTo>
                  <a:pt x="105" y="92"/>
                  <a:pt x="112" y="86"/>
                  <a:pt x="111" y="82"/>
                </a:cubicBezTo>
                <a:cubicBezTo>
                  <a:pt x="113" y="80"/>
                  <a:pt x="115" y="81"/>
                  <a:pt x="115" y="76"/>
                </a:cubicBezTo>
                <a:close/>
                <a:moveTo>
                  <a:pt x="12" y="77"/>
                </a:moveTo>
                <a:cubicBezTo>
                  <a:pt x="12" y="78"/>
                  <a:pt x="11" y="80"/>
                  <a:pt x="13" y="81"/>
                </a:cubicBezTo>
                <a:cubicBezTo>
                  <a:pt x="13" y="82"/>
                  <a:pt x="12" y="82"/>
                  <a:pt x="12" y="83"/>
                </a:cubicBezTo>
                <a:cubicBezTo>
                  <a:pt x="11" y="82"/>
                  <a:pt x="13" y="79"/>
                  <a:pt x="11" y="79"/>
                </a:cubicBezTo>
                <a:cubicBezTo>
                  <a:pt x="11" y="78"/>
                  <a:pt x="12" y="78"/>
                  <a:pt x="12" y="77"/>
                </a:cubicBezTo>
                <a:close/>
                <a:moveTo>
                  <a:pt x="15" y="87"/>
                </a:moveTo>
                <a:cubicBezTo>
                  <a:pt x="14" y="87"/>
                  <a:pt x="14" y="84"/>
                  <a:pt x="13" y="85"/>
                </a:cubicBezTo>
                <a:cubicBezTo>
                  <a:pt x="12" y="84"/>
                  <a:pt x="13" y="82"/>
                  <a:pt x="14" y="81"/>
                </a:cubicBezTo>
                <a:cubicBezTo>
                  <a:pt x="14" y="85"/>
                  <a:pt x="15" y="83"/>
                  <a:pt x="15" y="87"/>
                </a:cubicBezTo>
                <a:close/>
                <a:moveTo>
                  <a:pt x="16" y="98"/>
                </a:moveTo>
                <a:cubicBezTo>
                  <a:pt x="18" y="98"/>
                  <a:pt x="18" y="99"/>
                  <a:pt x="19" y="100"/>
                </a:cubicBezTo>
                <a:cubicBezTo>
                  <a:pt x="19" y="101"/>
                  <a:pt x="16" y="99"/>
                  <a:pt x="16" y="98"/>
                </a:cubicBezTo>
                <a:close/>
                <a:moveTo>
                  <a:pt x="18" y="102"/>
                </a:moveTo>
                <a:cubicBezTo>
                  <a:pt x="20" y="102"/>
                  <a:pt x="20" y="104"/>
                  <a:pt x="20" y="105"/>
                </a:cubicBezTo>
                <a:cubicBezTo>
                  <a:pt x="18" y="105"/>
                  <a:pt x="19" y="103"/>
                  <a:pt x="18" y="102"/>
                </a:cubicBezTo>
                <a:close/>
                <a:moveTo>
                  <a:pt x="20" y="106"/>
                </a:moveTo>
                <a:cubicBezTo>
                  <a:pt x="22" y="106"/>
                  <a:pt x="22" y="109"/>
                  <a:pt x="23" y="111"/>
                </a:cubicBezTo>
                <a:cubicBezTo>
                  <a:pt x="23" y="110"/>
                  <a:pt x="23" y="110"/>
                  <a:pt x="24" y="110"/>
                </a:cubicBezTo>
                <a:cubicBezTo>
                  <a:pt x="25" y="112"/>
                  <a:pt x="25" y="113"/>
                  <a:pt x="26" y="114"/>
                </a:cubicBezTo>
                <a:cubicBezTo>
                  <a:pt x="24" y="115"/>
                  <a:pt x="24" y="114"/>
                  <a:pt x="24" y="113"/>
                </a:cubicBezTo>
                <a:cubicBezTo>
                  <a:pt x="24" y="112"/>
                  <a:pt x="25" y="111"/>
                  <a:pt x="23" y="112"/>
                </a:cubicBezTo>
                <a:cubicBezTo>
                  <a:pt x="22" y="109"/>
                  <a:pt x="20" y="108"/>
                  <a:pt x="20" y="106"/>
                </a:cubicBezTo>
                <a:close/>
                <a:moveTo>
                  <a:pt x="100" y="107"/>
                </a:moveTo>
                <a:cubicBezTo>
                  <a:pt x="102" y="107"/>
                  <a:pt x="100" y="110"/>
                  <a:pt x="101" y="110"/>
                </a:cubicBezTo>
                <a:cubicBezTo>
                  <a:pt x="99" y="110"/>
                  <a:pt x="100" y="111"/>
                  <a:pt x="99" y="112"/>
                </a:cubicBezTo>
                <a:cubicBezTo>
                  <a:pt x="97" y="110"/>
                  <a:pt x="101" y="109"/>
                  <a:pt x="100" y="107"/>
                </a:cubicBezTo>
                <a:close/>
                <a:moveTo>
                  <a:pt x="98" y="115"/>
                </a:moveTo>
                <a:cubicBezTo>
                  <a:pt x="96" y="116"/>
                  <a:pt x="96" y="119"/>
                  <a:pt x="94" y="120"/>
                </a:cubicBezTo>
                <a:cubicBezTo>
                  <a:pt x="94" y="120"/>
                  <a:pt x="96" y="113"/>
                  <a:pt x="98" y="115"/>
                </a:cubicBezTo>
                <a:close/>
                <a:moveTo>
                  <a:pt x="27" y="117"/>
                </a:moveTo>
                <a:cubicBezTo>
                  <a:pt x="30" y="118"/>
                  <a:pt x="27" y="119"/>
                  <a:pt x="28" y="121"/>
                </a:cubicBezTo>
                <a:cubicBezTo>
                  <a:pt x="26" y="120"/>
                  <a:pt x="28" y="119"/>
                  <a:pt x="27" y="117"/>
                </a:cubicBezTo>
                <a:close/>
                <a:moveTo>
                  <a:pt x="92" y="126"/>
                </a:moveTo>
                <a:cubicBezTo>
                  <a:pt x="94" y="128"/>
                  <a:pt x="90" y="129"/>
                  <a:pt x="90" y="130"/>
                </a:cubicBezTo>
                <a:cubicBezTo>
                  <a:pt x="88" y="128"/>
                  <a:pt x="93" y="129"/>
                  <a:pt x="92" y="126"/>
                </a:cubicBezTo>
                <a:close/>
                <a:moveTo>
                  <a:pt x="90" y="134"/>
                </a:moveTo>
                <a:cubicBezTo>
                  <a:pt x="90" y="137"/>
                  <a:pt x="87" y="141"/>
                  <a:pt x="87" y="144"/>
                </a:cubicBezTo>
                <a:cubicBezTo>
                  <a:pt x="86" y="144"/>
                  <a:pt x="86" y="144"/>
                  <a:pt x="85" y="146"/>
                </a:cubicBezTo>
                <a:cubicBezTo>
                  <a:pt x="84" y="144"/>
                  <a:pt x="85" y="145"/>
                  <a:pt x="83" y="146"/>
                </a:cubicBezTo>
                <a:cubicBezTo>
                  <a:pt x="84" y="145"/>
                  <a:pt x="85" y="142"/>
                  <a:pt x="84" y="142"/>
                </a:cubicBezTo>
                <a:cubicBezTo>
                  <a:pt x="88" y="140"/>
                  <a:pt x="87" y="136"/>
                  <a:pt x="90" y="134"/>
                </a:cubicBezTo>
                <a:close/>
                <a:moveTo>
                  <a:pt x="54" y="153"/>
                </a:moveTo>
                <a:cubicBezTo>
                  <a:pt x="54" y="151"/>
                  <a:pt x="53" y="149"/>
                  <a:pt x="52" y="145"/>
                </a:cubicBezTo>
                <a:cubicBezTo>
                  <a:pt x="54" y="145"/>
                  <a:pt x="54" y="151"/>
                  <a:pt x="55" y="149"/>
                </a:cubicBezTo>
                <a:cubicBezTo>
                  <a:pt x="57" y="151"/>
                  <a:pt x="53" y="151"/>
                  <a:pt x="54" y="153"/>
                </a:cubicBezTo>
                <a:close/>
                <a:moveTo>
                  <a:pt x="82" y="148"/>
                </a:moveTo>
                <a:cubicBezTo>
                  <a:pt x="82" y="148"/>
                  <a:pt x="83" y="148"/>
                  <a:pt x="83" y="148"/>
                </a:cubicBezTo>
                <a:cubicBezTo>
                  <a:pt x="84" y="149"/>
                  <a:pt x="82" y="146"/>
                  <a:pt x="84" y="147"/>
                </a:cubicBezTo>
                <a:cubicBezTo>
                  <a:pt x="84" y="148"/>
                  <a:pt x="84" y="149"/>
                  <a:pt x="84" y="150"/>
                </a:cubicBezTo>
                <a:cubicBezTo>
                  <a:pt x="84" y="151"/>
                  <a:pt x="83" y="151"/>
                  <a:pt x="84" y="153"/>
                </a:cubicBezTo>
                <a:cubicBezTo>
                  <a:pt x="83" y="153"/>
                  <a:pt x="82" y="153"/>
                  <a:pt x="82" y="153"/>
                </a:cubicBezTo>
                <a:cubicBezTo>
                  <a:pt x="82" y="152"/>
                  <a:pt x="83" y="151"/>
                  <a:pt x="84" y="150"/>
                </a:cubicBezTo>
                <a:cubicBezTo>
                  <a:pt x="83" y="149"/>
                  <a:pt x="83" y="150"/>
                  <a:pt x="82" y="149"/>
                </a:cubicBezTo>
                <a:cubicBezTo>
                  <a:pt x="82" y="149"/>
                  <a:pt x="83" y="149"/>
                  <a:pt x="82" y="148"/>
                </a:cubicBezTo>
                <a:close/>
                <a:moveTo>
                  <a:pt x="55" y="152"/>
                </a:moveTo>
                <a:cubicBezTo>
                  <a:pt x="56" y="152"/>
                  <a:pt x="57" y="153"/>
                  <a:pt x="57" y="154"/>
                </a:cubicBezTo>
                <a:cubicBezTo>
                  <a:pt x="56" y="154"/>
                  <a:pt x="56" y="154"/>
                  <a:pt x="56" y="155"/>
                </a:cubicBezTo>
                <a:cubicBezTo>
                  <a:pt x="55" y="154"/>
                  <a:pt x="55" y="154"/>
                  <a:pt x="55" y="152"/>
                </a:cubicBezTo>
                <a:close/>
                <a:moveTo>
                  <a:pt x="71" y="176"/>
                </a:moveTo>
                <a:cubicBezTo>
                  <a:pt x="71" y="176"/>
                  <a:pt x="71" y="177"/>
                  <a:pt x="72" y="176"/>
                </a:cubicBezTo>
                <a:cubicBezTo>
                  <a:pt x="72" y="176"/>
                  <a:pt x="71" y="177"/>
                  <a:pt x="72" y="178"/>
                </a:cubicBezTo>
                <a:cubicBezTo>
                  <a:pt x="71" y="178"/>
                  <a:pt x="71" y="179"/>
                  <a:pt x="71" y="181"/>
                </a:cubicBezTo>
                <a:cubicBezTo>
                  <a:pt x="70" y="180"/>
                  <a:pt x="70" y="180"/>
                  <a:pt x="71" y="180"/>
                </a:cubicBezTo>
                <a:cubicBezTo>
                  <a:pt x="71" y="179"/>
                  <a:pt x="70" y="179"/>
                  <a:pt x="70" y="179"/>
                </a:cubicBezTo>
                <a:cubicBezTo>
                  <a:pt x="70" y="178"/>
                  <a:pt x="70" y="178"/>
                  <a:pt x="70" y="177"/>
                </a:cubicBezTo>
                <a:cubicBezTo>
                  <a:pt x="70" y="177"/>
                  <a:pt x="71" y="178"/>
                  <a:pt x="71" y="176"/>
                </a:cubicBezTo>
                <a:close/>
                <a:moveTo>
                  <a:pt x="71" y="182"/>
                </a:moveTo>
                <a:cubicBezTo>
                  <a:pt x="70" y="183"/>
                  <a:pt x="71" y="187"/>
                  <a:pt x="68" y="188"/>
                </a:cubicBezTo>
                <a:cubicBezTo>
                  <a:pt x="69" y="189"/>
                  <a:pt x="68" y="190"/>
                  <a:pt x="69" y="191"/>
                </a:cubicBezTo>
                <a:cubicBezTo>
                  <a:pt x="67" y="192"/>
                  <a:pt x="68" y="189"/>
                  <a:pt x="67" y="189"/>
                </a:cubicBezTo>
                <a:cubicBezTo>
                  <a:pt x="66" y="188"/>
                  <a:pt x="69" y="187"/>
                  <a:pt x="67" y="187"/>
                </a:cubicBezTo>
                <a:cubicBezTo>
                  <a:pt x="68" y="183"/>
                  <a:pt x="68" y="183"/>
                  <a:pt x="71" y="182"/>
                </a:cubicBezTo>
                <a:close/>
                <a:moveTo>
                  <a:pt x="65" y="199"/>
                </a:moveTo>
                <a:cubicBezTo>
                  <a:pt x="66" y="198"/>
                  <a:pt x="67" y="203"/>
                  <a:pt x="65" y="202"/>
                </a:cubicBezTo>
                <a:cubicBezTo>
                  <a:pt x="64" y="201"/>
                  <a:pt x="66" y="200"/>
                  <a:pt x="65" y="199"/>
                </a:cubicBezTo>
                <a:close/>
                <a:moveTo>
                  <a:pt x="64" y="208"/>
                </a:moveTo>
                <a:cubicBezTo>
                  <a:pt x="64" y="207"/>
                  <a:pt x="64" y="206"/>
                  <a:pt x="64" y="205"/>
                </a:cubicBezTo>
                <a:cubicBezTo>
                  <a:pt x="65" y="206"/>
                  <a:pt x="67" y="208"/>
                  <a:pt x="64" y="208"/>
                </a:cubicBezTo>
                <a:close/>
                <a:moveTo>
                  <a:pt x="64" y="209"/>
                </a:moveTo>
                <a:cubicBezTo>
                  <a:pt x="66" y="208"/>
                  <a:pt x="64" y="213"/>
                  <a:pt x="65" y="213"/>
                </a:cubicBezTo>
                <a:cubicBezTo>
                  <a:pt x="62" y="213"/>
                  <a:pt x="65" y="209"/>
                  <a:pt x="64" y="209"/>
                </a:cubicBezTo>
                <a:close/>
                <a:moveTo>
                  <a:pt x="63" y="213"/>
                </a:moveTo>
                <a:cubicBezTo>
                  <a:pt x="65" y="214"/>
                  <a:pt x="64" y="217"/>
                  <a:pt x="63" y="219"/>
                </a:cubicBezTo>
                <a:cubicBezTo>
                  <a:pt x="62" y="217"/>
                  <a:pt x="63" y="215"/>
                  <a:pt x="63" y="213"/>
                </a:cubicBezTo>
                <a:close/>
                <a:moveTo>
                  <a:pt x="66" y="223"/>
                </a:moveTo>
                <a:cubicBezTo>
                  <a:pt x="66" y="222"/>
                  <a:pt x="67" y="224"/>
                  <a:pt x="67" y="224"/>
                </a:cubicBezTo>
                <a:cubicBezTo>
                  <a:pt x="67" y="224"/>
                  <a:pt x="66" y="225"/>
                  <a:pt x="67" y="225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6" y="226"/>
                  <a:pt x="66" y="226"/>
                  <a:pt x="66" y="226"/>
                </a:cubicBezTo>
                <a:cubicBezTo>
                  <a:pt x="66" y="225"/>
                  <a:pt x="67" y="224"/>
                  <a:pt x="66" y="223"/>
                </a:cubicBezTo>
                <a:close/>
                <a:moveTo>
                  <a:pt x="65" y="243"/>
                </a:moveTo>
                <a:cubicBezTo>
                  <a:pt x="65" y="241"/>
                  <a:pt x="62" y="236"/>
                  <a:pt x="66" y="235"/>
                </a:cubicBezTo>
                <a:cubicBezTo>
                  <a:pt x="65" y="237"/>
                  <a:pt x="66" y="236"/>
                  <a:pt x="67" y="239"/>
                </a:cubicBezTo>
                <a:cubicBezTo>
                  <a:pt x="66" y="239"/>
                  <a:pt x="66" y="238"/>
                  <a:pt x="66" y="238"/>
                </a:cubicBezTo>
                <a:cubicBezTo>
                  <a:pt x="65" y="242"/>
                  <a:pt x="68" y="246"/>
                  <a:pt x="67" y="250"/>
                </a:cubicBezTo>
                <a:cubicBezTo>
                  <a:pt x="68" y="250"/>
                  <a:pt x="69" y="251"/>
                  <a:pt x="68" y="251"/>
                </a:cubicBezTo>
                <a:cubicBezTo>
                  <a:pt x="68" y="258"/>
                  <a:pt x="69" y="263"/>
                  <a:pt x="69" y="269"/>
                </a:cubicBezTo>
                <a:cubicBezTo>
                  <a:pt x="69" y="272"/>
                  <a:pt x="72" y="275"/>
                  <a:pt x="69" y="277"/>
                </a:cubicBezTo>
                <a:cubicBezTo>
                  <a:pt x="68" y="267"/>
                  <a:pt x="65" y="260"/>
                  <a:pt x="66" y="249"/>
                </a:cubicBezTo>
                <a:cubicBezTo>
                  <a:pt x="65" y="249"/>
                  <a:pt x="65" y="248"/>
                  <a:pt x="64" y="248"/>
                </a:cubicBezTo>
                <a:cubicBezTo>
                  <a:pt x="64" y="247"/>
                  <a:pt x="65" y="248"/>
                  <a:pt x="66" y="248"/>
                </a:cubicBezTo>
                <a:cubicBezTo>
                  <a:pt x="65" y="246"/>
                  <a:pt x="64" y="244"/>
                  <a:pt x="64" y="242"/>
                </a:cubicBezTo>
                <a:cubicBezTo>
                  <a:pt x="64" y="242"/>
                  <a:pt x="64" y="243"/>
                  <a:pt x="65" y="243"/>
                </a:cubicBezTo>
                <a:close/>
                <a:moveTo>
                  <a:pt x="70" y="284"/>
                </a:moveTo>
                <a:cubicBezTo>
                  <a:pt x="67" y="284"/>
                  <a:pt x="69" y="294"/>
                  <a:pt x="71" y="297"/>
                </a:cubicBezTo>
                <a:cubicBezTo>
                  <a:pt x="71" y="297"/>
                  <a:pt x="70" y="301"/>
                  <a:pt x="72" y="300"/>
                </a:cubicBezTo>
                <a:cubicBezTo>
                  <a:pt x="71" y="301"/>
                  <a:pt x="70" y="299"/>
                  <a:pt x="71" y="303"/>
                </a:cubicBezTo>
                <a:cubicBezTo>
                  <a:pt x="71" y="303"/>
                  <a:pt x="71" y="302"/>
                  <a:pt x="72" y="303"/>
                </a:cubicBezTo>
                <a:cubicBezTo>
                  <a:pt x="71" y="304"/>
                  <a:pt x="73" y="305"/>
                  <a:pt x="72" y="306"/>
                </a:cubicBezTo>
                <a:cubicBezTo>
                  <a:pt x="71" y="307"/>
                  <a:pt x="73" y="305"/>
                  <a:pt x="72" y="304"/>
                </a:cubicBezTo>
                <a:cubicBezTo>
                  <a:pt x="71" y="307"/>
                  <a:pt x="73" y="309"/>
                  <a:pt x="72" y="313"/>
                </a:cubicBezTo>
                <a:cubicBezTo>
                  <a:pt x="71" y="312"/>
                  <a:pt x="70" y="311"/>
                  <a:pt x="69" y="310"/>
                </a:cubicBezTo>
                <a:cubicBezTo>
                  <a:pt x="71" y="308"/>
                  <a:pt x="68" y="308"/>
                  <a:pt x="69" y="306"/>
                </a:cubicBezTo>
                <a:cubicBezTo>
                  <a:pt x="70" y="306"/>
                  <a:pt x="69" y="308"/>
                  <a:pt x="71" y="308"/>
                </a:cubicBezTo>
                <a:cubicBezTo>
                  <a:pt x="70" y="302"/>
                  <a:pt x="68" y="302"/>
                  <a:pt x="68" y="296"/>
                </a:cubicBezTo>
                <a:cubicBezTo>
                  <a:pt x="68" y="296"/>
                  <a:pt x="68" y="297"/>
                  <a:pt x="68" y="297"/>
                </a:cubicBezTo>
                <a:cubicBezTo>
                  <a:pt x="68" y="294"/>
                  <a:pt x="65" y="280"/>
                  <a:pt x="67" y="276"/>
                </a:cubicBezTo>
                <a:cubicBezTo>
                  <a:pt x="66" y="277"/>
                  <a:pt x="68" y="279"/>
                  <a:pt x="68" y="279"/>
                </a:cubicBezTo>
                <a:cubicBezTo>
                  <a:pt x="68" y="280"/>
                  <a:pt x="67" y="283"/>
                  <a:pt x="70" y="284"/>
                </a:cubicBezTo>
                <a:close/>
                <a:moveTo>
                  <a:pt x="72" y="310"/>
                </a:moveTo>
                <a:cubicBezTo>
                  <a:pt x="74" y="309"/>
                  <a:pt x="74" y="312"/>
                  <a:pt x="73" y="313"/>
                </a:cubicBezTo>
                <a:cubicBezTo>
                  <a:pt x="75" y="313"/>
                  <a:pt x="74" y="311"/>
                  <a:pt x="75" y="313"/>
                </a:cubicBezTo>
                <a:cubicBezTo>
                  <a:pt x="75" y="313"/>
                  <a:pt x="74" y="315"/>
                  <a:pt x="73" y="314"/>
                </a:cubicBezTo>
                <a:cubicBezTo>
                  <a:pt x="73" y="315"/>
                  <a:pt x="75" y="315"/>
                  <a:pt x="75" y="316"/>
                </a:cubicBezTo>
                <a:cubicBezTo>
                  <a:pt x="75" y="316"/>
                  <a:pt x="76" y="317"/>
                  <a:pt x="74" y="318"/>
                </a:cubicBezTo>
                <a:cubicBezTo>
                  <a:pt x="76" y="320"/>
                  <a:pt x="76" y="322"/>
                  <a:pt x="77" y="322"/>
                </a:cubicBezTo>
                <a:cubicBezTo>
                  <a:pt x="77" y="323"/>
                  <a:pt x="77" y="322"/>
                  <a:pt x="76" y="322"/>
                </a:cubicBezTo>
                <a:cubicBezTo>
                  <a:pt x="77" y="324"/>
                  <a:pt x="76" y="327"/>
                  <a:pt x="78" y="328"/>
                </a:cubicBezTo>
                <a:cubicBezTo>
                  <a:pt x="77" y="329"/>
                  <a:pt x="78" y="329"/>
                  <a:pt x="77" y="331"/>
                </a:cubicBezTo>
                <a:cubicBezTo>
                  <a:pt x="78" y="331"/>
                  <a:pt x="78" y="330"/>
                  <a:pt x="78" y="330"/>
                </a:cubicBezTo>
                <a:cubicBezTo>
                  <a:pt x="79" y="330"/>
                  <a:pt x="78" y="331"/>
                  <a:pt x="79" y="331"/>
                </a:cubicBezTo>
                <a:cubicBezTo>
                  <a:pt x="79" y="332"/>
                  <a:pt x="78" y="332"/>
                  <a:pt x="78" y="334"/>
                </a:cubicBezTo>
                <a:cubicBezTo>
                  <a:pt x="81" y="331"/>
                  <a:pt x="77" y="336"/>
                  <a:pt x="80" y="336"/>
                </a:cubicBezTo>
                <a:cubicBezTo>
                  <a:pt x="78" y="338"/>
                  <a:pt x="80" y="338"/>
                  <a:pt x="79" y="339"/>
                </a:cubicBezTo>
                <a:cubicBezTo>
                  <a:pt x="79" y="340"/>
                  <a:pt x="80" y="339"/>
                  <a:pt x="81" y="340"/>
                </a:cubicBezTo>
                <a:cubicBezTo>
                  <a:pt x="81" y="341"/>
                  <a:pt x="78" y="342"/>
                  <a:pt x="81" y="342"/>
                </a:cubicBezTo>
                <a:cubicBezTo>
                  <a:pt x="79" y="345"/>
                  <a:pt x="82" y="351"/>
                  <a:pt x="82" y="355"/>
                </a:cubicBezTo>
                <a:cubicBezTo>
                  <a:pt x="80" y="355"/>
                  <a:pt x="79" y="354"/>
                  <a:pt x="79" y="353"/>
                </a:cubicBezTo>
                <a:cubicBezTo>
                  <a:pt x="80" y="353"/>
                  <a:pt x="80" y="353"/>
                  <a:pt x="81" y="353"/>
                </a:cubicBezTo>
                <a:cubicBezTo>
                  <a:pt x="80" y="353"/>
                  <a:pt x="80" y="352"/>
                  <a:pt x="80" y="352"/>
                </a:cubicBezTo>
                <a:cubicBezTo>
                  <a:pt x="79" y="353"/>
                  <a:pt x="81" y="348"/>
                  <a:pt x="79" y="347"/>
                </a:cubicBezTo>
                <a:cubicBezTo>
                  <a:pt x="80" y="348"/>
                  <a:pt x="78" y="346"/>
                  <a:pt x="79" y="343"/>
                </a:cubicBezTo>
                <a:cubicBezTo>
                  <a:pt x="78" y="344"/>
                  <a:pt x="77" y="345"/>
                  <a:pt x="78" y="347"/>
                </a:cubicBezTo>
                <a:cubicBezTo>
                  <a:pt x="78" y="346"/>
                  <a:pt x="78" y="346"/>
                  <a:pt x="77" y="346"/>
                </a:cubicBezTo>
                <a:cubicBezTo>
                  <a:pt x="78" y="345"/>
                  <a:pt x="77" y="345"/>
                  <a:pt x="77" y="343"/>
                </a:cubicBezTo>
                <a:cubicBezTo>
                  <a:pt x="77" y="343"/>
                  <a:pt x="78" y="343"/>
                  <a:pt x="78" y="343"/>
                </a:cubicBezTo>
                <a:cubicBezTo>
                  <a:pt x="79" y="342"/>
                  <a:pt x="77" y="342"/>
                  <a:pt x="79" y="342"/>
                </a:cubicBezTo>
                <a:cubicBezTo>
                  <a:pt x="79" y="341"/>
                  <a:pt x="78" y="342"/>
                  <a:pt x="77" y="341"/>
                </a:cubicBezTo>
                <a:cubicBezTo>
                  <a:pt x="77" y="341"/>
                  <a:pt x="78" y="341"/>
                  <a:pt x="78" y="340"/>
                </a:cubicBezTo>
                <a:cubicBezTo>
                  <a:pt x="78" y="339"/>
                  <a:pt x="77" y="340"/>
                  <a:pt x="77" y="340"/>
                </a:cubicBezTo>
                <a:cubicBezTo>
                  <a:pt x="77" y="339"/>
                  <a:pt x="78" y="336"/>
                  <a:pt x="76" y="336"/>
                </a:cubicBezTo>
                <a:cubicBezTo>
                  <a:pt x="78" y="335"/>
                  <a:pt x="77" y="334"/>
                  <a:pt x="77" y="332"/>
                </a:cubicBezTo>
                <a:cubicBezTo>
                  <a:pt x="77" y="332"/>
                  <a:pt x="76" y="329"/>
                  <a:pt x="76" y="327"/>
                </a:cubicBezTo>
                <a:cubicBezTo>
                  <a:pt x="74" y="327"/>
                  <a:pt x="76" y="329"/>
                  <a:pt x="73" y="329"/>
                </a:cubicBezTo>
                <a:cubicBezTo>
                  <a:pt x="74" y="328"/>
                  <a:pt x="74" y="328"/>
                  <a:pt x="74" y="327"/>
                </a:cubicBezTo>
                <a:cubicBezTo>
                  <a:pt x="74" y="327"/>
                  <a:pt x="74" y="327"/>
                  <a:pt x="73" y="328"/>
                </a:cubicBezTo>
                <a:cubicBezTo>
                  <a:pt x="72" y="328"/>
                  <a:pt x="75" y="327"/>
                  <a:pt x="72" y="327"/>
                </a:cubicBezTo>
                <a:cubicBezTo>
                  <a:pt x="74" y="325"/>
                  <a:pt x="72" y="324"/>
                  <a:pt x="73" y="322"/>
                </a:cubicBezTo>
                <a:cubicBezTo>
                  <a:pt x="74" y="323"/>
                  <a:pt x="73" y="323"/>
                  <a:pt x="75" y="323"/>
                </a:cubicBezTo>
                <a:cubicBezTo>
                  <a:pt x="75" y="322"/>
                  <a:pt x="75" y="320"/>
                  <a:pt x="75" y="319"/>
                </a:cubicBezTo>
                <a:cubicBezTo>
                  <a:pt x="74" y="324"/>
                  <a:pt x="74" y="318"/>
                  <a:pt x="72" y="323"/>
                </a:cubicBezTo>
                <a:cubicBezTo>
                  <a:pt x="71" y="322"/>
                  <a:pt x="73" y="321"/>
                  <a:pt x="72" y="319"/>
                </a:cubicBezTo>
                <a:cubicBezTo>
                  <a:pt x="71" y="322"/>
                  <a:pt x="73" y="318"/>
                  <a:pt x="72" y="319"/>
                </a:cubicBezTo>
                <a:cubicBezTo>
                  <a:pt x="70" y="319"/>
                  <a:pt x="72" y="318"/>
                  <a:pt x="72" y="317"/>
                </a:cubicBezTo>
                <a:cubicBezTo>
                  <a:pt x="73" y="318"/>
                  <a:pt x="72" y="319"/>
                  <a:pt x="73" y="319"/>
                </a:cubicBezTo>
                <a:cubicBezTo>
                  <a:pt x="74" y="319"/>
                  <a:pt x="74" y="319"/>
                  <a:pt x="74" y="318"/>
                </a:cubicBezTo>
                <a:cubicBezTo>
                  <a:pt x="74" y="317"/>
                  <a:pt x="74" y="316"/>
                  <a:pt x="73" y="316"/>
                </a:cubicBezTo>
                <a:cubicBezTo>
                  <a:pt x="72" y="316"/>
                  <a:pt x="73" y="317"/>
                  <a:pt x="72" y="317"/>
                </a:cubicBezTo>
                <a:cubicBezTo>
                  <a:pt x="70" y="317"/>
                  <a:pt x="73" y="314"/>
                  <a:pt x="71" y="316"/>
                </a:cubicBezTo>
                <a:cubicBezTo>
                  <a:pt x="70" y="314"/>
                  <a:pt x="74" y="314"/>
                  <a:pt x="72" y="310"/>
                </a:cubicBezTo>
                <a:close/>
                <a:moveTo>
                  <a:pt x="81" y="359"/>
                </a:moveTo>
                <a:cubicBezTo>
                  <a:pt x="81" y="359"/>
                  <a:pt x="81" y="360"/>
                  <a:pt x="81" y="360"/>
                </a:cubicBezTo>
                <a:cubicBezTo>
                  <a:pt x="81" y="360"/>
                  <a:pt x="82" y="361"/>
                  <a:pt x="82" y="360"/>
                </a:cubicBezTo>
                <a:cubicBezTo>
                  <a:pt x="83" y="360"/>
                  <a:pt x="82" y="361"/>
                  <a:pt x="82" y="361"/>
                </a:cubicBezTo>
                <a:cubicBezTo>
                  <a:pt x="82" y="361"/>
                  <a:pt x="82" y="361"/>
                  <a:pt x="83" y="361"/>
                </a:cubicBezTo>
                <a:cubicBezTo>
                  <a:pt x="82" y="362"/>
                  <a:pt x="82" y="361"/>
                  <a:pt x="82" y="362"/>
                </a:cubicBezTo>
                <a:cubicBezTo>
                  <a:pt x="81" y="361"/>
                  <a:pt x="80" y="360"/>
                  <a:pt x="81" y="359"/>
                </a:cubicBezTo>
                <a:close/>
                <a:moveTo>
                  <a:pt x="83" y="381"/>
                </a:moveTo>
                <a:cubicBezTo>
                  <a:pt x="83" y="381"/>
                  <a:pt x="84" y="381"/>
                  <a:pt x="85" y="381"/>
                </a:cubicBezTo>
                <a:cubicBezTo>
                  <a:pt x="83" y="384"/>
                  <a:pt x="86" y="384"/>
                  <a:pt x="84" y="387"/>
                </a:cubicBezTo>
                <a:cubicBezTo>
                  <a:pt x="83" y="386"/>
                  <a:pt x="83" y="382"/>
                  <a:pt x="83" y="381"/>
                </a:cubicBezTo>
                <a:close/>
                <a:moveTo>
                  <a:pt x="86" y="389"/>
                </a:moveTo>
                <a:cubicBezTo>
                  <a:pt x="88" y="389"/>
                  <a:pt x="86" y="391"/>
                  <a:pt x="87" y="391"/>
                </a:cubicBezTo>
                <a:cubicBezTo>
                  <a:pt x="87" y="391"/>
                  <a:pt x="86" y="391"/>
                  <a:pt x="86" y="392"/>
                </a:cubicBezTo>
                <a:cubicBezTo>
                  <a:pt x="85" y="392"/>
                  <a:pt x="85" y="391"/>
                  <a:pt x="85" y="389"/>
                </a:cubicBezTo>
                <a:cubicBezTo>
                  <a:pt x="86" y="390"/>
                  <a:pt x="86" y="390"/>
                  <a:pt x="86" y="390"/>
                </a:cubicBezTo>
                <a:cubicBezTo>
                  <a:pt x="86" y="390"/>
                  <a:pt x="86" y="389"/>
                  <a:pt x="86" y="389"/>
                </a:cubicBezTo>
                <a:close/>
                <a:moveTo>
                  <a:pt x="85" y="392"/>
                </a:moveTo>
                <a:cubicBezTo>
                  <a:pt x="86" y="392"/>
                  <a:pt x="85" y="394"/>
                  <a:pt x="86" y="394"/>
                </a:cubicBezTo>
                <a:cubicBezTo>
                  <a:pt x="85" y="396"/>
                  <a:pt x="84" y="392"/>
                  <a:pt x="85" y="392"/>
                </a:cubicBezTo>
                <a:close/>
                <a:moveTo>
                  <a:pt x="85" y="395"/>
                </a:moveTo>
                <a:cubicBezTo>
                  <a:pt x="86" y="395"/>
                  <a:pt x="85" y="397"/>
                  <a:pt x="85" y="398"/>
                </a:cubicBezTo>
                <a:cubicBezTo>
                  <a:pt x="86" y="397"/>
                  <a:pt x="86" y="396"/>
                  <a:pt x="87" y="397"/>
                </a:cubicBezTo>
                <a:cubicBezTo>
                  <a:pt x="87" y="398"/>
                  <a:pt x="87" y="398"/>
                  <a:pt x="86" y="399"/>
                </a:cubicBezTo>
                <a:cubicBezTo>
                  <a:pt x="85" y="398"/>
                  <a:pt x="84" y="397"/>
                  <a:pt x="85" y="395"/>
                </a:cubicBezTo>
                <a:close/>
                <a:moveTo>
                  <a:pt x="85" y="403"/>
                </a:moveTo>
                <a:cubicBezTo>
                  <a:pt x="85" y="403"/>
                  <a:pt x="85" y="404"/>
                  <a:pt x="86" y="404"/>
                </a:cubicBezTo>
                <a:cubicBezTo>
                  <a:pt x="86" y="404"/>
                  <a:pt x="86" y="406"/>
                  <a:pt x="85" y="406"/>
                </a:cubicBezTo>
                <a:cubicBezTo>
                  <a:pt x="85" y="407"/>
                  <a:pt x="85" y="405"/>
                  <a:pt x="85" y="403"/>
                </a:cubicBezTo>
                <a:close/>
                <a:moveTo>
                  <a:pt x="78" y="462"/>
                </a:moveTo>
                <a:cubicBezTo>
                  <a:pt x="78" y="463"/>
                  <a:pt x="78" y="464"/>
                  <a:pt x="77" y="465"/>
                </a:cubicBezTo>
                <a:cubicBezTo>
                  <a:pt x="76" y="465"/>
                  <a:pt x="77" y="463"/>
                  <a:pt x="77" y="462"/>
                </a:cubicBezTo>
                <a:cubicBezTo>
                  <a:pt x="77" y="462"/>
                  <a:pt x="78" y="462"/>
                  <a:pt x="78" y="462"/>
                </a:cubicBezTo>
                <a:close/>
                <a:moveTo>
                  <a:pt x="78" y="472"/>
                </a:moveTo>
                <a:cubicBezTo>
                  <a:pt x="79" y="472"/>
                  <a:pt x="78" y="475"/>
                  <a:pt x="77" y="474"/>
                </a:cubicBezTo>
                <a:cubicBezTo>
                  <a:pt x="78" y="473"/>
                  <a:pt x="76" y="473"/>
                  <a:pt x="78" y="472"/>
                </a:cubicBezTo>
                <a:close/>
                <a:moveTo>
                  <a:pt x="45" y="593"/>
                </a:moveTo>
                <a:cubicBezTo>
                  <a:pt x="46" y="594"/>
                  <a:pt x="46" y="593"/>
                  <a:pt x="47" y="594"/>
                </a:cubicBezTo>
                <a:cubicBezTo>
                  <a:pt x="46" y="596"/>
                  <a:pt x="45" y="597"/>
                  <a:pt x="46" y="599"/>
                </a:cubicBezTo>
                <a:cubicBezTo>
                  <a:pt x="45" y="600"/>
                  <a:pt x="45" y="595"/>
                  <a:pt x="45" y="593"/>
                </a:cubicBezTo>
                <a:close/>
                <a:moveTo>
                  <a:pt x="47" y="607"/>
                </a:moveTo>
                <a:cubicBezTo>
                  <a:pt x="46" y="607"/>
                  <a:pt x="46" y="606"/>
                  <a:pt x="45" y="606"/>
                </a:cubicBezTo>
                <a:cubicBezTo>
                  <a:pt x="45" y="605"/>
                  <a:pt x="46" y="604"/>
                  <a:pt x="45" y="603"/>
                </a:cubicBezTo>
                <a:cubicBezTo>
                  <a:pt x="45" y="602"/>
                  <a:pt x="46" y="602"/>
                  <a:pt x="46" y="603"/>
                </a:cubicBezTo>
                <a:cubicBezTo>
                  <a:pt x="46" y="603"/>
                  <a:pt x="47" y="603"/>
                  <a:pt x="47" y="603"/>
                </a:cubicBezTo>
                <a:cubicBezTo>
                  <a:pt x="48" y="604"/>
                  <a:pt x="46" y="606"/>
                  <a:pt x="47" y="607"/>
                </a:cubicBezTo>
                <a:close/>
                <a:moveTo>
                  <a:pt x="45" y="607"/>
                </a:moveTo>
                <a:cubicBezTo>
                  <a:pt x="45" y="607"/>
                  <a:pt x="46" y="607"/>
                  <a:pt x="45" y="607"/>
                </a:cubicBezTo>
                <a:cubicBezTo>
                  <a:pt x="46" y="608"/>
                  <a:pt x="46" y="609"/>
                  <a:pt x="47" y="610"/>
                </a:cubicBezTo>
                <a:cubicBezTo>
                  <a:pt x="46" y="610"/>
                  <a:pt x="46" y="611"/>
                  <a:pt x="46" y="612"/>
                </a:cubicBezTo>
                <a:cubicBezTo>
                  <a:pt x="44" y="610"/>
                  <a:pt x="46" y="609"/>
                  <a:pt x="45" y="607"/>
                </a:cubicBezTo>
                <a:close/>
                <a:moveTo>
                  <a:pt x="42" y="619"/>
                </a:moveTo>
                <a:cubicBezTo>
                  <a:pt x="42" y="618"/>
                  <a:pt x="42" y="621"/>
                  <a:pt x="43" y="620"/>
                </a:cubicBezTo>
                <a:cubicBezTo>
                  <a:pt x="44" y="620"/>
                  <a:pt x="43" y="617"/>
                  <a:pt x="44" y="617"/>
                </a:cubicBezTo>
                <a:cubicBezTo>
                  <a:pt x="44" y="616"/>
                  <a:pt x="43" y="617"/>
                  <a:pt x="42" y="616"/>
                </a:cubicBezTo>
                <a:cubicBezTo>
                  <a:pt x="42" y="613"/>
                  <a:pt x="45" y="615"/>
                  <a:pt x="45" y="613"/>
                </a:cubicBezTo>
                <a:cubicBezTo>
                  <a:pt x="46" y="613"/>
                  <a:pt x="45" y="614"/>
                  <a:pt x="45" y="616"/>
                </a:cubicBezTo>
                <a:cubicBezTo>
                  <a:pt x="44" y="616"/>
                  <a:pt x="44" y="615"/>
                  <a:pt x="44" y="615"/>
                </a:cubicBezTo>
                <a:cubicBezTo>
                  <a:pt x="46" y="619"/>
                  <a:pt x="42" y="621"/>
                  <a:pt x="45" y="624"/>
                </a:cubicBezTo>
                <a:cubicBezTo>
                  <a:pt x="42" y="623"/>
                  <a:pt x="43" y="621"/>
                  <a:pt x="42" y="619"/>
                </a:cubicBezTo>
                <a:close/>
                <a:moveTo>
                  <a:pt x="43" y="625"/>
                </a:moveTo>
                <a:cubicBezTo>
                  <a:pt x="44" y="625"/>
                  <a:pt x="44" y="627"/>
                  <a:pt x="45" y="628"/>
                </a:cubicBezTo>
                <a:cubicBezTo>
                  <a:pt x="44" y="628"/>
                  <a:pt x="43" y="628"/>
                  <a:pt x="44" y="630"/>
                </a:cubicBezTo>
                <a:cubicBezTo>
                  <a:pt x="43" y="630"/>
                  <a:pt x="43" y="627"/>
                  <a:pt x="43" y="625"/>
                </a:cubicBezTo>
                <a:close/>
                <a:moveTo>
                  <a:pt x="44" y="633"/>
                </a:moveTo>
                <a:cubicBezTo>
                  <a:pt x="44" y="632"/>
                  <a:pt x="45" y="632"/>
                  <a:pt x="45" y="631"/>
                </a:cubicBezTo>
                <a:cubicBezTo>
                  <a:pt x="46" y="631"/>
                  <a:pt x="46" y="631"/>
                  <a:pt x="47" y="631"/>
                </a:cubicBezTo>
                <a:cubicBezTo>
                  <a:pt x="47" y="633"/>
                  <a:pt x="46" y="634"/>
                  <a:pt x="47" y="635"/>
                </a:cubicBezTo>
                <a:cubicBezTo>
                  <a:pt x="46" y="635"/>
                  <a:pt x="46" y="635"/>
                  <a:pt x="45" y="635"/>
                </a:cubicBezTo>
                <a:cubicBezTo>
                  <a:pt x="45" y="636"/>
                  <a:pt x="47" y="639"/>
                  <a:pt x="45" y="639"/>
                </a:cubicBezTo>
                <a:cubicBezTo>
                  <a:pt x="45" y="640"/>
                  <a:pt x="47" y="640"/>
                  <a:pt x="47" y="639"/>
                </a:cubicBezTo>
                <a:cubicBezTo>
                  <a:pt x="47" y="639"/>
                  <a:pt x="47" y="640"/>
                  <a:pt x="47" y="640"/>
                </a:cubicBezTo>
                <a:cubicBezTo>
                  <a:pt x="46" y="640"/>
                  <a:pt x="47" y="640"/>
                  <a:pt x="47" y="640"/>
                </a:cubicBezTo>
                <a:cubicBezTo>
                  <a:pt x="47" y="641"/>
                  <a:pt x="46" y="640"/>
                  <a:pt x="46" y="640"/>
                </a:cubicBezTo>
                <a:cubicBezTo>
                  <a:pt x="48" y="643"/>
                  <a:pt x="45" y="647"/>
                  <a:pt x="47" y="649"/>
                </a:cubicBezTo>
                <a:cubicBezTo>
                  <a:pt x="47" y="649"/>
                  <a:pt x="47" y="649"/>
                  <a:pt x="47" y="649"/>
                </a:cubicBezTo>
                <a:cubicBezTo>
                  <a:pt x="46" y="649"/>
                  <a:pt x="47" y="650"/>
                  <a:pt x="46" y="651"/>
                </a:cubicBezTo>
                <a:cubicBezTo>
                  <a:pt x="45" y="647"/>
                  <a:pt x="44" y="645"/>
                  <a:pt x="45" y="644"/>
                </a:cubicBezTo>
                <a:cubicBezTo>
                  <a:pt x="44" y="642"/>
                  <a:pt x="46" y="635"/>
                  <a:pt x="44" y="633"/>
                </a:cubicBezTo>
                <a:close/>
                <a:moveTo>
                  <a:pt x="48" y="668"/>
                </a:moveTo>
                <a:cubicBezTo>
                  <a:pt x="49" y="668"/>
                  <a:pt x="49" y="670"/>
                  <a:pt x="50" y="671"/>
                </a:cubicBezTo>
                <a:cubicBezTo>
                  <a:pt x="51" y="670"/>
                  <a:pt x="52" y="672"/>
                  <a:pt x="52" y="670"/>
                </a:cubicBezTo>
                <a:cubicBezTo>
                  <a:pt x="53" y="669"/>
                  <a:pt x="52" y="672"/>
                  <a:pt x="53" y="672"/>
                </a:cubicBezTo>
                <a:cubicBezTo>
                  <a:pt x="53" y="672"/>
                  <a:pt x="52" y="672"/>
                  <a:pt x="52" y="672"/>
                </a:cubicBezTo>
                <a:cubicBezTo>
                  <a:pt x="52" y="673"/>
                  <a:pt x="53" y="673"/>
                  <a:pt x="52" y="674"/>
                </a:cubicBezTo>
                <a:cubicBezTo>
                  <a:pt x="53" y="675"/>
                  <a:pt x="53" y="674"/>
                  <a:pt x="54" y="675"/>
                </a:cubicBezTo>
                <a:cubicBezTo>
                  <a:pt x="54" y="676"/>
                  <a:pt x="52" y="677"/>
                  <a:pt x="53" y="677"/>
                </a:cubicBezTo>
                <a:cubicBezTo>
                  <a:pt x="53" y="678"/>
                  <a:pt x="52" y="677"/>
                  <a:pt x="52" y="678"/>
                </a:cubicBezTo>
                <a:cubicBezTo>
                  <a:pt x="52" y="677"/>
                  <a:pt x="52" y="675"/>
                  <a:pt x="51" y="674"/>
                </a:cubicBezTo>
                <a:cubicBezTo>
                  <a:pt x="51" y="673"/>
                  <a:pt x="50" y="673"/>
                  <a:pt x="50" y="673"/>
                </a:cubicBezTo>
                <a:cubicBezTo>
                  <a:pt x="50" y="673"/>
                  <a:pt x="50" y="674"/>
                  <a:pt x="49" y="674"/>
                </a:cubicBezTo>
                <a:cubicBezTo>
                  <a:pt x="49" y="673"/>
                  <a:pt x="49" y="672"/>
                  <a:pt x="48" y="672"/>
                </a:cubicBezTo>
                <a:cubicBezTo>
                  <a:pt x="50" y="671"/>
                  <a:pt x="49" y="670"/>
                  <a:pt x="48" y="668"/>
                </a:cubicBezTo>
                <a:close/>
                <a:moveTo>
                  <a:pt x="53" y="694"/>
                </a:moveTo>
                <a:cubicBezTo>
                  <a:pt x="52" y="690"/>
                  <a:pt x="50" y="687"/>
                  <a:pt x="50" y="680"/>
                </a:cubicBezTo>
                <a:cubicBezTo>
                  <a:pt x="51" y="679"/>
                  <a:pt x="51" y="682"/>
                  <a:pt x="51" y="683"/>
                </a:cubicBezTo>
                <a:cubicBezTo>
                  <a:pt x="53" y="683"/>
                  <a:pt x="50" y="681"/>
                  <a:pt x="52" y="681"/>
                </a:cubicBezTo>
                <a:cubicBezTo>
                  <a:pt x="52" y="684"/>
                  <a:pt x="53" y="682"/>
                  <a:pt x="53" y="684"/>
                </a:cubicBezTo>
                <a:cubicBezTo>
                  <a:pt x="53" y="683"/>
                  <a:pt x="52" y="685"/>
                  <a:pt x="52" y="684"/>
                </a:cubicBezTo>
                <a:cubicBezTo>
                  <a:pt x="51" y="685"/>
                  <a:pt x="53" y="686"/>
                  <a:pt x="52" y="688"/>
                </a:cubicBezTo>
                <a:cubicBezTo>
                  <a:pt x="54" y="687"/>
                  <a:pt x="53" y="693"/>
                  <a:pt x="53" y="694"/>
                </a:cubicBezTo>
                <a:close/>
                <a:moveTo>
                  <a:pt x="55" y="701"/>
                </a:moveTo>
                <a:cubicBezTo>
                  <a:pt x="55" y="702"/>
                  <a:pt x="55" y="704"/>
                  <a:pt x="56" y="706"/>
                </a:cubicBezTo>
                <a:cubicBezTo>
                  <a:pt x="56" y="706"/>
                  <a:pt x="56" y="706"/>
                  <a:pt x="55" y="706"/>
                </a:cubicBezTo>
                <a:cubicBezTo>
                  <a:pt x="55" y="707"/>
                  <a:pt x="57" y="706"/>
                  <a:pt x="56" y="708"/>
                </a:cubicBezTo>
                <a:cubicBezTo>
                  <a:pt x="56" y="708"/>
                  <a:pt x="56" y="707"/>
                  <a:pt x="55" y="707"/>
                </a:cubicBezTo>
                <a:cubicBezTo>
                  <a:pt x="55" y="708"/>
                  <a:pt x="56" y="708"/>
                  <a:pt x="57" y="709"/>
                </a:cubicBezTo>
                <a:cubicBezTo>
                  <a:pt x="57" y="710"/>
                  <a:pt x="55" y="709"/>
                  <a:pt x="55" y="710"/>
                </a:cubicBezTo>
                <a:cubicBezTo>
                  <a:pt x="54" y="708"/>
                  <a:pt x="55" y="705"/>
                  <a:pt x="54" y="701"/>
                </a:cubicBezTo>
                <a:cubicBezTo>
                  <a:pt x="55" y="702"/>
                  <a:pt x="55" y="701"/>
                  <a:pt x="55" y="701"/>
                </a:cubicBezTo>
                <a:close/>
                <a:moveTo>
                  <a:pt x="55" y="712"/>
                </a:moveTo>
                <a:cubicBezTo>
                  <a:pt x="56" y="711"/>
                  <a:pt x="54" y="714"/>
                  <a:pt x="55" y="716"/>
                </a:cubicBezTo>
                <a:cubicBezTo>
                  <a:pt x="53" y="715"/>
                  <a:pt x="55" y="713"/>
                  <a:pt x="55" y="712"/>
                </a:cubicBezTo>
                <a:close/>
                <a:moveTo>
                  <a:pt x="55" y="720"/>
                </a:moveTo>
                <a:cubicBezTo>
                  <a:pt x="56" y="720"/>
                  <a:pt x="56" y="722"/>
                  <a:pt x="57" y="723"/>
                </a:cubicBezTo>
                <a:cubicBezTo>
                  <a:pt x="56" y="722"/>
                  <a:pt x="56" y="723"/>
                  <a:pt x="56" y="723"/>
                </a:cubicBezTo>
                <a:cubicBezTo>
                  <a:pt x="55" y="723"/>
                  <a:pt x="55" y="722"/>
                  <a:pt x="55" y="720"/>
                </a:cubicBezTo>
                <a:close/>
                <a:moveTo>
                  <a:pt x="64" y="732"/>
                </a:moveTo>
                <a:cubicBezTo>
                  <a:pt x="65" y="732"/>
                  <a:pt x="65" y="734"/>
                  <a:pt x="65" y="735"/>
                </a:cubicBezTo>
                <a:cubicBezTo>
                  <a:pt x="64" y="735"/>
                  <a:pt x="64" y="735"/>
                  <a:pt x="63" y="735"/>
                </a:cubicBezTo>
                <a:cubicBezTo>
                  <a:pt x="63" y="734"/>
                  <a:pt x="64" y="734"/>
                  <a:pt x="64" y="734"/>
                </a:cubicBezTo>
                <a:cubicBezTo>
                  <a:pt x="64" y="733"/>
                  <a:pt x="64" y="733"/>
                  <a:pt x="63" y="733"/>
                </a:cubicBezTo>
                <a:cubicBezTo>
                  <a:pt x="63" y="733"/>
                  <a:pt x="64" y="733"/>
                  <a:pt x="64" y="732"/>
                </a:cubicBezTo>
                <a:close/>
                <a:moveTo>
                  <a:pt x="58" y="760"/>
                </a:moveTo>
                <a:cubicBezTo>
                  <a:pt x="59" y="762"/>
                  <a:pt x="59" y="759"/>
                  <a:pt x="58" y="758"/>
                </a:cubicBezTo>
                <a:cubicBezTo>
                  <a:pt x="59" y="757"/>
                  <a:pt x="59" y="758"/>
                  <a:pt x="60" y="758"/>
                </a:cubicBezTo>
                <a:cubicBezTo>
                  <a:pt x="60" y="761"/>
                  <a:pt x="59" y="763"/>
                  <a:pt x="60" y="766"/>
                </a:cubicBezTo>
                <a:cubicBezTo>
                  <a:pt x="58" y="764"/>
                  <a:pt x="60" y="762"/>
                  <a:pt x="58" y="760"/>
                </a:cubicBezTo>
                <a:close/>
                <a:moveTo>
                  <a:pt x="82" y="436"/>
                </a:moveTo>
                <a:cubicBezTo>
                  <a:pt x="81" y="437"/>
                  <a:pt x="81" y="436"/>
                  <a:pt x="81" y="437"/>
                </a:cubicBezTo>
                <a:cubicBezTo>
                  <a:pt x="81" y="437"/>
                  <a:pt x="81" y="437"/>
                  <a:pt x="82" y="437"/>
                </a:cubicBezTo>
                <a:cubicBezTo>
                  <a:pt x="82" y="436"/>
                  <a:pt x="82" y="433"/>
                  <a:pt x="83" y="432"/>
                </a:cubicBezTo>
                <a:cubicBezTo>
                  <a:pt x="82" y="432"/>
                  <a:pt x="82" y="431"/>
                  <a:pt x="81" y="431"/>
                </a:cubicBezTo>
                <a:cubicBezTo>
                  <a:pt x="82" y="433"/>
                  <a:pt x="80" y="435"/>
                  <a:pt x="82" y="436"/>
                </a:cubicBezTo>
                <a:close/>
                <a:moveTo>
                  <a:pt x="70" y="480"/>
                </a:moveTo>
                <a:cubicBezTo>
                  <a:pt x="71" y="481"/>
                  <a:pt x="69" y="482"/>
                  <a:pt x="70" y="483"/>
                </a:cubicBezTo>
                <a:cubicBezTo>
                  <a:pt x="70" y="483"/>
                  <a:pt x="70" y="482"/>
                  <a:pt x="71" y="482"/>
                </a:cubicBezTo>
                <a:cubicBezTo>
                  <a:pt x="71" y="482"/>
                  <a:pt x="71" y="483"/>
                  <a:pt x="71" y="483"/>
                </a:cubicBezTo>
                <a:cubicBezTo>
                  <a:pt x="71" y="482"/>
                  <a:pt x="71" y="482"/>
                  <a:pt x="72" y="482"/>
                </a:cubicBezTo>
                <a:cubicBezTo>
                  <a:pt x="72" y="482"/>
                  <a:pt x="72" y="482"/>
                  <a:pt x="72" y="482"/>
                </a:cubicBezTo>
                <a:cubicBezTo>
                  <a:pt x="71" y="481"/>
                  <a:pt x="71" y="480"/>
                  <a:pt x="70" y="480"/>
                </a:cubicBezTo>
                <a:close/>
                <a:moveTo>
                  <a:pt x="54" y="550"/>
                </a:moveTo>
                <a:cubicBezTo>
                  <a:pt x="53" y="551"/>
                  <a:pt x="51" y="557"/>
                  <a:pt x="51" y="559"/>
                </a:cubicBezTo>
                <a:cubicBezTo>
                  <a:pt x="53" y="556"/>
                  <a:pt x="53" y="553"/>
                  <a:pt x="54" y="550"/>
                </a:cubicBezTo>
                <a:close/>
                <a:moveTo>
                  <a:pt x="60" y="690"/>
                </a:moveTo>
                <a:cubicBezTo>
                  <a:pt x="59" y="690"/>
                  <a:pt x="59" y="691"/>
                  <a:pt x="60" y="691"/>
                </a:cubicBezTo>
                <a:cubicBezTo>
                  <a:pt x="61" y="690"/>
                  <a:pt x="60" y="689"/>
                  <a:pt x="60" y="688"/>
                </a:cubicBezTo>
                <a:cubicBezTo>
                  <a:pt x="59" y="689"/>
                  <a:pt x="58" y="688"/>
                  <a:pt x="58" y="688"/>
                </a:cubicBezTo>
                <a:cubicBezTo>
                  <a:pt x="58" y="689"/>
                  <a:pt x="57" y="690"/>
                  <a:pt x="58" y="690"/>
                </a:cubicBezTo>
                <a:cubicBezTo>
                  <a:pt x="58" y="689"/>
                  <a:pt x="60" y="689"/>
                  <a:pt x="60" y="690"/>
                </a:cubicBezTo>
                <a:close/>
                <a:moveTo>
                  <a:pt x="59" y="560"/>
                </a:moveTo>
                <a:cubicBezTo>
                  <a:pt x="61" y="555"/>
                  <a:pt x="60" y="552"/>
                  <a:pt x="62" y="548"/>
                </a:cubicBezTo>
                <a:cubicBezTo>
                  <a:pt x="59" y="550"/>
                  <a:pt x="59" y="558"/>
                  <a:pt x="59" y="560"/>
                </a:cubicBezTo>
                <a:close/>
                <a:moveTo>
                  <a:pt x="116" y="12"/>
                </a:moveTo>
                <a:cubicBezTo>
                  <a:pt x="116" y="11"/>
                  <a:pt x="115" y="11"/>
                  <a:pt x="115" y="9"/>
                </a:cubicBezTo>
                <a:cubicBezTo>
                  <a:pt x="113" y="10"/>
                  <a:pt x="112" y="5"/>
                  <a:pt x="110" y="6"/>
                </a:cubicBezTo>
                <a:cubicBezTo>
                  <a:pt x="113" y="8"/>
                  <a:pt x="114" y="10"/>
                  <a:pt x="116" y="12"/>
                </a:cubicBezTo>
                <a:close/>
                <a:moveTo>
                  <a:pt x="79" y="303"/>
                </a:moveTo>
                <a:cubicBezTo>
                  <a:pt x="79" y="302"/>
                  <a:pt x="79" y="301"/>
                  <a:pt x="78" y="301"/>
                </a:cubicBezTo>
                <a:cubicBezTo>
                  <a:pt x="78" y="301"/>
                  <a:pt x="78" y="302"/>
                  <a:pt x="78" y="302"/>
                </a:cubicBezTo>
                <a:cubicBezTo>
                  <a:pt x="78" y="302"/>
                  <a:pt x="77" y="301"/>
                  <a:pt x="77" y="302"/>
                </a:cubicBezTo>
                <a:cubicBezTo>
                  <a:pt x="77" y="302"/>
                  <a:pt x="77" y="302"/>
                  <a:pt x="77" y="303"/>
                </a:cubicBezTo>
                <a:cubicBezTo>
                  <a:pt x="77" y="303"/>
                  <a:pt x="76" y="303"/>
                  <a:pt x="76" y="303"/>
                </a:cubicBezTo>
                <a:cubicBezTo>
                  <a:pt x="79" y="305"/>
                  <a:pt x="76" y="303"/>
                  <a:pt x="79" y="303"/>
                </a:cubicBezTo>
                <a:close/>
                <a:moveTo>
                  <a:pt x="81" y="407"/>
                </a:moveTo>
                <a:cubicBezTo>
                  <a:pt x="80" y="405"/>
                  <a:pt x="82" y="402"/>
                  <a:pt x="80" y="400"/>
                </a:cubicBezTo>
                <a:cubicBezTo>
                  <a:pt x="81" y="402"/>
                  <a:pt x="79" y="406"/>
                  <a:pt x="81" y="407"/>
                </a:cubicBezTo>
                <a:close/>
                <a:moveTo>
                  <a:pt x="83" y="416"/>
                </a:moveTo>
                <a:cubicBezTo>
                  <a:pt x="83" y="416"/>
                  <a:pt x="83" y="415"/>
                  <a:pt x="84" y="415"/>
                </a:cubicBezTo>
                <a:cubicBezTo>
                  <a:pt x="84" y="415"/>
                  <a:pt x="84" y="415"/>
                  <a:pt x="84" y="414"/>
                </a:cubicBezTo>
                <a:cubicBezTo>
                  <a:pt x="84" y="414"/>
                  <a:pt x="83" y="414"/>
                  <a:pt x="83" y="414"/>
                </a:cubicBezTo>
                <a:cubicBezTo>
                  <a:pt x="83" y="414"/>
                  <a:pt x="84" y="414"/>
                  <a:pt x="84" y="415"/>
                </a:cubicBezTo>
                <a:cubicBezTo>
                  <a:pt x="82" y="414"/>
                  <a:pt x="82" y="418"/>
                  <a:pt x="83" y="416"/>
                </a:cubicBezTo>
                <a:close/>
                <a:moveTo>
                  <a:pt x="94" y="421"/>
                </a:moveTo>
                <a:cubicBezTo>
                  <a:pt x="93" y="420"/>
                  <a:pt x="93" y="420"/>
                  <a:pt x="93" y="419"/>
                </a:cubicBezTo>
                <a:cubicBezTo>
                  <a:pt x="93" y="421"/>
                  <a:pt x="92" y="424"/>
                  <a:pt x="95" y="424"/>
                </a:cubicBezTo>
                <a:cubicBezTo>
                  <a:pt x="94" y="422"/>
                  <a:pt x="95" y="420"/>
                  <a:pt x="95" y="419"/>
                </a:cubicBezTo>
                <a:cubicBezTo>
                  <a:pt x="93" y="419"/>
                  <a:pt x="95" y="420"/>
                  <a:pt x="94" y="421"/>
                </a:cubicBezTo>
                <a:close/>
                <a:moveTo>
                  <a:pt x="92" y="435"/>
                </a:moveTo>
                <a:cubicBezTo>
                  <a:pt x="91" y="435"/>
                  <a:pt x="91" y="434"/>
                  <a:pt x="91" y="434"/>
                </a:cubicBezTo>
                <a:cubicBezTo>
                  <a:pt x="91" y="434"/>
                  <a:pt x="90" y="434"/>
                  <a:pt x="90" y="434"/>
                </a:cubicBezTo>
                <a:cubicBezTo>
                  <a:pt x="91" y="436"/>
                  <a:pt x="87" y="440"/>
                  <a:pt x="88" y="443"/>
                </a:cubicBezTo>
                <a:cubicBezTo>
                  <a:pt x="88" y="441"/>
                  <a:pt x="90" y="441"/>
                  <a:pt x="90" y="440"/>
                </a:cubicBezTo>
                <a:cubicBezTo>
                  <a:pt x="88" y="440"/>
                  <a:pt x="91" y="438"/>
                  <a:pt x="90" y="436"/>
                </a:cubicBezTo>
                <a:cubicBezTo>
                  <a:pt x="91" y="437"/>
                  <a:pt x="90" y="435"/>
                  <a:pt x="91" y="435"/>
                </a:cubicBezTo>
                <a:cubicBezTo>
                  <a:pt x="91" y="435"/>
                  <a:pt x="92" y="436"/>
                  <a:pt x="92" y="435"/>
                </a:cubicBezTo>
                <a:close/>
                <a:moveTo>
                  <a:pt x="92" y="437"/>
                </a:moveTo>
                <a:cubicBezTo>
                  <a:pt x="92" y="438"/>
                  <a:pt x="91" y="438"/>
                  <a:pt x="91" y="437"/>
                </a:cubicBezTo>
                <a:cubicBezTo>
                  <a:pt x="90" y="440"/>
                  <a:pt x="91" y="441"/>
                  <a:pt x="89" y="443"/>
                </a:cubicBezTo>
                <a:cubicBezTo>
                  <a:pt x="89" y="444"/>
                  <a:pt x="89" y="447"/>
                  <a:pt x="90" y="445"/>
                </a:cubicBezTo>
                <a:cubicBezTo>
                  <a:pt x="90" y="443"/>
                  <a:pt x="92" y="440"/>
                  <a:pt x="92" y="437"/>
                </a:cubicBezTo>
                <a:close/>
                <a:moveTo>
                  <a:pt x="90" y="447"/>
                </a:moveTo>
                <a:cubicBezTo>
                  <a:pt x="89" y="447"/>
                  <a:pt x="89" y="445"/>
                  <a:pt x="88" y="443"/>
                </a:cubicBezTo>
                <a:cubicBezTo>
                  <a:pt x="88" y="445"/>
                  <a:pt x="88" y="447"/>
                  <a:pt x="90" y="447"/>
                </a:cubicBezTo>
                <a:close/>
                <a:moveTo>
                  <a:pt x="82" y="484"/>
                </a:moveTo>
                <a:cubicBezTo>
                  <a:pt x="81" y="482"/>
                  <a:pt x="85" y="480"/>
                  <a:pt x="84" y="478"/>
                </a:cubicBezTo>
                <a:cubicBezTo>
                  <a:pt x="83" y="480"/>
                  <a:pt x="80" y="482"/>
                  <a:pt x="82" y="484"/>
                </a:cubicBezTo>
                <a:close/>
                <a:moveTo>
                  <a:pt x="70" y="485"/>
                </a:moveTo>
                <a:cubicBezTo>
                  <a:pt x="68" y="485"/>
                  <a:pt x="69" y="486"/>
                  <a:pt x="70" y="486"/>
                </a:cubicBezTo>
                <a:cubicBezTo>
                  <a:pt x="69" y="487"/>
                  <a:pt x="69" y="487"/>
                  <a:pt x="68" y="486"/>
                </a:cubicBezTo>
                <a:cubicBezTo>
                  <a:pt x="69" y="488"/>
                  <a:pt x="67" y="488"/>
                  <a:pt x="68" y="489"/>
                </a:cubicBezTo>
                <a:cubicBezTo>
                  <a:pt x="69" y="488"/>
                  <a:pt x="71" y="488"/>
                  <a:pt x="72" y="488"/>
                </a:cubicBezTo>
                <a:cubicBezTo>
                  <a:pt x="72" y="487"/>
                  <a:pt x="70" y="488"/>
                  <a:pt x="70" y="487"/>
                </a:cubicBezTo>
                <a:cubicBezTo>
                  <a:pt x="71" y="486"/>
                  <a:pt x="69" y="485"/>
                  <a:pt x="70" y="484"/>
                </a:cubicBezTo>
                <a:cubicBezTo>
                  <a:pt x="69" y="483"/>
                  <a:pt x="69" y="485"/>
                  <a:pt x="69" y="485"/>
                </a:cubicBezTo>
                <a:cubicBezTo>
                  <a:pt x="69" y="485"/>
                  <a:pt x="70" y="485"/>
                  <a:pt x="70" y="485"/>
                </a:cubicBezTo>
                <a:close/>
                <a:moveTo>
                  <a:pt x="69" y="494"/>
                </a:moveTo>
                <a:cubicBezTo>
                  <a:pt x="70" y="494"/>
                  <a:pt x="70" y="492"/>
                  <a:pt x="70" y="492"/>
                </a:cubicBezTo>
                <a:cubicBezTo>
                  <a:pt x="69" y="493"/>
                  <a:pt x="69" y="489"/>
                  <a:pt x="68" y="489"/>
                </a:cubicBezTo>
                <a:cubicBezTo>
                  <a:pt x="68" y="490"/>
                  <a:pt x="68" y="490"/>
                  <a:pt x="67" y="490"/>
                </a:cubicBezTo>
                <a:cubicBezTo>
                  <a:pt x="68" y="492"/>
                  <a:pt x="65" y="494"/>
                  <a:pt x="67" y="494"/>
                </a:cubicBezTo>
                <a:cubicBezTo>
                  <a:pt x="66" y="498"/>
                  <a:pt x="63" y="502"/>
                  <a:pt x="64" y="505"/>
                </a:cubicBezTo>
                <a:cubicBezTo>
                  <a:pt x="62" y="504"/>
                  <a:pt x="64" y="509"/>
                  <a:pt x="61" y="509"/>
                </a:cubicBezTo>
                <a:cubicBezTo>
                  <a:pt x="62" y="510"/>
                  <a:pt x="64" y="511"/>
                  <a:pt x="62" y="512"/>
                </a:cubicBezTo>
                <a:cubicBezTo>
                  <a:pt x="62" y="512"/>
                  <a:pt x="62" y="511"/>
                  <a:pt x="62" y="511"/>
                </a:cubicBezTo>
                <a:cubicBezTo>
                  <a:pt x="62" y="512"/>
                  <a:pt x="61" y="513"/>
                  <a:pt x="61" y="514"/>
                </a:cubicBezTo>
                <a:cubicBezTo>
                  <a:pt x="62" y="515"/>
                  <a:pt x="62" y="513"/>
                  <a:pt x="62" y="514"/>
                </a:cubicBezTo>
                <a:cubicBezTo>
                  <a:pt x="62" y="515"/>
                  <a:pt x="60" y="518"/>
                  <a:pt x="60" y="518"/>
                </a:cubicBezTo>
                <a:cubicBezTo>
                  <a:pt x="61" y="518"/>
                  <a:pt x="61" y="518"/>
                  <a:pt x="61" y="518"/>
                </a:cubicBezTo>
                <a:cubicBezTo>
                  <a:pt x="61" y="518"/>
                  <a:pt x="61" y="519"/>
                  <a:pt x="61" y="520"/>
                </a:cubicBezTo>
                <a:cubicBezTo>
                  <a:pt x="62" y="517"/>
                  <a:pt x="64" y="514"/>
                  <a:pt x="62" y="512"/>
                </a:cubicBezTo>
                <a:cubicBezTo>
                  <a:pt x="63" y="512"/>
                  <a:pt x="63" y="513"/>
                  <a:pt x="63" y="513"/>
                </a:cubicBezTo>
                <a:cubicBezTo>
                  <a:pt x="63" y="511"/>
                  <a:pt x="64" y="511"/>
                  <a:pt x="64" y="510"/>
                </a:cubicBezTo>
                <a:cubicBezTo>
                  <a:pt x="64" y="510"/>
                  <a:pt x="63" y="509"/>
                  <a:pt x="63" y="509"/>
                </a:cubicBezTo>
                <a:cubicBezTo>
                  <a:pt x="65" y="510"/>
                  <a:pt x="65" y="507"/>
                  <a:pt x="64" y="506"/>
                </a:cubicBezTo>
                <a:cubicBezTo>
                  <a:pt x="67" y="507"/>
                  <a:pt x="64" y="501"/>
                  <a:pt x="66" y="504"/>
                </a:cubicBezTo>
                <a:cubicBezTo>
                  <a:pt x="65" y="502"/>
                  <a:pt x="66" y="501"/>
                  <a:pt x="66" y="500"/>
                </a:cubicBezTo>
                <a:cubicBezTo>
                  <a:pt x="66" y="500"/>
                  <a:pt x="67" y="501"/>
                  <a:pt x="67" y="501"/>
                </a:cubicBezTo>
                <a:cubicBezTo>
                  <a:pt x="67" y="500"/>
                  <a:pt x="66" y="500"/>
                  <a:pt x="67" y="498"/>
                </a:cubicBezTo>
                <a:cubicBezTo>
                  <a:pt x="70" y="497"/>
                  <a:pt x="67" y="496"/>
                  <a:pt x="69" y="493"/>
                </a:cubicBezTo>
                <a:cubicBezTo>
                  <a:pt x="69" y="493"/>
                  <a:pt x="69" y="494"/>
                  <a:pt x="69" y="494"/>
                </a:cubicBezTo>
                <a:close/>
                <a:moveTo>
                  <a:pt x="63" y="520"/>
                </a:moveTo>
                <a:cubicBezTo>
                  <a:pt x="63" y="520"/>
                  <a:pt x="65" y="521"/>
                  <a:pt x="64" y="520"/>
                </a:cubicBezTo>
                <a:cubicBezTo>
                  <a:pt x="64" y="520"/>
                  <a:pt x="63" y="519"/>
                  <a:pt x="63" y="519"/>
                </a:cubicBezTo>
                <a:cubicBezTo>
                  <a:pt x="65" y="519"/>
                  <a:pt x="64" y="518"/>
                  <a:pt x="65" y="517"/>
                </a:cubicBezTo>
                <a:cubicBezTo>
                  <a:pt x="64" y="517"/>
                  <a:pt x="64" y="517"/>
                  <a:pt x="63" y="517"/>
                </a:cubicBezTo>
                <a:cubicBezTo>
                  <a:pt x="63" y="518"/>
                  <a:pt x="64" y="518"/>
                  <a:pt x="63" y="520"/>
                </a:cubicBezTo>
                <a:close/>
                <a:moveTo>
                  <a:pt x="61" y="525"/>
                </a:moveTo>
                <a:cubicBezTo>
                  <a:pt x="60" y="525"/>
                  <a:pt x="60" y="526"/>
                  <a:pt x="60" y="526"/>
                </a:cubicBezTo>
                <a:cubicBezTo>
                  <a:pt x="60" y="524"/>
                  <a:pt x="60" y="524"/>
                  <a:pt x="60" y="523"/>
                </a:cubicBezTo>
                <a:cubicBezTo>
                  <a:pt x="59" y="524"/>
                  <a:pt x="59" y="527"/>
                  <a:pt x="59" y="529"/>
                </a:cubicBezTo>
                <a:cubicBezTo>
                  <a:pt x="60" y="528"/>
                  <a:pt x="61" y="524"/>
                  <a:pt x="62" y="526"/>
                </a:cubicBezTo>
                <a:cubicBezTo>
                  <a:pt x="62" y="524"/>
                  <a:pt x="62" y="524"/>
                  <a:pt x="62" y="522"/>
                </a:cubicBezTo>
                <a:cubicBezTo>
                  <a:pt x="60" y="523"/>
                  <a:pt x="60" y="522"/>
                  <a:pt x="60" y="521"/>
                </a:cubicBezTo>
                <a:cubicBezTo>
                  <a:pt x="60" y="523"/>
                  <a:pt x="58" y="522"/>
                  <a:pt x="58" y="523"/>
                </a:cubicBezTo>
                <a:cubicBezTo>
                  <a:pt x="59" y="523"/>
                  <a:pt x="59" y="522"/>
                  <a:pt x="60" y="522"/>
                </a:cubicBezTo>
                <a:cubicBezTo>
                  <a:pt x="61" y="524"/>
                  <a:pt x="61" y="523"/>
                  <a:pt x="61" y="525"/>
                </a:cubicBezTo>
                <a:close/>
                <a:moveTo>
                  <a:pt x="58" y="531"/>
                </a:moveTo>
                <a:cubicBezTo>
                  <a:pt x="58" y="535"/>
                  <a:pt x="55" y="538"/>
                  <a:pt x="56" y="542"/>
                </a:cubicBezTo>
                <a:cubicBezTo>
                  <a:pt x="55" y="541"/>
                  <a:pt x="54" y="543"/>
                  <a:pt x="55" y="543"/>
                </a:cubicBezTo>
                <a:cubicBezTo>
                  <a:pt x="55" y="542"/>
                  <a:pt x="56" y="543"/>
                  <a:pt x="56" y="543"/>
                </a:cubicBezTo>
                <a:cubicBezTo>
                  <a:pt x="57" y="542"/>
                  <a:pt x="57" y="541"/>
                  <a:pt x="56" y="540"/>
                </a:cubicBezTo>
                <a:cubicBezTo>
                  <a:pt x="57" y="541"/>
                  <a:pt x="58" y="539"/>
                  <a:pt x="58" y="538"/>
                </a:cubicBezTo>
                <a:cubicBezTo>
                  <a:pt x="57" y="538"/>
                  <a:pt x="57" y="538"/>
                  <a:pt x="57" y="538"/>
                </a:cubicBezTo>
                <a:cubicBezTo>
                  <a:pt x="58" y="537"/>
                  <a:pt x="58" y="534"/>
                  <a:pt x="58" y="532"/>
                </a:cubicBezTo>
                <a:cubicBezTo>
                  <a:pt x="60" y="533"/>
                  <a:pt x="60" y="531"/>
                  <a:pt x="61" y="530"/>
                </a:cubicBezTo>
                <a:cubicBezTo>
                  <a:pt x="60" y="529"/>
                  <a:pt x="60" y="528"/>
                  <a:pt x="61" y="527"/>
                </a:cubicBezTo>
                <a:cubicBezTo>
                  <a:pt x="61" y="527"/>
                  <a:pt x="62" y="528"/>
                  <a:pt x="62" y="527"/>
                </a:cubicBezTo>
                <a:cubicBezTo>
                  <a:pt x="59" y="525"/>
                  <a:pt x="62" y="533"/>
                  <a:pt x="58" y="531"/>
                </a:cubicBezTo>
                <a:close/>
                <a:moveTo>
                  <a:pt x="54" y="641"/>
                </a:moveTo>
                <a:cubicBezTo>
                  <a:pt x="54" y="641"/>
                  <a:pt x="55" y="641"/>
                  <a:pt x="55" y="640"/>
                </a:cubicBezTo>
                <a:cubicBezTo>
                  <a:pt x="54" y="640"/>
                  <a:pt x="54" y="639"/>
                  <a:pt x="53" y="640"/>
                </a:cubicBezTo>
                <a:cubicBezTo>
                  <a:pt x="53" y="641"/>
                  <a:pt x="53" y="642"/>
                  <a:pt x="54" y="642"/>
                </a:cubicBezTo>
                <a:cubicBezTo>
                  <a:pt x="53" y="642"/>
                  <a:pt x="53" y="642"/>
                  <a:pt x="53" y="643"/>
                </a:cubicBezTo>
                <a:cubicBezTo>
                  <a:pt x="53" y="644"/>
                  <a:pt x="55" y="644"/>
                  <a:pt x="55" y="645"/>
                </a:cubicBezTo>
                <a:cubicBezTo>
                  <a:pt x="54" y="646"/>
                  <a:pt x="53" y="644"/>
                  <a:pt x="53" y="645"/>
                </a:cubicBezTo>
                <a:cubicBezTo>
                  <a:pt x="54" y="647"/>
                  <a:pt x="53" y="650"/>
                  <a:pt x="55" y="649"/>
                </a:cubicBezTo>
                <a:cubicBezTo>
                  <a:pt x="54" y="651"/>
                  <a:pt x="55" y="651"/>
                  <a:pt x="55" y="652"/>
                </a:cubicBezTo>
                <a:cubicBezTo>
                  <a:pt x="55" y="651"/>
                  <a:pt x="54" y="651"/>
                  <a:pt x="54" y="652"/>
                </a:cubicBezTo>
                <a:cubicBezTo>
                  <a:pt x="54" y="652"/>
                  <a:pt x="54" y="653"/>
                  <a:pt x="54" y="653"/>
                </a:cubicBezTo>
                <a:cubicBezTo>
                  <a:pt x="54" y="654"/>
                  <a:pt x="55" y="653"/>
                  <a:pt x="55" y="652"/>
                </a:cubicBezTo>
                <a:cubicBezTo>
                  <a:pt x="54" y="656"/>
                  <a:pt x="55" y="663"/>
                  <a:pt x="56" y="668"/>
                </a:cubicBezTo>
                <a:cubicBezTo>
                  <a:pt x="56" y="668"/>
                  <a:pt x="57" y="668"/>
                  <a:pt x="58" y="667"/>
                </a:cubicBezTo>
                <a:cubicBezTo>
                  <a:pt x="58" y="667"/>
                  <a:pt x="59" y="665"/>
                  <a:pt x="58" y="665"/>
                </a:cubicBezTo>
                <a:cubicBezTo>
                  <a:pt x="57" y="665"/>
                  <a:pt x="58" y="667"/>
                  <a:pt x="57" y="667"/>
                </a:cubicBezTo>
                <a:cubicBezTo>
                  <a:pt x="56" y="667"/>
                  <a:pt x="56" y="664"/>
                  <a:pt x="57" y="664"/>
                </a:cubicBezTo>
                <a:cubicBezTo>
                  <a:pt x="57" y="664"/>
                  <a:pt x="57" y="665"/>
                  <a:pt x="57" y="665"/>
                </a:cubicBezTo>
                <a:cubicBezTo>
                  <a:pt x="58" y="660"/>
                  <a:pt x="56" y="653"/>
                  <a:pt x="55" y="647"/>
                </a:cubicBezTo>
                <a:cubicBezTo>
                  <a:pt x="55" y="648"/>
                  <a:pt x="55" y="648"/>
                  <a:pt x="54" y="648"/>
                </a:cubicBezTo>
                <a:cubicBezTo>
                  <a:pt x="54" y="647"/>
                  <a:pt x="54" y="646"/>
                  <a:pt x="54" y="646"/>
                </a:cubicBezTo>
                <a:cubicBezTo>
                  <a:pt x="54" y="647"/>
                  <a:pt x="54" y="647"/>
                  <a:pt x="55" y="647"/>
                </a:cubicBezTo>
                <a:cubicBezTo>
                  <a:pt x="56" y="646"/>
                  <a:pt x="55" y="642"/>
                  <a:pt x="54" y="641"/>
                </a:cubicBezTo>
                <a:close/>
                <a:moveTo>
                  <a:pt x="52" y="652"/>
                </a:moveTo>
                <a:cubicBezTo>
                  <a:pt x="50" y="653"/>
                  <a:pt x="51" y="654"/>
                  <a:pt x="50" y="656"/>
                </a:cubicBezTo>
                <a:cubicBezTo>
                  <a:pt x="53" y="656"/>
                  <a:pt x="50" y="657"/>
                  <a:pt x="53" y="657"/>
                </a:cubicBezTo>
                <a:cubicBezTo>
                  <a:pt x="52" y="655"/>
                  <a:pt x="52" y="655"/>
                  <a:pt x="53" y="652"/>
                </a:cubicBezTo>
                <a:cubicBezTo>
                  <a:pt x="52" y="652"/>
                  <a:pt x="52" y="650"/>
                  <a:pt x="51" y="651"/>
                </a:cubicBezTo>
                <a:cubicBezTo>
                  <a:pt x="52" y="651"/>
                  <a:pt x="52" y="651"/>
                  <a:pt x="52" y="652"/>
                </a:cubicBezTo>
                <a:close/>
                <a:moveTo>
                  <a:pt x="52" y="658"/>
                </a:moveTo>
                <a:cubicBezTo>
                  <a:pt x="52" y="656"/>
                  <a:pt x="52" y="658"/>
                  <a:pt x="51" y="658"/>
                </a:cubicBezTo>
                <a:cubicBezTo>
                  <a:pt x="51" y="658"/>
                  <a:pt x="51" y="657"/>
                  <a:pt x="51" y="657"/>
                </a:cubicBezTo>
                <a:cubicBezTo>
                  <a:pt x="51" y="659"/>
                  <a:pt x="51" y="660"/>
                  <a:pt x="51" y="661"/>
                </a:cubicBezTo>
                <a:cubicBezTo>
                  <a:pt x="53" y="662"/>
                  <a:pt x="53" y="658"/>
                  <a:pt x="53" y="658"/>
                </a:cubicBezTo>
                <a:cubicBezTo>
                  <a:pt x="53" y="658"/>
                  <a:pt x="53" y="658"/>
                  <a:pt x="52" y="658"/>
                </a:cubicBezTo>
                <a:close/>
                <a:moveTo>
                  <a:pt x="52" y="664"/>
                </a:moveTo>
                <a:cubicBezTo>
                  <a:pt x="53" y="663"/>
                  <a:pt x="53" y="666"/>
                  <a:pt x="51" y="665"/>
                </a:cubicBezTo>
                <a:cubicBezTo>
                  <a:pt x="51" y="664"/>
                  <a:pt x="52" y="664"/>
                  <a:pt x="51" y="664"/>
                </a:cubicBezTo>
                <a:cubicBezTo>
                  <a:pt x="51" y="665"/>
                  <a:pt x="52" y="667"/>
                  <a:pt x="53" y="667"/>
                </a:cubicBezTo>
                <a:cubicBezTo>
                  <a:pt x="52" y="664"/>
                  <a:pt x="54" y="664"/>
                  <a:pt x="53" y="662"/>
                </a:cubicBezTo>
                <a:cubicBezTo>
                  <a:pt x="54" y="664"/>
                  <a:pt x="52" y="663"/>
                  <a:pt x="52" y="664"/>
                </a:cubicBezTo>
                <a:close/>
                <a:moveTo>
                  <a:pt x="57" y="678"/>
                </a:moveTo>
                <a:cubicBezTo>
                  <a:pt x="59" y="678"/>
                  <a:pt x="58" y="680"/>
                  <a:pt x="60" y="680"/>
                </a:cubicBezTo>
                <a:cubicBezTo>
                  <a:pt x="60" y="678"/>
                  <a:pt x="58" y="673"/>
                  <a:pt x="59" y="674"/>
                </a:cubicBezTo>
                <a:cubicBezTo>
                  <a:pt x="58" y="674"/>
                  <a:pt x="58" y="675"/>
                  <a:pt x="58" y="675"/>
                </a:cubicBezTo>
                <a:cubicBezTo>
                  <a:pt x="58" y="672"/>
                  <a:pt x="59" y="670"/>
                  <a:pt x="58" y="668"/>
                </a:cubicBezTo>
                <a:cubicBezTo>
                  <a:pt x="57" y="671"/>
                  <a:pt x="57" y="676"/>
                  <a:pt x="56" y="674"/>
                </a:cubicBezTo>
                <a:cubicBezTo>
                  <a:pt x="57" y="675"/>
                  <a:pt x="57" y="677"/>
                  <a:pt x="57" y="678"/>
                </a:cubicBezTo>
                <a:close/>
                <a:moveTo>
                  <a:pt x="51" y="716"/>
                </a:moveTo>
                <a:cubicBezTo>
                  <a:pt x="50" y="717"/>
                  <a:pt x="51" y="718"/>
                  <a:pt x="50" y="718"/>
                </a:cubicBezTo>
                <a:cubicBezTo>
                  <a:pt x="50" y="717"/>
                  <a:pt x="50" y="716"/>
                  <a:pt x="49" y="715"/>
                </a:cubicBezTo>
                <a:cubicBezTo>
                  <a:pt x="49" y="716"/>
                  <a:pt x="50" y="717"/>
                  <a:pt x="50" y="718"/>
                </a:cubicBezTo>
                <a:cubicBezTo>
                  <a:pt x="51" y="722"/>
                  <a:pt x="52" y="733"/>
                  <a:pt x="55" y="733"/>
                </a:cubicBezTo>
                <a:cubicBezTo>
                  <a:pt x="54" y="732"/>
                  <a:pt x="54" y="731"/>
                  <a:pt x="53" y="730"/>
                </a:cubicBezTo>
                <a:cubicBezTo>
                  <a:pt x="54" y="730"/>
                  <a:pt x="54" y="730"/>
                  <a:pt x="55" y="730"/>
                </a:cubicBezTo>
                <a:cubicBezTo>
                  <a:pt x="54" y="729"/>
                  <a:pt x="54" y="724"/>
                  <a:pt x="52" y="725"/>
                </a:cubicBezTo>
                <a:cubicBezTo>
                  <a:pt x="52" y="724"/>
                  <a:pt x="51" y="721"/>
                  <a:pt x="52" y="723"/>
                </a:cubicBezTo>
                <a:cubicBezTo>
                  <a:pt x="52" y="722"/>
                  <a:pt x="52" y="721"/>
                  <a:pt x="52" y="720"/>
                </a:cubicBezTo>
                <a:cubicBezTo>
                  <a:pt x="51" y="720"/>
                  <a:pt x="51" y="721"/>
                  <a:pt x="51" y="720"/>
                </a:cubicBezTo>
                <a:cubicBezTo>
                  <a:pt x="53" y="719"/>
                  <a:pt x="51" y="714"/>
                  <a:pt x="49" y="713"/>
                </a:cubicBezTo>
                <a:cubicBezTo>
                  <a:pt x="50" y="713"/>
                  <a:pt x="49" y="712"/>
                  <a:pt x="49" y="712"/>
                </a:cubicBezTo>
                <a:cubicBezTo>
                  <a:pt x="50" y="712"/>
                  <a:pt x="50" y="713"/>
                  <a:pt x="50" y="713"/>
                </a:cubicBezTo>
                <a:cubicBezTo>
                  <a:pt x="50" y="712"/>
                  <a:pt x="50" y="711"/>
                  <a:pt x="48" y="712"/>
                </a:cubicBezTo>
                <a:cubicBezTo>
                  <a:pt x="48" y="710"/>
                  <a:pt x="48" y="709"/>
                  <a:pt x="49" y="708"/>
                </a:cubicBezTo>
                <a:cubicBezTo>
                  <a:pt x="48" y="707"/>
                  <a:pt x="49" y="704"/>
                  <a:pt x="48" y="703"/>
                </a:cubicBezTo>
                <a:cubicBezTo>
                  <a:pt x="48" y="704"/>
                  <a:pt x="45" y="705"/>
                  <a:pt x="47" y="706"/>
                </a:cubicBezTo>
                <a:cubicBezTo>
                  <a:pt x="47" y="705"/>
                  <a:pt x="47" y="705"/>
                  <a:pt x="47" y="705"/>
                </a:cubicBezTo>
                <a:cubicBezTo>
                  <a:pt x="47" y="709"/>
                  <a:pt x="48" y="714"/>
                  <a:pt x="51" y="716"/>
                </a:cubicBezTo>
                <a:close/>
                <a:moveTo>
                  <a:pt x="53" y="726"/>
                </a:moveTo>
                <a:cubicBezTo>
                  <a:pt x="52" y="725"/>
                  <a:pt x="54" y="728"/>
                  <a:pt x="54" y="729"/>
                </a:cubicBezTo>
                <a:cubicBezTo>
                  <a:pt x="52" y="729"/>
                  <a:pt x="52" y="728"/>
                  <a:pt x="53" y="726"/>
                </a:cubicBezTo>
                <a:close/>
                <a:moveTo>
                  <a:pt x="67" y="767"/>
                </a:moveTo>
                <a:cubicBezTo>
                  <a:pt x="68" y="767"/>
                  <a:pt x="68" y="767"/>
                  <a:pt x="68" y="768"/>
                </a:cubicBezTo>
                <a:cubicBezTo>
                  <a:pt x="67" y="768"/>
                  <a:pt x="68" y="769"/>
                  <a:pt x="69" y="769"/>
                </a:cubicBezTo>
                <a:cubicBezTo>
                  <a:pt x="69" y="768"/>
                  <a:pt x="68" y="767"/>
                  <a:pt x="69" y="766"/>
                </a:cubicBezTo>
                <a:cubicBezTo>
                  <a:pt x="68" y="766"/>
                  <a:pt x="67" y="766"/>
                  <a:pt x="67" y="767"/>
                </a:cubicBezTo>
                <a:close/>
                <a:moveTo>
                  <a:pt x="70" y="789"/>
                </a:moveTo>
                <a:cubicBezTo>
                  <a:pt x="69" y="787"/>
                  <a:pt x="69" y="786"/>
                  <a:pt x="68" y="785"/>
                </a:cubicBezTo>
                <a:cubicBezTo>
                  <a:pt x="68" y="786"/>
                  <a:pt x="68" y="788"/>
                  <a:pt x="69" y="788"/>
                </a:cubicBezTo>
                <a:cubicBezTo>
                  <a:pt x="69" y="786"/>
                  <a:pt x="69" y="791"/>
                  <a:pt x="70" y="789"/>
                </a:cubicBezTo>
                <a:close/>
                <a:moveTo>
                  <a:pt x="65" y="796"/>
                </a:moveTo>
                <a:cubicBezTo>
                  <a:pt x="66" y="795"/>
                  <a:pt x="65" y="799"/>
                  <a:pt x="66" y="797"/>
                </a:cubicBezTo>
                <a:cubicBezTo>
                  <a:pt x="67" y="795"/>
                  <a:pt x="67" y="800"/>
                  <a:pt x="67" y="800"/>
                </a:cubicBezTo>
                <a:cubicBezTo>
                  <a:pt x="65" y="801"/>
                  <a:pt x="65" y="799"/>
                  <a:pt x="64" y="799"/>
                </a:cubicBezTo>
                <a:cubicBezTo>
                  <a:pt x="63" y="801"/>
                  <a:pt x="65" y="802"/>
                  <a:pt x="64" y="803"/>
                </a:cubicBezTo>
                <a:cubicBezTo>
                  <a:pt x="64" y="803"/>
                  <a:pt x="64" y="802"/>
                  <a:pt x="63" y="802"/>
                </a:cubicBezTo>
                <a:cubicBezTo>
                  <a:pt x="65" y="805"/>
                  <a:pt x="64" y="811"/>
                  <a:pt x="68" y="811"/>
                </a:cubicBezTo>
                <a:cubicBezTo>
                  <a:pt x="66" y="810"/>
                  <a:pt x="68" y="808"/>
                  <a:pt x="67" y="808"/>
                </a:cubicBezTo>
                <a:cubicBezTo>
                  <a:pt x="67" y="808"/>
                  <a:pt x="67" y="809"/>
                  <a:pt x="67" y="809"/>
                </a:cubicBezTo>
                <a:cubicBezTo>
                  <a:pt x="66" y="808"/>
                  <a:pt x="68" y="805"/>
                  <a:pt x="66" y="805"/>
                </a:cubicBezTo>
                <a:cubicBezTo>
                  <a:pt x="65" y="806"/>
                  <a:pt x="67" y="807"/>
                  <a:pt x="66" y="808"/>
                </a:cubicBezTo>
                <a:cubicBezTo>
                  <a:pt x="64" y="806"/>
                  <a:pt x="65" y="799"/>
                  <a:pt x="67" y="801"/>
                </a:cubicBezTo>
                <a:cubicBezTo>
                  <a:pt x="67" y="800"/>
                  <a:pt x="68" y="800"/>
                  <a:pt x="68" y="799"/>
                </a:cubicBezTo>
                <a:cubicBezTo>
                  <a:pt x="67" y="800"/>
                  <a:pt x="70" y="795"/>
                  <a:pt x="68" y="795"/>
                </a:cubicBezTo>
                <a:cubicBezTo>
                  <a:pt x="68" y="796"/>
                  <a:pt x="68" y="797"/>
                  <a:pt x="68" y="797"/>
                </a:cubicBezTo>
                <a:cubicBezTo>
                  <a:pt x="67" y="796"/>
                  <a:pt x="67" y="795"/>
                  <a:pt x="67" y="795"/>
                </a:cubicBezTo>
                <a:cubicBezTo>
                  <a:pt x="66" y="796"/>
                  <a:pt x="66" y="795"/>
                  <a:pt x="65" y="796"/>
                </a:cubicBezTo>
                <a:close/>
                <a:moveTo>
                  <a:pt x="58" y="682"/>
                </a:moveTo>
                <a:cubicBezTo>
                  <a:pt x="59" y="681"/>
                  <a:pt x="59" y="684"/>
                  <a:pt x="59" y="684"/>
                </a:cubicBezTo>
                <a:cubicBezTo>
                  <a:pt x="59" y="682"/>
                  <a:pt x="57" y="682"/>
                  <a:pt x="57" y="683"/>
                </a:cubicBezTo>
                <a:cubicBezTo>
                  <a:pt x="59" y="683"/>
                  <a:pt x="57" y="684"/>
                  <a:pt x="57" y="684"/>
                </a:cubicBezTo>
                <a:cubicBezTo>
                  <a:pt x="58" y="685"/>
                  <a:pt x="57" y="688"/>
                  <a:pt x="60" y="688"/>
                </a:cubicBezTo>
                <a:cubicBezTo>
                  <a:pt x="59" y="686"/>
                  <a:pt x="61" y="683"/>
                  <a:pt x="59" y="681"/>
                </a:cubicBezTo>
                <a:cubicBezTo>
                  <a:pt x="59" y="681"/>
                  <a:pt x="58" y="682"/>
                  <a:pt x="58" y="682"/>
                </a:cubicBezTo>
                <a:close/>
                <a:moveTo>
                  <a:pt x="66" y="779"/>
                </a:moveTo>
                <a:cubicBezTo>
                  <a:pt x="68" y="780"/>
                  <a:pt x="68" y="781"/>
                  <a:pt x="68" y="783"/>
                </a:cubicBezTo>
                <a:cubicBezTo>
                  <a:pt x="67" y="783"/>
                  <a:pt x="66" y="783"/>
                  <a:pt x="67" y="784"/>
                </a:cubicBezTo>
                <a:cubicBezTo>
                  <a:pt x="68" y="784"/>
                  <a:pt x="67" y="784"/>
                  <a:pt x="69" y="783"/>
                </a:cubicBezTo>
                <a:cubicBezTo>
                  <a:pt x="68" y="783"/>
                  <a:pt x="70" y="777"/>
                  <a:pt x="69" y="776"/>
                </a:cubicBezTo>
                <a:cubicBezTo>
                  <a:pt x="69" y="777"/>
                  <a:pt x="69" y="778"/>
                  <a:pt x="68" y="778"/>
                </a:cubicBezTo>
                <a:cubicBezTo>
                  <a:pt x="68" y="775"/>
                  <a:pt x="70" y="771"/>
                  <a:pt x="68" y="770"/>
                </a:cubicBezTo>
                <a:cubicBezTo>
                  <a:pt x="67" y="771"/>
                  <a:pt x="69" y="778"/>
                  <a:pt x="66" y="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29"/>
          <p:cNvSpPr>
            <a:spLocks noEditPoints="1"/>
          </p:cNvSpPr>
          <p:nvPr/>
        </p:nvSpPr>
        <p:spPr bwMode="auto">
          <a:xfrm>
            <a:off x="1691680" y="4090904"/>
            <a:ext cx="578023" cy="3510211"/>
          </a:xfrm>
          <a:custGeom>
            <a:avLst/>
            <a:gdLst>
              <a:gd name="T0" fmla="*/ 81 w 134"/>
              <a:gd name="T1" fmla="*/ 410 h 813"/>
              <a:gd name="T2" fmla="*/ 77 w 134"/>
              <a:gd name="T3" fmla="*/ 443 h 813"/>
              <a:gd name="T4" fmla="*/ 60 w 134"/>
              <a:gd name="T5" fmla="*/ 774 h 813"/>
              <a:gd name="T6" fmla="*/ 99 w 134"/>
              <a:gd name="T7" fmla="*/ 4 h 813"/>
              <a:gd name="T8" fmla="*/ 8 w 134"/>
              <a:gd name="T9" fmla="*/ 40 h 813"/>
              <a:gd name="T10" fmla="*/ 30 w 134"/>
              <a:gd name="T11" fmla="*/ 126 h 813"/>
              <a:gd name="T12" fmla="*/ 46 w 134"/>
              <a:gd name="T13" fmla="*/ 136 h 813"/>
              <a:gd name="T14" fmla="*/ 15 w 134"/>
              <a:gd name="T15" fmla="*/ 51 h 813"/>
              <a:gd name="T16" fmla="*/ 49 w 134"/>
              <a:gd name="T17" fmla="*/ 40 h 813"/>
              <a:gd name="T18" fmla="*/ 116 w 134"/>
              <a:gd name="T19" fmla="*/ 52 h 813"/>
              <a:gd name="T20" fmla="*/ 63 w 134"/>
              <a:gd name="T21" fmla="*/ 184 h 813"/>
              <a:gd name="T22" fmla="*/ 62 w 134"/>
              <a:gd name="T23" fmla="*/ 262 h 813"/>
              <a:gd name="T24" fmla="*/ 68 w 134"/>
              <a:gd name="T25" fmla="*/ 319 h 813"/>
              <a:gd name="T26" fmla="*/ 82 w 134"/>
              <a:gd name="T27" fmla="*/ 386 h 813"/>
              <a:gd name="T28" fmla="*/ 80 w 134"/>
              <a:gd name="T29" fmla="*/ 443 h 813"/>
              <a:gd name="T30" fmla="*/ 72 w 134"/>
              <a:gd name="T31" fmla="*/ 481 h 813"/>
              <a:gd name="T32" fmla="*/ 61 w 134"/>
              <a:gd name="T33" fmla="*/ 536 h 813"/>
              <a:gd name="T34" fmla="*/ 47 w 134"/>
              <a:gd name="T35" fmla="*/ 565 h 813"/>
              <a:gd name="T36" fmla="*/ 43 w 134"/>
              <a:gd name="T37" fmla="*/ 591 h 813"/>
              <a:gd name="T38" fmla="*/ 53 w 134"/>
              <a:gd name="T39" fmla="*/ 708 h 813"/>
              <a:gd name="T40" fmla="*/ 58 w 134"/>
              <a:gd name="T41" fmla="*/ 759 h 813"/>
              <a:gd name="T42" fmla="*/ 62 w 134"/>
              <a:gd name="T43" fmla="*/ 803 h 813"/>
              <a:gd name="T44" fmla="*/ 67 w 134"/>
              <a:gd name="T45" fmla="*/ 756 h 813"/>
              <a:gd name="T46" fmla="*/ 62 w 134"/>
              <a:gd name="T47" fmla="*/ 709 h 813"/>
              <a:gd name="T48" fmla="*/ 57 w 134"/>
              <a:gd name="T49" fmla="*/ 707 h 813"/>
              <a:gd name="T50" fmla="*/ 52 w 134"/>
              <a:gd name="T51" fmla="*/ 640 h 813"/>
              <a:gd name="T52" fmla="*/ 52 w 134"/>
              <a:gd name="T53" fmla="*/ 626 h 813"/>
              <a:gd name="T54" fmla="*/ 57 w 134"/>
              <a:gd name="T55" fmla="*/ 561 h 813"/>
              <a:gd name="T56" fmla="*/ 72 w 134"/>
              <a:gd name="T57" fmla="*/ 511 h 813"/>
              <a:gd name="T58" fmla="*/ 79 w 134"/>
              <a:gd name="T59" fmla="*/ 488 h 813"/>
              <a:gd name="T60" fmla="*/ 82 w 134"/>
              <a:gd name="T61" fmla="*/ 458 h 813"/>
              <a:gd name="T62" fmla="*/ 88 w 134"/>
              <a:gd name="T63" fmla="*/ 385 h 813"/>
              <a:gd name="T64" fmla="*/ 84 w 134"/>
              <a:gd name="T65" fmla="*/ 338 h 813"/>
              <a:gd name="T66" fmla="*/ 73 w 134"/>
              <a:gd name="T67" fmla="*/ 185 h 813"/>
              <a:gd name="T68" fmla="*/ 83 w 134"/>
              <a:gd name="T69" fmla="*/ 154 h 813"/>
              <a:gd name="T70" fmla="*/ 132 w 134"/>
              <a:gd name="T71" fmla="*/ 62 h 813"/>
              <a:gd name="T72" fmla="*/ 129 w 134"/>
              <a:gd name="T73" fmla="*/ 37 h 813"/>
              <a:gd name="T74" fmla="*/ 52 w 134"/>
              <a:gd name="T75" fmla="*/ 543 h 813"/>
              <a:gd name="T76" fmla="*/ 87 w 134"/>
              <a:gd name="T77" fmla="*/ 6 h 813"/>
              <a:gd name="T78" fmla="*/ 130 w 134"/>
              <a:gd name="T79" fmla="*/ 53 h 813"/>
              <a:gd name="T80" fmla="*/ 13 w 134"/>
              <a:gd name="T81" fmla="*/ 81 h 813"/>
              <a:gd name="T82" fmla="*/ 98 w 134"/>
              <a:gd name="T83" fmla="*/ 115 h 813"/>
              <a:gd name="T84" fmla="*/ 84 w 134"/>
              <a:gd name="T85" fmla="*/ 150 h 813"/>
              <a:gd name="T86" fmla="*/ 64 w 134"/>
              <a:gd name="T87" fmla="*/ 205 h 813"/>
              <a:gd name="T88" fmla="*/ 64 w 134"/>
              <a:gd name="T89" fmla="*/ 242 h 813"/>
              <a:gd name="T90" fmla="*/ 76 w 134"/>
              <a:gd name="T91" fmla="*/ 322 h 813"/>
              <a:gd name="T92" fmla="*/ 77 w 134"/>
              <a:gd name="T93" fmla="*/ 332 h 813"/>
              <a:gd name="T94" fmla="*/ 81 w 134"/>
              <a:gd name="T95" fmla="*/ 359 h 813"/>
              <a:gd name="T96" fmla="*/ 77 w 134"/>
              <a:gd name="T97" fmla="*/ 462 h 813"/>
              <a:gd name="T98" fmla="*/ 45 w 134"/>
              <a:gd name="T99" fmla="*/ 616 h 813"/>
              <a:gd name="T100" fmla="*/ 52 w 134"/>
              <a:gd name="T101" fmla="*/ 670 h 813"/>
              <a:gd name="T102" fmla="*/ 57 w 134"/>
              <a:gd name="T103" fmla="*/ 709 h 813"/>
              <a:gd name="T104" fmla="*/ 83 w 134"/>
              <a:gd name="T105" fmla="*/ 432 h 813"/>
              <a:gd name="T106" fmla="*/ 116 w 134"/>
              <a:gd name="T107" fmla="*/ 12 h 813"/>
              <a:gd name="T108" fmla="*/ 88 w 134"/>
              <a:gd name="T109" fmla="*/ 443 h 813"/>
              <a:gd name="T110" fmla="*/ 69 w 134"/>
              <a:gd name="T111" fmla="*/ 494 h 813"/>
              <a:gd name="T112" fmla="*/ 63 w 134"/>
              <a:gd name="T113" fmla="*/ 520 h 813"/>
              <a:gd name="T114" fmla="*/ 61 w 134"/>
              <a:gd name="T115" fmla="*/ 527 h 813"/>
              <a:gd name="T116" fmla="*/ 54 w 134"/>
              <a:gd name="T117" fmla="*/ 641 h 813"/>
              <a:gd name="T118" fmla="*/ 57 w 134"/>
              <a:gd name="T119" fmla="*/ 678 h 813"/>
              <a:gd name="T120" fmla="*/ 68 w 134"/>
              <a:gd name="T121" fmla="*/ 768 h 813"/>
              <a:gd name="T122" fmla="*/ 58 w 134"/>
              <a:gd name="T123" fmla="*/ 682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" h="813">
                <a:moveTo>
                  <a:pt x="64" y="46"/>
                </a:moveTo>
                <a:cubicBezTo>
                  <a:pt x="63" y="44"/>
                  <a:pt x="63" y="47"/>
                  <a:pt x="61" y="46"/>
                </a:cubicBezTo>
                <a:cubicBezTo>
                  <a:pt x="61" y="44"/>
                  <a:pt x="64" y="45"/>
                  <a:pt x="64" y="44"/>
                </a:cubicBezTo>
                <a:cubicBezTo>
                  <a:pt x="65" y="45"/>
                  <a:pt x="64" y="46"/>
                  <a:pt x="64" y="47"/>
                </a:cubicBezTo>
                <a:cubicBezTo>
                  <a:pt x="63" y="47"/>
                  <a:pt x="63" y="47"/>
                  <a:pt x="62" y="47"/>
                </a:cubicBezTo>
                <a:cubicBezTo>
                  <a:pt x="62" y="46"/>
                  <a:pt x="63" y="46"/>
                  <a:pt x="64" y="46"/>
                </a:cubicBezTo>
                <a:close/>
                <a:moveTo>
                  <a:pt x="16" y="59"/>
                </a:moveTo>
                <a:cubicBezTo>
                  <a:pt x="16" y="57"/>
                  <a:pt x="17" y="54"/>
                  <a:pt x="15" y="52"/>
                </a:cubicBezTo>
                <a:cubicBezTo>
                  <a:pt x="15" y="52"/>
                  <a:pt x="15" y="52"/>
                  <a:pt x="14" y="52"/>
                </a:cubicBezTo>
                <a:cubicBezTo>
                  <a:pt x="15" y="55"/>
                  <a:pt x="14" y="57"/>
                  <a:pt x="16" y="59"/>
                </a:cubicBezTo>
                <a:close/>
                <a:moveTo>
                  <a:pt x="46" y="135"/>
                </a:moveTo>
                <a:cubicBezTo>
                  <a:pt x="48" y="137"/>
                  <a:pt x="49" y="140"/>
                  <a:pt x="51" y="141"/>
                </a:cubicBezTo>
                <a:cubicBezTo>
                  <a:pt x="50" y="138"/>
                  <a:pt x="49" y="136"/>
                  <a:pt x="46" y="135"/>
                </a:cubicBezTo>
                <a:close/>
                <a:moveTo>
                  <a:pt x="70" y="184"/>
                </a:moveTo>
                <a:cubicBezTo>
                  <a:pt x="69" y="185"/>
                  <a:pt x="68" y="186"/>
                  <a:pt x="67" y="186"/>
                </a:cubicBezTo>
                <a:cubicBezTo>
                  <a:pt x="68" y="187"/>
                  <a:pt x="68" y="187"/>
                  <a:pt x="69" y="187"/>
                </a:cubicBezTo>
                <a:cubicBezTo>
                  <a:pt x="69" y="186"/>
                  <a:pt x="70" y="185"/>
                  <a:pt x="70" y="184"/>
                </a:cubicBezTo>
                <a:close/>
                <a:moveTo>
                  <a:pt x="80" y="399"/>
                </a:moveTo>
                <a:cubicBezTo>
                  <a:pt x="82" y="399"/>
                  <a:pt x="80" y="395"/>
                  <a:pt x="80" y="395"/>
                </a:cubicBezTo>
                <a:cubicBezTo>
                  <a:pt x="80" y="396"/>
                  <a:pt x="81" y="397"/>
                  <a:pt x="80" y="399"/>
                </a:cubicBezTo>
                <a:close/>
                <a:moveTo>
                  <a:pt x="82" y="407"/>
                </a:moveTo>
                <a:cubicBezTo>
                  <a:pt x="82" y="405"/>
                  <a:pt x="83" y="405"/>
                  <a:pt x="84" y="404"/>
                </a:cubicBezTo>
                <a:cubicBezTo>
                  <a:pt x="82" y="404"/>
                  <a:pt x="84" y="403"/>
                  <a:pt x="82" y="402"/>
                </a:cubicBezTo>
                <a:cubicBezTo>
                  <a:pt x="81" y="403"/>
                  <a:pt x="81" y="407"/>
                  <a:pt x="82" y="407"/>
                </a:cubicBezTo>
                <a:close/>
                <a:moveTo>
                  <a:pt x="81" y="410"/>
                </a:moveTo>
                <a:cubicBezTo>
                  <a:pt x="81" y="409"/>
                  <a:pt x="81" y="407"/>
                  <a:pt x="80" y="407"/>
                </a:cubicBezTo>
                <a:cubicBezTo>
                  <a:pt x="80" y="408"/>
                  <a:pt x="80" y="409"/>
                  <a:pt x="81" y="410"/>
                </a:cubicBezTo>
                <a:close/>
                <a:moveTo>
                  <a:pt x="80" y="417"/>
                </a:moveTo>
                <a:cubicBezTo>
                  <a:pt x="79" y="417"/>
                  <a:pt x="81" y="413"/>
                  <a:pt x="79" y="413"/>
                </a:cubicBezTo>
                <a:cubicBezTo>
                  <a:pt x="79" y="414"/>
                  <a:pt x="79" y="419"/>
                  <a:pt x="80" y="417"/>
                </a:cubicBezTo>
                <a:close/>
                <a:moveTo>
                  <a:pt x="92" y="429"/>
                </a:moveTo>
                <a:cubicBezTo>
                  <a:pt x="92" y="428"/>
                  <a:pt x="92" y="428"/>
                  <a:pt x="92" y="427"/>
                </a:cubicBezTo>
                <a:cubicBezTo>
                  <a:pt x="90" y="426"/>
                  <a:pt x="91" y="429"/>
                  <a:pt x="91" y="430"/>
                </a:cubicBezTo>
                <a:cubicBezTo>
                  <a:pt x="92" y="430"/>
                  <a:pt x="92" y="429"/>
                  <a:pt x="93" y="430"/>
                </a:cubicBezTo>
                <a:cubicBezTo>
                  <a:pt x="93" y="432"/>
                  <a:pt x="91" y="434"/>
                  <a:pt x="93" y="436"/>
                </a:cubicBezTo>
                <a:cubicBezTo>
                  <a:pt x="93" y="432"/>
                  <a:pt x="93" y="429"/>
                  <a:pt x="94" y="424"/>
                </a:cubicBezTo>
                <a:cubicBezTo>
                  <a:pt x="93" y="424"/>
                  <a:pt x="93" y="424"/>
                  <a:pt x="92" y="424"/>
                </a:cubicBezTo>
                <a:cubicBezTo>
                  <a:pt x="93" y="426"/>
                  <a:pt x="91" y="425"/>
                  <a:pt x="92" y="426"/>
                </a:cubicBezTo>
                <a:cubicBezTo>
                  <a:pt x="92" y="426"/>
                  <a:pt x="94" y="425"/>
                  <a:pt x="94" y="426"/>
                </a:cubicBezTo>
                <a:cubicBezTo>
                  <a:pt x="92" y="426"/>
                  <a:pt x="94" y="429"/>
                  <a:pt x="92" y="429"/>
                </a:cubicBezTo>
                <a:close/>
                <a:moveTo>
                  <a:pt x="77" y="443"/>
                </a:moveTo>
                <a:cubicBezTo>
                  <a:pt x="77" y="443"/>
                  <a:pt x="77" y="444"/>
                  <a:pt x="77" y="445"/>
                </a:cubicBezTo>
                <a:cubicBezTo>
                  <a:pt x="79" y="445"/>
                  <a:pt x="78" y="447"/>
                  <a:pt x="77" y="447"/>
                </a:cubicBezTo>
                <a:cubicBezTo>
                  <a:pt x="77" y="447"/>
                  <a:pt x="77" y="448"/>
                  <a:pt x="77" y="449"/>
                </a:cubicBezTo>
                <a:cubicBezTo>
                  <a:pt x="78" y="450"/>
                  <a:pt x="79" y="448"/>
                  <a:pt x="78" y="448"/>
                </a:cubicBezTo>
                <a:cubicBezTo>
                  <a:pt x="78" y="448"/>
                  <a:pt x="78" y="449"/>
                  <a:pt x="77" y="448"/>
                </a:cubicBezTo>
                <a:cubicBezTo>
                  <a:pt x="77" y="448"/>
                  <a:pt x="78" y="448"/>
                  <a:pt x="77" y="447"/>
                </a:cubicBezTo>
                <a:cubicBezTo>
                  <a:pt x="79" y="447"/>
                  <a:pt x="78" y="444"/>
                  <a:pt x="80" y="445"/>
                </a:cubicBezTo>
                <a:cubicBezTo>
                  <a:pt x="79" y="443"/>
                  <a:pt x="79" y="445"/>
                  <a:pt x="79" y="443"/>
                </a:cubicBezTo>
                <a:cubicBezTo>
                  <a:pt x="78" y="443"/>
                  <a:pt x="78" y="443"/>
                  <a:pt x="77" y="443"/>
                </a:cubicBezTo>
                <a:close/>
                <a:moveTo>
                  <a:pt x="84" y="475"/>
                </a:moveTo>
                <a:cubicBezTo>
                  <a:pt x="85" y="475"/>
                  <a:pt x="85" y="476"/>
                  <a:pt x="86" y="476"/>
                </a:cubicBezTo>
                <a:cubicBezTo>
                  <a:pt x="86" y="475"/>
                  <a:pt x="86" y="475"/>
                  <a:pt x="86" y="474"/>
                </a:cubicBezTo>
                <a:cubicBezTo>
                  <a:pt x="87" y="475"/>
                  <a:pt x="88" y="474"/>
                  <a:pt x="87" y="473"/>
                </a:cubicBezTo>
                <a:cubicBezTo>
                  <a:pt x="87" y="474"/>
                  <a:pt x="85" y="473"/>
                  <a:pt x="84" y="475"/>
                </a:cubicBezTo>
                <a:close/>
                <a:moveTo>
                  <a:pt x="53" y="548"/>
                </a:moveTo>
                <a:cubicBezTo>
                  <a:pt x="54" y="548"/>
                  <a:pt x="54" y="548"/>
                  <a:pt x="55" y="548"/>
                </a:cubicBezTo>
                <a:cubicBezTo>
                  <a:pt x="55" y="547"/>
                  <a:pt x="56" y="546"/>
                  <a:pt x="54" y="545"/>
                </a:cubicBezTo>
                <a:cubicBezTo>
                  <a:pt x="54" y="547"/>
                  <a:pt x="54" y="547"/>
                  <a:pt x="53" y="548"/>
                </a:cubicBezTo>
                <a:close/>
                <a:moveTo>
                  <a:pt x="50" y="647"/>
                </a:moveTo>
                <a:cubicBezTo>
                  <a:pt x="51" y="647"/>
                  <a:pt x="51" y="647"/>
                  <a:pt x="52" y="647"/>
                </a:cubicBezTo>
                <a:cubicBezTo>
                  <a:pt x="50" y="647"/>
                  <a:pt x="52" y="642"/>
                  <a:pt x="51" y="642"/>
                </a:cubicBezTo>
                <a:cubicBezTo>
                  <a:pt x="51" y="645"/>
                  <a:pt x="50" y="644"/>
                  <a:pt x="50" y="647"/>
                </a:cubicBezTo>
                <a:close/>
                <a:moveTo>
                  <a:pt x="53" y="735"/>
                </a:moveTo>
                <a:cubicBezTo>
                  <a:pt x="54" y="736"/>
                  <a:pt x="53" y="737"/>
                  <a:pt x="55" y="738"/>
                </a:cubicBezTo>
                <a:cubicBezTo>
                  <a:pt x="55" y="737"/>
                  <a:pt x="56" y="737"/>
                  <a:pt x="56" y="737"/>
                </a:cubicBezTo>
                <a:cubicBezTo>
                  <a:pt x="55" y="735"/>
                  <a:pt x="54" y="735"/>
                  <a:pt x="55" y="734"/>
                </a:cubicBezTo>
                <a:cubicBezTo>
                  <a:pt x="54" y="734"/>
                  <a:pt x="53" y="733"/>
                  <a:pt x="53" y="734"/>
                </a:cubicBezTo>
                <a:cubicBezTo>
                  <a:pt x="54" y="734"/>
                  <a:pt x="54" y="734"/>
                  <a:pt x="53" y="735"/>
                </a:cubicBezTo>
                <a:close/>
                <a:moveTo>
                  <a:pt x="54" y="738"/>
                </a:moveTo>
                <a:cubicBezTo>
                  <a:pt x="55" y="741"/>
                  <a:pt x="54" y="745"/>
                  <a:pt x="56" y="746"/>
                </a:cubicBezTo>
                <a:cubicBezTo>
                  <a:pt x="57" y="745"/>
                  <a:pt x="55" y="744"/>
                  <a:pt x="57" y="744"/>
                </a:cubicBezTo>
                <a:cubicBezTo>
                  <a:pt x="55" y="741"/>
                  <a:pt x="56" y="740"/>
                  <a:pt x="55" y="738"/>
                </a:cubicBezTo>
                <a:cubicBezTo>
                  <a:pt x="55" y="738"/>
                  <a:pt x="55" y="738"/>
                  <a:pt x="54" y="738"/>
                </a:cubicBezTo>
                <a:close/>
                <a:moveTo>
                  <a:pt x="60" y="774"/>
                </a:moveTo>
                <a:cubicBezTo>
                  <a:pt x="57" y="774"/>
                  <a:pt x="60" y="771"/>
                  <a:pt x="58" y="770"/>
                </a:cubicBezTo>
                <a:cubicBezTo>
                  <a:pt x="57" y="772"/>
                  <a:pt x="58" y="774"/>
                  <a:pt x="59" y="776"/>
                </a:cubicBezTo>
                <a:cubicBezTo>
                  <a:pt x="58" y="774"/>
                  <a:pt x="59" y="775"/>
                  <a:pt x="60" y="774"/>
                </a:cubicBezTo>
                <a:close/>
                <a:moveTo>
                  <a:pt x="56" y="800"/>
                </a:moveTo>
                <a:cubicBezTo>
                  <a:pt x="56" y="800"/>
                  <a:pt x="56" y="799"/>
                  <a:pt x="56" y="799"/>
                </a:cubicBezTo>
                <a:cubicBezTo>
                  <a:pt x="56" y="800"/>
                  <a:pt x="56" y="800"/>
                  <a:pt x="57" y="800"/>
                </a:cubicBezTo>
                <a:cubicBezTo>
                  <a:pt x="57" y="799"/>
                  <a:pt x="57" y="798"/>
                  <a:pt x="56" y="798"/>
                </a:cubicBezTo>
                <a:cubicBezTo>
                  <a:pt x="56" y="799"/>
                  <a:pt x="54" y="800"/>
                  <a:pt x="56" y="800"/>
                </a:cubicBezTo>
                <a:close/>
                <a:moveTo>
                  <a:pt x="59" y="806"/>
                </a:moveTo>
                <a:cubicBezTo>
                  <a:pt x="58" y="804"/>
                  <a:pt x="59" y="804"/>
                  <a:pt x="58" y="803"/>
                </a:cubicBezTo>
                <a:cubicBezTo>
                  <a:pt x="58" y="804"/>
                  <a:pt x="57" y="806"/>
                  <a:pt x="59" y="806"/>
                </a:cubicBezTo>
                <a:close/>
                <a:moveTo>
                  <a:pt x="59" y="811"/>
                </a:moveTo>
                <a:cubicBezTo>
                  <a:pt x="61" y="812"/>
                  <a:pt x="61" y="807"/>
                  <a:pt x="59" y="808"/>
                </a:cubicBezTo>
                <a:cubicBezTo>
                  <a:pt x="59" y="809"/>
                  <a:pt x="59" y="809"/>
                  <a:pt x="59" y="811"/>
                </a:cubicBezTo>
                <a:close/>
                <a:moveTo>
                  <a:pt x="95" y="2"/>
                </a:moveTo>
                <a:cubicBezTo>
                  <a:pt x="97" y="3"/>
                  <a:pt x="102" y="2"/>
                  <a:pt x="100" y="4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6"/>
                  <a:pt x="107" y="7"/>
                  <a:pt x="106" y="7"/>
                </a:cubicBezTo>
                <a:cubicBezTo>
                  <a:pt x="107" y="6"/>
                  <a:pt x="105" y="5"/>
                  <a:pt x="106" y="5"/>
                </a:cubicBezTo>
                <a:cubicBezTo>
                  <a:pt x="108" y="9"/>
                  <a:pt x="108" y="11"/>
                  <a:pt x="111" y="14"/>
                </a:cubicBezTo>
                <a:cubicBezTo>
                  <a:pt x="109" y="13"/>
                  <a:pt x="113" y="16"/>
                  <a:pt x="113" y="16"/>
                </a:cubicBezTo>
                <a:cubicBezTo>
                  <a:pt x="109" y="16"/>
                  <a:pt x="109" y="14"/>
                  <a:pt x="107" y="11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4" y="9"/>
                  <a:pt x="101" y="9"/>
                  <a:pt x="98" y="7"/>
                </a:cubicBezTo>
                <a:cubicBezTo>
                  <a:pt x="98" y="6"/>
                  <a:pt x="100" y="6"/>
                  <a:pt x="99" y="4"/>
                </a:cubicBezTo>
                <a:cubicBezTo>
                  <a:pt x="97" y="5"/>
                  <a:pt x="99" y="2"/>
                  <a:pt x="97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88" y="5"/>
                  <a:pt x="79" y="5"/>
                  <a:pt x="74" y="12"/>
                </a:cubicBezTo>
                <a:cubicBezTo>
                  <a:pt x="73" y="12"/>
                  <a:pt x="73" y="13"/>
                  <a:pt x="72" y="13"/>
                </a:cubicBezTo>
                <a:cubicBezTo>
                  <a:pt x="72" y="15"/>
                  <a:pt x="71" y="15"/>
                  <a:pt x="69" y="16"/>
                </a:cubicBezTo>
                <a:cubicBezTo>
                  <a:pt x="69" y="17"/>
                  <a:pt x="71" y="18"/>
                  <a:pt x="69" y="18"/>
                </a:cubicBezTo>
                <a:cubicBezTo>
                  <a:pt x="69" y="18"/>
                  <a:pt x="70" y="18"/>
                  <a:pt x="70" y="17"/>
                </a:cubicBezTo>
                <a:cubicBezTo>
                  <a:pt x="68" y="18"/>
                  <a:pt x="68" y="19"/>
                  <a:pt x="68" y="21"/>
                </a:cubicBezTo>
                <a:cubicBezTo>
                  <a:pt x="66" y="21"/>
                  <a:pt x="66" y="21"/>
                  <a:pt x="66" y="23"/>
                </a:cubicBezTo>
                <a:cubicBezTo>
                  <a:pt x="64" y="23"/>
                  <a:pt x="63" y="25"/>
                  <a:pt x="64" y="26"/>
                </a:cubicBezTo>
                <a:cubicBezTo>
                  <a:pt x="60" y="26"/>
                  <a:pt x="60" y="32"/>
                  <a:pt x="57" y="35"/>
                </a:cubicBezTo>
                <a:cubicBezTo>
                  <a:pt x="56" y="34"/>
                  <a:pt x="54" y="33"/>
                  <a:pt x="56" y="31"/>
                </a:cubicBezTo>
                <a:cubicBezTo>
                  <a:pt x="52" y="29"/>
                  <a:pt x="48" y="17"/>
                  <a:pt x="39" y="19"/>
                </a:cubicBezTo>
                <a:cubicBezTo>
                  <a:pt x="38" y="17"/>
                  <a:pt x="36" y="19"/>
                  <a:pt x="35" y="17"/>
                </a:cubicBezTo>
                <a:cubicBezTo>
                  <a:pt x="34" y="19"/>
                  <a:pt x="26" y="18"/>
                  <a:pt x="27" y="21"/>
                </a:cubicBezTo>
                <a:cubicBezTo>
                  <a:pt x="24" y="23"/>
                  <a:pt x="18" y="22"/>
                  <a:pt x="15" y="24"/>
                </a:cubicBezTo>
                <a:cubicBezTo>
                  <a:pt x="17" y="25"/>
                  <a:pt x="19" y="23"/>
                  <a:pt x="20" y="25"/>
                </a:cubicBezTo>
                <a:cubicBezTo>
                  <a:pt x="17" y="24"/>
                  <a:pt x="20" y="27"/>
                  <a:pt x="18" y="27"/>
                </a:cubicBezTo>
                <a:cubicBezTo>
                  <a:pt x="19" y="26"/>
                  <a:pt x="17" y="26"/>
                  <a:pt x="17" y="25"/>
                </a:cubicBezTo>
                <a:cubicBezTo>
                  <a:pt x="16" y="26"/>
                  <a:pt x="13" y="25"/>
                  <a:pt x="13" y="28"/>
                </a:cubicBezTo>
                <a:cubicBezTo>
                  <a:pt x="13" y="27"/>
                  <a:pt x="15" y="26"/>
                  <a:pt x="16" y="27"/>
                </a:cubicBezTo>
                <a:cubicBezTo>
                  <a:pt x="15" y="27"/>
                  <a:pt x="15" y="28"/>
                  <a:pt x="14" y="28"/>
                </a:cubicBezTo>
                <a:cubicBezTo>
                  <a:pt x="11" y="27"/>
                  <a:pt x="9" y="31"/>
                  <a:pt x="9" y="35"/>
                </a:cubicBezTo>
                <a:cubicBezTo>
                  <a:pt x="6" y="36"/>
                  <a:pt x="4" y="40"/>
                  <a:pt x="7" y="41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1"/>
                  <a:pt x="7" y="41"/>
                  <a:pt x="7" y="41"/>
                </a:cubicBezTo>
                <a:cubicBezTo>
                  <a:pt x="6" y="41"/>
                  <a:pt x="6" y="41"/>
                  <a:pt x="5" y="40"/>
                </a:cubicBezTo>
                <a:cubicBezTo>
                  <a:pt x="4" y="42"/>
                  <a:pt x="5" y="43"/>
                  <a:pt x="4" y="44"/>
                </a:cubicBezTo>
                <a:cubicBezTo>
                  <a:pt x="6" y="44"/>
                  <a:pt x="5" y="42"/>
                  <a:pt x="6" y="42"/>
                </a:cubicBezTo>
                <a:cubicBezTo>
                  <a:pt x="7" y="44"/>
                  <a:pt x="5" y="44"/>
                  <a:pt x="4" y="45"/>
                </a:cubicBezTo>
                <a:cubicBezTo>
                  <a:pt x="3" y="46"/>
                  <a:pt x="5" y="46"/>
                  <a:pt x="5" y="47"/>
                </a:cubicBezTo>
                <a:cubicBezTo>
                  <a:pt x="4" y="47"/>
                  <a:pt x="4" y="46"/>
                  <a:pt x="3" y="47"/>
                </a:cubicBezTo>
                <a:cubicBezTo>
                  <a:pt x="4" y="49"/>
                  <a:pt x="2" y="50"/>
                  <a:pt x="4" y="51"/>
                </a:cubicBezTo>
                <a:cubicBezTo>
                  <a:pt x="1" y="50"/>
                  <a:pt x="2" y="55"/>
                  <a:pt x="1" y="58"/>
                </a:cubicBezTo>
                <a:cubicBezTo>
                  <a:pt x="2" y="58"/>
                  <a:pt x="3" y="57"/>
                  <a:pt x="3" y="58"/>
                </a:cubicBezTo>
                <a:cubicBezTo>
                  <a:pt x="1" y="58"/>
                  <a:pt x="2" y="61"/>
                  <a:pt x="0" y="59"/>
                </a:cubicBezTo>
                <a:cubicBezTo>
                  <a:pt x="0" y="67"/>
                  <a:pt x="3" y="74"/>
                  <a:pt x="4" y="82"/>
                </a:cubicBezTo>
                <a:cubicBezTo>
                  <a:pt x="5" y="82"/>
                  <a:pt x="5" y="81"/>
                  <a:pt x="6" y="83"/>
                </a:cubicBezTo>
                <a:cubicBezTo>
                  <a:pt x="4" y="84"/>
                  <a:pt x="6" y="88"/>
                  <a:pt x="8" y="88"/>
                </a:cubicBezTo>
                <a:cubicBezTo>
                  <a:pt x="7" y="86"/>
                  <a:pt x="8" y="82"/>
                  <a:pt x="6" y="80"/>
                </a:cubicBezTo>
                <a:cubicBezTo>
                  <a:pt x="7" y="79"/>
                  <a:pt x="5" y="79"/>
                  <a:pt x="6" y="78"/>
                </a:cubicBezTo>
                <a:cubicBezTo>
                  <a:pt x="11" y="86"/>
                  <a:pt x="8" y="87"/>
                  <a:pt x="12" y="97"/>
                </a:cubicBezTo>
                <a:cubicBezTo>
                  <a:pt x="13" y="96"/>
                  <a:pt x="12" y="94"/>
                  <a:pt x="13" y="95"/>
                </a:cubicBezTo>
                <a:cubicBezTo>
                  <a:pt x="12" y="98"/>
                  <a:pt x="13" y="97"/>
                  <a:pt x="13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5" y="104"/>
                  <a:pt x="18" y="111"/>
                  <a:pt x="22" y="114"/>
                </a:cubicBezTo>
                <a:cubicBezTo>
                  <a:pt x="22" y="118"/>
                  <a:pt x="25" y="120"/>
                  <a:pt x="26" y="124"/>
                </a:cubicBezTo>
                <a:cubicBezTo>
                  <a:pt x="27" y="124"/>
                  <a:pt x="27" y="123"/>
                  <a:pt x="27" y="124"/>
                </a:cubicBezTo>
                <a:cubicBezTo>
                  <a:pt x="27" y="126"/>
                  <a:pt x="28" y="126"/>
                  <a:pt x="29" y="127"/>
                </a:cubicBezTo>
                <a:cubicBezTo>
                  <a:pt x="29" y="127"/>
                  <a:pt x="29" y="127"/>
                  <a:pt x="30" y="126"/>
                </a:cubicBezTo>
                <a:cubicBezTo>
                  <a:pt x="28" y="129"/>
                  <a:pt x="32" y="128"/>
                  <a:pt x="30" y="130"/>
                </a:cubicBezTo>
                <a:cubicBezTo>
                  <a:pt x="31" y="130"/>
                  <a:pt x="32" y="131"/>
                  <a:pt x="32" y="132"/>
                </a:cubicBezTo>
                <a:cubicBezTo>
                  <a:pt x="33" y="132"/>
                  <a:pt x="33" y="132"/>
                  <a:pt x="34" y="132"/>
                </a:cubicBezTo>
                <a:cubicBezTo>
                  <a:pt x="33" y="134"/>
                  <a:pt x="37" y="137"/>
                  <a:pt x="38" y="137"/>
                </a:cubicBezTo>
                <a:cubicBezTo>
                  <a:pt x="37" y="139"/>
                  <a:pt x="41" y="138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ubicBezTo>
                  <a:pt x="42" y="141"/>
                  <a:pt x="43" y="140"/>
                  <a:pt x="43" y="141"/>
                </a:cubicBezTo>
                <a:cubicBezTo>
                  <a:pt x="42" y="141"/>
                  <a:pt x="42" y="141"/>
                  <a:pt x="41" y="141"/>
                </a:cubicBezTo>
                <a:cubicBezTo>
                  <a:pt x="42" y="143"/>
                  <a:pt x="43" y="143"/>
                  <a:pt x="43" y="145"/>
                </a:cubicBezTo>
                <a:cubicBezTo>
                  <a:pt x="45" y="145"/>
                  <a:pt x="45" y="147"/>
                  <a:pt x="47" y="146"/>
                </a:cubicBezTo>
                <a:cubicBezTo>
                  <a:pt x="46" y="147"/>
                  <a:pt x="48" y="150"/>
                  <a:pt x="49" y="150"/>
                </a:cubicBezTo>
                <a:cubicBezTo>
                  <a:pt x="49" y="151"/>
                  <a:pt x="51" y="155"/>
                  <a:pt x="52" y="154"/>
                </a:cubicBezTo>
                <a:cubicBezTo>
                  <a:pt x="52" y="154"/>
                  <a:pt x="51" y="154"/>
                  <a:pt x="51" y="155"/>
                </a:cubicBezTo>
                <a:cubicBezTo>
                  <a:pt x="55" y="157"/>
                  <a:pt x="57" y="161"/>
                  <a:pt x="60" y="164"/>
                </a:cubicBezTo>
                <a:cubicBezTo>
                  <a:pt x="60" y="164"/>
                  <a:pt x="60" y="164"/>
                  <a:pt x="61" y="163"/>
                </a:cubicBezTo>
                <a:cubicBezTo>
                  <a:pt x="62" y="165"/>
                  <a:pt x="63" y="168"/>
                  <a:pt x="66" y="168"/>
                </a:cubicBezTo>
                <a:cubicBezTo>
                  <a:pt x="65" y="167"/>
                  <a:pt x="68" y="166"/>
                  <a:pt x="66" y="166"/>
                </a:cubicBezTo>
                <a:cubicBezTo>
                  <a:pt x="66" y="167"/>
                  <a:pt x="65" y="165"/>
                  <a:pt x="64" y="163"/>
                </a:cubicBezTo>
                <a:cubicBezTo>
                  <a:pt x="65" y="163"/>
                  <a:pt x="65" y="164"/>
                  <a:pt x="65" y="163"/>
                </a:cubicBezTo>
                <a:cubicBezTo>
                  <a:pt x="65" y="161"/>
                  <a:pt x="64" y="164"/>
                  <a:pt x="64" y="162"/>
                </a:cubicBezTo>
                <a:cubicBezTo>
                  <a:pt x="62" y="156"/>
                  <a:pt x="56" y="152"/>
                  <a:pt x="55" y="143"/>
                </a:cubicBezTo>
                <a:cubicBezTo>
                  <a:pt x="52" y="144"/>
                  <a:pt x="53" y="142"/>
                  <a:pt x="53" y="141"/>
                </a:cubicBezTo>
                <a:cubicBezTo>
                  <a:pt x="52" y="141"/>
                  <a:pt x="52" y="141"/>
                  <a:pt x="51" y="141"/>
                </a:cubicBezTo>
                <a:cubicBezTo>
                  <a:pt x="50" y="142"/>
                  <a:pt x="53" y="144"/>
                  <a:pt x="52" y="145"/>
                </a:cubicBezTo>
                <a:cubicBezTo>
                  <a:pt x="49" y="141"/>
                  <a:pt x="48" y="139"/>
                  <a:pt x="46" y="136"/>
                </a:cubicBezTo>
                <a:cubicBezTo>
                  <a:pt x="44" y="134"/>
                  <a:pt x="41" y="131"/>
                  <a:pt x="40" y="128"/>
                </a:cubicBezTo>
                <a:cubicBezTo>
                  <a:pt x="39" y="127"/>
                  <a:pt x="38" y="126"/>
                  <a:pt x="36" y="126"/>
                </a:cubicBezTo>
                <a:cubicBezTo>
                  <a:pt x="38" y="126"/>
                  <a:pt x="38" y="125"/>
                  <a:pt x="38" y="124"/>
                </a:cubicBezTo>
                <a:cubicBezTo>
                  <a:pt x="37" y="124"/>
                  <a:pt x="37" y="126"/>
                  <a:pt x="36" y="124"/>
                </a:cubicBezTo>
                <a:cubicBezTo>
                  <a:pt x="37" y="124"/>
                  <a:pt x="38" y="123"/>
                  <a:pt x="37" y="123"/>
                </a:cubicBezTo>
                <a:cubicBezTo>
                  <a:pt x="33" y="123"/>
                  <a:pt x="32" y="113"/>
                  <a:pt x="28" y="113"/>
                </a:cubicBezTo>
                <a:cubicBezTo>
                  <a:pt x="30" y="113"/>
                  <a:pt x="29" y="113"/>
                  <a:pt x="29" y="112"/>
                </a:cubicBezTo>
                <a:cubicBezTo>
                  <a:pt x="29" y="112"/>
                  <a:pt x="30" y="112"/>
                  <a:pt x="30" y="112"/>
                </a:cubicBezTo>
                <a:cubicBezTo>
                  <a:pt x="26" y="105"/>
                  <a:pt x="21" y="103"/>
                  <a:pt x="21" y="94"/>
                </a:cubicBezTo>
                <a:cubicBezTo>
                  <a:pt x="21" y="96"/>
                  <a:pt x="18" y="95"/>
                  <a:pt x="18" y="94"/>
                </a:cubicBezTo>
                <a:cubicBezTo>
                  <a:pt x="19" y="95"/>
                  <a:pt x="21" y="94"/>
                  <a:pt x="20" y="93"/>
                </a:cubicBezTo>
                <a:cubicBezTo>
                  <a:pt x="19" y="94"/>
                  <a:pt x="18" y="93"/>
                  <a:pt x="19" y="92"/>
                </a:cubicBezTo>
                <a:cubicBezTo>
                  <a:pt x="18" y="91"/>
                  <a:pt x="17" y="93"/>
                  <a:pt x="17" y="92"/>
                </a:cubicBezTo>
                <a:cubicBezTo>
                  <a:pt x="17" y="90"/>
                  <a:pt x="16" y="89"/>
                  <a:pt x="16" y="88"/>
                </a:cubicBezTo>
                <a:cubicBezTo>
                  <a:pt x="17" y="88"/>
                  <a:pt x="17" y="91"/>
                  <a:pt x="18" y="89"/>
                </a:cubicBezTo>
                <a:cubicBezTo>
                  <a:pt x="17" y="89"/>
                  <a:pt x="18" y="87"/>
                  <a:pt x="18" y="87"/>
                </a:cubicBezTo>
                <a:cubicBezTo>
                  <a:pt x="17" y="86"/>
                  <a:pt x="17" y="87"/>
                  <a:pt x="17" y="88"/>
                </a:cubicBezTo>
                <a:cubicBezTo>
                  <a:pt x="17" y="85"/>
                  <a:pt x="16" y="88"/>
                  <a:pt x="16" y="87"/>
                </a:cubicBezTo>
                <a:cubicBezTo>
                  <a:pt x="16" y="82"/>
                  <a:pt x="14" y="75"/>
                  <a:pt x="12" y="71"/>
                </a:cubicBezTo>
                <a:cubicBezTo>
                  <a:pt x="12" y="68"/>
                  <a:pt x="10" y="65"/>
                  <a:pt x="12" y="61"/>
                </a:cubicBezTo>
                <a:cubicBezTo>
                  <a:pt x="11" y="61"/>
                  <a:pt x="11" y="61"/>
                  <a:pt x="10" y="61"/>
                </a:cubicBezTo>
                <a:cubicBezTo>
                  <a:pt x="11" y="60"/>
                  <a:pt x="9" y="60"/>
                  <a:pt x="11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3" y="57"/>
                  <a:pt x="12" y="52"/>
                  <a:pt x="14" y="50"/>
                </a:cubicBezTo>
                <a:cubicBezTo>
                  <a:pt x="14" y="51"/>
                  <a:pt x="17" y="51"/>
                  <a:pt x="15" y="51"/>
                </a:cubicBezTo>
                <a:cubicBezTo>
                  <a:pt x="15" y="50"/>
                  <a:pt x="15" y="49"/>
                  <a:pt x="15" y="49"/>
                </a:cubicBezTo>
                <a:cubicBezTo>
                  <a:pt x="16" y="49"/>
                  <a:pt x="16" y="50"/>
                  <a:pt x="16" y="50"/>
                </a:cubicBezTo>
                <a:cubicBezTo>
                  <a:pt x="17" y="47"/>
                  <a:pt x="19" y="43"/>
                  <a:pt x="17" y="41"/>
                </a:cubicBezTo>
                <a:cubicBezTo>
                  <a:pt x="18" y="41"/>
                  <a:pt x="19" y="41"/>
                  <a:pt x="19" y="40"/>
                </a:cubicBezTo>
                <a:cubicBezTo>
                  <a:pt x="19" y="40"/>
                  <a:pt x="19" y="40"/>
                  <a:pt x="18" y="39"/>
                </a:cubicBezTo>
                <a:cubicBezTo>
                  <a:pt x="20" y="39"/>
                  <a:pt x="20" y="38"/>
                  <a:pt x="19" y="38"/>
                </a:cubicBezTo>
                <a:cubicBezTo>
                  <a:pt x="22" y="37"/>
                  <a:pt x="19" y="36"/>
                  <a:pt x="20" y="36"/>
                </a:cubicBezTo>
                <a:cubicBezTo>
                  <a:pt x="22" y="36"/>
                  <a:pt x="22" y="37"/>
                  <a:pt x="23" y="37"/>
                </a:cubicBezTo>
                <a:cubicBezTo>
                  <a:pt x="23" y="36"/>
                  <a:pt x="24" y="36"/>
                  <a:pt x="24" y="35"/>
                </a:cubicBezTo>
                <a:cubicBezTo>
                  <a:pt x="23" y="35"/>
                  <a:pt x="23" y="34"/>
                  <a:pt x="23" y="33"/>
                </a:cubicBezTo>
                <a:cubicBezTo>
                  <a:pt x="24" y="33"/>
                  <a:pt x="25" y="33"/>
                  <a:pt x="25" y="32"/>
                </a:cubicBezTo>
                <a:cubicBezTo>
                  <a:pt x="25" y="32"/>
                  <a:pt x="25" y="31"/>
                  <a:pt x="25" y="31"/>
                </a:cubicBezTo>
                <a:cubicBezTo>
                  <a:pt x="24" y="31"/>
                  <a:pt x="25" y="31"/>
                  <a:pt x="25" y="32"/>
                </a:cubicBezTo>
                <a:cubicBezTo>
                  <a:pt x="24" y="31"/>
                  <a:pt x="23" y="33"/>
                  <a:pt x="23" y="31"/>
                </a:cubicBezTo>
                <a:cubicBezTo>
                  <a:pt x="27" y="30"/>
                  <a:pt x="29" y="26"/>
                  <a:pt x="34" y="25"/>
                </a:cubicBezTo>
                <a:cubicBezTo>
                  <a:pt x="36" y="25"/>
                  <a:pt x="39" y="27"/>
                  <a:pt x="42" y="26"/>
                </a:cubicBezTo>
                <a:cubicBezTo>
                  <a:pt x="43" y="27"/>
                  <a:pt x="42" y="27"/>
                  <a:pt x="41" y="28"/>
                </a:cubicBezTo>
                <a:cubicBezTo>
                  <a:pt x="43" y="27"/>
                  <a:pt x="43" y="27"/>
                  <a:pt x="45" y="28"/>
                </a:cubicBezTo>
                <a:cubicBezTo>
                  <a:pt x="44" y="30"/>
                  <a:pt x="43" y="28"/>
                  <a:pt x="43" y="29"/>
                </a:cubicBezTo>
                <a:cubicBezTo>
                  <a:pt x="44" y="29"/>
                  <a:pt x="42" y="30"/>
                  <a:pt x="44" y="30"/>
                </a:cubicBezTo>
                <a:cubicBezTo>
                  <a:pt x="44" y="30"/>
                  <a:pt x="44" y="29"/>
                  <a:pt x="45" y="29"/>
                </a:cubicBezTo>
                <a:cubicBezTo>
                  <a:pt x="45" y="31"/>
                  <a:pt x="47" y="32"/>
                  <a:pt x="47" y="35"/>
                </a:cubicBezTo>
                <a:cubicBezTo>
                  <a:pt x="46" y="35"/>
                  <a:pt x="46" y="34"/>
                  <a:pt x="46" y="35"/>
                </a:cubicBezTo>
                <a:cubicBezTo>
                  <a:pt x="46" y="36"/>
                  <a:pt x="46" y="38"/>
                  <a:pt x="47" y="40"/>
                </a:cubicBezTo>
                <a:cubicBezTo>
                  <a:pt x="48" y="39"/>
                  <a:pt x="48" y="40"/>
                  <a:pt x="49" y="40"/>
                </a:cubicBezTo>
                <a:cubicBezTo>
                  <a:pt x="51" y="39"/>
                  <a:pt x="52" y="38"/>
                  <a:pt x="53" y="37"/>
                </a:cubicBezTo>
                <a:cubicBezTo>
                  <a:pt x="53" y="42"/>
                  <a:pt x="55" y="44"/>
                  <a:pt x="55" y="49"/>
                </a:cubicBezTo>
                <a:cubicBezTo>
                  <a:pt x="57" y="49"/>
                  <a:pt x="56" y="50"/>
                  <a:pt x="57" y="51"/>
                </a:cubicBezTo>
                <a:cubicBezTo>
                  <a:pt x="57" y="51"/>
                  <a:pt x="58" y="50"/>
                  <a:pt x="58" y="51"/>
                </a:cubicBezTo>
                <a:cubicBezTo>
                  <a:pt x="57" y="52"/>
                  <a:pt x="59" y="52"/>
                  <a:pt x="59" y="53"/>
                </a:cubicBezTo>
                <a:cubicBezTo>
                  <a:pt x="59" y="54"/>
                  <a:pt x="60" y="53"/>
                  <a:pt x="60" y="53"/>
                </a:cubicBezTo>
                <a:cubicBezTo>
                  <a:pt x="60" y="51"/>
                  <a:pt x="61" y="47"/>
                  <a:pt x="60" y="45"/>
                </a:cubicBezTo>
                <a:cubicBezTo>
                  <a:pt x="62" y="45"/>
                  <a:pt x="62" y="41"/>
                  <a:pt x="63" y="44"/>
                </a:cubicBezTo>
                <a:cubicBezTo>
                  <a:pt x="65" y="39"/>
                  <a:pt x="69" y="34"/>
                  <a:pt x="71" y="30"/>
                </a:cubicBezTo>
                <a:cubicBezTo>
                  <a:pt x="70" y="31"/>
                  <a:pt x="69" y="32"/>
                  <a:pt x="69" y="31"/>
                </a:cubicBezTo>
                <a:cubicBezTo>
                  <a:pt x="71" y="31"/>
                  <a:pt x="69" y="29"/>
                  <a:pt x="70" y="29"/>
                </a:cubicBezTo>
                <a:cubicBezTo>
                  <a:pt x="71" y="29"/>
                  <a:pt x="71" y="30"/>
                  <a:pt x="72" y="30"/>
                </a:cubicBezTo>
                <a:cubicBezTo>
                  <a:pt x="73" y="30"/>
                  <a:pt x="72" y="28"/>
                  <a:pt x="74" y="28"/>
                </a:cubicBezTo>
                <a:cubicBezTo>
                  <a:pt x="74" y="27"/>
                  <a:pt x="72" y="26"/>
                  <a:pt x="73" y="25"/>
                </a:cubicBezTo>
                <a:cubicBezTo>
                  <a:pt x="75" y="26"/>
                  <a:pt x="74" y="26"/>
                  <a:pt x="74" y="27"/>
                </a:cubicBezTo>
                <a:cubicBezTo>
                  <a:pt x="79" y="24"/>
                  <a:pt x="82" y="21"/>
                  <a:pt x="86" y="18"/>
                </a:cubicBezTo>
                <a:cubicBezTo>
                  <a:pt x="90" y="18"/>
                  <a:pt x="95" y="17"/>
                  <a:pt x="97" y="16"/>
                </a:cubicBezTo>
                <a:cubicBezTo>
                  <a:pt x="103" y="18"/>
                  <a:pt x="110" y="21"/>
                  <a:pt x="112" y="29"/>
                </a:cubicBezTo>
                <a:cubicBezTo>
                  <a:pt x="113" y="29"/>
                  <a:pt x="114" y="28"/>
                  <a:pt x="114" y="30"/>
                </a:cubicBezTo>
                <a:cubicBezTo>
                  <a:pt x="112" y="30"/>
                  <a:pt x="117" y="37"/>
                  <a:pt x="118" y="38"/>
                </a:cubicBezTo>
                <a:cubicBezTo>
                  <a:pt x="116" y="39"/>
                  <a:pt x="117" y="42"/>
                  <a:pt x="118" y="43"/>
                </a:cubicBezTo>
                <a:cubicBezTo>
                  <a:pt x="117" y="43"/>
                  <a:pt x="116" y="44"/>
                  <a:pt x="117" y="44"/>
                </a:cubicBezTo>
                <a:cubicBezTo>
                  <a:pt x="117" y="44"/>
                  <a:pt x="118" y="43"/>
                  <a:pt x="118" y="44"/>
                </a:cubicBezTo>
                <a:cubicBezTo>
                  <a:pt x="118" y="45"/>
                  <a:pt x="117" y="46"/>
                  <a:pt x="116" y="45"/>
                </a:cubicBezTo>
                <a:cubicBezTo>
                  <a:pt x="116" y="48"/>
                  <a:pt x="115" y="49"/>
                  <a:pt x="116" y="52"/>
                </a:cubicBezTo>
                <a:cubicBezTo>
                  <a:pt x="116" y="51"/>
                  <a:pt x="118" y="52"/>
                  <a:pt x="118" y="52"/>
                </a:cubicBezTo>
                <a:cubicBezTo>
                  <a:pt x="117" y="52"/>
                  <a:pt x="117" y="53"/>
                  <a:pt x="116" y="52"/>
                </a:cubicBezTo>
                <a:cubicBezTo>
                  <a:pt x="118" y="57"/>
                  <a:pt x="113" y="65"/>
                  <a:pt x="113" y="73"/>
                </a:cubicBezTo>
                <a:cubicBezTo>
                  <a:pt x="112" y="73"/>
                  <a:pt x="109" y="80"/>
                  <a:pt x="108" y="84"/>
                </a:cubicBezTo>
                <a:cubicBezTo>
                  <a:pt x="106" y="87"/>
                  <a:pt x="105" y="89"/>
                  <a:pt x="106" y="91"/>
                </a:cubicBezTo>
                <a:cubicBezTo>
                  <a:pt x="103" y="92"/>
                  <a:pt x="102" y="96"/>
                  <a:pt x="103" y="98"/>
                </a:cubicBezTo>
                <a:cubicBezTo>
                  <a:pt x="101" y="97"/>
                  <a:pt x="102" y="100"/>
                  <a:pt x="100" y="100"/>
                </a:cubicBezTo>
                <a:cubicBezTo>
                  <a:pt x="100" y="102"/>
                  <a:pt x="99" y="101"/>
                  <a:pt x="100" y="103"/>
                </a:cubicBezTo>
                <a:cubicBezTo>
                  <a:pt x="100" y="103"/>
                  <a:pt x="100" y="103"/>
                  <a:pt x="99" y="102"/>
                </a:cubicBezTo>
                <a:cubicBezTo>
                  <a:pt x="98" y="105"/>
                  <a:pt x="95" y="108"/>
                  <a:pt x="96" y="110"/>
                </a:cubicBezTo>
                <a:cubicBezTo>
                  <a:pt x="94" y="111"/>
                  <a:pt x="93" y="115"/>
                  <a:pt x="93" y="116"/>
                </a:cubicBezTo>
                <a:cubicBezTo>
                  <a:pt x="91" y="116"/>
                  <a:pt x="92" y="118"/>
                  <a:pt x="90" y="117"/>
                </a:cubicBezTo>
                <a:cubicBezTo>
                  <a:pt x="84" y="129"/>
                  <a:pt x="76" y="141"/>
                  <a:pt x="72" y="153"/>
                </a:cubicBezTo>
                <a:cubicBezTo>
                  <a:pt x="72" y="153"/>
                  <a:pt x="72" y="153"/>
                  <a:pt x="72" y="154"/>
                </a:cubicBezTo>
                <a:cubicBezTo>
                  <a:pt x="71" y="155"/>
                  <a:pt x="72" y="153"/>
                  <a:pt x="71" y="154"/>
                </a:cubicBezTo>
                <a:cubicBezTo>
                  <a:pt x="70" y="158"/>
                  <a:pt x="67" y="161"/>
                  <a:pt x="70" y="164"/>
                </a:cubicBezTo>
                <a:cubicBezTo>
                  <a:pt x="69" y="164"/>
                  <a:pt x="69" y="164"/>
                  <a:pt x="69" y="164"/>
                </a:cubicBezTo>
                <a:cubicBezTo>
                  <a:pt x="68" y="163"/>
                  <a:pt x="70" y="163"/>
                  <a:pt x="68" y="163"/>
                </a:cubicBezTo>
                <a:cubicBezTo>
                  <a:pt x="69" y="164"/>
                  <a:pt x="66" y="168"/>
                  <a:pt x="69" y="169"/>
                </a:cubicBezTo>
                <a:cubicBezTo>
                  <a:pt x="68" y="170"/>
                  <a:pt x="68" y="168"/>
                  <a:pt x="67" y="168"/>
                </a:cubicBezTo>
                <a:cubicBezTo>
                  <a:pt x="67" y="171"/>
                  <a:pt x="67" y="171"/>
                  <a:pt x="66" y="172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4" y="174"/>
                  <a:pt x="67" y="178"/>
                  <a:pt x="66" y="179"/>
                </a:cubicBezTo>
                <a:cubicBezTo>
                  <a:pt x="66" y="179"/>
                  <a:pt x="66" y="178"/>
                  <a:pt x="65" y="178"/>
                </a:cubicBezTo>
                <a:cubicBezTo>
                  <a:pt x="65" y="181"/>
                  <a:pt x="64" y="182"/>
                  <a:pt x="63" y="184"/>
                </a:cubicBezTo>
                <a:cubicBezTo>
                  <a:pt x="66" y="185"/>
                  <a:pt x="64" y="184"/>
                  <a:pt x="65" y="184"/>
                </a:cubicBezTo>
                <a:cubicBezTo>
                  <a:pt x="65" y="184"/>
                  <a:pt x="65" y="187"/>
                  <a:pt x="64" y="187"/>
                </a:cubicBezTo>
                <a:cubicBezTo>
                  <a:pt x="64" y="187"/>
                  <a:pt x="64" y="185"/>
                  <a:pt x="63" y="185"/>
                </a:cubicBezTo>
                <a:cubicBezTo>
                  <a:pt x="63" y="187"/>
                  <a:pt x="64" y="187"/>
                  <a:pt x="62" y="187"/>
                </a:cubicBezTo>
                <a:cubicBezTo>
                  <a:pt x="62" y="190"/>
                  <a:pt x="62" y="189"/>
                  <a:pt x="61" y="190"/>
                </a:cubicBezTo>
                <a:cubicBezTo>
                  <a:pt x="61" y="191"/>
                  <a:pt x="63" y="194"/>
                  <a:pt x="61" y="193"/>
                </a:cubicBezTo>
                <a:cubicBezTo>
                  <a:pt x="60" y="194"/>
                  <a:pt x="63" y="195"/>
                  <a:pt x="62" y="196"/>
                </a:cubicBezTo>
                <a:cubicBezTo>
                  <a:pt x="61" y="196"/>
                  <a:pt x="61" y="195"/>
                  <a:pt x="61" y="195"/>
                </a:cubicBezTo>
                <a:cubicBezTo>
                  <a:pt x="61" y="195"/>
                  <a:pt x="61" y="195"/>
                  <a:pt x="60" y="195"/>
                </a:cubicBezTo>
                <a:cubicBezTo>
                  <a:pt x="60" y="196"/>
                  <a:pt x="60" y="197"/>
                  <a:pt x="60" y="197"/>
                </a:cubicBezTo>
                <a:cubicBezTo>
                  <a:pt x="60" y="198"/>
                  <a:pt x="61" y="197"/>
                  <a:pt x="61" y="198"/>
                </a:cubicBezTo>
                <a:cubicBezTo>
                  <a:pt x="59" y="198"/>
                  <a:pt x="59" y="202"/>
                  <a:pt x="60" y="202"/>
                </a:cubicBezTo>
                <a:cubicBezTo>
                  <a:pt x="58" y="202"/>
                  <a:pt x="58" y="204"/>
                  <a:pt x="59" y="206"/>
                </a:cubicBezTo>
                <a:cubicBezTo>
                  <a:pt x="61" y="207"/>
                  <a:pt x="58" y="203"/>
                  <a:pt x="60" y="204"/>
                </a:cubicBezTo>
                <a:cubicBezTo>
                  <a:pt x="60" y="206"/>
                  <a:pt x="60" y="205"/>
                  <a:pt x="60" y="207"/>
                </a:cubicBezTo>
                <a:cubicBezTo>
                  <a:pt x="59" y="206"/>
                  <a:pt x="60" y="208"/>
                  <a:pt x="58" y="208"/>
                </a:cubicBezTo>
                <a:cubicBezTo>
                  <a:pt x="58" y="208"/>
                  <a:pt x="58" y="211"/>
                  <a:pt x="59" y="209"/>
                </a:cubicBezTo>
                <a:cubicBezTo>
                  <a:pt x="59" y="209"/>
                  <a:pt x="59" y="208"/>
                  <a:pt x="60" y="207"/>
                </a:cubicBezTo>
                <a:cubicBezTo>
                  <a:pt x="59" y="212"/>
                  <a:pt x="61" y="218"/>
                  <a:pt x="59" y="220"/>
                </a:cubicBezTo>
                <a:cubicBezTo>
                  <a:pt x="61" y="223"/>
                  <a:pt x="59" y="231"/>
                  <a:pt x="59" y="236"/>
                </a:cubicBezTo>
                <a:cubicBezTo>
                  <a:pt x="60" y="236"/>
                  <a:pt x="61" y="235"/>
                  <a:pt x="61" y="236"/>
                </a:cubicBezTo>
                <a:cubicBezTo>
                  <a:pt x="60" y="236"/>
                  <a:pt x="60" y="236"/>
                  <a:pt x="59" y="236"/>
                </a:cubicBezTo>
                <a:cubicBezTo>
                  <a:pt x="60" y="240"/>
                  <a:pt x="58" y="246"/>
                  <a:pt x="61" y="250"/>
                </a:cubicBezTo>
                <a:cubicBezTo>
                  <a:pt x="59" y="251"/>
                  <a:pt x="61" y="257"/>
                  <a:pt x="61" y="256"/>
                </a:cubicBezTo>
                <a:cubicBezTo>
                  <a:pt x="59" y="258"/>
                  <a:pt x="61" y="260"/>
                  <a:pt x="62" y="262"/>
                </a:cubicBezTo>
                <a:cubicBezTo>
                  <a:pt x="61" y="262"/>
                  <a:pt x="61" y="263"/>
                  <a:pt x="60" y="263"/>
                </a:cubicBezTo>
                <a:cubicBezTo>
                  <a:pt x="61" y="263"/>
                  <a:pt x="62" y="262"/>
                  <a:pt x="62" y="263"/>
                </a:cubicBezTo>
                <a:cubicBezTo>
                  <a:pt x="62" y="264"/>
                  <a:pt x="60" y="264"/>
                  <a:pt x="60" y="266"/>
                </a:cubicBezTo>
                <a:cubicBezTo>
                  <a:pt x="63" y="265"/>
                  <a:pt x="59" y="266"/>
                  <a:pt x="61" y="267"/>
                </a:cubicBezTo>
                <a:cubicBezTo>
                  <a:pt x="61" y="266"/>
                  <a:pt x="63" y="267"/>
                  <a:pt x="62" y="268"/>
                </a:cubicBezTo>
                <a:cubicBezTo>
                  <a:pt x="61" y="267"/>
                  <a:pt x="61" y="268"/>
                  <a:pt x="60" y="269"/>
                </a:cubicBezTo>
                <a:cubicBezTo>
                  <a:pt x="63" y="268"/>
                  <a:pt x="60" y="270"/>
                  <a:pt x="62" y="270"/>
                </a:cubicBezTo>
                <a:cubicBezTo>
                  <a:pt x="62" y="270"/>
                  <a:pt x="61" y="270"/>
                  <a:pt x="61" y="271"/>
                </a:cubicBezTo>
                <a:cubicBezTo>
                  <a:pt x="63" y="270"/>
                  <a:pt x="61" y="272"/>
                  <a:pt x="63" y="273"/>
                </a:cubicBezTo>
                <a:cubicBezTo>
                  <a:pt x="63" y="272"/>
                  <a:pt x="60" y="274"/>
                  <a:pt x="62" y="274"/>
                </a:cubicBezTo>
                <a:cubicBezTo>
                  <a:pt x="62" y="274"/>
                  <a:pt x="63" y="274"/>
                  <a:pt x="63" y="274"/>
                </a:cubicBezTo>
                <a:cubicBezTo>
                  <a:pt x="63" y="275"/>
                  <a:pt x="60" y="275"/>
                  <a:pt x="62" y="276"/>
                </a:cubicBezTo>
                <a:cubicBezTo>
                  <a:pt x="62" y="275"/>
                  <a:pt x="63" y="275"/>
                  <a:pt x="63" y="276"/>
                </a:cubicBezTo>
                <a:cubicBezTo>
                  <a:pt x="63" y="276"/>
                  <a:pt x="62" y="276"/>
                  <a:pt x="62" y="277"/>
                </a:cubicBezTo>
                <a:cubicBezTo>
                  <a:pt x="63" y="277"/>
                  <a:pt x="63" y="279"/>
                  <a:pt x="64" y="280"/>
                </a:cubicBezTo>
                <a:cubicBezTo>
                  <a:pt x="63" y="280"/>
                  <a:pt x="63" y="277"/>
                  <a:pt x="62" y="279"/>
                </a:cubicBezTo>
                <a:cubicBezTo>
                  <a:pt x="64" y="280"/>
                  <a:pt x="63" y="282"/>
                  <a:pt x="65" y="283"/>
                </a:cubicBezTo>
                <a:cubicBezTo>
                  <a:pt x="65" y="283"/>
                  <a:pt x="63" y="285"/>
                  <a:pt x="63" y="283"/>
                </a:cubicBezTo>
                <a:cubicBezTo>
                  <a:pt x="64" y="283"/>
                  <a:pt x="64" y="283"/>
                  <a:pt x="64" y="283"/>
                </a:cubicBezTo>
                <a:cubicBezTo>
                  <a:pt x="61" y="283"/>
                  <a:pt x="64" y="285"/>
                  <a:pt x="64" y="285"/>
                </a:cubicBezTo>
                <a:cubicBezTo>
                  <a:pt x="64" y="286"/>
                  <a:pt x="65" y="288"/>
                  <a:pt x="65" y="289"/>
                </a:cubicBezTo>
                <a:cubicBezTo>
                  <a:pt x="66" y="303"/>
                  <a:pt x="70" y="318"/>
                  <a:pt x="72" y="332"/>
                </a:cubicBezTo>
                <a:cubicBezTo>
                  <a:pt x="72" y="332"/>
                  <a:pt x="71" y="332"/>
                  <a:pt x="71" y="333"/>
                </a:cubicBezTo>
                <a:cubicBezTo>
                  <a:pt x="70" y="330"/>
                  <a:pt x="68" y="327"/>
                  <a:pt x="70" y="325"/>
                </a:cubicBezTo>
                <a:cubicBezTo>
                  <a:pt x="67" y="324"/>
                  <a:pt x="70" y="320"/>
                  <a:pt x="68" y="319"/>
                </a:cubicBezTo>
                <a:cubicBezTo>
                  <a:pt x="68" y="326"/>
                  <a:pt x="69" y="334"/>
                  <a:pt x="72" y="339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73" y="340"/>
                  <a:pt x="75" y="342"/>
                  <a:pt x="74" y="344"/>
                </a:cubicBezTo>
                <a:cubicBezTo>
                  <a:pt x="73" y="343"/>
                  <a:pt x="75" y="342"/>
                  <a:pt x="72" y="342"/>
                </a:cubicBezTo>
                <a:cubicBezTo>
                  <a:pt x="72" y="343"/>
                  <a:pt x="73" y="343"/>
                  <a:pt x="73" y="344"/>
                </a:cubicBezTo>
                <a:cubicBezTo>
                  <a:pt x="74" y="344"/>
                  <a:pt x="75" y="344"/>
                  <a:pt x="75" y="345"/>
                </a:cubicBezTo>
                <a:cubicBezTo>
                  <a:pt x="75" y="346"/>
                  <a:pt x="73" y="349"/>
                  <a:pt x="74" y="348"/>
                </a:cubicBezTo>
                <a:cubicBezTo>
                  <a:pt x="74" y="347"/>
                  <a:pt x="75" y="347"/>
                  <a:pt x="75" y="347"/>
                </a:cubicBezTo>
                <a:cubicBezTo>
                  <a:pt x="75" y="348"/>
                  <a:pt x="75" y="348"/>
                  <a:pt x="75" y="349"/>
                </a:cubicBezTo>
                <a:cubicBezTo>
                  <a:pt x="75" y="349"/>
                  <a:pt x="75" y="348"/>
                  <a:pt x="74" y="349"/>
                </a:cubicBezTo>
                <a:cubicBezTo>
                  <a:pt x="76" y="349"/>
                  <a:pt x="77" y="353"/>
                  <a:pt x="76" y="354"/>
                </a:cubicBezTo>
                <a:cubicBezTo>
                  <a:pt x="75" y="347"/>
                  <a:pt x="75" y="354"/>
                  <a:pt x="76" y="357"/>
                </a:cubicBezTo>
                <a:cubicBezTo>
                  <a:pt x="77" y="355"/>
                  <a:pt x="77" y="359"/>
                  <a:pt x="78" y="359"/>
                </a:cubicBezTo>
                <a:cubicBezTo>
                  <a:pt x="78" y="359"/>
                  <a:pt x="77" y="359"/>
                  <a:pt x="77" y="360"/>
                </a:cubicBezTo>
                <a:cubicBezTo>
                  <a:pt x="78" y="362"/>
                  <a:pt x="77" y="361"/>
                  <a:pt x="79" y="361"/>
                </a:cubicBezTo>
                <a:cubicBezTo>
                  <a:pt x="77" y="365"/>
                  <a:pt x="79" y="372"/>
                  <a:pt x="81" y="375"/>
                </a:cubicBezTo>
                <a:cubicBezTo>
                  <a:pt x="80" y="375"/>
                  <a:pt x="79" y="375"/>
                  <a:pt x="79" y="376"/>
                </a:cubicBezTo>
                <a:cubicBezTo>
                  <a:pt x="81" y="378"/>
                  <a:pt x="79" y="380"/>
                  <a:pt x="81" y="380"/>
                </a:cubicBezTo>
                <a:cubicBezTo>
                  <a:pt x="79" y="380"/>
                  <a:pt x="82" y="383"/>
                  <a:pt x="81" y="384"/>
                </a:cubicBezTo>
                <a:cubicBezTo>
                  <a:pt x="82" y="384"/>
                  <a:pt x="81" y="382"/>
                  <a:pt x="82" y="382"/>
                </a:cubicBezTo>
                <a:cubicBezTo>
                  <a:pt x="82" y="384"/>
                  <a:pt x="83" y="383"/>
                  <a:pt x="83" y="385"/>
                </a:cubicBezTo>
                <a:cubicBezTo>
                  <a:pt x="82" y="385"/>
                  <a:pt x="81" y="384"/>
                  <a:pt x="81" y="384"/>
                </a:cubicBezTo>
                <a:cubicBezTo>
                  <a:pt x="81" y="387"/>
                  <a:pt x="78" y="391"/>
                  <a:pt x="81" y="394"/>
                </a:cubicBezTo>
                <a:cubicBezTo>
                  <a:pt x="81" y="390"/>
                  <a:pt x="80" y="387"/>
                  <a:pt x="83" y="385"/>
                </a:cubicBezTo>
                <a:cubicBezTo>
                  <a:pt x="83" y="386"/>
                  <a:pt x="82" y="386"/>
                  <a:pt x="82" y="386"/>
                </a:cubicBezTo>
                <a:cubicBezTo>
                  <a:pt x="83" y="386"/>
                  <a:pt x="83" y="386"/>
                  <a:pt x="84" y="387"/>
                </a:cubicBezTo>
                <a:cubicBezTo>
                  <a:pt x="83" y="387"/>
                  <a:pt x="83" y="387"/>
                  <a:pt x="82" y="387"/>
                </a:cubicBezTo>
                <a:cubicBezTo>
                  <a:pt x="83" y="391"/>
                  <a:pt x="83" y="394"/>
                  <a:pt x="82" y="399"/>
                </a:cubicBezTo>
                <a:cubicBezTo>
                  <a:pt x="85" y="401"/>
                  <a:pt x="84" y="406"/>
                  <a:pt x="84" y="411"/>
                </a:cubicBezTo>
                <a:cubicBezTo>
                  <a:pt x="84" y="410"/>
                  <a:pt x="85" y="410"/>
                  <a:pt x="85" y="410"/>
                </a:cubicBezTo>
                <a:cubicBezTo>
                  <a:pt x="85" y="410"/>
                  <a:pt x="85" y="411"/>
                  <a:pt x="85" y="412"/>
                </a:cubicBezTo>
                <a:cubicBezTo>
                  <a:pt x="84" y="410"/>
                  <a:pt x="84" y="413"/>
                  <a:pt x="85" y="413"/>
                </a:cubicBezTo>
                <a:cubicBezTo>
                  <a:pt x="85" y="411"/>
                  <a:pt x="86" y="413"/>
                  <a:pt x="86" y="413"/>
                </a:cubicBezTo>
                <a:cubicBezTo>
                  <a:pt x="85" y="413"/>
                  <a:pt x="85" y="415"/>
                  <a:pt x="86" y="414"/>
                </a:cubicBezTo>
                <a:cubicBezTo>
                  <a:pt x="86" y="415"/>
                  <a:pt x="85" y="418"/>
                  <a:pt x="84" y="416"/>
                </a:cubicBezTo>
                <a:cubicBezTo>
                  <a:pt x="84" y="418"/>
                  <a:pt x="86" y="421"/>
                  <a:pt x="84" y="421"/>
                </a:cubicBezTo>
                <a:cubicBezTo>
                  <a:pt x="83" y="423"/>
                  <a:pt x="85" y="421"/>
                  <a:pt x="84" y="423"/>
                </a:cubicBezTo>
                <a:cubicBezTo>
                  <a:pt x="84" y="422"/>
                  <a:pt x="82" y="423"/>
                  <a:pt x="82" y="422"/>
                </a:cubicBezTo>
                <a:cubicBezTo>
                  <a:pt x="82" y="421"/>
                  <a:pt x="82" y="418"/>
                  <a:pt x="81" y="420"/>
                </a:cubicBezTo>
                <a:cubicBezTo>
                  <a:pt x="82" y="421"/>
                  <a:pt x="80" y="424"/>
                  <a:pt x="83" y="424"/>
                </a:cubicBezTo>
                <a:cubicBezTo>
                  <a:pt x="83" y="424"/>
                  <a:pt x="82" y="423"/>
                  <a:pt x="83" y="423"/>
                </a:cubicBezTo>
                <a:cubicBezTo>
                  <a:pt x="83" y="423"/>
                  <a:pt x="83" y="423"/>
                  <a:pt x="84" y="423"/>
                </a:cubicBezTo>
                <a:cubicBezTo>
                  <a:pt x="83" y="426"/>
                  <a:pt x="83" y="430"/>
                  <a:pt x="84" y="430"/>
                </a:cubicBezTo>
                <a:cubicBezTo>
                  <a:pt x="83" y="431"/>
                  <a:pt x="84" y="434"/>
                  <a:pt x="83" y="433"/>
                </a:cubicBezTo>
                <a:cubicBezTo>
                  <a:pt x="82" y="436"/>
                  <a:pt x="82" y="434"/>
                  <a:pt x="84" y="435"/>
                </a:cubicBezTo>
                <a:cubicBezTo>
                  <a:pt x="82" y="437"/>
                  <a:pt x="83" y="439"/>
                  <a:pt x="81" y="440"/>
                </a:cubicBezTo>
                <a:cubicBezTo>
                  <a:pt x="82" y="440"/>
                  <a:pt x="82" y="440"/>
                  <a:pt x="82" y="441"/>
                </a:cubicBezTo>
                <a:cubicBezTo>
                  <a:pt x="81" y="441"/>
                  <a:pt x="81" y="440"/>
                  <a:pt x="81" y="440"/>
                </a:cubicBezTo>
                <a:cubicBezTo>
                  <a:pt x="80" y="441"/>
                  <a:pt x="81" y="441"/>
                  <a:pt x="82" y="442"/>
                </a:cubicBezTo>
                <a:cubicBezTo>
                  <a:pt x="80" y="441"/>
                  <a:pt x="80" y="443"/>
                  <a:pt x="80" y="443"/>
                </a:cubicBezTo>
                <a:cubicBezTo>
                  <a:pt x="78" y="441"/>
                  <a:pt x="80" y="436"/>
                  <a:pt x="79" y="436"/>
                </a:cubicBezTo>
                <a:cubicBezTo>
                  <a:pt x="80" y="435"/>
                  <a:pt x="79" y="432"/>
                  <a:pt x="80" y="432"/>
                </a:cubicBezTo>
                <a:cubicBezTo>
                  <a:pt x="79" y="433"/>
                  <a:pt x="80" y="430"/>
                  <a:pt x="78" y="431"/>
                </a:cubicBezTo>
                <a:cubicBezTo>
                  <a:pt x="78" y="435"/>
                  <a:pt x="77" y="439"/>
                  <a:pt x="78" y="442"/>
                </a:cubicBezTo>
                <a:cubicBezTo>
                  <a:pt x="79" y="441"/>
                  <a:pt x="80" y="445"/>
                  <a:pt x="81" y="443"/>
                </a:cubicBezTo>
                <a:cubicBezTo>
                  <a:pt x="81" y="443"/>
                  <a:pt x="83" y="440"/>
                  <a:pt x="83" y="438"/>
                </a:cubicBezTo>
                <a:cubicBezTo>
                  <a:pt x="83" y="441"/>
                  <a:pt x="82" y="442"/>
                  <a:pt x="83" y="443"/>
                </a:cubicBezTo>
                <a:cubicBezTo>
                  <a:pt x="81" y="442"/>
                  <a:pt x="82" y="445"/>
                  <a:pt x="80" y="444"/>
                </a:cubicBezTo>
                <a:cubicBezTo>
                  <a:pt x="80" y="446"/>
                  <a:pt x="82" y="446"/>
                  <a:pt x="82" y="448"/>
                </a:cubicBezTo>
                <a:cubicBezTo>
                  <a:pt x="81" y="448"/>
                  <a:pt x="82" y="446"/>
                  <a:pt x="80" y="447"/>
                </a:cubicBezTo>
                <a:cubicBezTo>
                  <a:pt x="79" y="447"/>
                  <a:pt x="79" y="447"/>
                  <a:pt x="79" y="448"/>
                </a:cubicBezTo>
                <a:cubicBezTo>
                  <a:pt x="78" y="449"/>
                  <a:pt x="79" y="449"/>
                  <a:pt x="79" y="450"/>
                </a:cubicBezTo>
                <a:cubicBezTo>
                  <a:pt x="78" y="451"/>
                  <a:pt x="78" y="450"/>
                  <a:pt x="77" y="449"/>
                </a:cubicBezTo>
                <a:cubicBezTo>
                  <a:pt x="77" y="450"/>
                  <a:pt x="77" y="451"/>
                  <a:pt x="76" y="451"/>
                </a:cubicBezTo>
                <a:cubicBezTo>
                  <a:pt x="78" y="455"/>
                  <a:pt x="74" y="462"/>
                  <a:pt x="76" y="467"/>
                </a:cubicBezTo>
                <a:cubicBezTo>
                  <a:pt x="73" y="468"/>
                  <a:pt x="75" y="471"/>
                  <a:pt x="74" y="472"/>
                </a:cubicBezTo>
                <a:cubicBezTo>
                  <a:pt x="73" y="472"/>
                  <a:pt x="75" y="472"/>
                  <a:pt x="74" y="472"/>
                </a:cubicBezTo>
                <a:cubicBezTo>
                  <a:pt x="73" y="473"/>
                  <a:pt x="74" y="475"/>
                  <a:pt x="72" y="473"/>
                </a:cubicBezTo>
                <a:cubicBezTo>
                  <a:pt x="72" y="475"/>
                  <a:pt x="71" y="476"/>
                  <a:pt x="71" y="477"/>
                </a:cubicBezTo>
                <a:cubicBezTo>
                  <a:pt x="72" y="478"/>
                  <a:pt x="72" y="474"/>
                  <a:pt x="73" y="474"/>
                </a:cubicBezTo>
                <a:cubicBezTo>
                  <a:pt x="73" y="474"/>
                  <a:pt x="73" y="475"/>
                  <a:pt x="74" y="475"/>
                </a:cubicBezTo>
                <a:cubicBezTo>
                  <a:pt x="74" y="474"/>
                  <a:pt x="74" y="473"/>
                  <a:pt x="74" y="473"/>
                </a:cubicBezTo>
                <a:cubicBezTo>
                  <a:pt x="74" y="476"/>
                  <a:pt x="74" y="477"/>
                  <a:pt x="72" y="475"/>
                </a:cubicBezTo>
                <a:cubicBezTo>
                  <a:pt x="72" y="477"/>
                  <a:pt x="72" y="479"/>
                  <a:pt x="71" y="478"/>
                </a:cubicBezTo>
                <a:cubicBezTo>
                  <a:pt x="70" y="479"/>
                  <a:pt x="70" y="481"/>
                  <a:pt x="72" y="481"/>
                </a:cubicBezTo>
                <a:cubicBezTo>
                  <a:pt x="72" y="480"/>
                  <a:pt x="72" y="477"/>
                  <a:pt x="74" y="477"/>
                </a:cubicBezTo>
                <a:cubicBezTo>
                  <a:pt x="75" y="479"/>
                  <a:pt x="73" y="480"/>
                  <a:pt x="73" y="481"/>
                </a:cubicBezTo>
                <a:cubicBezTo>
                  <a:pt x="75" y="481"/>
                  <a:pt x="74" y="479"/>
                  <a:pt x="76" y="479"/>
                </a:cubicBezTo>
                <a:cubicBezTo>
                  <a:pt x="76" y="478"/>
                  <a:pt x="76" y="478"/>
                  <a:pt x="75" y="479"/>
                </a:cubicBezTo>
                <a:cubicBezTo>
                  <a:pt x="76" y="478"/>
                  <a:pt x="76" y="477"/>
                  <a:pt x="77" y="477"/>
                </a:cubicBezTo>
                <a:cubicBezTo>
                  <a:pt x="77" y="479"/>
                  <a:pt x="78" y="479"/>
                  <a:pt x="78" y="480"/>
                </a:cubicBezTo>
                <a:cubicBezTo>
                  <a:pt x="76" y="480"/>
                  <a:pt x="74" y="480"/>
                  <a:pt x="74" y="482"/>
                </a:cubicBezTo>
                <a:cubicBezTo>
                  <a:pt x="76" y="482"/>
                  <a:pt x="73" y="482"/>
                  <a:pt x="74" y="483"/>
                </a:cubicBezTo>
                <a:cubicBezTo>
                  <a:pt x="75" y="483"/>
                  <a:pt x="76" y="483"/>
                  <a:pt x="76" y="484"/>
                </a:cubicBezTo>
                <a:cubicBezTo>
                  <a:pt x="73" y="489"/>
                  <a:pt x="71" y="500"/>
                  <a:pt x="68" y="505"/>
                </a:cubicBezTo>
                <a:cubicBezTo>
                  <a:pt x="68" y="507"/>
                  <a:pt x="70" y="508"/>
                  <a:pt x="68" y="508"/>
                </a:cubicBezTo>
                <a:cubicBezTo>
                  <a:pt x="68" y="508"/>
                  <a:pt x="69" y="507"/>
                  <a:pt x="68" y="507"/>
                </a:cubicBezTo>
                <a:cubicBezTo>
                  <a:pt x="68" y="508"/>
                  <a:pt x="67" y="508"/>
                  <a:pt x="66" y="509"/>
                </a:cubicBezTo>
                <a:cubicBezTo>
                  <a:pt x="67" y="510"/>
                  <a:pt x="67" y="510"/>
                  <a:pt x="68" y="510"/>
                </a:cubicBezTo>
                <a:cubicBezTo>
                  <a:pt x="67" y="510"/>
                  <a:pt x="67" y="510"/>
                  <a:pt x="66" y="510"/>
                </a:cubicBezTo>
                <a:cubicBezTo>
                  <a:pt x="66" y="511"/>
                  <a:pt x="67" y="512"/>
                  <a:pt x="68" y="512"/>
                </a:cubicBezTo>
                <a:cubicBezTo>
                  <a:pt x="66" y="513"/>
                  <a:pt x="67" y="511"/>
                  <a:pt x="66" y="511"/>
                </a:cubicBezTo>
                <a:cubicBezTo>
                  <a:pt x="66" y="514"/>
                  <a:pt x="64" y="514"/>
                  <a:pt x="64" y="516"/>
                </a:cubicBezTo>
                <a:cubicBezTo>
                  <a:pt x="65" y="517"/>
                  <a:pt x="65" y="517"/>
                  <a:pt x="66" y="516"/>
                </a:cubicBezTo>
                <a:cubicBezTo>
                  <a:pt x="65" y="517"/>
                  <a:pt x="66" y="517"/>
                  <a:pt x="66" y="519"/>
                </a:cubicBezTo>
                <a:cubicBezTo>
                  <a:pt x="64" y="520"/>
                  <a:pt x="65" y="523"/>
                  <a:pt x="63" y="524"/>
                </a:cubicBezTo>
                <a:cubicBezTo>
                  <a:pt x="63" y="525"/>
                  <a:pt x="64" y="525"/>
                  <a:pt x="64" y="525"/>
                </a:cubicBezTo>
                <a:cubicBezTo>
                  <a:pt x="64" y="525"/>
                  <a:pt x="64" y="526"/>
                  <a:pt x="63" y="526"/>
                </a:cubicBezTo>
                <a:cubicBezTo>
                  <a:pt x="63" y="528"/>
                  <a:pt x="64" y="527"/>
                  <a:pt x="64" y="528"/>
                </a:cubicBezTo>
                <a:cubicBezTo>
                  <a:pt x="63" y="530"/>
                  <a:pt x="59" y="534"/>
                  <a:pt x="61" y="536"/>
                </a:cubicBezTo>
                <a:cubicBezTo>
                  <a:pt x="59" y="535"/>
                  <a:pt x="59" y="537"/>
                  <a:pt x="60" y="538"/>
                </a:cubicBezTo>
                <a:cubicBezTo>
                  <a:pt x="60" y="538"/>
                  <a:pt x="59" y="538"/>
                  <a:pt x="59" y="537"/>
                </a:cubicBezTo>
                <a:cubicBezTo>
                  <a:pt x="59" y="538"/>
                  <a:pt x="60" y="538"/>
                  <a:pt x="60" y="539"/>
                </a:cubicBezTo>
                <a:cubicBezTo>
                  <a:pt x="59" y="539"/>
                  <a:pt x="60" y="541"/>
                  <a:pt x="59" y="541"/>
                </a:cubicBezTo>
                <a:cubicBezTo>
                  <a:pt x="59" y="540"/>
                  <a:pt x="59" y="538"/>
                  <a:pt x="59" y="539"/>
                </a:cubicBezTo>
                <a:cubicBezTo>
                  <a:pt x="57" y="541"/>
                  <a:pt x="57" y="541"/>
                  <a:pt x="59" y="542"/>
                </a:cubicBezTo>
                <a:cubicBezTo>
                  <a:pt x="56" y="548"/>
                  <a:pt x="56" y="556"/>
                  <a:pt x="53" y="568"/>
                </a:cubicBezTo>
                <a:cubicBezTo>
                  <a:pt x="53" y="568"/>
                  <a:pt x="52" y="567"/>
                  <a:pt x="52" y="568"/>
                </a:cubicBezTo>
                <a:cubicBezTo>
                  <a:pt x="51" y="570"/>
                  <a:pt x="51" y="577"/>
                  <a:pt x="49" y="581"/>
                </a:cubicBezTo>
                <a:cubicBezTo>
                  <a:pt x="48" y="585"/>
                  <a:pt x="45" y="587"/>
                  <a:pt x="48" y="588"/>
                </a:cubicBezTo>
                <a:cubicBezTo>
                  <a:pt x="46" y="588"/>
                  <a:pt x="48" y="590"/>
                  <a:pt x="47" y="589"/>
                </a:cubicBezTo>
                <a:cubicBezTo>
                  <a:pt x="46" y="592"/>
                  <a:pt x="48" y="592"/>
                  <a:pt x="46" y="593"/>
                </a:cubicBezTo>
                <a:cubicBezTo>
                  <a:pt x="45" y="592"/>
                  <a:pt x="46" y="590"/>
                  <a:pt x="46" y="588"/>
                </a:cubicBezTo>
                <a:cubicBezTo>
                  <a:pt x="45" y="588"/>
                  <a:pt x="44" y="587"/>
                  <a:pt x="45" y="586"/>
                </a:cubicBezTo>
                <a:cubicBezTo>
                  <a:pt x="44" y="588"/>
                  <a:pt x="46" y="587"/>
                  <a:pt x="46" y="588"/>
                </a:cubicBezTo>
                <a:cubicBezTo>
                  <a:pt x="45" y="583"/>
                  <a:pt x="49" y="581"/>
                  <a:pt x="46" y="578"/>
                </a:cubicBezTo>
                <a:cubicBezTo>
                  <a:pt x="47" y="578"/>
                  <a:pt x="47" y="577"/>
                  <a:pt x="48" y="577"/>
                </a:cubicBezTo>
                <a:cubicBezTo>
                  <a:pt x="47" y="578"/>
                  <a:pt x="47" y="578"/>
                  <a:pt x="48" y="579"/>
                </a:cubicBezTo>
                <a:cubicBezTo>
                  <a:pt x="49" y="570"/>
                  <a:pt x="53" y="563"/>
                  <a:pt x="53" y="555"/>
                </a:cubicBezTo>
                <a:cubicBezTo>
                  <a:pt x="51" y="561"/>
                  <a:pt x="50" y="568"/>
                  <a:pt x="48" y="574"/>
                </a:cubicBezTo>
                <a:cubicBezTo>
                  <a:pt x="47" y="573"/>
                  <a:pt x="47" y="571"/>
                  <a:pt x="46" y="570"/>
                </a:cubicBezTo>
                <a:cubicBezTo>
                  <a:pt x="47" y="570"/>
                  <a:pt x="47" y="571"/>
                  <a:pt x="48" y="571"/>
                </a:cubicBezTo>
                <a:cubicBezTo>
                  <a:pt x="47" y="570"/>
                  <a:pt x="48" y="569"/>
                  <a:pt x="48" y="569"/>
                </a:cubicBezTo>
                <a:cubicBezTo>
                  <a:pt x="45" y="570"/>
                  <a:pt x="47" y="565"/>
                  <a:pt x="48" y="567"/>
                </a:cubicBezTo>
                <a:cubicBezTo>
                  <a:pt x="48" y="566"/>
                  <a:pt x="45" y="566"/>
                  <a:pt x="47" y="565"/>
                </a:cubicBezTo>
                <a:cubicBezTo>
                  <a:pt x="48" y="565"/>
                  <a:pt x="48" y="567"/>
                  <a:pt x="48" y="565"/>
                </a:cubicBezTo>
                <a:cubicBezTo>
                  <a:pt x="47" y="565"/>
                  <a:pt x="50" y="564"/>
                  <a:pt x="48" y="564"/>
                </a:cubicBezTo>
                <a:cubicBezTo>
                  <a:pt x="48" y="564"/>
                  <a:pt x="48" y="565"/>
                  <a:pt x="48" y="565"/>
                </a:cubicBezTo>
                <a:cubicBezTo>
                  <a:pt x="47" y="563"/>
                  <a:pt x="48" y="561"/>
                  <a:pt x="49" y="562"/>
                </a:cubicBezTo>
                <a:cubicBezTo>
                  <a:pt x="49" y="561"/>
                  <a:pt x="48" y="561"/>
                  <a:pt x="48" y="560"/>
                </a:cubicBezTo>
                <a:cubicBezTo>
                  <a:pt x="49" y="560"/>
                  <a:pt x="49" y="561"/>
                  <a:pt x="49" y="561"/>
                </a:cubicBezTo>
                <a:cubicBezTo>
                  <a:pt x="48" y="558"/>
                  <a:pt x="51" y="556"/>
                  <a:pt x="49" y="552"/>
                </a:cubicBezTo>
                <a:cubicBezTo>
                  <a:pt x="49" y="552"/>
                  <a:pt x="49" y="552"/>
                  <a:pt x="49" y="551"/>
                </a:cubicBezTo>
                <a:cubicBezTo>
                  <a:pt x="50" y="551"/>
                  <a:pt x="50" y="552"/>
                  <a:pt x="51" y="552"/>
                </a:cubicBezTo>
                <a:cubicBezTo>
                  <a:pt x="50" y="547"/>
                  <a:pt x="55" y="543"/>
                  <a:pt x="52" y="539"/>
                </a:cubicBezTo>
                <a:cubicBezTo>
                  <a:pt x="53" y="539"/>
                  <a:pt x="52" y="537"/>
                  <a:pt x="54" y="538"/>
                </a:cubicBezTo>
                <a:cubicBezTo>
                  <a:pt x="53" y="536"/>
                  <a:pt x="55" y="536"/>
                  <a:pt x="55" y="535"/>
                </a:cubicBezTo>
                <a:cubicBezTo>
                  <a:pt x="54" y="535"/>
                  <a:pt x="54" y="534"/>
                  <a:pt x="53" y="534"/>
                </a:cubicBezTo>
                <a:cubicBezTo>
                  <a:pt x="52" y="536"/>
                  <a:pt x="54" y="535"/>
                  <a:pt x="54" y="536"/>
                </a:cubicBezTo>
                <a:cubicBezTo>
                  <a:pt x="51" y="538"/>
                  <a:pt x="49" y="545"/>
                  <a:pt x="50" y="549"/>
                </a:cubicBezTo>
                <a:cubicBezTo>
                  <a:pt x="48" y="550"/>
                  <a:pt x="47" y="556"/>
                  <a:pt x="48" y="558"/>
                </a:cubicBezTo>
                <a:cubicBezTo>
                  <a:pt x="48" y="558"/>
                  <a:pt x="48" y="557"/>
                  <a:pt x="47" y="557"/>
                </a:cubicBezTo>
                <a:cubicBezTo>
                  <a:pt x="47" y="560"/>
                  <a:pt x="47" y="560"/>
                  <a:pt x="46" y="561"/>
                </a:cubicBezTo>
                <a:cubicBezTo>
                  <a:pt x="47" y="562"/>
                  <a:pt x="45" y="569"/>
                  <a:pt x="45" y="570"/>
                </a:cubicBezTo>
                <a:cubicBezTo>
                  <a:pt x="45" y="571"/>
                  <a:pt x="45" y="573"/>
                  <a:pt x="46" y="574"/>
                </a:cubicBezTo>
                <a:cubicBezTo>
                  <a:pt x="45" y="574"/>
                  <a:pt x="45" y="574"/>
                  <a:pt x="45" y="574"/>
                </a:cubicBezTo>
                <a:cubicBezTo>
                  <a:pt x="44" y="576"/>
                  <a:pt x="44" y="582"/>
                  <a:pt x="44" y="585"/>
                </a:cubicBezTo>
                <a:cubicBezTo>
                  <a:pt x="44" y="585"/>
                  <a:pt x="44" y="589"/>
                  <a:pt x="43" y="589"/>
                </a:cubicBezTo>
                <a:cubicBezTo>
                  <a:pt x="42" y="588"/>
                  <a:pt x="44" y="584"/>
                  <a:pt x="43" y="586"/>
                </a:cubicBezTo>
                <a:cubicBezTo>
                  <a:pt x="42" y="589"/>
                  <a:pt x="45" y="593"/>
                  <a:pt x="43" y="591"/>
                </a:cubicBezTo>
                <a:cubicBezTo>
                  <a:pt x="43" y="599"/>
                  <a:pt x="41" y="604"/>
                  <a:pt x="42" y="612"/>
                </a:cubicBezTo>
                <a:cubicBezTo>
                  <a:pt x="42" y="612"/>
                  <a:pt x="41" y="612"/>
                  <a:pt x="41" y="612"/>
                </a:cubicBezTo>
                <a:cubicBezTo>
                  <a:pt x="39" y="617"/>
                  <a:pt x="42" y="631"/>
                  <a:pt x="42" y="634"/>
                </a:cubicBezTo>
                <a:cubicBezTo>
                  <a:pt x="42" y="633"/>
                  <a:pt x="42" y="633"/>
                  <a:pt x="42" y="634"/>
                </a:cubicBezTo>
                <a:cubicBezTo>
                  <a:pt x="42" y="635"/>
                  <a:pt x="41" y="634"/>
                  <a:pt x="41" y="635"/>
                </a:cubicBezTo>
                <a:cubicBezTo>
                  <a:pt x="42" y="636"/>
                  <a:pt x="43" y="634"/>
                  <a:pt x="43" y="635"/>
                </a:cubicBezTo>
                <a:cubicBezTo>
                  <a:pt x="42" y="636"/>
                  <a:pt x="42" y="636"/>
                  <a:pt x="41" y="636"/>
                </a:cubicBezTo>
                <a:cubicBezTo>
                  <a:pt x="41" y="637"/>
                  <a:pt x="42" y="637"/>
                  <a:pt x="42" y="637"/>
                </a:cubicBezTo>
                <a:cubicBezTo>
                  <a:pt x="39" y="638"/>
                  <a:pt x="42" y="641"/>
                  <a:pt x="43" y="642"/>
                </a:cubicBezTo>
                <a:cubicBezTo>
                  <a:pt x="42" y="642"/>
                  <a:pt x="42" y="642"/>
                  <a:pt x="41" y="642"/>
                </a:cubicBezTo>
                <a:cubicBezTo>
                  <a:pt x="43" y="642"/>
                  <a:pt x="42" y="649"/>
                  <a:pt x="44" y="646"/>
                </a:cubicBezTo>
                <a:cubicBezTo>
                  <a:pt x="42" y="651"/>
                  <a:pt x="44" y="656"/>
                  <a:pt x="45" y="661"/>
                </a:cubicBezTo>
                <a:cubicBezTo>
                  <a:pt x="46" y="661"/>
                  <a:pt x="47" y="661"/>
                  <a:pt x="47" y="662"/>
                </a:cubicBezTo>
                <a:cubicBezTo>
                  <a:pt x="46" y="662"/>
                  <a:pt x="47" y="663"/>
                  <a:pt x="46" y="663"/>
                </a:cubicBezTo>
                <a:cubicBezTo>
                  <a:pt x="46" y="662"/>
                  <a:pt x="46" y="661"/>
                  <a:pt x="45" y="662"/>
                </a:cubicBezTo>
                <a:cubicBezTo>
                  <a:pt x="47" y="673"/>
                  <a:pt x="47" y="680"/>
                  <a:pt x="49" y="688"/>
                </a:cubicBezTo>
                <a:cubicBezTo>
                  <a:pt x="50" y="688"/>
                  <a:pt x="50" y="687"/>
                  <a:pt x="50" y="688"/>
                </a:cubicBezTo>
                <a:cubicBezTo>
                  <a:pt x="50" y="689"/>
                  <a:pt x="49" y="688"/>
                  <a:pt x="48" y="688"/>
                </a:cubicBezTo>
                <a:cubicBezTo>
                  <a:pt x="50" y="691"/>
                  <a:pt x="49" y="693"/>
                  <a:pt x="51" y="693"/>
                </a:cubicBezTo>
                <a:cubicBezTo>
                  <a:pt x="50" y="694"/>
                  <a:pt x="52" y="695"/>
                  <a:pt x="51" y="695"/>
                </a:cubicBezTo>
                <a:cubicBezTo>
                  <a:pt x="50" y="694"/>
                  <a:pt x="52" y="693"/>
                  <a:pt x="49" y="693"/>
                </a:cubicBezTo>
                <a:cubicBezTo>
                  <a:pt x="50" y="696"/>
                  <a:pt x="51" y="697"/>
                  <a:pt x="51" y="699"/>
                </a:cubicBezTo>
                <a:cubicBezTo>
                  <a:pt x="50" y="699"/>
                  <a:pt x="52" y="704"/>
                  <a:pt x="53" y="703"/>
                </a:cubicBezTo>
                <a:cubicBezTo>
                  <a:pt x="52" y="704"/>
                  <a:pt x="52" y="704"/>
                  <a:pt x="51" y="704"/>
                </a:cubicBezTo>
                <a:cubicBezTo>
                  <a:pt x="52" y="706"/>
                  <a:pt x="53" y="706"/>
                  <a:pt x="53" y="708"/>
                </a:cubicBezTo>
                <a:cubicBezTo>
                  <a:pt x="51" y="707"/>
                  <a:pt x="54" y="710"/>
                  <a:pt x="55" y="711"/>
                </a:cubicBezTo>
                <a:cubicBezTo>
                  <a:pt x="54" y="712"/>
                  <a:pt x="54" y="712"/>
                  <a:pt x="54" y="712"/>
                </a:cubicBezTo>
                <a:cubicBezTo>
                  <a:pt x="54" y="712"/>
                  <a:pt x="54" y="711"/>
                  <a:pt x="53" y="712"/>
                </a:cubicBezTo>
                <a:cubicBezTo>
                  <a:pt x="54" y="714"/>
                  <a:pt x="53" y="715"/>
                  <a:pt x="54" y="718"/>
                </a:cubicBezTo>
                <a:cubicBezTo>
                  <a:pt x="55" y="718"/>
                  <a:pt x="55" y="717"/>
                  <a:pt x="55" y="718"/>
                </a:cubicBezTo>
                <a:cubicBezTo>
                  <a:pt x="55" y="718"/>
                  <a:pt x="55" y="720"/>
                  <a:pt x="55" y="720"/>
                </a:cubicBezTo>
                <a:cubicBezTo>
                  <a:pt x="55" y="719"/>
                  <a:pt x="55" y="718"/>
                  <a:pt x="54" y="718"/>
                </a:cubicBezTo>
                <a:cubicBezTo>
                  <a:pt x="54" y="721"/>
                  <a:pt x="54" y="726"/>
                  <a:pt x="56" y="728"/>
                </a:cubicBezTo>
                <a:cubicBezTo>
                  <a:pt x="57" y="727"/>
                  <a:pt x="55" y="726"/>
                  <a:pt x="56" y="725"/>
                </a:cubicBezTo>
                <a:cubicBezTo>
                  <a:pt x="56" y="728"/>
                  <a:pt x="57" y="725"/>
                  <a:pt x="57" y="726"/>
                </a:cubicBezTo>
                <a:cubicBezTo>
                  <a:pt x="56" y="727"/>
                  <a:pt x="57" y="728"/>
                  <a:pt x="58" y="728"/>
                </a:cubicBezTo>
                <a:cubicBezTo>
                  <a:pt x="54" y="730"/>
                  <a:pt x="58" y="733"/>
                  <a:pt x="58" y="735"/>
                </a:cubicBezTo>
                <a:cubicBezTo>
                  <a:pt x="58" y="734"/>
                  <a:pt x="57" y="737"/>
                  <a:pt x="59" y="737"/>
                </a:cubicBezTo>
                <a:cubicBezTo>
                  <a:pt x="58" y="737"/>
                  <a:pt x="57" y="737"/>
                  <a:pt x="57" y="737"/>
                </a:cubicBezTo>
                <a:cubicBezTo>
                  <a:pt x="58" y="738"/>
                  <a:pt x="58" y="738"/>
                  <a:pt x="59" y="738"/>
                </a:cubicBezTo>
                <a:cubicBezTo>
                  <a:pt x="58" y="739"/>
                  <a:pt x="58" y="742"/>
                  <a:pt x="59" y="742"/>
                </a:cubicBezTo>
                <a:cubicBezTo>
                  <a:pt x="59" y="743"/>
                  <a:pt x="59" y="744"/>
                  <a:pt x="58" y="745"/>
                </a:cubicBezTo>
                <a:cubicBezTo>
                  <a:pt x="59" y="746"/>
                  <a:pt x="59" y="743"/>
                  <a:pt x="60" y="745"/>
                </a:cubicBezTo>
                <a:cubicBezTo>
                  <a:pt x="60" y="746"/>
                  <a:pt x="58" y="745"/>
                  <a:pt x="58" y="746"/>
                </a:cubicBezTo>
                <a:cubicBezTo>
                  <a:pt x="61" y="746"/>
                  <a:pt x="59" y="749"/>
                  <a:pt x="61" y="750"/>
                </a:cubicBezTo>
                <a:cubicBezTo>
                  <a:pt x="58" y="750"/>
                  <a:pt x="62" y="756"/>
                  <a:pt x="60" y="757"/>
                </a:cubicBezTo>
                <a:cubicBezTo>
                  <a:pt x="56" y="758"/>
                  <a:pt x="58" y="748"/>
                  <a:pt x="56" y="750"/>
                </a:cubicBezTo>
                <a:cubicBezTo>
                  <a:pt x="56" y="750"/>
                  <a:pt x="56" y="750"/>
                  <a:pt x="56" y="750"/>
                </a:cubicBezTo>
                <a:cubicBezTo>
                  <a:pt x="55" y="752"/>
                  <a:pt x="57" y="755"/>
                  <a:pt x="56" y="758"/>
                </a:cubicBezTo>
                <a:cubicBezTo>
                  <a:pt x="57" y="758"/>
                  <a:pt x="57" y="758"/>
                  <a:pt x="58" y="759"/>
                </a:cubicBezTo>
                <a:cubicBezTo>
                  <a:pt x="57" y="760"/>
                  <a:pt x="57" y="762"/>
                  <a:pt x="58" y="763"/>
                </a:cubicBezTo>
                <a:cubicBezTo>
                  <a:pt x="57" y="763"/>
                  <a:pt x="56" y="763"/>
                  <a:pt x="56" y="763"/>
                </a:cubicBezTo>
                <a:cubicBezTo>
                  <a:pt x="58" y="764"/>
                  <a:pt x="57" y="765"/>
                  <a:pt x="58" y="766"/>
                </a:cubicBezTo>
                <a:cubicBezTo>
                  <a:pt x="59" y="768"/>
                  <a:pt x="56" y="767"/>
                  <a:pt x="57" y="769"/>
                </a:cubicBezTo>
                <a:cubicBezTo>
                  <a:pt x="57" y="767"/>
                  <a:pt x="57" y="769"/>
                  <a:pt x="58" y="769"/>
                </a:cubicBezTo>
                <a:cubicBezTo>
                  <a:pt x="58" y="767"/>
                  <a:pt x="58" y="770"/>
                  <a:pt x="59" y="770"/>
                </a:cubicBezTo>
                <a:cubicBezTo>
                  <a:pt x="59" y="769"/>
                  <a:pt x="58" y="766"/>
                  <a:pt x="59" y="766"/>
                </a:cubicBezTo>
                <a:cubicBezTo>
                  <a:pt x="60" y="767"/>
                  <a:pt x="60" y="767"/>
                  <a:pt x="60" y="768"/>
                </a:cubicBezTo>
                <a:cubicBezTo>
                  <a:pt x="59" y="767"/>
                  <a:pt x="60" y="772"/>
                  <a:pt x="60" y="772"/>
                </a:cubicBezTo>
                <a:cubicBezTo>
                  <a:pt x="59" y="773"/>
                  <a:pt x="60" y="776"/>
                  <a:pt x="58" y="777"/>
                </a:cubicBezTo>
                <a:cubicBezTo>
                  <a:pt x="59" y="777"/>
                  <a:pt x="60" y="776"/>
                  <a:pt x="60" y="777"/>
                </a:cubicBezTo>
                <a:cubicBezTo>
                  <a:pt x="59" y="780"/>
                  <a:pt x="58" y="785"/>
                  <a:pt x="60" y="786"/>
                </a:cubicBezTo>
                <a:cubicBezTo>
                  <a:pt x="58" y="787"/>
                  <a:pt x="59" y="789"/>
                  <a:pt x="60" y="788"/>
                </a:cubicBezTo>
                <a:cubicBezTo>
                  <a:pt x="59" y="789"/>
                  <a:pt x="59" y="789"/>
                  <a:pt x="59" y="790"/>
                </a:cubicBezTo>
                <a:cubicBezTo>
                  <a:pt x="59" y="790"/>
                  <a:pt x="60" y="790"/>
                  <a:pt x="60" y="790"/>
                </a:cubicBezTo>
                <a:cubicBezTo>
                  <a:pt x="59" y="793"/>
                  <a:pt x="60" y="791"/>
                  <a:pt x="59" y="791"/>
                </a:cubicBezTo>
                <a:cubicBezTo>
                  <a:pt x="57" y="794"/>
                  <a:pt x="60" y="801"/>
                  <a:pt x="58" y="800"/>
                </a:cubicBezTo>
                <a:cubicBezTo>
                  <a:pt x="59" y="802"/>
                  <a:pt x="59" y="805"/>
                  <a:pt x="59" y="807"/>
                </a:cubicBezTo>
                <a:cubicBezTo>
                  <a:pt x="60" y="808"/>
                  <a:pt x="62" y="808"/>
                  <a:pt x="61" y="810"/>
                </a:cubicBezTo>
                <a:cubicBezTo>
                  <a:pt x="60" y="808"/>
                  <a:pt x="60" y="813"/>
                  <a:pt x="61" y="813"/>
                </a:cubicBezTo>
                <a:cubicBezTo>
                  <a:pt x="61" y="811"/>
                  <a:pt x="63" y="807"/>
                  <a:pt x="60" y="807"/>
                </a:cubicBezTo>
                <a:cubicBezTo>
                  <a:pt x="61" y="805"/>
                  <a:pt x="61" y="806"/>
                  <a:pt x="62" y="807"/>
                </a:cubicBezTo>
                <a:cubicBezTo>
                  <a:pt x="62" y="804"/>
                  <a:pt x="61" y="805"/>
                  <a:pt x="60" y="805"/>
                </a:cubicBezTo>
                <a:cubicBezTo>
                  <a:pt x="62" y="804"/>
                  <a:pt x="60" y="802"/>
                  <a:pt x="62" y="800"/>
                </a:cubicBezTo>
                <a:cubicBezTo>
                  <a:pt x="62" y="801"/>
                  <a:pt x="62" y="804"/>
                  <a:pt x="62" y="803"/>
                </a:cubicBezTo>
                <a:cubicBezTo>
                  <a:pt x="62" y="799"/>
                  <a:pt x="62" y="800"/>
                  <a:pt x="63" y="800"/>
                </a:cubicBezTo>
                <a:cubicBezTo>
                  <a:pt x="62" y="799"/>
                  <a:pt x="64" y="796"/>
                  <a:pt x="62" y="796"/>
                </a:cubicBezTo>
                <a:cubicBezTo>
                  <a:pt x="62" y="797"/>
                  <a:pt x="62" y="798"/>
                  <a:pt x="61" y="798"/>
                </a:cubicBezTo>
                <a:cubicBezTo>
                  <a:pt x="63" y="796"/>
                  <a:pt x="63" y="793"/>
                  <a:pt x="65" y="792"/>
                </a:cubicBezTo>
                <a:cubicBezTo>
                  <a:pt x="65" y="793"/>
                  <a:pt x="66" y="795"/>
                  <a:pt x="66" y="794"/>
                </a:cubicBezTo>
                <a:cubicBezTo>
                  <a:pt x="65" y="793"/>
                  <a:pt x="65" y="792"/>
                  <a:pt x="66" y="791"/>
                </a:cubicBezTo>
                <a:cubicBezTo>
                  <a:pt x="65" y="790"/>
                  <a:pt x="65" y="790"/>
                  <a:pt x="64" y="790"/>
                </a:cubicBezTo>
                <a:cubicBezTo>
                  <a:pt x="65" y="789"/>
                  <a:pt x="66" y="788"/>
                  <a:pt x="64" y="789"/>
                </a:cubicBezTo>
                <a:cubicBezTo>
                  <a:pt x="64" y="785"/>
                  <a:pt x="65" y="789"/>
                  <a:pt x="66" y="787"/>
                </a:cubicBezTo>
                <a:cubicBezTo>
                  <a:pt x="63" y="787"/>
                  <a:pt x="64" y="784"/>
                  <a:pt x="65" y="783"/>
                </a:cubicBezTo>
                <a:cubicBezTo>
                  <a:pt x="66" y="784"/>
                  <a:pt x="64" y="785"/>
                  <a:pt x="66" y="785"/>
                </a:cubicBezTo>
                <a:cubicBezTo>
                  <a:pt x="66" y="783"/>
                  <a:pt x="66" y="782"/>
                  <a:pt x="65" y="782"/>
                </a:cubicBezTo>
                <a:cubicBezTo>
                  <a:pt x="65" y="782"/>
                  <a:pt x="64" y="781"/>
                  <a:pt x="64" y="782"/>
                </a:cubicBezTo>
                <a:cubicBezTo>
                  <a:pt x="65" y="782"/>
                  <a:pt x="65" y="782"/>
                  <a:pt x="64" y="783"/>
                </a:cubicBezTo>
                <a:cubicBezTo>
                  <a:pt x="65" y="779"/>
                  <a:pt x="65" y="778"/>
                  <a:pt x="65" y="773"/>
                </a:cubicBezTo>
                <a:cubicBezTo>
                  <a:pt x="64" y="774"/>
                  <a:pt x="64" y="772"/>
                  <a:pt x="63" y="772"/>
                </a:cubicBezTo>
                <a:cubicBezTo>
                  <a:pt x="64" y="772"/>
                  <a:pt x="64" y="773"/>
                  <a:pt x="65" y="772"/>
                </a:cubicBezTo>
                <a:cubicBezTo>
                  <a:pt x="64" y="768"/>
                  <a:pt x="65" y="764"/>
                  <a:pt x="66" y="759"/>
                </a:cubicBezTo>
                <a:cubicBezTo>
                  <a:pt x="65" y="761"/>
                  <a:pt x="67" y="760"/>
                  <a:pt x="67" y="761"/>
                </a:cubicBezTo>
                <a:cubicBezTo>
                  <a:pt x="65" y="761"/>
                  <a:pt x="66" y="764"/>
                  <a:pt x="66" y="762"/>
                </a:cubicBezTo>
                <a:cubicBezTo>
                  <a:pt x="67" y="760"/>
                  <a:pt x="68" y="763"/>
                  <a:pt x="67" y="764"/>
                </a:cubicBezTo>
                <a:cubicBezTo>
                  <a:pt x="67" y="765"/>
                  <a:pt x="68" y="765"/>
                  <a:pt x="69" y="765"/>
                </a:cubicBezTo>
                <a:cubicBezTo>
                  <a:pt x="68" y="764"/>
                  <a:pt x="67" y="760"/>
                  <a:pt x="68" y="758"/>
                </a:cubicBezTo>
                <a:cubicBezTo>
                  <a:pt x="68" y="758"/>
                  <a:pt x="67" y="758"/>
                  <a:pt x="67" y="757"/>
                </a:cubicBezTo>
                <a:cubicBezTo>
                  <a:pt x="67" y="757"/>
                  <a:pt x="67" y="756"/>
                  <a:pt x="67" y="756"/>
                </a:cubicBezTo>
                <a:cubicBezTo>
                  <a:pt x="66" y="756"/>
                  <a:pt x="67" y="758"/>
                  <a:pt x="66" y="759"/>
                </a:cubicBezTo>
                <a:cubicBezTo>
                  <a:pt x="66" y="757"/>
                  <a:pt x="64" y="756"/>
                  <a:pt x="66" y="756"/>
                </a:cubicBezTo>
                <a:cubicBezTo>
                  <a:pt x="66" y="756"/>
                  <a:pt x="66" y="757"/>
                  <a:pt x="66" y="757"/>
                </a:cubicBezTo>
                <a:cubicBezTo>
                  <a:pt x="66" y="755"/>
                  <a:pt x="66" y="756"/>
                  <a:pt x="68" y="756"/>
                </a:cubicBezTo>
                <a:cubicBezTo>
                  <a:pt x="66" y="754"/>
                  <a:pt x="65" y="753"/>
                  <a:pt x="66" y="751"/>
                </a:cubicBezTo>
                <a:cubicBezTo>
                  <a:pt x="68" y="752"/>
                  <a:pt x="65" y="754"/>
                  <a:pt x="67" y="754"/>
                </a:cubicBezTo>
                <a:cubicBezTo>
                  <a:pt x="67" y="753"/>
                  <a:pt x="67" y="751"/>
                  <a:pt x="68" y="750"/>
                </a:cubicBezTo>
                <a:cubicBezTo>
                  <a:pt x="65" y="749"/>
                  <a:pt x="68" y="747"/>
                  <a:pt x="66" y="747"/>
                </a:cubicBezTo>
                <a:cubicBezTo>
                  <a:pt x="69" y="746"/>
                  <a:pt x="64" y="740"/>
                  <a:pt x="67" y="741"/>
                </a:cubicBezTo>
                <a:cubicBezTo>
                  <a:pt x="67" y="740"/>
                  <a:pt x="66" y="740"/>
                  <a:pt x="67" y="739"/>
                </a:cubicBezTo>
                <a:cubicBezTo>
                  <a:pt x="66" y="738"/>
                  <a:pt x="65" y="740"/>
                  <a:pt x="65" y="739"/>
                </a:cubicBezTo>
                <a:cubicBezTo>
                  <a:pt x="67" y="738"/>
                  <a:pt x="65" y="730"/>
                  <a:pt x="64" y="729"/>
                </a:cubicBezTo>
                <a:cubicBezTo>
                  <a:pt x="65" y="728"/>
                  <a:pt x="63" y="729"/>
                  <a:pt x="63" y="728"/>
                </a:cubicBezTo>
                <a:cubicBezTo>
                  <a:pt x="63" y="728"/>
                  <a:pt x="65" y="728"/>
                  <a:pt x="65" y="727"/>
                </a:cubicBezTo>
                <a:cubicBezTo>
                  <a:pt x="64" y="727"/>
                  <a:pt x="63" y="727"/>
                  <a:pt x="63" y="726"/>
                </a:cubicBezTo>
                <a:cubicBezTo>
                  <a:pt x="64" y="726"/>
                  <a:pt x="65" y="728"/>
                  <a:pt x="65" y="726"/>
                </a:cubicBezTo>
                <a:cubicBezTo>
                  <a:pt x="64" y="726"/>
                  <a:pt x="64" y="724"/>
                  <a:pt x="64" y="723"/>
                </a:cubicBezTo>
                <a:cubicBezTo>
                  <a:pt x="64" y="722"/>
                  <a:pt x="63" y="724"/>
                  <a:pt x="62" y="723"/>
                </a:cubicBezTo>
                <a:cubicBezTo>
                  <a:pt x="64" y="722"/>
                  <a:pt x="63" y="717"/>
                  <a:pt x="63" y="719"/>
                </a:cubicBezTo>
                <a:cubicBezTo>
                  <a:pt x="63" y="719"/>
                  <a:pt x="63" y="721"/>
                  <a:pt x="62" y="721"/>
                </a:cubicBezTo>
                <a:cubicBezTo>
                  <a:pt x="63" y="717"/>
                  <a:pt x="64" y="715"/>
                  <a:pt x="62" y="712"/>
                </a:cubicBezTo>
                <a:cubicBezTo>
                  <a:pt x="63" y="712"/>
                  <a:pt x="63" y="713"/>
                  <a:pt x="63" y="712"/>
                </a:cubicBezTo>
                <a:cubicBezTo>
                  <a:pt x="63" y="711"/>
                  <a:pt x="62" y="710"/>
                  <a:pt x="62" y="709"/>
                </a:cubicBezTo>
                <a:cubicBezTo>
                  <a:pt x="62" y="709"/>
                  <a:pt x="63" y="710"/>
                  <a:pt x="63" y="709"/>
                </a:cubicBezTo>
                <a:cubicBezTo>
                  <a:pt x="62" y="709"/>
                  <a:pt x="63" y="707"/>
                  <a:pt x="62" y="709"/>
                </a:cubicBezTo>
                <a:cubicBezTo>
                  <a:pt x="63" y="703"/>
                  <a:pt x="60" y="695"/>
                  <a:pt x="59" y="690"/>
                </a:cubicBezTo>
                <a:cubicBezTo>
                  <a:pt x="59" y="692"/>
                  <a:pt x="57" y="693"/>
                  <a:pt x="59" y="694"/>
                </a:cubicBezTo>
                <a:cubicBezTo>
                  <a:pt x="58" y="694"/>
                  <a:pt x="58" y="695"/>
                  <a:pt x="58" y="695"/>
                </a:cubicBezTo>
                <a:cubicBezTo>
                  <a:pt x="58" y="696"/>
                  <a:pt x="58" y="697"/>
                  <a:pt x="59" y="697"/>
                </a:cubicBezTo>
                <a:cubicBezTo>
                  <a:pt x="58" y="698"/>
                  <a:pt x="58" y="700"/>
                  <a:pt x="60" y="701"/>
                </a:cubicBezTo>
                <a:cubicBezTo>
                  <a:pt x="59" y="701"/>
                  <a:pt x="59" y="701"/>
                  <a:pt x="59" y="701"/>
                </a:cubicBezTo>
                <a:cubicBezTo>
                  <a:pt x="61" y="702"/>
                  <a:pt x="58" y="704"/>
                  <a:pt x="59" y="704"/>
                </a:cubicBezTo>
                <a:cubicBezTo>
                  <a:pt x="59" y="704"/>
                  <a:pt x="60" y="704"/>
                  <a:pt x="60" y="704"/>
                </a:cubicBezTo>
                <a:cubicBezTo>
                  <a:pt x="59" y="706"/>
                  <a:pt x="59" y="705"/>
                  <a:pt x="60" y="706"/>
                </a:cubicBezTo>
                <a:cubicBezTo>
                  <a:pt x="59" y="707"/>
                  <a:pt x="60" y="710"/>
                  <a:pt x="61" y="712"/>
                </a:cubicBezTo>
                <a:cubicBezTo>
                  <a:pt x="60" y="712"/>
                  <a:pt x="60" y="711"/>
                  <a:pt x="60" y="711"/>
                </a:cubicBezTo>
                <a:cubicBezTo>
                  <a:pt x="61" y="715"/>
                  <a:pt x="59" y="723"/>
                  <a:pt x="61" y="726"/>
                </a:cubicBezTo>
                <a:cubicBezTo>
                  <a:pt x="60" y="726"/>
                  <a:pt x="63" y="730"/>
                  <a:pt x="60" y="730"/>
                </a:cubicBezTo>
                <a:cubicBezTo>
                  <a:pt x="60" y="729"/>
                  <a:pt x="60" y="727"/>
                  <a:pt x="59" y="727"/>
                </a:cubicBezTo>
                <a:cubicBezTo>
                  <a:pt x="61" y="727"/>
                  <a:pt x="59" y="725"/>
                  <a:pt x="60" y="723"/>
                </a:cubicBezTo>
                <a:cubicBezTo>
                  <a:pt x="58" y="723"/>
                  <a:pt x="57" y="723"/>
                  <a:pt x="57" y="722"/>
                </a:cubicBezTo>
                <a:cubicBezTo>
                  <a:pt x="58" y="722"/>
                  <a:pt x="59" y="722"/>
                  <a:pt x="60" y="723"/>
                </a:cubicBezTo>
                <a:cubicBezTo>
                  <a:pt x="59" y="721"/>
                  <a:pt x="59" y="718"/>
                  <a:pt x="58" y="720"/>
                </a:cubicBezTo>
                <a:cubicBezTo>
                  <a:pt x="58" y="720"/>
                  <a:pt x="58" y="719"/>
                  <a:pt x="58" y="718"/>
                </a:cubicBezTo>
                <a:cubicBezTo>
                  <a:pt x="59" y="718"/>
                  <a:pt x="59" y="719"/>
                  <a:pt x="59" y="719"/>
                </a:cubicBezTo>
                <a:cubicBezTo>
                  <a:pt x="59" y="715"/>
                  <a:pt x="59" y="715"/>
                  <a:pt x="57" y="713"/>
                </a:cubicBezTo>
                <a:cubicBezTo>
                  <a:pt x="57" y="713"/>
                  <a:pt x="57" y="713"/>
                  <a:pt x="57" y="713"/>
                </a:cubicBezTo>
                <a:cubicBezTo>
                  <a:pt x="58" y="711"/>
                  <a:pt x="57" y="712"/>
                  <a:pt x="59" y="712"/>
                </a:cubicBezTo>
                <a:cubicBezTo>
                  <a:pt x="57" y="711"/>
                  <a:pt x="57" y="709"/>
                  <a:pt x="58" y="706"/>
                </a:cubicBezTo>
                <a:cubicBezTo>
                  <a:pt x="57" y="706"/>
                  <a:pt x="57" y="706"/>
                  <a:pt x="57" y="707"/>
                </a:cubicBezTo>
                <a:cubicBezTo>
                  <a:pt x="56" y="705"/>
                  <a:pt x="58" y="706"/>
                  <a:pt x="58" y="705"/>
                </a:cubicBezTo>
                <a:cubicBezTo>
                  <a:pt x="57" y="705"/>
                  <a:pt x="57" y="704"/>
                  <a:pt x="57" y="703"/>
                </a:cubicBezTo>
                <a:cubicBezTo>
                  <a:pt x="60" y="701"/>
                  <a:pt x="56" y="699"/>
                  <a:pt x="56" y="698"/>
                </a:cubicBezTo>
                <a:cubicBezTo>
                  <a:pt x="56" y="697"/>
                  <a:pt x="58" y="696"/>
                  <a:pt x="56" y="696"/>
                </a:cubicBezTo>
                <a:cubicBezTo>
                  <a:pt x="56" y="693"/>
                  <a:pt x="56" y="687"/>
                  <a:pt x="54" y="686"/>
                </a:cubicBezTo>
                <a:cubicBezTo>
                  <a:pt x="55" y="685"/>
                  <a:pt x="55" y="685"/>
                  <a:pt x="56" y="686"/>
                </a:cubicBezTo>
                <a:cubicBezTo>
                  <a:pt x="55" y="682"/>
                  <a:pt x="56" y="681"/>
                  <a:pt x="54" y="678"/>
                </a:cubicBezTo>
                <a:cubicBezTo>
                  <a:pt x="55" y="678"/>
                  <a:pt x="54" y="679"/>
                  <a:pt x="55" y="679"/>
                </a:cubicBezTo>
                <a:cubicBezTo>
                  <a:pt x="55" y="678"/>
                  <a:pt x="56" y="673"/>
                  <a:pt x="54" y="672"/>
                </a:cubicBezTo>
                <a:cubicBezTo>
                  <a:pt x="55" y="672"/>
                  <a:pt x="54" y="669"/>
                  <a:pt x="54" y="667"/>
                </a:cubicBezTo>
                <a:cubicBezTo>
                  <a:pt x="53" y="668"/>
                  <a:pt x="53" y="669"/>
                  <a:pt x="51" y="669"/>
                </a:cubicBezTo>
                <a:cubicBezTo>
                  <a:pt x="52" y="667"/>
                  <a:pt x="49" y="670"/>
                  <a:pt x="49" y="667"/>
                </a:cubicBezTo>
                <a:cubicBezTo>
                  <a:pt x="52" y="667"/>
                  <a:pt x="48" y="664"/>
                  <a:pt x="50" y="662"/>
                </a:cubicBezTo>
                <a:cubicBezTo>
                  <a:pt x="50" y="662"/>
                  <a:pt x="50" y="663"/>
                  <a:pt x="50" y="662"/>
                </a:cubicBezTo>
                <a:cubicBezTo>
                  <a:pt x="50" y="661"/>
                  <a:pt x="49" y="663"/>
                  <a:pt x="49" y="662"/>
                </a:cubicBezTo>
                <a:cubicBezTo>
                  <a:pt x="49" y="660"/>
                  <a:pt x="50" y="659"/>
                  <a:pt x="48" y="657"/>
                </a:cubicBezTo>
                <a:cubicBezTo>
                  <a:pt x="49" y="658"/>
                  <a:pt x="50" y="656"/>
                  <a:pt x="49" y="656"/>
                </a:cubicBezTo>
                <a:cubicBezTo>
                  <a:pt x="49" y="656"/>
                  <a:pt x="49" y="656"/>
                  <a:pt x="48" y="656"/>
                </a:cubicBezTo>
                <a:cubicBezTo>
                  <a:pt x="49" y="655"/>
                  <a:pt x="48" y="655"/>
                  <a:pt x="48" y="654"/>
                </a:cubicBezTo>
                <a:cubicBezTo>
                  <a:pt x="50" y="654"/>
                  <a:pt x="48" y="651"/>
                  <a:pt x="50" y="651"/>
                </a:cubicBezTo>
                <a:cubicBezTo>
                  <a:pt x="49" y="651"/>
                  <a:pt x="48" y="652"/>
                  <a:pt x="48" y="650"/>
                </a:cubicBezTo>
                <a:cubicBezTo>
                  <a:pt x="51" y="652"/>
                  <a:pt x="46" y="642"/>
                  <a:pt x="49" y="643"/>
                </a:cubicBezTo>
                <a:cubicBezTo>
                  <a:pt x="49" y="642"/>
                  <a:pt x="48" y="639"/>
                  <a:pt x="50" y="639"/>
                </a:cubicBezTo>
                <a:cubicBezTo>
                  <a:pt x="50" y="640"/>
                  <a:pt x="49" y="640"/>
                  <a:pt x="49" y="641"/>
                </a:cubicBezTo>
                <a:cubicBezTo>
                  <a:pt x="51" y="640"/>
                  <a:pt x="50" y="639"/>
                  <a:pt x="52" y="640"/>
                </a:cubicBezTo>
                <a:cubicBezTo>
                  <a:pt x="51" y="639"/>
                  <a:pt x="50" y="638"/>
                  <a:pt x="51" y="638"/>
                </a:cubicBezTo>
                <a:cubicBezTo>
                  <a:pt x="49" y="638"/>
                  <a:pt x="50" y="636"/>
                  <a:pt x="49" y="636"/>
                </a:cubicBezTo>
                <a:cubicBezTo>
                  <a:pt x="49" y="637"/>
                  <a:pt x="50" y="638"/>
                  <a:pt x="49" y="638"/>
                </a:cubicBezTo>
                <a:cubicBezTo>
                  <a:pt x="48" y="636"/>
                  <a:pt x="49" y="634"/>
                  <a:pt x="48" y="633"/>
                </a:cubicBezTo>
                <a:cubicBezTo>
                  <a:pt x="50" y="633"/>
                  <a:pt x="52" y="632"/>
                  <a:pt x="52" y="633"/>
                </a:cubicBezTo>
                <a:cubicBezTo>
                  <a:pt x="53" y="636"/>
                  <a:pt x="52" y="637"/>
                  <a:pt x="54" y="639"/>
                </a:cubicBezTo>
                <a:cubicBezTo>
                  <a:pt x="54" y="638"/>
                  <a:pt x="54" y="637"/>
                  <a:pt x="53" y="635"/>
                </a:cubicBezTo>
                <a:cubicBezTo>
                  <a:pt x="54" y="634"/>
                  <a:pt x="52" y="631"/>
                  <a:pt x="53" y="627"/>
                </a:cubicBezTo>
                <a:cubicBezTo>
                  <a:pt x="52" y="627"/>
                  <a:pt x="52" y="626"/>
                  <a:pt x="51" y="627"/>
                </a:cubicBezTo>
                <a:cubicBezTo>
                  <a:pt x="52" y="627"/>
                  <a:pt x="52" y="628"/>
                  <a:pt x="51" y="628"/>
                </a:cubicBezTo>
                <a:cubicBezTo>
                  <a:pt x="51" y="628"/>
                  <a:pt x="51" y="627"/>
                  <a:pt x="51" y="628"/>
                </a:cubicBezTo>
                <a:cubicBezTo>
                  <a:pt x="51" y="630"/>
                  <a:pt x="52" y="628"/>
                  <a:pt x="53" y="629"/>
                </a:cubicBezTo>
                <a:cubicBezTo>
                  <a:pt x="50" y="629"/>
                  <a:pt x="52" y="631"/>
                  <a:pt x="52" y="631"/>
                </a:cubicBezTo>
                <a:cubicBezTo>
                  <a:pt x="52" y="632"/>
                  <a:pt x="51" y="632"/>
                  <a:pt x="50" y="632"/>
                </a:cubicBezTo>
                <a:cubicBezTo>
                  <a:pt x="51" y="630"/>
                  <a:pt x="50" y="630"/>
                  <a:pt x="49" y="631"/>
                </a:cubicBezTo>
                <a:cubicBezTo>
                  <a:pt x="50" y="628"/>
                  <a:pt x="51" y="627"/>
                  <a:pt x="50" y="623"/>
                </a:cubicBezTo>
                <a:cubicBezTo>
                  <a:pt x="50" y="622"/>
                  <a:pt x="47" y="620"/>
                  <a:pt x="49" y="618"/>
                </a:cubicBezTo>
                <a:cubicBezTo>
                  <a:pt x="50" y="618"/>
                  <a:pt x="50" y="618"/>
                  <a:pt x="50" y="619"/>
                </a:cubicBezTo>
                <a:cubicBezTo>
                  <a:pt x="50" y="619"/>
                  <a:pt x="49" y="620"/>
                  <a:pt x="49" y="620"/>
                </a:cubicBezTo>
                <a:cubicBezTo>
                  <a:pt x="50" y="621"/>
                  <a:pt x="51" y="619"/>
                  <a:pt x="52" y="620"/>
                </a:cubicBezTo>
                <a:cubicBezTo>
                  <a:pt x="51" y="620"/>
                  <a:pt x="51" y="621"/>
                  <a:pt x="51" y="621"/>
                </a:cubicBezTo>
                <a:cubicBezTo>
                  <a:pt x="51" y="621"/>
                  <a:pt x="51" y="620"/>
                  <a:pt x="50" y="620"/>
                </a:cubicBezTo>
                <a:cubicBezTo>
                  <a:pt x="50" y="621"/>
                  <a:pt x="49" y="622"/>
                  <a:pt x="50" y="622"/>
                </a:cubicBezTo>
                <a:cubicBezTo>
                  <a:pt x="51" y="621"/>
                  <a:pt x="52" y="622"/>
                  <a:pt x="52" y="623"/>
                </a:cubicBezTo>
                <a:cubicBezTo>
                  <a:pt x="52" y="624"/>
                  <a:pt x="52" y="625"/>
                  <a:pt x="52" y="626"/>
                </a:cubicBezTo>
                <a:cubicBezTo>
                  <a:pt x="54" y="624"/>
                  <a:pt x="53" y="620"/>
                  <a:pt x="51" y="618"/>
                </a:cubicBezTo>
                <a:cubicBezTo>
                  <a:pt x="52" y="618"/>
                  <a:pt x="52" y="619"/>
                  <a:pt x="52" y="619"/>
                </a:cubicBezTo>
                <a:cubicBezTo>
                  <a:pt x="51" y="618"/>
                  <a:pt x="52" y="613"/>
                  <a:pt x="50" y="614"/>
                </a:cubicBezTo>
                <a:cubicBezTo>
                  <a:pt x="50" y="606"/>
                  <a:pt x="52" y="593"/>
                  <a:pt x="51" y="587"/>
                </a:cubicBezTo>
                <a:cubicBezTo>
                  <a:pt x="52" y="587"/>
                  <a:pt x="52" y="586"/>
                  <a:pt x="53" y="586"/>
                </a:cubicBezTo>
                <a:cubicBezTo>
                  <a:pt x="54" y="583"/>
                  <a:pt x="54" y="583"/>
                  <a:pt x="52" y="583"/>
                </a:cubicBezTo>
                <a:cubicBezTo>
                  <a:pt x="53" y="583"/>
                  <a:pt x="55" y="581"/>
                  <a:pt x="54" y="580"/>
                </a:cubicBezTo>
                <a:cubicBezTo>
                  <a:pt x="53" y="581"/>
                  <a:pt x="53" y="582"/>
                  <a:pt x="51" y="583"/>
                </a:cubicBezTo>
                <a:cubicBezTo>
                  <a:pt x="53" y="582"/>
                  <a:pt x="51" y="580"/>
                  <a:pt x="52" y="579"/>
                </a:cubicBezTo>
                <a:cubicBezTo>
                  <a:pt x="52" y="580"/>
                  <a:pt x="52" y="580"/>
                  <a:pt x="53" y="580"/>
                </a:cubicBezTo>
                <a:cubicBezTo>
                  <a:pt x="54" y="579"/>
                  <a:pt x="54" y="577"/>
                  <a:pt x="55" y="578"/>
                </a:cubicBezTo>
                <a:cubicBezTo>
                  <a:pt x="54" y="577"/>
                  <a:pt x="54" y="576"/>
                  <a:pt x="53" y="575"/>
                </a:cubicBezTo>
                <a:cubicBezTo>
                  <a:pt x="54" y="575"/>
                  <a:pt x="55" y="575"/>
                  <a:pt x="55" y="574"/>
                </a:cubicBezTo>
                <a:cubicBezTo>
                  <a:pt x="53" y="574"/>
                  <a:pt x="56" y="573"/>
                  <a:pt x="54" y="572"/>
                </a:cubicBezTo>
                <a:cubicBezTo>
                  <a:pt x="55" y="572"/>
                  <a:pt x="55" y="571"/>
                  <a:pt x="56" y="571"/>
                </a:cubicBezTo>
                <a:cubicBezTo>
                  <a:pt x="55" y="573"/>
                  <a:pt x="55" y="574"/>
                  <a:pt x="54" y="576"/>
                </a:cubicBezTo>
                <a:cubicBezTo>
                  <a:pt x="57" y="575"/>
                  <a:pt x="57" y="570"/>
                  <a:pt x="55" y="569"/>
                </a:cubicBezTo>
                <a:cubicBezTo>
                  <a:pt x="56" y="568"/>
                  <a:pt x="56" y="568"/>
                  <a:pt x="57" y="569"/>
                </a:cubicBezTo>
                <a:cubicBezTo>
                  <a:pt x="57" y="568"/>
                  <a:pt x="58" y="567"/>
                  <a:pt x="58" y="566"/>
                </a:cubicBezTo>
                <a:cubicBezTo>
                  <a:pt x="56" y="565"/>
                  <a:pt x="57" y="568"/>
                  <a:pt x="56" y="568"/>
                </a:cubicBezTo>
                <a:cubicBezTo>
                  <a:pt x="56" y="564"/>
                  <a:pt x="56" y="564"/>
                  <a:pt x="57" y="563"/>
                </a:cubicBezTo>
                <a:cubicBezTo>
                  <a:pt x="59" y="563"/>
                  <a:pt x="56" y="566"/>
                  <a:pt x="58" y="566"/>
                </a:cubicBezTo>
                <a:cubicBezTo>
                  <a:pt x="58" y="563"/>
                  <a:pt x="59" y="562"/>
                  <a:pt x="59" y="560"/>
                </a:cubicBezTo>
                <a:cubicBezTo>
                  <a:pt x="57" y="560"/>
                  <a:pt x="59" y="562"/>
                  <a:pt x="58" y="562"/>
                </a:cubicBezTo>
                <a:cubicBezTo>
                  <a:pt x="57" y="562"/>
                  <a:pt x="57" y="561"/>
                  <a:pt x="57" y="561"/>
                </a:cubicBezTo>
                <a:cubicBezTo>
                  <a:pt x="58" y="562"/>
                  <a:pt x="57" y="561"/>
                  <a:pt x="58" y="560"/>
                </a:cubicBezTo>
                <a:cubicBezTo>
                  <a:pt x="58" y="559"/>
                  <a:pt x="56" y="560"/>
                  <a:pt x="57" y="558"/>
                </a:cubicBezTo>
                <a:cubicBezTo>
                  <a:pt x="57" y="558"/>
                  <a:pt x="57" y="559"/>
                  <a:pt x="58" y="559"/>
                </a:cubicBezTo>
                <a:cubicBezTo>
                  <a:pt x="59" y="553"/>
                  <a:pt x="61" y="545"/>
                  <a:pt x="63" y="541"/>
                </a:cubicBezTo>
                <a:cubicBezTo>
                  <a:pt x="64" y="542"/>
                  <a:pt x="62" y="544"/>
                  <a:pt x="63" y="544"/>
                </a:cubicBezTo>
                <a:cubicBezTo>
                  <a:pt x="64" y="543"/>
                  <a:pt x="64" y="541"/>
                  <a:pt x="65" y="539"/>
                </a:cubicBezTo>
                <a:cubicBezTo>
                  <a:pt x="63" y="538"/>
                  <a:pt x="65" y="540"/>
                  <a:pt x="63" y="540"/>
                </a:cubicBezTo>
                <a:cubicBezTo>
                  <a:pt x="63" y="539"/>
                  <a:pt x="63" y="539"/>
                  <a:pt x="63" y="538"/>
                </a:cubicBezTo>
                <a:cubicBezTo>
                  <a:pt x="65" y="539"/>
                  <a:pt x="63" y="536"/>
                  <a:pt x="65" y="536"/>
                </a:cubicBezTo>
                <a:cubicBezTo>
                  <a:pt x="65" y="537"/>
                  <a:pt x="64" y="537"/>
                  <a:pt x="65" y="538"/>
                </a:cubicBezTo>
                <a:cubicBezTo>
                  <a:pt x="66" y="536"/>
                  <a:pt x="63" y="535"/>
                  <a:pt x="65" y="534"/>
                </a:cubicBezTo>
                <a:cubicBezTo>
                  <a:pt x="66" y="535"/>
                  <a:pt x="64" y="536"/>
                  <a:pt x="65" y="536"/>
                </a:cubicBezTo>
                <a:cubicBezTo>
                  <a:pt x="65" y="534"/>
                  <a:pt x="67" y="532"/>
                  <a:pt x="67" y="532"/>
                </a:cubicBezTo>
                <a:cubicBezTo>
                  <a:pt x="67" y="532"/>
                  <a:pt x="66" y="532"/>
                  <a:pt x="66" y="532"/>
                </a:cubicBezTo>
                <a:cubicBezTo>
                  <a:pt x="66" y="532"/>
                  <a:pt x="66" y="533"/>
                  <a:pt x="65" y="533"/>
                </a:cubicBezTo>
                <a:cubicBezTo>
                  <a:pt x="65" y="530"/>
                  <a:pt x="66" y="528"/>
                  <a:pt x="68" y="526"/>
                </a:cubicBezTo>
                <a:cubicBezTo>
                  <a:pt x="68" y="528"/>
                  <a:pt x="65" y="530"/>
                  <a:pt x="67" y="532"/>
                </a:cubicBezTo>
                <a:cubicBezTo>
                  <a:pt x="68" y="529"/>
                  <a:pt x="69" y="525"/>
                  <a:pt x="69" y="523"/>
                </a:cubicBezTo>
                <a:cubicBezTo>
                  <a:pt x="69" y="525"/>
                  <a:pt x="67" y="524"/>
                  <a:pt x="67" y="524"/>
                </a:cubicBezTo>
                <a:cubicBezTo>
                  <a:pt x="68" y="524"/>
                  <a:pt x="67" y="523"/>
                  <a:pt x="67" y="523"/>
                </a:cubicBezTo>
                <a:cubicBezTo>
                  <a:pt x="68" y="524"/>
                  <a:pt x="68" y="523"/>
                  <a:pt x="70" y="523"/>
                </a:cubicBezTo>
                <a:cubicBezTo>
                  <a:pt x="69" y="519"/>
                  <a:pt x="73" y="516"/>
                  <a:pt x="71" y="512"/>
                </a:cubicBezTo>
                <a:cubicBezTo>
                  <a:pt x="72" y="512"/>
                  <a:pt x="72" y="513"/>
                  <a:pt x="72" y="513"/>
                </a:cubicBezTo>
                <a:cubicBezTo>
                  <a:pt x="72" y="513"/>
                  <a:pt x="74" y="511"/>
                  <a:pt x="73" y="511"/>
                </a:cubicBezTo>
                <a:cubicBezTo>
                  <a:pt x="73" y="511"/>
                  <a:pt x="71" y="512"/>
                  <a:pt x="72" y="511"/>
                </a:cubicBezTo>
                <a:cubicBezTo>
                  <a:pt x="72" y="511"/>
                  <a:pt x="74" y="509"/>
                  <a:pt x="73" y="509"/>
                </a:cubicBezTo>
                <a:cubicBezTo>
                  <a:pt x="73" y="510"/>
                  <a:pt x="72" y="511"/>
                  <a:pt x="72" y="510"/>
                </a:cubicBezTo>
                <a:cubicBezTo>
                  <a:pt x="74" y="508"/>
                  <a:pt x="73" y="507"/>
                  <a:pt x="75" y="507"/>
                </a:cubicBezTo>
                <a:cubicBezTo>
                  <a:pt x="73" y="507"/>
                  <a:pt x="73" y="506"/>
                  <a:pt x="73" y="505"/>
                </a:cubicBezTo>
                <a:cubicBezTo>
                  <a:pt x="75" y="505"/>
                  <a:pt x="75" y="503"/>
                  <a:pt x="75" y="501"/>
                </a:cubicBezTo>
                <a:cubicBezTo>
                  <a:pt x="75" y="502"/>
                  <a:pt x="75" y="502"/>
                  <a:pt x="76" y="502"/>
                </a:cubicBezTo>
                <a:cubicBezTo>
                  <a:pt x="77" y="502"/>
                  <a:pt x="76" y="500"/>
                  <a:pt x="77" y="500"/>
                </a:cubicBezTo>
                <a:cubicBezTo>
                  <a:pt x="77" y="501"/>
                  <a:pt x="77" y="501"/>
                  <a:pt x="77" y="500"/>
                </a:cubicBezTo>
                <a:cubicBezTo>
                  <a:pt x="77" y="498"/>
                  <a:pt x="76" y="501"/>
                  <a:pt x="75" y="501"/>
                </a:cubicBezTo>
                <a:cubicBezTo>
                  <a:pt x="75" y="499"/>
                  <a:pt x="76" y="499"/>
                  <a:pt x="76" y="498"/>
                </a:cubicBezTo>
                <a:cubicBezTo>
                  <a:pt x="77" y="500"/>
                  <a:pt x="76" y="496"/>
                  <a:pt x="78" y="498"/>
                </a:cubicBezTo>
                <a:cubicBezTo>
                  <a:pt x="78" y="497"/>
                  <a:pt x="80" y="495"/>
                  <a:pt x="78" y="495"/>
                </a:cubicBezTo>
                <a:cubicBezTo>
                  <a:pt x="79" y="497"/>
                  <a:pt x="76" y="498"/>
                  <a:pt x="75" y="496"/>
                </a:cubicBezTo>
                <a:cubicBezTo>
                  <a:pt x="76" y="496"/>
                  <a:pt x="76" y="495"/>
                  <a:pt x="78" y="496"/>
                </a:cubicBezTo>
                <a:cubicBezTo>
                  <a:pt x="78" y="495"/>
                  <a:pt x="78" y="495"/>
                  <a:pt x="78" y="495"/>
                </a:cubicBezTo>
                <a:cubicBezTo>
                  <a:pt x="78" y="495"/>
                  <a:pt x="78" y="494"/>
                  <a:pt x="78" y="494"/>
                </a:cubicBezTo>
                <a:cubicBezTo>
                  <a:pt x="77" y="495"/>
                  <a:pt x="77" y="493"/>
                  <a:pt x="78" y="493"/>
                </a:cubicBezTo>
                <a:cubicBezTo>
                  <a:pt x="77" y="492"/>
                  <a:pt x="76" y="493"/>
                  <a:pt x="76" y="492"/>
                </a:cubicBezTo>
                <a:cubicBezTo>
                  <a:pt x="77" y="492"/>
                  <a:pt x="76" y="490"/>
                  <a:pt x="77" y="489"/>
                </a:cubicBezTo>
                <a:cubicBezTo>
                  <a:pt x="77" y="490"/>
                  <a:pt x="78" y="490"/>
                  <a:pt x="78" y="491"/>
                </a:cubicBezTo>
                <a:cubicBezTo>
                  <a:pt x="78" y="491"/>
                  <a:pt x="77" y="491"/>
                  <a:pt x="77" y="492"/>
                </a:cubicBezTo>
                <a:cubicBezTo>
                  <a:pt x="78" y="493"/>
                  <a:pt x="79" y="493"/>
                  <a:pt x="79" y="494"/>
                </a:cubicBezTo>
                <a:cubicBezTo>
                  <a:pt x="79" y="492"/>
                  <a:pt x="78" y="492"/>
                  <a:pt x="78" y="491"/>
                </a:cubicBezTo>
                <a:cubicBezTo>
                  <a:pt x="78" y="491"/>
                  <a:pt x="78" y="492"/>
                  <a:pt x="79" y="492"/>
                </a:cubicBezTo>
                <a:cubicBezTo>
                  <a:pt x="80" y="490"/>
                  <a:pt x="79" y="490"/>
                  <a:pt x="79" y="488"/>
                </a:cubicBezTo>
                <a:cubicBezTo>
                  <a:pt x="80" y="490"/>
                  <a:pt x="81" y="485"/>
                  <a:pt x="81" y="484"/>
                </a:cubicBezTo>
                <a:cubicBezTo>
                  <a:pt x="80" y="485"/>
                  <a:pt x="79" y="486"/>
                  <a:pt x="80" y="488"/>
                </a:cubicBezTo>
                <a:cubicBezTo>
                  <a:pt x="78" y="487"/>
                  <a:pt x="79" y="489"/>
                  <a:pt x="77" y="489"/>
                </a:cubicBezTo>
                <a:cubicBezTo>
                  <a:pt x="77" y="488"/>
                  <a:pt x="76" y="488"/>
                  <a:pt x="76" y="488"/>
                </a:cubicBezTo>
                <a:cubicBezTo>
                  <a:pt x="79" y="488"/>
                  <a:pt x="76" y="484"/>
                  <a:pt x="79" y="485"/>
                </a:cubicBezTo>
                <a:cubicBezTo>
                  <a:pt x="80" y="483"/>
                  <a:pt x="77" y="483"/>
                  <a:pt x="78" y="482"/>
                </a:cubicBezTo>
                <a:cubicBezTo>
                  <a:pt x="78" y="482"/>
                  <a:pt x="78" y="483"/>
                  <a:pt x="79" y="483"/>
                </a:cubicBezTo>
                <a:cubicBezTo>
                  <a:pt x="79" y="480"/>
                  <a:pt x="81" y="478"/>
                  <a:pt x="81" y="474"/>
                </a:cubicBezTo>
                <a:cubicBezTo>
                  <a:pt x="83" y="474"/>
                  <a:pt x="84" y="471"/>
                  <a:pt x="82" y="472"/>
                </a:cubicBezTo>
                <a:cubicBezTo>
                  <a:pt x="83" y="471"/>
                  <a:pt x="84" y="469"/>
                  <a:pt x="84" y="468"/>
                </a:cubicBezTo>
                <a:cubicBezTo>
                  <a:pt x="82" y="467"/>
                  <a:pt x="84" y="471"/>
                  <a:pt x="82" y="470"/>
                </a:cubicBezTo>
                <a:cubicBezTo>
                  <a:pt x="82" y="468"/>
                  <a:pt x="84" y="467"/>
                  <a:pt x="82" y="466"/>
                </a:cubicBezTo>
                <a:cubicBezTo>
                  <a:pt x="82" y="466"/>
                  <a:pt x="83" y="466"/>
                  <a:pt x="83" y="466"/>
                </a:cubicBezTo>
                <a:cubicBezTo>
                  <a:pt x="83" y="466"/>
                  <a:pt x="83" y="468"/>
                  <a:pt x="84" y="467"/>
                </a:cubicBezTo>
                <a:cubicBezTo>
                  <a:pt x="83" y="466"/>
                  <a:pt x="84" y="465"/>
                  <a:pt x="84" y="463"/>
                </a:cubicBezTo>
                <a:cubicBezTo>
                  <a:pt x="85" y="463"/>
                  <a:pt x="84" y="464"/>
                  <a:pt x="85" y="464"/>
                </a:cubicBezTo>
                <a:cubicBezTo>
                  <a:pt x="86" y="463"/>
                  <a:pt x="85" y="463"/>
                  <a:pt x="86" y="462"/>
                </a:cubicBezTo>
                <a:cubicBezTo>
                  <a:pt x="85" y="462"/>
                  <a:pt x="84" y="462"/>
                  <a:pt x="84" y="461"/>
                </a:cubicBezTo>
                <a:cubicBezTo>
                  <a:pt x="88" y="460"/>
                  <a:pt x="88" y="454"/>
                  <a:pt x="88" y="448"/>
                </a:cubicBezTo>
                <a:cubicBezTo>
                  <a:pt x="86" y="449"/>
                  <a:pt x="86" y="450"/>
                  <a:pt x="86" y="452"/>
                </a:cubicBezTo>
                <a:cubicBezTo>
                  <a:pt x="88" y="452"/>
                  <a:pt x="85" y="451"/>
                  <a:pt x="87" y="450"/>
                </a:cubicBezTo>
                <a:cubicBezTo>
                  <a:pt x="87" y="452"/>
                  <a:pt x="88" y="452"/>
                  <a:pt x="87" y="453"/>
                </a:cubicBezTo>
                <a:cubicBezTo>
                  <a:pt x="86" y="453"/>
                  <a:pt x="86" y="451"/>
                  <a:pt x="85" y="453"/>
                </a:cubicBezTo>
                <a:cubicBezTo>
                  <a:pt x="85" y="455"/>
                  <a:pt x="84" y="457"/>
                  <a:pt x="84" y="459"/>
                </a:cubicBezTo>
                <a:cubicBezTo>
                  <a:pt x="84" y="458"/>
                  <a:pt x="82" y="458"/>
                  <a:pt x="82" y="458"/>
                </a:cubicBezTo>
                <a:cubicBezTo>
                  <a:pt x="86" y="457"/>
                  <a:pt x="83" y="453"/>
                  <a:pt x="84" y="449"/>
                </a:cubicBezTo>
                <a:cubicBezTo>
                  <a:pt x="85" y="446"/>
                  <a:pt x="88" y="440"/>
                  <a:pt x="86" y="438"/>
                </a:cubicBezTo>
                <a:cubicBezTo>
                  <a:pt x="87" y="438"/>
                  <a:pt x="87" y="439"/>
                  <a:pt x="87" y="438"/>
                </a:cubicBezTo>
                <a:cubicBezTo>
                  <a:pt x="87" y="436"/>
                  <a:pt x="86" y="434"/>
                  <a:pt x="88" y="436"/>
                </a:cubicBezTo>
                <a:cubicBezTo>
                  <a:pt x="87" y="434"/>
                  <a:pt x="88" y="432"/>
                  <a:pt x="88" y="431"/>
                </a:cubicBezTo>
                <a:cubicBezTo>
                  <a:pt x="88" y="432"/>
                  <a:pt x="87" y="432"/>
                  <a:pt x="87" y="432"/>
                </a:cubicBezTo>
                <a:cubicBezTo>
                  <a:pt x="88" y="431"/>
                  <a:pt x="87" y="432"/>
                  <a:pt x="86" y="431"/>
                </a:cubicBezTo>
                <a:cubicBezTo>
                  <a:pt x="90" y="430"/>
                  <a:pt x="88" y="425"/>
                  <a:pt x="90" y="423"/>
                </a:cubicBezTo>
                <a:cubicBezTo>
                  <a:pt x="89" y="423"/>
                  <a:pt x="88" y="419"/>
                  <a:pt x="90" y="419"/>
                </a:cubicBezTo>
                <a:cubicBezTo>
                  <a:pt x="89" y="421"/>
                  <a:pt x="90" y="421"/>
                  <a:pt x="89" y="422"/>
                </a:cubicBezTo>
                <a:cubicBezTo>
                  <a:pt x="90" y="422"/>
                  <a:pt x="90" y="422"/>
                  <a:pt x="91" y="422"/>
                </a:cubicBezTo>
                <a:cubicBezTo>
                  <a:pt x="91" y="422"/>
                  <a:pt x="91" y="423"/>
                  <a:pt x="91" y="423"/>
                </a:cubicBezTo>
                <a:cubicBezTo>
                  <a:pt x="90" y="420"/>
                  <a:pt x="91" y="417"/>
                  <a:pt x="92" y="416"/>
                </a:cubicBezTo>
                <a:cubicBezTo>
                  <a:pt x="91" y="416"/>
                  <a:pt x="91" y="416"/>
                  <a:pt x="90" y="416"/>
                </a:cubicBezTo>
                <a:cubicBezTo>
                  <a:pt x="91" y="412"/>
                  <a:pt x="90" y="408"/>
                  <a:pt x="89" y="404"/>
                </a:cubicBezTo>
                <a:cubicBezTo>
                  <a:pt x="90" y="404"/>
                  <a:pt x="89" y="406"/>
                  <a:pt x="91" y="405"/>
                </a:cubicBezTo>
                <a:cubicBezTo>
                  <a:pt x="91" y="405"/>
                  <a:pt x="91" y="404"/>
                  <a:pt x="91" y="404"/>
                </a:cubicBezTo>
                <a:cubicBezTo>
                  <a:pt x="92" y="406"/>
                  <a:pt x="89" y="406"/>
                  <a:pt x="91" y="408"/>
                </a:cubicBezTo>
                <a:cubicBezTo>
                  <a:pt x="91" y="407"/>
                  <a:pt x="92" y="406"/>
                  <a:pt x="92" y="404"/>
                </a:cubicBezTo>
                <a:cubicBezTo>
                  <a:pt x="91" y="404"/>
                  <a:pt x="90" y="404"/>
                  <a:pt x="90" y="403"/>
                </a:cubicBezTo>
                <a:cubicBezTo>
                  <a:pt x="91" y="403"/>
                  <a:pt x="92" y="400"/>
                  <a:pt x="90" y="400"/>
                </a:cubicBezTo>
                <a:cubicBezTo>
                  <a:pt x="90" y="400"/>
                  <a:pt x="90" y="402"/>
                  <a:pt x="89" y="403"/>
                </a:cubicBezTo>
                <a:cubicBezTo>
                  <a:pt x="90" y="400"/>
                  <a:pt x="88" y="392"/>
                  <a:pt x="90" y="396"/>
                </a:cubicBezTo>
                <a:cubicBezTo>
                  <a:pt x="91" y="393"/>
                  <a:pt x="90" y="392"/>
                  <a:pt x="88" y="392"/>
                </a:cubicBezTo>
                <a:cubicBezTo>
                  <a:pt x="89" y="389"/>
                  <a:pt x="90" y="387"/>
                  <a:pt x="88" y="385"/>
                </a:cubicBezTo>
                <a:cubicBezTo>
                  <a:pt x="89" y="385"/>
                  <a:pt x="89" y="385"/>
                  <a:pt x="89" y="385"/>
                </a:cubicBezTo>
                <a:cubicBezTo>
                  <a:pt x="89" y="384"/>
                  <a:pt x="88" y="383"/>
                  <a:pt x="89" y="382"/>
                </a:cubicBezTo>
                <a:cubicBezTo>
                  <a:pt x="88" y="382"/>
                  <a:pt x="87" y="382"/>
                  <a:pt x="87" y="382"/>
                </a:cubicBezTo>
                <a:cubicBezTo>
                  <a:pt x="87" y="381"/>
                  <a:pt x="89" y="382"/>
                  <a:pt x="89" y="381"/>
                </a:cubicBezTo>
                <a:cubicBezTo>
                  <a:pt x="88" y="380"/>
                  <a:pt x="87" y="381"/>
                  <a:pt x="86" y="380"/>
                </a:cubicBezTo>
                <a:cubicBezTo>
                  <a:pt x="89" y="378"/>
                  <a:pt x="88" y="376"/>
                  <a:pt x="89" y="372"/>
                </a:cubicBezTo>
                <a:cubicBezTo>
                  <a:pt x="87" y="372"/>
                  <a:pt x="89" y="370"/>
                  <a:pt x="87" y="370"/>
                </a:cubicBezTo>
                <a:cubicBezTo>
                  <a:pt x="86" y="372"/>
                  <a:pt x="88" y="373"/>
                  <a:pt x="86" y="373"/>
                </a:cubicBezTo>
                <a:cubicBezTo>
                  <a:pt x="86" y="372"/>
                  <a:pt x="87" y="369"/>
                  <a:pt x="85" y="369"/>
                </a:cubicBezTo>
                <a:cubicBezTo>
                  <a:pt x="87" y="368"/>
                  <a:pt x="86" y="370"/>
                  <a:pt x="87" y="370"/>
                </a:cubicBezTo>
                <a:cubicBezTo>
                  <a:pt x="87" y="367"/>
                  <a:pt x="85" y="369"/>
                  <a:pt x="84" y="369"/>
                </a:cubicBezTo>
                <a:cubicBezTo>
                  <a:pt x="85" y="367"/>
                  <a:pt x="82" y="369"/>
                  <a:pt x="82" y="368"/>
                </a:cubicBezTo>
                <a:cubicBezTo>
                  <a:pt x="83" y="367"/>
                  <a:pt x="84" y="367"/>
                  <a:pt x="85" y="366"/>
                </a:cubicBezTo>
                <a:cubicBezTo>
                  <a:pt x="85" y="367"/>
                  <a:pt x="85" y="367"/>
                  <a:pt x="86" y="368"/>
                </a:cubicBezTo>
                <a:cubicBezTo>
                  <a:pt x="87" y="366"/>
                  <a:pt x="87" y="368"/>
                  <a:pt x="87" y="368"/>
                </a:cubicBezTo>
                <a:cubicBezTo>
                  <a:pt x="87" y="367"/>
                  <a:pt x="89" y="367"/>
                  <a:pt x="87" y="366"/>
                </a:cubicBezTo>
                <a:cubicBezTo>
                  <a:pt x="87" y="367"/>
                  <a:pt x="86" y="366"/>
                  <a:pt x="85" y="365"/>
                </a:cubicBezTo>
                <a:cubicBezTo>
                  <a:pt x="86" y="364"/>
                  <a:pt x="86" y="362"/>
                  <a:pt x="85" y="364"/>
                </a:cubicBezTo>
                <a:cubicBezTo>
                  <a:pt x="85" y="362"/>
                  <a:pt x="86" y="355"/>
                  <a:pt x="84" y="357"/>
                </a:cubicBezTo>
                <a:cubicBezTo>
                  <a:pt x="84" y="355"/>
                  <a:pt x="84" y="352"/>
                  <a:pt x="83" y="351"/>
                </a:cubicBezTo>
                <a:cubicBezTo>
                  <a:pt x="83" y="351"/>
                  <a:pt x="84" y="351"/>
                  <a:pt x="84" y="351"/>
                </a:cubicBezTo>
                <a:cubicBezTo>
                  <a:pt x="84" y="352"/>
                  <a:pt x="86" y="353"/>
                  <a:pt x="86" y="352"/>
                </a:cubicBezTo>
                <a:cubicBezTo>
                  <a:pt x="85" y="352"/>
                  <a:pt x="84" y="350"/>
                  <a:pt x="85" y="350"/>
                </a:cubicBezTo>
                <a:cubicBezTo>
                  <a:pt x="85" y="349"/>
                  <a:pt x="85" y="348"/>
                  <a:pt x="84" y="348"/>
                </a:cubicBezTo>
                <a:cubicBezTo>
                  <a:pt x="85" y="345"/>
                  <a:pt x="84" y="341"/>
                  <a:pt x="84" y="338"/>
                </a:cubicBezTo>
                <a:cubicBezTo>
                  <a:pt x="82" y="338"/>
                  <a:pt x="83" y="332"/>
                  <a:pt x="81" y="330"/>
                </a:cubicBezTo>
                <a:cubicBezTo>
                  <a:pt x="84" y="331"/>
                  <a:pt x="80" y="324"/>
                  <a:pt x="79" y="324"/>
                </a:cubicBezTo>
                <a:cubicBezTo>
                  <a:pt x="80" y="324"/>
                  <a:pt x="80" y="323"/>
                  <a:pt x="81" y="323"/>
                </a:cubicBezTo>
                <a:cubicBezTo>
                  <a:pt x="77" y="321"/>
                  <a:pt x="80" y="312"/>
                  <a:pt x="78" y="314"/>
                </a:cubicBezTo>
                <a:cubicBezTo>
                  <a:pt x="78" y="311"/>
                  <a:pt x="78" y="310"/>
                  <a:pt x="78" y="309"/>
                </a:cubicBezTo>
                <a:cubicBezTo>
                  <a:pt x="76" y="308"/>
                  <a:pt x="77" y="310"/>
                  <a:pt x="76" y="310"/>
                </a:cubicBezTo>
                <a:cubicBezTo>
                  <a:pt x="77" y="309"/>
                  <a:pt x="76" y="308"/>
                  <a:pt x="77" y="308"/>
                </a:cubicBezTo>
                <a:cubicBezTo>
                  <a:pt x="77" y="310"/>
                  <a:pt x="77" y="306"/>
                  <a:pt x="78" y="307"/>
                </a:cubicBezTo>
                <a:cubicBezTo>
                  <a:pt x="78" y="308"/>
                  <a:pt x="78" y="309"/>
                  <a:pt x="79" y="308"/>
                </a:cubicBezTo>
                <a:cubicBezTo>
                  <a:pt x="79" y="307"/>
                  <a:pt x="76" y="305"/>
                  <a:pt x="75" y="303"/>
                </a:cubicBezTo>
                <a:cubicBezTo>
                  <a:pt x="76" y="299"/>
                  <a:pt x="73" y="291"/>
                  <a:pt x="73" y="284"/>
                </a:cubicBezTo>
                <a:cubicBezTo>
                  <a:pt x="73" y="285"/>
                  <a:pt x="73" y="285"/>
                  <a:pt x="72" y="285"/>
                </a:cubicBezTo>
                <a:cubicBezTo>
                  <a:pt x="74" y="277"/>
                  <a:pt x="70" y="270"/>
                  <a:pt x="72" y="262"/>
                </a:cubicBezTo>
                <a:cubicBezTo>
                  <a:pt x="70" y="262"/>
                  <a:pt x="72" y="260"/>
                  <a:pt x="70" y="260"/>
                </a:cubicBezTo>
                <a:cubicBezTo>
                  <a:pt x="71" y="256"/>
                  <a:pt x="70" y="252"/>
                  <a:pt x="69" y="252"/>
                </a:cubicBezTo>
                <a:cubicBezTo>
                  <a:pt x="71" y="247"/>
                  <a:pt x="67" y="238"/>
                  <a:pt x="69" y="236"/>
                </a:cubicBezTo>
                <a:cubicBezTo>
                  <a:pt x="68" y="236"/>
                  <a:pt x="68" y="235"/>
                  <a:pt x="67" y="236"/>
                </a:cubicBezTo>
                <a:cubicBezTo>
                  <a:pt x="67" y="235"/>
                  <a:pt x="67" y="235"/>
                  <a:pt x="67" y="234"/>
                </a:cubicBezTo>
                <a:cubicBezTo>
                  <a:pt x="67" y="235"/>
                  <a:pt x="68" y="235"/>
                  <a:pt x="68" y="234"/>
                </a:cubicBezTo>
                <a:cubicBezTo>
                  <a:pt x="67" y="230"/>
                  <a:pt x="69" y="217"/>
                  <a:pt x="67" y="213"/>
                </a:cubicBezTo>
                <a:cubicBezTo>
                  <a:pt x="68" y="212"/>
                  <a:pt x="68" y="210"/>
                  <a:pt x="67" y="209"/>
                </a:cubicBezTo>
                <a:cubicBezTo>
                  <a:pt x="69" y="209"/>
                  <a:pt x="69" y="202"/>
                  <a:pt x="68" y="199"/>
                </a:cubicBezTo>
                <a:cubicBezTo>
                  <a:pt x="70" y="197"/>
                  <a:pt x="68" y="196"/>
                  <a:pt x="71" y="194"/>
                </a:cubicBezTo>
                <a:cubicBezTo>
                  <a:pt x="69" y="191"/>
                  <a:pt x="74" y="189"/>
                  <a:pt x="71" y="187"/>
                </a:cubicBezTo>
                <a:cubicBezTo>
                  <a:pt x="73" y="188"/>
                  <a:pt x="71" y="184"/>
                  <a:pt x="73" y="185"/>
                </a:cubicBezTo>
                <a:cubicBezTo>
                  <a:pt x="72" y="185"/>
                  <a:pt x="75" y="183"/>
                  <a:pt x="73" y="183"/>
                </a:cubicBezTo>
                <a:cubicBezTo>
                  <a:pt x="73" y="184"/>
                  <a:pt x="73" y="184"/>
                  <a:pt x="72" y="184"/>
                </a:cubicBezTo>
                <a:cubicBezTo>
                  <a:pt x="72" y="183"/>
                  <a:pt x="72" y="182"/>
                  <a:pt x="73" y="182"/>
                </a:cubicBezTo>
                <a:cubicBezTo>
                  <a:pt x="73" y="182"/>
                  <a:pt x="74" y="183"/>
                  <a:pt x="74" y="183"/>
                </a:cubicBezTo>
                <a:cubicBezTo>
                  <a:pt x="74" y="181"/>
                  <a:pt x="71" y="180"/>
                  <a:pt x="73" y="179"/>
                </a:cubicBezTo>
                <a:cubicBezTo>
                  <a:pt x="73" y="180"/>
                  <a:pt x="74" y="181"/>
                  <a:pt x="74" y="180"/>
                </a:cubicBezTo>
                <a:cubicBezTo>
                  <a:pt x="72" y="179"/>
                  <a:pt x="74" y="175"/>
                  <a:pt x="76" y="174"/>
                </a:cubicBezTo>
                <a:cubicBezTo>
                  <a:pt x="76" y="175"/>
                  <a:pt x="75" y="177"/>
                  <a:pt x="76" y="178"/>
                </a:cubicBezTo>
                <a:cubicBezTo>
                  <a:pt x="77" y="175"/>
                  <a:pt x="76" y="172"/>
                  <a:pt x="78" y="172"/>
                </a:cubicBezTo>
                <a:cubicBezTo>
                  <a:pt x="76" y="171"/>
                  <a:pt x="78" y="169"/>
                  <a:pt x="77" y="169"/>
                </a:cubicBezTo>
                <a:cubicBezTo>
                  <a:pt x="77" y="169"/>
                  <a:pt x="76" y="170"/>
                  <a:pt x="76" y="169"/>
                </a:cubicBezTo>
                <a:cubicBezTo>
                  <a:pt x="76" y="168"/>
                  <a:pt x="77" y="168"/>
                  <a:pt x="78" y="168"/>
                </a:cubicBezTo>
                <a:cubicBezTo>
                  <a:pt x="78" y="169"/>
                  <a:pt x="78" y="171"/>
                  <a:pt x="79" y="170"/>
                </a:cubicBezTo>
                <a:cubicBezTo>
                  <a:pt x="78" y="169"/>
                  <a:pt x="78" y="169"/>
                  <a:pt x="79" y="168"/>
                </a:cubicBezTo>
                <a:cubicBezTo>
                  <a:pt x="78" y="168"/>
                  <a:pt x="78" y="165"/>
                  <a:pt x="78" y="165"/>
                </a:cubicBezTo>
                <a:cubicBezTo>
                  <a:pt x="79" y="166"/>
                  <a:pt x="79" y="167"/>
                  <a:pt x="80" y="168"/>
                </a:cubicBezTo>
                <a:cubicBezTo>
                  <a:pt x="79" y="166"/>
                  <a:pt x="81" y="165"/>
                  <a:pt x="80" y="165"/>
                </a:cubicBezTo>
                <a:cubicBezTo>
                  <a:pt x="80" y="165"/>
                  <a:pt x="80" y="166"/>
                  <a:pt x="79" y="166"/>
                </a:cubicBezTo>
                <a:cubicBezTo>
                  <a:pt x="80" y="165"/>
                  <a:pt x="78" y="163"/>
                  <a:pt x="79" y="163"/>
                </a:cubicBezTo>
                <a:cubicBezTo>
                  <a:pt x="80" y="163"/>
                  <a:pt x="80" y="164"/>
                  <a:pt x="81" y="164"/>
                </a:cubicBezTo>
                <a:cubicBezTo>
                  <a:pt x="81" y="162"/>
                  <a:pt x="79" y="163"/>
                  <a:pt x="79" y="161"/>
                </a:cubicBezTo>
                <a:cubicBezTo>
                  <a:pt x="81" y="161"/>
                  <a:pt x="81" y="163"/>
                  <a:pt x="82" y="161"/>
                </a:cubicBezTo>
                <a:cubicBezTo>
                  <a:pt x="81" y="160"/>
                  <a:pt x="83" y="158"/>
                  <a:pt x="83" y="156"/>
                </a:cubicBezTo>
                <a:cubicBezTo>
                  <a:pt x="79" y="156"/>
                  <a:pt x="80" y="160"/>
                  <a:pt x="78" y="163"/>
                </a:cubicBezTo>
                <a:cubicBezTo>
                  <a:pt x="79" y="161"/>
                  <a:pt x="80" y="153"/>
                  <a:pt x="83" y="154"/>
                </a:cubicBezTo>
                <a:cubicBezTo>
                  <a:pt x="83" y="155"/>
                  <a:pt x="82" y="154"/>
                  <a:pt x="82" y="156"/>
                </a:cubicBezTo>
                <a:cubicBezTo>
                  <a:pt x="86" y="154"/>
                  <a:pt x="85" y="148"/>
                  <a:pt x="86" y="146"/>
                </a:cubicBezTo>
                <a:cubicBezTo>
                  <a:pt x="86" y="147"/>
                  <a:pt x="87" y="147"/>
                  <a:pt x="87" y="147"/>
                </a:cubicBezTo>
                <a:cubicBezTo>
                  <a:pt x="87" y="144"/>
                  <a:pt x="90" y="141"/>
                  <a:pt x="90" y="138"/>
                </a:cubicBezTo>
                <a:cubicBezTo>
                  <a:pt x="93" y="133"/>
                  <a:pt x="94" y="127"/>
                  <a:pt x="97" y="123"/>
                </a:cubicBezTo>
                <a:cubicBezTo>
                  <a:pt x="98" y="124"/>
                  <a:pt x="96" y="125"/>
                  <a:pt x="97" y="125"/>
                </a:cubicBezTo>
                <a:cubicBezTo>
                  <a:pt x="98" y="125"/>
                  <a:pt x="98" y="124"/>
                  <a:pt x="98" y="124"/>
                </a:cubicBezTo>
                <a:cubicBezTo>
                  <a:pt x="98" y="122"/>
                  <a:pt x="100" y="118"/>
                  <a:pt x="102" y="118"/>
                </a:cubicBezTo>
                <a:cubicBezTo>
                  <a:pt x="102" y="117"/>
                  <a:pt x="102" y="117"/>
                  <a:pt x="102" y="116"/>
                </a:cubicBezTo>
                <a:cubicBezTo>
                  <a:pt x="105" y="115"/>
                  <a:pt x="107" y="111"/>
                  <a:pt x="106" y="110"/>
                </a:cubicBezTo>
                <a:cubicBezTo>
                  <a:pt x="107" y="109"/>
                  <a:pt x="108" y="111"/>
                  <a:pt x="108" y="109"/>
                </a:cubicBezTo>
                <a:cubicBezTo>
                  <a:pt x="106" y="109"/>
                  <a:pt x="112" y="107"/>
                  <a:pt x="109" y="105"/>
                </a:cubicBezTo>
                <a:cubicBezTo>
                  <a:pt x="110" y="104"/>
                  <a:pt x="111" y="104"/>
                  <a:pt x="112" y="104"/>
                </a:cubicBezTo>
                <a:cubicBezTo>
                  <a:pt x="111" y="102"/>
                  <a:pt x="111" y="101"/>
                  <a:pt x="112" y="103"/>
                </a:cubicBezTo>
                <a:cubicBezTo>
                  <a:pt x="112" y="103"/>
                  <a:pt x="112" y="102"/>
                  <a:pt x="113" y="102"/>
                </a:cubicBezTo>
                <a:cubicBezTo>
                  <a:pt x="113" y="102"/>
                  <a:pt x="113" y="102"/>
                  <a:pt x="113" y="101"/>
                </a:cubicBezTo>
                <a:cubicBezTo>
                  <a:pt x="111" y="100"/>
                  <a:pt x="112" y="99"/>
                  <a:pt x="112" y="96"/>
                </a:cubicBezTo>
                <a:cubicBezTo>
                  <a:pt x="114" y="97"/>
                  <a:pt x="114" y="95"/>
                  <a:pt x="113" y="94"/>
                </a:cubicBezTo>
                <a:cubicBezTo>
                  <a:pt x="116" y="91"/>
                  <a:pt x="122" y="87"/>
                  <a:pt x="120" y="83"/>
                </a:cubicBezTo>
                <a:cubicBezTo>
                  <a:pt x="121" y="83"/>
                  <a:pt x="121" y="84"/>
                  <a:pt x="122" y="84"/>
                </a:cubicBezTo>
                <a:cubicBezTo>
                  <a:pt x="126" y="78"/>
                  <a:pt x="123" y="65"/>
                  <a:pt x="129" y="62"/>
                </a:cubicBezTo>
                <a:cubicBezTo>
                  <a:pt x="129" y="63"/>
                  <a:pt x="130" y="65"/>
                  <a:pt x="128" y="65"/>
                </a:cubicBezTo>
                <a:cubicBezTo>
                  <a:pt x="130" y="66"/>
                  <a:pt x="129" y="63"/>
                  <a:pt x="131" y="64"/>
                </a:cubicBezTo>
                <a:cubicBezTo>
                  <a:pt x="131" y="62"/>
                  <a:pt x="128" y="61"/>
                  <a:pt x="130" y="61"/>
                </a:cubicBezTo>
                <a:cubicBezTo>
                  <a:pt x="131" y="61"/>
                  <a:pt x="130" y="62"/>
                  <a:pt x="132" y="62"/>
                </a:cubicBezTo>
                <a:cubicBezTo>
                  <a:pt x="132" y="60"/>
                  <a:pt x="134" y="50"/>
                  <a:pt x="131" y="49"/>
                </a:cubicBezTo>
                <a:cubicBezTo>
                  <a:pt x="130" y="51"/>
                  <a:pt x="132" y="52"/>
                  <a:pt x="130" y="52"/>
                </a:cubicBezTo>
                <a:cubicBezTo>
                  <a:pt x="132" y="51"/>
                  <a:pt x="128" y="51"/>
                  <a:pt x="128" y="51"/>
                </a:cubicBezTo>
                <a:cubicBezTo>
                  <a:pt x="128" y="50"/>
                  <a:pt x="128" y="50"/>
                  <a:pt x="128" y="49"/>
                </a:cubicBezTo>
                <a:cubicBezTo>
                  <a:pt x="129" y="50"/>
                  <a:pt x="129" y="49"/>
                  <a:pt x="130" y="49"/>
                </a:cubicBezTo>
                <a:cubicBezTo>
                  <a:pt x="130" y="49"/>
                  <a:pt x="130" y="50"/>
                  <a:pt x="130" y="50"/>
                </a:cubicBezTo>
                <a:cubicBezTo>
                  <a:pt x="130" y="47"/>
                  <a:pt x="129" y="48"/>
                  <a:pt x="128" y="47"/>
                </a:cubicBezTo>
                <a:cubicBezTo>
                  <a:pt x="129" y="47"/>
                  <a:pt x="129" y="46"/>
                  <a:pt x="129" y="46"/>
                </a:cubicBezTo>
                <a:cubicBezTo>
                  <a:pt x="130" y="47"/>
                  <a:pt x="131" y="46"/>
                  <a:pt x="131" y="49"/>
                </a:cubicBezTo>
                <a:cubicBezTo>
                  <a:pt x="134" y="48"/>
                  <a:pt x="131" y="43"/>
                  <a:pt x="132" y="41"/>
                </a:cubicBezTo>
                <a:cubicBezTo>
                  <a:pt x="132" y="39"/>
                  <a:pt x="132" y="38"/>
                  <a:pt x="132" y="36"/>
                </a:cubicBezTo>
                <a:cubicBezTo>
                  <a:pt x="131" y="34"/>
                  <a:pt x="129" y="38"/>
                  <a:pt x="129" y="35"/>
                </a:cubicBezTo>
                <a:cubicBezTo>
                  <a:pt x="130" y="35"/>
                  <a:pt x="130" y="35"/>
                  <a:pt x="131" y="35"/>
                </a:cubicBezTo>
                <a:cubicBezTo>
                  <a:pt x="129" y="32"/>
                  <a:pt x="125" y="28"/>
                  <a:pt x="125" y="28"/>
                </a:cubicBezTo>
                <a:cubicBezTo>
                  <a:pt x="126" y="29"/>
                  <a:pt x="127" y="33"/>
                  <a:pt x="128" y="33"/>
                </a:cubicBezTo>
                <a:cubicBezTo>
                  <a:pt x="127" y="33"/>
                  <a:pt x="129" y="35"/>
                  <a:pt x="127" y="35"/>
                </a:cubicBezTo>
                <a:cubicBezTo>
                  <a:pt x="124" y="27"/>
                  <a:pt x="123" y="18"/>
                  <a:pt x="116" y="11"/>
                </a:cubicBezTo>
                <a:cubicBezTo>
                  <a:pt x="118" y="16"/>
                  <a:pt x="118" y="14"/>
                  <a:pt x="120" y="18"/>
                </a:cubicBezTo>
                <a:cubicBezTo>
                  <a:pt x="118" y="18"/>
                  <a:pt x="120" y="18"/>
                  <a:pt x="120" y="19"/>
                </a:cubicBezTo>
                <a:cubicBezTo>
                  <a:pt x="119" y="19"/>
                  <a:pt x="119" y="22"/>
                  <a:pt x="118" y="20"/>
                </a:cubicBezTo>
                <a:cubicBezTo>
                  <a:pt x="119" y="17"/>
                  <a:pt x="117" y="16"/>
                  <a:pt x="115" y="13"/>
                </a:cubicBezTo>
                <a:cubicBezTo>
                  <a:pt x="113" y="11"/>
                  <a:pt x="111" y="10"/>
                  <a:pt x="111" y="10"/>
                </a:cubicBezTo>
                <a:cubicBezTo>
                  <a:pt x="111" y="9"/>
                  <a:pt x="112" y="9"/>
                  <a:pt x="112" y="8"/>
                </a:cubicBezTo>
                <a:cubicBezTo>
                  <a:pt x="109" y="3"/>
                  <a:pt x="101" y="0"/>
                  <a:pt x="95" y="2"/>
                </a:cubicBezTo>
                <a:close/>
                <a:moveTo>
                  <a:pt x="129" y="37"/>
                </a:moveTo>
                <a:cubicBezTo>
                  <a:pt x="128" y="37"/>
                  <a:pt x="128" y="36"/>
                  <a:pt x="128" y="35"/>
                </a:cubicBezTo>
                <a:cubicBezTo>
                  <a:pt x="129" y="35"/>
                  <a:pt x="129" y="36"/>
                  <a:pt x="129" y="37"/>
                </a:cubicBezTo>
                <a:close/>
                <a:moveTo>
                  <a:pt x="86" y="376"/>
                </a:moveTo>
                <a:cubicBezTo>
                  <a:pt x="85" y="377"/>
                  <a:pt x="85" y="375"/>
                  <a:pt x="84" y="375"/>
                </a:cubicBezTo>
                <a:cubicBezTo>
                  <a:pt x="84" y="374"/>
                  <a:pt x="85" y="379"/>
                  <a:pt x="85" y="377"/>
                </a:cubicBezTo>
                <a:cubicBezTo>
                  <a:pt x="86" y="378"/>
                  <a:pt x="84" y="378"/>
                  <a:pt x="84" y="379"/>
                </a:cubicBezTo>
                <a:cubicBezTo>
                  <a:pt x="83" y="379"/>
                  <a:pt x="85" y="376"/>
                  <a:pt x="83" y="376"/>
                </a:cubicBezTo>
                <a:cubicBezTo>
                  <a:pt x="84" y="373"/>
                  <a:pt x="82" y="375"/>
                  <a:pt x="83" y="371"/>
                </a:cubicBezTo>
                <a:cubicBezTo>
                  <a:pt x="84" y="371"/>
                  <a:pt x="84" y="373"/>
                  <a:pt x="84" y="374"/>
                </a:cubicBezTo>
                <a:cubicBezTo>
                  <a:pt x="85" y="374"/>
                  <a:pt x="85" y="372"/>
                  <a:pt x="85" y="371"/>
                </a:cubicBezTo>
                <a:cubicBezTo>
                  <a:pt x="86" y="372"/>
                  <a:pt x="86" y="375"/>
                  <a:pt x="86" y="376"/>
                </a:cubicBezTo>
                <a:close/>
                <a:moveTo>
                  <a:pt x="68" y="520"/>
                </a:moveTo>
                <a:cubicBezTo>
                  <a:pt x="69" y="519"/>
                  <a:pt x="69" y="520"/>
                  <a:pt x="70" y="520"/>
                </a:cubicBezTo>
                <a:cubicBezTo>
                  <a:pt x="70" y="521"/>
                  <a:pt x="68" y="521"/>
                  <a:pt x="69" y="522"/>
                </a:cubicBezTo>
                <a:cubicBezTo>
                  <a:pt x="68" y="522"/>
                  <a:pt x="67" y="522"/>
                  <a:pt x="67" y="522"/>
                </a:cubicBezTo>
                <a:cubicBezTo>
                  <a:pt x="68" y="522"/>
                  <a:pt x="68" y="521"/>
                  <a:pt x="69" y="521"/>
                </a:cubicBezTo>
                <a:cubicBezTo>
                  <a:pt x="69" y="520"/>
                  <a:pt x="69" y="521"/>
                  <a:pt x="68" y="520"/>
                </a:cubicBezTo>
                <a:close/>
                <a:moveTo>
                  <a:pt x="51" y="618"/>
                </a:moveTo>
                <a:cubicBezTo>
                  <a:pt x="50" y="619"/>
                  <a:pt x="49" y="616"/>
                  <a:pt x="49" y="617"/>
                </a:cubicBezTo>
                <a:cubicBezTo>
                  <a:pt x="48" y="617"/>
                  <a:pt x="49" y="615"/>
                  <a:pt x="48" y="614"/>
                </a:cubicBezTo>
                <a:cubicBezTo>
                  <a:pt x="50" y="615"/>
                  <a:pt x="49" y="617"/>
                  <a:pt x="51" y="618"/>
                </a:cubicBezTo>
                <a:close/>
                <a:moveTo>
                  <a:pt x="52" y="543"/>
                </a:moveTo>
                <a:cubicBezTo>
                  <a:pt x="51" y="544"/>
                  <a:pt x="51" y="542"/>
                  <a:pt x="51" y="541"/>
                </a:cubicBezTo>
                <a:cubicBezTo>
                  <a:pt x="51" y="541"/>
                  <a:pt x="52" y="541"/>
                  <a:pt x="53" y="541"/>
                </a:cubicBezTo>
                <a:cubicBezTo>
                  <a:pt x="53" y="542"/>
                  <a:pt x="50" y="542"/>
                  <a:pt x="52" y="543"/>
                </a:cubicBezTo>
                <a:close/>
                <a:moveTo>
                  <a:pt x="71" y="333"/>
                </a:moveTo>
                <a:cubicBezTo>
                  <a:pt x="72" y="333"/>
                  <a:pt x="71" y="334"/>
                  <a:pt x="73" y="334"/>
                </a:cubicBezTo>
                <a:cubicBezTo>
                  <a:pt x="73" y="334"/>
                  <a:pt x="73" y="335"/>
                  <a:pt x="73" y="335"/>
                </a:cubicBezTo>
                <a:cubicBezTo>
                  <a:pt x="73" y="337"/>
                  <a:pt x="72" y="335"/>
                  <a:pt x="72" y="334"/>
                </a:cubicBezTo>
                <a:cubicBezTo>
                  <a:pt x="72" y="334"/>
                  <a:pt x="72" y="335"/>
                  <a:pt x="72" y="335"/>
                </a:cubicBezTo>
                <a:cubicBezTo>
                  <a:pt x="71" y="335"/>
                  <a:pt x="70" y="334"/>
                  <a:pt x="71" y="333"/>
                </a:cubicBezTo>
                <a:close/>
                <a:moveTo>
                  <a:pt x="62" y="40"/>
                </a:moveTo>
                <a:cubicBezTo>
                  <a:pt x="62" y="41"/>
                  <a:pt x="62" y="43"/>
                  <a:pt x="60" y="43"/>
                </a:cubicBezTo>
                <a:cubicBezTo>
                  <a:pt x="60" y="43"/>
                  <a:pt x="60" y="42"/>
                  <a:pt x="61" y="42"/>
                </a:cubicBezTo>
                <a:cubicBezTo>
                  <a:pt x="61" y="41"/>
                  <a:pt x="60" y="41"/>
                  <a:pt x="60" y="41"/>
                </a:cubicBezTo>
                <a:cubicBezTo>
                  <a:pt x="59" y="40"/>
                  <a:pt x="60" y="39"/>
                  <a:pt x="61" y="39"/>
                </a:cubicBezTo>
                <a:cubicBezTo>
                  <a:pt x="60" y="41"/>
                  <a:pt x="60" y="40"/>
                  <a:pt x="62" y="40"/>
                </a:cubicBezTo>
                <a:close/>
                <a:moveTo>
                  <a:pt x="23" y="36"/>
                </a:moveTo>
                <a:cubicBezTo>
                  <a:pt x="22" y="36"/>
                  <a:pt x="22" y="36"/>
                  <a:pt x="21" y="36"/>
                </a:cubicBezTo>
                <a:cubicBezTo>
                  <a:pt x="21" y="34"/>
                  <a:pt x="23" y="35"/>
                  <a:pt x="22" y="34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62" y="165"/>
                </a:moveTo>
                <a:cubicBezTo>
                  <a:pt x="63" y="164"/>
                  <a:pt x="63" y="163"/>
                  <a:pt x="64" y="163"/>
                </a:cubicBezTo>
                <a:cubicBezTo>
                  <a:pt x="64" y="164"/>
                  <a:pt x="64" y="165"/>
                  <a:pt x="64" y="166"/>
                </a:cubicBezTo>
                <a:cubicBezTo>
                  <a:pt x="63" y="165"/>
                  <a:pt x="63" y="165"/>
                  <a:pt x="62" y="165"/>
                </a:cubicBezTo>
                <a:close/>
                <a:moveTo>
                  <a:pt x="108" y="9"/>
                </a:moveTo>
                <a:cubicBezTo>
                  <a:pt x="109" y="8"/>
                  <a:pt x="111" y="10"/>
                  <a:pt x="110" y="11"/>
                </a:cubicBezTo>
                <a:cubicBezTo>
                  <a:pt x="109" y="11"/>
                  <a:pt x="109" y="10"/>
                  <a:pt x="108" y="9"/>
                </a:cubicBezTo>
                <a:close/>
                <a:moveTo>
                  <a:pt x="84" y="6"/>
                </a:moveTo>
                <a:cubicBezTo>
                  <a:pt x="85" y="7"/>
                  <a:pt x="85" y="6"/>
                  <a:pt x="87" y="6"/>
                </a:cubicBezTo>
                <a:cubicBezTo>
                  <a:pt x="82" y="11"/>
                  <a:pt x="74" y="12"/>
                  <a:pt x="72" y="17"/>
                </a:cubicBezTo>
                <a:cubicBezTo>
                  <a:pt x="72" y="18"/>
                  <a:pt x="71" y="17"/>
                  <a:pt x="71" y="17"/>
                </a:cubicBezTo>
                <a:cubicBezTo>
                  <a:pt x="71" y="17"/>
                  <a:pt x="70" y="17"/>
                  <a:pt x="70" y="17"/>
                </a:cubicBezTo>
                <a:cubicBezTo>
                  <a:pt x="75" y="13"/>
                  <a:pt x="78" y="8"/>
                  <a:pt x="84" y="8"/>
                </a:cubicBezTo>
                <a:cubicBezTo>
                  <a:pt x="85" y="8"/>
                  <a:pt x="83" y="7"/>
                  <a:pt x="84" y="6"/>
                </a:cubicBezTo>
                <a:close/>
                <a:moveTo>
                  <a:pt x="97" y="14"/>
                </a:moveTo>
                <a:cubicBezTo>
                  <a:pt x="96" y="14"/>
                  <a:pt x="94" y="14"/>
                  <a:pt x="93" y="14"/>
                </a:cubicBezTo>
                <a:cubicBezTo>
                  <a:pt x="93" y="12"/>
                  <a:pt x="98" y="11"/>
                  <a:pt x="97" y="14"/>
                </a:cubicBezTo>
                <a:close/>
                <a:moveTo>
                  <a:pt x="16" y="29"/>
                </a:moveTo>
                <a:cubicBezTo>
                  <a:pt x="15" y="31"/>
                  <a:pt x="14" y="33"/>
                  <a:pt x="11" y="34"/>
                </a:cubicBezTo>
                <a:cubicBezTo>
                  <a:pt x="13" y="32"/>
                  <a:pt x="13" y="30"/>
                  <a:pt x="16" y="29"/>
                </a:cubicBezTo>
                <a:close/>
                <a:moveTo>
                  <a:pt x="117" y="48"/>
                </a:moveTo>
                <a:cubicBezTo>
                  <a:pt x="117" y="48"/>
                  <a:pt x="117" y="48"/>
                  <a:pt x="118" y="4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17" y="49"/>
                  <a:pt x="118" y="49"/>
                  <a:pt x="118" y="51"/>
                </a:cubicBezTo>
                <a:cubicBezTo>
                  <a:pt x="117" y="51"/>
                  <a:pt x="117" y="49"/>
                  <a:pt x="117" y="48"/>
                </a:cubicBezTo>
                <a:close/>
                <a:moveTo>
                  <a:pt x="12" y="49"/>
                </a:moveTo>
                <a:cubicBezTo>
                  <a:pt x="10" y="51"/>
                  <a:pt x="12" y="50"/>
                  <a:pt x="12" y="52"/>
                </a:cubicBezTo>
                <a:cubicBezTo>
                  <a:pt x="12" y="51"/>
                  <a:pt x="10" y="51"/>
                  <a:pt x="11" y="53"/>
                </a:cubicBezTo>
                <a:cubicBezTo>
                  <a:pt x="10" y="53"/>
                  <a:pt x="9" y="53"/>
                  <a:pt x="9" y="53"/>
                </a:cubicBezTo>
                <a:cubicBezTo>
                  <a:pt x="10" y="52"/>
                  <a:pt x="9" y="49"/>
                  <a:pt x="12" y="49"/>
                </a:cubicBezTo>
                <a:close/>
                <a:moveTo>
                  <a:pt x="121" y="50"/>
                </a:moveTo>
                <a:cubicBezTo>
                  <a:pt x="122" y="53"/>
                  <a:pt x="122" y="55"/>
                  <a:pt x="121" y="60"/>
                </a:cubicBezTo>
                <a:cubicBezTo>
                  <a:pt x="120" y="56"/>
                  <a:pt x="120" y="53"/>
                  <a:pt x="121" y="50"/>
                </a:cubicBezTo>
                <a:close/>
                <a:moveTo>
                  <a:pt x="130" y="53"/>
                </a:moveTo>
                <a:cubicBezTo>
                  <a:pt x="131" y="53"/>
                  <a:pt x="131" y="55"/>
                  <a:pt x="131" y="56"/>
                </a:cubicBezTo>
                <a:cubicBezTo>
                  <a:pt x="129" y="56"/>
                  <a:pt x="130" y="55"/>
                  <a:pt x="130" y="53"/>
                </a:cubicBezTo>
                <a:close/>
                <a:moveTo>
                  <a:pt x="4" y="62"/>
                </a:moveTo>
                <a:cubicBezTo>
                  <a:pt x="5" y="62"/>
                  <a:pt x="5" y="62"/>
                  <a:pt x="6" y="63"/>
                </a:cubicBezTo>
                <a:cubicBezTo>
                  <a:pt x="6" y="64"/>
                  <a:pt x="4" y="62"/>
                  <a:pt x="4" y="64"/>
                </a:cubicBezTo>
                <a:cubicBezTo>
                  <a:pt x="3" y="62"/>
                  <a:pt x="5" y="61"/>
                  <a:pt x="4" y="59"/>
                </a:cubicBezTo>
                <a:cubicBezTo>
                  <a:pt x="7" y="58"/>
                  <a:pt x="6" y="62"/>
                  <a:pt x="4" y="62"/>
                </a:cubicBezTo>
                <a:close/>
                <a:moveTo>
                  <a:pt x="129" y="58"/>
                </a:moveTo>
                <a:cubicBezTo>
                  <a:pt x="131" y="57"/>
                  <a:pt x="129" y="59"/>
                  <a:pt x="131" y="59"/>
                </a:cubicBezTo>
                <a:cubicBezTo>
                  <a:pt x="130" y="60"/>
                  <a:pt x="128" y="59"/>
                  <a:pt x="129" y="61"/>
                </a:cubicBezTo>
                <a:cubicBezTo>
                  <a:pt x="127" y="60"/>
                  <a:pt x="131" y="59"/>
                  <a:pt x="129" y="58"/>
                </a:cubicBezTo>
                <a:close/>
                <a:moveTo>
                  <a:pt x="115" y="76"/>
                </a:moveTo>
                <a:cubicBezTo>
                  <a:pt x="114" y="77"/>
                  <a:pt x="115" y="78"/>
                  <a:pt x="114" y="78"/>
                </a:cubicBezTo>
                <a:cubicBezTo>
                  <a:pt x="113" y="76"/>
                  <a:pt x="116" y="73"/>
                  <a:pt x="116" y="71"/>
                </a:cubicBezTo>
                <a:cubicBezTo>
                  <a:pt x="117" y="73"/>
                  <a:pt x="116" y="79"/>
                  <a:pt x="113" y="81"/>
                </a:cubicBezTo>
                <a:cubicBezTo>
                  <a:pt x="114" y="85"/>
                  <a:pt x="111" y="90"/>
                  <a:pt x="108" y="95"/>
                </a:cubicBezTo>
                <a:cubicBezTo>
                  <a:pt x="108" y="96"/>
                  <a:pt x="109" y="95"/>
                  <a:pt x="108" y="97"/>
                </a:cubicBezTo>
                <a:cubicBezTo>
                  <a:pt x="106" y="96"/>
                  <a:pt x="105" y="102"/>
                  <a:pt x="103" y="105"/>
                </a:cubicBezTo>
                <a:cubicBezTo>
                  <a:pt x="102" y="104"/>
                  <a:pt x="102" y="102"/>
                  <a:pt x="102" y="101"/>
                </a:cubicBezTo>
                <a:cubicBezTo>
                  <a:pt x="103" y="100"/>
                  <a:pt x="102" y="102"/>
                  <a:pt x="102" y="102"/>
                </a:cubicBezTo>
                <a:cubicBezTo>
                  <a:pt x="104" y="101"/>
                  <a:pt x="104" y="97"/>
                  <a:pt x="107" y="97"/>
                </a:cubicBezTo>
                <a:cubicBezTo>
                  <a:pt x="105" y="92"/>
                  <a:pt x="112" y="86"/>
                  <a:pt x="111" y="82"/>
                </a:cubicBezTo>
                <a:cubicBezTo>
                  <a:pt x="113" y="80"/>
                  <a:pt x="115" y="81"/>
                  <a:pt x="115" y="76"/>
                </a:cubicBezTo>
                <a:close/>
                <a:moveTo>
                  <a:pt x="12" y="77"/>
                </a:moveTo>
                <a:cubicBezTo>
                  <a:pt x="12" y="78"/>
                  <a:pt x="11" y="80"/>
                  <a:pt x="13" y="81"/>
                </a:cubicBezTo>
                <a:cubicBezTo>
                  <a:pt x="13" y="82"/>
                  <a:pt x="12" y="82"/>
                  <a:pt x="12" y="83"/>
                </a:cubicBezTo>
                <a:cubicBezTo>
                  <a:pt x="11" y="82"/>
                  <a:pt x="13" y="79"/>
                  <a:pt x="11" y="79"/>
                </a:cubicBezTo>
                <a:cubicBezTo>
                  <a:pt x="11" y="78"/>
                  <a:pt x="12" y="78"/>
                  <a:pt x="12" y="77"/>
                </a:cubicBezTo>
                <a:close/>
                <a:moveTo>
                  <a:pt x="15" y="87"/>
                </a:moveTo>
                <a:cubicBezTo>
                  <a:pt x="14" y="87"/>
                  <a:pt x="14" y="84"/>
                  <a:pt x="13" y="85"/>
                </a:cubicBezTo>
                <a:cubicBezTo>
                  <a:pt x="12" y="84"/>
                  <a:pt x="13" y="82"/>
                  <a:pt x="14" y="81"/>
                </a:cubicBezTo>
                <a:cubicBezTo>
                  <a:pt x="14" y="85"/>
                  <a:pt x="15" y="83"/>
                  <a:pt x="15" y="87"/>
                </a:cubicBezTo>
                <a:close/>
                <a:moveTo>
                  <a:pt x="16" y="98"/>
                </a:moveTo>
                <a:cubicBezTo>
                  <a:pt x="18" y="98"/>
                  <a:pt x="18" y="99"/>
                  <a:pt x="19" y="100"/>
                </a:cubicBezTo>
                <a:cubicBezTo>
                  <a:pt x="19" y="101"/>
                  <a:pt x="16" y="99"/>
                  <a:pt x="16" y="98"/>
                </a:cubicBezTo>
                <a:close/>
                <a:moveTo>
                  <a:pt x="18" y="102"/>
                </a:moveTo>
                <a:cubicBezTo>
                  <a:pt x="20" y="102"/>
                  <a:pt x="20" y="104"/>
                  <a:pt x="20" y="105"/>
                </a:cubicBezTo>
                <a:cubicBezTo>
                  <a:pt x="18" y="105"/>
                  <a:pt x="19" y="103"/>
                  <a:pt x="18" y="102"/>
                </a:cubicBezTo>
                <a:close/>
                <a:moveTo>
                  <a:pt x="20" y="106"/>
                </a:moveTo>
                <a:cubicBezTo>
                  <a:pt x="22" y="106"/>
                  <a:pt x="22" y="109"/>
                  <a:pt x="23" y="111"/>
                </a:cubicBezTo>
                <a:cubicBezTo>
                  <a:pt x="23" y="110"/>
                  <a:pt x="23" y="110"/>
                  <a:pt x="24" y="110"/>
                </a:cubicBezTo>
                <a:cubicBezTo>
                  <a:pt x="25" y="112"/>
                  <a:pt x="25" y="113"/>
                  <a:pt x="26" y="114"/>
                </a:cubicBezTo>
                <a:cubicBezTo>
                  <a:pt x="24" y="115"/>
                  <a:pt x="24" y="114"/>
                  <a:pt x="24" y="113"/>
                </a:cubicBezTo>
                <a:cubicBezTo>
                  <a:pt x="24" y="112"/>
                  <a:pt x="25" y="111"/>
                  <a:pt x="23" y="112"/>
                </a:cubicBezTo>
                <a:cubicBezTo>
                  <a:pt x="22" y="109"/>
                  <a:pt x="20" y="108"/>
                  <a:pt x="20" y="106"/>
                </a:cubicBezTo>
                <a:close/>
                <a:moveTo>
                  <a:pt x="100" y="107"/>
                </a:moveTo>
                <a:cubicBezTo>
                  <a:pt x="102" y="107"/>
                  <a:pt x="100" y="110"/>
                  <a:pt x="101" y="110"/>
                </a:cubicBezTo>
                <a:cubicBezTo>
                  <a:pt x="99" y="110"/>
                  <a:pt x="100" y="111"/>
                  <a:pt x="99" y="112"/>
                </a:cubicBezTo>
                <a:cubicBezTo>
                  <a:pt x="97" y="110"/>
                  <a:pt x="101" y="109"/>
                  <a:pt x="100" y="107"/>
                </a:cubicBezTo>
                <a:close/>
                <a:moveTo>
                  <a:pt x="98" y="115"/>
                </a:moveTo>
                <a:cubicBezTo>
                  <a:pt x="96" y="116"/>
                  <a:pt x="96" y="119"/>
                  <a:pt x="94" y="120"/>
                </a:cubicBezTo>
                <a:cubicBezTo>
                  <a:pt x="94" y="120"/>
                  <a:pt x="96" y="113"/>
                  <a:pt x="98" y="115"/>
                </a:cubicBezTo>
                <a:close/>
                <a:moveTo>
                  <a:pt x="27" y="117"/>
                </a:moveTo>
                <a:cubicBezTo>
                  <a:pt x="30" y="118"/>
                  <a:pt x="27" y="119"/>
                  <a:pt x="28" y="121"/>
                </a:cubicBezTo>
                <a:cubicBezTo>
                  <a:pt x="26" y="120"/>
                  <a:pt x="28" y="119"/>
                  <a:pt x="27" y="117"/>
                </a:cubicBezTo>
                <a:close/>
                <a:moveTo>
                  <a:pt x="92" y="126"/>
                </a:moveTo>
                <a:cubicBezTo>
                  <a:pt x="94" y="128"/>
                  <a:pt x="90" y="129"/>
                  <a:pt x="90" y="130"/>
                </a:cubicBezTo>
                <a:cubicBezTo>
                  <a:pt x="88" y="128"/>
                  <a:pt x="93" y="129"/>
                  <a:pt x="92" y="126"/>
                </a:cubicBezTo>
                <a:close/>
                <a:moveTo>
                  <a:pt x="90" y="134"/>
                </a:moveTo>
                <a:cubicBezTo>
                  <a:pt x="90" y="137"/>
                  <a:pt x="87" y="141"/>
                  <a:pt x="87" y="144"/>
                </a:cubicBezTo>
                <a:cubicBezTo>
                  <a:pt x="86" y="144"/>
                  <a:pt x="86" y="144"/>
                  <a:pt x="85" y="146"/>
                </a:cubicBezTo>
                <a:cubicBezTo>
                  <a:pt x="84" y="144"/>
                  <a:pt x="85" y="145"/>
                  <a:pt x="83" y="146"/>
                </a:cubicBezTo>
                <a:cubicBezTo>
                  <a:pt x="84" y="145"/>
                  <a:pt x="85" y="142"/>
                  <a:pt x="84" y="142"/>
                </a:cubicBezTo>
                <a:cubicBezTo>
                  <a:pt x="88" y="140"/>
                  <a:pt x="87" y="136"/>
                  <a:pt x="90" y="134"/>
                </a:cubicBezTo>
                <a:close/>
                <a:moveTo>
                  <a:pt x="54" y="153"/>
                </a:moveTo>
                <a:cubicBezTo>
                  <a:pt x="54" y="151"/>
                  <a:pt x="53" y="149"/>
                  <a:pt x="52" y="145"/>
                </a:cubicBezTo>
                <a:cubicBezTo>
                  <a:pt x="54" y="145"/>
                  <a:pt x="54" y="151"/>
                  <a:pt x="55" y="149"/>
                </a:cubicBezTo>
                <a:cubicBezTo>
                  <a:pt x="57" y="151"/>
                  <a:pt x="53" y="151"/>
                  <a:pt x="54" y="153"/>
                </a:cubicBezTo>
                <a:close/>
                <a:moveTo>
                  <a:pt x="82" y="148"/>
                </a:moveTo>
                <a:cubicBezTo>
                  <a:pt x="82" y="148"/>
                  <a:pt x="83" y="148"/>
                  <a:pt x="83" y="148"/>
                </a:cubicBezTo>
                <a:cubicBezTo>
                  <a:pt x="84" y="149"/>
                  <a:pt x="82" y="146"/>
                  <a:pt x="84" y="147"/>
                </a:cubicBezTo>
                <a:cubicBezTo>
                  <a:pt x="84" y="148"/>
                  <a:pt x="84" y="149"/>
                  <a:pt x="84" y="150"/>
                </a:cubicBezTo>
                <a:cubicBezTo>
                  <a:pt x="84" y="151"/>
                  <a:pt x="83" y="151"/>
                  <a:pt x="84" y="153"/>
                </a:cubicBezTo>
                <a:cubicBezTo>
                  <a:pt x="83" y="153"/>
                  <a:pt x="82" y="153"/>
                  <a:pt x="82" y="153"/>
                </a:cubicBezTo>
                <a:cubicBezTo>
                  <a:pt x="82" y="152"/>
                  <a:pt x="83" y="151"/>
                  <a:pt x="84" y="150"/>
                </a:cubicBezTo>
                <a:cubicBezTo>
                  <a:pt x="83" y="149"/>
                  <a:pt x="83" y="150"/>
                  <a:pt x="82" y="149"/>
                </a:cubicBezTo>
                <a:cubicBezTo>
                  <a:pt x="82" y="149"/>
                  <a:pt x="83" y="149"/>
                  <a:pt x="82" y="148"/>
                </a:cubicBezTo>
                <a:close/>
                <a:moveTo>
                  <a:pt x="55" y="152"/>
                </a:moveTo>
                <a:cubicBezTo>
                  <a:pt x="56" y="152"/>
                  <a:pt x="57" y="153"/>
                  <a:pt x="57" y="154"/>
                </a:cubicBezTo>
                <a:cubicBezTo>
                  <a:pt x="56" y="154"/>
                  <a:pt x="56" y="154"/>
                  <a:pt x="56" y="155"/>
                </a:cubicBezTo>
                <a:cubicBezTo>
                  <a:pt x="55" y="154"/>
                  <a:pt x="55" y="154"/>
                  <a:pt x="55" y="152"/>
                </a:cubicBezTo>
                <a:close/>
                <a:moveTo>
                  <a:pt x="71" y="176"/>
                </a:moveTo>
                <a:cubicBezTo>
                  <a:pt x="71" y="176"/>
                  <a:pt x="71" y="177"/>
                  <a:pt x="72" y="176"/>
                </a:cubicBezTo>
                <a:cubicBezTo>
                  <a:pt x="72" y="176"/>
                  <a:pt x="71" y="177"/>
                  <a:pt x="72" y="178"/>
                </a:cubicBezTo>
                <a:cubicBezTo>
                  <a:pt x="71" y="178"/>
                  <a:pt x="71" y="179"/>
                  <a:pt x="71" y="181"/>
                </a:cubicBezTo>
                <a:cubicBezTo>
                  <a:pt x="70" y="180"/>
                  <a:pt x="70" y="180"/>
                  <a:pt x="71" y="180"/>
                </a:cubicBezTo>
                <a:cubicBezTo>
                  <a:pt x="71" y="179"/>
                  <a:pt x="70" y="179"/>
                  <a:pt x="70" y="179"/>
                </a:cubicBezTo>
                <a:cubicBezTo>
                  <a:pt x="70" y="178"/>
                  <a:pt x="70" y="178"/>
                  <a:pt x="70" y="177"/>
                </a:cubicBezTo>
                <a:cubicBezTo>
                  <a:pt x="70" y="177"/>
                  <a:pt x="71" y="178"/>
                  <a:pt x="71" y="176"/>
                </a:cubicBezTo>
                <a:close/>
                <a:moveTo>
                  <a:pt x="71" y="182"/>
                </a:moveTo>
                <a:cubicBezTo>
                  <a:pt x="70" y="183"/>
                  <a:pt x="71" y="187"/>
                  <a:pt x="68" y="188"/>
                </a:cubicBezTo>
                <a:cubicBezTo>
                  <a:pt x="69" y="189"/>
                  <a:pt x="68" y="190"/>
                  <a:pt x="69" y="191"/>
                </a:cubicBezTo>
                <a:cubicBezTo>
                  <a:pt x="67" y="192"/>
                  <a:pt x="68" y="189"/>
                  <a:pt x="67" y="189"/>
                </a:cubicBezTo>
                <a:cubicBezTo>
                  <a:pt x="66" y="188"/>
                  <a:pt x="69" y="187"/>
                  <a:pt x="67" y="187"/>
                </a:cubicBezTo>
                <a:cubicBezTo>
                  <a:pt x="68" y="183"/>
                  <a:pt x="68" y="183"/>
                  <a:pt x="71" y="182"/>
                </a:cubicBezTo>
                <a:close/>
                <a:moveTo>
                  <a:pt x="65" y="199"/>
                </a:moveTo>
                <a:cubicBezTo>
                  <a:pt x="66" y="198"/>
                  <a:pt x="67" y="203"/>
                  <a:pt x="65" y="202"/>
                </a:cubicBezTo>
                <a:cubicBezTo>
                  <a:pt x="64" y="201"/>
                  <a:pt x="66" y="200"/>
                  <a:pt x="65" y="199"/>
                </a:cubicBezTo>
                <a:close/>
                <a:moveTo>
                  <a:pt x="64" y="208"/>
                </a:moveTo>
                <a:cubicBezTo>
                  <a:pt x="64" y="207"/>
                  <a:pt x="64" y="206"/>
                  <a:pt x="64" y="205"/>
                </a:cubicBezTo>
                <a:cubicBezTo>
                  <a:pt x="65" y="206"/>
                  <a:pt x="67" y="208"/>
                  <a:pt x="64" y="208"/>
                </a:cubicBezTo>
                <a:close/>
                <a:moveTo>
                  <a:pt x="64" y="209"/>
                </a:moveTo>
                <a:cubicBezTo>
                  <a:pt x="66" y="208"/>
                  <a:pt x="64" y="213"/>
                  <a:pt x="65" y="213"/>
                </a:cubicBezTo>
                <a:cubicBezTo>
                  <a:pt x="62" y="213"/>
                  <a:pt x="65" y="209"/>
                  <a:pt x="64" y="209"/>
                </a:cubicBezTo>
                <a:close/>
                <a:moveTo>
                  <a:pt x="63" y="213"/>
                </a:moveTo>
                <a:cubicBezTo>
                  <a:pt x="65" y="214"/>
                  <a:pt x="64" y="217"/>
                  <a:pt x="63" y="219"/>
                </a:cubicBezTo>
                <a:cubicBezTo>
                  <a:pt x="62" y="217"/>
                  <a:pt x="63" y="215"/>
                  <a:pt x="63" y="213"/>
                </a:cubicBezTo>
                <a:close/>
                <a:moveTo>
                  <a:pt x="66" y="223"/>
                </a:moveTo>
                <a:cubicBezTo>
                  <a:pt x="66" y="222"/>
                  <a:pt x="67" y="224"/>
                  <a:pt x="67" y="224"/>
                </a:cubicBezTo>
                <a:cubicBezTo>
                  <a:pt x="67" y="224"/>
                  <a:pt x="66" y="225"/>
                  <a:pt x="67" y="225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6" y="226"/>
                  <a:pt x="66" y="226"/>
                  <a:pt x="66" y="226"/>
                </a:cubicBezTo>
                <a:cubicBezTo>
                  <a:pt x="66" y="225"/>
                  <a:pt x="67" y="224"/>
                  <a:pt x="66" y="223"/>
                </a:cubicBezTo>
                <a:close/>
                <a:moveTo>
                  <a:pt x="65" y="243"/>
                </a:moveTo>
                <a:cubicBezTo>
                  <a:pt x="65" y="241"/>
                  <a:pt x="62" y="236"/>
                  <a:pt x="66" y="235"/>
                </a:cubicBezTo>
                <a:cubicBezTo>
                  <a:pt x="65" y="237"/>
                  <a:pt x="66" y="236"/>
                  <a:pt x="67" y="239"/>
                </a:cubicBezTo>
                <a:cubicBezTo>
                  <a:pt x="66" y="239"/>
                  <a:pt x="66" y="238"/>
                  <a:pt x="66" y="238"/>
                </a:cubicBezTo>
                <a:cubicBezTo>
                  <a:pt x="65" y="242"/>
                  <a:pt x="68" y="246"/>
                  <a:pt x="67" y="250"/>
                </a:cubicBezTo>
                <a:cubicBezTo>
                  <a:pt x="68" y="250"/>
                  <a:pt x="69" y="251"/>
                  <a:pt x="68" y="251"/>
                </a:cubicBezTo>
                <a:cubicBezTo>
                  <a:pt x="68" y="258"/>
                  <a:pt x="69" y="263"/>
                  <a:pt x="69" y="269"/>
                </a:cubicBezTo>
                <a:cubicBezTo>
                  <a:pt x="69" y="272"/>
                  <a:pt x="72" y="275"/>
                  <a:pt x="69" y="277"/>
                </a:cubicBezTo>
                <a:cubicBezTo>
                  <a:pt x="68" y="267"/>
                  <a:pt x="65" y="260"/>
                  <a:pt x="66" y="249"/>
                </a:cubicBezTo>
                <a:cubicBezTo>
                  <a:pt x="65" y="249"/>
                  <a:pt x="65" y="248"/>
                  <a:pt x="64" y="248"/>
                </a:cubicBezTo>
                <a:cubicBezTo>
                  <a:pt x="64" y="247"/>
                  <a:pt x="65" y="248"/>
                  <a:pt x="66" y="248"/>
                </a:cubicBezTo>
                <a:cubicBezTo>
                  <a:pt x="65" y="246"/>
                  <a:pt x="64" y="244"/>
                  <a:pt x="64" y="242"/>
                </a:cubicBezTo>
                <a:cubicBezTo>
                  <a:pt x="64" y="242"/>
                  <a:pt x="64" y="243"/>
                  <a:pt x="65" y="243"/>
                </a:cubicBezTo>
                <a:close/>
                <a:moveTo>
                  <a:pt x="70" y="284"/>
                </a:moveTo>
                <a:cubicBezTo>
                  <a:pt x="67" y="284"/>
                  <a:pt x="69" y="294"/>
                  <a:pt x="71" y="297"/>
                </a:cubicBezTo>
                <a:cubicBezTo>
                  <a:pt x="71" y="297"/>
                  <a:pt x="70" y="301"/>
                  <a:pt x="72" y="300"/>
                </a:cubicBezTo>
                <a:cubicBezTo>
                  <a:pt x="71" y="301"/>
                  <a:pt x="70" y="299"/>
                  <a:pt x="71" y="303"/>
                </a:cubicBezTo>
                <a:cubicBezTo>
                  <a:pt x="71" y="303"/>
                  <a:pt x="71" y="302"/>
                  <a:pt x="72" y="303"/>
                </a:cubicBezTo>
                <a:cubicBezTo>
                  <a:pt x="71" y="304"/>
                  <a:pt x="73" y="305"/>
                  <a:pt x="72" y="306"/>
                </a:cubicBezTo>
                <a:cubicBezTo>
                  <a:pt x="71" y="307"/>
                  <a:pt x="73" y="305"/>
                  <a:pt x="72" y="304"/>
                </a:cubicBezTo>
                <a:cubicBezTo>
                  <a:pt x="71" y="307"/>
                  <a:pt x="73" y="309"/>
                  <a:pt x="72" y="313"/>
                </a:cubicBezTo>
                <a:cubicBezTo>
                  <a:pt x="71" y="312"/>
                  <a:pt x="70" y="311"/>
                  <a:pt x="69" y="310"/>
                </a:cubicBezTo>
                <a:cubicBezTo>
                  <a:pt x="71" y="308"/>
                  <a:pt x="68" y="308"/>
                  <a:pt x="69" y="306"/>
                </a:cubicBezTo>
                <a:cubicBezTo>
                  <a:pt x="70" y="306"/>
                  <a:pt x="69" y="308"/>
                  <a:pt x="71" y="308"/>
                </a:cubicBezTo>
                <a:cubicBezTo>
                  <a:pt x="70" y="302"/>
                  <a:pt x="68" y="302"/>
                  <a:pt x="68" y="296"/>
                </a:cubicBezTo>
                <a:cubicBezTo>
                  <a:pt x="68" y="296"/>
                  <a:pt x="68" y="297"/>
                  <a:pt x="68" y="297"/>
                </a:cubicBezTo>
                <a:cubicBezTo>
                  <a:pt x="68" y="294"/>
                  <a:pt x="65" y="280"/>
                  <a:pt x="67" y="276"/>
                </a:cubicBezTo>
                <a:cubicBezTo>
                  <a:pt x="66" y="277"/>
                  <a:pt x="68" y="279"/>
                  <a:pt x="68" y="279"/>
                </a:cubicBezTo>
                <a:cubicBezTo>
                  <a:pt x="68" y="280"/>
                  <a:pt x="67" y="283"/>
                  <a:pt x="70" y="284"/>
                </a:cubicBezTo>
                <a:close/>
                <a:moveTo>
                  <a:pt x="72" y="310"/>
                </a:moveTo>
                <a:cubicBezTo>
                  <a:pt x="74" y="309"/>
                  <a:pt x="74" y="312"/>
                  <a:pt x="73" y="313"/>
                </a:cubicBezTo>
                <a:cubicBezTo>
                  <a:pt x="75" y="313"/>
                  <a:pt x="74" y="311"/>
                  <a:pt x="75" y="313"/>
                </a:cubicBezTo>
                <a:cubicBezTo>
                  <a:pt x="75" y="313"/>
                  <a:pt x="74" y="315"/>
                  <a:pt x="73" y="314"/>
                </a:cubicBezTo>
                <a:cubicBezTo>
                  <a:pt x="73" y="315"/>
                  <a:pt x="75" y="315"/>
                  <a:pt x="75" y="316"/>
                </a:cubicBezTo>
                <a:cubicBezTo>
                  <a:pt x="75" y="316"/>
                  <a:pt x="76" y="317"/>
                  <a:pt x="74" y="318"/>
                </a:cubicBezTo>
                <a:cubicBezTo>
                  <a:pt x="76" y="320"/>
                  <a:pt x="76" y="322"/>
                  <a:pt x="77" y="322"/>
                </a:cubicBezTo>
                <a:cubicBezTo>
                  <a:pt x="77" y="323"/>
                  <a:pt x="77" y="322"/>
                  <a:pt x="76" y="322"/>
                </a:cubicBezTo>
                <a:cubicBezTo>
                  <a:pt x="77" y="324"/>
                  <a:pt x="76" y="327"/>
                  <a:pt x="78" y="328"/>
                </a:cubicBezTo>
                <a:cubicBezTo>
                  <a:pt x="77" y="329"/>
                  <a:pt x="78" y="329"/>
                  <a:pt x="77" y="331"/>
                </a:cubicBezTo>
                <a:cubicBezTo>
                  <a:pt x="78" y="331"/>
                  <a:pt x="78" y="330"/>
                  <a:pt x="78" y="330"/>
                </a:cubicBezTo>
                <a:cubicBezTo>
                  <a:pt x="79" y="330"/>
                  <a:pt x="78" y="331"/>
                  <a:pt x="79" y="331"/>
                </a:cubicBezTo>
                <a:cubicBezTo>
                  <a:pt x="79" y="332"/>
                  <a:pt x="78" y="332"/>
                  <a:pt x="78" y="334"/>
                </a:cubicBezTo>
                <a:cubicBezTo>
                  <a:pt x="81" y="331"/>
                  <a:pt x="77" y="336"/>
                  <a:pt x="80" y="336"/>
                </a:cubicBezTo>
                <a:cubicBezTo>
                  <a:pt x="78" y="338"/>
                  <a:pt x="80" y="338"/>
                  <a:pt x="79" y="339"/>
                </a:cubicBezTo>
                <a:cubicBezTo>
                  <a:pt x="79" y="340"/>
                  <a:pt x="80" y="339"/>
                  <a:pt x="81" y="340"/>
                </a:cubicBezTo>
                <a:cubicBezTo>
                  <a:pt x="81" y="341"/>
                  <a:pt x="78" y="342"/>
                  <a:pt x="81" y="342"/>
                </a:cubicBezTo>
                <a:cubicBezTo>
                  <a:pt x="79" y="345"/>
                  <a:pt x="82" y="351"/>
                  <a:pt x="82" y="355"/>
                </a:cubicBezTo>
                <a:cubicBezTo>
                  <a:pt x="80" y="355"/>
                  <a:pt x="79" y="354"/>
                  <a:pt x="79" y="353"/>
                </a:cubicBezTo>
                <a:cubicBezTo>
                  <a:pt x="80" y="353"/>
                  <a:pt x="80" y="353"/>
                  <a:pt x="81" y="353"/>
                </a:cubicBezTo>
                <a:cubicBezTo>
                  <a:pt x="80" y="353"/>
                  <a:pt x="80" y="352"/>
                  <a:pt x="80" y="352"/>
                </a:cubicBezTo>
                <a:cubicBezTo>
                  <a:pt x="79" y="353"/>
                  <a:pt x="81" y="348"/>
                  <a:pt x="79" y="347"/>
                </a:cubicBezTo>
                <a:cubicBezTo>
                  <a:pt x="80" y="348"/>
                  <a:pt x="78" y="346"/>
                  <a:pt x="79" y="343"/>
                </a:cubicBezTo>
                <a:cubicBezTo>
                  <a:pt x="78" y="344"/>
                  <a:pt x="77" y="345"/>
                  <a:pt x="78" y="347"/>
                </a:cubicBezTo>
                <a:cubicBezTo>
                  <a:pt x="78" y="346"/>
                  <a:pt x="78" y="346"/>
                  <a:pt x="77" y="346"/>
                </a:cubicBezTo>
                <a:cubicBezTo>
                  <a:pt x="78" y="345"/>
                  <a:pt x="77" y="345"/>
                  <a:pt x="77" y="343"/>
                </a:cubicBezTo>
                <a:cubicBezTo>
                  <a:pt x="77" y="343"/>
                  <a:pt x="78" y="343"/>
                  <a:pt x="78" y="343"/>
                </a:cubicBezTo>
                <a:cubicBezTo>
                  <a:pt x="79" y="342"/>
                  <a:pt x="77" y="342"/>
                  <a:pt x="79" y="342"/>
                </a:cubicBezTo>
                <a:cubicBezTo>
                  <a:pt x="79" y="341"/>
                  <a:pt x="78" y="342"/>
                  <a:pt x="77" y="341"/>
                </a:cubicBezTo>
                <a:cubicBezTo>
                  <a:pt x="77" y="341"/>
                  <a:pt x="78" y="341"/>
                  <a:pt x="78" y="340"/>
                </a:cubicBezTo>
                <a:cubicBezTo>
                  <a:pt x="78" y="339"/>
                  <a:pt x="77" y="340"/>
                  <a:pt x="77" y="340"/>
                </a:cubicBezTo>
                <a:cubicBezTo>
                  <a:pt x="77" y="339"/>
                  <a:pt x="78" y="336"/>
                  <a:pt x="76" y="336"/>
                </a:cubicBezTo>
                <a:cubicBezTo>
                  <a:pt x="78" y="335"/>
                  <a:pt x="77" y="334"/>
                  <a:pt x="77" y="332"/>
                </a:cubicBezTo>
                <a:cubicBezTo>
                  <a:pt x="77" y="332"/>
                  <a:pt x="76" y="329"/>
                  <a:pt x="76" y="327"/>
                </a:cubicBezTo>
                <a:cubicBezTo>
                  <a:pt x="74" y="327"/>
                  <a:pt x="76" y="329"/>
                  <a:pt x="73" y="329"/>
                </a:cubicBezTo>
                <a:cubicBezTo>
                  <a:pt x="74" y="328"/>
                  <a:pt x="74" y="328"/>
                  <a:pt x="74" y="327"/>
                </a:cubicBezTo>
                <a:cubicBezTo>
                  <a:pt x="74" y="327"/>
                  <a:pt x="74" y="327"/>
                  <a:pt x="73" y="328"/>
                </a:cubicBezTo>
                <a:cubicBezTo>
                  <a:pt x="72" y="328"/>
                  <a:pt x="75" y="327"/>
                  <a:pt x="72" y="327"/>
                </a:cubicBezTo>
                <a:cubicBezTo>
                  <a:pt x="74" y="325"/>
                  <a:pt x="72" y="324"/>
                  <a:pt x="73" y="322"/>
                </a:cubicBezTo>
                <a:cubicBezTo>
                  <a:pt x="74" y="323"/>
                  <a:pt x="73" y="323"/>
                  <a:pt x="75" y="323"/>
                </a:cubicBezTo>
                <a:cubicBezTo>
                  <a:pt x="75" y="322"/>
                  <a:pt x="75" y="320"/>
                  <a:pt x="75" y="319"/>
                </a:cubicBezTo>
                <a:cubicBezTo>
                  <a:pt x="74" y="324"/>
                  <a:pt x="74" y="318"/>
                  <a:pt x="72" y="323"/>
                </a:cubicBezTo>
                <a:cubicBezTo>
                  <a:pt x="71" y="322"/>
                  <a:pt x="73" y="321"/>
                  <a:pt x="72" y="319"/>
                </a:cubicBezTo>
                <a:cubicBezTo>
                  <a:pt x="71" y="322"/>
                  <a:pt x="73" y="318"/>
                  <a:pt x="72" y="319"/>
                </a:cubicBezTo>
                <a:cubicBezTo>
                  <a:pt x="70" y="319"/>
                  <a:pt x="72" y="318"/>
                  <a:pt x="72" y="317"/>
                </a:cubicBezTo>
                <a:cubicBezTo>
                  <a:pt x="73" y="318"/>
                  <a:pt x="72" y="319"/>
                  <a:pt x="73" y="319"/>
                </a:cubicBezTo>
                <a:cubicBezTo>
                  <a:pt x="74" y="319"/>
                  <a:pt x="74" y="319"/>
                  <a:pt x="74" y="318"/>
                </a:cubicBezTo>
                <a:cubicBezTo>
                  <a:pt x="74" y="317"/>
                  <a:pt x="74" y="316"/>
                  <a:pt x="73" y="316"/>
                </a:cubicBezTo>
                <a:cubicBezTo>
                  <a:pt x="72" y="316"/>
                  <a:pt x="73" y="317"/>
                  <a:pt x="72" y="317"/>
                </a:cubicBezTo>
                <a:cubicBezTo>
                  <a:pt x="70" y="317"/>
                  <a:pt x="73" y="314"/>
                  <a:pt x="71" y="316"/>
                </a:cubicBezTo>
                <a:cubicBezTo>
                  <a:pt x="70" y="314"/>
                  <a:pt x="74" y="314"/>
                  <a:pt x="72" y="310"/>
                </a:cubicBezTo>
                <a:close/>
                <a:moveTo>
                  <a:pt x="81" y="359"/>
                </a:moveTo>
                <a:cubicBezTo>
                  <a:pt x="81" y="359"/>
                  <a:pt x="81" y="360"/>
                  <a:pt x="81" y="360"/>
                </a:cubicBezTo>
                <a:cubicBezTo>
                  <a:pt x="81" y="360"/>
                  <a:pt x="82" y="361"/>
                  <a:pt x="82" y="360"/>
                </a:cubicBezTo>
                <a:cubicBezTo>
                  <a:pt x="83" y="360"/>
                  <a:pt x="82" y="361"/>
                  <a:pt x="82" y="361"/>
                </a:cubicBezTo>
                <a:cubicBezTo>
                  <a:pt x="82" y="361"/>
                  <a:pt x="82" y="361"/>
                  <a:pt x="83" y="361"/>
                </a:cubicBezTo>
                <a:cubicBezTo>
                  <a:pt x="82" y="362"/>
                  <a:pt x="82" y="361"/>
                  <a:pt x="82" y="362"/>
                </a:cubicBezTo>
                <a:cubicBezTo>
                  <a:pt x="81" y="361"/>
                  <a:pt x="80" y="360"/>
                  <a:pt x="81" y="359"/>
                </a:cubicBezTo>
                <a:close/>
                <a:moveTo>
                  <a:pt x="83" y="381"/>
                </a:moveTo>
                <a:cubicBezTo>
                  <a:pt x="83" y="381"/>
                  <a:pt x="84" y="381"/>
                  <a:pt x="85" y="381"/>
                </a:cubicBezTo>
                <a:cubicBezTo>
                  <a:pt x="83" y="384"/>
                  <a:pt x="86" y="384"/>
                  <a:pt x="84" y="387"/>
                </a:cubicBezTo>
                <a:cubicBezTo>
                  <a:pt x="83" y="386"/>
                  <a:pt x="83" y="382"/>
                  <a:pt x="83" y="381"/>
                </a:cubicBezTo>
                <a:close/>
                <a:moveTo>
                  <a:pt x="86" y="389"/>
                </a:moveTo>
                <a:cubicBezTo>
                  <a:pt x="88" y="389"/>
                  <a:pt x="86" y="391"/>
                  <a:pt x="87" y="391"/>
                </a:cubicBezTo>
                <a:cubicBezTo>
                  <a:pt x="87" y="391"/>
                  <a:pt x="86" y="391"/>
                  <a:pt x="86" y="392"/>
                </a:cubicBezTo>
                <a:cubicBezTo>
                  <a:pt x="85" y="392"/>
                  <a:pt x="85" y="391"/>
                  <a:pt x="85" y="389"/>
                </a:cubicBezTo>
                <a:cubicBezTo>
                  <a:pt x="86" y="390"/>
                  <a:pt x="86" y="390"/>
                  <a:pt x="86" y="390"/>
                </a:cubicBezTo>
                <a:cubicBezTo>
                  <a:pt x="86" y="390"/>
                  <a:pt x="86" y="389"/>
                  <a:pt x="86" y="389"/>
                </a:cubicBezTo>
                <a:close/>
                <a:moveTo>
                  <a:pt x="85" y="392"/>
                </a:moveTo>
                <a:cubicBezTo>
                  <a:pt x="86" y="392"/>
                  <a:pt x="85" y="394"/>
                  <a:pt x="86" y="394"/>
                </a:cubicBezTo>
                <a:cubicBezTo>
                  <a:pt x="85" y="396"/>
                  <a:pt x="84" y="392"/>
                  <a:pt x="85" y="392"/>
                </a:cubicBezTo>
                <a:close/>
                <a:moveTo>
                  <a:pt x="85" y="395"/>
                </a:moveTo>
                <a:cubicBezTo>
                  <a:pt x="86" y="395"/>
                  <a:pt x="85" y="397"/>
                  <a:pt x="85" y="398"/>
                </a:cubicBezTo>
                <a:cubicBezTo>
                  <a:pt x="86" y="397"/>
                  <a:pt x="86" y="396"/>
                  <a:pt x="87" y="397"/>
                </a:cubicBezTo>
                <a:cubicBezTo>
                  <a:pt x="87" y="398"/>
                  <a:pt x="87" y="398"/>
                  <a:pt x="86" y="399"/>
                </a:cubicBezTo>
                <a:cubicBezTo>
                  <a:pt x="85" y="398"/>
                  <a:pt x="84" y="397"/>
                  <a:pt x="85" y="395"/>
                </a:cubicBezTo>
                <a:close/>
                <a:moveTo>
                  <a:pt x="85" y="403"/>
                </a:moveTo>
                <a:cubicBezTo>
                  <a:pt x="85" y="403"/>
                  <a:pt x="85" y="404"/>
                  <a:pt x="86" y="404"/>
                </a:cubicBezTo>
                <a:cubicBezTo>
                  <a:pt x="86" y="404"/>
                  <a:pt x="86" y="406"/>
                  <a:pt x="85" y="406"/>
                </a:cubicBezTo>
                <a:cubicBezTo>
                  <a:pt x="85" y="407"/>
                  <a:pt x="85" y="405"/>
                  <a:pt x="85" y="403"/>
                </a:cubicBezTo>
                <a:close/>
                <a:moveTo>
                  <a:pt x="78" y="462"/>
                </a:moveTo>
                <a:cubicBezTo>
                  <a:pt x="78" y="463"/>
                  <a:pt x="78" y="464"/>
                  <a:pt x="77" y="465"/>
                </a:cubicBezTo>
                <a:cubicBezTo>
                  <a:pt x="76" y="465"/>
                  <a:pt x="77" y="463"/>
                  <a:pt x="77" y="462"/>
                </a:cubicBezTo>
                <a:cubicBezTo>
                  <a:pt x="77" y="462"/>
                  <a:pt x="78" y="462"/>
                  <a:pt x="78" y="462"/>
                </a:cubicBezTo>
                <a:close/>
                <a:moveTo>
                  <a:pt x="78" y="472"/>
                </a:moveTo>
                <a:cubicBezTo>
                  <a:pt x="79" y="472"/>
                  <a:pt x="78" y="475"/>
                  <a:pt x="77" y="474"/>
                </a:cubicBezTo>
                <a:cubicBezTo>
                  <a:pt x="78" y="473"/>
                  <a:pt x="76" y="473"/>
                  <a:pt x="78" y="472"/>
                </a:cubicBezTo>
                <a:close/>
                <a:moveTo>
                  <a:pt x="45" y="593"/>
                </a:moveTo>
                <a:cubicBezTo>
                  <a:pt x="46" y="594"/>
                  <a:pt x="46" y="593"/>
                  <a:pt x="47" y="594"/>
                </a:cubicBezTo>
                <a:cubicBezTo>
                  <a:pt x="46" y="596"/>
                  <a:pt x="45" y="597"/>
                  <a:pt x="46" y="599"/>
                </a:cubicBezTo>
                <a:cubicBezTo>
                  <a:pt x="45" y="600"/>
                  <a:pt x="45" y="595"/>
                  <a:pt x="45" y="593"/>
                </a:cubicBezTo>
                <a:close/>
                <a:moveTo>
                  <a:pt x="47" y="607"/>
                </a:moveTo>
                <a:cubicBezTo>
                  <a:pt x="46" y="607"/>
                  <a:pt x="46" y="606"/>
                  <a:pt x="45" y="606"/>
                </a:cubicBezTo>
                <a:cubicBezTo>
                  <a:pt x="45" y="605"/>
                  <a:pt x="46" y="604"/>
                  <a:pt x="45" y="603"/>
                </a:cubicBezTo>
                <a:cubicBezTo>
                  <a:pt x="45" y="602"/>
                  <a:pt x="46" y="602"/>
                  <a:pt x="46" y="603"/>
                </a:cubicBezTo>
                <a:cubicBezTo>
                  <a:pt x="46" y="603"/>
                  <a:pt x="47" y="603"/>
                  <a:pt x="47" y="603"/>
                </a:cubicBezTo>
                <a:cubicBezTo>
                  <a:pt x="48" y="604"/>
                  <a:pt x="46" y="606"/>
                  <a:pt x="47" y="607"/>
                </a:cubicBezTo>
                <a:close/>
                <a:moveTo>
                  <a:pt x="45" y="607"/>
                </a:moveTo>
                <a:cubicBezTo>
                  <a:pt x="45" y="607"/>
                  <a:pt x="46" y="607"/>
                  <a:pt x="45" y="607"/>
                </a:cubicBezTo>
                <a:cubicBezTo>
                  <a:pt x="46" y="608"/>
                  <a:pt x="46" y="609"/>
                  <a:pt x="47" y="610"/>
                </a:cubicBezTo>
                <a:cubicBezTo>
                  <a:pt x="46" y="610"/>
                  <a:pt x="46" y="611"/>
                  <a:pt x="46" y="612"/>
                </a:cubicBezTo>
                <a:cubicBezTo>
                  <a:pt x="44" y="610"/>
                  <a:pt x="46" y="609"/>
                  <a:pt x="45" y="607"/>
                </a:cubicBezTo>
                <a:close/>
                <a:moveTo>
                  <a:pt x="42" y="619"/>
                </a:moveTo>
                <a:cubicBezTo>
                  <a:pt x="42" y="618"/>
                  <a:pt x="42" y="621"/>
                  <a:pt x="43" y="620"/>
                </a:cubicBezTo>
                <a:cubicBezTo>
                  <a:pt x="44" y="620"/>
                  <a:pt x="43" y="617"/>
                  <a:pt x="44" y="617"/>
                </a:cubicBezTo>
                <a:cubicBezTo>
                  <a:pt x="44" y="616"/>
                  <a:pt x="43" y="617"/>
                  <a:pt x="42" y="616"/>
                </a:cubicBezTo>
                <a:cubicBezTo>
                  <a:pt x="42" y="613"/>
                  <a:pt x="45" y="615"/>
                  <a:pt x="45" y="613"/>
                </a:cubicBezTo>
                <a:cubicBezTo>
                  <a:pt x="46" y="613"/>
                  <a:pt x="45" y="614"/>
                  <a:pt x="45" y="616"/>
                </a:cubicBezTo>
                <a:cubicBezTo>
                  <a:pt x="44" y="616"/>
                  <a:pt x="44" y="615"/>
                  <a:pt x="44" y="615"/>
                </a:cubicBezTo>
                <a:cubicBezTo>
                  <a:pt x="46" y="619"/>
                  <a:pt x="42" y="621"/>
                  <a:pt x="45" y="624"/>
                </a:cubicBezTo>
                <a:cubicBezTo>
                  <a:pt x="42" y="623"/>
                  <a:pt x="43" y="621"/>
                  <a:pt x="42" y="619"/>
                </a:cubicBezTo>
                <a:close/>
                <a:moveTo>
                  <a:pt x="43" y="625"/>
                </a:moveTo>
                <a:cubicBezTo>
                  <a:pt x="44" y="625"/>
                  <a:pt x="44" y="627"/>
                  <a:pt x="45" y="628"/>
                </a:cubicBezTo>
                <a:cubicBezTo>
                  <a:pt x="44" y="628"/>
                  <a:pt x="43" y="628"/>
                  <a:pt x="44" y="630"/>
                </a:cubicBezTo>
                <a:cubicBezTo>
                  <a:pt x="43" y="630"/>
                  <a:pt x="43" y="627"/>
                  <a:pt x="43" y="625"/>
                </a:cubicBezTo>
                <a:close/>
                <a:moveTo>
                  <a:pt x="44" y="633"/>
                </a:moveTo>
                <a:cubicBezTo>
                  <a:pt x="44" y="632"/>
                  <a:pt x="45" y="632"/>
                  <a:pt x="45" y="631"/>
                </a:cubicBezTo>
                <a:cubicBezTo>
                  <a:pt x="46" y="631"/>
                  <a:pt x="46" y="631"/>
                  <a:pt x="47" y="631"/>
                </a:cubicBezTo>
                <a:cubicBezTo>
                  <a:pt x="47" y="633"/>
                  <a:pt x="46" y="634"/>
                  <a:pt x="47" y="635"/>
                </a:cubicBezTo>
                <a:cubicBezTo>
                  <a:pt x="46" y="635"/>
                  <a:pt x="46" y="635"/>
                  <a:pt x="45" y="635"/>
                </a:cubicBezTo>
                <a:cubicBezTo>
                  <a:pt x="45" y="636"/>
                  <a:pt x="47" y="639"/>
                  <a:pt x="45" y="639"/>
                </a:cubicBezTo>
                <a:cubicBezTo>
                  <a:pt x="45" y="640"/>
                  <a:pt x="47" y="640"/>
                  <a:pt x="47" y="639"/>
                </a:cubicBezTo>
                <a:cubicBezTo>
                  <a:pt x="47" y="639"/>
                  <a:pt x="47" y="640"/>
                  <a:pt x="47" y="640"/>
                </a:cubicBezTo>
                <a:cubicBezTo>
                  <a:pt x="46" y="640"/>
                  <a:pt x="47" y="640"/>
                  <a:pt x="47" y="640"/>
                </a:cubicBezTo>
                <a:cubicBezTo>
                  <a:pt x="47" y="641"/>
                  <a:pt x="46" y="640"/>
                  <a:pt x="46" y="640"/>
                </a:cubicBezTo>
                <a:cubicBezTo>
                  <a:pt x="48" y="643"/>
                  <a:pt x="45" y="647"/>
                  <a:pt x="47" y="649"/>
                </a:cubicBezTo>
                <a:cubicBezTo>
                  <a:pt x="47" y="649"/>
                  <a:pt x="47" y="649"/>
                  <a:pt x="47" y="649"/>
                </a:cubicBezTo>
                <a:cubicBezTo>
                  <a:pt x="46" y="649"/>
                  <a:pt x="47" y="650"/>
                  <a:pt x="46" y="651"/>
                </a:cubicBezTo>
                <a:cubicBezTo>
                  <a:pt x="45" y="647"/>
                  <a:pt x="44" y="645"/>
                  <a:pt x="45" y="644"/>
                </a:cubicBezTo>
                <a:cubicBezTo>
                  <a:pt x="44" y="642"/>
                  <a:pt x="46" y="635"/>
                  <a:pt x="44" y="633"/>
                </a:cubicBezTo>
                <a:close/>
                <a:moveTo>
                  <a:pt x="48" y="668"/>
                </a:moveTo>
                <a:cubicBezTo>
                  <a:pt x="49" y="668"/>
                  <a:pt x="49" y="670"/>
                  <a:pt x="50" y="671"/>
                </a:cubicBezTo>
                <a:cubicBezTo>
                  <a:pt x="51" y="670"/>
                  <a:pt x="52" y="672"/>
                  <a:pt x="52" y="670"/>
                </a:cubicBezTo>
                <a:cubicBezTo>
                  <a:pt x="53" y="669"/>
                  <a:pt x="52" y="672"/>
                  <a:pt x="53" y="672"/>
                </a:cubicBezTo>
                <a:cubicBezTo>
                  <a:pt x="53" y="672"/>
                  <a:pt x="52" y="672"/>
                  <a:pt x="52" y="672"/>
                </a:cubicBezTo>
                <a:cubicBezTo>
                  <a:pt x="52" y="673"/>
                  <a:pt x="53" y="673"/>
                  <a:pt x="52" y="674"/>
                </a:cubicBezTo>
                <a:cubicBezTo>
                  <a:pt x="53" y="675"/>
                  <a:pt x="53" y="674"/>
                  <a:pt x="54" y="675"/>
                </a:cubicBezTo>
                <a:cubicBezTo>
                  <a:pt x="54" y="676"/>
                  <a:pt x="52" y="677"/>
                  <a:pt x="53" y="677"/>
                </a:cubicBezTo>
                <a:cubicBezTo>
                  <a:pt x="53" y="678"/>
                  <a:pt x="52" y="677"/>
                  <a:pt x="52" y="678"/>
                </a:cubicBezTo>
                <a:cubicBezTo>
                  <a:pt x="52" y="677"/>
                  <a:pt x="52" y="675"/>
                  <a:pt x="51" y="674"/>
                </a:cubicBezTo>
                <a:cubicBezTo>
                  <a:pt x="51" y="673"/>
                  <a:pt x="50" y="673"/>
                  <a:pt x="50" y="673"/>
                </a:cubicBezTo>
                <a:cubicBezTo>
                  <a:pt x="50" y="673"/>
                  <a:pt x="50" y="674"/>
                  <a:pt x="49" y="674"/>
                </a:cubicBezTo>
                <a:cubicBezTo>
                  <a:pt x="49" y="673"/>
                  <a:pt x="49" y="672"/>
                  <a:pt x="48" y="672"/>
                </a:cubicBezTo>
                <a:cubicBezTo>
                  <a:pt x="50" y="671"/>
                  <a:pt x="49" y="670"/>
                  <a:pt x="48" y="668"/>
                </a:cubicBezTo>
                <a:close/>
                <a:moveTo>
                  <a:pt x="53" y="694"/>
                </a:moveTo>
                <a:cubicBezTo>
                  <a:pt x="52" y="690"/>
                  <a:pt x="50" y="687"/>
                  <a:pt x="50" y="680"/>
                </a:cubicBezTo>
                <a:cubicBezTo>
                  <a:pt x="51" y="679"/>
                  <a:pt x="51" y="682"/>
                  <a:pt x="51" y="683"/>
                </a:cubicBezTo>
                <a:cubicBezTo>
                  <a:pt x="53" y="683"/>
                  <a:pt x="50" y="681"/>
                  <a:pt x="52" y="681"/>
                </a:cubicBezTo>
                <a:cubicBezTo>
                  <a:pt x="52" y="684"/>
                  <a:pt x="53" y="682"/>
                  <a:pt x="53" y="684"/>
                </a:cubicBezTo>
                <a:cubicBezTo>
                  <a:pt x="53" y="683"/>
                  <a:pt x="52" y="685"/>
                  <a:pt x="52" y="684"/>
                </a:cubicBezTo>
                <a:cubicBezTo>
                  <a:pt x="51" y="685"/>
                  <a:pt x="53" y="686"/>
                  <a:pt x="52" y="688"/>
                </a:cubicBezTo>
                <a:cubicBezTo>
                  <a:pt x="54" y="687"/>
                  <a:pt x="53" y="693"/>
                  <a:pt x="53" y="694"/>
                </a:cubicBezTo>
                <a:close/>
                <a:moveTo>
                  <a:pt x="55" y="701"/>
                </a:moveTo>
                <a:cubicBezTo>
                  <a:pt x="55" y="702"/>
                  <a:pt x="55" y="704"/>
                  <a:pt x="56" y="706"/>
                </a:cubicBezTo>
                <a:cubicBezTo>
                  <a:pt x="56" y="706"/>
                  <a:pt x="56" y="706"/>
                  <a:pt x="55" y="706"/>
                </a:cubicBezTo>
                <a:cubicBezTo>
                  <a:pt x="55" y="707"/>
                  <a:pt x="57" y="706"/>
                  <a:pt x="56" y="708"/>
                </a:cubicBezTo>
                <a:cubicBezTo>
                  <a:pt x="56" y="708"/>
                  <a:pt x="56" y="707"/>
                  <a:pt x="55" y="707"/>
                </a:cubicBezTo>
                <a:cubicBezTo>
                  <a:pt x="55" y="708"/>
                  <a:pt x="56" y="708"/>
                  <a:pt x="57" y="709"/>
                </a:cubicBezTo>
                <a:cubicBezTo>
                  <a:pt x="57" y="710"/>
                  <a:pt x="55" y="709"/>
                  <a:pt x="55" y="710"/>
                </a:cubicBezTo>
                <a:cubicBezTo>
                  <a:pt x="54" y="708"/>
                  <a:pt x="55" y="705"/>
                  <a:pt x="54" y="701"/>
                </a:cubicBezTo>
                <a:cubicBezTo>
                  <a:pt x="55" y="702"/>
                  <a:pt x="55" y="701"/>
                  <a:pt x="55" y="701"/>
                </a:cubicBezTo>
                <a:close/>
                <a:moveTo>
                  <a:pt x="55" y="712"/>
                </a:moveTo>
                <a:cubicBezTo>
                  <a:pt x="56" y="711"/>
                  <a:pt x="54" y="714"/>
                  <a:pt x="55" y="716"/>
                </a:cubicBezTo>
                <a:cubicBezTo>
                  <a:pt x="53" y="715"/>
                  <a:pt x="55" y="713"/>
                  <a:pt x="55" y="712"/>
                </a:cubicBezTo>
                <a:close/>
                <a:moveTo>
                  <a:pt x="55" y="720"/>
                </a:moveTo>
                <a:cubicBezTo>
                  <a:pt x="56" y="720"/>
                  <a:pt x="56" y="722"/>
                  <a:pt x="57" y="723"/>
                </a:cubicBezTo>
                <a:cubicBezTo>
                  <a:pt x="56" y="722"/>
                  <a:pt x="56" y="723"/>
                  <a:pt x="56" y="723"/>
                </a:cubicBezTo>
                <a:cubicBezTo>
                  <a:pt x="55" y="723"/>
                  <a:pt x="55" y="722"/>
                  <a:pt x="55" y="720"/>
                </a:cubicBezTo>
                <a:close/>
                <a:moveTo>
                  <a:pt x="64" y="732"/>
                </a:moveTo>
                <a:cubicBezTo>
                  <a:pt x="65" y="732"/>
                  <a:pt x="65" y="734"/>
                  <a:pt x="65" y="735"/>
                </a:cubicBezTo>
                <a:cubicBezTo>
                  <a:pt x="64" y="735"/>
                  <a:pt x="64" y="735"/>
                  <a:pt x="63" y="735"/>
                </a:cubicBezTo>
                <a:cubicBezTo>
                  <a:pt x="63" y="734"/>
                  <a:pt x="64" y="734"/>
                  <a:pt x="64" y="734"/>
                </a:cubicBezTo>
                <a:cubicBezTo>
                  <a:pt x="64" y="733"/>
                  <a:pt x="64" y="733"/>
                  <a:pt x="63" y="733"/>
                </a:cubicBezTo>
                <a:cubicBezTo>
                  <a:pt x="63" y="733"/>
                  <a:pt x="64" y="733"/>
                  <a:pt x="64" y="732"/>
                </a:cubicBezTo>
                <a:close/>
                <a:moveTo>
                  <a:pt x="58" y="760"/>
                </a:moveTo>
                <a:cubicBezTo>
                  <a:pt x="59" y="762"/>
                  <a:pt x="59" y="759"/>
                  <a:pt x="58" y="758"/>
                </a:cubicBezTo>
                <a:cubicBezTo>
                  <a:pt x="59" y="757"/>
                  <a:pt x="59" y="758"/>
                  <a:pt x="60" y="758"/>
                </a:cubicBezTo>
                <a:cubicBezTo>
                  <a:pt x="60" y="761"/>
                  <a:pt x="59" y="763"/>
                  <a:pt x="60" y="766"/>
                </a:cubicBezTo>
                <a:cubicBezTo>
                  <a:pt x="58" y="764"/>
                  <a:pt x="60" y="762"/>
                  <a:pt x="58" y="760"/>
                </a:cubicBezTo>
                <a:close/>
                <a:moveTo>
                  <a:pt x="82" y="436"/>
                </a:moveTo>
                <a:cubicBezTo>
                  <a:pt x="81" y="437"/>
                  <a:pt x="81" y="436"/>
                  <a:pt x="81" y="437"/>
                </a:cubicBezTo>
                <a:cubicBezTo>
                  <a:pt x="81" y="437"/>
                  <a:pt x="81" y="437"/>
                  <a:pt x="82" y="437"/>
                </a:cubicBezTo>
                <a:cubicBezTo>
                  <a:pt x="82" y="436"/>
                  <a:pt x="82" y="433"/>
                  <a:pt x="83" y="432"/>
                </a:cubicBezTo>
                <a:cubicBezTo>
                  <a:pt x="82" y="432"/>
                  <a:pt x="82" y="431"/>
                  <a:pt x="81" y="431"/>
                </a:cubicBezTo>
                <a:cubicBezTo>
                  <a:pt x="82" y="433"/>
                  <a:pt x="80" y="435"/>
                  <a:pt x="82" y="436"/>
                </a:cubicBezTo>
                <a:close/>
                <a:moveTo>
                  <a:pt x="70" y="480"/>
                </a:moveTo>
                <a:cubicBezTo>
                  <a:pt x="71" y="481"/>
                  <a:pt x="69" y="482"/>
                  <a:pt x="70" y="483"/>
                </a:cubicBezTo>
                <a:cubicBezTo>
                  <a:pt x="70" y="483"/>
                  <a:pt x="70" y="482"/>
                  <a:pt x="71" y="482"/>
                </a:cubicBezTo>
                <a:cubicBezTo>
                  <a:pt x="71" y="482"/>
                  <a:pt x="71" y="483"/>
                  <a:pt x="71" y="483"/>
                </a:cubicBezTo>
                <a:cubicBezTo>
                  <a:pt x="71" y="482"/>
                  <a:pt x="71" y="482"/>
                  <a:pt x="72" y="482"/>
                </a:cubicBezTo>
                <a:cubicBezTo>
                  <a:pt x="72" y="482"/>
                  <a:pt x="72" y="482"/>
                  <a:pt x="72" y="482"/>
                </a:cubicBezTo>
                <a:cubicBezTo>
                  <a:pt x="71" y="481"/>
                  <a:pt x="71" y="480"/>
                  <a:pt x="70" y="480"/>
                </a:cubicBezTo>
                <a:close/>
                <a:moveTo>
                  <a:pt x="54" y="550"/>
                </a:moveTo>
                <a:cubicBezTo>
                  <a:pt x="53" y="551"/>
                  <a:pt x="51" y="557"/>
                  <a:pt x="51" y="559"/>
                </a:cubicBezTo>
                <a:cubicBezTo>
                  <a:pt x="53" y="556"/>
                  <a:pt x="53" y="553"/>
                  <a:pt x="54" y="550"/>
                </a:cubicBezTo>
                <a:close/>
                <a:moveTo>
                  <a:pt x="60" y="690"/>
                </a:moveTo>
                <a:cubicBezTo>
                  <a:pt x="59" y="690"/>
                  <a:pt x="59" y="691"/>
                  <a:pt x="60" y="691"/>
                </a:cubicBezTo>
                <a:cubicBezTo>
                  <a:pt x="61" y="690"/>
                  <a:pt x="60" y="689"/>
                  <a:pt x="60" y="688"/>
                </a:cubicBezTo>
                <a:cubicBezTo>
                  <a:pt x="59" y="689"/>
                  <a:pt x="58" y="688"/>
                  <a:pt x="58" y="688"/>
                </a:cubicBezTo>
                <a:cubicBezTo>
                  <a:pt x="58" y="689"/>
                  <a:pt x="57" y="690"/>
                  <a:pt x="58" y="690"/>
                </a:cubicBezTo>
                <a:cubicBezTo>
                  <a:pt x="58" y="689"/>
                  <a:pt x="60" y="689"/>
                  <a:pt x="60" y="690"/>
                </a:cubicBezTo>
                <a:close/>
                <a:moveTo>
                  <a:pt x="59" y="560"/>
                </a:moveTo>
                <a:cubicBezTo>
                  <a:pt x="61" y="555"/>
                  <a:pt x="60" y="552"/>
                  <a:pt x="62" y="548"/>
                </a:cubicBezTo>
                <a:cubicBezTo>
                  <a:pt x="59" y="550"/>
                  <a:pt x="59" y="558"/>
                  <a:pt x="59" y="560"/>
                </a:cubicBezTo>
                <a:close/>
                <a:moveTo>
                  <a:pt x="116" y="12"/>
                </a:moveTo>
                <a:cubicBezTo>
                  <a:pt x="116" y="11"/>
                  <a:pt x="115" y="11"/>
                  <a:pt x="115" y="9"/>
                </a:cubicBezTo>
                <a:cubicBezTo>
                  <a:pt x="113" y="10"/>
                  <a:pt x="112" y="5"/>
                  <a:pt x="110" y="6"/>
                </a:cubicBezTo>
                <a:cubicBezTo>
                  <a:pt x="113" y="8"/>
                  <a:pt x="114" y="10"/>
                  <a:pt x="116" y="12"/>
                </a:cubicBezTo>
                <a:close/>
                <a:moveTo>
                  <a:pt x="79" y="303"/>
                </a:moveTo>
                <a:cubicBezTo>
                  <a:pt x="79" y="302"/>
                  <a:pt x="79" y="301"/>
                  <a:pt x="78" y="301"/>
                </a:cubicBezTo>
                <a:cubicBezTo>
                  <a:pt x="78" y="301"/>
                  <a:pt x="78" y="302"/>
                  <a:pt x="78" y="302"/>
                </a:cubicBezTo>
                <a:cubicBezTo>
                  <a:pt x="78" y="302"/>
                  <a:pt x="77" y="301"/>
                  <a:pt x="77" y="302"/>
                </a:cubicBezTo>
                <a:cubicBezTo>
                  <a:pt x="77" y="302"/>
                  <a:pt x="77" y="302"/>
                  <a:pt x="77" y="303"/>
                </a:cubicBezTo>
                <a:cubicBezTo>
                  <a:pt x="77" y="303"/>
                  <a:pt x="76" y="303"/>
                  <a:pt x="76" y="303"/>
                </a:cubicBezTo>
                <a:cubicBezTo>
                  <a:pt x="79" y="305"/>
                  <a:pt x="76" y="303"/>
                  <a:pt x="79" y="303"/>
                </a:cubicBezTo>
                <a:close/>
                <a:moveTo>
                  <a:pt x="81" y="407"/>
                </a:moveTo>
                <a:cubicBezTo>
                  <a:pt x="80" y="405"/>
                  <a:pt x="82" y="402"/>
                  <a:pt x="80" y="400"/>
                </a:cubicBezTo>
                <a:cubicBezTo>
                  <a:pt x="81" y="402"/>
                  <a:pt x="79" y="406"/>
                  <a:pt x="81" y="407"/>
                </a:cubicBezTo>
                <a:close/>
                <a:moveTo>
                  <a:pt x="83" y="416"/>
                </a:moveTo>
                <a:cubicBezTo>
                  <a:pt x="83" y="416"/>
                  <a:pt x="83" y="415"/>
                  <a:pt x="84" y="415"/>
                </a:cubicBezTo>
                <a:cubicBezTo>
                  <a:pt x="84" y="415"/>
                  <a:pt x="84" y="415"/>
                  <a:pt x="84" y="414"/>
                </a:cubicBezTo>
                <a:cubicBezTo>
                  <a:pt x="84" y="414"/>
                  <a:pt x="83" y="414"/>
                  <a:pt x="83" y="414"/>
                </a:cubicBezTo>
                <a:cubicBezTo>
                  <a:pt x="83" y="414"/>
                  <a:pt x="84" y="414"/>
                  <a:pt x="84" y="415"/>
                </a:cubicBezTo>
                <a:cubicBezTo>
                  <a:pt x="82" y="414"/>
                  <a:pt x="82" y="418"/>
                  <a:pt x="83" y="416"/>
                </a:cubicBezTo>
                <a:close/>
                <a:moveTo>
                  <a:pt x="94" y="421"/>
                </a:moveTo>
                <a:cubicBezTo>
                  <a:pt x="93" y="420"/>
                  <a:pt x="93" y="420"/>
                  <a:pt x="93" y="419"/>
                </a:cubicBezTo>
                <a:cubicBezTo>
                  <a:pt x="93" y="421"/>
                  <a:pt x="92" y="424"/>
                  <a:pt x="95" y="424"/>
                </a:cubicBezTo>
                <a:cubicBezTo>
                  <a:pt x="94" y="422"/>
                  <a:pt x="95" y="420"/>
                  <a:pt x="95" y="419"/>
                </a:cubicBezTo>
                <a:cubicBezTo>
                  <a:pt x="93" y="419"/>
                  <a:pt x="95" y="420"/>
                  <a:pt x="94" y="421"/>
                </a:cubicBezTo>
                <a:close/>
                <a:moveTo>
                  <a:pt x="92" y="435"/>
                </a:moveTo>
                <a:cubicBezTo>
                  <a:pt x="91" y="435"/>
                  <a:pt x="91" y="434"/>
                  <a:pt x="91" y="434"/>
                </a:cubicBezTo>
                <a:cubicBezTo>
                  <a:pt x="91" y="434"/>
                  <a:pt x="90" y="434"/>
                  <a:pt x="90" y="434"/>
                </a:cubicBezTo>
                <a:cubicBezTo>
                  <a:pt x="91" y="436"/>
                  <a:pt x="87" y="440"/>
                  <a:pt x="88" y="443"/>
                </a:cubicBezTo>
                <a:cubicBezTo>
                  <a:pt x="88" y="441"/>
                  <a:pt x="90" y="441"/>
                  <a:pt x="90" y="440"/>
                </a:cubicBezTo>
                <a:cubicBezTo>
                  <a:pt x="88" y="440"/>
                  <a:pt x="91" y="438"/>
                  <a:pt x="90" y="436"/>
                </a:cubicBezTo>
                <a:cubicBezTo>
                  <a:pt x="91" y="437"/>
                  <a:pt x="90" y="435"/>
                  <a:pt x="91" y="435"/>
                </a:cubicBezTo>
                <a:cubicBezTo>
                  <a:pt x="91" y="435"/>
                  <a:pt x="92" y="436"/>
                  <a:pt x="92" y="435"/>
                </a:cubicBezTo>
                <a:close/>
                <a:moveTo>
                  <a:pt x="92" y="437"/>
                </a:moveTo>
                <a:cubicBezTo>
                  <a:pt x="92" y="438"/>
                  <a:pt x="91" y="438"/>
                  <a:pt x="91" y="437"/>
                </a:cubicBezTo>
                <a:cubicBezTo>
                  <a:pt x="90" y="440"/>
                  <a:pt x="91" y="441"/>
                  <a:pt x="89" y="443"/>
                </a:cubicBezTo>
                <a:cubicBezTo>
                  <a:pt x="89" y="444"/>
                  <a:pt x="89" y="447"/>
                  <a:pt x="90" y="445"/>
                </a:cubicBezTo>
                <a:cubicBezTo>
                  <a:pt x="90" y="443"/>
                  <a:pt x="92" y="440"/>
                  <a:pt x="92" y="437"/>
                </a:cubicBezTo>
                <a:close/>
                <a:moveTo>
                  <a:pt x="90" y="447"/>
                </a:moveTo>
                <a:cubicBezTo>
                  <a:pt x="89" y="447"/>
                  <a:pt x="89" y="445"/>
                  <a:pt x="88" y="443"/>
                </a:cubicBezTo>
                <a:cubicBezTo>
                  <a:pt x="88" y="445"/>
                  <a:pt x="88" y="447"/>
                  <a:pt x="90" y="447"/>
                </a:cubicBezTo>
                <a:close/>
                <a:moveTo>
                  <a:pt x="82" y="484"/>
                </a:moveTo>
                <a:cubicBezTo>
                  <a:pt x="81" y="482"/>
                  <a:pt x="85" y="480"/>
                  <a:pt x="84" y="478"/>
                </a:cubicBezTo>
                <a:cubicBezTo>
                  <a:pt x="83" y="480"/>
                  <a:pt x="80" y="482"/>
                  <a:pt x="82" y="484"/>
                </a:cubicBezTo>
                <a:close/>
                <a:moveTo>
                  <a:pt x="70" y="485"/>
                </a:moveTo>
                <a:cubicBezTo>
                  <a:pt x="68" y="485"/>
                  <a:pt x="69" y="486"/>
                  <a:pt x="70" y="486"/>
                </a:cubicBezTo>
                <a:cubicBezTo>
                  <a:pt x="69" y="487"/>
                  <a:pt x="69" y="487"/>
                  <a:pt x="68" y="486"/>
                </a:cubicBezTo>
                <a:cubicBezTo>
                  <a:pt x="69" y="488"/>
                  <a:pt x="67" y="488"/>
                  <a:pt x="68" y="489"/>
                </a:cubicBezTo>
                <a:cubicBezTo>
                  <a:pt x="69" y="488"/>
                  <a:pt x="71" y="488"/>
                  <a:pt x="72" y="488"/>
                </a:cubicBezTo>
                <a:cubicBezTo>
                  <a:pt x="72" y="487"/>
                  <a:pt x="70" y="488"/>
                  <a:pt x="70" y="487"/>
                </a:cubicBezTo>
                <a:cubicBezTo>
                  <a:pt x="71" y="486"/>
                  <a:pt x="69" y="485"/>
                  <a:pt x="70" y="484"/>
                </a:cubicBezTo>
                <a:cubicBezTo>
                  <a:pt x="69" y="483"/>
                  <a:pt x="69" y="485"/>
                  <a:pt x="69" y="485"/>
                </a:cubicBezTo>
                <a:cubicBezTo>
                  <a:pt x="69" y="485"/>
                  <a:pt x="70" y="485"/>
                  <a:pt x="70" y="485"/>
                </a:cubicBezTo>
                <a:close/>
                <a:moveTo>
                  <a:pt x="69" y="494"/>
                </a:moveTo>
                <a:cubicBezTo>
                  <a:pt x="70" y="494"/>
                  <a:pt x="70" y="492"/>
                  <a:pt x="70" y="492"/>
                </a:cubicBezTo>
                <a:cubicBezTo>
                  <a:pt x="69" y="493"/>
                  <a:pt x="69" y="489"/>
                  <a:pt x="68" y="489"/>
                </a:cubicBezTo>
                <a:cubicBezTo>
                  <a:pt x="68" y="490"/>
                  <a:pt x="68" y="490"/>
                  <a:pt x="67" y="490"/>
                </a:cubicBezTo>
                <a:cubicBezTo>
                  <a:pt x="68" y="492"/>
                  <a:pt x="65" y="494"/>
                  <a:pt x="67" y="494"/>
                </a:cubicBezTo>
                <a:cubicBezTo>
                  <a:pt x="66" y="498"/>
                  <a:pt x="63" y="502"/>
                  <a:pt x="64" y="505"/>
                </a:cubicBezTo>
                <a:cubicBezTo>
                  <a:pt x="62" y="504"/>
                  <a:pt x="64" y="509"/>
                  <a:pt x="61" y="509"/>
                </a:cubicBezTo>
                <a:cubicBezTo>
                  <a:pt x="62" y="510"/>
                  <a:pt x="64" y="511"/>
                  <a:pt x="62" y="512"/>
                </a:cubicBezTo>
                <a:cubicBezTo>
                  <a:pt x="62" y="512"/>
                  <a:pt x="62" y="511"/>
                  <a:pt x="62" y="511"/>
                </a:cubicBezTo>
                <a:cubicBezTo>
                  <a:pt x="62" y="512"/>
                  <a:pt x="61" y="513"/>
                  <a:pt x="61" y="514"/>
                </a:cubicBezTo>
                <a:cubicBezTo>
                  <a:pt x="62" y="515"/>
                  <a:pt x="62" y="513"/>
                  <a:pt x="62" y="514"/>
                </a:cubicBezTo>
                <a:cubicBezTo>
                  <a:pt x="62" y="515"/>
                  <a:pt x="60" y="518"/>
                  <a:pt x="60" y="518"/>
                </a:cubicBezTo>
                <a:cubicBezTo>
                  <a:pt x="61" y="518"/>
                  <a:pt x="61" y="518"/>
                  <a:pt x="61" y="518"/>
                </a:cubicBezTo>
                <a:cubicBezTo>
                  <a:pt x="61" y="518"/>
                  <a:pt x="61" y="519"/>
                  <a:pt x="61" y="520"/>
                </a:cubicBezTo>
                <a:cubicBezTo>
                  <a:pt x="62" y="517"/>
                  <a:pt x="64" y="514"/>
                  <a:pt x="62" y="512"/>
                </a:cubicBezTo>
                <a:cubicBezTo>
                  <a:pt x="63" y="512"/>
                  <a:pt x="63" y="513"/>
                  <a:pt x="63" y="513"/>
                </a:cubicBezTo>
                <a:cubicBezTo>
                  <a:pt x="63" y="511"/>
                  <a:pt x="64" y="511"/>
                  <a:pt x="64" y="510"/>
                </a:cubicBezTo>
                <a:cubicBezTo>
                  <a:pt x="64" y="510"/>
                  <a:pt x="63" y="509"/>
                  <a:pt x="63" y="509"/>
                </a:cubicBezTo>
                <a:cubicBezTo>
                  <a:pt x="65" y="510"/>
                  <a:pt x="65" y="507"/>
                  <a:pt x="64" y="506"/>
                </a:cubicBezTo>
                <a:cubicBezTo>
                  <a:pt x="67" y="507"/>
                  <a:pt x="64" y="501"/>
                  <a:pt x="66" y="504"/>
                </a:cubicBezTo>
                <a:cubicBezTo>
                  <a:pt x="65" y="502"/>
                  <a:pt x="66" y="501"/>
                  <a:pt x="66" y="500"/>
                </a:cubicBezTo>
                <a:cubicBezTo>
                  <a:pt x="66" y="500"/>
                  <a:pt x="67" y="501"/>
                  <a:pt x="67" y="501"/>
                </a:cubicBezTo>
                <a:cubicBezTo>
                  <a:pt x="67" y="500"/>
                  <a:pt x="66" y="500"/>
                  <a:pt x="67" y="498"/>
                </a:cubicBezTo>
                <a:cubicBezTo>
                  <a:pt x="70" y="497"/>
                  <a:pt x="67" y="496"/>
                  <a:pt x="69" y="493"/>
                </a:cubicBezTo>
                <a:cubicBezTo>
                  <a:pt x="69" y="493"/>
                  <a:pt x="69" y="494"/>
                  <a:pt x="69" y="494"/>
                </a:cubicBezTo>
                <a:close/>
                <a:moveTo>
                  <a:pt x="63" y="520"/>
                </a:moveTo>
                <a:cubicBezTo>
                  <a:pt x="63" y="520"/>
                  <a:pt x="65" y="521"/>
                  <a:pt x="64" y="520"/>
                </a:cubicBezTo>
                <a:cubicBezTo>
                  <a:pt x="64" y="520"/>
                  <a:pt x="63" y="519"/>
                  <a:pt x="63" y="519"/>
                </a:cubicBezTo>
                <a:cubicBezTo>
                  <a:pt x="65" y="519"/>
                  <a:pt x="64" y="518"/>
                  <a:pt x="65" y="517"/>
                </a:cubicBezTo>
                <a:cubicBezTo>
                  <a:pt x="64" y="517"/>
                  <a:pt x="64" y="517"/>
                  <a:pt x="63" y="517"/>
                </a:cubicBezTo>
                <a:cubicBezTo>
                  <a:pt x="63" y="518"/>
                  <a:pt x="64" y="518"/>
                  <a:pt x="63" y="520"/>
                </a:cubicBezTo>
                <a:close/>
                <a:moveTo>
                  <a:pt x="61" y="525"/>
                </a:moveTo>
                <a:cubicBezTo>
                  <a:pt x="60" y="525"/>
                  <a:pt x="60" y="526"/>
                  <a:pt x="60" y="526"/>
                </a:cubicBezTo>
                <a:cubicBezTo>
                  <a:pt x="60" y="524"/>
                  <a:pt x="60" y="524"/>
                  <a:pt x="60" y="523"/>
                </a:cubicBezTo>
                <a:cubicBezTo>
                  <a:pt x="59" y="524"/>
                  <a:pt x="59" y="527"/>
                  <a:pt x="59" y="529"/>
                </a:cubicBezTo>
                <a:cubicBezTo>
                  <a:pt x="60" y="528"/>
                  <a:pt x="61" y="524"/>
                  <a:pt x="62" y="526"/>
                </a:cubicBezTo>
                <a:cubicBezTo>
                  <a:pt x="62" y="524"/>
                  <a:pt x="62" y="524"/>
                  <a:pt x="62" y="522"/>
                </a:cubicBezTo>
                <a:cubicBezTo>
                  <a:pt x="60" y="523"/>
                  <a:pt x="60" y="522"/>
                  <a:pt x="60" y="521"/>
                </a:cubicBezTo>
                <a:cubicBezTo>
                  <a:pt x="60" y="523"/>
                  <a:pt x="58" y="522"/>
                  <a:pt x="58" y="523"/>
                </a:cubicBezTo>
                <a:cubicBezTo>
                  <a:pt x="59" y="523"/>
                  <a:pt x="59" y="522"/>
                  <a:pt x="60" y="522"/>
                </a:cubicBezTo>
                <a:cubicBezTo>
                  <a:pt x="61" y="524"/>
                  <a:pt x="61" y="523"/>
                  <a:pt x="61" y="525"/>
                </a:cubicBezTo>
                <a:close/>
                <a:moveTo>
                  <a:pt x="58" y="531"/>
                </a:moveTo>
                <a:cubicBezTo>
                  <a:pt x="58" y="535"/>
                  <a:pt x="55" y="538"/>
                  <a:pt x="56" y="542"/>
                </a:cubicBezTo>
                <a:cubicBezTo>
                  <a:pt x="55" y="541"/>
                  <a:pt x="54" y="543"/>
                  <a:pt x="55" y="543"/>
                </a:cubicBezTo>
                <a:cubicBezTo>
                  <a:pt x="55" y="542"/>
                  <a:pt x="56" y="543"/>
                  <a:pt x="56" y="543"/>
                </a:cubicBezTo>
                <a:cubicBezTo>
                  <a:pt x="57" y="542"/>
                  <a:pt x="57" y="541"/>
                  <a:pt x="56" y="540"/>
                </a:cubicBezTo>
                <a:cubicBezTo>
                  <a:pt x="57" y="541"/>
                  <a:pt x="58" y="539"/>
                  <a:pt x="58" y="538"/>
                </a:cubicBezTo>
                <a:cubicBezTo>
                  <a:pt x="57" y="538"/>
                  <a:pt x="57" y="538"/>
                  <a:pt x="57" y="538"/>
                </a:cubicBezTo>
                <a:cubicBezTo>
                  <a:pt x="58" y="537"/>
                  <a:pt x="58" y="534"/>
                  <a:pt x="58" y="532"/>
                </a:cubicBezTo>
                <a:cubicBezTo>
                  <a:pt x="60" y="533"/>
                  <a:pt x="60" y="531"/>
                  <a:pt x="61" y="530"/>
                </a:cubicBezTo>
                <a:cubicBezTo>
                  <a:pt x="60" y="529"/>
                  <a:pt x="60" y="528"/>
                  <a:pt x="61" y="527"/>
                </a:cubicBezTo>
                <a:cubicBezTo>
                  <a:pt x="61" y="527"/>
                  <a:pt x="62" y="528"/>
                  <a:pt x="62" y="527"/>
                </a:cubicBezTo>
                <a:cubicBezTo>
                  <a:pt x="59" y="525"/>
                  <a:pt x="62" y="533"/>
                  <a:pt x="58" y="531"/>
                </a:cubicBezTo>
                <a:close/>
                <a:moveTo>
                  <a:pt x="54" y="641"/>
                </a:moveTo>
                <a:cubicBezTo>
                  <a:pt x="54" y="641"/>
                  <a:pt x="55" y="641"/>
                  <a:pt x="55" y="640"/>
                </a:cubicBezTo>
                <a:cubicBezTo>
                  <a:pt x="54" y="640"/>
                  <a:pt x="54" y="639"/>
                  <a:pt x="53" y="640"/>
                </a:cubicBezTo>
                <a:cubicBezTo>
                  <a:pt x="53" y="641"/>
                  <a:pt x="53" y="642"/>
                  <a:pt x="54" y="642"/>
                </a:cubicBezTo>
                <a:cubicBezTo>
                  <a:pt x="53" y="642"/>
                  <a:pt x="53" y="642"/>
                  <a:pt x="53" y="643"/>
                </a:cubicBezTo>
                <a:cubicBezTo>
                  <a:pt x="53" y="644"/>
                  <a:pt x="55" y="644"/>
                  <a:pt x="55" y="645"/>
                </a:cubicBezTo>
                <a:cubicBezTo>
                  <a:pt x="54" y="646"/>
                  <a:pt x="53" y="644"/>
                  <a:pt x="53" y="645"/>
                </a:cubicBezTo>
                <a:cubicBezTo>
                  <a:pt x="54" y="647"/>
                  <a:pt x="53" y="650"/>
                  <a:pt x="55" y="649"/>
                </a:cubicBezTo>
                <a:cubicBezTo>
                  <a:pt x="54" y="651"/>
                  <a:pt x="55" y="651"/>
                  <a:pt x="55" y="652"/>
                </a:cubicBezTo>
                <a:cubicBezTo>
                  <a:pt x="55" y="651"/>
                  <a:pt x="54" y="651"/>
                  <a:pt x="54" y="652"/>
                </a:cubicBezTo>
                <a:cubicBezTo>
                  <a:pt x="54" y="652"/>
                  <a:pt x="54" y="653"/>
                  <a:pt x="54" y="653"/>
                </a:cubicBezTo>
                <a:cubicBezTo>
                  <a:pt x="54" y="654"/>
                  <a:pt x="55" y="653"/>
                  <a:pt x="55" y="652"/>
                </a:cubicBezTo>
                <a:cubicBezTo>
                  <a:pt x="54" y="656"/>
                  <a:pt x="55" y="663"/>
                  <a:pt x="56" y="668"/>
                </a:cubicBezTo>
                <a:cubicBezTo>
                  <a:pt x="56" y="668"/>
                  <a:pt x="57" y="668"/>
                  <a:pt x="58" y="667"/>
                </a:cubicBezTo>
                <a:cubicBezTo>
                  <a:pt x="58" y="667"/>
                  <a:pt x="59" y="665"/>
                  <a:pt x="58" y="665"/>
                </a:cubicBezTo>
                <a:cubicBezTo>
                  <a:pt x="57" y="665"/>
                  <a:pt x="58" y="667"/>
                  <a:pt x="57" y="667"/>
                </a:cubicBezTo>
                <a:cubicBezTo>
                  <a:pt x="56" y="667"/>
                  <a:pt x="56" y="664"/>
                  <a:pt x="57" y="664"/>
                </a:cubicBezTo>
                <a:cubicBezTo>
                  <a:pt x="57" y="664"/>
                  <a:pt x="57" y="665"/>
                  <a:pt x="57" y="665"/>
                </a:cubicBezTo>
                <a:cubicBezTo>
                  <a:pt x="58" y="660"/>
                  <a:pt x="56" y="653"/>
                  <a:pt x="55" y="647"/>
                </a:cubicBezTo>
                <a:cubicBezTo>
                  <a:pt x="55" y="648"/>
                  <a:pt x="55" y="648"/>
                  <a:pt x="54" y="648"/>
                </a:cubicBezTo>
                <a:cubicBezTo>
                  <a:pt x="54" y="647"/>
                  <a:pt x="54" y="646"/>
                  <a:pt x="54" y="646"/>
                </a:cubicBezTo>
                <a:cubicBezTo>
                  <a:pt x="54" y="647"/>
                  <a:pt x="54" y="647"/>
                  <a:pt x="55" y="647"/>
                </a:cubicBezTo>
                <a:cubicBezTo>
                  <a:pt x="56" y="646"/>
                  <a:pt x="55" y="642"/>
                  <a:pt x="54" y="641"/>
                </a:cubicBezTo>
                <a:close/>
                <a:moveTo>
                  <a:pt x="52" y="652"/>
                </a:moveTo>
                <a:cubicBezTo>
                  <a:pt x="50" y="653"/>
                  <a:pt x="51" y="654"/>
                  <a:pt x="50" y="656"/>
                </a:cubicBezTo>
                <a:cubicBezTo>
                  <a:pt x="53" y="656"/>
                  <a:pt x="50" y="657"/>
                  <a:pt x="53" y="657"/>
                </a:cubicBezTo>
                <a:cubicBezTo>
                  <a:pt x="52" y="655"/>
                  <a:pt x="52" y="655"/>
                  <a:pt x="53" y="652"/>
                </a:cubicBezTo>
                <a:cubicBezTo>
                  <a:pt x="52" y="652"/>
                  <a:pt x="52" y="650"/>
                  <a:pt x="51" y="651"/>
                </a:cubicBezTo>
                <a:cubicBezTo>
                  <a:pt x="52" y="651"/>
                  <a:pt x="52" y="651"/>
                  <a:pt x="52" y="652"/>
                </a:cubicBezTo>
                <a:close/>
                <a:moveTo>
                  <a:pt x="52" y="658"/>
                </a:moveTo>
                <a:cubicBezTo>
                  <a:pt x="52" y="656"/>
                  <a:pt x="52" y="658"/>
                  <a:pt x="51" y="658"/>
                </a:cubicBezTo>
                <a:cubicBezTo>
                  <a:pt x="51" y="658"/>
                  <a:pt x="51" y="657"/>
                  <a:pt x="51" y="657"/>
                </a:cubicBezTo>
                <a:cubicBezTo>
                  <a:pt x="51" y="659"/>
                  <a:pt x="51" y="660"/>
                  <a:pt x="51" y="661"/>
                </a:cubicBezTo>
                <a:cubicBezTo>
                  <a:pt x="53" y="662"/>
                  <a:pt x="53" y="658"/>
                  <a:pt x="53" y="658"/>
                </a:cubicBezTo>
                <a:cubicBezTo>
                  <a:pt x="53" y="658"/>
                  <a:pt x="53" y="658"/>
                  <a:pt x="52" y="658"/>
                </a:cubicBezTo>
                <a:close/>
                <a:moveTo>
                  <a:pt x="52" y="664"/>
                </a:moveTo>
                <a:cubicBezTo>
                  <a:pt x="53" y="663"/>
                  <a:pt x="53" y="666"/>
                  <a:pt x="51" y="665"/>
                </a:cubicBezTo>
                <a:cubicBezTo>
                  <a:pt x="51" y="664"/>
                  <a:pt x="52" y="664"/>
                  <a:pt x="51" y="664"/>
                </a:cubicBezTo>
                <a:cubicBezTo>
                  <a:pt x="51" y="665"/>
                  <a:pt x="52" y="667"/>
                  <a:pt x="53" y="667"/>
                </a:cubicBezTo>
                <a:cubicBezTo>
                  <a:pt x="52" y="664"/>
                  <a:pt x="54" y="664"/>
                  <a:pt x="53" y="662"/>
                </a:cubicBezTo>
                <a:cubicBezTo>
                  <a:pt x="54" y="664"/>
                  <a:pt x="52" y="663"/>
                  <a:pt x="52" y="664"/>
                </a:cubicBezTo>
                <a:close/>
                <a:moveTo>
                  <a:pt x="57" y="678"/>
                </a:moveTo>
                <a:cubicBezTo>
                  <a:pt x="59" y="678"/>
                  <a:pt x="58" y="680"/>
                  <a:pt x="60" y="680"/>
                </a:cubicBezTo>
                <a:cubicBezTo>
                  <a:pt x="60" y="678"/>
                  <a:pt x="58" y="673"/>
                  <a:pt x="59" y="674"/>
                </a:cubicBezTo>
                <a:cubicBezTo>
                  <a:pt x="58" y="674"/>
                  <a:pt x="58" y="675"/>
                  <a:pt x="58" y="675"/>
                </a:cubicBezTo>
                <a:cubicBezTo>
                  <a:pt x="58" y="672"/>
                  <a:pt x="59" y="670"/>
                  <a:pt x="58" y="668"/>
                </a:cubicBezTo>
                <a:cubicBezTo>
                  <a:pt x="57" y="671"/>
                  <a:pt x="57" y="676"/>
                  <a:pt x="56" y="674"/>
                </a:cubicBezTo>
                <a:cubicBezTo>
                  <a:pt x="57" y="675"/>
                  <a:pt x="57" y="677"/>
                  <a:pt x="57" y="678"/>
                </a:cubicBezTo>
                <a:close/>
                <a:moveTo>
                  <a:pt x="51" y="716"/>
                </a:moveTo>
                <a:cubicBezTo>
                  <a:pt x="50" y="717"/>
                  <a:pt x="51" y="718"/>
                  <a:pt x="50" y="718"/>
                </a:cubicBezTo>
                <a:cubicBezTo>
                  <a:pt x="50" y="717"/>
                  <a:pt x="50" y="716"/>
                  <a:pt x="49" y="715"/>
                </a:cubicBezTo>
                <a:cubicBezTo>
                  <a:pt x="49" y="716"/>
                  <a:pt x="50" y="717"/>
                  <a:pt x="50" y="718"/>
                </a:cubicBezTo>
                <a:cubicBezTo>
                  <a:pt x="51" y="722"/>
                  <a:pt x="52" y="733"/>
                  <a:pt x="55" y="733"/>
                </a:cubicBezTo>
                <a:cubicBezTo>
                  <a:pt x="54" y="732"/>
                  <a:pt x="54" y="731"/>
                  <a:pt x="53" y="730"/>
                </a:cubicBezTo>
                <a:cubicBezTo>
                  <a:pt x="54" y="730"/>
                  <a:pt x="54" y="730"/>
                  <a:pt x="55" y="730"/>
                </a:cubicBezTo>
                <a:cubicBezTo>
                  <a:pt x="54" y="729"/>
                  <a:pt x="54" y="724"/>
                  <a:pt x="52" y="725"/>
                </a:cubicBezTo>
                <a:cubicBezTo>
                  <a:pt x="52" y="724"/>
                  <a:pt x="51" y="721"/>
                  <a:pt x="52" y="723"/>
                </a:cubicBezTo>
                <a:cubicBezTo>
                  <a:pt x="52" y="722"/>
                  <a:pt x="52" y="721"/>
                  <a:pt x="52" y="720"/>
                </a:cubicBezTo>
                <a:cubicBezTo>
                  <a:pt x="51" y="720"/>
                  <a:pt x="51" y="721"/>
                  <a:pt x="51" y="720"/>
                </a:cubicBezTo>
                <a:cubicBezTo>
                  <a:pt x="53" y="719"/>
                  <a:pt x="51" y="714"/>
                  <a:pt x="49" y="713"/>
                </a:cubicBezTo>
                <a:cubicBezTo>
                  <a:pt x="50" y="713"/>
                  <a:pt x="49" y="712"/>
                  <a:pt x="49" y="712"/>
                </a:cubicBezTo>
                <a:cubicBezTo>
                  <a:pt x="50" y="712"/>
                  <a:pt x="50" y="713"/>
                  <a:pt x="50" y="713"/>
                </a:cubicBezTo>
                <a:cubicBezTo>
                  <a:pt x="50" y="712"/>
                  <a:pt x="50" y="711"/>
                  <a:pt x="48" y="712"/>
                </a:cubicBezTo>
                <a:cubicBezTo>
                  <a:pt x="48" y="710"/>
                  <a:pt x="48" y="709"/>
                  <a:pt x="49" y="708"/>
                </a:cubicBezTo>
                <a:cubicBezTo>
                  <a:pt x="48" y="707"/>
                  <a:pt x="49" y="704"/>
                  <a:pt x="48" y="703"/>
                </a:cubicBezTo>
                <a:cubicBezTo>
                  <a:pt x="48" y="704"/>
                  <a:pt x="45" y="705"/>
                  <a:pt x="47" y="706"/>
                </a:cubicBezTo>
                <a:cubicBezTo>
                  <a:pt x="47" y="705"/>
                  <a:pt x="47" y="705"/>
                  <a:pt x="47" y="705"/>
                </a:cubicBezTo>
                <a:cubicBezTo>
                  <a:pt x="47" y="709"/>
                  <a:pt x="48" y="714"/>
                  <a:pt x="51" y="716"/>
                </a:cubicBezTo>
                <a:close/>
                <a:moveTo>
                  <a:pt x="53" y="726"/>
                </a:moveTo>
                <a:cubicBezTo>
                  <a:pt x="52" y="725"/>
                  <a:pt x="54" y="728"/>
                  <a:pt x="54" y="729"/>
                </a:cubicBezTo>
                <a:cubicBezTo>
                  <a:pt x="52" y="729"/>
                  <a:pt x="52" y="728"/>
                  <a:pt x="53" y="726"/>
                </a:cubicBezTo>
                <a:close/>
                <a:moveTo>
                  <a:pt x="67" y="767"/>
                </a:moveTo>
                <a:cubicBezTo>
                  <a:pt x="68" y="767"/>
                  <a:pt x="68" y="767"/>
                  <a:pt x="68" y="768"/>
                </a:cubicBezTo>
                <a:cubicBezTo>
                  <a:pt x="67" y="768"/>
                  <a:pt x="68" y="769"/>
                  <a:pt x="69" y="769"/>
                </a:cubicBezTo>
                <a:cubicBezTo>
                  <a:pt x="69" y="768"/>
                  <a:pt x="68" y="767"/>
                  <a:pt x="69" y="766"/>
                </a:cubicBezTo>
                <a:cubicBezTo>
                  <a:pt x="68" y="766"/>
                  <a:pt x="67" y="766"/>
                  <a:pt x="67" y="767"/>
                </a:cubicBezTo>
                <a:close/>
                <a:moveTo>
                  <a:pt x="70" y="789"/>
                </a:moveTo>
                <a:cubicBezTo>
                  <a:pt x="69" y="787"/>
                  <a:pt x="69" y="786"/>
                  <a:pt x="68" y="785"/>
                </a:cubicBezTo>
                <a:cubicBezTo>
                  <a:pt x="68" y="786"/>
                  <a:pt x="68" y="788"/>
                  <a:pt x="69" y="788"/>
                </a:cubicBezTo>
                <a:cubicBezTo>
                  <a:pt x="69" y="786"/>
                  <a:pt x="69" y="791"/>
                  <a:pt x="70" y="789"/>
                </a:cubicBezTo>
                <a:close/>
                <a:moveTo>
                  <a:pt x="65" y="796"/>
                </a:moveTo>
                <a:cubicBezTo>
                  <a:pt x="66" y="795"/>
                  <a:pt x="65" y="799"/>
                  <a:pt x="66" y="797"/>
                </a:cubicBezTo>
                <a:cubicBezTo>
                  <a:pt x="67" y="795"/>
                  <a:pt x="67" y="800"/>
                  <a:pt x="67" y="800"/>
                </a:cubicBezTo>
                <a:cubicBezTo>
                  <a:pt x="65" y="801"/>
                  <a:pt x="65" y="799"/>
                  <a:pt x="64" y="799"/>
                </a:cubicBezTo>
                <a:cubicBezTo>
                  <a:pt x="63" y="801"/>
                  <a:pt x="65" y="802"/>
                  <a:pt x="64" y="803"/>
                </a:cubicBezTo>
                <a:cubicBezTo>
                  <a:pt x="64" y="803"/>
                  <a:pt x="64" y="802"/>
                  <a:pt x="63" y="802"/>
                </a:cubicBezTo>
                <a:cubicBezTo>
                  <a:pt x="65" y="805"/>
                  <a:pt x="64" y="811"/>
                  <a:pt x="68" y="811"/>
                </a:cubicBezTo>
                <a:cubicBezTo>
                  <a:pt x="66" y="810"/>
                  <a:pt x="68" y="808"/>
                  <a:pt x="67" y="808"/>
                </a:cubicBezTo>
                <a:cubicBezTo>
                  <a:pt x="67" y="808"/>
                  <a:pt x="67" y="809"/>
                  <a:pt x="67" y="809"/>
                </a:cubicBezTo>
                <a:cubicBezTo>
                  <a:pt x="66" y="808"/>
                  <a:pt x="68" y="805"/>
                  <a:pt x="66" y="805"/>
                </a:cubicBezTo>
                <a:cubicBezTo>
                  <a:pt x="65" y="806"/>
                  <a:pt x="67" y="807"/>
                  <a:pt x="66" y="808"/>
                </a:cubicBezTo>
                <a:cubicBezTo>
                  <a:pt x="64" y="806"/>
                  <a:pt x="65" y="799"/>
                  <a:pt x="67" y="801"/>
                </a:cubicBezTo>
                <a:cubicBezTo>
                  <a:pt x="67" y="800"/>
                  <a:pt x="68" y="800"/>
                  <a:pt x="68" y="799"/>
                </a:cubicBezTo>
                <a:cubicBezTo>
                  <a:pt x="67" y="800"/>
                  <a:pt x="70" y="795"/>
                  <a:pt x="68" y="795"/>
                </a:cubicBezTo>
                <a:cubicBezTo>
                  <a:pt x="68" y="796"/>
                  <a:pt x="68" y="797"/>
                  <a:pt x="68" y="797"/>
                </a:cubicBezTo>
                <a:cubicBezTo>
                  <a:pt x="67" y="796"/>
                  <a:pt x="67" y="795"/>
                  <a:pt x="67" y="795"/>
                </a:cubicBezTo>
                <a:cubicBezTo>
                  <a:pt x="66" y="796"/>
                  <a:pt x="66" y="795"/>
                  <a:pt x="65" y="796"/>
                </a:cubicBezTo>
                <a:close/>
                <a:moveTo>
                  <a:pt x="58" y="682"/>
                </a:moveTo>
                <a:cubicBezTo>
                  <a:pt x="59" y="681"/>
                  <a:pt x="59" y="684"/>
                  <a:pt x="59" y="684"/>
                </a:cubicBezTo>
                <a:cubicBezTo>
                  <a:pt x="59" y="682"/>
                  <a:pt x="57" y="682"/>
                  <a:pt x="57" y="683"/>
                </a:cubicBezTo>
                <a:cubicBezTo>
                  <a:pt x="59" y="683"/>
                  <a:pt x="57" y="684"/>
                  <a:pt x="57" y="684"/>
                </a:cubicBezTo>
                <a:cubicBezTo>
                  <a:pt x="58" y="685"/>
                  <a:pt x="57" y="688"/>
                  <a:pt x="60" y="688"/>
                </a:cubicBezTo>
                <a:cubicBezTo>
                  <a:pt x="59" y="686"/>
                  <a:pt x="61" y="683"/>
                  <a:pt x="59" y="681"/>
                </a:cubicBezTo>
                <a:cubicBezTo>
                  <a:pt x="59" y="681"/>
                  <a:pt x="58" y="682"/>
                  <a:pt x="58" y="682"/>
                </a:cubicBezTo>
                <a:close/>
                <a:moveTo>
                  <a:pt x="66" y="779"/>
                </a:moveTo>
                <a:cubicBezTo>
                  <a:pt x="68" y="780"/>
                  <a:pt x="68" y="781"/>
                  <a:pt x="68" y="783"/>
                </a:cubicBezTo>
                <a:cubicBezTo>
                  <a:pt x="67" y="783"/>
                  <a:pt x="66" y="783"/>
                  <a:pt x="67" y="784"/>
                </a:cubicBezTo>
                <a:cubicBezTo>
                  <a:pt x="68" y="784"/>
                  <a:pt x="67" y="784"/>
                  <a:pt x="69" y="783"/>
                </a:cubicBezTo>
                <a:cubicBezTo>
                  <a:pt x="68" y="783"/>
                  <a:pt x="70" y="777"/>
                  <a:pt x="69" y="776"/>
                </a:cubicBezTo>
                <a:cubicBezTo>
                  <a:pt x="69" y="777"/>
                  <a:pt x="69" y="778"/>
                  <a:pt x="68" y="778"/>
                </a:cubicBezTo>
                <a:cubicBezTo>
                  <a:pt x="68" y="775"/>
                  <a:pt x="70" y="771"/>
                  <a:pt x="68" y="770"/>
                </a:cubicBezTo>
                <a:cubicBezTo>
                  <a:pt x="67" y="771"/>
                  <a:pt x="69" y="778"/>
                  <a:pt x="66" y="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27"/>
          <p:cNvSpPr>
            <a:spLocks noEditPoints="1"/>
          </p:cNvSpPr>
          <p:nvPr/>
        </p:nvSpPr>
        <p:spPr bwMode="auto">
          <a:xfrm>
            <a:off x="899592" y="3288714"/>
            <a:ext cx="547018" cy="3235596"/>
          </a:xfrm>
          <a:custGeom>
            <a:avLst/>
            <a:gdLst>
              <a:gd name="T0" fmla="*/ 56 w 127"/>
              <a:gd name="T1" fmla="*/ 678 h 750"/>
              <a:gd name="T2" fmla="*/ 62 w 127"/>
              <a:gd name="T3" fmla="*/ 11 h 750"/>
              <a:gd name="T4" fmla="*/ 9 w 127"/>
              <a:gd name="T5" fmla="*/ 29 h 750"/>
              <a:gd name="T6" fmla="*/ 2 w 127"/>
              <a:gd name="T7" fmla="*/ 62 h 750"/>
              <a:gd name="T8" fmla="*/ 9 w 127"/>
              <a:gd name="T9" fmla="*/ 84 h 750"/>
              <a:gd name="T10" fmla="*/ 26 w 127"/>
              <a:gd name="T11" fmla="*/ 112 h 750"/>
              <a:gd name="T12" fmla="*/ 65 w 127"/>
              <a:gd name="T13" fmla="*/ 156 h 750"/>
              <a:gd name="T14" fmla="*/ 66 w 127"/>
              <a:gd name="T15" fmla="*/ 186 h 750"/>
              <a:gd name="T16" fmla="*/ 75 w 127"/>
              <a:gd name="T17" fmla="*/ 266 h 750"/>
              <a:gd name="T18" fmla="*/ 63 w 127"/>
              <a:gd name="T19" fmla="*/ 347 h 750"/>
              <a:gd name="T20" fmla="*/ 55 w 127"/>
              <a:gd name="T21" fmla="*/ 384 h 750"/>
              <a:gd name="T22" fmla="*/ 56 w 127"/>
              <a:gd name="T23" fmla="*/ 452 h 750"/>
              <a:gd name="T24" fmla="*/ 71 w 127"/>
              <a:gd name="T25" fmla="*/ 532 h 750"/>
              <a:gd name="T26" fmla="*/ 74 w 127"/>
              <a:gd name="T27" fmla="*/ 560 h 750"/>
              <a:gd name="T28" fmla="*/ 69 w 127"/>
              <a:gd name="T29" fmla="*/ 590 h 750"/>
              <a:gd name="T30" fmla="*/ 60 w 127"/>
              <a:gd name="T31" fmla="*/ 679 h 750"/>
              <a:gd name="T32" fmla="*/ 53 w 127"/>
              <a:gd name="T33" fmla="*/ 717 h 750"/>
              <a:gd name="T34" fmla="*/ 51 w 127"/>
              <a:gd name="T35" fmla="*/ 739 h 750"/>
              <a:gd name="T36" fmla="*/ 64 w 127"/>
              <a:gd name="T37" fmla="*/ 703 h 750"/>
              <a:gd name="T38" fmla="*/ 83 w 127"/>
              <a:gd name="T39" fmla="*/ 600 h 750"/>
              <a:gd name="T40" fmla="*/ 74 w 127"/>
              <a:gd name="T41" fmla="*/ 497 h 750"/>
              <a:gd name="T42" fmla="*/ 64 w 127"/>
              <a:gd name="T43" fmla="*/ 397 h 750"/>
              <a:gd name="T44" fmla="*/ 83 w 127"/>
              <a:gd name="T45" fmla="*/ 288 h 750"/>
              <a:gd name="T46" fmla="*/ 81 w 127"/>
              <a:gd name="T47" fmla="*/ 256 h 750"/>
              <a:gd name="T48" fmla="*/ 76 w 127"/>
              <a:gd name="T49" fmla="*/ 185 h 750"/>
              <a:gd name="T50" fmla="*/ 77 w 127"/>
              <a:gd name="T51" fmla="*/ 158 h 750"/>
              <a:gd name="T52" fmla="*/ 114 w 127"/>
              <a:gd name="T53" fmla="*/ 93 h 750"/>
              <a:gd name="T54" fmla="*/ 126 w 127"/>
              <a:gd name="T55" fmla="*/ 55 h 750"/>
              <a:gd name="T56" fmla="*/ 118 w 127"/>
              <a:gd name="T57" fmla="*/ 18 h 750"/>
              <a:gd name="T58" fmla="*/ 114 w 127"/>
              <a:gd name="T59" fmla="*/ 89 h 750"/>
              <a:gd name="T60" fmla="*/ 36 w 127"/>
              <a:gd name="T61" fmla="*/ 10 h 750"/>
              <a:gd name="T62" fmla="*/ 115 w 127"/>
              <a:gd name="T63" fmla="*/ 31 h 750"/>
              <a:gd name="T64" fmla="*/ 110 w 127"/>
              <a:gd name="T65" fmla="*/ 72 h 750"/>
              <a:gd name="T66" fmla="*/ 69 w 127"/>
              <a:gd name="T67" fmla="*/ 144 h 750"/>
              <a:gd name="T68" fmla="*/ 43 w 127"/>
              <a:gd name="T69" fmla="*/ 117 h 750"/>
              <a:gd name="T70" fmla="*/ 26 w 127"/>
              <a:gd name="T71" fmla="*/ 90 h 750"/>
              <a:gd name="T72" fmla="*/ 13 w 127"/>
              <a:gd name="T73" fmla="*/ 54 h 750"/>
              <a:gd name="T74" fmla="*/ 22 w 127"/>
              <a:gd name="T75" fmla="*/ 31 h 750"/>
              <a:gd name="T76" fmla="*/ 59 w 127"/>
              <a:gd name="T77" fmla="*/ 24 h 750"/>
              <a:gd name="T78" fmla="*/ 69 w 127"/>
              <a:gd name="T79" fmla="*/ 26 h 750"/>
              <a:gd name="T80" fmla="*/ 36 w 127"/>
              <a:gd name="T81" fmla="*/ 111 h 750"/>
              <a:gd name="T82" fmla="*/ 115 w 127"/>
              <a:gd name="T83" fmla="*/ 63 h 750"/>
              <a:gd name="T84" fmla="*/ 68 w 127"/>
              <a:gd name="T85" fmla="*/ 19 h 750"/>
              <a:gd name="T86" fmla="*/ 62 w 127"/>
              <a:gd name="T87" fmla="*/ 28 h 750"/>
              <a:gd name="T88" fmla="*/ 120 w 127"/>
              <a:gd name="T89" fmla="*/ 33 h 750"/>
              <a:gd name="T90" fmla="*/ 117 w 127"/>
              <a:gd name="T91" fmla="*/ 42 h 750"/>
              <a:gd name="T92" fmla="*/ 6 w 127"/>
              <a:gd name="T93" fmla="*/ 79 h 750"/>
              <a:gd name="T94" fmla="*/ 69 w 127"/>
              <a:gd name="T95" fmla="*/ 177 h 750"/>
              <a:gd name="T96" fmla="*/ 83 w 127"/>
              <a:gd name="T97" fmla="*/ 262 h 750"/>
              <a:gd name="T98" fmla="*/ 64 w 127"/>
              <a:gd name="T99" fmla="*/ 358 h 750"/>
              <a:gd name="T100" fmla="*/ 62 w 127"/>
              <a:gd name="T101" fmla="*/ 368 h 750"/>
              <a:gd name="T102" fmla="*/ 58 w 127"/>
              <a:gd name="T103" fmla="*/ 415 h 750"/>
              <a:gd name="T104" fmla="*/ 59 w 127"/>
              <a:gd name="T105" fmla="*/ 443 h 750"/>
              <a:gd name="T106" fmla="*/ 69 w 127"/>
              <a:gd name="T107" fmla="*/ 489 h 750"/>
              <a:gd name="T108" fmla="*/ 73 w 127"/>
              <a:gd name="T109" fmla="*/ 508 h 750"/>
              <a:gd name="T110" fmla="*/ 77 w 127"/>
              <a:gd name="T111" fmla="*/ 561 h 750"/>
              <a:gd name="T112" fmla="*/ 73 w 127"/>
              <a:gd name="T113" fmla="*/ 573 h 750"/>
              <a:gd name="T114" fmla="*/ 76 w 127"/>
              <a:gd name="T115" fmla="*/ 616 h 750"/>
              <a:gd name="T116" fmla="*/ 59 w 127"/>
              <a:gd name="T117" fmla="*/ 706 h 750"/>
              <a:gd name="T118" fmla="*/ 60 w 127"/>
              <a:gd name="T119" fmla="*/ 723 h 750"/>
              <a:gd name="T120" fmla="*/ 63 w 127"/>
              <a:gd name="T121" fmla="*/ 657 h 750"/>
              <a:gd name="T122" fmla="*/ 13 w 127"/>
              <a:gd name="T123" fmla="*/ 100 h 750"/>
              <a:gd name="T124" fmla="*/ 73 w 127"/>
              <a:gd name="T125" fmla="*/ 668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750">
                <a:moveTo>
                  <a:pt x="75" y="21"/>
                </a:moveTo>
                <a:cubicBezTo>
                  <a:pt x="75" y="23"/>
                  <a:pt x="75" y="23"/>
                  <a:pt x="74" y="24"/>
                </a:cubicBezTo>
                <a:cubicBezTo>
                  <a:pt x="74" y="23"/>
                  <a:pt x="73" y="21"/>
                  <a:pt x="75" y="21"/>
                </a:cubicBezTo>
                <a:close/>
                <a:moveTo>
                  <a:pt x="85" y="257"/>
                </a:moveTo>
                <a:cubicBezTo>
                  <a:pt x="86" y="256"/>
                  <a:pt x="86" y="255"/>
                  <a:pt x="85" y="254"/>
                </a:cubicBezTo>
                <a:cubicBezTo>
                  <a:pt x="84" y="255"/>
                  <a:pt x="84" y="257"/>
                  <a:pt x="85" y="257"/>
                </a:cubicBezTo>
                <a:close/>
                <a:moveTo>
                  <a:pt x="84" y="304"/>
                </a:moveTo>
                <a:cubicBezTo>
                  <a:pt x="84" y="304"/>
                  <a:pt x="85" y="304"/>
                  <a:pt x="85" y="304"/>
                </a:cubicBezTo>
                <a:cubicBezTo>
                  <a:pt x="85" y="304"/>
                  <a:pt x="85" y="304"/>
                  <a:pt x="85" y="303"/>
                </a:cubicBezTo>
                <a:cubicBezTo>
                  <a:pt x="84" y="303"/>
                  <a:pt x="86" y="303"/>
                  <a:pt x="86" y="302"/>
                </a:cubicBezTo>
                <a:cubicBezTo>
                  <a:pt x="85" y="302"/>
                  <a:pt x="85" y="301"/>
                  <a:pt x="85" y="301"/>
                </a:cubicBezTo>
                <a:cubicBezTo>
                  <a:pt x="85" y="302"/>
                  <a:pt x="84" y="301"/>
                  <a:pt x="84" y="301"/>
                </a:cubicBezTo>
                <a:cubicBezTo>
                  <a:pt x="84" y="302"/>
                  <a:pt x="85" y="303"/>
                  <a:pt x="84" y="304"/>
                </a:cubicBezTo>
                <a:close/>
                <a:moveTo>
                  <a:pt x="56" y="678"/>
                </a:moveTo>
                <a:cubicBezTo>
                  <a:pt x="59" y="677"/>
                  <a:pt x="59" y="671"/>
                  <a:pt x="58" y="669"/>
                </a:cubicBezTo>
                <a:cubicBezTo>
                  <a:pt x="57" y="672"/>
                  <a:pt x="57" y="675"/>
                  <a:pt x="56" y="678"/>
                </a:cubicBezTo>
                <a:close/>
                <a:moveTo>
                  <a:pt x="52" y="700"/>
                </a:moveTo>
                <a:cubicBezTo>
                  <a:pt x="54" y="701"/>
                  <a:pt x="53" y="697"/>
                  <a:pt x="53" y="697"/>
                </a:cubicBezTo>
                <a:cubicBezTo>
                  <a:pt x="52" y="698"/>
                  <a:pt x="53" y="698"/>
                  <a:pt x="52" y="700"/>
                </a:cubicBezTo>
                <a:close/>
                <a:moveTo>
                  <a:pt x="81" y="4"/>
                </a:moveTo>
                <a:cubicBezTo>
                  <a:pt x="82" y="4"/>
                  <a:pt x="82" y="4"/>
                  <a:pt x="82" y="5"/>
                </a:cubicBezTo>
                <a:cubicBezTo>
                  <a:pt x="80" y="4"/>
                  <a:pt x="73" y="8"/>
                  <a:pt x="74" y="11"/>
                </a:cubicBezTo>
                <a:cubicBezTo>
                  <a:pt x="72" y="9"/>
                  <a:pt x="71" y="11"/>
                  <a:pt x="71" y="13"/>
                </a:cubicBezTo>
                <a:cubicBezTo>
                  <a:pt x="68" y="13"/>
                  <a:pt x="68" y="17"/>
                  <a:pt x="66" y="18"/>
                </a:cubicBezTo>
                <a:cubicBezTo>
                  <a:pt x="65" y="16"/>
                  <a:pt x="64" y="16"/>
                  <a:pt x="63" y="13"/>
                </a:cubicBezTo>
                <a:cubicBezTo>
                  <a:pt x="64" y="13"/>
                  <a:pt x="64" y="14"/>
                  <a:pt x="65" y="14"/>
                </a:cubicBezTo>
                <a:cubicBezTo>
                  <a:pt x="66" y="12"/>
                  <a:pt x="63" y="12"/>
                  <a:pt x="63" y="11"/>
                </a:cubicBezTo>
                <a:cubicBezTo>
                  <a:pt x="63" y="12"/>
                  <a:pt x="62" y="10"/>
                  <a:pt x="62" y="11"/>
                </a:cubicBezTo>
                <a:cubicBezTo>
                  <a:pt x="62" y="11"/>
                  <a:pt x="63" y="12"/>
                  <a:pt x="62" y="12"/>
                </a:cubicBezTo>
                <a:cubicBezTo>
                  <a:pt x="58" y="9"/>
                  <a:pt x="53" y="6"/>
                  <a:pt x="47" y="5"/>
                </a:cubicBezTo>
                <a:cubicBezTo>
                  <a:pt x="46" y="3"/>
                  <a:pt x="44" y="2"/>
                  <a:pt x="42" y="2"/>
                </a:cubicBezTo>
                <a:cubicBezTo>
                  <a:pt x="42" y="3"/>
                  <a:pt x="42" y="4"/>
                  <a:pt x="41" y="4"/>
                </a:cubicBezTo>
                <a:cubicBezTo>
                  <a:pt x="41" y="3"/>
                  <a:pt x="42" y="3"/>
                  <a:pt x="41" y="2"/>
                </a:cubicBezTo>
                <a:cubicBezTo>
                  <a:pt x="40" y="4"/>
                  <a:pt x="37" y="4"/>
                  <a:pt x="35" y="4"/>
                </a:cubicBezTo>
                <a:cubicBezTo>
                  <a:pt x="29" y="10"/>
                  <a:pt x="18" y="15"/>
                  <a:pt x="16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4" y="22"/>
                  <a:pt x="13" y="23"/>
                  <a:pt x="12" y="24"/>
                </a:cubicBezTo>
                <a:cubicBezTo>
                  <a:pt x="13" y="25"/>
                  <a:pt x="14" y="25"/>
                  <a:pt x="14" y="25"/>
                </a:cubicBezTo>
                <a:cubicBezTo>
                  <a:pt x="13" y="26"/>
                  <a:pt x="13" y="25"/>
                  <a:pt x="12" y="26"/>
                </a:cubicBezTo>
                <a:cubicBezTo>
                  <a:pt x="12" y="25"/>
                  <a:pt x="12" y="24"/>
                  <a:pt x="11" y="24"/>
                </a:cubicBezTo>
                <a:cubicBezTo>
                  <a:pt x="9" y="28"/>
                  <a:pt x="7" y="33"/>
                  <a:pt x="5" y="37"/>
                </a:cubicBezTo>
                <a:cubicBezTo>
                  <a:pt x="6" y="35"/>
                  <a:pt x="10" y="32"/>
                  <a:pt x="9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9"/>
                  <a:pt x="10" y="30"/>
                  <a:pt x="11" y="30"/>
                </a:cubicBezTo>
                <a:cubicBezTo>
                  <a:pt x="11" y="29"/>
                  <a:pt x="11" y="29"/>
                  <a:pt x="12" y="29"/>
                </a:cubicBezTo>
                <a:cubicBezTo>
                  <a:pt x="12" y="29"/>
                  <a:pt x="12" y="30"/>
                  <a:pt x="12" y="30"/>
                </a:cubicBezTo>
                <a:cubicBezTo>
                  <a:pt x="11" y="31"/>
                  <a:pt x="11" y="31"/>
                  <a:pt x="11" y="32"/>
                </a:cubicBezTo>
                <a:cubicBezTo>
                  <a:pt x="10" y="32"/>
                  <a:pt x="10" y="31"/>
                  <a:pt x="10" y="31"/>
                </a:cubicBezTo>
                <a:cubicBezTo>
                  <a:pt x="8" y="33"/>
                  <a:pt x="9" y="37"/>
                  <a:pt x="5" y="38"/>
                </a:cubicBezTo>
                <a:cubicBezTo>
                  <a:pt x="4" y="39"/>
                  <a:pt x="3" y="39"/>
                  <a:pt x="4" y="41"/>
                </a:cubicBezTo>
                <a:cubicBezTo>
                  <a:pt x="7" y="41"/>
                  <a:pt x="3" y="43"/>
                  <a:pt x="6" y="44"/>
                </a:cubicBezTo>
                <a:cubicBezTo>
                  <a:pt x="5" y="45"/>
                  <a:pt x="6" y="48"/>
                  <a:pt x="5" y="49"/>
                </a:cubicBezTo>
                <a:cubicBezTo>
                  <a:pt x="4" y="48"/>
                  <a:pt x="4" y="46"/>
                  <a:pt x="5" y="44"/>
                </a:cubicBezTo>
                <a:cubicBezTo>
                  <a:pt x="4" y="43"/>
                  <a:pt x="3" y="43"/>
                  <a:pt x="3" y="43"/>
                </a:cubicBezTo>
                <a:cubicBezTo>
                  <a:pt x="3" y="47"/>
                  <a:pt x="0" y="53"/>
                  <a:pt x="1" y="58"/>
                </a:cubicBezTo>
                <a:cubicBezTo>
                  <a:pt x="0" y="58"/>
                  <a:pt x="0" y="64"/>
                  <a:pt x="2" y="62"/>
                </a:cubicBezTo>
                <a:cubicBezTo>
                  <a:pt x="1" y="62"/>
                  <a:pt x="1" y="59"/>
                  <a:pt x="2" y="60"/>
                </a:cubicBezTo>
                <a:cubicBezTo>
                  <a:pt x="2" y="61"/>
                  <a:pt x="1" y="61"/>
                  <a:pt x="2" y="61"/>
                </a:cubicBezTo>
                <a:cubicBezTo>
                  <a:pt x="3" y="61"/>
                  <a:pt x="2" y="59"/>
                  <a:pt x="3" y="59"/>
                </a:cubicBezTo>
                <a:cubicBezTo>
                  <a:pt x="3" y="60"/>
                  <a:pt x="3" y="61"/>
                  <a:pt x="4" y="61"/>
                </a:cubicBezTo>
                <a:cubicBezTo>
                  <a:pt x="4" y="60"/>
                  <a:pt x="5" y="60"/>
                  <a:pt x="5" y="61"/>
                </a:cubicBezTo>
                <a:cubicBezTo>
                  <a:pt x="3" y="61"/>
                  <a:pt x="4" y="62"/>
                  <a:pt x="3" y="62"/>
                </a:cubicBezTo>
                <a:cubicBezTo>
                  <a:pt x="4" y="68"/>
                  <a:pt x="2" y="76"/>
                  <a:pt x="7" y="83"/>
                </a:cubicBezTo>
                <a:cubicBezTo>
                  <a:pt x="6" y="81"/>
                  <a:pt x="9" y="82"/>
                  <a:pt x="10" y="80"/>
                </a:cubicBezTo>
                <a:cubicBezTo>
                  <a:pt x="12" y="84"/>
                  <a:pt x="16" y="91"/>
                  <a:pt x="15" y="95"/>
                </a:cubicBezTo>
                <a:cubicBezTo>
                  <a:pt x="16" y="93"/>
                  <a:pt x="13" y="92"/>
                  <a:pt x="12" y="90"/>
                </a:cubicBezTo>
                <a:cubicBezTo>
                  <a:pt x="11" y="88"/>
                  <a:pt x="13" y="86"/>
                  <a:pt x="10" y="83"/>
                </a:cubicBezTo>
                <a:cubicBezTo>
                  <a:pt x="10" y="83"/>
                  <a:pt x="9" y="84"/>
                  <a:pt x="10" y="82"/>
                </a:cubicBezTo>
                <a:cubicBezTo>
                  <a:pt x="9" y="83"/>
                  <a:pt x="8" y="81"/>
                  <a:pt x="8" y="82"/>
                </a:cubicBezTo>
                <a:cubicBezTo>
                  <a:pt x="8" y="82"/>
                  <a:pt x="8" y="83"/>
                  <a:pt x="9" y="84"/>
                </a:cubicBezTo>
                <a:cubicBezTo>
                  <a:pt x="8" y="83"/>
                  <a:pt x="7" y="84"/>
                  <a:pt x="6" y="84"/>
                </a:cubicBezTo>
                <a:cubicBezTo>
                  <a:pt x="8" y="89"/>
                  <a:pt x="8" y="92"/>
                  <a:pt x="10" y="95"/>
                </a:cubicBezTo>
                <a:cubicBezTo>
                  <a:pt x="10" y="94"/>
                  <a:pt x="10" y="94"/>
                  <a:pt x="11" y="94"/>
                </a:cubicBezTo>
                <a:cubicBezTo>
                  <a:pt x="10" y="91"/>
                  <a:pt x="8" y="89"/>
                  <a:pt x="9" y="85"/>
                </a:cubicBezTo>
                <a:cubicBezTo>
                  <a:pt x="12" y="89"/>
                  <a:pt x="12" y="94"/>
                  <a:pt x="16" y="96"/>
                </a:cubicBezTo>
                <a:cubicBezTo>
                  <a:pt x="16" y="95"/>
                  <a:pt x="16" y="94"/>
                  <a:pt x="17" y="94"/>
                </a:cubicBezTo>
                <a:cubicBezTo>
                  <a:pt x="17" y="96"/>
                  <a:pt x="15" y="95"/>
                  <a:pt x="16" y="97"/>
                </a:cubicBezTo>
                <a:cubicBezTo>
                  <a:pt x="17" y="98"/>
                  <a:pt x="17" y="96"/>
                  <a:pt x="18" y="98"/>
                </a:cubicBezTo>
                <a:cubicBezTo>
                  <a:pt x="17" y="98"/>
                  <a:pt x="17" y="98"/>
                  <a:pt x="17" y="97"/>
                </a:cubicBezTo>
                <a:cubicBezTo>
                  <a:pt x="18" y="102"/>
                  <a:pt x="23" y="105"/>
                  <a:pt x="23" y="108"/>
                </a:cubicBezTo>
                <a:cubicBezTo>
                  <a:pt x="24" y="109"/>
                  <a:pt x="24" y="106"/>
                  <a:pt x="25" y="108"/>
                </a:cubicBezTo>
                <a:cubicBezTo>
                  <a:pt x="24" y="107"/>
                  <a:pt x="24" y="109"/>
                  <a:pt x="24" y="109"/>
                </a:cubicBezTo>
                <a:cubicBezTo>
                  <a:pt x="28" y="110"/>
                  <a:pt x="28" y="113"/>
                  <a:pt x="30" y="116"/>
                </a:cubicBezTo>
                <a:cubicBezTo>
                  <a:pt x="28" y="115"/>
                  <a:pt x="28" y="113"/>
                  <a:pt x="26" y="112"/>
                </a:cubicBezTo>
                <a:cubicBezTo>
                  <a:pt x="27" y="113"/>
                  <a:pt x="30" y="119"/>
                  <a:pt x="31" y="117"/>
                </a:cubicBezTo>
                <a:cubicBezTo>
                  <a:pt x="34" y="123"/>
                  <a:pt x="39" y="127"/>
                  <a:pt x="44" y="130"/>
                </a:cubicBezTo>
                <a:cubicBezTo>
                  <a:pt x="46" y="134"/>
                  <a:pt x="52" y="138"/>
                  <a:pt x="56" y="142"/>
                </a:cubicBezTo>
                <a:cubicBezTo>
                  <a:pt x="56" y="142"/>
                  <a:pt x="56" y="141"/>
                  <a:pt x="56" y="141"/>
                </a:cubicBezTo>
                <a:cubicBezTo>
                  <a:pt x="56" y="142"/>
                  <a:pt x="56" y="142"/>
                  <a:pt x="56" y="143"/>
                </a:cubicBezTo>
                <a:cubicBezTo>
                  <a:pt x="59" y="143"/>
                  <a:pt x="59" y="146"/>
                  <a:pt x="61" y="147"/>
                </a:cubicBezTo>
                <a:cubicBezTo>
                  <a:pt x="63" y="147"/>
                  <a:pt x="63" y="147"/>
                  <a:pt x="64" y="147"/>
                </a:cubicBezTo>
                <a:cubicBezTo>
                  <a:pt x="64" y="148"/>
                  <a:pt x="63" y="147"/>
                  <a:pt x="63" y="149"/>
                </a:cubicBezTo>
                <a:cubicBezTo>
                  <a:pt x="64" y="150"/>
                  <a:pt x="65" y="148"/>
                  <a:pt x="65" y="149"/>
                </a:cubicBezTo>
                <a:cubicBezTo>
                  <a:pt x="66" y="152"/>
                  <a:pt x="62" y="157"/>
                  <a:pt x="65" y="159"/>
                </a:cubicBezTo>
                <a:cubicBezTo>
                  <a:pt x="65" y="157"/>
                  <a:pt x="64" y="154"/>
                  <a:pt x="66" y="154"/>
                </a:cubicBezTo>
                <a:cubicBezTo>
                  <a:pt x="66" y="155"/>
                  <a:pt x="64" y="155"/>
                  <a:pt x="66" y="156"/>
                </a:cubicBezTo>
                <a:cubicBezTo>
                  <a:pt x="66" y="155"/>
                  <a:pt x="66" y="155"/>
                  <a:pt x="66" y="156"/>
                </a:cubicBezTo>
                <a:cubicBezTo>
                  <a:pt x="66" y="156"/>
                  <a:pt x="66" y="156"/>
                  <a:pt x="65" y="156"/>
                </a:cubicBezTo>
                <a:cubicBezTo>
                  <a:pt x="65" y="158"/>
                  <a:pt x="66" y="158"/>
                  <a:pt x="66" y="159"/>
                </a:cubicBezTo>
                <a:cubicBezTo>
                  <a:pt x="66" y="159"/>
                  <a:pt x="67" y="159"/>
                  <a:pt x="67" y="160"/>
                </a:cubicBezTo>
                <a:cubicBezTo>
                  <a:pt x="67" y="160"/>
                  <a:pt x="66" y="160"/>
                  <a:pt x="66" y="161"/>
                </a:cubicBezTo>
                <a:cubicBezTo>
                  <a:pt x="67" y="161"/>
                  <a:pt x="67" y="160"/>
                  <a:pt x="68" y="161"/>
                </a:cubicBezTo>
                <a:cubicBezTo>
                  <a:pt x="68" y="161"/>
                  <a:pt x="65" y="161"/>
                  <a:pt x="67" y="162"/>
                </a:cubicBezTo>
                <a:cubicBezTo>
                  <a:pt x="67" y="162"/>
                  <a:pt x="67" y="162"/>
                  <a:pt x="67" y="163"/>
                </a:cubicBezTo>
                <a:cubicBezTo>
                  <a:pt x="65" y="162"/>
                  <a:pt x="64" y="162"/>
                  <a:pt x="64" y="164"/>
                </a:cubicBezTo>
                <a:cubicBezTo>
                  <a:pt x="64" y="161"/>
                  <a:pt x="65" y="160"/>
                  <a:pt x="63" y="159"/>
                </a:cubicBezTo>
                <a:cubicBezTo>
                  <a:pt x="63" y="162"/>
                  <a:pt x="63" y="166"/>
                  <a:pt x="62" y="169"/>
                </a:cubicBezTo>
                <a:cubicBezTo>
                  <a:pt x="64" y="168"/>
                  <a:pt x="63" y="165"/>
                  <a:pt x="64" y="165"/>
                </a:cubicBezTo>
                <a:cubicBezTo>
                  <a:pt x="64" y="165"/>
                  <a:pt x="65" y="166"/>
                  <a:pt x="65" y="167"/>
                </a:cubicBezTo>
                <a:cubicBezTo>
                  <a:pt x="64" y="167"/>
                  <a:pt x="63" y="167"/>
                  <a:pt x="64" y="169"/>
                </a:cubicBezTo>
                <a:cubicBezTo>
                  <a:pt x="65" y="169"/>
                  <a:pt x="65" y="168"/>
                  <a:pt x="65" y="169"/>
                </a:cubicBezTo>
                <a:cubicBezTo>
                  <a:pt x="64" y="175"/>
                  <a:pt x="66" y="179"/>
                  <a:pt x="66" y="186"/>
                </a:cubicBezTo>
                <a:cubicBezTo>
                  <a:pt x="68" y="186"/>
                  <a:pt x="65" y="185"/>
                  <a:pt x="67" y="185"/>
                </a:cubicBezTo>
                <a:cubicBezTo>
                  <a:pt x="67" y="186"/>
                  <a:pt x="67" y="187"/>
                  <a:pt x="67" y="187"/>
                </a:cubicBezTo>
                <a:cubicBezTo>
                  <a:pt x="66" y="187"/>
                  <a:pt x="66" y="186"/>
                  <a:pt x="66" y="187"/>
                </a:cubicBezTo>
                <a:cubicBezTo>
                  <a:pt x="68" y="200"/>
                  <a:pt x="70" y="216"/>
                  <a:pt x="71" y="229"/>
                </a:cubicBezTo>
                <a:cubicBezTo>
                  <a:pt x="73" y="229"/>
                  <a:pt x="73" y="227"/>
                  <a:pt x="74" y="228"/>
                </a:cubicBezTo>
                <a:cubicBezTo>
                  <a:pt x="74" y="228"/>
                  <a:pt x="75" y="230"/>
                  <a:pt x="74" y="230"/>
                </a:cubicBezTo>
                <a:cubicBezTo>
                  <a:pt x="73" y="228"/>
                  <a:pt x="72" y="229"/>
                  <a:pt x="71" y="230"/>
                </a:cubicBezTo>
                <a:cubicBezTo>
                  <a:pt x="72" y="230"/>
                  <a:pt x="72" y="231"/>
                  <a:pt x="72" y="232"/>
                </a:cubicBezTo>
                <a:cubicBezTo>
                  <a:pt x="71" y="231"/>
                  <a:pt x="72" y="240"/>
                  <a:pt x="74" y="240"/>
                </a:cubicBezTo>
                <a:cubicBezTo>
                  <a:pt x="73" y="240"/>
                  <a:pt x="72" y="242"/>
                  <a:pt x="73" y="242"/>
                </a:cubicBezTo>
                <a:cubicBezTo>
                  <a:pt x="74" y="242"/>
                  <a:pt x="72" y="251"/>
                  <a:pt x="75" y="252"/>
                </a:cubicBezTo>
                <a:cubicBezTo>
                  <a:pt x="72" y="255"/>
                  <a:pt x="73" y="259"/>
                  <a:pt x="73" y="266"/>
                </a:cubicBezTo>
                <a:cubicBezTo>
                  <a:pt x="75" y="267"/>
                  <a:pt x="74" y="265"/>
                  <a:pt x="75" y="264"/>
                </a:cubicBezTo>
                <a:cubicBezTo>
                  <a:pt x="75" y="265"/>
                  <a:pt x="75" y="266"/>
                  <a:pt x="75" y="266"/>
                </a:cubicBezTo>
                <a:cubicBezTo>
                  <a:pt x="73" y="266"/>
                  <a:pt x="74" y="267"/>
                  <a:pt x="72" y="268"/>
                </a:cubicBezTo>
                <a:cubicBezTo>
                  <a:pt x="73" y="271"/>
                  <a:pt x="71" y="273"/>
                  <a:pt x="73" y="276"/>
                </a:cubicBezTo>
                <a:cubicBezTo>
                  <a:pt x="72" y="276"/>
                  <a:pt x="72" y="276"/>
                  <a:pt x="72" y="277"/>
                </a:cubicBezTo>
                <a:cubicBezTo>
                  <a:pt x="72" y="282"/>
                  <a:pt x="71" y="288"/>
                  <a:pt x="72" y="291"/>
                </a:cubicBezTo>
                <a:cubicBezTo>
                  <a:pt x="71" y="298"/>
                  <a:pt x="70" y="306"/>
                  <a:pt x="70" y="314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9" y="319"/>
                  <a:pt x="66" y="325"/>
                  <a:pt x="65" y="331"/>
                </a:cubicBezTo>
                <a:cubicBezTo>
                  <a:pt x="67" y="331"/>
                  <a:pt x="66" y="328"/>
                  <a:pt x="67" y="330"/>
                </a:cubicBezTo>
                <a:cubicBezTo>
                  <a:pt x="67" y="331"/>
                  <a:pt x="65" y="331"/>
                  <a:pt x="65" y="332"/>
                </a:cubicBezTo>
                <a:cubicBezTo>
                  <a:pt x="65" y="332"/>
                  <a:pt x="67" y="332"/>
                  <a:pt x="67" y="333"/>
                </a:cubicBezTo>
                <a:cubicBezTo>
                  <a:pt x="66" y="333"/>
                  <a:pt x="66" y="332"/>
                  <a:pt x="65" y="333"/>
                </a:cubicBezTo>
                <a:cubicBezTo>
                  <a:pt x="63" y="337"/>
                  <a:pt x="64" y="341"/>
                  <a:pt x="62" y="344"/>
                </a:cubicBezTo>
                <a:cubicBezTo>
                  <a:pt x="63" y="344"/>
                  <a:pt x="63" y="344"/>
                  <a:pt x="64" y="345"/>
                </a:cubicBezTo>
                <a:cubicBezTo>
                  <a:pt x="62" y="344"/>
                  <a:pt x="64" y="347"/>
                  <a:pt x="63" y="347"/>
                </a:cubicBezTo>
                <a:cubicBezTo>
                  <a:pt x="62" y="346"/>
                  <a:pt x="63" y="344"/>
                  <a:pt x="62" y="344"/>
                </a:cubicBezTo>
                <a:cubicBezTo>
                  <a:pt x="62" y="346"/>
                  <a:pt x="61" y="348"/>
                  <a:pt x="61" y="351"/>
                </a:cubicBezTo>
                <a:cubicBezTo>
                  <a:pt x="63" y="351"/>
                  <a:pt x="61" y="349"/>
                  <a:pt x="62" y="349"/>
                </a:cubicBezTo>
                <a:cubicBezTo>
                  <a:pt x="62" y="349"/>
                  <a:pt x="62" y="349"/>
                  <a:pt x="63" y="349"/>
                </a:cubicBezTo>
                <a:cubicBezTo>
                  <a:pt x="62" y="351"/>
                  <a:pt x="62" y="352"/>
                  <a:pt x="60" y="351"/>
                </a:cubicBezTo>
                <a:cubicBezTo>
                  <a:pt x="60" y="353"/>
                  <a:pt x="60" y="355"/>
                  <a:pt x="61" y="355"/>
                </a:cubicBezTo>
                <a:cubicBezTo>
                  <a:pt x="61" y="355"/>
                  <a:pt x="60" y="355"/>
                  <a:pt x="60" y="355"/>
                </a:cubicBezTo>
                <a:cubicBezTo>
                  <a:pt x="60" y="358"/>
                  <a:pt x="58" y="361"/>
                  <a:pt x="60" y="361"/>
                </a:cubicBezTo>
                <a:cubicBezTo>
                  <a:pt x="58" y="361"/>
                  <a:pt x="61" y="363"/>
                  <a:pt x="59" y="364"/>
                </a:cubicBezTo>
                <a:cubicBezTo>
                  <a:pt x="59" y="364"/>
                  <a:pt x="59" y="363"/>
                  <a:pt x="59" y="363"/>
                </a:cubicBezTo>
                <a:cubicBezTo>
                  <a:pt x="58" y="368"/>
                  <a:pt x="57" y="373"/>
                  <a:pt x="57" y="379"/>
                </a:cubicBezTo>
                <a:cubicBezTo>
                  <a:pt x="57" y="379"/>
                  <a:pt x="56" y="379"/>
                  <a:pt x="56" y="379"/>
                </a:cubicBezTo>
                <a:cubicBezTo>
                  <a:pt x="56" y="380"/>
                  <a:pt x="57" y="380"/>
                  <a:pt x="57" y="381"/>
                </a:cubicBezTo>
                <a:cubicBezTo>
                  <a:pt x="55" y="381"/>
                  <a:pt x="57" y="384"/>
                  <a:pt x="55" y="384"/>
                </a:cubicBezTo>
                <a:cubicBezTo>
                  <a:pt x="57" y="384"/>
                  <a:pt x="54" y="386"/>
                  <a:pt x="57" y="384"/>
                </a:cubicBezTo>
                <a:cubicBezTo>
                  <a:pt x="58" y="385"/>
                  <a:pt x="57" y="387"/>
                  <a:pt x="57" y="388"/>
                </a:cubicBezTo>
                <a:cubicBezTo>
                  <a:pt x="57" y="387"/>
                  <a:pt x="55" y="386"/>
                  <a:pt x="55" y="387"/>
                </a:cubicBezTo>
                <a:cubicBezTo>
                  <a:pt x="57" y="387"/>
                  <a:pt x="56" y="390"/>
                  <a:pt x="57" y="391"/>
                </a:cubicBezTo>
                <a:cubicBezTo>
                  <a:pt x="56" y="390"/>
                  <a:pt x="56" y="396"/>
                  <a:pt x="56" y="396"/>
                </a:cubicBezTo>
                <a:cubicBezTo>
                  <a:pt x="56" y="394"/>
                  <a:pt x="56" y="393"/>
                  <a:pt x="57" y="393"/>
                </a:cubicBezTo>
                <a:cubicBezTo>
                  <a:pt x="57" y="397"/>
                  <a:pt x="53" y="403"/>
                  <a:pt x="56" y="404"/>
                </a:cubicBezTo>
                <a:cubicBezTo>
                  <a:pt x="54" y="406"/>
                  <a:pt x="56" y="411"/>
                  <a:pt x="54" y="413"/>
                </a:cubicBezTo>
                <a:cubicBezTo>
                  <a:pt x="57" y="417"/>
                  <a:pt x="53" y="424"/>
                  <a:pt x="56" y="430"/>
                </a:cubicBezTo>
                <a:cubicBezTo>
                  <a:pt x="55" y="430"/>
                  <a:pt x="55" y="430"/>
                  <a:pt x="54" y="430"/>
                </a:cubicBezTo>
                <a:cubicBezTo>
                  <a:pt x="55" y="431"/>
                  <a:pt x="54" y="433"/>
                  <a:pt x="56" y="434"/>
                </a:cubicBezTo>
                <a:cubicBezTo>
                  <a:pt x="54" y="438"/>
                  <a:pt x="55" y="439"/>
                  <a:pt x="56" y="443"/>
                </a:cubicBezTo>
                <a:cubicBezTo>
                  <a:pt x="54" y="443"/>
                  <a:pt x="54" y="442"/>
                  <a:pt x="54" y="444"/>
                </a:cubicBezTo>
                <a:cubicBezTo>
                  <a:pt x="56" y="445"/>
                  <a:pt x="55" y="448"/>
                  <a:pt x="56" y="452"/>
                </a:cubicBezTo>
                <a:cubicBezTo>
                  <a:pt x="56" y="453"/>
                  <a:pt x="57" y="451"/>
                  <a:pt x="57" y="452"/>
                </a:cubicBezTo>
                <a:cubicBezTo>
                  <a:pt x="54" y="455"/>
                  <a:pt x="60" y="460"/>
                  <a:pt x="58" y="463"/>
                </a:cubicBezTo>
                <a:cubicBezTo>
                  <a:pt x="61" y="463"/>
                  <a:pt x="58" y="468"/>
                  <a:pt x="60" y="470"/>
                </a:cubicBezTo>
                <a:cubicBezTo>
                  <a:pt x="60" y="469"/>
                  <a:pt x="60" y="468"/>
                  <a:pt x="61" y="468"/>
                </a:cubicBezTo>
                <a:cubicBezTo>
                  <a:pt x="59" y="473"/>
                  <a:pt x="62" y="478"/>
                  <a:pt x="62" y="481"/>
                </a:cubicBezTo>
                <a:cubicBezTo>
                  <a:pt x="63" y="481"/>
                  <a:pt x="63" y="480"/>
                  <a:pt x="63" y="480"/>
                </a:cubicBezTo>
                <a:cubicBezTo>
                  <a:pt x="62" y="483"/>
                  <a:pt x="62" y="483"/>
                  <a:pt x="64" y="485"/>
                </a:cubicBezTo>
                <a:cubicBezTo>
                  <a:pt x="63" y="484"/>
                  <a:pt x="63" y="486"/>
                  <a:pt x="63" y="487"/>
                </a:cubicBezTo>
                <a:cubicBezTo>
                  <a:pt x="64" y="488"/>
                  <a:pt x="64" y="486"/>
                  <a:pt x="65" y="487"/>
                </a:cubicBezTo>
                <a:cubicBezTo>
                  <a:pt x="64" y="495"/>
                  <a:pt x="67" y="506"/>
                  <a:pt x="69" y="515"/>
                </a:cubicBezTo>
                <a:cubicBezTo>
                  <a:pt x="68" y="516"/>
                  <a:pt x="70" y="521"/>
                  <a:pt x="70" y="522"/>
                </a:cubicBezTo>
                <a:cubicBezTo>
                  <a:pt x="70" y="522"/>
                  <a:pt x="70" y="522"/>
                  <a:pt x="69" y="522"/>
                </a:cubicBezTo>
                <a:cubicBezTo>
                  <a:pt x="69" y="524"/>
                  <a:pt x="70" y="525"/>
                  <a:pt x="71" y="526"/>
                </a:cubicBezTo>
                <a:cubicBezTo>
                  <a:pt x="69" y="527"/>
                  <a:pt x="71" y="530"/>
                  <a:pt x="71" y="532"/>
                </a:cubicBezTo>
                <a:cubicBezTo>
                  <a:pt x="72" y="532"/>
                  <a:pt x="73" y="532"/>
                  <a:pt x="73" y="531"/>
                </a:cubicBezTo>
                <a:cubicBezTo>
                  <a:pt x="72" y="530"/>
                  <a:pt x="71" y="526"/>
                  <a:pt x="73" y="525"/>
                </a:cubicBezTo>
                <a:cubicBezTo>
                  <a:pt x="71" y="527"/>
                  <a:pt x="76" y="531"/>
                  <a:pt x="73" y="533"/>
                </a:cubicBezTo>
                <a:cubicBezTo>
                  <a:pt x="73" y="532"/>
                  <a:pt x="71" y="532"/>
                  <a:pt x="71" y="533"/>
                </a:cubicBezTo>
                <a:cubicBezTo>
                  <a:pt x="72" y="534"/>
                  <a:pt x="72" y="537"/>
                  <a:pt x="72" y="537"/>
                </a:cubicBezTo>
                <a:cubicBezTo>
                  <a:pt x="72" y="540"/>
                  <a:pt x="74" y="544"/>
                  <a:pt x="75" y="541"/>
                </a:cubicBezTo>
                <a:cubicBezTo>
                  <a:pt x="76" y="543"/>
                  <a:pt x="73" y="542"/>
                  <a:pt x="74" y="544"/>
                </a:cubicBezTo>
                <a:cubicBezTo>
                  <a:pt x="75" y="544"/>
                  <a:pt x="75" y="543"/>
                  <a:pt x="75" y="544"/>
                </a:cubicBezTo>
                <a:cubicBezTo>
                  <a:pt x="75" y="545"/>
                  <a:pt x="74" y="544"/>
                  <a:pt x="73" y="544"/>
                </a:cubicBezTo>
                <a:cubicBezTo>
                  <a:pt x="73" y="546"/>
                  <a:pt x="74" y="545"/>
                  <a:pt x="75" y="547"/>
                </a:cubicBezTo>
                <a:cubicBezTo>
                  <a:pt x="74" y="547"/>
                  <a:pt x="73" y="547"/>
                  <a:pt x="73" y="548"/>
                </a:cubicBezTo>
                <a:cubicBezTo>
                  <a:pt x="75" y="551"/>
                  <a:pt x="73" y="556"/>
                  <a:pt x="74" y="559"/>
                </a:cubicBezTo>
                <a:cubicBezTo>
                  <a:pt x="74" y="559"/>
                  <a:pt x="71" y="561"/>
                  <a:pt x="72" y="560"/>
                </a:cubicBezTo>
                <a:cubicBezTo>
                  <a:pt x="73" y="560"/>
                  <a:pt x="74" y="559"/>
                  <a:pt x="74" y="560"/>
                </a:cubicBezTo>
                <a:cubicBezTo>
                  <a:pt x="73" y="561"/>
                  <a:pt x="73" y="561"/>
                  <a:pt x="72" y="562"/>
                </a:cubicBezTo>
                <a:cubicBezTo>
                  <a:pt x="73" y="562"/>
                  <a:pt x="74" y="563"/>
                  <a:pt x="73" y="563"/>
                </a:cubicBezTo>
                <a:cubicBezTo>
                  <a:pt x="73" y="562"/>
                  <a:pt x="73" y="563"/>
                  <a:pt x="72" y="564"/>
                </a:cubicBezTo>
                <a:cubicBezTo>
                  <a:pt x="72" y="563"/>
                  <a:pt x="72" y="563"/>
                  <a:pt x="71" y="563"/>
                </a:cubicBezTo>
                <a:cubicBezTo>
                  <a:pt x="72" y="561"/>
                  <a:pt x="71" y="552"/>
                  <a:pt x="71" y="562"/>
                </a:cubicBezTo>
                <a:cubicBezTo>
                  <a:pt x="72" y="563"/>
                  <a:pt x="70" y="564"/>
                  <a:pt x="72" y="565"/>
                </a:cubicBezTo>
                <a:cubicBezTo>
                  <a:pt x="72" y="564"/>
                  <a:pt x="73" y="564"/>
                  <a:pt x="73" y="564"/>
                </a:cubicBezTo>
                <a:cubicBezTo>
                  <a:pt x="71" y="566"/>
                  <a:pt x="72" y="565"/>
                  <a:pt x="72" y="567"/>
                </a:cubicBezTo>
                <a:cubicBezTo>
                  <a:pt x="72" y="567"/>
                  <a:pt x="71" y="567"/>
                  <a:pt x="71" y="566"/>
                </a:cubicBezTo>
                <a:cubicBezTo>
                  <a:pt x="73" y="567"/>
                  <a:pt x="70" y="572"/>
                  <a:pt x="72" y="574"/>
                </a:cubicBezTo>
                <a:cubicBezTo>
                  <a:pt x="71" y="577"/>
                  <a:pt x="70" y="584"/>
                  <a:pt x="71" y="588"/>
                </a:cubicBezTo>
                <a:cubicBezTo>
                  <a:pt x="70" y="589"/>
                  <a:pt x="70" y="588"/>
                  <a:pt x="69" y="588"/>
                </a:cubicBezTo>
                <a:cubicBezTo>
                  <a:pt x="70" y="589"/>
                  <a:pt x="73" y="589"/>
                  <a:pt x="72" y="591"/>
                </a:cubicBezTo>
                <a:cubicBezTo>
                  <a:pt x="72" y="590"/>
                  <a:pt x="70" y="589"/>
                  <a:pt x="69" y="590"/>
                </a:cubicBezTo>
                <a:cubicBezTo>
                  <a:pt x="71" y="592"/>
                  <a:pt x="69" y="594"/>
                  <a:pt x="69" y="597"/>
                </a:cubicBezTo>
                <a:cubicBezTo>
                  <a:pt x="70" y="599"/>
                  <a:pt x="70" y="603"/>
                  <a:pt x="69" y="608"/>
                </a:cubicBezTo>
                <a:cubicBezTo>
                  <a:pt x="69" y="608"/>
                  <a:pt x="70" y="608"/>
                  <a:pt x="70" y="609"/>
                </a:cubicBezTo>
                <a:cubicBezTo>
                  <a:pt x="69" y="624"/>
                  <a:pt x="66" y="638"/>
                  <a:pt x="62" y="652"/>
                </a:cubicBezTo>
                <a:cubicBezTo>
                  <a:pt x="64" y="653"/>
                  <a:pt x="63" y="647"/>
                  <a:pt x="66" y="650"/>
                </a:cubicBezTo>
                <a:cubicBezTo>
                  <a:pt x="63" y="650"/>
                  <a:pt x="66" y="651"/>
                  <a:pt x="66" y="652"/>
                </a:cubicBezTo>
                <a:cubicBezTo>
                  <a:pt x="66" y="655"/>
                  <a:pt x="63" y="659"/>
                  <a:pt x="65" y="660"/>
                </a:cubicBezTo>
                <a:cubicBezTo>
                  <a:pt x="63" y="660"/>
                  <a:pt x="64" y="664"/>
                  <a:pt x="62" y="662"/>
                </a:cubicBezTo>
                <a:cubicBezTo>
                  <a:pt x="62" y="665"/>
                  <a:pt x="61" y="666"/>
                  <a:pt x="60" y="669"/>
                </a:cubicBezTo>
                <a:cubicBezTo>
                  <a:pt x="62" y="668"/>
                  <a:pt x="59" y="670"/>
                  <a:pt x="61" y="671"/>
                </a:cubicBezTo>
                <a:cubicBezTo>
                  <a:pt x="60" y="671"/>
                  <a:pt x="60" y="670"/>
                  <a:pt x="60" y="672"/>
                </a:cubicBezTo>
                <a:cubicBezTo>
                  <a:pt x="60" y="673"/>
                  <a:pt x="61" y="670"/>
                  <a:pt x="61" y="672"/>
                </a:cubicBezTo>
                <a:cubicBezTo>
                  <a:pt x="61" y="673"/>
                  <a:pt x="60" y="672"/>
                  <a:pt x="59" y="672"/>
                </a:cubicBezTo>
                <a:cubicBezTo>
                  <a:pt x="59" y="675"/>
                  <a:pt x="58" y="677"/>
                  <a:pt x="60" y="679"/>
                </a:cubicBezTo>
                <a:cubicBezTo>
                  <a:pt x="59" y="679"/>
                  <a:pt x="59" y="679"/>
                  <a:pt x="58" y="680"/>
                </a:cubicBezTo>
                <a:cubicBezTo>
                  <a:pt x="60" y="679"/>
                  <a:pt x="60" y="681"/>
                  <a:pt x="59" y="682"/>
                </a:cubicBezTo>
                <a:cubicBezTo>
                  <a:pt x="58" y="682"/>
                  <a:pt x="59" y="680"/>
                  <a:pt x="58" y="680"/>
                </a:cubicBezTo>
                <a:cubicBezTo>
                  <a:pt x="58" y="684"/>
                  <a:pt x="57" y="685"/>
                  <a:pt x="57" y="689"/>
                </a:cubicBezTo>
                <a:cubicBezTo>
                  <a:pt x="58" y="690"/>
                  <a:pt x="57" y="687"/>
                  <a:pt x="58" y="687"/>
                </a:cubicBezTo>
                <a:cubicBezTo>
                  <a:pt x="58" y="690"/>
                  <a:pt x="54" y="691"/>
                  <a:pt x="57" y="694"/>
                </a:cubicBezTo>
                <a:cubicBezTo>
                  <a:pt x="54" y="693"/>
                  <a:pt x="56" y="694"/>
                  <a:pt x="57" y="696"/>
                </a:cubicBezTo>
                <a:cubicBezTo>
                  <a:pt x="56" y="696"/>
                  <a:pt x="56" y="696"/>
                  <a:pt x="55" y="696"/>
                </a:cubicBezTo>
                <a:cubicBezTo>
                  <a:pt x="55" y="699"/>
                  <a:pt x="55" y="700"/>
                  <a:pt x="54" y="705"/>
                </a:cubicBezTo>
                <a:cubicBezTo>
                  <a:pt x="54" y="705"/>
                  <a:pt x="56" y="706"/>
                  <a:pt x="55" y="707"/>
                </a:cubicBezTo>
                <a:cubicBezTo>
                  <a:pt x="55" y="706"/>
                  <a:pt x="54" y="705"/>
                  <a:pt x="53" y="706"/>
                </a:cubicBezTo>
                <a:cubicBezTo>
                  <a:pt x="54" y="708"/>
                  <a:pt x="54" y="710"/>
                  <a:pt x="55" y="711"/>
                </a:cubicBezTo>
                <a:cubicBezTo>
                  <a:pt x="53" y="712"/>
                  <a:pt x="54" y="708"/>
                  <a:pt x="53" y="709"/>
                </a:cubicBezTo>
                <a:cubicBezTo>
                  <a:pt x="53" y="712"/>
                  <a:pt x="52" y="715"/>
                  <a:pt x="53" y="717"/>
                </a:cubicBezTo>
                <a:cubicBezTo>
                  <a:pt x="54" y="715"/>
                  <a:pt x="54" y="714"/>
                  <a:pt x="55" y="713"/>
                </a:cubicBezTo>
                <a:cubicBezTo>
                  <a:pt x="57" y="717"/>
                  <a:pt x="53" y="721"/>
                  <a:pt x="55" y="725"/>
                </a:cubicBezTo>
                <a:cubicBezTo>
                  <a:pt x="53" y="726"/>
                  <a:pt x="55" y="731"/>
                  <a:pt x="53" y="732"/>
                </a:cubicBezTo>
                <a:cubicBezTo>
                  <a:pt x="53" y="727"/>
                  <a:pt x="52" y="723"/>
                  <a:pt x="53" y="720"/>
                </a:cubicBezTo>
                <a:cubicBezTo>
                  <a:pt x="54" y="720"/>
                  <a:pt x="51" y="722"/>
                  <a:pt x="54" y="721"/>
                </a:cubicBezTo>
                <a:cubicBezTo>
                  <a:pt x="54" y="720"/>
                  <a:pt x="54" y="716"/>
                  <a:pt x="52" y="718"/>
                </a:cubicBezTo>
                <a:cubicBezTo>
                  <a:pt x="52" y="719"/>
                  <a:pt x="50" y="725"/>
                  <a:pt x="52" y="728"/>
                </a:cubicBezTo>
                <a:cubicBezTo>
                  <a:pt x="50" y="728"/>
                  <a:pt x="51" y="733"/>
                  <a:pt x="52" y="732"/>
                </a:cubicBezTo>
                <a:cubicBezTo>
                  <a:pt x="52" y="732"/>
                  <a:pt x="51" y="732"/>
                  <a:pt x="51" y="733"/>
                </a:cubicBezTo>
                <a:cubicBezTo>
                  <a:pt x="51" y="733"/>
                  <a:pt x="52" y="733"/>
                  <a:pt x="52" y="732"/>
                </a:cubicBezTo>
                <a:cubicBezTo>
                  <a:pt x="52" y="734"/>
                  <a:pt x="53" y="734"/>
                  <a:pt x="53" y="734"/>
                </a:cubicBezTo>
                <a:cubicBezTo>
                  <a:pt x="52" y="734"/>
                  <a:pt x="52" y="734"/>
                  <a:pt x="51" y="733"/>
                </a:cubicBezTo>
                <a:cubicBezTo>
                  <a:pt x="52" y="736"/>
                  <a:pt x="50" y="736"/>
                  <a:pt x="52" y="737"/>
                </a:cubicBezTo>
                <a:cubicBezTo>
                  <a:pt x="52" y="738"/>
                  <a:pt x="53" y="740"/>
                  <a:pt x="51" y="739"/>
                </a:cubicBezTo>
                <a:cubicBezTo>
                  <a:pt x="51" y="738"/>
                  <a:pt x="53" y="737"/>
                  <a:pt x="51" y="737"/>
                </a:cubicBezTo>
                <a:cubicBezTo>
                  <a:pt x="50" y="739"/>
                  <a:pt x="54" y="743"/>
                  <a:pt x="51" y="741"/>
                </a:cubicBezTo>
                <a:cubicBezTo>
                  <a:pt x="52" y="742"/>
                  <a:pt x="53" y="747"/>
                  <a:pt x="55" y="744"/>
                </a:cubicBezTo>
                <a:cubicBezTo>
                  <a:pt x="54" y="744"/>
                  <a:pt x="53" y="744"/>
                  <a:pt x="53" y="744"/>
                </a:cubicBezTo>
                <a:cubicBezTo>
                  <a:pt x="54" y="743"/>
                  <a:pt x="54" y="744"/>
                  <a:pt x="56" y="743"/>
                </a:cubicBezTo>
                <a:cubicBezTo>
                  <a:pt x="56" y="746"/>
                  <a:pt x="55" y="748"/>
                  <a:pt x="57" y="750"/>
                </a:cubicBezTo>
                <a:cubicBezTo>
                  <a:pt x="60" y="747"/>
                  <a:pt x="55" y="745"/>
                  <a:pt x="58" y="740"/>
                </a:cubicBezTo>
                <a:cubicBezTo>
                  <a:pt x="59" y="740"/>
                  <a:pt x="58" y="741"/>
                  <a:pt x="58" y="741"/>
                </a:cubicBezTo>
                <a:cubicBezTo>
                  <a:pt x="60" y="738"/>
                  <a:pt x="57" y="734"/>
                  <a:pt x="58" y="731"/>
                </a:cubicBezTo>
                <a:cubicBezTo>
                  <a:pt x="60" y="731"/>
                  <a:pt x="59" y="734"/>
                  <a:pt x="60" y="734"/>
                </a:cubicBezTo>
                <a:cubicBezTo>
                  <a:pt x="61" y="730"/>
                  <a:pt x="60" y="728"/>
                  <a:pt x="62" y="724"/>
                </a:cubicBezTo>
                <a:cubicBezTo>
                  <a:pt x="63" y="724"/>
                  <a:pt x="62" y="725"/>
                  <a:pt x="62" y="725"/>
                </a:cubicBezTo>
                <a:cubicBezTo>
                  <a:pt x="62" y="719"/>
                  <a:pt x="66" y="707"/>
                  <a:pt x="65" y="701"/>
                </a:cubicBezTo>
                <a:cubicBezTo>
                  <a:pt x="65" y="702"/>
                  <a:pt x="65" y="703"/>
                  <a:pt x="64" y="703"/>
                </a:cubicBezTo>
                <a:cubicBezTo>
                  <a:pt x="65" y="702"/>
                  <a:pt x="64" y="701"/>
                  <a:pt x="67" y="701"/>
                </a:cubicBezTo>
                <a:cubicBezTo>
                  <a:pt x="69" y="692"/>
                  <a:pt x="71" y="682"/>
                  <a:pt x="73" y="674"/>
                </a:cubicBezTo>
                <a:cubicBezTo>
                  <a:pt x="72" y="674"/>
                  <a:pt x="72" y="673"/>
                  <a:pt x="71" y="673"/>
                </a:cubicBezTo>
                <a:cubicBezTo>
                  <a:pt x="70" y="676"/>
                  <a:pt x="73" y="677"/>
                  <a:pt x="71" y="678"/>
                </a:cubicBezTo>
                <a:cubicBezTo>
                  <a:pt x="70" y="677"/>
                  <a:pt x="72" y="676"/>
                  <a:pt x="70" y="676"/>
                </a:cubicBezTo>
                <a:cubicBezTo>
                  <a:pt x="70" y="678"/>
                  <a:pt x="70" y="678"/>
                  <a:pt x="71" y="680"/>
                </a:cubicBezTo>
                <a:cubicBezTo>
                  <a:pt x="67" y="684"/>
                  <a:pt x="69" y="690"/>
                  <a:pt x="66" y="693"/>
                </a:cubicBezTo>
                <a:cubicBezTo>
                  <a:pt x="67" y="684"/>
                  <a:pt x="71" y="673"/>
                  <a:pt x="70" y="662"/>
                </a:cubicBezTo>
                <a:cubicBezTo>
                  <a:pt x="71" y="662"/>
                  <a:pt x="71" y="663"/>
                  <a:pt x="71" y="662"/>
                </a:cubicBezTo>
                <a:cubicBezTo>
                  <a:pt x="70" y="662"/>
                  <a:pt x="70" y="661"/>
                  <a:pt x="70" y="660"/>
                </a:cubicBezTo>
                <a:cubicBezTo>
                  <a:pt x="71" y="660"/>
                  <a:pt x="71" y="660"/>
                  <a:pt x="72" y="661"/>
                </a:cubicBezTo>
                <a:cubicBezTo>
                  <a:pt x="73" y="659"/>
                  <a:pt x="71" y="658"/>
                  <a:pt x="72" y="657"/>
                </a:cubicBezTo>
                <a:cubicBezTo>
                  <a:pt x="73" y="657"/>
                  <a:pt x="71" y="658"/>
                  <a:pt x="73" y="658"/>
                </a:cubicBezTo>
                <a:cubicBezTo>
                  <a:pt x="75" y="639"/>
                  <a:pt x="82" y="617"/>
                  <a:pt x="83" y="600"/>
                </a:cubicBezTo>
                <a:cubicBezTo>
                  <a:pt x="83" y="600"/>
                  <a:pt x="83" y="601"/>
                  <a:pt x="82" y="600"/>
                </a:cubicBezTo>
                <a:cubicBezTo>
                  <a:pt x="80" y="596"/>
                  <a:pt x="81" y="585"/>
                  <a:pt x="80" y="580"/>
                </a:cubicBezTo>
                <a:cubicBezTo>
                  <a:pt x="81" y="580"/>
                  <a:pt x="80" y="578"/>
                  <a:pt x="81" y="578"/>
                </a:cubicBezTo>
                <a:cubicBezTo>
                  <a:pt x="81" y="579"/>
                  <a:pt x="81" y="580"/>
                  <a:pt x="81" y="579"/>
                </a:cubicBezTo>
                <a:cubicBezTo>
                  <a:pt x="80" y="577"/>
                  <a:pt x="84" y="570"/>
                  <a:pt x="81" y="572"/>
                </a:cubicBezTo>
                <a:cubicBezTo>
                  <a:pt x="82" y="571"/>
                  <a:pt x="81" y="570"/>
                  <a:pt x="81" y="570"/>
                </a:cubicBezTo>
                <a:cubicBezTo>
                  <a:pt x="82" y="570"/>
                  <a:pt x="82" y="570"/>
                  <a:pt x="82" y="570"/>
                </a:cubicBezTo>
                <a:cubicBezTo>
                  <a:pt x="82" y="565"/>
                  <a:pt x="83" y="560"/>
                  <a:pt x="81" y="556"/>
                </a:cubicBezTo>
                <a:cubicBezTo>
                  <a:pt x="81" y="556"/>
                  <a:pt x="81" y="557"/>
                  <a:pt x="82" y="557"/>
                </a:cubicBezTo>
                <a:cubicBezTo>
                  <a:pt x="82" y="551"/>
                  <a:pt x="80" y="544"/>
                  <a:pt x="81" y="536"/>
                </a:cubicBezTo>
                <a:cubicBezTo>
                  <a:pt x="77" y="530"/>
                  <a:pt x="80" y="519"/>
                  <a:pt x="77" y="511"/>
                </a:cubicBezTo>
                <a:cubicBezTo>
                  <a:pt x="77" y="511"/>
                  <a:pt x="77" y="508"/>
                  <a:pt x="77" y="508"/>
                </a:cubicBezTo>
                <a:cubicBezTo>
                  <a:pt x="77" y="509"/>
                  <a:pt x="77" y="509"/>
                  <a:pt x="76" y="509"/>
                </a:cubicBezTo>
                <a:cubicBezTo>
                  <a:pt x="76" y="507"/>
                  <a:pt x="76" y="501"/>
                  <a:pt x="74" y="497"/>
                </a:cubicBezTo>
                <a:cubicBezTo>
                  <a:pt x="75" y="496"/>
                  <a:pt x="74" y="492"/>
                  <a:pt x="73" y="490"/>
                </a:cubicBezTo>
                <a:cubicBezTo>
                  <a:pt x="74" y="484"/>
                  <a:pt x="72" y="479"/>
                  <a:pt x="70" y="473"/>
                </a:cubicBezTo>
                <a:cubicBezTo>
                  <a:pt x="71" y="473"/>
                  <a:pt x="72" y="475"/>
                  <a:pt x="72" y="473"/>
                </a:cubicBezTo>
                <a:cubicBezTo>
                  <a:pt x="68" y="472"/>
                  <a:pt x="71" y="467"/>
                  <a:pt x="69" y="465"/>
                </a:cubicBezTo>
                <a:cubicBezTo>
                  <a:pt x="69" y="465"/>
                  <a:pt x="70" y="465"/>
                  <a:pt x="70" y="465"/>
                </a:cubicBezTo>
                <a:cubicBezTo>
                  <a:pt x="69" y="463"/>
                  <a:pt x="68" y="466"/>
                  <a:pt x="68" y="465"/>
                </a:cubicBezTo>
                <a:cubicBezTo>
                  <a:pt x="67" y="463"/>
                  <a:pt x="69" y="464"/>
                  <a:pt x="69" y="463"/>
                </a:cubicBezTo>
                <a:cubicBezTo>
                  <a:pt x="68" y="460"/>
                  <a:pt x="69" y="459"/>
                  <a:pt x="68" y="455"/>
                </a:cubicBezTo>
                <a:cubicBezTo>
                  <a:pt x="68" y="456"/>
                  <a:pt x="67" y="456"/>
                  <a:pt x="67" y="456"/>
                </a:cubicBezTo>
                <a:cubicBezTo>
                  <a:pt x="67" y="455"/>
                  <a:pt x="66" y="455"/>
                  <a:pt x="66" y="455"/>
                </a:cubicBezTo>
                <a:cubicBezTo>
                  <a:pt x="67" y="455"/>
                  <a:pt x="67" y="455"/>
                  <a:pt x="68" y="455"/>
                </a:cubicBezTo>
                <a:cubicBezTo>
                  <a:pt x="65" y="443"/>
                  <a:pt x="62" y="427"/>
                  <a:pt x="63" y="409"/>
                </a:cubicBezTo>
                <a:cubicBezTo>
                  <a:pt x="63" y="407"/>
                  <a:pt x="64" y="403"/>
                  <a:pt x="64" y="401"/>
                </a:cubicBezTo>
                <a:cubicBezTo>
                  <a:pt x="63" y="398"/>
                  <a:pt x="64" y="399"/>
                  <a:pt x="64" y="397"/>
                </a:cubicBezTo>
                <a:cubicBezTo>
                  <a:pt x="65" y="394"/>
                  <a:pt x="63" y="388"/>
                  <a:pt x="65" y="387"/>
                </a:cubicBezTo>
                <a:cubicBezTo>
                  <a:pt x="64" y="380"/>
                  <a:pt x="68" y="370"/>
                  <a:pt x="67" y="366"/>
                </a:cubicBezTo>
                <a:cubicBezTo>
                  <a:pt x="67" y="366"/>
                  <a:pt x="68" y="366"/>
                  <a:pt x="69" y="365"/>
                </a:cubicBezTo>
                <a:cubicBezTo>
                  <a:pt x="66" y="363"/>
                  <a:pt x="70" y="355"/>
                  <a:pt x="69" y="354"/>
                </a:cubicBezTo>
                <a:cubicBezTo>
                  <a:pt x="70" y="354"/>
                  <a:pt x="71" y="351"/>
                  <a:pt x="69" y="350"/>
                </a:cubicBezTo>
                <a:cubicBezTo>
                  <a:pt x="70" y="350"/>
                  <a:pt x="70" y="348"/>
                  <a:pt x="71" y="348"/>
                </a:cubicBezTo>
                <a:cubicBezTo>
                  <a:pt x="72" y="338"/>
                  <a:pt x="77" y="325"/>
                  <a:pt x="78" y="314"/>
                </a:cubicBezTo>
                <a:cubicBezTo>
                  <a:pt x="77" y="314"/>
                  <a:pt x="76" y="311"/>
                  <a:pt x="78" y="312"/>
                </a:cubicBezTo>
                <a:cubicBezTo>
                  <a:pt x="77" y="313"/>
                  <a:pt x="78" y="314"/>
                  <a:pt x="79" y="314"/>
                </a:cubicBezTo>
                <a:cubicBezTo>
                  <a:pt x="78" y="313"/>
                  <a:pt x="80" y="313"/>
                  <a:pt x="79" y="312"/>
                </a:cubicBezTo>
                <a:cubicBezTo>
                  <a:pt x="78" y="314"/>
                  <a:pt x="79" y="309"/>
                  <a:pt x="77" y="310"/>
                </a:cubicBezTo>
                <a:cubicBezTo>
                  <a:pt x="78" y="309"/>
                  <a:pt x="79" y="308"/>
                  <a:pt x="79" y="307"/>
                </a:cubicBezTo>
                <a:cubicBezTo>
                  <a:pt x="78" y="306"/>
                  <a:pt x="82" y="298"/>
                  <a:pt x="80" y="295"/>
                </a:cubicBezTo>
                <a:cubicBezTo>
                  <a:pt x="82" y="295"/>
                  <a:pt x="80" y="289"/>
                  <a:pt x="83" y="288"/>
                </a:cubicBezTo>
                <a:cubicBezTo>
                  <a:pt x="83" y="289"/>
                  <a:pt x="82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1" y="292"/>
                  <a:pt x="84" y="297"/>
                  <a:pt x="83" y="300"/>
                </a:cubicBezTo>
                <a:cubicBezTo>
                  <a:pt x="87" y="300"/>
                  <a:pt x="85" y="291"/>
                  <a:pt x="83" y="291"/>
                </a:cubicBezTo>
                <a:cubicBezTo>
                  <a:pt x="84" y="287"/>
                  <a:pt x="84" y="284"/>
                  <a:pt x="82" y="278"/>
                </a:cubicBezTo>
                <a:cubicBezTo>
                  <a:pt x="83" y="276"/>
                  <a:pt x="84" y="272"/>
                  <a:pt x="83" y="272"/>
                </a:cubicBezTo>
                <a:cubicBezTo>
                  <a:pt x="85" y="269"/>
                  <a:pt x="85" y="264"/>
                  <a:pt x="84" y="262"/>
                </a:cubicBezTo>
                <a:cubicBezTo>
                  <a:pt x="84" y="262"/>
                  <a:pt x="85" y="263"/>
                  <a:pt x="85" y="263"/>
                </a:cubicBezTo>
                <a:cubicBezTo>
                  <a:pt x="83" y="261"/>
                  <a:pt x="86" y="260"/>
                  <a:pt x="84" y="259"/>
                </a:cubicBezTo>
                <a:cubicBezTo>
                  <a:pt x="85" y="259"/>
                  <a:pt x="85" y="258"/>
                  <a:pt x="85" y="258"/>
                </a:cubicBezTo>
                <a:cubicBezTo>
                  <a:pt x="83" y="257"/>
                  <a:pt x="84" y="260"/>
                  <a:pt x="83" y="260"/>
                </a:cubicBezTo>
                <a:cubicBezTo>
                  <a:pt x="82" y="259"/>
                  <a:pt x="83" y="262"/>
                  <a:pt x="81" y="261"/>
                </a:cubicBezTo>
                <a:cubicBezTo>
                  <a:pt x="79" y="260"/>
                  <a:pt x="83" y="257"/>
                  <a:pt x="81" y="255"/>
                </a:cubicBezTo>
                <a:cubicBezTo>
                  <a:pt x="81" y="256"/>
                  <a:pt x="81" y="256"/>
                  <a:pt x="81" y="256"/>
                </a:cubicBezTo>
                <a:cubicBezTo>
                  <a:pt x="82" y="255"/>
                  <a:pt x="81" y="254"/>
                  <a:pt x="81" y="253"/>
                </a:cubicBezTo>
                <a:cubicBezTo>
                  <a:pt x="81" y="248"/>
                  <a:pt x="85" y="236"/>
                  <a:pt x="81" y="237"/>
                </a:cubicBezTo>
                <a:cubicBezTo>
                  <a:pt x="82" y="238"/>
                  <a:pt x="82" y="238"/>
                  <a:pt x="82" y="240"/>
                </a:cubicBezTo>
                <a:cubicBezTo>
                  <a:pt x="82" y="239"/>
                  <a:pt x="81" y="240"/>
                  <a:pt x="81" y="239"/>
                </a:cubicBezTo>
                <a:cubicBezTo>
                  <a:pt x="83" y="232"/>
                  <a:pt x="78" y="224"/>
                  <a:pt x="81" y="221"/>
                </a:cubicBezTo>
                <a:cubicBezTo>
                  <a:pt x="81" y="221"/>
                  <a:pt x="81" y="217"/>
                  <a:pt x="80" y="219"/>
                </a:cubicBezTo>
                <a:cubicBezTo>
                  <a:pt x="81" y="217"/>
                  <a:pt x="80" y="216"/>
                  <a:pt x="79" y="214"/>
                </a:cubicBezTo>
                <a:cubicBezTo>
                  <a:pt x="81" y="212"/>
                  <a:pt x="80" y="208"/>
                  <a:pt x="78" y="207"/>
                </a:cubicBezTo>
                <a:cubicBezTo>
                  <a:pt x="79" y="206"/>
                  <a:pt x="79" y="206"/>
                  <a:pt x="80" y="207"/>
                </a:cubicBezTo>
                <a:cubicBezTo>
                  <a:pt x="79" y="206"/>
                  <a:pt x="80" y="206"/>
                  <a:pt x="79" y="205"/>
                </a:cubicBezTo>
                <a:cubicBezTo>
                  <a:pt x="78" y="206"/>
                  <a:pt x="78" y="201"/>
                  <a:pt x="77" y="202"/>
                </a:cubicBezTo>
                <a:cubicBezTo>
                  <a:pt x="78" y="197"/>
                  <a:pt x="76" y="195"/>
                  <a:pt x="75" y="191"/>
                </a:cubicBezTo>
                <a:cubicBezTo>
                  <a:pt x="75" y="192"/>
                  <a:pt x="76" y="193"/>
                  <a:pt x="77" y="193"/>
                </a:cubicBezTo>
                <a:cubicBezTo>
                  <a:pt x="76" y="189"/>
                  <a:pt x="76" y="186"/>
                  <a:pt x="76" y="185"/>
                </a:cubicBezTo>
                <a:cubicBezTo>
                  <a:pt x="74" y="184"/>
                  <a:pt x="76" y="187"/>
                  <a:pt x="75" y="187"/>
                </a:cubicBezTo>
                <a:cubicBezTo>
                  <a:pt x="74" y="186"/>
                  <a:pt x="75" y="184"/>
                  <a:pt x="76" y="184"/>
                </a:cubicBezTo>
                <a:cubicBezTo>
                  <a:pt x="77" y="180"/>
                  <a:pt x="75" y="179"/>
                  <a:pt x="76" y="176"/>
                </a:cubicBezTo>
                <a:cubicBezTo>
                  <a:pt x="76" y="175"/>
                  <a:pt x="75" y="177"/>
                  <a:pt x="74" y="176"/>
                </a:cubicBezTo>
                <a:cubicBezTo>
                  <a:pt x="75" y="176"/>
                  <a:pt x="76" y="175"/>
                  <a:pt x="76" y="175"/>
                </a:cubicBezTo>
                <a:cubicBezTo>
                  <a:pt x="74" y="175"/>
                  <a:pt x="75" y="174"/>
                  <a:pt x="76" y="174"/>
                </a:cubicBezTo>
                <a:cubicBezTo>
                  <a:pt x="75" y="173"/>
                  <a:pt x="74" y="173"/>
                  <a:pt x="73" y="172"/>
                </a:cubicBezTo>
                <a:cubicBezTo>
                  <a:pt x="75" y="171"/>
                  <a:pt x="75" y="173"/>
                  <a:pt x="76" y="172"/>
                </a:cubicBezTo>
                <a:cubicBezTo>
                  <a:pt x="75" y="170"/>
                  <a:pt x="76" y="169"/>
                  <a:pt x="75" y="168"/>
                </a:cubicBezTo>
                <a:cubicBezTo>
                  <a:pt x="75" y="167"/>
                  <a:pt x="77" y="169"/>
                  <a:pt x="77" y="168"/>
                </a:cubicBezTo>
                <a:cubicBezTo>
                  <a:pt x="74" y="167"/>
                  <a:pt x="77" y="163"/>
                  <a:pt x="75" y="162"/>
                </a:cubicBezTo>
                <a:cubicBezTo>
                  <a:pt x="76" y="162"/>
                  <a:pt x="77" y="161"/>
                  <a:pt x="76" y="161"/>
                </a:cubicBezTo>
                <a:cubicBezTo>
                  <a:pt x="75" y="162"/>
                  <a:pt x="75" y="160"/>
                  <a:pt x="75" y="159"/>
                </a:cubicBezTo>
                <a:cubicBezTo>
                  <a:pt x="76" y="159"/>
                  <a:pt x="77" y="159"/>
                  <a:pt x="77" y="158"/>
                </a:cubicBezTo>
                <a:cubicBezTo>
                  <a:pt x="76" y="158"/>
                  <a:pt x="75" y="157"/>
                  <a:pt x="75" y="156"/>
                </a:cubicBezTo>
                <a:cubicBezTo>
                  <a:pt x="76" y="156"/>
                  <a:pt x="77" y="156"/>
                  <a:pt x="77" y="156"/>
                </a:cubicBezTo>
                <a:cubicBezTo>
                  <a:pt x="74" y="154"/>
                  <a:pt x="75" y="148"/>
                  <a:pt x="78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80" y="144"/>
                  <a:pt x="82" y="143"/>
                  <a:pt x="84" y="138"/>
                </a:cubicBezTo>
                <a:cubicBezTo>
                  <a:pt x="84" y="138"/>
                  <a:pt x="83" y="138"/>
                  <a:pt x="83" y="138"/>
                </a:cubicBezTo>
                <a:cubicBezTo>
                  <a:pt x="84" y="138"/>
                  <a:pt x="84" y="138"/>
                  <a:pt x="85" y="138"/>
                </a:cubicBezTo>
                <a:cubicBezTo>
                  <a:pt x="89" y="133"/>
                  <a:pt x="91" y="127"/>
                  <a:pt x="96" y="124"/>
                </a:cubicBezTo>
                <a:cubicBezTo>
                  <a:pt x="97" y="121"/>
                  <a:pt x="96" y="121"/>
                  <a:pt x="97" y="119"/>
                </a:cubicBezTo>
                <a:cubicBezTo>
                  <a:pt x="98" y="120"/>
                  <a:pt x="99" y="120"/>
                  <a:pt x="100" y="119"/>
                </a:cubicBezTo>
                <a:cubicBezTo>
                  <a:pt x="101" y="117"/>
                  <a:pt x="99" y="117"/>
                  <a:pt x="99" y="117"/>
                </a:cubicBezTo>
                <a:cubicBezTo>
                  <a:pt x="105" y="110"/>
                  <a:pt x="111" y="104"/>
                  <a:pt x="114" y="94"/>
                </a:cubicBezTo>
                <a:cubicBezTo>
                  <a:pt x="114" y="94"/>
                  <a:pt x="114" y="95"/>
                  <a:pt x="115" y="95"/>
                </a:cubicBezTo>
                <a:cubicBezTo>
                  <a:pt x="116" y="93"/>
                  <a:pt x="114" y="94"/>
                  <a:pt x="114" y="93"/>
                </a:cubicBezTo>
                <a:cubicBezTo>
                  <a:pt x="115" y="92"/>
                  <a:pt x="113" y="92"/>
                  <a:pt x="114" y="91"/>
                </a:cubicBezTo>
                <a:cubicBezTo>
                  <a:pt x="116" y="90"/>
                  <a:pt x="116" y="87"/>
                  <a:pt x="117" y="87"/>
                </a:cubicBezTo>
                <a:cubicBezTo>
                  <a:pt x="116" y="87"/>
                  <a:pt x="117" y="85"/>
                  <a:pt x="116" y="85"/>
                </a:cubicBezTo>
                <a:cubicBezTo>
                  <a:pt x="116" y="86"/>
                  <a:pt x="116" y="87"/>
                  <a:pt x="115" y="88"/>
                </a:cubicBezTo>
                <a:cubicBezTo>
                  <a:pt x="114" y="87"/>
                  <a:pt x="115" y="85"/>
                  <a:pt x="116" y="84"/>
                </a:cubicBezTo>
                <a:cubicBezTo>
                  <a:pt x="116" y="85"/>
                  <a:pt x="116" y="85"/>
                  <a:pt x="117" y="85"/>
                </a:cubicBezTo>
                <a:cubicBezTo>
                  <a:pt x="117" y="83"/>
                  <a:pt x="118" y="85"/>
                  <a:pt x="118" y="84"/>
                </a:cubicBezTo>
                <a:cubicBezTo>
                  <a:pt x="118" y="81"/>
                  <a:pt x="121" y="76"/>
                  <a:pt x="121" y="71"/>
                </a:cubicBezTo>
                <a:cubicBezTo>
                  <a:pt x="121" y="70"/>
                  <a:pt x="123" y="70"/>
                  <a:pt x="123" y="69"/>
                </a:cubicBezTo>
                <a:cubicBezTo>
                  <a:pt x="120" y="66"/>
                  <a:pt x="127" y="62"/>
                  <a:pt x="124" y="60"/>
                </a:cubicBezTo>
                <a:cubicBezTo>
                  <a:pt x="125" y="61"/>
                  <a:pt x="125" y="58"/>
                  <a:pt x="126" y="60"/>
                </a:cubicBezTo>
                <a:cubicBezTo>
                  <a:pt x="126" y="59"/>
                  <a:pt x="126" y="58"/>
                  <a:pt x="126" y="57"/>
                </a:cubicBezTo>
                <a:cubicBezTo>
                  <a:pt x="125" y="57"/>
                  <a:pt x="125" y="56"/>
                  <a:pt x="125" y="55"/>
                </a:cubicBezTo>
                <a:cubicBezTo>
                  <a:pt x="125" y="55"/>
                  <a:pt x="125" y="56"/>
                  <a:pt x="126" y="55"/>
                </a:cubicBezTo>
                <a:cubicBezTo>
                  <a:pt x="126" y="54"/>
                  <a:pt x="126" y="53"/>
                  <a:pt x="127" y="53"/>
                </a:cubicBezTo>
                <a:cubicBezTo>
                  <a:pt x="126" y="53"/>
                  <a:pt x="125" y="53"/>
                  <a:pt x="125" y="52"/>
                </a:cubicBezTo>
                <a:cubicBezTo>
                  <a:pt x="126" y="49"/>
                  <a:pt x="126" y="48"/>
                  <a:pt x="126" y="45"/>
                </a:cubicBezTo>
                <a:cubicBezTo>
                  <a:pt x="124" y="44"/>
                  <a:pt x="127" y="46"/>
                  <a:pt x="125" y="46"/>
                </a:cubicBezTo>
                <a:cubicBezTo>
                  <a:pt x="124" y="45"/>
                  <a:pt x="127" y="44"/>
                  <a:pt x="125" y="43"/>
                </a:cubicBezTo>
                <a:cubicBezTo>
                  <a:pt x="125" y="43"/>
                  <a:pt x="126" y="43"/>
                  <a:pt x="126" y="43"/>
                </a:cubicBezTo>
                <a:cubicBezTo>
                  <a:pt x="126" y="42"/>
                  <a:pt x="125" y="41"/>
                  <a:pt x="125" y="40"/>
                </a:cubicBezTo>
                <a:cubicBezTo>
                  <a:pt x="127" y="39"/>
                  <a:pt x="123" y="37"/>
                  <a:pt x="126" y="35"/>
                </a:cubicBezTo>
                <a:cubicBezTo>
                  <a:pt x="125" y="34"/>
                  <a:pt x="124" y="33"/>
                  <a:pt x="123" y="32"/>
                </a:cubicBezTo>
                <a:cubicBezTo>
                  <a:pt x="122" y="28"/>
                  <a:pt x="122" y="23"/>
                  <a:pt x="118" y="20"/>
                </a:cubicBezTo>
                <a:cubicBezTo>
                  <a:pt x="117" y="22"/>
                  <a:pt x="119" y="21"/>
                  <a:pt x="119" y="23"/>
                </a:cubicBezTo>
                <a:cubicBezTo>
                  <a:pt x="118" y="21"/>
                  <a:pt x="116" y="23"/>
                  <a:pt x="115" y="20"/>
                </a:cubicBezTo>
                <a:cubicBezTo>
                  <a:pt x="116" y="21"/>
                  <a:pt x="116" y="20"/>
                  <a:pt x="118" y="20"/>
                </a:cubicBezTo>
                <a:cubicBezTo>
                  <a:pt x="117" y="18"/>
                  <a:pt x="117" y="19"/>
                  <a:pt x="118" y="18"/>
                </a:cubicBezTo>
                <a:cubicBezTo>
                  <a:pt x="116" y="17"/>
                  <a:pt x="117" y="16"/>
                  <a:pt x="115" y="15"/>
                </a:cubicBezTo>
                <a:cubicBezTo>
                  <a:pt x="114" y="17"/>
                  <a:pt x="115" y="15"/>
                  <a:pt x="116" y="16"/>
                </a:cubicBezTo>
                <a:cubicBezTo>
                  <a:pt x="114" y="16"/>
                  <a:pt x="117" y="18"/>
                  <a:pt x="115" y="18"/>
                </a:cubicBezTo>
                <a:cubicBezTo>
                  <a:pt x="113" y="18"/>
                  <a:pt x="114" y="16"/>
                  <a:pt x="114" y="15"/>
                </a:cubicBezTo>
                <a:cubicBezTo>
                  <a:pt x="111" y="14"/>
                  <a:pt x="109" y="11"/>
                  <a:pt x="107" y="7"/>
                </a:cubicBezTo>
                <a:cubicBezTo>
                  <a:pt x="105" y="7"/>
                  <a:pt x="103" y="6"/>
                  <a:pt x="103" y="4"/>
                </a:cubicBezTo>
                <a:cubicBezTo>
                  <a:pt x="100" y="4"/>
                  <a:pt x="99" y="5"/>
                  <a:pt x="98" y="3"/>
                </a:cubicBezTo>
                <a:cubicBezTo>
                  <a:pt x="98" y="4"/>
                  <a:pt x="98" y="5"/>
                  <a:pt x="97" y="5"/>
                </a:cubicBezTo>
                <a:cubicBezTo>
                  <a:pt x="96" y="1"/>
                  <a:pt x="91" y="3"/>
                  <a:pt x="89" y="1"/>
                </a:cubicBezTo>
                <a:cubicBezTo>
                  <a:pt x="94" y="0"/>
                  <a:pt x="82" y="3"/>
                  <a:pt x="81" y="4"/>
                </a:cubicBezTo>
                <a:close/>
                <a:moveTo>
                  <a:pt x="110" y="93"/>
                </a:moveTo>
                <a:cubicBezTo>
                  <a:pt x="110" y="92"/>
                  <a:pt x="112" y="90"/>
                  <a:pt x="112" y="92"/>
                </a:cubicBezTo>
                <a:cubicBezTo>
                  <a:pt x="112" y="92"/>
                  <a:pt x="114" y="89"/>
                  <a:pt x="112" y="89"/>
                </a:cubicBezTo>
                <a:cubicBezTo>
                  <a:pt x="112" y="89"/>
                  <a:pt x="113" y="89"/>
                  <a:pt x="114" y="89"/>
                </a:cubicBezTo>
                <a:cubicBezTo>
                  <a:pt x="113" y="90"/>
                  <a:pt x="113" y="92"/>
                  <a:pt x="113" y="93"/>
                </a:cubicBezTo>
                <a:cubicBezTo>
                  <a:pt x="111" y="92"/>
                  <a:pt x="111" y="92"/>
                  <a:pt x="110" y="93"/>
                </a:cubicBezTo>
                <a:close/>
                <a:moveTo>
                  <a:pt x="75" y="539"/>
                </a:moveTo>
                <a:cubicBezTo>
                  <a:pt x="74" y="540"/>
                  <a:pt x="75" y="536"/>
                  <a:pt x="73" y="537"/>
                </a:cubicBezTo>
                <a:cubicBezTo>
                  <a:pt x="71" y="537"/>
                  <a:pt x="76" y="535"/>
                  <a:pt x="73" y="535"/>
                </a:cubicBezTo>
                <a:cubicBezTo>
                  <a:pt x="75" y="532"/>
                  <a:pt x="75" y="538"/>
                  <a:pt x="75" y="539"/>
                </a:cubicBezTo>
                <a:close/>
                <a:moveTo>
                  <a:pt x="57" y="403"/>
                </a:moveTo>
                <a:cubicBezTo>
                  <a:pt x="56" y="404"/>
                  <a:pt x="57" y="401"/>
                  <a:pt x="56" y="402"/>
                </a:cubicBezTo>
                <a:cubicBezTo>
                  <a:pt x="54" y="401"/>
                  <a:pt x="58" y="400"/>
                  <a:pt x="57" y="403"/>
                </a:cubicBezTo>
                <a:close/>
                <a:moveTo>
                  <a:pt x="45" y="8"/>
                </a:moveTo>
                <a:cubicBezTo>
                  <a:pt x="48" y="8"/>
                  <a:pt x="49" y="11"/>
                  <a:pt x="51" y="9"/>
                </a:cubicBezTo>
                <a:cubicBezTo>
                  <a:pt x="51" y="9"/>
                  <a:pt x="50" y="10"/>
                  <a:pt x="50" y="11"/>
                </a:cubicBezTo>
                <a:cubicBezTo>
                  <a:pt x="48" y="11"/>
                  <a:pt x="46" y="10"/>
                  <a:pt x="45" y="8"/>
                </a:cubicBezTo>
                <a:close/>
                <a:moveTo>
                  <a:pt x="36" y="10"/>
                </a:moveTo>
                <a:cubicBezTo>
                  <a:pt x="37" y="10"/>
                  <a:pt x="38" y="11"/>
                  <a:pt x="39" y="10"/>
                </a:cubicBezTo>
                <a:cubicBezTo>
                  <a:pt x="40" y="12"/>
                  <a:pt x="36" y="12"/>
                  <a:pt x="35" y="12"/>
                </a:cubicBezTo>
                <a:cubicBezTo>
                  <a:pt x="33" y="10"/>
                  <a:pt x="37" y="12"/>
                  <a:pt x="36" y="10"/>
                </a:cubicBezTo>
                <a:close/>
                <a:moveTo>
                  <a:pt x="85" y="13"/>
                </a:moveTo>
                <a:cubicBezTo>
                  <a:pt x="85" y="11"/>
                  <a:pt x="91" y="11"/>
                  <a:pt x="93" y="10"/>
                </a:cubicBezTo>
                <a:cubicBezTo>
                  <a:pt x="93" y="10"/>
                  <a:pt x="94" y="12"/>
                  <a:pt x="95" y="11"/>
                </a:cubicBezTo>
                <a:cubicBezTo>
                  <a:pt x="96" y="12"/>
                  <a:pt x="97" y="13"/>
                  <a:pt x="98" y="13"/>
                </a:cubicBezTo>
                <a:cubicBezTo>
                  <a:pt x="98" y="11"/>
                  <a:pt x="101" y="14"/>
                  <a:pt x="101" y="14"/>
                </a:cubicBezTo>
                <a:cubicBezTo>
                  <a:pt x="100" y="15"/>
                  <a:pt x="99" y="12"/>
                  <a:pt x="98" y="14"/>
                </a:cubicBezTo>
                <a:cubicBezTo>
                  <a:pt x="101" y="15"/>
                  <a:pt x="100" y="18"/>
                  <a:pt x="105" y="19"/>
                </a:cubicBezTo>
                <a:cubicBezTo>
                  <a:pt x="104" y="18"/>
                  <a:pt x="103" y="18"/>
                  <a:pt x="103" y="17"/>
                </a:cubicBezTo>
                <a:cubicBezTo>
                  <a:pt x="104" y="17"/>
                  <a:pt x="104" y="18"/>
                  <a:pt x="106" y="18"/>
                </a:cubicBezTo>
                <a:cubicBezTo>
                  <a:pt x="108" y="22"/>
                  <a:pt x="113" y="26"/>
                  <a:pt x="114" y="32"/>
                </a:cubicBezTo>
                <a:cubicBezTo>
                  <a:pt x="114" y="31"/>
                  <a:pt x="114" y="31"/>
                  <a:pt x="115" y="31"/>
                </a:cubicBezTo>
                <a:cubicBezTo>
                  <a:pt x="116" y="31"/>
                  <a:pt x="113" y="34"/>
                  <a:pt x="115" y="35"/>
                </a:cubicBezTo>
                <a:cubicBezTo>
                  <a:pt x="116" y="34"/>
                  <a:pt x="114" y="34"/>
                  <a:pt x="115" y="33"/>
                </a:cubicBezTo>
                <a:cubicBezTo>
                  <a:pt x="115" y="34"/>
                  <a:pt x="115" y="42"/>
                  <a:pt x="116" y="45"/>
                </a:cubicBezTo>
                <a:cubicBezTo>
                  <a:pt x="116" y="46"/>
                  <a:pt x="117" y="46"/>
                  <a:pt x="117" y="46"/>
                </a:cubicBezTo>
                <a:cubicBezTo>
                  <a:pt x="115" y="46"/>
                  <a:pt x="117" y="50"/>
                  <a:pt x="116" y="54"/>
                </a:cubicBezTo>
                <a:cubicBezTo>
                  <a:pt x="115" y="57"/>
                  <a:pt x="114" y="57"/>
                  <a:pt x="115" y="60"/>
                </a:cubicBezTo>
                <a:cubicBezTo>
                  <a:pt x="116" y="61"/>
                  <a:pt x="115" y="58"/>
                  <a:pt x="117" y="59"/>
                </a:cubicBezTo>
                <a:cubicBezTo>
                  <a:pt x="116" y="59"/>
                  <a:pt x="116" y="60"/>
                  <a:pt x="116" y="61"/>
                </a:cubicBezTo>
                <a:cubicBezTo>
                  <a:pt x="115" y="61"/>
                  <a:pt x="114" y="61"/>
                  <a:pt x="114" y="60"/>
                </a:cubicBezTo>
                <a:cubicBezTo>
                  <a:pt x="113" y="60"/>
                  <a:pt x="113" y="61"/>
                  <a:pt x="114" y="62"/>
                </a:cubicBezTo>
                <a:cubicBezTo>
                  <a:pt x="114" y="62"/>
                  <a:pt x="114" y="62"/>
                  <a:pt x="115" y="62"/>
                </a:cubicBezTo>
                <a:cubicBezTo>
                  <a:pt x="115" y="64"/>
                  <a:pt x="113" y="63"/>
                  <a:pt x="113" y="62"/>
                </a:cubicBezTo>
                <a:cubicBezTo>
                  <a:pt x="112" y="65"/>
                  <a:pt x="112" y="69"/>
                  <a:pt x="109" y="71"/>
                </a:cubicBezTo>
                <a:cubicBezTo>
                  <a:pt x="109" y="72"/>
                  <a:pt x="110" y="72"/>
                  <a:pt x="110" y="72"/>
                </a:cubicBezTo>
                <a:cubicBezTo>
                  <a:pt x="110" y="73"/>
                  <a:pt x="109" y="73"/>
                  <a:pt x="108" y="74"/>
                </a:cubicBezTo>
                <a:cubicBezTo>
                  <a:pt x="110" y="75"/>
                  <a:pt x="110" y="77"/>
                  <a:pt x="110" y="76"/>
                </a:cubicBezTo>
                <a:cubicBezTo>
                  <a:pt x="110" y="76"/>
                  <a:pt x="110" y="78"/>
                  <a:pt x="110" y="78"/>
                </a:cubicBezTo>
                <a:cubicBezTo>
                  <a:pt x="108" y="79"/>
                  <a:pt x="109" y="76"/>
                  <a:pt x="109" y="75"/>
                </a:cubicBezTo>
                <a:cubicBezTo>
                  <a:pt x="108" y="76"/>
                  <a:pt x="109" y="78"/>
                  <a:pt x="106" y="79"/>
                </a:cubicBezTo>
                <a:cubicBezTo>
                  <a:pt x="107" y="80"/>
                  <a:pt x="107" y="78"/>
                  <a:pt x="109" y="80"/>
                </a:cubicBezTo>
                <a:cubicBezTo>
                  <a:pt x="108" y="80"/>
                  <a:pt x="106" y="80"/>
                  <a:pt x="106" y="83"/>
                </a:cubicBezTo>
                <a:cubicBezTo>
                  <a:pt x="107" y="82"/>
                  <a:pt x="106" y="80"/>
                  <a:pt x="108" y="81"/>
                </a:cubicBezTo>
                <a:cubicBezTo>
                  <a:pt x="107" y="81"/>
                  <a:pt x="107" y="83"/>
                  <a:pt x="107" y="84"/>
                </a:cubicBezTo>
                <a:cubicBezTo>
                  <a:pt x="105" y="83"/>
                  <a:pt x="105" y="89"/>
                  <a:pt x="103" y="91"/>
                </a:cubicBezTo>
                <a:cubicBezTo>
                  <a:pt x="104" y="90"/>
                  <a:pt x="101" y="97"/>
                  <a:pt x="100" y="96"/>
                </a:cubicBezTo>
                <a:cubicBezTo>
                  <a:pt x="96" y="108"/>
                  <a:pt x="86" y="119"/>
                  <a:pt x="81" y="130"/>
                </a:cubicBezTo>
                <a:cubicBezTo>
                  <a:pt x="78" y="131"/>
                  <a:pt x="75" y="137"/>
                  <a:pt x="74" y="140"/>
                </a:cubicBezTo>
                <a:cubicBezTo>
                  <a:pt x="72" y="140"/>
                  <a:pt x="72" y="144"/>
                  <a:pt x="69" y="144"/>
                </a:cubicBezTo>
                <a:cubicBezTo>
                  <a:pt x="70" y="143"/>
                  <a:pt x="69" y="142"/>
                  <a:pt x="70" y="142"/>
                </a:cubicBezTo>
                <a:cubicBezTo>
                  <a:pt x="69" y="141"/>
                  <a:pt x="69" y="141"/>
                  <a:pt x="69" y="140"/>
                </a:cubicBezTo>
                <a:cubicBezTo>
                  <a:pt x="68" y="141"/>
                  <a:pt x="69" y="141"/>
                  <a:pt x="68" y="142"/>
                </a:cubicBezTo>
                <a:cubicBezTo>
                  <a:pt x="60" y="134"/>
                  <a:pt x="57" y="122"/>
                  <a:pt x="49" y="117"/>
                </a:cubicBezTo>
                <a:cubicBezTo>
                  <a:pt x="51" y="120"/>
                  <a:pt x="53" y="124"/>
                  <a:pt x="56" y="128"/>
                </a:cubicBezTo>
                <a:cubicBezTo>
                  <a:pt x="55" y="129"/>
                  <a:pt x="54" y="129"/>
                  <a:pt x="54" y="129"/>
                </a:cubicBezTo>
                <a:cubicBezTo>
                  <a:pt x="53" y="130"/>
                  <a:pt x="55" y="129"/>
                  <a:pt x="54" y="131"/>
                </a:cubicBezTo>
                <a:cubicBezTo>
                  <a:pt x="53" y="130"/>
                  <a:pt x="53" y="128"/>
                  <a:pt x="54" y="128"/>
                </a:cubicBezTo>
                <a:cubicBezTo>
                  <a:pt x="53" y="128"/>
                  <a:pt x="53" y="128"/>
                  <a:pt x="52" y="128"/>
                </a:cubicBezTo>
                <a:cubicBezTo>
                  <a:pt x="52" y="124"/>
                  <a:pt x="50" y="129"/>
                  <a:pt x="52" y="125"/>
                </a:cubicBezTo>
                <a:cubicBezTo>
                  <a:pt x="51" y="124"/>
                  <a:pt x="51" y="126"/>
                  <a:pt x="50" y="126"/>
                </a:cubicBezTo>
                <a:cubicBezTo>
                  <a:pt x="50" y="125"/>
                  <a:pt x="50" y="125"/>
                  <a:pt x="49" y="125"/>
                </a:cubicBezTo>
                <a:cubicBezTo>
                  <a:pt x="51" y="122"/>
                  <a:pt x="46" y="119"/>
                  <a:pt x="45" y="116"/>
                </a:cubicBezTo>
                <a:cubicBezTo>
                  <a:pt x="44" y="119"/>
                  <a:pt x="43" y="120"/>
                  <a:pt x="43" y="117"/>
                </a:cubicBezTo>
                <a:cubicBezTo>
                  <a:pt x="42" y="116"/>
                  <a:pt x="43" y="114"/>
                  <a:pt x="43" y="112"/>
                </a:cubicBezTo>
                <a:cubicBezTo>
                  <a:pt x="42" y="111"/>
                  <a:pt x="40" y="112"/>
                  <a:pt x="41" y="110"/>
                </a:cubicBezTo>
                <a:cubicBezTo>
                  <a:pt x="39" y="112"/>
                  <a:pt x="43" y="111"/>
                  <a:pt x="42" y="114"/>
                </a:cubicBezTo>
                <a:cubicBezTo>
                  <a:pt x="41" y="114"/>
                  <a:pt x="38" y="110"/>
                  <a:pt x="40" y="110"/>
                </a:cubicBezTo>
                <a:cubicBezTo>
                  <a:pt x="39" y="108"/>
                  <a:pt x="39" y="108"/>
                  <a:pt x="38" y="107"/>
                </a:cubicBezTo>
                <a:cubicBezTo>
                  <a:pt x="37" y="107"/>
                  <a:pt x="39" y="108"/>
                  <a:pt x="39" y="110"/>
                </a:cubicBezTo>
                <a:cubicBezTo>
                  <a:pt x="38" y="110"/>
                  <a:pt x="38" y="110"/>
                  <a:pt x="38" y="111"/>
                </a:cubicBezTo>
                <a:cubicBezTo>
                  <a:pt x="36" y="110"/>
                  <a:pt x="39" y="107"/>
                  <a:pt x="35" y="108"/>
                </a:cubicBezTo>
                <a:cubicBezTo>
                  <a:pt x="37" y="107"/>
                  <a:pt x="36" y="106"/>
                  <a:pt x="36" y="104"/>
                </a:cubicBezTo>
                <a:cubicBezTo>
                  <a:pt x="36" y="104"/>
                  <a:pt x="36" y="105"/>
                  <a:pt x="35" y="105"/>
                </a:cubicBezTo>
                <a:cubicBezTo>
                  <a:pt x="35" y="104"/>
                  <a:pt x="35" y="104"/>
                  <a:pt x="36" y="104"/>
                </a:cubicBezTo>
                <a:cubicBezTo>
                  <a:pt x="31" y="102"/>
                  <a:pt x="30" y="94"/>
                  <a:pt x="26" y="88"/>
                </a:cubicBezTo>
                <a:cubicBezTo>
                  <a:pt x="25" y="88"/>
                  <a:pt x="25" y="89"/>
                  <a:pt x="24" y="89"/>
                </a:cubicBezTo>
                <a:cubicBezTo>
                  <a:pt x="24" y="90"/>
                  <a:pt x="25" y="89"/>
                  <a:pt x="26" y="90"/>
                </a:cubicBezTo>
                <a:cubicBezTo>
                  <a:pt x="25" y="92"/>
                  <a:pt x="28" y="90"/>
                  <a:pt x="26" y="92"/>
                </a:cubicBezTo>
                <a:cubicBezTo>
                  <a:pt x="28" y="97"/>
                  <a:pt x="29" y="99"/>
                  <a:pt x="33" y="104"/>
                </a:cubicBezTo>
                <a:cubicBezTo>
                  <a:pt x="29" y="104"/>
                  <a:pt x="29" y="97"/>
                  <a:pt x="25" y="96"/>
                </a:cubicBezTo>
                <a:cubicBezTo>
                  <a:pt x="24" y="88"/>
                  <a:pt x="19" y="84"/>
                  <a:pt x="19" y="77"/>
                </a:cubicBezTo>
                <a:cubicBezTo>
                  <a:pt x="18" y="77"/>
                  <a:pt x="18" y="77"/>
                  <a:pt x="18" y="76"/>
                </a:cubicBezTo>
                <a:cubicBezTo>
                  <a:pt x="17" y="77"/>
                  <a:pt x="18" y="79"/>
                  <a:pt x="16" y="77"/>
                </a:cubicBezTo>
                <a:cubicBezTo>
                  <a:pt x="17" y="80"/>
                  <a:pt x="19" y="82"/>
                  <a:pt x="19" y="84"/>
                </a:cubicBezTo>
                <a:cubicBezTo>
                  <a:pt x="17" y="81"/>
                  <a:pt x="13" y="77"/>
                  <a:pt x="14" y="73"/>
                </a:cubicBezTo>
                <a:cubicBezTo>
                  <a:pt x="15" y="74"/>
                  <a:pt x="15" y="76"/>
                  <a:pt x="16" y="77"/>
                </a:cubicBezTo>
                <a:cubicBezTo>
                  <a:pt x="17" y="77"/>
                  <a:pt x="17" y="76"/>
                  <a:pt x="16" y="76"/>
                </a:cubicBezTo>
                <a:cubicBezTo>
                  <a:pt x="16" y="75"/>
                  <a:pt x="17" y="76"/>
                  <a:pt x="18" y="76"/>
                </a:cubicBezTo>
                <a:cubicBezTo>
                  <a:pt x="14" y="68"/>
                  <a:pt x="14" y="62"/>
                  <a:pt x="14" y="54"/>
                </a:cubicBezTo>
                <a:cubicBezTo>
                  <a:pt x="15" y="56"/>
                  <a:pt x="15" y="53"/>
                  <a:pt x="16" y="53"/>
                </a:cubicBezTo>
                <a:cubicBezTo>
                  <a:pt x="15" y="52"/>
                  <a:pt x="14" y="53"/>
                  <a:pt x="13" y="54"/>
                </a:cubicBezTo>
                <a:cubicBezTo>
                  <a:pt x="12" y="53"/>
                  <a:pt x="16" y="52"/>
                  <a:pt x="13" y="52"/>
                </a:cubicBezTo>
                <a:cubicBezTo>
                  <a:pt x="15" y="48"/>
                  <a:pt x="15" y="42"/>
                  <a:pt x="18" y="39"/>
                </a:cubicBezTo>
                <a:cubicBezTo>
                  <a:pt x="19" y="39"/>
                  <a:pt x="18" y="40"/>
                  <a:pt x="19" y="40"/>
                </a:cubicBezTo>
                <a:cubicBezTo>
                  <a:pt x="21" y="37"/>
                  <a:pt x="23" y="35"/>
                  <a:pt x="24" y="32"/>
                </a:cubicBezTo>
                <a:cubicBezTo>
                  <a:pt x="22" y="34"/>
                  <a:pt x="21" y="36"/>
                  <a:pt x="20" y="39"/>
                </a:cubicBezTo>
                <a:cubicBezTo>
                  <a:pt x="17" y="38"/>
                  <a:pt x="22" y="36"/>
                  <a:pt x="20" y="34"/>
                </a:cubicBezTo>
                <a:cubicBezTo>
                  <a:pt x="20" y="35"/>
                  <a:pt x="22" y="34"/>
                  <a:pt x="21" y="33"/>
                </a:cubicBezTo>
                <a:cubicBezTo>
                  <a:pt x="22" y="32"/>
                  <a:pt x="23" y="32"/>
                  <a:pt x="24" y="30"/>
                </a:cubicBezTo>
                <a:cubicBezTo>
                  <a:pt x="24" y="30"/>
                  <a:pt x="23" y="30"/>
                  <a:pt x="23" y="29"/>
                </a:cubicBezTo>
                <a:cubicBezTo>
                  <a:pt x="20" y="33"/>
                  <a:pt x="18" y="36"/>
                  <a:pt x="16" y="41"/>
                </a:cubicBezTo>
                <a:cubicBezTo>
                  <a:pt x="16" y="39"/>
                  <a:pt x="17" y="37"/>
                  <a:pt x="19" y="34"/>
                </a:cubicBezTo>
                <a:cubicBezTo>
                  <a:pt x="18" y="33"/>
                  <a:pt x="18" y="34"/>
                  <a:pt x="18" y="34"/>
                </a:cubicBezTo>
                <a:cubicBezTo>
                  <a:pt x="17" y="33"/>
                  <a:pt x="18" y="32"/>
                  <a:pt x="20" y="33"/>
                </a:cubicBezTo>
                <a:cubicBezTo>
                  <a:pt x="17" y="32"/>
                  <a:pt x="21" y="31"/>
                  <a:pt x="22" y="31"/>
                </a:cubicBezTo>
                <a:cubicBezTo>
                  <a:pt x="22" y="28"/>
                  <a:pt x="25" y="26"/>
                  <a:pt x="27" y="24"/>
                </a:cubicBezTo>
                <a:cubicBezTo>
                  <a:pt x="26" y="26"/>
                  <a:pt x="25" y="27"/>
                  <a:pt x="24" y="28"/>
                </a:cubicBezTo>
                <a:cubicBezTo>
                  <a:pt x="24" y="30"/>
                  <a:pt x="26" y="28"/>
                  <a:pt x="26" y="29"/>
                </a:cubicBezTo>
                <a:cubicBezTo>
                  <a:pt x="26" y="28"/>
                  <a:pt x="27" y="27"/>
                  <a:pt x="27" y="25"/>
                </a:cubicBezTo>
                <a:cubicBezTo>
                  <a:pt x="31" y="24"/>
                  <a:pt x="32" y="21"/>
                  <a:pt x="35" y="19"/>
                </a:cubicBezTo>
                <a:cubicBezTo>
                  <a:pt x="35" y="18"/>
                  <a:pt x="34" y="20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6" y="18"/>
                  <a:pt x="36" y="20"/>
                  <a:pt x="37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8"/>
                  <a:pt x="38" y="18"/>
                  <a:pt x="38" y="18"/>
                </a:cubicBezTo>
                <a:cubicBezTo>
                  <a:pt x="42" y="15"/>
                  <a:pt x="43" y="16"/>
                  <a:pt x="48" y="15"/>
                </a:cubicBezTo>
                <a:cubicBezTo>
                  <a:pt x="48" y="17"/>
                  <a:pt x="45" y="16"/>
                  <a:pt x="45" y="17"/>
                </a:cubicBezTo>
                <a:cubicBezTo>
                  <a:pt x="51" y="16"/>
                  <a:pt x="57" y="19"/>
                  <a:pt x="59" y="25"/>
                </a:cubicBezTo>
                <a:cubicBezTo>
                  <a:pt x="60" y="25"/>
                  <a:pt x="58" y="24"/>
                  <a:pt x="59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1" y="24"/>
                  <a:pt x="61" y="26"/>
                  <a:pt x="62" y="26"/>
                </a:cubicBezTo>
                <a:cubicBezTo>
                  <a:pt x="62" y="27"/>
                  <a:pt x="60" y="26"/>
                  <a:pt x="60" y="24"/>
                </a:cubicBezTo>
                <a:cubicBezTo>
                  <a:pt x="60" y="25"/>
                  <a:pt x="60" y="25"/>
                  <a:pt x="59" y="25"/>
                </a:cubicBezTo>
                <a:cubicBezTo>
                  <a:pt x="61" y="29"/>
                  <a:pt x="62" y="33"/>
                  <a:pt x="66" y="35"/>
                </a:cubicBezTo>
                <a:cubicBezTo>
                  <a:pt x="67" y="35"/>
                  <a:pt x="67" y="34"/>
                  <a:pt x="68" y="33"/>
                </a:cubicBezTo>
                <a:cubicBezTo>
                  <a:pt x="67" y="33"/>
                  <a:pt x="67" y="33"/>
                  <a:pt x="67" y="34"/>
                </a:cubicBezTo>
                <a:cubicBezTo>
                  <a:pt x="66" y="33"/>
                  <a:pt x="63" y="30"/>
                  <a:pt x="66" y="29"/>
                </a:cubicBezTo>
                <a:cubicBezTo>
                  <a:pt x="66" y="31"/>
                  <a:pt x="66" y="32"/>
                  <a:pt x="68" y="32"/>
                </a:cubicBezTo>
                <a:cubicBezTo>
                  <a:pt x="68" y="30"/>
                  <a:pt x="67" y="29"/>
                  <a:pt x="67" y="29"/>
                </a:cubicBezTo>
                <a:cubicBezTo>
                  <a:pt x="68" y="27"/>
                  <a:pt x="68" y="30"/>
                  <a:pt x="69" y="29"/>
                </a:cubicBezTo>
                <a:cubicBezTo>
                  <a:pt x="69" y="29"/>
                  <a:pt x="68" y="28"/>
                  <a:pt x="68" y="28"/>
                </a:cubicBezTo>
                <a:cubicBezTo>
                  <a:pt x="69" y="27"/>
                  <a:pt x="67" y="23"/>
                  <a:pt x="69" y="24"/>
                </a:cubicBezTo>
                <a:cubicBezTo>
                  <a:pt x="70" y="25"/>
                  <a:pt x="69" y="25"/>
                  <a:pt x="69" y="26"/>
                </a:cubicBezTo>
                <a:cubicBezTo>
                  <a:pt x="69" y="26"/>
                  <a:pt x="70" y="27"/>
                  <a:pt x="70" y="27"/>
                </a:cubicBezTo>
                <a:cubicBezTo>
                  <a:pt x="71" y="25"/>
                  <a:pt x="74" y="22"/>
                  <a:pt x="74" y="20"/>
                </a:cubicBezTo>
                <a:cubicBezTo>
                  <a:pt x="76" y="20"/>
                  <a:pt x="75" y="18"/>
                  <a:pt x="76" y="19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7"/>
                  <a:pt x="78" y="18"/>
                  <a:pt x="78" y="15"/>
                </a:cubicBezTo>
                <a:cubicBezTo>
                  <a:pt x="79" y="16"/>
                  <a:pt x="78" y="17"/>
                  <a:pt x="80" y="17"/>
                </a:cubicBezTo>
                <a:cubicBezTo>
                  <a:pt x="79" y="14"/>
                  <a:pt x="82" y="12"/>
                  <a:pt x="85" y="13"/>
                </a:cubicBezTo>
                <a:close/>
                <a:moveTo>
                  <a:pt x="57" y="21"/>
                </a:moveTo>
                <a:cubicBezTo>
                  <a:pt x="57" y="20"/>
                  <a:pt x="59" y="21"/>
                  <a:pt x="59" y="23"/>
                </a:cubicBezTo>
                <a:cubicBezTo>
                  <a:pt x="60" y="22"/>
                  <a:pt x="61" y="21"/>
                  <a:pt x="61" y="23"/>
                </a:cubicBezTo>
                <a:cubicBezTo>
                  <a:pt x="59" y="22"/>
                  <a:pt x="59" y="23"/>
                  <a:pt x="57" y="21"/>
                </a:cubicBezTo>
                <a:close/>
                <a:moveTo>
                  <a:pt x="33" y="105"/>
                </a:moveTo>
                <a:cubicBezTo>
                  <a:pt x="35" y="105"/>
                  <a:pt x="36" y="109"/>
                  <a:pt x="38" y="111"/>
                </a:cubicBezTo>
                <a:cubicBezTo>
                  <a:pt x="38" y="112"/>
                  <a:pt x="37" y="111"/>
                  <a:pt x="36" y="111"/>
                </a:cubicBezTo>
                <a:cubicBezTo>
                  <a:pt x="36" y="111"/>
                  <a:pt x="37" y="111"/>
                  <a:pt x="37" y="110"/>
                </a:cubicBezTo>
                <a:cubicBezTo>
                  <a:pt x="36" y="110"/>
                  <a:pt x="36" y="111"/>
                  <a:pt x="35" y="111"/>
                </a:cubicBezTo>
                <a:cubicBezTo>
                  <a:pt x="35" y="111"/>
                  <a:pt x="35" y="110"/>
                  <a:pt x="35" y="110"/>
                </a:cubicBezTo>
                <a:cubicBezTo>
                  <a:pt x="36" y="109"/>
                  <a:pt x="34" y="106"/>
                  <a:pt x="33" y="105"/>
                </a:cubicBezTo>
                <a:close/>
                <a:moveTo>
                  <a:pt x="48" y="122"/>
                </a:moveTo>
                <a:cubicBezTo>
                  <a:pt x="50" y="122"/>
                  <a:pt x="48" y="123"/>
                  <a:pt x="47" y="123"/>
                </a:cubicBezTo>
                <a:cubicBezTo>
                  <a:pt x="48" y="122"/>
                  <a:pt x="47" y="122"/>
                  <a:pt x="47" y="120"/>
                </a:cubicBezTo>
                <a:cubicBezTo>
                  <a:pt x="49" y="120"/>
                  <a:pt x="48" y="123"/>
                  <a:pt x="48" y="122"/>
                </a:cubicBezTo>
                <a:close/>
                <a:moveTo>
                  <a:pt x="56" y="126"/>
                </a:moveTo>
                <a:cubicBezTo>
                  <a:pt x="54" y="127"/>
                  <a:pt x="54" y="123"/>
                  <a:pt x="52" y="120"/>
                </a:cubicBezTo>
                <a:cubicBezTo>
                  <a:pt x="54" y="122"/>
                  <a:pt x="55" y="125"/>
                  <a:pt x="56" y="126"/>
                </a:cubicBezTo>
                <a:close/>
                <a:moveTo>
                  <a:pt x="115" y="63"/>
                </a:moveTo>
                <a:cubicBezTo>
                  <a:pt x="115" y="65"/>
                  <a:pt x="114" y="69"/>
                  <a:pt x="112" y="70"/>
                </a:cubicBezTo>
                <a:cubicBezTo>
                  <a:pt x="114" y="68"/>
                  <a:pt x="112" y="65"/>
                  <a:pt x="115" y="63"/>
                </a:cubicBezTo>
                <a:close/>
                <a:moveTo>
                  <a:pt x="104" y="11"/>
                </a:moveTo>
                <a:cubicBezTo>
                  <a:pt x="105" y="11"/>
                  <a:pt x="105" y="12"/>
                  <a:pt x="105" y="13"/>
                </a:cubicBezTo>
                <a:cubicBezTo>
                  <a:pt x="104" y="13"/>
                  <a:pt x="103" y="11"/>
                  <a:pt x="104" y="11"/>
                </a:cubicBezTo>
                <a:close/>
                <a:moveTo>
                  <a:pt x="106" y="13"/>
                </a:moveTo>
                <a:cubicBezTo>
                  <a:pt x="106" y="14"/>
                  <a:pt x="107" y="14"/>
                  <a:pt x="107" y="13"/>
                </a:cubicBezTo>
                <a:cubicBezTo>
                  <a:pt x="108" y="14"/>
                  <a:pt x="108" y="16"/>
                  <a:pt x="110" y="16"/>
                </a:cubicBezTo>
                <a:cubicBezTo>
                  <a:pt x="110" y="19"/>
                  <a:pt x="106" y="15"/>
                  <a:pt x="106" y="13"/>
                </a:cubicBezTo>
                <a:close/>
                <a:moveTo>
                  <a:pt x="101" y="15"/>
                </a:moveTo>
                <a:cubicBezTo>
                  <a:pt x="101" y="14"/>
                  <a:pt x="103" y="15"/>
                  <a:pt x="103" y="15"/>
                </a:cubicBezTo>
                <a:cubicBezTo>
                  <a:pt x="103" y="15"/>
                  <a:pt x="102" y="16"/>
                  <a:pt x="103" y="16"/>
                </a:cubicBezTo>
                <a:cubicBezTo>
                  <a:pt x="102" y="17"/>
                  <a:pt x="102" y="15"/>
                  <a:pt x="101" y="15"/>
                </a:cubicBezTo>
                <a:close/>
                <a:moveTo>
                  <a:pt x="69" y="19"/>
                </a:moveTo>
                <a:cubicBezTo>
                  <a:pt x="71" y="20"/>
                  <a:pt x="68" y="20"/>
                  <a:pt x="69" y="22"/>
                </a:cubicBezTo>
                <a:cubicBezTo>
                  <a:pt x="67" y="22"/>
                  <a:pt x="68" y="20"/>
                  <a:pt x="68" y="19"/>
                </a:cubicBezTo>
                <a:cubicBezTo>
                  <a:pt x="69" y="19"/>
                  <a:pt x="69" y="19"/>
                  <a:pt x="69" y="19"/>
                </a:cubicBezTo>
                <a:close/>
                <a:moveTo>
                  <a:pt x="27" y="22"/>
                </a:moveTo>
                <a:cubicBezTo>
                  <a:pt x="28" y="21"/>
                  <a:pt x="26" y="24"/>
                  <a:pt x="28" y="24"/>
                </a:cubicBezTo>
                <a:cubicBezTo>
                  <a:pt x="27" y="25"/>
                  <a:pt x="27" y="23"/>
                  <a:pt x="25" y="24"/>
                </a:cubicBezTo>
                <a:cubicBezTo>
                  <a:pt x="25" y="23"/>
                  <a:pt x="26" y="23"/>
                  <a:pt x="27" y="23"/>
                </a:cubicBezTo>
                <a:cubicBezTo>
                  <a:pt x="26" y="22"/>
                  <a:pt x="27" y="22"/>
                  <a:pt x="27" y="22"/>
                </a:cubicBezTo>
                <a:close/>
                <a:moveTo>
                  <a:pt x="119" y="25"/>
                </a:moveTo>
                <a:cubicBezTo>
                  <a:pt x="117" y="25"/>
                  <a:pt x="117" y="24"/>
                  <a:pt x="117" y="23"/>
                </a:cubicBezTo>
                <a:cubicBezTo>
                  <a:pt x="118" y="23"/>
                  <a:pt x="119" y="24"/>
                  <a:pt x="119" y="25"/>
                </a:cubicBezTo>
                <a:close/>
                <a:moveTo>
                  <a:pt x="17" y="25"/>
                </a:moveTo>
                <a:cubicBezTo>
                  <a:pt x="18" y="25"/>
                  <a:pt x="17" y="28"/>
                  <a:pt x="17" y="26"/>
                </a:cubicBezTo>
                <a:cubicBezTo>
                  <a:pt x="16" y="27"/>
                  <a:pt x="17" y="29"/>
                  <a:pt x="15" y="28"/>
                </a:cubicBezTo>
                <a:cubicBezTo>
                  <a:pt x="16" y="27"/>
                  <a:pt x="17" y="26"/>
                  <a:pt x="17" y="25"/>
                </a:cubicBezTo>
                <a:close/>
                <a:moveTo>
                  <a:pt x="62" y="28"/>
                </a:moveTo>
                <a:cubicBezTo>
                  <a:pt x="63" y="29"/>
                  <a:pt x="63" y="29"/>
                  <a:pt x="64" y="31"/>
                </a:cubicBezTo>
                <a:cubicBezTo>
                  <a:pt x="63" y="30"/>
                  <a:pt x="63" y="30"/>
                  <a:pt x="63" y="31"/>
                </a:cubicBezTo>
                <a:cubicBezTo>
                  <a:pt x="62" y="30"/>
                  <a:pt x="62" y="29"/>
                  <a:pt x="62" y="28"/>
                </a:cubicBezTo>
                <a:close/>
                <a:moveTo>
                  <a:pt x="14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4" y="31"/>
                  <a:pt x="15" y="31"/>
                </a:cubicBezTo>
                <a:cubicBezTo>
                  <a:pt x="14" y="31"/>
                  <a:pt x="14" y="32"/>
                  <a:pt x="14" y="33"/>
                </a:cubicBezTo>
                <a:cubicBezTo>
                  <a:pt x="13" y="33"/>
                  <a:pt x="13" y="32"/>
                  <a:pt x="13" y="33"/>
                </a:cubicBezTo>
                <a:cubicBezTo>
                  <a:pt x="11" y="32"/>
                  <a:pt x="15" y="30"/>
                  <a:pt x="13" y="31"/>
                </a:cubicBezTo>
                <a:cubicBezTo>
                  <a:pt x="12" y="31"/>
                  <a:pt x="14" y="30"/>
                  <a:pt x="14" y="30"/>
                </a:cubicBezTo>
                <a:close/>
                <a:moveTo>
                  <a:pt x="123" y="33"/>
                </a:moveTo>
                <a:cubicBezTo>
                  <a:pt x="123" y="34"/>
                  <a:pt x="122" y="33"/>
                  <a:pt x="121" y="33"/>
                </a:cubicBezTo>
                <a:cubicBezTo>
                  <a:pt x="121" y="34"/>
                  <a:pt x="122" y="34"/>
                  <a:pt x="122" y="35"/>
                </a:cubicBezTo>
                <a:cubicBezTo>
                  <a:pt x="121" y="35"/>
                  <a:pt x="120" y="35"/>
                  <a:pt x="120" y="33"/>
                </a:cubicBezTo>
                <a:cubicBezTo>
                  <a:pt x="122" y="33"/>
                  <a:pt x="121" y="32"/>
                  <a:pt x="123" y="33"/>
                </a:cubicBezTo>
                <a:close/>
                <a:moveTo>
                  <a:pt x="12" y="34"/>
                </a:moveTo>
                <a:cubicBezTo>
                  <a:pt x="13" y="34"/>
                  <a:pt x="12" y="36"/>
                  <a:pt x="12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6"/>
                  <a:pt x="13" y="37"/>
                  <a:pt x="13" y="37"/>
                </a:cubicBezTo>
                <a:cubicBezTo>
                  <a:pt x="12" y="37"/>
                  <a:pt x="11" y="38"/>
                  <a:pt x="11" y="39"/>
                </a:cubicBezTo>
                <a:cubicBezTo>
                  <a:pt x="11" y="39"/>
                  <a:pt x="10" y="39"/>
                  <a:pt x="9" y="39"/>
                </a:cubicBezTo>
                <a:cubicBezTo>
                  <a:pt x="10" y="37"/>
                  <a:pt x="11" y="36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4"/>
                  <a:pt x="11" y="34"/>
                  <a:pt x="11" y="35"/>
                </a:cubicBezTo>
                <a:cubicBezTo>
                  <a:pt x="12" y="35"/>
                  <a:pt x="12" y="35"/>
                  <a:pt x="12" y="34"/>
                </a:cubicBezTo>
                <a:close/>
                <a:moveTo>
                  <a:pt x="116" y="40"/>
                </a:moveTo>
                <a:cubicBezTo>
                  <a:pt x="116" y="39"/>
                  <a:pt x="117" y="40"/>
                  <a:pt x="117" y="40"/>
                </a:cubicBezTo>
                <a:cubicBezTo>
                  <a:pt x="118" y="41"/>
                  <a:pt x="117" y="41"/>
                  <a:pt x="117" y="42"/>
                </a:cubicBezTo>
                <a:cubicBezTo>
                  <a:pt x="114" y="41"/>
                  <a:pt x="118" y="41"/>
                  <a:pt x="116" y="40"/>
                </a:cubicBezTo>
                <a:close/>
                <a:moveTo>
                  <a:pt x="13" y="40"/>
                </a:moveTo>
                <a:cubicBezTo>
                  <a:pt x="13" y="42"/>
                  <a:pt x="13" y="43"/>
                  <a:pt x="14" y="45"/>
                </a:cubicBezTo>
                <a:cubicBezTo>
                  <a:pt x="13" y="46"/>
                  <a:pt x="13" y="45"/>
                  <a:pt x="12" y="45"/>
                </a:cubicBezTo>
                <a:cubicBezTo>
                  <a:pt x="12" y="46"/>
                  <a:pt x="13" y="46"/>
                  <a:pt x="13" y="46"/>
                </a:cubicBezTo>
                <a:cubicBezTo>
                  <a:pt x="14" y="47"/>
                  <a:pt x="12" y="47"/>
                  <a:pt x="13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1" y="46"/>
                  <a:pt x="13" y="43"/>
                  <a:pt x="13" y="40"/>
                </a:cubicBezTo>
                <a:close/>
                <a:moveTo>
                  <a:pt x="12" y="67"/>
                </a:moveTo>
                <a:cubicBezTo>
                  <a:pt x="13" y="68"/>
                  <a:pt x="13" y="69"/>
                  <a:pt x="14" y="69"/>
                </a:cubicBezTo>
                <a:cubicBezTo>
                  <a:pt x="14" y="70"/>
                  <a:pt x="12" y="68"/>
                  <a:pt x="13" y="70"/>
                </a:cubicBezTo>
                <a:cubicBezTo>
                  <a:pt x="12" y="69"/>
                  <a:pt x="12" y="68"/>
                  <a:pt x="12" y="67"/>
                </a:cubicBezTo>
                <a:close/>
                <a:moveTo>
                  <a:pt x="5" y="76"/>
                </a:moveTo>
                <a:cubicBezTo>
                  <a:pt x="7" y="77"/>
                  <a:pt x="5" y="78"/>
                  <a:pt x="6" y="79"/>
                </a:cubicBezTo>
                <a:cubicBezTo>
                  <a:pt x="4" y="79"/>
                  <a:pt x="5" y="77"/>
                  <a:pt x="5" y="76"/>
                </a:cubicBezTo>
                <a:close/>
                <a:moveTo>
                  <a:pt x="67" y="165"/>
                </a:moveTo>
                <a:cubicBezTo>
                  <a:pt x="67" y="164"/>
                  <a:pt x="68" y="164"/>
                  <a:pt x="68" y="163"/>
                </a:cubicBezTo>
                <a:cubicBezTo>
                  <a:pt x="68" y="164"/>
                  <a:pt x="69" y="166"/>
                  <a:pt x="69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69" y="168"/>
                  <a:pt x="68" y="166"/>
                  <a:pt x="68" y="168"/>
                </a:cubicBezTo>
                <a:cubicBezTo>
                  <a:pt x="67" y="167"/>
                  <a:pt x="67" y="166"/>
                  <a:pt x="65" y="167"/>
                </a:cubicBezTo>
                <a:cubicBezTo>
                  <a:pt x="64" y="165"/>
                  <a:pt x="67" y="165"/>
                  <a:pt x="66" y="165"/>
                </a:cubicBezTo>
                <a:cubicBezTo>
                  <a:pt x="66" y="164"/>
                  <a:pt x="68" y="165"/>
                  <a:pt x="68" y="167"/>
                </a:cubicBezTo>
                <a:cubicBezTo>
                  <a:pt x="69" y="166"/>
                  <a:pt x="68" y="164"/>
                  <a:pt x="67" y="165"/>
                </a:cubicBezTo>
                <a:close/>
                <a:moveTo>
                  <a:pt x="68" y="169"/>
                </a:moveTo>
                <a:cubicBezTo>
                  <a:pt x="67" y="170"/>
                  <a:pt x="67" y="170"/>
                  <a:pt x="66" y="170"/>
                </a:cubicBezTo>
                <a:cubicBezTo>
                  <a:pt x="67" y="171"/>
                  <a:pt x="67" y="172"/>
                  <a:pt x="69" y="172"/>
                </a:cubicBezTo>
                <a:cubicBezTo>
                  <a:pt x="68" y="174"/>
                  <a:pt x="67" y="176"/>
                  <a:pt x="69" y="177"/>
                </a:cubicBezTo>
                <a:cubicBezTo>
                  <a:pt x="67" y="179"/>
                  <a:pt x="69" y="181"/>
                  <a:pt x="69" y="183"/>
                </a:cubicBezTo>
                <a:cubicBezTo>
                  <a:pt x="69" y="182"/>
                  <a:pt x="68" y="182"/>
                  <a:pt x="69" y="183"/>
                </a:cubicBezTo>
                <a:cubicBezTo>
                  <a:pt x="68" y="182"/>
                  <a:pt x="67" y="183"/>
                  <a:pt x="66" y="182"/>
                </a:cubicBezTo>
                <a:cubicBezTo>
                  <a:pt x="68" y="178"/>
                  <a:pt x="67" y="175"/>
                  <a:pt x="66" y="171"/>
                </a:cubicBezTo>
                <a:cubicBezTo>
                  <a:pt x="66" y="170"/>
                  <a:pt x="66" y="168"/>
                  <a:pt x="66" y="167"/>
                </a:cubicBezTo>
                <a:cubicBezTo>
                  <a:pt x="68" y="168"/>
                  <a:pt x="65" y="170"/>
                  <a:pt x="68" y="169"/>
                </a:cubicBezTo>
                <a:close/>
                <a:moveTo>
                  <a:pt x="69" y="193"/>
                </a:moveTo>
                <a:cubicBezTo>
                  <a:pt x="69" y="193"/>
                  <a:pt x="68" y="193"/>
                  <a:pt x="68" y="193"/>
                </a:cubicBezTo>
                <a:cubicBezTo>
                  <a:pt x="69" y="193"/>
                  <a:pt x="68" y="191"/>
                  <a:pt x="67" y="190"/>
                </a:cubicBezTo>
                <a:cubicBezTo>
                  <a:pt x="69" y="187"/>
                  <a:pt x="69" y="192"/>
                  <a:pt x="69" y="193"/>
                </a:cubicBezTo>
                <a:close/>
                <a:moveTo>
                  <a:pt x="74" y="231"/>
                </a:moveTo>
                <a:cubicBezTo>
                  <a:pt x="75" y="232"/>
                  <a:pt x="74" y="233"/>
                  <a:pt x="75" y="234"/>
                </a:cubicBezTo>
                <a:cubicBezTo>
                  <a:pt x="73" y="234"/>
                  <a:pt x="74" y="232"/>
                  <a:pt x="74" y="231"/>
                </a:cubicBezTo>
                <a:close/>
                <a:moveTo>
                  <a:pt x="83" y="262"/>
                </a:moveTo>
                <a:cubicBezTo>
                  <a:pt x="83" y="263"/>
                  <a:pt x="83" y="262"/>
                  <a:pt x="83" y="264"/>
                </a:cubicBezTo>
                <a:cubicBezTo>
                  <a:pt x="83" y="263"/>
                  <a:pt x="83" y="263"/>
                  <a:pt x="82" y="263"/>
                </a:cubicBezTo>
                <a:cubicBezTo>
                  <a:pt x="82" y="265"/>
                  <a:pt x="84" y="265"/>
                  <a:pt x="84" y="266"/>
                </a:cubicBezTo>
                <a:cubicBezTo>
                  <a:pt x="83" y="266"/>
                  <a:pt x="83" y="265"/>
                  <a:pt x="81" y="265"/>
                </a:cubicBezTo>
                <a:cubicBezTo>
                  <a:pt x="81" y="264"/>
                  <a:pt x="82" y="264"/>
                  <a:pt x="81" y="263"/>
                </a:cubicBezTo>
                <a:cubicBezTo>
                  <a:pt x="82" y="262"/>
                  <a:pt x="83" y="262"/>
                  <a:pt x="83" y="262"/>
                </a:cubicBezTo>
                <a:close/>
                <a:moveTo>
                  <a:pt x="65" y="335"/>
                </a:moveTo>
                <a:cubicBezTo>
                  <a:pt x="66" y="335"/>
                  <a:pt x="65" y="338"/>
                  <a:pt x="64" y="338"/>
                </a:cubicBezTo>
                <a:cubicBezTo>
                  <a:pt x="65" y="337"/>
                  <a:pt x="64" y="337"/>
                  <a:pt x="65" y="335"/>
                </a:cubicBezTo>
                <a:close/>
                <a:moveTo>
                  <a:pt x="63" y="355"/>
                </a:moveTo>
                <a:cubicBezTo>
                  <a:pt x="65" y="355"/>
                  <a:pt x="63" y="350"/>
                  <a:pt x="66" y="350"/>
                </a:cubicBezTo>
                <a:cubicBezTo>
                  <a:pt x="66" y="352"/>
                  <a:pt x="64" y="355"/>
                  <a:pt x="66" y="357"/>
                </a:cubicBezTo>
                <a:cubicBezTo>
                  <a:pt x="65" y="358"/>
                  <a:pt x="64" y="358"/>
                  <a:pt x="64" y="359"/>
                </a:cubicBezTo>
                <a:cubicBezTo>
                  <a:pt x="64" y="359"/>
                  <a:pt x="64" y="358"/>
                  <a:pt x="64" y="358"/>
                </a:cubicBezTo>
                <a:cubicBezTo>
                  <a:pt x="64" y="358"/>
                  <a:pt x="64" y="358"/>
                  <a:pt x="63" y="358"/>
                </a:cubicBezTo>
                <a:cubicBezTo>
                  <a:pt x="65" y="357"/>
                  <a:pt x="64" y="356"/>
                  <a:pt x="63" y="355"/>
                </a:cubicBezTo>
                <a:close/>
                <a:moveTo>
                  <a:pt x="60" y="360"/>
                </a:moveTo>
                <a:cubicBezTo>
                  <a:pt x="60" y="358"/>
                  <a:pt x="61" y="358"/>
                  <a:pt x="61" y="357"/>
                </a:cubicBezTo>
                <a:cubicBezTo>
                  <a:pt x="62" y="357"/>
                  <a:pt x="60" y="360"/>
                  <a:pt x="62" y="360"/>
                </a:cubicBezTo>
                <a:cubicBezTo>
                  <a:pt x="62" y="360"/>
                  <a:pt x="61" y="359"/>
                  <a:pt x="60" y="360"/>
                </a:cubicBezTo>
                <a:close/>
                <a:moveTo>
                  <a:pt x="63" y="363"/>
                </a:moveTo>
                <a:cubicBezTo>
                  <a:pt x="65" y="363"/>
                  <a:pt x="65" y="365"/>
                  <a:pt x="65" y="366"/>
                </a:cubicBezTo>
                <a:cubicBezTo>
                  <a:pt x="64" y="366"/>
                  <a:pt x="64" y="365"/>
                  <a:pt x="64" y="365"/>
                </a:cubicBezTo>
                <a:cubicBezTo>
                  <a:pt x="64" y="365"/>
                  <a:pt x="64" y="365"/>
                  <a:pt x="64" y="365"/>
                </a:cubicBezTo>
                <a:cubicBezTo>
                  <a:pt x="63" y="365"/>
                  <a:pt x="63" y="364"/>
                  <a:pt x="63" y="363"/>
                </a:cubicBezTo>
                <a:close/>
                <a:moveTo>
                  <a:pt x="64" y="371"/>
                </a:moveTo>
                <a:cubicBezTo>
                  <a:pt x="63" y="371"/>
                  <a:pt x="63" y="371"/>
                  <a:pt x="63" y="372"/>
                </a:cubicBezTo>
                <a:cubicBezTo>
                  <a:pt x="62" y="371"/>
                  <a:pt x="63" y="369"/>
                  <a:pt x="62" y="368"/>
                </a:cubicBezTo>
                <a:cubicBezTo>
                  <a:pt x="63" y="366"/>
                  <a:pt x="63" y="369"/>
                  <a:pt x="64" y="368"/>
                </a:cubicBezTo>
                <a:cubicBezTo>
                  <a:pt x="64" y="369"/>
                  <a:pt x="64" y="370"/>
                  <a:pt x="65" y="370"/>
                </a:cubicBezTo>
                <a:cubicBezTo>
                  <a:pt x="65" y="370"/>
                  <a:pt x="63" y="371"/>
                  <a:pt x="64" y="371"/>
                </a:cubicBezTo>
                <a:cubicBezTo>
                  <a:pt x="64" y="372"/>
                  <a:pt x="64" y="371"/>
                  <a:pt x="64" y="371"/>
                </a:cubicBezTo>
                <a:close/>
                <a:moveTo>
                  <a:pt x="62" y="376"/>
                </a:moveTo>
                <a:cubicBezTo>
                  <a:pt x="62" y="377"/>
                  <a:pt x="63" y="377"/>
                  <a:pt x="63" y="377"/>
                </a:cubicBezTo>
                <a:cubicBezTo>
                  <a:pt x="63" y="377"/>
                  <a:pt x="63" y="379"/>
                  <a:pt x="62" y="380"/>
                </a:cubicBezTo>
                <a:cubicBezTo>
                  <a:pt x="60" y="379"/>
                  <a:pt x="62" y="378"/>
                  <a:pt x="62" y="376"/>
                </a:cubicBezTo>
                <a:close/>
                <a:moveTo>
                  <a:pt x="60" y="387"/>
                </a:moveTo>
                <a:cubicBezTo>
                  <a:pt x="62" y="389"/>
                  <a:pt x="61" y="395"/>
                  <a:pt x="60" y="396"/>
                </a:cubicBezTo>
                <a:cubicBezTo>
                  <a:pt x="62" y="398"/>
                  <a:pt x="61" y="401"/>
                  <a:pt x="60" y="404"/>
                </a:cubicBezTo>
                <a:cubicBezTo>
                  <a:pt x="59" y="400"/>
                  <a:pt x="61" y="392"/>
                  <a:pt x="60" y="387"/>
                </a:cubicBezTo>
                <a:close/>
                <a:moveTo>
                  <a:pt x="59" y="415"/>
                </a:moveTo>
                <a:cubicBezTo>
                  <a:pt x="59" y="415"/>
                  <a:pt x="58" y="415"/>
                  <a:pt x="58" y="415"/>
                </a:cubicBezTo>
                <a:cubicBezTo>
                  <a:pt x="62" y="422"/>
                  <a:pt x="59" y="429"/>
                  <a:pt x="60" y="437"/>
                </a:cubicBezTo>
                <a:cubicBezTo>
                  <a:pt x="59" y="437"/>
                  <a:pt x="60" y="435"/>
                  <a:pt x="58" y="435"/>
                </a:cubicBezTo>
                <a:cubicBezTo>
                  <a:pt x="61" y="433"/>
                  <a:pt x="58" y="424"/>
                  <a:pt x="59" y="419"/>
                </a:cubicBezTo>
                <a:cubicBezTo>
                  <a:pt x="59" y="418"/>
                  <a:pt x="58" y="419"/>
                  <a:pt x="57" y="419"/>
                </a:cubicBezTo>
                <a:cubicBezTo>
                  <a:pt x="57" y="417"/>
                  <a:pt x="58" y="417"/>
                  <a:pt x="57" y="414"/>
                </a:cubicBezTo>
                <a:cubicBezTo>
                  <a:pt x="59" y="414"/>
                  <a:pt x="60" y="414"/>
                  <a:pt x="60" y="416"/>
                </a:cubicBezTo>
                <a:cubicBezTo>
                  <a:pt x="59" y="415"/>
                  <a:pt x="59" y="415"/>
                  <a:pt x="59" y="415"/>
                </a:cubicBezTo>
                <a:close/>
                <a:moveTo>
                  <a:pt x="63" y="439"/>
                </a:moveTo>
                <a:cubicBezTo>
                  <a:pt x="64" y="440"/>
                  <a:pt x="64" y="441"/>
                  <a:pt x="64" y="443"/>
                </a:cubicBezTo>
                <a:cubicBezTo>
                  <a:pt x="62" y="443"/>
                  <a:pt x="63" y="441"/>
                  <a:pt x="63" y="439"/>
                </a:cubicBezTo>
                <a:close/>
                <a:moveTo>
                  <a:pt x="59" y="443"/>
                </a:moveTo>
                <a:cubicBezTo>
                  <a:pt x="60" y="442"/>
                  <a:pt x="59" y="440"/>
                  <a:pt x="60" y="441"/>
                </a:cubicBezTo>
                <a:cubicBezTo>
                  <a:pt x="61" y="441"/>
                  <a:pt x="60" y="443"/>
                  <a:pt x="61" y="443"/>
                </a:cubicBezTo>
                <a:cubicBezTo>
                  <a:pt x="61" y="444"/>
                  <a:pt x="60" y="443"/>
                  <a:pt x="59" y="443"/>
                </a:cubicBezTo>
                <a:close/>
                <a:moveTo>
                  <a:pt x="63" y="444"/>
                </a:moveTo>
                <a:cubicBezTo>
                  <a:pt x="65" y="444"/>
                  <a:pt x="64" y="447"/>
                  <a:pt x="64" y="448"/>
                </a:cubicBezTo>
                <a:cubicBezTo>
                  <a:pt x="63" y="447"/>
                  <a:pt x="63" y="444"/>
                  <a:pt x="63" y="444"/>
                </a:cubicBezTo>
                <a:close/>
                <a:moveTo>
                  <a:pt x="63" y="450"/>
                </a:moveTo>
                <a:cubicBezTo>
                  <a:pt x="64" y="450"/>
                  <a:pt x="64" y="451"/>
                  <a:pt x="64" y="451"/>
                </a:cubicBezTo>
                <a:cubicBezTo>
                  <a:pt x="65" y="449"/>
                  <a:pt x="64" y="452"/>
                  <a:pt x="66" y="452"/>
                </a:cubicBezTo>
                <a:cubicBezTo>
                  <a:pt x="65" y="454"/>
                  <a:pt x="64" y="452"/>
                  <a:pt x="63" y="452"/>
                </a:cubicBezTo>
                <a:cubicBezTo>
                  <a:pt x="63" y="452"/>
                  <a:pt x="63" y="451"/>
                  <a:pt x="63" y="450"/>
                </a:cubicBezTo>
                <a:close/>
                <a:moveTo>
                  <a:pt x="67" y="483"/>
                </a:moveTo>
                <a:cubicBezTo>
                  <a:pt x="67" y="483"/>
                  <a:pt x="68" y="483"/>
                  <a:pt x="68" y="482"/>
                </a:cubicBezTo>
                <a:cubicBezTo>
                  <a:pt x="69" y="482"/>
                  <a:pt x="68" y="484"/>
                  <a:pt x="69" y="484"/>
                </a:cubicBezTo>
                <a:cubicBezTo>
                  <a:pt x="68" y="485"/>
                  <a:pt x="68" y="485"/>
                  <a:pt x="68" y="487"/>
                </a:cubicBezTo>
                <a:cubicBezTo>
                  <a:pt x="68" y="486"/>
                  <a:pt x="69" y="486"/>
                  <a:pt x="69" y="486"/>
                </a:cubicBezTo>
                <a:cubicBezTo>
                  <a:pt x="70" y="486"/>
                  <a:pt x="68" y="487"/>
                  <a:pt x="69" y="489"/>
                </a:cubicBezTo>
                <a:cubicBezTo>
                  <a:pt x="68" y="489"/>
                  <a:pt x="68" y="488"/>
                  <a:pt x="67" y="488"/>
                </a:cubicBezTo>
                <a:cubicBezTo>
                  <a:pt x="67" y="488"/>
                  <a:pt x="68" y="488"/>
                  <a:pt x="68" y="488"/>
                </a:cubicBezTo>
                <a:cubicBezTo>
                  <a:pt x="68" y="487"/>
                  <a:pt x="68" y="483"/>
                  <a:pt x="67" y="483"/>
                </a:cubicBezTo>
                <a:close/>
                <a:moveTo>
                  <a:pt x="69" y="496"/>
                </a:moveTo>
                <a:cubicBezTo>
                  <a:pt x="70" y="497"/>
                  <a:pt x="70" y="500"/>
                  <a:pt x="70" y="502"/>
                </a:cubicBezTo>
                <a:cubicBezTo>
                  <a:pt x="68" y="500"/>
                  <a:pt x="71" y="497"/>
                  <a:pt x="69" y="498"/>
                </a:cubicBezTo>
                <a:cubicBezTo>
                  <a:pt x="67" y="497"/>
                  <a:pt x="70" y="497"/>
                  <a:pt x="69" y="496"/>
                </a:cubicBezTo>
                <a:close/>
                <a:moveTo>
                  <a:pt x="72" y="517"/>
                </a:moveTo>
                <a:cubicBezTo>
                  <a:pt x="74" y="517"/>
                  <a:pt x="73" y="515"/>
                  <a:pt x="73" y="514"/>
                </a:cubicBezTo>
                <a:cubicBezTo>
                  <a:pt x="73" y="513"/>
                  <a:pt x="72" y="514"/>
                  <a:pt x="72" y="515"/>
                </a:cubicBezTo>
                <a:cubicBezTo>
                  <a:pt x="71" y="514"/>
                  <a:pt x="71" y="513"/>
                  <a:pt x="71" y="513"/>
                </a:cubicBezTo>
                <a:cubicBezTo>
                  <a:pt x="72" y="513"/>
                  <a:pt x="72" y="513"/>
                  <a:pt x="71" y="513"/>
                </a:cubicBezTo>
                <a:cubicBezTo>
                  <a:pt x="71" y="514"/>
                  <a:pt x="73" y="513"/>
                  <a:pt x="73" y="513"/>
                </a:cubicBezTo>
                <a:cubicBezTo>
                  <a:pt x="73" y="511"/>
                  <a:pt x="72" y="510"/>
                  <a:pt x="73" y="508"/>
                </a:cubicBezTo>
                <a:cubicBezTo>
                  <a:pt x="76" y="517"/>
                  <a:pt x="76" y="525"/>
                  <a:pt x="77" y="534"/>
                </a:cubicBezTo>
                <a:cubicBezTo>
                  <a:pt x="74" y="533"/>
                  <a:pt x="76" y="529"/>
                  <a:pt x="75" y="526"/>
                </a:cubicBezTo>
                <a:cubicBezTo>
                  <a:pt x="74" y="526"/>
                  <a:pt x="74" y="526"/>
                  <a:pt x="74" y="527"/>
                </a:cubicBezTo>
                <a:cubicBezTo>
                  <a:pt x="73" y="524"/>
                  <a:pt x="75" y="522"/>
                  <a:pt x="74" y="518"/>
                </a:cubicBezTo>
                <a:cubicBezTo>
                  <a:pt x="74" y="517"/>
                  <a:pt x="73" y="519"/>
                  <a:pt x="71" y="518"/>
                </a:cubicBezTo>
                <a:cubicBezTo>
                  <a:pt x="72" y="518"/>
                  <a:pt x="72" y="517"/>
                  <a:pt x="72" y="516"/>
                </a:cubicBezTo>
                <a:cubicBezTo>
                  <a:pt x="72" y="516"/>
                  <a:pt x="71" y="516"/>
                  <a:pt x="71" y="516"/>
                </a:cubicBezTo>
                <a:cubicBezTo>
                  <a:pt x="71" y="515"/>
                  <a:pt x="73" y="516"/>
                  <a:pt x="72" y="517"/>
                </a:cubicBezTo>
                <a:close/>
                <a:moveTo>
                  <a:pt x="77" y="552"/>
                </a:moveTo>
                <a:cubicBezTo>
                  <a:pt x="78" y="552"/>
                  <a:pt x="77" y="554"/>
                  <a:pt x="77" y="554"/>
                </a:cubicBezTo>
                <a:cubicBezTo>
                  <a:pt x="75" y="555"/>
                  <a:pt x="77" y="555"/>
                  <a:pt x="75" y="554"/>
                </a:cubicBezTo>
                <a:cubicBezTo>
                  <a:pt x="75" y="554"/>
                  <a:pt x="76" y="554"/>
                  <a:pt x="76" y="554"/>
                </a:cubicBezTo>
                <a:cubicBezTo>
                  <a:pt x="76" y="554"/>
                  <a:pt x="76" y="553"/>
                  <a:pt x="77" y="552"/>
                </a:cubicBezTo>
                <a:close/>
                <a:moveTo>
                  <a:pt x="77" y="561"/>
                </a:moveTo>
                <a:cubicBezTo>
                  <a:pt x="77" y="562"/>
                  <a:pt x="80" y="561"/>
                  <a:pt x="78" y="563"/>
                </a:cubicBezTo>
                <a:cubicBezTo>
                  <a:pt x="76" y="561"/>
                  <a:pt x="76" y="565"/>
                  <a:pt x="77" y="565"/>
                </a:cubicBezTo>
                <a:cubicBezTo>
                  <a:pt x="77" y="566"/>
                  <a:pt x="75" y="567"/>
                  <a:pt x="76" y="568"/>
                </a:cubicBezTo>
                <a:cubicBezTo>
                  <a:pt x="76" y="569"/>
                  <a:pt x="76" y="568"/>
                  <a:pt x="75" y="568"/>
                </a:cubicBezTo>
                <a:cubicBezTo>
                  <a:pt x="75" y="566"/>
                  <a:pt x="75" y="562"/>
                  <a:pt x="76" y="560"/>
                </a:cubicBezTo>
                <a:cubicBezTo>
                  <a:pt x="76" y="559"/>
                  <a:pt x="75" y="559"/>
                  <a:pt x="75" y="559"/>
                </a:cubicBezTo>
                <a:cubicBezTo>
                  <a:pt x="76" y="558"/>
                  <a:pt x="76" y="558"/>
                  <a:pt x="76" y="556"/>
                </a:cubicBezTo>
                <a:cubicBezTo>
                  <a:pt x="78" y="558"/>
                  <a:pt x="77" y="559"/>
                  <a:pt x="77" y="561"/>
                </a:cubicBezTo>
                <a:close/>
                <a:moveTo>
                  <a:pt x="73" y="570"/>
                </a:moveTo>
                <a:cubicBezTo>
                  <a:pt x="74" y="569"/>
                  <a:pt x="75" y="569"/>
                  <a:pt x="76" y="569"/>
                </a:cubicBezTo>
                <a:cubicBezTo>
                  <a:pt x="76" y="570"/>
                  <a:pt x="76" y="571"/>
                  <a:pt x="76" y="571"/>
                </a:cubicBezTo>
                <a:cubicBezTo>
                  <a:pt x="75" y="572"/>
                  <a:pt x="76" y="571"/>
                  <a:pt x="74" y="571"/>
                </a:cubicBezTo>
                <a:cubicBezTo>
                  <a:pt x="74" y="572"/>
                  <a:pt x="75" y="572"/>
                  <a:pt x="75" y="572"/>
                </a:cubicBezTo>
                <a:cubicBezTo>
                  <a:pt x="75" y="573"/>
                  <a:pt x="74" y="573"/>
                  <a:pt x="73" y="573"/>
                </a:cubicBezTo>
                <a:cubicBezTo>
                  <a:pt x="74" y="572"/>
                  <a:pt x="75" y="570"/>
                  <a:pt x="73" y="570"/>
                </a:cubicBezTo>
                <a:close/>
                <a:moveTo>
                  <a:pt x="73" y="577"/>
                </a:moveTo>
                <a:cubicBezTo>
                  <a:pt x="75" y="576"/>
                  <a:pt x="75" y="578"/>
                  <a:pt x="74" y="580"/>
                </a:cubicBezTo>
                <a:cubicBezTo>
                  <a:pt x="72" y="579"/>
                  <a:pt x="75" y="578"/>
                  <a:pt x="73" y="577"/>
                </a:cubicBezTo>
                <a:close/>
                <a:moveTo>
                  <a:pt x="77" y="600"/>
                </a:moveTo>
                <a:cubicBezTo>
                  <a:pt x="77" y="599"/>
                  <a:pt x="79" y="601"/>
                  <a:pt x="79" y="598"/>
                </a:cubicBezTo>
                <a:cubicBezTo>
                  <a:pt x="81" y="599"/>
                  <a:pt x="79" y="602"/>
                  <a:pt x="79" y="603"/>
                </a:cubicBezTo>
                <a:cubicBezTo>
                  <a:pt x="79" y="606"/>
                  <a:pt x="79" y="608"/>
                  <a:pt x="77" y="610"/>
                </a:cubicBezTo>
                <a:cubicBezTo>
                  <a:pt x="78" y="607"/>
                  <a:pt x="77" y="603"/>
                  <a:pt x="79" y="601"/>
                </a:cubicBezTo>
                <a:cubicBezTo>
                  <a:pt x="78" y="601"/>
                  <a:pt x="78" y="600"/>
                  <a:pt x="77" y="600"/>
                </a:cubicBezTo>
                <a:close/>
                <a:moveTo>
                  <a:pt x="76" y="615"/>
                </a:moveTo>
                <a:cubicBezTo>
                  <a:pt x="79" y="613"/>
                  <a:pt x="74" y="620"/>
                  <a:pt x="78" y="619"/>
                </a:cubicBezTo>
                <a:cubicBezTo>
                  <a:pt x="75" y="620"/>
                  <a:pt x="78" y="624"/>
                  <a:pt x="75" y="624"/>
                </a:cubicBezTo>
                <a:cubicBezTo>
                  <a:pt x="76" y="622"/>
                  <a:pt x="75" y="619"/>
                  <a:pt x="76" y="616"/>
                </a:cubicBezTo>
                <a:cubicBezTo>
                  <a:pt x="76" y="615"/>
                  <a:pt x="77" y="615"/>
                  <a:pt x="76" y="615"/>
                </a:cubicBezTo>
                <a:close/>
                <a:moveTo>
                  <a:pt x="62" y="676"/>
                </a:moveTo>
                <a:cubicBezTo>
                  <a:pt x="64" y="673"/>
                  <a:pt x="66" y="664"/>
                  <a:pt x="68" y="656"/>
                </a:cubicBezTo>
                <a:cubicBezTo>
                  <a:pt x="69" y="660"/>
                  <a:pt x="67" y="663"/>
                  <a:pt x="66" y="666"/>
                </a:cubicBezTo>
                <a:cubicBezTo>
                  <a:pt x="66" y="667"/>
                  <a:pt x="67" y="666"/>
                  <a:pt x="67" y="665"/>
                </a:cubicBezTo>
                <a:cubicBezTo>
                  <a:pt x="66" y="668"/>
                  <a:pt x="66" y="674"/>
                  <a:pt x="64" y="678"/>
                </a:cubicBezTo>
                <a:cubicBezTo>
                  <a:pt x="64" y="679"/>
                  <a:pt x="66" y="683"/>
                  <a:pt x="63" y="683"/>
                </a:cubicBezTo>
                <a:cubicBezTo>
                  <a:pt x="63" y="683"/>
                  <a:pt x="64" y="683"/>
                  <a:pt x="64" y="683"/>
                </a:cubicBezTo>
                <a:cubicBezTo>
                  <a:pt x="64" y="684"/>
                  <a:pt x="63" y="684"/>
                  <a:pt x="62" y="684"/>
                </a:cubicBezTo>
                <a:cubicBezTo>
                  <a:pt x="62" y="685"/>
                  <a:pt x="63" y="685"/>
                  <a:pt x="63" y="684"/>
                </a:cubicBezTo>
                <a:cubicBezTo>
                  <a:pt x="62" y="687"/>
                  <a:pt x="61" y="695"/>
                  <a:pt x="59" y="699"/>
                </a:cubicBezTo>
                <a:cubicBezTo>
                  <a:pt x="60" y="700"/>
                  <a:pt x="60" y="699"/>
                  <a:pt x="61" y="699"/>
                </a:cubicBezTo>
                <a:cubicBezTo>
                  <a:pt x="61" y="700"/>
                  <a:pt x="60" y="701"/>
                  <a:pt x="58" y="701"/>
                </a:cubicBezTo>
                <a:cubicBezTo>
                  <a:pt x="60" y="702"/>
                  <a:pt x="56" y="706"/>
                  <a:pt x="59" y="706"/>
                </a:cubicBezTo>
                <a:cubicBezTo>
                  <a:pt x="59" y="708"/>
                  <a:pt x="59" y="709"/>
                  <a:pt x="57" y="709"/>
                </a:cubicBezTo>
                <a:cubicBezTo>
                  <a:pt x="58" y="707"/>
                  <a:pt x="55" y="700"/>
                  <a:pt x="59" y="698"/>
                </a:cubicBezTo>
                <a:cubicBezTo>
                  <a:pt x="58" y="698"/>
                  <a:pt x="57" y="697"/>
                  <a:pt x="58" y="696"/>
                </a:cubicBezTo>
                <a:cubicBezTo>
                  <a:pt x="60" y="698"/>
                  <a:pt x="60" y="692"/>
                  <a:pt x="59" y="691"/>
                </a:cubicBezTo>
                <a:cubicBezTo>
                  <a:pt x="61" y="691"/>
                  <a:pt x="62" y="685"/>
                  <a:pt x="61" y="684"/>
                </a:cubicBezTo>
                <a:cubicBezTo>
                  <a:pt x="62" y="683"/>
                  <a:pt x="64" y="678"/>
                  <a:pt x="62" y="676"/>
                </a:cubicBezTo>
                <a:close/>
                <a:moveTo>
                  <a:pt x="65" y="696"/>
                </a:moveTo>
                <a:cubicBezTo>
                  <a:pt x="65" y="695"/>
                  <a:pt x="67" y="694"/>
                  <a:pt x="65" y="694"/>
                </a:cubicBezTo>
                <a:cubicBezTo>
                  <a:pt x="65" y="694"/>
                  <a:pt x="66" y="694"/>
                  <a:pt x="66" y="693"/>
                </a:cubicBezTo>
                <a:cubicBezTo>
                  <a:pt x="67" y="695"/>
                  <a:pt x="66" y="698"/>
                  <a:pt x="65" y="699"/>
                </a:cubicBezTo>
                <a:cubicBezTo>
                  <a:pt x="65" y="698"/>
                  <a:pt x="65" y="698"/>
                  <a:pt x="66" y="698"/>
                </a:cubicBezTo>
                <a:cubicBezTo>
                  <a:pt x="64" y="698"/>
                  <a:pt x="66" y="696"/>
                  <a:pt x="65" y="696"/>
                </a:cubicBezTo>
                <a:close/>
                <a:moveTo>
                  <a:pt x="60" y="720"/>
                </a:moveTo>
                <a:cubicBezTo>
                  <a:pt x="61" y="721"/>
                  <a:pt x="61" y="722"/>
                  <a:pt x="60" y="723"/>
                </a:cubicBezTo>
                <a:cubicBezTo>
                  <a:pt x="59" y="723"/>
                  <a:pt x="60" y="720"/>
                  <a:pt x="60" y="720"/>
                </a:cubicBezTo>
                <a:close/>
                <a:moveTo>
                  <a:pt x="59" y="725"/>
                </a:moveTo>
                <a:cubicBezTo>
                  <a:pt x="61" y="726"/>
                  <a:pt x="59" y="728"/>
                  <a:pt x="59" y="729"/>
                </a:cubicBezTo>
                <a:cubicBezTo>
                  <a:pt x="58" y="728"/>
                  <a:pt x="59" y="726"/>
                  <a:pt x="59" y="725"/>
                </a:cubicBezTo>
                <a:close/>
                <a:moveTo>
                  <a:pt x="62" y="653"/>
                </a:moveTo>
                <a:cubicBezTo>
                  <a:pt x="62" y="654"/>
                  <a:pt x="61" y="654"/>
                  <a:pt x="61" y="656"/>
                </a:cubicBezTo>
                <a:cubicBezTo>
                  <a:pt x="63" y="656"/>
                  <a:pt x="61" y="654"/>
                  <a:pt x="63" y="656"/>
                </a:cubicBezTo>
                <a:cubicBezTo>
                  <a:pt x="60" y="658"/>
                  <a:pt x="59" y="662"/>
                  <a:pt x="60" y="665"/>
                </a:cubicBezTo>
                <a:cubicBezTo>
                  <a:pt x="58" y="663"/>
                  <a:pt x="60" y="668"/>
                  <a:pt x="58" y="668"/>
                </a:cubicBezTo>
                <a:cubicBezTo>
                  <a:pt x="61" y="668"/>
                  <a:pt x="60" y="662"/>
                  <a:pt x="62" y="661"/>
                </a:cubicBezTo>
                <a:cubicBezTo>
                  <a:pt x="61" y="661"/>
                  <a:pt x="61" y="660"/>
                  <a:pt x="61" y="659"/>
                </a:cubicBezTo>
                <a:cubicBezTo>
                  <a:pt x="63" y="659"/>
                  <a:pt x="62" y="658"/>
                  <a:pt x="63" y="659"/>
                </a:cubicBezTo>
                <a:cubicBezTo>
                  <a:pt x="63" y="657"/>
                  <a:pt x="62" y="658"/>
                  <a:pt x="62" y="658"/>
                </a:cubicBezTo>
                <a:cubicBezTo>
                  <a:pt x="62" y="658"/>
                  <a:pt x="62" y="657"/>
                  <a:pt x="63" y="657"/>
                </a:cubicBezTo>
                <a:cubicBezTo>
                  <a:pt x="63" y="657"/>
                  <a:pt x="63" y="658"/>
                  <a:pt x="64" y="658"/>
                </a:cubicBezTo>
                <a:cubicBezTo>
                  <a:pt x="63" y="655"/>
                  <a:pt x="63" y="653"/>
                  <a:pt x="64" y="652"/>
                </a:cubicBezTo>
                <a:cubicBezTo>
                  <a:pt x="64" y="653"/>
                  <a:pt x="63" y="653"/>
                  <a:pt x="62" y="653"/>
                </a:cubicBezTo>
                <a:close/>
                <a:moveTo>
                  <a:pt x="25" y="87"/>
                </a:moveTo>
                <a:cubicBezTo>
                  <a:pt x="23" y="86"/>
                  <a:pt x="23" y="85"/>
                  <a:pt x="21" y="84"/>
                </a:cubicBezTo>
                <a:cubicBezTo>
                  <a:pt x="22" y="86"/>
                  <a:pt x="24" y="88"/>
                  <a:pt x="25" y="87"/>
                </a:cubicBezTo>
                <a:close/>
                <a:moveTo>
                  <a:pt x="17" y="47"/>
                </a:moveTo>
                <a:cubicBezTo>
                  <a:pt x="17" y="44"/>
                  <a:pt x="19" y="42"/>
                  <a:pt x="19" y="41"/>
                </a:cubicBezTo>
                <a:cubicBezTo>
                  <a:pt x="18" y="42"/>
                  <a:pt x="15" y="45"/>
                  <a:pt x="17" y="47"/>
                </a:cubicBezTo>
                <a:close/>
                <a:moveTo>
                  <a:pt x="13" y="100"/>
                </a:moveTo>
                <a:cubicBezTo>
                  <a:pt x="13" y="99"/>
                  <a:pt x="13" y="99"/>
                  <a:pt x="13" y="98"/>
                </a:cubicBezTo>
                <a:cubicBezTo>
                  <a:pt x="14" y="98"/>
                  <a:pt x="14" y="100"/>
                  <a:pt x="14" y="99"/>
                </a:cubicBezTo>
                <a:cubicBezTo>
                  <a:pt x="13" y="97"/>
                  <a:pt x="10" y="98"/>
                  <a:pt x="11" y="95"/>
                </a:cubicBezTo>
                <a:cubicBezTo>
                  <a:pt x="8" y="96"/>
                  <a:pt x="14" y="101"/>
                  <a:pt x="13" y="100"/>
                </a:cubicBezTo>
                <a:close/>
                <a:moveTo>
                  <a:pt x="86" y="308"/>
                </a:moveTo>
                <a:cubicBezTo>
                  <a:pt x="85" y="308"/>
                  <a:pt x="85" y="308"/>
                  <a:pt x="85" y="309"/>
                </a:cubicBezTo>
                <a:cubicBezTo>
                  <a:pt x="85" y="309"/>
                  <a:pt x="86" y="309"/>
                  <a:pt x="86" y="309"/>
                </a:cubicBezTo>
                <a:cubicBezTo>
                  <a:pt x="86" y="308"/>
                  <a:pt x="85" y="306"/>
                  <a:pt x="86" y="305"/>
                </a:cubicBezTo>
                <a:cubicBezTo>
                  <a:pt x="85" y="306"/>
                  <a:pt x="85" y="305"/>
                  <a:pt x="84" y="304"/>
                </a:cubicBezTo>
                <a:cubicBezTo>
                  <a:pt x="84" y="305"/>
                  <a:pt x="84" y="306"/>
                  <a:pt x="84" y="306"/>
                </a:cubicBezTo>
                <a:cubicBezTo>
                  <a:pt x="86" y="306"/>
                  <a:pt x="84" y="307"/>
                  <a:pt x="84" y="308"/>
                </a:cubicBezTo>
                <a:cubicBezTo>
                  <a:pt x="85" y="308"/>
                  <a:pt x="86" y="308"/>
                  <a:pt x="86" y="308"/>
                </a:cubicBezTo>
                <a:close/>
                <a:moveTo>
                  <a:pt x="56" y="684"/>
                </a:moveTo>
                <a:cubicBezTo>
                  <a:pt x="56" y="683"/>
                  <a:pt x="56" y="683"/>
                  <a:pt x="57" y="683"/>
                </a:cubicBezTo>
                <a:cubicBezTo>
                  <a:pt x="54" y="683"/>
                  <a:pt x="59" y="677"/>
                  <a:pt x="56" y="679"/>
                </a:cubicBezTo>
                <a:cubicBezTo>
                  <a:pt x="56" y="680"/>
                  <a:pt x="54" y="683"/>
                  <a:pt x="56" y="684"/>
                </a:cubicBezTo>
                <a:close/>
                <a:moveTo>
                  <a:pt x="73" y="673"/>
                </a:moveTo>
                <a:cubicBezTo>
                  <a:pt x="74" y="672"/>
                  <a:pt x="73" y="669"/>
                  <a:pt x="73" y="668"/>
                </a:cubicBezTo>
                <a:cubicBezTo>
                  <a:pt x="74" y="668"/>
                  <a:pt x="74" y="669"/>
                  <a:pt x="74" y="669"/>
                </a:cubicBezTo>
                <a:cubicBezTo>
                  <a:pt x="73" y="665"/>
                  <a:pt x="77" y="662"/>
                  <a:pt x="74" y="661"/>
                </a:cubicBezTo>
                <a:cubicBezTo>
                  <a:pt x="75" y="661"/>
                  <a:pt x="76" y="659"/>
                  <a:pt x="75" y="658"/>
                </a:cubicBezTo>
                <a:cubicBezTo>
                  <a:pt x="75" y="658"/>
                  <a:pt x="74" y="658"/>
                  <a:pt x="74" y="658"/>
                </a:cubicBezTo>
                <a:cubicBezTo>
                  <a:pt x="73" y="663"/>
                  <a:pt x="72" y="669"/>
                  <a:pt x="71" y="673"/>
                </a:cubicBezTo>
                <a:cubicBezTo>
                  <a:pt x="72" y="673"/>
                  <a:pt x="72" y="673"/>
                  <a:pt x="73" y="67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 rot="19749554">
            <a:off x="1088521" y="773430"/>
            <a:ext cx="845335" cy="904360"/>
          </a:xfrm>
          <a:custGeom>
            <a:avLst/>
            <a:gdLst>
              <a:gd name="T0" fmla="*/ 182 w 206"/>
              <a:gd name="T1" fmla="*/ 26 h 220"/>
              <a:gd name="T2" fmla="*/ 123 w 206"/>
              <a:gd name="T3" fmla="*/ 23 h 220"/>
              <a:gd name="T4" fmla="*/ 78 w 206"/>
              <a:gd name="T5" fmla="*/ 1 h 220"/>
              <a:gd name="T6" fmla="*/ 21 w 206"/>
              <a:gd name="T7" fmla="*/ 33 h 220"/>
              <a:gd name="T8" fmla="*/ 39 w 206"/>
              <a:gd name="T9" fmla="*/ 158 h 220"/>
              <a:gd name="T10" fmla="*/ 130 w 206"/>
              <a:gd name="T11" fmla="*/ 205 h 220"/>
              <a:gd name="T12" fmla="*/ 139 w 206"/>
              <a:gd name="T13" fmla="*/ 184 h 220"/>
              <a:gd name="T14" fmla="*/ 158 w 206"/>
              <a:gd name="T15" fmla="*/ 164 h 220"/>
              <a:gd name="T16" fmla="*/ 163 w 206"/>
              <a:gd name="T17" fmla="*/ 156 h 220"/>
              <a:gd name="T18" fmla="*/ 175 w 206"/>
              <a:gd name="T19" fmla="*/ 143 h 220"/>
              <a:gd name="T20" fmla="*/ 206 w 206"/>
              <a:gd name="T21" fmla="*/ 79 h 220"/>
              <a:gd name="T22" fmla="*/ 156 w 206"/>
              <a:gd name="T23" fmla="*/ 20 h 220"/>
              <a:gd name="T24" fmla="*/ 135 w 206"/>
              <a:gd name="T25" fmla="*/ 22 h 220"/>
              <a:gd name="T26" fmla="*/ 94 w 206"/>
              <a:gd name="T27" fmla="*/ 10 h 220"/>
              <a:gd name="T28" fmla="*/ 44 w 206"/>
              <a:gd name="T29" fmla="*/ 21 h 220"/>
              <a:gd name="T30" fmla="*/ 21 w 206"/>
              <a:gd name="T31" fmla="*/ 49 h 220"/>
              <a:gd name="T32" fmla="*/ 33 w 206"/>
              <a:gd name="T33" fmla="*/ 31 h 220"/>
              <a:gd name="T34" fmla="*/ 46 w 206"/>
              <a:gd name="T35" fmla="*/ 21 h 220"/>
              <a:gd name="T36" fmla="*/ 65 w 206"/>
              <a:gd name="T37" fmla="*/ 13 h 220"/>
              <a:gd name="T38" fmla="*/ 107 w 206"/>
              <a:gd name="T39" fmla="*/ 41 h 220"/>
              <a:gd name="T40" fmla="*/ 62 w 206"/>
              <a:gd name="T41" fmla="*/ 39 h 220"/>
              <a:gd name="T42" fmla="*/ 20 w 206"/>
              <a:gd name="T43" fmla="*/ 72 h 220"/>
              <a:gd name="T44" fmla="*/ 56 w 206"/>
              <a:gd name="T45" fmla="*/ 50 h 220"/>
              <a:gd name="T46" fmla="*/ 39 w 206"/>
              <a:gd name="T47" fmla="*/ 62 h 220"/>
              <a:gd name="T48" fmla="*/ 27 w 206"/>
              <a:gd name="T49" fmla="*/ 65 h 220"/>
              <a:gd name="T50" fmla="*/ 15 w 206"/>
              <a:gd name="T51" fmla="*/ 81 h 220"/>
              <a:gd name="T52" fmla="*/ 18 w 206"/>
              <a:gd name="T53" fmla="*/ 117 h 220"/>
              <a:gd name="T54" fmla="*/ 32 w 206"/>
              <a:gd name="T55" fmla="*/ 66 h 220"/>
              <a:gd name="T56" fmla="*/ 63 w 206"/>
              <a:gd name="T57" fmla="*/ 50 h 220"/>
              <a:gd name="T58" fmla="*/ 84 w 206"/>
              <a:gd name="T59" fmla="*/ 43 h 220"/>
              <a:gd name="T60" fmla="*/ 97 w 206"/>
              <a:gd name="T61" fmla="*/ 70 h 220"/>
              <a:gd name="T62" fmla="*/ 65 w 206"/>
              <a:gd name="T63" fmla="*/ 79 h 220"/>
              <a:gd name="T64" fmla="*/ 53 w 206"/>
              <a:gd name="T65" fmla="*/ 87 h 220"/>
              <a:gd name="T66" fmla="*/ 95 w 206"/>
              <a:gd name="T67" fmla="*/ 71 h 220"/>
              <a:gd name="T68" fmla="*/ 30 w 206"/>
              <a:gd name="T69" fmla="*/ 130 h 220"/>
              <a:gd name="T70" fmla="*/ 30 w 206"/>
              <a:gd name="T71" fmla="*/ 112 h 220"/>
              <a:gd name="T72" fmla="*/ 77 w 206"/>
              <a:gd name="T73" fmla="*/ 82 h 220"/>
              <a:gd name="T74" fmla="*/ 36 w 206"/>
              <a:gd name="T75" fmla="*/ 135 h 220"/>
              <a:gd name="T76" fmla="*/ 41 w 206"/>
              <a:gd name="T77" fmla="*/ 147 h 220"/>
              <a:gd name="T78" fmla="*/ 65 w 206"/>
              <a:gd name="T79" fmla="*/ 170 h 220"/>
              <a:gd name="T80" fmla="*/ 112 w 206"/>
              <a:gd name="T81" fmla="*/ 195 h 220"/>
              <a:gd name="T82" fmla="*/ 162 w 206"/>
              <a:gd name="T83" fmla="*/ 154 h 220"/>
              <a:gd name="T84" fmla="*/ 186 w 206"/>
              <a:gd name="T85" fmla="*/ 120 h 220"/>
              <a:gd name="T86" fmla="*/ 180 w 206"/>
              <a:gd name="T87" fmla="*/ 122 h 220"/>
              <a:gd name="T88" fmla="*/ 158 w 206"/>
              <a:gd name="T89" fmla="*/ 149 h 220"/>
              <a:gd name="T90" fmla="*/ 123 w 206"/>
              <a:gd name="T91" fmla="*/ 198 h 220"/>
              <a:gd name="T92" fmla="*/ 96 w 206"/>
              <a:gd name="T93" fmla="*/ 183 h 220"/>
              <a:gd name="T94" fmla="*/ 53 w 206"/>
              <a:gd name="T95" fmla="*/ 155 h 220"/>
              <a:gd name="T96" fmla="*/ 66 w 206"/>
              <a:gd name="T97" fmla="*/ 123 h 220"/>
              <a:gd name="T98" fmla="*/ 108 w 206"/>
              <a:gd name="T99" fmla="*/ 177 h 220"/>
              <a:gd name="T100" fmla="*/ 116 w 206"/>
              <a:gd name="T101" fmla="*/ 122 h 220"/>
              <a:gd name="T102" fmla="*/ 106 w 206"/>
              <a:gd name="T103" fmla="*/ 137 h 220"/>
              <a:gd name="T104" fmla="*/ 116 w 206"/>
              <a:gd name="T105" fmla="*/ 164 h 220"/>
              <a:gd name="T106" fmla="*/ 88 w 206"/>
              <a:gd name="T107" fmla="*/ 132 h 220"/>
              <a:gd name="T108" fmla="*/ 115 w 206"/>
              <a:gd name="T109" fmla="*/ 81 h 220"/>
              <a:gd name="T110" fmla="*/ 127 w 206"/>
              <a:gd name="T111" fmla="*/ 62 h 220"/>
              <a:gd name="T112" fmla="*/ 113 w 206"/>
              <a:gd name="T113" fmla="*/ 52 h 220"/>
              <a:gd name="T114" fmla="*/ 155 w 206"/>
              <a:gd name="T115" fmla="*/ 26 h 220"/>
              <a:gd name="T116" fmla="*/ 96 w 206"/>
              <a:gd name="T117" fmla="*/ 157 h 220"/>
              <a:gd name="T118" fmla="*/ 131 w 206"/>
              <a:gd name="T119" fmla="*/ 136 h 220"/>
              <a:gd name="T120" fmla="*/ 128 w 206"/>
              <a:gd name="T121" fmla="*/ 55 h 220"/>
              <a:gd name="T122" fmla="*/ 201 w 206"/>
              <a:gd name="T123" fmla="*/ 9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6" h="220">
                <a:moveTo>
                  <a:pt x="206" y="77"/>
                </a:moveTo>
                <a:cubicBezTo>
                  <a:pt x="206" y="71"/>
                  <a:pt x="204" y="66"/>
                  <a:pt x="204" y="62"/>
                </a:cubicBezTo>
                <a:cubicBezTo>
                  <a:pt x="204" y="60"/>
                  <a:pt x="205" y="58"/>
                  <a:pt x="204" y="56"/>
                </a:cubicBezTo>
                <a:cubicBezTo>
                  <a:pt x="203" y="53"/>
                  <a:pt x="199" y="51"/>
                  <a:pt x="199" y="46"/>
                </a:cubicBezTo>
                <a:cubicBezTo>
                  <a:pt x="197" y="47"/>
                  <a:pt x="197" y="45"/>
                  <a:pt x="196" y="44"/>
                </a:cubicBezTo>
                <a:cubicBezTo>
                  <a:pt x="197" y="44"/>
                  <a:pt x="197" y="45"/>
                  <a:pt x="197" y="45"/>
                </a:cubicBezTo>
                <a:cubicBezTo>
                  <a:pt x="198" y="43"/>
                  <a:pt x="195" y="44"/>
                  <a:pt x="195" y="43"/>
                </a:cubicBezTo>
                <a:cubicBezTo>
                  <a:pt x="195" y="42"/>
                  <a:pt x="197" y="42"/>
                  <a:pt x="197" y="42"/>
                </a:cubicBezTo>
                <a:cubicBezTo>
                  <a:pt x="196" y="41"/>
                  <a:pt x="197" y="39"/>
                  <a:pt x="195" y="40"/>
                </a:cubicBezTo>
                <a:cubicBezTo>
                  <a:pt x="195" y="41"/>
                  <a:pt x="195" y="43"/>
                  <a:pt x="194" y="43"/>
                </a:cubicBezTo>
                <a:cubicBezTo>
                  <a:pt x="193" y="36"/>
                  <a:pt x="185" y="29"/>
                  <a:pt x="182" y="26"/>
                </a:cubicBezTo>
                <a:cubicBezTo>
                  <a:pt x="182" y="26"/>
                  <a:pt x="182" y="26"/>
                  <a:pt x="182" y="26"/>
                </a:cubicBezTo>
                <a:cubicBezTo>
                  <a:pt x="182" y="26"/>
                  <a:pt x="181" y="26"/>
                  <a:pt x="181" y="26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81" y="26"/>
                  <a:pt x="181" y="26"/>
                  <a:pt x="181" y="27"/>
                </a:cubicBezTo>
                <a:cubicBezTo>
                  <a:pt x="181" y="26"/>
                  <a:pt x="179" y="26"/>
                  <a:pt x="178" y="26"/>
                </a:cubicBezTo>
                <a:cubicBezTo>
                  <a:pt x="173" y="18"/>
                  <a:pt x="160" y="14"/>
                  <a:pt x="153" y="16"/>
                </a:cubicBezTo>
                <a:cubicBezTo>
                  <a:pt x="145" y="13"/>
                  <a:pt x="132" y="15"/>
                  <a:pt x="126" y="20"/>
                </a:cubicBezTo>
                <a:cubicBezTo>
                  <a:pt x="126" y="19"/>
                  <a:pt x="125" y="21"/>
                  <a:pt x="125" y="21"/>
                </a:cubicBezTo>
                <a:cubicBezTo>
                  <a:pt x="125" y="19"/>
                  <a:pt x="122" y="21"/>
                  <a:pt x="122" y="21"/>
                </a:cubicBezTo>
                <a:cubicBezTo>
                  <a:pt x="123" y="22"/>
                  <a:pt x="123" y="20"/>
                  <a:pt x="124" y="21"/>
                </a:cubicBezTo>
                <a:cubicBezTo>
                  <a:pt x="123" y="22"/>
                  <a:pt x="123" y="23"/>
                  <a:pt x="123" y="23"/>
                </a:cubicBezTo>
                <a:cubicBezTo>
                  <a:pt x="122" y="22"/>
                  <a:pt x="121" y="23"/>
                  <a:pt x="122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3"/>
                  <a:pt x="121" y="23"/>
                  <a:pt x="121" y="24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18" y="19"/>
                  <a:pt x="114" y="16"/>
                  <a:pt x="112" y="16"/>
                </a:cubicBezTo>
                <a:cubicBezTo>
                  <a:pt x="112" y="15"/>
                  <a:pt x="111" y="15"/>
                  <a:pt x="112" y="14"/>
                </a:cubicBezTo>
                <a:cubicBezTo>
                  <a:pt x="105" y="12"/>
                  <a:pt x="103" y="6"/>
                  <a:pt x="94" y="5"/>
                </a:cubicBezTo>
                <a:cubicBezTo>
                  <a:pt x="94" y="4"/>
                  <a:pt x="93" y="4"/>
                  <a:pt x="91" y="3"/>
                </a:cubicBezTo>
                <a:cubicBezTo>
                  <a:pt x="91" y="3"/>
                  <a:pt x="92" y="4"/>
                  <a:pt x="91" y="4"/>
                </a:cubicBezTo>
                <a:cubicBezTo>
                  <a:pt x="91" y="3"/>
                  <a:pt x="91" y="3"/>
                  <a:pt x="90" y="2"/>
                </a:cubicBezTo>
                <a:cubicBezTo>
                  <a:pt x="86" y="2"/>
                  <a:pt x="83" y="0"/>
                  <a:pt x="78" y="1"/>
                </a:cubicBezTo>
                <a:cubicBezTo>
                  <a:pt x="79" y="1"/>
                  <a:pt x="80" y="1"/>
                  <a:pt x="79" y="2"/>
                </a:cubicBezTo>
                <a:cubicBezTo>
                  <a:pt x="78" y="0"/>
                  <a:pt x="76" y="2"/>
                  <a:pt x="77" y="0"/>
                </a:cubicBezTo>
                <a:cubicBezTo>
                  <a:pt x="71" y="1"/>
                  <a:pt x="64" y="1"/>
                  <a:pt x="58" y="3"/>
                </a:cubicBezTo>
                <a:cubicBezTo>
                  <a:pt x="52" y="5"/>
                  <a:pt x="47" y="10"/>
                  <a:pt x="42" y="10"/>
                </a:cubicBezTo>
                <a:cubicBezTo>
                  <a:pt x="36" y="16"/>
                  <a:pt x="31" y="21"/>
                  <a:pt x="27" y="26"/>
                </a:cubicBezTo>
                <a:cubicBezTo>
                  <a:pt x="28" y="28"/>
                  <a:pt x="29" y="24"/>
                  <a:pt x="29" y="26"/>
                </a:cubicBezTo>
                <a:cubicBezTo>
                  <a:pt x="29" y="26"/>
                  <a:pt x="29" y="27"/>
                  <a:pt x="29" y="27"/>
                </a:cubicBezTo>
                <a:cubicBezTo>
                  <a:pt x="23" y="25"/>
                  <a:pt x="24" y="33"/>
                  <a:pt x="21" y="34"/>
                </a:cubicBezTo>
                <a:cubicBezTo>
                  <a:pt x="21" y="33"/>
                  <a:pt x="22" y="33"/>
                  <a:pt x="22" y="32"/>
                </a:cubicBezTo>
                <a:cubicBezTo>
                  <a:pt x="21" y="31"/>
                  <a:pt x="18" y="33"/>
                  <a:pt x="20" y="34"/>
                </a:cubicBezTo>
                <a:cubicBezTo>
                  <a:pt x="20" y="33"/>
                  <a:pt x="20" y="33"/>
                  <a:pt x="21" y="33"/>
                </a:cubicBezTo>
                <a:cubicBezTo>
                  <a:pt x="17" y="39"/>
                  <a:pt x="16" y="46"/>
                  <a:pt x="11" y="52"/>
                </a:cubicBezTo>
                <a:cubicBezTo>
                  <a:pt x="8" y="63"/>
                  <a:pt x="0" y="80"/>
                  <a:pt x="6" y="95"/>
                </a:cubicBezTo>
                <a:cubicBezTo>
                  <a:pt x="4" y="98"/>
                  <a:pt x="10" y="107"/>
                  <a:pt x="12" y="115"/>
                </a:cubicBezTo>
                <a:cubicBezTo>
                  <a:pt x="13" y="120"/>
                  <a:pt x="15" y="124"/>
                  <a:pt x="16" y="128"/>
                </a:cubicBezTo>
                <a:cubicBezTo>
                  <a:pt x="16" y="128"/>
                  <a:pt x="14" y="130"/>
                  <a:pt x="16" y="130"/>
                </a:cubicBezTo>
                <a:cubicBezTo>
                  <a:pt x="17" y="130"/>
                  <a:pt x="15" y="129"/>
                  <a:pt x="16" y="129"/>
                </a:cubicBezTo>
                <a:cubicBezTo>
                  <a:pt x="19" y="134"/>
                  <a:pt x="22" y="139"/>
                  <a:pt x="25" y="144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27" y="146"/>
                  <a:pt x="28" y="147"/>
                  <a:pt x="29" y="149"/>
                </a:cubicBezTo>
                <a:cubicBezTo>
                  <a:pt x="33" y="151"/>
                  <a:pt x="36" y="153"/>
                  <a:pt x="38" y="157"/>
                </a:cubicBezTo>
                <a:cubicBezTo>
                  <a:pt x="38" y="157"/>
                  <a:pt x="38" y="157"/>
                  <a:pt x="39" y="158"/>
                </a:cubicBezTo>
                <a:cubicBezTo>
                  <a:pt x="46" y="162"/>
                  <a:pt x="51" y="168"/>
                  <a:pt x="58" y="173"/>
                </a:cubicBezTo>
                <a:cubicBezTo>
                  <a:pt x="58" y="174"/>
                  <a:pt x="59" y="174"/>
                  <a:pt x="60" y="174"/>
                </a:cubicBezTo>
                <a:cubicBezTo>
                  <a:pt x="67" y="180"/>
                  <a:pt x="75" y="183"/>
                  <a:pt x="84" y="187"/>
                </a:cubicBezTo>
                <a:cubicBezTo>
                  <a:pt x="85" y="189"/>
                  <a:pt x="88" y="191"/>
                  <a:pt x="89" y="190"/>
                </a:cubicBezTo>
                <a:cubicBezTo>
                  <a:pt x="95" y="198"/>
                  <a:pt x="109" y="202"/>
                  <a:pt x="114" y="212"/>
                </a:cubicBezTo>
                <a:cubicBezTo>
                  <a:pt x="116" y="212"/>
                  <a:pt x="118" y="214"/>
                  <a:pt x="119" y="215"/>
                </a:cubicBezTo>
                <a:cubicBezTo>
                  <a:pt x="121" y="214"/>
                  <a:pt x="122" y="219"/>
                  <a:pt x="125" y="215"/>
                </a:cubicBezTo>
                <a:cubicBezTo>
                  <a:pt x="125" y="216"/>
                  <a:pt x="122" y="220"/>
                  <a:pt x="125" y="220"/>
                </a:cubicBezTo>
                <a:cubicBezTo>
                  <a:pt x="125" y="218"/>
                  <a:pt x="126" y="213"/>
                  <a:pt x="127" y="213"/>
                </a:cubicBezTo>
                <a:cubicBezTo>
                  <a:pt x="127" y="209"/>
                  <a:pt x="129" y="209"/>
                  <a:pt x="128" y="206"/>
                </a:cubicBezTo>
                <a:cubicBezTo>
                  <a:pt x="131" y="207"/>
                  <a:pt x="128" y="202"/>
                  <a:pt x="130" y="205"/>
                </a:cubicBezTo>
                <a:cubicBezTo>
                  <a:pt x="130" y="202"/>
                  <a:pt x="132" y="200"/>
                  <a:pt x="132" y="198"/>
                </a:cubicBezTo>
                <a:cubicBezTo>
                  <a:pt x="132" y="199"/>
                  <a:pt x="132" y="199"/>
                  <a:pt x="132" y="199"/>
                </a:cubicBezTo>
                <a:cubicBezTo>
                  <a:pt x="132" y="197"/>
                  <a:pt x="133" y="195"/>
                  <a:pt x="135" y="193"/>
                </a:cubicBezTo>
                <a:cubicBezTo>
                  <a:pt x="135" y="193"/>
                  <a:pt x="134" y="195"/>
                  <a:pt x="135" y="195"/>
                </a:cubicBezTo>
                <a:cubicBezTo>
                  <a:pt x="136" y="193"/>
                  <a:pt x="135" y="191"/>
                  <a:pt x="137" y="191"/>
                </a:cubicBezTo>
                <a:cubicBezTo>
                  <a:pt x="136" y="190"/>
                  <a:pt x="136" y="190"/>
                  <a:pt x="136" y="189"/>
                </a:cubicBezTo>
                <a:cubicBezTo>
                  <a:pt x="137" y="190"/>
                  <a:pt x="137" y="189"/>
                  <a:pt x="138" y="188"/>
                </a:cubicBezTo>
                <a:cubicBezTo>
                  <a:pt x="137" y="188"/>
                  <a:pt x="136" y="188"/>
                  <a:pt x="136" y="187"/>
                </a:cubicBezTo>
                <a:cubicBezTo>
                  <a:pt x="138" y="187"/>
                  <a:pt x="138" y="187"/>
                  <a:pt x="139" y="187"/>
                </a:cubicBezTo>
                <a:cubicBezTo>
                  <a:pt x="140" y="184"/>
                  <a:pt x="138" y="188"/>
                  <a:pt x="138" y="186"/>
                </a:cubicBezTo>
                <a:cubicBezTo>
                  <a:pt x="139" y="187"/>
                  <a:pt x="138" y="185"/>
                  <a:pt x="139" y="184"/>
                </a:cubicBezTo>
                <a:cubicBezTo>
                  <a:pt x="141" y="184"/>
                  <a:pt x="141" y="184"/>
                  <a:pt x="142" y="185"/>
                </a:cubicBezTo>
                <a:cubicBezTo>
                  <a:pt x="143" y="183"/>
                  <a:pt x="142" y="182"/>
                  <a:pt x="144" y="182"/>
                </a:cubicBezTo>
                <a:cubicBezTo>
                  <a:pt x="142" y="182"/>
                  <a:pt x="144" y="179"/>
                  <a:pt x="145" y="179"/>
                </a:cubicBezTo>
                <a:cubicBezTo>
                  <a:pt x="145" y="180"/>
                  <a:pt x="144" y="181"/>
                  <a:pt x="145" y="181"/>
                </a:cubicBezTo>
                <a:cubicBezTo>
                  <a:pt x="146" y="180"/>
                  <a:pt x="145" y="176"/>
                  <a:pt x="147" y="178"/>
                </a:cubicBezTo>
                <a:cubicBezTo>
                  <a:pt x="147" y="177"/>
                  <a:pt x="147" y="177"/>
                  <a:pt x="147" y="176"/>
                </a:cubicBezTo>
                <a:cubicBezTo>
                  <a:pt x="147" y="176"/>
                  <a:pt x="150" y="175"/>
                  <a:pt x="149" y="174"/>
                </a:cubicBezTo>
                <a:cubicBezTo>
                  <a:pt x="149" y="174"/>
                  <a:pt x="148" y="175"/>
                  <a:pt x="148" y="174"/>
                </a:cubicBezTo>
                <a:cubicBezTo>
                  <a:pt x="150" y="173"/>
                  <a:pt x="156" y="168"/>
                  <a:pt x="153" y="169"/>
                </a:cubicBezTo>
                <a:cubicBezTo>
                  <a:pt x="154" y="168"/>
                  <a:pt x="153" y="167"/>
                  <a:pt x="155" y="168"/>
                </a:cubicBezTo>
                <a:cubicBezTo>
                  <a:pt x="155" y="165"/>
                  <a:pt x="155" y="164"/>
                  <a:pt x="158" y="164"/>
                </a:cubicBezTo>
                <a:cubicBezTo>
                  <a:pt x="158" y="163"/>
                  <a:pt x="156" y="164"/>
                  <a:pt x="156" y="163"/>
                </a:cubicBezTo>
                <a:cubicBezTo>
                  <a:pt x="157" y="163"/>
                  <a:pt x="157" y="162"/>
                  <a:pt x="158" y="162"/>
                </a:cubicBezTo>
                <a:cubicBezTo>
                  <a:pt x="157" y="163"/>
                  <a:pt x="157" y="163"/>
                  <a:pt x="158" y="163"/>
                </a:cubicBezTo>
                <a:cubicBezTo>
                  <a:pt x="160" y="162"/>
                  <a:pt x="159" y="160"/>
                  <a:pt x="159" y="159"/>
                </a:cubicBezTo>
                <a:cubicBezTo>
                  <a:pt x="160" y="159"/>
                  <a:pt x="160" y="160"/>
                  <a:pt x="160" y="160"/>
                </a:cubicBezTo>
                <a:cubicBezTo>
                  <a:pt x="161" y="159"/>
                  <a:pt x="161" y="157"/>
                  <a:pt x="162" y="157"/>
                </a:cubicBezTo>
                <a:cubicBezTo>
                  <a:pt x="162" y="157"/>
                  <a:pt x="161" y="158"/>
                  <a:pt x="162" y="158"/>
                </a:cubicBezTo>
                <a:cubicBezTo>
                  <a:pt x="163" y="158"/>
                  <a:pt x="162" y="156"/>
                  <a:pt x="163" y="156"/>
                </a:cubicBezTo>
                <a:cubicBezTo>
                  <a:pt x="163" y="157"/>
                  <a:pt x="164" y="157"/>
                  <a:pt x="164" y="158"/>
                </a:cubicBezTo>
                <a:cubicBezTo>
                  <a:pt x="164" y="157"/>
                  <a:pt x="166" y="156"/>
                  <a:pt x="164" y="156"/>
                </a:cubicBezTo>
                <a:cubicBezTo>
                  <a:pt x="164" y="156"/>
                  <a:pt x="164" y="157"/>
                  <a:pt x="163" y="156"/>
                </a:cubicBezTo>
                <a:cubicBezTo>
                  <a:pt x="164" y="155"/>
                  <a:pt x="165" y="153"/>
                  <a:pt x="166" y="155"/>
                </a:cubicBezTo>
                <a:cubicBezTo>
                  <a:pt x="166" y="154"/>
                  <a:pt x="167" y="154"/>
                  <a:pt x="167" y="154"/>
                </a:cubicBezTo>
                <a:cubicBezTo>
                  <a:pt x="167" y="155"/>
                  <a:pt x="167" y="155"/>
                  <a:pt x="167" y="155"/>
                </a:cubicBezTo>
                <a:cubicBezTo>
                  <a:pt x="169" y="154"/>
                  <a:pt x="167" y="154"/>
                  <a:pt x="167" y="153"/>
                </a:cubicBezTo>
                <a:cubicBezTo>
                  <a:pt x="168" y="152"/>
                  <a:pt x="169" y="153"/>
                  <a:pt x="169" y="152"/>
                </a:cubicBezTo>
                <a:cubicBezTo>
                  <a:pt x="168" y="152"/>
                  <a:pt x="168" y="151"/>
                  <a:pt x="168" y="150"/>
                </a:cubicBezTo>
                <a:cubicBezTo>
                  <a:pt x="169" y="151"/>
                  <a:pt x="169" y="150"/>
                  <a:pt x="168" y="149"/>
                </a:cubicBezTo>
                <a:cubicBezTo>
                  <a:pt x="170" y="150"/>
                  <a:pt x="170" y="151"/>
                  <a:pt x="170" y="152"/>
                </a:cubicBezTo>
                <a:cubicBezTo>
                  <a:pt x="171" y="150"/>
                  <a:pt x="173" y="147"/>
                  <a:pt x="173" y="145"/>
                </a:cubicBezTo>
                <a:cubicBezTo>
                  <a:pt x="173" y="146"/>
                  <a:pt x="174" y="146"/>
                  <a:pt x="174" y="146"/>
                </a:cubicBezTo>
                <a:cubicBezTo>
                  <a:pt x="174" y="144"/>
                  <a:pt x="176" y="144"/>
                  <a:pt x="175" y="143"/>
                </a:cubicBezTo>
                <a:cubicBezTo>
                  <a:pt x="177" y="143"/>
                  <a:pt x="180" y="140"/>
                  <a:pt x="179" y="138"/>
                </a:cubicBezTo>
                <a:cubicBezTo>
                  <a:pt x="182" y="138"/>
                  <a:pt x="182" y="133"/>
                  <a:pt x="185" y="133"/>
                </a:cubicBezTo>
                <a:cubicBezTo>
                  <a:pt x="183" y="133"/>
                  <a:pt x="185" y="132"/>
                  <a:pt x="184" y="131"/>
                </a:cubicBezTo>
                <a:cubicBezTo>
                  <a:pt x="187" y="132"/>
                  <a:pt x="188" y="127"/>
                  <a:pt x="190" y="125"/>
                </a:cubicBezTo>
                <a:cubicBezTo>
                  <a:pt x="190" y="126"/>
                  <a:pt x="188" y="127"/>
                  <a:pt x="190" y="127"/>
                </a:cubicBezTo>
                <a:cubicBezTo>
                  <a:pt x="190" y="126"/>
                  <a:pt x="191" y="127"/>
                  <a:pt x="191" y="125"/>
                </a:cubicBezTo>
                <a:cubicBezTo>
                  <a:pt x="191" y="125"/>
                  <a:pt x="190" y="125"/>
                  <a:pt x="190" y="124"/>
                </a:cubicBezTo>
                <a:cubicBezTo>
                  <a:pt x="190" y="123"/>
                  <a:pt x="191" y="123"/>
                  <a:pt x="192" y="123"/>
                </a:cubicBezTo>
                <a:cubicBezTo>
                  <a:pt x="192" y="120"/>
                  <a:pt x="195" y="118"/>
                  <a:pt x="195" y="114"/>
                </a:cubicBezTo>
                <a:cubicBezTo>
                  <a:pt x="197" y="114"/>
                  <a:pt x="201" y="106"/>
                  <a:pt x="200" y="104"/>
                </a:cubicBezTo>
                <a:cubicBezTo>
                  <a:pt x="204" y="100"/>
                  <a:pt x="206" y="89"/>
                  <a:pt x="206" y="79"/>
                </a:cubicBezTo>
                <a:cubicBezTo>
                  <a:pt x="205" y="79"/>
                  <a:pt x="205" y="80"/>
                  <a:pt x="205" y="79"/>
                </a:cubicBezTo>
                <a:cubicBezTo>
                  <a:pt x="205" y="79"/>
                  <a:pt x="206" y="78"/>
                  <a:pt x="206" y="77"/>
                </a:cubicBezTo>
                <a:cubicBezTo>
                  <a:pt x="205" y="77"/>
                  <a:pt x="204" y="77"/>
                  <a:pt x="204" y="77"/>
                </a:cubicBezTo>
                <a:cubicBezTo>
                  <a:pt x="205" y="76"/>
                  <a:pt x="205" y="75"/>
                  <a:pt x="206" y="75"/>
                </a:cubicBezTo>
                <a:cubicBezTo>
                  <a:pt x="205" y="76"/>
                  <a:pt x="204" y="77"/>
                  <a:pt x="206" y="77"/>
                </a:cubicBezTo>
                <a:close/>
                <a:moveTo>
                  <a:pt x="8" y="88"/>
                </a:moveTo>
                <a:cubicBezTo>
                  <a:pt x="7" y="84"/>
                  <a:pt x="8" y="79"/>
                  <a:pt x="8" y="75"/>
                </a:cubicBezTo>
                <a:cubicBezTo>
                  <a:pt x="9" y="80"/>
                  <a:pt x="9" y="83"/>
                  <a:pt x="8" y="88"/>
                </a:cubicBezTo>
                <a:close/>
                <a:moveTo>
                  <a:pt x="155" y="20"/>
                </a:moveTo>
                <a:cubicBezTo>
                  <a:pt x="156" y="19"/>
                  <a:pt x="153" y="18"/>
                  <a:pt x="155" y="17"/>
                </a:cubicBezTo>
                <a:cubicBezTo>
                  <a:pt x="156" y="17"/>
                  <a:pt x="156" y="19"/>
                  <a:pt x="156" y="20"/>
                </a:cubicBezTo>
                <a:cubicBezTo>
                  <a:pt x="154" y="19"/>
                  <a:pt x="152" y="19"/>
                  <a:pt x="151" y="17"/>
                </a:cubicBezTo>
                <a:cubicBezTo>
                  <a:pt x="153" y="17"/>
                  <a:pt x="154" y="19"/>
                  <a:pt x="155" y="20"/>
                </a:cubicBezTo>
                <a:close/>
                <a:moveTo>
                  <a:pt x="144" y="17"/>
                </a:moveTo>
                <a:cubicBezTo>
                  <a:pt x="144" y="18"/>
                  <a:pt x="145" y="18"/>
                  <a:pt x="145" y="17"/>
                </a:cubicBezTo>
                <a:cubicBezTo>
                  <a:pt x="146" y="18"/>
                  <a:pt x="145" y="18"/>
                  <a:pt x="145" y="18"/>
                </a:cubicBezTo>
                <a:cubicBezTo>
                  <a:pt x="145" y="18"/>
                  <a:pt x="146" y="18"/>
                  <a:pt x="146" y="19"/>
                </a:cubicBezTo>
                <a:cubicBezTo>
                  <a:pt x="144" y="19"/>
                  <a:pt x="143" y="19"/>
                  <a:pt x="142" y="20"/>
                </a:cubicBezTo>
                <a:cubicBezTo>
                  <a:pt x="142" y="19"/>
                  <a:pt x="141" y="19"/>
                  <a:pt x="141" y="19"/>
                </a:cubicBezTo>
                <a:cubicBezTo>
                  <a:pt x="141" y="17"/>
                  <a:pt x="144" y="20"/>
                  <a:pt x="144" y="17"/>
                </a:cubicBezTo>
                <a:close/>
                <a:moveTo>
                  <a:pt x="133" y="20"/>
                </a:moveTo>
                <a:cubicBezTo>
                  <a:pt x="135" y="20"/>
                  <a:pt x="135" y="20"/>
                  <a:pt x="135" y="22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3" y="22"/>
                  <a:pt x="134" y="23"/>
                  <a:pt x="133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2" y="21"/>
                  <a:pt x="134" y="22"/>
                  <a:pt x="133" y="20"/>
                </a:cubicBezTo>
                <a:close/>
                <a:moveTo>
                  <a:pt x="107" y="22"/>
                </a:moveTo>
                <a:cubicBezTo>
                  <a:pt x="106" y="23"/>
                  <a:pt x="107" y="22"/>
                  <a:pt x="107" y="24"/>
                </a:cubicBezTo>
                <a:cubicBezTo>
                  <a:pt x="106" y="24"/>
                  <a:pt x="106" y="23"/>
                  <a:pt x="104" y="23"/>
                </a:cubicBezTo>
                <a:cubicBezTo>
                  <a:pt x="105" y="21"/>
                  <a:pt x="101" y="19"/>
                  <a:pt x="101" y="16"/>
                </a:cubicBezTo>
                <a:cubicBezTo>
                  <a:pt x="105" y="17"/>
                  <a:pt x="105" y="23"/>
                  <a:pt x="107" y="22"/>
                </a:cubicBezTo>
                <a:close/>
                <a:moveTo>
                  <a:pt x="94" y="9"/>
                </a:moveTo>
                <a:cubicBezTo>
                  <a:pt x="94" y="9"/>
                  <a:pt x="94" y="10"/>
                  <a:pt x="94" y="10"/>
                </a:cubicBezTo>
                <a:cubicBezTo>
                  <a:pt x="94" y="11"/>
                  <a:pt x="93" y="10"/>
                  <a:pt x="93" y="9"/>
                </a:cubicBezTo>
                <a:cubicBezTo>
                  <a:pt x="92" y="10"/>
                  <a:pt x="91" y="10"/>
                  <a:pt x="91" y="8"/>
                </a:cubicBezTo>
                <a:cubicBezTo>
                  <a:pt x="92" y="9"/>
                  <a:pt x="93" y="9"/>
                  <a:pt x="94" y="9"/>
                </a:cubicBezTo>
                <a:close/>
                <a:moveTo>
                  <a:pt x="83" y="6"/>
                </a:moveTo>
                <a:cubicBezTo>
                  <a:pt x="83" y="5"/>
                  <a:pt x="83" y="5"/>
                  <a:pt x="84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7"/>
                  <a:pt x="84" y="7"/>
                  <a:pt x="84" y="8"/>
                </a:cubicBezTo>
                <a:cubicBezTo>
                  <a:pt x="82" y="6"/>
                  <a:pt x="81" y="7"/>
                  <a:pt x="79" y="8"/>
                </a:cubicBezTo>
                <a:cubicBezTo>
                  <a:pt x="80" y="6"/>
                  <a:pt x="83" y="6"/>
                  <a:pt x="83" y="6"/>
                </a:cubicBezTo>
                <a:close/>
                <a:moveTo>
                  <a:pt x="41" y="21"/>
                </a:moveTo>
                <a:cubicBezTo>
                  <a:pt x="42" y="22"/>
                  <a:pt x="44" y="22"/>
                  <a:pt x="44" y="21"/>
                </a:cubicBezTo>
                <a:cubicBezTo>
                  <a:pt x="44" y="21"/>
                  <a:pt x="44" y="22"/>
                  <a:pt x="45" y="22"/>
                </a:cubicBezTo>
                <a:cubicBezTo>
                  <a:pt x="45" y="23"/>
                  <a:pt x="44" y="23"/>
                  <a:pt x="44" y="23"/>
                </a:cubicBezTo>
                <a:cubicBezTo>
                  <a:pt x="44" y="22"/>
                  <a:pt x="43" y="23"/>
                  <a:pt x="42" y="24"/>
                </a:cubicBezTo>
                <a:cubicBezTo>
                  <a:pt x="41" y="24"/>
                  <a:pt x="40" y="23"/>
                  <a:pt x="40" y="25"/>
                </a:cubicBezTo>
                <a:cubicBezTo>
                  <a:pt x="39" y="24"/>
                  <a:pt x="42" y="23"/>
                  <a:pt x="41" y="21"/>
                </a:cubicBezTo>
                <a:close/>
                <a:moveTo>
                  <a:pt x="26" y="27"/>
                </a:moveTo>
                <a:cubicBezTo>
                  <a:pt x="27" y="27"/>
                  <a:pt x="26" y="29"/>
                  <a:pt x="26" y="29"/>
                </a:cubicBezTo>
                <a:cubicBezTo>
                  <a:pt x="25" y="29"/>
                  <a:pt x="25" y="29"/>
                  <a:pt x="25" y="30"/>
                </a:cubicBezTo>
                <a:cubicBezTo>
                  <a:pt x="24" y="30"/>
                  <a:pt x="26" y="28"/>
                  <a:pt x="26" y="27"/>
                </a:cubicBezTo>
                <a:close/>
                <a:moveTo>
                  <a:pt x="18" y="59"/>
                </a:moveTo>
                <a:cubicBezTo>
                  <a:pt x="20" y="58"/>
                  <a:pt x="21" y="52"/>
                  <a:pt x="21" y="49"/>
                </a:cubicBezTo>
                <a:cubicBezTo>
                  <a:pt x="24" y="48"/>
                  <a:pt x="22" y="44"/>
                  <a:pt x="25" y="44"/>
                </a:cubicBezTo>
                <a:cubicBezTo>
                  <a:pt x="25" y="43"/>
                  <a:pt x="25" y="42"/>
                  <a:pt x="24" y="42"/>
                </a:cubicBezTo>
                <a:cubicBezTo>
                  <a:pt x="24" y="41"/>
                  <a:pt x="26" y="42"/>
                  <a:pt x="26" y="42"/>
                </a:cubicBezTo>
                <a:cubicBezTo>
                  <a:pt x="27" y="41"/>
                  <a:pt x="26" y="39"/>
                  <a:pt x="26" y="39"/>
                </a:cubicBezTo>
                <a:cubicBezTo>
                  <a:pt x="27" y="39"/>
                  <a:pt x="27" y="38"/>
                  <a:pt x="27" y="38"/>
                </a:cubicBezTo>
                <a:cubicBezTo>
                  <a:pt x="28" y="38"/>
                  <a:pt x="27" y="38"/>
                  <a:pt x="28" y="39"/>
                </a:cubicBezTo>
                <a:cubicBezTo>
                  <a:pt x="29" y="38"/>
                  <a:pt x="29" y="37"/>
                  <a:pt x="30" y="35"/>
                </a:cubicBezTo>
                <a:cubicBezTo>
                  <a:pt x="30" y="35"/>
                  <a:pt x="30" y="35"/>
                  <a:pt x="29" y="35"/>
                </a:cubicBezTo>
                <a:cubicBezTo>
                  <a:pt x="29" y="34"/>
                  <a:pt x="30" y="33"/>
                  <a:pt x="29" y="33"/>
                </a:cubicBezTo>
                <a:cubicBezTo>
                  <a:pt x="30" y="32"/>
                  <a:pt x="31" y="33"/>
                  <a:pt x="31" y="34"/>
                </a:cubicBezTo>
                <a:cubicBezTo>
                  <a:pt x="31" y="31"/>
                  <a:pt x="35" y="34"/>
                  <a:pt x="33" y="31"/>
                </a:cubicBezTo>
                <a:cubicBezTo>
                  <a:pt x="35" y="33"/>
                  <a:pt x="35" y="31"/>
                  <a:pt x="34" y="30"/>
                </a:cubicBezTo>
                <a:cubicBezTo>
                  <a:pt x="34" y="30"/>
                  <a:pt x="34" y="30"/>
                  <a:pt x="34" y="29"/>
                </a:cubicBezTo>
                <a:cubicBezTo>
                  <a:pt x="36" y="28"/>
                  <a:pt x="35" y="30"/>
                  <a:pt x="36" y="30"/>
                </a:cubicBezTo>
                <a:cubicBezTo>
                  <a:pt x="36" y="29"/>
                  <a:pt x="39" y="27"/>
                  <a:pt x="37" y="29"/>
                </a:cubicBezTo>
                <a:cubicBezTo>
                  <a:pt x="38" y="30"/>
                  <a:pt x="40" y="27"/>
                  <a:pt x="40" y="25"/>
                </a:cubicBezTo>
                <a:cubicBezTo>
                  <a:pt x="41" y="25"/>
                  <a:pt x="41" y="26"/>
                  <a:pt x="41" y="27"/>
                </a:cubicBezTo>
                <a:cubicBezTo>
                  <a:pt x="43" y="25"/>
                  <a:pt x="43" y="24"/>
                  <a:pt x="46" y="23"/>
                </a:cubicBezTo>
                <a:cubicBezTo>
                  <a:pt x="46" y="20"/>
                  <a:pt x="43" y="19"/>
                  <a:pt x="46" y="18"/>
                </a:cubicBezTo>
                <a:cubicBezTo>
                  <a:pt x="46" y="19"/>
                  <a:pt x="46" y="19"/>
                  <a:pt x="45" y="19"/>
                </a:cubicBezTo>
                <a:cubicBezTo>
                  <a:pt x="46" y="19"/>
                  <a:pt x="46" y="20"/>
                  <a:pt x="46" y="20"/>
                </a:cubicBezTo>
                <a:cubicBezTo>
                  <a:pt x="48" y="20"/>
                  <a:pt x="47" y="20"/>
                  <a:pt x="46" y="21"/>
                </a:cubicBezTo>
                <a:cubicBezTo>
                  <a:pt x="48" y="22"/>
                  <a:pt x="48" y="19"/>
                  <a:pt x="50" y="18"/>
                </a:cubicBezTo>
                <a:cubicBezTo>
                  <a:pt x="50" y="17"/>
                  <a:pt x="48" y="18"/>
                  <a:pt x="48" y="18"/>
                </a:cubicBezTo>
                <a:cubicBezTo>
                  <a:pt x="47" y="17"/>
                  <a:pt x="50" y="17"/>
                  <a:pt x="51" y="17"/>
                </a:cubicBezTo>
                <a:cubicBezTo>
                  <a:pt x="51" y="19"/>
                  <a:pt x="49" y="18"/>
                  <a:pt x="49" y="20"/>
                </a:cubicBezTo>
                <a:cubicBezTo>
                  <a:pt x="51" y="19"/>
                  <a:pt x="52" y="17"/>
                  <a:pt x="54" y="17"/>
                </a:cubicBezTo>
                <a:cubicBezTo>
                  <a:pt x="53" y="14"/>
                  <a:pt x="58" y="16"/>
                  <a:pt x="58" y="13"/>
                </a:cubicBezTo>
                <a:cubicBezTo>
                  <a:pt x="60" y="13"/>
                  <a:pt x="63" y="13"/>
                  <a:pt x="63" y="11"/>
                </a:cubicBezTo>
                <a:cubicBezTo>
                  <a:pt x="63" y="11"/>
                  <a:pt x="64" y="11"/>
                  <a:pt x="64" y="11"/>
                </a:cubicBezTo>
                <a:cubicBezTo>
                  <a:pt x="65" y="11"/>
                  <a:pt x="65" y="12"/>
                  <a:pt x="65" y="11"/>
                </a:cubicBezTo>
                <a:cubicBezTo>
                  <a:pt x="67" y="12"/>
                  <a:pt x="64" y="12"/>
                  <a:pt x="65" y="13"/>
                </a:cubicBezTo>
                <a:cubicBezTo>
                  <a:pt x="65" y="12"/>
                  <a:pt x="65" y="12"/>
                  <a:pt x="65" y="13"/>
                </a:cubicBezTo>
                <a:cubicBezTo>
                  <a:pt x="66" y="12"/>
                  <a:pt x="68" y="13"/>
                  <a:pt x="67" y="11"/>
                </a:cubicBezTo>
                <a:cubicBezTo>
                  <a:pt x="69" y="11"/>
                  <a:pt x="68" y="13"/>
                  <a:pt x="70" y="13"/>
                </a:cubicBezTo>
                <a:cubicBezTo>
                  <a:pt x="68" y="11"/>
                  <a:pt x="70" y="11"/>
                  <a:pt x="72" y="12"/>
                </a:cubicBezTo>
                <a:cubicBezTo>
                  <a:pt x="72" y="12"/>
                  <a:pt x="72" y="11"/>
                  <a:pt x="71" y="11"/>
                </a:cubicBezTo>
                <a:cubicBezTo>
                  <a:pt x="71" y="10"/>
                  <a:pt x="73" y="11"/>
                  <a:pt x="74" y="11"/>
                </a:cubicBezTo>
                <a:cubicBezTo>
                  <a:pt x="73" y="11"/>
                  <a:pt x="73" y="11"/>
                  <a:pt x="73" y="12"/>
                </a:cubicBezTo>
                <a:cubicBezTo>
                  <a:pt x="77" y="11"/>
                  <a:pt x="79" y="10"/>
                  <a:pt x="83" y="9"/>
                </a:cubicBezTo>
                <a:cubicBezTo>
                  <a:pt x="83" y="10"/>
                  <a:pt x="88" y="11"/>
                  <a:pt x="87" y="9"/>
                </a:cubicBezTo>
                <a:cubicBezTo>
                  <a:pt x="89" y="10"/>
                  <a:pt x="87" y="12"/>
                  <a:pt x="90" y="12"/>
                </a:cubicBezTo>
                <a:cubicBezTo>
                  <a:pt x="91" y="15"/>
                  <a:pt x="92" y="13"/>
                  <a:pt x="94" y="14"/>
                </a:cubicBezTo>
                <a:cubicBezTo>
                  <a:pt x="99" y="20"/>
                  <a:pt x="108" y="31"/>
                  <a:pt x="107" y="41"/>
                </a:cubicBezTo>
                <a:cubicBezTo>
                  <a:pt x="107" y="41"/>
                  <a:pt x="105" y="40"/>
                  <a:pt x="106" y="39"/>
                </a:cubicBezTo>
                <a:cubicBezTo>
                  <a:pt x="104" y="35"/>
                  <a:pt x="98" y="38"/>
                  <a:pt x="96" y="34"/>
                </a:cubicBezTo>
                <a:cubicBezTo>
                  <a:pt x="94" y="35"/>
                  <a:pt x="96" y="35"/>
                  <a:pt x="95" y="36"/>
                </a:cubicBezTo>
                <a:cubicBezTo>
                  <a:pt x="94" y="34"/>
                  <a:pt x="92" y="34"/>
                  <a:pt x="89" y="34"/>
                </a:cubicBezTo>
                <a:cubicBezTo>
                  <a:pt x="90" y="34"/>
                  <a:pt x="90" y="35"/>
                  <a:pt x="90" y="35"/>
                </a:cubicBezTo>
                <a:cubicBezTo>
                  <a:pt x="89" y="33"/>
                  <a:pt x="87" y="34"/>
                  <a:pt x="86" y="35"/>
                </a:cubicBezTo>
                <a:cubicBezTo>
                  <a:pt x="83" y="34"/>
                  <a:pt x="73" y="35"/>
                  <a:pt x="73" y="38"/>
                </a:cubicBezTo>
                <a:cubicBezTo>
                  <a:pt x="72" y="37"/>
                  <a:pt x="72" y="36"/>
                  <a:pt x="69" y="37"/>
                </a:cubicBezTo>
                <a:cubicBezTo>
                  <a:pt x="69" y="37"/>
                  <a:pt x="69" y="38"/>
                  <a:pt x="70" y="39"/>
                </a:cubicBezTo>
                <a:cubicBezTo>
                  <a:pt x="69" y="39"/>
                  <a:pt x="69" y="38"/>
                  <a:pt x="68" y="37"/>
                </a:cubicBezTo>
                <a:cubicBezTo>
                  <a:pt x="66" y="38"/>
                  <a:pt x="64" y="39"/>
                  <a:pt x="62" y="39"/>
                </a:cubicBezTo>
                <a:cubicBezTo>
                  <a:pt x="64" y="41"/>
                  <a:pt x="60" y="40"/>
                  <a:pt x="59" y="42"/>
                </a:cubicBezTo>
                <a:cubicBezTo>
                  <a:pt x="58" y="42"/>
                  <a:pt x="59" y="41"/>
                  <a:pt x="59" y="40"/>
                </a:cubicBezTo>
                <a:cubicBezTo>
                  <a:pt x="58" y="41"/>
                  <a:pt x="57" y="43"/>
                  <a:pt x="58" y="43"/>
                </a:cubicBezTo>
                <a:cubicBezTo>
                  <a:pt x="54" y="44"/>
                  <a:pt x="52" y="42"/>
                  <a:pt x="50" y="46"/>
                </a:cubicBezTo>
                <a:cubicBezTo>
                  <a:pt x="47" y="47"/>
                  <a:pt x="45" y="48"/>
                  <a:pt x="42" y="50"/>
                </a:cubicBezTo>
                <a:cubicBezTo>
                  <a:pt x="42" y="50"/>
                  <a:pt x="43" y="50"/>
                  <a:pt x="41" y="51"/>
                </a:cubicBezTo>
                <a:cubicBezTo>
                  <a:pt x="38" y="52"/>
                  <a:pt x="34" y="56"/>
                  <a:pt x="32" y="58"/>
                </a:cubicBezTo>
                <a:cubicBezTo>
                  <a:pt x="32" y="58"/>
                  <a:pt x="33" y="59"/>
                  <a:pt x="32" y="59"/>
                </a:cubicBezTo>
                <a:cubicBezTo>
                  <a:pt x="32" y="59"/>
                  <a:pt x="32" y="58"/>
                  <a:pt x="32" y="58"/>
                </a:cubicBezTo>
                <a:cubicBezTo>
                  <a:pt x="31" y="59"/>
                  <a:pt x="29" y="60"/>
                  <a:pt x="28" y="61"/>
                </a:cubicBezTo>
                <a:cubicBezTo>
                  <a:pt x="27" y="62"/>
                  <a:pt x="19" y="69"/>
                  <a:pt x="20" y="72"/>
                </a:cubicBezTo>
                <a:cubicBezTo>
                  <a:pt x="19" y="72"/>
                  <a:pt x="19" y="71"/>
                  <a:pt x="19" y="71"/>
                </a:cubicBezTo>
                <a:cubicBezTo>
                  <a:pt x="18" y="71"/>
                  <a:pt x="20" y="73"/>
                  <a:pt x="18" y="72"/>
                </a:cubicBezTo>
                <a:cubicBezTo>
                  <a:pt x="18" y="68"/>
                  <a:pt x="19" y="63"/>
                  <a:pt x="18" y="60"/>
                </a:cubicBezTo>
                <a:cubicBezTo>
                  <a:pt x="18" y="59"/>
                  <a:pt x="19" y="59"/>
                  <a:pt x="18" y="59"/>
                </a:cubicBezTo>
                <a:close/>
                <a:moveTo>
                  <a:pt x="88" y="35"/>
                </a:moveTo>
                <a:cubicBezTo>
                  <a:pt x="90" y="34"/>
                  <a:pt x="89" y="36"/>
                  <a:pt x="90" y="36"/>
                </a:cubicBezTo>
                <a:cubicBezTo>
                  <a:pt x="90" y="36"/>
                  <a:pt x="90" y="37"/>
                  <a:pt x="89" y="37"/>
                </a:cubicBezTo>
                <a:cubicBezTo>
                  <a:pt x="89" y="36"/>
                  <a:pt x="88" y="36"/>
                  <a:pt x="88" y="35"/>
                </a:cubicBezTo>
                <a:close/>
                <a:moveTo>
                  <a:pt x="57" y="51"/>
                </a:moveTo>
                <a:cubicBezTo>
                  <a:pt x="55" y="51"/>
                  <a:pt x="56" y="52"/>
                  <a:pt x="54" y="51"/>
                </a:cubicBezTo>
                <a:cubicBezTo>
                  <a:pt x="54" y="50"/>
                  <a:pt x="57" y="51"/>
                  <a:pt x="56" y="50"/>
                </a:cubicBezTo>
                <a:cubicBezTo>
                  <a:pt x="57" y="50"/>
                  <a:pt x="57" y="50"/>
                  <a:pt x="57" y="51"/>
                </a:cubicBezTo>
                <a:close/>
                <a:moveTo>
                  <a:pt x="51" y="54"/>
                </a:moveTo>
                <a:cubicBezTo>
                  <a:pt x="50" y="54"/>
                  <a:pt x="50" y="55"/>
                  <a:pt x="49" y="55"/>
                </a:cubicBezTo>
                <a:cubicBezTo>
                  <a:pt x="50" y="54"/>
                  <a:pt x="50" y="54"/>
                  <a:pt x="50" y="53"/>
                </a:cubicBezTo>
                <a:cubicBezTo>
                  <a:pt x="51" y="53"/>
                  <a:pt x="51" y="53"/>
                  <a:pt x="51" y="54"/>
                </a:cubicBezTo>
                <a:close/>
                <a:moveTo>
                  <a:pt x="43" y="59"/>
                </a:moveTo>
                <a:cubicBezTo>
                  <a:pt x="42" y="60"/>
                  <a:pt x="41" y="61"/>
                  <a:pt x="39" y="61"/>
                </a:cubicBezTo>
                <a:cubicBezTo>
                  <a:pt x="39" y="59"/>
                  <a:pt x="42" y="58"/>
                  <a:pt x="43" y="59"/>
                </a:cubicBezTo>
                <a:close/>
                <a:moveTo>
                  <a:pt x="36" y="63"/>
                </a:moveTo>
                <a:cubicBezTo>
                  <a:pt x="36" y="62"/>
                  <a:pt x="37" y="61"/>
                  <a:pt x="38" y="61"/>
                </a:cubicBezTo>
                <a:cubicBezTo>
                  <a:pt x="39" y="61"/>
                  <a:pt x="38" y="62"/>
                  <a:pt x="39" y="62"/>
                </a:cubicBezTo>
                <a:cubicBezTo>
                  <a:pt x="38" y="62"/>
                  <a:pt x="37" y="63"/>
                  <a:pt x="36" y="63"/>
                </a:cubicBezTo>
                <a:close/>
                <a:moveTo>
                  <a:pt x="36" y="64"/>
                </a:moveTo>
                <a:cubicBezTo>
                  <a:pt x="36" y="66"/>
                  <a:pt x="35" y="65"/>
                  <a:pt x="34" y="64"/>
                </a:cubicBezTo>
                <a:cubicBezTo>
                  <a:pt x="34" y="63"/>
                  <a:pt x="36" y="64"/>
                  <a:pt x="36" y="64"/>
                </a:cubicBezTo>
                <a:close/>
                <a:moveTo>
                  <a:pt x="29" y="65"/>
                </a:moveTo>
                <a:cubicBezTo>
                  <a:pt x="27" y="65"/>
                  <a:pt x="28" y="64"/>
                  <a:pt x="27" y="64"/>
                </a:cubicBezTo>
                <a:cubicBezTo>
                  <a:pt x="28" y="64"/>
                  <a:pt x="29" y="62"/>
                  <a:pt x="29" y="61"/>
                </a:cubicBezTo>
                <a:cubicBezTo>
                  <a:pt x="31" y="62"/>
                  <a:pt x="28" y="63"/>
                  <a:pt x="29" y="65"/>
                </a:cubicBezTo>
                <a:close/>
                <a:moveTo>
                  <a:pt x="18" y="74"/>
                </a:moveTo>
                <a:cubicBezTo>
                  <a:pt x="20" y="73"/>
                  <a:pt x="24" y="68"/>
                  <a:pt x="25" y="65"/>
                </a:cubicBezTo>
                <a:cubicBezTo>
                  <a:pt x="25" y="65"/>
                  <a:pt x="26" y="64"/>
                  <a:pt x="27" y="65"/>
                </a:cubicBezTo>
                <a:cubicBezTo>
                  <a:pt x="27" y="66"/>
                  <a:pt x="26" y="66"/>
                  <a:pt x="25" y="66"/>
                </a:cubicBezTo>
                <a:cubicBezTo>
                  <a:pt x="26" y="68"/>
                  <a:pt x="21" y="74"/>
                  <a:pt x="18" y="74"/>
                </a:cubicBezTo>
                <a:close/>
                <a:moveTo>
                  <a:pt x="17" y="63"/>
                </a:moveTo>
                <a:cubicBezTo>
                  <a:pt x="17" y="64"/>
                  <a:pt x="18" y="65"/>
                  <a:pt x="17" y="65"/>
                </a:cubicBezTo>
                <a:cubicBezTo>
                  <a:pt x="18" y="65"/>
                  <a:pt x="18" y="66"/>
                  <a:pt x="18" y="66"/>
                </a:cubicBezTo>
                <a:cubicBezTo>
                  <a:pt x="16" y="67"/>
                  <a:pt x="16" y="65"/>
                  <a:pt x="17" y="63"/>
                </a:cubicBezTo>
                <a:close/>
                <a:moveTo>
                  <a:pt x="16" y="100"/>
                </a:moveTo>
                <a:cubicBezTo>
                  <a:pt x="14" y="101"/>
                  <a:pt x="15" y="98"/>
                  <a:pt x="14" y="98"/>
                </a:cubicBezTo>
                <a:cubicBezTo>
                  <a:pt x="14" y="98"/>
                  <a:pt x="15" y="98"/>
                  <a:pt x="15" y="97"/>
                </a:cubicBezTo>
                <a:cubicBezTo>
                  <a:pt x="16" y="97"/>
                  <a:pt x="15" y="99"/>
                  <a:pt x="16" y="100"/>
                </a:cubicBezTo>
                <a:close/>
                <a:moveTo>
                  <a:pt x="15" y="81"/>
                </a:moveTo>
                <a:cubicBezTo>
                  <a:pt x="15" y="80"/>
                  <a:pt x="16" y="80"/>
                  <a:pt x="16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7" y="80"/>
                  <a:pt x="17" y="80"/>
                  <a:pt x="17" y="79"/>
                </a:cubicBezTo>
                <a:cubicBezTo>
                  <a:pt x="16" y="80"/>
                  <a:pt x="17" y="82"/>
                  <a:pt x="15" y="81"/>
                </a:cubicBezTo>
                <a:close/>
                <a:moveTo>
                  <a:pt x="16" y="111"/>
                </a:moveTo>
                <a:cubicBezTo>
                  <a:pt x="19" y="112"/>
                  <a:pt x="16" y="115"/>
                  <a:pt x="19" y="115"/>
                </a:cubicBezTo>
                <a:cubicBezTo>
                  <a:pt x="19" y="116"/>
                  <a:pt x="19" y="116"/>
                  <a:pt x="17" y="116"/>
                </a:cubicBezTo>
                <a:cubicBezTo>
                  <a:pt x="17" y="115"/>
                  <a:pt x="16" y="113"/>
                  <a:pt x="16" y="111"/>
                </a:cubicBezTo>
                <a:close/>
                <a:moveTo>
                  <a:pt x="20" y="121"/>
                </a:moveTo>
                <a:cubicBezTo>
                  <a:pt x="20" y="120"/>
                  <a:pt x="20" y="120"/>
                  <a:pt x="20" y="120"/>
                </a:cubicBezTo>
                <a:cubicBezTo>
                  <a:pt x="20" y="120"/>
                  <a:pt x="19" y="118"/>
                  <a:pt x="18" y="117"/>
                </a:cubicBezTo>
                <a:cubicBezTo>
                  <a:pt x="20" y="116"/>
                  <a:pt x="19" y="117"/>
                  <a:pt x="21" y="117"/>
                </a:cubicBezTo>
                <a:cubicBezTo>
                  <a:pt x="21" y="119"/>
                  <a:pt x="20" y="119"/>
                  <a:pt x="20" y="121"/>
                </a:cubicBezTo>
                <a:close/>
                <a:moveTo>
                  <a:pt x="21" y="115"/>
                </a:moveTo>
                <a:cubicBezTo>
                  <a:pt x="21" y="110"/>
                  <a:pt x="20" y="105"/>
                  <a:pt x="17" y="101"/>
                </a:cubicBezTo>
                <a:cubicBezTo>
                  <a:pt x="19" y="96"/>
                  <a:pt x="15" y="89"/>
                  <a:pt x="20" y="84"/>
                </a:cubicBezTo>
                <a:cubicBezTo>
                  <a:pt x="20" y="84"/>
                  <a:pt x="20" y="83"/>
                  <a:pt x="19" y="83"/>
                </a:cubicBezTo>
                <a:cubicBezTo>
                  <a:pt x="19" y="84"/>
                  <a:pt x="19" y="85"/>
                  <a:pt x="19" y="85"/>
                </a:cubicBezTo>
                <a:cubicBezTo>
                  <a:pt x="18" y="86"/>
                  <a:pt x="18" y="83"/>
                  <a:pt x="19" y="82"/>
                </a:cubicBezTo>
                <a:cubicBezTo>
                  <a:pt x="21" y="84"/>
                  <a:pt x="23" y="79"/>
                  <a:pt x="24" y="76"/>
                </a:cubicBezTo>
                <a:cubicBezTo>
                  <a:pt x="24" y="75"/>
                  <a:pt x="30" y="71"/>
                  <a:pt x="28" y="70"/>
                </a:cubicBezTo>
                <a:cubicBezTo>
                  <a:pt x="30" y="69"/>
                  <a:pt x="31" y="67"/>
                  <a:pt x="32" y="66"/>
                </a:cubicBezTo>
                <a:cubicBezTo>
                  <a:pt x="33" y="68"/>
                  <a:pt x="30" y="69"/>
                  <a:pt x="29" y="70"/>
                </a:cubicBezTo>
                <a:cubicBezTo>
                  <a:pt x="30" y="72"/>
                  <a:pt x="30" y="69"/>
                  <a:pt x="32" y="70"/>
                </a:cubicBezTo>
                <a:cubicBezTo>
                  <a:pt x="31" y="68"/>
                  <a:pt x="38" y="65"/>
                  <a:pt x="41" y="63"/>
                </a:cubicBezTo>
                <a:cubicBezTo>
                  <a:pt x="41" y="62"/>
                  <a:pt x="42" y="61"/>
                  <a:pt x="44" y="60"/>
                </a:cubicBezTo>
                <a:cubicBezTo>
                  <a:pt x="44" y="60"/>
                  <a:pt x="44" y="60"/>
                  <a:pt x="44" y="61"/>
                </a:cubicBezTo>
                <a:cubicBezTo>
                  <a:pt x="45" y="58"/>
                  <a:pt x="50" y="59"/>
                  <a:pt x="51" y="55"/>
                </a:cubicBezTo>
                <a:cubicBezTo>
                  <a:pt x="51" y="55"/>
                  <a:pt x="52" y="55"/>
                  <a:pt x="52" y="56"/>
                </a:cubicBezTo>
                <a:cubicBezTo>
                  <a:pt x="53" y="54"/>
                  <a:pt x="54" y="55"/>
                  <a:pt x="54" y="53"/>
                </a:cubicBezTo>
                <a:cubicBezTo>
                  <a:pt x="56" y="53"/>
                  <a:pt x="59" y="53"/>
                  <a:pt x="59" y="50"/>
                </a:cubicBezTo>
                <a:cubicBezTo>
                  <a:pt x="59" y="50"/>
                  <a:pt x="60" y="50"/>
                  <a:pt x="60" y="51"/>
                </a:cubicBezTo>
                <a:cubicBezTo>
                  <a:pt x="61" y="50"/>
                  <a:pt x="60" y="48"/>
                  <a:pt x="63" y="50"/>
                </a:cubicBezTo>
                <a:cubicBezTo>
                  <a:pt x="63" y="50"/>
                  <a:pt x="63" y="48"/>
                  <a:pt x="64" y="48"/>
                </a:cubicBezTo>
                <a:cubicBezTo>
                  <a:pt x="64" y="48"/>
                  <a:pt x="64" y="48"/>
                  <a:pt x="64" y="49"/>
                </a:cubicBezTo>
                <a:cubicBezTo>
                  <a:pt x="65" y="49"/>
                  <a:pt x="65" y="48"/>
                  <a:pt x="65" y="47"/>
                </a:cubicBezTo>
                <a:cubicBezTo>
                  <a:pt x="66" y="46"/>
                  <a:pt x="66" y="47"/>
                  <a:pt x="66" y="48"/>
                </a:cubicBezTo>
                <a:cubicBezTo>
                  <a:pt x="67" y="48"/>
                  <a:pt x="66" y="46"/>
                  <a:pt x="66" y="45"/>
                </a:cubicBezTo>
                <a:cubicBezTo>
                  <a:pt x="67" y="46"/>
                  <a:pt x="68" y="46"/>
                  <a:pt x="69" y="46"/>
                </a:cubicBezTo>
                <a:cubicBezTo>
                  <a:pt x="69" y="46"/>
                  <a:pt x="68" y="47"/>
                  <a:pt x="67" y="47"/>
                </a:cubicBezTo>
                <a:cubicBezTo>
                  <a:pt x="68" y="48"/>
                  <a:pt x="69" y="44"/>
                  <a:pt x="70" y="47"/>
                </a:cubicBezTo>
                <a:cubicBezTo>
                  <a:pt x="71" y="44"/>
                  <a:pt x="77" y="42"/>
                  <a:pt x="79" y="44"/>
                </a:cubicBezTo>
                <a:cubicBezTo>
                  <a:pt x="80" y="42"/>
                  <a:pt x="83" y="42"/>
                  <a:pt x="85" y="41"/>
                </a:cubicBezTo>
                <a:cubicBezTo>
                  <a:pt x="85" y="42"/>
                  <a:pt x="83" y="42"/>
                  <a:pt x="84" y="43"/>
                </a:cubicBezTo>
                <a:cubicBezTo>
                  <a:pt x="84" y="41"/>
                  <a:pt x="86" y="42"/>
                  <a:pt x="87" y="40"/>
                </a:cubicBezTo>
                <a:cubicBezTo>
                  <a:pt x="90" y="42"/>
                  <a:pt x="96" y="42"/>
                  <a:pt x="100" y="44"/>
                </a:cubicBezTo>
                <a:cubicBezTo>
                  <a:pt x="100" y="47"/>
                  <a:pt x="102" y="50"/>
                  <a:pt x="100" y="52"/>
                </a:cubicBezTo>
                <a:cubicBezTo>
                  <a:pt x="102" y="53"/>
                  <a:pt x="101" y="53"/>
                  <a:pt x="101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6"/>
                  <a:pt x="101" y="56"/>
                  <a:pt x="101" y="58"/>
                </a:cubicBezTo>
                <a:cubicBezTo>
                  <a:pt x="99" y="59"/>
                  <a:pt x="98" y="62"/>
                  <a:pt x="99" y="65"/>
                </a:cubicBezTo>
                <a:cubicBezTo>
                  <a:pt x="99" y="65"/>
                  <a:pt x="99" y="65"/>
                  <a:pt x="99" y="64"/>
                </a:cubicBezTo>
                <a:cubicBezTo>
                  <a:pt x="100" y="64"/>
                  <a:pt x="99" y="65"/>
                  <a:pt x="100" y="66"/>
                </a:cubicBezTo>
                <a:cubicBezTo>
                  <a:pt x="98" y="66"/>
                  <a:pt x="98" y="66"/>
                  <a:pt x="98" y="66"/>
                </a:cubicBezTo>
                <a:cubicBezTo>
                  <a:pt x="98" y="68"/>
                  <a:pt x="97" y="69"/>
                  <a:pt x="97" y="70"/>
                </a:cubicBezTo>
                <a:cubicBezTo>
                  <a:pt x="94" y="69"/>
                  <a:pt x="92" y="70"/>
                  <a:pt x="89" y="71"/>
                </a:cubicBezTo>
                <a:cubicBezTo>
                  <a:pt x="92" y="69"/>
                  <a:pt x="86" y="71"/>
                  <a:pt x="85" y="69"/>
                </a:cubicBezTo>
                <a:cubicBezTo>
                  <a:pt x="84" y="70"/>
                  <a:pt x="85" y="70"/>
                  <a:pt x="86" y="70"/>
                </a:cubicBezTo>
                <a:cubicBezTo>
                  <a:pt x="86" y="71"/>
                  <a:pt x="83" y="71"/>
                  <a:pt x="84" y="70"/>
                </a:cubicBezTo>
                <a:cubicBezTo>
                  <a:pt x="83" y="70"/>
                  <a:pt x="82" y="70"/>
                  <a:pt x="82" y="72"/>
                </a:cubicBezTo>
                <a:cubicBezTo>
                  <a:pt x="81" y="71"/>
                  <a:pt x="82" y="71"/>
                  <a:pt x="82" y="70"/>
                </a:cubicBezTo>
                <a:cubicBezTo>
                  <a:pt x="78" y="70"/>
                  <a:pt x="78" y="74"/>
                  <a:pt x="74" y="73"/>
                </a:cubicBezTo>
                <a:cubicBezTo>
                  <a:pt x="74" y="74"/>
                  <a:pt x="76" y="73"/>
                  <a:pt x="75" y="75"/>
                </a:cubicBezTo>
                <a:cubicBezTo>
                  <a:pt x="74" y="75"/>
                  <a:pt x="72" y="74"/>
                  <a:pt x="72" y="75"/>
                </a:cubicBezTo>
                <a:cubicBezTo>
                  <a:pt x="72" y="75"/>
                  <a:pt x="72" y="74"/>
                  <a:pt x="72" y="74"/>
                </a:cubicBezTo>
                <a:cubicBezTo>
                  <a:pt x="69" y="76"/>
                  <a:pt x="64" y="75"/>
                  <a:pt x="65" y="79"/>
                </a:cubicBezTo>
                <a:cubicBezTo>
                  <a:pt x="64" y="79"/>
                  <a:pt x="63" y="76"/>
                  <a:pt x="62" y="78"/>
                </a:cubicBezTo>
                <a:cubicBezTo>
                  <a:pt x="62" y="78"/>
                  <a:pt x="63" y="78"/>
                  <a:pt x="63" y="78"/>
                </a:cubicBezTo>
                <a:cubicBezTo>
                  <a:pt x="63" y="78"/>
                  <a:pt x="64" y="81"/>
                  <a:pt x="62" y="81"/>
                </a:cubicBezTo>
                <a:cubicBezTo>
                  <a:pt x="63" y="80"/>
                  <a:pt x="63" y="80"/>
                  <a:pt x="62" y="78"/>
                </a:cubicBezTo>
                <a:cubicBezTo>
                  <a:pt x="61" y="78"/>
                  <a:pt x="61" y="79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2" y="83"/>
                  <a:pt x="61" y="81"/>
                  <a:pt x="61" y="80"/>
                </a:cubicBezTo>
                <a:cubicBezTo>
                  <a:pt x="61" y="80"/>
                  <a:pt x="60" y="80"/>
                  <a:pt x="60" y="81"/>
                </a:cubicBezTo>
                <a:cubicBezTo>
                  <a:pt x="60" y="81"/>
                  <a:pt x="60" y="80"/>
                  <a:pt x="61" y="80"/>
                </a:cubicBezTo>
                <a:cubicBezTo>
                  <a:pt x="59" y="78"/>
                  <a:pt x="58" y="81"/>
                  <a:pt x="58" y="82"/>
                </a:cubicBezTo>
                <a:cubicBezTo>
                  <a:pt x="57" y="81"/>
                  <a:pt x="52" y="85"/>
                  <a:pt x="53" y="87"/>
                </a:cubicBezTo>
                <a:cubicBezTo>
                  <a:pt x="51" y="86"/>
                  <a:pt x="46" y="89"/>
                  <a:pt x="45" y="92"/>
                </a:cubicBezTo>
                <a:cubicBezTo>
                  <a:pt x="44" y="91"/>
                  <a:pt x="41" y="94"/>
                  <a:pt x="42" y="94"/>
                </a:cubicBezTo>
                <a:cubicBezTo>
                  <a:pt x="41" y="94"/>
                  <a:pt x="38" y="97"/>
                  <a:pt x="38" y="98"/>
                </a:cubicBezTo>
                <a:cubicBezTo>
                  <a:pt x="36" y="98"/>
                  <a:pt x="31" y="101"/>
                  <a:pt x="31" y="104"/>
                </a:cubicBezTo>
                <a:cubicBezTo>
                  <a:pt x="31" y="104"/>
                  <a:pt x="28" y="103"/>
                  <a:pt x="29" y="105"/>
                </a:cubicBezTo>
                <a:cubicBezTo>
                  <a:pt x="25" y="107"/>
                  <a:pt x="25" y="113"/>
                  <a:pt x="23" y="115"/>
                </a:cubicBezTo>
                <a:cubicBezTo>
                  <a:pt x="22" y="117"/>
                  <a:pt x="22" y="114"/>
                  <a:pt x="21" y="115"/>
                </a:cubicBezTo>
                <a:close/>
                <a:moveTo>
                  <a:pt x="96" y="72"/>
                </a:moveTo>
                <a:cubicBezTo>
                  <a:pt x="96" y="73"/>
                  <a:pt x="93" y="72"/>
                  <a:pt x="93" y="71"/>
                </a:cubicBezTo>
                <a:cubicBezTo>
                  <a:pt x="94" y="71"/>
                  <a:pt x="95" y="71"/>
                  <a:pt x="95" y="70"/>
                </a:cubicBezTo>
                <a:cubicBezTo>
                  <a:pt x="95" y="70"/>
                  <a:pt x="95" y="71"/>
                  <a:pt x="95" y="71"/>
                </a:cubicBezTo>
                <a:cubicBezTo>
                  <a:pt x="95" y="71"/>
                  <a:pt x="96" y="72"/>
                  <a:pt x="96" y="72"/>
                </a:cubicBezTo>
                <a:close/>
                <a:moveTo>
                  <a:pt x="36" y="142"/>
                </a:moveTo>
                <a:cubicBezTo>
                  <a:pt x="30" y="137"/>
                  <a:pt x="26" y="130"/>
                  <a:pt x="22" y="124"/>
                </a:cubicBezTo>
                <a:cubicBezTo>
                  <a:pt x="23" y="123"/>
                  <a:pt x="23" y="123"/>
                  <a:pt x="24" y="123"/>
                </a:cubicBezTo>
                <a:cubicBezTo>
                  <a:pt x="25" y="124"/>
                  <a:pt x="24" y="124"/>
                  <a:pt x="24" y="125"/>
                </a:cubicBezTo>
                <a:cubicBezTo>
                  <a:pt x="25" y="126"/>
                  <a:pt x="25" y="124"/>
                  <a:pt x="25" y="124"/>
                </a:cubicBezTo>
                <a:cubicBezTo>
                  <a:pt x="26" y="125"/>
                  <a:pt x="25" y="127"/>
                  <a:pt x="27" y="128"/>
                </a:cubicBezTo>
                <a:cubicBezTo>
                  <a:pt x="27" y="127"/>
                  <a:pt x="28" y="128"/>
                  <a:pt x="29" y="129"/>
                </a:cubicBezTo>
                <a:cubicBezTo>
                  <a:pt x="29" y="130"/>
                  <a:pt x="29" y="128"/>
                  <a:pt x="28" y="129"/>
                </a:cubicBezTo>
                <a:cubicBezTo>
                  <a:pt x="28" y="130"/>
                  <a:pt x="29" y="131"/>
                  <a:pt x="29" y="132"/>
                </a:cubicBezTo>
                <a:cubicBezTo>
                  <a:pt x="30" y="131"/>
                  <a:pt x="30" y="131"/>
                  <a:pt x="30" y="130"/>
                </a:cubicBezTo>
                <a:cubicBezTo>
                  <a:pt x="31" y="130"/>
                  <a:pt x="32" y="131"/>
                  <a:pt x="32" y="132"/>
                </a:cubicBezTo>
                <a:cubicBezTo>
                  <a:pt x="31" y="132"/>
                  <a:pt x="30" y="132"/>
                  <a:pt x="30" y="131"/>
                </a:cubicBezTo>
                <a:cubicBezTo>
                  <a:pt x="30" y="131"/>
                  <a:pt x="30" y="134"/>
                  <a:pt x="31" y="134"/>
                </a:cubicBezTo>
                <a:cubicBezTo>
                  <a:pt x="31" y="132"/>
                  <a:pt x="33" y="134"/>
                  <a:pt x="33" y="133"/>
                </a:cubicBezTo>
                <a:cubicBezTo>
                  <a:pt x="34" y="133"/>
                  <a:pt x="34" y="136"/>
                  <a:pt x="34" y="136"/>
                </a:cubicBezTo>
                <a:cubicBezTo>
                  <a:pt x="35" y="137"/>
                  <a:pt x="38" y="139"/>
                  <a:pt x="36" y="142"/>
                </a:cubicBezTo>
                <a:close/>
                <a:moveTo>
                  <a:pt x="36" y="135"/>
                </a:moveTo>
                <a:cubicBezTo>
                  <a:pt x="37" y="133"/>
                  <a:pt x="32" y="130"/>
                  <a:pt x="31" y="129"/>
                </a:cubicBezTo>
                <a:cubicBezTo>
                  <a:pt x="30" y="124"/>
                  <a:pt x="26" y="123"/>
                  <a:pt x="25" y="119"/>
                </a:cubicBezTo>
                <a:cubicBezTo>
                  <a:pt x="27" y="121"/>
                  <a:pt x="27" y="116"/>
                  <a:pt x="29" y="115"/>
                </a:cubicBezTo>
                <a:cubicBezTo>
                  <a:pt x="28" y="114"/>
                  <a:pt x="29" y="113"/>
                  <a:pt x="30" y="112"/>
                </a:cubicBezTo>
                <a:cubicBezTo>
                  <a:pt x="30" y="113"/>
                  <a:pt x="30" y="113"/>
                  <a:pt x="30" y="114"/>
                </a:cubicBezTo>
                <a:cubicBezTo>
                  <a:pt x="32" y="113"/>
                  <a:pt x="35" y="111"/>
                  <a:pt x="34" y="108"/>
                </a:cubicBezTo>
                <a:cubicBezTo>
                  <a:pt x="34" y="108"/>
                  <a:pt x="34" y="109"/>
                  <a:pt x="35" y="109"/>
                </a:cubicBezTo>
                <a:cubicBezTo>
                  <a:pt x="39" y="107"/>
                  <a:pt x="41" y="103"/>
                  <a:pt x="44" y="101"/>
                </a:cubicBezTo>
                <a:cubicBezTo>
                  <a:pt x="47" y="98"/>
                  <a:pt x="52" y="96"/>
                  <a:pt x="55" y="92"/>
                </a:cubicBezTo>
                <a:cubicBezTo>
                  <a:pt x="57" y="92"/>
                  <a:pt x="60" y="89"/>
                  <a:pt x="62" y="87"/>
                </a:cubicBezTo>
                <a:cubicBezTo>
                  <a:pt x="64" y="86"/>
                  <a:pt x="66" y="86"/>
                  <a:pt x="67" y="83"/>
                </a:cubicBezTo>
                <a:cubicBezTo>
                  <a:pt x="67" y="83"/>
                  <a:pt x="67" y="84"/>
                  <a:pt x="67" y="85"/>
                </a:cubicBezTo>
                <a:cubicBezTo>
                  <a:pt x="70" y="82"/>
                  <a:pt x="74" y="81"/>
                  <a:pt x="77" y="79"/>
                </a:cubicBezTo>
                <a:cubicBezTo>
                  <a:pt x="79" y="80"/>
                  <a:pt x="83" y="77"/>
                  <a:pt x="86" y="77"/>
                </a:cubicBezTo>
                <a:cubicBezTo>
                  <a:pt x="83" y="80"/>
                  <a:pt x="79" y="81"/>
                  <a:pt x="77" y="82"/>
                </a:cubicBezTo>
                <a:cubicBezTo>
                  <a:pt x="81" y="82"/>
                  <a:pt x="85" y="80"/>
                  <a:pt x="91" y="81"/>
                </a:cubicBezTo>
                <a:cubicBezTo>
                  <a:pt x="90" y="79"/>
                  <a:pt x="90" y="78"/>
                  <a:pt x="91" y="76"/>
                </a:cubicBezTo>
                <a:cubicBezTo>
                  <a:pt x="92" y="76"/>
                  <a:pt x="92" y="76"/>
                  <a:pt x="91" y="76"/>
                </a:cubicBezTo>
                <a:cubicBezTo>
                  <a:pt x="91" y="77"/>
                  <a:pt x="92" y="77"/>
                  <a:pt x="92" y="77"/>
                </a:cubicBezTo>
                <a:cubicBezTo>
                  <a:pt x="92" y="81"/>
                  <a:pt x="92" y="82"/>
                  <a:pt x="89" y="86"/>
                </a:cubicBezTo>
                <a:cubicBezTo>
                  <a:pt x="91" y="94"/>
                  <a:pt x="84" y="102"/>
                  <a:pt x="85" y="110"/>
                </a:cubicBezTo>
                <a:cubicBezTo>
                  <a:pt x="68" y="107"/>
                  <a:pt x="57" y="122"/>
                  <a:pt x="45" y="130"/>
                </a:cubicBezTo>
                <a:cubicBezTo>
                  <a:pt x="45" y="131"/>
                  <a:pt x="45" y="132"/>
                  <a:pt x="44" y="132"/>
                </a:cubicBezTo>
                <a:cubicBezTo>
                  <a:pt x="43" y="132"/>
                  <a:pt x="45" y="131"/>
                  <a:pt x="44" y="130"/>
                </a:cubicBezTo>
                <a:cubicBezTo>
                  <a:pt x="43" y="133"/>
                  <a:pt x="39" y="133"/>
                  <a:pt x="39" y="136"/>
                </a:cubicBezTo>
                <a:cubicBezTo>
                  <a:pt x="37" y="137"/>
                  <a:pt x="38" y="135"/>
                  <a:pt x="36" y="135"/>
                </a:cubicBezTo>
                <a:close/>
                <a:moveTo>
                  <a:pt x="64" y="124"/>
                </a:moveTo>
                <a:cubicBezTo>
                  <a:pt x="62" y="125"/>
                  <a:pt x="60" y="127"/>
                  <a:pt x="58" y="126"/>
                </a:cubicBezTo>
                <a:cubicBezTo>
                  <a:pt x="58" y="125"/>
                  <a:pt x="60" y="125"/>
                  <a:pt x="62" y="124"/>
                </a:cubicBezTo>
                <a:cubicBezTo>
                  <a:pt x="62" y="123"/>
                  <a:pt x="61" y="123"/>
                  <a:pt x="61" y="122"/>
                </a:cubicBezTo>
                <a:cubicBezTo>
                  <a:pt x="63" y="125"/>
                  <a:pt x="66" y="119"/>
                  <a:pt x="67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19"/>
                  <a:pt x="68" y="119"/>
                  <a:pt x="67" y="119"/>
                </a:cubicBezTo>
                <a:cubicBezTo>
                  <a:pt x="66" y="119"/>
                  <a:pt x="69" y="119"/>
                  <a:pt x="69" y="119"/>
                </a:cubicBezTo>
                <a:cubicBezTo>
                  <a:pt x="69" y="120"/>
                  <a:pt x="68" y="120"/>
                  <a:pt x="68" y="122"/>
                </a:cubicBezTo>
                <a:cubicBezTo>
                  <a:pt x="67" y="120"/>
                  <a:pt x="63" y="123"/>
                  <a:pt x="64" y="124"/>
                </a:cubicBezTo>
                <a:close/>
                <a:moveTo>
                  <a:pt x="41" y="147"/>
                </a:moveTo>
                <a:cubicBezTo>
                  <a:pt x="40" y="147"/>
                  <a:pt x="40" y="147"/>
                  <a:pt x="40" y="147"/>
                </a:cubicBezTo>
                <a:cubicBezTo>
                  <a:pt x="39" y="146"/>
                  <a:pt x="40" y="145"/>
                  <a:pt x="40" y="145"/>
                </a:cubicBezTo>
                <a:cubicBezTo>
                  <a:pt x="40" y="143"/>
                  <a:pt x="39" y="145"/>
                  <a:pt x="39" y="146"/>
                </a:cubicBezTo>
                <a:cubicBezTo>
                  <a:pt x="37" y="144"/>
                  <a:pt x="41" y="144"/>
                  <a:pt x="41" y="143"/>
                </a:cubicBezTo>
                <a:cubicBezTo>
                  <a:pt x="41" y="143"/>
                  <a:pt x="41" y="144"/>
                  <a:pt x="42" y="144"/>
                </a:cubicBezTo>
                <a:cubicBezTo>
                  <a:pt x="41" y="145"/>
                  <a:pt x="40" y="145"/>
                  <a:pt x="41" y="147"/>
                </a:cubicBezTo>
                <a:close/>
                <a:moveTo>
                  <a:pt x="38" y="153"/>
                </a:moveTo>
                <a:cubicBezTo>
                  <a:pt x="40" y="153"/>
                  <a:pt x="44" y="158"/>
                  <a:pt x="47" y="159"/>
                </a:cubicBezTo>
                <a:cubicBezTo>
                  <a:pt x="46" y="160"/>
                  <a:pt x="48" y="161"/>
                  <a:pt x="50" y="162"/>
                </a:cubicBezTo>
                <a:cubicBezTo>
                  <a:pt x="45" y="162"/>
                  <a:pt x="41" y="156"/>
                  <a:pt x="38" y="153"/>
                </a:cubicBezTo>
                <a:close/>
                <a:moveTo>
                  <a:pt x="65" y="170"/>
                </a:moveTo>
                <a:cubicBezTo>
                  <a:pt x="65" y="169"/>
                  <a:pt x="65" y="172"/>
                  <a:pt x="66" y="171"/>
                </a:cubicBezTo>
                <a:cubicBezTo>
                  <a:pt x="68" y="173"/>
                  <a:pt x="62" y="172"/>
                  <a:pt x="65" y="170"/>
                </a:cubicBezTo>
                <a:close/>
                <a:moveTo>
                  <a:pt x="67" y="172"/>
                </a:moveTo>
                <a:cubicBezTo>
                  <a:pt x="71" y="173"/>
                  <a:pt x="74" y="177"/>
                  <a:pt x="78" y="179"/>
                </a:cubicBezTo>
                <a:cubicBezTo>
                  <a:pt x="75" y="178"/>
                  <a:pt x="70" y="175"/>
                  <a:pt x="67" y="172"/>
                </a:cubicBezTo>
                <a:close/>
                <a:moveTo>
                  <a:pt x="99" y="188"/>
                </a:moveTo>
                <a:cubicBezTo>
                  <a:pt x="98" y="188"/>
                  <a:pt x="98" y="187"/>
                  <a:pt x="97" y="186"/>
                </a:cubicBezTo>
                <a:cubicBezTo>
                  <a:pt x="96" y="184"/>
                  <a:pt x="99" y="187"/>
                  <a:pt x="100" y="187"/>
                </a:cubicBezTo>
                <a:cubicBezTo>
                  <a:pt x="99" y="188"/>
                  <a:pt x="99" y="188"/>
                  <a:pt x="99" y="188"/>
                </a:cubicBezTo>
                <a:close/>
                <a:moveTo>
                  <a:pt x="109" y="193"/>
                </a:moveTo>
                <a:cubicBezTo>
                  <a:pt x="109" y="194"/>
                  <a:pt x="110" y="194"/>
                  <a:pt x="112" y="195"/>
                </a:cubicBezTo>
                <a:cubicBezTo>
                  <a:pt x="111" y="196"/>
                  <a:pt x="107" y="194"/>
                  <a:pt x="109" y="193"/>
                </a:cubicBezTo>
                <a:close/>
                <a:moveTo>
                  <a:pt x="111" y="196"/>
                </a:moveTo>
                <a:cubicBezTo>
                  <a:pt x="112" y="195"/>
                  <a:pt x="112" y="196"/>
                  <a:pt x="112" y="194"/>
                </a:cubicBezTo>
                <a:cubicBezTo>
                  <a:pt x="113" y="196"/>
                  <a:pt x="111" y="196"/>
                  <a:pt x="114" y="197"/>
                </a:cubicBezTo>
                <a:cubicBezTo>
                  <a:pt x="114" y="198"/>
                  <a:pt x="112" y="197"/>
                  <a:pt x="111" y="196"/>
                </a:cubicBezTo>
                <a:close/>
                <a:moveTo>
                  <a:pt x="117" y="206"/>
                </a:moveTo>
                <a:cubicBezTo>
                  <a:pt x="116" y="206"/>
                  <a:pt x="116" y="206"/>
                  <a:pt x="116" y="206"/>
                </a:cubicBezTo>
                <a:cubicBezTo>
                  <a:pt x="116" y="205"/>
                  <a:pt x="116" y="205"/>
                  <a:pt x="116" y="204"/>
                </a:cubicBezTo>
                <a:cubicBezTo>
                  <a:pt x="115" y="204"/>
                  <a:pt x="115" y="204"/>
                  <a:pt x="115" y="205"/>
                </a:cubicBezTo>
                <a:cubicBezTo>
                  <a:pt x="114" y="203"/>
                  <a:pt x="118" y="204"/>
                  <a:pt x="117" y="206"/>
                </a:cubicBezTo>
                <a:close/>
                <a:moveTo>
                  <a:pt x="162" y="154"/>
                </a:moveTo>
                <a:cubicBezTo>
                  <a:pt x="161" y="154"/>
                  <a:pt x="163" y="153"/>
                  <a:pt x="163" y="152"/>
                </a:cubicBezTo>
                <a:cubicBezTo>
                  <a:pt x="163" y="153"/>
                  <a:pt x="164" y="154"/>
                  <a:pt x="165" y="153"/>
                </a:cubicBezTo>
                <a:cubicBezTo>
                  <a:pt x="165" y="155"/>
                  <a:pt x="163" y="154"/>
                  <a:pt x="162" y="154"/>
                </a:cubicBezTo>
                <a:close/>
                <a:moveTo>
                  <a:pt x="163" y="146"/>
                </a:moveTo>
                <a:cubicBezTo>
                  <a:pt x="163" y="145"/>
                  <a:pt x="165" y="144"/>
                  <a:pt x="165" y="143"/>
                </a:cubicBezTo>
                <a:cubicBezTo>
                  <a:pt x="166" y="143"/>
                  <a:pt x="164" y="146"/>
                  <a:pt x="163" y="146"/>
                </a:cubicBezTo>
                <a:close/>
                <a:moveTo>
                  <a:pt x="170" y="149"/>
                </a:moveTo>
                <a:cubicBezTo>
                  <a:pt x="170" y="150"/>
                  <a:pt x="170" y="148"/>
                  <a:pt x="171" y="148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71" y="145"/>
                  <a:pt x="172" y="149"/>
                  <a:pt x="170" y="149"/>
                </a:cubicBezTo>
                <a:close/>
                <a:moveTo>
                  <a:pt x="186" y="120"/>
                </a:moveTo>
                <a:cubicBezTo>
                  <a:pt x="185" y="120"/>
                  <a:pt x="184" y="119"/>
                  <a:pt x="184" y="120"/>
                </a:cubicBezTo>
                <a:cubicBezTo>
                  <a:pt x="183" y="119"/>
                  <a:pt x="185" y="118"/>
                  <a:pt x="186" y="118"/>
                </a:cubicBezTo>
                <a:cubicBezTo>
                  <a:pt x="186" y="118"/>
                  <a:pt x="186" y="118"/>
                  <a:pt x="185" y="118"/>
                </a:cubicBezTo>
                <a:cubicBezTo>
                  <a:pt x="186" y="119"/>
                  <a:pt x="187" y="119"/>
                  <a:pt x="186" y="120"/>
                </a:cubicBezTo>
                <a:close/>
                <a:moveTo>
                  <a:pt x="194" y="98"/>
                </a:moveTo>
                <a:cubicBezTo>
                  <a:pt x="194" y="97"/>
                  <a:pt x="194" y="96"/>
                  <a:pt x="193" y="96"/>
                </a:cubicBezTo>
                <a:cubicBezTo>
                  <a:pt x="195" y="97"/>
                  <a:pt x="195" y="92"/>
                  <a:pt x="194" y="90"/>
                </a:cubicBezTo>
                <a:cubicBezTo>
                  <a:pt x="195" y="92"/>
                  <a:pt x="195" y="88"/>
                  <a:pt x="196" y="86"/>
                </a:cubicBezTo>
                <a:cubicBezTo>
                  <a:pt x="193" y="86"/>
                  <a:pt x="196" y="89"/>
                  <a:pt x="193" y="89"/>
                </a:cubicBezTo>
                <a:cubicBezTo>
                  <a:pt x="194" y="95"/>
                  <a:pt x="191" y="99"/>
                  <a:pt x="192" y="105"/>
                </a:cubicBezTo>
                <a:cubicBezTo>
                  <a:pt x="189" y="111"/>
                  <a:pt x="184" y="116"/>
                  <a:pt x="180" y="122"/>
                </a:cubicBezTo>
                <a:cubicBezTo>
                  <a:pt x="182" y="122"/>
                  <a:pt x="182" y="121"/>
                  <a:pt x="184" y="121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81" y="124"/>
                  <a:pt x="180" y="127"/>
                  <a:pt x="179" y="130"/>
                </a:cubicBezTo>
                <a:cubicBezTo>
                  <a:pt x="177" y="128"/>
                  <a:pt x="181" y="125"/>
                  <a:pt x="182" y="123"/>
                </a:cubicBezTo>
                <a:cubicBezTo>
                  <a:pt x="181" y="121"/>
                  <a:pt x="180" y="123"/>
                  <a:pt x="180" y="122"/>
                </a:cubicBezTo>
                <a:cubicBezTo>
                  <a:pt x="178" y="123"/>
                  <a:pt x="178" y="124"/>
                  <a:pt x="179" y="126"/>
                </a:cubicBezTo>
                <a:cubicBezTo>
                  <a:pt x="177" y="125"/>
                  <a:pt x="176" y="127"/>
                  <a:pt x="176" y="129"/>
                </a:cubicBezTo>
                <a:cubicBezTo>
                  <a:pt x="173" y="132"/>
                  <a:pt x="170" y="137"/>
                  <a:pt x="166" y="140"/>
                </a:cubicBezTo>
                <a:cubicBezTo>
                  <a:pt x="164" y="143"/>
                  <a:pt x="161" y="144"/>
                  <a:pt x="162" y="148"/>
                </a:cubicBezTo>
                <a:cubicBezTo>
                  <a:pt x="160" y="147"/>
                  <a:pt x="161" y="146"/>
                  <a:pt x="161" y="145"/>
                </a:cubicBezTo>
                <a:cubicBezTo>
                  <a:pt x="160" y="146"/>
                  <a:pt x="159" y="148"/>
                  <a:pt x="158" y="149"/>
                </a:cubicBezTo>
                <a:cubicBezTo>
                  <a:pt x="159" y="149"/>
                  <a:pt x="158" y="151"/>
                  <a:pt x="156" y="151"/>
                </a:cubicBezTo>
                <a:cubicBezTo>
                  <a:pt x="157" y="153"/>
                  <a:pt x="156" y="153"/>
                  <a:pt x="154" y="153"/>
                </a:cubicBezTo>
                <a:cubicBezTo>
                  <a:pt x="155" y="154"/>
                  <a:pt x="155" y="154"/>
                  <a:pt x="155" y="155"/>
                </a:cubicBezTo>
                <a:cubicBezTo>
                  <a:pt x="152" y="154"/>
                  <a:pt x="150" y="160"/>
                  <a:pt x="148" y="159"/>
                </a:cubicBezTo>
                <a:cubicBezTo>
                  <a:pt x="148" y="160"/>
                  <a:pt x="147" y="161"/>
                  <a:pt x="148" y="161"/>
                </a:cubicBezTo>
                <a:cubicBezTo>
                  <a:pt x="148" y="162"/>
                  <a:pt x="146" y="159"/>
                  <a:pt x="146" y="161"/>
                </a:cubicBezTo>
                <a:cubicBezTo>
                  <a:pt x="146" y="163"/>
                  <a:pt x="146" y="161"/>
                  <a:pt x="147" y="162"/>
                </a:cubicBezTo>
                <a:cubicBezTo>
                  <a:pt x="144" y="163"/>
                  <a:pt x="141" y="165"/>
                  <a:pt x="141" y="169"/>
                </a:cubicBezTo>
                <a:cubicBezTo>
                  <a:pt x="136" y="171"/>
                  <a:pt x="131" y="180"/>
                  <a:pt x="129" y="186"/>
                </a:cubicBezTo>
                <a:cubicBezTo>
                  <a:pt x="127" y="186"/>
                  <a:pt x="123" y="192"/>
                  <a:pt x="124" y="194"/>
                </a:cubicBezTo>
                <a:cubicBezTo>
                  <a:pt x="122" y="195"/>
                  <a:pt x="122" y="197"/>
                  <a:pt x="123" y="198"/>
                </a:cubicBezTo>
                <a:cubicBezTo>
                  <a:pt x="122" y="198"/>
                  <a:pt x="122" y="198"/>
                  <a:pt x="121" y="198"/>
                </a:cubicBezTo>
                <a:cubicBezTo>
                  <a:pt x="123" y="200"/>
                  <a:pt x="119" y="202"/>
                  <a:pt x="122" y="202"/>
                </a:cubicBezTo>
                <a:cubicBezTo>
                  <a:pt x="122" y="203"/>
                  <a:pt x="120" y="203"/>
                  <a:pt x="119" y="203"/>
                </a:cubicBezTo>
                <a:cubicBezTo>
                  <a:pt x="120" y="201"/>
                  <a:pt x="117" y="200"/>
                  <a:pt x="116" y="199"/>
                </a:cubicBezTo>
                <a:cubicBezTo>
                  <a:pt x="116" y="194"/>
                  <a:pt x="108" y="191"/>
                  <a:pt x="106" y="188"/>
                </a:cubicBezTo>
                <a:cubicBezTo>
                  <a:pt x="105" y="188"/>
                  <a:pt x="103" y="188"/>
                  <a:pt x="103" y="189"/>
                </a:cubicBezTo>
                <a:cubicBezTo>
                  <a:pt x="98" y="184"/>
                  <a:pt x="93" y="180"/>
                  <a:pt x="89" y="176"/>
                </a:cubicBezTo>
                <a:cubicBezTo>
                  <a:pt x="88" y="177"/>
                  <a:pt x="88" y="177"/>
                  <a:pt x="88" y="178"/>
                </a:cubicBezTo>
                <a:cubicBezTo>
                  <a:pt x="89" y="178"/>
                  <a:pt x="92" y="182"/>
                  <a:pt x="94" y="184"/>
                </a:cubicBezTo>
                <a:cubicBezTo>
                  <a:pt x="94" y="184"/>
                  <a:pt x="95" y="183"/>
                  <a:pt x="95" y="183"/>
                </a:cubicBezTo>
                <a:cubicBezTo>
                  <a:pt x="95" y="183"/>
                  <a:pt x="95" y="184"/>
                  <a:pt x="96" y="183"/>
                </a:cubicBezTo>
                <a:cubicBezTo>
                  <a:pt x="97" y="183"/>
                  <a:pt x="96" y="186"/>
                  <a:pt x="97" y="186"/>
                </a:cubicBezTo>
                <a:cubicBezTo>
                  <a:pt x="92" y="186"/>
                  <a:pt x="89" y="181"/>
                  <a:pt x="86" y="178"/>
                </a:cubicBezTo>
                <a:cubicBezTo>
                  <a:pt x="83" y="176"/>
                  <a:pt x="79" y="175"/>
                  <a:pt x="77" y="173"/>
                </a:cubicBezTo>
                <a:cubicBezTo>
                  <a:pt x="76" y="173"/>
                  <a:pt x="75" y="172"/>
                  <a:pt x="75" y="173"/>
                </a:cubicBezTo>
                <a:cubicBezTo>
                  <a:pt x="71" y="171"/>
                  <a:pt x="67" y="167"/>
                  <a:pt x="62" y="165"/>
                </a:cubicBezTo>
                <a:cubicBezTo>
                  <a:pt x="61" y="165"/>
                  <a:pt x="63" y="162"/>
                  <a:pt x="63" y="161"/>
                </a:cubicBezTo>
                <a:cubicBezTo>
                  <a:pt x="62" y="161"/>
                  <a:pt x="62" y="163"/>
                  <a:pt x="61" y="163"/>
                </a:cubicBezTo>
                <a:cubicBezTo>
                  <a:pt x="54" y="158"/>
                  <a:pt x="48" y="153"/>
                  <a:pt x="41" y="148"/>
                </a:cubicBezTo>
                <a:cubicBezTo>
                  <a:pt x="41" y="147"/>
                  <a:pt x="43" y="148"/>
                  <a:pt x="42" y="146"/>
                </a:cubicBezTo>
                <a:cubicBezTo>
                  <a:pt x="48" y="148"/>
                  <a:pt x="48" y="154"/>
                  <a:pt x="53" y="154"/>
                </a:cubicBezTo>
                <a:cubicBezTo>
                  <a:pt x="52" y="155"/>
                  <a:pt x="54" y="155"/>
                  <a:pt x="53" y="155"/>
                </a:cubicBezTo>
                <a:cubicBezTo>
                  <a:pt x="55" y="155"/>
                  <a:pt x="55" y="159"/>
                  <a:pt x="58" y="159"/>
                </a:cubicBezTo>
                <a:cubicBezTo>
                  <a:pt x="54" y="153"/>
                  <a:pt x="48" y="150"/>
                  <a:pt x="44" y="143"/>
                </a:cubicBezTo>
                <a:cubicBezTo>
                  <a:pt x="45" y="144"/>
                  <a:pt x="45" y="141"/>
                  <a:pt x="47" y="143"/>
                </a:cubicBezTo>
                <a:cubicBezTo>
                  <a:pt x="46" y="140"/>
                  <a:pt x="48" y="138"/>
                  <a:pt x="50" y="137"/>
                </a:cubicBezTo>
                <a:cubicBezTo>
                  <a:pt x="51" y="135"/>
                  <a:pt x="49" y="137"/>
                  <a:pt x="49" y="135"/>
                </a:cubicBezTo>
                <a:cubicBezTo>
                  <a:pt x="51" y="135"/>
                  <a:pt x="50" y="133"/>
                  <a:pt x="51" y="134"/>
                </a:cubicBezTo>
                <a:cubicBezTo>
                  <a:pt x="52" y="134"/>
                  <a:pt x="51" y="135"/>
                  <a:pt x="51" y="135"/>
                </a:cubicBezTo>
                <a:cubicBezTo>
                  <a:pt x="53" y="135"/>
                  <a:pt x="52" y="134"/>
                  <a:pt x="53" y="133"/>
                </a:cubicBezTo>
                <a:cubicBezTo>
                  <a:pt x="54" y="134"/>
                  <a:pt x="55" y="133"/>
                  <a:pt x="54" y="131"/>
                </a:cubicBezTo>
                <a:cubicBezTo>
                  <a:pt x="57" y="131"/>
                  <a:pt x="61" y="128"/>
                  <a:pt x="63" y="126"/>
                </a:cubicBezTo>
                <a:cubicBezTo>
                  <a:pt x="63" y="125"/>
                  <a:pt x="67" y="126"/>
                  <a:pt x="66" y="123"/>
                </a:cubicBezTo>
                <a:cubicBezTo>
                  <a:pt x="73" y="123"/>
                  <a:pt x="75" y="119"/>
                  <a:pt x="80" y="119"/>
                </a:cubicBezTo>
                <a:cubicBezTo>
                  <a:pt x="81" y="124"/>
                  <a:pt x="79" y="125"/>
                  <a:pt x="80" y="129"/>
                </a:cubicBezTo>
                <a:cubicBezTo>
                  <a:pt x="84" y="132"/>
                  <a:pt x="82" y="139"/>
                  <a:pt x="83" y="144"/>
                </a:cubicBezTo>
                <a:cubicBezTo>
                  <a:pt x="84" y="146"/>
                  <a:pt x="84" y="149"/>
                  <a:pt x="84" y="151"/>
                </a:cubicBezTo>
                <a:cubicBezTo>
                  <a:pt x="85" y="154"/>
                  <a:pt x="84" y="158"/>
                  <a:pt x="86" y="161"/>
                </a:cubicBezTo>
                <a:cubicBezTo>
                  <a:pt x="86" y="162"/>
                  <a:pt x="86" y="162"/>
                  <a:pt x="87" y="162"/>
                </a:cubicBezTo>
                <a:cubicBezTo>
                  <a:pt x="87" y="161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6" y="163"/>
                  <a:pt x="88" y="165"/>
                  <a:pt x="89" y="165"/>
                </a:cubicBezTo>
                <a:cubicBezTo>
                  <a:pt x="90" y="172"/>
                  <a:pt x="100" y="176"/>
                  <a:pt x="105" y="175"/>
                </a:cubicBezTo>
                <a:cubicBezTo>
                  <a:pt x="106" y="176"/>
                  <a:pt x="106" y="177"/>
                  <a:pt x="108" y="177"/>
                </a:cubicBezTo>
                <a:cubicBezTo>
                  <a:pt x="108" y="175"/>
                  <a:pt x="106" y="176"/>
                  <a:pt x="106" y="175"/>
                </a:cubicBezTo>
                <a:cubicBezTo>
                  <a:pt x="106" y="174"/>
                  <a:pt x="110" y="176"/>
                  <a:pt x="111" y="175"/>
                </a:cubicBezTo>
                <a:cubicBezTo>
                  <a:pt x="110" y="174"/>
                  <a:pt x="108" y="174"/>
                  <a:pt x="107" y="174"/>
                </a:cubicBezTo>
                <a:cubicBezTo>
                  <a:pt x="108" y="172"/>
                  <a:pt x="113" y="174"/>
                  <a:pt x="115" y="173"/>
                </a:cubicBezTo>
                <a:cubicBezTo>
                  <a:pt x="118" y="170"/>
                  <a:pt x="123" y="166"/>
                  <a:pt x="126" y="161"/>
                </a:cubicBezTo>
                <a:cubicBezTo>
                  <a:pt x="129" y="158"/>
                  <a:pt x="134" y="151"/>
                  <a:pt x="132" y="147"/>
                </a:cubicBezTo>
                <a:cubicBezTo>
                  <a:pt x="134" y="146"/>
                  <a:pt x="132" y="144"/>
                  <a:pt x="134" y="145"/>
                </a:cubicBezTo>
                <a:cubicBezTo>
                  <a:pt x="134" y="144"/>
                  <a:pt x="132" y="140"/>
                  <a:pt x="135" y="141"/>
                </a:cubicBezTo>
                <a:cubicBezTo>
                  <a:pt x="133" y="135"/>
                  <a:pt x="130" y="132"/>
                  <a:pt x="129" y="128"/>
                </a:cubicBezTo>
                <a:cubicBezTo>
                  <a:pt x="128" y="128"/>
                  <a:pt x="128" y="128"/>
                  <a:pt x="127" y="128"/>
                </a:cubicBezTo>
                <a:cubicBezTo>
                  <a:pt x="126" y="124"/>
                  <a:pt x="118" y="126"/>
                  <a:pt x="116" y="122"/>
                </a:cubicBezTo>
                <a:cubicBezTo>
                  <a:pt x="106" y="125"/>
                  <a:pt x="97" y="127"/>
                  <a:pt x="96" y="139"/>
                </a:cubicBezTo>
                <a:cubicBezTo>
                  <a:pt x="98" y="140"/>
                  <a:pt x="96" y="144"/>
                  <a:pt x="99" y="144"/>
                </a:cubicBezTo>
                <a:cubicBezTo>
                  <a:pt x="98" y="146"/>
                  <a:pt x="99" y="147"/>
                  <a:pt x="100" y="147"/>
                </a:cubicBezTo>
                <a:cubicBezTo>
                  <a:pt x="100" y="148"/>
                  <a:pt x="98" y="148"/>
                  <a:pt x="99" y="149"/>
                </a:cubicBezTo>
                <a:cubicBezTo>
                  <a:pt x="100" y="153"/>
                  <a:pt x="104" y="154"/>
                  <a:pt x="110" y="153"/>
                </a:cubicBezTo>
                <a:cubicBezTo>
                  <a:pt x="110" y="151"/>
                  <a:pt x="114" y="149"/>
                  <a:pt x="112" y="148"/>
                </a:cubicBezTo>
                <a:cubicBezTo>
                  <a:pt x="112" y="147"/>
                  <a:pt x="114" y="148"/>
                  <a:pt x="115" y="148"/>
                </a:cubicBezTo>
                <a:cubicBezTo>
                  <a:pt x="116" y="146"/>
                  <a:pt x="117" y="144"/>
                  <a:pt x="117" y="144"/>
                </a:cubicBezTo>
                <a:cubicBezTo>
                  <a:pt x="116" y="143"/>
                  <a:pt x="114" y="143"/>
                  <a:pt x="114" y="141"/>
                </a:cubicBezTo>
                <a:cubicBezTo>
                  <a:pt x="111" y="140"/>
                  <a:pt x="109" y="138"/>
                  <a:pt x="105" y="137"/>
                </a:cubicBezTo>
                <a:cubicBezTo>
                  <a:pt x="105" y="136"/>
                  <a:pt x="106" y="136"/>
                  <a:pt x="106" y="137"/>
                </a:cubicBezTo>
                <a:cubicBezTo>
                  <a:pt x="107" y="135"/>
                  <a:pt x="109" y="134"/>
                  <a:pt x="110" y="133"/>
                </a:cubicBezTo>
                <a:cubicBezTo>
                  <a:pt x="115" y="134"/>
                  <a:pt x="118" y="133"/>
                  <a:pt x="120" y="135"/>
                </a:cubicBezTo>
                <a:cubicBezTo>
                  <a:pt x="121" y="136"/>
                  <a:pt x="121" y="134"/>
                  <a:pt x="122" y="134"/>
                </a:cubicBezTo>
                <a:cubicBezTo>
                  <a:pt x="123" y="136"/>
                  <a:pt x="121" y="135"/>
                  <a:pt x="120" y="136"/>
                </a:cubicBezTo>
                <a:cubicBezTo>
                  <a:pt x="123" y="139"/>
                  <a:pt x="124" y="145"/>
                  <a:pt x="125" y="149"/>
                </a:cubicBezTo>
                <a:cubicBezTo>
                  <a:pt x="124" y="149"/>
                  <a:pt x="122" y="155"/>
                  <a:pt x="122" y="158"/>
                </a:cubicBezTo>
                <a:cubicBezTo>
                  <a:pt x="121" y="158"/>
                  <a:pt x="119" y="162"/>
                  <a:pt x="118" y="163"/>
                </a:cubicBezTo>
                <a:cubicBezTo>
                  <a:pt x="117" y="163"/>
                  <a:pt x="118" y="161"/>
                  <a:pt x="118" y="160"/>
                </a:cubicBezTo>
                <a:cubicBezTo>
                  <a:pt x="117" y="160"/>
                  <a:pt x="117" y="161"/>
                  <a:pt x="116" y="161"/>
                </a:cubicBezTo>
                <a:cubicBezTo>
                  <a:pt x="117" y="162"/>
                  <a:pt x="116" y="162"/>
                  <a:pt x="115" y="163"/>
                </a:cubicBezTo>
                <a:cubicBezTo>
                  <a:pt x="115" y="164"/>
                  <a:pt x="116" y="164"/>
                  <a:pt x="116" y="164"/>
                </a:cubicBezTo>
                <a:cubicBezTo>
                  <a:pt x="115" y="165"/>
                  <a:pt x="114" y="163"/>
                  <a:pt x="115" y="162"/>
                </a:cubicBezTo>
                <a:cubicBezTo>
                  <a:pt x="113" y="162"/>
                  <a:pt x="115" y="164"/>
                  <a:pt x="114" y="165"/>
                </a:cubicBezTo>
                <a:cubicBezTo>
                  <a:pt x="115" y="164"/>
                  <a:pt x="112" y="164"/>
                  <a:pt x="113" y="166"/>
                </a:cubicBezTo>
                <a:cubicBezTo>
                  <a:pt x="112" y="164"/>
                  <a:pt x="110" y="167"/>
                  <a:pt x="110" y="168"/>
                </a:cubicBezTo>
                <a:cubicBezTo>
                  <a:pt x="109" y="168"/>
                  <a:pt x="108" y="168"/>
                  <a:pt x="108" y="167"/>
                </a:cubicBezTo>
                <a:cubicBezTo>
                  <a:pt x="107" y="168"/>
                  <a:pt x="106" y="167"/>
                  <a:pt x="103" y="168"/>
                </a:cubicBezTo>
                <a:cubicBezTo>
                  <a:pt x="103" y="167"/>
                  <a:pt x="104" y="167"/>
                  <a:pt x="104" y="166"/>
                </a:cubicBezTo>
                <a:cubicBezTo>
                  <a:pt x="103" y="166"/>
                  <a:pt x="103" y="166"/>
                  <a:pt x="103" y="167"/>
                </a:cubicBezTo>
                <a:cubicBezTo>
                  <a:pt x="98" y="163"/>
                  <a:pt x="97" y="154"/>
                  <a:pt x="93" y="149"/>
                </a:cubicBezTo>
                <a:cubicBezTo>
                  <a:pt x="94" y="149"/>
                  <a:pt x="90" y="142"/>
                  <a:pt x="89" y="137"/>
                </a:cubicBezTo>
                <a:cubicBezTo>
                  <a:pt x="89" y="135"/>
                  <a:pt x="90" y="134"/>
                  <a:pt x="88" y="132"/>
                </a:cubicBezTo>
                <a:cubicBezTo>
                  <a:pt x="89" y="132"/>
                  <a:pt x="89" y="133"/>
                  <a:pt x="89" y="133"/>
                </a:cubicBezTo>
                <a:cubicBezTo>
                  <a:pt x="87" y="127"/>
                  <a:pt x="91" y="120"/>
                  <a:pt x="91" y="115"/>
                </a:cubicBezTo>
                <a:cubicBezTo>
                  <a:pt x="91" y="115"/>
                  <a:pt x="90" y="114"/>
                  <a:pt x="90" y="114"/>
                </a:cubicBezTo>
                <a:cubicBezTo>
                  <a:pt x="90" y="113"/>
                  <a:pt x="92" y="104"/>
                  <a:pt x="92" y="104"/>
                </a:cubicBezTo>
                <a:cubicBezTo>
                  <a:pt x="93" y="103"/>
                  <a:pt x="93" y="103"/>
                  <a:pt x="94" y="103"/>
                </a:cubicBezTo>
                <a:cubicBezTo>
                  <a:pt x="94" y="98"/>
                  <a:pt x="98" y="93"/>
                  <a:pt x="98" y="89"/>
                </a:cubicBezTo>
                <a:cubicBezTo>
                  <a:pt x="98" y="89"/>
                  <a:pt x="98" y="89"/>
                  <a:pt x="99" y="89"/>
                </a:cubicBezTo>
                <a:cubicBezTo>
                  <a:pt x="98" y="89"/>
                  <a:pt x="99" y="87"/>
                  <a:pt x="97" y="87"/>
                </a:cubicBezTo>
                <a:cubicBezTo>
                  <a:pt x="98" y="86"/>
                  <a:pt x="99" y="87"/>
                  <a:pt x="100" y="87"/>
                </a:cubicBezTo>
                <a:cubicBezTo>
                  <a:pt x="102" y="82"/>
                  <a:pt x="104" y="76"/>
                  <a:pt x="107" y="71"/>
                </a:cubicBezTo>
                <a:cubicBezTo>
                  <a:pt x="109" y="74"/>
                  <a:pt x="111" y="81"/>
                  <a:pt x="115" y="81"/>
                </a:cubicBezTo>
                <a:cubicBezTo>
                  <a:pt x="116" y="82"/>
                  <a:pt x="116" y="83"/>
                  <a:pt x="117" y="84"/>
                </a:cubicBezTo>
                <a:cubicBezTo>
                  <a:pt x="123" y="85"/>
                  <a:pt x="129" y="84"/>
                  <a:pt x="135" y="82"/>
                </a:cubicBezTo>
                <a:cubicBezTo>
                  <a:pt x="134" y="82"/>
                  <a:pt x="133" y="82"/>
                  <a:pt x="134" y="81"/>
                </a:cubicBezTo>
                <a:cubicBezTo>
                  <a:pt x="142" y="76"/>
                  <a:pt x="148" y="70"/>
                  <a:pt x="147" y="60"/>
                </a:cubicBezTo>
                <a:cubicBezTo>
                  <a:pt x="148" y="60"/>
                  <a:pt x="148" y="60"/>
                  <a:pt x="149" y="60"/>
                </a:cubicBezTo>
                <a:cubicBezTo>
                  <a:pt x="148" y="58"/>
                  <a:pt x="147" y="60"/>
                  <a:pt x="147" y="59"/>
                </a:cubicBezTo>
                <a:cubicBezTo>
                  <a:pt x="149" y="56"/>
                  <a:pt x="145" y="52"/>
                  <a:pt x="144" y="49"/>
                </a:cubicBezTo>
                <a:cubicBezTo>
                  <a:pt x="142" y="49"/>
                  <a:pt x="143" y="49"/>
                  <a:pt x="142" y="48"/>
                </a:cubicBezTo>
                <a:cubicBezTo>
                  <a:pt x="137" y="46"/>
                  <a:pt x="136" y="45"/>
                  <a:pt x="132" y="46"/>
                </a:cubicBezTo>
                <a:cubicBezTo>
                  <a:pt x="130" y="46"/>
                  <a:pt x="128" y="45"/>
                  <a:pt x="126" y="46"/>
                </a:cubicBezTo>
                <a:cubicBezTo>
                  <a:pt x="122" y="49"/>
                  <a:pt x="117" y="61"/>
                  <a:pt x="127" y="62"/>
                </a:cubicBezTo>
                <a:cubicBezTo>
                  <a:pt x="128" y="62"/>
                  <a:pt x="128" y="62"/>
                  <a:pt x="128" y="63"/>
                </a:cubicBezTo>
                <a:cubicBezTo>
                  <a:pt x="129" y="62"/>
                  <a:pt x="129" y="61"/>
                  <a:pt x="130" y="63"/>
                </a:cubicBezTo>
                <a:cubicBezTo>
                  <a:pt x="131" y="61"/>
                  <a:pt x="132" y="61"/>
                  <a:pt x="134" y="61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4" y="59"/>
                  <a:pt x="134" y="59"/>
                  <a:pt x="135" y="60"/>
                </a:cubicBezTo>
                <a:cubicBezTo>
                  <a:pt x="135" y="59"/>
                  <a:pt x="134" y="58"/>
                  <a:pt x="136" y="57"/>
                </a:cubicBezTo>
                <a:cubicBezTo>
                  <a:pt x="136" y="59"/>
                  <a:pt x="139" y="59"/>
                  <a:pt x="139" y="61"/>
                </a:cubicBezTo>
                <a:cubicBezTo>
                  <a:pt x="140" y="62"/>
                  <a:pt x="137" y="68"/>
                  <a:pt x="138" y="68"/>
                </a:cubicBezTo>
                <a:cubicBezTo>
                  <a:pt x="136" y="74"/>
                  <a:pt x="128" y="77"/>
                  <a:pt x="121" y="75"/>
                </a:cubicBezTo>
                <a:cubicBezTo>
                  <a:pt x="115" y="69"/>
                  <a:pt x="110" y="62"/>
                  <a:pt x="114" y="53"/>
                </a:cubicBezTo>
                <a:cubicBezTo>
                  <a:pt x="114" y="53"/>
                  <a:pt x="113" y="53"/>
                  <a:pt x="113" y="52"/>
                </a:cubicBezTo>
                <a:cubicBezTo>
                  <a:pt x="113" y="52"/>
                  <a:pt x="114" y="51"/>
                  <a:pt x="114" y="52"/>
                </a:cubicBezTo>
                <a:cubicBezTo>
                  <a:pt x="115" y="50"/>
                  <a:pt x="112" y="47"/>
                  <a:pt x="116" y="46"/>
                </a:cubicBezTo>
                <a:cubicBezTo>
                  <a:pt x="115" y="45"/>
                  <a:pt x="115" y="45"/>
                  <a:pt x="115" y="43"/>
                </a:cubicBezTo>
                <a:cubicBezTo>
                  <a:pt x="116" y="43"/>
                  <a:pt x="116" y="44"/>
                  <a:pt x="117" y="45"/>
                </a:cubicBezTo>
                <a:cubicBezTo>
                  <a:pt x="117" y="45"/>
                  <a:pt x="117" y="44"/>
                  <a:pt x="118" y="44"/>
                </a:cubicBezTo>
                <a:cubicBezTo>
                  <a:pt x="117" y="43"/>
                  <a:pt x="116" y="43"/>
                  <a:pt x="116" y="42"/>
                </a:cubicBezTo>
                <a:cubicBezTo>
                  <a:pt x="116" y="41"/>
                  <a:pt x="118" y="39"/>
                  <a:pt x="116" y="39"/>
                </a:cubicBezTo>
                <a:cubicBezTo>
                  <a:pt x="120" y="34"/>
                  <a:pt x="126" y="31"/>
                  <a:pt x="130" y="27"/>
                </a:cubicBezTo>
                <a:cubicBezTo>
                  <a:pt x="138" y="26"/>
                  <a:pt x="146" y="23"/>
                  <a:pt x="154" y="27"/>
                </a:cubicBezTo>
                <a:cubicBezTo>
                  <a:pt x="156" y="30"/>
                  <a:pt x="158" y="33"/>
                  <a:pt x="162" y="34"/>
                </a:cubicBezTo>
                <a:cubicBezTo>
                  <a:pt x="161" y="32"/>
                  <a:pt x="157" y="28"/>
                  <a:pt x="155" y="26"/>
                </a:cubicBezTo>
                <a:cubicBezTo>
                  <a:pt x="156" y="26"/>
                  <a:pt x="156" y="25"/>
                  <a:pt x="156" y="25"/>
                </a:cubicBezTo>
                <a:cubicBezTo>
                  <a:pt x="156" y="24"/>
                  <a:pt x="157" y="25"/>
                  <a:pt x="157" y="26"/>
                </a:cubicBezTo>
                <a:cubicBezTo>
                  <a:pt x="177" y="27"/>
                  <a:pt x="188" y="41"/>
                  <a:pt x="195" y="57"/>
                </a:cubicBezTo>
                <a:cubicBezTo>
                  <a:pt x="197" y="64"/>
                  <a:pt x="199" y="75"/>
                  <a:pt x="195" y="80"/>
                </a:cubicBezTo>
                <a:cubicBezTo>
                  <a:pt x="195" y="80"/>
                  <a:pt x="197" y="81"/>
                  <a:pt x="197" y="79"/>
                </a:cubicBezTo>
                <a:cubicBezTo>
                  <a:pt x="198" y="79"/>
                  <a:pt x="197" y="81"/>
                  <a:pt x="197" y="82"/>
                </a:cubicBezTo>
                <a:cubicBezTo>
                  <a:pt x="197" y="82"/>
                  <a:pt x="195" y="84"/>
                  <a:pt x="198" y="84"/>
                </a:cubicBezTo>
                <a:cubicBezTo>
                  <a:pt x="194" y="85"/>
                  <a:pt x="197" y="95"/>
                  <a:pt x="194" y="98"/>
                </a:cubicBezTo>
                <a:close/>
                <a:moveTo>
                  <a:pt x="96" y="160"/>
                </a:moveTo>
                <a:cubicBezTo>
                  <a:pt x="93" y="160"/>
                  <a:pt x="92" y="153"/>
                  <a:pt x="90" y="150"/>
                </a:cubicBezTo>
                <a:cubicBezTo>
                  <a:pt x="94" y="150"/>
                  <a:pt x="92" y="156"/>
                  <a:pt x="96" y="157"/>
                </a:cubicBezTo>
                <a:cubicBezTo>
                  <a:pt x="94" y="157"/>
                  <a:pt x="96" y="159"/>
                  <a:pt x="96" y="160"/>
                </a:cubicBezTo>
                <a:close/>
                <a:moveTo>
                  <a:pt x="131" y="134"/>
                </a:moveTo>
                <a:cubicBezTo>
                  <a:pt x="132" y="134"/>
                  <a:pt x="131" y="136"/>
                  <a:pt x="130" y="135"/>
                </a:cubicBezTo>
                <a:cubicBezTo>
                  <a:pt x="129" y="135"/>
                  <a:pt x="129" y="133"/>
                  <a:pt x="130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9" y="134"/>
                  <a:pt x="131" y="135"/>
                  <a:pt x="131" y="134"/>
                </a:cubicBezTo>
                <a:close/>
                <a:moveTo>
                  <a:pt x="133" y="138"/>
                </a:moveTo>
                <a:cubicBezTo>
                  <a:pt x="132" y="139"/>
                  <a:pt x="132" y="137"/>
                  <a:pt x="132" y="138"/>
                </a:cubicBezTo>
                <a:cubicBezTo>
                  <a:pt x="130" y="139"/>
                  <a:pt x="131" y="137"/>
                  <a:pt x="130" y="137"/>
                </a:cubicBezTo>
                <a:cubicBezTo>
                  <a:pt x="130" y="137"/>
                  <a:pt x="130" y="136"/>
                  <a:pt x="130" y="136"/>
                </a:cubicBezTo>
                <a:cubicBezTo>
                  <a:pt x="131" y="136"/>
                  <a:pt x="131" y="136"/>
                  <a:pt x="131" y="136"/>
                </a:cubicBezTo>
                <a:cubicBezTo>
                  <a:pt x="131" y="139"/>
                  <a:pt x="132" y="135"/>
                  <a:pt x="133" y="138"/>
                </a:cubicBezTo>
                <a:close/>
                <a:moveTo>
                  <a:pt x="118" y="132"/>
                </a:moveTo>
                <a:cubicBezTo>
                  <a:pt x="116" y="131"/>
                  <a:pt x="115" y="131"/>
                  <a:pt x="115" y="129"/>
                </a:cubicBezTo>
                <a:cubicBezTo>
                  <a:pt x="116" y="129"/>
                  <a:pt x="118" y="131"/>
                  <a:pt x="118" y="130"/>
                </a:cubicBezTo>
                <a:cubicBezTo>
                  <a:pt x="118" y="130"/>
                  <a:pt x="118" y="131"/>
                  <a:pt x="118" y="132"/>
                </a:cubicBezTo>
                <a:close/>
                <a:moveTo>
                  <a:pt x="115" y="132"/>
                </a:moveTo>
                <a:cubicBezTo>
                  <a:pt x="114" y="133"/>
                  <a:pt x="113" y="132"/>
                  <a:pt x="112" y="132"/>
                </a:cubicBezTo>
                <a:cubicBezTo>
                  <a:pt x="113" y="131"/>
                  <a:pt x="114" y="131"/>
                  <a:pt x="115" y="132"/>
                </a:cubicBezTo>
                <a:close/>
                <a:moveTo>
                  <a:pt x="131" y="55"/>
                </a:moveTo>
                <a:cubicBezTo>
                  <a:pt x="129" y="56"/>
                  <a:pt x="129" y="57"/>
                  <a:pt x="128" y="58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129" y="56"/>
                  <a:pt x="129" y="55"/>
                  <a:pt x="129" y="54"/>
                </a:cubicBezTo>
                <a:cubicBezTo>
                  <a:pt x="130" y="54"/>
                  <a:pt x="130" y="54"/>
                  <a:pt x="130" y="55"/>
                </a:cubicBezTo>
                <a:cubicBezTo>
                  <a:pt x="130" y="55"/>
                  <a:pt x="130" y="55"/>
                  <a:pt x="131" y="55"/>
                </a:cubicBezTo>
                <a:close/>
                <a:moveTo>
                  <a:pt x="198" y="107"/>
                </a:moveTo>
                <a:cubicBezTo>
                  <a:pt x="198" y="106"/>
                  <a:pt x="199" y="106"/>
                  <a:pt x="199" y="105"/>
                </a:cubicBezTo>
                <a:cubicBezTo>
                  <a:pt x="200" y="105"/>
                  <a:pt x="200" y="107"/>
                  <a:pt x="198" y="107"/>
                </a:cubicBezTo>
                <a:close/>
                <a:moveTo>
                  <a:pt x="202" y="100"/>
                </a:moveTo>
                <a:cubicBezTo>
                  <a:pt x="201" y="101"/>
                  <a:pt x="201" y="100"/>
                  <a:pt x="200" y="100"/>
                </a:cubicBezTo>
                <a:cubicBezTo>
                  <a:pt x="202" y="98"/>
                  <a:pt x="200" y="96"/>
                  <a:pt x="202" y="96"/>
                </a:cubicBezTo>
                <a:cubicBezTo>
                  <a:pt x="202" y="96"/>
                  <a:pt x="202" y="97"/>
                  <a:pt x="202" y="97"/>
                </a:cubicBezTo>
                <a:cubicBezTo>
                  <a:pt x="203" y="97"/>
                  <a:pt x="202" y="99"/>
                  <a:pt x="201" y="99"/>
                </a:cubicBezTo>
                <a:cubicBezTo>
                  <a:pt x="201" y="100"/>
                  <a:pt x="201" y="100"/>
                  <a:pt x="202" y="100"/>
                </a:cubicBezTo>
                <a:close/>
                <a:moveTo>
                  <a:pt x="203" y="82"/>
                </a:moveTo>
                <a:cubicBezTo>
                  <a:pt x="203" y="80"/>
                  <a:pt x="203" y="80"/>
                  <a:pt x="203" y="77"/>
                </a:cubicBezTo>
                <a:cubicBezTo>
                  <a:pt x="204" y="78"/>
                  <a:pt x="205" y="82"/>
                  <a:pt x="203" y="82"/>
                </a:cubicBezTo>
                <a:close/>
                <a:moveTo>
                  <a:pt x="141" y="186"/>
                </a:moveTo>
                <a:cubicBezTo>
                  <a:pt x="140" y="187"/>
                  <a:pt x="139" y="188"/>
                  <a:pt x="138" y="189"/>
                </a:cubicBezTo>
                <a:cubicBezTo>
                  <a:pt x="137" y="190"/>
                  <a:pt x="139" y="186"/>
                  <a:pt x="141" y="186"/>
                </a:cubicBezTo>
                <a:close/>
                <a:moveTo>
                  <a:pt x="58" y="160"/>
                </a:moveTo>
                <a:cubicBezTo>
                  <a:pt x="60" y="159"/>
                  <a:pt x="60" y="161"/>
                  <a:pt x="62" y="161"/>
                </a:cubicBezTo>
                <a:cubicBezTo>
                  <a:pt x="61" y="162"/>
                  <a:pt x="59" y="160"/>
                  <a:pt x="58" y="16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 rot="1092595">
            <a:off x="7692018" y="690024"/>
            <a:ext cx="674688" cy="1014412"/>
          </a:xfrm>
          <a:custGeom>
            <a:avLst/>
            <a:gdLst>
              <a:gd name="T0" fmla="*/ 114 w 218"/>
              <a:gd name="T1" fmla="*/ 274 h 328"/>
              <a:gd name="T2" fmla="*/ 3 w 218"/>
              <a:gd name="T3" fmla="*/ 80 h 328"/>
              <a:gd name="T4" fmla="*/ 41 w 218"/>
              <a:gd name="T5" fmla="*/ 225 h 328"/>
              <a:gd name="T6" fmla="*/ 64 w 218"/>
              <a:gd name="T7" fmla="*/ 286 h 328"/>
              <a:gd name="T8" fmla="*/ 98 w 218"/>
              <a:gd name="T9" fmla="*/ 291 h 328"/>
              <a:gd name="T10" fmla="*/ 107 w 218"/>
              <a:gd name="T11" fmla="*/ 268 h 328"/>
              <a:gd name="T12" fmla="*/ 87 w 218"/>
              <a:gd name="T13" fmla="*/ 272 h 328"/>
              <a:gd name="T14" fmla="*/ 124 w 218"/>
              <a:gd name="T15" fmla="*/ 250 h 328"/>
              <a:gd name="T16" fmla="*/ 145 w 218"/>
              <a:gd name="T17" fmla="*/ 239 h 328"/>
              <a:gd name="T18" fmla="*/ 183 w 218"/>
              <a:gd name="T19" fmla="*/ 176 h 328"/>
              <a:gd name="T20" fmla="*/ 204 w 218"/>
              <a:gd name="T21" fmla="*/ 139 h 328"/>
              <a:gd name="T22" fmla="*/ 157 w 218"/>
              <a:gd name="T23" fmla="*/ 7 h 328"/>
              <a:gd name="T24" fmla="*/ 66 w 218"/>
              <a:gd name="T25" fmla="*/ 9 h 328"/>
              <a:gd name="T26" fmla="*/ 66 w 218"/>
              <a:gd name="T27" fmla="*/ 14 h 328"/>
              <a:gd name="T28" fmla="*/ 54 w 218"/>
              <a:gd name="T29" fmla="*/ 46 h 328"/>
              <a:gd name="T30" fmla="*/ 28 w 218"/>
              <a:gd name="T31" fmla="*/ 47 h 328"/>
              <a:gd name="T32" fmla="*/ 97 w 218"/>
              <a:gd name="T33" fmla="*/ 19 h 328"/>
              <a:gd name="T34" fmla="*/ 100 w 218"/>
              <a:gd name="T35" fmla="*/ 41 h 328"/>
              <a:gd name="T36" fmla="*/ 29 w 218"/>
              <a:gd name="T37" fmla="*/ 126 h 328"/>
              <a:gd name="T38" fmla="*/ 81 w 218"/>
              <a:gd name="T39" fmla="*/ 30 h 328"/>
              <a:gd name="T40" fmla="*/ 26 w 218"/>
              <a:gd name="T41" fmla="*/ 88 h 328"/>
              <a:gd name="T42" fmla="*/ 174 w 218"/>
              <a:gd name="T43" fmla="*/ 17 h 328"/>
              <a:gd name="T44" fmla="*/ 158 w 218"/>
              <a:gd name="T45" fmla="*/ 25 h 328"/>
              <a:gd name="T46" fmla="*/ 102 w 218"/>
              <a:gd name="T47" fmla="*/ 91 h 328"/>
              <a:gd name="T48" fmla="*/ 78 w 218"/>
              <a:gd name="T49" fmla="*/ 120 h 328"/>
              <a:gd name="T50" fmla="*/ 79 w 218"/>
              <a:gd name="T51" fmla="*/ 80 h 328"/>
              <a:gd name="T52" fmla="*/ 68 w 218"/>
              <a:gd name="T53" fmla="*/ 135 h 328"/>
              <a:gd name="T54" fmla="*/ 136 w 218"/>
              <a:gd name="T55" fmla="*/ 26 h 328"/>
              <a:gd name="T56" fmla="*/ 149 w 218"/>
              <a:gd name="T57" fmla="*/ 85 h 328"/>
              <a:gd name="T58" fmla="*/ 64 w 218"/>
              <a:gd name="T59" fmla="*/ 192 h 328"/>
              <a:gd name="T60" fmla="*/ 122 w 218"/>
              <a:gd name="T61" fmla="*/ 133 h 328"/>
              <a:gd name="T62" fmla="*/ 185 w 218"/>
              <a:gd name="T63" fmla="*/ 51 h 328"/>
              <a:gd name="T64" fmla="*/ 111 w 218"/>
              <a:gd name="T65" fmla="*/ 187 h 328"/>
              <a:gd name="T66" fmla="*/ 54 w 218"/>
              <a:gd name="T67" fmla="*/ 221 h 328"/>
              <a:gd name="T68" fmla="*/ 53 w 218"/>
              <a:gd name="T69" fmla="*/ 210 h 328"/>
              <a:gd name="T70" fmla="*/ 68 w 218"/>
              <a:gd name="T71" fmla="*/ 240 h 328"/>
              <a:gd name="T72" fmla="*/ 133 w 218"/>
              <a:gd name="T73" fmla="*/ 171 h 328"/>
              <a:gd name="T74" fmla="*/ 133 w 218"/>
              <a:gd name="T75" fmla="*/ 25 h 328"/>
              <a:gd name="T76" fmla="*/ 106 w 218"/>
              <a:gd name="T77" fmla="*/ 36 h 328"/>
              <a:gd name="T78" fmla="*/ 106 w 218"/>
              <a:gd name="T79" fmla="*/ 51 h 328"/>
              <a:gd name="T80" fmla="*/ 44 w 218"/>
              <a:gd name="T81" fmla="*/ 60 h 328"/>
              <a:gd name="T82" fmla="*/ 213 w 218"/>
              <a:gd name="T83" fmla="*/ 81 h 328"/>
              <a:gd name="T84" fmla="*/ 206 w 218"/>
              <a:gd name="T85" fmla="*/ 91 h 328"/>
              <a:gd name="T86" fmla="*/ 133 w 218"/>
              <a:gd name="T87" fmla="*/ 207 h 328"/>
              <a:gd name="T88" fmla="*/ 78 w 218"/>
              <a:gd name="T89" fmla="*/ 237 h 328"/>
              <a:gd name="T90" fmla="*/ 184 w 218"/>
              <a:gd name="T91" fmla="*/ 110 h 328"/>
              <a:gd name="T92" fmla="*/ 169 w 218"/>
              <a:gd name="T93" fmla="*/ 122 h 328"/>
              <a:gd name="T94" fmla="*/ 110 w 218"/>
              <a:gd name="T95" fmla="*/ 142 h 328"/>
              <a:gd name="T96" fmla="*/ 86 w 218"/>
              <a:gd name="T97" fmla="*/ 171 h 328"/>
              <a:gd name="T98" fmla="*/ 191 w 218"/>
              <a:gd name="T99" fmla="*/ 156 h 328"/>
              <a:gd name="T100" fmla="*/ 129 w 218"/>
              <a:gd name="T101" fmla="*/ 168 h 328"/>
              <a:gd name="T102" fmla="*/ 23 w 218"/>
              <a:gd name="T103" fmla="*/ 180 h 328"/>
              <a:gd name="T104" fmla="*/ 151 w 218"/>
              <a:gd name="T105" fmla="*/ 203 h 328"/>
              <a:gd name="T106" fmla="*/ 148 w 218"/>
              <a:gd name="T107" fmla="*/ 195 h 328"/>
              <a:gd name="T108" fmla="*/ 157 w 218"/>
              <a:gd name="T109" fmla="*/ 216 h 328"/>
              <a:gd name="T110" fmla="*/ 52 w 218"/>
              <a:gd name="T111" fmla="*/ 239 h 328"/>
              <a:gd name="T112" fmla="*/ 60 w 218"/>
              <a:gd name="T113" fmla="*/ 255 h 328"/>
              <a:gd name="T114" fmla="*/ 97 w 218"/>
              <a:gd name="T115" fmla="*/ 285 h 328"/>
              <a:gd name="T116" fmla="*/ 75 w 218"/>
              <a:gd name="T117" fmla="*/ 314 h 328"/>
              <a:gd name="T118" fmla="*/ 56 w 218"/>
              <a:gd name="T119" fmla="*/ 162 h 328"/>
              <a:gd name="T120" fmla="*/ 152 w 218"/>
              <a:gd name="T121" fmla="*/ 228 h 328"/>
              <a:gd name="T122" fmla="*/ 65 w 218"/>
              <a:gd name="T123" fmla="*/ 32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8" h="328">
                <a:moveTo>
                  <a:pt x="66" y="1"/>
                </a:moveTo>
                <a:cubicBezTo>
                  <a:pt x="67" y="0"/>
                  <a:pt x="68" y="2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2"/>
                  <a:pt x="69" y="2"/>
                  <a:pt x="69" y="2"/>
                </a:cubicBezTo>
                <a:cubicBezTo>
                  <a:pt x="68" y="1"/>
                  <a:pt x="66" y="3"/>
                  <a:pt x="66" y="1"/>
                </a:cubicBezTo>
                <a:close/>
                <a:moveTo>
                  <a:pt x="153" y="28"/>
                </a:moveTo>
                <a:cubicBezTo>
                  <a:pt x="154" y="29"/>
                  <a:pt x="155" y="26"/>
                  <a:pt x="154" y="26"/>
                </a:cubicBezTo>
                <a:cubicBezTo>
                  <a:pt x="154" y="27"/>
                  <a:pt x="153" y="27"/>
                  <a:pt x="153" y="28"/>
                </a:cubicBezTo>
                <a:close/>
                <a:moveTo>
                  <a:pt x="171" y="75"/>
                </a:moveTo>
                <a:cubicBezTo>
                  <a:pt x="172" y="74"/>
                  <a:pt x="172" y="72"/>
                  <a:pt x="173" y="71"/>
                </a:cubicBezTo>
                <a:cubicBezTo>
                  <a:pt x="173" y="71"/>
                  <a:pt x="171" y="70"/>
                  <a:pt x="171" y="71"/>
                </a:cubicBezTo>
                <a:cubicBezTo>
                  <a:pt x="174" y="72"/>
                  <a:pt x="170" y="73"/>
                  <a:pt x="171" y="75"/>
                </a:cubicBezTo>
                <a:close/>
                <a:moveTo>
                  <a:pt x="163" y="81"/>
                </a:moveTo>
                <a:cubicBezTo>
                  <a:pt x="164" y="82"/>
                  <a:pt x="164" y="81"/>
                  <a:pt x="165" y="81"/>
                </a:cubicBezTo>
                <a:cubicBezTo>
                  <a:pt x="167" y="80"/>
                  <a:pt x="167" y="77"/>
                  <a:pt x="170" y="77"/>
                </a:cubicBezTo>
                <a:cubicBezTo>
                  <a:pt x="170" y="75"/>
                  <a:pt x="169" y="75"/>
                  <a:pt x="170" y="74"/>
                </a:cubicBezTo>
                <a:cubicBezTo>
                  <a:pt x="166" y="76"/>
                  <a:pt x="165" y="79"/>
                  <a:pt x="163" y="81"/>
                </a:cubicBezTo>
                <a:close/>
                <a:moveTo>
                  <a:pt x="69" y="94"/>
                </a:moveTo>
                <a:cubicBezTo>
                  <a:pt x="69" y="94"/>
                  <a:pt x="68" y="94"/>
                  <a:pt x="68" y="93"/>
                </a:cubicBezTo>
                <a:cubicBezTo>
                  <a:pt x="69" y="93"/>
                  <a:pt x="69" y="93"/>
                  <a:pt x="70" y="93"/>
                </a:cubicBezTo>
                <a:cubicBezTo>
                  <a:pt x="70" y="93"/>
                  <a:pt x="70" y="92"/>
                  <a:pt x="69" y="92"/>
                </a:cubicBezTo>
                <a:cubicBezTo>
                  <a:pt x="68" y="93"/>
                  <a:pt x="67" y="95"/>
                  <a:pt x="69" y="94"/>
                </a:cubicBezTo>
                <a:close/>
                <a:moveTo>
                  <a:pt x="50" y="209"/>
                </a:moveTo>
                <a:cubicBezTo>
                  <a:pt x="51" y="208"/>
                  <a:pt x="53" y="206"/>
                  <a:pt x="53" y="205"/>
                </a:cubicBezTo>
                <a:cubicBezTo>
                  <a:pt x="53" y="205"/>
                  <a:pt x="53" y="205"/>
                  <a:pt x="52" y="205"/>
                </a:cubicBezTo>
                <a:cubicBezTo>
                  <a:pt x="53" y="205"/>
                  <a:pt x="53" y="205"/>
                  <a:pt x="53" y="204"/>
                </a:cubicBezTo>
                <a:cubicBezTo>
                  <a:pt x="51" y="205"/>
                  <a:pt x="50" y="207"/>
                  <a:pt x="50" y="209"/>
                </a:cubicBezTo>
                <a:close/>
                <a:moveTo>
                  <a:pt x="124" y="261"/>
                </a:moveTo>
                <a:cubicBezTo>
                  <a:pt x="126" y="262"/>
                  <a:pt x="126" y="260"/>
                  <a:pt x="127" y="259"/>
                </a:cubicBezTo>
                <a:cubicBezTo>
                  <a:pt x="127" y="259"/>
                  <a:pt x="127" y="259"/>
                  <a:pt x="127" y="259"/>
                </a:cubicBezTo>
                <a:cubicBezTo>
                  <a:pt x="127" y="259"/>
                  <a:pt x="126" y="259"/>
                  <a:pt x="126" y="259"/>
                </a:cubicBezTo>
                <a:cubicBezTo>
                  <a:pt x="126" y="260"/>
                  <a:pt x="125" y="260"/>
                  <a:pt x="124" y="261"/>
                </a:cubicBezTo>
                <a:close/>
                <a:moveTo>
                  <a:pt x="114" y="274"/>
                </a:moveTo>
                <a:cubicBezTo>
                  <a:pt x="115" y="272"/>
                  <a:pt x="119" y="271"/>
                  <a:pt x="116" y="270"/>
                </a:cubicBezTo>
                <a:cubicBezTo>
                  <a:pt x="116" y="271"/>
                  <a:pt x="112" y="272"/>
                  <a:pt x="114" y="274"/>
                </a:cubicBezTo>
                <a:close/>
                <a:moveTo>
                  <a:pt x="63" y="6"/>
                </a:moveTo>
                <a:cubicBezTo>
                  <a:pt x="59" y="8"/>
                  <a:pt x="55" y="11"/>
                  <a:pt x="50" y="13"/>
                </a:cubicBezTo>
                <a:cubicBezTo>
                  <a:pt x="50" y="13"/>
                  <a:pt x="50" y="12"/>
                  <a:pt x="50" y="12"/>
                </a:cubicBezTo>
                <a:cubicBezTo>
                  <a:pt x="53" y="13"/>
                  <a:pt x="51" y="9"/>
                  <a:pt x="53" y="8"/>
                </a:cubicBezTo>
                <a:cubicBezTo>
                  <a:pt x="54" y="9"/>
                  <a:pt x="52" y="10"/>
                  <a:pt x="54" y="10"/>
                </a:cubicBezTo>
                <a:cubicBezTo>
                  <a:pt x="54" y="7"/>
                  <a:pt x="56" y="10"/>
                  <a:pt x="54" y="7"/>
                </a:cubicBezTo>
                <a:cubicBezTo>
                  <a:pt x="56" y="6"/>
                  <a:pt x="60" y="7"/>
                  <a:pt x="61" y="4"/>
                </a:cubicBezTo>
                <a:cubicBezTo>
                  <a:pt x="60" y="4"/>
                  <a:pt x="58" y="5"/>
                  <a:pt x="58" y="5"/>
                </a:cubicBezTo>
                <a:cubicBezTo>
                  <a:pt x="58" y="4"/>
                  <a:pt x="60" y="4"/>
                  <a:pt x="60" y="3"/>
                </a:cubicBezTo>
                <a:cubicBezTo>
                  <a:pt x="57" y="3"/>
                  <a:pt x="57" y="7"/>
                  <a:pt x="54" y="6"/>
                </a:cubicBezTo>
                <a:cubicBezTo>
                  <a:pt x="55" y="8"/>
                  <a:pt x="50" y="8"/>
                  <a:pt x="49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46" y="10"/>
                  <a:pt x="44" y="14"/>
                  <a:pt x="42" y="16"/>
                </a:cubicBezTo>
                <a:cubicBezTo>
                  <a:pt x="43" y="16"/>
                  <a:pt x="44" y="15"/>
                  <a:pt x="45" y="16"/>
                </a:cubicBezTo>
                <a:cubicBezTo>
                  <a:pt x="44" y="16"/>
                  <a:pt x="44" y="17"/>
                  <a:pt x="43" y="17"/>
                </a:cubicBezTo>
                <a:cubicBezTo>
                  <a:pt x="42" y="17"/>
                  <a:pt x="42" y="16"/>
                  <a:pt x="41" y="16"/>
                </a:cubicBezTo>
                <a:cubicBezTo>
                  <a:pt x="40" y="17"/>
                  <a:pt x="42" y="18"/>
                  <a:pt x="40" y="19"/>
                </a:cubicBezTo>
                <a:cubicBezTo>
                  <a:pt x="40" y="18"/>
                  <a:pt x="40" y="17"/>
                  <a:pt x="40" y="18"/>
                </a:cubicBezTo>
                <a:cubicBezTo>
                  <a:pt x="40" y="19"/>
                  <a:pt x="40" y="19"/>
                  <a:pt x="39" y="19"/>
                </a:cubicBezTo>
                <a:cubicBezTo>
                  <a:pt x="40" y="18"/>
                  <a:pt x="34" y="22"/>
                  <a:pt x="31" y="24"/>
                </a:cubicBezTo>
                <a:cubicBezTo>
                  <a:pt x="31" y="25"/>
                  <a:pt x="32" y="25"/>
                  <a:pt x="32" y="26"/>
                </a:cubicBezTo>
                <a:cubicBezTo>
                  <a:pt x="31" y="25"/>
                  <a:pt x="30" y="26"/>
                  <a:pt x="29" y="27"/>
                </a:cubicBezTo>
                <a:cubicBezTo>
                  <a:pt x="29" y="27"/>
                  <a:pt x="29" y="28"/>
                  <a:pt x="29" y="28"/>
                </a:cubicBezTo>
                <a:cubicBezTo>
                  <a:pt x="26" y="28"/>
                  <a:pt x="27" y="32"/>
                  <a:pt x="25" y="34"/>
                </a:cubicBezTo>
                <a:cubicBezTo>
                  <a:pt x="25" y="33"/>
                  <a:pt x="25" y="33"/>
                  <a:pt x="26" y="32"/>
                </a:cubicBezTo>
                <a:cubicBezTo>
                  <a:pt x="22" y="36"/>
                  <a:pt x="19" y="39"/>
                  <a:pt x="17" y="44"/>
                </a:cubicBezTo>
                <a:cubicBezTo>
                  <a:pt x="16" y="44"/>
                  <a:pt x="16" y="44"/>
                  <a:pt x="15" y="44"/>
                </a:cubicBezTo>
                <a:cubicBezTo>
                  <a:pt x="15" y="48"/>
                  <a:pt x="10" y="50"/>
                  <a:pt x="10" y="53"/>
                </a:cubicBezTo>
                <a:cubicBezTo>
                  <a:pt x="10" y="54"/>
                  <a:pt x="12" y="55"/>
                  <a:pt x="10" y="55"/>
                </a:cubicBezTo>
                <a:cubicBezTo>
                  <a:pt x="10" y="55"/>
                  <a:pt x="10" y="54"/>
                  <a:pt x="9" y="54"/>
                </a:cubicBezTo>
                <a:cubicBezTo>
                  <a:pt x="8" y="57"/>
                  <a:pt x="4" y="63"/>
                  <a:pt x="5" y="64"/>
                </a:cubicBezTo>
                <a:cubicBezTo>
                  <a:pt x="6" y="63"/>
                  <a:pt x="7" y="57"/>
                  <a:pt x="9" y="58"/>
                </a:cubicBezTo>
                <a:cubicBezTo>
                  <a:pt x="7" y="64"/>
                  <a:pt x="6" y="70"/>
                  <a:pt x="4" y="79"/>
                </a:cubicBezTo>
                <a:cubicBezTo>
                  <a:pt x="4" y="79"/>
                  <a:pt x="5" y="78"/>
                  <a:pt x="5" y="79"/>
                </a:cubicBezTo>
                <a:cubicBezTo>
                  <a:pt x="5" y="80"/>
                  <a:pt x="3" y="79"/>
                  <a:pt x="3" y="80"/>
                </a:cubicBezTo>
                <a:cubicBezTo>
                  <a:pt x="4" y="80"/>
                  <a:pt x="3" y="81"/>
                  <a:pt x="4" y="81"/>
                </a:cubicBezTo>
                <a:cubicBezTo>
                  <a:pt x="1" y="90"/>
                  <a:pt x="2" y="95"/>
                  <a:pt x="3" y="103"/>
                </a:cubicBezTo>
                <a:cubicBezTo>
                  <a:pt x="1" y="102"/>
                  <a:pt x="0" y="104"/>
                  <a:pt x="1" y="103"/>
                </a:cubicBezTo>
                <a:cubicBezTo>
                  <a:pt x="2" y="103"/>
                  <a:pt x="2" y="103"/>
                  <a:pt x="3" y="103"/>
                </a:cubicBezTo>
                <a:cubicBezTo>
                  <a:pt x="2" y="108"/>
                  <a:pt x="4" y="112"/>
                  <a:pt x="3" y="115"/>
                </a:cubicBezTo>
                <a:cubicBezTo>
                  <a:pt x="4" y="117"/>
                  <a:pt x="4" y="121"/>
                  <a:pt x="4" y="123"/>
                </a:cubicBezTo>
                <a:cubicBezTo>
                  <a:pt x="4" y="123"/>
                  <a:pt x="3" y="121"/>
                  <a:pt x="3" y="122"/>
                </a:cubicBezTo>
                <a:cubicBezTo>
                  <a:pt x="4" y="124"/>
                  <a:pt x="3" y="124"/>
                  <a:pt x="5" y="126"/>
                </a:cubicBezTo>
                <a:cubicBezTo>
                  <a:pt x="4" y="126"/>
                  <a:pt x="5" y="127"/>
                  <a:pt x="4" y="127"/>
                </a:cubicBezTo>
                <a:cubicBezTo>
                  <a:pt x="4" y="126"/>
                  <a:pt x="3" y="125"/>
                  <a:pt x="2" y="125"/>
                </a:cubicBezTo>
                <a:cubicBezTo>
                  <a:pt x="2" y="125"/>
                  <a:pt x="2" y="126"/>
                  <a:pt x="3" y="127"/>
                </a:cubicBezTo>
                <a:cubicBezTo>
                  <a:pt x="3" y="125"/>
                  <a:pt x="4" y="128"/>
                  <a:pt x="4" y="128"/>
                </a:cubicBezTo>
                <a:cubicBezTo>
                  <a:pt x="3" y="127"/>
                  <a:pt x="2" y="129"/>
                  <a:pt x="3" y="129"/>
                </a:cubicBezTo>
                <a:cubicBezTo>
                  <a:pt x="3" y="129"/>
                  <a:pt x="5" y="127"/>
                  <a:pt x="4" y="128"/>
                </a:cubicBezTo>
                <a:cubicBezTo>
                  <a:pt x="2" y="133"/>
                  <a:pt x="6" y="148"/>
                  <a:pt x="9" y="156"/>
                </a:cubicBezTo>
                <a:cubicBezTo>
                  <a:pt x="10" y="155"/>
                  <a:pt x="10" y="155"/>
                  <a:pt x="11" y="154"/>
                </a:cubicBezTo>
                <a:cubicBezTo>
                  <a:pt x="12" y="156"/>
                  <a:pt x="10" y="156"/>
                  <a:pt x="9" y="156"/>
                </a:cubicBezTo>
                <a:cubicBezTo>
                  <a:pt x="8" y="158"/>
                  <a:pt x="9" y="158"/>
                  <a:pt x="10" y="159"/>
                </a:cubicBezTo>
                <a:cubicBezTo>
                  <a:pt x="9" y="160"/>
                  <a:pt x="6" y="163"/>
                  <a:pt x="9" y="162"/>
                </a:cubicBezTo>
                <a:cubicBezTo>
                  <a:pt x="8" y="163"/>
                  <a:pt x="9" y="163"/>
                  <a:pt x="10" y="164"/>
                </a:cubicBezTo>
                <a:cubicBezTo>
                  <a:pt x="9" y="163"/>
                  <a:pt x="8" y="163"/>
                  <a:pt x="7" y="163"/>
                </a:cubicBezTo>
                <a:cubicBezTo>
                  <a:pt x="8" y="165"/>
                  <a:pt x="9" y="164"/>
                  <a:pt x="9" y="165"/>
                </a:cubicBezTo>
                <a:cubicBezTo>
                  <a:pt x="9" y="166"/>
                  <a:pt x="6" y="167"/>
                  <a:pt x="8" y="169"/>
                </a:cubicBezTo>
                <a:cubicBezTo>
                  <a:pt x="9" y="166"/>
                  <a:pt x="9" y="167"/>
                  <a:pt x="11" y="165"/>
                </a:cubicBezTo>
                <a:cubicBezTo>
                  <a:pt x="10" y="167"/>
                  <a:pt x="12" y="165"/>
                  <a:pt x="12" y="166"/>
                </a:cubicBezTo>
                <a:cubicBezTo>
                  <a:pt x="11" y="168"/>
                  <a:pt x="13" y="175"/>
                  <a:pt x="16" y="176"/>
                </a:cubicBezTo>
                <a:cubicBezTo>
                  <a:pt x="15" y="180"/>
                  <a:pt x="19" y="185"/>
                  <a:pt x="20" y="189"/>
                </a:cubicBezTo>
                <a:cubicBezTo>
                  <a:pt x="21" y="185"/>
                  <a:pt x="18" y="184"/>
                  <a:pt x="19" y="182"/>
                </a:cubicBezTo>
                <a:cubicBezTo>
                  <a:pt x="18" y="182"/>
                  <a:pt x="18" y="180"/>
                  <a:pt x="17" y="179"/>
                </a:cubicBezTo>
                <a:cubicBezTo>
                  <a:pt x="20" y="179"/>
                  <a:pt x="20" y="183"/>
                  <a:pt x="22" y="184"/>
                </a:cubicBezTo>
                <a:cubicBezTo>
                  <a:pt x="19" y="184"/>
                  <a:pt x="23" y="186"/>
                  <a:pt x="22" y="188"/>
                </a:cubicBezTo>
                <a:cubicBezTo>
                  <a:pt x="23" y="188"/>
                  <a:pt x="24" y="188"/>
                  <a:pt x="24" y="188"/>
                </a:cubicBezTo>
                <a:cubicBezTo>
                  <a:pt x="24" y="189"/>
                  <a:pt x="23" y="188"/>
                  <a:pt x="23" y="189"/>
                </a:cubicBezTo>
                <a:cubicBezTo>
                  <a:pt x="27" y="195"/>
                  <a:pt x="30" y="204"/>
                  <a:pt x="35" y="210"/>
                </a:cubicBezTo>
                <a:cubicBezTo>
                  <a:pt x="35" y="215"/>
                  <a:pt x="40" y="220"/>
                  <a:pt x="41" y="225"/>
                </a:cubicBezTo>
                <a:cubicBezTo>
                  <a:pt x="43" y="224"/>
                  <a:pt x="40" y="221"/>
                  <a:pt x="41" y="221"/>
                </a:cubicBezTo>
                <a:cubicBezTo>
                  <a:pt x="42" y="222"/>
                  <a:pt x="42" y="224"/>
                  <a:pt x="43" y="225"/>
                </a:cubicBezTo>
                <a:cubicBezTo>
                  <a:pt x="42" y="225"/>
                  <a:pt x="42" y="225"/>
                  <a:pt x="41" y="226"/>
                </a:cubicBezTo>
                <a:cubicBezTo>
                  <a:pt x="42" y="228"/>
                  <a:pt x="44" y="226"/>
                  <a:pt x="44" y="228"/>
                </a:cubicBezTo>
                <a:cubicBezTo>
                  <a:pt x="44" y="228"/>
                  <a:pt x="42" y="227"/>
                  <a:pt x="42" y="228"/>
                </a:cubicBezTo>
                <a:cubicBezTo>
                  <a:pt x="45" y="230"/>
                  <a:pt x="46" y="235"/>
                  <a:pt x="48" y="235"/>
                </a:cubicBezTo>
                <a:cubicBezTo>
                  <a:pt x="48" y="238"/>
                  <a:pt x="52" y="246"/>
                  <a:pt x="54" y="246"/>
                </a:cubicBezTo>
                <a:cubicBezTo>
                  <a:pt x="52" y="248"/>
                  <a:pt x="54" y="251"/>
                  <a:pt x="55" y="253"/>
                </a:cubicBezTo>
                <a:cubicBezTo>
                  <a:pt x="56" y="253"/>
                  <a:pt x="55" y="251"/>
                  <a:pt x="57" y="252"/>
                </a:cubicBezTo>
                <a:cubicBezTo>
                  <a:pt x="57" y="252"/>
                  <a:pt x="57" y="252"/>
                  <a:pt x="57" y="253"/>
                </a:cubicBezTo>
                <a:cubicBezTo>
                  <a:pt x="56" y="253"/>
                  <a:pt x="56" y="255"/>
                  <a:pt x="57" y="256"/>
                </a:cubicBezTo>
                <a:cubicBezTo>
                  <a:pt x="57" y="256"/>
                  <a:pt x="57" y="255"/>
                  <a:pt x="58" y="255"/>
                </a:cubicBezTo>
                <a:cubicBezTo>
                  <a:pt x="56" y="257"/>
                  <a:pt x="58" y="260"/>
                  <a:pt x="60" y="259"/>
                </a:cubicBezTo>
                <a:cubicBezTo>
                  <a:pt x="60" y="260"/>
                  <a:pt x="59" y="260"/>
                  <a:pt x="59" y="261"/>
                </a:cubicBezTo>
                <a:cubicBezTo>
                  <a:pt x="61" y="261"/>
                  <a:pt x="60" y="263"/>
                  <a:pt x="62" y="264"/>
                </a:cubicBezTo>
                <a:cubicBezTo>
                  <a:pt x="61" y="264"/>
                  <a:pt x="61" y="264"/>
                  <a:pt x="60" y="264"/>
                </a:cubicBezTo>
                <a:cubicBezTo>
                  <a:pt x="61" y="265"/>
                  <a:pt x="60" y="268"/>
                  <a:pt x="62" y="266"/>
                </a:cubicBezTo>
                <a:cubicBezTo>
                  <a:pt x="62" y="267"/>
                  <a:pt x="60" y="268"/>
                  <a:pt x="62" y="268"/>
                </a:cubicBezTo>
                <a:cubicBezTo>
                  <a:pt x="62" y="266"/>
                  <a:pt x="62" y="269"/>
                  <a:pt x="63" y="269"/>
                </a:cubicBezTo>
                <a:cubicBezTo>
                  <a:pt x="63" y="267"/>
                  <a:pt x="63" y="266"/>
                  <a:pt x="64" y="266"/>
                </a:cubicBezTo>
                <a:cubicBezTo>
                  <a:pt x="65" y="269"/>
                  <a:pt x="66" y="275"/>
                  <a:pt x="66" y="276"/>
                </a:cubicBezTo>
                <a:cubicBezTo>
                  <a:pt x="67" y="275"/>
                  <a:pt x="66" y="273"/>
                  <a:pt x="67" y="273"/>
                </a:cubicBezTo>
                <a:cubicBezTo>
                  <a:pt x="67" y="275"/>
                  <a:pt x="68" y="277"/>
                  <a:pt x="67" y="279"/>
                </a:cubicBezTo>
                <a:cubicBezTo>
                  <a:pt x="67" y="278"/>
                  <a:pt x="67" y="277"/>
                  <a:pt x="66" y="277"/>
                </a:cubicBezTo>
                <a:cubicBezTo>
                  <a:pt x="65" y="277"/>
                  <a:pt x="67" y="279"/>
                  <a:pt x="66" y="280"/>
                </a:cubicBezTo>
                <a:cubicBezTo>
                  <a:pt x="66" y="279"/>
                  <a:pt x="65" y="280"/>
                  <a:pt x="65" y="279"/>
                </a:cubicBezTo>
                <a:cubicBezTo>
                  <a:pt x="65" y="275"/>
                  <a:pt x="65" y="271"/>
                  <a:pt x="63" y="269"/>
                </a:cubicBezTo>
                <a:cubicBezTo>
                  <a:pt x="62" y="269"/>
                  <a:pt x="63" y="270"/>
                  <a:pt x="62" y="270"/>
                </a:cubicBezTo>
                <a:cubicBezTo>
                  <a:pt x="62" y="270"/>
                  <a:pt x="62" y="269"/>
                  <a:pt x="62" y="269"/>
                </a:cubicBezTo>
                <a:cubicBezTo>
                  <a:pt x="62" y="270"/>
                  <a:pt x="62" y="271"/>
                  <a:pt x="62" y="271"/>
                </a:cubicBezTo>
                <a:cubicBezTo>
                  <a:pt x="62" y="272"/>
                  <a:pt x="63" y="271"/>
                  <a:pt x="63" y="272"/>
                </a:cubicBezTo>
                <a:cubicBezTo>
                  <a:pt x="63" y="272"/>
                  <a:pt x="62" y="272"/>
                  <a:pt x="62" y="272"/>
                </a:cubicBezTo>
                <a:cubicBezTo>
                  <a:pt x="62" y="273"/>
                  <a:pt x="63" y="274"/>
                  <a:pt x="64" y="274"/>
                </a:cubicBezTo>
                <a:cubicBezTo>
                  <a:pt x="63" y="275"/>
                  <a:pt x="62" y="273"/>
                  <a:pt x="63" y="275"/>
                </a:cubicBezTo>
                <a:cubicBezTo>
                  <a:pt x="64" y="277"/>
                  <a:pt x="64" y="282"/>
                  <a:pt x="64" y="286"/>
                </a:cubicBezTo>
                <a:cubicBezTo>
                  <a:pt x="65" y="285"/>
                  <a:pt x="64" y="284"/>
                  <a:pt x="65" y="284"/>
                </a:cubicBezTo>
                <a:cubicBezTo>
                  <a:pt x="66" y="286"/>
                  <a:pt x="64" y="288"/>
                  <a:pt x="66" y="286"/>
                </a:cubicBezTo>
                <a:cubicBezTo>
                  <a:pt x="66" y="292"/>
                  <a:pt x="69" y="298"/>
                  <a:pt x="67" y="303"/>
                </a:cubicBezTo>
                <a:cubicBezTo>
                  <a:pt x="67" y="305"/>
                  <a:pt x="67" y="305"/>
                  <a:pt x="71" y="307"/>
                </a:cubicBezTo>
                <a:cubicBezTo>
                  <a:pt x="70" y="307"/>
                  <a:pt x="71" y="309"/>
                  <a:pt x="70" y="309"/>
                </a:cubicBezTo>
                <a:cubicBezTo>
                  <a:pt x="69" y="309"/>
                  <a:pt x="69" y="310"/>
                  <a:pt x="68" y="310"/>
                </a:cubicBezTo>
                <a:cubicBezTo>
                  <a:pt x="68" y="308"/>
                  <a:pt x="69" y="308"/>
                  <a:pt x="69" y="306"/>
                </a:cubicBezTo>
                <a:cubicBezTo>
                  <a:pt x="68" y="306"/>
                  <a:pt x="67" y="305"/>
                  <a:pt x="66" y="306"/>
                </a:cubicBezTo>
                <a:cubicBezTo>
                  <a:pt x="67" y="307"/>
                  <a:pt x="67" y="308"/>
                  <a:pt x="66" y="310"/>
                </a:cubicBezTo>
                <a:cubicBezTo>
                  <a:pt x="67" y="311"/>
                  <a:pt x="70" y="310"/>
                  <a:pt x="70" y="310"/>
                </a:cubicBezTo>
                <a:cubicBezTo>
                  <a:pt x="70" y="310"/>
                  <a:pt x="69" y="311"/>
                  <a:pt x="69" y="311"/>
                </a:cubicBezTo>
                <a:cubicBezTo>
                  <a:pt x="68" y="311"/>
                  <a:pt x="64" y="310"/>
                  <a:pt x="65" y="312"/>
                </a:cubicBezTo>
                <a:cubicBezTo>
                  <a:pt x="65" y="311"/>
                  <a:pt x="66" y="311"/>
                  <a:pt x="66" y="311"/>
                </a:cubicBezTo>
                <a:cubicBezTo>
                  <a:pt x="67" y="313"/>
                  <a:pt x="66" y="313"/>
                  <a:pt x="67" y="314"/>
                </a:cubicBezTo>
                <a:cubicBezTo>
                  <a:pt x="66" y="314"/>
                  <a:pt x="65" y="315"/>
                  <a:pt x="64" y="315"/>
                </a:cubicBezTo>
                <a:cubicBezTo>
                  <a:pt x="66" y="315"/>
                  <a:pt x="66" y="316"/>
                  <a:pt x="67" y="317"/>
                </a:cubicBezTo>
                <a:cubicBezTo>
                  <a:pt x="67" y="315"/>
                  <a:pt x="69" y="316"/>
                  <a:pt x="69" y="315"/>
                </a:cubicBezTo>
                <a:cubicBezTo>
                  <a:pt x="68" y="315"/>
                  <a:pt x="68" y="314"/>
                  <a:pt x="68" y="313"/>
                </a:cubicBezTo>
                <a:cubicBezTo>
                  <a:pt x="69" y="315"/>
                  <a:pt x="71" y="312"/>
                  <a:pt x="71" y="314"/>
                </a:cubicBezTo>
                <a:cubicBezTo>
                  <a:pt x="70" y="315"/>
                  <a:pt x="69" y="316"/>
                  <a:pt x="67" y="317"/>
                </a:cubicBezTo>
                <a:cubicBezTo>
                  <a:pt x="68" y="318"/>
                  <a:pt x="66" y="321"/>
                  <a:pt x="65" y="319"/>
                </a:cubicBezTo>
                <a:cubicBezTo>
                  <a:pt x="65" y="321"/>
                  <a:pt x="66" y="323"/>
                  <a:pt x="66" y="322"/>
                </a:cubicBezTo>
                <a:cubicBezTo>
                  <a:pt x="66" y="321"/>
                  <a:pt x="66" y="321"/>
                  <a:pt x="65" y="320"/>
                </a:cubicBezTo>
                <a:cubicBezTo>
                  <a:pt x="67" y="320"/>
                  <a:pt x="68" y="319"/>
                  <a:pt x="69" y="319"/>
                </a:cubicBezTo>
                <a:cubicBezTo>
                  <a:pt x="68" y="319"/>
                  <a:pt x="70" y="318"/>
                  <a:pt x="68" y="319"/>
                </a:cubicBezTo>
                <a:cubicBezTo>
                  <a:pt x="69" y="317"/>
                  <a:pt x="69" y="316"/>
                  <a:pt x="72" y="315"/>
                </a:cubicBezTo>
                <a:cubicBezTo>
                  <a:pt x="72" y="317"/>
                  <a:pt x="70" y="317"/>
                  <a:pt x="70" y="319"/>
                </a:cubicBezTo>
                <a:cubicBezTo>
                  <a:pt x="70" y="320"/>
                  <a:pt x="72" y="317"/>
                  <a:pt x="72" y="319"/>
                </a:cubicBezTo>
                <a:cubicBezTo>
                  <a:pt x="70" y="322"/>
                  <a:pt x="71" y="324"/>
                  <a:pt x="69" y="328"/>
                </a:cubicBezTo>
                <a:cubicBezTo>
                  <a:pt x="74" y="326"/>
                  <a:pt x="71" y="315"/>
                  <a:pt x="75" y="317"/>
                </a:cubicBezTo>
                <a:cubicBezTo>
                  <a:pt x="77" y="309"/>
                  <a:pt x="87" y="306"/>
                  <a:pt x="88" y="299"/>
                </a:cubicBezTo>
                <a:cubicBezTo>
                  <a:pt x="88" y="299"/>
                  <a:pt x="88" y="299"/>
                  <a:pt x="88" y="299"/>
                </a:cubicBezTo>
                <a:cubicBezTo>
                  <a:pt x="88" y="299"/>
                  <a:pt x="88" y="298"/>
                  <a:pt x="88" y="298"/>
                </a:cubicBezTo>
                <a:cubicBezTo>
                  <a:pt x="89" y="298"/>
                  <a:pt x="89" y="299"/>
                  <a:pt x="89" y="299"/>
                </a:cubicBezTo>
                <a:cubicBezTo>
                  <a:pt x="92" y="296"/>
                  <a:pt x="95" y="294"/>
                  <a:pt x="98" y="291"/>
                </a:cubicBezTo>
                <a:cubicBezTo>
                  <a:pt x="98" y="290"/>
                  <a:pt x="96" y="291"/>
                  <a:pt x="96" y="290"/>
                </a:cubicBezTo>
                <a:cubicBezTo>
                  <a:pt x="97" y="290"/>
                  <a:pt x="99" y="288"/>
                  <a:pt x="98" y="287"/>
                </a:cubicBezTo>
                <a:cubicBezTo>
                  <a:pt x="99" y="288"/>
                  <a:pt x="100" y="286"/>
                  <a:pt x="100" y="288"/>
                </a:cubicBezTo>
                <a:cubicBezTo>
                  <a:pt x="100" y="289"/>
                  <a:pt x="97" y="290"/>
                  <a:pt x="99" y="291"/>
                </a:cubicBezTo>
                <a:cubicBezTo>
                  <a:pt x="99" y="289"/>
                  <a:pt x="102" y="288"/>
                  <a:pt x="102" y="286"/>
                </a:cubicBezTo>
                <a:cubicBezTo>
                  <a:pt x="101" y="286"/>
                  <a:pt x="101" y="287"/>
                  <a:pt x="100" y="287"/>
                </a:cubicBezTo>
                <a:cubicBezTo>
                  <a:pt x="100" y="287"/>
                  <a:pt x="100" y="287"/>
                  <a:pt x="100" y="286"/>
                </a:cubicBezTo>
                <a:cubicBezTo>
                  <a:pt x="102" y="286"/>
                  <a:pt x="102" y="284"/>
                  <a:pt x="102" y="283"/>
                </a:cubicBezTo>
                <a:cubicBezTo>
                  <a:pt x="102" y="284"/>
                  <a:pt x="103" y="284"/>
                  <a:pt x="103" y="284"/>
                </a:cubicBezTo>
                <a:cubicBezTo>
                  <a:pt x="103" y="285"/>
                  <a:pt x="102" y="285"/>
                  <a:pt x="102" y="286"/>
                </a:cubicBezTo>
                <a:cubicBezTo>
                  <a:pt x="106" y="284"/>
                  <a:pt x="108" y="280"/>
                  <a:pt x="111" y="277"/>
                </a:cubicBezTo>
                <a:cubicBezTo>
                  <a:pt x="111" y="277"/>
                  <a:pt x="110" y="277"/>
                  <a:pt x="110" y="277"/>
                </a:cubicBezTo>
                <a:cubicBezTo>
                  <a:pt x="111" y="277"/>
                  <a:pt x="112" y="277"/>
                  <a:pt x="112" y="276"/>
                </a:cubicBezTo>
                <a:cubicBezTo>
                  <a:pt x="111" y="274"/>
                  <a:pt x="114" y="276"/>
                  <a:pt x="113" y="274"/>
                </a:cubicBezTo>
                <a:cubicBezTo>
                  <a:pt x="113" y="274"/>
                  <a:pt x="112" y="274"/>
                  <a:pt x="112" y="274"/>
                </a:cubicBezTo>
                <a:cubicBezTo>
                  <a:pt x="111" y="276"/>
                  <a:pt x="110" y="277"/>
                  <a:pt x="108" y="277"/>
                </a:cubicBezTo>
                <a:cubicBezTo>
                  <a:pt x="108" y="279"/>
                  <a:pt x="110" y="278"/>
                  <a:pt x="109" y="279"/>
                </a:cubicBezTo>
                <a:cubicBezTo>
                  <a:pt x="108" y="280"/>
                  <a:pt x="108" y="278"/>
                  <a:pt x="107" y="278"/>
                </a:cubicBezTo>
                <a:cubicBezTo>
                  <a:pt x="107" y="279"/>
                  <a:pt x="107" y="279"/>
                  <a:pt x="106" y="279"/>
                </a:cubicBezTo>
                <a:cubicBezTo>
                  <a:pt x="108" y="275"/>
                  <a:pt x="112" y="272"/>
                  <a:pt x="114" y="269"/>
                </a:cubicBezTo>
                <a:cubicBezTo>
                  <a:pt x="114" y="269"/>
                  <a:pt x="112" y="269"/>
                  <a:pt x="112" y="268"/>
                </a:cubicBezTo>
                <a:cubicBezTo>
                  <a:pt x="111" y="266"/>
                  <a:pt x="115" y="265"/>
                  <a:pt x="116" y="263"/>
                </a:cubicBezTo>
                <a:cubicBezTo>
                  <a:pt x="115" y="263"/>
                  <a:pt x="115" y="264"/>
                  <a:pt x="114" y="264"/>
                </a:cubicBezTo>
                <a:cubicBezTo>
                  <a:pt x="115" y="263"/>
                  <a:pt x="114" y="263"/>
                  <a:pt x="114" y="262"/>
                </a:cubicBezTo>
                <a:cubicBezTo>
                  <a:pt x="115" y="263"/>
                  <a:pt x="116" y="262"/>
                  <a:pt x="118" y="262"/>
                </a:cubicBezTo>
                <a:cubicBezTo>
                  <a:pt x="118" y="259"/>
                  <a:pt x="120" y="257"/>
                  <a:pt x="124" y="257"/>
                </a:cubicBezTo>
                <a:cubicBezTo>
                  <a:pt x="124" y="255"/>
                  <a:pt x="122" y="257"/>
                  <a:pt x="122" y="256"/>
                </a:cubicBezTo>
                <a:cubicBezTo>
                  <a:pt x="122" y="255"/>
                  <a:pt x="124" y="255"/>
                  <a:pt x="124" y="253"/>
                </a:cubicBezTo>
                <a:cubicBezTo>
                  <a:pt x="122" y="253"/>
                  <a:pt x="120" y="252"/>
                  <a:pt x="120" y="254"/>
                </a:cubicBezTo>
                <a:cubicBezTo>
                  <a:pt x="121" y="254"/>
                  <a:pt x="122" y="254"/>
                  <a:pt x="122" y="255"/>
                </a:cubicBezTo>
                <a:cubicBezTo>
                  <a:pt x="116" y="255"/>
                  <a:pt x="115" y="263"/>
                  <a:pt x="110" y="265"/>
                </a:cubicBezTo>
                <a:cubicBezTo>
                  <a:pt x="111" y="265"/>
                  <a:pt x="112" y="265"/>
                  <a:pt x="112" y="266"/>
                </a:cubicBezTo>
                <a:cubicBezTo>
                  <a:pt x="110" y="265"/>
                  <a:pt x="107" y="267"/>
                  <a:pt x="109" y="268"/>
                </a:cubicBezTo>
                <a:cubicBezTo>
                  <a:pt x="108" y="268"/>
                  <a:pt x="109" y="269"/>
                  <a:pt x="108" y="269"/>
                </a:cubicBezTo>
                <a:cubicBezTo>
                  <a:pt x="107" y="269"/>
                  <a:pt x="108" y="268"/>
                  <a:pt x="107" y="268"/>
                </a:cubicBezTo>
                <a:cubicBezTo>
                  <a:pt x="106" y="269"/>
                  <a:pt x="105" y="271"/>
                  <a:pt x="107" y="270"/>
                </a:cubicBezTo>
                <a:cubicBezTo>
                  <a:pt x="107" y="272"/>
                  <a:pt x="105" y="271"/>
                  <a:pt x="104" y="271"/>
                </a:cubicBezTo>
                <a:cubicBezTo>
                  <a:pt x="106" y="272"/>
                  <a:pt x="105" y="273"/>
                  <a:pt x="104" y="273"/>
                </a:cubicBezTo>
                <a:cubicBezTo>
                  <a:pt x="103" y="273"/>
                  <a:pt x="104" y="273"/>
                  <a:pt x="102" y="273"/>
                </a:cubicBezTo>
                <a:cubicBezTo>
                  <a:pt x="103" y="275"/>
                  <a:pt x="103" y="275"/>
                  <a:pt x="101" y="275"/>
                </a:cubicBezTo>
                <a:cubicBezTo>
                  <a:pt x="101" y="276"/>
                  <a:pt x="102" y="277"/>
                  <a:pt x="101" y="277"/>
                </a:cubicBezTo>
                <a:cubicBezTo>
                  <a:pt x="101" y="277"/>
                  <a:pt x="100" y="275"/>
                  <a:pt x="99" y="277"/>
                </a:cubicBezTo>
                <a:cubicBezTo>
                  <a:pt x="101" y="278"/>
                  <a:pt x="99" y="281"/>
                  <a:pt x="98" y="280"/>
                </a:cubicBezTo>
                <a:cubicBezTo>
                  <a:pt x="99" y="280"/>
                  <a:pt x="97" y="279"/>
                  <a:pt x="99" y="279"/>
                </a:cubicBezTo>
                <a:cubicBezTo>
                  <a:pt x="98" y="279"/>
                  <a:pt x="98" y="279"/>
                  <a:pt x="98" y="279"/>
                </a:cubicBezTo>
                <a:cubicBezTo>
                  <a:pt x="98" y="278"/>
                  <a:pt x="98" y="278"/>
                  <a:pt x="97" y="278"/>
                </a:cubicBezTo>
                <a:cubicBezTo>
                  <a:pt x="99" y="280"/>
                  <a:pt x="94" y="280"/>
                  <a:pt x="96" y="282"/>
                </a:cubicBezTo>
                <a:cubicBezTo>
                  <a:pt x="96" y="281"/>
                  <a:pt x="97" y="281"/>
                  <a:pt x="97" y="280"/>
                </a:cubicBezTo>
                <a:cubicBezTo>
                  <a:pt x="97" y="281"/>
                  <a:pt x="98" y="283"/>
                  <a:pt x="97" y="283"/>
                </a:cubicBezTo>
                <a:cubicBezTo>
                  <a:pt x="96" y="284"/>
                  <a:pt x="95" y="281"/>
                  <a:pt x="94" y="282"/>
                </a:cubicBezTo>
                <a:cubicBezTo>
                  <a:pt x="95" y="282"/>
                  <a:pt x="96" y="284"/>
                  <a:pt x="94" y="284"/>
                </a:cubicBezTo>
                <a:cubicBezTo>
                  <a:pt x="94" y="284"/>
                  <a:pt x="94" y="283"/>
                  <a:pt x="95" y="283"/>
                </a:cubicBezTo>
                <a:cubicBezTo>
                  <a:pt x="92" y="284"/>
                  <a:pt x="93" y="289"/>
                  <a:pt x="90" y="288"/>
                </a:cubicBezTo>
                <a:cubicBezTo>
                  <a:pt x="90" y="287"/>
                  <a:pt x="91" y="288"/>
                  <a:pt x="91" y="287"/>
                </a:cubicBezTo>
                <a:cubicBezTo>
                  <a:pt x="88" y="286"/>
                  <a:pt x="89" y="290"/>
                  <a:pt x="88" y="291"/>
                </a:cubicBezTo>
                <a:cubicBezTo>
                  <a:pt x="87" y="291"/>
                  <a:pt x="88" y="290"/>
                  <a:pt x="88" y="290"/>
                </a:cubicBezTo>
                <a:cubicBezTo>
                  <a:pt x="85" y="292"/>
                  <a:pt x="83" y="296"/>
                  <a:pt x="79" y="299"/>
                </a:cubicBezTo>
                <a:cubicBezTo>
                  <a:pt x="81" y="299"/>
                  <a:pt x="81" y="298"/>
                  <a:pt x="81" y="300"/>
                </a:cubicBezTo>
                <a:cubicBezTo>
                  <a:pt x="80" y="300"/>
                  <a:pt x="79" y="300"/>
                  <a:pt x="78" y="300"/>
                </a:cubicBezTo>
                <a:cubicBezTo>
                  <a:pt x="78" y="301"/>
                  <a:pt x="78" y="302"/>
                  <a:pt x="77" y="302"/>
                </a:cubicBezTo>
                <a:cubicBezTo>
                  <a:pt x="75" y="300"/>
                  <a:pt x="77" y="298"/>
                  <a:pt x="78" y="295"/>
                </a:cubicBezTo>
                <a:cubicBezTo>
                  <a:pt x="75" y="296"/>
                  <a:pt x="78" y="291"/>
                  <a:pt x="77" y="291"/>
                </a:cubicBezTo>
                <a:cubicBezTo>
                  <a:pt x="78" y="290"/>
                  <a:pt x="78" y="293"/>
                  <a:pt x="78" y="291"/>
                </a:cubicBezTo>
                <a:cubicBezTo>
                  <a:pt x="78" y="291"/>
                  <a:pt x="79" y="291"/>
                  <a:pt x="78" y="290"/>
                </a:cubicBezTo>
                <a:cubicBezTo>
                  <a:pt x="78" y="289"/>
                  <a:pt x="77" y="291"/>
                  <a:pt x="76" y="290"/>
                </a:cubicBezTo>
                <a:cubicBezTo>
                  <a:pt x="78" y="289"/>
                  <a:pt x="78" y="283"/>
                  <a:pt x="76" y="281"/>
                </a:cubicBezTo>
                <a:cubicBezTo>
                  <a:pt x="77" y="281"/>
                  <a:pt x="77" y="281"/>
                  <a:pt x="78" y="281"/>
                </a:cubicBezTo>
                <a:cubicBezTo>
                  <a:pt x="79" y="279"/>
                  <a:pt x="78" y="279"/>
                  <a:pt x="78" y="278"/>
                </a:cubicBezTo>
                <a:cubicBezTo>
                  <a:pt x="81" y="276"/>
                  <a:pt x="83" y="272"/>
                  <a:pt x="86" y="271"/>
                </a:cubicBezTo>
                <a:cubicBezTo>
                  <a:pt x="87" y="271"/>
                  <a:pt x="85" y="272"/>
                  <a:pt x="87" y="272"/>
                </a:cubicBezTo>
                <a:cubicBezTo>
                  <a:pt x="87" y="268"/>
                  <a:pt x="93" y="265"/>
                  <a:pt x="92" y="262"/>
                </a:cubicBezTo>
                <a:cubicBezTo>
                  <a:pt x="93" y="263"/>
                  <a:pt x="95" y="263"/>
                  <a:pt x="95" y="262"/>
                </a:cubicBezTo>
                <a:cubicBezTo>
                  <a:pt x="94" y="262"/>
                  <a:pt x="93" y="261"/>
                  <a:pt x="94" y="261"/>
                </a:cubicBezTo>
                <a:cubicBezTo>
                  <a:pt x="94" y="261"/>
                  <a:pt x="95" y="262"/>
                  <a:pt x="96" y="261"/>
                </a:cubicBezTo>
                <a:cubicBezTo>
                  <a:pt x="97" y="257"/>
                  <a:pt x="104" y="256"/>
                  <a:pt x="103" y="251"/>
                </a:cubicBezTo>
                <a:cubicBezTo>
                  <a:pt x="104" y="251"/>
                  <a:pt x="104" y="251"/>
                  <a:pt x="105" y="251"/>
                </a:cubicBezTo>
                <a:cubicBezTo>
                  <a:pt x="105" y="251"/>
                  <a:pt x="104" y="252"/>
                  <a:pt x="105" y="252"/>
                </a:cubicBezTo>
                <a:cubicBezTo>
                  <a:pt x="106" y="251"/>
                  <a:pt x="104" y="250"/>
                  <a:pt x="106" y="249"/>
                </a:cubicBezTo>
                <a:cubicBezTo>
                  <a:pt x="106" y="250"/>
                  <a:pt x="106" y="250"/>
                  <a:pt x="106" y="251"/>
                </a:cubicBezTo>
                <a:cubicBezTo>
                  <a:pt x="115" y="242"/>
                  <a:pt x="125" y="235"/>
                  <a:pt x="133" y="225"/>
                </a:cubicBezTo>
                <a:cubicBezTo>
                  <a:pt x="137" y="222"/>
                  <a:pt x="142" y="217"/>
                  <a:pt x="145" y="212"/>
                </a:cubicBezTo>
                <a:cubicBezTo>
                  <a:pt x="151" y="211"/>
                  <a:pt x="155" y="202"/>
                  <a:pt x="160" y="201"/>
                </a:cubicBezTo>
                <a:cubicBezTo>
                  <a:pt x="160" y="201"/>
                  <a:pt x="160" y="201"/>
                  <a:pt x="160" y="201"/>
                </a:cubicBezTo>
                <a:cubicBezTo>
                  <a:pt x="160" y="200"/>
                  <a:pt x="159" y="200"/>
                  <a:pt x="160" y="199"/>
                </a:cubicBezTo>
                <a:cubicBezTo>
                  <a:pt x="162" y="198"/>
                  <a:pt x="163" y="196"/>
                  <a:pt x="165" y="194"/>
                </a:cubicBezTo>
                <a:cubicBezTo>
                  <a:pt x="166" y="194"/>
                  <a:pt x="166" y="192"/>
                  <a:pt x="167" y="194"/>
                </a:cubicBezTo>
                <a:cubicBezTo>
                  <a:pt x="163" y="196"/>
                  <a:pt x="163" y="203"/>
                  <a:pt x="159" y="203"/>
                </a:cubicBezTo>
                <a:cubicBezTo>
                  <a:pt x="158" y="205"/>
                  <a:pt x="157" y="209"/>
                  <a:pt x="154" y="208"/>
                </a:cubicBezTo>
                <a:cubicBezTo>
                  <a:pt x="155" y="209"/>
                  <a:pt x="153" y="208"/>
                  <a:pt x="153" y="210"/>
                </a:cubicBezTo>
                <a:cubicBezTo>
                  <a:pt x="154" y="210"/>
                  <a:pt x="155" y="207"/>
                  <a:pt x="156" y="209"/>
                </a:cubicBezTo>
                <a:cubicBezTo>
                  <a:pt x="155" y="211"/>
                  <a:pt x="153" y="210"/>
                  <a:pt x="153" y="212"/>
                </a:cubicBezTo>
                <a:cubicBezTo>
                  <a:pt x="153" y="211"/>
                  <a:pt x="155" y="210"/>
                  <a:pt x="155" y="211"/>
                </a:cubicBezTo>
                <a:cubicBezTo>
                  <a:pt x="153" y="211"/>
                  <a:pt x="154" y="213"/>
                  <a:pt x="152" y="213"/>
                </a:cubicBezTo>
                <a:cubicBezTo>
                  <a:pt x="153" y="213"/>
                  <a:pt x="153" y="212"/>
                  <a:pt x="152" y="212"/>
                </a:cubicBezTo>
                <a:cubicBezTo>
                  <a:pt x="151" y="215"/>
                  <a:pt x="149" y="217"/>
                  <a:pt x="148" y="220"/>
                </a:cubicBezTo>
                <a:cubicBezTo>
                  <a:pt x="148" y="220"/>
                  <a:pt x="149" y="219"/>
                  <a:pt x="149" y="220"/>
                </a:cubicBezTo>
                <a:cubicBezTo>
                  <a:pt x="145" y="220"/>
                  <a:pt x="143" y="227"/>
                  <a:pt x="140" y="230"/>
                </a:cubicBezTo>
                <a:cubicBezTo>
                  <a:pt x="140" y="231"/>
                  <a:pt x="143" y="229"/>
                  <a:pt x="142" y="231"/>
                </a:cubicBezTo>
                <a:cubicBezTo>
                  <a:pt x="141" y="231"/>
                  <a:pt x="140" y="231"/>
                  <a:pt x="139" y="230"/>
                </a:cubicBezTo>
                <a:cubicBezTo>
                  <a:pt x="140" y="233"/>
                  <a:pt x="137" y="232"/>
                  <a:pt x="137" y="234"/>
                </a:cubicBezTo>
                <a:cubicBezTo>
                  <a:pt x="138" y="234"/>
                  <a:pt x="139" y="232"/>
                  <a:pt x="139" y="233"/>
                </a:cubicBezTo>
                <a:cubicBezTo>
                  <a:pt x="139" y="235"/>
                  <a:pt x="135" y="234"/>
                  <a:pt x="137" y="235"/>
                </a:cubicBezTo>
                <a:cubicBezTo>
                  <a:pt x="136" y="235"/>
                  <a:pt x="136" y="235"/>
                  <a:pt x="136" y="235"/>
                </a:cubicBezTo>
                <a:cubicBezTo>
                  <a:pt x="136" y="238"/>
                  <a:pt x="133" y="237"/>
                  <a:pt x="134" y="239"/>
                </a:cubicBezTo>
                <a:cubicBezTo>
                  <a:pt x="130" y="242"/>
                  <a:pt x="127" y="245"/>
                  <a:pt x="124" y="250"/>
                </a:cubicBezTo>
                <a:cubicBezTo>
                  <a:pt x="126" y="250"/>
                  <a:pt x="125" y="248"/>
                  <a:pt x="127" y="248"/>
                </a:cubicBezTo>
                <a:cubicBezTo>
                  <a:pt x="127" y="249"/>
                  <a:pt x="127" y="249"/>
                  <a:pt x="127" y="249"/>
                </a:cubicBezTo>
                <a:cubicBezTo>
                  <a:pt x="125" y="250"/>
                  <a:pt x="123" y="249"/>
                  <a:pt x="122" y="252"/>
                </a:cubicBezTo>
                <a:cubicBezTo>
                  <a:pt x="125" y="254"/>
                  <a:pt x="126" y="251"/>
                  <a:pt x="128" y="250"/>
                </a:cubicBezTo>
                <a:cubicBezTo>
                  <a:pt x="128" y="250"/>
                  <a:pt x="128" y="250"/>
                  <a:pt x="128" y="251"/>
                </a:cubicBezTo>
                <a:cubicBezTo>
                  <a:pt x="126" y="252"/>
                  <a:pt x="124" y="255"/>
                  <a:pt x="125" y="256"/>
                </a:cubicBezTo>
                <a:cubicBezTo>
                  <a:pt x="127" y="252"/>
                  <a:pt x="132" y="249"/>
                  <a:pt x="134" y="246"/>
                </a:cubicBezTo>
                <a:cubicBezTo>
                  <a:pt x="134" y="246"/>
                  <a:pt x="134" y="247"/>
                  <a:pt x="134" y="247"/>
                </a:cubicBezTo>
                <a:cubicBezTo>
                  <a:pt x="134" y="247"/>
                  <a:pt x="134" y="246"/>
                  <a:pt x="135" y="247"/>
                </a:cubicBezTo>
                <a:cubicBezTo>
                  <a:pt x="135" y="246"/>
                  <a:pt x="135" y="246"/>
                  <a:pt x="135" y="246"/>
                </a:cubicBezTo>
                <a:cubicBezTo>
                  <a:pt x="134" y="245"/>
                  <a:pt x="134" y="246"/>
                  <a:pt x="134" y="245"/>
                </a:cubicBezTo>
                <a:cubicBezTo>
                  <a:pt x="135" y="246"/>
                  <a:pt x="134" y="243"/>
                  <a:pt x="135" y="243"/>
                </a:cubicBezTo>
                <a:cubicBezTo>
                  <a:pt x="136" y="243"/>
                  <a:pt x="135" y="244"/>
                  <a:pt x="136" y="245"/>
                </a:cubicBezTo>
                <a:cubicBezTo>
                  <a:pt x="137" y="241"/>
                  <a:pt x="137" y="242"/>
                  <a:pt x="136" y="239"/>
                </a:cubicBezTo>
                <a:cubicBezTo>
                  <a:pt x="138" y="238"/>
                  <a:pt x="138" y="238"/>
                  <a:pt x="138" y="236"/>
                </a:cubicBezTo>
                <a:cubicBezTo>
                  <a:pt x="138" y="237"/>
                  <a:pt x="139" y="238"/>
                  <a:pt x="139" y="237"/>
                </a:cubicBezTo>
                <a:cubicBezTo>
                  <a:pt x="140" y="236"/>
                  <a:pt x="141" y="234"/>
                  <a:pt x="143" y="234"/>
                </a:cubicBezTo>
                <a:cubicBezTo>
                  <a:pt x="142" y="235"/>
                  <a:pt x="140" y="236"/>
                  <a:pt x="139" y="238"/>
                </a:cubicBezTo>
                <a:cubicBezTo>
                  <a:pt x="141" y="237"/>
                  <a:pt x="141" y="236"/>
                  <a:pt x="144" y="235"/>
                </a:cubicBezTo>
                <a:cubicBezTo>
                  <a:pt x="144" y="233"/>
                  <a:pt x="142" y="236"/>
                  <a:pt x="142" y="235"/>
                </a:cubicBezTo>
                <a:cubicBezTo>
                  <a:pt x="144" y="235"/>
                  <a:pt x="143" y="233"/>
                  <a:pt x="145" y="233"/>
                </a:cubicBezTo>
                <a:cubicBezTo>
                  <a:pt x="144" y="236"/>
                  <a:pt x="146" y="233"/>
                  <a:pt x="147" y="234"/>
                </a:cubicBezTo>
                <a:cubicBezTo>
                  <a:pt x="140" y="244"/>
                  <a:pt x="131" y="253"/>
                  <a:pt x="123" y="261"/>
                </a:cubicBezTo>
                <a:cubicBezTo>
                  <a:pt x="124" y="260"/>
                  <a:pt x="125" y="258"/>
                  <a:pt x="127" y="257"/>
                </a:cubicBezTo>
                <a:cubicBezTo>
                  <a:pt x="127" y="258"/>
                  <a:pt x="127" y="257"/>
                  <a:pt x="128" y="257"/>
                </a:cubicBezTo>
                <a:cubicBezTo>
                  <a:pt x="126" y="259"/>
                  <a:pt x="131" y="258"/>
                  <a:pt x="130" y="257"/>
                </a:cubicBezTo>
                <a:cubicBezTo>
                  <a:pt x="130" y="257"/>
                  <a:pt x="129" y="257"/>
                  <a:pt x="129" y="258"/>
                </a:cubicBezTo>
                <a:cubicBezTo>
                  <a:pt x="129" y="257"/>
                  <a:pt x="128" y="257"/>
                  <a:pt x="128" y="256"/>
                </a:cubicBezTo>
                <a:cubicBezTo>
                  <a:pt x="134" y="257"/>
                  <a:pt x="131" y="251"/>
                  <a:pt x="136" y="250"/>
                </a:cubicBezTo>
                <a:cubicBezTo>
                  <a:pt x="134" y="250"/>
                  <a:pt x="135" y="249"/>
                  <a:pt x="136" y="250"/>
                </a:cubicBezTo>
                <a:cubicBezTo>
                  <a:pt x="135" y="248"/>
                  <a:pt x="137" y="249"/>
                  <a:pt x="136" y="247"/>
                </a:cubicBezTo>
                <a:cubicBezTo>
                  <a:pt x="137" y="247"/>
                  <a:pt x="137" y="246"/>
                  <a:pt x="139" y="247"/>
                </a:cubicBezTo>
                <a:cubicBezTo>
                  <a:pt x="139" y="243"/>
                  <a:pt x="142" y="246"/>
                  <a:pt x="141" y="242"/>
                </a:cubicBezTo>
                <a:cubicBezTo>
                  <a:pt x="143" y="242"/>
                  <a:pt x="142" y="238"/>
                  <a:pt x="144" y="241"/>
                </a:cubicBezTo>
                <a:cubicBezTo>
                  <a:pt x="144" y="240"/>
                  <a:pt x="145" y="240"/>
                  <a:pt x="145" y="239"/>
                </a:cubicBezTo>
                <a:cubicBezTo>
                  <a:pt x="145" y="239"/>
                  <a:pt x="144" y="239"/>
                  <a:pt x="144" y="238"/>
                </a:cubicBezTo>
                <a:cubicBezTo>
                  <a:pt x="147" y="238"/>
                  <a:pt x="145" y="236"/>
                  <a:pt x="147" y="236"/>
                </a:cubicBezTo>
                <a:cubicBezTo>
                  <a:pt x="146" y="236"/>
                  <a:pt x="148" y="236"/>
                  <a:pt x="148" y="234"/>
                </a:cubicBezTo>
                <a:cubicBezTo>
                  <a:pt x="146" y="234"/>
                  <a:pt x="147" y="230"/>
                  <a:pt x="146" y="233"/>
                </a:cubicBezTo>
                <a:cubicBezTo>
                  <a:pt x="146" y="231"/>
                  <a:pt x="147" y="229"/>
                  <a:pt x="148" y="231"/>
                </a:cubicBezTo>
                <a:cubicBezTo>
                  <a:pt x="149" y="230"/>
                  <a:pt x="148" y="230"/>
                  <a:pt x="148" y="229"/>
                </a:cubicBezTo>
                <a:cubicBezTo>
                  <a:pt x="148" y="229"/>
                  <a:pt x="149" y="229"/>
                  <a:pt x="149" y="230"/>
                </a:cubicBezTo>
                <a:cubicBezTo>
                  <a:pt x="149" y="227"/>
                  <a:pt x="152" y="228"/>
                  <a:pt x="150" y="226"/>
                </a:cubicBezTo>
                <a:cubicBezTo>
                  <a:pt x="155" y="225"/>
                  <a:pt x="155" y="219"/>
                  <a:pt x="159" y="216"/>
                </a:cubicBezTo>
                <a:cubicBezTo>
                  <a:pt x="158" y="218"/>
                  <a:pt x="157" y="220"/>
                  <a:pt x="156" y="222"/>
                </a:cubicBezTo>
                <a:cubicBezTo>
                  <a:pt x="159" y="221"/>
                  <a:pt x="160" y="218"/>
                  <a:pt x="160" y="215"/>
                </a:cubicBezTo>
                <a:cubicBezTo>
                  <a:pt x="162" y="215"/>
                  <a:pt x="164" y="212"/>
                  <a:pt x="162" y="211"/>
                </a:cubicBezTo>
                <a:cubicBezTo>
                  <a:pt x="164" y="211"/>
                  <a:pt x="163" y="210"/>
                  <a:pt x="165" y="211"/>
                </a:cubicBezTo>
                <a:cubicBezTo>
                  <a:pt x="166" y="210"/>
                  <a:pt x="164" y="208"/>
                  <a:pt x="166" y="209"/>
                </a:cubicBezTo>
                <a:cubicBezTo>
                  <a:pt x="165" y="207"/>
                  <a:pt x="168" y="206"/>
                  <a:pt x="166" y="205"/>
                </a:cubicBezTo>
                <a:cubicBezTo>
                  <a:pt x="164" y="206"/>
                  <a:pt x="164" y="208"/>
                  <a:pt x="162" y="210"/>
                </a:cubicBezTo>
                <a:cubicBezTo>
                  <a:pt x="161" y="209"/>
                  <a:pt x="163" y="207"/>
                  <a:pt x="164" y="206"/>
                </a:cubicBezTo>
                <a:cubicBezTo>
                  <a:pt x="163" y="205"/>
                  <a:pt x="162" y="205"/>
                  <a:pt x="162" y="204"/>
                </a:cubicBezTo>
                <a:cubicBezTo>
                  <a:pt x="163" y="204"/>
                  <a:pt x="163" y="204"/>
                  <a:pt x="165" y="205"/>
                </a:cubicBezTo>
                <a:cubicBezTo>
                  <a:pt x="166" y="204"/>
                  <a:pt x="165" y="201"/>
                  <a:pt x="165" y="201"/>
                </a:cubicBezTo>
                <a:cubicBezTo>
                  <a:pt x="166" y="201"/>
                  <a:pt x="166" y="202"/>
                  <a:pt x="166" y="202"/>
                </a:cubicBezTo>
                <a:cubicBezTo>
                  <a:pt x="166" y="202"/>
                  <a:pt x="167" y="201"/>
                  <a:pt x="167" y="201"/>
                </a:cubicBezTo>
                <a:cubicBezTo>
                  <a:pt x="167" y="200"/>
                  <a:pt x="167" y="199"/>
                  <a:pt x="167" y="199"/>
                </a:cubicBezTo>
                <a:cubicBezTo>
                  <a:pt x="168" y="199"/>
                  <a:pt x="172" y="195"/>
                  <a:pt x="170" y="194"/>
                </a:cubicBezTo>
                <a:cubicBezTo>
                  <a:pt x="174" y="193"/>
                  <a:pt x="174" y="189"/>
                  <a:pt x="173" y="188"/>
                </a:cubicBezTo>
                <a:cubicBezTo>
                  <a:pt x="174" y="188"/>
                  <a:pt x="174" y="189"/>
                  <a:pt x="174" y="189"/>
                </a:cubicBezTo>
                <a:cubicBezTo>
                  <a:pt x="174" y="188"/>
                  <a:pt x="176" y="187"/>
                  <a:pt x="175" y="186"/>
                </a:cubicBezTo>
                <a:cubicBezTo>
                  <a:pt x="175" y="186"/>
                  <a:pt x="174" y="188"/>
                  <a:pt x="173" y="187"/>
                </a:cubicBezTo>
                <a:cubicBezTo>
                  <a:pt x="175" y="187"/>
                  <a:pt x="173" y="185"/>
                  <a:pt x="173" y="185"/>
                </a:cubicBezTo>
                <a:cubicBezTo>
                  <a:pt x="175" y="185"/>
                  <a:pt x="175" y="186"/>
                  <a:pt x="176" y="185"/>
                </a:cubicBezTo>
                <a:cubicBezTo>
                  <a:pt x="175" y="183"/>
                  <a:pt x="179" y="184"/>
                  <a:pt x="178" y="180"/>
                </a:cubicBezTo>
                <a:cubicBezTo>
                  <a:pt x="183" y="179"/>
                  <a:pt x="182" y="172"/>
                  <a:pt x="186" y="171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1"/>
                  <a:pt x="185" y="174"/>
                  <a:pt x="185" y="176"/>
                </a:cubicBezTo>
                <a:cubicBezTo>
                  <a:pt x="184" y="176"/>
                  <a:pt x="184" y="177"/>
                  <a:pt x="183" y="176"/>
                </a:cubicBezTo>
                <a:cubicBezTo>
                  <a:pt x="183" y="179"/>
                  <a:pt x="181" y="179"/>
                  <a:pt x="184" y="180"/>
                </a:cubicBezTo>
                <a:cubicBezTo>
                  <a:pt x="181" y="181"/>
                  <a:pt x="180" y="183"/>
                  <a:pt x="179" y="187"/>
                </a:cubicBezTo>
                <a:cubicBezTo>
                  <a:pt x="178" y="186"/>
                  <a:pt x="177" y="188"/>
                  <a:pt x="176" y="188"/>
                </a:cubicBezTo>
                <a:cubicBezTo>
                  <a:pt x="176" y="189"/>
                  <a:pt x="178" y="189"/>
                  <a:pt x="177" y="190"/>
                </a:cubicBezTo>
                <a:cubicBezTo>
                  <a:pt x="176" y="191"/>
                  <a:pt x="176" y="192"/>
                  <a:pt x="175" y="191"/>
                </a:cubicBezTo>
                <a:cubicBezTo>
                  <a:pt x="175" y="192"/>
                  <a:pt x="175" y="192"/>
                  <a:pt x="175" y="193"/>
                </a:cubicBezTo>
                <a:cubicBezTo>
                  <a:pt x="171" y="193"/>
                  <a:pt x="174" y="197"/>
                  <a:pt x="171" y="197"/>
                </a:cubicBezTo>
                <a:cubicBezTo>
                  <a:pt x="171" y="198"/>
                  <a:pt x="171" y="198"/>
                  <a:pt x="172" y="199"/>
                </a:cubicBezTo>
                <a:cubicBezTo>
                  <a:pt x="172" y="198"/>
                  <a:pt x="171" y="197"/>
                  <a:pt x="172" y="197"/>
                </a:cubicBezTo>
                <a:cubicBezTo>
                  <a:pt x="173" y="197"/>
                  <a:pt x="172" y="198"/>
                  <a:pt x="172" y="199"/>
                </a:cubicBezTo>
                <a:cubicBezTo>
                  <a:pt x="174" y="199"/>
                  <a:pt x="174" y="198"/>
                  <a:pt x="175" y="198"/>
                </a:cubicBezTo>
                <a:cubicBezTo>
                  <a:pt x="174" y="198"/>
                  <a:pt x="174" y="198"/>
                  <a:pt x="173" y="197"/>
                </a:cubicBezTo>
                <a:cubicBezTo>
                  <a:pt x="175" y="197"/>
                  <a:pt x="175" y="196"/>
                  <a:pt x="174" y="196"/>
                </a:cubicBezTo>
                <a:cubicBezTo>
                  <a:pt x="176" y="195"/>
                  <a:pt x="176" y="196"/>
                  <a:pt x="177" y="195"/>
                </a:cubicBezTo>
                <a:cubicBezTo>
                  <a:pt x="176" y="195"/>
                  <a:pt x="176" y="195"/>
                  <a:pt x="175" y="194"/>
                </a:cubicBezTo>
                <a:cubicBezTo>
                  <a:pt x="176" y="193"/>
                  <a:pt x="178" y="191"/>
                  <a:pt x="179" y="192"/>
                </a:cubicBezTo>
                <a:cubicBezTo>
                  <a:pt x="180" y="190"/>
                  <a:pt x="182" y="188"/>
                  <a:pt x="182" y="186"/>
                </a:cubicBezTo>
                <a:cubicBezTo>
                  <a:pt x="180" y="188"/>
                  <a:pt x="180" y="191"/>
                  <a:pt x="178" y="191"/>
                </a:cubicBezTo>
                <a:cubicBezTo>
                  <a:pt x="180" y="189"/>
                  <a:pt x="180" y="186"/>
                  <a:pt x="183" y="184"/>
                </a:cubicBezTo>
                <a:cubicBezTo>
                  <a:pt x="183" y="185"/>
                  <a:pt x="181" y="185"/>
                  <a:pt x="183" y="186"/>
                </a:cubicBezTo>
                <a:cubicBezTo>
                  <a:pt x="184" y="184"/>
                  <a:pt x="182" y="184"/>
                  <a:pt x="184" y="182"/>
                </a:cubicBezTo>
                <a:cubicBezTo>
                  <a:pt x="182" y="182"/>
                  <a:pt x="182" y="182"/>
                  <a:pt x="182" y="180"/>
                </a:cubicBezTo>
                <a:cubicBezTo>
                  <a:pt x="183" y="180"/>
                  <a:pt x="183" y="182"/>
                  <a:pt x="184" y="182"/>
                </a:cubicBezTo>
                <a:cubicBezTo>
                  <a:pt x="184" y="181"/>
                  <a:pt x="186" y="180"/>
                  <a:pt x="185" y="180"/>
                </a:cubicBezTo>
                <a:cubicBezTo>
                  <a:pt x="185" y="180"/>
                  <a:pt x="184" y="181"/>
                  <a:pt x="184" y="180"/>
                </a:cubicBezTo>
                <a:cubicBezTo>
                  <a:pt x="185" y="177"/>
                  <a:pt x="189" y="178"/>
                  <a:pt x="187" y="176"/>
                </a:cubicBezTo>
                <a:cubicBezTo>
                  <a:pt x="189" y="175"/>
                  <a:pt x="190" y="174"/>
                  <a:pt x="191" y="173"/>
                </a:cubicBezTo>
                <a:cubicBezTo>
                  <a:pt x="190" y="171"/>
                  <a:pt x="190" y="174"/>
                  <a:pt x="188" y="174"/>
                </a:cubicBezTo>
                <a:cubicBezTo>
                  <a:pt x="188" y="173"/>
                  <a:pt x="188" y="172"/>
                  <a:pt x="188" y="171"/>
                </a:cubicBezTo>
                <a:cubicBezTo>
                  <a:pt x="189" y="172"/>
                  <a:pt x="189" y="171"/>
                  <a:pt x="190" y="170"/>
                </a:cubicBezTo>
                <a:cubicBezTo>
                  <a:pt x="192" y="162"/>
                  <a:pt x="201" y="153"/>
                  <a:pt x="200" y="146"/>
                </a:cubicBezTo>
                <a:cubicBezTo>
                  <a:pt x="202" y="146"/>
                  <a:pt x="204" y="143"/>
                  <a:pt x="202" y="142"/>
                </a:cubicBezTo>
                <a:cubicBezTo>
                  <a:pt x="203" y="142"/>
                  <a:pt x="202" y="142"/>
                  <a:pt x="204" y="142"/>
                </a:cubicBezTo>
                <a:cubicBezTo>
                  <a:pt x="204" y="140"/>
                  <a:pt x="205" y="140"/>
                  <a:pt x="205" y="138"/>
                </a:cubicBezTo>
                <a:cubicBezTo>
                  <a:pt x="204" y="138"/>
                  <a:pt x="204" y="139"/>
                  <a:pt x="204" y="139"/>
                </a:cubicBezTo>
                <a:cubicBezTo>
                  <a:pt x="204" y="137"/>
                  <a:pt x="204" y="136"/>
                  <a:pt x="204" y="134"/>
                </a:cubicBezTo>
                <a:cubicBezTo>
                  <a:pt x="207" y="136"/>
                  <a:pt x="205" y="130"/>
                  <a:pt x="208" y="130"/>
                </a:cubicBezTo>
                <a:cubicBezTo>
                  <a:pt x="207" y="133"/>
                  <a:pt x="205" y="136"/>
                  <a:pt x="205" y="138"/>
                </a:cubicBezTo>
                <a:cubicBezTo>
                  <a:pt x="213" y="123"/>
                  <a:pt x="215" y="104"/>
                  <a:pt x="217" y="86"/>
                </a:cubicBezTo>
                <a:cubicBezTo>
                  <a:pt x="216" y="83"/>
                  <a:pt x="217" y="80"/>
                  <a:pt x="216" y="76"/>
                </a:cubicBezTo>
                <a:cubicBezTo>
                  <a:pt x="216" y="76"/>
                  <a:pt x="215" y="77"/>
                  <a:pt x="215" y="76"/>
                </a:cubicBezTo>
                <a:cubicBezTo>
                  <a:pt x="216" y="73"/>
                  <a:pt x="215" y="67"/>
                  <a:pt x="212" y="64"/>
                </a:cubicBezTo>
                <a:cubicBezTo>
                  <a:pt x="215" y="62"/>
                  <a:pt x="211" y="60"/>
                  <a:pt x="212" y="57"/>
                </a:cubicBezTo>
                <a:cubicBezTo>
                  <a:pt x="215" y="58"/>
                  <a:pt x="214" y="63"/>
                  <a:pt x="216" y="67"/>
                </a:cubicBezTo>
                <a:cubicBezTo>
                  <a:pt x="216" y="65"/>
                  <a:pt x="217" y="69"/>
                  <a:pt x="218" y="67"/>
                </a:cubicBezTo>
                <a:cubicBezTo>
                  <a:pt x="216" y="65"/>
                  <a:pt x="215" y="62"/>
                  <a:pt x="217" y="61"/>
                </a:cubicBezTo>
                <a:cubicBezTo>
                  <a:pt x="216" y="60"/>
                  <a:pt x="215" y="60"/>
                  <a:pt x="215" y="60"/>
                </a:cubicBezTo>
                <a:cubicBezTo>
                  <a:pt x="216" y="57"/>
                  <a:pt x="213" y="54"/>
                  <a:pt x="211" y="54"/>
                </a:cubicBezTo>
                <a:cubicBezTo>
                  <a:pt x="211" y="54"/>
                  <a:pt x="211" y="53"/>
                  <a:pt x="211" y="53"/>
                </a:cubicBezTo>
                <a:cubicBezTo>
                  <a:pt x="212" y="54"/>
                  <a:pt x="212" y="53"/>
                  <a:pt x="213" y="53"/>
                </a:cubicBezTo>
                <a:cubicBezTo>
                  <a:pt x="207" y="46"/>
                  <a:pt x="205" y="34"/>
                  <a:pt x="197" y="30"/>
                </a:cubicBezTo>
                <a:cubicBezTo>
                  <a:pt x="198" y="28"/>
                  <a:pt x="194" y="26"/>
                  <a:pt x="195" y="24"/>
                </a:cubicBezTo>
                <a:cubicBezTo>
                  <a:pt x="191" y="22"/>
                  <a:pt x="189" y="19"/>
                  <a:pt x="186" y="17"/>
                </a:cubicBezTo>
                <a:cubicBezTo>
                  <a:pt x="181" y="17"/>
                  <a:pt x="182" y="11"/>
                  <a:pt x="176" y="13"/>
                </a:cubicBezTo>
                <a:cubicBezTo>
                  <a:pt x="177" y="10"/>
                  <a:pt x="173" y="12"/>
                  <a:pt x="172" y="11"/>
                </a:cubicBezTo>
                <a:cubicBezTo>
                  <a:pt x="172" y="11"/>
                  <a:pt x="172" y="10"/>
                  <a:pt x="172" y="10"/>
                </a:cubicBezTo>
                <a:cubicBezTo>
                  <a:pt x="170" y="8"/>
                  <a:pt x="167" y="6"/>
                  <a:pt x="163" y="6"/>
                </a:cubicBezTo>
                <a:cubicBezTo>
                  <a:pt x="163" y="7"/>
                  <a:pt x="163" y="7"/>
                  <a:pt x="162" y="7"/>
                </a:cubicBezTo>
                <a:cubicBezTo>
                  <a:pt x="164" y="8"/>
                  <a:pt x="164" y="7"/>
                  <a:pt x="164" y="7"/>
                </a:cubicBezTo>
                <a:cubicBezTo>
                  <a:pt x="164" y="8"/>
                  <a:pt x="165" y="8"/>
                  <a:pt x="166" y="9"/>
                </a:cubicBezTo>
                <a:cubicBezTo>
                  <a:pt x="165" y="9"/>
                  <a:pt x="165" y="9"/>
                  <a:pt x="165" y="9"/>
                </a:cubicBezTo>
                <a:cubicBezTo>
                  <a:pt x="165" y="10"/>
                  <a:pt x="166" y="9"/>
                  <a:pt x="166" y="10"/>
                </a:cubicBezTo>
                <a:cubicBezTo>
                  <a:pt x="159" y="8"/>
                  <a:pt x="156" y="12"/>
                  <a:pt x="152" y="12"/>
                </a:cubicBezTo>
                <a:cubicBezTo>
                  <a:pt x="153" y="12"/>
                  <a:pt x="153" y="12"/>
                  <a:pt x="153" y="11"/>
                </a:cubicBezTo>
                <a:cubicBezTo>
                  <a:pt x="152" y="12"/>
                  <a:pt x="151" y="12"/>
                  <a:pt x="150" y="11"/>
                </a:cubicBezTo>
                <a:cubicBezTo>
                  <a:pt x="156" y="10"/>
                  <a:pt x="159" y="7"/>
                  <a:pt x="161" y="8"/>
                </a:cubicBezTo>
                <a:cubicBezTo>
                  <a:pt x="160" y="6"/>
                  <a:pt x="163" y="8"/>
                  <a:pt x="162" y="6"/>
                </a:cubicBezTo>
                <a:cubicBezTo>
                  <a:pt x="160" y="6"/>
                  <a:pt x="160" y="6"/>
                  <a:pt x="159" y="6"/>
                </a:cubicBezTo>
                <a:cubicBezTo>
                  <a:pt x="158" y="7"/>
                  <a:pt x="159" y="8"/>
                  <a:pt x="158" y="8"/>
                </a:cubicBezTo>
                <a:cubicBezTo>
                  <a:pt x="158" y="8"/>
                  <a:pt x="158" y="6"/>
                  <a:pt x="157" y="7"/>
                </a:cubicBezTo>
                <a:cubicBezTo>
                  <a:pt x="154" y="8"/>
                  <a:pt x="146" y="10"/>
                  <a:pt x="144" y="13"/>
                </a:cubicBezTo>
                <a:cubicBezTo>
                  <a:pt x="136" y="14"/>
                  <a:pt x="130" y="21"/>
                  <a:pt x="124" y="24"/>
                </a:cubicBezTo>
                <a:cubicBezTo>
                  <a:pt x="123" y="25"/>
                  <a:pt x="124" y="25"/>
                  <a:pt x="124" y="25"/>
                </a:cubicBezTo>
                <a:cubicBezTo>
                  <a:pt x="123" y="26"/>
                  <a:pt x="124" y="24"/>
                  <a:pt x="122" y="24"/>
                </a:cubicBezTo>
                <a:cubicBezTo>
                  <a:pt x="119" y="30"/>
                  <a:pt x="116" y="32"/>
                  <a:pt x="116" y="35"/>
                </a:cubicBezTo>
                <a:cubicBezTo>
                  <a:pt x="116" y="34"/>
                  <a:pt x="116" y="34"/>
                  <a:pt x="116" y="33"/>
                </a:cubicBezTo>
                <a:cubicBezTo>
                  <a:pt x="114" y="33"/>
                  <a:pt x="114" y="35"/>
                  <a:pt x="112" y="35"/>
                </a:cubicBezTo>
                <a:cubicBezTo>
                  <a:pt x="112" y="32"/>
                  <a:pt x="111" y="30"/>
                  <a:pt x="110" y="29"/>
                </a:cubicBezTo>
                <a:cubicBezTo>
                  <a:pt x="109" y="29"/>
                  <a:pt x="109" y="30"/>
                  <a:pt x="109" y="30"/>
                </a:cubicBezTo>
                <a:cubicBezTo>
                  <a:pt x="109" y="27"/>
                  <a:pt x="107" y="30"/>
                  <a:pt x="108" y="27"/>
                </a:cubicBezTo>
                <a:cubicBezTo>
                  <a:pt x="109" y="28"/>
                  <a:pt x="111" y="28"/>
                  <a:pt x="111" y="26"/>
                </a:cubicBezTo>
                <a:cubicBezTo>
                  <a:pt x="110" y="26"/>
                  <a:pt x="109" y="27"/>
                  <a:pt x="109" y="26"/>
                </a:cubicBezTo>
                <a:cubicBezTo>
                  <a:pt x="113" y="23"/>
                  <a:pt x="98" y="15"/>
                  <a:pt x="100" y="17"/>
                </a:cubicBezTo>
                <a:cubicBezTo>
                  <a:pt x="96" y="12"/>
                  <a:pt x="89" y="10"/>
                  <a:pt x="82" y="7"/>
                </a:cubicBezTo>
                <a:cubicBezTo>
                  <a:pt x="82" y="7"/>
                  <a:pt x="82" y="8"/>
                  <a:pt x="82" y="8"/>
                </a:cubicBezTo>
                <a:cubicBezTo>
                  <a:pt x="81" y="6"/>
                  <a:pt x="76" y="4"/>
                  <a:pt x="74" y="5"/>
                </a:cubicBezTo>
                <a:cubicBezTo>
                  <a:pt x="75" y="3"/>
                  <a:pt x="72" y="4"/>
                  <a:pt x="72" y="2"/>
                </a:cubicBezTo>
                <a:cubicBezTo>
                  <a:pt x="67" y="2"/>
                  <a:pt x="73" y="2"/>
                  <a:pt x="73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1" y="4"/>
                  <a:pt x="66" y="3"/>
                  <a:pt x="65" y="5"/>
                </a:cubicBezTo>
                <a:cubicBezTo>
                  <a:pt x="66" y="5"/>
                  <a:pt x="66" y="4"/>
                  <a:pt x="67" y="5"/>
                </a:cubicBezTo>
                <a:cubicBezTo>
                  <a:pt x="66" y="7"/>
                  <a:pt x="63" y="4"/>
                  <a:pt x="64" y="5"/>
                </a:cubicBezTo>
                <a:cubicBezTo>
                  <a:pt x="65" y="5"/>
                  <a:pt x="65" y="7"/>
                  <a:pt x="66" y="7"/>
                </a:cubicBezTo>
                <a:cubicBezTo>
                  <a:pt x="68" y="4"/>
                  <a:pt x="71" y="5"/>
                  <a:pt x="73" y="7"/>
                </a:cubicBezTo>
                <a:cubicBezTo>
                  <a:pt x="71" y="6"/>
                  <a:pt x="71" y="7"/>
                  <a:pt x="70" y="6"/>
                </a:cubicBezTo>
                <a:cubicBezTo>
                  <a:pt x="70" y="6"/>
                  <a:pt x="70" y="7"/>
                  <a:pt x="70" y="7"/>
                </a:cubicBezTo>
                <a:cubicBezTo>
                  <a:pt x="69" y="6"/>
                  <a:pt x="68" y="7"/>
                  <a:pt x="67" y="6"/>
                </a:cubicBezTo>
                <a:cubicBezTo>
                  <a:pt x="67" y="8"/>
                  <a:pt x="67" y="7"/>
                  <a:pt x="67" y="8"/>
                </a:cubicBezTo>
                <a:cubicBezTo>
                  <a:pt x="70" y="8"/>
                  <a:pt x="72" y="6"/>
                  <a:pt x="75" y="8"/>
                </a:cubicBezTo>
                <a:cubicBezTo>
                  <a:pt x="74" y="10"/>
                  <a:pt x="74" y="11"/>
                  <a:pt x="73" y="11"/>
                </a:cubicBezTo>
                <a:cubicBezTo>
                  <a:pt x="70" y="8"/>
                  <a:pt x="69" y="10"/>
                  <a:pt x="67" y="11"/>
                </a:cubicBezTo>
                <a:cubicBezTo>
                  <a:pt x="66" y="9"/>
                  <a:pt x="65" y="9"/>
                  <a:pt x="64" y="11"/>
                </a:cubicBezTo>
                <a:cubicBezTo>
                  <a:pt x="64" y="9"/>
                  <a:pt x="64" y="9"/>
                  <a:pt x="63" y="7"/>
                </a:cubicBezTo>
                <a:cubicBezTo>
                  <a:pt x="64" y="7"/>
                  <a:pt x="65" y="7"/>
                  <a:pt x="65" y="7"/>
                </a:cubicBezTo>
                <a:cubicBezTo>
                  <a:pt x="65" y="8"/>
                  <a:pt x="65" y="9"/>
                  <a:pt x="66" y="9"/>
                </a:cubicBezTo>
                <a:cubicBezTo>
                  <a:pt x="66" y="8"/>
                  <a:pt x="66" y="8"/>
                  <a:pt x="66" y="7"/>
                </a:cubicBezTo>
                <a:cubicBezTo>
                  <a:pt x="64" y="5"/>
                  <a:pt x="65" y="8"/>
                  <a:pt x="63" y="6"/>
                </a:cubicBezTo>
                <a:close/>
                <a:moveTo>
                  <a:pt x="115" y="242"/>
                </a:moveTo>
                <a:cubicBezTo>
                  <a:pt x="113" y="242"/>
                  <a:pt x="113" y="239"/>
                  <a:pt x="115" y="239"/>
                </a:cubicBezTo>
                <a:cubicBezTo>
                  <a:pt x="115" y="240"/>
                  <a:pt x="115" y="241"/>
                  <a:pt x="115" y="242"/>
                </a:cubicBezTo>
                <a:close/>
                <a:moveTo>
                  <a:pt x="113" y="269"/>
                </a:moveTo>
                <a:cubicBezTo>
                  <a:pt x="110" y="272"/>
                  <a:pt x="107" y="276"/>
                  <a:pt x="104" y="280"/>
                </a:cubicBezTo>
                <a:cubicBezTo>
                  <a:pt x="103" y="278"/>
                  <a:pt x="105" y="277"/>
                  <a:pt x="104" y="275"/>
                </a:cubicBezTo>
                <a:cubicBezTo>
                  <a:pt x="106" y="277"/>
                  <a:pt x="106" y="273"/>
                  <a:pt x="108" y="272"/>
                </a:cubicBezTo>
                <a:cubicBezTo>
                  <a:pt x="108" y="270"/>
                  <a:pt x="109" y="269"/>
                  <a:pt x="111" y="267"/>
                </a:cubicBezTo>
                <a:cubicBezTo>
                  <a:pt x="109" y="269"/>
                  <a:pt x="111" y="270"/>
                  <a:pt x="113" y="269"/>
                </a:cubicBezTo>
                <a:close/>
                <a:moveTo>
                  <a:pt x="76" y="6"/>
                </a:moveTo>
                <a:cubicBezTo>
                  <a:pt x="77" y="7"/>
                  <a:pt x="78" y="7"/>
                  <a:pt x="80" y="7"/>
                </a:cubicBezTo>
                <a:cubicBezTo>
                  <a:pt x="79" y="9"/>
                  <a:pt x="75" y="9"/>
                  <a:pt x="75" y="6"/>
                </a:cubicBezTo>
                <a:cubicBezTo>
                  <a:pt x="75" y="6"/>
                  <a:pt x="76" y="6"/>
                  <a:pt x="76" y="6"/>
                </a:cubicBezTo>
                <a:close/>
                <a:moveTo>
                  <a:pt x="77" y="10"/>
                </a:moveTo>
                <a:cubicBezTo>
                  <a:pt x="78" y="10"/>
                  <a:pt x="77" y="12"/>
                  <a:pt x="76" y="12"/>
                </a:cubicBezTo>
                <a:cubicBezTo>
                  <a:pt x="77" y="13"/>
                  <a:pt x="80" y="11"/>
                  <a:pt x="81" y="11"/>
                </a:cubicBezTo>
                <a:cubicBezTo>
                  <a:pt x="83" y="11"/>
                  <a:pt x="84" y="14"/>
                  <a:pt x="86" y="13"/>
                </a:cubicBezTo>
                <a:cubicBezTo>
                  <a:pt x="86" y="14"/>
                  <a:pt x="86" y="14"/>
                  <a:pt x="86" y="15"/>
                </a:cubicBezTo>
                <a:cubicBezTo>
                  <a:pt x="86" y="14"/>
                  <a:pt x="86" y="14"/>
                  <a:pt x="87" y="14"/>
                </a:cubicBezTo>
                <a:cubicBezTo>
                  <a:pt x="87" y="15"/>
                  <a:pt x="86" y="15"/>
                  <a:pt x="86" y="15"/>
                </a:cubicBezTo>
                <a:cubicBezTo>
                  <a:pt x="85" y="16"/>
                  <a:pt x="84" y="12"/>
                  <a:pt x="83" y="15"/>
                </a:cubicBezTo>
                <a:cubicBezTo>
                  <a:pt x="81" y="13"/>
                  <a:pt x="78" y="13"/>
                  <a:pt x="75" y="13"/>
                </a:cubicBezTo>
                <a:cubicBezTo>
                  <a:pt x="75" y="12"/>
                  <a:pt x="77" y="11"/>
                  <a:pt x="77" y="10"/>
                </a:cubicBezTo>
                <a:close/>
                <a:moveTo>
                  <a:pt x="148" y="13"/>
                </a:moveTo>
                <a:cubicBezTo>
                  <a:pt x="148" y="13"/>
                  <a:pt x="149" y="13"/>
                  <a:pt x="149" y="13"/>
                </a:cubicBezTo>
                <a:cubicBezTo>
                  <a:pt x="149" y="13"/>
                  <a:pt x="150" y="14"/>
                  <a:pt x="150" y="14"/>
                </a:cubicBezTo>
                <a:cubicBezTo>
                  <a:pt x="150" y="15"/>
                  <a:pt x="149" y="15"/>
                  <a:pt x="148" y="15"/>
                </a:cubicBezTo>
                <a:cubicBezTo>
                  <a:pt x="148" y="14"/>
                  <a:pt x="149" y="13"/>
                  <a:pt x="148" y="13"/>
                </a:cubicBezTo>
                <a:close/>
                <a:moveTo>
                  <a:pt x="60" y="16"/>
                </a:moveTo>
                <a:cubicBezTo>
                  <a:pt x="61" y="16"/>
                  <a:pt x="62" y="15"/>
                  <a:pt x="61" y="13"/>
                </a:cubicBezTo>
                <a:cubicBezTo>
                  <a:pt x="63" y="13"/>
                  <a:pt x="61" y="15"/>
                  <a:pt x="62" y="15"/>
                </a:cubicBezTo>
                <a:cubicBezTo>
                  <a:pt x="63" y="15"/>
                  <a:pt x="63" y="14"/>
                  <a:pt x="63" y="13"/>
                </a:cubicBezTo>
                <a:cubicBezTo>
                  <a:pt x="65" y="13"/>
                  <a:pt x="64" y="14"/>
                  <a:pt x="66" y="14"/>
                </a:cubicBezTo>
                <a:cubicBezTo>
                  <a:pt x="65" y="14"/>
                  <a:pt x="63" y="14"/>
                  <a:pt x="64" y="17"/>
                </a:cubicBezTo>
                <a:cubicBezTo>
                  <a:pt x="62" y="16"/>
                  <a:pt x="61" y="16"/>
                  <a:pt x="60" y="17"/>
                </a:cubicBezTo>
                <a:cubicBezTo>
                  <a:pt x="59" y="17"/>
                  <a:pt x="61" y="16"/>
                  <a:pt x="60" y="16"/>
                </a:cubicBezTo>
                <a:close/>
                <a:moveTo>
                  <a:pt x="48" y="24"/>
                </a:moveTo>
                <a:cubicBezTo>
                  <a:pt x="48" y="23"/>
                  <a:pt x="49" y="24"/>
                  <a:pt x="49" y="24"/>
                </a:cubicBezTo>
                <a:cubicBezTo>
                  <a:pt x="49" y="23"/>
                  <a:pt x="51" y="24"/>
                  <a:pt x="51" y="21"/>
                </a:cubicBezTo>
                <a:cubicBezTo>
                  <a:pt x="52" y="21"/>
                  <a:pt x="52" y="22"/>
                  <a:pt x="53" y="22"/>
                </a:cubicBezTo>
                <a:cubicBezTo>
                  <a:pt x="54" y="22"/>
                  <a:pt x="53" y="21"/>
                  <a:pt x="53" y="20"/>
                </a:cubicBezTo>
                <a:cubicBezTo>
                  <a:pt x="54" y="20"/>
                  <a:pt x="55" y="20"/>
                  <a:pt x="55" y="19"/>
                </a:cubicBezTo>
                <a:cubicBezTo>
                  <a:pt x="56" y="18"/>
                  <a:pt x="56" y="19"/>
                  <a:pt x="57" y="19"/>
                </a:cubicBezTo>
                <a:cubicBezTo>
                  <a:pt x="57" y="19"/>
                  <a:pt x="57" y="19"/>
                  <a:pt x="58" y="19"/>
                </a:cubicBezTo>
                <a:cubicBezTo>
                  <a:pt x="58" y="18"/>
                  <a:pt x="56" y="19"/>
                  <a:pt x="56" y="18"/>
                </a:cubicBezTo>
                <a:cubicBezTo>
                  <a:pt x="58" y="18"/>
                  <a:pt x="58" y="16"/>
                  <a:pt x="59" y="16"/>
                </a:cubicBezTo>
                <a:cubicBezTo>
                  <a:pt x="60" y="18"/>
                  <a:pt x="58" y="18"/>
                  <a:pt x="58" y="19"/>
                </a:cubicBezTo>
                <a:cubicBezTo>
                  <a:pt x="60" y="18"/>
                  <a:pt x="66" y="18"/>
                  <a:pt x="67" y="15"/>
                </a:cubicBezTo>
                <a:cubicBezTo>
                  <a:pt x="68" y="16"/>
                  <a:pt x="70" y="16"/>
                  <a:pt x="70" y="14"/>
                </a:cubicBezTo>
                <a:cubicBezTo>
                  <a:pt x="70" y="14"/>
                  <a:pt x="70" y="15"/>
                  <a:pt x="70" y="16"/>
                </a:cubicBezTo>
                <a:cubicBezTo>
                  <a:pt x="72" y="15"/>
                  <a:pt x="73" y="17"/>
                  <a:pt x="73" y="18"/>
                </a:cubicBezTo>
                <a:cubicBezTo>
                  <a:pt x="74" y="17"/>
                  <a:pt x="74" y="15"/>
                  <a:pt x="76" y="16"/>
                </a:cubicBezTo>
                <a:cubicBezTo>
                  <a:pt x="76" y="15"/>
                  <a:pt x="74" y="16"/>
                  <a:pt x="74" y="15"/>
                </a:cubicBezTo>
                <a:cubicBezTo>
                  <a:pt x="75" y="13"/>
                  <a:pt x="79" y="17"/>
                  <a:pt x="80" y="16"/>
                </a:cubicBezTo>
                <a:cubicBezTo>
                  <a:pt x="81" y="16"/>
                  <a:pt x="80" y="17"/>
                  <a:pt x="80" y="17"/>
                </a:cubicBezTo>
                <a:cubicBezTo>
                  <a:pt x="81" y="18"/>
                  <a:pt x="82" y="15"/>
                  <a:pt x="84" y="17"/>
                </a:cubicBezTo>
                <a:cubicBezTo>
                  <a:pt x="83" y="17"/>
                  <a:pt x="83" y="21"/>
                  <a:pt x="81" y="19"/>
                </a:cubicBezTo>
                <a:cubicBezTo>
                  <a:pt x="81" y="18"/>
                  <a:pt x="82" y="19"/>
                  <a:pt x="82" y="19"/>
                </a:cubicBezTo>
                <a:cubicBezTo>
                  <a:pt x="82" y="18"/>
                  <a:pt x="82" y="18"/>
                  <a:pt x="81" y="18"/>
                </a:cubicBezTo>
                <a:cubicBezTo>
                  <a:pt x="80" y="18"/>
                  <a:pt x="80" y="20"/>
                  <a:pt x="80" y="20"/>
                </a:cubicBezTo>
                <a:cubicBezTo>
                  <a:pt x="76" y="21"/>
                  <a:pt x="73" y="26"/>
                  <a:pt x="72" y="28"/>
                </a:cubicBezTo>
                <a:cubicBezTo>
                  <a:pt x="70" y="28"/>
                  <a:pt x="68" y="33"/>
                  <a:pt x="65" y="34"/>
                </a:cubicBezTo>
                <a:cubicBezTo>
                  <a:pt x="66" y="36"/>
                  <a:pt x="67" y="33"/>
                  <a:pt x="67" y="35"/>
                </a:cubicBezTo>
                <a:cubicBezTo>
                  <a:pt x="65" y="34"/>
                  <a:pt x="63" y="36"/>
                  <a:pt x="64" y="37"/>
                </a:cubicBezTo>
                <a:cubicBezTo>
                  <a:pt x="62" y="38"/>
                  <a:pt x="60" y="39"/>
                  <a:pt x="58" y="43"/>
                </a:cubicBezTo>
                <a:cubicBezTo>
                  <a:pt x="56" y="43"/>
                  <a:pt x="58" y="44"/>
                  <a:pt x="57" y="45"/>
                </a:cubicBezTo>
                <a:cubicBezTo>
                  <a:pt x="56" y="45"/>
                  <a:pt x="56" y="44"/>
                  <a:pt x="56" y="44"/>
                </a:cubicBezTo>
                <a:cubicBezTo>
                  <a:pt x="55" y="45"/>
                  <a:pt x="55" y="46"/>
                  <a:pt x="54" y="46"/>
                </a:cubicBezTo>
                <a:cubicBezTo>
                  <a:pt x="54" y="47"/>
                  <a:pt x="55" y="47"/>
                  <a:pt x="55" y="47"/>
                </a:cubicBezTo>
                <a:cubicBezTo>
                  <a:pt x="55" y="47"/>
                  <a:pt x="54" y="47"/>
                  <a:pt x="53" y="47"/>
                </a:cubicBezTo>
                <a:cubicBezTo>
                  <a:pt x="54" y="48"/>
                  <a:pt x="55" y="49"/>
                  <a:pt x="54" y="50"/>
                </a:cubicBezTo>
                <a:cubicBezTo>
                  <a:pt x="53" y="49"/>
                  <a:pt x="53" y="49"/>
                  <a:pt x="52" y="48"/>
                </a:cubicBezTo>
                <a:cubicBezTo>
                  <a:pt x="52" y="50"/>
                  <a:pt x="49" y="51"/>
                  <a:pt x="50" y="53"/>
                </a:cubicBezTo>
                <a:cubicBezTo>
                  <a:pt x="50" y="53"/>
                  <a:pt x="49" y="53"/>
                  <a:pt x="48" y="54"/>
                </a:cubicBezTo>
                <a:cubicBezTo>
                  <a:pt x="48" y="53"/>
                  <a:pt x="49" y="53"/>
                  <a:pt x="49" y="52"/>
                </a:cubicBezTo>
                <a:cubicBezTo>
                  <a:pt x="48" y="53"/>
                  <a:pt x="46" y="54"/>
                  <a:pt x="47" y="55"/>
                </a:cubicBezTo>
                <a:cubicBezTo>
                  <a:pt x="44" y="55"/>
                  <a:pt x="42" y="61"/>
                  <a:pt x="43" y="59"/>
                </a:cubicBezTo>
                <a:cubicBezTo>
                  <a:pt x="42" y="61"/>
                  <a:pt x="39" y="61"/>
                  <a:pt x="39" y="65"/>
                </a:cubicBezTo>
                <a:cubicBezTo>
                  <a:pt x="35" y="65"/>
                  <a:pt x="36" y="68"/>
                  <a:pt x="34" y="70"/>
                </a:cubicBezTo>
                <a:cubicBezTo>
                  <a:pt x="35" y="69"/>
                  <a:pt x="30" y="71"/>
                  <a:pt x="31" y="73"/>
                </a:cubicBezTo>
                <a:cubicBezTo>
                  <a:pt x="29" y="72"/>
                  <a:pt x="29" y="78"/>
                  <a:pt x="27" y="76"/>
                </a:cubicBezTo>
                <a:cubicBezTo>
                  <a:pt x="27" y="77"/>
                  <a:pt x="27" y="78"/>
                  <a:pt x="26" y="78"/>
                </a:cubicBezTo>
                <a:cubicBezTo>
                  <a:pt x="26" y="78"/>
                  <a:pt x="26" y="79"/>
                  <a:pt x="27" y="79"/>
                </a:cubicBezTo>
                <a:cubicBezTo>
                  <a:pt x="27" y="81"/>
                  <a:pt x="26" y="78"/>
                  <a:pt x="26" y="79"/>
                </a:cubicBezTo>
                <a:cubicBezTo>
                  <a:pt x="24" y="79"/>
                  <a:pt x="26" y="80"/>
                  <a:pt x="27" y="80"/>
                </a:cubicBezTo>
                <a:cubicBezTo>
                  <a:pt x="22" y="80"/>
                  <a:pt x="21" y="87"/>
                  <a:pt x="19" y="87"/>
                </a:cubicBezTo>
                <a:cubicBezTo>
                  <a:pt x="19" y="88"/>
                  <a:pt x="20" y="89"/>
                  <a:pt x="19" y="90"/>
                </a:cubicBezTo>
                <a:cubicBezTo>
                  <a:pt x="15" y="90"/>
                  <a:pt x="16" y="93"/>
                  <a:pt x="14" y="95"/>
                </a:cubicBezTo>
                <a:cubicBezTo>
                  <a:pt x="13" y="93"/>
                  <a:pt x="15" y="89"/>
                  <a:pt x="13" y="87"/>
                </a:cubicBezTo>
                <a:cubicBezTo>
                  <a:pt x="14" y="85"/>
                  <a:pt x="15" y="87"/>
                  <a:pt x="16" y="86"/>
                </a:cubicBezTo>
                <a:cubicBezTo>
                  <a:pt x="15" y="84"/>
                  <a:pt x="15" y="82"/>
                  <a:pt x="16" y="80"/>
                </a:cubicBezTo>
                <a:cubicBezTo>
                  <a:pt x="14" y="80"/>
                  <a:pt x="15" y="82"/>
                  <a:pt x="15" y="84"/>
                </a:cubicBezTo>
                <a:cubicBezTo>
                  <a:pt x="13" y="83"/>
                  <a:pt x="14" y="80"/>
                  <a:pt x="15" y="78"/>
                </a:cubicBezTo>
                <a:cubicBezTo>
                  <a:pt x="15" y="78"/>
                  <a:pt x="16" y="79"/>
                  <a:pt x="16" y="79"/>
                </a:cubicBezTo>
                <a:cubicBezTo>
                  <a:pt x="16" y="75"/>
                  <a:pt x="17" y="72"/>
                  <a:pt x="19" y="69"/>
                </a:cubicBezTo>
                <a:cubicBezTo>
                  <a:pt x="19" y="68"/>
                  <a:pt x="17" y="67"/>
                  <a:pt x="17" y="68"/>
                </a:cubicBezTo>
                <a:cubicBezTo>
                  <a:pt x="15" y="67"/>
                  <a:pt x="19" y="63"/>
                  <a:pt x="16" y="63"/>
                </a:cubicBezTo>
                <a:cubicBezTo>
                  <a:pt x="16" y="63"/>
                  <a:pt x="17" y="62"/>
                  <a:pt x="16" y="61"/>
                </a:cubicBezTo>
                <a:cubicBezTo>
                  <a:pt x="18" y="61"/>
                  <a:pt x="18" y="62"/>
                  <a:pt x="18" y="63"/>
                </a:cubicBezTo>
                <a:cubicBezTo>
                  <a:pt x="20" y="64"/>
                  <a:pt x="19" y="61"/>
                  <a:pt x="20" y="62"/>
                </a:cubicBezTo>
                <a:cubicBezTo>
                  <a:pt x="19" y="63"/>
                  <a:pt x="19" y="66"/>
                  <a:pt x="18" y="67"/>
                </a:cubicBezTo>
                <a:cubicBezTo>
                  <a:pt x="18" y="68"/>
                  <a:pt x="18" y="67"/>
                  <a:pt x="19" y="67"/>
                </a:cubicBezTo>
                <a:cubicBezTo>
                  <a:pt x="22" y="60"/>
                  <a:pt x="25" y="54"/>
                  <a:pt x="28" y="47"/>
                </a:cubicBezTo>
                <a:cubicBezTo>
                  <a:pt x="28" y="46"/>
                  <a:pt x="27" y="46"/>
                  <a:pt x="27" y="46"/>
                </a:cubicBezTo>
                <a:cubicBezTo>
                  <a:pt x="27" y="51"/>
                  <a:pt x="23" y="55"/>
                  <a:pt x="20" y="59"/>
                </a:cubicBezTo>
                <a:cubicBezTo>
                  <a:pt x="21" y="59"/>
                  <a:pt x="21" y="60"/>
                  <a:pt x="21" y="62"/>
                </a:cubicBezTo>
                <a:cubicBezTo>
                  <a:pt x="20" y="60"/>
                  <a:pt x="20" y="59"/>
                  <a:pt x="19" y="57"/>
                </a:cubicBezTo>
                <a:cubicBezTo>
                  <a:pt x="18" y="57"/>
                  <a:pt x="18" y="58"/>
                  <a:pt x="17" y="57"/>
                </a:cubicBezTo>
                <a:cubicBezTo>
                  <a:pt x="17" y="57"/>
                  <a:pt x="17" y="57"/>
                  <a:pt x="16" y="56"/>
                </a:cubicBezTo>
                <a:cubicBezTo>
                  <a:pt x="18" y="54"/>
                  <a:pt x="20" y="51"/>
                  <a:pt x="19" y="47"/>
                </a:cubicBezTo>
                <a:cubicBezTo>
                  <a:pt x="20" y="47"/>
                  <a:pt x="20" y="48"/>
                  <a:pt x="20" y="49"/>
                </a:cubicBezTo>
                <a:cubicBezTo>
                  <a:pt x="21" y="49"/>
                  <a:pt x="21" y="47"/>
                  <a:pt x="22" y="47"/>
                </a:cubicBezTo>
                <a:cubicBezTo>
                  <a:pt x="22" y="46"/>
                  <a:pt x="20" y="48"/>
                  <a:pt x="20" y="46"/>
                </a:cubicBezTo>
                <a:cubicBezTo>
                  <a:pt x="22" y="46"/>
                  <a:pt x="21" y="47"/>
                  <a:pt x="22" y="47"/>
                </a:cubicBezTo>
                <a:cubicBezTo>
                  <a:pt x="24" y="46"/>
                  <a:pt x="22" y="45"/>
                  <a:pt x="23" y="43"/>
                </a:cubicBezTo>
                <a:cubicBezTo>
                  <a:pt x="24" y="43"/>
                  <a:pt x="24" y="44"/>
                  <a:pt x="24" y="43"/>
                </a:cubicBezTo>
                <a:cubicBezTo>
                  <a:pt x="25" y="45"/>
                  <a:pt x="22" y="47"/>
                  <a:pt x="22" y="48"/>
                </a:cubicBezTo>
                <a:cubicBezTo>
                  <a:pt x="22" y="49"/>
                  <a:pt x="23" y="49"/>
                  <a:pt x="23" y="49"/>
                </a:cubicBezTo>
                <a:cubicBezTo>
                  <a:pt x="23" y="49"/>
                  <a:pt x="20" y="50"/>
                  <a:pt x="22" y="51"/>
                </a:cubicBezTo>
                <a:cubicBezTo>
                  <a:pt x="22" y="52"/>
                  <a:pt x="21" y="50"/>
                  <a:pt x="21" y="51"/>
                </a:cubicBezTo>
                <a:cubicBezTo>
                  <a:pt x="21" y="52"/>
                  <a:pt x="22" y="53"/>
                  <a:pt x="20" y="53"/>
                </a:cubicBezTo>
                <a:cubicBezTo>
                  <a:pt x="22" y="53"/>
                  <a:pt x="20" y="54"/>
                  <a:pt x="19" y="56"/>
                </a:cubicBezTo>
                <a:cubicBezTo>
                  <a:pt x="21" y="55"/>
                  <a:pt x="22" y="54"/>
                  <a:pt x="23" y="52"/>
                </a:cubicBezTo>
                <a:cubicBezTo>
                  <a:pt x="24" y="52"/>
                  <a:pt x="23" y="50"/>
                  <a:pt x="25" y="51"/>
                </a:cubicBezTo>
                <a:cubicBezTo>
                  <a:pt x="26" y="49"/>
                  <a:pt x="24" y="49"/>
                  <a:pt x="25" y="48"/>
                </a:cubicBezTo>
                <a:cubicBezTo>
                  <a:pt x="25" y="48"/>
                  <a:pt x="26" y="48"/>
                  <a:pt x="27" y="48"/>
                </a:cubicBezTo>
                <a:cubicBezTo>
                  <a:pt x="25" y="47"/>
                  <a:pt x="26" y="47"/>
                  <a:pt x="27" y="45"/>
                </a:cubicBezTo>
                <a:cubicBezTo>
                  <a:pt x="28" y="46"/>
                  <a:pt x="28" y="45"/>
                  <a:pt x="29" y="46"/>
                </a:cubicBezTo>
                <a:cubicBezTo>
                  <a:pt x="32" y="40"/>
                  <a:pt x="35" y="36"/>
                  <a:pt x="40" y="32"/>
                </a:cubicBezTo>
                <a:cubicBezTo>
                  <a:pt x="40" y="30"/>
                  <a:pt x="38" y="30"/>
                  <a:pt x="40" y="29"/>
                </a:cubicBezTo>
                <a:cubicBezTo>
                  <a:pt x="41" y="29"/>
                  <a:pt x="39" y="30"/>
                  <a:pt x="40" y="31"/>
                </a:cubicBezTo>
                <a:cubicBezTo>
                  <a:pt x="41" y="31"/>
                  <a:pt x="43" y="30"/>
                  <a:pt x="42" y="29"/>
                </a:cubicBezTo>
                <a:cubicBezTo>
                  <a:pt x="44" y="28"/>
                  <a:pt x="45" y="26"/>
                  <a:pt x="47" y="26"/>
                </a:cubicBezTo>
                <a:cubicBezTo>
                  <a:pt x="47" y="25"/>
                  <a:pt x="47" y="25"/>
                  <a:pt x="47" y="24"/>
                </a:cubicBezTo>
                <a:cubicBezTo>
                  <a:pt x="47" y="26"/>
                  <a:pt x="50" y="25"/>
                  <a:pt x="48" y="24"/>
                </a:cubicBezTo>
                <a:close/>
                <a:moveTo>
                  <a:pt x="94" y="16"/>
                </a:moveTo>
                <a:cubicBezTo>
                  <a:pt x="92" y="16"/>
                  <a:pt x="92" y="18"/>
                  <a:pt x="91" y="17"/>
                </a:cubicBezTo>
                <a:cubicBezTo>
                  <a:pt x="93" y="13"/>
                  <a:pt x="96" y="18"/>
                  <a:pt x="97" y="19"/>
                </a:cubicBezTo>
                <a:cubicBezTo>
                  <a:pt x="98" y="20"/>
                  <a:pt x="96" y="17"/>
                  <a:pt x="98" y="18"/>
                </a:cubicBezTo>
                <a:cubicBezTo>
                  <a:pt x="97" y="20"/>
                  <a:pt x="99" y="21"/>
                  <a:pt x="100" y="22"/>
                </a:cubicBezTo>
                <a:cubicBezTo>
                  <a:pt x="100" y="22"/>
                  <a:pt x="100" y="21"/>
                  <a:pt x="100" y="21"/>
                </a:cubicBezTo>
                <a:cubicBezTo>
                  <a:pt x="103" y="22"/>
                  <a:pt x="99" y="24"/>
                  <a:pt x="102" y="24"/>
                </a:cubicBezTo>
                <a:cubicBezTo>
                  <a:pt x="101" y="24"/>
                  <a:pt x="100" y="25"/>
                  <a:pt x="102" y="25"/>
                </a:cubicBezTo>
                <a:cubicBezTo>
                  <a:pt x="102" y="26"/>
                  <a:pt x="101" y="26"/>
                  <a:pt x="100" y="26"/>
                </a:cubicBezTo>
                <a:cubicBezTo>
                  <a:pt x="100" y="21"/>
                  <a:pt x="97" y="22"/>
                  <a:pt x="93" y="19"/>
                </a:cubicBezTo>
                <a:cubicBezTo>
                  <a:pt x="95" y="18"/>
                  <a:pt x="92" y="19"/>
                  <a:pt x="93" y="17"/>
                </a:cubicBezTo>
                <a:cubicBezTo>
                  <a:pt x="94" y="17"/>
                  <a:pt x="94" y="18"/>
                  <a:pt x="95" y="18"/>
                </a:cubicBezTo>
                <a:cubicBezTo>
                  <a:pt x="95" y="17"/>
                  <a:pt x="94" y="17"/>
                  <a:pt x="94" y="16"/>
                </a:cubicBezTo>
                <a:close/>
                <a:moveTo>
                  <a:pt x="85" y="19"/>
                </a:moveTo>
                <a:cubicBezTo>
                  <a:pt x="85" y="20"/>
                  <a:pt x="87" y="20"/>
                  <a:pt x="86" y="21"/>
                </a:cubicBezTo>
                <a:cubicBezTo>
                  <a:pt x="87" y="21"/>
                  <a:pt x="83" y="21"/>
                  <a:pt x="83" y="24"/>
                </a:cubicBezTo>
                <a:cubicBezTo>
                  <a:pt x="84" y="23"/>
                  <a:pt x="85" y="23"/>
                  <a:pt x="85" y="22"/>
                </a:cubicBezTo>
                <a:cubicBezTo>
                  <a:pt x="87" y="21"/>
                  <a:pt x="87" y="22"/>
                  <a:pt x="88" y="23"/>
                </a:cubicBezTo>
                <a:cubicBezTo>
                  <a:pt x="87" y="24"/>
                  <a:pt x="87" y="23"/>
                  <a:pt x="86" y="23"/>
                </a:cubicBezTo>
                <a:cubicBezTo>
                  <a:pt x="86" y="24"/>
                  <a:pt x="86" y="24"/>
                  <a:pt x="86" y="24"/>
                </a:cubicBezTo>
                <a:cubicBezTo>
                  <a:pt x="89" y="25"/>
                  <a:pt x="87" y="21"/>
                  <a:pt x="90" y="21"/>
                </a:cubicBezTo>
                <a:cubicBezTo>
                  <a:pt x="90" y="21"/>
                  <a:pt x="88" y="21"/>
                  <a:pt x="88" y="20"/>
                </a:cubicBezTo>
                <a:cubicBezTo>
                  <a:pt x="88" y="19"/>
                  <a:pt x="90" y="22"/>
                  <a:pt x="90" y="19"/>
                </a:cubicBezTo>
                <a:cubicBezTo>
                  <a:pt x="92" y="21"/>
                  <a:pt x="94" y="22"/>
                  <a:pt x="94" y="26"/>
                </a:cubicBezTo>
                <a:cubicBezTo>
                  <a:pt x="95" y="26"/>
                  <a:pt x="95" y="26"/>
                  <a:pt x="96" y="26"/>
                </a:cubicBezTo>
                <a:cubicBezTo>
                  <a:pt x="96" y="25"/>
                  <a:pt x="95" y="24"/>
                  <a:pt x="94" y="23"/>
                </a:cubicBezTo>
                <a:cubicBezTo>
                  <a:pt x="95" y="23"/>
                  <a:pt x="97" y="24"/>
                  <a:pt x="98" y="26"/>
                </a:cubicBezTo>
                <a:cubicBezTo>
                  <a:pt x="98" y="24"/>
                  <a:pt x="96" y="21"/>
                  <a:pt x="99" y="25"/>
                </a:cubicBezTo>
                <a:cubicBezTo>
                  <a:pt x="99" y="26"/>
                  <a:pt x="98" y="28"/>
                  <a:pt x="97" y="27"/>
                </a:cubicBezTo>
                <a:cubicBezTo>
                  <a:pt x="99" y="28"/>
                  <a:pt x="98" y="30"/>
                  <a:pt x="99" y="32"/>
                </a:cubicBezTo>
                <a:cubicBezTo>
                  <a:pt x="99" y="32"/>
                  <a:pt x="99" y="32"/>
                  <a:pt x="100" y="31"/>
                </a:cubicBezTo>
                <a:cubicBezTo>
                  <a:pt x="101" y="32"/>
                  <a:pt x="99" y="33"/>
                  <a:pt x="100" y="34"/>
                </a:cubicBezTo>
                <a:cubicBezTo>
                  <a:pt x="100" y="32"/>
                  <a:pt x="101" y="37"/>
                  <a:pt x="100" y="37"/>
                </a:cubicBezTo>
                <a:cubicBezTo>
                  <a:pt x="101" y="37"/>
                  <a:pt x="101" y="37"/>
                  <a:pt x="102" y="37"/>
                </a:cubicBezTo>
                <a:cubicBezTo>
                  <a:pt x="102" y="38"/>
                  <a:pt x="100" y="37"/>
                  <a:pt x="102" y="39"/>
                </a:cubicBezTo>
                <a:cubicBezTo>
                  <a:pt x="102" y="39"/>
                  <a:pt x="101" y="39"/>
                  <a:pt x="102" y="40"/>
                </a:cubicBezTo>
                <a:cubicBezTo>
                  <a:pt x="102" y="40"/>
                  <a:pt x="101" y="40"/>
                  <a:pt x="100" y="40"/>
                </a:cubicBezTo>
                <a:cubicBezTo>
                  <a:pt x="101" y="40"/>
                  <a:pt x="101" y="42"/>
                  <a:pt x="100" y="41"/>
                </a:cubicBezTo>
                <a:cubicBezTo>
                  <a:pt x="100" y="44"/>
                  <a:pt x="97" y="44"/>
                  <a:pt x="96" y="47"/>
                </a:cubicBezTo>
                <a:cubicBezTo>
                  <a:pt x="95" y="47"/>
                  <a:pt x="95" y="48"/>
                  <a:pt x="93" y="48"/>
                </a:cubicBezTo>
                <a:cubicBezTo>
                  <a:pt x="97" y="49"/>
                  <a:pt x="89" y="53"/>
                  <a:pt x="90" y="55"/>
                </a:cubicBezTo>
                <a:cubicBezTo>
                  <a:pt x="89" y="56"/>
                  <a:pt x="88" y="54"/>
                  <a:pt x="89" y="54"/>
                </a:cubicBezTo>
                <a:cubicBezTo>
                  <a:pt x="86" y="54"/>
                  <a:pt x="88" y="58"/>
                  <a:pt x="85" y="59"/>
                </a:cubicBezTo>
                <a:cubicBezTo>
                  <a:pt x="86" y="60"/>
                  <a:pt x="85" y="63"/>
                  <a:pt x="82" y="63"/>
                </a:cubicBezTo>
                <a:cubicBezTo>
                  <a:pt x="82" y="63"/>
                  <a:pt x="83" y="63"/>
                  <a:pt x="83" y="64"/>
                </a:cubicBezTo>
                <a:cubicBezTo>
                  <a:pt x="82" y="64"/>
                  <a:pt x="82" y="63"/>
                  <a:pt x="81" y="63"/>
                </a:cubicBezTo>
                <a:cubicBezTo>
                  <a:pt x="81" y="64"/>
                  <a:pt x="82" y="64"/>
                  <a:pt x="82" y="65"/>
                </a:cubicBezTo>
                <a:cubicBezTo>
                  <a:pt x="80" y="64"/>
                  <a:pt x="81" y="66"/>
                  <a:pt x="79" y="66"/>
                </a:cubicBezTo>
                <a:cubicBezTo>
                  <a:pt x="79" y="67"/>
                  <a:pt x="80" y="66"/>
                  <a:pt x="80" y="67"/>
                </a:cubicBezTo>
                <a:cubicBezTo>
                  <a:pt x="80" y="68"/>
                  <a:pt x="78" y="68"/>
                  <a:pt x="76" y="69"/>
                </a:cubicBezTo>
                <a:cubicBezTo>
                  <a:pt x="77" y="70"/>
                  <a:pt x="77" y="69"/>
                  <a:pt x="78" y="69"/>
                </a:cubicBezTo>
                <a:cubicBezTo>
                  <a:pt x="75" y="72"/>
                  <a:pt x="74" y="78"/>
                  <a:pt x="68" y="79"/>
                </a:cubicBezTo>
                <a:cubicBezTo>
                  <a:pt x="68" y="80"/>
                  <a:pt x="70" y="82"/>
                  <a:pt x="67" y="82"/>
                </a:cubicBezTo>
                <a:cubicBezTo>
                  <a:pt x="67" y="81"/>
                  <a:pt x="67" y="81"/>
                  <a:pt x="67" y="80"/>
                </a:cubicBezTo>
                <a:cubicBezTo>
                  <a:pt x="67" y="81"/>
                  <a:pt x="67" y="81"/>
                  <a:pt x="66" y="80"/>
                </a:cubicBezTo>
                <a:cubicBezTo>
                  <a:pt x="65" y="81"/>
                  <a:pt x="68" y="81"/>
                  <a:pt x="67" y="83"/>
                </a:cubicBezTo>
                <a:cubicBezTo>
                  <a:pt x="66" y="83"/>
                  <a:pt x="65" y="82"/>
                  <a:pt x="64" y="82"/>
                </a:cubicBezTo>
                <a:cubicBezTo>
                  <a:pt x="65" y="83"/>
                  <a:pt x="66" y="83"/>
                  <a:pt x="66" y="83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6"/>
                  <a:pt x="65" y="84"/>
                  <a:pt x="65" y="83"/>
                </a:cubicBezTo>
                <a:cubicBezTo>
                  <a:pt x="63" y="88"/>
                  <a:pt x="58" y="92"/>
                  <a:pt x="52" y="96"/>
                </a:cubicBezTo>
                <a:cubicBezTo>
                  <a:pt x="53" y="97"/>
                  <a:pt x="52" y="99"/>
                  <a:pt x="51" y="99"/>
                </a:cubicBezTo>
                <a:cubicBezTo>
                  <a:pt x="51" y="102"/>
                  <a:pt x="45" y="104"/>
                  <a:pt x="46" y="108"/>
                </a:cubicBezTo>
                <a:cubicBezTo>
                  <a:pt x="43" y="107"/>
                  <a:pt x="45" y="111"/>
                  <a:pt x="42" y="110"/>
                </a:cubicBezTo>
                <a:cubicBezTo>
                  <a:pt x="42" y="110"/>
                  <a:pt x="43" y="110"/>
                  <a:pt x="43" y="111"/>
                </a:cubicBezTo>
                <a:cubicBezTo>
                  <a:pt x="42" y="110"/>
                  <a:pt x="41" y="111"/>
                  <a:pt x="42" y="113"/>
                </a:cubicBezTo>
                <a:cubicBezTo>
                  <a:pt x="41" y="112"/>
                  <a:pt x="41" y="112"/>
                  <a:pt x="40" y="112"/>
                </a:cubicBezTo>
                <a:cubicBezTo>
                  <a:pt x="39" y="113"/>
                  <a:pt x="42" y="112"/>
                  <a:pt x="41" y="114"/>
                </a:cubicBezTo>
                <a:cubicBezTo>
                  <a:pt x="40" y="115"/>
                  <a:pt x="40" y="113"/>
                  <a:pt x="40" y="113"/>
                </a:cubicBezTo>
                <a:cubicBezTo>
                  <a:pt x="38" y="114"/>
                  <a:pt x="41" y="115"/>
                  <a:pt x="38" y="115"/>
                </a:cubicBezTo>
                <a:cubicBezTo>
                  <a:pt x="38" y="118"/>
                  <a:pt x="35" y="123"/>
                  <a:pt x="31" y="125"/>
                </a:cubicBezTo>
                <a:cubicBezTo>
                  <a:pt x="32" y="126"/>
                  <a:pt x="31" y="126"/>
                  <a:pt x="30" y="127"/>
                </a:cubicBezTo>
                <a:cubicBezTo>
                  <a:pt x="30" y="127"/>
                  <a:pt x="30" y="126"/>
                  <a:pt x="29" y="126"/>
                </a:cubicBezTo>
                <a:cubicBezTo>
                  <a:pt x="29" y="129"/>
                  <a:pt x="29" y="130"/>
                  <a:pt x="27" y="132"/>
                </a:cubicBezTo>
                <a:cubicBezTo>
                  <a:pt x="28" y="131"/>
                  <a:pt x="24" y="132"/>
                  <a:pt x="26" y="135"/>
                </a:cubicBezTo>
                <a:cubicBezTo>
                  <a:pt x="23" y="132"/>
                  <a:pt x="23" y="140"/>
                  <a:pt x="19" y="140"/>
                </a:cubicBezTo>
                <a:cubicBezTo>
                  <a:pt x="19" y="139"/>
                  <a:pt x="20" y="139"/>
                  <a:pt x="21" y="139"/>
                </a:cubicBezTo>
                <a:cubicBezTo>
                  <a:pt x="18" y="135"/>
                  <a:pt x="19" y="126"/>
                  <a:pt x="17" y="123"/>
                </a:cubicBezTo>
                <a:cubicBezTo>
                  <a:pt x="15" y="121"/>
                  <a:pt x="16" y="124"/>
                  <a:pt x="17" y="122"/>
                </a:cubicBezTo>
                <a:cubicBezTo>
                  <a:pt x="18" y="120"/>
                  <a:pt x="15" y="117"/>
                  <a:pt x="16" y="115"/>
                </a:cubicBezTo>
                <a:cubicBezTo>
                  <a:pt x="16" y="115"/>
                  <a:pt x="16" y="114"/>
                  <a:pt x="17" y="115"/>
                </a:cubicBezTo>
                <a:cubicBezTo>
                  <a:pt x="17" y="112"/>
                  <a:pt x="16" y="112"/>
                  <a:pt x="17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2"/>
                  <a:pt x="17" y="112"/>
                  <a:pt x="16" y="114"/>
                </a:cubicBezTo>
                <a:cubicBezTo>
                  <a:pt x="16" y="114"/>
                  <a:pt x="15" y="114"/>
                  <a:pt x="15" y="115"/>
                </a:cubicBezTo>
                <a:cubicBezTo>
                  <a:pt x="12" y="106"/>
                  <a:pt x="23" y="100"/>
                  <a:pt x="28" y="92"/>
                </a:cubicBezTo>
                <a:cubicBezTo>
                  <a:pt x="28" y="91"/>
                  <a:pt x="28" y="92"/>
                  <a:pt x="29" y="92"/>
                </a:cubicBezTo>
                <a:cubicBezTo>
                  <a:pt x="29" y="91"/>
                  <a:pt x="29" y="91"/>
                  <a:pt x="29" y="90"/>
                </a:cubicBezTo>
                <a:cubicBezTo>
                  <a:pt x="30" y="91"/>
                  <a:pt x="29" y="89"/>
                  <a:pt x="31" y="90"/>
                </a:cubicBezTo>
                <a:cubicBezTo>
                  <a:pt x="30" y="89"/>
                  <a:pt x="31" y="88"/>
                  <a:pt x="30" y="88"/>
                </a:cubicBezTo>
                <a:cubicBezTo>
                  <a:pt x="31" y="89"/>
                  <a:pt x="35" y="85"/>
                  <a:pt x="33" y="85"/>
                </a:cubicBezTo>
                <a:cubicBezTo>
                  <a:pt x="33" y="84"/>
                  <a:pt x="34" y="85"/>
                  <a:pt x="34" y="84"/>
                </a:cubicBezTo>
                <a:cubicBezTo>
                  <a:pt x="35" y="84"/>
                  <a:pt x="35" y="85"/>
                  <a:pt x="35" y="85"/>
                </a:cubicBezTo>
                <a:cubicBezTo>
                  <a:pt x="36" y="83"/>
                  <a:pt x="37" y="82"/>
                  <a:pt x="38" y="81"/>
                </a:cubicBezTo>
                <a:cubicBezTo>
                  <a:pt x="38" y="81"/>
                  <a:pt x="37" y="81"/>
                  <a:pt x="37" y="81"/>
                </a:cubicBezTo>
                <a:cubicBezTo>
                  <a:pt x="38" y="82"/>
                  <a:pt x="40" y="76"/>
                  <a:pt x="42" y="77"/>
                </a:cubicBezTo>
                <a:cubicBezTo>
                  <a:pt x="41" y="74"/>
                  <a:pt x="47" y="71"/>
                  <a:pt x="46" y="69"/>
                </a:cubicBezTo>
                <a:cubicBezTo>
                  <a:pt x="49" y="68"/>
                  <a:pt x="51" y="65"/>
                  <a:pt x="51" y="64"/>
                </a:cubicBezTo>
                <a:cubicBezTo>
                  <a:pt x="52" y="62"/>
                  <a:pt x="55" y="62"/>
                  <a:pt x="54" y="60"/>
                </a:cubicBezTo>
                <a:cubicBezTo>
                  <a:pt x="56" y="61"/>
                  <a:pt x="55" y="59"/>
                  <a:pt x="56" y="57"/>
                </a:cubicBezTo>
                <a:cubicBezTo>
                  <a:pt x="57" y="58"/>
                  <a:pt x="56" y="58"/>
                  <a:pt x="56" y="59"/>
                </a:cubicBezTo>
                <a:cubicBezTo>
                  <a:pt x="57" y="59"/>
                  <a:pt x="58" y="56"/>
                  <a:pt x="57" y="56"/>
                </a:cubicBezTo>
                <a:cubicBezTo>
                  <a:pt x="64" y="51"/>
                  <a:pt x="68" y="43"/>
                  <a:pt x="75" y="36"/>
                </a:cubicBezTo>
                <a:cubicBezTo>
                  <a:pt x="75" y="37"/>
                  <a:pt x="75" y="37"/>
                  <a:pt x="75" y="38"/>
                </a:cubicBezTo>
                <a:cubicBezTo>
                  <a:pt x="76" y="37"/>
                  <a:pt x="77" y="31"/>
                  <a:pt x="79" y="34"/>
                </a:cubicBezTo>
                <a:cubicBezTo>
                  <a:pt x="80" y="34"/>
                  <a:pt x="80" y="31"/>
                  <a:pt x="78" y="32"/>
                </a:cubicBezTo>
                <a:cubicBezTo>
                  <a:pt x="79" y="32"/>
                  <a:pt x="79" y="31"/>
                  <a:pt x="79" y="31"/>
                </a:cubicBezTo>
                <a:cubicBezTo>
                  <a:pt x="81" y="32"/>
                  <a:pt x="78" y="29"/>
                  <a:pt x="81" y="30"/>
                </a:cubicBezTo>
                <a:cubicBezTo>
                  <a:pt x="81" y="30"/>
                  <a:pt x="81" y="29"/>
                  <a:pt x="81" y="28"/>
                </a:cubicBezTo>
                <a:cubicBezTo>
                  <a:pt x="83" y="29"/>
                  <a:pt x="82" y="27"/>
                  <a:pt x="84" y="27"/>
                </a:cubicBezTo>
                <a:cubicBezTo>
                  <a:pt x="84" y="29"/>
                  <a:pt x="82" y="28"/>
                  <a:pt x="83" y="30"/>
                </a:cubicBezTo>
                <a:cubicBezTo>
                  <a:pt x="84" y="29"/>
                  <a:pt x="85" y="28"/>
                  <a:pt x="86" y="26"/>
                </a:cubicBezTo>
                <a:cubicBezTo>
                  <a:pt x="85" y="26"/>
                  <a:pt x="85" y="27"/>
                  <a:pt x="86" y="24"/>
                </a:cubicBezTo>
                <a:cubicBezTo>
                  <a:pt x="84" y="24"/>
                  <a:pt x="85" y="25"/>
                  <a:pt x="83" y="25"/>
                </a:cubicBezTo>
                <a:cubicBezTo>
                  <a:pt x="85" y="27"/>
                  <a:pt x="79" y="26"/>
                  <a:pt x="77" y="28"/>
                </a:cubicBezTo>
                <a:cubicBezTo>
                  <a:pt x="78" y="30"/>
                  <a:pt x="79" y="29"/>
                  <a:pt x="80" y="29"/>
                </a:cubicBezTo>
                <a:cubicBezTo>
                  <a:pt x="78" y="33"/>
                  <a:pt x="75" y="29"/>
                  <a:pt x="76" y="34"/>
                </a:cubicBezTo>
                <a:cubicBezTo>
                  <a:pt x="74" y="33"/>
                  <a:pt x="71" y="37"/>
                  <a:pt x="66" y="41"/>
                </a:cubicBezTo>
                <a:cubicBezTo>
                  <a:pt x="65" y="41"/>
                  <a:pt x="64" y="42"/>
                  <a:pt x="64" y="44"/>
                </a:cubicBezTo>
                <a:cubicBezTo>
                  <a:pt x="62" y="43"/>
                  <a:pt x="61" y="46"/>
                  <a:pt x="62" y="47"/>
                </a:cubicBezTo>
                <a:cubicBezTo>
                  <a:pt x="57" y="51"/>
                  <a:pt x="52" y="56"/>
                  <a:pt x="50" y="61"/>
                </a:cubicBezTo>
                <a:cubicBezTo>
                  <a:pt x="49" y="62"/>
                  <a:pt x="48" y="63"/>
                  <a:pt x="47" y="64"/>
                </a:cubicBezTo>
                <a:cubicBezTo>
                  <a:pt x="47" y="64"/>
                  <a:pt x="47" y="64"/>
                  <a:pt x="48" y="64"/>
                </a:cubicBezTo>
                <a:cubicBezTo>
                  <a:pt x="44" y="67"/>
                  <a:pt x="40" y="72"/>
                  <a:pt x="38" y="77"/>
                </a:cubicBezTo>
                <a:cubicBezTo>
                  <a:pt x="37" y="77"/>
                  <a:pt x="38" y="75"/>
                  <a:pt x="39" y="76"/>
                </a:cubicBezTo>
                <a:cubicBezTo>
                  <a:pt x="36" y="75"/>
                  <a:pt x="35" y="81"/>
                  <a:pt x="32" y="81"/>
                </a:cubicBezTo>
                <a:cubicBezTo>
                  <a:pt x="32" y="83"/>
                  <a:pt x="34" y="82"/>
                  <a:pt x="34" y="81"/>
                </a:cubicBezTo>
                <a:cubicBezTo>
                  <a:pt x="34" y="83"/>
                  <a:pt x="28" y="84"/>
                  <a:pt x="28" y="89"/>
                </a:cubicBezTo>
                <a:cubicBezTo>
                  <a:pt x="25" y="89"/>
                  <a:pt x="26" y="92"/>
                  <a:pt x="23" y="93"/>
                </a:cubicBezTo>
                <a:cubicBezTo>
                  <a:pt x="23" y="93"/>
                  <a:pt x="24" y="94"/>
                  <a:pt x="24" y="94"/>
                </a:cubicBezTo>
                <a:cubicBezTo>
                  <a:pt x="22" y="95"/>
                  <a:pt x="21" y="96"/>
                  <a:pt x="19" y="97"/>
                </a:cubicBezTo>
                <a:cubicBezTo>
                  <a:pt x="20" y="99"/>
                  <a:pt x="20" y="98"/>
                  <a:pt x="19" y="100"/>
                </a:cubicBezTo>
                <a:cubicBezTo>
                  <a:pt x="17" y="99"/>
                  <a:pt x="16" y="102"/>
                  <a:pt x="15" y="104"/>
                </a:cubicBezTo>
                <a:cubicBezTo>
                  <a:pt x="14" y="99"/>
                  <a:pt x="18" y="96"/>
                  <a:pt x="22" y="93"/>
                </a:cubicBezTo>
                <a:cubicBezTo>
                  <a:pt x="20" y="92"/>
                  <a:pt x="21" y="91"/>
                  <a:pt x="20" y="89"/>
                </a:cubicBezTo>
                <a:cubicBezTo>
                  <a:pt x="22" y="88"/>
                  <a:pt x="21" y="90"/>
                  <a:pt x="23" y="91"/>
                </a:cubicBezTo>
                <a:cubicBezTo>
                  <a:pt x="23" y="91"/>
                  <a:pt x="22" y="92"/>
                  <a:pt x="21" y="91"/>
                </a:cubicBezTo>
                <a:cubicBezTo>
                  <a:pt x="23" y="93"/>
                  <a:pt x="24" y="90"/>
                  <a:pt x="25" y="90"/>
                </a:cubicBezTo>
                <a:cubicBezTo>
                  <a:pt x="24" y="90"/>
                  <a:pt x="23" y="88"/>
                  <a:pt x="23" y="90"/>
                </a:cubicBezTo>
                <a:cubicBezTo>
                  <a:pt x="22" y="88"/>
                  <a:pt x="22" y="88"/>
                  <a:pt x="21" y="87"/>
                </a:cubicBezTo>
                <a:cubicBezTo>
                  <a:pt x="21" y="86"/>
                  <a:pt x="23" y="88"/>
                  <a:pt x="22" y="86"/>
                </a:cubicBezTo>
                <a:cubicBezTo>
                  <a:pt x="23" y="87"/>
                  <a:pt x="23" y="88"/>
                  <a:pt x="24" y="89"/>
                </a:cubicBezTo>
                <a:cubicBezTo>
                  <a:pt x="25" y="87"/>
                  <a:pt x="24" y="87"/>
                  <a:pt x="26" y="88"/>
                </a:cubicBezTo>
                <a:cubicBezTo>
                  <a:pt x="27" y="87"/>
                  <a:pt x="27" y="86"/>
                  <a:pt x="28" y="84"/>
                </a:cubicBezTo>
                <a:cubicBezTo>
                  <a:pt x="27" y="85"/>
                  <a:pt x="26" y="85"/>
                  <a:pt x="26" y="87"/>
                </a:cubicBezTo>
                <a:cubicBezTo>
                  <a:pt x="25" y="85"/>
                  <a:pt x="25" y="86"/>
                  <a:pt x="24" y="86"/>
                </a:cubicBezTo>
                <a:cubicBezTo>
                  <a:pt x="23" y="83"/>
                  <a:pt x="26" y="81"/>
                  <a:pt x="27" y="82"/>
                </a:cubicBezTo>
                <a:cubicBezTo>
                  <a:pt x="27" y="83"/>
                  <a:pt x="26" y="83"/>
                  <a:pt x="26" y="82"/>
                </a:cubicBezTo>
                <a:cubicBezTo>
                  <a:pt x="26" y="84"/>
                  <a:pt x="25" y="84"/>
                  <a:pt x="26" y="85"/>
                </a:cubicBezTo>
                <a:cubicBezTo>
                  <a:pt x="28" y="84"/>
                  <a:pt x="29" y="79"/>
                  <a:pt x="32" y="80"/>
                </a:cubicBezTo>
                <a:cubicBezTo>
                  <a:pt x="33" y="79"/>
                  <a:pt x="31" y="80"/>
                  <a:pt x="31" y="79"/>
                </a:cubicBezTo>
                <a:cubicBezTo>
                  <a:pt x="32" y="79"/>
                  <a:pt x="32" y="78"/>
                  <a:pt x="32" y="78"/>
                </a:cubicBezTo>
                <a:cubicBezTo>
                  <a:pt x="33" y="78"/>
                  <a:pt x="33" y="79"/>
                  <a:pt x="33" y="79"/>
                </a:cubicBezTo>
                <a:cubicBezTo>
                  <a:pt x="34" y="79"/>
                  <a:pt x="32" y="78"/>
                  <a:pt x="33" y="77"/>
                </a:cubicBezTo>
                <a:cubicBezTo>
                  <a:pt x="34" y="77"/>
                  <a:pt x="34" y="77"/>
                  <a:pt x="34" y="78"/>
                </a:cubicBezTo>
                <a:cubicBezTo>
                  <a:pt x="35" y="77"/>
                  <a:pt x="35" y="77"/>
                  <a:pt x="35" y="76"/>
                </a:cubicBezTo>
                <a:cubicBezTo>
                  <a:pt x="35" y="76"/>
                  <a:pt x="34" y="76"/>
                  <a:pt x="34" y="76"/>
                </a:cubicBezTo>
                <a:cubicBezTo>
                  <a:pt x="35" y="74"/>
                  <a:pt x="37" y="74"/>
                  <a:pt x="37" y="72"/>
                </a:cubicBezTo>
                <a:cubicBezTo>
                  <a:pt x="38" y="72"/>
                  <a:pt x="38" y="72"/>
                  <a:pt x="40" y="72"/>
                </a:cubicBezTo>
                <a:cubicBezTo>
                  <a:pt x="40" y="72"/>
                  <a:pt x="38" y="72"/>
                  <a:pt x="38" y="72"/>
                </a:cubicBezTo>
                <a:cubicBezTo>
                  <a:pt x="38" y="70"/>
                  <a:pt x="42" y="67"/>
                  <a:pt x="43" y="67"/>
                </a:cubicBezTo>
                <a:cubicBezTo>
                  <a:pt x="43" y="66"/>
                  <a:pt x="42" y="66"/>
                  <a:pt x="42" y="65"/>
                </a:cubicBezTo>
                <a:cubicBezTo>
                  <a:pt x="43" y="65"/>
                  <a:pt x="44" y="65"/>
                  <a:pt x="44" y="66"/>
                </a:cubicBezTo>
                <a:cubicBezTo>
                  <a:pt x="44" y="62"/>
                  <a:pt x="49" y="60"/>
                  <a:pt x="49" y="57"/>
                </a:cubicBezTo>
                <a:cubicBezTo>
                  <a:pt x="51" y="57"/>
                  <a:pt x="55" y="52"/>
                  <a:pt x="55" y="50"/>
                </a:cubicBezTo>
                <a:cubicBezTo>
                  <a:pt x="59" y="48"/>
                  <a:pt x="63" y="43"/>
                  <a:pt x="64" y="41"/>
                </a:cubicBezTo>
                <a:cubicBezTo>
                  <a:pt x="68" y="38"/>
                  <a:pt x="68" y="35"/>
                  <a:pt x="74" y="32"/>
                </a:cubicBezTo>
                <a:cubicBezTo>
                  <a:pt x="73" y="31"/>
                  <a:pt x="72" y="33"/>
                  <a:pt x="71" y="31"/>
                </a:cubicBezTo>
                <a:cubicBezTo>
                  <a:pt x="74" y="30"/>
                  <a:pt x="75" y="27"/>
                  <a:pt x="78" y="26"/>
                </a:cubicBezTo>
                <a:cubicBezTo>
                  <a:pt x="78" y="25"/>
                  <a:pt x="77" y="25"/>
                  <a:pt x="77" y="24"/>
                </a:cubicBezTo>
                <a:cubicBezTo>
                  <a:pt x="81" y="25"/>
                  <a:pt x="82" y="17"/>
                  <a:pt x="87" y="19"/>
                </a:cubicBezTo>
                <a:cubicBezTo>
                  <a:pt x="87" y="17"/>
                  <a:pt x="85" y="18"/>
                  <a:pt x="87" y="17"/>
                </a:cubicBezTo>
                <a:cubicBezTo>
                  <a:pt x="87" y="18"/>
                  <a:pt x="88" y="18"/>
                  <a:pt x="88" y="16"/>
                </a:cubicBezTo>
                <a:cubicBezTo>
                  <a:pt x="90" y="16"/>
                  <a:pt x="89" y="18"/>
                  <a:pt x="88" y="19"/>
                </a:cubicBezTo>
                <a:cubicBezTo>
                  <a:pt x="87" y="20"/>
                  <a:pt x="87" y="19"/>
                  <a:pt x="85" y="19"/>
                </a:cubicBezTo>
                <a:close/>
                <a:moveTo>
                  <a:pt x="175" y="16"/>
                </a:moveTo>
                <a:cubicBezTo>
                  <a:pt x="177" y="17"/>
                  <a:pt x="179" y="18"/>
                  <a:pt x="180" y="20"/>
                </a:cubicBezTo>
                <a:cubicBezTo>
                  <a:pt x="178" y="19"/>
                  <a:pt x="175" y="19"/>
                  <a:pt x="174" y="17"/>
                </a:cubicBezTo>
                <a:cubicBezTo>
                  <a:pt x="174" y="17"/>
                  <a:pt x="175" y="17"/>
                  <a:pt x="175" y="16"/>
                </a:cubicBezTo>
                <a:close/>
                <a:moveTo>
                  <a:pt x="51" y="18"/>
                </a:moveTo>
                <a:cubicBezTo>
                  <a:pt x="51" y="20"/>
                  <a:pt x="51" y="19"/>
                  <a:pt x="51" y="21"/>
                </a:cubicBezTo>
                <a:cubicBezTo>
                  <a:pt x="49" y="22"/>
                  <a:pt x="49" y="19"/>
                  <a:pt x="48" y="20"/>
                </a:cubicBezTo>
                <a:cubicBezTo>
                  <a:pt x="47" y="20"/>
                  <a:pt x="47" y="19"/>
                  <a:pt x="47" y="18"/>
                </a:cubicBezTo>
                <a:cubicBezTo>
                  <a:pt x="49" y="18"/>
                  <a:pt x="48" y="17"/>
                  <a:pt x="49" y="18"/>
                </a:cubicBezTo>
                <a:cubicBezTo>
                  <a:pt x="47" y="20"/>
                  <a:pt x="49" y="18"/>
                  <a:pt x="51" y="18"/>
                </a:cubicBezTo>
                <a:close/>
                <a:moveTo>
                  <a:pt x="113" y="47"/>
                </a:moveTo>
                <a:cubicBezTo>
                  <a:pt x="114" y="49"/>
                  <a:pt x="114" y="47"/>
                  <a:pt x="114" y="45"/>
                </a:cubicBezTo>
                <a:cubicBezTo>
                  <a:pt x="116" y="45"/>
                  <a:pt x="115" y="45"/>
                  <a:pt x="115" y="43"/>
                </a:cubicBezTo>
                <a:cubicBezTo>
                  <a:pt x="117" y="45"/>
                  <a:pt x="117" y="42"/>
                  <a:pt x="120" y="43"/>
                </a:cubicBezTo>
                <a:cubicBezTo>
                  <a:pt x="120" y="42"/>
                  <a:pt x="121" y="41"/>
                  <a:pt x="122" y="41"/>
                </a:cubicBezTo>
                <a:cubicBezTo>
                  <a:pt x="120" y="40"/>
                  <a:pt x="118" y="40"/>
                  <a:pt x="121" y="39"/>
                </a:cubicBezTo>
                <a:cubicBezTo>
                  <a:pt x="119" y="39"/>
                  <a:pt x="122" y="37"/>
                  <a:pt x="121" y="36"/>
                </a:cubicBezTo>
                <a:cubicBezTo>
                  <a:pt x="122" y="35"/>
                  <a:pt x="123" y="37"/>
                  <a:pt x="124" y="37"/>
                </a:cubicBezTo>
                <a:cubicBezTo>
                  <a:pt x="123" y="38"/>
                  <a:pt x="122" y="37"/>
                  <a:pt x="122" y="40"/>
                </a:cubicBezTo>
                <a:cubicBezTo>
                  <a:pt x="123" y="39"/>
                  <a:pt x="125" y="39"/>
                  <a:pt x="124" y="37"/>
                </a:cubicBezTo>
                <a:cubicBezTo>
                  <a:pt x="129" y="38"/>
                  <a:pt x="131" y="30"/>
                  <a:pt x="135" y="31"/>
                </a:cubicBezTo>
                <a:cubicBezTo>
                  <a:pt x="134" y="31"/>
                  <a:pt x="134" y="30"/>
                  <a:pt x="134" y="30"/>
                </a:cubicBezTo>
                <a:cubicBezTo>
                  <a:pt x="136" y="29"/>
                  <a:pt x="138" y="28"/>
                  <a:pt x="139" y="26"/>
                </a:cubicBezTo>
                <a:cubicBezTo>
                  <a:pt x="141" y="28"/>
                  <a:pt x="140" y="24"/>
                  <a:pt x="142" y="26"/>
                </a:cubicBezTo>
                <a:cubicBezTo>
                  <a:pt x="142" y="25"/>
                  <a:pt x="142" y="25"/>
                  <a:pt x="142" y="24"/>
                </a:cubicBezTo>
                <a:cubicBezTo>
                  <a:pt x="146" y="22"/>
                  <a:pt x="149" y="21"/>
                  <a:pt x="152" y="19"/>
                </a:cubicBezTo>
                <a:cubicBezTo>
                  <a:pt x="153" y="19"/>
                  <a:pt x="153" y="20"/>
                  <a:pt x="153" y="21"/>
                </a:cubicBezTo>
                <a:cubicBezTo>
                  <a:pt x="155" y="20"/>
                  <a:pt x="157" y="19"/>
                  <a:pt x="158" y="18"/>
                </a:cubicBezTo>
                <a:cubicBezTo>
                  <a:pt x="159" y="18"/>
                  <a:pt x="158" y="20"/>
                  <a:pt x="157" y="19"/>
                </a:cubicBezTo>
                <a:cubicBezTo>
                  <a:pt x="158" y="20"/>
                  <a:pt x="158" y="21"/>
                  <a:pt x="158" y="22"/>
                </a:cubicBezTo>
                <a:cubicBezTo>
                  <a:pt x="158" y="22"/>
                  <a:pt x="159" y="19"/>
                  <a:pt x="159" y="21"/>
                </a:cubicBezTo>
                <a:cubicBezTo>
                  <a:pt x="161" y="21"/>
                  <a:pt x="160" y="20"/>
                  <a:pt x="160" y="19"/>
                </a:cubicBezTo>
                <a:cubicBezTo>
                  <a:pt x="161" y="19"/>
                  <a:pt x="162" y="19"/>
                  <a:pt x="163" y="19"/>
                </a:cubicBezTo>
                <a:cubicBezTo>
                  <a:pt x="164" y="20"/>
                  <a:pt x="164" y="19"/>
                  <a:pt x="163" y="21"/>
                </a:cubicBezTo>
                <a:cubicBezTo>
                  <a:pt x="161" y="18"/>
                  <a:pt x="162" y="24"/>
                  <a:pt x="160" y="24"/>
                </a:cubicBezTo>
                <a:cubicBezTo>
                  <a:pt x="159" y="24"/>
                  <a:pt x="161" y="23"/>
                  <a:pt x="161" y="22"/>
                </a:cubicBezTo>
                <a:cubicBezTo>
                  <a:pt x="160" y="21"/>
                  <a:pt x="159" y="24"/>
                  <a:pt x="160" y="26"/>
                </a:cubicBezTo>
                <a:cubicBezTo>
                  <a:pt x="159" y="27"/>
                  <a:pt x="159" y="26"/>
                  <a:pt x="158" y="25"/>
                </a:cubicBezTo>
                <a:cubicBezTo>
                  <a:pt x="157" y="29"/>
                  <a:pt x="152" y="32"/>
                  <a:pt x="150" y="37"/>
                </a:cubicBezTo>
                <a:cubicBezTo>
                  <a:pt x="152" y="32"/>
                  <a:pt x="152" y="25"/>
                  <a:pt x="158" y="23"/>
                </a:cubicBezTo>
                <a:cubicBezTo>
                  <a:pt x="158" y="22"/>
                  <a:pt x="157" y="22"/>
                  <a:pt x="157" y="20"/>
                </a:cubicBezTo>
                <a:cubicBezTo>
                  <a:pt x="155" y="23"/>
                  <a:pt x="154" y="25"/>
                  <a:pt x="150" y="28"/>
                </a:cubicBezTo>
                <a:cubicBezTo>
                  <a:pt x="148" y="31"/>
                  <a:pt x="144" y="39"/>
                  <a:pt x="140" y="41"/>
                </a:cubicBezTo>
                <a:cubicBezTo>
                  <a:pt x="141" y="43"/>
                  <a:pt x="143" y="41"/>
                  <a:pt x="143" y="40"/>
                </a:cubicBezTo>
                <a:cubicBezTo>
                  <a:pt x="144" y="41"/>
                  <a:pt x="144" y="38"/>
                  <a:pt x="147" y="39"/>
                </a:cubicBezTo>
                <a:cubicBezTo>
                  <a:pt x="141" y="40"/>
                  <a:pt x="144" y="48"/>
                  <a:pt x="140" y="44"/>
                </a:cubicBezTo>
                <a:cubicBezTo>
                  <a:pt x="141" y="44"/>
                  <a:pt x="141" y="43"/>
                  <a:pt x="142" y="43"/>
                </a:cubicBezTo>
                <a:cubicBezTo>
                  <a:pt x="140" y="41"/>
                  <a:pt x="139" y="45"/>
                  <a:pt x="137" y="46"/>
                </a:cubicBezTo>
                <a:cubicBezTo>
                  <a:pt x="138" y="46"/>
                  <a:pt x="138" y="46"/>
                  <a:pt x="138" y="47"/>
                </a:cubicBezTo>
                <a:cubicBezTo>
                  <a:pt x="140" y="47"/>
                  <a:pt x="139" y="44"/>
                  <a:pt x="140" y="44"/>
                </a:cubicBezTo>
                <a:cubicBezTo>
                  <a:pt x="140" y="45"/>
                  <a:pt x="140" y="46"/>
                  <a:pt x="140" y="46"/>
                </a:cubicBezTo>
                <a:cubicBezTo>
                  <a:pt x="139" y="47"/>
                  <a:pt x="135" y="47"/>
                  <a:pt x="136" y="50"/>
                </a:cubicBezTo>
                <a:cubicBezTo>
                  <a:pt x="136" y="48"/>
                  <a:pt x="137" y="49"/>
                  <a:pt x="138" y="49"/>
                </a:cubicBezTo>
                <a:cubicBezTo>
                  <a:pt x="138" y="49"/>
                  <a:pt x="138" y="50"/>
                  <a:pt x="138" y="50"/>
                </a:cubicBezTo>
                <a:cubicBezTo>
                  <a:pt x="137" y="51"/>
                  <a:pt x="136" y="50"/>
                  <a:pt x="135" y="50"/>
                </a:cubicBezTo>
                <a:cubicBezTo>
                  <a:pt x="135" y="50"/>
                  <a:pt x="134" y="51"/>
                  <a:pt x="134" y="51"/>
                </a:cubicBezTo>
                <a:cubicBezTo>
                  <a:pt x="135" y="51"/>
                  <a:pt x="135" y="50"/>
                  <a:pt x="136" y="51"/>
                </a:cubicBezTo>
                <a:cubicBezTo>
                  <a:pt x="136" y="52"/>
                  <a:pt x="137" y="52"/>
                  <a:pt x="137" y="51"/>
                </a:cubicBezTo>
                <a:cubicBezTo>
                  <a:pt x="138" y="52"/>
                  <a:pt x="132" y="55"/>
                  <a:pt x="133" y="55"/>
                </a:cubicBezTo>
                <a:cubicBezTo>
                  <a:pt x="133" y="56"/>
                  <a:pt x="132" y="54"/>
                  <a:pt x="132" y="54"/>
                </a:cubicBezTo>
                <a:cubicBezTo>
                  <a:pt x="130" y="55"/>
                  <a:pt x="132" y="56"/>
                  <a:pt x="132" y="58"/>
                </a:cubicBezTo>
                <a:cubicBezTo>
                  <a:pt x="131" y="58"/>
                  <a:pt x="130" y="57"/>
                  <a:pt x="130" y="56"/>
                </a:cubicBezTo>
                <a:cubicBezTo>
                  <a:pt x="129" y="56"/>
                  <a:pt x="129" y="59"/>
                  <a:pt x="127" y="59"/>
                </a:cubicBezTo>
                <a:cubicBezTo>
                  <a:pt x="127" y="60"/>
                  <a:pt x="129" y="60"/>
                  <a:pt x="129" y="60"/>
                </a:cubicBezTo>
                <a:cubicBezTo>
                  <a:pt x="129" y="61"/>
                  <a:pt x="128" y="61"/>
                  <a:pt x="127" y="62"/>
                </a:cubicBezTo>
                <a:cubicBezTo>
                  <a:pt x="126" y="62"/>
                  <a:pt x="126" y="61"/>
                  <a:pt x="125" y="62"/>
                </a:cubicBezTo>
                <a:cubicBezTo>
                  <a:pt x="126" y="63"/>
                  <a:pt x="128" y="62"/>
                  <a:pt x="127" y="64"/>
                </a:cubicBezTo>
                <a:cubicBezTo>
                  <a:pt x="126" y="63"/>
                  <a:pt x="126" y="64"/>
                  <a:pt x="124" y="64"/>
                </a:cubicBezTo>
                <a:cubicBezTo>
                  <a:pt x="125" y="65"/>
                  <a:pt x="125" y="65"/>
                  <a:pt x="126" y="65"/>
                </a:cubicBezTo>
                <a:cubicBezTo>
                  <a:pt x="123" y="65"/>
                  <a:pt x="123" y="67"/>
                  <a:pt x="121" y="68"/>
                </a:cubicBezTo>
                <a:cubicBezTo>
                  <a:pt x="120" y="71"/>
                  <a:pt x="115" y="74"/>
                  <a:pt x="114" y="78"/>
                </a:cubicBezTo>
                <a:cubicBezTo>
                  <a:pt x="111" y="79"/>
                  <a:pt x="110" y="80"/>
                  <a:pt x="110" y="84"/>
                </a:cubicBezTo>
                <a:cubicBezTo>
                  <a:pt x="107" y="82"/>
                  <a:pt x="106" y="89"/>
                  <a:pt x="102" y="91"/>
                </a:cubicBezTo>
                <a:cubicBezTo>
                  <a:pt x="102" y="91"/>
                  <a:pt x="104" y="91"/>
                  <a:pt x="104" y="91"/>
                </a:cubicBezTo>
                <a:cubicBezTo>
                  <a:pt x="104" y="93"/>
                  <a:pt x="102" y="90"/>
                  <a:pt x="102" y="92"/>
                </a:cubicBezTo>
                <a:cubicBezTo>
                  <a:pt x="102" y="92"/>
                  <a:pt x="102" y="92"/>
                  <a:pt x="102" y="91"/>
                </a:cubicBezTo>
                <a:cubicBezTo>
                  <a:pt x="100" y="92"/>
                  <a:pt x="101" y="93"/>
                  <a:pt x="101" y="94"/>
                </a:cubicBezTo>
                <a:cubicBezTo>
                  <a:pt x="101" y="94"/>
                  <a:pt x="101" y="93"/>
                  <a:pt x="100" y="93"/>
                </a:cubicBezTo>
                <a:cubicBezTo>
                  <a:pt x="100" y="94"/>
                  <a:pt x="100" y="95"/>
                  <a:pt x="98" y="95"/>
                </a:cubicBezTo>
                <a:cubicBezTo>
                  <a:pt x="101" y="96"/>
                  <a:pt x="98" y="96"/>
                  <a:pt x="100" y="97"/>
                </a:cubicBezTo>
                <a:cubicBezTo>
                  <a:pt x="100" y="98"/>
                  <a:pt x="99" y="98"/>
                  <a:pt x="100" y="99"/>
                </a:cubicBezTo>
                <a:cubicBezTo>
                  <a:pt x="99" y="99"/>
                  <a:pt x="99" y="98"/>
                  <a:pt x="99" y="98"/>
                </a:cubicBezTo>
                <a:cubicBezTo>
                  <a:pt x="99" y="98"/>
                  <a:pt x="98" y="98"/>
                  <a:pt x="98" y="98"/>
                </a:cubicBezTo>
                <a:cubicBezTo>
                  <a:pt x="98" y="97"/>
                  <a:pt x="99" y="97"/>
                  <a:pt x="100" y="97"/>
                </a:cubicBezTo>
                <a:cubicBezTo>
                  <a:pt x="100" y="96"/>
                  <a:pt x="97" y="98"/>
                  <a:pt x="97" y="96"/>
                </a:cubicBezTo>
                <a:cubicBezTo>
                  <a:pt x="95" y="98"/>
                  <a:pt x="96" y="99"/>
                  <a:pt x="95" y="101"/>
                </a:cubicBezTo>
                <a:cubicBezTo>
                  <a:pt x="94" y="101"/>
                  <a:pt x="96" y="100"/>
                  <a:pt x="95" y="99"/>
                </a:cubicBezTo>
                <a:cubicBezTo>
                  <a:pt x="94" y="99"/>
                  <a:pt x="93" y="101"/>
                  <a:pt x="92" y="103"/>
                </a:cubicBezTo>
                <a:cubicBezTo>
                  <a:pt x="92" y="103"/>
                  <a:pt x="93" y="102"/>
                  <a:pt x="94" y="103"/>
                </a:cubicBezTo>
                <a:cubicBezTo>
                  <a:pt x="95" y="103"/>
                  <a:pt x="93" y="102"/>
                  <a:pt x="93" y="101"/>
                </a:cubicBezTo>
                <a:cubicBezTo>
                  <a:pt x="95" y="101"/>
                  <a:pt x="95" y="104"/>
                  <a:pt x="94" y="104"/>
                </a:cubicBezTo>
                <a:cubicBezTo>
                  <a:pt x="93" y="105"/>
                  <a:pt x="93" y="104"/>
                  <a:pt x="93" y="103"/>
                </a:cubicBezTo>
                <a:cubicBezTo>
                  <a:pt x="92" y="103"/>
                  <a:pt x="91" y="103"/>
                  <a:pt x="90" y="104"/>
                </a:cubicBezTo>
                <a:cubicBezTo>
                  <a:pt x="91" y="106"/>
                  <a:pt x="92" y="105"/>
                  <a:pt x="94" y="105"/>
                </a:cubicBezTo>
                <a:cubicBezTo>
                  <a:pt x="93" y="106"/>
                  <a:pt x="93" y="106"/>
                  <a:pt x="90" y="107"/>
                </a:cubicBezTo>
                <a:cubicBezTo>
                  <a:pt x="92" y="106"/>
                  <a:pt x="91" y="105"/>
                  <a:pt x="89" y="105"/>
                </a:cubicBezTo>
                <a:cubicBezTo>
                  <a:pt x="89" y="106"/>
                  <a:pt x="92" y="106"/>
                  <a:pt x="89" y="106"/>
                </a:cubicBezTo>
                <a:cubicBezTo>
                  <a:pt x="90" y="108"/>
                  <a:pt x="89" y="108"/>
                  <a:pt x="89" y="109"/>
                </a:cubicBezTo>
                <a:cubicBezTo>
                  <a:pt x="88" y="109"/>
                  <a:pt x="89" y="109"/>
                  <a:pt x="88" y="108"/>
                </a:cubicBezTo>
                <a:cubicBezTo>
                  <a:pt x="87" y="110"/>
                  <a:pt x="83" y="112"/>
                  <a:pt x="82" y="115"/>
                </a:cubicBezTo>
                <a:cubicBezTo>
                  <a:pt x="83" y="115"/>
                  <a:pt x="83" y="114"/>
                  <a:pt x="85" y="114"/>
                </a:cubicBezTo>
                <a:cubicBezTo>
                  <a:pt x="86" y="115"/>
                  <a:pt x="85" y="116"/>
                  <a:pt x="85" y="117"/>
                </a:cubicBezTo>
                <a:cubicBezTo>
                  <a:pt x="82" y="117"/>
                  <a:pt x="83" y="121"/>
                  <a:pt x="79" y="119"/>
                </a:cubicBezTo>
                <a:cubicBezTo>
                  <a:pt x="81" y="118"/>
                  <a:pt x="82" y="116"/>
                  <a:pt x="84" y="116"/>
                </a:cubicBezTo>
                <a:cubicBezTo>
                  <a:pt x="84" y="116"/>
                  <a:pt x="84" y="115"/>
                  <a:pt x="83" y="115"/>
                </a:cubicBezTo>
                <a:cubicBezTo>
                  <a:pt x="84" y="116"/>
                  <a:pt x="80" y="117"/>
                  <a:pt x="82" y="115"/>
                </a:cubicBezTo>
                <a:cubicBezTo>
                  <a:pt x="81" y="116"/>
                  <a:pt x="80" y="118"/>
                  <a:pt x="80" y="118"/>
                </a:cubicBezTo>
                <a:cubicBezTo>
                  <a:pt x="79" y="119"/>
                  <a:pt x="77" y="118"/>
                  <a:pt x="78" y="120"/>
                </a:cubicBezTo>
                <a:cubicBezTo>
                  <a:pt x="77" y="121"/>
                  <a:pt x="76" y="120"/>
                  <a:pt x="76" y="123"/>
                </a:cubicBezTo>
                <a:cubicBezTo>
                  <a:pt x="76" y="123"/>
                  <a:pt x="75" y="123"/>
                  <a:pt x="75" y="123"/>
                </a:cubicBezTo>
                <a:cubicBezTo>
                  <a:pt x="74" y="124"/>
                  <a:pt x="75" y="124"/>
                  <a:pt x="75" y="125"/>
                </a:cubicBezTo>
                <a:cubicBezTo>
                  <a:pt x="76" y="125"/>
                  <a:pt x="76" y="124"/>
                  <a:pt x="76" y="124"/>
                </a:cubicBezTo>
                <a:cubicBezTo>
                  <a:pt x="78" y="125"/>
                  <a:pt x="74" y="127"/>
                  <a:pt x="75" y="127"/>
                </a:cubicBezTo>
                <a:cubicBezTo>
                  <a:pt x="75" y="129"/>
                  <a:pt x="73" y="126"/>
                  <a:pt x="75" y="127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3" y="127"/>
                  <a:pt x="74" y="127"/>
                  <a:pt x="72" y="126"/>
                </a:cubicBezTo>
                <a:cubicBezTo>
                  <a:pt x="74" y="127"/>
                  <a:pt x="68" y="128"/>
                  <a:pt x="70" y="130"/>
                </a:cubicBezTo>
                <a:cubicBezTo>
                  <a:pt x="71" y="130"/>
                  <a:pt x="71" y="129"/>
                  <a:pt x="71" y="128"/>
                </a:cubicBezTo>
                <a:cubicBezTo>
                  <a:pt x="73" y="129"/>
                  <a:pt x="71" y="131"/>
                  <a:pt x="69" y="130"/>
                </a:cubicBezTo>
                <a:cubicBezTo>
                  <a:pt x="67" y="133"/>
                  <a:pt x="64" y="135"/>
                  <a:pt x="63" y="139"/>
                </a:cubicBezTo>
                <a:cubicBezTo>
                  <a:pt x="60" y="140"/>
                  <a:pt x="56" y="144"/>
                  <a:pt x="57" y="146"/>
                </a:cubicBezTo>
                <a:cubicBezTo>
                  <a:pt x="56" y="147"/>
                  <a:pt x="52" y="148"/>
                  <a:pt x="53" y="152"/>
                </a:cubicBezTo>
                <a:cubicBezTo>
                  <a:pt x="52" y="152"/>
                  <a:pt x="52" y="152"/>
                  <a:pt x="52" y="151"/>
                </a:cubicBezTo>
                <a:cubicBezTo>
                  <a:pt x="48" y="155"/>
                  <a:pt x="46" y="161"/>
                  <a:pt x="42" y="164"/>
                </a:cubicBezTo>
                <a:cubicBezTo>
                  <a:pt x="42" y="165"/>
                  <a:pt x="43" y="164"/>
                  <a:pt x="43" y="164"/>
                </a:cubicBezTo>
                <a:cubicBezTo>
                  <a:pt x="43" y="166"/>
                  <a:pt x="43" y="165"/>
                  <a:pt x="41" y="166"/>
                </a:cubicBezTo>
                <a:cubicBezTo>
                  <a:pt x="41" y="167"/>
                  <a:pt x="42" y="167"/>
                  <a:pt x="41" y="168"/>
                </a:cubicBezTo>
                <a:cubicBezTo>
                  <a:pt x="37" y="170"/>
                  <a:pt x="36" y="175"/>
                  <a:pt x="32" y="177"/>
                </a:cubicBezTo>
                <a:cubicBezTo>
                  <a:pt x="32" y="177"/>
                  <a:pt x="33" y="177"/>
                  <a:pt x="33" y="178"/>
                </a:cubicBezTo>
                <a:cubicBezTo>
                  <a:pt x="33" y="178"/>
                  <a:pt x="33" y="177"/>
                  <a:pt x="34" y="177"/>
                </a:cubicBezTo>
                <a:cubicBezTo>
                  <a:pt x="34" y="178"/>
                  <a:pt x="33" y="179"/>
                  <a:pt x="32" y="179"/>
                </a:cubicBezTo>
                <a:cubicBezTo>
                  <a:pt x="31" y="174"/>
                  <a:pt x="30" y="172"/>
                  <a:pt x="28" y="169"/>
                </a:cubicBezTo>
                <a:cubicBezTo>
                  <a:pt x="27" y="162"/>
                  <a:pt x="25" y="157"/>
                  <a:pt x="23" y="150"/>
                </a:cubicBezTo>
                <a:cubicBezTo>
                  <a:pt x="26" y="146"/>
                  <a:pt x="29" y="141"/>
                  <a:pt x="31" y="138"/>
                </a:cubicBezTo>
                <a:cubicBezTo>
                  <a:pt x="36" y="131"/>
                  <a:pt x="42" y="126"/>
                  <a:pt x="46" y="118"/>
                </a:cubicBezTo>
                <a:cubicBezTo>
                  <a:pt x="49" y="117"/>
                  <a:pt x="52" y="114"/>
                  <a:pt x="53" y="110"/>
                </a:cubicBezTo>
                <a:cubicBezTo>
                  <a:pt x="55" y="111"/>
                  <a:pt x="54" y="107"/>
                  <a:pt x="56" y="108"/>
                </a:cubicBezTo>
                <a:cubicBezTo>
                  <a:pt x="57" y="103"/>
                  <a:pt x="60" y="103"/>
                  <a:pt x="61" y="99"/>
                </a:cubicBezTo>
                <a:cubicBezTo>
                  <a:pt x="66" y="95"/>
                  <a:pt x="69" y="90"/>
                  <a:pt x="73" y="85"/>
                </a:cubicBezTo>
                <a:cubicBezTo>
                  <a:pt x="74" y="85"/>
                  <a:pt x="74" y="85"/>
                  <a:pt x="75" y="86"/>
                </a:cubicBezTo>
                <a:cubicBezTo>
                  <a:pt x="75" y="87"/>
                  <a:pt x="74" y="86"/>
                  <a:pt x="73" y="86"/>
                </a:cubicBezTo>
                <a:cubicBezTo>
                  <a:pt x="73" y="87"/>
                  <a:pt x="74" y="87"/>
                  <a:pt x="74" y="88"/>
                </a:cubicBezTo>
                <a:cubicBezTo>
                  <a:pt x="75" y="85"/>
                  <a:pt x="80" y="83"/>
                  <a:pt x="79" y="80"/>
                </a:cubicBezTo>
                <a:cubicBezTo>
                  <a:pt x="82" y="78"/>
                  <a:pt x="88" y="73"/>
                  <a:pt x="88" y="69"/>
                </a:cubicBezTo>
                <a:cubicBezTo>
                  <a:pt x="92" y="66"/>
                  <a:pt x="98" y="60"/>
                  <a:pt x="100" y="55"/>
                </a:cubicBezTo>
                <a:cubicBezTo>
                  <a:pt x="100" y="55"/>
                  <a:pt x="101" y="56"/>
                  <a:pt x="101" y="56"/>
                </a:cubicBezTo>
                <a:cubicBezTo>
                  <a:pt x="100" y="55"/>
                  <a:pt x="104" y="52"/>
                  <a:pt x="103" y="50"/>
                </a:cubicBezTo>
                <a:cubicBezTo>
                  <a:pt x="104" y="49"/>
                  <a:pt x="105" y="53"/>
                  <a:pt x="107" y="52"/>
                </a:cubicBezTo>
                <a:cubicBezTo>
                  <a:pt x="106" y="54"/>
                  <a:pt x="108" y="55"/>
                  <a:pt x="107" y="56"/>
                </a:cubicBezTo>
                <a:cubicBezTo>
                  <a:pt x="108" y="57"/>
                  <a:pt x="107" y="55"/>
                  <a:pt x="109" y="55"/>
                </a:cubicBezTo>
                <a:cubicBezTo>
                  <a:pt x="109" y="56"/>
                  <a:pt x="109" y="57"/>
                  <a:pt x="109" y="58"/>
                </a:cubicBezTo>
                <a:cubicBezTo>
                  <a:pt x="112" y="57"/>
                  <a:pt x="109" y="55"/>
                  <a:pt x="110" y="54"/>
                </a:cubicBezTo>
                <a:cubicBezTo>
                  <a:pt x="109" y="54"/>
                  <a:pt x="109" y="55"/>
                  <a:pt x="108" y="54"/>
                </a:cubicBezTo>
                <a:cubicBezTo>
                  <a:pt x="109" y="54"/>
                  <a:pt x="110" y="52"/>
                  <a:pt x="111" y="53"/>
                </a:cubicBezTo>
                <a:cubicBezTo>
                  <a:pt x="112" y="53"/>
                  <a:pt x="112" y="51"/>
                  <a:pt x="112" y="49"/>
                </a:cubicBezTo>
                <a:cubicBezTo>
                  <a:pt x="112" y="49"/>
                  <a:pt x="113" y="49"/>
                  <a:pt x="113" y="49"/>
                </a:cubicBezTo>
                <a:cubicBezTo>
                  <a:pt x="113" y="49"/>
                  <a:pt x="113" y="49"/>
                  <a:pt x="112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7"/>
                </a:cubicBezTo>
                <a:close/>
                <a:moveTo>
                  <a:pt x="68" y="135"/>
                </a:moveTo>
                <a:cubicBezTo>
                  <a:pt x="68" y="137"/>
                  <a:pt x="68" y="137"/>
                  <a:pt x="66" y="138"/>
                </a:cubicBezTo>
                <a:cubicBezTo>
                  <a:pt x="66" y="138"/>
                  <a:pt x="67" y="138"/>
                  <a:pt x="67" y="138"/>
                </a:cubicBezTo>
                <a:cubicBezTo>
                  <a:pt x="67" y="139"/>
                  <a:pt x="66" y="140"/>
                  <a:pt x="65" y="139"/>
                </a:cubicBezTo>
                <a:cubicBezTo>
                  <a:pt x="65" y="140"/>
                  <a:pt x="67" y="139"/>
                  <a:pt x="66" y="141"/>
                </a:cubicBezTo>
                <a:cubicBezTo>
                  <a:pt x="66" y="140"/>
                  <a:pt x="64" y="140"/>
                  <a:pt x="65" y="141"/>
                </a:cubicBezTo>
                <a:cubicBezTo>
                  <a:pt x="65" y="142"/>
                  <a:pt x="64" y="142"/>
                  <a:pt x="64" y="141"/>
                </a:cubicBezTo>
                <a:cubicBezTo>
                  <a:pt x="62" y="143"/>
                  <a:pt x="62" y="146"/>
                  <a:pt x="59" y="146"/>
                </a:cubicBezTo>
                <a:cubicBezTo>
                  <a:pt x="59" y="145"/>
                  <a:pt x="61" y="144"/>
                  <a:pt x="62" y="144"/>
                </a:cubicBezTo>
                <a:cubicBezTo>
                  <a:pt x="62" y="143"/>
                  <a:pt x="61" y="143"/>
                  <a:pt x="61" y="143"/>
                </a:cubicBezTo>
                <a:cubicBezTo>
                  <a:pt x="61" y="143"/>
                  <a:pt x="61" y="143"/>
                  <a:pt x="61" y="142"/>
                </a:cubicBezTo>
                <a:cubicBezTo>
                  <a:pt x="62" y="144"/>
                  <a:pt x="63" y="140"/>
                  <a:pt x="64" y="139"/>
                </a:cubicBezTo>
                <a:cubicBezTo>
                  <a:pt x="63" y="139"/>
                  <a:pt x="63" y="138"/>
                  <a:pt x="64" y="137"/>
                </a:cubicBezTo>
                <a:cubicBezTo>
                  <a:pt x="64" y="137"/>
                  <a:pt x="65" y="137"/>
                  <a:pt x="64" y="138"/>
                </a:cubicBezTo>
                <a:cubicBezTo>
                  <a:pt x="66" y="137"/>
                  <a:pt x="64" y="136"/>
                  <a:pt x="65" y="136"/>
                </a:cubicBezTo>
                <a:cubicBezTo>
                  <a:pt x="66" y="135"/>
                  <a:pt x="66" y="137"/>
                  <a:pt x="67" y="137"/>
                </a:cubicBezTo>
                <a:cubicBezTo>
                  <a:pt x="68" y="134"/>
                  <a:pt x="72" y="129"/>
                  <a:pt x="74" y="127"/>
                </a:cubicBezTo>
                <a:cubicBezTo>
                  <a:pt x="74" y="130"/>
                  <a:pt x="70" y="131"/>
                  <a:pt x="72" y="132"/>
                </a:cubicBezTo>
                <a:cubicBezTo>
                  <a:pt x="70" y="132"/>
                  <a:pt x="70" y="135"/>
                  <a:pt x="68" y="135"/>
                </a:cubicBezTo>
                <a:close/>
                <a:moveTo>
                  <a:pt x="82" y="120"/>
                </a:moveTo>
                <a:cubicBezTo>
                  <a:pt x="81" y="121"/>
                  <a:pt x="80" y="121"/>
                  <a:pt x="80" y="123"/>
                </a:cubicBezTo>
                <a:cubicBezTo>
                  <a:pt x="80" y="123"/>
                  <a:pt x="79" y="123"/>
                  <a:pt x="78" y="123"/>
                </a:cubicBezTo>
                <a:cubicBezTo>
                  <a:pt x="81" y="124"/>
                  <a:pt x="76" y="123"/>
                  <a:pt x="78" y="124"/>
                </a:cubicBezTo>
                <a:cubicBezTo>
                  <a:pt x="76" y="124"/>
                  <a:pt x="78" y="119"/>
                  <a:pt x="82" y="120"/>
                </a:cubicBezTo>
                <a:close/>
                <a:moveTo>
                  <a:pt x="90" y="108"/>
                </a:moveTo>
                <a:cubicBezTo>
                  <a:pt x="91" y="108"/>
                  <a:pt x="91" y="109"/>
                  <a:pt x="91" y="108"/>
                </a:cubicBezTo>
                <a:cubicBezTo>
                  <a:pt x="93" y="110"/>
                  <a:pt x="88" y="109"/>
                  <a:pt x="89" y="112"/>
                </a:cubicBezTo>
                <a:cubicBezTo>
                  <a:pt x="89" y="112"/>
                  <a:pt x="88" y="112"/>
                  <a:pt x="88" y="112"/>
                </a:cubicBezTo>
                <a:cubicBezTo>
                  <a:pt x="87" y="110"/>
                  <a:pt x="90" y="111"/>
                  <a:pt x="88" y="110"/>
                </a:cubicBezTo>
                <a:cubicBezTo>
                  <a:pt x="89" y="109"/>
                  <a:pt x="91" y="110"/>
                  <a:pt x="90" y="108"/>
                </a:cubicBezTo>
                <a:close/>
                <a:moveTo>
                  <a:pt x="129" y="57"/>
                </a:moveTo>
                <a:cubicBezTo>
                  <a:pt x="130" y="57"/>
                  <a:pt x="130" y="59"/>
                  <a:pt x="131" y="59"/>
                </a:cubicBezTo>
                <a:cubicBezTo>
                  <a:pt x="131" y="59"/>
                  <a:pt x="130" y="59"/>
                  <a:pt x="129" y="59"/>
                </a:cubicBezTo>
                <a:cubicBezTo>
                  <a:pt x="129" y="59"/>
                  <a:pt x="129" y="58"/>
                  <a:pt x="129" y="57"/>
                </a:cubicBezTo>
                <a:close/>
                <a:moveTo>
                  <a:pt x="149" y="31"/>
                </a:moveTo>
                <a:cubicBezTo>
                  <a:pt x="150" y="33"/>
                  <a:pt x="148" y="33"/>
                  <a:pt x="148" y="36"/>
                </a:cubicBezTo>
                <a:cubicBezTo>
                  <a:pt x="148" y="36"/>
                  <a:pt x="147" y="35"/>
                  <a:pt x="147" y="35"/>
                </a:cubicBezTo>
                <a:cubicBezTo>
                  <a:pt x="146" y="35"/>
                  <a:pt x="148" y="34"/>
                  <a:pt x="147" y="34"/>
                </a:cubicBezTo>
                <a:cubicBezTo>
                  <a:pt x="148" y="33"/>
                  <a:pt x="149" y="32"/>
                  <a:pt x="149" y="31"/>
                </a:cubicBezTo>
                <a:close/>
                <a:moveTo>
                  <a:pt x="141" y="19"/>
                </a:moveTo>
                <a:cubicBezTo>
                  <a:pt x="142" y="19"/>
                  <a:pt x="142" y="20"/>
                  <a:pt x="142" y="21"/>
                </a:cubicBezTo>
                <a:cubicBezTo>
                  <a:pt x="142" y="21"/>
                  <a:pt x="141" y="21"/>
                  <a:pt x="140" y="21"/>
                </a:cubicBezTo>
                <a:cubicBezTo>
                  <a:pt x="140" y="20"/>
                  <a:pt x="141" y="21"/>
                  <a:pt x="142" y="20"/>
                </a:cubicBezTo>
                <a:cubicBezTo>
                  <a:pt x="141" y="20"/>
                  <a:pt x="141" y="20"/>
                  <a:pt x="141" y="19"/>
                </a:cubicBezTo>
                <a:close/>
                <a:moveTo>
                  <a:pt x="47" y="21"/>
                </a:moveTo>
                <a:cubicBezTo>
                  <a:pt x="46" y="22"/>
                  <a:pt x="46" y="22"/>
                  <a:pt x="45" y="22"/>
                </a:cubicBezTo>
                <a:cubicBezTo>
                  <a:pt x="45" y="22"/>
                  <a:pt x="44" y="22"/>
                  <a:pt x="44" y="22"/>
                </a:cubicBezTo>
                <a:cubicBezTo>
                  <a:pt x="44" y="21"/>
                  <a:pt x="45" y="21"/>
                  <a:pt x="45" y="20"/>
                </a:cubicBezTo>
                <a:cubicBezTo>
                  <a:pt x="46" y="20"/>
                  <a:pt x="46" y="21"/>
                  <a:pt x="47" y="21"/>
                </a:cubicBezTo>
                <a:close/>
                <a:moveTo>
                  <a:pt x="40" y="24"/>
                </a:moveTo>
                <a:cubicBezTo>
                  <a:pt x="42" y="25"/>
                  <a:pt x="37" y="27"/>
                  <a:pt x="40" y="27"/>
                </a:cubicBezTo>
                <a:cubicBezTo>
                  <a:pt x="40" y="28"/>
                  <a:pt x="39" y="28"/>
                  <a:pt x="39" y="28"/>
                </a:cubicBezTo>
                <a:cubicBezTo>
                  <a:pt x="39" y="27"/>
                  <a:pt x="39" y="26"/>
                  <a:pt x="40" y="24"/>
                </a:cubicBezTo>
                <a:close/>
                <a:moveTo>
                  <a:pt x="136" y="26"/>
                </a:moveTo>
                <a:cubicBezTo>
                  <a:pt x="135" y="25"/>
                  <a:pt x="134" y="25"/>
                  <a:pt x="135" y="24"/>
                </a:cubicBezTo>
                <a:cubicBezTo>
                  <a:pt x="135" y="25"/>
                  <a:pt x="136" y="23"/>
                  <a:pt x="137" y="24"/>
                </a:cubicBezTo>
                <a:cubicBezTo>
                  <a:pt x="136" y="24"/>
                  <a:pt x="137" y="26"/>
                  <a:pt x="135" y="26"/>
                </a:cubicBezTo>
                <a:cubicBezTo>
                  <a:pt x="135" y="28"/>
                  <a:pt x="135" y="25"/>
                  <a:pt x="136" y="26"/>
                </a:cubicBezTo>
                <a:close/>
                <a:moveTo>
                  <a:pt x="70" y="144"/>
                </a:moveTo>
                <a:cubicBezTo>
                  <a:pt x="72" y="144"/>
                  <a:pt x="72" y="140"/>
                  <a:pt x="75" y="139"/>
                </a:cubicBezTo>
                <a:cubicBezTo>
                  <a:pt x="75" y="138"/>
                  <a:pt x="74" y="138"/>
                  <a:pt x="75" y="137"/>
                </a:cubicBezTo>
                <a:cubicBezTo>
                  <a:pt x="77" y="137"/>
                  <a:pt x="77" y="134"/>
                  <a:pt x="78" y="132"/>
                </a:cubicBezTo>
                <a:cubicBezTo>
                  <a:pt x="79" y="132"/>
                  <a:pt x="80" y="132"/>
                  <a:pt x="81" y="131"/>
                </a:cubicBezTo>
                <a:cubicBezTo>
                  <a:pt x="83" y="128"/>
                  <a:pt x="84" y="125"/>
                  <a:pt x="86" y="123"/>
                </a:cubicBezTo>
                <a:cubicBezTo>
                  <a:pt x="92" y="116"/>
                  <a:pt x="99" y="110"/>
                  <a:pt x="102" y="102"/>
                </a:cubicBezTo>
                <a:cubicBezTo>
                  <a:pt x="112" y="92"/>
                  <a:pt x="121" y="78"/>
                  <a:pt x="132" y="67"/>
                </a:cubicBezTo>
                <a:cubicBezTo>
                  <a:pt x="132" y="66"/>
                  <a:pt x="130" y="68"/>
                  <a:pt x="132" y="67"/>
                </a:cubicBezTo>
                <a:cubicBezTo>
                  <a:pt x="135" y="65"/>
                  <a:pt x="141" y="57"/>
                  <a:pt x="144" y="53"/>
                </a:cubicBezTo>
                <a:cubicBezTo>
                  <a:pt x="145" y="51"/>
                  <a:pt x="148" y="49"/>
                  <a:pt x="149" y="47"/>
                </a:cubicBezTo>
                <a:cubicBezTo>
                  <a:pt x="151" y="43"/>
                  <a:pt x="157" y="40"/>
                  <a:pt x="160" y="36"/>
                </a:cubicBezTo>
                <a:cubicBezTo>
                  <a:pt x="161" y="34"/>
                  <a:pt x="162" y="31"/>
                  <a:pt x="163" y="30"/>
                </a:cubicBezTo>
                <a:cubicBezTo>
                  <a:pt x="165" y="28"/>
                  <a:pt x="167" y="27"/>
                  <a:pt x="167" y="25"/>
                </a:cubicBezTo>
                <a:cubicBezTo>
                  <a:pt x="172" y="22"/>
                  <a:pt x="176" y="28"/>
                  <a:pt x="181" y="28"/>
                </a:cubicBezTo>
                <a:cubicBezTo>
                  <a:pt x="181" y="29"/>
                  <a:pt x="180" y="29"/>
                  <a:pt x="180" y="30"/>
                </a:cubicBezTo>
                <a:cubicBezTo>
                  <a:pt x="181" y="30"/>
                  <a:pt x="181" y="29"/>
                  <a:pt x="182" y="29"/>
                </a:cubicBezTo>
                <a:cubicBezTo>
                  <a:pt x="182" y="30"/>
                  <a:pt x="182" y="30"/>
                  <a:pt x="181" y="30"/>
                </a:cubicBezTo>
                <a:cubicBezTo>
                  <a:pt x="184" y="32"/>
                  <a:pt x="187" y="34"/>
                  <a:pt x="188" y="38"/>
                </a:cubicBezTo>
                <a:cubicBezTo>
                  <a:pt x="187" y="39"/>
                  <a:pt x="187" y="38"/>
                  <a:pt x="186" y="38"/>
                </a:cubicBezTo>
                <a:cubicBezTo>
                  <a:pt x="186" y="40"/>
                  <a:pt x="179" y="45"/>
                  <a:pt x="181" y="48"/>
                </a:cubicBezTo>
                <a:cubicBezTo>
                  <a:pt x="180" y="49"/>
                  <a:pt x="179" y="49"/>
                  <a:pt x="179" y="47"/>
                </a:cubicBezTo>
                <a:cubicBezTo>
                  <a:pt x="177" y="48"/>
                  <a:pt x="179" y="49"/>
                  <a:pt x="179" y="51"/>
                </a:cubicBezTo>
                <a:cubicBezTo>
                  <a:pt x="178" y="51"/>
                  <a:pt x="178" y="50"/>
                  <a:pt x="178" y="50"/>
                </a:cubicBezTo>
                <a:cubicBezTo>
                  <a:pt x="175" y="53"/>
                  <a:pt x="173" y="57"/>
                  <a:pt x="170" y="60"/>
                </a:cubicBezTo>
                <a:cubicBezTo>
                  <a:pt x="170" y="60"/>
                  <a:pt x="170" y="60"/>
                  <a:pt x="171" y="60"/>
                </a:cubicBezTo>
                <a:cubicBezTo>
                  <a:pt x="170" y="61"/>
                  <a:pt x="169" y="61"/>
                  <a:pt x="169" y="61"/>
                </a:cubicBezTo>
                <a:cubicBezTo>
                  <a:pt x="166" y="65"/>
                  <a:pt x="161" y="68"/>
                  <a:pt x="160" y="74"/>
                </a:cubicBezTo>
                <a:cubicBezTo>
                  <a:pt x="157" y="74"/>
                  <a:pt x="157" y="76"/>
                  <a:pt x="156" y="78"/>
                </a:cubicBezTo>
                <a:cubicBezTo>
                  <a:pt x="154" y="79"/>
                  <a:pt x="152" y="82"/>
                  <a:pt x="152" y="84"/>
                </a:cubicBezTo>
                <a:cubicBezTo>
                  <a:pt x="151" y="85"/>
                  <a:pt x="150" y="84"/>
                  <a:pt x="149" y="85"/>
                </a:cubicBezTo>
                <a:cubicBezTo>
                  <a:pt x="149" y="86"/>
                  <a:pt x="150" y="86"/>
                  <a:pt x="150" y="87"/>
                </a:cubicBezTo>
                <a:cubicBezTo>
                  <a:pt x="147" y="86"/>
                  <a:pt x="146" y="90"/>
                  <a:pt x="145" y="92"/>
                </a:cubicBezTo>
                <a:cubicBezTo>
                  <a:pt x="143" y="90"/>
                  <a:pt x="142" y="96"/>
                  <a:pt x="140" y="96"/>
                </a:cubicBezTo>
                <a:cubicBezTo>
                  <a:pt x="140" y="97"/>
                  <a:pt x="141" y="98"/>
                  <a:pt x="141" y="98"/>
                </a:cubicBezTo>
                <a:cubicBezTo>
                  <a:pt x="138" y="97"/>
                  <a:pt x="136" y="104"/>
                  <a:pt x="132" y="106"/>
                </a:cubicBezTo>
                <a:cubicBezTo>
                  <a:pt x="133" y="107"/>
                  <a:pt x="131" y="108"/>
                  <a:pt x="131" y="108"/>
                </a:cubicBezTo>
                <a:cubicBezTo>
                  <a:pt x="131" y="109"/>
                  <a:pt x="132" y="108"/>
                  <a:pt x="133" y="109"/>
                </a:cubicBezTo>
                <a:cubicBezTo>
                  <a:pt x="127" y="109"/>
                  <a:pt x="123" y="117"/>
                  <a:pt x="120" y="122"/>
                </a:cubicBezTo>
                <a:cubicBezTo>
                  <a:pt x="120" y="122"/>
                  <a:pt x="120" y="121"/>
                  <a:pt x="120" y="121"/>
                </a:cubicBezTo>
                <a:cubicBezTo>
                  <a:pt x="116" y="126"/>
                  <a:pt x="112" y="131"/>
                  <a:pt x="109" y="136"/>
                </a:cubicBezTo>
                <a:cubicBezTo>
                  <a:pt x="104" y="143"/>
                  <a:pt x="101" y="149"/>
                  <a:pt x="96" y="152"/>
                </a:cubicBezTo>
                <a:cubicBezTo>
                  <a:pt x="99" y="152"/>
                  <a:pt x="94" y="153"/>
                  <a:pt x="94" y="156"/>
                </a:cubicBezTo>
                <a:cubicBezTo>
                  <a:pt x="92" y="154"/>
                  <a:pt x="92" y="157"/>
                  <a:pt x="90" y="158"/>
                </a:cubicBezTo>
                <a:cubicBezTo>
                  <a:pt x="90" y="159"/>
                  <a:pt x="90" y="159"/>
                  <a:pt x="91" y="159"/>
                </a:cubicBezTo>
                <a:cubicBezTo>
                  <a:pt x="89" y="161"/>
                  <a:pt x="87" y="161"/>
                  <a:pt x="86" y="163"/>
                </a:cubicBezTo>
                <a:cubicBezTo>
                  <a:pt x="87" y="163"/>
                  <a:pt x="87" y="162"/>
                  <a:pt x="88" y="163"/>
                </a:cubicBezTo>
                <a:cubicBezTo>
                  <a:pt x="88" y="165"/>
                  <a:pt x="85" y="164"/>
                  <a:pt x="84" y="165"/>
                </a:cubicBezTo>
                <a:cubicBezTo>
                  <a:pt x="84" y="165"/>
                  <a:pt x="86" y="166"/>
                  <a:pt x="86" y="165"/>
                </a:cubicBezTo>
                <a:cubicBezTo>
                  <a:pt x="87" y="166"/>
                  <a:pt x="84" y="167"/>
                  <a:pt x="83" y="167"/>
                </a:cubicBezTo>
                <a:cubicBezTo>
                  <a:pt x="84" y="169"/>
                  <a:pt x="83" y="167"/>
                  <a:pt x="82" y="168"/>
                </a:cubicBezTo>
                <a:cubicBezTo>
                  <a:pt x="84" y="171"/>
                  <a:pt x="77" y="171"/>
                  <a:pt x="79" y="173"/>
                </a:cubicBezTo>
                <a:cubicBezTo>
                  <a:pt x="79" y="174"/>
                  <a:pt x="76" y="174"/>
                  <a:pt x="77" y="175"/>
                </a:cubicBezTo>
                <a:cubicBezTo>
                  <a:pt x="76" y="175"/>
                  <a:pt x="76" y="178"/>
                  <a:pt x="74" y="178"/>
                </a:cubicBezTo>
                <a:cubicBezTo>
                  <a:pt x="74" y="179"/>
                  <a:pt x="74" y="179"/>
                  <a:pt x="75" y="179"/>
                </a:cubicBezTo>
                <a:cubicBezTo>
                  <a:pt x="70" y="182"/>
                  <a:pt x="67" y="185"/>
                  <a:pt x="65" y="190"/>
                </a:cubicBezTo>
                <a:cubicBezTo>
                  <a:pt x="63" y="189"/>
                  <a:pt x="63" y="191"/>
                  <a:pt x="62" y="191"/>
                </a:cubicBezTo>
                <a:cubicBezTo>
                  <a:pt x="62" y="192"/>
                  <a:pt x="63" y="192"/>
                  <a:pt x="64" y="192"/>
                </a:cubicBezTo>
                <a:cubicBezTo>
                  <a:pt x="61" y="192"/>
                  <a:pt x="60" y="194"/>
                  <a:pt x="60" y="196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57" y="197"/>
                  <a:pt x="56" y="201"/>
                  <a:pt x="52" y="203"/>
                </a:cubicBezTo>
                <a:cubicBezTo>
                  <a:pt x="53" y="204"/>
                  <a:pt x="53" y="204"/>
                  <a:pt x="54" y="205"/>
                </a:cubicBezTo>
                <a:cubicBezTo>
                  <a:pt x="56" y="205"/>
                  <a:pt x="54" y="202"/>
                  <a:pt x="56" y="202"/>
                </a:cubicBezTo>
                <a:cubicBezTo>
                  <a:pt x="56" y="201"/>
                  <a:pt x="55" y="201"/>
                  <a:pt x="56" y="200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8" y="200"/>
                  <a:pt x="63" y="194"/>
                  <a:pt x="64" y="192"/>
                </a:cubicBezTo>
                <a:cubicBezTo>
                  <a:pt x="64" y="191"/>
                  <a:pt x="65" y="192"/>
                  <a:pt x="65" y="192"/>
                </a:cubicBezTo>
                <a:cubicBezTo>
                  <a:pt x="67" y="189"/>
                  <a:pt x="70" y="183"/>
                  <a:pt x="76" y="182"/>
                </a:cubicBezTo>
                <a:cubicBezTo>
                  <a:pt x="76" y="181"/>
                  <a:pt x="76" y="180"/>
                  <a:pt x="76" y="180"/>
                </a:cubicBezTo>
                <a:cubicBezTo>
                  <a:pt x="77" y="180"/>
                  <a:pt x="78" y="179"/>
                  <a:pt x="78" y="177"/>
                </a:cubicBezTo>
                <a:cubicBezTo>
                  <a:pt x="79" y="181"/>
                  <a:pt x="75" y="182"/>
                  <a:pt x="74" y="187"/>
                </a:cubicBezTo>
                <a:cubicBezTo>
                  <a:pt x="71" y="185"/>
                  <a:pt x="73" y="189"/>
                  <a:pt x="71" y="188"/>
                </a:cubicBezTo>
                <a:cubicBezTo>
                  <a:pt x="73" y="190"/>
                  <a:pt x="67" y="193"/>
                  <a:pt x="68" y="195"/>
                </a:cubicBezTo>
                <a:cubicBezTo>
                  <a:pt x="67" y="195"/>
                  <a:pt x="67" y="193"/>
                  <a:pt x="66" y="194"/>
                </a:cubicBezTo>
                <a:cubicBezTo>
                  <a:pt x="66" y="195"/>
                  <a:pt x="67" y="195"/>
                  <a:pt x="67" y="195"/>
                </a:cubicBezTo>
                <a:cubicBezTo>
                  <a:pt x="67" y="195"/>
                  <a:pt x="65" y="196"/>
                  <a:pt x="67" y="196"/>
                </a:cubicBezTo>
                <a:cubicBezTo>
                  <a:pt x="65" y="197"/>
                  <a:pt x="65" y="200"/>
                  <a:pt x="63" y="199"/>
                </a:cubicBezTo>
                <a:cubicBezTo>
                  <a:pt x="66" y="201"/>
                  <a:pt x="63" y="201"/>
                  <a:pt x="61" y="201"/>
                </a:cubicBezTo>
                <a:cubicBezTo>
                  <a:pt x="62" y="201"/>
                  <a:pt x="62" y="202"/>
                  <a:pt x="61" y="204"/>
                </a:cubicBezTo>
                <a:cubicBezTo>
                  <a:pt x="60" y="204"/>
                  <a:pt x="60" y="203"/>
                  <a:pt x="60" y="203"/>
                </a:cubicBezTo>
                <a:cubicBezTo>
                  <a:pt x="60" y="204"/>
                  <a:pt x="58" y="208"/>
                  <a:pt x="56" y="209"/>
                </a:cubicBezTo>
                <a:cubicBezTo>
                  <a:pt x="56" y="208"/>
                  <a:pt x="58" y="209"/>
                  <a:pt x="57" y="207"/>
                </a:cubicBezTo>
                <a:cubicBezTo>
                  <a:pt x="56" y="207"/>
                  <a:pt x="56" y="209"/>
                  <a:pt x="55" y="209"/>
                </a:cubicBezTo>
                <a:cubicBezTo>
                  <a:pt x="55" y="210"/>
                  <a:pt x="56" y="209"/>
                  <a:pt x="56" y="210"/>
                </a:cubicBezTo>
                <a:cubicBezTo>
                  <a:pt x="61" y="207"/>
                  <a:pt x="62" y="202"/>
                  <a:pt x="67" y="199"/>
                </a:cubicBezTo>
                <a:cubicBezTo>
                  <a:pt x="68" y="195"/>
                  <a:pt x="73" y="194"/>
                  <a:pt x="74" y="189"/>
                </a:cubicBezTo>
                <a:cubicBezTo>
                  <a:pt x="75" y="189"/>
                  <a:pt x="75" y="189"/>
                  <a:pt x="75" y="188"/>
                </a:cubicBezTo>
                <a:cubicBezTo>
                  <a:pt x="76" y="189"/>
                  <a:pt x="76" y="189"/>
                  <a:pt x="76" y="190"/>
                </a:cubicBezTo>
                <a:cubicBezTo>
                  <a:pt x="79" y="189"/>
                  <a:pt x="80" y="188"/>
                  <a:pt x="81" y="185"/>
                </a:cubicBezTo>
                <a:cubicBezTo>
                  <a:pt x="87" y="180"/>
                  <a:pt x="90" y="171"/>
                  <a:pt x="95" y="167"/>
                </a:cubicBezTo>
                <a:cubicBezTo>
                  <a:pt x="95" y="167"/>
                  <a:pt x="95" y="166"/>
                  <a:pt x="95" y="166"/>
                </a:cubicBezTo>
                <a:cubicBezTo>
                  <a:pt x="96" y="166"/>
                  <a:pt x="99" y="163"/>
                  <a:pt x="99" y="160"/>
                </a:cubicBezTo>
                <a:cubicBezTo>
                  <a:pt x="100" y="162"/>
                  <a:pt x="102" y="159"/>
                  <a:pt x="100" y="159"/>
                </a:cubicBezTo>
                <a:cubicBezTo>
                  <a:pt x="102" y="158"/>
                  <a:pt x="104" y="157"/>
                  <a:pt x="103" y="155"/>
                </a:cubicBezTo>
                <a:cubicBezTo>
                  <a:pt x="105" y="155"/>
                  <a:pt x="106" y="153"/>
                  <a:pt x="106" y="151"/>
                </a:cubicBezTo>
                <a:cubicBezTo>
                  <a:pt x="107" y="152"/>
                  <a:pt x="109" y="150"/>
                  <a:pt x="110" y="147"/>
                </a:cubicBezTo>
                <a:cubicBezTo>
                  <a:pt x="112" y="149"/>
                  <a:pt x="111" y="145"/>
                  <a:pt x="112" y="144"/>
                </a:cubicBezTo>
                <a:cubicBezTo>
                  <a:pt x="113" y="144"/>
                  <a:pt x="114" y="144"/>
                  <a:pt x="114" y="144"/>
                </a:cubicBezTo>
                <a:cubicBezTo>
                  <a:pt x="115" y="143"/>
                  <a:pt x="115" y="141"/>
                  <a:pt x="116" y="139"/>
                </a:cubicBezTo>
                <a:cubicBezTo>
                  <a:pt x="117" y="138"/>
                  <a:pt x="120" y="138"/>
                  <a:pt x="117" y="137"/>
                </a:cubicBezTo>
                <a:cubicBezTo>
                  <a:pt x="118" y="137"/>
                  <a:pt x="121" y="134"/>
                  <a:pt x="122" y="133"/>
                </a:cubicBezTo>
                <a:cubicBezTo>
                  <a:pt x="122" y="132"/>
                  <a:pt x="122" y="131"/>
                  <a:pt x="122" y="131"/>
                </a:cubicBezTo>
                <a:cubicBezTo>
                  <a:pt x="123" y="131"/>
                  <a:pt x="125" y="130"/>
                  <a:pt x="125" y="127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2" y="120"/>
                  <a:pt x="137" y="112"/>
                  <a:pt x="143" y="106"/>
                </a:cubicBezTo>
                <a:cubicBezTo>
                  <a:pt x="143" y="105"/>
                  <a:pt x="143" y="105"/>
                  <a:pt x="143" y="104"/>
                </a:cubicBezTo>
                <a:cubicBezTo>
                  <a:pt x="147" y="103"/>
                  <a:pt x="148" y="97"/>
                  <a:pt x="151" y="97"/>
                </a:cubicBezTo>
                <a:cubicBezTo>
                  <a:pt x="151" y="97"/>
                  <a:pt x="150" y="97"/>
                  <a:pt x="150" y="96"/>
                </a:cubicBezTo>
                <a:cubicBezTo>
                  <a:pt x="154" y="96"/>
                  <a:pt x="153" y="92"/>
                  <a:pt x="155" y="93"/>
                </a:cubicBezTo>
                <a:cubicBezTo>
                  <a:pt x="155" y="92"/>
                  <a:pt x="156" y="91"/>
                  <a:pt x="155" y="91"/>
                </a:cubicBezTo>
                <a:cubicBezTo>
                  <a:pt x="157" y="90"/>
                  <a:pt x="158" y="91"/>
                  <a:pt x="158" y="88"/>
                </a:cubicBezTo>
                <a:cubicBezTo>
                  <a:pt x="160" y="88"/>
                  <a:pt x="159" y="87"/>
                  <a:pt x="161" y="86"/>
                </a:cubicBezTo>
                <a:cubicBezTo>
                  <a:pt x="161" y="85"/>
                  <a:pt x="160" y="85"/>
                  <a:pt x="160" y="85"/>
                </a:cubicBezTo>
                <a:cubicBezTo>
                  <a:pt x="160" y="86"/>
                  <a:pt x="159" y="87"/>
                  <a:pt x="158" y="88"/>
                </a:cubicBezTo>
                <a:cubicBezTo>
                  <a:pt x="157" y="85"/>
                  <a:pt x="161" y="85"/>
                  <a:pt x="163" y="84"/>
                </a:cubicBezTo>
                <a:cubicBezTo>
                  <a:pt x="163" y="84"/>
                  <a:pt x="163" y="84"/>
                  <a:pt x="162" y="84"/>
                </a:cubicBezTo>
                <a:cubicBezTo>
                  <a:pt x="163" y="83"/>
                  <a:pt x="164" y="83"/>
                  <a:pt x="165" y="82"/>
                </a:cubicBezTo>
                <a:cubicBezTo>
                  <a:pt x="164" y="82"/>
                  <a:pt x="162" y="81"/>
                  <a:pt x="161" y="82"/>
                </a:cubicBezTo>
                <a:cubicBezTo>
                  <a:pt x="162" y="79"/>
                  <a:pt x="167" y="76"/>
                  <a:pt x="168" y="72"/>
                </a:cubicBezTo>
                <a:cubicBezTo>
                  <a:pt x="169" y="72"/>
                  <a:pt x="169" y="73"/>
                  <a:pt x="170" y="73"/>
                </a:cubicBezTo>
                <a:cubicBezTo>
                  <a:pt x="168" y="70"/>
                  <a:pt x="171" y="71"/>
                  <a:pt x="170" y="69"/>
                </a:cubicBezTo>
                <a:cubicBezTo>
                  <a:pt x="174" y="68"/>
                  <a:pt x="175" y="65"/>
                  <a:pt x="176" y="62"/>
                </a:cubicBezTo>
                <a:cubicBezTo>
                  <a:pt x="177" y="62"/>
                  <a:pt x="178" y="63"/>
                  <a:pt x="179" y="64"/>
                </a:cubicBezTo>
                <a:cubicBezTo>
                  <a:pt x="178" y="63"/>
                  <a:pt x="177" y="62"/>
                  <a:pt x="178" y="60"/>
                </a:cubicBezTo>
                <a:cubicBezTo>
                  <a:pt x="178" y="60"/>
                  <a:pt x="179" y="60"/>
                  <a:pt x="180" y="60"/>
                </a:cubicBezTo>
                <a:cubicBezTo>
                  <a:pt x="180" y="60"/>
                  <a:pt x="179" y="60"/>
                  <a:pt x="179" y="61"/>
                </a:cubicBezTo>
                <a:cubicBezTo>
                  <a:pt x="179" y="62"/>
                  <a:pt x="181" y="60"/>
                  <a:pt x="182" y="60"/>
                </a:cubicBezTo>
                <a:cubicBezTo>
                  <a:pt x="181" y="59"/>
                  <a:pt x="181" y="60"/>
                  <a:pt x="180" y="59"/>
                </a:cubicBezTo>
                <a:cubicBezTo>
                  <a:pt x="180" y="57"/>
                  <a:pt x="182" y="57"/>
                  <a:pt x="181" y="55"/>
                </a:cubicBezTo>
                <a:cubicBezTo>
                  <a:pt x="182" y="55"/>
                  <a:pt x="182" y="58"/>
                  <a:pt x="181" y="58"/>
                </a:cubicBezTo>
                <a:cubicBezTo>
                  <a:pt x="183" y="59"/>
                  <a:pt x="182" y="55"/>
                  <a:pt x="184" y="55"/>
                </a:cubicBezTo>
                <a:cubicBezTo>
                  <a:pt x="184" y="55"/>
                  <a:pt x="183" y="55"/>
                  <a:pt x="183" y="55"/>
                </a:cubicBezTo>
                <a:cubicBezTo>
                  <a:pt x="183" y="53"/>
                  <a:pt x="185" y="53"/>
                  <a:pt x="186" y="52"/>
                </a:cubicBezTo>
                <a:cubicBezTo>
                  <a:pt x="184" y="53"/>
                  <a:pt x="187" y="54"/>
                  <a:pt x="185" y="55"/>
                </a:cubicBezTo>
                <a:cubicBezTo>
                  <a:pt x="187" y="55"/>
                  <a:pt x="186" y="53"/>
                  <a:pt x="187" y="54"/>
                </a:cubicBezTo>
                <a:cubicBezTo>
                  <a:pt x="185" y="53"/>
                  <a:pt x="187" y="52"/>
                  <a:pt x="185" y="51"/>
                </a:cubicBezTo>
                <a:cubicBezTo>
                  <a:pt x="186" y="51"/>
                  <a:pt x="187" y="50"/>
                  <a:pt x="188" y="49"/>
                </a:cubicBezTo>
                <a:cubicBezTo>
                  <a:pt x="189" y="49"/>
                  <a:pt x="187" y="50"/>
                  <a:pt x="187" y="50"/>
                </a:cubicBezTo>
                <a:cubicBezTo>
                  <a:pt x="189" y="49"/>
                  <a:pt x="191" y="48"/>
                  <a:pt x="190" y="45"/>
                </a:cubicBezTo>
                <a:cubicBezTo>
                  <a:pt x="191" y="45"/>
                  <a:pt x="192" y="44"/>
                  <a:pt x="192" y="43"/>
                </a:cubicBezTo>
                <a:cubicBezTo>
                  <a:pt x="194" y="42"/>
                  <a:pt x="195" y="44"/>
                  <a:pt x="196" y="43"/>
                </a:cubicBezTo>
                <a:cubicBezTo>
                  <a:pt x="198" y="47"/>
                  <a:pt x="197" y="52"/>
                  <a:pt x="200" y="56"/>
                </a:cubicBezTo>
                <a:cubicBezTo>
                  <a:pt x="198" y="59"/>
                  <a:pt x="203" y="64"/>
                  <a:pt x="202" y="69"/>
                </a:cubicBezTo>
                <a:cubicBezTo>
                  <a:pt x="202" y="69"/>
                  <a:pt x="204" y="71"/>
                  <a:pt x="204" y="69"/>
                </a:cubicBezTo>
                <a:cubicBezTo>
                  <a:pt x="204" y="71"/>
                  <a:pt x="205" y="75"/>
                  <a:pt x="206" y="78"/>
                </a:cubicBezTo>
                <a:cubicBezTo>
                  <a:pt x="204" y="78"/>
                  <a:pt x="204" y="79"/>
                  <a:pt x="204" y="80"/>
                </a:cubicBezTo>
                <a:cubicBezTo>
                  <a:pt x="203" y="81"/>
                  <a:pt x="203" y="80"/>
                  <a:pt x="203" y="79"/>
                </a:cubicBezTo>
                <a:cubicBezTo>
                  <a:pt x="201" y="80"/>
                  <a:pt x="202" y="81"/>
                  <a:pt x="203" y="82"/>
                </a:cubicBezTo>
                <a:cubicBezTo>
                  <a:pt x="202" y="82"/>
                  <a:pt x="201" y="82"/>
                  <a:pt x="201" y="83"/>
                </a:cubicBezTo>
                <a:cubicBezTo>
                  <a:pt x="199" y="82"/>
                  <a:pt x="202" y="82"/>
                  <a:pt x="201" y="80"/>
                </a:cubicBezTo>
                <a:cubicBezTo>
                  <a:pt x="200" y="83"/>
                  <a:pt x="197" y="85"/>
                  <a:pt x="197" y="88"/>
                </a:cubicBezTo>
                <a:cubicBezTo>
                  <a:pt x="195" y="89"/>
                  <a:pt x="193" y="91"/>
                  <a:pt x="190" y="93"/>
                </a:cubicBezTo>
                <a:cubicBezTo>
                  <a:pt x="190" y="94"/>
                  <a:pt x="190" y="95"/>
                  <a:pt x="190" y="95"/>
                </a:cubicBezTo>
                <a:cubicBezTo>
                  <a:pt x="187" y="98"/>
                  <a:pt x="182" y="103"/>
                  <a:pt x="180" y="105"/>
                </a:cubicBezTo>
                <a:cubicBezTo>
                  <a:pt x="177" y="110"/>
                  <a:pt x="172" y="113"/>
                  <a:pt x="171" y="118"/>
                </a:cubicBezTo>
                <a:cubicBezTo>
                  <a:pt x="160" y="126"/>
                  <a:pt x="153" y="140"/>
                  <a:pt x="144" y="148"/>
                </a:cubicBezTo>
                <a:cubicBezTo>
                  <a:pt x="147" y="149"/>
                  <a:pt x="142" y="150"/>
                  <a:pt x="141" y="151"/>
                </a:cubicBezTo>
                <a:cubicBezTo>
                  <a:pt x="142" y="152"/>
                  <a:pt x="140" y="153"/>
                  <a:pt x="141" y="153"/>
                </a:cubicBezTo>
                <a:cubicBezTo>
                  <a:pt x="139" y="153"/>
                  <a:pt x="141" y="154"/>
                  <a:pt x="138" y="154"/>
                </a:cubicBezTo>
                <a:cubicBezTo>
                  <a:pt x="139" y="157"/>
                  <a:pt x="134" y="157"/>
                  <a:pt x="135" y="160"/>
                </a:cubicBezTo>
                <a:cubicBezTo>
                  <a:pt x="133" y="159"/>
                  <a:pt x="133" y="162"/>
                  <a:pt x="132" y="161"/>
                </a:cubicBezTo>
                <a:cubicBezTo>
                  <a:pt x="132" y="162"/>
                  <a:pt x="132" y="163"/>
                  <a:pt x="131" y="164"/>
                </a:cubicBezTo>
                <a:cubicBezTo>
                  <a:pt x="130" y="162"/>
                  <a:pt x="131" y="163"/>
                  <a:pt x="130" y="164"/>
                </a:cubicBezTo>
                <a:cubicBezTo>
                  <a:pt x="129" y="166"/>
                  <a:pt x="126" y="169"/>
                  <a:pt x="124" y="172"/>
                </a:cubicBezTo>
                <a:cubicBezTo>
                  <a:pt x="122" y="171"/>
                  <a:pt x="122" y="174"/>
                  <a:pt x="121" y="174"/>
                </a:cubicBezTo>
                <a:cubicBezTo>
                  <a:pt x="123" y="175"/>
                  <a:pt x="121" y="174"/>
                  <a:pt x="121" y="176"/>
                </a:cubicBezTo>
                <a:cubicBezTo>
                  <a:pt x="119" y="174"/>
                  <a:pt x="118" y="179"/>
                  <a:pt x="117" y="180"/>
                </a:cubicBezTo>
                <a:cubicBezTo>
                  <a:pt x="115" y="181"/>
                  <a:pt x="116" y="181"/>
                  <a:pt x="114" y="183"/>
                </a:cubicBezTo>
                <a:cubicBezTo>
                  <a:pt x="115" y="181"/>
                  <a:pt x="112" y="183"/>
                  <a:pt x="113" y="185"/>
                </a:cubicBezTo>
                <a:cubicBezTo>
                  <a:pt x="112" y="183"/>
                  <a:pt x="112" y="186"/>
                  <a:pt x="111" y="185"/>
                </a:cubicBezTo>
                <a:cubicBezTo>
                  <a:pt x="109" y="185"/>
                  <a:pt x="112" y="187"/>
                  <a:pt x="111" y="187"/>
                </a:cubicBezTo>
                <a:cubicBezTo>
                  <a:pt x="110" y="186"/>
                  <a:pt x="110" y="187"/>
                  <a:pt x="108" y="187"/>
                </a:cubicBezTo>
                <a:cubicBezTo>
                  <a:pt x="109" y="188"/>
                  <a:pt x="109" y="189"/>
                  <a:pt x="107" y="188"/>
                </a:cubicBezTo>
                <a:cubicBezTo>
                  <a:pt x="109" y="189"/>
                  <a:pt x="107" y="190"/>
                  <a:pt x="106" y="190"/>
                </a:cubicBezTo>
                <a:cubicBezTo>
                  <a:pt x="106" y="191"/>
                  <a:pt x="106" y="190"/>
                  <a:pt x="107" y="190"/>
                </a:cubicBezTo>
                <a:cubicBezTo>
                  <a:pt x="106" y="191"/>
                  <a:pt x="106" y="192"/>
                  <a:pt x="104" y="192"/>
                </a:cubicBezTo>
                <a:cubicBezTo>
                  <a:pt x="105" y="193"/>
                  <a:pt x="105" y="194"/>
                  <a:pt x="102" y="194"/>
                </a:cubicBezTo>
                <a:cubicBezTo>
                  <a:pt x="102" y="194"/>
                  <a:pt x="103" y="194"/>
                  <a:pt x="103" y="195"/>
                </a:cubicBezTo>
                <a:cubicBezTo>
                  <a:pt x="98" y="200"/>
                  <a:pt x="100" y="195"/>
                  <a:pt x="98" y="200"/>
                </a:cubicBezTo>
                <a:cubicBezTo>
                  <a:pt x="97" y="199"/>
                  <a:pt x="97" y="199"/>
                  <a:pt x="96" y="200"/>
                </a:cubicBezTo>
                <a:cubicBezTo>
                  <a:pt x="96" y="200"/>
                  <a:pt x="97" y="200"/>
                  <a:pt x="97" y="201"/>
                </a:cubicBezTo>
                <a:cubicBezTo>
                  <a:pt x="96" y="201"/>
                  <a:pt x="96" y="202"/>
                  <a:pt x="95" y="203"/>
                </a:cubicBezTo>
                <a:cubicBezTo>
                  <a:pt x="94" y="202"/>
                  <a:pt x="95" y="202"/>
                  <a:pt x="95" y="201"/>
                </a:cubicBezTo>
                <a:cubicBezTo>
                  <a:pt x="93" y="204"/>
                  <a:pt x="92" y="205"/>
                  <a:pt x="91" y="207"/>
                </a:cubicBezTo>
                <a:cubicBezTo>
                  <a:pt x="90" y="207"/>
                  <a:pt x="90" y="207"/>
                  <a:pt x="89" y="207"/>
                </a:cubicBezTo>
                <a:cubicBezTo>
                  <a:pt x="89" y="208"/>
                  <a:pt x="89" y="212"/>
                  <a:pt x="86" y="211"/>
                </a:cubicBezTo>
                <a:cubicBezTo>
                  <a:pt x="85" y="212"/>
                  <a:pt x="85" y="212"/>
                  <a:pt x="85" y="214"/>
                </a:cubicBezTo>
                <a:cubicBezTo>
                  <a:pt x="82" y="214"/>
                  <a:pt x="83" y="217"/>
                  <a:pt x="79" y="218"/>
                </a:cubicBezTo>
                <a:cubicBezTo>
                  <a:pt x="79" y="219"/>
                  <a:pt x="80" y="219"/>
                  <a:pt x="80" y="219"/>
                </a:cubicBezTo>
                <a:cubicBezTo>
                  <a:pt x="80" y="220"/>
                  <a:pt x="79" y="219"/>
                  <a:pt x="79" y="220"/>
                </a:cubicBezTo>
                <a:cubicBezTo>
                  <a:pt x="78" y="220"/>
                  <a:pt x="79" y="220"/>
                  <a:pt x="79" y="219"/>
                </a:cubicBezTo>
                <a:cubicBezTo>
                  <a:pt x="78" y="219"/>
                  <a:pt x="78" y="220"/>
                  <a:pt x="79" y="221"/>
                </a:cubicBezTo>
                <a:cubicBezTo>
                  <a:pt x="77" y="222"/>
                  <a:pt x="74" y="225"/>
                  <a:pt x="74" y="227"/>
                </a:cubicBezTo>
                <a:cubicBezTo>
                  <a:pt x="71" y="229"/>
                  <a:pt x="69" y="233"/>
                  <a:pt x="67" y="236"/>
                </a:cubicBezTo>
                <a:cubicBezTo>
                  <a:pt x="66" y="233"/>
                  <a:pt x="63" y="229"/>
                  <a:pt x="62" y="224"/>
                </a:cubicBezTo>
                <a:cubicBezTo>
                  <a:pt x="58" y="226"/>
                  <a:pt x="63" y="230"/>
                  <a:pt x="64" y="234"/>
                </a:cubicBezTo>
                <a:cubicBezTo>
                  <a:pt x="63" y="234"/>
                  <a:pt x="63" y="234"/>
                  <a:pt x="62" y="234"/>
                </a:cubicBezTo>
                <a:cubicBezTo>
                  <a:pt x="62" y="236"/>
                  <a:pt x="63" y="235"/>
                  <a:pt x="63" y="237"/>
                </a:cubicBezTo>
                <a:cubicBezTo>
                  <a:pt x="63" y="237"/>
                  <a:pt x="64" y="237"/>
                  <a:pt x="65" y="237"/>
                </a:cubicBezTo>
                <a:cubicBezTo>
                  <a:pt x="63" y="239"/>
                  <a:pt x="67" y="243"/>
                  <a:pt x="65" y="247"/>
                </a:cubicBezTo>
                <a:cubicBezTo>
                  <a:pt x="63" y="242"/>
                  <a:pt x="60" y="237"/>
                  <a:pt x="58" y="232"/>
                </a:cubicBezTo>
                <a:cubicBezTo>
                  <a:pt x="57" y="232"/>
                  <a:pt x="56" y="232"/>
                  <a:pt x="56" y="232"/>
                </a:cubicBezTo>
                <a:cubicBezTo>
                  <a:pt x="59" y="229"/>
                  <a:pt x="52" y="227"/>
                  <a:pt x="54" y="225"/>
                </a:cubicBezTo>
                <a:cubicBezTo>
                  <a:pt x="54" y="225"/>
                  <a:pt x="53" y="225"/>
                  <a:pt x="52" y="225"/>
                </a:cubicBezTo>
                <a:cubicBezTo>
                  <a:pt x="54" y="224"/>
                  <a:pt x="53" y="224"/>
                  <a:pt x="53" y="221"/>
                </a:cubicBezTo>
                <a:cubicBezTo>
                  <a:pt x="53" y="221"/>
                  <a:pt x="54" y="221"/>
                  <a:pt x="54" y="221"/>
                </a:cubicBezTo>
                <a:cubicBezTo>
                  <a:pt x="52" y="219"/>
                  <a:pt x="55" y="220"/>
                  <a:pt x="56" y="218"/>
                </a:cubicBezTo>
                <a:cubicBezTo>
                  <a:pt x="57" y="217"/>
                  <a:pt x="57" y="220"/>
                  <a:pt x="57" y="219"/>
                </a:cubicBezTo>
                <a:cubicBezTo>
                  <a:pt x="58" y="221"/>
                  <a:pt x="60" y="222"/>
                  <a:pt x="60" y="225"/>
                </a:cubicBezTo>
                <a:cubicBezTo>
                  <a:pt x="60" y="225"/>
                  <a:pt x="60" y="224"/>
                  <a:pt x="60" y="224"/>
                </a:cubicBezTo>
                <a:cubicBezTo>
                  <a:pt x="60" y="224"/>
                  <a:pt x="61" y="224"/>
                  <a:pt x="61" y="224"/>
                </a:cubicBezTo>
                <a:cubicBezTo>
                  <a:pt x="61" y="223"/>
                  <a:pt x="60" y="221"/>
                  <a:pt x="59" y="220"/>
                </a:cubicBezTo>
                <a:cubicBezTo>
                  <a:pt x="60" y="219"/>
                  <a:pt x="59" y="219"/>
                  <a:pt x="59" y="217"/>
                </a:cubicBezTo>
                <a:cubicBezTo>
                  <a:pt x="57" y="217"/>
                  <a:pt x="60" y="218"/>
                  <a:pt x="58" y="218"/>
                </a:cubicBezTo>
                <a:cubicBezTo>
                  <a:pt x="56" y="218"/>
                  <a:pt x="59" y="216"/>
                  <a:pt x="58" y="215"/>
                </a:cubicBezTo>
                <a:cubicBezTo>
                  <a:pt x="61" y="212"/>
                  <a:pt x="64" y="210"/>
                  <a:pt x="64" y="207"/>
                </a:cubicBezTo>
                <a:cubicBezTo>
                  <a:pt x="69" y="203"/>
                  <a:pt x="73" y="197"/>
                  <a:pt x="76" y="191"/>
                </a:cubicBezTo>
                <a:cubicBezTo>
                  <a:pt x="77" y="192"/>
                  <a:pt x="78" y="191"/>
                  <a:pt x="77" y="190"/>
                </a:cubicBezTo>
                <a:cubicBezTo>
                  <a:pt x="74" y="190"/>
                  <a:pt x="75" y="193"/>
                  <a:pt x="73" y="193"/>
                </a:cubicBezTo>
                <a:cubicBezTo>
                  <a:pt x="73" y="193"/>
                  <a:pt x="74" y="194"/>
                  <a:pt x="74" y="194"/>
                </a:cubicBezTo>
                <a:cubicBezTo>
                  <a:pt x="74" y="194"/>
                  <a:pt x="73" y="194"/>
                  <a:pt x="73" y="193"/>
                </a:cubicBezTo>
                <a:cubicBezTo>
                  <a:pt x="72" y="194"/>
                  <a:pt x="72" y="195"/>
                  <a:pt x="72" y="197"/>
                </a:cubicBezTo>
                <a:cubicBezTo>
                  <a:pt x="69" y="197"/>
                  <a:pt x="70" y="200"/>
                  <a:pt x="67" y="200"/>
                </a:cubicBezTo>
                <a:cubicBezTo>
                  <a:pt x="67" y="201"/>
                  <a:pt x="68" y="201"/>
                  <a:pt x="68" y="201"/>
                </a:cubicBezTo>
                <a:cubicBezTo>
                  <a:pt x="68" y="202"/>
                  <a:pt x="67" y="201"/>
                  <a:pt x="67" y="203"/>
                </a:cubicBezTo>
                <a:cubicBezTo>
                  <a:pt x="67" y="203"/>
                  <a:pt x="67" y="202"/>
                  <a:pt x="67" y="201"/>
                </a:cubicBezTo>
                <a:cubicBezTo>
                  <a:pt x="66" y="204"/>
                  <a:pt x="65" y="202"/>
                  <a:pt x="65" y="204"/>
                </a:cubicBezTo>
                <a:cubicBezTo>
                  <a:pt x="62" y="205"/>
                  <a:pt x="63" y="209"/>
                  <a:pt x="61" y="209"/>
                </a:cubicBezTo>
                <a:cubicBezTo>
                  <a:pt x="61" y="210"/>
                  <a:pt x="61" y="210"/>
                  <a:pt x="62" y="210"/>
                </a:cubicBezTo>
                <a:cubicBezTo>
                  <a:pt x="59" y="210"/>
                  <a:pt x="58" y="212"/>
                  <a:pt x="58" y="214"/>
                </a:cubicBezTo>
                <a:cubicBezTo>
                  <a:pt x="56" y="214"/>
                  <a:pt x="56" y="213"/>
                  <a:pt x="55" y="212"/>
                </a:cubicBezTo>
                <a:cubicBezTo>
                  <a:pt x="53" y="213"/>
                  <a:pt x="55" y="214"/>
                  <a:pt x="56" y="214"/>
                </a:cubicBezTo>
                <a:cubicBezTo>
                  <a:pt x="56" y="216"/>
                  <a:pt x="55" y="214"/>
                  <a:pt x="54" y="214"/>
                </a:cubicBezTo>
                <a:cubicBezTo>
                  <a:pt x="54" y="215"/>
                  <a:pt x="55" y="215"/>
                  <a:pt x="55" y="215"/>
                </a:cubicBezTo>
                <a:cubicBezTo>
                  <a:pt x="55" y="217"/>
                  <a:pt x="55" y="217"/>
                  <a:pt x="55" y="219"/>
                </a:cubicBezTo>
                <a:cubicBezTo>
                  <a:pt x="53" y="219"/>
                  <a:pt x="55" y="218"/>
                  <a:pt x="55" y="217"/>
                </a:cubicBezTo>
                <a:cubicBezTo>
                  <a:pt x="53" y="218"/>
                  <a:pt x="52" y="219"/>
                  <a:pt x="53" y="221"/>
                </a:cubicBezTo>
                <a:cubicBezTo>
                  <a:pt x="52" y="220"/>
                  <a:pt x="51" y="219"/>
                  <a:pt x="51" y="218"/>
                </a:cubicBezTo>
                <a:cubicBezTo>
                  <a:pt x="52" y="219"/>
                  <a:pt x="52" y="220"/>
                  <a:pt x="52" y="217"/>
                </a:cubicBezTo>
                <a:cubicBezTo>
                  <a:pt x="52" y="217"/>
                  <a:pt x="50" y="216"/>
                  <a:pt x="51" y="217"/>
                </a:cubicBezTo>
                <a:cubicBezTo>
                  <a:pt x="49" y="214"/>
                  <a:pt x="54" y="214"/>
                  <a:pt x="53" y="210"/>
                </a:cubicBezTo>
                <a:cubicBezTo>
                  <a:pt x="53" y="211"/>
                  <a:pt x="51" y="212"/>
                  <a:pt x="52" y="212"/>
                </a:cubicBezTo>
                <a:cubicBezTo>
                  <a:pt x="53" y="214"/>
                  <a:pt x="50" y="212"/>
                  <a:pt x="51" y="214"/>
                </a:cubicBezTo>
                <a:cubicBezTo>
                  <a:pt x="49" y="214"/>
                  <a:pt x="49" y="213"/>
                  <a:pt x="49" y="212"/>
                </a:cubicBezTo>
                <a:cubicBezTo>
                  <a:pt x="49" y="211"/>
                  <a:pt x="50" y="210"/>
                  <a:pt x="49" y="209"/>
                </a:cubicBezTo>
                <a:cubicBezTo>
                  <a:pt x="48" y="208"/>
                  <a:pt x="49" y="210"/>
                  <a:pt x="48" y="210"/>
                </a:cubicBezTo>
                <a:cubicBezTo>
                  <a:pt x="45" y="209"/>
                  <a:pt x="46" y="205"/>
                  <a:pt x="44" y="204"/>
                </a:cubicBezTo>
                <a:cubicBezTo>
                  <a:pt x="46" y="203"/>
                  <a:pt x="42" y="202"/>
                  <a:pt x="43" y="200"/>
                </a:cubicBezTo>
                <a:cubicBezTo>
                  <a:pt x="43" y="201"/>
                  <a:pt x="43" y="201"/>
                  <a:pt x="42" y="201"/>
                </a:cubicBezTo>
                <a:cubicBezTo>
                  <a:pt x="43" y="197"/>
                  <a:pt x="39" y="193"/>
                  <a:pt x="38" y="188"/>
                </a:cubicBezTo>
                <a:cubicBezTo>
                  <a:pt x="39" y="188"/>
                  <a:pt x="39" y="188"/>
                  <a:pt x="40" y="188"/>
                </a:cubicBezTo>
                <a:cubicBezTo>
                  <a:pt x="40" y="187"/>
                  <a:pt x="39" y="187"/>
                  <a:pt x="40" y="186"/>
                </a:cubicBezTo>
                <a:cubicBezTo>
                  <a:pt x="38" y="186"/>
                  <a:pt x="38" y="187"/>
                  <a:pt x="37" y="187"/>
                </a:cubicBezTo>
                <a:cubicBezTo>
                  <a:pt x="37" y="183"/>
                  <a:pt x="42" y="180"/>
                  <a:pt x="42" y="177"/>
                </a:cubicBezTo>
                <a:cubicBezTo>
                  <a:pt x="42" y="177"/>
                  <a:pt x="45" y="176"/>
                  <a:pt x="46" y="174"/>
                </a:cubicBezTo>
                <a:cubicBezTo>
                  <a:pt x="51" y="167"/>
                  <a:pt x="58" y="156"/>
                  <a:pt x="64" y="150"/>
                </a:cubicBezTo>
                <a:cubicBezTo>
                  <a:pt x="66" y="151"/>
                  <a:pt x="63" y="152"/>
                  <a:pt x="64" y="153"/>
                </a:cubicBezTo>
                <a:cubicBezTo>
                  <a:pt x="66" y="150"/>
                  <a:pt x="69" y="147"/>
                  <a:pt x="70" y="144"/>
                </a:cubicBezTo>
                <a:close/>
                <a:moveTo>
                  <a:pt x="65" y="234"/>
                </a:moveTo>
                <a:cubicBezTo>
                  <a:pt x="65" y="235"/>
                  <a:pt x="64" y="235"/>
                  <a:pt x="64" y="236"/>
                </a:cubicBezTo>
                <a:cubicBezTo>
                  <a:pt x="62" y="235"/>
                  <a:pt x="64" y="232"/>
                  <a:pt x="65" y="234"/>
                </a:cubicBezTo>
                <a:close/>
                <a:moveTo>
                  <a:pt x="96" y="211"/>
                </a:moveTo>
                <a:cubicBezTo>
                  <a:pt x="94" y="210"/>
                  <a:pt x="95" y="211"/>
                  <a:pt x="94" y="211"/>
                </a:cubicBezTo>
                <a:cubicBezTo>
                  <a:pt x="93" y="211"/>
                  <a:pt x="93" y="210"/>
                  <a:pt x="93" y="209"/>
                </a:cubicBezTo>
                <a:cubicBezTo>
                  <a:pt x="92" y="209"/>
                  <a:pt x="92" y="211"/>
                  <a:pt x="91" y="211"/>
                </a:cubicBezTo>
                <a:cubicBezTo>
                  <a:pt x="91" y="213"/>
                  <a:pt x="94" y="211"/>
                  <a:pt x="94" y="212"/>
                </a:cubicBezTo>
                <a:cubicBezTo>
                  <a:pt x="95" y="213"/>
                  <a:pt x="94" y="213"/>
                  <a:pt x="94" y="214"/>
                </a:cubicBezTo>
                <a:cubicBezTo>
                  <a:pt x="93" y="214"/>
                  <a:pt x="93" y="214"/>
                  <a:pt x="92" y="214"/>
                </a:cubicBezTo>
                <a:cubicBezTo>
                  <a:pt x="90" y="221"/>
                  <a:pt x="84" y="222"/>
                  <a:pt x="81" y="230"/>
                </a:cubicBezTo>
                <a:cubicBezTo>
                  <a:pt x="79" y="230"/>
                  <a:pt x="78" y="234"/>
                  <a:pt x="76" y="235"/>
                </a:cubicBezTo>
                <a:cubicBezTo>
                  <a:pt x="74" y="235"/>
                  <a:pt x="78" y="233"/>
                  <a:pt x="76" y="232"/>
                </a:cubicBezTo>
                <a:cubicBezTo>
                  <a:pt x="74" y="232"/>
                  <a:pt x="76" y="235"/>
                  <a:pt x="74" y="234"/>
                </a:cubicBezTo>
                <a:cubicBezTo>
                  <a:pt x="74" y="234"/>
                  <a:pt x="74" y="235"/>
                  <a:pt x="74" y="235"/>
                </a:cubicBezTo>
                <a:cubicBezTo>
                  <a:pt x="74" y="236"/>
                  <a:pt x="75" y="234"/>
                  <a:pt x="76" y="235"/>
                </a:cubicBezTo>
                <a:cubicBezTo>
                  <a:pt x="73" y="237"/>
                  <a:pt x="71" y="239"/>
                  <a:pt x="70" y="242"/>
                </a:cubicBezTo>
                <a:cubicBezTo>
                  <a:pt x="69" y="241"/>
                  <a:pt x="69" y="240"/>
                  <a:pt x="68" y="240"/>
                </a:cubicBezTo>
                <a:cubicBezTo>
                  <a:pt x="68" y="238"/>
                  <a:pt x="69" y="238"/>
                  <a:pt x="70" y="237"/>
                </a:cubicBezTo>
                <a:cubicBezTo>
                  <a:pt x="70" y="236"/>
                  <a:pt x="69" y="237"/>
                  <a:pt x="68" y="236"/>
                </a:cubicBezTo>
                <a:cubicBezTo>
                  <a:pt x="68" y="239"/>
                  <a:pt x="68" y="233"/>
                  <a:pt x="71" y="234"/>
                </a:cubicBezTo>
                <a:cubicBezTo>
                  <a:pt x="71" y="233"/>
                  <a:pt x="70" y="233"/>
                  <a:pt x="70" y="232"/>
                </a:cubicBezTo>
                <a:cubicBezTo>
                  <a:pt x="72" y="232"/>
                  <a:pt x="72" y="232"/>
                  <a:pt x="72" y="230"/>
                </a:cubicBezTo>
                <a:cubicBezTo>
                  <a:pt x="76" y="229"/>
                  <a:pt x="77" y="221"/>
                  <a:pt x="81" y="221"/>
                </a:cubicBezTo>
                <a:cubicBezTo>
                  <a:pt x="81" y="220"/>
                  <a:pt x="83" y="217"/>
                  <a:pt x="83" y="216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5"/>
                  <a:pt x="86" y="212"/>
                  <a:pt x="88" y="211"/>
                </a:cubicBezTo>
                <a:cubicBezTo>
                  <a:pt x="89" y="211"/>
                  <a:pt x="89" y="211"/>
                  <a:pt x="89" y="211"/>
                </a:cubicBezTo>
                <a:cubicBezTo>
                  <a:pt x="90" y="208"/>
                  <a:pt x="93" y="207"/>
                  <a:pt x="96" y="204"/>
                </a:cubicBezTo>
                <a:cubicBezTo>
                  <a:pt x="97" y="203"/>
                  <a:pt x="98" y="199"/>
                  <a:pt x="100" y="201"/>
                </a:cubicBezTo>
                <a:cubicBezTo>
                  <a:pt x="99" y="202"/>
                  <a:pt x="99" y="202"/>
                  <a:pt x="99" y="203"/>
                </a:cubicBezTo>
                <a:cubicBezTo>
                  <a:pt x="98" y="204"/>
                  <a:pt x="97" y="202"/>
                  <a:pt x="97" y="205"/>
                </a:cubicBezTo>
                <a:cubicBezTo>
                  <a:pt x="98" y="205"/>
                  <a:pt x="97" y="204"/>
                  <a:pt x="98" y="204"/>
                </a:cubicBezTo>
                <a:cubicBezTo>
                  <a:pt x="99" y="203"/>
                  <a:pt x="97" y="207"/>
                  <a:pt x="99" y="206"/>
                </a:cubicBezTo>
                <a:cubicBezTo>
                  <a:pt x="100" y="207"/>
                  <a:pt x="96" y="209"/>
                  <a:pt x="96" y="211"/>
                </a:cubicBezTo>
                <a:close/>
                <a:moveTo>
                  <a:pt x="110" y="190"/>
                </a:moveTo>
                <a:cubicBezTo>
                  <a:pt x="109" y="191"/>
                  <a:pt x="110" y="192"/>
                  <a:pt x="110" y="193"/>
                </a:cubicBezTo>
                <a:cubicBezTo>
                  <a:pt x="106" y="194"/>
                  <a:pt x="108" y="195"/>
                  <a:pt x="102" y="198"/>
                </a:cubicBezTo>
                <a:cubicBezTo>
                  <a:pt x="105" y="195"/>
                  <a:pt x="105" y="191"/>
                  <a:pt x="110" y="190"/>
                </a:cubicBezTo>
                <a:close/>
                <a:moveTo>
                  <a:pt x="111" y="191"/>
                </a:moveTo>
                <a:cubicBezTo>
                  <a:pt x="110" y="191"/>
                  <a:pt x="109" y="190"/>
                  <a:pt x="109" y="189"/>
                </a:cubicBezTo>
                <a:cubicBezTo>
                  <a:pt x="110" y="190"/>
                  <a:pt x="111" y="188"/>
                  <a:pt x="112" y="189"/>
                </a:cubicBezTo>
                <a:cubicBezTo>
                  <a:pt x="111" y="188"/>
                  <a:pt x="112" y="188"/>
                  <a:pt x="112" y="187"/>
                </a:cubicBezTo>
                <a:cubicBezTo>
                  <a:pt x="115" y="186"/>
                  <a:pt x="115" y="188"/>
                  <a:pt x="116" y="189"/>
                </a:cubicBezTo>
                <a:cubicBezTo>
                  <a:pt x="118" y="185"/>
                  <a:pt x="122" y="184"/>
                  <a:pt x="122" y="180"/>
                </a:cubicBezTo>
                <a:cubicBezTo>
                  <a:pt x="126" y="181"/>
                  <a:pt x="126" y="178"/>
                  <a:pt x="127" y="175"/>
                </a:cubicBezTo>
                <a:cubicBezTo>
                  <a:pt x="129" y="176"/>
                  <a:pt x="127" y="174"/>
                  <a:pt x="130" y="174"/>
                </a:cubicBezTo>
                <a:cubicBezTo>
                  <a:pt x="130" y="170"/>
                  <a:pt x="137" y="168"/>
                  <a:pt x="137" y="163"/>
                </a:cubicBezTo>
                <a:cubicBezTo>
                  <a:pt x="142" y="161"/>
                  <a:pt x="143" y="155"/>
                  <a:pt x="147" y="153"/>
                </a:cubicBezTo>
                <a:cubicBezTo>
                  <a:pt x="146" y="158"/>
                  <a:pt x="142" y="157"/>
                  <a:pt x="143" y="162"/>
                </a:cubicBezTo>
                <a:cubicBezTo>
                  <a:pt x="141" y="160"/>
                  <a:pt x="139" y="164"/>
                  <a:pt x="138" y="167"/>
                </a:cubicBezTo>
                <a:cubicBezTo>
                  <a:pt x="135" y="167"/>
                  <a:pt x="138" y="171"/>
                  <a:pt x="135" y="169"/>
                </a:cubicBezTo>
                <a:cubicBezTo>
                  <a:pt x="135" y="171"/>
                  <a:pt x="135" y="170"/>
                  <a:pt x="133" y="171"/>
                </a:cubicBezTo>
                <a:cubicBezTo>
                  <a:pt x="133" y="172"/>
                  <a:pt x="134" y="172"/>
                  <a:pt x="134" y="173"/>
                </a:cubicBezTo>
                <a:cubicBezTo>
                  <a:pt x="131" y="173"/>
                  <a:pt x="131" y="176"/>
                  <a:pt x="128" y="178"/>
                </a:cubicBezTo>
                <a:cubicBezTo>
                  <a:pt x="128" y="178"/>
                  <a:pt x="128" y="179"/>
                  <a:pt x="129" y="179"/>
                </a:cubicBezTo>
                <a:cubicBezTo>
                  <a:pt x="127" y="180"/>
                  <a:pt x="122" y="183"/>
                  <a:pt x="123" y="186"/>
                </a:cubicBezTo>
                <a:cubicBezTo>
                  <a:pt x="121" y="186"/>
                  <a:pt x="122" y="185"/>
                  <a:pt x="121" y="185"/>
                </a:cubicBezTo>
                <a:cubicBezTo>
                  <a:pt x="120" y="187"/>
                  <a:pt x="122" y="189"/>
                  <a:pt x="119" y="189"/>
                </a:cubicBezTo>
                <a:cubicBezTo>
                  <a:pt x="120" y="186"/>
                  <a:pt x="118" y="190"/>
                  <a:pt x="118" y="189"/>
                </a:cubicBezTo>
                <a:cubicBezTo>
                  <a:pt x="117" y="189"/>
                  <a:pt x="118" y="191"/>
                  <a:pt x="116" y="191"/>
                </a:cubicBezTo>
                <a:cubicBezTo>
                  <a:pt x="116" y="192"/>
                  <a:pt x="117" y="192"/>
                  <a:pt x="117" y="193"/>
                </a:cubicBezTo>
                <a:cubicBezTo>
                  <a:pt x="116" y="193"/>
                  <a:pt x="116" y="192"/>
                  <a:pt x="116" y="192"/>
                </a:cubicBezTo>
                <a:cubicBezTo>
                  <a:pt x="115" y="191"/>
                  <a:pt x="115" y="194"/>
                  <a:pt x="116" y="194"/>
                </a:cubicBezTo>
                <a:cubicBezTo>
                  <a:pt x="115" y="194"/>
                  <a:pt x="113" y="194"/>
                  <a:pt x="112" y="195"/>
                </a:cubicBezTo>
                <a:cubicBezTo>
                  <a:pt x="112" y="196"/>
                  <a:pt x="113" y="196"/>
                  <a:pt x="112" y="197"/>
                </a:cubicBezTo>
                <a:cubicBezTo>
                  <a:pt x="111" y="197"/>
                  <a:pt x="112" y="198"/>
                  <a:pt x="111" y="197"/>
                </a:cubicBezTo>
                <a:cubicBezTo>
                  <a:pt x="112" y="199"/>
                  <a:pt x="109" y="198"/>
                  <a:pt x="111" y="199"/>
                </a:cubicBezTo>
                <a:cubicBezTo>
                  <a:pt x="110" y="200"/>
                  <a:pt x="106" y="201"/>
                  <a:pt x="106" y="205"/>
                </a:cubicBezTo>
                <a:cubicBezTo>
                  <a:pt x="103" y="206"/>
                  <a:pt x="103" y="206"/>
                  <a:pt x="104" y="208"/>
                </a:cubicBezTo>
                <a:cubicBezTo>
                  <a:pt x="103" y="208"/>
                  <a:pt x="102" y="206"/>
                  <a:pt x="102" y="208"/>
                </a:cubicBezTo>
                <a:cubicBezTo>
                  <a:pt x="101" y="206"/>
                  <a:pt x="104" y="205"/>
                  <a:pt x="104" y="204"/>
                </a:cubicBezTo>
                <a:cubicBezTo>
                  <a:pt x="104" y="202"/>
                  <a:pt x="102" y="204"/>
                  <a:pt x="102" y="203"/>
                </a:cubicBezTo>
                <a:cubicBezTo>
                  <a:pt x="101" y="203"/>
                  <a:pt x="102" y="205"/>
                  <a:pt x="100" y="204"/>
                </a:cubicBezTo>
                <a:cubicBezTo>
                  <a:pt x="100" y="203"/>
                  <a:pt x="103" y="203"/>
                  <a:pt x="101" y="202"/>
                </a:cubicBezTo>
                <a:cubicBezTo>
                  <a:pt x="101" y="201"/>
                  <a:pt x="101" y="201"/>
                  <a:pt x="101" y="201"/>
                </a:cubicBezTo>
                <a:cubicBezTo>
                  <a:pt x="102" y="201"/>
                  <a:pt x="102" y="201"/>
                  <a:pt x="103" y="201"/>
                </a:cubicBezTo>
                <a:cubicBezTo>
                  <a:pt x="103" y="202"/>
                  <a:pt x="102" y="202"/>
                  <a:pt x="102" y="203"/>
                </a:cubicBezTo>
                <a:cubicBezTo>
                  <a:pt x="104" y="203"/>
                  <a:pt x="104" y="202"/>
                  <a:pt x="105" y="202"/>
                </a:cubicBezTo>
                <a:cubicBezTo>
                  <a:pt x="103" y="202"/>
                  <a:pt x="104" y="201"/>
                  <a:pt x="106" y="202"/>
                </a:cubicBezTo>
                <a:cubicBezTo>
                  <a:pt x="107" y="200"/>
                  <a:pt x="107" y="199"/>
                  <a:pt x="109" y="198"/>
                </a:cubicBezTo>
                <a:cubicBezTo>
                  <a:pt x="109" y="197"/>
                  <a:pt x="109" y="197"/>
                  <a:pt x="108" y="197"/>
                </a:cubicBezTo>
                <a:cubicBezTo>
                  <a:pt x="108" y="197"/>
                  <a:pt x="113" y="195"/>
                  <a:pt x="110" y="194"/>
                </a:cubicBezTo>
                <a:cubicBezTo>
                  <a:pt x="110" y="193"/>
                  <a:pt x="112" y="193"/>
                  <a:pt x="112" y="194"/>
                </a:cubicBezTo>
                <a:cubicBezTo>
                  <a:pt x="112" y="194"/>
                  <a:pt x="114" y="192"/>
                  <a:pt x="113" y="192"/>
                </a:cubicBezTo>
                <a:cubicBezTo>
                  <a:pt x="118" y="191"/>
                  <a:pt x="113" y="185"/>
                  <a:pt x="111" y="191"/>
                </a:cubicBezTo>
                <a:close/>
                <a:moveTo>
                  <a:pt x="132" y="25"/>
                </a:moveTo>
                <a:cubicBezTo>
                  <a:pt x="132" y="25"/>
                  <a:pt x="133" y="25"/>
                  <a:pt x="133" y="25"/>
                </a:cubicBezTo>
                <a:cubicBezTo>
                  <a:pt x="132" y="26"/>
                  <a:pt x="134" y="26"/>
                  <a:pt x="134" y="28"/>
                </a:cubicBezTo>
                <a:cubicBezTo>
                  <a:pt x="132" y="27"/>
                  <a:pt x="132" y="27"/>
                  <a:pt x="132" y="25"/>
                </a:cubicBezTo>
                <a:close/>
                <a:moveTo>
                  <a:pt x="37" y="29"/>
                </a:moveTo>
                <a:cubicBezTo>
                  <a:pt x="39" y="31"/>
                  <a:pt x="34" y="30"/>
                  <a:pt x="36" y="32"/>
                </a:cubicBezTo>
                <a:cubicBezTo>
                  <a:pt x="31" y="33"/>
                  <a:pt x="29" y="41"/>
                  <a:pt x="26" y="42"/>
                </a:cubicBezTo>
                <a:cubicBezTo>
                  <a:pt x="26" y="41"/>
                  <a:pt x="26" y="40"/>
                  <a:pt x="26" y="39"/>
                </a:cubicBezTo>
                <a:cubicBezTo>
                  <a:pt x="27" y="41"/>
                  <a:pt x="29" y="36"/>
                  <a:pt x="31" y="35"/>
                </a:cubicBezTo>
                <a:cubicBezTo>
                  <a:pt x="30" y="35"/>
                  <a:pt x="30" y="36"/>
                  <a:pt x="29" y="34"/>
                </a:cubicBezTo>
                <a:cubicBezTo>
                  <a:pt x="32" y="35"/>
                  <a:pt x="31" y="32"/>
                  <a:pt x="33" y="32"/>
                </a:cubicBezTo>
                <a:cubicBezTo>
                  <a:pt x="33" y="32"/>
                  <a:pt x="33" y="31"/>
                  <a:pt x="32" y="31"/>
                </a:cubicBezTo>
                <a:cubicBezTo>
                  <a:pt x="34" y="30"/>
                  <a:pt x="37" y="31"/>
                  <a:pt x="37" y="29"/>
                </a:cubicBezTo>
                <a:close/>
                <a:moveTo>
                  <a:pt x="103" y="29"/>
                </a:moveTo>
                <a:cubicBezTo>
                  <a:pt x="104" y="30"/>
                  <a:pt x="105" y="33"/>
                  <a:pt x="106" y="35"/>
                </a:cubicBezTo>
                <a:cubicBezTo>
                  <a:pt x="106" y="35"/>
                  <a:pt x="106" y="35"/>
                  <a:pt x="106" y="36"/>
                </a:cubicBezTo>
                <a:cubicBezTo>
                  <a:pt x="102" y="36"/>
                  <a:pt x="105" y="31"/>
                  <a:pt x="101" y="31"/>
                </a:cubicBezTo>
                <a:cubicBezTo>
                  <a:pt x="102" y="30"/>
                  <a:pt x="102" y="31"/>
                  <a:pt x="103" y="29"/>
                </a:cubicBezTo>
                <a:close/>
                <a:moveTo>
                  <a:pt x="119" y="34"/>
                </a:moveTo>
                <a:cubicBezTo>
                  <a:pt x="119" y="33"/>
                  <a:pt x="120" y="29"/>
                  <a:pt x="123" y="30"/>
                </a:cubicBezTo>
                <a:cubicBezTo>
                  <a:pt x="122" y="30"/>
                  <a:pt x="121" y="32"/>
                  <a:pt x="122" y="33"/>
                </a:cubicBezTo>
                <a:cubicBezTo>
                  <a:pt x="121" y="33"/>
                  <a:pt x="121" y="34"/>
                  <a:pt x="119" y="34"/>
                </a:cubicBezTo>
                <a:close/>
                <a:moveTo>
                  <a:pt x="157" y="31"/>
                </a:moveTo>
                <a:cubicBezTo>
                  <a:pt x="158" y="31"/>
                  <a:pt x="155" y="33"/>
                  <a:pt x="156" y="33"/>
                </a:cubicBezTo>
                <a:cubicBezTo>
                  <a:pt x="154" y="35"/>
                  <a:pt x="155" y="31"/>
                  <a:pt x="157" y="31"/>
                </a:cubicBezTo>
                <a:close/>
                <a:moveTo>
                  <a:pt x="111" y="33"/>
                </a:moveTo>
                <a:cubicBezTo>
                  <a:pt x="112" y="33"/>
                  <a:pt x="111" y="34"/>
                  <a:pt x="111" y="34"/>
                </a:cubicBezTo>
                <a:cubicBezTo>
                  <a:pt x="111" y="35"/>
                  <a:pt x="113" y="35"/>
                  <a:pt x="112" y="36"/>
                </a:cubicBezTo>
                <a:cubicBezTo>
                  <a:pt x="111" y="36"/>
                  <a:pt x="111" y="36"/>
                  <a:pt x="110" y="36"/>
                </a:cubicBezTo>
                <a:cubicBezTo>
                  <a:pt x="110" y="35"/>
                  <a:pt x="110" y="35"/>
                  <a:pt x="110" y="34"/>
                </a:cubicBezTo>
                <a:cubicBezTo>
                  <a:pt x="111" y="34"/>
                  <a:pt x="111" y="34"/>
                  <a:pt x="111" y="33"/>
                </a:cubicBezTo>
                <a:close/>
                <a:moveTo>
                  <a:pt x="116" y="36"/>
                </a:moveTo>
                <a:cubicBezTo>
                  <a:pt x="118" y="36"/>
                  <a:pt x="115" y="37"/>
                  <a:pt x="116" y="38"/>
                </a:cubicBezTo>
                <a:cubicBezTo>
                  <a:pt x="115" y="37"/>
                  <a:pt x="115" y="37"/>
                  <a:pt x="113" y="37"/>
                </a:cubicBezTo>
                <a:cubicBezTo>
                  <a:pt x="113" y="36"/>
                  <a:pt x="114" y="36"/>
                  <a:pt x="114" y="35"/>
                </a:cubicBezTo>
                <a:cubicBezTo>
                  <a:pt x="115" y="35"/>
                  <a:pt x="116" y="37"/>
                  <a:pt x="116" y="36"/>
                </a:cubicBezTo>
                <a:close/>
                <a:moveTo>
                  <a:pt x="106" y="36"/>
                </a:moveTo>
                <a:cubicBezTo>
                  <a:pt x="108" y="36"/>
                  <a:pt x="107" y="38"/>
                  <a:pt x="109" y="38"/>
                </a:cubicBezTo>
                <a:cubicBezTo>
                  <a:pt x="107" y="39"/>
                  <a:pt x="106" y="40"/>
                  <a:pt x="107" y="42"/>
                </a:cubicBezTo>
                <a:cubicBezTo>
                  <a:pt x="105" y="39"/>
                  <a:pt x="107" y="39"/>
                  <a:pt x="106" y="36"/>
                </a:cubicBezTo>
                <a:close/>
                <a:moveTo>
                  <a:pt x="185" y="42"/>
                </a:moveTo>
                <a:cubicBezTo>
                  <a:pt x="186" y="41"/>
                  <a:pt x="186" y="43"/>
                  <a:pt x="186" y="40"/>
                </a:cubicBezTo>
                <a:cubicBezTo>
                  <a:pt x="188" y="40"/>
                  <a:pt x="188" y="39"/>
                  <a:pt x="188" y="38"/>
                </a:cubicBezTo>
                <a:cubicBezTo>
                  <a:pt x="190" y="39"/>
                  <a:pt x="189" y="39"/>
                  <a:pt x="190" y="38"/>
                </a:cubicBezTo>
                <a:cubicBezTo>
                  <a:pt x="191" y="38"/>
                  <a:pt x="190" y="39"/>
                  <a:pt x="192" y="40"/>
                </a:cubicBezTo>
                <a:cubicBezTo>
                  <a:pt x="190" y="43"/>
                  <a:pt x="187" y="45"/>
                  <a:pt x="184" y="47"/>
                </a:cubicBezTo>
                <a:cubicBezTo>
                  <a:pt x="184" y="45"/>
                  <a:pt x="185" y="43"/>
                  <a:pt x="185" y="42"/>
                </a:cubicBezTo>
                <a:close/>
                <a:moveTo>
                  <a:pt x="144" y="43"/>
                </a:moveTo>
                <a:cubicBezTo>
                  <a:pt x="144" y="42"/>
                  <a:pt x="144" y="42"/>
                  <a:pt x="144" y="42"/>
                </a:cubicBezTo>
                <a:cubicBezTo>
                  <a:pt x="145" y="41"/>
                  <a:pt x="144" y="43"/>
                  <a:pt x="144" y="44"/>
                </a:cubicBezTo>
                <a:cubicBezTo>
                  <a:pt x="143" y="44"/>
                  <a:pt x="143" y="44"/>
                  <a:pt x="143" y="43"/>
                </a:cubicBezTo>
                <a:cubicBezTo>
                  <a:pt x="144" y="43"/>
                  <a:pt x="144" y="43"/>
                  <a:pt x="144" y="43"/>
                </a:cubicBezTo>
                <a:close/>
                <a:moveTo>
                  <a:pt x="109" y="43"/>
                </a:moveTo>
                <a:cubicBezTo>
                  <a:pt x="109" y="43"/>
                  <a:pt x="109" y="44"/>
                  <a:pt x="109" y="44"/>
                </a:cubicBezTo>
                <a:cubicBezTo>
                  <a:pt x="109" y="45"/>
                  <a:pt x="110" y="45"/>
                  <a:pt x="111" y="45"/>
                </a:cubicBezTo>
                <a:cubicBezTo>
                  <a:pt x="111" y="46"/>
                  <a:pt x="109" y="45"/>
                  <a:pt x="109" y="46"/>
                </a:cubicBezTo>
                <a:cubicBezTo>
                  <a:pt x="108" y="46"/>
                  <a:pt x="109" y="44"/>
                  <a:pt x="109" y="43"/>
                </a:cubicBezTo>
                <a:close/>
                <a:moveTo>
                  <a:pt x="97" y="54"/>
                </a:moveTo>
                <a:cubicBezTo>
                  <a:pt x="99" y="50"/>
                  <a:pt x="101" y="47"/>
                  <a:pt x="104" y="44"/>
                </a:cubicBezTo>
                <a:cubicBezTo>
                  <a:pt x="105" y="48"/>
                  <a:pt x="100" y="52"/>
                  <a:pt x="97" y="54"/>
                </a:cubicBezTo>
                <a:close/>
                <a:moveTo>
                  <a:pt x="205" y="63"/>
                </a:moveTo>
                <a:cubicBezTo>
                  <a:pt x="206" y="63"/>
                  <a:pt x="206" y="62"/>
                  <a:pt x="207" y="62"/>
                </a:cubicBezTo>
                <a:cubicBezTo>
                  <a:pt x="207" y="63"/>
                  <a:pt x="206" y="63"/>
                  <a:pt x="206" y="64"/>
                </a:cubicBezTo>
                <a:cubicBezTo>
                  <a:pt x="207" y="67"/>
                  <a:pt x="207" y="69"/>
                  <a:pt x="208" y="74"/>
                </a:cubicBezTo>
                <a:cubicBezTo>
                  <a:pt x="204" y="70"/>
                  <a:pt x="204" y="60"/>
                  <a:pt x="201" y="56"/>
                </a:cubicBezTo>
                <a:cubicBezTo>
                  <a:pt x="202" y="54"/>
                  <a:pt x="199" y="48"/>
                  <a:pt x="202" y="49"/>
                </a:cubicBezTo>
                <a:cubicBezTo>
                  <a:pt x="201" y="48"/>
                  <a:pt x="202" y="46"/>
                  <a:pt x="200" y="46"/>
                </a:cubicBezTo>
                <a:cubicBezTo>
                  <a:pt x="200" y="46"/>
                  <a:pt x="203" y="46"/>
                  <a:pt x="200" y="45"/>
                </a:cubicBezTo>
                <a:cubicBezTo>
                  <a:pt x="205" y="45"/>
                  <a:pt x="202" y="58"/>
                  <a:pt x="206" y="61"/>
                </a:cubicBezTo>
                <a:cubicBezTo>
                  <a:pt x="206" y="62"/>
                  <a:pt x="205" y="62"/>
                  <a:pt x="205" y="63"/>
                </a:cubicBezTo>
                <a:close/>
                <a:moveTo>
                  <a:pt x="105" y="48"/>
                </a:moveTo>
                <a:cubicBezTo>
                  <a:pt x="107" y="48"/>
                  <a:pt x="107" y="50"/>
                  <a:pt x="106" y="51"/>
                </a:cubicBezTo>
                <a:cubicBezTo>
                  <a:pt x="106" y="51"/>
                  <a:pt x="105" y="51"/>
                  <a:pt x="105" y="51"/>
                </a:cubicBezTo>
                <a:cubicBezTo>
                  <a:pt x="104" y="49"/>
                  <a:pt x="105" y="49"/>
                  <a:pt x="105" y="48"/>
                </a:cubicBezTo>
                <a:close/>
                <a:moveTo>
                  <a:pt x="182" y="49"/>
                </a:moveTo>
                <a:cubicBezTo>
                  <a:pt x="182" y="49"/>
                  <a:pt x="183" y="49"/>
                  <a:pt x="183" y="49"/>
                </a:cubicBezTo>
                <a:cubicBezTo>
                  <a:pt x="183" y="49"/>
                  <a:pt x="183" y="49"/>
                  <a:pt x="184" y="49"/>
                </a:cubicBezTo>
                <a:cubicBezTo>
                  <a:pt x="181" y="51"/>
                  <a:pt x="179" y="54"/>
                  <a:pt x="177" y="57"/>
                </a:cubicBezTo>
                <a:cubicBezTo>
                  <a:pt x="175" y="54"/>
                  <a:pt x="182" y="52"/>
                  <a:pt x="182" y="49"/>
                </a:cubicBezTo>
                <a:close/>
                <a:moveTo>
                  <a:pt x="16" y="52"/>
                </a:moveTo>
                <a:cubicBezTo>
                  <a:pt x="18" y="53"/>
                  <a:pt x="15" y="55"/>
                  <a:pt x="14" y="56"/>
                </a:cubicBezTo>
                <a:cubicBezTo>
                  <a:pt x="15" y="54"/>
                  <a:pt x="16" y="54"/>
                  <a:pt x="16" y="52"/>
                </a:cubicBezTo>
                <a:close/>
                <a:moveTo>
                  <a:pt x="13" y="53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3" y="53"/>
                  <a:pt x="14" y="55"/>
                  <a:pt x="12" y="55"/>
                </a:cubicBezTo>
                <a:cubicBezTo>
                  <a:pt x="12" y="54"/>
                  <a:pt x="14" y="53"/>
                  <a:pt x="13" y="53"/>
                </a:cubicBezTo>
                <a:close/>
                <a:moveTo>
                  <a:pt x="14" y="60"/>
                </a:moveTo>
                <a:cubicBezTo>
                  <a:pt x="15" y="60"/>
                  <a:pt x="15" y="60"/>
                  <a:pt x="17" y="59"/>
                </a:cubicBezTo>
                <a:cubicBezTo>
                  <a:pt x="15" y="67"/>
                  <a:pt x="9" y="78"/>
                  <a:pt x="9" y="90"/>
                </a:cubicBezTo>
                <a:cubicBezTo>
                  <a:pt x="8" y="91"/>
                  <a:pt x="7" y="91"/>
                  <a:pt x="8" y="93"/>
                </a:cubicBezTo>
                <a:cubicBezTo>
                  <a:pt x="5" y="88"/>
                  <a:pt x="7" y="82"/>
                  <a:pt x="10" y="78"/>
                </a:cubicBezTo>
                <a:cubicBezTo>
                  <a:pt x="10" y="74"/>
                  <a:pt x="8" y="76"/>
                  <a:pt x="8" y="74"/>
                </a:cubicBezTo>
                <a:cubicBezTo>
                  <a:pt x="10" y="75"/>
                  <a:pt x="9" y="75"/>
                  <a:pt x="11" y="74"/>
                </a:cubicBezTo>
                <a:cubicBezTo>
                  <a:pt x="11" y="69"/>
                  <a:pt x="13" y="65"/>
                  <a:pt x="15" y="62"/>
                </a:cubicBezTo>
                <a:cubicBezTo>
                  <a:pt x="14" y="60"/>
                  <a:pt x="14" y="61"/>
                  <a:pt x="14" y="60"/>
                </a:cubicBezTo>
                <a:close/>
                <a:moveTo>
                  <a:pt x="208" y="60"/>
                </a:moveTo>
                <a:cubicBezTo>
                  <a:pt x="209" y="60"/>
                  <a:pt x="210" y="61"/>
                  <a:pt x="211" y="61"/>
                </a:cubicBezTo>
                <a:cubicBezTo>
                  <a:pt x="210" y="63"/>
                  <a:pt x="210" y="65"/>
                  <a:pt x="213" y="67"/>
                </a:cubicBezTo>
                <a:cubicBezTo>
                  <a:pt x="212" y="69"/>
                  <a:pt x="212" y="70"/>
                  <a:pt x="212" y="72"/>
                </a:cubicBezTo>
                <a:cubicBezTo>
                  <a:pt x="211" y="72"/>
                  <a:pt x="211" y="72"/>
                  <a:pt x="210" y="72"/>
                </a:cubicBezTo>
                <a:cubicBezTo>
                  <a:pt x="209" y="70"/>
                  <a:pt x="210" y="66"/>
                  <a:pt x="209" y="62"/>
                </a:cubicBezTo>
                <a:cubicBezTo>
                  <a:pt x="209" y="62"/>
                  <a:pt x="209" y="62"/>
                  <a:pt x="208" y="63"/>
                </a:cubicBezTo>
                <a:cubicBezTo>
                  <a:pt x="207" y="62"/>
                  <a:pt x="211" y="61"/>
                  <a:pt x="208" y="60"/>
                </a:cubicBezTo>
                <a:close/>
                <a:moveTo>
                  <a:pt x="45" y="61"/>
                </a:moveTo>
                <a:cubicBezTo>
                  <a:pt x="45" y="62"/>
                  <a:pt x="42" y="62"/>
                  <a:pt x="42" y="66"/>
                </a:cubicBezTo>
                <a:cubicBezTo>
                  <a:pt x="39" y="64"/>
                  <a:pt x="43" y="62"/>
                  <a:pt x="44" y="60"/>
                </a:cubicBezTo>
                <a:cubicBezTo>
                  <a:pt x="45" y="61"/>
                  <a:pt x="45" y="62"/>
                  <a:pt x="45" y="61"/>
                </a:cubicBezTo>
                <a:close/>
                <a:moveTo>
                  <a:pt x="11" y="63"/>
                </a:moveTo>
                <a:cubicBezTo>
                  <a:pt x="11" y="63"/>
                  <a:pt x="11" y="62"/>
                  <a:pt x="11" y="62"/>
                </a:cubicBezTo>
                <a:cubicBezTo>
                  <a:pt x="12" y="62"/>
                  <a:pt x="12" y="61"/>
                  <a:pt x="13" y="62"/>
                </a:cubicBezTo>
                <a:cubicBezTo>
                  <a:pt x="13" y="62"/>
                  <a:pt x="12" y="62"/>
                  <a:pt x="12" y="63"/>
                </a:cubicBezTo>
                <a:cubicBezTo>
                  <a:pt x="12" y="63"/>
                  <a:pt x="12" y="63"/>
                  <a:pt x="13" y="63"/>
                </a:cubicBezTo>
                <a:cubicBezTo>
                  <a:pt x="13" y="64"/>
                  <a:pt x="11" y="63"/>
                  <a:pt x="11" y="63"/>
                </a:cubicBezTo>
                <a:close/>
                <a:moveTo>
                  <a:pt x="40" y="66"/>
                </a:move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0" y="67"/>
                  <a:pt x="40" y="67"/>
                </a:cubicBezTo>
                <a:cubicBezTo>
                  <a:pt x="39" y="67"/>
                  <a:pt x="39" y="68"/>
                  <a:pt x="39" y="69"/>
                </a:cubicBezTo>
                <a:cubicBezTo>
                  <a:pt x="36" y="68"/>
                  <a:pt x="39" y="66"/>
                  <a:pt x="40" y="66"/>
                </a:cubicBezTo>
                <a:close/>
                <a:moveTo>
                  <a:pt x="213" y="69"/>
                </a:moveTo>
                <a:cubicBezTo>
                  <a:pt x="213" y="68"/>
                  <a:pt x="214" y="69"/>
                  <a:pt x="214" y="68"/>
                </a:cubicBezTo>
                <a:cubicBezTo>
                  <a:pt x="214" y="70"/>
                  <a:pt x="213" y="70"/>
                  <a:pt x="214" y="72"/>
                </a:cubicBezTo>
                <a:cubicBezTo>
                  <a:pt x="212" y="72"/>
                  <a:pt x="214" y="69"/>
                  <a:pt x="213" y="69"/>
                </a:cubicBezTo>
                <a:close/>
                <a:moveTo>
                  <a:pt x="36" y="69"/>
                </a:moveTo>
                <a:cubicBezTo>
                  <a:pt x="38" y="70"/>
                  <a:pt x="35" y="71"/>
                  <a:pt x="36" y="71"/>
                </a:cubicBezTo>
                <a:cubicBezTo>
                  <a:pt x="35" y="72"/>
                  <a:pt x="35" y="72"/>
                  <a:pt x="34" y="75"/>
                </a:cubicBezTo>
                <a:cubicBezTo>
                  <a:pt x="33" y="74"/>
                  <a:pt x="32" y="77"/>
                  <a:pt x="31" y="78"/>
                </a:cubicBezTo>
                <a:cubicBezTo>
                  <a:pt x="29" y="77"/>
                  <a:pt x="31" y="76"/>
                  <a:pt x="31" y="75"/>
                </a:cubicBezTo>
                <a:cubicBezTo>
                  <a:pt x="34" y="74"/>
                  <a:pt x="34" y="71"/>
                  <a:pt x="36" y="69"/>
                </a:cubicBezTo>
                <a:close/>
                <a:moveTo>
                  <a:pt x="16" y="71"/>
                </a:moveTo>
                <a:cubicBezTo>
                  <a:pt x="17" y="72"/>
                  <a:pt x="15" y="75"/>
                  <a:pt x="14" y="75"/>
                </a:cubicBezTo>
                <a:cubicBezTo>
                  <a:pt x="14" y="73"/>
                  <a:pt x="14" y="72"/>
                  <a:pt x="16" y="71"/>
                </a:cubicBezTo>
                <a:close/>
                <a:moveTo>
                  <a:pt x="29" y="79"/>
                </a:moveTo>
                <a:cubicBezTo>
                  <a:pt x="30" y="77"/>
                  <a:pt x="29" y="83"/>
                  <a:pt x="27" y="81"/>
                </a:cubicBezTo>
                <a:cubicBezTo>
                  <a:pt x="28" y="81"/>
                  <a:pt x="29" y="80"/>
                  <a:pt x="29" y="79"/>
                </a:cubicBezTo>
                <a:close/>
                <a:moveTo>
                  <a:pt x="78" y="79"/>
                </a:moveTo>
                <a:cubicBezTo>
                  <a:pt x="80" y="80"/>
                  <a:pt x="78" y="80"/>
                  <a:pt x="78" y="82"/>
                </a:cubicBezTo>
                <a:cubicBezTo>
                  <a:pt x="77" y="81"/>
                  <a:pt x="77" y="82"/>
                  <a:pt x="76" y="82"/>
                </a:cubicBezTo>
                <a:cubicBezTo>
                  <a:pt x="76" y="80"/>
                  <a:pt x="78" y="81"/>
                  <a:pt x="78" y="79"/>
                </a:cubicBezTo>
                <a:close/>
                <a:moveTo>
                  <a:pt x="212" y="82"/>
                </a:moveTo>
                <a:cubicBezTo>
                  <a:pt x="211" y="82"/>
                  <a:pt x="212" y="81"/>
                  <a:pt x="212" y="82"/>
                </a:cubicBezTo>
                <a:cubicBezTo>
                  <a:pt x="213" y="82"/>
                  <a:pt x="213" y="81"/>
                  <a:pt x="213" y="81"/>
                </a:cubicBezTo>
                <a:cubicBezTo>
                  <a:pt x="213" y="81"/>
                  <a:pt x="213" y="82"/>
                  <a:pt x="214" y="82"/>
                </a:cubicBezTo>
                <a:cubicBezTo>
                  <a:pt x="213" y="86"/>
                  <a:pt x="215" y="89"/>
                  <a:pt x="214" y="93"/>
                </a:cubicBezTo>
                <a:cubicBezTo>
                  <a:pt x="212" y="93"/>
                  <a:pt x="214" y="91"/>
                  <a:pt x="212" y="91"/>
                </a:cubicBezTo>
                <a:cubicBezTo>
                  <a:pt x="212" y="90"/>
                  <a:pt x="213" y="90"/>
                  <a:pt x="214" y="90"/>
                </a:cubicBezTo>
                <a:cubicBezTo>
                  <a:pt x="212" y="89"/>
                  <a:pt x="213" y="86"/>
                  <a:pt x="213" y="86"/>
                </a:cubicBezTo>
                <a:cubicBezTo>
                  <a:pt x="213" y="85"/>
                  <a:pt x="212" y="85"/>
                  <a:pt x="211" y="84"/>
                </a:cubicBezTo>
                <a:cubicBezTo>
                  <a:pt x="213" y="84"/>
                  <a:pt x="213" y="83"/>
                  <a:pt x="212" y="82"/>
                </a:cubicBezTo>
                <a:close/>
                <a:moveTo>
                  <a:pt x="207" y="83"/>
                </a:moveTo>
                <a:cubicBezTo>
                  <a:pt x="206" y="84"/>
                  <a:pt x="206" y="84"/>
                  <a:pt x="207" y="84"/>
                </a:cubicBezTo>
                <a:cubicBezTo>
                  <a:pt x="207" y="86"/>
                  <a:pt x="206" y="85"/>
                  <a:pt x="205" y="85"/>
                </a:cubicBezTo>
                <a:cubicBezTo>
                  <a:pt x="205" y="86"/>
                  <a:pt x="206" y="86"/>
                  <a:pt x="206" y="87"/>
                </a:cubicBezTo>
                <a:cubicBezTo>
                  <a:pt x="205" y="86"/>
                  <a:pt x="205" y="86"/>
                  <a:pt x="203" y="88"/>
                </a:cubicBezTo>
                <a:cubicBezTo>
                  <a:pt x="202" y="86"/>
                  <a:pt x="205" y="84"/>
                  <a:pt x="207" y="83"/>
                </a:cubicBezTo>
                <a:close/>
                <a:moveTo>
                  <a:pt x="164" y="139"/>
                </a:moveTo>
                <a:cubicBezTo>
                  <a:pt x="165" y="140"/>
                  <a:pt x="165" y="139"/>
                  <a:pt x="166" y="138"/>
                </a:cubicBezTo>
                <a:cubicBezTo>
                  <a:pt x="166" y="137"/>
                  <a:pt x="165" y="138"/>
                  <a:pt x="165" y="138"/>
                </a:cubicBezTo>
                <a:cubicBezTo>
                  <a:pt x="165" y="137"/>
                  <a:pt x="166" y="137"/>
                  <a:pt x="166" y="137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68" y="137"/>
                  <a:pt x="167" y="136"/>
                  <a:pt x="168" y="134"/>
                </a:cubicBezTo>
                <a:cubicBezTo>
                  <a:pt x="168" y="134"/>
                  <a:pt x="168" y="135"/>
                  <a:pt x="168" y="135"/>
                </a:cubicBezTo>
                <a:cubicBezTo>
                  <a:pt x="172" y="129"/>
                  <a:pt x="180" y="124"/>
                  <a:pt x="181" y="117"/>
                </a:cubicBezTo>
                <a:cubicBezTo>
                  <a:pt x="182" y="117"/>
                  <a:pt x="182" y="117"/>
                  <a:pt x="182" y="118"/>
                </a:cubicBezTo>
                <a:cubicBezTo>
                  <a:pt x="185" y="112"/>
                  <a:pt x="192" y="107"/>
                  <a:pt x="195" y="102"/>
                </a:cubicBezTo>
                <a:cubicBezTo>
                  <a:pt x="195" y="102"/>
                  <a:pt x="194" y="102"/>
                  <a:pt x="194" y="102"/>
                </a:cubicBezTo>
                <a:cubicBezTo>
                  <a:pt x="195" y="101"/>
                  <a:pt x="195" y="101"/>
                  <a:pt x="195" y="99"/>
                </a:cubicBezTo>
                <a:cubicBezTo>
                  <a:pt x="198" y="100"/>
                  <a:pt x="199" y="95"/>
                  <a:pt x="202" y="94"/>
                </a:cubicBezTo>
                <a:cubicBezTo>
                  <a:pt x="200" y="94"/>
                  <a:pt x="199" y="97"/>
                  <a:pt x="197" y="96"/>
                </a:cubicBezTo>
                <a:cubicBezTo>
                  <a:pt x="198" y="94"/>
                  <a:pt x="201" y="95"/>
                  <a:pt x="200" y="92"/>
                </a:cubicBezTo>
                <a:cubicBezTo>
                  <a:pt x="201" y="93"/>
                  <a:pt x="200" y="92"/>
                  <a:pt x="202" y="92"/>
                </a:cubicBezTo>
                <a:cubicBezTo>
                  <a:pt x="202" y="93"/>
                  <a:pt x="201" y="93"/>
                  <a:pt x="201" y="93"/>
                </a:cubicBezTo>
                <a:cubicBezTo>
                  <a:pt x="203" y="93"/>
                  <a:pt x="203" y="90"/>
                  <a:pt x="205" y="90"/>
                </a:cubicBezTo>
                <a:cubicBezTo>
                  <a:pt x="205" y="89"/>
                  <a:pt x="205" y="88"/>
                  <a:pt x="204" y="88"/>
                </a:cubicBezTo>
                <a:cubicBezTo>
                  <a:pt x="205" y="87"/>
                  <a:pt x="207" y="89"/>
                  <a:pt x="207" y="87"/>
                </a:cubicBezTo>
                <a:cubicBezTo>
                  <a:pt x="208" y="88"/>
                  <a:pt x="207" y="91"/>
                  <a:pt x="207" y="92"/>
                </a:cubicBezTo>
                <a:cubicBezTo>
                  <a:pt x="206" y="92"/>
                  <a:pt x="206" y="92"/>
                  <a:pt x="206" y="91"/>
                </a:cubicBezTo>
                <a:cubicBezTo>
                  <a:pt x="204" y="92"/>
                  <a:pt x="207" y="94"/>
                  <a:pt x="205" y="93"/>
                </a:cubicBezTo>
                <a:cubicBezTo>
                  <a:pt x="205" y="95"/>
                  <a:pt x="207" y="93"/>
                  <a:pt x="207" y="93"/>
                </a:cubicBezTo>
                <a:cubicBezTo>
                  <a:pt x="208" y="93"/>
                  <a:pt x="206" y="95"/>
                  <a:pt x="206" y="95"/>
                </a:cubicBezTo>
                <a:cubicBezTo>
                  <a:pt x="206" y="96"/>
                  <a:pt x="207" y="95"/>
                  <a:pt x="208" y="96"/>
                </a:cubicBezTo>
                <a:cubicBezTo>
                  <a:pt x="207" y="96"/>
                  <a:pt x="207" y="96"/>
                  <a:pt x="206" y="96"/>
                </a:cubicBezTo>
                <a:cubicBezTo>
                  <a:pt x="206" y="97"/>
                  <a:pt x="207" y="98"/>
                  <a:pt x="206" y="98"/>
                </a:cubicBezTo>
                <a:cubicBezTo>
                  <a:pt x="207" y="98"/>
                  <a:pt x="206" y="102"/>
                  <a:pt x="205" y="101"/>
                </a:cubicBezTo>
                <a:cubicBezTo>
                  <a:pt x="204" y="103"/>
                  <a:pt x="205" y="102"/>
                  <a:pt x="206" y="103"/>
                </a:cubicBezTo>
                <a:cubicBezTo>
                  <a:pt x="204" y="105"/>
                  <a:pt x="204" y="109"/>
                  <a:pt x="205" y="111"/>
                </a:cubicBezTo>
                <a:cubicBezTo>
                  <a:pt x="203" y="108"/>
                  <a:pt x="201" y="114"/>
                  <a:pt x="203" y="114"/>
                </a:cubicBezTo>
                <a:cubicBezTo>
                  <a:pt x="201" y="115"/>
                  <a:pt x="201" y="119"/>
                  <a:pt x="202" y="120"/>
                </a:cubicBezTo>
                <a:cubicBezTo>
                  <a:pt x="201" y="121"/>
                  <a:pt x="201" y="120"/>
                  <a:pt x="200" y="119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2" y="121"/>
                  <a:pt x="201" y="123"/>
                  <a:pt x="200" y="125"/>
                </a:cubicBezTo>
                <a:cubicBezTo>
                  <a:pt x="198" y="124"/>
                  <a:pt x="201" y="123"/>
                  <a:pt x="200" y="121"/>
                </a:cubicBezTo>
                <a:cubicBezTo>
                  <a:pt x="198" y="124"/>
                  <a:pt x="197" y="128"/>
                  <a:pt x="197" y="130"/>
                </a:cubicBezTo>
                <a:cubicBezTo>
                  <a:pt x="195" y="130"/>
                  <a:pt x="195" y="133"/>
                  <a:pt x="196" y="134"/>
                </a:cubicBezTo>
                <a:cubicBezTo>
                  <a:pt x="192" y="136"/>
                  <a:pt x="191" y="141"/>
                  <a:pt x="189" y="145"/>
                </a:cubicBezTo>
                <a:cubicBezTo>
                  <a:pt x="184" y="151"/>
                  <a:pt x="181" y="155"/>
                  <a:pt x="175" y="159"/>
                </a:cubicBezTo>
                <a:cubicBezTo>
                  <a:pt x="174" y="161"/>
                  <a:pt x="176" y="160"/>
                  <a:pt x="176" y="161"/>
                </a:cubicBezTo>
                <a:cubicBezTo>
                  <a:pt x="174" y="160"/>
                  <a:pt x="174" y="161"/>
                  <a:pt x="172" y="163"/>
                </a:cubicBezTo>
                <a:cubicBezTo>
                  <a:pt x="173" y="166"/>
                  <a:pt x="166" y="166"/>
                  <a:pt x="166" y="171"/>
                </a:cubicBezTo>
                <a:cubicBezTo>
                  <a:pt x="168" y="171"/>
                  <a:pt x="164" y="171"/>
                  <a:pt x="163" y="173"/>
                </a:cubicBezTo>
                <a:cubicBezTo>
                  <a:pt x="164" y="173"/>
                  <a:pt x="165" y="173"/>
                  <a:pt x="164" y="175"/>
                </a:cubicBezTo>
                <a:cubicBezTo>
                  <a:pt x="160" y="172"/>
                  <a:pt x="160" y="180"/>
                  <a:pt x="156" y="181"/>
                </a:cubicBezTo>
                <a:cubicBezTo>
                  <a:pt x="156" y="181"/>
                  <a:pt x="156" y="183"/>
                  <a:pt x="157" y="183"/>
                </a:cubicBezTo>
                <a:cubicBezTo>
                  <a:pt x="156" y="184"/>
                  <a:pt x="155" y="185"/>
                  <a:pt x="154" y="186"/>
                </a:cubicBezTo>
                <a:cubicBezTo>
                  <a:pt x="154" y="184"/>
                  <a:pt x="156" y="184"/>
                  <a:pt x="156" y="182"/>
                </a:cubicBezTo>
                <a:cubicBezTo>
                  <a:pt x="152" y="185"/>
                  <a:pt x="151" y="189"/>
                  <a:pt x="147" y="192"/>
                </a:cubicBezTo>
                <a:cubicBezTo>
                  <a:pt x="147" y="193"/>
                  <a:pt x="148" y="193"/>
                  <a:pt x="148" y="194"/>
                </a:cubicBezTo>
                <a:cubicBezTo>
                  <a:pt x="146" y="193"/>
                  <a:pt x="145" y="194"/>
                  <a:pt x="146" y="196"/>
                </a:cubicBezTo>
                <a:cubicBezTo>
                  <a:pt x="144" y="195"/>
                  <a:pt x="141" y="198"/>
                  <a:pt x="140" y="200"/>
                </a:cubicBezTo>
                <a:cubicBezTo>
                  <a:pt x="137" y="200"/>
                  <a:pt x="137" y="204"/>
                  <a:pt x="135" y="204"/>
                </a:cubicBezTo>
                <a:cubicBezTo>
                  <a:pt x="135" y="205"/>
                  <a:pt x="134" y="206"/>
                  <a:pt x="135" y="206"/>
                </a:cubicBezTo>
                <a:cubicBezTo>
                  <a:pt x="135" y="207"/>
                  <a:pt x="134" y="207"/>
                  <a:pt x="133" y="207"/>
                </a:cubicBezTo>
                <a:cubicBezTo>
                  <a:pt x="133" y="207"/>
                  <a:pt x="134" y="206"/>
                  <a:pt x="134" y="206"/>
                </a:cubicBezTo>
                <a:cubicBezTo>
                  <a:pt x="133" y="207"/>
                  <a:pt x="131" y="207"/>
                  <a:pt x="131" y="209"/>
                </a:cubicBezTo>
                <a:cubicBezTo>
                  <a:pt x="125" y="212"/>
                  <a:pt x="123" y="218"/>
                  <a:pt x="119" y="223"/>
                </a:cubicBezTo>
                <a:cubicBezTo>
                  <a:pt x="119" y="223"/>
                  <a:pt x="119" y="223"/>
                  <a:pt x="120" y="223"/>
                </a:cubicBezTo>
                <a:cubicBezTo>
                  <a:pt x="119" y="224"/>
                  <a:pt x="116" y="222"/>
                  <a:pt x="118" y="225"/>
                </a:cubicBezTo>
                <a:cubicBezTo>
                  <a:pt x="112" y="229"/>
                  <a:pt x="108" y="238"/>
                  <a:pt x="101" y="242"/>
                </a:cubicBezTo>
                <a:cubicBezTo>
                  <a:pt x="101" y="243"/>
                  <a:pt x="101" y="244"/>
                  <a:pt x="101" y="245"/>
                </a:cubicBezTo>
                <a:cubicBezTo>
                  <a:pt x="100" y="245"/>
                  <a:pt x="100" y="244"/>
                  <a:pt x="100" y="243"/>
                </a:cubicBezTo>
                <a:cubicBezTo>
                  <a:pt x="99" y="243"/>
                  <a:pt x="99" y="245"/>
                  <a:pt x="98" y="245"/>
                </a:cubicBezTo>
                <a:cubicBezTo>
                  <a:pt x="99" y="243"/>
                  <a:pt x="98" y="243"/>
                  <a:pt x="97" y="245"/>
                </a:cubicBezTo>
                <a:cubicBezTo>
                  <a:pt x="99" y="246"/>
                  <a:pt x="97" y="245"/>
                  <a:pt x="97" y="247"/>
                </a:cubicBezTo>
                <a:cubicBezTo>
                  <a:pt x="99" y="247"/>
                  <a:pt x="98" y="245"/>
                  <a:pt x="100" y="245"/>
                </a:cubicBezTo>
                <a:cubicBezTo>
                  <a:pt x="99" y="246"/>
                  <a:pt x="100" y="246"/>
                  <a:pt x="100" y="246"/>
                </a:cubicBezTo>
                <a:cubicBezTo>
                  <a:pt x="101" y="247"/>
                  <a:pt x="98" y="246"/>
                  <a:pt x="99" y="247"/>
                </a:cubicBezTo>
                <a:cubicBezTo>
                  <a:pt x="97" y="248"/>
                  <a:pt x="98" y="246"/>
                  <a:pt x="96" y="247"/>
                </a:cubicBezTo>
                <a:cubicBezTo>
                  <a:pt x="99" y="249"/>
                  <a:pt x="95" y="250"/>
                  <a:pt x="94" y="251"/>
                </a:cubicBezTo>
                <a:cubicBezTo>
                  <a:pt x="94" y="252"/>
                  <a:pt x="94" y="253"/>
                  <a:pt x="95" y="253"/>
                </a:cubicBezTo>
                <a:cubicBezTo>
                  <a:pt x="94" y="255"/>
                  <a:pt x="93" y="253"/>
                  <a:pt x="94" y="252"/>
                </a:cubicBezTo>
                <a:cubicBezTo>
                  <a:pt x="88" y="257"/>
                  <a:pt x="85" y="262"/>
                  <a:pt x="79" y="267"/>
                </a:cubicBezTo>
                <a:cubicBezTo>
                  <a:pt x="81" y="268"/>
                  <a:pt x="78" y="267"/>
                  <a:pt x="78" y="269"/>
                </a:cubicBezTo>
                <a:cubicBezTo>
                  <a:pt x="77" y="267"/>
                  <a:pt x="79" y="264"/>
                  <a:pt x="79" y="264"/>
                </a:cubicBezTo>
                <a:cubicBezTo>
                  <a:pt x="79" y="264"/>
                  <a:pt x="78" y="264"/>
                  <a:pt x="78" y="263"/>
                </a:cubicBezTo>
                <a:cubicBezTo>
                  <a:pt x="77" y="264"/>
                  <a:pt x="77" y="265"/>
                  <a:pt x="76" y="267"/>
                </a:cubicBezTo>
                <a:cubicBezTo>
                  <a:pt x="73" y="264"/>
                  <a:pt x="75" y="257"/>
                  <a:pt x="71" y="254"/>
                </a:cubicBezTo>
                <a:cubicBezTo>
                  <a:pt x="72" y="253"/>
                  <a:pt x="72" y="252"/>
                  <a:pt x="72" y="251"/>
                </a:cubicBezTo>
                <a:cubicBezTo>
                  <a:pt x="71" y="251"/>
                  <a:pt x="72" y="253"/>
                  <a:pt x="71" y="253"/>
                </a:cubicBezTo>
                <a:cubicBezTo>
                  <a:pt x="70" y="253"/>
                  <a:pt x="70" y="253"/>
                  <a:pt x="70" y="253"/>
                </a:cubicBezTo>
                <a:cubicBezTo>
                  <a:pt x="70" y="252"/>
                  <a:pt x="70" y="252"/>
                  <a:pt x="70" y="252"/>
                </a:cubicBezTo>
                <a:cubicBezTo>
                  <a:pt x="72" y="251"/>
                  <a:pt x="69" y="245"/>
                  <a:pt x="73" y="243"/>
                </a:cubicBezTo>
                <a:cubicBezTo>
                  <a:pt x="74" y="243"/>
                  <a:pt x="74" y="244"/>
                  <a:pt x="74" y="245"/>
                </a:cubicBezTo>
                <a:cubicBezTo>
                  <a:pt x="75" y="243"/>
                  <a:pt x="76" y="242"/>
                  <a:pt x="76" y="240"/>
                </a:cubicBezTo>
                <a:cubicBezTo>
                  <a:pt x="78" y="240"/>
                  <a:pt x="79" y="240"/>
                  <a:pt x="79" y="239"/>
                </a:cubicBezTo>
                <a:cubicBezTo>
                  <a:pt x="78" y="237"/>
                  <a:pt x="78" y="240"/>
                  <a:pt x="77" y="239"/>
                </a:cubicBezTo>
                <a:cubicBezTo>
                  <a:pt x="77" y="238"/>
                  <a:pt x="79" y="238"/>
                  <a:pt x="80" y="238"/>
                </a:cubicBezTo>
                <a:cubicBezTo>
                  <a:pt x="80" y="237"/>
                  <a:pt x="79" y="237"/>
                  <a:pt x="78" y="237"/>
                </a:cubicBezTo>
                <a:cubicBezTo>
                  <a:pt x="80" y="236"/>
                  <a:pt x="82" y="238"/>
                  <a:pt x="82" y="235"/>
                </a:cubicBezTo>
                <a:cubicBezTo>
                  <a:pt x="81" y="234"/>
                  <a:pt x="81" y="235"/>
                  <a:pt x="81" y="235"/>
                </a:cubicBezTo>
                <a:cubicBezTo>
                  <a:pt x="81" y="236"/>
                  <a:pt x="80" y="235"/>
                  <a:pt x="80" y="235"/>
                </a:cubicBezTo>
                <a:cubicBezTo>
                  <a:pt x="83" y="235"/>
                  <a:pt x="83" y="232"/>
                  <a:pt x="86" y="232"/>
                </a:cubicBezTo>
                <a:cubicBezTo>
                  <a:pt x="86" y="231"/>
                  <a:pt x="85" y="231"/>
                  <a:pt x="85" y="230"/>
                </a:cubicBezTo>
                <a:cubicBezTo>
                  <a:pt x="86" y="230"/>
                  <a:pt x="85" y="230"/>
                  <a:pt x="86" y="231"/>
                </a:cubicBezTo>
                <a:cubicBezTo>
                  <a:pt x="92" y="225"/>
                  <a:pt x="96" y="218"/>
                  <a:pt x="102" y="212"/>
                </a:cubicBezTo>
                <a:cubicBezTo>
                  <a:pt x="102" y="212"/>
                  <a:pt x="102" y="211"/>
                  <a:pt x="102" y="211"/>
                </a:cubicBezTo>
                <a:cubicBezTo>
                  <a:pt x="106" y="209"/>
                  <a:pt x="111" y="202"/>
                  <a:pt x="114" y="198"/>
                </a:cubicBezTo>
                <a:cubicBezTo>
                  <a:pt x="124" y="187"/>
                  <a:pt x="135" y="175"/>
                  <a:pt x="144" y="164"/>
                </a:cubicBezTo>
                <a:cubicBezTo>
                  <a:pt x="145" y="163"/>
                  <a:pt x="147" y="163"/>
                  <a:pt x="147" y="160"/>
                </a:cubicBezTo>
                <a:cubicBezTo>
                  <a:pt x="148" y="160"/>
                  <a:pt x="152" y="157"/>
                  <a:pt x="151" y="155"/>
                </a:cubicBezTo>
                <a:cubicBezTo>
                  <a:pt x="156" y="154"/>
                  <a:pt x="158" y="145"/>
                  <a:pt x="165" y="141"/>
                </a:cubicBezTo>
                <a:cubicBezTo>
                  <a:pt x="165" y="140"/>
                  <a:pt x="164" y="140"/>
                  <a:pt x="164" y="139"/>
                </a:cubicBezTo>
                <a:close/>
                <a:moveTo>
                  <a:pt x="103" y="93"/>
                </a:moveTo>
                <a:cubicBezTo>
                  <a:pt x="103" y="94"/>
                  <a:pt x="102" y="97"/>
                  <a:pt x="101" y="97"/>
                </a:cubicBezTo>
                <a:cubicBezTo>
                  <a:pt x="101" y="96"/>
                  <a:pt x="102" y="95"/>
                  <a:pt x="103" y="93"/>
                </a:cubicBezTo>
                <a:close/>
                <a:moveTo>
                  <a:pt x="16" y="96"/>
                </a:moveTo>
                <a:cubicBezTo>
                  <a:pt x="17" y="97"/>
                  <a:pt x="14" y="98"/>
                  <a:pt x="16" y="98"/>
                </a:cubicBezTo>
                <a:cubicBezTo>
                  <a:pt x="16" y="98"/>
                  <a:pt x="16" y="98"/>
                  <a:pt x="15" y="98"/>
                </a:cubicBezTo>
                <a:cubicBezTo>
                  <a:pt x="15" y="97"/>
                  <a:pt x="15" y="96"/>
                  <a:pt x="16" y="96"/>
                </a:cubicBezTo>
                <a:close/>
                <a:moveTo>
                  <a:pt x="213" y="98"/>
                </a:moveTo>
                <a:cubicBezTo>
                  <a:pt x="215" y="97"/>
                  <a:pt x="214" y="101"/>
                  <a:pt x="213" y="101"/>
                </a:cubicBezTo>
                <a:cubicBezTo>
                  <a:pt x="212" y="100"/>
                  <a:pt x="212" y="99"/>
                  <a:pt x="213" y="98"/>
                </a:cubicBezTo>
                <a:close/>
                <a:moveTo>
                  <a:pt x="210" y="104"/>
                </a:moveTo>
                <a:cubicBezTo>
                  <a:pt x="208" y="106"/>
                  <a:pt x="211" y="111"/>
                  <a:pt x="207" y="112"/>
                </a:cubicBezTo>
                <a:cubicBezTo>
                  <a:pt x="207" y="113"/>
                  <a:pt x="209" y="112"/>
                  <a:pt x="209" y="113"/>
                </a:cubicBezTo>
                <a:cubicBezTo>
                  <a:pt x="210" y="114"/>
                  <a:pt x="206" y="113"/>
                  <a:pt x="208" y="115"/>
                </a:cubicBezTo>
                <a:cubicBezTo>
                  <a:pt x="208" y="115"/>
                  <a:pt x="207" y="114"/>
                  <a:pt x="207" y="114"/>
                </a:cubicBezTo>
                <a:cubicBezTo>
                  <a:pt x="204" y="121"/>
                  <a:pt x="206" y="112"/>
                  <a:pt x="208" y="108"/>
                </a:cubicBezTo>
                <a:cubicBezTo>
                  <a:pt x="208" y="107"/>
                  <a:pt x="209" y="103"/>
                  <a:pt x="210" y="104"/>
                </a:cubicBezTo>
                <a:close/>
                <a:moveTo>
                  <a:pt x="184" y="110"/>
                </a:moveTo>
                <a:cubicBezTo>
                  <a:pt x="184" y="111"/>
                  <a:pt x="184" y="109"/>
                  <a:pt x="186" y="110"/>
                </a:cubicBezTo>
                <a:cubicBezTo>
                  <a:pt x="179" y="117"/>
                  <a:pt x="178" y="123"/>
                  <a:pt x="170" y="128"/>
                </a:cubicBezTo>
                <a:cubicBezTo>
                  <a:pt x="174" y="122"/>
                  <a:pt x="180" y="117"/>
                  <a:pt x="184" y="110"/>
                </a:cubicBezTo>
                <a:close/>
                <a:moveTo>
                  <a:pt x="88" y="113"/>
                </a:moveTo>
                <a:cubicBezTo>
                  <a:pt x="87" y="113"/>
                  <a:pt x="88" y="114"/>
                  <a:pt x="88" y="114"/>
                </a:cubicBezTo>
                <a:cubicBezTo>
                  <a:pt x="87" y="114"/>
                  <a:pt x="86" y="115"/>
                  <a:pt x="86" y="114"/>
                </a:cubicBezTo>
                <a:cubicBezTo>
                  <a:pt x="86" y="112"/>
                  <a:pt x="86" y="112"/>
                  <a:pt x="87" y="110"/>
                </a:cubicBezTo>
                <a:cubicBezTo>
                  <a:pt x="87" y="110"/>
                  <a:pt x="87" y="111"/>
                  <a:pt x="87" y="112"/>
                </a:cubicBezTo>
                <a:cubicBezTo>
                  <a:pt x="87" y="112"/>
                  <a:pt x="88" y="112"/>
                  <a:pt x="88" y="113"/>
                </a:cubicBezTo>
                <a:cubicBezTo>
                  <a:pt x="88" y="113"/>
                  <a:pt x="88" y="113"/>
                  <a:pt x="88" y="113"/>
                </a:cubicBezTo>
                <a:close/>
                <a:moveTo>
                  <a:pt x="11" y="111"/>
                </a:moveTo>
                <a:cubicBezTo>
                  <a:pt x="13" y="114"/>
                  <a:pt x="12" y="120"/>
                  <a:pt x="14" y="123"/>
                </a:cubicBezTo>
                <a:cubicBezTo>
                  <a:pt x="12" y="123"/>
                  <a:pt x="12" y="126"/>
                  <a:pt x="14" y="126"/>
                </a:cubicBezTo>
                <a:cubicBezTo>
                  <a:pt x="13" y="126"/>
                  <a:pt x="13" y="127"/>
                  <a:pt x="13" y="127"/>
                </a:cubicBezTo>
                <a:cubicBezTo>
                  <a:pt x="11" y="127"/>
                  <a:pt x="10" y="127"/>
                  <a:pt x="10" y="125"/>
                </a:cubicBezTo>
                <a:cubicBezTo>
                  <a:pt x="10" y="125"/>
                  <a:pt x="11" y="126"/>
                  <a:pt x="11" y="126"/>
                </a:cubicBezTo>
                <a:cubicBezTo>
                  <a:pt x="11" y="123"/>
                  <a:pt x="9" y="124"/>
                  <a:pt x="9" y="122"/>
                </a:cubicBezTo>
                <a:cubicBezTo>
                  <a:pt x="9" y="122"/>
                  <a:pt x="10" y="122"/>
                  <a:pt x="10" y="122"/>
                </a:cubicBezTo>
                <a:cubicBezTo>
                  <a:pt x="8" y="121"/>
                  <a:pt x="11" y="120"/>
                  <a:pt x="8" y="118"/>
                </a:cubicBezTo>
                <a:cubicBezTo>
                  <a:pt x="8" y="117"/>
                  <a:pt x="9" y="117"/>
                  <a:pt x="10" y="116"/>
                </a:cubicBezTo>
                <a:cubicBezTo>
                  <a:pt x="9" y="116"/>
                  <a:pt x="9" y="116"/>
                  <a:pt x="8" y="115"/>
                </a:cubicBezTo>
                <a:cubicBezTo>
                  <a:pt x="10" y="114"/>
                  <a:pt x="11" y="114"/>
                  <a:pt x="11" y="111"/>
                </a:cubicBezTo>
                <a:close/>
                <a:moveTo>
                  <a:pt x="177" y="113"/>
                </a:moveTo>
                <a:cubicBezTo>
                  <a:pt x="177" y="113"/>
                  <a:pt x="178" y="113"/>
                  <a:pt x="178" y="113"/>
                </a:cubicBezTo>
                <a:cubicBezTo>
                  <a:pt x="179" y="115"/>
                  <a:pt x="177" y="116"/>
                  <a:pt x="176" y="115"/>
                </a:cubicBezTo>
                <a:cubicBezTo>
                  <a:pt x="175" y="115"/>
                  <a:pt x="176" y="114"/>
                  <a:pt x="176" y="115"/>
                </a:cubicBezTo>
                <a:cubicBezTo>
                  <a:pt x="178" y="115"/>
                  <a:pt x="176" y="114"/>
                  <a:pt x="177" y="113"/>
                </a:cubicBezTo>
                <a:close/>
                <a:moveTo>
                  <a:pt x="172" y="118"/>
                </a:moveTo>
                <a:cubicBezTo>
                  <a:pt x="174" y="119"/>
                  <a:pt x="173" y="120"/>
                  <a:pt x="173" y="121"/>
                </a:cubicBezTo>
                <a:cubicBezTo>
                  <a:pt x="172" y="121"/>
                  <a:pt x="171" y="122"/>
                  <a:pt x="171" y="123"/>
                </a:cubicBezTo>
                <a:cubicBezTo>
                  <a:pt x="170" y="122"/>
                  <a:pt x="172" y="121"/>
                  <a:pt x="171" y="119"/>
                </a:cubicBezTo>
                <a:cubicBezTo>
                  <a:pt x="171" y="119"/>
                  <a:pt x="173" y="120"/>
                  <a:pt x="172" y="118"/>
                </a:cubicBezTo>
                <a:close/>
                <a:moveTo>
                  <a:pt x="205" y="123"/>
                </a:moveTo>
                <a:cubicBezTo>
                  <a:pt x="204" y="123"/>
                  <a:pt x="206" y="121"/>
                  <a:pt x="205" y="119"/>
                </a:cubicBezTo>
                <a:cubicBezTo>
                  <a:pt x="206" y="119"/>
                  <a:pt x="206" y="120"/>
                  <a:pt x="206" y="120"/>
                </a:cubicBezTo>
                <a:cubicBezTo>
                  <a:pt x="205" y="121"/>
                  <a:pt x="208" y="121"/>
                  <a:pt x="208" y="120"/>
                </a:cubicBezTo>
                <a:cubicBezTo>
                  <a:pt x="208" y="121"/>
                  <a:pt x="206" y="123"/>
                  <a:pt x="205" y="123"/>
                </a:cubicBezTo>
                <a:close/>
                <a:moveTo>
                  <a:pt x="169" y="122"/>
                </a:moveTo>
                <a:cubicBezTo>
                  <a:pt x="169" y="122"/>
                  <a:pt x="170" y="122"/>
                  <a:pt x="170" y="122"/>
                </a:cubicBezTo>
                <a:cubicBezTo>
                  <a:pt x="170" y="123"/>
                  <a:pt x="170" y="123"/>
                  <a:pt x="170" y="124"/>
                </a:cubicBezTo>
                <a:cubicBezTo>
                  <a:pt x="169" y="124"/>
                  <a:pt x="169" y="124"/>
                  <a:pt x="169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68" y="123"/>
                  <a:pt x="169" y="123"/>
                  <a:pt x="169" y="122"/>
                </a:cubicBezTo>
                <a:close/>
                <a:moveTo>
                  <a:pt x="198" y="141"/>
                </a:moveTo>
                <a:cubicBezTo>
                  <a:pt x="197" y="141"/>
                  <a:pt x="196" y="142"/>
                  <a:pt x="194" y="142"/>
                </a:cubicBezTo>
                <a:cubicBezTo>
                  <a:pt x="195" y="141"/>
                  <a:pt x="195" y="138"/>
                  <a:pt x="196" y="136"/>
                </a:cubicBezTo>
                <a:cubicBezTo>
                  <a:pt x="197" y="136"/>
                  <a:pt x="197" y="137"/>
                  <a:pt x="197" y="137"/>
                </a:cubicBezTo>
                <a:cubicBezTo>
                  <a:pt x="199" y="133"/>
                  <a:pt x="201" y="124"/>
                  <a:pt x="205" y="126"/>
                </a:cubicBezTo>
                <a:cubicBezTo>
                  <a:pt x="205" y="128"/>
                  <a:pt x="202" y="127"/>
                  <a:pt x="202" y="128"/>
                </a:cubicBezTo>
                <a:cubicBezTo>
                  <a:pt x="202" y="129"/>
                  <a:pt x="203" y="129"/>
                  <a:pt x="203" y="128"/>
                </a:cubicBezTo>
                <a:cubicBezTo>
                  <a:pt x="202" y="131"/>
                  <a:pt x="199" y="134"/>
                  <a:pt x="198" y="141"/>
                </a:cubicBezTo>
                <a:close/>
                <a:moveTo>
                  <a:pt x="13" y="128"/>
                </a:moveTo>
                <a:cubicBezTo>
                  <a:pt x="14" y="128"/>
                  <a:pt x="14" y="130"/>
                  <a:pt x="15" y="130"/>
                </a:cubicBezTo>
                <a:cubicBezTo>
                  <a:pt x="14" y="135"/>
                  <a:pt x="16" y="135"/>
                  <a:pt x="15" y="139"/>
                </a:cubicBezTo>
                <a:cubicBezTo>
                  <a:pt x="13" y="138"/>
                  <a:pt x="15" y="135"/>
                  <a:pt x="13" y="133"/>
                </a:cubicBezTo>
                <a:cubicBezTo>
                  <a:pt x="13" y="131"/>
                  <a:pt x="13" y="131"/>
                  <a:pt x="13" y="128"/>
                </a:cubicBezTo>
                <a:close/>
                <a:moveTo>
                  <a:pt x="11" y="129"/>
                </a:moveTo>
                <a:cubicBezTo>
                  <a:pt x="11" y="131"/>
                  <a:pt x="12" y="136"/>
                  <a:pt x="13" y="139"/>
                </a:cubicBezTo>
                <a:cubicBezTo>
                  <a:pt x="10" y="138"/>
                  <a:pt x="11" y="132"/>
                  <a:pt x="9" y="129"/>
                </a:cubicBezTo>
                <a:cubicBezTo>
                  <a:pt x="10" y="129"/>
                  <a:pt x="11" y="129"/>
                  <a:pt x="11" y="129"/>
                </a:cubicBezTo>
                <a:close/>
                <a:moveTo>
                  <a:pt x="14" y="141"/>
                </a:moveTo>
                <a:cubicBezTo>
                  <a:pt x="14" y="140"/>
                  <a:pt x="15" y="140"/>
                  <a:pt x="16" y="140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41"/>
                  <a:pt x="15" y="141"/>
                  <a:pt x="14" y="141"/>
                </a:cubicBezTo>
                <a:close/>
                <a:moveTo>
                  <a:pt x="11" y="141"/>
                </a:moveTo>
                <a:cubicBezTo>
                  <a:pt x="11" y="140"/>
                  <a:pt x="12" y="141"/>
                  <a:pt x="12" y="140"/>
                </a:cubicBezTo>
                <a:cubicBezTo>
                  <a:pt x="14" y="141"/>
                  <a:pt x="13" y="143"/>
                  <a:pt x="14" y="144"/>
                </a:cubicBezTo>
                <a:cubicBezTo>
                  <a:pt x="13" y="145"/>
                  <a:pt x="12" y="141"/>
                  <a:pt x="11" y="141"/>
                </a:cubicBezTo>
                <a:close/>
                <a:moveTo>
                  <a:pt x="110" y="142"/>
                </a:moveTo>
                <a:cubicBezTo>
                  <a:pt x="109" y="143"/>
                  <a:pt x="109" y="143"/>
                  <a:pt x="109" y="143"/>
                </a:cubicBezTo>
                <a:cubicBezTo>
                  <a:pt x="108" y="143"/>
                  <a:pt x="109" y="142"/>
                  <a:pt x="108" y="142"/>
                </a:cubicBezTo>
                <a:cubicBezTo>
                  <a:pt x="109" y="141"/>
                  <a:pt x="111" y="143"/>
                  <a:pt x="111" y="144"/>
                </a:cubicBezTo>
                <a:cubicBezTo>
                  <a:pt x="110" y="144"/>
                  <a:pt x="110" y="143"/>
                  <a:pt x="110" y="142"/>
                </a:cubicBezTo>
                <a:close/>
                <a:moveTo>
                  <a:pt x="68" y="143"/>
                </a:moveTo>
                <a:cubicBezTo>
                  <a:pt x="70" y="144"/>
                  <a:pt x="69" y="144"/>
                  <a:pt x="69" y="145"/>
                </a:cubicBezTo>
                <a:cubicBezTo>
                  <a:pt x="68" y="145"/>
                  <a:pt x="68" y="145"/>
                  <a:pt x="67" y="145"/>
                </a:cubicBezTo>
                <a:cubicBezTo>
                  <a:pt x="68" y="146"/>
                  <a:pt x="68" y="146"/>
                  <a:pt x="68" y="147"/>
                </a:cubicBezTo>
                <a:cubicBezTo>
                  <a:pt x="67" y="147"/>
                  <a:pt x="68" y="146"/>
                  <a:pt x="67" y="146"/>
                </a:cubicBezTo>
                <a:cubicBezTo>
                  <a:pt x="67" y="144"/>
                  <a:pt x="69" y="145"/>
                  <a:pt x="68" y="143"/>
                </a:cubicBezTo>
                <a:close/>
                <a:moveTo>
                  <a:pt x="106" y="148"/>
                </a:moveTo>
                <a:cubicBezTo>
                  <a:pt x="106" y="147"/>
                  <a:pt x="105" y="147"/>
                  <a:pt x="104" y="147"/>
                </a:cubicBezTo>
                <a:cubicBezTo>
                  <a:pt x="104" y="145"/>
                  <a:pt x="106" y="146"/>
                  <a:pt x="105" y="144"/>
                </a:cubicBezTo>
                <a:cubicBezTo>
                  <a:pt x="106" y="145"/>
                  <a:pt x="106" y="144"/>
                  <a:pt x="107" y="144"/>
                </a:cubicBezTo>
                <a:cubicBezTo>
                  <a:pt x="107" y="148"/>
                  <a:pt x="107" y="146"/>
                  <a:pt x="106" y="149"/>
                </a:cubicBezTo>
                <a:cubicBezTo>
                  <a:pt x="105" y="148"/>
                  <a:pt x="105" y="148"/>
                  <a:pt x="106" y="148"/>
                </a:cubicBezTo>
                <a:close/>
                <a:moveTo>
                  <a:pt x="58" y="147"/>
                </a:moveTo>
                <a:cubicBezTo>
                  <a:pt x="59" y="147"/>
                  <a:pt x="60" y="147"/>
                  <a:pt x="60" y="147"/>
                </a:cubicBezTo>
                <a:cubicBezTo>
                  <a:pt x="59" y="147"/>
                  <a:pt x="59" y="149"/>
                  <a:pt x="57" y="149"/>
                </a:cubicBezTo>
                <a:cubicBezTo>
                  <a:pt x="57" y="148"/>
                  <a:pt x="58" y="148"/>
                  <a:pt x="58" y="147"/>
                </a:cubicBezTo>
                <a:close/>
                <a:moveTo>
                  <a:pt x="65" y="147"/>
                </a:moveTo>
                <a:cubicBezTo>
                  <a:pt x="66" y="147"/>
                  <a:pt x="66" y="147"/>
                  <a:pt x="67" y="147"/>
                </a:cubicBezTo>
                <a:cubicBezTo>
                  <a:pt x="67" y="148"/>
                  <a:pt x="67" y="148"/>
                  <a:pt x="66" y="149"/>
                </a:cubicBezTo>
                <a:cubicBezTo>
                  <a:pt x="66" y="148"/>
                  <a:pt x="65" y="148"/>
                  <a:pt x="65" y="147"/>
                </a:cubicBezTo>
                <a:close/>
                <a:moveTo>
                  <a:pt x="104" y="152"/>
                </a:moveTo>
                <a:cubicBezTo>
                  <a:pt x="102" y="153"/>
                  <a:pt x="100" y="154"/>
                  <a:pt x="99" y="155"/>
                </a:cubicBezTo>
                <a:cubicBezTo>
                  <a:pt x="97" y="155"/>
                  <a:pt x="97" y="154"/>
                  <a:pt x="98" y="153"/>
                </a:cubicBezTo>
                <a:cubicBezTo>
                  <a:pt x="99" y="153"/>
                  <a:pt x="99" y="154"/>
                  <a:pt x="100" y="153"/>
                </a:cubicBezTo>
                <a:cubicBezTo>
                  <a:pt x="98" y="153"/>
                  <a:pt x="101" y="151"/>
                  <a:pt x="102" y="152"/>
                </a:cubicBezTo>
                <a:cubicBezTo>
                  <a:pt x="102" y="153"/>
                  <a:pt x="101" y="153"/>
                  <a:pt x="100" y="153"/>
                </a:cubicBezTo>
                <a:cubicBezTo>
                  <a:pt x="101" y="154"/>
                  <a:pt x="103" y="152"/>
                  <a:pt x="103" y="151"/>
                </a:cubicBezTo>
                <a:cubicBezTo>
                  <a:pt x="102" y="150"/>
                  <a:pt x="102" y="152"/>
                  <a:pt x="101" y="150"/>
                </a:cubicBezTo>
                <a:cubicBezTo>
                  <a:pt x="103" y="149"/>
                  <a:pt x="103" y="147"/>
                  <a:pt x="105" y="147"/>
                </a:cubicBezTo>
                <a:cubicBezTo>
                  <a:pt x="103" y="149"/>
                  <a:pt x="104" y="149"/>
                  <a:pt x="104" y="152"/>
                </a:cubicBezTo>
                <a:close/>
                <a:moveTo>
                  <a:pt x="90" y="170"/>
                </a:moveTo>
                <a:cubicBezTo>
                  <a:pt x="86" y="172"/>
                  <a:pt x="86" y="178"/>
                  <a:pt x="81" y="179"/>
                </a:cubicBezTo>
                <a:cubicBezTo>
                  <a:pt x="82" y="180"/>
                  <a:pt x="83" y="180"/>
                  <a:pt x="82" y="182"/>
                </a:cubicBezTo>
                <a:cubicBezTo>
                  <a:pt x="81" y="179"/>
                  <a:pt x="81" y="182"/>
                  <a:pt x="79" y="182"/>
                </a:cubicBezTo>
                <a:cubicBezTo>
                  <a:pt x="80" y="178"/>
                  <a:pt x="85" y="176"/>
                  <a:pt x="86" y="171"/>
                </a:cubicBezTo>
                <a:cubicBezTo>
                  <a:pt x="87" y="171"/>
                  <a:pt x="87" y="171"/>
                  <a:pt x="88" y="171"/>
                </a:cubicBezTo>
                <a:cubicBezTo>
                  <a:pt x="87" y="170"/>
                  <a:pt x="88" y="169"/>
                  <a:pt x="87" y="169"/>
                </a:cubicBezTo>
                <a:cubicBezTo>
                  <a:pt x="87" y="169"/>
                  <a:pt x="87" y="168"/>
                  <a:pt x="87" y="167"/>
                </a:cubicBezTo>
                <a:cubicBezTo>
                  <a:pt x="88" y="168"/>
                  <a:pt x="88" y="169"/>
                  <a:pt x="88" y="170"/>
                </a:cubicBezTo>
                <a:cubicBezTo>
                  <a:pt x="89" y="169"/>
                  <a:pt x="90" y="167"/>
                  <a:pt x="92" y="165"/>
                </a:cubicBezTo>
                <a:cubicBezTo>
                  <a:pt x="90" y="163"/>
                  <a:pt x="92" y="159"/>
                  <a:pt x="96" y="160"/>
                </a:cubicBezTo>
                <a:cubicBezTo>
                  <a:pt x="95" y="159"/>
                  <a:pt x="94" y="159"/>
                  <a:pt x="95" y="157"/>
                </a:cubicBezTo>
                <a:cubicBezTo>
                  <a:pt x="97" y="157"/>
                  <a:pt x="97" y="158"/>
                  <a:pt x="96" y="159"/>
                </a:cubicBezTo>
                <a:cubicBezTo>
                  <a:pt x="97" y="159"/>
                  <a:pt x="97" y="158"/>
                  <a:pt x="98" y="157"/>
                </a:cubicBezTo>
                <a:cubicBezTo>
                  <a:pt x="98" y="157"/>
                  <a:pt x="97" y="157"/>
                  <a:pt x="97" y="156"/>
                </a:cubicBezTo>
                <a:cubicBezTo>
                  <a:pt x="98" y="156"/>
                  <a:pt x="100" y="155"/>
                  <a:pt x="101" y="155"/>
                </a:cubicBezTo>
                <a:cubicBezTo>
                  <a:pt x="100" y="157"/>
                  <a:pt x="99" y="158"/>
                  <a:pt x="99" y="159"/>
                </a:cubicBezTo>
                <a:cubicBezTo>
                  <a:pt x="97" y="159"/>
                  <a:pt x="96" y="162"/>
                  <a:pt x="96" y="162"/>
                </a:cubicBezTo>
                <a:cubicBezTo>
                  <a:pt x="95" y="164"/>
                  <a:pt x="91" y="167"/>
                  <a:pt x="90" y="170"/>
                </a:cubicBezTo>
                <a:close/>
                <a:moveTo>
                  <a:pt x="150" y="150"/>
                </a:moveTo>
                <a:cubicBezTo>
                  <a:pt x="148" y="151"/>
                  <a:pt x="150" y="150"/>
                  <a:pt x="150" y="149"/>
                </a:cubicBezTo>
                <a:cubicBezTo>
                  <a:pt x="151" y="148"/>
                  <a:pt x="152" y="150"/>
                  <a:pt x="152" y="149"/>
                </a:cubicBezTo>
                <a:cubicBezTo>
                  <a:pt x="153" y="149"/>
                  <a:pt x="153" y="150"/>
                  <a:pt x="152" y="150"/>
                </a:cubicBezTo>
                <a:cubicBezTo>
                  <a:pt x="153" y="151"/>
                  <a:pt x="152" y="150"/>
                  <a:pt x="151" y="151"/>
                </a:cubicBezTo>
                <a:cubicBezTo>
                  <a:pt x="151" y="151"/>
                  <a:pt x="151" y="151"/>
                  <a:pt x="150" y="150"/>
                </a:cubicBezTo>
                <a:close/>
                <a:moveTo>
                  <a:pt x="57" y="150"/>
                </a:moveTo>
                <a:cubicBezTo>
                  <a:pt x="55" y="151"/>
                  <a:pt x="54" y="156"/>
                  <a:pt x="52" y="155"/>
                </a:cubicBezTo>
                <a:cubicBezTo>
                  <a:pt x="53" y="154"/>
                  <a:pt x="54" y="150"/>
                  <a:pt x="57" y="150"/>
                </a:cubicBezTo>
                <a:close/>
                <a:moveTo>
                  <a:pt x="192" y="151"/>
                </a:moveTo>
                <a:cubicBezTo>
                  <a:pt x="193" y="150"/>
                  <a:pt x="192" y="152"/>
                  <a:pt x="192" y="153"/>
                </a:cubicBezTo>
                <a:cubicBezTo>
                  <a:pt x="193" y="153"/>
                  <a:pt x="193" y="153"/>
                  <a:pt x="194" y="153"/>
                </a:cubicBezTo>
                <a:cubicBezTo>
                  <a:pt x="194" y="154"/>
                  <a:pt x="194" y="154"/>
                  <a:pt x="195" y="154"/>
                </a:cubicBezTo>
                <a:cubicBezTo>
                  <a:pt x="195" y="155"/>
                  <a:pt x="194" y="155"/>
                  <a:pt x="193" y="155"/>
                </a:cubicBezTo>
                <a:cubicBezTo>
                  <a:pt x="194" y="153"/>
                  <a:pt x="190" y="154"/>
                  <a:pt x="190" y="155"/>
                </a:cubicBezTo>
                <a:cubicBezTo>
                  <a:pt x="190" y="155"/>
                  <a:pt x="191" y="156"/>
                  <a:pt x="193" y="157"/>
                </a:cubicBezTo>
                <a:cubicBezTo>
                  <a:pt x="194" y="157"/>
                  <a:pt x="192" y="155"/>
                  <a:pt x="194" y="156"/>
                </a:cubicBezTo>
                <a:cubicBezTo>
                  <a:pt x="194" y="157"/>
                  <a:pt x="193" y="158"/>
                  <a:pt x="194" y="158"/>
                </a:cubicBezTo>
                <a:cubicBezTo>
                  <a:pt x="194" y="159"/>
                  <a:pt x="192" y="158"/>
                  <a:pt x="192" y="157"/>
                </a:cubicBezTo>
                <a:cubicBezTo>
                  <a:pt x="192" y="157"/>
                  <a:pt x="191" y="157"/>
                  <a:pt x="191" y="158"/>
                </a:cubicBezTo>
                <a:cubicBezTo>
                  <a:pt x="189" y="158"/>
                  <a:pt x="191" y="157"/>
                  <a:pt x="191" y="156"/>
                </a:cubicBezTo>
                <a:cubicBezTo>
                  <a:pt x="190" y="156"/>
                  <a:pt x="190" y="156"/>
                  <a:pt x="189" y="156"/>
                </a:cubicBezTo>
                <a:cubicBezTo>
                  <a:pt x="191" y="158"/>
                  <a:pt x="187" y="158"/>
                  <a:pt x="189" y="159"/>
                </a:cubicBezTo>
                <a:cubicBezTo>
                  <a:pt x="188" y="159"/>
                  <a:pt x="187" y="159"/>
                  <a:pt x="186" y="160"/>
                </a:cubicBezTo>
                <a:cubicBezTo>
                  <a:pt x="187" y="157"/>
                  <a:pt x="189" y="155"/>
                  <a:pt x="189" y="152"/>
                </a:cubicBezTo>
                <a:cubicBezTo>
                  <a:pt x="192" y="153"/>
                  <a:pt x="191" y="153"/>
                  <a:pt x="191" y="151"/>
                </a:cubicBezTo>
                <a:cubicBezTo>
                  <a:pt x="192" y="152"/>
                  <a:pt x="192" y="152"/>
                  <a:pt x="192" y="151"/>
                </a:cubicBezTo>
                <a:close/>
                <a:moveTo>
                  <a:pt x="20" y="152"/>
                </a:moveTo>
                <a:cubicBezTo>
                  <a:pt x="23" y="156"/>
                  <a:pt x="23" y="165"/>
                  <a:pt x="27" y="167"/>
                </a:cubicBezTo>
                <a:cubicBezTo>
                  <a:pt x="26" y="168"/>
                  <a:pt x="26" y="168"/>
                  <a:pt x="26" y="170"/>
                </a:cubicBezTo>
                <a:cubicBezTo>
                  <a:pt x="23" y="165"/>
                  <a:pt x="20" y="158"/>
                  <a:pt x="20" y="152"/>
                </a:cubicBezTo>
                <a:close/>
                <a:moveTo>
                  <a:pt x="182" y="159"/>
                </a:moveTo>
                <a:cubicBezTo>
                  <a:pt x="183" y="159"/>
                  <a:pt x="183" y="161"/>
                  <a:pt x="181" y="161"/>
                </a:cubicBezTo>
                <a:cubicBezTo>
                  <a:pt x="181" y="161"/>
                  <a:pt x="182" y="161"/>
                  <a:pt x="182" y="161"/>
                </a:cubicBezTo>
                <a:cubicBezTo>
                  <a:pt x="182" y="162"/>
                  <a:pt x="181" y="162"/>
                  <a:pt x="181" y="163"/>
                </a:cubicBezTo>
                <a:cubicBezTo>
                  <a:pt x="180" y="163"/>
                  <a:pt x="180" y="162"/>
                  <a:pt x="179" y="162"/>
                </a:cubicBezTo>
                <a:cubicBezTo>
                  <a:pt x="180" y="161"/>
                  <a:pt x="182" y="160"/>
                  <a:pt x="182" y="159"/>
                </a:cubicBezTo>
                <a:close/>
                <a:moveTo>
                  <a:pt x="180" y="163"/>
                </a:moveTo>
                <a:cubicBezTo>
                  <a:pt x="179" y="164"/>
                  <a:pt x="180" y="165"/>
                  <a:pt x="180" y="166"/>
                </a:cubicBezTo>
                <a:cubicBezTo>
                  <a:pt x="175" y="166"/>
                  <a:pt x="175" y="171"/>
                  <a:pt x="172" y="172"/>
                </a:cubicBezTo>
                <a:cubicBezTo>
                  <a:pt x="173" y="168"/>
                  <a:pt x="178" y="166"/>
                  <a:pt x="178" y="163"/>
                </a:cubicBezTo>
                <a:cubicBezTo>
                  <a:pt x="179" y="164"/>
                  <a:pt x="179" y="163"/>
                  <a:pt x="180" y="163"/>
                </a:cubicBezTo>
                <a:close/>
                <a:moveTo>
                  <a:pt x="188" y="162"/>
                </a:moveTo>
                <a:cubicBezTo>
                  <a:pt x="188" y="161"/>
                  <a:pt x="189" y="161"/>
                  <a:pt x="189" y="161"/>
                </a:cubicBezTo>
                <a:cubicBezTo>
                  <a:pt x="190" y="162"/>
                  <a:pt x="191" y="163"/>
                  <a:pt x="190" y="165"/>
                </a:cubicBezTo>
                <a:cubicBezTo>
                  <a:pt x="190" y="164"/>
                  <a:pt x="191" y="162"/>
                  <a:pt x="188" y="162"/>
                </a:cubicBezTo>
                <a:close/>
                <a:moveTo>
                  <a:pt x="13" y="162"/>
                </a:moveTo>
                <a:cubicBezTo>
                  <a:pt x="16" y="165"/>
                  <a:pt x="16" y="170"/>
                  <a:pt x="17" y="173"/>
                </a:cubicBezTo>
                <a:cubicBezTo>
                  <a:pt x="16" y="174"/>
                  <a:pt x="13" y="171"/>
                  <a:pt x="15" y="169"/>
                </a:cubicBezTo>
                <a:cubicBezTo>
                  <a:pt x="14" y="168"/>
                  <a:pt x="14" y="170"/>
                  <a:pt x="13" y="169"/>
                </a:cubicBezTo>
                <a:cubicBezTo>
                  <a:pt x="15" y="168"/>
                  <a:pt x="12" y="164"/>
                  <a:pt x="13" y="162"/>
                </a:cubicBezTo>
                <a:close/>
                <a:moveTo>
                  <a:pt x="129" y="168"/>
                </a:moveTo>
                <a:cubicBezTo>
                  <a:pt x="130" y="168"/>
                  <a:pt x="130" y="170"/>
                  <a:pt x="131" y="169"/>
                </a:cubicBezTo>
                <a:cubicBezTo>
                  <a:pt x="131" y="170"/>
                  <a:pt x="131" y="170"/>
                  <a:pt x="130" y="170"/>
                </a:cubicBezTo>
                <a:cubicBezTo>
                  <a:pt x="129" y="171"/>
                  <a:pt x="128" y="171"/>
                  <a:pt x="127" y="172"/>
                </a:cubicBezTo>
                <a:cubicBezTo>
                  <a:pt x="128" y="169"/>
                  <a:pt x="129" y="171"/>
                  <a:pt x="129" y="168"/>
                </a:cubicBezTo>
                <a:close/>
                <a:moveTo>
                  <a:pt x="22" y="170"/>
                </a:moveTo>
                <a:cubicBezTo>
                  <a:pt x="23" y="171"/>
                  <a:pt x="23" y="171"/>
                  <a:pt x="24" y="171"/>
                </a:cubicBezTo>
                <a:cubicBezTo>
                  <a:pt x="24" y="175"/>
                  <a:pt x="26" y="177"/>
                  <a:pt x="28" y="182"/>
                </a:cubicBezTo>
                <a:cubicBezTo>
                  <a:pt x="26" y="180"/>
                  <a:pt x="27" y="182"/>
                  <a:pt x="28" y="183"/>
                </a:cubicBezTo>
                <a:cubicBezTo>
                  <a:pt x="28" y="184"/>
                  <a:pt x="27" y="184"/>
                  <a:pt x="26" y="184"/>
                </a:cubicBezTo>
                <a:cubicBezTo>
                  <a:pt x="26" y="179"/>
                  <a:pt x="22" y="174"/>
                  <a:pt x="22" y="170"/>
                </a:cubicBezTo>
                <a:close/>
                <a:moveTo>
                  <a:pt x="83" y="172"/>
                </a:moveTo>
                <a:cubicBezTo>
                  <a:pt x="84" y="173"/>
                  <a:pt x="82" y="175"/>
                  <a:pt x="81" y="175"/>
                </a:cubicBezTo>
                <a:cubicBezTo>
                  <a:pt x="82" y="176"/>
                  <a:pt x="80" y="176"/>
                  <a:pt x="80" y="177"/>
                </a:cubicBezTo>
                <a:cubicBezTo>
                  <a:pt x="79" y="177"/>
                  <a:pt x="80" y="176"/>
                  <a:pt x="79" y="175"/>
                </a:cubicBezTo>
                <a:cubicBezTo>
                  <a:pt x="81" y="174"/>
                  <a:pt x="82" y="173"/>
                  <a:pt x="83" y="172"/>
                </a:cubicBezTo>
                <a:close/>
                <a:moveTo>
                  <a:pt x="169" y="174"/>
                </a:moveTo>
                <a:cubicBezTo>
                  <a:pt x="169" y="175"/>
                  <a:pt x="169" y="174"/>
                  <a:pt x="169" y="174"/>
                </a:cubicBezTo>
                <a:cubicBezTo>
                  <a:pt x="170" y="176"/>
                  <a:pt x="167" y="177"/>
                  <a:pt x="167" y="178"/>
                </a:cubicBezTo>
                <a:cubicBezTo>
                  <a:pt x="165" y="176"/>
                  <a:pt x="168" y="174"/>
                  <a:pt x="170" y="173"/>
                </a:cubicBezTo>
                <a:cubicBezTo>
                  <a:pt x="169" y="174"/>
                  <a:pt x="169" y="174"/>
                  <a:pt x="169" y="174"/>
                </a:cubicBezTo>
                <a:close/>
                <a:moveTo>
                  <a:pt x="124" y="174"/>
                </a:moveTo>
                <a:cubicBezTo>
                  <a:pt x="125" y="174"/>
                  <a:pt x="125" y="174"/>
                  <a:pt x="126" y="174"/>
                </a:cubicBezTo>
                <a:cubicBezTo>
                  <a:pt x="126" y="175"/>
                  <a:pt x="126" y="175"/>
                  <a:pt x="125" y="175"/>
                </a:cubicBezTo>
                <a:cubicBezTo>
                  <a:pt x="125" y="175"/>
                  <a:pt x="124" y="175"/>
                  <a:pt x="124" y="174"/>
                </a:cubicBezTo>
                <a:close/>
                <a:moveTo>
                  <a:pt x="28" y="175"/>
                </a:moveTo>
                <a:cubicBezTo>
                  <a:pt x="29" y="174"/>
                  <a:pt x="30" y="177"/>
                  <a:pt x="30" y="179"/>
                </a:cubicBezTo>
                <a:cubicBezTo>
                  <a:pt x="28" y="177"/>
                  <a:pt x="28" y="177"/>
                  <a:pt x="28" y="175"/>
                </a:cubicBezTo>
                <a:close/>
                <a:moveTo>
                  <a:pt x="119" y="176"/>
                </a:moveTo>
                <a:cubicBezTo>
                  <a:pt x="121" y="178"/>
                  <a:pt x="121" y="177"/>
                  <a:pt x="123" y="178"/>
                </a:cubicBezTo>
                <a:cubicBezTo>
                  <a:pt x="120" y="180"/>
                  <a:pt x="119" y="183"/>
                  <a:pt x="116" y="185"/>
                </a:cubicBezTo>
                <a:cubicBezTo>
                  <a:pt x="116" y="184"/>
                  <a:pt x="116" y="183"/>
                  <a:pt x="115" y="183"/>
                </a:cubicBezTo>
                <a:cubicBezTo>
                  <a:pt x="115" y="181"/>
                  <a:pt x="116" y="183"/>
                  <a:pt x="117" y="183"/>
                </a:cubicBezTo>
                <a:cubicBezTo>
                  <a:pt x="115" y="182"/>
                  <a:pt x="116" y="182"/>
                  <a:pt x="118" y="182"/>
                </a:cubicBezTo>
                <a:cubicBezTo>
                  <a:pt x="117" y="181"/>
                  <a:pt x="119" y="180"/>
                  <a:pt x="120" y="180"/>
                </a:cubicBezTo>
                <a:cubicBezTo>
                  <a:pt x="119" y="178"/>
                  <a:pt x="119" y="180"/>
                  <a:pt x="121" y="179"/>
                </a:cubicBezTo>
                <a:cubicBezTo>
                  <a:pt x="120" y="178"/>
                  <a:pt x="119" y="178"/>
                  <a:pt x="119" y="176"/>
                </a:cubicBezTo>
                <a:close/>
                <a:moveTo>
                  <a:pt x="21" y="178"/>
                </a:moveTo>
                <a:cubicBezTo>
                  <a:pt x="22" y="179"/>
                  <a:pt x="22" y="179"/>
                  <a:pt x="23" y="179"/>
                </a:cubicBezTo>
                <a:cubicBezTo>
                  <a:pt x="23" y="179"/>
                  <a:pt x="23" y="180"/>
                  <a:pt x="23" y="180"/>
                </a:cubicBezTo>
                <a:cubicBezTo>
                  <a:pt x="21" y="181"/>
                  <a:pt x="20" y="176"/>
                  <a:pt x="21" y="178"/>
                </a:cubicBezTo>
                <a:close/>
                <a:moveTo>
                  <a:pt x="164" y="177"/>
                </a:moveTo>
                <a:cubicBezTo>
                  <a:pt x="165" y="177"/>
                  <a:pt x="165" y="177"/>
                  <a:pt x="166" y="177"/>
                </a:cubicBezTo>
                <a:cubicBezTo>
                  <a:pt x="165" y="179"/>
                  <a:pt x="163" y="185"/>
                  <a:pt x="160" y="185"/>
                </a:cubicBezTo>
                <a:cubicBezTo>
                  <a:pt x="160" y="189"/>
                  <a:pt x="155" y="190"/>
                  <a:pt x="154" y="194"/>
                </a:cubicBezTo>
                <a:cubicBezTo>
                  <a:pt x="154" y="192"/>
                  <a:pt x="151" y="194"/>
                  <a:pt x="152" y="195"/>
                </a:cubicBezTo>
                <a:cubicBezTo>
                  <a:pt x="152" y="197"/>
                  <a:pt x="151" y="193"/>
                  <a:pt x="151" y="195"/>
                </a:cubicBezTo>
                <a:cubicBezTo>
                  <a:pt x="150" y="194"/>
                  <a:pt x="152" y="192"/>
                  <a:pt x="153" y="192"/>
                </a:cubicBezTo>
                <a:cubicBezTo>
                  <a:pt x="153" y="191"/>
                  <a:pt x="155" y="189"/>
                  <a:pt x="157" y="188"/>
                </a:cubicBezTo>
                <a:cubicBezTo>
                  <a:pt x="156" y="188"/>
                  <a:pt x="156" y="188"/>
                  <a:pt x="156" y="187"/>
                </a:cubicBezTo>
                <a:cubicBezTo>
                  <a:pt x="156" y="186"/>
                  <a:pt x="157" y="188"/>
                  <a:pt x="158" y="188"/>
                </a:cubicBezTo>
                <a:cubicBezTo>
                  <a:pt x="157" y="186"/>
                  <a:pt x="157" y="186"/>
                  <a:pt x="158" y="185"/>
                </a:cubicBezTo>
                <a:cubicBezTo>
                  <a:pt x="158" y="185"/>
                  <a:pt x="158" y="185"/>
                  <a:pt x="158" y="186"/>
                </a:cubicBezTo>
                <a:cubicBezTo>
                  <a:pt x="160" y="183"/>
                  <a:pt x="163" y="181"/>
                  <a:pt x="164" y="177"/>
                </a:cubicBezTo>
                <a:close/>
                <a:moveTo>
                  <a:pt x="172" y="177"/>
                </a:moveTo>
                <a:cubicBezTo>
                  <a:pt x="173" y="178"/>
                  <a:pt x="173" y="178"/>
                  <a:pt x="172" y="178"/>
                </a:cubicBezTo>
                <a:cubicBezTo>
                  <a:pt x="172" y="180"/>
                  <a:pt x="175" y="178"/>
                  <a:pt x="175" y="179"/>
                </a:cubicBezTo>
                <a:cubicBezTo>
                  <a:pt x="172" y="181"/>
                  <a:pt x="171" y="188"/>
                  <a:pt x="166" y="188"/>
                </a:cubicBezTo>
                <a:cubicBezTo>
                  <a:pt x="167" y="189"/>
                  <a:pt x="167" y="190"/>
                  <a:pt x="165" y="190"/>
                </a:cubicBezTo>
                <a:cubicBezTo>
                  <a:pt x="165" y="190"/>
                  <a:pt x="165" y="191"/>
                  <a:pt x="166" y="191"/>
                </a:cubicBezTo>
                <a:cubicBezTo>
                  <a:pt x="163" y="191"/>
                  <a:pt x="163" y="194"/>
                  <a:pt x="161" y="195"/>
                </a:cubicBezTo>
                <a:cubicBezTo>
                  <a:pt x="164" y="194"/>
                  <a:pt x="161" y="197"/>
                  <a:pt x="160" y="196"/>
                </a:cubicBezTo>
                <a:cubicBezTo>
                  <a:pt x="158" y="200"/>
                  <a:pt x="155" y="201"/>
                  <a:pt x="152" y="203"/>
                </a:cubicBezTo>
                <a:cubicBezTo>
                  <a:pt x="153" y="204"/>
                  <a:pt x="154" y="203"/>
                  <a:pt x="153" y="204"/>
                </a:cubicBezTo>
                <a:cubicBezTo>
                  <a:pt x="152" y="202"/>
                  <a:pt x="152" y="204"/>
                  <a:pt x="150" y="204"/>
                </a:cubicBezTo>
                <a:cubicBezTo>
                  <a:pt x="151" y="205"/>
                  <a:pt x="150" y="207"/>
                  <a:pt x="149" y="208"/>
                </a:cubicBezTo>
                <a:cubicBezTo>
                  <a:pt x="149" y="206"/>
                  <a:pt x="149" y="209"/>
                  <a:pt x="147" y="207"/>
                </a:cubicBezTo>
                <a:cubicBezTo>
                  <a:pt x="147" y="208"/>
                  <a:pt x="148" y="208"/>
                  <a:pt x="148" y="209"/>
                </a:cubicBezTo>
                <a:cubicBezTo>
                  <a:pt x="146" y="208"/>
                  <a:pt x="145" y="210"/>
                  <a:pt x="146" y="211"/>
                </a:cubicBezTo>
                <a:cubicBezTo>
                  <a:pt x="145" y="211"/>
                  <a:pt x="145" y="211"/>
                  <a:pt x="145" y="210"/>
                </a:cubicBezTo>
                <a:cubicBezTo>
                  <a:pt x="140" y="215"/>
                  <a:pt x="136" y="221"/>
                  <a:pt x="129" y="225"/>
                </a:cubicBezTo>
                <a:cubicBezTo>
                  <a:pt x="130" y="228"/>
                  <a:pt x="129" y="225"/>
                  <a:pt x="129" y="228"/>
                </a:cubicBezTo>
                <a:cubicBezTo>
                  <a:pt x="126" y="228"/>
                  <a:pt x="126" y="231"/>
                  <a:pt x="123" y="231"/>
                </a:cubicBezTo>
                <a:cubicBezTo>
                  <a:pt x="131" y="222"/>
                  <a:pt x="142" y="212"/>
                  <a:pt x="149" y="203"/>
                </a:cubicBezTo>
                <a:cubicBezTo>
                  <a:pt x="150" y="203"/>
                  <a:pt x="151" y="203"/>
                  <a:pt x="151" y="203"/>
                </a:cubicBezTo>
                <a:cubicBezTo>
                  <a:pt x="151" y="201"/>
                  <a:pt x="157" y="201"/>
                  <a:pt x="156" y="197"/>
                </a:cubicBezTo>
                <a:cubicBezTo>
                  <a:pt x="157" y="199"/>
                  <a:pt x="156" y="195"/>
                  <a:pt x="159" y="196"/>
                </a:cubicBezTo>
                <a:cubicBezTo>
                  <a:pt x="160" y="189"/>
                  <a:pt x="173" y="187"/>
                  <a:pt x="171" y="179"/>
                </a:cubicBezTo>
                <a:cubicBezTo>
                  <a:pt x="171" y="178"/>
                  <a:pt x="173" y="179"/>
                  <a:pt x="172" y="177"/>
                </a:cubicBezTo>
                <a:close/>
                <a:moveTo>
                  <a:pt x="170" y="179"/>
                </a:moveTo>
                <a:cubicBezTo>
                  <a:pt x="171" y="179"/>
                  <a:pt x="171" y="180"/>
                  <a:pt x="171" y="182"/>
                </a:cubicBezTo>
                <a:cubicBezTo>
                  <a:pt x="171" y="182"/>
                  <a:pt x="171" y="181"/>
                  <a:pt x="171" y="181"/>
                </a:cubicBezTo>
                <a:cubicBezTo>
                  <a:pt x="170" y="181"/>
                  <a:pt x="170" y="181"/>
                  <a:pt x="169" y="181"/>
                </a:cubicBezTo>
                <a:cubicBezTo>
                  <a:pt x="169" y="180"/>
                  <a:pt x="169" y="180"/>
                  <a:pt x="170" y="180"/>
                </a:cubicBezTo>
                <a:cubicBezTo>
                  <a:pt x="170" y="180"/>
                  <a:pt x="170" y="180"/>
                  <a:pt x="170" y="179"/>
                </a:cubicBezTo>
                <a:close/>
                <a:moveTo>
                  <a:pt x="78" y="184"/>
                </a:moveTo>
                <a:cubicBezTo>
                  <a:pt x="78" y="183"/>
                  <a:pt x="78" y="183"/>
                  <a:pt x="78" y="182"/>
                </a:cubicBezTo>
                <a:cubicBezTo>
                  <a:pt x="80" y="183"/>
                  <a:pt x="77" y="185"/>
                  <a:pt x="79" y="186"/>
                </a:cubicBezTo>
                <a:cubicBezTo>
                  <a:pt x="79" y="187"/>
                  <a:pt x="78" y="187"/>
                  <a:pt x="76" y="187"/>
                </a:cubicBezTo>
                <a:cubicBezTo>
                  <a:pt x="76" y="186"/>
                  <a:pt x="78" y="186"/>
                  <a:pt x="77" y="185"/>
                </a:cubicBezTo>
                <a:cubicBezTo>
                  <a:pt x="77" y="185"/>
                  <a:pt x="76" y="185"/>
                  <a:pt x="76" y="187"/>
                </a:cubicBezTo>
                <a:cubicBezTo>
                  <a:pt x="75" y="186"/>
                  <a:pt x="76" y="185"/>
                  <a:pt x="76" y="184"/>
                </a:cubicBezTo>
                <a:cubicBezTo>
                  <a:pt x="77" y="184"/>
                  <a:pt x="77" y="184"/>
                  <a:pt x="78" y="184"/>
                </a:cubicBezTo>
                <a:close/>
                <a:moveTo>
                  <a:pt x="29" y="187"/>
                </a:moveTo>
                <a:cubicBezTo>
                  <a:pt x="30" y="187"/>
                  <a:pt x="31" y="189"/>
                  <a:pt x="30" y="190"/>
                </a:cubicBezTo>
                <a:cubicBezTo>
                  <a:pt x="31" y="190"/>
                  <a:pt x="31" y="190"/>
                  <a:pt x="31" y="189"/>
                </a:cubicBezTo>
                <a:cubicBezTo>
                  <a:pt x="33" y="191"/>
                  <a:pt x="30" y="193"/>
                  <a:pt x="31" y="195"/>
                </a:cubicBezTo>
                <a:cubicBezTo>
                  <a:pt x="30" y="193"/>
                  <a:pt x="28" y="190"/>
                  <a:pt x="29" y="187"/>
                </a:cubicBezTo>
                <a:close/>
                <a:moveTo>
                  <a:pt x="36" y="193"/>
                </a:moveTo>
                <a:cubicBezTo>
                  <a:pt x="35" y="191"/>
                  <a:pt x="39" y="191"/>
                  <a:pt x="37" y="191"/>
                </a:cubicBezTo>
                <a:cubicBezTo>
                  <a:pt x="37" y="189"/>
                  <a:pt x="39" y="190"/>
                  <a:pt x="39" y="192"/>
                </a:cubicBezTo>
                <a:cubicBezTo>
                  <a:pt x="36" y="192"/>
                  <a:pt x="39" y="193"/>
                  <a:pt x="38" y="195"/>
                </a:cubicBezTo>
                <a:cubicBezTo>
                  <a:pt x="38" y="195"/>
                  <a:pt x="39" y="195"/>
                  <a:pt x="39" y="195"/>
                </a:cubicBezTo>
                <a:cubicBezTo>
                  <a:pt x="37" y="196"/>
                  <a:pt x="37" y="193"/>
                  <a:pt x="36" y="193"/>
                </a:cubicBezTo>
                <a:close/>
                <a:moveTo>
                  <a:pt x="148" y="195"/>
                </a:moveTo>
                <a:cubicBezTo>
                  <a:pt x="149" y="195"/>
                  <a:pt x="149" y="195"/>
                  <a:pt x="149" y="196"/>
                </a:cubicBezTo>
                <a:cubicBezTo>
                  <a:pt x="150" y="196"/>
                  <a:pt x="150" y="195"/>
                  <a:pt x="150" y="195"/>
                </a:cubicBezTo>
                <a:cubicBezTo>
                  <a:pt x="151" y="195"/>
                  <a:pt x="150" y="196"/>
                  <a:pt x="149" y="196"/>
                </a:cubicBezTo>
                <a:cubicBezTo>
                  <a:pt x="149" y="197"/>
                  <a:pt x="150" y="197"/>
                  <a:pt x="150" y="197"/>
                </a:cubicBezTo>
                <a:cubicBezTo>
                  <a:pt x="148" y="198"/>
                  <a:pt x="148" y="195"/>
                  <a:pt x="148" y="195"/>
                </a:cubicBezTo>
                <a:close/>
                <a:moveTo>
                  <a:pt x="32" y="197"/>
                </a:moveTo>
                <a:cubicBezTo>
                  <a:pt x="32" y="197"/>
                  <a:pt x="33" y="197"/>
                  <a:pt x="34" y="197"/>
                </a:cubicBezTo>
                <a:cubicBezTo>
                  <a:pt x="34" y="200"/>
                  <a:pt x="36" y="200"/>
                  <a:pt x="36" y="203"/>
                </a:cubicBezTo>
                <a:cubicBezTo>
                  <a:pt x="34" y="201"/>
                  <a:pt x="32" y="200"/>
                  <a:pt x="32" y="197"/>
                </a:cubicBezTo>
                <a:close/>
                <a:moveTo>
                  <a:pt x="148" y="199"/>
                </a:moveTo>
                <a:cubicBezTo>
                  <a:pt x="149" y="200"/>
                  <a:pt x="146" y="200"/>
                  <a:pt x="147" y="199"/>
                </a:cubicBezTo>
                <a:cubicBezTo>
                  <a:pt x="146" y="199"/>
                  <a:pt x="147" y="201"/>
                  <a:pt x="145" y="200"/>
                </a:cubicBezTo>
                <a:cubicBezTo>
                  <a:pt x="145" y="199"/>
                  <a:pt x="146" y="198"/>
                  <a:pt x="147" y="198"/>
                </a:cubicBezTo>
                <a:cubicBezTo>
                  <a:pt x="148" y="198"/>
                  <a:pt x="148" y="199"/>
                  <a:pt x="148" y="199"/>
                </a:cubicBezTo>
                <a:close/>
                <a:moveTo>
                  <a:pt x="102" y="199"/>
                </a:moveTo>
                <a:cubicBezTo>
                  <a:pt x="102" y="198"/>
                  <a:pt x="106" y="198"/>
                  <a:pt x="105" y="200"/>
                </a:cubicBezTo>
                <a:cubicBezTo>
                  <a:pt x="104" y="200"/>
                  <a:pt x="103" y="199"/>
                  <a:pt x="102" y="199"/>
                </a:cubicBezTo>
                <a:close/>
                <a:moveTo>
                  <a:pt x="37" y="199"/>
                </a:moveTo>
                <a:cubicBezTo>
                  <a:pt x="40" y="199"/>
                  <a:pt x="39" y="203"/>
                  <a:pt x="41" y="203"/>
                </a:cubicBezTo>
                <a:cubicBezTo>
                  <a:pt x="42" y="206"/>
                  <a:pt x="44" y="207"/>
                  <a:pt x="44" y="211"/>
                </a:cubicBezTo>
                <a:cubicBezTo>
                  <a:pt x="40" y="207"/>
                  <a:pt x="40" y="204"/>
                  <a:pt x="37" y="199"/>
                </a:cubicBezTo>
                <a:close/>
                <a:moveTo>
                  <a:pt x="144" y="200"/>
                </a:moveTo>
                <a:cubicBezTo>
                  <a:pt x="145" y="201"/>
                  <a:pt x="144" y="202"/>
                  <a:pt x="144" y="201"/>
                </a:cubicBezTo>
                <a:cubicBezTo>
                  <a:pt x="145" y="204"/>
                  <a:pt x="142" y="203"/>
                  <a:pt x="142" y="205"/>
                </a:cubicBezTo>
                <a:cubicBezTo>
                  <a:pt x="140" y="205"/>
                  <a:pt x="141" y="203"/>
                  <a:pt x="142" y="202"/>
                </a:cubicBezTo>
                <a:cubicBezTo>
                  <a:pt x="144" y="204"/>
                  <a:pt x="142" y="201"/>
                  <a:pt x="144" y="200"/>
                </a:cubicBezTo>
                <a:close/>
                <a:moveTo>
                  <a:pt x="138" y="206"/>
                </a:moveTo>
                <a:cubicBezTo>
                  <a:pt x="139" y="206"/>
                  <a:pt x="139" y="207"/>
                  <a:pt x="139" y="208"/>
                </a:cubicBezTo>
                <a:cubicBezTo>
                  <a:pt x="138" y="208"/>
                  <a:pt x="138" y="208"/>
                  <a:pt x="137" y="209"/>
                </a:cubicBezTo>
                <a:cubicBezTo>
                  <a:pt x="136" y="208"/>
                  <a:pt x="138" y="207"/>
                  <a:pt x="138" y="206"/>
                </a:cubicBezTo>
                <a:close/>
                <a:moveTo>
                  <a:pt x="97" y="213"/>
                </a:moveTo>
                <a:cubicBezTo>
                  <a:pt x="97" y="212"/>
                  <a:pt x="97" y="212"/>
                  <a:pt x="97" y="211"/>
                </a:cubicBezTo>
                <a:cubicBezTo>
                  <a:pt x="98" y="212"/>
                  <a:pt x="99" y="213"/>
                  <a:pt x="100" y="213"/>
                </a:cubicBezTo>
                <a:cubicBezTo>
                  <a:pt x="100" y="213"/>
                  <a:pt x="99" y="213"/>
                  <a:pt x="97" y="213"/>
                </a:cubicBezTo>
                <a:close/>
                <a:moveTo>
                  <a:pt x="44" y="211"/>
                </a:moveTo>
                <a:cubicBezTo>
                  <a:pt x="46" y="211"/>
                  <a:pt x="45" y="213"/>
                  <a:pt x="45" y="214"/>
                </a:cubicBezTo>
                <a:cubicBezTo>
                  <a:pt x="44" y="214"/>
                  <a:pt x="44" y="213"/>
                  <a:pt x="44" y="211"/>
                </a:cubicBezTo>
                <a:close/>
                <a:moveTo>
                  <a:pt x="159" y="212"/>
                </a:moveTo>
                <a:cubicBezTo>
                  <a:pt x="159" y="213"/>
                  <a:pt x="158" y="213"/>
                  <a:pt x="159" y="215"/>
                </a:cubicBezTo>
                <a:cubicBezTo>
                  <a:pt x="158" y="214"/>
                  <a:pt x="157" y="214"/>
                  <a:pt x="157" y="216"/>
                </a:cubicBezTo>
                <a:cubicBezTo>
                  <a:pt x="156" y="216"/>
                  <a:pt x="156" y="215"/>
                  <a:pt x="156" y="215"/>
                </a:cubicBezTo>
                <a:cubicBezTo>
                  <a:pt x="157" y="215"/>
                  <a:pt x="157" y="213"/>
                  <a:pt x="159" y="212"/>
                </a:cubicBezTo>
                <a:close/>
                <a:moveTo>
                  <a:pt x="128" y="212"/>
                </a:moveTo>
                <a:cubicBezTo>
                  <a:pt x="130" y="213"/>
                  <a:pt x="128" y="215"/>
                  <a:pt x="126" y="215"/>
                </a:cubicBezTo>
                <a:cubicBezTo>
                  <a:pt x="127" y="214"/>
                  <a:pt x="128" y="214"/>
                  <a:pt x="128" y="212"/>
                </a:cubicBezTo>
                <a:close/>
                <a:moveTo>
                  <a:pt x="156" y="217"/>
                </a:moveTo>
                <a:cubicBezTo>
                  <a:pt x="155" y="217"/>
                  <a:pt x="155" y="218"/>
                  <a:pt x="156" y="218"/>
                </a:cubicBezTo>
                <a:cubicBezTo>
                  <a:pt x="156" y="219"/>
                  <a:pt x="154" y="218"/>
                  <a:pt x="154" y="221"/>
                </a:cubicBezTo>
                <a:cubicBezTo>
                  <a:pt x="154" y="221"/>
                  <a:pt x="153" y="221"/>
                  <a:pt x="153" y="221"/>
                </a:cubicBezTo>
                <a:cubicBezTo>
                  <a:pt x="153" y="220"/>
                  <a:pt x="153" y="220"/>
                  <a:pt x="154" y="220"/>
                </a:cubicBezTo>
                <a:cubicBezTo>
                  <a:pt x="154" y="219"/>
                  <a:pt x="152" y="220"/>
                  <a:pt x="152" y="218"/>
                </a:cubicBezTo>
                <a:cubicBezTo>
                  <a:pt x="153" y="218"/>
                  <a:pt x="153" y="218"/>
                  <a:pt x="154" y="218"/>
                </a:cubicBezTo>
                <a:cubicBezTo>
                  <a:pt x="154" y="217"/>
                  <a:pt x="154" y="217"/>
                  <a:pt x="153" y="217"/>
                </a:cubicBezTo>
                <a:cubicBezTo>
                  <a:pt x="153" y="216"/>
                  <a:pt x="155" y="217"/>
                  <a:pt x="156" y="217"/>
                </a:cubicBezTo>
                <a:close/>
                <a:moveTo>
                  <a:pt x="148" y="224"/>
                </a:moveTo>
                <a:cubicBezTo>
                  <a:pt x="148" y="223"/>
                  <a:pt x="149" y="224"/>
                  <a:pt x="149" y="223"/>
                </a:cubicBezTo>
                <a:cubicBezTo>
                  <a:pt x="149" y="222"/>
                  <a:pt x="148" y="222"/>
                  <a:pt x="148" y="222"/>
                </a:cubicBezTo>
                <a:cubicBezTo>
                  <a:pt x="149" y="221"/>
                  <a:pt x="150" y="221"/>
                  <a:pt x="152" y="221"/>
                </a:cubicBezTo>
                <a:cubicBezTo>
                  <a:pt x="152" y="222"/>
                  <a:pt x="151" y="222"/>
                  <a:pt x="150" y="222"/>
                </a:cubicBezTo>
                <a:cubicBezTo>
                  <a:pt x="150" y="223"/>
                  <a:pt x="151" y="222"/>
                  <a:pt x="152" y="223"/>
                </a:cubicBezTo>
                <a:cubicBezTo>
                  <a:pt x="151" y="224"/>
                  <a:pt x="150" y="224"/>
                  <a:pt x="149" y="223"/>
                </a:cubicBezTo>
                <a:cubicBezTo>
                  <a:pt x="149" y="224"/>
                  <a:pt x="150" y="225"/>
                  <a:pt x="150" y="225"/>
                </a:cubicBezTo>
                <a:cubicBezTo>
                  <a:pt x="150" y="225"/>
                  <a:pt x="150" y="225"/>
                  <a:pt x="150" y="225"/>
                </a:cubicBezTo>
                <a:cubicBezTo>
                  <a:pt x="150" y="225"/>
                  <a:pt x="149" y="225"/>
                  <a:pt x="149" y="225"/>
                </a:cubicBezTo>
                <a:cubicBezTo>
                  <a:pt x="149" y="225"/>
                  <a:pt x="149" y="225"/>
                  <a:pt x="149" y="225"/>
                </a:cubicBezTo>
                <a:cubicBezTo>
                  <a:pt x="149" y="224"/>
                  <a:pt x="149" y="225"/>
                  <a:pt x="148" y="224"/>
                </a:cubicBezTo>
                <a:close/>
                <a:moveTo>
                  <a:pt x="47" y="223"/>
                </a:moveTo>
                <a:cubicBezTo>
                  <a:pt x="48" y="224"/>
                  <a:pt x="48" y="229"/>
                  <a:pt x="50" y="228"/>
                </a:cubicBezTo>
                <a:cubicBezTo>
                  <a:pt x="51" y="230"/>
                  <a:pt x="49" y="230"/>
                  <a:pt x="47" y="230"/>
                </a:cubicBezTo>
                <a:cubicBezTo>
                  <a:pt x="47" y="228"/>
                  <a:pt x="48" y="227"/>
                  <a:pt x="47" y="226"/>
                </a:cubicBezTo>
                <a:cubicBezTo>
                  <a:pt x="47" y="225"/>
                  <a:pt x="47" y="224"/>
                  <a:pt x="47" y="223"/>
                </a:cubicBezTo>
                <a:close/>
                <a:moveTo>
                  <a:pt x="52" y="230"/>
                </a:moveTo>
                <a:cubicBezTo>
                  <a:pt x="51" y="235"/>
                  <a:pt x="57" y="241"/>
                  <a:pt x="57" y="247"/>
                </a:cubicBezTo>
                <a:cubicBezTo>
                  <a:pt x="55" y="246"/>
                  <a:pt x="56" y="244"/>
                  <a:pt x="54" y="245"/>
                </a:cubicBezTo>
                <a:cubicBezTo>
                  <a:pt x="56" y="243"/>
                  <a:pt x="53" y="240"/>
                  <a:pt x="52" y="239"/>
                </a:cubicBezTo>
                <a:cubicBezTo>
                  <a:pt x="53" y="236"/>
                  <a:pt x="48" y="235"/>
                  <a:pt x="50" y="231"/>
                </a:cubicBezTo>
                <a:cubicBezTo>
                  <a:pt x="49" y="231"/>
                  <a:pt x="49" y="232"/>
                  <a:pt x="48" y="232"/>
                </a:cubicBezTo>
                <a:cubicBezTo>
                  <a:pt x="49" y="231"/>
                  <a:pt x="50" y="230"/>
                  <a:pt x="52" y="230"/>
                </a:cubicBezTo>
                <a:close/>
                <a:moveTo>
                  <a:pt x="86" y="226"/>
                </a:moveTo>
                <a:cubicBezTo>
                  <a:pt x="88" y="226"/>
                  <a:pt x="87" y="228"/>
                  <a:pt x="86" y="228"/>
                </a:cubicBezTo>
                <a:cubicBezTo>
                  <a:pt x="85" y="228"/>
                  <a:pt x="86" y="226"/>
                  <a:pt x="86" y="226"/>
                </a:cubicBezTo>
                <a:close/>
                <a:moveTo>
                  <a:pt x="124" y="232"/>
                </a:moveTo>
                <a:cubicBezTo>
                  <a:pt x="123" y="233"/>
                  <a:pt x="121" y="234"/>
                  <a:pt x="122" y="235"/>
                </a:cubicBezTo>
                <a:cubicBezTo>
                  <a:pt x="121" y="236"/>
                  <a:pt x="120" y="236"/>
                  <a:pt x="119" y="235"/>
                </a:cubicBezTo>
                <a:cubicBezTo>
                  <a:pt x="120" y="234"/>
                  <a:pt x="122" y="233"/>
                  <a:pt x="124" y="232"/>
                </a:cubicBezTo>
                <a:close/>
                <a:moveTo>
                  <a:pt x="120" y="235"/>
                </a:moveTo>
                <a:cubicBezTo>
                  <a:pt x="120" y="236"/>
                  <a:pt x="120" y="236"/>
                  <a:pt x="120" y="236"/>
                </a:cubicBezTo>
                <a:cubicBezTo>
                  <a:pt x="117" y="237"/>
                  <a:pt x="119" y="239"/>
                  <a:pt x="116" y="239"/>
                </a:cubicBezTo>
                <a:cubicBezTo>
                  <a:pt x="118" y="238"/>
                  <a:pt x="118" y="236"/>
                  <a:pt x="120" y="235"/>
                </a:cubicBezTo>
                <a:close/>
                <a:moveTo>
                  <a:pt x="70" y="241"/>
                </a:moveTo>
                <a:cubicBezTo>
                  <a:pt x="71" y="242"/>
                  <a:pt x="72" y="240"/>
                  <a:pt x="73" y="241"/>
                </a:cubicBezTo>
                <a:cubicBezTo>
                  <a:pt x="73" y="242"/>
                  <a:pt x="71" y="242"/>
                  <a:pt x="71" y="243"/>
                </a:cubicBezTo>
                <a:cubicBezTo>
                  <a:pt x="70" y="243"/>
                  <a:pt x="70" y="242"/>
                  <a:pt x="70" y="241"/>
                </a:cubicBezTo>
                <a:close/>
                <a:moveTo>
                  <a:pt x="112" y="244"/>
                </a:moveTo>
                <a:cubicBezTo>
                  <a:pt x="111" y="245"/>
                  <a:pt x="109" y="246"/>
                  <a:pt x="109" y="247"/>
                </a:cubicBezTo>
                <a:cubicBezTo>
                  <a:pt x="108" y="247"/>
                  <a:pt x="110" y="246"/>
                  <a:pt x="109" y="244"/>
                </a:cubicBezTo>
                <a:cubicBezTo>
                  <a:pt x="110" y="245"/>
                  <a:pt x="110" y="243"/>
                  <a:pt x="112" y="244"/>
                </a:cubicBezTo>
                <a:close/>
                <a:moveTo>
                  <a:pt x="68" y="246"/>
                </a:moveTo>
                <a:cubicBezTo>
                  <a:pt x="66" y="247"/>
                  <a:pt x="68" y="249"/>
                  <a:pt x="65" y="249"/>
                </a:cubicBezTo>
                <a:cubicBezTo>
                  <a:pt x="66" y="248"/>
                  <a:pt x="66" y="246"/>
                  <a:pt x="68" y="246"/>
                </a:cubicBezTo>
                <a:close/>
                <a:moveTo>
                  <a:pt x="130" y="246"/>
                </a:moveTo>
                <a:cubicBezTo>
                  <a:pt x="132" y="247"/>
                  <a:pt x="129" y="250"/>
                  <a:pt x="128" y="249"/>
                </a:cubicBezTo>
                <a:cubicBezTo>
                  <a:pt x="129" y="248"/>
                  <a:pt x="130" y="247"/>
                  <a:pt x="130" y="246"/>
                </a:cubicBezTo>
                <a:close/>
                <a:moveTo>
                  <a:pt x="59" y="248"/>
                </a:moveTo>
                <a:cubicBezTo>
                  <a:pt x="62" y="250"/>
                  <a:pt x="61" y="252"/>
                  <a:pt x="63" y="253"/>
                </a:cubicBezTo>
                <a:cubicBezTo>
                  <a:pt x="60" y="256"/>
                  <a:pt x="66" y="260"/>
                  <a:pt x="65" y="262"/>
                </a:cubicBezTo>
                <a:cubicBezTo>
                  <a:pt x="64" y="262"/>
                  <a:pt x="65" y="261"/>
                  <a:pt x="64" y="260"/>
                </a:cubicBezTo>
                <a:cubicBezTo>
                  <a:pt x="63" y="261"/>
                  <a:pt x="64" y="261"/>
                  <a:pt x="64" y="261"/>
                </a:cubicBezTo>
                <a:cubicBezTo>
                  <a:pt x="63" y="263"/>
                  <a:pt x="61" y="259"/>
                  <a:pt x="63" y="259"/>
                </a:cubicBezTo>
                <a:cubicBezTo>
                  <a:pt x="61" y="257"/>
                  <a:pt x="63" y="256"/>
                  <a:pt x="60" y="255"/>
                </a:cubicBezTo>
                <a:cubicBezTo>
                  <a:pt x="62" y="254"/>
                  <a:pt x="58" y="250"/>
                  <a:pt x="59" y="248"/>
                </a:cubicBezTo>
                <a:close/>
                <a:moveTo>
                  <a:pt x="67" y="251"/>
                </a:moveTo>
                <a:cubicBezTo>
                  <a:pt x="67" y="251"/>
                  <a:pt x="68" y="251"/>
                  <a:pt x="68" y="251"/>
                </a:cubicBezTo>
                <a:cubicBezTo>
                  <a:pt x="68" y="253"/>
                  <a:pt x="69" y="254"/>
                  <a:pt x="69" y="256"/>
                </a:cubicBezTo>
                <a:cubicBezTo>
                  <a:pt x="68" y="255"/>
                  <a:pt x="68" y="253"/>
                  <a:pt x="66" y="253"/>
                </a:cubicBezTo>
                <a:cubicBezTo>
                  <a:pt x="67" y="252"/>
                  <a:pt x="67" y="252"/>
                  <a:pt x="67" y="251"/>
                </a:cubicBezTo>
                <a:close/>
                <a:moveTo>
                  <a:pt x="70" y="256"/>
                </a:moveTo>
                <a:cubicBezTo>
                  <a:pt x="71" y="256"/>
                  <a:pt x="70" y="258"/>
                  <a:pt x="71" y="259"/>
                </a:cubicBezTo>
                <a:cubicBezTo>
                  <a:pt x="70" y="261"/>
                  <a:pt x="69" y="256"/>
                  <a:pt x="70" y="256"/>
                </a:cubicBezTo>
                <a:close/>
                <a:moveTo>
                  <a:pt x="89" y="262"/>
                </a:moveTo>
                <a:cubicBezTo>
                  <a:pt x="90" y="264"/>
                  <a:pt x="89" y="264"/>
                  <a:pt x="89" y="265"/>
                </a:cubicBezTo>
                <a:cubicBezTo>
                  <a:pt x="88" y="265"/>
                  <a:pt x="87" y="262"/>
                  <a:pt x="89" y="262"/>
                </a:cubicBezTo>
                <a:close/>
                <a:moveTo>
                  <a:pt x="67" y="264"/>
                </a:moveTo>
                <a:cubicBezTo>
                  <a:pt x="67" y="264"/>
                  <a:pt x="68" y="264"/>
                  <a:pt x="68" y="264"/>
                </a:cubicBezTo>
                <a:cubicBezTo>
                  <a:pt x="69" y="269"/>
                  <a:pt x="70" y="271"/>
                  <a:pt x="71" y="277"/>
                </a:cubicBezTo>
                <a:cubicBezTo>
                  <a:pt x="67" y="274"/>
                  <a:pt x="68" y="269"/>
                  <a:pt x="67" y="264"/>
                </a:cubicBezTo>
                <a:close/>
                <a:moveTo>
                  <a:pt x="85" y="267"/>
                </a:moveTo>
                <a:cubicBezTo>
                  <a:pt x="86" y="269"/>
                  <a:pt x="82" y="269"/>
                  <a:pt x="83" y="272"/>
                </a:cubicBezTo>
                <a:cubicBezTo>
                  <a:pt x="81" y="272"/>
                  <a:pt x="81" y="272"/>
                  <a:pt x="79" y="273"/>
                </a:cubicBezTo>
                <a:cubicBezTo>
                  <a:pt x="81" y="271"/>
                  <a:pt x="83" y="269"/>
                  <a:pt x="85" y="267"/>
                </a:cubicBezTo>
                <a:close/>
                <a:moveTo>
                  <a:pt x="87" y="264"/>
                </a:moveTo>
                <a:cubicBezTo>
                  <a:pt x="88" y="264"/>
                  <a:pt x="87" y="265"/>
                  <a:pt x="87" y="265"/>
                </a:cubicBezTo>
                <a:cubicBezTo>
                  <a:pt x="87" y="265"/>
                  <a:pt x="87" y="266"/>
                  <a:pt x="88" y="266"/>
                </a:cubicBezTo>
                <a:cubicBezTo>
                  <a:pt x="87" y="266"/>
                  <a:pt x="87" y="267"/>
                  <a:pt x="85" y="267"/>
                </a:cubicBezTo>
                <a:cubicBezTo>
                  <a:pt x="85" y="266"/>
                  <a:pt x="87" y="265"/>
                  <a:pt x="86" y="265"/>
                </a:cubicBezTo>
                <a:cubicBezTo>
                  <a:pt x="86" y="264"/>
                  <a:pt x="87" y="264"/>
                  <a:pt x="87" y="265"/>
                </a:cubicBezTo>
                <a:cubicBezTo>
                  <a:pt x="87" y="265"/>
                  <a:pt x="87" y="265"/>
                  <a:pt x="87" y="264"/>
                </a:cubicBezTo>
                <a:close/>
                <a:moveTo>
                  <a:pt x="106" y="280"/>
                </a:moveTo>
                <a:cubicBezTo>
                  <a:pt x="107" y="280"/>
                  <a:pt x="107" y="280"/>
                  <a:pt x="107" y="282"/>
                </a:cubicBezTo>
                <a:cubicBezTo>
                  <a:pt x="106" y="281"/>
                  <a:pt x="106" y="282"/>
                  <a:pt x="105" y="282"/>
                </a:cubicBezTo>
                <a:cubicBezTo>
                  <a:pt x="104" y="281"/>
                  <a:pt x="106" y="281"/>
                  <a:pt x="106" y="280"/>
                </a:cubicBezTo>
                <a:close/>
                <a:moveTo>
                  <a:pt x="93" y="290"/>
                </a:moveTo>
                <a:cubicBezTo>
                  <a:pt x="95" y="289"/>
                  <a:pt x="94" y="287"/>
                  <a:pt x="94" y="285"/>
                </a:cubicBezTo>
                <a:cubicBezTo>
                  <a:pt x="97" y="286"/>
                  <a:pt x="96" y="284"/>
                  <a:pt x="97" y="284"/>
                </a:cubicBezTo>
                <a:cubicBezTo>
                  <a:pt x="97" y="285"/>
                  <a:pt x="97" y="285"/>
                  <a:pt x="97" y="285"/>
                </a:cubicBezTo>
                <a:cubicBezTo>
                  <a:pt x="97" y="285"/>
                  <a:pt x="98" y="285"/>
                  <a:pt x="98" y="283"/>
                </a:cubicBezTo>
                <a:cubicBezTo>
                  <a:pt x="100" y="284"/>
                  <a:pt x="101" y="281"/>
                  <a:pt x="101" y="280"/>
                </a:cubicBezTo>
                <a:cubicBezTo>
                  <a:pt x="102" y="280"/>
                  <a:pt x="102" y="280"/>
                  <a:pt x="103" y="280"/>
                </a:cubicBezTo>
                <a:cubicBezTo>
                  <a:pt x="101" y="283"/>
                  <a:pt x="99" y="286"/>
                  <a:pt x="95" y="287"/>
                </a:cubicBezTo>
                <a:cubicBezTo>
                  <a:pt x="95" y="288"/>
                  <a:pt x="96" y="288"/>
                  <a:pt x="96" y="287"/>
                </a:cubicBezTo>
                <a:cubicBezTo>
                  <a:pt x="97" y="290"/>
                  <a:pt x="94" y="289"/>
                  <a:pt x="92" y="291"/>
                </a:cubicBezTo>
                <a:cubicBezTo>
                  <a:pt x="90" y="293"/>
                  <a:pt x="91" y="298"/>
                  <a:pt x="86" y="296"/>
                </a:cubicBezTo>
                <a:cubicBezTo>
                  <a:pt x="86" y="296"/>
                  <a:pt x="88" y="296"/>
                  <a:pt x="88" y="294"/>
                </a:cubicBezTo>
                <a:cubicBezTo>
                  <a:pt x="88" y="294"/>
                  <a:pt x="89" y="294"/>
                  <a:pt x="89" y="294"/>
                </a:cubicBezTo>
                <a:cubicBezTo>
                  <a:pt x="89" y="291"/>
                  <a:pt x="93" y="291"/>
                  <a:pt x="93" y="288"/>
                </a:cubicBezTo>
                <a:cubicBezTo>
                  <a:pt x="95" y="289"/>
                  <a:pt x="93" y="288"/>
                  <a:pt x="93" y="290"/>
                </a:cubicBezTo>
                <a:close/>
                <a:moveTo>
                  <a:pt x="76" y="294"/>
                </a:moveTo>
                <a:cubicBezTo>
                  <a:pt x="75" y="296"/>
                  <a:pt x="75" y="294"/>
                  <a:pt x="74" y="294"/>
                </a:cubicBezTo>
                <a:cubicBezTo>
                  <a:pt x="75" y="297"/>
                  <a:pt x="73" y="302"/>
                  <a:pt x="73" y="307"/>
                </a:cubicBezTo>
                <a:cubicBezTo>
                  <a:pt x="70" y="305"/>
                  <a:pt x="73" y="300"/>
                  <a:pt x="71" y="298"/>
                </a:cubicBezTo>
                <a:cubicBezTo>
                  <a:pt x="73" y="297"/>
                  <a:pt x="71" y="293"/>
                  <a:pt x="72" y="292"/>
                </a:cubicBezTo>
                <a:cubicBezTo>
                  <a:pt x="72" y="292"/>
                  <a:pt x="71" y="292"/>
                  <a:pt x="71" y="293"/>
                </a:cubicBezTo>
                <a:cubicBezTo>
                  <a:pt x="70" y="290"/>
                  <a:pt x="74" y="287"/>
                  <a:pt x="72" y="285"/>
                </a:cubicBezTo>
                <a:cubicBezTo>
                  <a:pt x="73" y="284"/>
                  <a:pt x="74" y="283"/>
                  <a:pt x="76" y="284"/>
                </a:cubicBezTo>
                <a:cubicBezTo>
                  <a:pt x="75" y="284"/>
                  <a:pt x="74" y="285"/>
                  <a:pt x="75" y="285"/>
                </a:cubicBezTo>
                <a:cubicBezTo>
                  <a:pt x="75" y="286"/>
                  <a:pt x="73" y="285"/>
                  <a:pt x="74" y="286"/>
                </a:cubicBezTo>
                <a:cubicBezTo>
                  <a:pt x="74" y="287"/>
                  <a:pt x="74" y="286"/>
                  <a:pt x="75" y="287"/>
                </a:cubicBezTo>
                <a:cubicBezTo>
                  <a:pt x="74" y="286"/>
                  <a:pt x="72" y="295"/>
                  <a:pt x="76" y="294"/>
                </a:cubicBezTo>
                <a:close/>
                <a:moveTo>
                  <a:pt x="66" y="285"/>
                </a:moveTo>
                <a:cubicBezTo>
                  <a:pt x="67" y="285"/>
                  <a:pt x="67" y="286"/>
                  <a:pt x="69" y="285"/>
                </a:cubicBezTo>
                <a:cubicBezTo>
                  <a:pt x="68" y="286"/>
                  <a:pt x="68" y="288"/>
                  <a:pt x="68" y="290"/>
                </a:cubicBezTo>
                <a:cubicBezTo>
                  <a:pt x="67" y="289"/>
                  <a:pt x="68" y="286"/>
                  <a:pt x="66" y="285"/>
                </a:cubicBezTo>
                <a:close/>
                <a:moveTo>
                  <a:pt x="67" y="290"/>
                </a:moveTo>
                <a:cubicBezTo>
                  <a:pt x="68" y="290"/>
                  <a:pt x="68" y="290"/>
                  <a:pt x="69" y="290"/>
                </a:cubicBezTo>
                <a:cubicBezTo>
                  <a:pt x="69" y="291"/>
                  <a:pt x="69" y="293"/>
                  <a:pt x="68" y="293"/>
                </a:cubicBezTo>
                <a:cubicBezTo>
                  <a:pt x="67" y="293"/>
                  <a:pt x="68" y="291"/>
                  <a:pt x="68" y="291"/>
                </a:cubicBezTo>
                <a:cubicBezTo>
                  <a:pt x="68" y="291"/>
                  <a:pt x="67" y="291"/>
                  <a:pt x="67" y="290"/>
                </a:cubicBezTo>
                <a:close/>
                <a:moveTo>
                  <a:pt x="87" y="299"/>
                </a:moveTo>
                <a:cubicBezTo>
                  <a:pt x="87" y="302"/>
                  <a:pt x="83" y="304"/>
                  <a:pt x="81" y="307"/>
                </a:cubicBezTo>
                <a:cubicBezTo>
                  <a:pt x="79" y="308"/>
                  <a:pt x="76" y="312"/>
                  <a:pt x="75" y="314"/>
                </a:cubicBezTo>
                <a:cubicBezTo>
                  <a:pt x="75" y="308"/>
                  <a:pt x="83" y="305"/>
                  <a:pt x="87" y="299"/>
                </a:cubicBezTo>
                <a:close/>
                <a:moveTo>
                  <a:pt x="82" y="302"/>
                </a:moveTo>
                <a:cubicBezTo>
                  <a:pt x="82" y="302"/>
                  <a:pt x="82" y="302"/>
                  <a:pt x="82" y="302"/>
                </a:cubicBezTo>
                <a:cubicBezTo>
                  <a:pt x="84" y="302"/>
                  <a:pt x="82" y="303"/>
                  <a:pt x="81" y="303"/>
                </a:cubicBezTo>
                <a:cubicBezTo>
                  <a:pt x="82" y="302"/>
                  <a:pt x="82" y="300"/>
                  <a:pt x="83" y="300"/>
                </a:cubicBezTo>
                <a:cubicBezTo>
                  <a:pt x="84" y="301"/>
                  <a:pt x="82" y="301"/>
                  <a:pt x="82" y="302"/>
                </a:cubicBezTo>
                <a:close/>
                <a:moveTo>
                  <a:pt x="76" y="304"/>
                </a:moveTo>
                <a:cubicBezTo>
                  <a:pt x="77" y="302"/>
                  <a:pt x="79" y="305"/>
                  <a:pt x="79" y="303"/>
                </a:cubicBezTo>
                <a:cubicBezTo>
                  <a:pt x="81" y="303"/>
                  <a:pt x="80" y="305"/>
                  <a:pt x="78" y="305"/>
                </a:cubicBezTo>
                <a:cubicBezTo>
                  <a:pt x="78" y="304"/>
                  <a:pt x="77" y="304"/>
                  <a:pt x="76" y="304"/>
                </a:cubicBezTo>
                <a:close/>
                <a:moveTo>
                  <a:pt x="173" y="69"/>
                </a:moveTo>
                <a:cubicBezTo>
                  <a:pt x="173" y="66"/>
                  <a:pt x="175" y="70"/>
                  <a:pt x="175" y="70"/>
                </a:cubicBezTo>
                <a:cubicBezTo>
                  <a:pt x="175" y="69"/>
                  <a:pt x="177" y="70"/>
                  <a:pt x="177" y="69"/>
                </a:cubicBezTo>
                <a:cubicBezTo>
                  <a:pt x="174" y="70"/>
                  <a:pt x="175" y="67"/>
                  <a:pt x="173" y="67"/>
                </a:cubicBezTo>
                <a:cubicBezTo>
                  <a:pt x="173" y="67"/>
                  <a:pt x="172" y="69"/>
                  <a:pt x="173" y="69"/>
                </a:cubicBezTo>
                <a:close/>
                <a:moveTo>
                  <a:pt x="115" y="49"/>
                </a:moveTo>
                <a:cubicBezTo>
                  <a:pt x="116" y="48"/>
                  <a:pt x="118" y="46"/>
                  <a:pt x="118" y="45"/>
                </a:cubicBezTo>
                <a:cubicBezTo>
                  <a:pt x="118" y="46"/>
                  <a:pt x="117" y="43"/>
                  <a:pt x="116" y="45"/>
                </a:cubicBezTo>
                <a:cubicBezTo>
                  <a:pt x="117" y="46"/>
                  <a:pt x="114" y="47"/>
                  <a:pt x="115" y="49"/>
                </a:cubicBezTo>
                <a:close/>
                <a:moveTo>
                  <a:pt x="71" y="77"/>
                </a:moveTo>
                <a:cubicBezTo>
                  <a:pt x="72" y="74"/>
                  <a:pt x="70" y="77"/>
                  <a:pt x="70" y="76"/>
                </a:cubicBezTo>
                <a:cubicBezTo>
                  <a:pt x="71" y="74"/>
                  <a:pt x="72" y="74"/>
                  <a:pt x="73" y="73"/>
                </a:cubicBezTo>
                <a:cubicBezTo>
                  <a:pt x="71" y="73"/>
                  <a:pt x="68" y="76"/>
                  <a:pt x="71" y="77"/>
                </a:cubicBezTo>
                <a:close/>
                <a:moveTo>
                  <a:pt x="34" y="120"/>
                </a:moveTo>
                <a:cubicBezTo>
                  <a:pt x="34" y="120"/>
                  <a:pt x="35" y="120"/>
                  <a:pt x="36" y="120"/>
                </a:cubicBezTo>
                <a:cubicBezTo>
                  <a:pt x="36" y="118"/>
                  <a:pt x="37" y="117"/>
                  <a:pt x="38" y="116"/>
                </a:cubicBezTo>
                <a:cubicBezTo>
                  <a:pt x="36" y="117"/>
                  <a:pt x="36" y="119"/>
                  <a:pt x="34" y="120"/>
                </a:cubicBezTo>
                <a:close/>
                <a:moveTo>
                  <a:pt x="25" y="132"/>
                </a:moveTo>
                <a:cubicBezTo>
                  <a:pt x="25" y="130"/>
                  <a:pt x="28" y="130"/>
                  <a:pt x="27" y="128"/>
                </a:cubicBezTo>
                <a:cubicBezTo>
                  <a:pt x="27" y="129"/>
                  <a:pt x="26" y="130"/>
                  <a:pt x="25" y="129"/>
                </a:cubicBezTo>
                <a:cubicBezTo>
                  <a:pt x="26" y="131"/>
                  <a:pt x="24" y="131"/>
                  <a:pt x="25" y="132"/>
                </a:cubicBezTo>
                <a:close/>
                <a:moveTo>
                  <a:pt x="58" y="161"/>
                </a:moveTo>
                <a:cubicBezTo>
                  <a:pt x="58" y="160"/>
                  <a:pt x="61" y="159"/>
                  <a:pt x="59" y="158"/>
                </a:cubicBezTo>
                <a:cubicBezTo>
                  <a:pt x="58" y="159"/>
                  <a:pt x="57" y="161"/>
                  <a:pt x="57" y="163"/>
                </a:cubicBezTo>
                <a:cubicBezTo>
                  <a:pt x="57" y="162"/>
                  <a:pt x="57" y="161"/>
                  <a:pt x="56" y="162"/>
                </a:cubicBezTo>
                <a:cubicBezTo>
                  <a:pt x="54" y="165"/>
                  <a:pt x="51" y="168"/>
                  <a:pt x="51" y="171"/>
                </a:cubicBezTo>
                <a:cubicBezTo>
                  <a:pt x="50" y="171"/>
                  <a:pt x="50" y="169"/>
                  <a:pt x="50" y="170"/>
                </a:cubicBezTo>
                <a:cubicBezTo>
                  <a:pt x="51" y="171"/>
                  <a:pt x="49" y="174"/>
                  <a:pt x="48" y="173"/>
                </a:cubicBezTo>
                <a:cubicBezTo>
                  <a:pt x="49" y="173"/>
                  <a:pt x="50" y="172"/>
                  <a:pt x="50" y="171"/>
                </a:cubicBezTo>
                <a:cubicBezTo>
                  <a:pt x="48" y="172"/>
                  <a:pt x="48" y="173"/>
                  <a:pt x="47" y="174"/>
                </a:cubicBezTo>
                <a:cubicBezTo>
                  <a:pt x="48" y="174"/>
                  <a:pt x="48" y="173"/>
                  <a:pt x="49" y="174"/>
                </a:cubicBezTo>
                <a:cubicBezTo>
                  <a:pt x="47" y="175"/>
                  <a:pt x="47" y="176"/>
                  <a:pt x="46" y="175"/>
                </a:cubicBezTo>
                <a:cubicBezTo>
                  <a:pt x="46" y="176"/>
                  <a:pt x="46" y="176"/>
                  <a:pt x="45" y="176"/>
                </a:cubicBezTo>
                <a:cubicBezTo>
                  <a:pt x="46" y="176"/>
                  <a:pt x="46" y="177"/>
                  <a:pt x="46" y="177"/>
                </a:cubicBezTo>
                <a:cubicBezTo>
                  <a:pt x="53" y="171"/>
                  <a:pt x="58" y="163"/>
                  <a:pt x="64" y="156"/>
                </a:cubicBezTo>
                <a:cubicBezTo>
                  <a:pt x="63" y="156"/>
                  <a:pt x="61" y="155"/>
                  <a:pt x="61" y="156"/>
                </a:cubicBezTo>
                <a:cubicBezTo>
                  <a:pt x="60" y="156"/>
                  <a:pt x="61" y="161"/>
                  <a:pt x="58" y="161"/>
                </a:cubicBezTo>
                <a:close/>
                <a:moveTo>
                  <a:pt x="6" y="170"/>
                </a:moveTo>
                <a:cubicBezTo>
                  <a:pt x="8" y="170"/>
                  <a:pt x="6" y="173"/>
                  <a:pt x="8" y="172"/>
                </a:cubicBezTo>
                <a:cubicBezTo>
                  <a:pt x="8" y="172"/>
                  <a:pt x="9" y="169"/>
                  <a:pt x="8" y="169"/>
                </a:cubicBezTo>
                <a:cubicBezTo>
                  <a:pt x="8" y="170"/>
                  <a:pt x="6" y="169"/>
                  <a:pt x="6" y="170"/>
                </a:cubicBezTo>
                <a:close/>
                <a:moveTo>
                  <a:pt x="40" y="186"/>
                </a:moveTo>
                <a:cubicBezTo>
                  <a:pt x="42" y="183"/>
                  <a:pt x="44" y="181"/>
                  <a:pt x="46" y="178"/>
                </a:cubicBezTo>
                <a:cubicBezTo>
                  <a:pt x="44" y="179"/>
                  <a:pt x="42" y="184"/>
                  <a:pt x="41" y="181"/>
                </a:cubicBezTo>
                <a:cubicBezTo>
                  <a:pt x="40" y="182"/>
                  <a:pt x="39" y="184"/>
                  <a:pt x="40" y="186"/>
                </a:cubicBezTo>
                <a:close/>
                <a:moveTo>
                  <a:pt x="97" y="206"/>
                </a:moveTo>
                <a:cubicBezTo>
                  <a:pt x="96" y="206"/>
                  <a:pt x="95" y="206"/>
                  <a:pt x="95" y="207"/>
                </a:cubicBezTo>
                <a:cubicBezTo>
                  <a:pt x="96" y="208"/>
                  <a:pt x="94" y="209"/>
                  <a:pt x="93" y="208"/>
                </a:cubicBezTo>
                <a:cubicBezTo>
                  <a:pt x="94" y="209"/>
                  <a:pt x="94" y="210"/>
                  <a:pt x="94" y="211"/>
                </a:cubicBezTo>
                <a:cubicBezTo>
                  <a:pt x="94" y="208"/>
                  <a:pt x="95" y="210"/>
                  <a:pt x="97" y="208"/>
                </a:cubicBezTo>
                <a:cubicBezTo>
                  <a:pt x="96" y="208"/>
                  <a:pt x="96" y="208"/>
                  <a:pt x="97" y="207"/>
                </a:cubicBezTo>
                <a:cubicBezTo>
                  <a:pt x="96" y="207"/>
                  <a:pt x="95" y="207"/>
                  <a:pt x="95" y="207"/>
                </a:cubicBezTo>
                <a:cubicBezTo>
                  <a:pt x="96" y="207"/>
                  <a:pt x="97" y="207"/>
                  <a:pt x="97" y="206"/>
                </a:cubicBezTo>
                <a:close/>
                <a:moveTo>
                  <a:pt x="86" y="221"/>
                </a:moveTo>
                <a:cubicBezTo>
                  <a:pt x="86" y="220"/>
                  <a:pt x="85" y="220"/>
                  <a:pt x="85" y="219"/>
                </a:cubicBezTo>
                <a:cubicBezTo>
                  <a:pt x="87" y="217"/>
                  <a:pt x="88" y="216"/>
                  <a:pt x="90" y="216"/>
                </a:cubicBezTo>
                <a:cubicBezTo>
                  <a:pt x="89" y="214"/>
                  <a:pt x="89" y="214"/>
                  <a:pt x="90" y="213"/>
                </a:cubicBezTo>
                <a:cubicBezTo>
                  <a:pt x="88" y="214"/>
                  <a:pt x="84" y="218"/>
                  <a:pt x="86" y="221"/>
                </a:cubicBezTo>
                <a:close/>
                <a:moveTo>
                  <a:pt x="152" y="229"/>
                </a:moveTo>
                <a:cubicBezTo>
                  <a:pt x="152" y="229"/>
                  <a:pt x="152" y="228"/>
                  <a:pt x="152" y="228"/>
                </a:cubicBezTo>
                <a:cubicBezTo>
                  <a:pt x="153" y="228"/>
                  <a:pt x="154" y="228"/>
                  <a:pt x="154" y="227"/>
                </a:cubicBezTo>
                <a:cubicBezTo>
                  <a:pt x="152" y="225"/>
                  <a:pt x="158" y="224"/>
                  <a:pt x="157" y="223"/>
                </a:cubicBezTo>
                <a:cubicBezTo>
                  <a:pt x="157" y="224"/>
                  <a:pt x="155" y="223"/>
                  <a:pt x="155" y="223"/>
                </a:cubicBezTo>
                <a:cubicBezTo>
                  <a:pt x="154" y="225"/>
                  <a:pt x="151" y="227"/>
                  <a:pt x="152" y="229"/>
                </a:cubicBezTo>
                <a:close/>
                <a:moveTo>
                  <a:pt x="77" y="231"/>
                </a:moveTo>
                <a:cubicBezTo>
                  <a:pt x="77" y="230"/>
                  <a:pt x="76" y="231"/>
                  <a:pt x="76" y="232"/>
                </a:cubicBezTo>
                <a:cubicBezTo>
                  <a:pt x="78" y="232"/>
                  <a:pt x="80" y="230"/>
                  <a:pt x="79" y="228"/>
                </a:cubicBezTo>
                <a:cubicBezTo>
                  <a:pt x="78" y="229"/>
                  <a:pt x="78" y="230"/>
                  <a:pt x="77" y="231"/>
                </a:cubicBezTo>
                <a:close/>
                <a:moveTo>
                  <a:pt x="149" y="234"/>
                </a:moveTo>
                <a:cubicBezTo>
                  <a:pt x="149" y="233"/>
                  <a:pt x="150" y="232"/>
                  <a:pt x="150" y="231"/>
                </a:cubicBezTo>
                <a:cubicBezTo>
                  <a:pt x="150" y="231"/>
                  <a:pt x="149" y="231"/>
                  <a:pt x="149" y="231"/>
                </a:cubicBezTo>
                <a:cubicBezTo>
                  <a:pt x="149" y="231"/>
                  <a:pt x="148" y="231"/>
                  <a:pt x="148" y="232"/>
                </a:cubicBezTo>
                <a:cubicBezTo>
                  <a:pt x="150" y="232"/>
                  <a:pt x="147" y="234"/>
                  <a:pt x="148" y="234"/>
                </a:cubicBezTo>
                <a:cubicBezTo>
                  <a:pt x="149" y="233"/>
                  <a:pt x="149" y="233"/>
                  <a:pt x="149" y="233"/>
                </a:cubicBezTo>
                <a:cubicBezTo>
                  <a:pt x="149" y="234"/>
                  <a:pt x="151" y="234"/>
                  <a:pt x="149" y="234"/>
                </a:cubicBezTo>
                <a:close/>
                <a:moveTo>
                  <a:pt x="93" y="248"/>
                </a:moveTo>
                <a:cubicBezTo>
                  <a:pt x="95" y="250"/>
                  <a:pt x="91" y="251"/>
                  <a:pt x="90" y="251"/>
                </a:cubicBezTo>
                <a:cubicBezTo>
                  <a:pt x="93" y="253"/>
                  <a:pt x="96" y="247"/>
                  <a:pt x="93" y="248"/>
                </a:cubicBezTo>
                <a:close/>
                <a:moveTo>
                  <a:pt x="87" y="256"/>
                </a:moveTo>
                <a:cubicBezTo>
                  <a:pt x="88" y="255"/>
                  <a:pt x="91" y="254"/>
                  <a:pt x="90" y="252"/>
                </a:cubicBezTo>
                <a:cubicBezTo>
                  <a:pt x="89" y="254"/>
                  <a:pt x="87" y="255"/>
                  <a:pt x="87" y="256"/>
                </a:cubicBezTo>
                <a:close/>
                <a:moveTo>
                  <a:pt x="118" y="270"/>
                </a:moveTo>
                <a:cubicBezTo>
                  <a:pt x="121" y="267"/>
                  <a:pt x="122" y="264"/>
                  <a:pt x="125" y="262"/>
                </a:cubicBezTo>
                <a:cubicBezTo>
                  <a:pt x="122" y="263"/>
                  <a:pt x="118" y="267"/>
                  <a:pt x="118" y="270"/>
                </a:cubicBezTo>
                <a:close/>
                <a:moveTo>
                  <a:pt x="115" y="266"/>
                </a:moveTo>
                <a:cubicBezTo>
                  <a:pt x="115" y="268"/>
                  <a:pt x="114" y="269"/>
                  <a:pt x="115" y="269"/>
                </a:cubicBezTo>
                <a:cubicBezTo>
                  <a:pt x="116" y="267"/>
                  <a:pt x="118" y="267"/>
                  <a:pt x="118" y="265"/>
                </a:cubicBezTo>
                <a:cubicBezTo>
                  <a:pt x="118" y="265"/>
                  <a:pt x="120" y="265"/>
                  <a:pt x="120" y="263"/>
                </a:cubicBezTo>
                <a:cubicBezTo>
                  <a:pt x="119" y="264"/>
                  <a:pt x="119" y="263"/>
                  <a:pt x="118" y="264"/>
                </a:cubicBezTo>
                <a:cubicBezTo>
                  <a:pt x="117" y="264"/>
                  <a:pt x="116" y="268"/>
                  <a:pt x="115" y="266"/>
                </a:cubicBezTo>
                <a:close/>
                <a:moveTo>
                  <a:pt x="65" y="325"/>
                </a:moveTo>
                <a:cubicBezTo>
                  <a:pt x="64" y="324"/>
                  <a:pt x="67" y="322"/>
                  <a:pt x="64" y="321"/>
                </a:cubicBezTo>
                <a:cubicBezTo>
                  <a:pt x="63" y="323"/>
                  <a:pt x="63" y="324"/>
                  <a:pt x="62" y="326"/>
                </a:cubicBezTo>
                <a:cubicBezTo>
                  <a:pt x="64" y="327"/>
                  <a:pt x="63" y="325"/>
                  <a:pt x="64" y="325"/>
                </a:cubicBezTo>
                <a:cubicBezTo>
                  <a:pt x="64" y="326"/>
                  <a:pt x="65" y="326"/>
                  <a:pt x="65" y="325"/>
                </a:cubicBezTo>
                <a:close/>
                <a:moveTo>
                  <a:pt x="62" y="154"/>
                </a:moveTo>
                <a:cubicBezTo>
                  <a:pt x="62" y="154"/>
                  <a:pt x="62" y="155"/>
                  <a:pt x="62" y="155"/>
                </a:cubicBezTo>
                <a:cubicBezTo>
                  <a:pt x="63" y="155"/>
                  <a:pt x="64" y="155"/>
                  <a:pt x="64" y="153"/>
                </a:cubicBezTo>
                <a:cubicBezTo>
                  <a:pt x="63" y="153"/>
                  <a:pt x="62" y="153"/>
                  <a:pt x="62" y="154"/>
                </a:cubicBezTo>
                <a:close/>
                <a:moveTo>
                  <a:pt x="171" y="198"/>
                </a:moveTo>
                <a:cubicBezTo>
                  <a:pt x="170" y="199"/>
                  <a:pt x="171" y="202"/>
                  <a:pt x="168" y="201"/>
                </a:cubicBezTo>
                <a:cubicBezTo>
                  <a:pt x="168" y="203"/>
                  <a:pt x="168" y="204"/>
                  <a:pt x="167" y="206"/>
                </a:cubicBezTo>
                <a:cubicBezTo>
                  <a:pt x="167" y="206"/>
                  <a:pt x="167" y="207"/>
                  <a:pt x="168" y="207"/>
                </a:cubicBezTo>
                <a:cubicBezTo>
                  <a:pt x="168" y="204"/>
                  <a:pt x="171" y="205"/>
                  <a:pt x="170" y="202"/>
                </a:cubicBezTo>
                <a:cubicBezTo>
                  <a:pt x="171" y="201"/>
                  <a:pt x="172" y="201"/>
                  <a:pt x="172" y="200"/>
                </a:cubicBezTo>
                <a:cubicBezTo>
                  <a:pt x="171" y="200"/>
                  <a:pt x="172" y="198"/>
                  <a:pt x="171" y="1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7"/>
          <p:cNvSpPr>
            <a:spLocks noEditPoints="1"/>
          </p:cNvSpPr>
          <p:nvPr/>
        </p:nvSpPr>
        <p:spPr bwMode="auto">
          <a:xfrm rot="19747350">
            <a:off x="3190757" y="3885938"/>
            <a:ext cx="1089510" cy="1143685"/>
          </a:xfrm>
          <a:custGeom>
            <a:avLst/>
            <a:gdLst>
              <a:gd name="T0" fmla="*/ 46 w 186"/>
              <a:gd name="T1" fmla="*/ 116 h 195"/>
              <a:gd name="T2" fmla="*/ 106 w 186"/>
              <a:gd name="T3" fmla="*/ 182 h 195"/>
              <a:gd name="T4" fmla="*/ 59 w 186"/>
              <a:gd name="T5" fmla="*/ 157 h 195"/>
              <a:gd name="T6" fmla="*/ 40 w 186"/>
              <a:gd name="T7" fmla="*/ 6 h 195"/>
              <a:gd name="T8" fmla="*/ 182 w 186"/>
              <a:gd name="T9" fmla="*/ 47 h 195"/>
              <a:gd name="T10" fmla="*/ 154 w 186"/>
              <a:gd name="T11" fmla="*/ 37 h 195"/>
              <a:gd name="T12" fmla="*/ 161 w 186"/>
              <a:gd name="T13" fmla="*/ 57 h 195"/>
              <a:gd name="T14" fmla="*/ 154 w 186"/>
              <a:gd name="T15" fmla="*/ 97 h 195"/>
              <a:gd name="T16" fmla="*/ 125 w 186"/>
              <a:gd name="T17" fmla="*/ 128 h 195"/>
              <a:gd name="T18" fmla="*/ 108 w 186"/>
              <a:gd name="T19" fmla="*/ 126 h 195"/>
              <a:gd name="T20" fmla="*/ 87 w 186"/>
              <a:gd name="T21" fmla="*/ 132 h 195"/>
              <a:gd name="T22" fmla="*/ 61 w 186"/>
              <a:gd name="T23" fmla="*/ 125 h 195"/>
              <a:gd name="T24" fmla="*/ 68 w 186"/>
              <a:gd name="T25" fmla="*/ 97 h 195"/>
              <a:gd name="T26" fmla="*/ 32 w 186"/>
              <a:gd name="T27" fmla="*/ 77 h 195"/>
              <a:gd name="T28" fmla="*/ 45 w 186"/>
              <a:gd name="T29" fmla="*/ 41 h 195"/>
              <a:gd name="T30" fmla="*/ 68 w 186"/>
              <a:gd name="T31" fmla="*/ 24 h 195"/>
              <a:gd name="T32" fmla="*/ 82 w 186"/>
              <a:gd name="T33" fmla="*/ 50 h 195"/>
              <a:gd name="T34" fmla="*/ 91 w 186"/>
              <a:gd name="T35" fmla="*/ 90 h 195"/>
              <a:gd name="T36" fmla="*/ 118 w 186"/>
              <a:gd name="T37" fmla="*/ 73 h 195"/>
              <a:gd name="T38" fmla="*/ 134 w 186"/>
              <a:gd name="T39" fmla="*/ 27 h 195"/>
              <a:gd name="T40" fmla="*/ 143 w 186"/>
              <a:gd name="T41" fmla="*/ 56 h 195"/>
              <a:gd name="T42" fmla="*/ 119 w 186"/>
              <a:gd name="T43" fmla="*/ 102 h 195"/>
              <a:gd name="T44" fmla="*/ 116 w 186"/>
              <a:gd name="T45" fmla="*/ 116 h 195"/>
              <a:gd name="T46" fmla="*/ 98 w 186"/>
              <a:gd name="T47" fmla="*/ 98 h 195"/>
              <a:gd name="T48" fmla="*/ 112 w 186"/>
              <a:gd name="T49" fmla="*/ 92 h 195"/>
              <a:gd name="T50" fmla="*/ 138 w 186"/>
              <a:gd name="T51" fmla="*/ 30 h 195"/>
              <a:gd name="T52" fmla="*/ 133 w 186"/>
              <a:gd name="T53" fmla="*/ 40 h 195"/>
              <a:gd name="T54" fmla="*/ 134 w 186"/>
              <a:gd name="T55" fmla="*/ 84 h 195"/>
              <a:gd name="T56" fmla="*/ 113 w 186"/>
              <a:gd name="T57" fmla="*/ 102 h 195"/>
              <a:gd name="T58" fmla="*/ 146 w 186"/>
              <a:gd name="T59" fmla="*/ 86 h 195"/>
              <a:gd name="T60" fmla="*/ 100 w 186"/>
              <a:gd name="T61" fmla="*/ 92 h 195"/>
              <a:gd name="T62" fmla="*/ 73 w 186"/>
              <a:gd name="T63" fmla="*/ 59 h 195"/>
              <a:gd name="T64" fmla="*/ 73 w 186"/>
              <a:gd name="T65" fmla="*/ 42 h 195"/>
              <a:gd name="T66" fmla="*/ 44 w 186"/>
              <a:gd name="T67" fmla="*/ 44 h 195"/>
              <a:gd name="T68" fmla="*/ 49 w 186"/>
              <a:gd name="T69" fmla="*/ 59 h 195"/>
              <a:gd name="T70" fmla="*/ 43 w 186"/>
              <a:gd name="T71" fmla="*/ 76 h 195"/>
              <a:gd name="T72" fmla="*/ 65 w 186"/>
              <a:gd name="T73" fmla="*/ 87 h 195"/>
              <a:gd name="T74" fmla="*/ 112 w 186"/>
              <a:gd name="T75" fmla="*/ 120 h 195"/>
              <a:gd name="T76" fmla="*/ 160 w 186"/>
              <a:gd name="T77" fmla="*/ 52 h 195"/>
              <a:gd name="T78" fmla="*/ 131 w 186"/>
              <a:gd name="T79" fmla="*/ 12 h 195"/>
              <a:gd name="T80" fmla="*/ 106 w 186"/>
              <a:gd name="T81" fmla="*/ 45 h 195"/>
              <a:gd name="T82" fmla="*/ 102 w 186"/>
              <a:gd name="T83" fmla="*/ 79 h 195"/>
              <a:gd name="T84" fmla="*/ 105 w 186"/>
              <a:gd name="T85" fmla="*/ 59 h 195"/>
              <a:gd name="T86" fmla="*/ 95 w 186"/>
              <a:gd name="T87" fmla="*/ 31 h 195"/>
              <a:gd name="T88" fmla="*/ 78 w 186"/>
              <a:gd name="T89" fmla="*/ 19 h 195"/>
              <a:gd name="T90" fmla="*/ 44 w 186"/>
              <a:gd name="T91" fmla="*/ 10 h 195"/>
              <a:gd name="T92" fmla="*/ 18 w 186"/>
              <a:gd name="T93" fmla="*/ 41 h 195"/>
              <a:gd name="T94" fmla="*/ 25 w 186"/>
              <a:gd name="T95" fmla="*/ 83 h 195"/>
              <a:gd name="T96" fmla="*/ 14 w 186"/>
              <a:gd name="T97" fmla="*/ 76 h 195"/>
              <a:gd name="T98" fmla="*/ 26 w 186"/>
              <a:gd name="T99" fmla="*/ 96 h 195"/>
              <a:gd name="T100" fmla="*/ 62 w 186"/>
              <a:gd name="T101" fmla="*/ 81 h 195"/>
              <a:gd name="T102" fmla="*/ 47 w 186"/>
              <a:gd name="T103" fmla="*/ 108 h 195"/>
              <a:gd name="T104" fmla="*/ 71 w 186"/>
              <a:gd name="T105" fmla="*/ 104 h 195"/>
              <a:gd name="T106" fmla="*/ 67 w 186"/>
              <a:gd name="T107" fmla="*/ 136 h 195"/>
              <a:gd name="T108" fmla="*/ 69 w 186"/>
              <a:gd name="T109" fmla="*/ 146 h 195"/>
              <a:gd name="T110" fmla="*/ 95 w 186"/>
              <a:gd name="T111" fmla="*/ 150 h 195"/>
              <a:gd name="T112" fmla="*/ 82 w 186"/>
              <a:gd name="T113" fmla="*/ 160 h 195"/>
              <a:gd name="T114" fmla="*/ 107 w 186"/>
              <a:gd name="T115" fmla="*/ 170 h 195"/>
              <a:gd name="T116" fmla="*/ 124 w 186"/>
              <a:gd name="T117" fmla="*/ 152 h 195"/>
              <a:gd name="T118" fmla="*/ 146 w 186"/>
              <a:gd name="T119" fmla="*/ 121 h 195"/>
              <a:gd name="T120" fmla="*/ 148 w 186"/>
              <a:gd name="T121" fmla="*/ 111 h 195"/>
              <a:gd name="T122" fmla="*/ 173 w 186"/>
              <a:gd name="T123" fmla="*/ 64 h 195"/>
              <a:gd name="T124" fmla="*/ 90 w 186"/>
              <a:gd name="T125" fmla="*/ 6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95">
                <a:moveTo>
                  <a:pt x="37" y="40"/>
                </a:moveTo>
                <a:cubicBezTo>
                  <a:pt x="37" y="40"/>
                  <a:pt x="37" y="41"/>
                  <a:pt x="38" y="41"/>
                </a:cubicBezTo>
                <a:cubicBezTo>
                  <a:pt x="37" y="42"/>
                  <a:pt x="36" y="42"/>
                  <a:pt x="36" y="43"/>
                </a:cubicBezTo>
                <a:cubicBezTo>
                  <a:pt x="34" y="42"/>
                  <a:pt x="37" y="41"/>
                  <a:pt x="37" y="40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9" y="45"/>
                </a:cubicBezTo>
                <a:cubicBezTo>
                  <a:pt x="47" y="46"/>
                  <a:pt x="48" y="43"/>
                  <a:pt x="47" y="43"/>
                </a:cubicBezTo>
                <a:cubicBezTo>
                  <a:pt x="47" y="44"/>
                  <a:pt x="46" y="45"/>
                  <a:pt x="47" y="46"/>
                </a:cubicBezTo>
                <a:close/>
                <a:moveTo>
                  <a:pt x="175" y="43"/>
                </a:moveTo>
                <a:cubicBezTo>
                  <a:pt x="172" y="45"/>
                  <a:pt x="173" y="42"/>
                  <a:pt x="170" y="43"/>
                </a:cubicBezTo>
                <a:cubicBezTo>
                  <a:pt x="170" y="46"/>
                  <a:pt x="174" y="46"/>
                  <a:pt x="175" y="43"/>
                </a:cubicBezTo>
                <a:close/>
                <a:moveTo>
                  <a:pt x="177" y="54"/>
                </a:moveTo>
                <a:cubicBezTo>
                  <a:pt x="176" y="52"/>
                  <a:pt x="177" y="51"/>
                  <a:pt x="176" y="51"/>
                </a:cubicBezTo>
                <a:cubicBezTo>
                  <a:pt x="175" y="52"/>
                  <a:pt x="176" y="53"/>
                  <a:pt x="177" y="54"/>
                </a:cubicBezTo>
                <a:close/>
                <a:moveTo>
                  <a:pt x="165" y="66"/>
                </a:moveTo>
                <a:cubicBezTo>
                  <a:pt x="165" y="66"/>
                  <a:pt x="166" y="66"/>
                  <a:pt x="166" y="66"/>
                </a:cubicBezTo>
                <a:cubicBezTo>
                  <a:pt x="165" y="65"/>
                  <a:pt x="167" y="64"/>
                  <a:pt x="165" y="63"/>
                </a:cubicBezTo>
                <a:cubicBezTo>
                  <a:pt x="166" y="63"/>
                  <a:pt x="166" y="63"/>
                  <a:pt x="166" y="62"/>
                </a:cubicBezTo>
                <a:cubicBezTo>
                  <a:pt x="166" y="62"/>
                  <a:pt x="165" y="62"/>
                  <a:pt x="165" y="62"/>
                </a:cubicBezTo>
                <a:cubicBezTo>
                  <a:pt x="165" y="64"/>
                  <a:pt x="163" y="65"/>
                  <a:pt x="165" y="66"/>
                </a:cubicBezTo>
                <a:close/>
                <a:moveTo>
                  <a:pt x="18" y="65"/>
                </a:moveTo>
                <a:cubicBezTo>
                  <a:pt x="19" y="65"/>
                  <a:pt x="21" y="66"/>
                  <a:pt x="21" y="65"/>
                </a:cubicBezTo>
                <a:cubicBezTo>
                  <a:pt x="20" y="64"/>
                  <a:pt x="20" y="65"/>
                  <a:pt x="20" y="64"/>
                </a:cubicBezTo>
                <a:cubicBezTo>
                  <a:pt x="20" y="64"/>
                  <a:pt x="21" y="64"/>
                  <a:pt x="21" y="64"/>
                </a:cubicBezTo>
                <a:cubicBezTo>
                  <a:pt x="20" y="64"/>
                  <a:pt x="19" y="62"/>
                  <a:pt x="18" y="64"/>
                </a:cubicBezTo>
                <a:cubicBezTo>
                  <a:pt x="19" y="64"/>
                  <a:pt x="19" y="64"/>
                  <a:pt x="18" y="65"/>
                </a:cubicBezTo>
                <a:close/>
                <a:moveTo>
                  <a:pt x="94" y="70"/>
                </a:moveTo>
                <a:cubicBezTo>
                  <a:pt x="93" y="69"/>
                  <a:pt x="93" y="69"/>
                  <a:pt x="92" y="68"/>
                </a:cubicBezTo>
                <a:cubicBezTo>
                  <a:pt x="94" y="68"/>
                  <a:pt x="94" y="67"/>
                  <a:pt x="95" y="66"/>
                </a:cubicBezTo>
                <a:cubicBezTo>
                  <a:pt x="93" y="66"/>
                  <a:pt x="93" y="65"/>
                  <a:pt x="92" y="66"/>
                </a:cubicBezTo>
                <a:cubicBezTo>
                  <a:pt x="92" y="66"/>
                  <a:pt x="92" y="67"/>
                  <a:pt x="91" y="66"/>
                </a:cubicBezTo>
                <a:cubicBezTo>
                  <a:pt x="91" y="68"/>
                  <a:pt x="92" y="70"/>
                  <a:pt x="91" y="70"/>
                </a:cubicBezTo>
                <a:cubicBezTo>
                  <a:pt x="92" y="70"/>
                  <a:pt x="93" y="71"/>
                  <a:pt x="94" y="70"/>
                </a:cubicBezTo>
                <a:close/>
                <a:moveTo>
                  <a:pt x="130" y="113"/>
                </a:moveTo>
                <a:cubicBezTo>
                  <a:pt x="129" y="111"/>
                  <a:pt x="131" y="110"/>
                  <a:pt x="130" y="109"/>
                </a:cubicBezTo>
                <a:cubicBezTo>
                  <a:pt x="129" y="110"/>
                  <a:pt x="127" y="112"/>
                  <a:pt x="130" y="113"/>
                </a:cubicBezTo>
                <a:close/>
                <a:moveTo>
                  <a:pt x="49" y="120"/>
                </a:moveTo>
                <a:cubicBezTo>
                  <a:pt x="48" y="119"/>
                  <a:pt x="50" y="117"/>
                  <a:pt x="49" y="115"/>
                </a:cubicBezTo>
                <a:cubicBezTo>
                  <a:pt x="48" y="117"/>
                  <a:pt x="48" y="119"/>
                  <a:pt x="49" y="120"/>
                </a:cubicBezTo>
                <a:close/>
                <a:moveTo>
                  <a:pt x="46" y="118"/>
                </a:moveTo>
                <a:cubicBezTo>
                  <a:pt x="45" y="118"/>
                  <a:pt x="48" y="116"/>
                  <a:pt x="46" y="116"/>
                </a:cubicBezTo>
                <a:cubicBezTo>
                  <a:pt x="46" y="117"/>
                  <a:pt x="45" y="120"/>
                  <a:pt x="46" y="118"/>
                </a:cubicBezTo>
                <a:close/>
                <a:moveTo>
                  <a:pt x="94" y="154"/>
                </a:moveTo>
                <a:cubicBezTo>
                  <a:pt x="95" y="154"/>
                  <a:pt x="95" y="153"/>
                  <a:pt x="96" y="152"/>
                </a:cubicBezTo>
                <a:cubicBezTo>
                  <a:pt x="95" y="152"/>
                  <a:pt x="93" y="151"/>
                  <a:pt x="93" y="152"/>
                </a:cubicBezTo>
                <a:cubicBezTo>
                  <a:pt x="94" y="152"/>
                  <a:pt x="94" y="153"/>
                  <a:pt x="94" y="154"/>
                </a:cubicBezTo>
                <a:close/>
                <a:moveTo>
                  <a:pt x="181" y="67"/>
                </a:moveTo>
                <a:cubicBezTo>
                  <a:pt x="181" y="68"/>
                  <a:pt x="182" y="66"/>
                  <a:pt x="182" y="67"/>
                </a:cubicBezTo>
                <a:cubicBezTo>
                  <a:pt x="182" y="68"/>
                  <a:pt x="182" y="68"/>
                  <a:pt x="181" y="68"/>
                </a:cubicBezTo>
                <a:cubicBezTo>
                  <a:pt x="181" y="69"/>
                  <a:pt x="181" y="69"/>
                  <a:pt x="182" y="69"/>
                </a:cubicBezTo>
                <a:cubicBezTo>
                  <a:pt x="180" y="73"/>
                  <a:pt x="181" y="75"/>
                  <a:pt x="177" y="78"/>
                </a:cubicBezTo>
                <a:cubicBezTo>
                  <a:pt x="179" y="79"/>
                  <a:pt x="177" y="80"/>
                  <a:pt x="179" y="80"/>
                </a:cubicBezTo>
                <a:cubicBezTo>
                  <a:pt x="178" y="81"/>
                  <a:pt x="178" y="84"/>
                  <a:pt x="176" y="84"/>
                </a:cubicBezTo>
                <a:cubicBezTo>
                  <a:pt x="177" y="86"/>
                  <a:pt x="178" y="86"/>
                  <a:pt x="176" y="87"/>
                </a:cubicBezTo>
                <a:cubicBezTo>
                  <a:pt x="178" y="93"/>
                  <a:pt x="168" y="96"/>
                  <a:pt x="167" y="102"/>
                </a:cubicBezTo>
                <a:cubicBezTo>
                  <a:pt x="166" y="102"/>
                  <a:pt x="166" y="103"/>
                  <a:pt x="165" y="102"/>
                </a:cubicBezTo>
                <a:cubicBezTo>
                  <a:pt x="166" y="105"/>
                  <a:pt x="161" y="109"/>
                  <a:pt x="161" y="109"/>
                </a:cubicBezTo>
                <a:cubicBezTo>
                  <a:pt x="160" y="110"/>
                  <a:pt x="160" y="113"/>
                  <a:pt x="158" y="113"/>
                </a:cubicBezTo>
                <a:cubicBezTo>
                  <a:pt x="156" y="118"/>
                  <a:pt x="154" y="120"/>
                  <a:pt x="151" y="125"/>
                </a:cubicBezTo>
                <a:cubicBezTo>
                  <a:pt x="155" y="122"/>
                  <a:pt x="157" y="118"/>
                  <a:pt x="159" y="114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5"/>
                  <a:pt x="160" y="116"/>
                  <a:pt x="162" y="116"/>
                </a:cubicBezTo>
                <a:cubicBezTo>
                  <a:pt x="162" y="118"/>
                  <a:pt x="160" y="117"/>
                  <a:pt x="159" y="116"/>
                </a:cubicBezTo>
                <a:cubicBezTo>
                  <a:pt x="160" y="119"/>
                  <a:pt x="158" y="120"/>
                  <a:pt x="157" y="122"/>
                </a:cubicBezTo>
                <a:cubicBezTo>
                  <a:pt x="156" y="123"/>
                  <a:pt x="156" y="122"/>
                  <a:pt x="155" y="122"/>
                </a:cubicBezTo>
                <a:cubicBezTo>
                  <a:pt x="155" y="122"/>
                  <a:pt x="156" y="123"/>
                  <a:pt x="157" y="123"/>
                </a:cubicBezTo>
                <a:cubicBezTo>
                  <a:pt x="155" y="124"/>
                  <a:pt x="154" y="126"/>
                  <a:pt x="152" y="126"/>
                </a:cubicBezTo>
                <a:cubicBezTo>
                  <a:pt x="153" y="128"/>
                  <a:pt x="150" y="128"/>
                  <a:pt x="150" y="131"/>
                </a:cubicBezTo>
                <a:cubicBezTo>
                  <a:pt x="149" y="131"/>
                  <a:pt x="149" y="130"/>
                  <a:pt x="148" y="130"/>
                </a:cubicBezTo>
                <a:cubicBezTo>
                  <a:pt x="147" y="131"/>
                  <a:pt x="149" y="132"/>
                  <a:pt x="148" y="133"/>
                </a:cubicBezTo>
                <a:cubicBezTo>
                  <a:pt x="148" y="131"/>
                  <a:pt x="144" y="138"/>
                  <a:pt x="143" y="138"/>
                </a:cubicBezTo>
                <a:cubicBezTo>
                  <a:pt x="142" y="139"/>
                  <a:pt x="142" y="137"/>
                  <a:pt x="142" y="139"/>
                </a:cubicBezTo>
                <a:cubicBezTo>
                  <a:pt x="140" y="138"/>
                  <a:pt x="141" y="143"/>
                  <a:pt x="138" y="141"/>
                </a:cubicBezTo>
                <a:cubicBezTo>
                  <a:pt x="138" y="142"/>
                  <a:pt x="139" y="142"/>
                  <a:pt x="139" y="143"/>
                </a:cubicBezTo>
                <a:cubicBezTo>
                  <a:pt x="134" y="144"/>
                  <a:pt x="134" y="154"/>
                  <a:pt x="129" y="151"/>
                </a:cubicBezTo>
                <a:cubicBezTo>
                  <a:pt x="131" y="152"/>
                  <a:pt x="128" y="154"/>
                  <a:pt x="131" y="153"/>
                </a:cubicBezTo>
                <a:cubicBezTo>
                  <a:pt x="129" y="155"/>
                  <a:pt x="127" y="159"/>
                  <a:pt x="123" y="160"/>
                </a:cubicBezTo>
                <a:cubicBezTo>
                  <a:pt x="120" y="167"/>
                  <a:pt x="114" y="171"/>
                  <a:pt x="111" y="178"/>
                </a:cubicBezTo>
                <a:cubicBezTo>
                  <a:pt x="110" y="178"/>
                  <a:pt x="111" y="177"/>
                  <a:pt x="110" y="177"/>
                </a:cubicBezTo>
                <a:cubicBezTo>
                  <a:pt x="109" y="177"/>
                  <a:pt x="110" y="178"/>
                  <a:pt x="110" y="179"/>
                </a:cubicBezTo>
                <a:cubicBezTo>
                  <a:pt x="108" y="180"/>
                  <a:pt x="109" y="183"/>
                  <a:pt x="106" y="182"/>
                </a:cubicBezTo>
                <a:cubicBezTo>
                  <a:pt x="106" y="182"/>
                  <a:pt x="107" y="183"/>
                  <a:pt x="107" y="183"/>
                </a:cubicBezTo>
                <a:cubicBezTo>
                  <a:pt x="107" y="183"/>
                  <a:pt x="107" y="183"/>
                  <a:pt x="106" y="184"/>
                </a:cubicBezTo>
                <a:cubicBezTo>
                  <a:pt x="106" y="184"/>
                  <a:pt x="106" y="184"/>
                  <a:pt x="106" y="184"/>
                </a:cubicBezTo>
                <a:cubicBezTo>
                  <a:pt x="106" y="184"/>
                  <a:pt x="106" y="184"/>
                  <a:pt x="106" y="184"/>
                </a:cubicBezTo>
                <a:cubicBezTo>
                  <a:pt x="106" y="184"/>
                  <a:pt x="106" y="185"/>
                  <a:pt x="106" y="185"/>
                </a:cubicBezTo>
                <a:cubicBezTo>
                  <a:pt x="105" y="185"/>
                  <a:pt x="104" y="185"/>
                  <a:pt x="104" y="186"/>
                </a:cubicBezTo>
                <a:cubicBezTo>
                  <a:pt x="104" y="186"/>
                  <a:pt x="105" y="186"/>
                  <a:pt x="105" y="186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5" y="188"/>
                  <a:pt x="104" y="189"/>
                  <a:pt x="104" y="191"/>
                </a:cubicBezTo>
                <a:cubicBezTo>
                  <a:pt x="104" y="191"/>
                  <a:pt x="104" y="191"/>
                  <a:pt x="103" y="191"/>
                </a:cubicBezTo>
                <a:cubicBezTo>
                  <a:pt x="102" y="192"/>
                  <a:pt x="102" y="194"/>
                  <a:pt x="100" y="194"/>
                </a:cubicBezTo>
                <a:cubicBezTo>
                  <a:pt x="100" y="193"/>
                  <a:pt x="101" y="193"/>
                  <a:pt x="101" y="191"/>
                </a:cubicBezTo>
                <a:cubicBezTo>
                  <a:pt x="102" y="191"/>
                  <a:pt x="102" y="192"/>
                  <a:pt x="102" y="192"/>
                </a:cubicBezTo>
                <a:cubicBezTo>
                  <a:pt x="104" y="191"/>
                  <a:pt x="100" y="191"/>
                  <a:pt x="100" y="189"/>
                </a:cubicBezTo>
                <a:cubicBezTo>
                  <a:pt x="98" y="190"/>
                  <a:pt x="100" y="191"/>
                  <a:pt x="99" y="191"/>
                </a:cubicBezTo>
                <a:cubicBezTo>
                  <a:pt x="99" y="192"/>
                  <a:pt x="100" y="190"/>
                  <a:pt x="100" y="191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99" y="193"/>
                  <a:pt x="98" y="193"/>
                  <a:pt x="98" y="194"/>
                </a:cubicBezTo>
                <a:cubicBezTo>
                  <a:pt x="98" y="194"/>
                  <a:pt x="98" y="194"/>
                  <a:pt x="98" y="195"/>
                </a:cubicBezTo>
                <a:cubicBezTo>
                  <a:pt x="97" y="194"/>
                  <a:pt x="97" y="194"/>
                  <a:pt x="96" y="193"/>
                </a:cubicBezTo>
                <a:cubicBezTo>
                  <a:pt x="97" y="192"/>
                  <a:pt x="97" y="190"/>
                  <a:pt x="96" y="189"/>
                </a:cubicBezTo>
                <a:cubicBezTo>
                  <a:pt x="95" y="189"/>
                  <a:pt x="97" y="190"/>
                  <a:pt x="96" y="191"/>
                </a:cubicBezTo>
                <a:cubicBezTo>
                  <a:pt x="95" y="191"/>
                  <a:pt x="94" y="189"/>
                  <a:pt x="95" y="188"/>
                </a:cubicBezTo>
                <a:cubicBezTo>
                  <a:pt x="93" y="189"/>
                  <a:pt x="94" y="188"/>
                  <a:pt x="93" y="187"/>
                </a:cubicBezTo>
                <a:cubicBezTo>
                  <a:pt x="93" y="186"/>
                  <a:pt x="94" y="188"/>
                  <a:pt x="95" y="188"/>
                </a:cubicBezTo>
                <a:cubicBezTo>
                  <a:pt x="95" y="186"/>
                  <a:pt x="93" y="185"/>
                  <a:pt x="91" y="186"/>
                </a:cubicBezTo>
                <a:cubicBezTo>
                  <a:pt x="91" y="185"/>
                  <a:pt x="92" y="185"/>
                  <a:pt x="92" y="184"/>
                </a:cubicBezTo>
                <a:cubicBezTo>
                  <a:pt x="91" y="185"/>
                  <a:pt x="91" y="184"/>
                  <a:pt x="90" y="185"/>
                </a:cubicBezTo>
                <a:cubicBezTo>
                  <a:pt x="89" y="182"/>
                  <a:pt x="92" y="185"/>
                  <a:pt x="92" y="183"/>
                </a:cubicBezTo>
                <a:cubicBezTo>
                  <a:pt x="91" y="182"/>
                  <a:pt x="90" y="182"/>
                  <a:pt x="89" y="180"/>
                </a:cubicBezTo>
                <a:cubicBezTo>
                  <a:pt x="88" y="180"/>
                  <a:pt x="88" y="181"/>
                  <a:pt x="88" y="182"/>
                </a:cubicBezTo>
                <a:cubicBezTo>
                  <a:pt x="88" y="181"/>
                  <a:pt x="88" y="180"/>
                  <a:pt x="86" y="180"/>
                </a:cubicBezTo>
                <a:cubicBezTo>
                  <a:pt x="86" y="178"/>
                  <a:pt x="85" y="179"/>
                  <a:pt x="84" y="178"/>
                </a:cubicBezTo>
                <a:cubicBezTo>
                  <a:pt x="83" y="177"/>
                  <a:pt x="81" y="176"/>
                  <a:pt x="79" y="175"/>
                </a:cubicBezTo>
                <a:cubicBezTo>
                  <a:pt x="77" y="170"/>
                  <a:pt x="72" y="167"/>
                  <a:pt x="68" y="163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7" y="163"/>
                  <a:pt x="67" y="162"/>
                  <a:pt x="66" y="162"/>
                </a:cubicBezTo>
                <a:cubicBezTo>
                  <a:pt x="66" y="161"/>
                  <a:pt x="67" y="161"/>
                  <a:pt x="67" y="161"/>
                </a:cubicBezTo>
                <a:cubicBezTo>
                  <a:pt x="64" y="160"/>
                  <a:pt x="64" y="158"/>
                  <a:pt x="60" y="156"/>
                </a:cubicBezTo>
                <a:cubicBezTo>
                  <a:pt x="59" y="156"/>
                  <a:pt x="59" y="157"/>
                  <a:pt x="59" y="157"/>
                </a:cubicBezTo>
                <a:cubicBezTo>
                  <a:pt x="59" y="156"/>
                  <a:pt x="59" y="156"/>
                  <a:pt x="58" y="156"/>
                </a:cubicBezTo>
                <a:cubicBezTo>
                  <a:pt x="58" y="156"/>
                  <a:pt x="58" y="155"/>
                  <a:pt x="58" y="155"/>
                </a:cubicBezTo>
                <a:cubicBezTo>
                  <a:pt x="56" y="154"/>
                  <a:pt x="57" y="154"/>
                  <a:pt x="56" y="152"/>
                </a:cubicBezTo>
                <a:cubicBezTo>
                  <a:pt x="56" y="152"/>
                  <a:pt x="56" y="153"/>
                  <a:pt x="55" y="153"/>
                </a:cubicBezTo>
                <a:cubicBezTo>
                  <a:pt x="54" y="152"/>
                  <a:pt x="53" y="150"/>
                  <a:pt x="50" y="150"/>
                </a:cubicBezTo>
                <a:cubicBezTo>
                  <a:pt x="50" y="148"/>
                  <a:pt x="52" y="150"/>
                  <a:pt x="52" y="149"/>
                </a:cubicBezTo>
                <a:cubicBezTo>
                  <a:pt x="50" y="149"/>
                  <a:pt x="49" y="147"/>
                  <a:pt x="49" y="148"/>
                </a:cubicBezTo>
                <a:cubicBezTo>
                  <a:pt x="48" y="147"/>
                  <a:pt x="48" y="147"/>
                  <a:pt x="49" y="146"/>
                </a:cubicBezTo>
                <a:cubicBezTo>
                  <a:pt x="47" y="145"/>
                  <a:pt x="48" y="147"/>
                  <a:pt x="47" y="147"/>
                </a:cubicBezTo>
                <a:cubicBezTo>
                  <a:pt x="46" y="144"/>
                  <a:pt x="44" y="143"/>
                  <a:pt x="44" y="140"/>
                </a:cubicBezTo>
                <a:cubicBezTo>
                  <a:pt x="43" y="139"/>
                  <a:pt x="43" y="142"/>
                  <a:pt x="42" y="141"/>
                </a:cubicBezTo>
                <a:cubicBezTo>
                  <a:pt x="40" y="139"/>
                  <a:pt x="37" y="136"/>
                  <a:pt x="37" y="134"/>
                </a:cubicBezTo>
                <a:cubicBezTo>
                  <a:pt x="37" y="133"/>
                  <a:pt x="36" y="134"/>
                  <a:pt x="36" y="134"/>
                </a:cubicBezTo>
                <a:cubicBezTo>
                  <a:pt x="32" y="127"/>
                  <a:pt x="23" y="122"/>
                  <a:pt x="21" y="115"/>
                </a:cubicBezTo>
                <a:cubicBezTo>
                  <a:pt x="18" y="114"/>
                  <a:pt x="14" y="110"/>
                  <a:pt x="14" y="105"/>
                </a:cubicBezTo>
                <a:cubicBezTo>
                  <a:pt x="15" y="105"/>
                  <a:pt x="15" y="106"/>
                  <a:pt x="15" y="107"/>
                </a:cubicBezTo>
                <a:cubicBezTo>
                  <a:pt x="15" y="107"/>
                  <a:pt x="16" y="107"/>
                  <a:pt x="16" y="106"/>
                </a:cubicBezTo>
                <a:cubicBezTo>
                  <a:pt x="15" y="107"/>
                  <a:pt x="15" y="103"/>
                  <a:pt x="13" y="104"/>
                </a:cubicBezTo>
                <a:cubicBezTo>
                  <a:pt x="15" y="102"/>
                  <a:pt x="11" y="102"/>
                  <a:pt x="12" y="99"/>
                </a:cubicBezTo>
                <a:cubicBezTo>
                  <a:pt x="10" y="99"/>
                  <a:pt x="9" y="99"/>
                  <a:pt x="9" y="99"/>
                </a:cubicBezTo>
                <a:cubicBezTo>
                  <a:pt x="9" y="98"/>
                  <a:pt x="9" y="98"/>
                  <a:pt x="9" y="98"/>
                </a:cubicBezTo>
                <a:cubicBezTo>
                  <a:pt x="10" y="97"/>
                  <a:pt x="10" y="96"/>
                  <a:pt x="11" y="95"/>
                </a:cubicBezTo>
                <a:cubicBezTo>
                  <a:pt x="7" y="91"/>
                  <a:pt x="5" y="83"/>
                  <a:pt x="4" y="78"/>
                </a:cubicBezTo>
                <a:cubicBezTo>
                  <a:pt x="4" y="78"/>
                  <a:pt x="3" y="78"/>
                  <a:pt x="3" y="79"/>
                </a:cubicBezTo>
                <a:cubicBezTo>
                  <a:pt x="3" y="78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6"/>
                  <a:pt x="3" y="76"/>
                  <a:pt x="3" y="77"/>
                </a:cubicBezTo>
                <a:cubicBezTo>
                  <a:pt x="3" y="76"/>
                  <a:pt x="2" y="76"/>
                  <a:pt x="2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4"/>
                  <a:pt x="3" y="73"/>
                  <a:pt x="4" y="73"/>
                </a:cubicBezTo>
                <a:cubicBezTo>
                  <a:pt x="4" y="72"/>
                  <a:pt x="4" y="74"/>
                  <a:pt x="2" y="73"/>
                </a:cubicBezTo>
                <a:cubicBezTo>
                  <a:pt x="3" y="71"/>
                  <a:pt x="0" y="68"/>
                  <a:pt x="2" y="66"/>
                </a:cubicBezTo>
                <a:cubicBezTo>
                  <a:pt x="2" y="66"/>
                  <a:pt x="1" y="66"/>
                  <a:pt x="1" y="65"/>
                </a:cubicBezTo>
                <a:cubicBezTo>
                  <a:pt x="1" y="64"/>
                  <a:pt x="2" y="64"/>
                  <a:pt x="2" y="64"/>
                </a:cubicBezTo>
                <a:cubicBezTo>
                  <a:pt x="2" y="63"/>
                  <a:pt x="1" y="63"/>
                  <a:pt x="1" y="64"/>
                </a:cubicBezTo>
                <a:cubicBezTo>
                  <a:pt x="0" y="63"/>
                  <a:pt x="2" y="62"/>
                  <a:pt x="2" y="61"/>
                </a:cubicBezTo>
                <a:cubicBezTo>
                  <a:pt x="1" y="61"/>
                  <a:pt x="1" y="61"/>
                  <a:pt x="1" y="62"/>
                </a:cubicBezTo>
                <a:cubicBezTo>
                  <a:pt x="0" y="62"/>
                  <a:pt x="1" y="60"/>
                  <a:pt x="1" y="59"/>
                </a:cubicBezTo>
                <a:cubicBezTo>
                  <a:pt x="1" y="58"/>
                  <a:pt x="2" y="60"/>
                  <a:pt x="2" y="58"/>
                </a:cubicBezTo>
                <a:cubicBezTo>
                  <a:pt x="2" y="58"/>
                  <a:pt x="1" y="59"/>
                  <a:pt x="1" y="58"/>
                </a:cubicBezTo>
                <a:cubicBezTo>
                  <a:pt x="4" y="33"/>
                  <a:pt x="17" y="14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1" y="6"/>
                  <a:pt x="41" y="6"/>
                </a:cubicBezTo>
                <a:cubicBezTo>
                  <a:pt x="41" y="6"/>
                  <a:pt x="41" y="6"/>
                  <a:pt x="42" y="6"/>
                </a:cubicBezTo>
                <a:cubicBezTo>
                  <a:pt x="42" y="6"/>
                  <a:pt x="42" y="6"/>
                  <a:pt x="43" y="6"/>
                </a:cubicBezTo>
                <a:cubicBezTo>
                  <a:pt x="43" y="5"/>
                  <a:pt x="43" y="5"/>
                  <a:pt x="42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6"/>
                  <a:pt x="44" y="5"/>
                  <a:pt x="44" y="6"/>
                </a:cubicBezTo>
                <a:cubicBezTo>
                  <a:pt x="46" y="4"/>
                  <a:pt x="49" y="4"/>
                  <a:pt x="51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2"/>
                  <a:pt x="51" y="2"/>
                  <a:pt x="51" y="2"/>
                </a:cubicBezTo>
                <a:cubicBezTo>
                  <a:pt x="52" y="2"/>
                  <a:pt x="52" y="3"/>
                  <a:pt x="52" y="3"/>
                </a:cubicBezTo>
                <a:cubicBezTo>
                  <a:pt x="55" y="2"/>
                  <a:pt x="58" y="0"/>
                  <a:pt x="62" y="0"/>
                </a:cubicBezTo>
                <a:cubicBezTo>
                  <a:pt x="65" y="3"/>
                  <a:pt x="68" y="2"/>
                  <a:pt x="74" y="3"/>
                </a:cubicBezTo>
                <a:cubicBezTo>
                  <a:pt x="74" y="3"/>
                  <a:pt x="73" y="3"/>
                  <a:pt x="73" y="4"/>
                </a:cubicBezTo>
                <a:cubicBezTo>
                  <a:pt x="74" y="3"/>
                  <a:pt x="75" y="4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2"/>
                  <a:pt x="77" y="4"/>
                  <a:pt x="78" y="4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5"/>
                  <a:pt x="78" y="5"/>
                  <a:pt x="78" y="4"/>
                </a:cubicBezTo>
                <a:cubicBezTo>
                  <a:pt x="79" y="5"/>
                  <a:pt x="80" y="6"/>
                  <a:pt x="81" y="6"/>
                </a:cubicBezTo>
                <a:cubicBezTo>
                  <a:pt x="79" y="9"/>
                  <a:pt x="83" y="10"/>
                  <a:pt x="84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87" y="15"/>
                  <a:pt x="93" y="17"/>
                  <a:pt x="95" y="21"/>
                </a:cubicBezTo>
                <a:cubicBezTo>
                  <a:pt x="94" y="22"/>
                  <a:pt x="94" y="20"/>
                  <a:pt x="93" y="19"/>
                </a:cubicBezTo>
                <a:cubicBezTo>
                  <a:pt x="93" y="21"/>
                  <a:pt x="94" y="22"/>
                  <a:pt x="95" y="23"/>
                </a:cubicBezTo>
                <a:cubicBezTo>
                  <a:pt x="95" y="23"/>
                  <a:pt x="95" y="22"/>
                  <a:pt x="95" y="21"/>
                </a:cubicBezTo>
                <a:cubicBezTo>
                  <a:pt x="96" y="21"/>
                  <a:pt x="97" y="22"/>
                  <a:pt x="97" y="23"/>
                </a:cubicBezTo>
                <a:cubicBezTo>
                  <a:pt x="109" y="14"/>
                  <a:pt x="119" y="7"/>
                  <a:pt x="135" y="3"/>
                </a:cubicBezTo>
                <a:cubicBezTo>
                  <a:pt x="135" y="4"/>
                  <a:pt x="135" y="4"/>
                  <a:pt x="135" y="4"/>
                </a:cubicBezTo>
                <a:cubicBezTo>
                  <a:pt x="139" y="4"/>
                  <a:pt x="139" y="3"/>
                  <a:pt x="142" y="4"/>
                </a:cubicBezTo>
                <a:cubicBezTo>
                  <a:pt x="140" y="2"/>
                  <a:pt x="155" y="4"/>
                  <a:pt x="155" y="7"/>
                </a:cubicBezTo>
                <a:cubicBezTo>
                  <a:pt x="161" y="7"/>
                  <a:pt x="162" y="15"/>
                  <a:pt x="168" y="15"/>
                </a:cubicBezTo>
                <a:cubicBezTo>
                  <a:pt x="168" y="15"/>
                  <a:pt x="168" y="16"/>
                  <a:pt x="169" y="17"/>
                </a:cubicBezTo>
                <a:cubicBezTo>
                  <a:pt x="171" y="18"/>
                  <a:pt x="169" y="16"/>
                  <a:pt x="171" y="16"/>
                </a:cubicBezTo>
                <a:cubicBezTo>
                  <a:pt x="172" y="20"/>
                  <a:pt x="178" y="22"/>
                  <a:pt x="181" y="26"/>
                </a:cubicBezTo>
                <a:cubicBezTo>
                  <a:pt x="181" y="26"/>
                  <a:pt x="180" y="26"/>
                  <a:pt x="180" y="26"/>
                </a:cubicBezTo>
                <a:cubicBezTo>
                  <a:pt x="181" y="28"/>
                  <a:pt x="183" y="26"/>
                  <a:pt x="182" y="28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2" y="28"/>
                  <a:pt x="184" y="31"/>
                  <a:pt x="183" y="32"/>
                </a:cubicBezTo>
                <a:cubicBezTo>
                  <a:pt x="183" y="33"/>
                  <a:pt x="184" y="33"/>
                  <a:pt x="185" y="33"/>
                </a:cubicBezTo>
                <a:cubicBezTo>
                  <a:pt x="183" y="39"/>
                  <a:pt x="185" y="43"/>
                  <a:pt x="182" y="47"/>
                </a:cubicBezTo>
                <a:cubicBezTo>
                  <a:pt x="184" y="47"/>
                  <a:pt x="182" y="52"/>
                  <a:pt x="185" y="53"/>
                </a:cubicBezTo>
                <a:cubicBezTo>
                  <a:pt x="186" y="53"/>
                  <a:pt x="184" y="51"/>
                  <a:pt x="185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5" y="51"/>
                  <a:pt x="186" y="52"/>
                  <a:pt x="186" y="53"/>
                </a:cubicBezTo>
                <a:cubicBezTo>
                  <a:pt x="186" y="53"/>
                  <a:pt x="186" y="53"/>
                  <a:pt x="186" y="53"/>
                </a:cubicBezTo>
                <a:cubicBezTo>
                  <a:pt x="184" y="57"/>
                  <a:pt x="183" y="61"/>
                  <a:pt x="183" y="64"/>
                </a:cubicBezTo>
                <a:cubicBezTo>
                  <a:pt x="183" y="66"/>
                  <a:pt x="183" y="66"/>
                  <a:pt x="181" y="67"/>
                </a:cubicBezTo>
                <a:close/>
                <a:moveTo>
                  <a:pt x="183" y="38"/>
                </a:moveTo>
                <a:cubicBezTo>
                  <a:pt x="183" y="36"/>
                  <a:pt x="185" y="35"/>
                  <a:pt x="183" y="34"/>
                </a:cubicBezTo>
                <a:cubicBezTo>
                  <a:pt x="183" y="35"/>
                  <a:pt x="182" y="37"/>
                  <a:pt x="183" y="38"/>
                </a:cubicBezTo>
                <a:close/>
                <a:moveTo>
                  <a:pt x="167" y="21"/>
                </a:moveTo>
                <a:cubicBezTo>
                  <a:pt x="166" y="21"/>
                  <a:pt x="160" y="21"/>
                  <a:pt x="158" y="19"/>
                </a:cubicBezTo>
                <a:cubicBezTo>
                  <a:pt x="158" y="21"/>
                  <a:pt x="158" y="24"/>
                  <a:pt x="157" y="26"/>
                </a:cubicBezTo>
                <a:cubicBezTo>
                  <a:pt x="163" y="25"/>
                  <a:pt x="166" y="23"/>
                  <a:pt x="170" y="25"/>
                </a:cubicBezTo>
                <a:cubicBezTo>
                  <a:pt x="171" y="22"/>
                  <a:pt x="165" y="22"/>
                  <a:pt x="167" y="21"/>
                </a:cubicBezTo>
                <a:close/>
                <a:moveTo>
                  <a:pt x="151" y="15"/>
                </a:moveTo>
                <a:cubicBezTo>
                  <a:pt x="156" y="16"/>
                  <a:pt x="159" y="19"/>
                  <a:pt x="164" y="18"/>
                </a:cubicBezTo>
                <a:cubicBezTo>
                  <a:pt x="161" y="16"/>
                  <a:pt x="157" y="14"/>
                  <a:pt x="153" y="12"/>
                </a:cubicBezTo>
                <a:cubicBezTo>
                  <a:pt x="153" y="13"/>
                  <a:pt x="154" y="13"/>
                  <a:pt x="153" y="14"/>
                </a:cubicBezTo>
                <a:cubicBezTo>
                  <a:pt x="153" y="13"/>
                  <a:pt x="152" y="13"/>
                  <a:pt x="151" y="12"/>
                </a:cubicBezTo>
                <a:cubicBezTo>
                  <a:pt x="151" y="14"/>
                  <a:pt x="151" y="13"/>
                  <a:pt x="151" y="15"/>
                </a:cubicBezTo>
                <a:close/>
                <a:moveTo>
                  <a:pt x="147" y="18"/>
                </a:moveTo>
                <a:cubicBezTo>
                  <a:pt x="148" y="19"/>
                  <a:pt x="151" y="20"/>
                  <a:pt x="149" y="21"/>
                </a:cubicBezTo>
                <a:cubicBezTo>
                  <a:pt x="152" y="21"/>
                  <a:pt x="152" y="23"/>
                  <a:pt x="152" y="25"/>
                </a:cubicBezTo>
                <a:cubicBezTo>
                  <a:pt x="154" y="24"/>
                  <a:pt x="153" y="26"/>
                  <a:pt x="154" y="27"/>
                </a:cubicBezTo>
                <a:cubicBezTo>
                  <a:pt x="155" y="27"/>
                  <a:pt x="155" y="27"/>
                  <a:pt x="156" y="27"/>
                </a:cubicBezTo>
                <a:cubicBezTo>
                  <a:pt x="155" y="25"/>
                  <a:pt x="156" y="23"/>
                  <a:pt x="157" y="22"/>
                </a:cubicBezTo>
                <a:cubicBezTo>
                  <a:pt x="155" y="23"/>
                  <a:pt x="156" y="21"/>
                  <a:pt x="157" y="20"/>
                </a:cubicBezTo>
                <a:cubicBezTo>
                  <a:pt x="155" y="19"/>
                  <a:pt x="153" y="18"/>
                  <a:pt x="151" y="17"/>
                </a:cubicBezTo>
                <a:cubicBezTo>
                  <a:pt x="151" y="19"/>
                  <a:pt x="148" y="16"/>
                  <a:pt x="147" y="18"/>
                </a:cubicBezTo>
                <a:close/>
                <a:moveTo>
                  <a:pt x="157" y="33"/>
                </a:moveTo>
                <a:cubicBezTo>
                  <a:pt x="153" y="32"/>
                  <a:pt x="152" y="35"/>
                  <a:pt x="151" y="36"/>
                </a:cubicBezTo>
                <a:cubicBezTo>
                  <a:pt x="151" y="36"/>
                  <a:pt x="150" y="36"/>
                  <a:pt x="150" y="37"/>
                </a:cubicBezTo>
                <a:cubicBezTo>
                  <a:pt x="151" y="36"/>
                  <a:pt x="149" y="36"/>
                  <a:pt x="149" y="35"/>
                </a:cubicBezTo>
                <a:cubicBezTo>
                  <a:pt x="150" y="35"/>
                  <a:pt x="150" y="33"/>
                  <a:pt x="151" y="35"/>
                </a:cubicBezTo>
                <a:cubicBezTo>
                  <a:pt x="151" y="35"/>
                  <a:pt x="150" y="35"/>
                  <a:pt x="151" y="35"/>
                </a:cubicBezTo>
                <a:cubicBezTo>
                  <a:pt x="151" y="34"/>
                  <a:pt x="151" y="34"/>
                  <a:pt x="152" y="32"/>
                </a:cubicBezTo>
                <a:cubicBezTo>
                  <a:pt x="149" y="31"/>
                  <a:pt x="147" y="36"/>
                  <a:pt x="146" y="38"/>
                </a:cubicBezTo>
                <a:cubicBezTo>
                  <a:pt x="148" y="38"/>
                  <a:pt x="147" y="36"/>
                  <a:pt x="149" y="36"/>
                </a:cubicBezTo>
                <a:cubicBezTo>
                  <a:pt x="150" y="38"/>
                  <a:pt x="147" y="39"/>
                  <a:pt x="146" y="40"/>
                </a:cubicBezTo>
                <a:cubicBezTo>
                  <a:pt x="150" y="41"/>
                  <a:pt x="151" y="38"/>
                  <a:pt x="154" y="37"/>
                </a:cubicBezTo>
                <a:cubicBezTo>
                  <a:pt x="153" y="35"/>
                  <a:pt x="155" y="35"/>
                  <a:pt x="154" y="34"/>
                </a:cubicBezTo>
                <a:cubicBezTo>
                  <a:pt x="155" y="34"/>
                  <a:pt x="156" y="33"/>
                  <a:pt x="156" y="34"/>
                </a:cubicBezTo>
                <a:cubicBezTo>
                  <a:pt x="156" y="35"/>
                  <a:pt x="156" y="36"/>
                  <a:pt x="155" y="37"/>
                </a:cubicBezTo>
                <a:cubicBezTo>
                  <a:pt x="157" y="37"/>
                  <a:pt x="157" y="36"/>
                  <a:pt x="158" y="37"/>
                </a:cubicBezTo>
                <a:cubicBezTo>
                  <a:pt x="159" y="35"/>
                  <a:pt x="156" y="35"/>
                  <a:pt x="157" y="33"/>
                </a:cubicBezTo>
                <a:close/>
                <a:moveTo>
                  <a:pt x="159" y="39"/>
                </a:moveTo>
                <a:cubicBezTo>
                  <a:pt x="153" y="36"/>
                  <a:pt x="150" y="44"/>
                  <a:pt x="145" y="43"/>
                </a:cubicBezTo>
                <a:cubicBezTo>
                  <a:pt x="145" y="42"/>
                  <a:pt x="146" y="42"/>
                  <a:pt x="146" y="41"/>
                </a:cubicBezTo>
                <a:cubicBezTo>
                  <a:pt x="144" y="41"/>
                  <a:pt x="144" y="42"/>
                  <a:pt x="144" y="43"/>
                </a:cubicBezTo>
                <a:cubicBezTo>
                  <a:pt x="146" y="44"/>
                  <a:pt x="145" y="43"/>
                  <a:pt x="146" y="44"/>
                </a:cubicBezTo>
                <a:cubicBezTo>
                  <a:pt x="147" y="45"/>
                  <a:pt x="145" y="44"/>
                  <a:pt x="145" y="46"/>
                </a:cubicBezTo>
                <a:cubicBezTo>
                  <a:pt x="148" y="46"/>
                  <a:pt x="148" y="45"/>
                  <a:pt x="149" y="44"/>
                </a:cubicBezTo>
                <a:cubicBezTo>
                  <a:pt x="149" y="44"/>
                  <a:pt x="149" y="43"/>
                  <a:pt x="149" y="42"/>
                </a:cubicBezTo>
                <a:cubicBezTo>
                  <a:pt x="154" y="39"/>
                  <a:pt x="160" y="42"/>
                  <a:pt x="160" y="47"/>
                </a:cubicBezTo>
                <a:cubicBezTo>
                  <a:pt x="159" y="47"/>
                  <a:pt x="159" y="46"/>
                  <a:pt x="158" y="46"/>
                </a:cubicBezTo>
                <a:cubicBezTo>
                  <a:pt x="158" y="44"/>
                  <a:pt x="157" y="43"/>
                  <a:pt x="156" y="42"/>
                </a:cubicBezTo>
                <a:cubicBezTo>
                  <a:pt x="156" y="43"/>
                  <a:pt x="154" y="42"/>
                  <a:pt x="153" y="42"/>
                </a:cubicBezTo>
                <a:cubicBezTo>
                  <a:pt x="152" y="44"/>
                  <a:pt x="155" y="45"/>
                  <a:pt x="153" y="46"/>
                </a:cubicBezTo>
                <a:cubicBezTo>
                  <a:pt x="152" y="46"/>
                  <a:pt x="152" y="45"/>
                  <a:pt x="151" y="45"/>
                </a:cubicBezTo>
                <a:cubicBezTo>
                  <a:pt x="151" y="47"/>
                  <a:pt x="150" y="46"/>
                  <a:pt x="150" y="48"/>
                </a:cubicBezTo>
                <a:cubicBezTo>
                  <a:pt x="151" y="48"/>
                  <a:pt x="151" y="49"/>
                  <a:pt x="151" y="49"/>
                </a:cubicBezTo>
                <a:cubicBezTo>
                  <a:pt x="153" y="49"/>
                  <a:pt x="154" y="51"/>
                  <a:pt x="154" y="54"/>
                </a:cubicBezTo>
                <a:cubicBezTo>
                  <a:pt x="155" y="53"/>
                  <a:pt x="156" y="55"/>
                  <a:pt x="157" y="53"/>
                </a:cubicBezTo>
                <a:cubicBezTo>
                  <a:pt x="156" y="53"/>
                  <a:pt x="157" y="51"/>
                  <a:pt x="158" y="50"/>
                </a:cubicBezTo>
                <a:cubicBezTo>
                  <a:pt x="157" y="49"/>
                  <a:pt x="156" y="49"/>
                  <a:pt x="155" y="49"/>
                </a:cubicBezTo>
                <a:cubicBezTo>
                  <a:pt x="156" y="48"/>
                  <a:pt x="154" y="47"/>
                  <a:pt x="153" y="46"/>
                </a:cubicBezTo>
                <a:cubicBezTo>
                  <a:pt x="153" y="46"/>
                  <a:pt x="154" y="45"/>
                  <a:pt x="154" y="45"/>
                </a:cubicBezTo>
                <a:cubicBezTo>
                  <a:pt x="156" y="46"/>
                  <a:pt x="157" y="48"/>
                  <a:pt x="159" y="49"/>
                </a:cubicBezTo>
                <a:cubicBezTo>
                  <a:pt x="159" y="47"/>
                  <a:pt x="160" y="48"/>
                  <a:pt x="160" y="49"/>
                </a:cubicBezTo>
                <a:cubicBezTo>
                  <a:pt x="161" y="47"/>
                  <a:pt x="160" y="46"/>
                  <a:pt x="161" y="45"/>
                </a:cubicBezTo>
                <a:cubicBezTo>
                  <a:pt x="161" y="46"/>
                  <a:pt x="162" y="47"/>
                  <a:pt x="162" y="48"/>
                </a:cubicBezTo>
                <a:cubicBezTo>
                  <a:pt x="162" y="47"/>
                  <a:pt x="163" y="47"/>
                  <a:pt x="164" y="47"/>
                </a:cubicBezTo>
                <a:cubicBezTo>
                  <a:pt x="165" y="44"/>
                  <a:pt x="163" y="42"/>
                  <a:pt x="163" y="41"/>
                </a:cubicBezTo>
                <a:cubicBezTo>
                  <a:pt x="161" y="42"/>
                  <a:pt x="160" y="41"/>
                  <a:pt x="162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2"/>
                  <a:pt x="161" y="42"/>
                  <a:pt x="160" y="43"/>
                </a:cubicBezTo>
                <a:cubicBezTo>
                  <a:pt x="159" y="41"/>
                  <a:pt x="159" y="41"/>
                  <a:pt x="159" y="39"/>
                </a:cubicBezTo>
                <a:close/>
                <a:moveTo>
                  <a:pt x="166" y="58"/>
                </a:moveTo>
                <a:cubicBezTo>
                  <a:pt x="164" y="57"/>
                  <a:pt x="162" y="55"/>
                  <a:pt x="160" y="57"/>
                </a:cubicBezTo>
                <a:cubicBezTo>
                  <a:pt x="161" y="57"/>
                  <a:pt x="161" y="60"/>
                  <a:pt x="161" y="58"/>
                </a:cubicBezTo>
                <a:cubicBezTo>
                  <a:pt x="161" y="58"/>
                  <a:pt x="161" y="57"/>
                  <a:pt x="161" y="57"/>
                </a:cubicBezTo>
                <a:cubicBezTo>
                  <a:pt x="162" y="58"/>
                  <a:pt x="164" y="57"/>
                  <a:pt x="164" y="58"/>
                </a:cubicBezTo>
                <a:cubicBezTo>
                  <a:pt x="163" y="58"/>
                  <a:pt x="163" y="59"/>
                  <a:pt x="161" y="59"/>
                </a:cubicBezTo>
                <a:cubicBezTo>
                  <a:pt x="162" y="63"/>
                  <a:pt x="160" y="64"/>
                  <a:pt x="160" y="66"/>
                </a:cubicBezTo>
                <a:cubicBezTo>
                  <a:pt x="154" y="68"/>
                  <a:pt x="153" y="76"/>
                  <a:pt x="154" y="81"/>
                </a:cubicBezTo>
                <a:cubicBezTo>
                  <a:pt x="155" y="82"/>
                  <a:pt x="155" y="81"/>
                  <a:pt x="157" y="82"/>
                </a:cubicBezTo>
                <a:cubicBezTo>
                  <a:pt x="156" y="79"/>
                  <a:pt x="158" y="80"/>
                  <a:pt x="158" y="79"/>
                </a:cubicBezTo>
                <a:cubicBezTo>
                  <a:pt x="158" y="79"/>
                  <a:pt x="159" y="76"/>
                  <a:pt x="161" y="76"/>
                </a:cubicBezTo>
                <a:cubicBezTo>
                  <a:pt x="161" y="74"/>
                  <a:pt x="161" y="74"/>
                  <a:pt x="162" y="75"/>
                </a:cubicBezTo>
                <a:cubicBezTo>
                  <a:pt x="162" y="73"/>
                  <a:pt x="163" y="70"/>
                  <a:pt x="164" y="68"/>
                </a:cubicBezTo>
                <a:cubicBezTo>
                  <a:pt x="163" y="69"/>
                  <a:pt x="164" y="69"/>
                  <a:pt x="165" y="70"/>
                </a:cubicBezTo>
                <a:cubicBezTo>
                  <a:pt x="164" y="71"/>
                  <a:pt x="164" y="73"/>
                  <a:pt x="163" y="72"/>
                </a:cubicBezTo>
                <a:cubicBezTo>
                  <a:pt x="164" y="74"/>
                  <a:pt x="166" y="73"/>
                  <a:pt x="167" y="71"/>
                </a:cubicBezTo>
                <a:cubicBezTo>
                  <a:pt x="168" y="73"/>
                  <a:pt x="165" y="73"/>
                  <a:pt x="165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6" y="73"/>
                  <a:pt x="169" y="72"/>
                  <a:pt x="167" y="71"/>
                </a:cubicBezTo>
                <a:cubicBezTo>
                  <a:pt x="169" y="69"/>
                  <a:pt x="170" y="65"/>
                  <a:pt x="168" y="64"/>
                </a:cubicBezTo>
                <a:cubicBezTo>
                  <a:pt x="170" y="62"/>
                  <a:pt x="168" y="60"/>
                  <a:pt x="166" y="60"/>
                </a:cubicBezTo>
                <a:cubicBezTo>
                  <a:pt x="165" y="61"/>
                  <a:pt x="167" y="61"/>
                  <a:pt x="166" y="62"/>
                </a:cubicBezTo>
                <a:cubicBezTo>
                  <a:pt x="164" y="61"/>
                  <a:pt x="165" y="58"/>
                  <a:pt x="166" y="58"/>
                </a:cubicBezTo>
                <a:close/>
                <a:moveTo>
                  <a:pt x="162" y="80"/>
                </a:moveTo>
                <a:cubicBezTo>
                  <a:pt x="163" y="79"/>
                  <a:pt x="164" y="77"/>
                  <a:pt x="165" y="78"/>
                </a:cubicBezTo>
                <a:cubicBezTo>
                  <a:pt x="165" y="77"/>
                  <a:pt x="166" y="76"/>
                  <a:pt x="165" y="75"/>
                </a:cubicBezTo>
                <a:cubicBezTo>
                  <a:pt x="161" y="76"/>
                  <a:pt x="160" y="81"/>
                  <a:pt x="157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6" y="82"/>
                  <a:pt x="155" y="83"/>
                  <a:pt x="155" y="84"/>
                </a:cubicBezTo>
                <a:cubicBezTo>
                  <a:pt x="156" y="84"/>
                  <a:pt x="156" y="83"/>
                  <a:pt x="157" y="83"/>
                </a:cubicBezTo>
                <a:cubicBezTo>
                  <a:pt x="155" y="86"/>
                  <a:pt x="156" y="84"/>
                  <a:pt x="158" y="85"/>
                </a:cubicBezTo>
                <a:cubicBezTo>
                  <a:pt x="156" y="85"/>
                  <a:pt x="155" y="86"/>
                  <a:pt x="156" y="88"/>
                </a:cubicBezTo>
                <a:cubicBezTo>
                  <a:pt x="158" y="88"/>
                  <a:pt x="157" y="85"/>
                  <a:pt x="159" y="85"/>
                </a:cubicBezTo>
                <a:cubicBezTo>
                  <a:pt x="159" y="86"/>
                  <a:pt x="158" y="87"/>
                  <a:pt x="160" y="87"/>
                </a:cubicBezTo>
                <a:cubicBezTo>
                  <a:pt x="160" y="85"/>
                  <a:pt x="160" y="85"/>
                  <a:pt x="159" y="84"/>
                </a:cubicBezTo>
                <a:cubicBezTo>
                  <a:pt x="161" y="84"/>
                  <a:pt x="162" y="84"/>
                  <a:pt x="161" y="82"/>
                </a:cubicBezTo>
                <a:cubicBezTo>
                  <a:pt x="163" y="82"/>
                  <a:pt x="162" y="80"/>
                  <a:pt x="165" y="81"/>
                </a:cubicBezTo>
                <a:cubicBezTo>
                  <a:pt x="164" y="80"/>
                  <a:pt x="165" y="78"/>
                  <a:pt x="164" y="78"/>
                </a:cubicBezTo>
                <a:cubicBezTo>
                  <a:pt x="164" y="79"/>
                  <a:pt x="164" y="80"/>
                  <a:pt x="162" y="80"/>
                </a:cubicBezTo>
                <a:close/>
                <a:moveTo>
                  <a:pt x="157" y="101"/>
                </a:moveTo>
                <a:cubicBezTo>
                  <a:pt x="155" y="101"/>
                  <a:pt x="153" y="102"/>
                  <a:pt x="154" y="103"/>
                </a:cubicBezTo>
                <a:cubicBezTo>
                  <a:pt x="154" y="102"/>
                  <a:pt x="155" y="103"/>
                  <a:pt x="155" y="103"/>
                </a:cubicBezTo>
                <a:cubicBezTo>
                  <a:pt x="155" y="101"/>
                  <a:pt x="157" y="102"/>
                  <a:pt x="157" y="101"/>
                </a:cubicBezTo>
                <a:close/>
                <a:moveTo>
                  <a:pt x="156" y="100"/>
                </a:moveTo>
                <a:cubicBezTo>
                  <a:pt x="154" y="100"/>
                  <a:pt x="154" y="98"/>
                  <a:pt x="154" y="97"/>
                </a:cubicBezTo>
                <a:cubicBezTo>
                  <a:pt x="151" y="98"/>
                  <a:pt x="152" y="99"/>
                  <a:pt x="151" y="99"/>
                </a:cubicBezTo>
                <a:cubicBezTo>
                  <a:pt x="152" y="100"/>
                  <a:pt x="151" y="102"/>
                  <a:pt x="152" y="102"/>
                </a:cubicBezTo>
                <a:cubicBezTo>
                  <a:pt x="152" y="100"/>
                  <a:pt x="155" y="100"/>
                  <a:pt x="156" y="100"/>
                </a:cubicBezTo>
                <a:close/>
                <a:moveTo>
                  <a:pt x="140" y="104"/>
                </a:moveTo>
                <a:cubicBezTo>
                  <a:pt x="139" y="105"/>
                  <a:pt x="137" y="106"/>
                  <a:pt x="135" y="106"/>
                </a:cubicBezTo>
                <a:cubicBezTo>
                  <a:pt x="137" y="106"/>
                  <a:pt x="137" y="107"/>
                  <a:pt x="138" y="107"/>
                </a:cubicBezTo>
                <a:cubicBezTo>
                  <a:pt x="136" y="107"/>
                  <a:pt x="136" y="108"/>
                  <a:pt x="136" y="108"/>
                </a:cubicBezTo>
                <a:cubicBezTo>
                  <a:pt x="135" y="107"/>
                  <a:pt x="135" y="104"/>
                  <a:pt x="133" y="105"/>
                </a:cubicBezTo>
                <a:cubicBezTo>
                  <a:pt x="133" y="105"/>
                  <a:pt x="134" y="104"/>
                  <a:pt x="134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1" y="105"/>
                  <a:pt x="133" y="104"/>
                  <a:pt x="133" y="105"/>
                </a:cubicBezTo>
                <a:cubicBezTo>
                  <a:pt x="132" y="105"/>
                  <a:pt x="132" y="106"/>
                  <a:pt x="132" y="106"/>
                </a:cubicBezTo>
                <a:cubicBezTo>
                  <a:pt x="131" y="106"/>
                  <a:pt x="131" y="105"/>
                  <a:pt x="130" y="105"/>
                </a:cubicBezTo>
                <a:cubicBezTo>
                  <a:pt x="129" y="107"/>
                  <a:pt x="129" y="108"/>
                  <a:pt x="128" y="109"/>
                </a:cubicBezTo>
                <a:cubicBezTo>
                  <a:pt x="129" y="108"/>
                  <a:pt x="128" y="106"/>
                  <a:pt x="127" y="107"/>
                </a:cubicBezTo>
                <a:cubicBezTo>
                  <a:pt x="127" y="108"/>
                  <a:pt x="124" y="112"/>
                  <a:pt x="122" y="112"/>
                </a:cubicBezTo>
                <a:cubicBezTo>
                  <a:pt x="123" y="112"/>
                  <a:pt x="123" y="112"/>
                  <a:pt x="122" y="114"/>
                </a:cubicBezTo>
                <a:cubicBezTo>
                  <a:pt x="124" y="114"/>
                  <a:pt x="126" y="115"/>
                  <a:pt x="127" y="116"/>
                </a:cubicBezTo>
                <a:cubicBezTo>
                  <a:pt x="127" y="116"/>
                  <a:pt x="127" y="117"/>
                  <a:pt x="127" y="117"/>
                </a:cubicBezTo>
                <a:cubicBezTo>
                  <a:pt x="127" y="117"/>
                  <a:pt x="128" y="116"/>
                  <a:pt x="128" y="117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126" y="117"/>
                  <a:pt x="126" y="116"/>
                  <a:pt x="124" y="117"/>
                </a:cubicBezTo>
                <a:cubicBezTo>
                  <a:pt x="124" y="116"/>
                  <a:pt x="124" y="116"/>
                  <a:pt x="124" y="115"/>
                </a:cubicBezTo>
                <a:cubicBezTo>
                  <a:pt x="123" y="116"/>
                  <a:pt x="122" y="114"/>
                  <a:pt x="120" y="116"/>
                </a:cubicBezTo>
                <a:cubicBezTo>
                  <a:pt x="120" y="118"/>
                  <a:pt x="120" y="121"/>
                  <a:pt x="121" y="123"/>
                </a:cubicBezTo>
                <a:cubicBezTo>
                  <a:pt x="124" y="123"/>
                  <a:pt x="126" y="122"/>
                  <a:pt x="129" y="121"/>
                </a:cubicBezTo>
                <a:cubicBezTo>
                  <a:pt x="129" y="119"/>
                  <a:pt x="126" y="119"/>
                  <a:pt x="128" y="117"/>
                </a:cubicBezTo>
                <a:cubicBezTo>
                  <a:pt x="128" y="119"/>
                  <a:pt x="129" y="120"/>
                  <a:pt x="130" y="120"/>
                </a:cubicBezTo>
                <a:cubicBezTo>
                  <a:pt x="129" y="118"/>
                  <a:pt x="130" y="119"/>
                  <a:pt x="131" y="120"/>
                </a:cubicBezTo>
                <a:cubicBezTo>
                  <a:pt x="131" y="119"/>
                  <a:pt x="132" y="119"/>
                  <a:pt x="132" y="118"/>
                </a:cubicBezTo>
                <a:cubicBezTo>
                  <a:pt x="131" y="118"/>
                  <a:pt x="130" y="118"/>
                  <a:pt x="130" y="118"/>
                </a:cubicBezTo>
                <a:cubicBezTo>
                  <a:pt x="130" y="117"/>
                  <a:pt x="128" y="116"/>
                  <a:pt x="130" y="115"/>
                </a:cubicBezTo>
                <a:cubicBezTo>
                  <a:pt x="131" y="116"/>
                  <a:pt x="132" y="117"/>
                  <a:pt x="133" y="118"/>
                </a:cubicBezTo>
                <a:cubicBezTo>
                  <a:pt x="134" y="117"/>
                  <a:pt x="134" y="113"/>
                  <a:pt x="136" y="115"/>
                </a:cubicBezTo>
                <a:cubicBezTo>
                  <a:pt x="134" y="112"/>
                  <a:pt x="140" y="110"/>
                  <a:pt x="137" y="108"/>
                </a:cubicBezTo>
                <a:cubicBezTo>
                  <a:pt x="140" y="109"/>
                  <a:pt x="140" y="107"/>
                  <a:pt x="140" y="104"/>
                </a:cubicBezTo>
                <a:close/>
                <a:moveTo>
                  <a:pt x="139" y="110"/>
                </a:moveTo>
                <a:cubicBezTo>
                  <a:pt x="139" y="111"/>
                  <a:pt x="137" y="114"/>
                  <a:pt x="138" y="114"/>
                </a:cubicBezTo>
                <a:cubicBezTo>
                  <a:pt x="139" y="112"/>
                  <a:pt x="141" y="113"/>
                  <a:pt x="142" y="111"/>
                </a:cubicBezTo>
                <a:cubicBezTo>
                  <a:pt x="141" y="111"/>
                  <a:pt x="141" y="110"/>
                  <a:pt x="139" y="110"/>
                </a:cubicBezTo>
                <a:close/>
                <a:moveTo>
                  <a:pt x="125" y="128"/>
                </a:moveTo>
                <a:cubicBezTo>
                  <a:pt x="125" y="125"/>
                  <a:pt x="130" y="125"/>
                  <a:pt x="128" y="123"/>
                </a:cubicBezTo>
                <a:cubicBezTo>
                  <a:pt x="127" y="125"/>
                  <a:pt x="122" y="123"/>
                  <a:pt x="121" y="125"/>
                </a:cubicBezTo>
                <a:cubicBezTo>
                  <a:pt x="122" y="126"/>
                  <a:pt x="122" y="124"/>
                  <a:pt x="122" y="125"/>
                </a:cubicBezTo>
                <a:cubicBezTo>
                  <a:pt x="122" y="127"/>
                  <a:pt x="119" y="124"/>
                  <a:pt x="119" y="126"/>
                </a:cubicBezTo>
                <a:cubicBezTo>
                  <a:pt x="120" y="126"/>
                  <a:pt x="118" y="129"/>
                  <a:pt x="119" y="129"/>
                </a:cubicBezTo>
                <a:cubicBezTo>
                  <a:pt x="120" y="128"/>
                  <a:pt x="121" y="130"/>
                  <a:pt x="119" y="130"/>
                </a:cubicBezTo>
                <a:cubicBezTo>
                  <a:pt x="120" y="130"/>
                  <a:pt x="121" y="131"/>
                  <a:pt x="121" y="130"/>
                </a:cubicBezTo>
                <a:cubicBezTo>
                  <a:pt x="119" y="129"/>
                  <a:pt x="122" y="129"/>
                  <a:pt x="122" y="128"/>
                </a:cubicBezTo>
                <a:cubicBezTo>
                  <a:pt x="121" y="128"/>
                  <a:pt x="119" y="127"/>
                  <a:pt x="121" y="126"/>
                </a:cubicBezTo>
                <a:cubicBezTo>
                  <a:pt x="120" y="129"/>
                  <a:pt x="122" y="127"/>
                  <a:pt x="122" y="126"/>
                </a:cubicBezTo>
                <a:cubicBezTo>
                  <a:pt x="122" y="128"/>
                  <a:pt x="122" y="128"/>
                  <a:pt x="123" y="129"/>
                </a:cubicBezTo>
                <a:cubicBezTo>
                  <a:pt x="122" y="127"/>
                  <a:pt x="124" y="128"/>
                  <a:pt x="125" y="128"/>
                </a:cubicBezTo>
                <a:close/>
                <a:moveTo>
                  <a:pt x="120" y="136"/>
                </a:moveTo>
                <a:cubicBezTo>
                  <a:pt x="119" y="137"/>
                  <a:pt x="117" y="138"/>
                  <a:pt x="117" y="140"/>
                </a:cubicBezTo>
                <a:cubicBezTo>
                  <a:pt x="117" y="140"/>
                  <a:pt x="116" y="139"/>
                  <a:pt x="116" y="140"/>
                </a:cubicBezTo>
                <a:cubicBezTo>
                  <a:pt x="116" y="141"/>
                  <a:pt x="118" y="142"/>
                  <a:pt x="120" y="141"/>
                </a:cubicBezTo>
                <a:cubicBezTo>
                  <a:pt x="120" y="139"/>
                  <a:pt x="121" y="136"/>
                  <a:pt x="120" y="136"/>
                </a:cubicBezTo>
                <a:close/>
                <a:moveTo>
                  <a:pt x="117" y="146"/>
                </a:moveTo>
                <a:cubicBezTo>
                  <a:pt x="119" y="146"/>
                  <a:pt x="119" y="141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7" y="143"/>
                  <a:pt x="117" y="143"/>
                  <a:pt x="117" y="143"/>
                </a:cubicBezTo>
                <a:cubicBezTo>
                  <a:pt x="117" y="144"/>
                  <a:pt x="118" y="144"/>
                  <a:pt x="117" y="146"/>
                </a:cubicBezTo>
                <a:close/>
                <a:moveTo>
                  <a:pt x="114" y="160"/>
                </a:moveTo>
                <a:cubicBezTo>
                  <a:pt x="116" y="158"/>
                  <a:pt x="115" y="157"/>
                  <a:pt x="116" y="156"/>
                </a:cubicBezTo>
                <a:cubicBezTo>
                  <a:pt x="116" y="157"/>
                  <a:pt x="117" y="157"/>
                  <a:pt x="117" y="156"/>
                </a:cubicBezTo>
                <a:cubicBezTo>
                  <a:pt x="115" y="154"/>
                  <a:pt x="114" y="158"/>
                  <a:pt x="114" y="160"/>
                </a:cubicBezTo>
                <a:close/>
                <a:moveTo>
                  <a:pt x="109" y="134"/>
                </a:moveTo>
                <a:cubicBezTo>
                  <a:pt x="108" y="134"/>
                  <a:pt x="109" y="133"/>
                  <a:pt x="108" y="133"/>
                </a:cubicBezTo>
                <a:cubicBezTo>
                  <a:pt x="108" y="134"/>
                  <a:pt x="108" y="135"/>
                  <a:pt x="109" y="135"/>
                </a:cubicBezTo>
                <a:cubicBezTo>
                  <a:pt x="109" y="133"/>
                  <a:pt x="114" y="136"/>
                  <a:pt x="112" y="134"/>
                </a:cubicBezTo>
                <a:cubicBezTo>
                  <a:pt x="111" y="134"/>
                  <a:pt x="111" y="134"/>
                  <a:pt x="111" y="134"/>
                </a:cubicBezTo>
                <a:cubicBezTo>
                  <a:pt x="112" y="133"/>
                  <a:pt x="111" y="134"/>
                  <a:pt x="111" y="132"/>
                </a:cubicBezTo>
                <a:cubicBezTo>
                  <a:pt x="110" y="133"/>
                  <a:pt x="108" y="132"/>
                  <a:pt x="108" y="133"/>
                </a:cubicBezTo>
                <a:cubicBezTo>
                  <a:pt x="109" y="132"/>
                  <a:pt x="110" y="134"/>
                  <a:pt x="109" y="134"/>
                </a:cubicBezTo>
                <a:close/>
                <a:moveTo>
                  <a:pt x="107" y="130"/>
                </a:moveTo>
                <a:cubicBezTo>
                  <a:pt x="108" y="130"/>
                  <a:pt x="108" y="130"/>
                  <a:pt x="108" y="130"/>
                </a:cubicBezTo>
                <a:cubicBezTo>
                  <a:pt x="109" y="130"/>
                  <a:pt x="107" y="129"/>
                  <a:pt x="109" y="128"/>
                </a:cubicBezTo>
                <a:cubicBezTo>
                  <a:pt x="109" y="128"/>
                  <a:pt x="109" y="130"/>
                  <a:pt x="110" y="129"/>
                </a:cubicBezTo>
                <a:cubicBezTo>
                  <a:pt x="110" y="129"/>
                  <a:pt x="110" y="129"/>
                  <a:pt x="110" y="128"/>
                </a:cubicBezTo>
                <a:cubicBezTo>
                  <a:pt x="108" y="127"/>
                  <a:pt x="113" y="127"/>
                  <a:pt x="110" y="125"/>
                </a:cubicBezTo>
                <a:cubicBezTo>
                  <a:pt x="110" y="126"/>
                  <a:pt x="109" y="125"/>
                  <a:pt x="108" y="126"/>
                </a:cubicBezTo>
                <a:cubicBezTo>
                  <a:pt x="107" y="126"/>
                  <a:pt x="108" y="128"/>
                  <a:pt x="106" y="128"/>
                </a:cubicBezTo>
                <a:cubicBezTo>
                  <a:pt x="106" y="129"/>
                  <a:pt x="107" y="129"/>
                  <a:pt x="107" y="130"/>
                </a:cubicBezTo>
                <a:close/>
                <a:moveTo>
                  <a:pt x="103" y="124"/>
                </a:moveTo>
                <a:cubicBezTo>
                  <a:pt x="103" y="122"/>
                  <a:pt x="103" y="122"/>
                  <a:pt x="103" y="122"/>
                </a:cubicBezTo>
                <a:cubicBezTo>
                  <a:pt x="101" y="122"/>
                  <a:pt x="101" y="123"/>
                  <a:pt x="101" y="125"/>
                </a:cubicBezTo>
                <a:cubicBezTo>
                  <a:pt x="102" y="125"/>
                  <a:pt x="105" y="124"/>
                  <a:pt x="103" y="123"/>
                </a:cubicBezTo>
                <a:cubicBezTo>
                  <a:pt x="103" y="123"/>
                  <a:pt x="103" y="124"/>
                  <a:pt x="103" y="124"/>
                </a:cubicBezTo>
                <a:close/>
                <a:moveTo>
                  <a:pt x="108" y="115"/>
                </a:moveTo>
                <a:cubicBezTo>
                  <a:pt x="105" y="115"/>
                  <a:pt x="108" y="112"/>
                  <a:pt x="107" y="111"/>
                </a:cubicBezTo>
                <a:cubicBezTo>
                  <a:pt x="103" y="110"/>
                  <a:pt x="103" y="110"/>
                  <a:pt x="100" y="110"/>
                </a:cubicBezTo>
                <a:cubicBezTo>
                  <a:pt x="101" y="112"/>
                  <a:pt x="98" y="109"/>
                  <a:pt x="98" y="111"/>
                </a:cubicBezTo>
                <a:cubicBezTo>
                  <a:pt x="100" y="111"/>
                  <a:pt x="96" y="115"/>
                  <a:pt x="98" y="116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96" y="117"/>
                  <a:pt x="98" y="117"/>
                  <a:pt x="98" y="118"/>
                </a:cubicBezTo>
                <a:cubicBezTo>
                  <a:pt x="97" y="118"/>
                  <a:pt x="96" y="118"/>
                  <a:pt x="96" y="117"/>
                </a:cubicBezTo>
                <a:cubicBezTo>
                  <a:pt x="97" y="120"/>
                  <a:pt x="95" y="123"/>
                  <a:pt x="94" y="126"/>
                </a:cubicBezTo>
                <a:cubicBezTo>
                  <a:pt x="95" y="126"/>
                  <a:pt x="94" y="128"/>
                  <a:pt x="96" y="128"/>
                </a:cubicBezTo>
                <a:cubicBezTo>
                  <a:pt x="96" y="126"/>
                  <a:pt x="98" y="124"/>
                  <a:pt x="99" y="124"/>
                </a:cubicBezTo>
                <a:cubicBezTo>
                  <a:pt x="98" y="124"/>
                  <a:pt x="99" y="122"/>
                  <a:pt x="98" y="122"/>
                </a:cubicBezTo>
                <a:cubicBezTo>
                  <a:pt x="99" y="122"/>
                  <a:pt x="100" y="122"/>
                  <a:pt x="101" y="122"/>
                </a:cubicBezTo>
                <a:cubicBezTo>
                  <a:pt x="102" y="121"/>
                  <a:pt x="102" y="117"/>
                  <a:pt x="103" y="115"/>
                </a:cubicBezTo>
                <a:cubicBezTo>
                  <a:pt x="104" y="117"/>
                  <a:pt x="103" y="117"/>
                  <a:pt x="102" y="119"/>
                </a:cubicBezTo>
                <a:cubicBezTo>
                  <a:pt x="105" y="118"/>
                  <a:pt x="106" y="115"/>
                  <a:pt x="108" y="115"/>
                </a:cubicBezTo>
                <a:close/>
                <a:moveTo>
                  <a:pt x="101" y="126"/>
                </a:moveTo>
                <a:cubicBezTo>
                  <a:pt x="100" y="125"/>
                  <a:pt x="98" y="126"/>
                  <a:pt x="98" y="127"/>
                </a:cubicBezTo>
                <a:cubicBezTo>
                  <a:pt x="100" y="127"/>
                  <a:pt x="100" y="126"/>
                  <a:pt x="101" y="126"/>
                </a:cubicBezTo>
                <a:close/>
                <a:moveTo>
                  <a:pt x="97" y="131"/>
                </a:moveTo>
                <a:cubicBezTo>
                  <a:pt x="96" y="133"/>
                  <a:pt x="97" y="133"/>
                  <a:pt x="98" y="134"/>
                </a:cubicBezTo>
                <a:cubicBezTo>
                  <a:pt x="98" y="133"/>
                  <a:pt x="98" y="131"/>
                  <a:pt x="99" y="130"/>
                </a:cubicBezTo>
                <a:cubicBezTo>
                  <a:pt x="98" y="130"/>
                  <a:pt x="97" y="131"/>
                  <a:pt x="97" y="131"/>
                </a:cubicBezTo>
                <a:close/>
                <a:moveTo>
                  <a:pt x="95" y="137"/>
                </a:moveTo>
                <a:cubicBezTo>
                  <a:pt x="95" y="135"/>
                  <a:pt x="94" y="135"/>
                  <a:pt x="93" y="135"/>
                </a:cubicBezTo>
                <a:cubicBezTo>
                  <a:pt x="93" y="137"/>
                  <a:pt x="91" y="138"/>
                  <a:pt x="90" y="140"/>
                </a:cubicBezTo>
                <a:cubicBezTo>
                  <a:pt x="92" y="139"/>
                  <a:pt x="93" y="141"/>
                  <a:pt x="93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39"/>
                  <a:pt x="93" y="136"/>
                  <a:pt x="95" y="137"/>
                </a:cubicBezTo>
                <a:close/>
                <a:moveTo>
                  <a:pt x="79" y="141"/>
                </a:moveTo>
                <a:cubicBezTo>
                  <a:pt x="80" y="140"/>
                  <a:pt x="81" y="139"/>
                  <a:pt x="82" y="138"/>
                </a:cubicBezTo>
                <a:cubicBezTo>
                  <a:pt x="80" y="138"/>
                  <a:pt x="82" y="135"/>
                  <a:pt x="83" y="134"/>
                </a:cubicBezTo>
                <a:cubicBezTo>
                  <a:pt x="83" y="139"/>
                  <a:pt x="85" y="130"/>
                  <a:pt x="86" y="134"/>
                </a:cubicBezTo>
                <a:cubicBezTo>
                  <a:pt x="87" y="133"/>
                  <a:pt x="87" y="132"/>
                  <a:pt x="87" y="132"/>
                </a:cubicBezTo>
                <a:cubicBezTo>
                  <a:pt x="86" y="132"/>
                  <a:pt x="86" y="133"/>
                  <a:pt x="86" y="131"/>
                </a:cubicBezTo>
                <a:cubicBezTo>
                  <a:pt x="84" y="132"/>
                  <a:pt x="82" y="130"/>
                  <a:pt x="81" y="133"/>
                </a:cubicBezTo>
                <a:cubicBezTo>
                  <a:pt x="82" y="133"/>
                  <a:pt x="83" y="133"/>
                  <a:pt x="83" y="133"/>
                </a:cubicBezTo>
                <a:cubicBezTo>
                  <a:pt x="82" y="135"/>
                  <a:pt x="80" y="134"/>
                  <a:pt x="80" y="133"/>
                </a:cubicBezTo>
                <a:cubicBezTo>
                  <a:pt x="80" y="134"/>
                  <a:pt x="79" y="134"/>
                  <a:pt x="79" y="134"/>
                </a:cubicBezTo>
                <a:cubicBezTo>
                  <a:pt x="79" y="136"/>
                  <a:pt x="78" y="138"/>
                  <a:pt x="77" y="138"/>
                </a:cubicBezTo>
                <a:cubicBezTo>
                  <a:pt x="77" y="138"/>
                  <a:pt x="78" y="139"/>
                  <a:pt x="78" y="139"/>
                </a:cubicBezTo>
                <a:cubicBezTo>
                  <a:pt x="76" y="140"/>
                  <a:pt x="79" y="143"/>
                  <a:pt x="79" y="144"/>
                </a:cubicBezTo>
                <a:cubicBezTo>
                  <a:pt x="78" y="144"/>
                  <a:pt x="78" y="144"/>
                  <a:pt x="77" y="144"/>
                </a:cubicBezTo>
                <a:cubicBezTo>
                  <a:pt x="77" y="144"/>
                  <a:pt x="77" y="145"/>
                  <a:pt x="77" y="145"/>
                </a:cubicBezTo>
                <a:cubicBezTo>
                  <a:pt x="79" y="147"/>
                  <a:pt x="81" y="143"/>
                  <a:pt x="80" y="142"/>
                </a:cubicBezTo>
                <a:cubicBezTo>
                  <a:pt x="80" y="142"/>
                  <a:pt x="80" y="143"/>
                  <a:pt x="80" y="143"/>
                </a:cubicBezTo>
                <a:cubicBezTo>
                  <a:pt x="80" y="142"/>
                  <a:pt x="78" y="142"/>
                  <a:pt x="79" y="141"/>
                </a:cubicBezTo>
                <a:close/>
                <a:moveTo>
                  <a:pt x="81" y="126"/>
                </a:moveTo>
                <a:cubicBezTo>
                  <a:pt x="80" y="128"/>
                  <a:pt x="80" y="128"/>
                  <a:pt x="79" y="129"/>
                </a:cubicBezTo>
                <a:cubicBezTo>
                  <a:pt x="80" y="129"/>
                  <a:pt x="80" y="129"/>
                  <a:pt x="80" y="130"/>
                </a:cubicBezTo>
                <a:cubicBezTo>
                  <a:pt x="82" y="129"/>
                  <a:pt x="83" y="128"/>
                  <a:pt x="83" y="128"/>
                </a:cubicBezTo>
                <a:cubicBezTo>
                  <a:pt x="85" y="128"/>
                  <a:pt x="82" y="128"/>
                  <a:pt x="83" y="126"/>
                </a:cubicBezTo>
                <a:cubicBezTo>
                  <a:pt x="83" y="125"/>
                  <a:pt x="84" y="125"/>
                  <a:pt x="86" y="124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4" y="125"/>
                  <a:pt x="86" y="125"/>
                  <a:pt x="86" y="126"/>
                </a:cubicBezTo>
                <a:cubicBezTo>
                  <a:pt x="84" y="127"/>
                  <a:pt x="84" y="128"/>
                  <a:pt x="84" y="129"/>
                </a:cubicBezTo>
                <a:cubicBezTo>
                  <a:pt x="86" y="130"/>
                  <a:pt x="87" y="130"/>
                  <a:pt x="90" y="130"/>
                </a:cubicBezTo>
                <a:cubicBezTo>
                  <a:pt x="92" y="129"/>
                  <a:pt x="90" y="127"/>
                  <a:pt x="92" y="126"/>
                </a:cubicBezTo>
                <a:cubicBezTo>
                  <a:pt x="91" y="126"/>
                  <a:pt x="90" y="126"/>
                  <a:pt x="90" y="126"/>
                </a:cubicBezTo>
                <a:cubicBezTo>
                  <a:pt x="89" y="125"/>
                  <a:pt x="91" y="124"/>
                  <a:pt x="90" y="123"/>
                </a:cubicBezTo>
                <a:cubicBezTo>
                  <a:pt x="90" y="124"/>
                  <a:pt x="89" y="121"/>
                  <a:pt x="88" y="121"/>
                </a:cubicBezTo>
                <a:cubicBezTo>
                  <a:pt x="88" y="123"/>
                  <a:pt x="87" y="123"/>
                  <a:pt x="86" y="124"/>
                </a:cubicBezTo>
                <a:cubicBezTo>
                  <a:pt x="86" y="124"/>
                  <a:pt x="86" y="124"/>
                  <a:pt x="86" y="123"/>
                </a:cubicBezTo>
                <a:cubicBezTo>
                  <a:pt x="87" y="123"/>
                  <a:pt x="86" y="121"/>
                  <a:pt x="87" y="120"/>
                </a:cubicBezTo>
                <a:cubicBezTo>
                  <a:pt x="87" y="120"/>
                  <a:pt x="86" y="119"/>
                  <a:pt x="85" y="119"/>
                </a:cubicBezTo>
                <a:cubicBezTo>
                  <a:pt x="84" y="121"/>
                  <a:pt x="82" y="124"/>
                  <a:pt x="81" y="126"/>
                </a:cubicBezTo>
                <a:cubicBezTo>
                  <a:pt x="80" y="126"/>
                  <a:pt x="80" y="125"/>
                  <a:pt x="80" y="124"/>
                </a:cubicBezTo>
                <a:cubicBezTo>
                  <a:pt x="81" y="123"/>
                  <a:pt x="81" y="124"/>
                  <a:pt x="82" y="123"/>
                </a:cubicBezTo>
                <a:cubicBezTo>
                  <a:pt x="80" y="123"/>
                  <a:pt x="83" y="121"/>
                  <a:pt x="81" y="120"/>
                </a:cubicBezTo>
                <a:cubicBezTo>
                  <a:pt x="80" y="122"/>
                  <a:pt x="78" y="122"/>
                  <a:pt x="77" y="124"/>
                </a:cubicBezTo>
                <a:cubicBezTo>
                  <a:pt x="79" y="125"/>
                  <a:pt x="74" y="126"/>
                  <a:pt x="76" y="128"/>
                </a:cubicBezTo>
                <a:cubicBezTo>
                  <a:pt x="77" y="126"/>
                  <a:pt x="77" y="128"/>
                  <a:pt x="78" y="128"/>
                </a:cubicBezTo>
                <a:cubicBezTo>
                  <a:pt x="79" y="127"/>
                  <a:pt x="78" y="126"/>
                  <a:pt x="79" y="125"/>
                </a:cubicBezTo>
                <a:cubicBezTo>
                  <a:pt x="80" y="126"/>
                  <a:pt x="80" y="128"/>
                  <a:pt x="81" y="126"/>
                </a:cubicBezTo>
                <a:close/>
                <a:moveTo>
                  <a:pt x="61" y="125"/>
                </a:moveTo>
                <a:cubicBezTo>
                  <a:pt x="61" y="126"/>
                  <a:pt x="60" y="126"/>
                  <a:pt x="61" y="126"/>
                </a:cubicBezTo>
                <a:cubicBezTo>
                  <a:pt x="62" y="126"/>
                  <a:pt x="65" y="125"/>
                  <a:pt x="67" y="126"/>
                </a:cubicBezTo>
                <a:cubicBezTo>
                  <a:pt x="68" y="123"/>
                  <a:pt x="71" y="123"/>
                  <a:pt x="71" y="120"/>
                </a:cubicBezTo>
                <a:cubicBezTo>
                  <a:pt x="71" y="120"/>
                  <a:pt x="72" y="120"/>
                  <a:pt x="72" y="121"/>
                </a:cubicBezTo>
                <a:cubicBezTo>
                  <a:pt x="72" y="121"/>
                  <a:pt x="72" y="121"/>
                  <a:pt x="73" y="121"/>
                </a:cubicBezTo>
                <a:cubicBezTo>
                  <a:pt x="73" y="119"/>
                  <a:pt x="73" y="118"/>
                  <a:pt x="74" y="117"/>
                </a:cubicBezTo>
                <a:cubicBezTo>
                  <a:pt x="73" y="117"/>
                  <a:pt x="69" y="117"/>
                  <a:pt x="70" y="119"/>
                </a:cubicBezTo>
                <a:cubicBezTo>
                  <a:pt x="69" y="118"/>
                  <a:pt x="67" y="118"/>
                  <a:pt x="67" y="119"/>
                </a:cubicBezTo>
                <a:cubicBezTo>
                  <a:pt x="66" y="119"/>
                  <a:pt x="64" y="123"/>
                  <a:pt x="62" y="122"/>
                </a:cubicBezTo>
                <a:cubicBezTo>
                  <a:pt x="61" y="123"/>
                  <a:pt x="62" y="123"/>
                  <a:pt x="62" y="124"/>
                </a:cubicBezTo>
                <a:cubicBezTo>
                  <a:pt x="62" y="124"/>
                  <a:pt x="62" y="124"/>
                  <a:pt x="62" y="125"/>
                </a:cubicBezTo>
                <a:cubicBezTo>
                  <a:pt x="59" y="123"/>
                  <a:pt x="57" y="125"/>
                  <a:pt x="56" y="126"/>
                </a:cubicBezTo>
                <a:cubicBezTo>
                  <a:pt x="58" y="127"/>
                  <a:pt x="59" y="124"/>
                  <a:pt x="61" y="125"/>
                </a:cubicBezTo>
                <a:close/>
                <a:moveTo>
                  <a:pt x="84" y="110"/>
                </a:moveTo>
                <a:cubicBezTo>
                  <a:pt x="79" y="112"/>
                  <a:pt x="82" y="113"/>
                  <a:pt x="79" y="114"/>
                </a:cubicBezTo>
                <a:cubicBezTo>
                  <a:pt x="80" y="115"/>
                  <a:pt x="80" y="116"/>
                  <a:pt x="82" y="115"/>
                </a:cubicBezTo>
                <a:cubicBezTo>
                  <a:pt x="83" y="112"/>
                  <a:pt x="85" y="110"/>
                  <a:pt x="86" y="109"/>
                </a:cubicBezTo>
                <a:cubicBezTo>
                  <a:pt x="85" y="109"/>
                  <a:pt x="82" y="107"/>
                  <a:pt x="83" y="108"/>
                </a:cubicBezTo>
                <a:cubicBezTo>
                  <a:pt x="84" y="109"/>
                  <a:pt x="83" y="109"/>
                  <a:pt x="84" y="110"/>
                </a:cubicBezTo>
                <a:close/>
                <a:moveTo>
                  <a:pt x="79" y="96"/>
                </a:moveTo>
                <a:cubicBezTo>
                  <a:pt x="78" y="96"/>
                  <a:pt x="78" y="98"/>
                  <a:pt x="77" y="99"/>
                </a:cubicBezTo>
                <a:cubicBezTo>
                  <a:pt x="80" y="100"/>
                  <a:pt x="80" y="102"/>
                  <a:pt x="84" y="104"/>
                </a:cubicBezTo>
                <a:cubicBezTo>
                  <a:pt x="84" y="98"/>
                  <a:pt x="85" y="95"/>
                  <a:pt x="81" y="95"/>
                </a:cubicBezTo>
                <a:cubicBezTo>
                  <a:pt x="82" y="95"/>
                  <a:pt x="83" y="94"/>
                  <a:pt x="82" y="93"/>
                </a:cubicBezTo>
                <a:cubicBezTo>
                  <a:pt x="81" y="95"/>
                  <a:pt x="80" y="93"/>
                  <a:pt x="81" y="92"/>
                </a:cubicBezTo>
                <a:cubicBezTo>
                  <a:pt x="78" y="92"/>
                  <a:pt x="78" y="94"/>
                  <a:pt x="76" y="94"/>
                </a:cubicBezTo>
                <a:cubicBezTo>
                  <a:pt x="77" y="93"/>
                  <a:pt x="79" y="94"/>
                  <a:pt x="78" y="91"/>
                </a:cubicBezTo>
                <a:cubicBezTo>
                  <a:pt x="76" y="92"/>
                  <a:pt x="73" y="95"/>
                  <a:pt x="74" y="98"/>
                </a:cubicBezTo>
                <a:cubicBezTo>
                  <a:pt x="77" y="97"/>
                  <a:pt x="76" y="97"/>
                  <a:pt x="77" y="99"/>
                </a:cubicBezTo>
                <a:cubicBezTo>
                  <a:pt x="78" y="97"/>
                  <a:pt x="76" y="96"/>
                  <a:pt x="76" y="95"/>
                </a:cubicBezTo>
                <a:cubicBezTo>
                  <a:pt x="77" y="96"/>
                  <a:pt x="79" y="95"/>
                  <a:pt x="79" y="96"/>
                </a:cubicBezTo>
                <a:close/>
                <a:moveTo>
                  <a:pt x="72" y="94"/>
                </a:moveTo>
                <a:cubicBezTo>
                  <a:pt x="73" y="92"/>
                  <a:pt x="72" y="90"/>
                  <a:pt x="74" y="90"/>
                </a:cubicBezTo>
                <a:cubicBezTo>
                  <a:pt x="75" y="90"/>
                  <a:pt x="75" y="91"/>
                  <a:pt x="75" y="91"/>
                </a:cubicBezTo>
                <a:cubicBezTo>
                  <a:pt x="76" y="91"/>
                  <a:pt x="77" y="91"/>
                  <a:pt x="77" y="90"/>
                </a:cubicBezTo>
                <a:cubicBezTo>
                  <a:pt x="74" y="89"/>
                  <a:pt x="71" y="87"/>
                  <a:pt x="69" y="88"/>
                </a:cubicBezTo>
                <a:cubicBezTo>
                  <a:pt x="70" y="88"/>
                  <a:pt x="68" y="89"/>
                  <a:pt x="68" y="89"/>
                </a:cubicBezTo>
                <a:cubicBezTo>
                  <a:pt x="67" y="91"/>
                  <a:pt x="68" y="92"/>
                  <a:pt x="66" y="92"/>
                </a:cubicBezTo>
                <a:cubicBezTo>
                  <a:pt x="66" y="95"/>
                  <a:pt x="66" y="95"/>
                  <a:pt x="66" y="95"/>
                </a:cubicBezTo>
                <a:cubicBezTo>
                  <a:pt x="68" y="96"/>
                  <a:pt x="71" y="92"/>
                  <a:pt x="72" y="94"/>
                </a:cubicBezTo>
                <a:close/>
                <a:moveTo>
                  <a:pt x="68" y="97"/>
                </a:moveTo>
                <a:cubicBezTo>
                  <a:pt x="70" y="96"/>
                  <a:pt x="72" y="98"/>
                  <a:pt x="72" y="96"/>
                </a:cubicBezTo>
                <a:cubicBezTo>
                  <a:pt x="70" y="96"/>
                  <a:pt x="69" y="96"/>
                  <a:pt x="68" y="97"/>
                </a:cubicBezTo>
                <a:close/>
                <a:moveTo>
                  <a:pt x="60" y="75"/>
                </a:moveTo>
                <a:cubicBezTo>
                  <a:pt x="61" y="73"/>
                  <a:pt x="68" y="71"/>
                  <a:pt x="64" y="68"/>
                </a:cubicBezTo>
                <a:cubicBezTo>
                  <a:pt x="64" y="71"/>
                  <a:pt x="60" y="69"/>
                  <a:pt x="58" y="71"/>
                </a:cubicBezTo>
                <a:cubicBezTo>
                  <a:pt x="59" y="72"/>
                  <a:pt x="57" y="75"/>
                  <a:pt x="60" y="75"/>
                </a:cubicBezTo>
                <a:close/>
                <a:moveTo>
                  <a:pt x="54" y="80"/>
                </a:moveTo>
                <a:cubicBezTo>
                  <a:pt x="55" y="79"/>
                  <a:pt x="57" y="79"/>
                  <a:pt x="57" y="77"/>
                </a:cubicBezTo>
                <a:cubicBezTo>
                  <a:pt x="56" y="77"/>
                  <a:pt x="56" y="77"/>
                  <a:pt x="56" y="76"/>
                </a:cubicBezTo>
                <a:cubicBezTo>
                  <a:pt x="55" y="76"/>
                  <a:pt x="55" y="77"/>
                  <a:pt x="54" y="77"/>
                </a:cubicBezTo>
                <a:cubicBezTo>
                  <a:pt x="55" y="78"/>
                  <a:pt x="53" y="79"/>
                  <a:pt x="54" y="80"/>
                </a:cubicBezTo>
                <a:close/>
                <a:moveTo>
                  <a:pt x="57" y="74"/>
                </a:moveTo>
                <a:cubicBezTo>
                  <a:pt x="56" y="74"/>
                  <a:pt x="57" y="72"/>
                  <a:pt x="55" y="72"/>
                </a:cubicBezTo>
                <a:cubicBezTo>
                  <a:pt x="55" y="73"/>
                  <a:pt x="53" y="73"/>
                  <a:pt x="54" y="75"/>
                </a:cubicBezTo>
                <a:cubicBezTo>
                  <a:pt x="55" y="75"/>
                  <a:pt x="56" y="76"/>
                  <a:pt x="57" y="74"/>
                </a:cubicBezTo>
                <a:close/>
                <a:moveTo>
                  <a:pt x="54" y="83"/>
                </a:moveTo>
                <a:cubicBezTo>
                  <a:pt x="52" y="83"/>
                  <a:pt x="52" y="83"/>
                  <a:pt x="52" y="83"/>
                </a:cubicBezTo>
                <a:cubicBezTo>
                  <a:pt x="52" y="84"/>
                  <a:pt x="52" y="85"/>
                  <a:pt x="53" y="85"/>
                </a:cubicBezTo>
                <a:cubicBezTo>
                  <a:pt x="53" y="84"/>
                  <a:pt x="54" y="84"/>
                  <a:pt x="54" y="83"/>
                </a:cubicBezTo>
                <a:close/>
                <a:moveTo>
                  <a:pt x="37" y="66"/>
                </a:moveTo>
                <a:cubicBezTo>
                  <a:pt x="37" y="67"/>
                  <a:pt x="36" y="67"/>
                  <a:pt x="36" y="67"/>
                </a:cubicBezTo>
                <a:cubicBezTo>
                  <a:pt x="38" y="68"/>
                  <a:pt x="37" y="66"/>
                  <a:pt x="38" y="65"/>
                </a:cubicBezTo>
                <a:cubicBezTo>
                  <a:pt x="37" y="65"/>
                  <a:pt x="37" y="64"/>
                  <a:pt x="36" y="64"/>
                </a:cubicBezTo>
                <a:cubicBezTo>
                  <a:pt x="35" y="66"/>
                  <a:pt x="32" y="66"/>
                  <a:pt x="30" y="69"/>
                </a:cubicBezTo>
                <a:cubicBezTo>
                  <a:pt x="29" y="70"/>
                  <a:pt x="31" y="71"/>
                  <a:pt x="32" y="70"/>
                </a:cubicBezTo>
                <a:cubicBezTo>
                  <a:pt x="30" y="69"/>
                  <a:pt x="32" y="69"/>
                  <a:pt x="33" y="69"/>
                </a:cubicBezTo>
                <a:cubicBezTo>
                  <a:pt x="34" y="69"/>
                  <a:pt x="33" y="67"/>
                  <a:pt x="34" y="66"/>
                </a:cubicBezTo>
                <a:cubicBezTo>
                  <a:pt x="36" y="67"/>
                  <a:pt x="33" y="68"/>
                  <a:pt x="35" y="68"/>
                </a:cubicBezTo>
                <a:cubicBezTo>
                  <a:pt x="36" y="68"/>
                  <a:pt x="36" y="67"/>
                  <a:pt x="37" y="66"/>
                </a:cubicBezTo>
                <a:close/>
                <a:moveTo>
                  <a:pt x="32" y="72"/>
                </a:moveTo>
                <a:cubicBezTo>
                  <a:pt x="31" y="71"/>
                  <a:pt x="28" y="71"/>
                  <a:pt x="27" y="72"/>
                </a:cubicBezTo>
                <a:cubicBezTo>
                  <a:pt x="30" y="72"/>
                  <a:pt x="27" y="74"/>
                  <a:pt x="29" y="74"/>
                </a:cubicBezTo>
                <a:cubicBezTo>
                  <a:pt x="30" y="74"/>
                  <a:pt x="31" y="73"/>
                  <a:pt x="32" y="72"/>
                </a:cubicBezTo>
                <a:close/>
                <a:moveTo>
                  <a:pt x="29" y="83"/>
                </a:moveTo>
                <a:cubicBezTo>
                  <a:pt x="30" y="83"/>
                  <a:pt x="31" y="82"/>
                  <a:pt x="32" y="81"/>
                </a:cubicBezTo>
                <a:cubicBezTo>
                  <a:pt x="30" y="81"/>
                  <a:pt x="29" y="82"/>
                  <a:pt x="29" y="83"/>
                </a:cubicBezTo>
                <a:close/>
                <a:moveTo>
                  <a:pt x="32" y="80"/>
                </a:moveTo>
                <a:cubicBezTo>
                  <a:pt x="35" y="80"/>
                  <a:pt x="35" y="77"/>
                  <a:pt x="36" y="77"/>
                </a:cubicBezTo>
                <a:cubicBezTo>
                  <a:pt x="35" y="77"/>
                  <a:pt x="33" y="76"/>
                  <a:pt x="35" y="77"/>
                </a:cubicBezTo>
                <a:cubicBezTo>
                  <a:pt x="35" y="77"/>
                  <a:pt x="35" y="77"/>
                  <a:pt x="3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3" y="79"/>
                  <a:pt x="33" y="78"/>
                  <a:pt x="32" y="80"/>
                </a:cubicBezTo>
                <a:close/>
                <a:moveTo>
                  <a:pt x="26" y="63"/>
                </a:moveTo>
                <a:cubicBezTo>
                  <a:pt x="26" y="63"/>
                  <a:pt x="26" y="62"/>
                  <a:pt x="25" y="62"/>
                </a:cubicBezTo>
                <a:cubicBezTo>
                  <a:pt x="25" y="63"/>
                  <a:pt x="25" y="64"/>
                  <a:pt x="27" y="64"/>
                </a:cubicBezTo>
                <a:cubicBezTo>
                  <a:pt x="28" y="62"/>
                  <a:pt x="30" y="62"/>
                  <a:pt x="31" y="60"/>
                </a:cubicBezTo>
                <a:cubicBezTo>
                  <a:pt x="29" y="60"/>
                  <a:pt x="26" y="57"/>
                  <a:pt x="25" y="60"/>
                </a:cubicBezTo>
                <a:cubicBezTo>
                  <a:pt x="27" y="60"/>
                  <a:pt x="26" y="62"/>
                  <a:pt x="26" y="63"/>
                </a:cubicBezTo>
                <a:close/>
                <a:moveTo>
                  <a:pt x="33" y="58"/>
                </a:moveTo>
                <a:cubicBezTo>
                  <a:pt x="34" y="56"/>
                  <a:pt x="36" y="54"/>
                  <a:pt x="37" y="52"/>
                </a:cubicBezTo>
                <a:cubicBezTo>
                  <a:pt x="36" y="51"/>
                  <a:pt x="36" y="50"/>
                  <a:pt x="35" y="50"/>
                </a:cubicBezTo>
                <a:cubicBezTo>
                  <a:pt x="35" y="51"/>
                  <a:pt x="36" y="51"/>
                  <a:pt x="36" y="52"/>
                </a:cubicBezTo>
                <a:cubicBezTo>
                  <a:pt x="35" y="52"/>
                  <a:pt x="36" y="53"/>
                  <a:pt x="35" y="53"/>
                </a:cubicBezTo>
                <a:cubicBezTo>
                  <a:pt x="34" y="52"/>
                  <a:pt x="34" y="49"/>
                  <a:pt x="34" y="47"/>
                </a:cubicBezTo>
                <a:cubicBezTo>
                  <a:pt x="33" y="44"/>
                  <a:pt x="21" y="44"/>
                  <a:pt x="26" y="46"/>
                </a:cubicBezTo>
                <a:cubicBezTo>
                  <a:pt x="25" y="48"/>
                  <a:pt x="26" y="52"/>
                  <a:pt x="25" y="53"/>
                </a:cubicBezTo>
                <a:cubicBezTo>
                  <a:pt x="26" y="53"/>
                  <a:pt x="25" y="55"/>
                  <a:pt x="26" y="57"/>
                </a:cubicBezTo>
                <a:cubicBezTo>
                  <a:pt x="29" y="56"/>
                  <a:pt x="30" y="58"/>
                  <a:pt x="33" y="58"/>
                </a:cubicBezTo>
                <a:close/>
                <a:moveTo>
                  <a:pt x="24" y="48"/>
                </a:moveTo>
                <a:cubicBezTo>
                  <a:pt x="19" y="50"/>
                  <a:pt x="17" y="55"/>
                  <a:pt x="14" y="60"/>
                </a:cubicBezTo>
                <a:cubicBezTo>
                  <a:pt x="17" y="62"/>
                  <a:pt x="17" y="60"/>
                  <a:pt x="16" y="60"/>
                </a:cubicBezTo>
                <a:cubicBezTo>
                  <a:pt x="19" y="59"/>
                  <a:pt x="21" y="58"/>
                  <a:pt x="24" y="57"/>
                </a:cubicBezTo>
                <a:cubicBezTo>
                  <a:pt x="23" y="53"/>
                  <a:pt x="24" y="53"/>
                  <a:pt x="24" y="48"/>
                </a:cubicBezTo>
                <a:close/>
                <a:moveTo>
                  <a:pt x="24" y="44"/>
                </a:moveTo>
                <a:cubicBezTo>
                  <a:pt x="24" y="43"/>
                  <a:pt x="25" y="43"/>
                  <a:pt x="25" y="43"/>
                </a:cubicBezTo>
                <a:cubicBezTo>
                  <a:pt x="24" y="43"/>
                  <a:pt x="24" y="42"/>
                  <a:pt x="23" y="42"/>
                </a:cubicBezTo>
                <a:cubicBezTo>
                  <a:pt x="24" y="43"/>
                  <a:pt x="23" y="44"/>
                  <a:pt x="24" y="44"/>
                </a:cubicBezTo>
                <a:close/>
                <a:moveTo>
                  <a:pt x="29" y="39"/>
                </a:moveTo>
                <a:cubicBezTo>
                  <a:pt x="30" y="41"/>
                  <a:pt x="27" y="40"/>
                  <a:pt x="27" y="42"/>
                </a:cubicBezTo>
                <a:cubicBezTo>
                  <a:pt x="29" y="42"/>
                  <a:pt x="30" y="43"/>
                  <a:pt x="30" y="43"/>
                </a:cubicBezTo>
                <a:cubicBezTo>
                  <a:pt x="31" y="42"/>
                  <a:pt x="32" y="44"/>
                  <a:pt x="33" y="43"/>
                </a:cubicBezTo>
                <a:cubicBezTo>
                  <a:pt x="33" y="45"/>
                  <a:pt x="34" y="45"/>
                  <a:pt x="35" y="45"/>
                </a:cubicBezTo>
                <a:cubicBezTo>
                  <a:pt x="35" y="47"/>
                  <a:pt x="37" y="47"/>
                  <a:pt x="37" y="50"/>
                </a:cubicBezTo>
                <a:cubicBezTo>
                  <a:pt x="39" y="50"/>
                  <a:pt x="39" y="49"/>
                  <a:pt x="40" y="48"/>
                </a:cubicBezTo>
                <a:cubicBezTo>
                  <a:pt x="39" y="48"/>
                  <a:pt x="38" y="44"/>
                  <a:pt x="38" y="44"/>
                </a:cubicBezTo>
                <a:cubicBezTo>
                  <a:pt x="39" y="45"/>
                  <a:pt x="40" y="46"/>
                  <a:pt x="42" y="46"/>
                </a:cubicBezTo>
                <a:cubicBezTo>
                  <a:pt x="42" y="46"/>
                  <a:pt x="42" y="45"/>
                  <a:pt x="42" y="45"/>
                </a:cubicBezTo>
                <a:cubicBezTo>
                  <a:pt x="39" y="44"/>
                  <a:pt x="44" y="43"/>
                  <a:pt x="42" y="42"/>
                </a:cubicBezTo>
                <a:cubicBezTo>
                  <a:pt x="42" y="42"/>
                  <a:pt x="44" y="42"/>
                  <a:pt x="44" y="42"/>
                </a:cubicBezTo>
                <a:cubicBezTo>
                  <a:pt x="42" y="40"/>
                  <a:pt x="41" y="34"/>
                  <a:pt x="44" y="35"/>
                </a:cubicBezTo>
                <a:cubicBezTo>
                  <a:pt x="46" y="36"/>
                  <a:pt x="43" y="37"/>
                  <a:pt x="43" y="35"/>
                </a:cubicBezTo>
                <a:cubicBezTo>
                  <a:pt x="42" y="38"/>
                  <a:pt x="43" y="40"/>
                  <a:pt x="45" y="41"/>
                </a:cubicBezTo>
                <a:cubicBezTo>
                  <a:pt x="46" y="38"/>
                  <a:pt x="46" y="36"/>
                  <a:pt x="46" y="34"/>
                </a:cubicBezTo>
                <a:cubicBezTo>
                  <a:pt x="49" y="35"/>
                  <a:pt x="47" y="33"/>
                  <a:pt x="50" y="32"/>
                </a:cubicBezTo>
                <a:cubicBezTo>
                  <a:pt x="50" y="33"/>
                  <a:pt x="48" y="35"/>
                  <a:pt x="50" y="35"/>
                </a:cubicBezTo>
                <a:cubicBezTo>
                  <a:pt x="50" y="34"/>
                  <a:pt x="53" y="34"/>
                  <a:pt x="53" y="33"/>
                </a:cubicBezTo>
                <a:cubicBezTo>
                  <a:pt x="53" y="33"/>
                  <a:pt x="52" y="32"/>
                  <a:pt x="52" y="31"/>
                </a:cubicBezTo>
                <a:cubicBezTo>
                  <a:pt x="53" y="31"/>
                  <a:pt x="54" y="33"/>
                  <a:pt x="54" y="31"/>
                </a:cubicBezTo>
                <a:cubicBezTo>
                  <a:pt x="52" y="30"/>
                  <a:pt x="54" y="28"/>
                  <a:pt x="50" y="27"/>
                </a:cubicBezTo>
                <a:cubicBezTo>
                  <a:pt x="50" y="28"/>
                  <a:pt x="51" y="32"/>
                  <a:pt x="50" y="31"/>
                </a:cubicBezTo>
                <a:cubicBezTo>
                  <a:pt x="50" y="30"/>
                  <a:pt x="49" y="30"/>
                  <a:pt x="49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0"/>
                  <a:pt x="47" y="31"/>
                  <a:pt x="46" y="31"/>
                </a:cubicBezTo>
                <a:cubicBezTo>
                  <a:pt x="47" y="29"/>
                  <a:pt x="41" y="34"/>
                  <a:pt x="45" y="34"/>
                </a:cubicBezTo>
                <a:cubicBezTo>
                  <a:pt x="43" y="34"/>
                  <a:pt x="42" y="34"/>
                  <a:pt x="41" y="33"/>
                </a:cubicBezTo>
                <a:cubicBezTo>
                  <a:pt x="41" y="35"/>
                  <a:pt x="41" y="37"/>
                  <a:pt x="39" y="37"/>
                </a:cubicBezTo>
                <a:cubicBezTo>
                  <a:pt x="39" y="39"/>
                  <a:pt x="41" y="41"/>
                  <a:pt x="39" y="43"/>
                </a:cubicBezTo>
                <a:cubicBezTo>
                  <a:pt x="39" y="41"/>
                  <a:pt x="38" y="40"/>
                  <a:pt x="38" y="40"/>
                </a:cubicBezTo>
                <a:cubicBezTo>
                  <a:pt x="37" y="36"/>
                  <a:pt x="37" y="31"/>
                  <a:pt x="40" y="30"/>
                </a:cubicBezTo>
                <a:cubicBezTo>
                  <a:pt x="40" y="31"/>
                  <a:pt x="40" y="32"/>
                  <a:pt x="40" y="33"/>
                </a:cubicBezTo>
                <a:cubicBezTo>
                  <a:pt x="43" y="32"/>
                  <a:pt x="44" y="29"/>
                  <a:pt x="47" y="25"/>
                </a:cubicBezTo>
                <a:cubicBezTo>
                  <a:pt x="43" y="25"/>
                  <a:pt x="43" y="29"/>
                  <a:pt x="40" y="30"/>
                </a:cubicBezTo>
                <a:cubicBezTo>
                  <a:pt x="41" y="29"/>
                  <a:pt x="40" y="29"/>
                  <a:pt x="40" y="28"/>
                </a:cubicBezTo>
                <a:cubicBezTo>
                  <a:pt x="39" y="28"/>
                  <a:pt x="38" y="30"/>
                  <a:pt x="37" y="30"/>
                </a:cubicBezTo>
                <a:cubicBezTo>
                  <a:pt x="36" y="31"/>
                  <a:pt x="34" y="34"/>
                  <a:pt x="32" y="33"/>
                </a:cubicBezTo>
                <a:cubicBezTo>
                  <a:pt x="33" y="37"/>
                  <a:pt x="29" y="37"/>
                  <a:pt x="28" y="39"/>
                </a:cubicBezTo>
                <a:cubicBezTo>
                  <a:pt x="29" y="39"/>
                  <a:pt x="29" y="38"/>
                  <a:pt x="29" y="39"/>
                </a:cubicBezTo>
                <a:close/>
                <a:moveTo>
                  <a:pt x="51" y="18"/>
                </a:moveTo>
                <a:cubicBezTo>
                  <a:pt x="51" y="18"/>
                  <a:pt x="50" y="18"/>
                  <a:pt x="50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6"/>
                  <a:pt x="48" y="16"/>
                  <a:pt x="50" y="17"/>
                </a:cubicBezTo>
                <a:cubicBezTo>
                  <a:pt x="50" y="17"/>
                  <a:pt x="51" y="17"/>
                  <a:pt x="51" y="18"/>
                </a:cubicBezTo>
                <a:close/>
                <a:moveTo>
                  <a:pt x="63" y="25"/>
                </a:moveTo>
                <a:cubicBezTo>
                  <a:pt x="64" y="26"/>
                  <a:pt x="66" y="27"/>
                  <a:pt x="66" y="28"/>
                </a:cubicBezTo>
                <a:cubicBezTo>
                  <a:pt x="67" y="28"/>
                  <a:pt x="69" y="29"/>
                  <a:pt x="69" y="28"/>
                </a:cubicBezTo>
                <a:cubicBezTo>
                  <a:pt x="68" y="28"/>
                  <a:pt x="68" y="27"/>
                  <a:pt x="69" y="27"/>
                </a:cubicBezTo>
                <a:cubicBezTo>
                  <a:pt x="69" y="27"/>
                  <a:pt x="69" y="27"/>
                  <a:pt x="69" y="26"/>
                </a:cubicBezTo>
                <a:cubicBezTo>
                  <a:pt x="67" y="26"/>
                  <a:pt x="66" y="26"/>
                  <a:pt x="65" y="25"/>
                </a:cubicBezTo>
                <a:cubicBezTo>
                  <a:pt x="66" y="25"/>
                  <a:pt x="66" y="24"/>
                  <a:pt x="65" y="24"/>
                </a:cubicBezTo>
                <a:cubicBezTo>
                  <a:pt x="66" y="26"/>
                  <a:pt x="63" y="24"/>
                  <a:pt x="63" y="25"/>
                </a:cubicBezTo>
                <a:close/>
                <a:moveTo>
                  <a:pt x="68" y="24"/>
                </a:moveTo>
                <a:cubicBezTo>
                  <a:pt x="68" y="23"/>
                  <a:pt x="66" y="21"/>
                  <a:pt x="65" y="23"/>
                </a:cubicBezTo>
                <a:cubicBezTo>
                  <a:pt x="67" y="22"/>
                  <a:pt x="66" y="25"/>
                  <a:pt x="68" y="24"/>
                </a:cubicBezTo>
                <a:close/>
                <a:moveTo>
                  <a:pt x="73" y="20"/>
                </a:moveTo>
                <a:cubicBezTo>
                  <a:pt x="71" y="21"/>
                  <a:pt x="72" y="19"/>
                  <a:pt x="71" y="19"/>
                </a:cubicBezTo>
                <a:cubicBezTo>
                  <a:pt x="70" y="20"/>
                  <a:pt x="69" y="20"/>
                  <a:pt x="69" y="20"/>
                </a:cubicBezTo>
                <a:cubicBezTo>
                  <a:pt x="69" y="23"/>
                  <a:pt x="70" y="22"/>
                  <a:pt x="70" y="25"/>
                </a:cubicBezTo>
                <a:cubicBezTo>
                  <a:pt x="73" y="25"/>
                  <a:pt x="71" y="27"/>
                  <a:pt x="73" y="28"/>
                </a:cubicBezTo>
                <a:cubicBezTo>
                  <a:pt x="74" y="26"/>
                  <a:pt x="72" y="22"/>
                  <a:pt x="73" y="20"/>
                </a:cubicBezTo>
                <a:close/>
                <a:moveTo>
                  <a:pt x="74" y="39"/>
                </a:moveTo>
                <a:cubicBezTo>
                  <a:pt x="75" y="39"/>
                  <a:pt x="75" y="38"/>
                  <a:pt x="75" y="38"/>
                </a:cubicBezTo>
                <a:cubicBezTo>
                  <a:pt x="75" y="39"/>
                  <a:pt x="75" y="39"/>
                  <a:pt x="75" y="41"/>
                </a:cubicBezTo>
                <a:cubicBezTo>
                  <a:pt x="79" y="40"/>
                  <a:pt x="74" y="34"/>
                  <a:pt x="77" y="33"/>
                </a:cubicBezTo>
                <a:cubicBezTo>
                  <a:pt x="78" y="35"/>
                  <a:pt x="78" y="36"/>
                  <a:pt x="80" y="36"/>
                </a:cubicBezTo>
                <a:cubicBezTo>
                  <a:pt x="80" y="35"/>
                  <a:pt x="80" y="35"/>
                  <a:pt x="81" y="34"/>
                </a:cubicBezTo>
                <a:cubicBezTo>
                  <a:pt x="78" y="35"/>
                  <a:pt x="79" y="32"/>
                  <a:pt x="77" y="32"/>
                </a:cubicBezTo>
                <a:cubicBezTo>
                  <a:pt x="77" y="35"/>
                  <a:pt x="75" y="34"/>
                  <a:pt x="74" y="34"/>
                </a:cubicBezTo>
                <a:cubicBezTo>
                  <a:pt x="76" y="35"/>
                  <a:pt x="72" y="38"/>
                  <a:pt x="74" y="39"/>
                </a:cubicBezTo>
                <a:close/>
                <a:moveTo>
                  <a:pt x="83" y="39"/>
                </a:moveTo>
                <a:cubicBezTo>
                  <a:pt x="83" y="38"/>
                  <a:pt x="86" y="38"/>
                  <a:pt x="84" y="38"/>
                </a:cubicBezTo>
                <a:cubicBezTo>
                  <a:pt x="83" y="38"/>
                  <a:pt x="83" y="39"/>
                  <a:pt x="81" y="38"/>
                </a:cubicBezTo>
                <a:cubicBezTo>
                  <a:pt x="81" y="40"/>
                  <a:pt x="81" y="40"/>
                  <a:pt x="82" y="41"/>
                </a:cubicBezTo>
                <a:cubicBezTo>
                  <a:pt x="82" y="40"/>
                  <a:pt x="85" y="40"/>
                  <a:pt x="86" y="39"/>
                </a:cubicBezTo>
                <a:cubicBezTo>
                  <a:pt x="84" y="38"/>
                  <a:pt x="83" y="39"/>
                  <a:pt x="83" y="39"/>
                </a:cubicBezTo>
                <a:close/>
                <a:moveTo>
                  <a:pt x="78" y="41"/>
                </a:moveTo>
                <a:cubicBezTo>
                  <a:pt x="78" y="44"/>
                  <a:pt x="81" y="41"/>
                  <a:pt x="80" y="39"/>
                </a:cubicBezTo>
                <a:cubicBezTo>
                  <a:pt x="79" y="39"/>
                  <a:pt x="77" y="37"/>
                  <a:pt x="78" y="39"/>
                </a:cubicBezTo>
                <a:cubicBezTo>
                  <a:pt x="79" y="39"/>
                  <a:pt x="80" y="42"/>
                  <a:pt x="78" y="41"/>
                </a:cubicBezTo>
                <a:close/>
                <a:moveTo>
                  <a:pt x="76" y="44"/>
                </a:moveTo>
                <a:cubicBezTo>
                  <a:pt x="76" y="46"/>
                  <a:pt x="74" y="49"/>
                  <a:pt x="75" y="51"/>
                </a:cubicBezTo>
                <a:cubicBezTo>
                  <a:pt x="76" y="50"/>
                  <a:pt x="77" y="50"/>
                  <a:pt x="78" y="49"/>
                </a:cubicBezTo>
                <a:cubicBezTo>
                  <a:pt x="78" y="47"/>
                  <a:pt x="78" y="45"/>
                  <a:pt x="81" y="43"/>
                </a:cubicBezTo>
                <a:cubicBezTo>
                  <a:pt x="78" y="43"/>
                  <a:pt x="78" y="45"/>
                  <a:pt x="76" y="44"/>
                </a:cubicBezTo>
                <a:close/>
                <a:moveTo>
                  <a:pt x="80" y="46"/>
                </a:moveTo>
                <a:cubicBezTo>
                  <a:pt x="81" y="46"/>
                  <a:pt x="81" y="45"/>
                  <a:pt x="82" y="46"/>
                </a:cubicBezTo>
                <a:cubicBezTo>
                  <a:pt x="82" y="45"/>
                  <a:pt x="83" y="43"/>
                  <a:pt x="82" y="43"/>
                </a:cubicBezTo>
                <a:cubicBezTo>
                  <a:pt x="82" y="45"/>
                  <a:pt x="79" y="44"/>
                  <a:pt x="80" y="46"/>
                </a:cubicBezTo>
                <a:close/>
                <a:moveTo>
                  <a:pt x="84" y="36"/>
                </a:moveTo>
                <a:cubicBezTo>
                  <a:pt x="83" y="38"/>
                  <a:pt x="82" y="36"/>
                  <a:pt x="81" y="35"/>
                </a:cubicBezTo>
                <a:cubicBezTo>
                  <a:pt x="81" y="36"/>
                  <a:pt x="81" y="36"/>
                  <a:pt x="81" y="37"/>
                </a:cubicBezTo>
                <a:cubicBezTo>
                  <a:pt x="82" y="36"/>
                  <a:pt x="82" y="38"/>
                  <a:pt x="83" y="38"/>
                </a:cubicBezTo>
                <a:cubicBezTo>
                  <a:pt x="83" y="37"/>
                  <a:pt x="85" y="36"/>
                  <a:pt x="84" y="36"/>
                </a:cubicBezTo>
                <a:close/>
                <a:moveTo>
                  <a:pt x="71" y="66"/>
                </a:moveTo>
                <a:cubicBezTo>
                  <a:pt x="77" y="65"/>
                  <a:pt x="80" y="57"/>
                  <a:pt x="82" y="50"/>
                </a:cubicBezTo>
                <a:cubicBezTo>
                  <a:pt x="84" y="51"/>
                  <a:pt x="84" y="47"/>
                  <a:pt x="84" y="45"/>
                </a:cubicBezTo>
                <a:cubicBezTo>
                  <a:pt x="78" y="52"/>
                  <a:pt x="77" y="59"/>
                  <a:pt x="71" y="66"/>
                </a:cubicBezTo>
                <a:close/>
                <a:moveTo>
                  <a:pt x="86" y="44"/>
                </a:moveTo>
                <a:cubicBezTo>
                  <a:pt x="85" y="48"/>
                  <a:pt x="84" y="51"/>
                  <a:pt x="82" y="54"/>
                </a:cubicBezTo>
                <a:cubicBezTo>
                  <a:pt x="85" y="54"/>
                  <a:pt x="85" y="49"/>
                  <a:pt x="88" y="50"/>
                </a:cubicBezTo>
                <a:cubicBezTo>
                  <a:pt x="88" y="47"/>
                  <a:pt x="91" y="46"/>
                  <a:pt x="92" y="44"/>
                </a:cubicBezTo>
                <a:cubicBezTo>
                  <a:pt x="91" y="44"/>
                  <a:pt x="93" y="43"/>
                  <a:pt x="92" y="42"/>
                </a:cubicBezTo>
                <a:cubicBezTo>
                  <a:pt x="91" y="44"/>
                  <a:pt x="87" y="43"/>
                  <a:pt x="87" y="43"/>
                </a:cubicBezTo>
                <a:cubicBezTo>
                  <a:pt x="88" y="44"/>
                  <a:pt x="87" y="44"/>
                  <a:pt x="86" y="44"/>
                </a:cubicBezTo>
                <a:close/>
                <a:moveTo>
                  <a:pt x="86" y="73"/>
                </a:moveTo>
                <a:cubicBezTo>
                  <a:pt x="84" y="73"/>
                  <a:pt x="79" y="66"/>
                  <a:pt x="75" y="69"/>
                </a:cubicBezTo>
                <a:cubicBezTo>
                  <a:pt x="75" y="68"/>
                  <a:pt x="75" y="68"/>
                  <a:pt x="74" y="68"/>
                </a:cubicBezTo>
                <a:cubicBezTo>
                  <a:pt x="74" y="71"/>
                  <a:pt x="79" y="71"/>
                  <a:pt x="78" y="74"/>
                </a:cubicBezTo>
                <a:cubicBezTo>
                  <a:pt x="80" y="74"/>
                  <a:pt x="79" y="71"/>
                  <a:pt x="78" y="71"/>
                </a:cubicBezTo>
                <a:cubicBezTo>
                  <a:pt x="78" y="70"/>
                  <a:pt x="79" y="70"/>
                  <a:pt x="79" y="69"/>
                </a:cubicBezTo>
                <a:cubicBezTo>
                  <a:pt x="79" y="70"/>
                  <a:pt x="81" y="70"/>
                  <a:pt x="81" y="70"/>
                </a:cubicBezTo>
                <a:cubicBezTo>
                  <a:pt x="78" y="73"/>
                  <a:pt x="80" y="78"/>
                  <a:pt x="79" y="81"/>
                </a:cubicBezTo>
                <a:cubicBezTo>
                  <a:pt x="82" y="80"/>
                  <a:pt x="83" y="81"/>
                  <a:pt x="86" y="80"/>
                </a:cubicBezTo>
                <a:cubicBezTo>
                  <a:pt x="86" y="79"/>
                  <a:pt x="88" y="79"/>
                  <a:pt x="87" y="78"/>
                </a:cubicBezTo>
                <a:cubicBezTo>
                  <a:pt x="87" y="78"/>
                  <a:pt x="87" y="78"/>
                  <a:pt x="86" y="78"/>
                </a:cubicBezTo>
                <a:cubicBezTo>
                  <a:pt x="88" y="76"/>
                  <a:pt x="85" y="75"/>
                  <a:pt x="86" y="73"/>
                </a:cubicBezTo>
                <a:close/>
                <a:moveTo>
                  <a:pt x="89" y="87"/>
                </a:moveTo>
                <a:cubicBezTo>
                  <a:pt x="90" y="87"/>
                  <a:pt x="91" y="87"/>
                  <a:pt x="91" y="86"/>
                </a:cubicBezTo>
                <a:cubicBezTo>
                  <a:pt x="88" y="88"/>
                  <a:pt x="89" y="83"/>
                  <a:pt x="86" y="83"/>
                </a:cubicBezTo>
                <a:cubicBezTo>
                  <a:pt x="86" y="84"/>
                  <a:pt x="85" y="86"/>
                  <a:pt x="85" y="85"/>
                </a:cubicBezTo>
                <a:cubicBezTo>
                  <a:pt x="85" y="87"/>
                  <a:pt x="83" y="86"/>
                  <a:pt x="82" y="87"/>
                </a:cubicBezTo>
                <a:cubicBezTo>
                  <a:pt x="83" y="87"/>
                  <a:pt x="84" y="88"/>
                  <a:pt x="83" y="89"/>
                </a:cubicBezTo>
                <a:cubicBezTo>
                  <a:pt x="82" y="88"/>
                  <a:pt x="84" y="88"/>
                  <a:pt x="82" y="88"/>
                </a:cubicBezTo>
                <a:cubicBezTo>
                  <a:pt x="82" y="89"/>
                  <a:pt x="80" y="89"/>
                  <a:pt x="79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1"/>
                  <a:pt x="80" y="91"/>
                </a:cubicBezTo>
                <a:cubicBezTo>
                  <a:pt x="81" y="90"/>
                  <a:pt x="82" y="91"/>
                  <a:pt x="81" y="91"/>
                </a:cubicBezTo>
                <a:cubicBezTo>
                  <a:pt x="83" y="90"/>
                  <a:pt x="83" y="92"/>
                  <a:pt x="83" y="92"/>
                </a:cubicBezTo>
                <a:cubicBezTo>
                  <a:pt x="85" y="94"/>
                  <a:pt x="85" y="92"/>
                  <a:pt x="88" y="93"/>
                </a:cubicBezTo>
                <a:cubicBezTo>
                  <a:pt x="89" y="91"/>
                  <a:pt x="90" y="91"/>
                  <a:pt x="91" y="91"/>
                </a:cubicBezTo>
                <a:cubicBezTo>
                  <a:pt x="91" y="92"/>
                  <a:pt x="91" y="92"/>
                  <a:pt x="92" y="92"/>
                </a:cubicBezTo>
                <a:cubicBezTo>
                  <a:pt x="95" y="92"/>
                  <a:pt x="94" y="93"/>
                  <a:pt x="95" y="90"/>
                </a:cubicBezTo>
                <a:cubicBezTo>
                  <a:pt x="94" y="91"/>
                  <a:pt x="93" y="91"/>
                  <a:pt x="93" y="90"/>
                </a:cubicBezTo>
                <a:cubicBezTo>
                  <a:pt x="95" y="90"/>
                  <a:pt x="92" y="89"/>
                  <a:pt x="93" y="88"/>
                </a:cubicBezTo>
                <a:cubicBezTo>
                  <a:pt x="91" y="88"/>
                  <a:pt x="91" y="88"/>
                  <a:pt x="91" y="88"/>
                </a:cubicBezTo>
                <a:cubicBezTo>
                  <a:pt x="90" y="89"/>
                  <a:pt x="92" y="88"/>
                  <a:pt x="91" y="90"/>
                </a:cubicBezTo>
                <a:cubicBezTo>
                  <a:pt x="90" y="89"/>
                  <a:pt x="91" y="90"/>
                  <a:pt x="90" y="90"/>
                </a:cubicBezTo>
                <a:cubicBezTo>
                  <a:pt x="89" y="89"/>
                  <a:pt x="91" y="89"/>
                  <a:pt x="91" y="89"/>
                </a:cubicBezTo>
                <a:cubicBezTo>
                  <a:pt x="90" y="88"/>
                  <a:pt x="89" y="88"/>
                  <a:pt x="89" y="87"/>
                </a:cubicBezTo>
                <a:close/>
                <a:moveTo>
                  <a:pt x="97" y="98"/>
                </a:moveTo>
                <a:cubicBezTo>
                  <a:pt x="94" y="98"/>
                  <a:pt x="93" y="100"/>
                  <a:pt x="94" y="102"/>
                </a:cubicBezTo>
                <a:cubicBezTo>
                  <a:pt x="93" y="102"/>
                  <a:pt x="91" y="103"/>
                  <a:pt x="91" y="102"/>
                </a:cubicBezTo>
                <a:cubicBezTo>
                  <a:pt x="92" y="100"/>
                  <a:pt x="93" y="99"/>
                  <a:pt x="93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0" y="100"/>
                  <a:pt x="88" y="101"/>
                  <a:pt x="87" y="103"/>
                </a:cubicBezTo>
                <a:cubicBezTo>
                  <a:pt x="89" y="103"/>
                  <a:pt x="87" y="106"/>
                  <a:pt x="87" y="108"/>
                </a:cubicBezTo>
                <a:cubicBezTo>
                  <a:pt x="90" y="109"/>
                  <a:pt x="91" y="105"/>
                  <a:pt x="91" y="103"/>
                </a:cubicBezTo>
                <a:cubicBezTo>
                  <a:pt x="91" y="104"/>
                  <a:pt x="91" y="106"/>
                  <a:pt x="93" y="105"/>
                </a:cubicBezTo>
                <a:cubicBezTo>
                  <a:pt x="93" y="104"/>
                  <a:pt x="91" y="104"/>
                  <a:pt x="91" y="103"/>
                </a:cubicBezTo>
                <a:cubicBezTo>
                  <a:pt x="92" y="102"/>
                  <a:pt x="92" y="104"/>
                  <a:pt x="94" y="103"/>
                </a:cubicBezTo>
                <a:cubicBezTo>
                  <a:pt x="95" y="102"/>
                  <a:pt x="95" y="102"/>
                  <a:pt x="97" y="101"/>
                </a:cubicBezTo>
                <a:cubicBezTo>
                  <a:pt x="96" y="100"/>
                  <a:pt x="96" y="99"/>
                  <a:pt x="97" y="98"/>
                </a:cubicBezTo>
                <a:close/>
                <a:moveTo>
                  <a:pt x="102" y="83"/>
                </a:moveTo>
                <a:cubicBezTo>
                  <a:pt x="101" y="85"/>
                  <a:pt x="100" y="87"/>
                  <a:pt x="99" y="89"/>
                </a:cubicBezTo>
                <a:cubicBezTo>
                  <a:pt x="100" y="89"/>
                  <a:pt x="100" y="89"/>
                  <a:pt x="102" y="89"/>
                </a:cubicBezTo>
                <a:cubicBezTo>
                  <a:pt x="103" y="88"/>
                  <a:pt x="102" y="85"/>
                  <a:pt x="104" y="87"/>
                </a:cubicBezTo>
                <a:cubicBezTo>
                  <a:pt x="104" y="86"/>
                  <a:pt x="104" y="86"/>
                  <a:pt x="103" y="85"/>
                </a:cubicBezTo>
                <a:cubicBezTo>
                  <a:pt x="106" y="86"/>
                  <a:pt x="105" y="84"/>
                  <a:pt x="107" y="83"/>
                </a:cubicBezTo>
                <a:cubicBezTo>
                  <a:pt x="106" y="81"/>
                  <a:pt x="107" y="80"/>
                  <a:pt x="104" y="79"/>
                </a:cubicBezTo>
                <a:cubicBezTo>
                  <a:pt x="106" y="83"/>
                  <a:pt x="104" y="81"/>
                  <a:pt x="104" y="83"/>
                </a:cubicBezTo>
                <a:cubicBezTo>
                  <a:pt x="103" y="82"/>
                  <a:pt x="100" y="82"/>
                  <a:pt x="101" y="83"/>
                </a:cubicBezTo>
                <a:cubicBezTo>
                  <a:pt x="102" y="83"/>
                  <a:pt x="102" y="83"/>
                  <a:pt x="102" y="83"/>
                </a:cubicBezTo>
                <a:close/>
                <a:moveTo>
                  <a:pt x="105" y="78"/>
                </a:moveTo>
                <a:cubicBezTo>
                  <a:pt x="106" y="79"/>
                  <a:pt x="106" y="81"/>
                  <a:pt x="108" y="81"/>
                </a:cubicBezTo>
                <a:cubicBezTo>
                  <a:pt x="108" y="81"/>
                  <a:pt x="108" y="79"/>
                  <a:pt x="109" y="79"/>
                </a:cubicBezTo>
                <a:cubicBezTo>
                  <a:pt x="108" y="80"/>
                  <a:pt x="112" y="81"/>
                  <a:pt x="112" y="81"/>
                </a:cubicBezTo>
                <a:cubicBezTo>
                  <a:pt x="112" y="81"/>
                  <a:pt x="110" y="79"/>
                  <a:pt x="111" y="79"/>
                </a:cubicBezTo>
                <a:cubicBezTo>
                  <a:pt x="112" y="80"/>
                  <a:pt x="112" y="81"/>
                  <a:pt x="113" y="81"/>
                </a:cubicBezTo>
                <a:cubicBezTo>
                  <a:pt x="114" y="78"/>
                  <a:pt x="117" y="79"/>
                  <a:pt x="117" y="77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8" y="78"/>
                  <a:pt x="118" y="78"/>
                  <a:pt x="119" y="78"/>
                </a:cubicBezTo>
                <a:cubicBezTo>
                  <a:pt x="119" y="77"/>
                  <a:pt x="119" y="77"/>
                  <a:pt x="120" y="78"/>
                </a:cubicBezTo>
                <a:cubicBezTo>
                  <a:pt x="118" y="76"/>
                  <a:pt x="121" y="74"/>
                  <a:pt x="121" y="71"/>
                </a:cubicBezTo>
                <a:cubicBezTo>
                  <a:pt x="120" y="71"/>
                  <a:pt x="120" y="70"/>
                  <a:pt x="120" y="70"/>
                </a:cubicBezTo>
                <a:cubicBezTo>
                  <a:pt x="119" y="71"/>
                  <a:pt x="121" y="71"/>
                  <a:pt x="119" y="71"/>
                </a:cubicBezTo>
                <a:cubicBezTo>
                  <a:pt x="120" y="73"/>
                  <a:pt x="118" y="74"/>
                  <a:pt x="118" y="75"/>
                </a:cubicBezTo>
                <a:cubicBezTo>
                  <a:pt x="118" y="74"/>
                  <a:pt x="118" y="73"/>
                  <a:pt x="118" y="73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6" y="75"/>
                  <a:pt x="114" y="75"/>
                  <a:pt x="115" y="76"/>
                </a:cubicBezTo>
                <a:cubicBezTo>
                  <a:pt x="113" y="76"/>
                  <a:pt x="113" y="77"/>
                  <a:pt x="114" y="78"/>
                </a:cubicBezTo>
                <a:cubicBezTo>
                  <a:pt x="112" y="77"/>
                  <a:pt x="113" y="79"/>
                  <a:pt x="112" y="79"/>
                </a:cubicBezTo>
                <a:cubicBezTo>
                  <a:pt x="110" y="78"/>
                  <a:pt x="110" y="79"/>
                  <a:pt x="109" y="78"/>
                </a:cubicBezTo>
                <a:cubicBezTo>
                  <a:pt x="110" y="77"/>
                  <a:pt x="111" y="78"/>
                  <a:pt x="112" y="77"/>
                </a:cubicBezTo>
                <a:cubicBezTo>
                  <a:pt x="109" y="76"/>
                  <a:pt x="113" y="76"/>
                  <a:pt x="113" y="75"/>
                </a:cubicBezTo>
                <a:cubicBezTo>
                  <a:pt x="113" y="75"/>
                  <a:pt x="112" y="75"/>
                  <a:pt x="112" y="75"/>
                </a:cubicBezTo>
                <a:cubicBezTo>
                  <a:pt x="113" y="75"/>
                  <a:pt x="113" y="74"/>
                  <a:pt x="113" y="74"/>
                </a:cubicBezTo>
                <a:cubicBezTo>
                  <a:pt x="111" y="75"/>
                  <a:pt x="109" y="74"/>
                  <a:pt x="108" y="74"/>
                </a:cubicBezTo>
                <a:cubicBezTo>
                  <a:pt x="108" y="74"/>
                  <a:pt x="109" y="74"/>
                  <a:pt x="109" y="75"/>
                </a:cubicBezTo>
                <a:cubicBezTo>
                  <a:pt x="107" y="75"/>
                  <a:pt x="107" y="76"/>
                  <a:pt x="106" y="75"/>
                </a:cubicBezTo>
                <a:cubicBezTo>
                  <a:pt x="107" y="77"/>
                  <a:pt x="106" y="77"/>
                  <a:pt x="105" y="78"/>
                </a:cubicBezTo>
                <a:close/>
                <a:moveTo>
                  <a:pt x="114" y="68"/>
                </a:moveTo>
                <a:cubicBezTo>
                  <a:pt x="113" y="70"/>
                  <a:pt x="113" y="69"/>
                  <a:pt x="111" y="69"/>
                </a:cubicBezTo>
                <a:cubicBezTo>
                  <a:pt x="111" y="70"/>
                  <a:pt x="109" y="71"/>
                  <a:pt x="110" y="73"/>
                </a:cubicBezTo>
                <a:cubicBezTo>
                  <a:pt x="111" y="73"/>
                  <a:pt x="111" y="72"/>
                  <a:pt x="112" y="72"/>
                </a:cubicBezTo>
                <a:cubicBezTo>
                  <a:pt x="113" y="72"/>
                  <a:pt x="112" y="70"/>
                  <a:pt x="113" y="70"/>
                </a:cubicBezTo>
                <a:cubicBezTo>
                  <a:pt x="115" y="71"/>
                  <a:pt x="113" y="71"/>
                  <a:pt x="113" y="71"/>
                </a:cubicBezTo>
                <a:cubicBezTo>
                  <a:pt x="113" y="71"/>
                  <a:pt x="113" y="72"/>
                  <a:pt x="113" y="72"/>
                </a:cubicBezTo>
                <a:cubicBezTo>
                  <a:pt x="116" y="72"/>
                  <a:pt x="117" y="70"/>
                  <a:pt x="119" y="69"/>
                </a:cubicBezTo>
                <a:cubicBezTo>
                  <a:pt x="119" y="67"/>
                  <a:pt x="116" y="67"/>
                  <a:pt x="116" y="65"/>
                </a:cubicBezTo>
                <a:cubicBezTo>
                  <a:pt x="113" y="65"/>
                  <a:pt x="115" y="67"/>
                  <a:pt x="112" y="68"/>
                </a:cubicBezTo>
                <a:cubicBezTo>
                  <a:pt x="113" y="69"/>
                  <a:pt x="114" y="67"/>
                  <a:pt x="114" y="68"/>
                </a:cubicBezTo>
                <a:close/>
                <a:moveTo>
                  <a:pt x="122" y="43"/>
                </a:moveTo>
                <a:cubicBezTo>
                  <a:pt x="120" y="44"/>
                  <a:pt x="121" y="42"/>
                  <a:pt x="120" y="42"/>
                </a:cubicBezTo>
                <a:cubicBezTo>
                  <a:pt x="120" y="45"/>
                  <a:pt x="114" y="44"/>
                  <a:pt x="117" y="48"/>
                </a:cubicBezTo>
                <a:cubicBezTo>
                  <a:pt x="118" y="47"/>
                  <a:pt x="118" y="48"/>
                  <a:pt x="120" y="47"/>
                </a:cubicBezTo>
                <a:cubicBezTo>
                  <a:pt x="119" y="43"/>
                  <a:pt x="121" y="46"/>
                  <a:pt x="122" y="43"/>
                </a:cubicBezTo>
                <a:close/>
                <a:moveTo>
                  <a:pt x="117" y="51"/>
                </a:moveTo>
                <a:cubicBezTo>
                  <a:pt x="118" y="51"/>
                  <a:pt x="118" y="51"/>
                  <a:pt x="119" y="51"/>
                </a:cubicBezTo>
                <a:cubicBezTo>
                  <a:pt x="119" y="49"/>
                  <a:pt x="119" y="49"/>
                  <a:pt x="119" y="49"/>
                </a:cubicBezTo>
                <a:cubicBezTo>
                  <a:pt x="117" y="49"/>
                  <a:pt x="117" y="50"/>
                  <a:pt x="117" y="51"/>
                </a:cubicBezTo>
                <a:close/>
                <a:moveTo>
                  <a:pt x="128" y="28"/>
                </a:moveTo>
                <a:cubicBezTo>
                  <a:pt x="126" y="30"/>
                  <a:pt x="123" y="31"/>
                  <a:pt x="122" y="33"/>
                </a:cubicBezTo>
                <a:cubicBezTo>
                  <a:pt x="123" y="34"/>
                  <a:pt x="125" y="33"/>
                  <a:pt x="128" y="33"/>
                </a:cubicBezTo>
                <a:cubicBezTo>
                  <a:pt x="128" y="33"/>
                  <a:pt x="128" y="32"/>
                  <a:pt x="129" y="32"/>
                </a:cubicBezTo>
                <a:cubicBezTo>
                  <a:pt x="129" y="33"/>
                  <a:pt x="129" y="33"/>
                  <a:pt x="129" y="32"/>
                </a:cubicBezTo>
                <a:cubicBezTo>
                  <a:pt x="127" y="32"/>
                  <a:pt x="130" y="31"/>
                  <a:pt x="130" y="30"/>
                </a:cubicBezTo>
                <a:cubicBezTo>
                  <a:pt x="128" y="30"/>
                  <a:pt x="129" y="28"/>
                  <a:pt x="128" y="28"/>
                </a:cubicBezTo>
                <a:close/>
                <a:moveTo>
                  <a:pt x="134" y="27"/>
                </a:moveTo>
                <a:cubicBezTo>
                  <a:pt x="132" y="27"/>
                  <a:pt x="132" y="27"/>
                  <a:pt x="132" y="27"/>
                </a:cubicBezTo>
                <a:cubicBezTo>
                  <a:pt x="132" y="26"/>
                  <a:pt x="132" y="25"/>
                  <a:pt x="132" y="25"/>
                </a:cubicBezTo>
                <a:cubicBezTo>
                  <a:pt x="127" y="27"/>
                  <a:pt x="130" y="27"/>
                  <a:pt x="132" y="30"/>
                </a:cubicBezTo>
                <a:cubicBezTo>
                  <a:pt x="132" y="29"/>
                  <a:pt x="132" y="28"/>
                  <a:pt x="133" y="28"/>
                </a:cubicBezTo>
                <a:cubicBezTo>
                  <a:pt x="134" y="28"/>
                  <a:pt x="132" y="31"/>
                  <a:pt x="134" y="30"/>
                </a:cubicBezTo>
                <a:cubicBezTo>
                  <a:pt x="133" y="27"/>
                  <a:pt x="136" y="29"/>
                  <a:pt x="137" y="29"/>
                </a:cubicBezTo>
                <a:cubicBezTo>
                  <a:pt x="135" y="27"/>
                  <a:pt x="141" y="27"/>
                  <a:pt x="142" y="26"/>
                </a:cubicBezTo>
                <a:cubicBezTo>
                  <a:pt x="140" y="25"/>
                  <a:pt x="142" y="24"/>
                  <a:pt x="142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1" y="24"/>
                  <a:pt x="140" y="22"/>
                  <a:pt x="141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4"/>
                  <a:pt x="143" y="24"/>
                  <a:pt x="142" y="26"/>
                </a:cubicBezTo>
                <a:cubicBezTo>
                  <a:pt x="146" y="26"/>
                  <a:pt x="149" y="26"/>
                  <a:pt x="152" y="27"/>
                </a:cubicBezTo>
                <a:cubicBezTo>
                  <a:pt x="151" y="25"/>
                  <a:pt x="150" y="25"/>
                  <a:pt x="151" y="23"/>
                </a:cubicBezTo>
                <a:cubicBezTo>
                  <a:pt x="150" y="23"/>
                  <a:pt x="149" y="24"/>
                  <a:pt x="149" y="23"/>
                </a:cubicBezTo>
                <a:cubicBezTo>
                  <a:pt x="149" y="23"/>
                  <a:pt x="150" y="23"/>
                  <a:pt x="150" y="22"/>
                </a:cubicBezTo>
                <a:cubicBezTo>
                  <a:pt x="147" y="22"/>
                  <a:pt x="146" y="19"/>
                  <a:pt x="145" y="18"/>
                </a:cubicBezTo>
                <a:cubicBezTo>
                  <a:pt x="144" y="18"/>
                  <a:pt x="144" y="19"/>
                  <a:pt x="143" y="19"/>
                </a:cubicBezTo>
                <a:cubicBezTo>
                  <a:pt x="142" y="20"/>
                  <a:pt x="143" y="20"/>
                  <a:pt x="143" y="21"/>
                </a:cubicBezTo>
                <a:cubicBezTo>
                  <a:pt x="142" y="20"/>
                  <a:pt x="142" y="22"/>
                  <a:pt x="141" y="21"/>
                </a:cubicBezTo>
                <a:cubicBezTo>
                  <a:pt x="141" y="20"/>
                  <a:pt x="140" y="20"/>
                  <a:pt x="139" y="19"/>
                </a:cubicBezTo>
                <a:cubicBezTo>
                  <a:pt x="137" y="22"/>
                  <a:pt x="133" y="23"/>
                  <a:pt x="134" y="27"/>
                </a:cubicBezTo>
                <a:close/>
                <a:moveTo>
                  <a:pt x="146" y="15"/>
                </a:moveTo>
                <a:cubicBezTo>
                  <a:pt x="144" y="16"/>
                  <a:pt x="143" y="14"/>
                  <a:pt x="142" y="15"/>
                </a:cubicBezTo>
                <a:cubicBezTo>
                  <a:pt x="143" y="15"/>
                  <a:pt x="145" y="18"/>
                  <a:pt x="146" y="15"/>
                </a:cubicBezTo>
                <a:close/>
                <a:moveTo>
                  <a:pt x="147" y="48"/>
                </a:moveTo>
                <a:cubicBezTo>
                  <a:pt x="145" y="50"/>
                  <a:pt x="146" y="45"/>
                  <a:pt x="145" y="47"/>
                </a:cubicBezTo>
                <a:cubicBezTo>
                  <a:pt x="142" y="47"/>
                  <a:pt x="141" y="52"/>
                  <a:pt x="140" y="51"/>
                </a:cubicBezTo>
                <a:cubicBezTo>
                  <a:pt x="140" y="52"/>
                  <a:pt x="140" y="52"/>
                  <a:pt x="140" y="53"/>
                </a:cubicBezTo>
                <a:cubicBezTo>
                  <a:pt x="139" y="54"/>
                  <a:pt x="137" y="55"/>
                  <a:pt x="138" y="57"/>
                </a:cubicBezTo>
                <a:cubicBezTo>
                  <a:pt x="139" y="56"/>
                  <a:pt x="142" y="57"/>
                  <a:pt x="141" y="56"/>
                </a:cubicBezTo>
                <a:cubicBezTo>
                  <a:pt x="139" y="56"/>
                  <a:pt x="143" y="54"/>
                  <a:pt x="143" y="54"/>
                </a:cubicBezTo>
                <a:cubicBezTo>
                  <a:pt x="142" y="54"/>
                  <a:pt x="141" y="52"/>
                  <a:pt x="143" y="52"/>
                </a:cubicBezTo>
                <a:cubicBezTo>
                  <a:pt x="143" y="52"/>
                  <a:pt x="143" y="52"/>
                  <a:pt x="143" y="53"/>
                </a:cubicBezTo>
                <a:cubicBezTo>
                  <a:pt x="144" y="53"/>
                  <a:pt x="144" y="52"/>
                  <a:pt x="144" y="52"/>
                </a:cubicBezTo>
                <a:cubicBezTo>
                  <a:pt x="145" y="52"/>
                  <a:pt x="146" y="52"/>
                  <a:pt x="146" y="53"/>
                </a:cubicBezTo>
                <a:cubicBezTo>
                  <a:pt x="146" y="53"/>
                  <a:pt x="146" y="53"/>
                  <a:pt x="146" y="54"/>
                </a:cubicBezTo>
                <a:cubicBezTo>
                  <a:pt x="145" y="54"/>
                  <a:pt x="146" y="52"/>
                  <a:pt x="144" y="52"/>
                </a:cubicBezTo>
                <a:cubicBezTo>
                  <a:pt x="144" y="53"/>
                  <a:pt x="145" y="54"/>
                  <a:pt x="145" y="55"/>
                </a:cubicBezTo>
                <a:cubicBezTo>
                  <a:pt x="143" y="55"/>
                  <a:pt x="143" y="54"/>
                  <a:pt x="143" y="55"/>
                </a:cubicBezTo>
                <a:cubicBezTo>
                  <a:pt x="143" y="55"/>
                  <a:pt x="143" y="56"/>
                  <a:pt x="143" y="56"/>
                </a:cubicBezTo>
                <a:cubicBezTo>
                  <a:pt x="145" y="56"/>
                  <a:pt x="147" y="56"/>
                  <a:pt x="150" y="56"/>
                </a:cubicBezTo>
                <a:cubicBezTo>
                  <a:pt x="150" y="55"/>
                  <a:pt x="152" y="55"/>
                  <a:pt x="153" y="55"/>
                </a:cubicBezTo>
                <a:cubicBezTo>
                  <a:pt x="152" y="53"/>
                  <a:pt x="150" y="51"/>
                  <a:pt x="148" y="49"/>
                </a:cubicBezTo>
                <a:cubicBezTo>
                  <a:pt x="148" y="49"/>
                  <a:pt x="149" y="48"/>
                  <a:pt x="148" y="48"/>
                </a:cubicBezTo>
                <a:cubicBezTo>
                  <a:pt x="149" y="51"/>
                  <a:pt x="147" y="52"/>
                  <a:pt x="146" y="51"/>
                </a:cubicBezTo>
                <a:cubicBezTo>
                  <a:pt x="146" y="49"/>
                  <a:pt x="146" y="50"/>
                  <a:pt x="147" y="50"/>
                </a:cubicBezTo>
                <a:cubicBezTo>
                  <a:pt x="147" y="49"/>
                  <a:pt x="147" y="49"/>
                  <a:pt x="147" y="48"/>
                </a:cubicBezTo>
                <a:close/>
                <a:moveTo>
                  <a:pt x="158" y="62"/>
                </a:moveTo>
                <a:cubicBezTo>
                  <a:pt x="160" y="62"/>
                  <a:pt x="160" y="61"/>
                  <a:pt x="160" y="60"/>
                </a:cubicBezTo>
                <a:cubicBezTo>
                  <a:pt x="158" y="61"/>
                  <a:pt x="156" y="65"/>
                  <a:pt x="156" y="67"/>
                </a:cubicBezTo>
                <a:cubicBezTo>
                  <a:pt x="158" y="65"/>
                  <a:pt x="159" y="64"/>
                  <a:pt x="160" y="62"/>
                </a:cubicBezTo>
                <a:cubicBezTo>
                  <a:pt x="159" y="62"/>
                  <a:pt x="159" y="63"/>
                  <a:pt x="158" y="62"/>
                </a:cubicBezTo>
                <a:close/>
                <a:moveTo>
                  <a:pt x="157" y="56"/>
                </a:moveTo>
                <a:cubicBezTo>
                  <a:pt x="156" y="57"/>
                  <a:pt x="154" y="59"/>
                  <a:pt x="155" y="62"/>
                </a:cubicBezTo>
                <a:cubicBezTo>
                  <a:pt x="157" y="61"/>
                  <a:pt x="158" y="57"/>
                  <a:pt x="157" y="56"/>
                </a:cubicBezTo>
                <a:close/>
                <a:moveTo>
                  <a:pt x="153" y="67"/>
                </a:moveTo>
                <a:cubicBezTo>
                  <a:pt x="153" y="69"/>
                  <a:pt x="151" y="69"/>
                  <a:pt x="151" y="71"/>
                </a:cubicBezTo>
                <a:cubicBezTo>
                  <a:pt x="151" y="71"/>
                  <a:pt x="152" y="71"/>
                  <a:pt x="152" y="71"/>
                </a:cubicBezTo>
                <a:cubicBezTo>
                  <a:pt x="153" y="70"/>
                  <a:pt x="153" y="68"/>
                  <a:pt x="155" y="67"/>
                </a:cubicBezTo>
                <a:cubicBezTo>
                  <a:pt x="154" y="67"/>
                  <a:pt x="154" y="67"/>
                  <a:pt x="153" y="67"/>
                </a:cubicBezTo>
                <a:close/>
                <a:moveTo>
                  <a:pt x="154" y="72"/>
                </a:moveTo>
                <a:cubicBezTo>
                  <a:pt x="151" y="72"/>
                  <a:pt x="150" y="73"/>
                  <a:pt x="148" y="74"/>
                </a:cubicBezTo>
                <a:cubicBezTo>
                  <a:pt x="150" y="75"/>
                  <a:pt x="151" y="76"/>
                  <a:pt x="151" y="77"/>
                </a:cubicBezTo>
                <a:cubicBezTo>
                  <a:pt x="151" y="76"/>
                  <a:pt x="152" y="77"/>
                  <a:pt x="152" y="76"/>
                </a:cubicBezTo>
                <a:cubicBezTo>
                  <a:pt x="152" y="76"/>
                  <a:pt x="152" y="71"/>
                  <a:pt x="153" y="74"/>
                </a:cubicBezTo>
                <a:cubicBezTo>
                  <a:pt x="154" y="73"/>
                  <a:pt x="153" y="73"/>
                  <a:pt x="154" y="72"/>
                </a:cubicBezTo>
                <a:close/>
                <a:moveTo>
                  <a:pt x="140" y="96"/>
                </a:moveTo>
                <a:cubicBezTo>
                  <a:pt x="139" y="94"/>
                  <a:pt x="140" y="95"/>
                  <a:pt x="140" y="93"/>
                </a:cubicBezTo>
                <a:cubicBezTo>
                  <a:pt x="138" y="93"/>
                  <a:pt x="138" y="92"/>
                  <a:pt x="135" y="91"/>
                </a:cubicBezTo>
                <a:cubicBezTo>
                  <a:pt x="134" y="93"/>
                  <a:pt x="133" y="96"/>
                  <a:pt x="134" y="97"/>
                </a:cubicBezTo>
                <a:cubicBezTo>
                  <a:pt x="133" y="97"/>
                  <a:pt x="132" y="97"/>
                  <a:pt x="132" y="98"/>
                </a:cubicBezTo>
                <a:cubicBezTo>
                  <a:pt x="134" y="99"/>
                  <a:pt x="136" y="98"/>
                  <a:pt x="136" y="97"/>
                </a:cubicBezTo>
                <a:cubicBezTo>
                  <a:pt x="136" y="98"/>
                  <a:pt x="137" y="99"/>
                  <a:pt x="137" y="98"/>
                </a:cubicBezTo>
                <a:cubicBezTo>
                  <a:pt x="137" y="97"/>
                  <a:pt x="139" y="96"/>
                  <a:pt x="140" y="96"/>
                </a:cubicBezTo>
                <a:close/>
                <a:moveTo>
                  <a:pt x="132" y="96"/>
                </a:moveTo>
                <a:cubicBezTo>
                  <a:pt x="131" y="94"/>
                  <a:pt x="134" y="92"/>
                  <a:pt x="133" y="91"/>
                </a:cubicBezTo>
                <a:cubicBezTo>
                  <a:pt x="132" y="93"/>
                  <a:pt x="133" y="89"/>
                  <a:pt x="132" y="90"/>
                </a:cubicBezTo>
                <a:cubicBezTo>
                  <a:pt x="130" y="90"/>
                  <a:pt x="132" y="93"/>
                  <a:pt x="130" y="93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30" y="92"/>
                  <a:pt x="131" y="91"/>
                  <a:pt x="130" y="91"/>
                </a:cubicBezTo>
                <a:cubicBezTo>
                  <a:pt x="126" y="94"/>
                  <a:pt x="122" y="97"/>
                  <a:pt x="119" y="102"/>
                </a:cubicBezTo>
                <a:cubicBezTo>
                  <a:pt x="120" y="102"/>
                  <a:pt x="124" y="101"/>
                  <a:pt x="126" y="102"/>
                </a:cubicBezTo>
                <a:cubicBezTo>
                  <a:pt x="126" y="101"/>
                  <a:pt x="131" y="100"/>
                  <a:pt x="131" y="99"/>
                </a:cubicBezTo>
                <a:cubicBezTo>
                  <a:pt x="130" y="99"/>
                  <a:pt x="130" y="99"/>
                  <a:pt x="129" y="99"/>
                </a:cubicBezTo>
                <a:cubicBezTo>
                  <a:pt x="129" y="98"/>
                  <a:pt x="129" y="97"/>
                  <a:pt x="130" y="97"/>
                </a:cubicBezTo>
                <a:cubicBezTo>
                  <a:pt x="130" y="98"/>
                  <a:pt x="130" y="98"/>
                  <a:pt x="131" y="98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29" y="96"/>
                  <a:pt x="129" y="93"/>
                  <a:pt x="130" y="92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31" y="94"/>
                  <a:pt x="129" y="96"/>
                  <a:pt x="132" y="96"/>
                </a:cubicBezTo>
                <a:close/>
                <a:moveTo>
                  <a:pt x="129" y="102"/>
                </a:moveTo>
                <a:cubicBezTo>
                  <a:pt x="128" y="102"/>
                  <a:pt x="127" y="103"/>
                  <a:pt x="125" y="104"/>
                </a:cubicBezTo>
                <a:cubicBezTo>
                  <a:pt x="127" y="103"/>
                  <a:pt x="126" y="106"/>
                  <a:pt x="129" y="105"/>
                </a:cubicBezTo>
                <a:cubicBezTo>
                  <a:pt x="127" y="104"/>
                  <a:pt x="131" y="103"/>
                  <a:pt x="129" y="102"/>
                </a:cubicBezTo>
                <a:close/>
                <a:moveTo>
                  <a:pt x="118" y="111"/>
                </a:moveTo>
                <a:cubicBezTo>
                  <a:pt x="119" y="112"/>
                  <a:pt x="119" y="112"/>
                  <a:pt x="120" y="113"/>
                </a:cubicBezTo>
                <a:cubicBezTo>
                  <a:pt x="122" y="110"/>
                  <a:pt x="125" y="109"/>
                  <a:pt x="126" y="105"/>
                </a:cubicBezTo>
                <a:cubicBezTo>
                  <a:pt x="126" y="105"/>
                  <a:pt x="125" y="105"/>
                  <a:pt x="125" y="104"/>
                </a:cubicBezTo>
                <a:cubicBezTo>
                  <a:pt x="123" y="105"/>
                  <a:pt x="118" y="103"/>
                  <a:pt x="116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3"/>
                  <a:pt x="116" y="104"/>
                  <a:pt x="116" y="104"/>
                </a:cubicBezTo>
                <a:cubicBezTo>
                  <a:pt x="116" y="104"/>
                  <a:pt x="116" y="104"/>
                  <a:pt x="116" y="103"/>
                </a:cubicBezTo>
                <a:cubicBezTo>
                  <a:pt x="118" y="104"/>
                  <a:pt x="117" y="104"/>
                  <a:pt x="116" y="105"/>
                </a:cubicBezTo>
                <a:cubicBezTo>
                  <a:pt x="119" y="106"/>
                  <a:pt x="121" y="110"/>
                  <a:pt x="120" y="112"/>
                </a:cubicBezTo>
                <a:cubicBezTo>
                  <a:pt x="119" y="110"/>
                  <a:pt x="118" y="111"/>
                  <a:pt x="118" y="110"/>
                </a:cubicBezTo>
                <a:cubicBezTo>
                  <a:pt x="118" y="110"/>
                  <a:pt x="119" y="110"/>
                  <a:pt x="119" y="109"/>
                </a:cubicBezTo>
                <a:cubicBezTo>
                  <a:pt x="116" y="110"/>
                  <a:pt x="117" y="107"/>
                  <a:pt x="115" y="107"/>
                </a:cubicBezTo>
                <a:cubicBezTo>
                  <a:pt x="115" y="107"/>
                  <a:pt x="115" y="108"/>
                  <a:pt x="114" y="108"/>
                </a:cubicBezTo>
                <a:cubicBezTo>
                  <a:pt x="115" y="110"/>
                  <a:pt x="113" y="110"/>
                  <a:pt x="113" y="112"/>
                </a:cubicBezTo>
                <a:cubicBezTo>
                  <a:pt x="113" y="112"/>
                  <a:pt x="114" y="112"/>
                  <a:pt x="114" y="113"/>
                </a:cubicBezTo>
                <a:cubicBezTo>
                  <a:pt x="116" y="113"/>
                  <a:pt x="117" y="112"/>
                  <a:pt x="115" y="113"/>
                </a:cubicBezTo>
                <a:cubicBezTo>
                  <a:pt x="116" y="114"/>
                  <a:pt x="118" y="113"/>
                  <a:pt x="119" y="113"/>
                </a:cubicBezTo>
                <a:cubicBezTo>
                  <a:pt x="118" y="113"/>
                  <a:pt x="117" y="111"/>
                  <a:pt x="118" y="111"/>
                </a:cubicBezTo>
                <a:close/>
                <a:moveTo>
                  <a:pt x="117" y="125"/>
                </a:moveTo>
                <a:cubicBezTo>
                  <a:pt x="117" y="125"/>
                  <a:pt x="116" y="125"/>
                  <a:pt x="116" y="126"/>
                </a:cubicBezTo>
                <a:cubicBezTo>
                  <a:pt x="118" y="128"/>
                  <a:pt x="119" y="118"/>
                  <a:pt x="117" y="120"/>
                </a:cubicBezTo>
                <a:cubicBezTo>
                  <a:pt x="116" y="120"/>
                  <a:pt x="116" y="119"/>
                  <a:pt x="115" y="119"/>
                </a:cubicBezTo>
                <a:cubicBezTo>
                  <a:pt x="116" y="119"/>
                  <a:pt x="117" y="118"/>
                  <a:pt x="117" y="117"/>
                </a:cubicBezTo>
                <a:cubicBezTo>
                  <a:pt x="116" y="117"/>
                  <a:pt x="115" y="118"/>
                  <a:pt x="115" y="116"/>
                </a:cubicBezTo>
                <a:cubicBezTo>
                  <a:pt x="115" y="116"/>
                  <a:pt x="117" y="117"/>
                  <a:pt x="116" y="116"/>
                </a:cubicBezTo>
                <a:cubicBezTo>
                  <a:pt x="115" y="115"/>
                  <a:pt x="114" y="116"/>
                  <a:pt x="113" y="115"/>
                </a:cubicBezTo>
                <a:cubicBezTo>
                  <a:pt x="113" y="116"/>
                  <a:pt x="111" y="116"/>
                  <a:pt x="112" y="117"/>
                </a:cubicBezTo>
                <a:cubicBezTo>
                  <a:pt x="113" y="116"/>
                  <a:pt x="112" y="117"/>
                  <a:pt x="112" y="118"/>
                </a:cubicBezTo>
                <a:cubicBezTo>
                  <a:pt x="114" y="118"/>
                  <a:pt x="114" y="120"/>
                  <a:pt x="116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5" y="121"/>
                  <a:pt x="116" y="121"/>
                  <a:pt x="117" y="120"/>
                </a:cubicBezTo>
                <a:cubicBezTo>
                  <a:pt x="118" y="121"/>
                  <a:pt x="114" y="123"/>
                  <a:pt x="115" y="125"/>
                </a:cubicBezTo>
                <a:cubicBezTo>
                  <a:pt x="115" y="123"/>
                  <a:pt x="117" y="124"/>
                  <a:pt x="117" y="125"/>
                </a:cubicBezTo>
                <a:close/>
                <a:moveTo>
                  <a:pt x="94" y="127"/>
                </a:moveTo>
                <a:cubicBezTo>
                  <a:pt x="92" y="127"/>
                  <a:pt x="92" y="127"/>
                  <a:pt x="92" y="127"/>
                </a:cubicBezTo>
                <a:cubicBezTo>
                  <a:pt x="92" y="129"/>
                  <a:pt x="91" y="129"/>
                  <a:pt x="91" y="131"/>
                </a:cubicBezTo>
                <a:cubicBezTo>
                  <a:pt x="92" y="132"/>
                  <a:pt x="93" y="132"/>
                  <a:pt x="94" y="131"/>
                </a:cubicBezTo>
                <a:cubicBezTo>
                  <a:pt x="92" y="130"/>
                  <a:pt x="95" y="129"/>
                  <a:pt x="94" y="127"/>
                </a:cubicBezTo>
                <a:close/>
                <a:moveTo>
                  <a:pt x="94" y="123"/>
                </a:moveTo>
                <a:cubicBezTo>
                  <a:pt x="94" y="120"/>
                  <a:pt x="95" y="113"/>
                  <a:pt x="98" y="112"/>
                </a:cubicBezTo>
                <a:cubicBezTo>
                  <a:pt x="97" y="111"/>
                  <a:pt x="97" y="110"/>
                  <a:pt x="96" y="110"/>
                </a:cubicBezTo>
                <a:cubicBezTo>
                  <a:pt x="96" y="112"/>
                  <a:pt x="93" y="112"/>
                  <a:pt x="93" y="113"/>
                </a:cubicBezTo>
                <a:cubicBezTo>
                  <a:pt x="92" y="113"/>
                  <a:pt x="92" y="113"/>
                  <a:pt x="92" y="112"/>
                </a:cubicBezTo>
                <a:cubicBezTo>
                  <a:pt x="93" y="112"/>
                  <a:pt x="93" y="112"/>
                  <a:pt x="93" y="111"/>
                </a:cubicBezTo>
                <a:cubicBezTo>
                  <a:pt x="91" y="112"/>
                  <a:pt x="92" y="114"/>
                  <a:pt x="93" y="114"/>
                </a:cubicBezTo>
                <a:cubicBezTo>
                  <a:pt x="93" y="115"/>
                  <a:pt x="91" y="114"/>
                  <a:pt x="91" y="115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89" y="113"/>
                  <a:pt x="89" y="114"/>
                </a:cubicBezTo>
                <a:cubicBezTo>
                  <a:pt x="93" y="117"/>
                  <a:pt x="90" y="123"/>
                  <a:pt x="94" y="123"/>
                </a:cubicBezTo>
                <a:close/>
                <a:moveTo>
                  <a:pt x="87" y="114"/>
                </a:moveTo>
                <a:cubicBezTo>
                  <a:pt x="88" y="116"/>
                  <a:pt x="86" y="116"/>
                  <a:pt x="86" y="117"/>
                </a:cubicBezTo>
                <a:cubicBezTo>
                  <a:pt x="87" y="117"/>
                  <a:pt x="87" y="119"/>
                  <a:pt x="89" y="118"/>
                </a:cubicBezTo>
                <a:cubicBezTo>
                  <a:pt x="88" y="116"/>
                  <a:pt x="90" y="115"/>
                  <a:pt x="87" y="114"/>
                </a:cubicBezTo>
                <a:close/>
                <a:moveTo>
                  <a:pt x="96" y="108"/>
                </a:moveTo>
                <a:cubicBezTo>
                  <a:pt x="96" y="108"/>
                  <a:pt x="96" y="107"/>
                  <a:pt x="97" y="107"/>
                </a:cubicBezTo>
                <a:cubicBezTo>
                  <a:pt x="97" y="108"/>
                  <a:pt x="95" y="109"/>
                  <a:pt x="97" y="110"/>
                </a:cubicBezTo>
                <a:cubicBezTo>
                  <a:pt x="96" y="108"/>
                  <a:pt x="98" y="109"/>
                  <a:pt x="98" y="107"/>
                </a:cubicBezTo>
                <a:cubicBezTo>
                  <a:pt x="96" y="106"/>
                  <a:pt x="93" y="107"/>
                  <a:pt x="92" y="107"/>
                </a:cubicBezTo>
                <a:cubicBezTo>
                  <a:pt x="93" y="109"/>
                  <a:pt x="89" y="110"/>
                  <a:pt x="89" y="112"/>
                </a:cubicBezTo>
                <a:cubicBezTo>
                  <a:pt x="91" y="111"/>
                  <a:pt x="95" y="110"/>
                  <a:pt x="96" y="108"/>
                </a:cubicBezTo>
                <a:close/>
                <a:moveTo>
                  <a:pt x="98" y="98"/>
                </a:moveTo>
                <a:cubicBezTo>
                  <a:pt x="100" y="97"/>
                  <a:pt x="102" y="96"/>
                  <a:pt x="103" y="95"/>
                </a:cubicBezTo>
                <a:cubicBezTo>
                  <a:pt x="101" y="94"/>
                  <a:pt x="104" y="93"/>
                  <a:pt x="104" y="90"/>
                </a:cubicBezTo>
                <a:cubicBezTo>
                  <a:pt x="101" y="91"/>
                  <a:pt x="102" y="94"/>
                  <a:pt x="101" y="95"/>
                </a:cubicBezTo>
                <a:cubicBezTo>
                  <a:pt x="100" y="96"/>
                  <a:pt x="97" y="97"/>
                  <a:pt x="98" y="98"/>
                </a:cubicBezTo>
                <a:close/>
                <a:moveTo>
                  <a:pt x="98" y="102"/>
                </a:moveTo>
                <a:cubicBezTo>
                  <a:pt x="99" y="102"/>
                  <a:pt x="100" y="103"/>
                  <a:pt x="99" y="103"/>
                </a:cubicBezTo>
                <a:cubicBezTo>
                  <a:pt x="102" y="102"/>
                  <a:pt x="106" y="103"/>
                  <a:pt x="110" y="102"/>
                </a:cubicBezTo>
                <a:cubicBezTo>
                  <a:pt x="109" y="101"/>
                  <a:pt x="108" y="96"/>
                  <a:pt x="108" y="94"/>
                </a:cubicBezTo>
                <a:cubicBezTo>
                  <a:pt x="105" y="95"/>
                  <a:pt x="102" y="97"/>
                  <a:pt x="101" y="100"/>
                </a:cubicBezTo>
                <a:cubicBezTo>
                  <a:pt x="101" y="100"/>
                  <a:pt x="101" y="99"/>
                  <a:pt x="100" y="99"/>
                </a:cubicBezTo>
                <a:cubicBezTo>
                  <a:pt x="100" y="100"/>
                  <a:pt x="102" y="101"/>
                  <a:pt x="100" y="101"/>
                </a:cubicBezTo>
                <a:cubicBezTo>
                  <a:pt x="100" y="101"/>
                  <a:pt x="100" y="100"/>
                  <a:pt x="99" y="100"/>
                </a:cubicBezTo>
                <a:cubicBezTo>
                  <a:pt x="99" y="101"/>
                  <a:pt x="98" y="101"/>
                  <a:pt x="98" y="102"/>
                </a:cubicBezTo>
                <a:close/>
                <a:moveTo>
                  <a:pt x="113" y="85"/>
                </a:moveTo>
                <a:cubicBezTo>
                  <a:pt x="110" y="85"/>
                  <a:pt x="110" y="85"/>
                  <a:pt x="110" y="85"/>
                </a:cubicBezTo>
                <a:cubicBezTo>
                  <a:pt x="112" y="86"/>
                  <a:pt x="106" y="88"/>
                  <a:pt x="109" y="89"/>
                </a:cubicBezTo>
                <a:cubicBezTo>
                  <a:pt x="109" y="89"/>
                  <a:pt x="108" y="89"/>
                  <a:pt x="109" y="88"/>
                </a:cubicBezTo>
                <a:cubicBezTo>
                  <a:pt x="111" y="89"/>
                  <a:pt x="109" y="87"/>
                  <a:pt x="111" y="87"/>
                </a:cubicBezTo>
                <a:cubicBezTo>
                  <a:pt x="111" y="87"/>
                  <a:pt x="112" y="87"/>
                  <a:pt x="112" y="88"/>
                </a:cubicBezTo>
                <a:cubicBezTo>
                  <a:pt x="112" y="89"/>
                  <a:pt x="110" y="88"/>
                  <a:pt x="110" y="90"/>
                </a:cubicBezTo>
                <a:cubicBezTo>
                  <a:pt x="112" y="91"/>
                  <a:pt x="113" y="90"/>
                  <a:pt x="114" y="89"/>
                </a:cubicBezTo>
                <a:cubicBezTo>
                  <a:pt x="114" y="87"/>
                  <a:pt x="114" y="87"/>
                  <a:pt x="114" y="87"/>
                </a:cubicBezTo>
                <a:cubicBezTo>
                  <a:pt x="113" y="87"/>
                  <a:pt x="113" y="87"/>
                  <a:pt x="113" y="88"/>
                </a:cubicBezTo>
                <a:cubicBezTo>
                  <a:pt x="113" y="87"/>
                  <a:pt x="112" y="87"/>
                  <a:pt x="112" y="87"/>
                </a:cubicBezTo>
                <a:cubicBezTo>
                  <a:pt x="111" y="85"/>
                  <a:pt x="113" y="86"/>
                  <a:pt x="113" y="85"/>
                </a:cubicBezTo>
                <a:close/>
                <a:moveTo>
                  <a:pt x="115" y="86"/>
                </a:moveTo>
                <a:cubicBezTo>
                  <a:pt x="116" y="85"/>
                  <a:pt x="115" y="84"/>
                  <a:pt x="114" y="85"/>
                </a:cubicBezTo>
                <a:cubicBezTo>
                  <a:pt x="114" y="86"/>
                  <a:pt x="115" y="87"/>
                  <a:pt x="115" y="89"/>
                </a:cubicBezTo>
                <a:cubicBezTo>
                  <a:pt x="116" y="88"/>
                  <a:pt x="117" y="90"/>
                  <a:pt x="117" y="89"/>
                </a:cubicBezTo>
                <a:cubicBezTo>
                  <a:pt x="116" y="88"/>
                  <a:pt x="119" y="85"/>
                  <a:pt x="117" y="84"/>
                </a:cubicBezTo>
                <a:cubicBezTo>
                  <a:pt x="117" y="84"/>
                  <a:pt x="116" y="84"/>
                  <a:pt x="116" y="84"/>
                </a:cubicBezTo>
                <a:cubicBezTo>
                  <a:pt x="116" y="85"/>
                  <a:pt x="116" y="86"/>
                  <a:pt x="115" y="86"/>
                </a:cubicBezTo>
                <a:close/>
                <a:moveTo>
                  <a:pt x="112" y="92"/>
                </a:moveTo>
                <a:cubicBezTo>
                  <a:pt x="114" y="93"/>
                  <a:pt x="113" y="96"/>
                  <a:pt x="115" y="96"/>
                </a:cubicBezTo>
                <a:cubicBezTo>
                  <a:pt x="115" y="95"/>
                  <a:pt x="115" y="93"/>
                  <a:pt x="116" y="93"/>
                </a:cubicBezTo>
                <a:cubicBezTo>
                  <a:pt x="115" y="95"/>
                  <a:pt x="117" y="96"/>
                  <a:pt x="115" y="97"/>
                </a:cubicBezTo>
                <a:cubicBezTo>
                  <a:pt x="116" y="97"/>
                  <a:pt x="116" y="97"/>
                  <a:pt x="117" y="98"/>
                </a:cubicBezTo>
                <a:cubicBezTo>
                  <a:pt x="117" y="96"/>
                  <a:pt x="117" y="94"/>
                  <a:pt x="119" y="95"/>
                </a:cubicBezTo>
                <a:cubicBezTo>
                  <a:pt x="120" y="92"/>
                  <a:pt x="119" y="93"/>
                  <a:pt x="121" y="92"/>
                </a:cubicBezTo>
                <a:cubicBezTo>
                  <a:pt x="119" y="93"/>
                  <a:pt x="121" y="90"/>
                  <a:pt x="120" y="90"/>
                </a:cubicBezTo>
                <a:cubicBezTo>
                  <a:pt x="119" y="92"/>
                  <a:pt x="119" y="89"/>
                  <a:pt x="118" y="90"/>
                </a:cubicBezTo>
                <a:cubicBezTo>
                  <a:pt x="118" y="91"/>
                  <a:pt x="117" y="92"/>
                  <a:pt x="117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6" y="92"/>
                  <a:pt x="116" y="92"/>
                  <a:pt x="116" y="91"/>
                </a:cubicBezTo>
                <a:cubicBezTo>
                  <a:pt x="115" y="91"/>
                  <a:pt x="113" y="92"/>
                  <a:pt x="112" y="92"/>
                </a:cubicBezTo>
                <a:close/>
                <a:moveTo>
                  <a:pt x="121" y="87"/>
                </a:moveTo>
                <a:cubicBezTo>
                  <a:pt x="120" y="87"/>
                  <a:pt x="119" y="87"/>
                  <a:pt x="119" y="88"/>
                </a:cubicBezTo>
                <a:cubicBezTo>
                  <a:pt x="119" y="88"/>
                  <a:pt x="120" y="88"/>
                  <a:pt x="120" y="88"/>
                </a:cubicBezTo>
                <a:cubicBezTo>
                  <a:pt x="120" y="88"/>
                  <a:pt x="120" y="88"/>
                  <a:pt x="121" y="89"/>
                </a:cubicBezTo>
                <a:cubicBezTo>
                  <a:pt x="120" y="87"/>
                  <a:pt x="122" y="88"/>
                  <a:pt x="123" y="88"/>
                </a:cubicBezTo>
                <a:cubicBezTo>
                  <a:pt x="125" y="83"/>
                  <a:pt x="128" y="80"/>
                  <a:pt x="131" y="77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28" y="75"/>
                  <a:pt x="127" y="75"/>
                  <a:pt x="128" y="75"/>
                </a:cubicBezTo>
                <a:cubicBezTo>
                  <a:pt x="128" y="77"/>
                  <a:pt x="132" y="74"/>
                  <a:pt x="132" y="76"/>
                </a:cubicBezTo>
                <a:cubicBezTo>
                  <a:pt x="132" y="74"/>
                  <a:pt x="135" y="75"/>
                  <a:pt x="135" y="73"/>
                </a:cubicBezTo>
                <a:cubicBezTo>
                  <a:pt x="136" y="75"/>
                  <a:pt x="138" y="74"/>
                  <a:pt x="139" y="73"/>
                </a:cubicBezTo>
                <a:cubicBezTo>
                  <a:pt x="137" y="72"/>
                  <a:pt x="140" y="71"/>
                  <a:pt x="138" y="71"/>
                </a:cubicBezTo>
                <a:cubicBezTo>
                  <a:pt x="137" y="72"/>
                  <a:pt x="137" y="73"/>
                  <a:pt x="136" y="73"/>
                </a:cubicBezTo>
                <a:cubicBezTo>
                  <a:pt x="136" y="73"/>
                  <a:pt x="135" y="73"/>
                  <a:pt x="135" y="72"/>
                </a:cubicBezTo>
                <a:cubicBezTo>
                  <a:pt x="138" y="70"/>
                  <a:pt x="138" y="65"/>
                  <a:pt x="139" y="61"/>
                </a:cubicBezTo>
                <a:cubicBezTo>
                  <a:pt x="139" y="62"/>
                  <a:pt x="140" y="62"/>
                  <a:pt x="140" y="62"/>
                </a:cubicBezTo>
                <a:cubicBezTo>
                  <a:pt x="139" y="63"/>
                  <a:pt x="140" y="65"/>
                  <a:pt x="141" y="66"/>
                </a:cubicBezTo>
                <a:cubicBezTo>
                  <a:pt x="142" y="62"/>
                  <a:pt x="145" y="61"/>
                  <a:pt x="147" y="58"/>
                </a:cubicBezTo>
                <a:cubicBezTo>
                  <a:pt x="145" y="58"/>
                  <a:pt x="142" y="58"/>
                  <a:pt x="139" y="58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39" y="60"/>
                  <a:pt x="139" y="60"/>
                  <a:pt x="140" y="60"/>
                </a:cubicBezTo>
                <a:cubicBezTo>
                  <a:pt x="140" y="60"/>
                  <a:pt x="140" y="59"/>
                  <a:pt x="141" y="59"/>
                </a:cubicBezTo>
                <a:cubicBezTo>
                  <a:pt x="141" y="60"/>
                  <a:pt x="141" y="61"/>
                  <a:pt x="140" y="61"/>
                </a:cubicBezTo>
                <a:cubicBezTo>
                  <a:pt x="138" y="59"/>
                  <a:pt x="138" y="60"/>
                  <a:pt x="136" y="59"/>
                </a:cubicBezTo>
                <a:cubicBezTo>
                  <a:pt x="136" y="60"/>
                  <a:pt x="135" y="60"/>
                  <a:pt x="134" y="61"/>
                </a:cubicBezTo>
                <a:cubicBezTo>
                  <a:pt x="136" y="61"/>
                  <a:pt x="136" y="59"/>
                  <a:pt x="137" y="61"/>
                </a:cubicBezTo>
                <a:cubicBezTo>
                  <a:pt x="133" y="64"/>
                  <a:pt x="131" y="71"/>
                  <a:pt x="126" y="73"/>
                </a:cubicBezTo>
                <a:cubicBezTo>
                  <a:pt x="126" y="75"/>
                  <a:pt x="125" y="76"/>
                  <a:pt x="125" y="77"/>
                </a:cubicBezTo>
                <a:cubicBezTo>
                  <a:pt x="123" y="77"/>
                  <a:pt x="123" y="76"/>
                  <a:pt x="124" y="76"/>
                </a:cubicBezTo>
                <a:cubicBezTo>
                  <a:pt x="123" y="76"/>
                  <a:pt x="122" y="77"/>
                  <a:pt x="122" y="77"/>
                </a:cubicBezTo>
                <a:cubicBezTo>
                  <a:pt x="122" y="78"/>
                  <a:pt x="122" y="80"/>
                  <a:pt x="120" y="79"/>
                </a:cubicBezTo>
                <a:cubicBezTo>
                  <a:pt x="121" y="82"/>
                  <a:pt x="119" y="84"/>
                  <a:pt x="121" y="87"/>
                </a:cubicBezTo>
                <a:close/>
                <a:moveTo>
                  <a:pt x="124" y="71"/>
                </a:moveTo>
                <a:cubicBezTo>
                  <a:pt x="124" y="69"/>
                  <a:pt x="124" y="69"/>
                  <a:pt x="124" y="69"/>
                </a:cubicBezTo>
                <a:cubicBezTo>
                  <a:pt x="123" y="69"/>
                  <a:pt x="122" y="69"/>
                  <a:pt x="122" y="71"/>
                </a:cubicBezTo>
                <a:lnTo>
                  <a:pt x="124" y="71"/>
                </a:lnTo>
                <a:close/>
                <a:moveTo>
                  <a:pt x="131" y="34"/>
                </a:moveTo>
                <a:cubicBezTo>
                  <a:pt x="133" y="33"/>
                  <a:pt x="132" y="35"/>
                  <a:pt x="134" y="35"/>
                </a:cubicBezTo>
                <a:cubicBezTo>
                  <a:pt x="134" y="34"/>
                  <a:pt x="134" y="33"/>
                  <a:pt x="135" y="32"/>
                </a:cubicBezTo>
                <a:cubicBezTo>
                  <a:pt x="135" y="33"/>
                  <a:pt x="135" y="34"/>
                  <a:pt x="136" y="34"/>
                </a:cubicBezTo>
                <a:cubicBezTo>
                  <a:pt x="135" y="32"/>
                  <a:pt x="138" y="32"/>
                  <a:pt x="138" y="30"/>
                </a:cubicBezTo>
                <a:cubicBezTo>
                  <a:pt x="136" y="30"/>
                  <a:pt x="136" y="31"/>
                  <a:pt x="134" y="30"/>
                </a:cubicBezTo>
                <a:cubicBezTo>
                  <a:pt x="134" y="33"/>
                  <a:pt x="132" y="33"/>
                  <a:pt x="131" y="34"/>
                </a:cubicBezTo>
                <a:close/>
                <a:moveTo>
                  <a:pt x="142" y="41"/>
                </a:moveTo>
                <a:cubicBezTo>
                  <a:pt x="141" y="42"/>
                  <a:pt x="140" y="43"/>
                  <a:pt x="139" y="43"/>
                </a:cubicBezTo>
                <a:cubicBezTo>
                  <a:pt x="140" y="44"/>
                  <a:pt x="141" y="43"/>
                  <a:pt x="141" y="44"/>
                </a:cubicBezTo>
                <a:cubicBezTo>
                  <a:pt x="141" y="44"/>
                  <a:pt x="138" y="45"/>
                  <a:pt x="140" y="45"/>
                </a:cubicBezTo>
                <a:cubicBezTo>
                  <a:pt x="140" y="44"/>
                  <a:pt x="141" y="45"/>
                  <a:pt x="142" y="44"/>
                </a:cubicBezTo>
                <a:cubicBezTo>
                  <a:pt x="141" y="42"/>
                  <a:pt x="144" y="42"/>
                  <a:pt x="142" y="41"/>
                </a:cubicBezTo>
                <a:close/>
                <a:moveTo>
                  <a:pt x="139" y="46"/>
                </a:moveTo>
                <a:cubicBezTo>
                  <a:pt x="139" y="47"/>
                  <a:pt x="138" y="48"/>
                  <a:pt x="138" y="49"/>
                </a:cubicBezTo>
                <a:cubicBezTo>
                  <a:pt x="139" y="49"/>
                  <a:pt x="139" y="49"/>
                  <a:pt x="140" y="49"/>
                </a:cubicBezTo>
                <a:cubicBezTo>
                  <a:pt x="139" y="47"/>
                  <a:pt x="141" y="46"/>
                  <a:pt x="139" y="46"/>
                </a:cubicBezTo>
                <a:close/>
                <a:moveTo>
                  <a:pt x="137" y="50"/>
                </a:moveTo>
                <a:cubicBezTo>
                  <a:pt x="138" y="50"/>
                  <a:pt x="139" y="50"/>
                  <a:pt x="139" y="50"/>
                </a:cubicBezTo>
                <a:cubicBezTo>
                  <a:pt x="138" y="49"/>
                  <a:pt x="137" y="51"/>
                  <a:pt x="137" y="48"/>
                </a:cubicBezTo>
                <a:cubicBezTo>
                  <a:pt x="136" y="51"/>
                  <a:pt x="133" y="48"/>
                  <a:pt x="133" y="51"/>
                </a:cubicBezTo>
                <a:cubicBezTo>
                  <a:pt x="134" y="51"/>
                  <a:pt x="135" y="50"/>
                  <a:pt x="135" y="51"/>
                </a:cubicBezTo>
                <a:cubicBezTo>
                  <a:pt x="135" y="51"/>
                  <a:pt x="134" y="52"/>
                  <a:pt x="133" y="52"/>
                </a:cubicBezTo>
                <a:cubicBezTo>
                  <a:pt x="133" y="55"/>
                  <a:pt x="132" y="56"/>
                  <a:pt x="132" y="59"/>
                </a:cubicBezTo>
                <a:cubicBezTo>
                  <a:pt x="135" y="59"/>
                  <a:pt x="134" y="55"/>
                  <a:pt x="137" y="54"/>
                </a:cubicBezTo>
                <a:cubicBezTo>
                  <a:pt x="136" y="52"/>
                  <a:pt x="138" y="51"/>
                  <a:pt x="137" y="50"/>
                </a:cubicBezTo>
                <a:close/>
                <a:moveTo>
                  <a:pt x="132" y="49"/>
                </a:moveTo>
                <a:cubicBezTo>
                  <a:pt x="131" y="50"/>
                  <a:pt x="132" y="50"/>
                  <a:pt x="132" y="52"/>
                </a:cubicBezTo>
                <a:cubicBezTo>
                  <a:pt x="127" y="51"/>
                  <a:pt x="125" y="59"/>
                  <a:pt x="125" y="62"/>
                </a:cubicBezTo>
                <a:cubicBezTo>
                  <a:pt x="129" y="63"/>
                  <a:pt x="128" y="59"/>
                  <a:pt x="130" y="57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30" y="59"/>
                  <a:pt x="129" y="59"/>
                  <a:pt x="131" y="59"/>
                </a:cubicBezTo>
                <a:cubicBezTo>
                  <a:pt x="130" y="59"/>
                  <a:pt x="130" y="58"/>
                  <a:pt x="130" y="58"/>
                </a:cubicBezTo>
                <a:cubicBezTo>
                  <a:pt x="130" y="58"/>
                  <a:pt x="130" y="58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9" y="54"/>
                  <a:pt x="133" y="52"/>
                  <a:pt x="132" y="49"/>
                </a:cubicBezTo>
                <a:close/>
                <a:moveTo>
                  <a:pt x="140" y="42"/>
                </a:moveTo>
                <a:cubicBezTo>
                  <a:pt x="140" y="41"/>
                  <a:pt x="140" y="40"/>
                  <a:pt x="140" y="40"/>
                </a:cubicBezTo>
                <a:cubicBezTo>
                  <a:pt x="140" y="41"/>
                  <a:pt x="137" y="40"/>
                  <a:pt x="137" y="40"/>
                </a:cubicBezTo>
                <a:cubicBezTo>
                  <a:pt x="137" y="42"/>
                  <a:pt x="139" y="42"/>
                  <a:pt x="140" y="42"/>
                </a:cubicBezTo>
                <a:close/>
                <a:moveTo>
                  <a:pt x="133" y="40"/>
                </a:moveTo>
                <a:cubicBezTo>
                  <a:pt x="134" y="42"/>
                  <a:pt x="133" y="45"/>
                  <a:pt x="135" y="46"/>
                </a:cubicBezTo>
                <a:cubicBezTo>
                  <a:pt x="136" y="46"/>
                  <a:pt x="135" y="46"/>
                  <a:pt x="136" y="45"/>
                </a:cubicBezTo>
                <a:cubicBezTo>
                  <a:pt x="136" y="45"/>
                  <a:pt x="135" y="45"/>
                  <a:pt x="135" y="44"/>
                </a:cubicBezTo>
                <a:cubicBezTo>
                  <a:pt x="137" y="45"/>
                  <a:pt x="137" y="43"/>
                  <a:pt x="137" y="42"/>
                </a:cubicBezTo>
                <a:cubicBezTo>
                  <a:pt x="136" y="41"/>
                  <a:pt x="136" y="40"/>
                  <a:pt x="133" y="40"/>
                </a:cubicBezTo>
                <a:close/>
                <a:moveTo>
                  <a:pt x="130" y="42"/>
                </a:moveTo>
                <a:cubicBezTo>
                  <a:pt x="130" y="44"/>
                  <a:pt x="130" y="44"/>
                  <a:pt x="130" y="46"/>
                </a:cubicBezTo>
                <a:cubicBezTo>
                  <a:pt x="132" y="46"/>
                  <a:pt x="129" y="48"/>
                  <a:pt x="133" y="48"/>
                </a:cubicBezTo>
                <a:cubicBezTo>
                  <a:pt x="132" y="46"/>
                  <a:pt x="131" y="44"/>
                  <a:pt x="132" y="41"/>
                </a:cubicBezTo>
                <a:cubicBezTo>
                  <a:pt x="131" y="41"/>
                  <a:pt x="131" y="42"/>
                  <a:pt x="130" y="42"/>
                </a:cubicBezTo>
                <a:close/>
                <a:moveTo>
                  <a:pt x="130" y="42"/>
                </a:moveTo>
                <a:cubicBezTo>
                  <a:pt x="128" y="44"/>
                  <a:pt x="126" y="44"/>
                  <a:pt x="123" y="47"/>
                </a:cubicBezTo>
                <a:cubicBezTo>
                  <a:pt x="126" y="48"/>
                  <a:pt x="126" y="46"/>
                  <a:pt x="128" y="46"/>
                </a:cubicBezTo>
                <a:cubicBezTo>
                  <a:pt x="127" y="46"/>
                  <a:pt x="128" y="46"/>
                  <a:pt x="129" y="46"/>
                </a:cubicBezTo>
                <a:cubicBezTo>
                  <a:pt x="129" y="45"/>
                  <a:pt x="129" y="44"/>
                  <a:pt x="130" y="42"/>
                </a:cubicBezTo>
                <a:close/>
                <a:moveTo>
                  <a:pt x="129" y="37"/>
                </a:moveTo>
                <a:cubicBezTo>
                  <a:pt x="127" y="33"/>
                  <a:pt x="119" y="40"/>
                  <a:pt x="123" y="42"/>
                </a:cubicBezTo>
                <a:cubicBezTo>
                  <a:pt x="124" y="39"/>
                  <a:pt x="128" y="40"/>
                  <a:pt x="129" y="37"/>
                </a:cubicBezTo>
                <a:close/>
                <a:moveTo>
                  <a:pt x="123" y="54"/>
                </a:moveTo>
                <a:cubicBezTo>
                  <a:pt x="125" y="54"/>
                  <a:pt x="125" y="50"/>
                  <a:pt x="126" y="53"/>
                </a:cubicBezTo>
                <a:cubicBezTo>
                  <a:pt x="127" y="52"/>
                  <a:pt x="126" y="50"/>
                  <a:pt x="127" y="49"/>
                </a:cubicBezTo>
                <a:cubicBezTo>
                  <a:pt x="127" y="51"/>
                  <a:pt x="131" y="50"/>
                  <a:pt x="131" y="48"/>
                </a:cubicBezTo>
                <a:cubicBezTo>
                  <a:pt x="128" y="49"/>
                  <a:pt x="126" y="48"/>
                  <a:pt x="123" y="49"/>
                </a:cubicBezTo>
                <a:cubicBezTo>
                  <a:pt x="123" y="51"/>
                  <a:pt x="122" y="53"/>
                  <a:pt x="123" y="54"/>
                </a:cubicBezTo>
                <a:close/>
                <a:moveTo>
                  <a:pt x="125" y="67"/>
                </a:moveTo>
                <a:cubicBezTo>
                  <a:pt x="126" y="66"/>
                  <a:pt x="127" y="65"/>
                  <a:pt x="127" y="64"/>
                </a:cubicBezTo>
                <a:cubicBezTo>
                  <a:pt x="126" y="64"/>
                  <a:pt x="123" y="66"/>
                  <a:pt x="125" y="67"/>
                </a:cubicBezTo>
                <a:close/>
                <a:moveTo>
                  <a:pt x="148" y="69"/>
                </a:moveTo>
                <a:cubicBezTo>
                  <a:pt x="147" y="70"/>
                  <a:pt x="147" y="71"/>
                  <a:pt x="146" y="72"/>
                </a:cubicBezTo>
                <a:cubicBezTo>
                  <a:pt x="150" y="68"/>
                  <a:pt x="153" y="68"/>
                  <a:pt x="153" y="61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5"/>
                  <a:pt x="148" y="68"/>
                  <a:pt x="146" y="69"/>
                </a:cubicBezTo>
                <a:cubicBezTo>
                  <a:pt x="146" y="66"/>
                  <a:pt x="150" y="66"/>
                  <a:pt x="149" y="64"/>
                </a:cubicBezTo>
                <a:cubicBezTo>
                  <a:pt x="148" y="66"/>
                  <a:pt x="148" y="65"/>
                  <a:pt x="146" y="65"/>
                </a:cubicBezTo>
                <a:cubicBezTo>
                  <a:pt x="147" y="68"/>
                  <a:pt x="141" y="70"/>
                  <a:pt x="142" y="73"/>
                </a:cubicBezTo>
                <a:cubicBezTo>
                  <a:pt x="144" y="72"/>
                  <a:pt x="144" y="73"/>
                  <a:pt x="145" y="72"/>
                </a:cubicBezTo>
                <a:cubicBezTo>
                  <a:pt x="144" y="72"/>
                  <a:pt x="145" y="72"/>
                  <a:pt x="146" y="72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7" y="71"/>
                  <a:pt x="147" y="68"/>
                  <a:pt x="148" y="69"/>
                </a:cubicBezTo>
                <a:close/>
                <a:moveTo>
                  <a:pt x="139" y="81"/>
                </a:moveTo>
                <a:cubicBezTo>
                  <a:pt x="141" y="81"/>
                  <a:pt x="141" y="78"/>
                  <a:pt x="143" y="78"/>
                </a:cubicBezTo>
                <a:cubicBezTo>
                  <a:pt x="142" y="77"/>
                  <a:pt x="140" y="75"/>
                  <a:pt x="140" y="77"/>
                </a:cubicBezTo>
                <a:cubicBezTo>
                  <a:pt x="140" y="77"/>
                  <a:pt x="142" y="77"/>
                  <a:pt x="142" y="78"/>
                </a:cubicBezTo>
                <a:cubicBezTo>
                  <a:pt x="140" y="78"/>
                  <a:pt x="138" y="78"/>
                  <a:pt x="136" y="79"/>
                </a:cubicBezTo>
                <a:cubicBezTo>
                  <a:pt x="137" y="81"/>
                  <a:pt x="136" y="82"/>
                  <a:pt x="135" y="85"/>
                </a:cubicBezTo>
                <a:cubicBezTo>
                  <a:pt x="135" y="84"/>
                  <a:pt x="134" y="84"/>
                  <a:pt x="134" y="84"/>
                </a:cubicBezTo>
                <a:cubicBezTo>
                  <a:pt x="134" y="83"/>
                  <a:pt x="136" y="81"/>
                  <a:pt x="134" y="81"/>
                </a:cubicBezTo>
                <a:cubicBezTo>
                  <a:pt x="132" y="82"/>
                  <a:pt x="133" y="84"/>
                  <a:pt x="132" y="86"/>
                </a:cubicBezTo>
                <a:cubicBezTo>
                  <a:pt x="134" y="87"/>
                  <a:pt x="132" y="85"/>
                  <a:pt x="134" y="85"/>
                </a:cubicBezTo>
                <a:cubicBezTo>
                  <a:pt x="135" y="86"/>
                  <a:pt x="135" y="87"/>
                  <a:pt x="134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7"/>
                  <a:pt x="136" y="87"/>
                  <a:pt x="136" y="87"/>
                </a:cubicBezTo>
                <a:cubicBezTo>
                  <a:pt x="136" y="87"/>
                  <a:pt x="135" y="87"/>
                  <a:pt x="135" y="86"/>
                </a:cubicBezTo>
                <a:cubicBezTo>
                  <a:pt x="138" y="86"/>
                  <a:pt x="138" y="83"/>
                  <a:pt x="140" y="83"/>
                </a:cubicBezTo>
                <a:cubicBezTo>
                  <a:pt x="139" y="83"/>
                  <a:pt x="139" y="82"/>
                  <a:pt x="139" y="81"/>
                </a:cubicBezTo>
                <a:close/>
                <a:moveTo>
                  <a:pt x="126" y="90"/>
                </a:moveTo>
                <a:cubicBezTo>
                  <a:pt x="128" y="89"/>
                  <a:pt x="129" y="91"/>
                  <a:pt x="129" y="89"/>
                </a:cubicBezTo>
                <a:cubicBezTo>
                  <a:pt x="129" y="89"/>
                  <a:pt x="128" y="87"/>
                  <a:pt x="127" y="89"/>
                </a:cubicBezTo>
                <a:cubicBezTo>
                  <a:pt x="125" y="90"/>
                  <a:pt x="118" y="96"/>
                  <a:pt x="120" y="99"/>
                </a:cubicBezTo>
                <a:cubicBezTo>
                  <a:pt x="121" y="97"/>
                  <a:pt x="121" y="95"/>
                  <a:pt x="123" y="95"/>
                </a:cubicBezTo>
                <a:cubicBezTo>
                  <a:pt x="123" y="93"/>
                  <a:pt x="124" y="92"/>
                  <a:pt x="126" y="92"/>
                </a:cubicBezTo>
                <a:cubicBezTo>
                  <a:pt x="126" y="91"/>
                  <a:pt x="128" y="91"/>
                  <a:pt x="128" y="90"/>
                </a:cubicBezTo>
                <a:cubicBezTo>
                  <a:pt x="127" y="90"/>
                  <a:pt x="127" y="90"/>
                  <a:pt x="126" y="90"/>
                </a:cubicBezTo>
                <a:close/>
                <a:moveTo>
                  <a:pt x="133" y="87"/>
                </a:moveTo>
                <a:cubicBezTo>
                  <a:pt x="131" y="87"/>
                  <a:pt x="130" y="86"/>
                  <a:pt x="131" y="85"/>
                </a:cubicBezTo>
                <a:cubicBezTo>
                  <a:pt x="129" y="85"/>
                  <a:pt x="128" y="86"/>
                  <a:pt x="128" y="87"/>
                </a:cubicBezTo>
                <a:cubicBezTo>
                  <a:pt x="131" y="86"/>
                  <a:pt x="131" y="88"/>
                  <a:pt x="133" y="87"/>
                </a:cubicBezTo>
                <a:close/>
                <a:moveTo>
                  <a:pt x="135" y="77"/>
                </a:moveTo>
                <a:cubicBezTo>
                  <a:pt x="135" y="78"/>
                  <a:pt x="133" y="77"/>
                  <a:pt x="134" y="79"/>
                </a:cubicBezTo>
                <a:cubicBezTo>
                  <a:pt x="135" y="79"/>
                  <a:pt x="138" y="77"/>
                  <a:pt x="135" y="77"/>
                </a:cubicBezTo>
                <a:close/>
                <a:moveTo>
                  <a:pt x="151" y="59"/>
                </a:moveTo>
                <a:cubicBezTo>
                  <a:pt x="146" y="60"/>
                  <a:pt x="141" y="66"/>
                  <a:pt x="140" y="70"/>
                </a:cubicBezTo>
                <a:cubicBezTo>
                  <a:pt x="141" y="71"/>
                  <a:pt x="140" y="69"/>
                  <a:pt x="142" y="69"/>
                </a:cubicBezTo>
                <a:cubicBezTo>
                  <a:pt x="142" y="66"/>
                  <a:pt x="146" y="65"/>
                  <a:pt x="146" y="63"/>
                </a:cubicBezTo>
                <a:cubicBezTo>
                  <a:pt x="147" y="63"/>
                  <a:pt x="147" y="64"/>
                  <a:pt x="147" y="64"/>
                </a:cubicBezTo>
                <a:cubicBezTo>
                  <a:pt x="147" y="62"/>
                  <a:pt x="149" y="61"/>
                  <a:pt x="149" y="61"/>
                </a:cubicBezTo>
                <a:cubicBezTo>
                  <a:pt x="148" y="61"/>
                  <a:pt x="150" y="60"/>
                  <a:pt x="151" y="59"/>
                </a:cubicBezTo>
                <a:close/>
                <a:moveTo>
                  <a:pt x="113" y="99"/>
                </a:moveTo>
                <a:cubicBezTo>
                  <a:pt x="114" y="100"/>
                  <a:pt x="115" y="100"/>
                  <a:pt x="115" y="99"/>
                </a:cubicBezTo>
                <a:cubicBezTo>
                  <a:pt x="113" y="99"/>
                  <a:pt x="114" y="97"/>
                  <a:pt x="113" y="95"/>
                </a:cubicBezTo>
                <a:cubicBezTo>
                  <a:pt x="113" y="96"/>
                  <a:pt x="113" y="96"/>
                  <a:pt x="112" y="96"/>
                </a:cubicBezTo>
                <a:cubicBezTo>
                  <a:pt x="113" y="95"/>
                  <a:pt x="111" y="93"/>
                  <a:pt x="110" y="93"/>
                </a:cubicBezTo>
                <a:cubicBezTo>
                  <a:pt x="109" y="95"/>
                  <a:pt x="111" y="95"/>
                  <a:pt x="112" y="96"/>
                </a:cubicBezTo>
                <a:cubicBezTo>
                  <a:pt x="110" y="96"/>
                  <a:pt x="111" y="98"/>
                  <a:pt x="112" y="99"/>
                </a:cubicBezTo>
                <a:cubicBezTo>
                  <a:pt x="110" y="98"/>
                  <a:pt x="111" y="102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2" y="102"/>
                  <a:pt x="112" y="102"/>
                  <a:pt x="113" y="102"/>
                </a:cubicBezTo>
                <a:cubicBezTo>
                  <a:pt x="112" y="101"/>
                  <a:pt x="112" y="100"/>
                  <a:pt x="113" y="99"/>
                </a:cubicBezTo>
                <a:close/>
                <a:moveTo>
                  <a:pt x="112" y="82"/>
                </a:moveTo>
                <a:cubicBezTo>
                  <a:pt x="109" y="82"/>
                  <a:pt x="109" y="82"/>
                  <a:pt x="109" y="82"/>
                </a:cubicBezTo>
                <a:cubicBezTo>
                  <a:pt x="108" y="84"/>
                  <a:pt x="106" y="85"/>
                  <a:pt x="107" y="86"/>
                </a:cubicBezTo>
                <a:cubicBezTo>
                  <a:pt x="107" y="85"/>
                  <a:pt x="108" y="86"/>
                  <a:pt x="109" y="85"/>
                </a:cubicBezTo>
                <a:cubicBezTo>
                  <a:pt x="108" y="83"/>
                  <a:pt x="111" y="83"/>
                  <a:pt x="112" y="83"/>
                </a:cubicBezTo>
                <a:cubicBezTo>
                  <a:pt x="111" y="83"/>
                  <a:pt x="112" y="83"/>
                  <a:pt x="112" y="82"/>
                </a:cubicBezTo>
                <a:close/>
                <a:moveTo>
                  <a:pt x="98" y="109"/>
                </a:moveTo>
                <a:cubicBezTo>
                  <a:pt x="102" y="108"/>
                  <a:pt x="105" y="108"/>
                  <a:pt x="108" y="109"/>
                </a:cubicBezTo>
                <a:cubicBezTo>
                  <a:pt x="108" y="108"/>
                  <a:pt x="108" y="107"/>
                  <a:pt x="109" y="107"/>
                </a:cubicBezTo>
                <a:cubicBezTo>
                  <a:pt x="109" y="108"/>
                  <a:pt x="109" y="109"/>
                  <a:pt x="110" y="108"/>
                </a:cubicBezTo>
                <a:cubicBezTo>
                  <a:pt x="109" y="108"/>
                  <a:pt x="109" y="106"/>
                  <a:pt x="108" y="106"/>
                </a:cubicBezTo>
                <a:cubicBezTo>
                  <a:pt x="109" y="106"/>
                  <a:pt x="108" y="104"/>
                  <a:pt x="108" y="103"/>
                </a:cubicBezTo>
                <a:cubicBezTo>
                  <a:pt x="105" y="104"/>
                  <a:pt x="102" y="104"/>
                  <a:pt x="98" y="105"/>
                </a:cubicBezTo>
                <a:cubicBezTo>
                  <a:pt x="99" y="107"/>
                  <a:pt x="99" y="108"/>
                  <a:pt x="98" y="109"/>
                </a:cubicBezTo>
                <a:close/>
                <a:moveTo>
                  <a:pt x="108" y="120"/>
                </a:moveTo>
                <a:cubicBezTo>
                  <a:pt x="109" y="122"/>
                  <a:pt x="109" y="123"/>
                  <a:pt x="112" y="122"/>
                </a:cubicBezTo>
                <a:cubicBezTo>
                  <a:pt x="110" y="119"/>
                  <a:pt x="112" y="118"/>
                  <a:pt x="110" y="115"/>
                </a:cubicBezTo>
                <a:cubicBezTo>
                  <a:pt x="110" y="116"/>
                  <a:pt x="110" y="117"/>
                  <a:pt x="110" y="116"/>
                </a:cubicBezTo>
                <a:cubicBezTo>
                  <a:pt x="110" y="118"/>
                  <a:pt x="110" y="121"/>
                  <a:pt x="108" y="120"/>
                </a:cubicBezTo>
                <a:close/>
                <a:moveTo>
                  <a:pt x="119" y="115"/>
                </a:moveTo>
                <a:cubicBezTo>
                  <a:pt x="118" y="115"/>
                  <a:pt x="119" y="114"/>
                  <a:pt x="118" y="114"/>
                </a:cubicBezTo>
                <a:cubicBezTo>
                  <a:pt x="118" y="115"/>
                  <a:pt x="117" y="114"/>
                  <a:pt x="116" y="115"/>
                </a:cubicBezTo>
                <a:cubicBezTo>
                  <a:pt x="117" y="115"/>
                  <a:pt x="119" y="116"/>
                  <a:pt x="119" y="115"/>
                </a:cubicBezTo>
                <a:close/>
                <a:moveTo>
                  <a:pt x="138" y="98"/>
                </a:moveTo>
                <a:cubicBezTo>
                  <a:pt x="139" y="98"/>
                  <a:pt x="141" y="97"/>
                  <a:pt x="141" y="96"/>
                </a:cubicBezTo>
                <a:cubicBezTo>
                  <a:pt x="139" y="96"/>
                  <a:pt x="139" y="97"/>
                  <a:pt x="138" y="98"/>
                </a:cubicBezTo>
                <a:close/>
                <a:moveTo>
                  <a:pt x="141" y="87"/>
                </a:moveTo>
                <a:cubicBezTo>
                  <a:pt x="139" y="87"/>
                  <a:pt x="139" y="87"/>
                  <a:pt x="137" y="88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8" y="89"/>
                  <a:pt x="141" y="89"/>
                  <a:pt x="141" y="87"/>
                </a:cubicBezTo>
                <a:close/>
                <a:moveTo>
                  <a:pt x="146" y="86"/>
                </a:moveTo>
                <a:cubicBezTo>
                  <a:pt x="148" y="84"/>
                  <a:pt x="148" y="82"/>
                  <a:pt x="150" y="81"/>
                </a:cubicBezTo>
                <a:cubicBezTo>
                  <a:pt x="150" y="80"/>
                  <a:pt x="149" y="80"/>
                  <a:pt x="150" y="79"/>
                </a:cubicBezTo>
                <a:cubicBezTo>
                  <a:pt x="147" y="79"/>
                  <a:pt x="150" y="78"/>
                  <a:pt x="149" y="77"/>
                </a:cubicBezTo>
                <a:cubicBezTo>
                  <a:pt x="148" y="77"/>
                  <a:pt x="148" y="78"/>
                  <a:pt x="147" y="78"/>
                </a:cubicBezTo>
                <a:cubicBezTo>
                  <a:pt x="147" y="77"/>
                  <a:pt x="146" y="78"/>
                  <a:pt x="146" y="77"/>
                </a:cubicBezTo>
                <a:cubicBezTo>
                  <a:pt x="148" y="78"/>
                  <a:pt x="148" y="75"/>
                  <a:pt x="147" y="75"/>
                </a:cubicBezTo>
                <a:cubicBezTo>
                  <a:pt x="143" y="79"/>
                  <a:pt x="142" y="83"/>
                  <a:pt x="138" y="84"/>
                </a:cubicBezTo>
                <a:cubicBezTo>
                  <a:pt x="139" y="84"/>
                  <a:pt x="139" y="86"/>
                  <a:pt x="140" y="86"/>
                </a:cubicBezTo>
                <a:cubicBezTo>
                  <a:pt x="142" y="84"/>
                  <a:pt x="143" y="86"/>
                  <a:pt x="146" y="86"/>
                </a:cubicBezTo>
                <a:close/>
                <a:moveTo>
                  <a:pt x="148" y="85"/>
                </a:moveTo>
                <a:cubicBezTo>
                  <a:pt x="148" y="85"/>
                  <a:pt x="148" y="85"/>
                  <a:pt x="148" y="86"/>
                </a:cubicBezTo>
                <a:cubicBezTo>
                  <a:pt x="150" y="86"/>
                  <a:pt x="150" y="84"/>
                  <a:pt x="151" y="84"/>
                </a:cubicBezTo>
                <a:cubicBezTo>
                  <a:pt x="150" y="83"/>
                  <a:pt x="149" y="84"/>
                  <a:pt x="148" y="85"/>
                </a:cubicBezTo>
                <a:close/>
                <a:moveTo>
                  <a:pt x="142" y="88"/>
                </a:moveTo>
                <a:cubicBezTo>
                  <a:pt x="143" y="88"/>
                  <a:pt x="145" y="88"/>
                  <a:pt x="146" y="87"/>
                </a:cubicBezTo>
                <a:cubicBezTo>
                  <a:pt x="144" y="87"/>
                  <a:pt x="142" y="87"/>
                  <a:pt x="142" y="88"/>
                </a:cubicBezTo>
                <a:close/>
                <a:moveTo>
                  <a:pt x="143" y="91"/>
                </a:moveTo>
                <a:cubicBezTo>
                  <a:pt x="145" y="91"/>
                  <a:pt x="147" y="88"/>
                  <a:pt x="145" y="88"/>
                </a:cubicBezTo>
                <a:cubicBezTo>
                  <a:pt x="145" y="90"/>
                  <a:pt x="144" y="90"/>
                  <a:pt x="143" y="89"/>
                </a:cubicBezTo>
                <a:lnTo>
                  <a:pt x="143" y="91"/>
                </a:lnTo>
                <a:close/>
                <a:moveTo>
                  <a:pt x="145" y="92"/>
                </a:moveTo>
                <a:cubicBezTo>
                  <a:pt x="147" y="92"/>
                  <a:pt x="149" y="89"/>
                  <a:pt x="148" y="88"/>
                </a:cubicBezTo>
                <a:cubicBezTo>
                  <a:pt x="147" y="89"/>
                  <a:pt x="144" y="90"/>
                  <a:pt x="145" y="92"/>
                </a:cubicBezTo>
                <a:close/>
                <a:moveTo>
                  <a:pt x="148" y="94"/>
                </a:moveTo>
                <a:cubicBezTo>
                  <a:pt x="150" y="93"/>
                  <a:pt x="151" y="92"/>
                  <a:pt x="152" y="90"/>
                </a:cubicBezTo>
                <a:cubicBezTo>
                  <a:pt x="152" y="91"/>
                  <a:pt x="153" y="91"/>
                  <a:pt x="153" y="90"/>
                </a:cubicBezTo>
                <a:cubicBezTo>
                  <a:pt x="150" y="90"/>
                  <a:pt x="149" y="93"/>
                  <a:pt x="148" y="92"/>
                </a:cubicBezTo>
                <a:cubicBezTo>
                  <a:pt x="148" y="93"/>
                  <a:pt x="147" y="94"/>
                  <a:pt x="148" y="94"/>
                </a:cubicBezTo>
                <a:close/>
                <a:moveTo>
                  <a:pt x="154" y="87"/>
                </a:moveTo>
                <a:cubicBezTo>
                  <a:pt x="154" y="85"/>
                  <a:pt x="152" y="84"/>
                  <a:pt x="152" y="85"/>
                </a:cubicBezTo>
                <a:cubicBezTo>
                  <a:pt x="153" y="85"/>
                  <a:pt x="149" y="88"/>
                  <a:pt x="151" y="88"/>
                </a:cubicBezTo>
                <a:cubicBezTo>
                  <a:pt x="151" y="87"/>
                  <a:pt x="152" y="88"/>
                  <a:pt x="152" y="88"/>
                </a:cubicBezTo>
                <a:cubicBezTo>
                  <a:pt x="152" y="87"/>
                  <a:pt x="153" y="87"/>
                  <a:pt x="154" y="87"/>
                </a:cubicBezTo>
                <a:close/>
                <a:moveTo>
                  <a:pt x="146" y="32"/>
                </a:moveTo>
                <a:cubicBezTo>
                  <a:pt x="142" y="31"/>
                  <a:pt x="136" y="33"/>
                  <a:pt x="135" y="37"/>
                </a:cubicBezTo>
                <a:cubicBezTo>
                  <a:pt x="137" y="38"/>
                  <a:pt x="140" y="38"/>
                  <a:pt x="142" y="39"/>
                </a:cubicBezTo>
                <a:cubicBezTo>
                  <a:pt x="144" y="36"/>
                  <a:pt x="146" y="34"/>
                  <a:pt x="146" y="32"/>
                </a:cubicBezTo>
                <a:close/>
                <a:moveTo>
                  <a:pt x="146" y="33"/>
                </a:moveTo>
                <a:cubicBezTo>
                  <a:pt x="149" y="32"/>
                  <a:pt x="150" y="31"/>
                  <a:pt x="151" y="29"/>
                </a:cubicBezTo>
                <a:cubicBezTo>
                  <a:pt x="146" y="27"/>
                  <a:pt x="142" y="27"/>
                  <a:pt x="139" y="31"/>
                </a:cubicBezTo>
                <a:cubicBezTo>
                  <a:pt x="140" y="31"/>
                  <a:pt x="147" y="27"/>
                  <a:pt x="146" y="33"/>
                </a:cubicBezTo>
                <a:close/>
                <a:moveTo>
                  <a:pt x="120" y="66"/>
                </a:moveTo>
                <a:cubicBezTo>
                  <a:pt x="119" y="64"/>
                  <a:pt x="120" y="59"/>
                  <a:pt x="122" y="60"/>
                </a:cubicBezTo>
                <a:cubicBezTo>
                  <a:pt x="120" y="61"/>
                  <a:pt x="122" y="64"/>
                  <a:pt x="120" y="66"/>
                </a:cubicBezTo>
                <a:cubicBezTo>
                  <a:pt x="122" y="68"/>
                  <a:pt x="122" y="63"/>
                  <a:pt x="125" y="63"/>
                </a:cubicBezTo>
                <a:cubicBezTo>
                  <a:pt x="122" y="60"/>
                  <a:pt x="126" y="57"/>
                  <a:pt x="124" y="55"/>
                </a:cubicBezTo>
                <a:cubicBezTo>
                  <a:pt x="122" y="58"/>
                  <a:pt x="114" y="62"/>
                  <a:pt x="120" y="66"/>
                </a:cubicBezTo>
                <a:close/>
                <a:moveTo>
                  <a:pt x="98" y="92"/>
                </a:moveTo>
                <a:cubicBezTo>
                  <a:pt x="98" y="93"/>
                  <a:pt x="97" y="94"/>
                  <a:pt x="97" y="95"/>
                </a:cubicBezTo>
                <a:cubicBezTo>
                  <a:pt x="99" y="96"/>
                  <a:pt x="102" y="92"/>
                  <a:pt x="100" y="92"/>
                </a:cubicBezTo>
                <a:cubicBezTo>
                  <a:pt x="101" y="93"/>
                  <a:pt x="99" y="92"/>
                  <a:pt x="98" y="92"/>
                </a:cubicBezTo>
                <a:close/>
                <a:moveTo>
                  <a:pt x="87" y="99"/>
                </a:moveTo>
                <a:cubicBezTo>
                  <a:pt x="87" y="97"/>
                  <a:pt x="88" y="95"/>
                  <a:pt x="89" y="94"/>
                </a:cubicBezTo>
                <a:cubicBezTo>
                  <a:pt x="87" y="94"/>
                  <a:pt x="85" y="94"/>
                  <a:pt x="84" y="94"/>
                </a:cubicBezTo>
                <a:cubicBezTo>
                  <a:pt x="86" y="95"/>
                  <a:pt x="85" y="99"/>
                  <a:pt x="87" y="99"/>
                </a:cubicBezTo>
                <a:close/>
                <a:moveTo>
                  <a:pt x="75" y="82"/>
                </a:moveTo>
                <a:cubicBezTo>
                  <a:pt x="76" y="83"/>
                  <a:pt x="76" y="81"/>
                  <a:pt x="77" y="81"/>
                </a:cubicBezTo>
                <a:cubicBezTo>
                  <a:pt x="78" y="80"/>
                  <a:pt x="76" y="81"/>
                  <a:pt x="76" y="79"/>
                </a:cubicBezTo>
                <a:cubicBezTo>
                  <a:pt x="77" y="80"/>
                  <a:pt x="78" y="78"/>
                  <a:pt x="79" y="78"/>
                </a:cubicBezTo>
                <a:cubicBezTo>
                  <a:pt x="77" y="78"/>
                  <a:pt x="76" y="78"/>
                  <a:pt x="76" y="77"/>
                </a:cubicBezTo>
                <a:cubicBezTo>
                  <a:pt x="77" y="75"/>
                  <a:pt x="76" y="73"/>
                  <a:pt x="75" y="72"/>
                </a:cubicBezTo>
                <a:cubicBezTo>
                  <a:pt x="76" y="72"/>
                  <a:pt x="77" y="71"/>
                  <a:pt x="75" y="71"/>
                </a:cubicBezTo>
                <a:cubicBezTo>
                  <a:pt x="75" y="73"/>
                  <a:pt x="74" y="74"/>
                  <a:pt x="73" y="75"/>
                </a:cubicBezTo>
                <a:cubicBezTo>
                  <a:pt x="74" y="77"/>
                  <a:pt x="76" y="80"/>
                  <a:pt x="75" y="82"/>
                </a:cubicBezTo>
                <a:close/>
                <a:moveTo>
                  <a:pt x="71" y="68"/>
                </a:moveTo>
                <a:cubicBezTo>
                  <a:pt x="71" y="66"/>
                  <a:pt x="71" y="66"/>
                  <a:pt x="71" y="66"/>
                </a:cubicBezTo>
                <a:cubicBezTo>
                  <a:pt x="70" y="66"/>
                  <a:pt x="69" y="67"/>
                  <a:pt x="69" y="67"/>
                </a:cubicBezTo>
                <a:cubicBezTo>
                  <a:pt x="69" y="68"/>
                  <a:pt x="70" y="68"/>
                  <a:pt x="71" y="68"/>
                </a:cubicBezTo>
                <a:close/>
                <a:moveTo>
                  <a:pt x="67" y="71"/>
                </a:moveTo>
                <a:cubicBezTo>
                  <a:pt x="67" y="72"/>
                  <a:pt x="67" y="74"/>
                  <a:pt x="68" y="74"/>
                </a:cubicBezTo>
                <a:cubicBezTo>
                  <a:pt x="68" y="72"/>
                  <a:pt x="70" y="72"/>
                  <a:pt x="70" y="70"/>
                </a:cubicBezTo>
                <a:cubicBezTo>
                  <a:pt x="68" y="70"/>
                  <a:pt x="68" y="72"/>
                  <a:pt x="67" y="71"/>
                </a:cubicBezTo>
                <a:close/>
                <a:moveTo>
                  <a:pt x="73" y="59"/>
                </a:moveTo>
                <a:cubicBezTo>
                  <a:pt x="72" y="58"/>
                  <a:pt x="72" y="58"/>
                  <a:pt x="73" y="56"/>
                </a:cubicBezTo>
                <a:cubicBezTo>
                  <a:pt x="70" y="57"/>
                  <a:pt x="71" y="60"/>
                  <a:pt x="69" y="61"/>
                </a:cubicBezTo>
                <a:cubicBezTo>
                  <a:pt x="70" y="58"/>
                  <a:pt x="69" y="58"/>
                  <a:pt x="70" y="55"/>
                </a:cubicBezTo>
                <a:cubicBezTo>
                  <a:pt x="69" y="56"/>
                  <a:pt x="68" y="58"/>
                  <a:pt x="68" y="59"/>
                </a:cubicBezTo>
                <a:cubicBezTo>
                  <a:pt x="66" y="59"/>
                  <a:pt x="66" y="61"/>
                  <a:pt x="65" y="59"/>
                </a:cubicBezTo>
                <a:cubicBezTo>
                  <a:pt x="67" y="57"/>
                  <a:pt x="71" y="53"/>
                  <a:pt x="71" y="49"/>
                </a:cubicBezTo>
                <a:cubicBezTo>
                  <a:pt x="68" y="51"/>
                  <a:pt x="66" y="55"/>
                  <a:pt x="64" y="58"/>
                </a:cubicBezTo>
                <a:cubicBezTo>
                  <a:pt x="64" y="57"/>
                  <a:pt x="65" y="57"/>
                  <a:pt x="64" y="56"/>
                </a:cubicBezTo>
                <a:cubicBezTo>
                  <a:pt x="63" y="58"/>
                  <a:pt x="64" y="59"/>
                  <a:pt x="63" y="59"/>
                </a:cubicBezTo>
                <a:cubicBezTo>
                  <a:pt x="63" y="59"/>
                  <a:pt x="63" y="58"/>
                  <a:pt x="63" y="58"/>
                </a:cubicBezTo>
                <a:cubicBezTo>
                  <a:pt x="63" y="60"/>
                  <a:pt x="61" y="60"/>
                  <a:pt x="62" y="62"/>
                </a:cubicBezTo>
                <a:cubicBezTo>
                  <a:pt x="64" y="62"/>
                  <a:pt x="66" y="61"/>
                  <a:pt x="64" y="63"/>
                </a:cubicBezTo>
                <a:cubicBezTo>
                  <a:pt x="67" y="63"/>
                  <a:pt x="67" y="63"/>
                  <a:pt x="67" y="63"/>
                </a:cubicBezTo>
                <a:cubicBezTo>
                  <a:pt x="66" y="62"/>
                  <a:pt x="68" y="61"/>
                  <a:pt x="69" y="62"/>
                </a:cubicBezTo>
                <a:cubicBezTo>
                  <a:pt x="67" y="63"/>
                  <a:pt x="68" y="62"/>
                  <a:pt x="67" y="64"/>
                </a:cubicBezTo>
                <a:cubicBezTo>
                  <a:pt x="68" y="65"/>
                  <a:pt x="69" y="64"/>
                  <a:pt x="69" y="65"/>
                </a:cubicBezTo>
                <a:cubicBezTo>
                  <a:pt x="69" y="65"/>
                  <a:pt x="69" y="65"/>
                  <a:pt x="69" y="66"/>
                </a:cubicBezTo>
                <a:cubicBezTo>
                  <a:pt x="72" y="64"/>
                  <a:pt x="70" y="61"/>
                  <a:pt x="73" y="59"/>
                </a:cubicBezTo>
                <a:close/>
                <a:moveTo>
                  <a:pt x="63" y="53"/>
                </a:moveTo>
                <a:cubicBezTo>
                  <a:pt x="61" y="53"/>
                  <a:pt x="60" y="55"/>
                  <a:pt x="57" y="55"/>
                </a:cubicBezTo>
                <a:cubicBezTo>
                  <a:pt x="57" y="57"/>
                  <a:pt x="57" y="59"/>
                  <a:pt x="56" y="57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59"/>
                  <a:pt x="57" y="61"/>
                  <a:pt x="60" y="61"/>
                </a:cubicBezTo>
                <a:cubicBezTo>
                  <a:pt x="60" y="61"/>
                  <a:pt x="61" y="60"/>
                  <a:pt x="62" y="60"/>
                </a:cubicBezTo>
                <a:cubicBezTo>
                  <a:pt x="62" y="56"/>
                  <a:pt x="66" y="56"/>
                  <a:pt x="65" y="52"/>
                </a:cubicBezTo>
                <a:cubicBezTo>
                  <a:pt x="64" y="52"/>
                  <a:pt x="61" y="51"/>
                  <a:pt x="60" y="53"/>
                </a:cubicBezTo>
                <a:cubicBezTo>
                  <a:pt x="61" y="53"/>
                  <a:pt x="62" y="52"/>
                  <a:pt x="63" y="53"/>
                </a:cubicBezTo>
                <a:close/>
                <a:moveTo>
                  <a:pt x="71" y="84"/>
                </a:moveTo>
                <a:cubicBezTo>
                  <a:pt x="74" y="84"/>
                  <a:pt x="74" y="84"/>
                  <a:pt x="74" y="84"/>
                </a:cubicBezTo>
                <a:cubicBezTo>
                  <a:pt x="73" y="82"/>
                  <a:pt x="73" y="77"/>
                  <a:pt x="71" y="78"/>
                </a:cubicBezTo>
                <a:cubicBezTo>
                  <a:pt x="73" y="79"/>
                  <a:pt x="70" y="81"/>
                  <a:pt x="71" y="84"/>
                </a:cubicBezTo>
                <a:close/>
                <a:moveTo>
                  <a:pt x="73" y="74"/>
                </a:moveTo>
                <a:cubicBezTo>
                  <a:pt x="73" y="73"/>
                  <a:pt x="73" y="73"/>
                  <a:pt x="74" y="73"/>
                </a:cubicBezTo>
                <a:cubicBezTo>
                  <a:pt x="74" y="71"/>
                  <a:pt x="72" y="71"/>
                  <a:pt x="72" y="69"/>
                </a:cubicBezTo>
                <a:cubicBezTo>
                  <a:pt x="72" y="72"/>
                  <a:pt x="72" y="72"/>
                  <a:pt x="73" y="74"/>
                </a:cubicBezTo>
                <a:close/>
                <a:moveTo>
                  <a:pt x="76" y="84"/>
                </a:moveTo>
                <a:cubicBezTo>
                  <a:pt x="76" y="85"/>
                  <a:pt x="76" y="86"/>
                  <a:pt x="77" y="86"/>
                </a:cubicBezTo>
                <a:cubicBezTo>
                  <a:pt x="77" y="85"/>
                  <a:pt x="78" y="85"/>
                  <a:pt x="78" y="84"/>
                </a:cubicBezTo>
                <a:cubicBezTo>
                  <a:pt x="78" y="84"/>
                  <a:pt x="77" y="84"/>
                  <a:pt x="76" y="84"/>
                </a:cubicBezTo>
                <a:close/>
                <a:moveTo>
                  <a:pt x="81" y="84"/>
                </a:moveTo>
                <a:cubicBezTo>
                  <a:pt x="81" y="84"/>
                  <a:pt x="81" y="85"/>
                  <a:pt x="82" y="85"/>
                </a:cubicBezTo>
                <a:cubicBezTo>
                  <a:pt x="81" y="83"/>
                  <a:pt x="84" y="85"/>
                  <a:pt x="84" y="83"/>
                </a:cubicBezTo>
                <a:cubicBezTo>
                  <a:pt x="82" y="82"/>
                  <a:pt x="80" y="83"/>
                  <a:pt x="79" y="84"/>
                </a:cubicBezTo>
                <a:cubicBezTo>
                  <a:pt x="79" y="83"/>
                  <a:pt x="78" y="83"/>
                  <a:pt x="78" y="82"/>
                </a:cubicBezTo>
                <a:cubicBezTo>
                  <a:pt x="78" y="83"/>
                  <a:pt x="77" y="83"/>
                  <a:pt x="77" y="83"/>
                </a:cubicBezTo>
                <a:cubicBezTo>
                  <a:pt x="78" y="84"/>
                  <a:pt x="80" y="85"/>
                  <a:pt x="81" y="84"/>
                </a:cubicBezTo>
                <a:close/>
                <a:moveTo>
                  <a:pt x="74" y="51"/>
                </a:moveTo>
                <a:cubicBezTo>
                  <a:pt x="72" y="53"/>
                  <a:pt x="74" y="49"/>
                  <a:pt x="72" y="49"/>
                </a:cubicBezTo>
                <a:cubicBezTo>
                  <a:pt x="72" y="52"/>
                  <a:pt x="70" y="54"/>
                  <a:pt x="71" y="56"/>
                </a:cubicBezTo>
                <a:cubicBezTo>
                  <a:pt x="71" y="55"/>
                  <a:pt x="74" y="53"/>
                  <a:pt x="74" y="51"/>
                </a:cubicBezTo>
                <a:close/>
                <a:moveTo>
                  <a:pt x="74" y="41"/>
                </a:moveTo>
                <a:cubicBezTo>
                  <a:pt x="73" y="40"/>
                  <a:pt x="72" y="40"/>
                  <a:pt x="71" y="40"/>
                </a:cubicBezTo>
                <a:cubicBezTo>
                  <a:pt x="74" y="40"/>
                  <a:pt x="72" y="35"/>
                  <a:pt x="71" y="35"/>
                </a:cubicBezTo>
                <a:cubicBezTo>
                  <a:pt x="71" y="36"/>
                  <a:pt x="71" y="37"/>
                  <a:pt x="70" y="37"/>
                </a:cubicBezTo>
                <a:cubicBezTo>
                  <a:pt x="69" y="36"/>
                  <a:pt x="71" y="35"/>
                  <a:pt x="72" y="34"/>
                </a:cubicBezTo>
                <a:cubicBezTo>
                  <a:pt x="69" y="34"/>
                  <a:pt x="69" y="36"/>
                  <a:pt x="68" y="38"/>
                </a:cubicBezTo>
                <a:cubicBezTo>
                  <a:pt x="69" y="39"/>
                  <a:pt x="70" y="37"/>
                  <a:pt x="71" y="38"/>
                </a:cubicBezTo>
                <a:cubicBezTo>
                  <a:pt x="69" y="38"/>
                  <a:pt x="69" y="42"/>
                  <a:pt x="70" y="43"/>
                </a:cubicBezTo>
                <a:cubicBezTo>
                  <a:pt x="70" y="41"/>
                  <a:pt x="72" y="43"/>
                  <a:pt x="73" y="42"/>
                </a:cubicBezTo>
                <a:cubicBezTo>
                  <a:pt x="71" y="41"/>
                  <a:pt x="74" y="42"/>
                  <a:pt x="74" y="41"/>
                </a:cubicBezTo>
                <a:close/>
                <a:moveTo>
                  <a:pt x="68" y="33"/>
                </a:moveTo>
                <a:cubicBezTo>
                  <a:pt x="69" y="33"/>
                  <a:pt x="70" y="32"/>
                  <a:pt x="71" y="31"/>
                </a:cubicBezTo>
                <a:cubicBezTo>
                  <a:pt x="71" y="32"/>
                  <a:pt x="71" y="32"/>
                  <a:pt x="72" y="31"/>
                </a:cubicBezTo>
                <a:cubicBezTo>
                  <a:pt x="70" y="31"/>
                  <a:pt x="70" y="30"/>
                  <a:pt x="71" y="30"/>
                </a:cubicBezTo>
                <a:cubicBezTo>
                  <a:pt x="69" y="29"/>
                  <a:pt x="69" y="29"/>
                  <a:pt x="67" y="30"/>
                </a:cubicBezTo>
                <a:cubicBezTo>
                  <a:pt x="67" y="32"/>
                  <a:pt x="68" y="32"/>
                  <a:pt x="68" y="33"/>
                </a:cubicBezTo>
                <a:close/>
                <a:moveTo>
                  <a:pt x="63" y="38"/>
                </a:moveTo>
                <a:cubicBezTo>
                  <a:pt x="66" y="37"/>
                  <a:pt x="68" y="34"/>
                  <a:pt x="66" y="32"/>
                </a:cubicBezTo>
                <a:cubicBezTo>
                  <a:pt x="66" y="32"/>
                  <a:pt x="66" y="32"/>
                  <a:pt x="67" y="32"/>
                </a:cubicBezTo>
                <a:cubicBezTo>
                  <a:pt x="67" y="31"/>
                  <a:pt x="65" y="32"/>
                  <a:pt x="66" y="30"/>
                </a:cubicBezTo>
                <a:cubicBezTo>
                  <a:pt x="66" y="30"/>
                  <a:pt x="67" y="30"/>
                  <a:pt x="67" y="30"/>
                </a:cubicBezTo>
                <a:cubicBezTo>
                  <a:pt x="64" y="31"/>
                  <a:pt x="66" y="31"/>
                  <a:pt x="63" y="30"/>
                </a:cubicBezTo>
                <a:cubicBezTo>
                  <a:pt x="64" y="33"/>
                  <a:pt x="63" y="35"/>
                  <a:pt x="63" y="38"/>
                </a:cubicBezTo>
                <a:close/>
                <a:moveTo>
                  <a:pt x="61" y="43"/>
                </a:moveTo>
                <a:cubicBezTo>
                  <a:pt x="60" y="45"/>
                  <a:pt x="62" y="44"/>
                  <a:pt x="62" y="45"/>
                </a:cubicBezTo>
                <a:cubicBezTo>
                  <a:pt x="59" y="45"/>
                  <a:pt x="61" y="45"/>
                  <a:pt x="61" y="47"/>
                </a:cubicBezTo>
                <a:cubicBezTo>
                  <a:pt x="60" y="47"/>
                  <a:pt x="59" y="48"/>
                  <a:pt x="59" y="48"/>
                </a:cubicBezTo>
                <a:cubicBezTo>
                  <a:pt x="59" y="49"/>
                  <a:pt x="58" y="49"/>
                  <a:pt x="59" y="50"/>
                </a:cubicBezTo>
                <a:cubicBezTo>
                  <a:pt x="61" y="49"/>
                  <a:pt x="61" y="48"/>
                  <a:pt x="63" y="50"/>
                </a:cubicBezTo>
                <a:cubicBezTo>
                  <a:pt x="65" y="49"/>
                  <a:pt x="66" y="46"/>
                  <a:pt x="68" y="47"/>
                </a:cubicBezTo>
                <a:cubicBezTo>
                  <a:pt x="68" y="46"/>
                  <a:pt x="67" y="45"/>
                  <a:pt x="69" y="45"/>
                </a:cubicBezTo>
                <a:cubicBezTo>
                  <a:pt x="69" y="45"/>
                  <a:pt x="69" y="45"/>
                  <a:pt x="69" y="45"/>
                </a:cubicBezTo>
                <a:cubicBezTo>
                  <a:pt x="68" y="45"/>
                  <a:pt x="68" y="44"/>
                  <a:pt x="69" y="43"/>
                </a:cubicBezTo>
                <a:cubicBezTo>
                  <a:pt x="67" y="44"/>
                  <a:pt x="65" y="43"/>
                  <a:pt x="65" y="44"/>
                </a:cubicBezTo>
                <a:cubicBezTo>
                  <a:pt x="66" y="45"/>
                  <a:pt x="66" y="44"/>
                  <a:pt x="66" y="44"/>
                </a:cubicBezTo>
                <a:cubicBezTo>
                  <a:pt x="66" y="46"/>
                  <a:pt x="65" y="46"/>
                  <a:pt x="64" y="45"/>
                </a:cubicBezTo>
                <a:cubicBezTo>
                  <a:pt x="64" y="46"/>
                  <a:pt x="65" y="46"/>
                  <a:pt x="65" y="46"/>
                </a:cubicBezTo>
                <a:cubicBezTo>
                  <a:pt x="65" y="46"/>
                  <a:pt x="65" y="47"/>
                  <a:pt x="64" y="47"/>
                </a:cubicBezTo>
                <a:cubicBezTo>
                  <a:pt x="62" y="43"/>
                  <a:pt x="69" y="40"/>
                  <a:pt x="67" y="37"/>
                </a:cubicBezTo>
                <a:cubicBezTo>
                  <a:pt x="65" y="40"/>
                  <a:pt x="65" y="43"/>
                  <a:pt x="61" y="43"/>
                </a:cubicBezTo>
                <a:close/>
                <a:moveTo>
                  <a:pt x="62" y="33"/>
                </a:moveTo>
                <a:cubicBezTo>
                  <a:pt x="61" y="33"/>
                  <a:pt x="61" y="32"/>
                  <a:pt x="60" y="32"/>
                </a:cubicBezTo>
                <a:cubicBezTo>
                  <a:pt x="57" y="33"/>
                  <a:pt x="55" y="34"/>
                  <a:pt x="55" y="37"/>
                </a:cubicBezTo>
                <a:cubicBezTo>
                  <a:pt x="54" y="37"/>
                  <a:pt x="54" y="35"/>
                  <a:pt x="53" y="35"/>
                </a:cubicBezTo>
                <a:cubicBezTo>
                  <a:pt x="52" y="36"/>
                  <a:pt x="51" y="38"/>
                  <a:pt x="50" y="37"/>
                </a:cubicBezTo>
                <a:cubicBezTo>
                  <a:pt x="49" y="39"/>
                  <a:pt x="48" y="39"/>
                  <a:pt x="47" y="40"/>
                </a:cubicBezTo>
                <a:cubicBezTo>
                  <a:pt x="48" y="40"/>
                  <a:pt x="48" y="43"/>
                  <a:pt x="47" y="42"/>
                </a:cubicBezTo>
                <a:cubicBezTo>
                  <a:pt x="47" y="42"/>
                  <a:pt x="47" y="41"/>
                  <a:pt x="46" y="41"/>
                </a:cubicBezTo>
                <a:cubicBezTo>
                  <a:pt x="45" y="42"/>
                  <a:pt x="46" y="44"/>
                  <a:pt x="46" y="44"/>
                </a:cubicBezTo>
                <a:cubicBezTo>
                  <a:pt x="46" y="43"/>
                  <a:pt x="44" y="43"/>
                  <a:pt x="44" y="44"/>
                </a:cubicBezTo>
                <a:cubicBezTo>
                  <a:pt x="46" y="45"/>
                  <a:pt x="42" y="45"/>
                  <a:pt x="43" y="46"/>
                </a:cubicBezTo>
                <a:cubicBezTo>
                  <a:pt x="44" y="47"/>
                  <a:pt x="45" y="47"/>
                  <a:pt x="45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8"/>
                  <a:pt x="43" y="46"/>
                  <a:pt x="42" y="47"/>
                </a:cubicBezTo>
                <a:cubicBezTo>
                  <a:pt x="43" y="48"/>
                  <a:pt x="41" y="49"/>
                  <a:pt x="42" y="50"/>
                </a:cubicBezTo>
                <a:cubicBezTo>
                  <a:pt x="39" y="51"/>
                  <a:pt x="38" y="56"/>
                  <a:pt x="39" y="57"/>
                </a:cubicBezTo>
                <a:cubicBezTo>
                  <a:pt x="43" y="56"/>
                  <a:pt x="44" y="56"/>
                  <a:pt x="48" y="56"/>
                </a:cubicBezTo>
                <a:cubicBezTo>
                  <a:pt x="49" y="56"/>
                  <a:pt x="48" y="55"/>
                  <a:pt x="50" y="55"/>
                </a:cubicBezTo>
                <a:cubicBezTo>
                  <a:pt x="50" y="55"/>
                  <a:pt x="50" y="56"/>
                  <a:pt x="50" y="55"/>
                </a:cubicBezTo>
                <a:cubicBezTo>
                  <a:pt x="49" y="55"/>
                  <a:pt x="47" y="53"/>
                  <a:pt x="47" y="54"/>
                </a:cubicBezTo>
                <a:cubicBezTo>
                  <a:pt x="46" y="54"/>
                  <a:pt x="48" y="55"/>
                  <a:pt x="47" y="55"/>
                </a:cubicBezTo>
                <a:cubicBezTo>
                  <a:pt x="45" y="55"/>
                  <a:pt x="44" y="53"/>
                  <a:pt x="43" y="52"/>
                </a:cubicBezTo>
                <a:cubicBezTo>
                  <a:pt x="45" y="52"/>
                  <a:pt x="45" y="54"/>
                  <a:pt x="46" y="54"/>
                </a:cubicBezTo>
                <a:cubicBezTo>
                  <a:pt x="46" y="51"/>
                  <a:pt x="46" y="51"/>
                  <a:pt x="45" y="49"/>
                </a:cubicBezTo>
                <a:cubicBezTo>
                  <a:pt x="45" y="49"/>
                  <a:pt x="45" y="49"/>
                  <a:pt x="46" y="49"/>
                </a:cubicBezTo>
                <a:cubicBezTo>
                  <a:pt x="47" y="52"/>
                  <a:pt x="48" y="52"/>
                  <a:pt x="51" y="54"/>
                </a:cubicBezTo>
                <a:cubicBezTo>
                  <a:pt x="50" y="52"/>
                  <a:pt x="51" y="52"/>
                  <a:pt x="52" y="51"/>
                </a:cubicBezTo>
                <a:cubicBezTo>
                  <a:pt x="52" y="52"/>
                  <a:pt x="52" y="52"/>
                  <a:pt x="52" y="52"/>
                </a:cubicBezTo>
                <a:cubicBezTo>
                  <a:pt x="53" y="50"/>
                  <a:pt x="50" y="51"/>
                  <a:pt x="50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8"/>
                  <a:pt x="53" y="48"/>
                  <a:pt x="53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5" y="48"/>
                  <a:pt x="55" y="48"/>
                </a:cubicBezTo>
                <a:cubicBezTo>
                  <a:pt x="54" y="48"/>
                  <a:pt x="54" y="51"/>
                  <a:pt x="55" y="49"/>
                </a:cubicBezTo>
                <a:cubicBezTo>
                  <a:pt x="56" y="49"/>
                  <a:pt x="56" y="48"/>
                  <a:pt x="55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6"/>
                  <a:pt x="57" y="46"/>
                  <a:pt x="56" y="45"/>
                </a:cubicBezTo>
                <a:cubicBezTo>
                  <a:pt x="59" y="43"/>
                  <a:pt x="61" y="39"/>
                  <a:pt x="60" y="33"/>
                </a:cubicBezTo>
                <a:cubicBezTo>
                  <a:pt x="61" y="32"/>
                  <a:pt x="62" y="34"/>
                  <a:pt x="62" y="33"/>
                </a:cubicBezTo>
                <a:close/>
                <a:moveTo>
                  <a:pt x="52" y="56"/>
                </a:moveTo>
                <a:cubicBezTo>
                  <a:pt x="52" y="57"/>
                  <a:pt x="52" y="60"/>
                  <a:pt x="53" y="58"/>
                </a:cubicBezTo>
                <a:cubicBezTo>
                  <a:pt x="52" y="59"/>
                  <a:pt x="55" y="56"/>
                  <a:pt x="52" y="56"/>
                </a:cubicBezTo>
                <a:close/>
                <a:moveTo>
                  <a:pt x="53" y="60"/>
                </a:moveTo>
                <a:cubicBezTo>
                  <a:pt x="54" y="62"/>
                  <a:pt x="56" y="59"/>
                  <a:pt x="55" y="58"/>
                </a:cubicBezTo>
                <a:cubicBezTo>
                  <a:pt x="55" y="59"/>
                  <a:pt x="53" y="59"/>
                  <a:pt x="53" y="60"/>
                </a:cubicBezTo>
                <a:close/>
                <a:moveTo>
                  <a:pt x="40" y="70"/>
                </a:moveTo>
                <a:cubicBezTo>
                  <a:pt x="40" y="71"/>
                  <a:pt x="40" y="71"/>
                  <a:pt x="41" y="71"/>
                </a:cubicBezTo>
                <a:cubicBezTo>
                  <a:pt x="41" y="69"/>
                  <a:pt x="40" y="69"/>
                  <a:pt x="39" y="69"/>
                </a:cubicBezTo>
                <a:cubicBezTo>
                  <a:pt x="38" y="69"/>
                  <a:pt x="37" y="73"/>
                  <a:pt x="39" y="72"/>
                </a:cubicBezTo>
                <a:cubicBezTo>
                  <a:pt x="39" y="71"/>
                  <a:pt x="41" y="71"/>
                  <a:pt x="40" y="70"/>
                </a:cubicBezTo>
                <a:close/>
                <a:moveTo>
                  <a:pt x="49" y="59"/>
                </a:moveTo>
                <a:cubicBezTo>
                  <a:pt x="48" y="59"/>
                  <a:pt x="48" y="59"/>
                  <a:pt x="48" y="58"/>
                </a:cubicBezTo>
                <a:cubicBezTo>
                  <a:pt x="45" y="58"/>
                  <a:pt x="44" y="61"/>
                  <a:pt x="42" y="61"/>
                </a:cubicBezTo>
                <a:cubicBezTo>
                  <a:pt x="42" y="59"/>
                  <a:pt x="45" y="60"/>
                  <a:pt x="43" y="58"/>
                </a:cubicBezTo>
                <a:cubicBezTo>
                  <a:pt x="41" y="58"/>
                  <a:pt x="41" y="59"/>
                  <a:pt x="38" y="59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1"/>
                  <a:pt x="41" y="61"/>
                  <a:pt x="42" y="60"/>
                </a:cubicBezTo>
                <a:cubicBezTo>
                  <a:pt x="42" y="62"/>
                  <a:pt x="41" y="63"/>
                  <a:pt x="39" y="63"/>
                </a:cubicBezTo>
                <a:cubicBezTo>
                  <a:pt x="39" y="64"/>
                  <a:pt x="39" y="64"/>
                  <a:pt x="39" y="65"/>
                </a:cubicBezTo>
                <a:cubicBezTo>
                  <a:pt x="43" y="64"/>
                  <a:pt x="46" y="62"/>
                  <a:pt x="49" y="59"/>
                </a:cubicBezTo>
                <a:close/>
                <a:moveTo>
                  <a:pt x="60" y="31"/>
                </a:moveTo>
                <a:cubicBezTo>
                  <a:pt x="60" y="28"/>
                  <a:pt x="59" y="25"/>
                  <a:pt x="53" y="25"/>
                </a:cubicBezTo>
                <a:cubicBezTo>
                  <a:pt x="55" y="28"/>
                  <a:pt x="54" y="31"/>
                  <a:pt x="55" y="32"/>
                </a:cubicBezTo>
                <a:cubicBezTo>
                  <a:pt x="56" y="31"/>
                  <a:pt x="59" y="31"/>
                  <a:pt x="60" y="31"/>
                </a:cubicBezTo>
                <a:close/>
                <a:moveTo>
                  <a:pt x="36" y="58"/>
                </a:moveTo>
                <a:cubicBezTo>
                  <a:pt x="35" y="59"/>
                  <a:pt x="37" y="61"/>
                  <a:pt x="38" y="59"/>
                </a:cubicBezTo>
                <a:cubicBezTo>
                  <a:pt x="37" y="59"/>
                  <a:pt x="37" y="57"/>
                  <a:pt x="36" y="58"/>
                </a:cubicBezTo>
                <a:close/>
                <a:moveTo>
                  <a:pt x="38" y="83"/>
                </a:moveTo>
                <a:cubicBezTo>
                  <a:pt x="38" y="83"/>
                  <a:pt x="35" y="83"/>
                  <a:pt x="37" y="83"/>
                </a:cubicBezTo>
                <a:cubicBezTo>
                  <a:pt x="38" y="84"/>
                  <a:pt x="38" y="82"/>
                  <a:pt x="40" y="83"/>
                </a:cubicBezTo>
                <a:cubicBezTo>
                  <a:pt x="40" y="81"/>
                  <a:pt x="42" y="82"/>
                  <a:pt x="42" y="79"/>
                </a:cubicBezTo>
                <a:cubicBezTo>
                  <a:pt x="41" y="79"/>
                  <a:pt x="41" y="79"/>
                  <a:pt x="40" y="78"/>
                </a:cubicBezTo>
                <a:cubicBezTo>
                  <a:pt x="43" y="78"/>
                  <a:pt x="41" y="77"/>
                  <a:pt x="42" y="75"/>
                </a:cubicBezTo>
                <a:cubicBezTo>
                  <a:pt x="39" y="76"/>
                  <a:pt x="38" y="78"/>
                  <a:pt x="37" y="80"/>
                </a:cubicBezTo>
                <a:cubicBezTo>
                  <a:pt x="38" y="80"/>
                  <a:pt x="39" y="79"/>
                  <a:pt x="40" y="79"/>
                </a:cubicBezTo>
                <a:cubicBezTo>
                  <a:pt x="40" y="80"/>
                  <a:pt x="41" y="81"/>
                  <a:pt x="40" y="81"/>
                </a:cubicBezTo>
                <a:cubicBezTo>
                  <a:pt x="40" y="81"/>
                  <a:pt x="40" y="80"/>
                  <a:pt x="39" y="80"/>
                </a:cubicBezTo>
                <a:cubicBezTo>
                  <a:pt x="40" y="83"/>
                  <a:pt x="37" y="82"/>
                  <a:pt x="37" y="82"/>
                </a:cubicBezTo>
                <a:cubicBezTo>
                  <a:pt x="38" y="82"/>
                  <a:pt x="38" y="83"/>
                  <a:pt x="38" y="83"/>
                </a:cubicBezTo>
                <a:close/>
                <a:moveTo>
                  <a:pt x="44" y="68"/>
                </a:moveTo>
                <a:cubicBezTo>
                  <a:pt x="44" y="67"/>
                  <a:pt x="44" y="67"/>
                  <a:pt x="43" y="66"/>
                </a:cubicBezTo>
                <a:cubicBezTo>
                  <a:pt x="43" y="68"/>
                  <a:pt x="41" y="67"/>
                  <a:pt x="41" y="68"/>
                </a:cubicBezTo>
                <a:cubicBezTo>
                  <a:pt x="43" y="69"/>
                  <a:pt x="42" y="68"/>
                  <a:pt x="44" y="68"/>
                </a:cubicBezTo>
                <a:close/>
                <a:moveTo>
                  <a:pt x="44" y="79"/>
                </a:moveTo>
                <a:cubicBezTo>
                  <a:pt x="45" y="78"/>
                  <a:pt x="47" y="78"/>
                  <a:pt x="47" y="77"/>
                </a:cubicBezTo>
                <a:cubicBezTo>
                  <a:pt x="47" y="76"/>
                  <a:pt x="47" y="76"/>
                  <a:pt x="47" y="76"/>
                </a:cubicBezTo>
                <a:cubicBezTo>
                  <a:pt x="45" y="76"/>
                  <a:pt x="45" y="77"/>
                  <a:pt x="44" y="77"/>
                </a:cubicBezTo>
                <a:cubicBezTo>
                  <a:pt x="45" y="77"/>
                  <a:pt x="45" y="77"/>
                  <a:pt x="45" y="78"/>
                </a:cubicBezTo>
                <a:cubicBezTo>
                  <a:pt x="44" y="77"/>
                  <a:pt x="43" y="79"/>
                  <a:pt x="44" y="79"/>
                </a:cubicBezTo>
                <a:close/>
                <a:moveTo>
                  <a:pt x="45" y="74"/>
                </a:moveTo>
                <a:cubicBezTo>
                  <a:pt x="45" y="74"/>
                  <a:pt x="44" y="74"/>
                  <a:pt x="44" y="74"/>
                </a:cubicBezTo>
                <a:cubicBezTo>
                  <a:pt x="44" y="75"/>
                  <a:pt x="44" y="76"/>
                  <a:pt x="43" y="76"/>
                </a:cubicBezTo>
                <a:cubicBezTo>
                  <a:pt x="45" y="77"/>
                  <a:pt x="46" y="74"/>
                  <a:pt x="45" y="74"/>
                </a:cubicBezTo>
                <a:close/>
                <a:moveTo>
                  <a:pt x="48" y="72"/>
                </a:moveTo>
                <a:cubicBezTo>
                  <a:pt x="50" y="70"/>
                  <a:pt x="51" y="69"/>
                  <a:pt x="55" y="68"/>
                </a:cubicBezTo>
                <a:cubicBezTo>
                  <a:pt x="54" y="67"/>
                  <a:pt x="55" y="66"/>
                  <a:pt x="54" y="66"/>
                </a:cubicBezTo>
                <a:cubicBezTo>
                  <a:pt x="53" y="67"/>
                  <a:pt x="53" y="62"/>
                  <a:pt x="50" y="63"/>
                </a:cubicBezTo>
                <a:cubicBezTo>
                  <a:pt x="47" y="65"/>
                  <a:pt x="44" y="69"/>
                  <a:pt x="43" y="70"/>
                </a:cubicBezTo>
                <a:cubicBezTo>
                  <a:pt x="44" y="72"/>
                  <a:pt x="46" y="71"/>
                  <a:pt x="48" y="72"/>
                </a:cubicBezTo>
                <a:close/>
                <a:moveTo>
                  <a:pt x="50" y="78"/>
                </a:moveTo>
                <a:cubicBezTo>
                  <a:pt x="52" y="79"/>
                  <a:pt x="50" y="83"/>
                  <a:pt x="53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1"/>
                  <a:pt x="52" y="80"/>
                  <a:pt x="52" y="78"/>
                </a:cubicBezTo>
                <a:cubicBezTo>
                  <a:pt x="51" y="77"/>
                  <a:pt x="50" y="78"/>
                  <a:pt x="50" y="78"/>
                </a:cubicBezTo>
                <a:close/>
                <a:moveTo>
                  <a:pt x="59" y="62"/>
                </a:moveTo>
                <a:cubicBezTo>
                  <a:pt x="57" y="62"/>
                  <a:pt x="57" y="62"/>
                  <a:pt x="57" y="62"/>
                </a:cubicBezTo>
                <a:cubicBezTo>
                  <a:pt x="57" y="63"/>
                  <a:pt x="56" y="63"/>
                  <a:pt x="56" y="64"/>
                </a:cubicBezTo>
                <a:cubicBezTo>
                  <a:pt x="58" y="66"/>
                  <a:pt x="59" y="64"/>
                  <a:pt x="59" y="62"/>
                </a:cubicBezTo>
                <a:close/>
                <a:moveTo>
                  <a:pt x="58" y="68"/>
                </a:moveTo>
                <a:cubicBezTo>
                  <a:pt x="60" y="69"/>
                  <a:pt x="67" y="66"/>
                  <a:pt x="64" y="64"/>
                </a:cubicBezTo>
                <a:cubicBezTo>
                  <a:pt x="64" y="64"/>
                  <a:pt x="61" y="66"/>
                  <a:pt x="62" y="64"/>
                </a:cubicBezTo>
                <a:cubicBezTo>
                  <a:pt x="61" y="65"/>
                  <a:pt x="59" y="68"/>
                  <a:pt x="58" y="68"/>
                </a:cubicBezTo>
                <a:close/>
                <a:moveTo>
                  <a:pt x="63" y="75"/>
                </a:moveTo>
                <a:cubicBezTo>
                  <a:pt x="65" y="75"/>
                  <a:pt x="67" y="75"/>
                  <a:pt x="67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5" y="74"/>
                  <a:pt x="63" y="73"/>
                  <a:pt x="63" y="75"/>
                </a:cubicBezTo>
                <a:close/>
                <a:moveTo>
                  <a:pt x="64" y="79"/>
                </a:moveTo>
                <a:cubicBezTo>
                  <a:pt x="65" y="82"/>
                  <a:pt x="67" y="82"/>
                  <a:pt x="65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3"/>
                  <a:pt x="68" y="82"/>
                  <a:pt x="68" y="81"/>
                </a:cubicBezTo>
                <a:cubicBezTo>
                  <a:pt x="69" y="80"/>
                  <a:pt x="69" y="82"/>
                  <a:pt x="70" y="81"/>
                </a:cubicBezTo>
                <a:cubicBezTo>
                  <a:pt x="71" y="79"/>
                  <a:pt x="69" y="79"/>
                  <a:pt x="70" y="76"/>
                </a:cubicBezTo>
                <a:cubicBezTo>
                  <a:pt x="69" y="76"/>
                  <a:pt x="70" y="75"/>
                  <a:pt x="68" y="75"/>
                </a:cubicBezTo>
                <a:cubicBezTo>
                  <a:pt x="69" y="77"/>
                  <a:pt x="68" y="78"/>
                  <a:pt x="69" y="80"/>
                </a:cubicBezTo>
                <a:cubicBezTo>
                  <a:pt x="67" y="81"/>
                  <a:pt x="67" y="80"/>
                  <a:pt x="66" y="79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78"/>
                  <a:pt x="67" y="78"/>
                  <a:pt x="67" y="77"/>
                </a:cubicBezTo>
                <a:cubicBezTo>
                  <a:pt x="65" y="76"/>
                  <a:pt x="65" y="79"/>
                  <a:pt x="64" y="79"/>
                </a:cubicBezTo>
                <a:close/>
                <a:moveTo>
                  <a:pt x="65" y="87"/>
                </a:moveTo>
                <a:cubicBezTo>
                  <a:pt x="66" y="87"/>
                  <a:pt x="65" y="89"/>
                  <a:pt x="67" y="88"/>
                </a:cubicBezTo>
                <a:cubicBezTo>
                  <a:pt x="66" y="85"/>
                  <a:pt x="67" y="87"/>
                  <a:pt x="68" y="85"/>
                </a:cubicBezTo>
                <a:cubicBezTo>
                  <a:pt x="67" y="85"/>
                  <a:pt x="67" y="84"/>
                  <a:pt x="65" y="85"/>
                </a:cubicBezTo>
                <a:cubicBezTo>
                  <a:pt x="66" y="86"/>
                  <a:pt x="66" y="86"/>
                  <a:pt x="65" y="87"/>
                </a:cubicBezTo>
                <a:close/>
                <a:moveTo>
                  <a:pt x="65" y="96"/>
                </a:moveTo>
                <a:cubicBezTo>
                  <a:pt x="65" y="97"/>
                  <a:pt x="66" y="98"/>
                  <a:pt x="67" y="97"/>
                </a:cubicBezTo>
                <a:cubicBezTo>
                  <a:pt x="67" y="96"/>
                  <a:pt x="66" y="96"/>
                  <a:pt x="65" y="96"/>
                </a:cubicBezTo>
                <a:close/>
                <a:moveTo>
                  <a:pt x="76" y="118"/>
                </a:moveTo>
                <a:cubicBezTo>
                  <a:pt x="77" y="121"/>
                  <a:pt x="74" y="122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5"/>
                  <a:pt x="74" y="125"/>
                  <a:pt x="75" y="125"/>
                </a:cubicBezTo>
                <a:cubicBezTo>
                  <a:pt x="76" y="123"/>
                  <a:pt x="76" y="120"/>
                  <a:pt x="79" y="118"/>
                </a:cubicBezTo>
                <a:cubicBezTo>
                  <a:pt x="78" y="118"/>
                  <a:pt x="81" y="118"/>
                  <a:pt x="80" y="117"/>
                </a:cubicBezTo>
                <a:cubicBezTo>
                  <a:pt x="78" y="117"/>
                  <a:pt x="78" y="118"/>
                  <a:pt x="76" y="118"/>
                </a:cubicBezTo>
                <a:close/>
                <a:moveTo>
                  <a:pt x="70" y="126"/>
                </a:moveTo>
                <a:cubicBezTo>
                  <a:pt x="71" y="125"/>
                  <a:pt x="72" y="126"/>
                  <a:pt x="73" y="125"/>
                </a:cubicBezTo>
                <a:cubicBezTo>
                  <a:pt x="71" y="125"/>
                  <a:pt x="73" y="124"/>
                  <a:pt x="73" y="123"/>
                </a:cubicBezTo>
                <a:cubicBezTo>
                  <a:pt x="71" y="123"/>
                  <a:pt x="71" y="125"/>
                  <a:pt x="70" y="124"/>
                </a:cubicBezTo>
                <a:lnTo>
                  <a:pt x="70" y="126"/>
                </a:lnTo>
                <a:close/>
                <a:moveTo>
                  <a:pt x="71" y="135"/>
                </a:moveTo>
                <a:cubicBezTo>
                  <a:pt x="73" y="133"/>
                  <a:pt x="75" y="131"/>
                  <a:pt x="76" y="128"/>
                </a:cubicBezTo>
                <a:cubicBezTo>
                  <a:pt x="73" y="128"/>
                  <a:pt x="71" y="133"/>
                  <a:pt x="71" y="135"/>
                </a:cubicBezTo>
                <a:close/>
                <a:moveTo>
                  <a:pt x="82" y="150"/>
                </a:moveTo>
                <a:cubicBezTo>
                  <a:pt x="82" y="152"/>
                  <a:pt x="84" y="152"/>
                  <a:pt x="86" y="152"/>
                </a:cubicBezTo>
                <a:cubicBezTo>
                  <a:pt x="87" y="149"/>
                  <a:pt x="89" y="147"/>
                  <a:pt x="88" y="144"/>
                </a:cubicBezTo>
                <a:cubicBezTo>
                  <a:pt x="86" y="145"/>
                  <a:pt x="84" y="147"/>
                  <a:pt x="83" y="150"/>
                </a:cubicBezTo>
                <a:cubicBezTo>
                  <a:pt x="84" y="150"/>
                  <a:pt x="83" y="148"/>
                  <a:pt x="85" y="149"/>
                </a:cubicBezTo>
                <a:cubicBezTo>
                  <a:pt x="84" y="149"/>
                  <a:pt x="84" y="151"/>
                  <a:pt x="82" y="150"/>
                </a:cubicBezTo>
                <a:close/>
                <a:moveTo>
                  <a:pt x="91" y="136"/>
                </a:moveTo>
                <a:cubicBezTo>
                  <a:pt x="89" y="135"/>
                  <a:pt x="91" y="135"/>
                  <a:pt x="91" y="133"/>
                </a:cubicBezTo>
                <a:cubicBezTo>
                  <a:pt x="90" y="132"/>
                  <a:pt x="89" y="134"/>
                  <a:pt x="88" y="13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8" y="134"/>
                  <a:pt x="89" y="134"/>
                  <a:pt x="88" y="136"/>
                </a:cubicBezTo>
                <a:cubicBezTo>
                  <a:pt x="87" y="137"/>
                  <a:pt x="85" y="139"/>
                  <a:pt x="84" y="138"/>
                </a:cubicBezTo>
                <a:cubicBezTo>
                  <a:pt x="86" y="139"/>
                  <a:pt x="83" y="142"/>
                  <a:pt x="83" y="144"/>
                </a:cubicBezTo>
                <a:cubicBezTo>
                  <a:pt x="83" y="144"/>
                  <a:pt x="84" y="144"/>
                  <a:pt x="84" y="144"/>
                </a:cubicBezTo>
                <a:cubicBezTo>
                  <a:pt x="86" y="141"/>
                  <a:pt x="87" y="137"/>
                  <a:pt x="91" y="136"/>
                </a:cubicBezTo>
                <a:close/>
                <a:moveTo>
                  <a:pt x="89" y="146"/>
                </a:moveTo>
                <a:cubicBezTo>
                  <a:pt x="91" y="146"/>
                  <a:pt x="91" y="143"/>
                  <a:pt x="92" y="142"/>
                </a:cubicBezTo>
                <a:cubicBezTo>
                  <a:pt x="90" y="142"/>
                  <a:pt x="89" y="144"/>
                  <a:pt x="89" y="146"/>
                </a:cubicBezTo>
                <a:close/>
                <a:moveTo>
                  <a:pt x="96" y="135"/>
                </a:moveTo>
                <a:cubicBezTo>
                  <a:pt x="96" y="133"/>
                  <a:pt x="95" y="133"/>
                  <a:pt x="94" y="133"/>
                </a:cubicBezTo>
                <a:cubicBezTo>
                  <a:pt x="94" y="134"/>
                  <a:pt x="95" y="135"/>
                  <a:pt x="96" y="135"/>
                </a:cubicBezTo>
                <a:close/>
                <a:moveTo>
                  <a:pt x="113" y="123"/>
                </a:moveTo>
                <a:cubicBezTo>
                  <a:pt x="113" y="122"/>
                  <a:pt x="114" y="119"/>
                  <a:pt x="112" y="120"/>
                </a:cubicBezTo>
                <a:cubicBezTo>
                  <a:pt x="113" y="120"/>
                  <a:pt x="112" y="122"/>
                  <a:pt x="113" y="123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3" y="123"/>
                  <a:pt x="113" y="123"/>
                  <a:pt x="113" y="123"/>
                </a:cubicBezTo>
                <a:close/>
                <a:moveTo>
                  <a:pt x="116" y="134"/>
                </a:moveTo>
                <a:cubicBezTo>
                  <a:pt x="117" y="134"/>
                  <a:pt x="117" y="133"/>
                  <a:pt x="118" y="134"/>
                </a:cubicBezTo>
                <a:cubicBezTo>
                  <a:pt x="117" y="132"/>
                  <a:pt x="119" y="133"/>
                  <a:pt x="119" y="131"/>
                </a:cubicBezTo>
                <a:cubicBezTo>
                  <a:pt x="118" y="131"/>
                  <a:pt x="118" y="130"/>
                  <a:pt x="117" y="129"/>
                </a:cubicBezTo>
                <a:cubicBezTo>
                  <a:pt x="117" y="131"/>
                  <a:pt x="117" y="132"/>
                  <a:pt x="115" y="132"/>
                </a:cubicBezTo>
                <a:cubicBezTo>
                  <a:pt x="115" y="129"/>
                  <a:pt x="117" y="128"/>
                  <a:pt x="117" y="126"/>
                </a:cubicBezTo>
                <a:cubicBezTo>
                  <a:pt x="115" y="127"/>
                  <a:pt x="115" y="126"/>
                  <a:pt x="114" y="126"/>
                </a:cubicBezTo>
                <a:cubicBezTo>
                  <a:pt x="114" y="129"/>
                  <a:pt x="114" y="129"/>
                  <a:pt x="113" y="130"/>
                </a:cubicBezTo>
                <a:cubicBezTo>
                  <a:pt x="114" y="133"/>
                  <a:pt x="117" y="131"/>
                  <a:pt x="116" y="134"/>
                </a:cubicBezTo>
                <a:close/>
                <a:moveTo>
                  <a:pt x="115" y="140"/>
                </a:moveTo>
                <a:cubicBezTo>
                  <a:pt x="114" y="141"/>
                  <a:pt x="113" y="142"/>
                  <a:pt x="113" y="143"/>
                </a:cubicBezTo>
                <a:cubicBezTo>
                  <a:pt x="116" y="144"/>
                  <a:pt x="115" y="141"/>
                  <a:pt x="115" y="140"/>
                </a:cubicBezTo>
                <a:close/>
                <a:moveTo>
                  <a:pt x="116" y="137"/>
                </a:moveTo>
                <a:cubicBezTo>
                  <a:pt x="116" y="136"/>
                  <a:pt x="118" y="136"/>
                  <a:pt x="118" y="135"/>
                </a:cubicBezTo>
                <a:cubicBezTo>
                  <a:pt x="117" y="135"/>
                  <a:pt x="115" y="136"/>
                  <a:pt x="116" y="137"/>
                </a:cubicBezTo>
                <a:close/>
                <a:moveTo>
                  <a:pt x="121" y="134"/>
                </a:moveTo>
                <a:cubicBezTo>
                  <a:pt x="120" y="134"/>
                  <a:pt x="120" y="133"/>
                  <a:pt x="120" y="133"/>
                </a:cubicBezTo>
                <a:cubicBezTo>
                  <a:pt x="119" y="133"/>
                  <a:pt x="118" y="133"/>
                  <a:pt x="118" y="134"/>
                </a:cubicBezTo>
                <a:cubicBezTo>
                  <a:pt x="119" y="133"/>
                  <a:pt x="120" y="134"/>
                  <a:pt x="121" y="134"/>
                </a:cubicBezTo>
                <a:close/>
                <a:moveTo>
                  <a:pt x="146" y="99"/>
                </a:moveTo>
                <a:cubicBezTo>
                  <a:pt x="143" y="98"/>
                  <a:pt x="139" y="99"/>
                  <a:pt x="135" y="101"/>
                </a:cubicBezTo>
                <a:cubicBezTo>
                  <a:pt x="136" y="102"/>
                  <a:pt x="135" y="102"/>
                  <a:pt x="134" y="102"/>
                </a:cubicBezTo>
                <a:cubicBezTo>
                  <a:pt x="136" y="103"/>
                  <a:pt x="136" y="103"/>
                  <a:pt x="137" y="104"/>
                </a:cubicBezTo>
                <a:cubicBezTo>
                  <a:pt x="140" y="102"/>
                  <a:pt x="143" y="100"/>
                  <a:pt x="146" y="99"/>
                </a:cubicBezTo>
                <a:close/>
                <a:moveTo>
                  <a:pt x="147" y="93"/>
                </a:moveTo>
                <a:cubicBezTo>
                  <a:pt x="146" y="92"/>
                  <a:pt x="146" y="93"/>
                  <a:pt x="145" y="92"/>
                </a:cubicBezTo>
                <a:cubicBezTo>
                  <a:pt x="145" y="94"/>
                  <a:pt x="141" y="93"/>
                  <a:pt x="143" y="95"/>
                </a:cubicBezTo>
                <a:cubicBezTo>
                  <a:pt x="143" y="94"/>
                  <a:pt x="143" y="94"/>
                  <a:pt x="144" y="94"/>
                </a:cubicBezTo>
                <a:cubicBezTo>
                  <a:pt x="144" y="95"/>
                  <a:pt x="143" y="97"/>
                  <a:pt x="145" y="97"/>
                </a:cubicBezTo>
                <a:cubicBezTo>
                  <a:pt x="145" y="94"/>
                  <a:pt x="147" y="94"/>
                  <a:pt x="147" y="93"/>
                </a:cubicBezTo>
                <a:close/>
                <a:moveTo>
                  <a:pt x="147" y="96"/>
                </a:moveTo>
                <a:cubicBezTo>
                  <a:pt x="148" y="100"/>
                  <a:pt x="152" y="96"/>
                  <a:pt x="152" y="94"/>
                </a:cubicBezTo>
                <a:cubicBezTo>
                  <a:pt x="151" y="95"/>
                  <a:pt x="151" y="92"/>
                  <a:pt x="150" y="94"/>
                </a:cubicBezTo>
                <a:cubicBezTo>
                  <a:pt x="151" y="95"/>
                  <a:pt x="149" y="96"/>
                  <a:pt x="147" y="96"/>
                </a:cubicBezTo>
                <a:close/>
                <a:moveTo>
                  <a:pt x="166" y="55"/>
                </a:moveTo>
                <a:cubicBezTo>
                  <a:pt x="166" y="53"/>
                  <a:pt x="165" y="50"/>
                  <a:pt x="165" y="48"/>
                </a:cubicBezTo>
                <a:cubicBezTo>
                  <a:pt x="163" y="48"/>
                  <a:pt x="163" y="50"/>
                  <a:pt x="161" y="50"/>
                </a:cubicBezTo>
                <a:cubicBezTo>
                  <a:pt x="163" y="53"/>
                  <a:pt x="159" y="51"/>
                  <a:pt x="160" y="52"/>
                </a:cubicBezTo>
                <a:cubicBezTo>
                  <a:pt x="161" y="54"/>
                  <a:pt x="164" y="54"/>
                  <a:pt x="166" y="55"/>
                </a:cubicBezTo>
                <a:close/>
                <a:moveTo>
                  <a:pt x="138" y="10"/>
                </a:moveTo>
                <a:cubicBezTo>
                  <a:pt x="142" y="11"/>
                  <a:pt x="146" y="14"/>
                  <a:pt x="150" y="13"/>
                </a:cubicBezTo>
                <a:cubicBezTo>
                  <a:pt x="149" y="14"/>
                  <a:pt x="149" y="12"/>
                  <a:pt x="149" y="11"/>
                </a:cubicBezTo>
                <a:cubicBezTo>
                  <a:pt x="150" y="11"/>
                  <a:pt x="144" y="9"/>
                  <a:pt x="141" y="9"/>
                </a:cubicBezTo>
                <a:cubicBezTo>
                  <a:pt x="140" y="11"/>
                  <a:pt x="139" y="9"/>
                  <a:pt x="138" y="10"/>
                </a:cubicBezTo>
                <a:close/>
                <a:moveTo>
                  <a:pt x="132" y="18"/>
                </a:moveTo>
                <a:cubicBezTo>
                  <a:pt x="132" y="20"/>
                  <a:pt x="134" y="21"/>
                  <a:pt x="132" y="22"/>
                </a:cubicBezTo>
                <a:cubicBezTo>
                  <a:pt x="135" y="22"/>
                  <a:pt x="138" y="19"/>
                  <a:pt x="140" y="17"/>
                </a:cubicBezTo>
                <a:cubicBezTo>
                  <a:pt x="137" y="18"/>
                  <a:pt x="139" y="16"/>
                  <a:pt x="137" y="16"/>
                </a:cubicBezTo>
                <a:cubicBezTo>
                  <a:pt x="136" y="17"/>
                  <a:pt x="134" y="17"/>
                  <a:pt x="132" y="18"/>
                </a:cubicBezTo>
                <a:close/>
                <a:moveTo>
                  <a:pt x="129" y="15"/>
                </a:moveTo>
                <a:cubicBezTo>
                  <a:pt x="129" y="16"/>
                  <a:pt x="130" y="16"/>
                  <a:pt x="130" y="17"/>
                </a:cubicBezTo>
                <a:cubicBezTo>
                  <a:pt x="132" y="16"/>
                  <a:pt x="134" y="16"/>
                  <a:pt x="134" y="14"/>
                </a:cubicBezTo>
                <a:cubicBezTo>
                  <a:pt x="132" y="15"/>
                  <a:pt x="131" y="14"/>
                  <a:pt x="129" y="15"/>
                </a:cubicBezTo>
                <a:close/>
                <a:moveTo>
                  <a:pt x="104" y="35"/>
                </a:moveTo>
                <a:cubicBezTo>
                  <a:pt x="105" y="36"/>
                  <a:pt x="107" y="36"/>
                  <a:pt x="109" y="35"/>
                </a:cubicBezTo>
                <a:cubicBezTo>
                  <a:pt x="108" y="37"/>
                  <a:pt x="110" y="36"/>
                  <a:pt x="110" y="38"/>
                </a:cubicBezTo>
                <a:cubicBezTo>
                  <a:pt x="113" y="38"/>
                  <a:pt x="114" y="36"/>
                  <a:pt x="115" y="34"/>
                </a:cubicBezTo>
                <a:cubicBezTo>
                  <a:pt x="116" y="34"/>
                  <a:pt x="115" y="36"/>
                  <a:pt x="116" y="36"/>
                </a:cubicBezTo>
                <a:cubicBezTo>
                  <a:pt x="117" y="34"/>
                  <a:pt x="116" y="34"/>
                  <a:pt x="117" y="32"/>
                </a:cubicBezTo>
                <a:cubicBezTo>
                  <a:pt x="117" y="33"/>
                  <a:pt x="117" y="35"/>
                  <a:pt x="118" y="34"/>
                </a:cubicBezTo>
                <a:cubicBezTo>
                  <a:pt x="120" y="33"/>
                  <a:pt x="121" y="29"/>
                  <a:pt x="123" y="30"/>
                </a:cubicBezTo>
                <a:cubicBezTo>
                  <a:pt x="125" y="26"/>
                  <a:pt x="130" y="24"/>
                  <a:pt x="131" y="24"/>
                </a:cubicBezTo>
                <a:cubicBezTo>
                  <a:pt x="132" y="23"/>
                  <a:pt x="131" y="20"/>
                  <a:pt x="130" y="19"/>
                </a:cubicBezTo>
                <a:cubicBezTo>
                  <a:pt x="128" y="20"/>
                  <a:pt x="127" y="22"/>
                  <a:pt x="124" y="23"/>
                </a:cubicBezTo>
                <a:cubicBezTo>
                  <a:pt x="124" y="22"/>
                  <a:pt x="125" y="21"/>
                  <a:pt x="124" y="22"/>
                </a:cubicBezTo>
                <a:cubicBezTo>
                  <a:pt x="124" y="23"/>
                  <a:pt x="123" y="25"/>
                  <a:pt x="122" y="25"/>
                </a:cubicBezTo>
                <a:cubicBezTo>
                  <a:pt x="121" y="25"/>
                  <a:pt x="121" y="30"/>
                  <a:pt x="118" y="30"/>
                </a:cubicBezTo>
                <a:cubicBezTo>
                  <a:pt x="117" y="31"/>
                  <a:pt x="117" y="32"/>
                  <a:pt x="118" y="32"/>
                </a:cubicBezTo>
                <a:cubicBezTo>
                  <a:pt x="117" y="32"/>
                  <a:pt x="116" y="32"/>
                  <a:pt x="116" y="31"/>
                </a:cubicBezTo>
                <a:cubicBezTo>
                  <a:pt x="117" y="30"/>
                  <a:pt x="117" y="29"/>
                  <a:pt x="119" y="29"/>
                </a:cubicBezTo>
                <a:cubicBezTo>
                  <a:pt x="116" y="29"/>
                  <a:pt x="119" y="26"/>
                  <a:pt x="119" y="26"/>
                </a:cubicBezTo>
                <a:cubicBezTo>
                  <a:pt x="119" y="26"/>
                  <a:pt x="119" y="26"/>
                  <a:pt x="120" y="26"/>
                </a:cubicBezTo>
                <a:cubicBezTo>
                  <a:pt x="119" y="27"/>
                  <a:pt x="118" y="27"/>
                  <a:pt x="118" y="29"/>
                </a:cubicBezTo>
                <a:cubicBezTo>
                  <a:pt x="120" y="28"/>
                  <a:pt x="120" y="27"/>
                  <a:pt x="120" y="25"/>
                </a:cubicBezTo>
                <a:cubicBezTo>
                  <a:pt x="122" y="24"/>
                  <a:pt x="125" y="18"/>
                  <a:pt x="129" y="18"/>
                </a:cubicBezTo>
                <a:cubicBezTo>
                  <a:pt x="128" y="18"/>
                  <a:pt x="128" y="17"/>
                  <a:pt x="127" y="17"/>
                </a:cubicBezTo>
                <a:cubicBezTo>
                  <a:pt x="129" y="17"/>
                  <a:pt x="128" y="15"/>
                  <a:pt x="129" y="15"/>
                </a:cubicBezTo>
                <a:cubicBezTo>
                  <a:pt x="128" y="14"/>
                  <a:pt x="127" y="14"/>
                  <a:pt x="127" y="13"/>
                </a:cubicBezTo>
                <a:cubicBezTo>
                  <a:pt x="129" y="13"/>
                  <a:pt x="130" y="13"/>
                  <a:pt x="131" y="12"/>
                </a:cubicBezTo>
                <a:cubicBezTo>
                  <a:pt x="129" y="11"/>
                  <a:pt x="128" y="12"/>
                  <a:pt x="127" y="12"/>
                </a:cubicBezTo>
                <a:cubicBezTo>
                  <a:pt x="127" y="14"/>
                  <a:pt x="128" y="15"/>
                  <a:pt x="127" y="17"/>
                </a:cubicBezTo>
                <a:cubicBezTo>
                  <a:pt x="126" y="16"/>
                  <a:pt x="125" y="15"/>
                  <a:pt x="124" y="15"/>
                </a:cubicBezTo>
                <a:cubicBezTo>
                  <a:pt x="122" y="16"/>
                  <a:pt x="119" y="17"/>
                  <a:pt x="116" y="17"/>
                </a:cubicBezTo>
                <a:cubicBezTo>
                  <a:pt x="115" y="19"/>
                  <a:pt x="117" y="18"/>
                  <a:pt x="117" y="20"/>
                </a:cubicBezTo>
                <a:cubicBezTo>
                  <a:pt x="112" y="17"/>
                  <a:pt x="109" y="28"/>
                  <a:pt x="106" y="30"/>
                </a:cubicBezTo>
                <a:cubicBezTo>
                  <a:pt x="107" y="30"/>
                  <a:pt x="107" y="32"/>
                  <a:pt x="108" y="32"/>
                </a:cubicBezTo>
                <a:cubicBezTo>
                  <a:pt x="106" y="32"/>
                  <a:pt x="106" y="32"/>
                  <a:pt x="105" y="31"/>
                </a:cubicBezTo>
                <a:cubicBezTo>
                  <a:pt x="105" y="32"/>
                  <a:pt x="103" y="33"/>
                  <a:pt x="104" y="35"/>
                </a:cubicBezTo>
                <a:close/>
                <a:moveTo>
                  <a:pt x="112" y="47"/>
                </a:moveTo>
                <a:cubicBezTo>
                  <a:pt x="110" y="46"/>
                  <a:pt x="111" y="48"/>
                  <a:pt x="110" y="49"/>
                </a:cubicBezTo>
                <a:cubicBezTo>
                  <a:pt x="110" y="50"/>
                  <a:pt x="114" y="47"/>
                  <a:pt x="113" y="48"/>
                </a:cubicBezTo>
                <a:cubicBezTo>
                  <a:pt x="112" y="48"/>
                  <a:pt x="112" y="47"/>
                  <a:pt x="112" y="47"/>
                </a:cubicBezTo>
                <a:close/>
                <a:moveTo>
                  <a:pt x="114" y="39"/>
                </a:moveTo>
                <a:cubicBezTo>
                  <a:pt x="111" y="40"/>
                  <a:pt x="110" y="42"/>
                  <a:pt x="108" y="43"/>
                </a:cubicBezTo>
                <a:cubicBezTo>
                  <a:pt x="110" y="43"/>
                  <a:pt x="109" y="44"/>
                  <a:pt x="111" y="43"/>
                </a:cubicBezTo>
                <a:cubicBezTo>
                  <a:pt x="111" y="43"/>
                  <a:pt x="112" y="42"/>
                  <a:pt x="112" y="43"/>
                </a:cubicBezTo>
                <a:cubicBezTo>
                  <a:pt x="113" y="42"/>
                  <a:pt x="112" y="41"/>
                  <a:pt x="112" y="41"/>
                </a:cubicBezTo>
                <a:cubicBezTo>
                  <a:pt x="112" y="40"/>
                  <a:pt x="115" y="41"/>
                  <a:pt x="114" y="39"/>
                </a:cubicBezTo>
                <a:close/>
                <a:moveTo>
                  <a:pt x="96" y="54"/>
                </a:moveTo>
                <a:cubicBezTo>
                  <a:pt x="97" y="53"/>
                  <a:pt x="98" y="54"/>
                  <a:pt x="98" y="53"/>
                </a:cubicBezTo>
                <a:cubicBezTo>
                  <a:pt x="99" y="52"/>
                  <a:pt x="101" y="51"/>
                  <a:pt x="103" y="50"/>
                </a:cubicBezTo>
                <a:cubicBezTo>
                  <a:pt x="103" y="48"/>
                  <a:pt x="102" y="48"/>
                  <a:pt x="101" y="47"/>
                </a:cubicBezTo>
                <a:cubicBezTo>
                  <a:pt x="101" y="49"/>
                  <a:pt x="99" y="50"/>
                  <a:pt x="97" y="51"/>
                </a:cubicBezTo>
                <a:cubicBezTo>
                  <a:pt x="98" y="53"/>
                  <a:pt x="96" y="52"/>
                  <a:pt x="96" y="54"/>
                </a:cubicBezTo>
                <a:close/>
                <a:moveTo>
                  <a:pt x="105" y="43"/>
                </a:moveTo>
                <a:cubicBezTo>
                  <a:pt x="106" y="40"/>
                  <a:pt x="108" y="41"/>
                  <a:pt x="110" y="38"/>
                </a:cubicBezTo>
                <a:cubicBezTo>
                  <a:pt x="108" y="39"/>
                  <a:pt x="108" y="38"/>
                  <a:pt x="107" y="38"/>
                </a:cubicBezTo>
                <a:cubicBezTo>
                  <a:pt x="107" y="39"/>
                  <a:pt x="108" y="39"/>
                  <a:pt x="108" y="39"/>
                </a:cubicBezTo>
                <a:cubicBezTo>
                  <a:pt x="105" y="40"/>
                  <a:pt x="102" y="40"/>
                  <a:pt x="101" y="42"/>
                </a:cubicBezTo>
                <a:cubicBezTo>
                  <a:pt x="102" y="42"/>
                  <a:pt x="103" y="43"/>
                  <a:pt x="105" y="43"/>
                </a:cubicBezTo>
                <a:close/>
                <a:moveTo>
                  <a:pt x="107" y="36"/>
                </a:moveTo>
                <a:cubicBezTo>
                  <a:pt x="105" y="36"/>
                  <a:pt x="105" y="37"/>
                  <a:pt x="104" y="37"/>
                </a:cubicBezTo>
                <a:cubicBezTo>
                  <a:pt x="104" y="38"/>
                  <a:pt x="104" y="39"/>
                  <a:pt x="105" y="39"/>
                </a:cubicBezTo>
                <a:cubicBezTo>
                  <a:pt x="105" y="38"/>
                  <a:pt x="108" y="36"/>
                  <a:pt x="107" y="36"/>
                </a:cubicBezTo>
                <a:close/>
                <a:moveTo>
                  <a:pt x="103" y="46"/>
                </a:moveTo>
                <a:cubicBezTo>
                  <a:pt x="103" y="48"/>
                  <a:pt x="107" y="48"/>
                  <a:pt x="106" y="46"/>
                </a:cubicBezTo>
                <a:lnTo>
                  <a:pt x="103" y="46"/>
                </a:lnTo>
                <a:close/>
                <a:moveTo>
                  <a:pt x="108" y="46"/>
                </a:moveTo>
                <a:cubicBezTo>
                  <a:pt x="108" y="44"/>
                  <a:pt x="108" y="44"/>
                  <a:pt x="108" y="42"/>
                </a:cubicBezTo>
                <a:cubicBezTo>
                  <a:pt x="107" y="43"/>
                  <a:pt x="106" y="44"/>
                  <a:pt x="106" y="45"/>
                </a:cubicBezTo>
                <a:cubicBezTo>
                  <a:pt x="107" y="45"/>
                  <a:pt x="106" y="46"/>
                  <a:pt x="108" y="46"/>
                </a:cubicBezTo>
                <a:close/>
                <a:moveTo>
                  <a:pt x="103" y="38"/>
                </a:moveTo>
                <a:cubicBezTo>
                  <a:pt x="102" y="38"/>
                  <a:pt x="100" y="39"/>
                  <a:pt x="101" y="40"/>
                </a:cubicBezTo>
                <a:cubicBezTo>
                  <a:pt x="102" y="40"/>
                  <a:pt x="105" y="39"/>
                  <a:pt x="103" y="38"/>
                </a:cubicBezTo>
                <a:close/>
                <a:moveTo>
                  <a:pt x="98" y="26"/>
                </a:moveTo>
                <a:cubicBezTo>
                  <a:pt x="100" y="24"/>
                  <a:pt x="102" y="23"/>
                  <a:pt x="103" y="21"/>
                </a:cubicBezTo>
                <a:cubicBezTo>
                  <a:pt x="102" y="21"/>
                  <a:pt x="102" y="23"/>
                  <a:pt x="100" y="22"/>
                </a:cubicBezTo>
                <a:cubicBezTo>
                  <a:pt x="100" y="24"/>
                  <a:pt x="98" y="25"/>
                  <a:pt x="98" y="26"/>
                </a:cubicBezTo>
                <a:close/>
                <a:moveTo>
                  <a:pt x="96" y="43"/>
                </a:moveTo>
                <a:cubicBezTo>
                  <a:pt x="96" y="43"/>
                  <a:pt x="96" y="42"/>
                  <a:pt x="96" y="43"/>
                </a:cubicBezTo>
                <a:cubicBezTo>
                  <a:pt x="93" y="44"/>
                  <a:pt x="97" y="45"/>
                  <a:pt x="95" y="46"/>
                </a:cubicBezTo>
                <a:cubicBezTo>
                  <a:pt x="88" y="48"/>
                  <a:pt x="86" y="59"/>
                  <a:pt x="82" y="66"/>
                </a:cubicBezTo>
                <a:cubicBezTo>
                  <a:pt x="78" y="66"/>
                  <a:pt x="83" y="62"/>
                  <a:pt x="82" y="62"/>
                </a:cubicBezTo>
                <a:cubicBezTo>
                  <a:pt x="80" y="61"/>
                  <a:pt x="85" y="59"/>
                  <a:pt x="84" y="57"/>
                </a:cubicBezTo>
                <a:cubicBezTo>
                  <a:pt x="86" y="57"/>
                  <a:pt x="86" y="54"/>
                  <a:pt x="87" y="52"/>
                </a:cubicBezTo>
                <a:cubicBezTo>
                  <a:pt x="85" y="53"/>
                  <a:pt x="85" y="55"/>
                  <a:pt x="83" y="55"/>
                </a:cubicBezTo>
                <a:cubicBezTo>
                  <a:pt x="82" y="60"/>
                  <a:pt x="78" y="62"/>
                  <a:pt x="76" y="66"/>
                </a:cubicBezTo>
                <a:cubicBezTo>
                  <a:pt x="79" y="66"/>
                  <a:pt x="79" y="67"/>
                  <a:pt x="81" y="66"/>
                </a:cubicBezTo>
                <a:cubicBezTo>
                  <a:pt x="83" y="69"/>
                  <a:pt x="86" y="70"/>
                  <a:pt x="87" y="73"/>
                </a:cubicBezTo>
                <a:cubicBezTo>
                  <a:pt x="89" y="72"/>
                  <a:pt x="89" y="74"/>
                  <a:pt x="90" y="73"/>
                </a:cubicBezTo>
                <a:cubicBezTo>
                  <a:pt x="88" y="73"/>
                  <a:pt x="89" y="70"/>
                  <a:pt x="91" y="71"/>
                </a:cubicBezTo>
                <a:cubicBezTo>
                  <a:pt x="92" y="73"/>
                  <a:pt x="90" y="74"/>
                  <a:pt x="89" y="75"/>
                </a:cubicBezTo>
                <a:cubicBezTo>
                  <a:pt x="90" y="75"/>
                  <a:pt x="88" y="77"/>
                  <a:pt x="90" y="77"/>
                </a:cubicBezTo>
                <a:cubicBezTo>
                  <a:pt x="90" y="76"/>
                  <a:pt x="91" y="75"/>
                  <a:pt x="92" y="74"/>
                </a:cubicBezTo>
                <a:cubicBezTo>
                  <a:pt x="93" y="76"/>
                  <a:pt x="97" y="78"/>
                  <a:pt x="98" y="80"/>
                </a:cubicBezTo>
                <a:cubicBezTo>
                  <a:pt x="99" y="81"/>
                  <a:pt x="100" y="79"/>
                  <a:pt x="100" y="80"/>
                </a:cubicBezTo>
                <a:cubicBezTo>
                  <a:pt x="100" y="81"/>
                  <a:pt x="99" y="80"/>
                  <a:pt x="99" y="81"/>
                </a:cubicBezTo>
                <a:cubicBezTo>
                  <a:pt x="99" y="81"/>
                  <a:pt x="100" y="81"/>
                  <a:pt x="100" y="81"/>
                </a:cubicBezTo>
                <a:cubicBezTo>
                  <a:pt x="97" y="81"/>
                  <a:pt x="96" y="80"/>
                  <a:pt x="95" y="78"/>
                </a:cubicBezTo>
                <a:cubicBezTo>
                  <a:pt x="93" y="78"/>
                  <a:pt x="93" y="81"/>
                  <a:pt x="91" y="81"/>
                </a:cubicBezTo>
                <a:cubicBezTo>
                  <a:pt x="90" y="84"/>
                  <a:pt x="92" y="84"/>
                  <a:pt x="93" y="85"/>
                </a:cubicBezTo>
                <a:cubicBezTo>
                  <a:pt x="92" y="86"/>
                  <a:pt x="91" y="86"/>
                  <a:pt x="90" y="88"/>
                </a:cubicBezTo>
                <a:cubicBezTo>
                  <a:pt x="92" y="88"/>
                  <a:pt x="92" y="86"/>
                  <a:pt x="93" y="86"/>
                </a:cubicBezTo>
                <a:cubicBezTo>
                  <a:pt x="94" y="87"/>
                  <a:pt x="96" y="88"/>
                  <a:pt x="95" y="90"/>
                </a:cubicBezTo>
                <a:cubicBezTo>
                  <a:pt x="96" y="90"/>
                  <a:pt x="97" y="89"/>
                  <a:pt x="97" y="90"/>
                </a:cubicBezTo>
                <a:cubicBezTo>
                  <a:pt x="97" y="90"/>
                  <a:pt x="97" y="90"/>
                  <a:pt x="98" y="90"/>
                </a:cubicBezTo>
                <a:cubicBezTo>
                  <a:pt x="98" y="90"/>
                  <a:pt x="98" y="89"/>
                  <a:pt x="98" y="89"/>
                </a:cubicBezTo>
                <a:cubicBezTo>
                  <a:pt x="97" y="89"/>
                  <a:pt x="97" y="89"/>
                  <a:pt x="97" y="88"/>
                </a:cubicBezTo>
                <a:cubicBezTo>
                  <a:pt x="98" y="89"/>
                  <a:pt x="98" y="85"/>
                  <a:pt x="100" y="85"/>
                </a:cubicBezTo>
                <a:cubicBezTo>
                  <a:pt x="98" y="85"/>
                  <a:pt x="101" y="81"/>
                  <a:pt x="102" y="81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4" y="79"/>
                  <a:pt x="103" y="78"/>
                  <a:pt x="102" y="78"/>
                </a:cubicBezTo>
                <a:cubicBezTo>
                  <a:pt x="103" y="77"/>
                  <a:pt x="103" y="76"/>
                  <a:pt x="104" y="75"/>
                </a:cubicBezTo>
                <a:cubicBezTo>
                  <a:pt x="103" y="75"/>
                  <a:pt x="103" y="75"/>
                  <a:pt x="102" y="75"/>
                </a:cubicBezTo>
                <a:cubicBezTo>
                  <a:pt x="102" y="75"/>
                  <a:pt x="102" y="76"/>
                  <a:pt x="102" y="76"/>
                </a:cubicBezTo>
                <a:cubicBezTo>
                  <a:pt x="101" y="76"/>
                  <a:pt x="101" y="75"/>
                  <a:pt x="101" y="75"/>
                </a:cubicBezTo>
                <a:cubicBezTo>
                  <a:pt x="99" y="75"/>
                  <a:pt x="99" y="75"/>
                  <a:pt x="98" y="75"/>
                </a:cubicBezTo>
                <a:cubicBezTo>
                  <a:pt x="98" y="76"/>
                  <a:pt x="96" y="75"/>
                  <a:pt x="96" y="77"/>
                </a:cubicBezTo>
                <a:cubicBezTo>
                  <a:pt x="96" y="75"/>
                  <a:pt x="98" y="74"/>
                  <a:pt x="96" y="73"/>
                </a:cubicBezTo>
                <a:cubicBezTo>
                  <a:pt x="97" y="73"/>
                  <a:pt x="97" y="72"/>
                  <a:pt x="99" y="73"/>
                </a:cubicBezTo>
                <a:cubicBezTo>
                  <a:pt x="100" y="71"/>
                  <a:pt x="100" y="69"/>
                  <a:pt x="101" y="67"/>
                </a:cubicBezTo>
                <a:cubicBezTo>
                  <a:pt x="101" y="68"/>
                  <a:pt x="103" y="70"/>
                  <a:pt x="103" y="68"/>
                </a:cubicBezTo>
                <a:cubicBezTo>
                  <a:pt x="101" y="68"/>
                  <a:pt x="105" y="67"/>
                  <a:pt x="103" y="66"/>
                </a:cubicBezTo>
                <a:cubicBezTo>
                  <a:pt x="104" y="66"/>
                  <a:pt x="104" y="65"/>
                  <a:pt x="105" y="65"/>
                </a:cubicBezTo>
                <a:cubicBezTo>
                  <a:pt x="105" y="66"/>
                  <a:pt x="106" y="66"/>
                  <a:pt x="106" y="67"/>
                </a:cubicBezTo>
                <a:cubicBezTo>
                  <a:pt x="103" y="68"/>
                  <a:pt x="105" y="70"/>
                  <a:pt x="104" y="72"/>
                </a:cubicBezTo>
                <a:cubicBezTo>
                  <a:pt x="103" y="72"/>
                  <a:pt x="103" y="72"/>
                  <a:pt x="104" y="71"/>
                </a:cubicBezTo>
                <a:cubicBezTo>
                  <a:pt x="101" y="70"/>
                  <a:pt x="102" y="73"/>
                  <a:pt x="100" y="73"/>
                </a:cubicBezTo>
                <a:cubicBezTo>
                  <a:pt x="104" y="73"/>
                  <a:pt x="102" y="74"/>
                  <a:pt x="105" y="74"/>
                </a:cubicBezTo>
                <a:cubicBezTo>
                  <a:pt x="108" y="70"/>
                  <a:pt x="111" y="67"/>
                  <a:pt x="114" y="63"/>
                </a:cubicBezTo>
                <a:cubicBezTo>
                  <a:pt x="112" y="63"/>
                  <a:pt x="114" y="62"/>
                  <a:pt x="113" y="62"/>
                </a:cubicBezTo>
                <a:cubicBezTo>
                  <a:pt x="113" y="62"/>
                  <a:pt x="116" y="62"/>
                  <a:pt x="114" y="61"/>
                </a:cubicBezTo>
                <a:cubicBezTo>
                  <a:pt x="112" y="62"/>
                  <a:pt x="114" y="59"/>
                  <a:pt x="113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9"/>
                  <a:pt x="115" y="59"/>
                  <a:pt x="115" y="61"/>
                </a:cubicBezTo>
                <a:cubicBezTo>
                  <a:pt x="117" y="59"/>
                  <a:pt x="119" y="57"/>
                  <a:pt x="121" y="56"/>
                </a:cubicBezTo>
                <a:cubicBezTo>
                  <a:pt x="120" y="53"/>
                  <a:pt x="121" y="51"/>
                  <a:pt x="122" y="49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51"/>
                  <a:pt x="119" y="53"/>
                  <a:pt x="117" y="54"/>
                </a:cubicBezTo>
                <a:cubicBezTo>
                  <a:pt x="117" y="54"/>
                  <a:pt x="118" y="55"/>
                  <a:pt x="118" y="55"/>
                </a:cubicBezTo>
                <a:cubicBezTo>
                  <a:pt x="116" y="55"/>
                  <a:pt x="119" y="57"/>
                  <a:pt x="117" y="58"/>
                </a:cubicBezTo>
                <a:cubicBezTo>
                  <a:pt x="116" y="57"/>
                  <a:pt x="116" y="57"/>
                  <a:pt x="115" y="58"/>
                </a:cubicBezTo>
                <a:cubicBezTo>
                  <a:pt x="116" y="56"/>
                  <a:pt x="114" y="57"/>
                  <a:pt x="114" y="56"/>
                </a:cubicBezTo>
                <a:cubicBezTo>
                  <a:pt x="115" y="56"/>
                  <a:pt x="116" y="56"/>
                  <a:pt x="116" y="55"/>
                </a:cubicBezTo>
                <a:cubicBezTo>
                  <a:pt x="115" y="54"/>
                  <a:pt x="116" y="50"/>
                  <a:pt x="118" y="51"/>
                </a:cubicBezTo>
                <a:cubicBezTo>
                  <a:pt x="116" y="49"/>
                  <a:pt x="111" y="52"/>
                  <a:pt x="112" y="50"/>
                </a:cubicBezTo>
                <a:cubicBezTo>
                  <a:pt x="111" y="50"/>
                  <a:pt x="110" y="50"/>
                  <a:pt x="110" y="51"/>
                </a:cubicBezTo>
                <a:cubicBezTo>
                  <a:pt x="110" y="52"/>
                  <a:pt x="110" y="58"/>
                  <a:pt x="107" y="59"/>
                </a:cubicBezTo>
                <a:cubicBezTo>
                  <a:pt x="108" y="59"/>
                  <a:pt x="109" y="59"/>
                  <a:pt x="109" y="60"/>
                </a:cubicBezTo>
                <a:cubicBezTo>
                  <a:pt x="108" y="60"/>
                  <a:pt x="109" y="63"/>
                  <a:pt x="107" y="62"/>
                </a:cubicBezTo>
                <a:cubicBezTo>
                  <a:pt x="108" y="61"/>
                  <a:pt x="107" y="61"/>
                  <a:pt x="108" y="59"/>
                </a:cubicBezTo>
                <a:cubicBezTo>
                  <a:pt x="107" y="59"/>
                  <a:pt x="107" y="59"/>
                  <a:pt x="105" y="59"/>
                </a:cubicBezTo>
                <a:cubicBezTo>
                  <a:pt x="107" y="61"/>
                  <a:pt x="104" y="62"/>
                  <a:pt x="107" y="62"/>
                </a:cubicBezTo>
                <a:cubicBezTo>
                  <a:pt x="105" y="62"/>
                  <a:pt x="104" y="65"/>
                  <a:pt x="103" y="64"/>
                </a:cubicBezTo>
                <a:cubicBezTo>
                  <a:pt x="107" y="63"/>
                  <a:pt x="101" y="63"/>
                  <a:pt x="105" y="62"/>
                </a:cubicBezTo>
                <a:cubicBezTo>
                  <a:pt x="103" y="62"/>
                  <a:pt x="104" y="61"/>
                  <a:pt x="103" y="61"/>
                </a:cubicBezTo>
                <a:cubicBezTo>
                  <a:pt x="102" y="63"/>
                  <a:pt x="101" y="62"/>
                  <a:pt x="103" y="63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102" y="64"/>
                  <a:pt x="102" y="65"/>
                  <a:pt x="102" y="65"/>
                </a:cubicBezTo>
                <a:cubicBezTo>
                  <a:pt x="101" y="64"/>
                  <a:pt x="102" y="69"/>
                  <a:pt x="99" y="66"/>
                </a:cubicBezTo>
                <a:cubicBezTo>
                  <a:pt x="100" y="70"/>
                  <a:pt x="95" y="71"/>
                  <a:pt x="95" y="72"/>
                </a:cubicBezTo>
                <a:cubicBezTo>
                  <a:pt x="96" y="72"/>
                  <a:pt x="96" y="72"/>
                  <a:pt x="97" y="73"/>
                </a:cubicBezTo>
                <a:cubicBezTo>
                  <a:pt x="95" y="73"/>
                  <a:pt x="94" y="73"/>
                  <a:pt x="94" y="75"/>
                </a:cubicBezTo>
                <a:cubicBezTo>
                  <a:pt x="93" y="75"/>
                  <a:pt x="92" y="74"/>
                  <a:pt x="92" y="74"/>
                </a:cubicBezTo>
                <a:cubicBezTo>
                  <a:pt x="93" y="71"/>
                  <a:pt x="96" y="68"/>
                  <a:pt x="98" y="68"/>
                </a:cubicBezTo>
                <a:cubicBezTo>
                  <a:pt x="98" y="66"/>
                  <a:pt x="98" y="64"/>
                  <a:pt x="101" y="64"/>
                </a:cubicBezTo>
                <a:cubicBezTo>
                  <a:pt x="101" y="62"/>
                  <a:pt x="101" y="64"/>
                  <a:pt x="100" y="64"/>
                </a:cubicBezTo>
                <a:cubicBezTo>
                  <a:pt x="101" y="60"/>
                  <a:pt x="102" y="60"/>
                  <a:pt x="103" y="57"/>
                </a:cubicBezTo>
                <a:cubicBezTo>
                  <a:pt x="103" y="57"/>
                  <a:pt x="104" y="57"/>
                  <a:pt x="104" y="57"/>
                </a:cubicBezTo>
                <a:cubicBezTo>
                  <a:pt x="103" y="58"/>
                  <a:pt x="104" y="60"/>
                  <a:pt x="103" y="60"/>
                </a:cubicBezTo>
                <a:cubicBezTo>
                  <a:pt x="106" y="60"/>
                  <a:pt x="104" y="58"/>
                  <a:pt x="105" y="57"/>
                </a:cubicBezTo>
                <a:cubicBezTo>
                  <a:pt x="104" y="57"/>
                  <a:pt x="104" y="56"/>
                  <a:pt x="103" y="56"/>
                </a:cubicBezTo>
                <a:cubicBezTo>
                  <a:pt x="104" y="56"/>
                  <a:pt x="103" y="55"/>
                  <a:pt x="104" y="55"/>
                </a:cubicBezTo>
                <a:cubicBezTo>
                  <a:pt x="102" y="52"/>
                  <a:pt x="100" y="60"/>
                  <a:pt x="98" y="60"/>
                </a:cubicBezTo>
                <a:cubicBezTo>
                  <a:pt x="99" y="62"/>
                  <a:pt x="97" y="60"/>
                  <a:pt x="97" y="61"/>
                </a:cubicBezTo>
                <a:cubicBezTo>
                  <a:pt x="99" y="62"/>
                  <a:pt x="96" y="65"/>
                  <a:pt x="95" y="65"/>
                </a:cubicBezTo>
                <a:cubicBezTo>
                  <a:pt x="95" y="64"/>
                  <a:pt x="95" y="64"/>
                  <a:pt x="94" y="64"/>
                </a:cubicBezTo>
                <a:cubicBezTo>
                  <a:pt x="94" y="64"/>
                  <a:pt x="94" y="65"/>
                  <a:pt x="93" y="65"/>
                </a:cubicBezTo>
                <a:cubicBezTo>
                  <a:pt x="96" y="61"/>
                  <a:pt x="98" y="57"/>
                  <a:pt x="100" y="53"/>
                </a:cubicBezTo>
                <a:cubicBezTo>
                  <a:pt x="100" y="53"/>
                  <a:pt x="99" y="53"/>
                  <a:pt x="98" y="54"/>
                </a:cubicBezTo>
                <a:cubicBezTo>
                  <a:pt x="99" y="54"/>
                  <a:pt x="96" y="55"/>
                  <a:pt x="96" y="57"/>
                </a:cubicBezTo>
                <a:cubicBezTo>
                  <a:pt x="95" y="56"/>
                  <a:pt x="94" y="55"/>
                  <a:pt x="94" y="54"/>
                </a:cubicBezTo>
                <a:cubicBezTo>
                  <a:pt x="96" y="53"/>
                  <a:pt x="95" y="50"/>
                  <a:pt x="98" y="50"/>
                </a:cubicBezTo>
                <a:cubicBezTo>
                  <a:pt x="97" y="49"/>
                  <a:pt x="99" y="49"/>
                  <a:pt x="99" y="48"/>
                </a:cubicBezTo>
                <a:cubicBezTo>
                  <a:pt x="99" y="48"/>
                  <a:pt x="98" y="48"/>
                  <a:pt x="98" y="47"/>
                </a:cubicBezTo>
                <a:cubicBezTo>
                  <a:pt x="99" y="47"/>
                  <a:pt x="99" y="48"/>
                  <a:pt x="100" y="47"/>
                </a:cubicBezTo>
                <a:cubicBezTo>
                  <a:pt x="100" y="46"/>
                  <a:pt x="101" y="46"/>
                  <a:pt x="101" y="45"/>
                </a:cubicBezTo>
                <a:cubicBezTo>
                  <a:pt x="99" y="45"/>
                  <a:pt x="98" y="43"/>
                  <a:pt x="97" y="44"/>
                </a:cubicBezTo>
                <a:cubicBezTo>
                  <a:pt x="97" y="44"/>
                  <a:pt x="95" y="44"/>
                  <a:pt x="96" y="43"/>
                </a:cubicBezTo>
                <a:close/>
                <a:moveTo>
                  <a:pt x="93" y="29"/>
                </a:moveTo>
                <a:cubicBezTo>
                  <a:pt x="93" y="30"/>
                  <a:pt x="95" y="29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5" y="30"/>
                  <a:pt x="94" y="31"/>
                  <a:pt x="95" y="31"/>
                </a:cubicBezTo>
                <a:cubicBezTo>
                  <a:pt x="95" y="31"/>
                  <a:pt x="95" y="30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9"/>
                  <a:pt x="97" y="28"/>
                  <a:pt x="96" y="27"/>
                </a:cubicBezTo>
                <a:cubicBezTo>
                  <a:pt x="96" y="28"/>
                  <a:pt x="94" y="28"/>
                  <a:pt x="93" y="29"/>
                </a:cubicBezTo>
                <a:close/>
                <a:moveTo>
                  <a:pt x="87" y="18"/>
                </a:moveTo>
                <a:cubicBezTo>
                  <a:pt x="90" y="20"/>
                  <a:pt x="91" y="23"/>
                  <a:pt x="92" y="27"/>
                </a:cubicBezTo>
                <a:cubicBezTo>
                  <a:pt x="94" y="26"/>
                  <a:pt x="94" y="25"/>
                  <a:pt x="95" y="24"/>
                </a:cubicBezTo>
                <a:cubicBezTo>
                  <a:pt x="94" y="23"/>
                  <a:pt x="92" y="22"/>
                  <a:pt x="92" y="20"/>
                </a:cubicBezTo>
                <a:cubicBezTo>
                  <a:pt x="91" y="20"/>
                  <a:pt x="88" y="20"/>
                  <a:pt x="90" y="19"/>
                </a:cubicBezTo>
                <a:cubicBezTo>
                  <a:pt x="88" y="20"/>
                  <a:pt x="88" y="16"/>
                  <a:pt x="87" y="18"/>
                </a:cubicBezTo>
                <a:close/>
                <a:moveTo>
                  <a:pt x="80" y="13"/>
                </a:moveTo>
                <a:cubicBezTo>
                  <a:pt x="81" y="11"/>
                  <a:pt x="78" y="10"/>
                  <a:pt x="77" y="9"/>
                </a:cubicBezTo>
                <a:cubicBezTo>
                  <a:pt x="76" y="11"/>
                  <a:pt x="79" y="11"/>
                  <a:pt x="80" y="13"/>
                </a:cubicBezTo>
                <a:close/>
                <a:moveTo>
                  <a:pt x="75" y="17"/>
                </a:moveTo>
                <a:cubicBezTo>
                  <a:pt x="75" y="17"/>
                  <a:pt x="75" y="17"/>
                  <a:pt x="74" y="17"/>
                </a:cubicBezTo>
                <a:cubicBezTo>
                  <a:pt x="74" y="20"/>
                  <a:pt x="77" y="20"/>
                  <a:pt x="78" y="20"/>
                </a:cubicBezTo>
                <a:cubicBezTo>
                  <a:pt x="78" y="20"/>
                  <a:pt x="78" y="21"/>
                  <a:pt x="77" y="21"/>
                </a:cubicBezTo>
                <a:cubicBezTo>
                  <a:pt x="76" y="20"/>
                  <a:pt x="78" y="21"/>
                  <a:pt x="78" y="22"/>
                </a:cubicBezTo>
                <a:cubicBezTo>
                  <a:pt x="76" y="22"/>
                  <a:pt x="77" y="20"/>
                  <a:pt x="75" y="20"/>
                </a:cubicBezTo>
                <a:cubicBezTo>
                  <a:pt x="75" y="23"/>
                  <a:pt x="76" y="26"/>
                  <a:pt x="75" y="28"/>
                </a:cubicBezTo>
                <a:cubicBezTo>
                  <a:pt x="78" y="28"/>
                  <a:pt x="80" y="33"/>
                  <a:pt x="83" y="31"/>
                </a:cubicBezTo>
                <a:cubicBezTo>
                  <a:pt x="82" y="32"/>
                  <a:pt x="82" y="32"/>
                  <a:pt x="83" y="33"/>
                </a:cubicBezTo>
                <a:cubicBezTo>
                  <a:pt x="84" y="34"/>
                  <a:pt x="84" y="33"/>
                  <a:pt x="84" y="32"/>
                </a:cubicBezTo>
                <a:cubicBezTo>
                  <a:pt x="83" y="35"/>
                  <a:pt x="86" y="35"/>
                  <a:pt x="85" y="38"/>
                </a:cubicBezTo>
                <a:cubicBezTo>
                  <a:pt x="86" y="38"/>
                  <a:pt x="87" y="38"/>
                  <a:pt x="87" y="39"/>
                </a:cubicBezTo>
                <a:cubicBezTo>
                  <a:pt x="87" y="38"/>
                  <a:pt x="87" y="37"/>
                  <a:pt x="88" y="37"/>
                </a:cubicBezTo>
                <a:cubicBezTo>
                  <a:pt x="89" y="39"/>
                  <a:pt x="86" y="42"/>
                  <a:pt x="87" y="40"/>
                </a:cubicBezTo>
                <a:cubicBezTo>
                  <a:pt x="85" y="40"/>
                  <a:pt x="85" y="41"/>
                  <a:pt x="85" y="42"/>
                </a:cubicBezTo>
                <a:cubicBezTo>
                  <a:pt x="88" y="42"/>
                  <a:pt x="95" y="39"/>
                  <a:pt x="91" y="38"/>
                </a:cubicBezTo>
                <a:cubicBezTo>
                  <a:pt x="91" y="37"/>
                  <a:pt x="93" y="38"/>
                  <a:pt x="93" y="36"/>
                </a:cubicBezTo>
                <a:cubicBezTo>
                  <a:pt x="91" y="36"/>
                  <a:pt x="92" y="36"/>
                  <a:pt x="90" y="35"/>
                </a:cubicBezTo>
                <a:cubicBezTo>
                  <a:pt x="89" y="36"/>
                  <a:pt x="91" y="37"/>
                  <a:pt x="90" y="37"/>
                </a:cubicBezTo>
                <a:cubicBezTo>
                  <a:pt x="89" y="33"/>
                  <a:pt x="89" y="30"/>
                  <a:pt x="85" y="28"/>
                </a:cubicBezTo>
                <a:cubicBezTo>
                  <a:pt x="85" y="30"/>
                  <a:pt x="86" y="32"/>
                  <a:pt x="84" y="32"/>
                </a:cubicBezTo>
                <a:cubicBezTo>
                  <a:pt x="84" y="31"/>
                  <a:pt x="84" y="28"/>
                  <a:pt x="85" y="28"/>
                </a:cubicBezTo>
                <a:cubicBezTo>
                  <a:pt x="84" y="24"/>
                  <a:pt x="78" y="25"/>
                  <a:pt x="79" y="21"/>
                </a:cubicBezTo>
                <a:cubicBezTo>
                  <a:pt x="81" y="21"/>
                  <a:pt x="80" y="23"/>
                  <a:pt x="82" y="22"/>
                </a:cubicBezTo>
                <a:cubicBezTo>
                  <a:pt x="81" y="19"/>
                  <a:pt x="81" y="21"/>
                  <a:pt x="79" y="19"/>
                </a:cubicBezTo>
                <a:cubicBezTo>
                  <a:pt x="79" y="18"/>
                  <a:pt x="81" y="19"/>
                  <a:pt x="81" y="17"/>
                </a:cubicBezTo>
                <a:cubicBezTo>
                  <a:pt x="79" y="17"/>
                  <a:pt x="80" y="19"/>
                  <a:pt x="78" y="19"/>
                </a:cubicBezTo>
                <a:cubicBezTo>
                  <a:pt x="77" y="18"/>
                  <a:pt x="77" y="17"/>
                  <a:pt x="75" y="17"/>
                </a:cubicBezTo>
                <a:close/>
                <a:moveTo>
                  <a:pt x="71" y="14"/>
                </a:moveTo>
                <a:cubicBezTo>
                  <a:pt x="73" y="13"/>
                  <a:pt x="72" y="16"/>
                  <a:pt x="73" y="16"/>
                </a:cubicBezTo>
                <a:cubicBezTo>
                  <a:pt x="73" y="15"/>
                  <a:pt x="75" y="16"/>
                  <a:pt x="75" y="14"/>
                </a:cubicBezTo>
                <a:cubicBezTo>
                  <a:pt x="73" y="15"/>
                  <a:pt x="74" y="13"/>
                  <a:pt x="71" y="14"/>
                </a:cubicBezTo>
                <a:close/>
                <a:moveTo>
                  <a:pt x="71" y="17"/>
                </a:moveTo>
                <a:cubicBezTo>
                  <a:pt x="69" y="15"/>
                  <a:pt x="68" y="14"/>
                  <a:pt x="65" y="15"/>
                </a:cubicBezTo>
                <a:cubicBezTo>
                  <a:pt x="66" y="14"/>
                  <a:pt x="65" y="13"/>
                  <a:pt x="64" y="12"/>
                </a:cubicBezTo>
                <a:cubicBezTo>
                  <a:pt x="64" y="14"/>
                  <a:pt x="64" y="15"/>
                  <a:pt x="63" y="16"/>
                </a:cubicBezTo>
                <a:cubicBezTo>
                  <a:pt x="64" y="16"/>
                  <a:pt x="64" y="16"/>
                  <a:pt x="63" y="17"/>
                </a:cubicBezTo>
                <a:cubicBezTo>
                  <a:pt x="65" y="17"/>
                  <a:pt x="62" y="18"/>
                  <a:pt x="63" y="19"/>
                </a:cubicBezTo>
                <a:cubicBezTo>
                  <a:pt x="65" y="19"/>
                  <a:pt x="66" y="20"/>
                  <a:pt x="67" y="19"/>
                </a:cubicBezTo>
                <a:cubicBezTo>
                  <a:pt x="67" y="19"/>
                  <a:pt x="67" y="18"/>
                  <a:pt x="67" y="18"/>
                </a:cubicBezTo>
                <a:cubicBezTo>
                  <a:pt x="67" y="18"/>
                  <a:pt x="64" y="18"/>
                  <a:pt x="64" y="18"/>
                </a:cubicBezTo>
                <a:cubicBezTo>
                  <a:pt x="65" y="17"/>
                  <a:pt x="65" y="16"/>
                  <a:pt x="65" y="16"/>
                </a:cubicBezTo>
                <a:cubicBezTo>
                  <a:pt x="68" y="16"/>
                  <a:pt x="68" y="17"/>
                  <a:pt x="71" y="17"/>
                </a:cubicBezTo>
                <a:close/>
                <a:moveTo>
                  <a:pt x="65" y="11"/>
                </a:moveTo>
                <a:cubicBezTo>
                  <a:pt x="66" y="10"/>
                  <a:pt x="68" y="11"/>
                  <a:pt x="70" y="12"/>
                </a:cubicBezTo>
                <a:cubicBezTo>
                  <a:pt x="70" y="9"/>
                  <a:pt x="67" y="9"/>
                  <a:pt x="65" y="9"/>
                </a:cubicBezTo>
                <a:cubicBezTo>
                  <a:pt x="66" y="10"/>
                  <a:pt x="64" y="11"/>
                  <a:pt x="65" y="11"/>
                </a:cubicBezTo>
                <a:close/>
                <a:moveTo>
                  <a:pt x="62" y="11"/>
                </a:moveTo>
                <a:cubicBezTo>
                  <a:pt x="64" y="11"/>
                  <a:pt x="65" y="11"/>
                  <a:pt x="64" y="10"/>
                </a:cubicBezTo>
                <a:cubicBezTo>
                  <a:pt x="63" y="10"/>
                  <a:pt x="62" y="10"/>
                  <a:pt x="62" y="11"/>
                </a:cubicBezTo>
                <a:close/>
                <a:moveTo>
                  <a:pt x="60" y="22"/>
                </a:moveTo>
                <a:cubicBezTo>
                  <a:pt x="57" y="22"/>
                  <a:pt x="57" y="22"/>
                  <a:pt x="57" y="22"/>
                </a:cubicBezTo>
                <a:cubicBezTo>
                  <a:pt x="57" y="23"/>
                  <a:pt x="55" y="22"/>
                  <a:pt x="56" y="24"/>
                </a:cubicBezTo>
                <a:cubicBezTo>
                  <a:pt x="59" y="24"/>
                  <a:pt x="60" y="28"/>
                  <a:pt x="62" y="27"/>
                </a:cubicBezTo>
                <a:cubicBezTo>
                  <a:pt x="62" y="28"/>
                  <a:pt x="61" y="28"/>
                  <a:pt x="61" y="29"/>
                </a:cubicBezTo>
                <a:cubicBezTo>
                  <a:pt x="62" y="28"/>
                  <a:pt x="63" y="29"/>
                  <a:pt x="63" y="29"/>
                </a:cubicBezTo>
                <a:cubicBezTo>
                  <a:pt x="62" y="26"/>
                  <a:pt x="61" y="24"/>
                  <a:pt x="60" y="22"/>
                </a:cubicBezTo>
                <a:close/>
                <a:moveTo>
                  <a:pt x="56" y="6"/>
                </a:moveTo>
                <a:cubicBezTo>
                  <a:pt x="58" y="6"/>
                  <a:pt x="59" y="6"/>
                  <a:pt x="60" y="5"/>
                </a:cubicBezTo>
                <a:cubicBezTo>
                  <a:pt x="58" y="5"/>
                  <a:pt x="57" y="4"/>
                  <a:pt x="56" y="4"/>
                </a:cubicBezTo>
                <a:lnTo>
                  <a:pt x="56" y="6"/>
                </a:lnTo>
                <a:close/>
                <a:moveTo>
                  <a:pt x="47" y="12"/>
                </a:moveTo>
                <a:cubicBezTo>
                  <a:pt x="50" y="18"/>
                  <a:pt x="57" y="17"/>
                  <a:pt x="60" y="12"/>
                </a:cubicBezTo>
                <a:cubicBezTo>
                  <a:pt x="57" y="12"/>
                  <a:pt x="57" y="15"/>
                  <a:pt x="54" y="15"/>
                </a:cubicBezTo>
                <a:cubicBezTo>
                  <a:pt x="53" y="13"/>
                  <a:pt x="55" y="11"/>
                  <a:pt x="57" y="10"/>
                </a:cubicBezTo>
                <a:cubicBezTo>
                  <a:pt x="55" y="10"/>
                  <a:pt x="51" y="10"/>
                  <a:pt x="50" y="9"/>
                </a:cubicBezTo>
                <a:cubicBezTo>
                  <a:pt x="52" y="11"/>
                  <a:pt x="48" y="12"/>
                  <a:pt x="47" y="12"/>
                </a:cubicBezTo>
                <a:close/>
                <a:moveTo>
                  <a:pt x="44" y="10"/>
                </a:moveTo>
                <a:cubicBezTo>
                  <a:pt x="44" y="10"/>
                  <a:pt x="44" y="10"/>
                  <a:pt x="44" y="11"/>
                </a:cubicBezTo>
                <a:cubicBezTo>
                  <a:pt x="44" y="11"/>
                  <a:pt x="44" y="11"/>
                  <a:pt x="45" y="11"/>
                </a:cubicBezTo>
                <a:cubicBezTo>
                  <a:pt x="45" y="9"/>
                  <a:pt x="48" y="11"/>
                  <a:pt x="49" y="8"/>
                </a:cubicBezTo>
                <a:cubicBezTo>
                  <a:pt x="46" y="8"/>
                  <a:pt x="45" y="9"/>
                  <a:pt x="44" y="10"/>
                </a:cubicBezTo>
                <a:close/>
                <a:moveTo>
                  <a:pt x="22" y="28"/>
                </a:moveTo>
                <a:cubicBezTo>
                  <a:pt x="23" y="27"/>
                  <a:pt x="24" y="29"/>
                  <a:pt x="24" y="28"/>
                </a:cubicBezTo>
                <a:cubicBezTo>
                  <a:pt x="28" y="23"/>
                  <a:pt x="39" y="18"/>
                  <a:pt x="48" y="15"/>
                </a:cubicBezTo>
                <a:cubicBezTo>
                  <a:pt x="46" y="12"/>
                  <a:pt x="41" y="15"/>
                  <a:pt x="41" y="13"/>
                </a:cubicBezTo>
                <a:cubicBezTo>
                  <a:pt x="39" y="16"/>
                  <a:pt x="33" y="18"/>
                  <a:pt x="31" y="19"/>
                </a:cubicBezTo>
                <a:cubicBezTo>
                  <a:pt x="31" y="22"/>
                  <a:pt x="27" y="21"/>
                  <a:pt x="26" y="23"/>
                </a:cubicBezTo>
                <a:cubicBezTo>
                  <a:pt x="27" y="23"/>
                  <a:pt x="26" y="21"/>
                  <a:pt x="26" y="22"/>
                </a:cubicBezTo>
                <a:cubicBezTo>
                  <a:pt x="26" y="22"/>
                  <a:pt x="26" y="25"/>
                  <a:pt x="25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5" y="26"/>
                  <a:pt x="23" y="27"/>
                  <a:pt x="22" y="28"/>
                </a:cubicBezTo>
                <a:close/>
                <a:moveTo>
                  <a:pt x="10" y="52"/>
                </a:moveTo>
                <a:cubicBezTo>
                  <a:pt x="11" y="52"/>
                  <a:pt x="10" y="50"/>
                  <a:pt x="12" y="51"/>
                </a:cubicBezTo>
                <a:cubicBezTo>
                  <a:pt x="12" y="51"/>
                  <a:pt x="11" y="51"/>
                  <a:pt x="12" y="52"/>
                </a:cubicBezTo>
                <a:cubicBezTo>
                  <a:pt x="13" y="53"/>
                  <a:pt x="12" y="50"/>
                  <a:pt x="13" y="51"/>
                </a:cubicBezTo>
                <a:cubicBezTo>
                  <a:pt x="13" y="53"/>
                  <a:pt x="13" y="54"/>
                  <a:pt x="13" y="58"/>
                </a:cubicBezTo>
                <a:cubicBezTo>
                  <a:pt x="15" y="56"/>
                  <a:pt x="16" y="52"/>
                  <a:pt x="17" y="50"/>
                </a:cubicBezTo>
                <a:cubicBezTo>
                  <a:pt x="18" y="49"/>
                  <a:pt x="19" y="50"/>
                  <a:pt x="20" y="49"/>
                </a:cubicBezTo>
                <a:cubicBezTo>
                  <a:pt x="18" y="49"/>
                  <a:pt x="19" y="48"/>
                  <a:pt x="20" y="48"/>
                </a:cubicBezTo>
                <a:cubicBezTo>
                  <a:pt x="19" y="46"/>
                  <a:pt x="19" y="50"/>
                  <a:pt x="18" y="48"/>
                </a:cubicBezTo>
                <a:cubicBezTo>
                  <a:pt x="18" y="46"/>
                  <a:pt x="20" y="48"/>
                  <a:pt x="21" y="46"/>
                </a:cubicBezTo>
                <a:cubicBezTo>
                  <a:pt x="18" y="46"/>
                  <a:pt x="23" y="43"/>
                  <a:pt x="22" y="42"/>
                </a:cubicBezTo>
                <a:cubicBezTo>
                  <a:pt x="27" y="39"/>
                  <a:pt x="28" y="33"/>
                  <a:pt x="33" y="30"/>
                </a:cubicBezTo>
                <a:cubicBezTo>
                  <a:pt x="33" y="29"/>
                  <a:pt x="34" y="26"/>
                  <a:pt x="37" y="27"/>
                </a:cubicBezTo>
                <a:cubicBezTo>
                  <a:pt x="37" y="25"/>
                  <a:pt x="38" y="24"/>
                  <a:pt x="39" y="24"/>
                </a:cubicBezTo>
                <a:cubicBezTo>
                  <a:pt x="40" y="24"/>
                  <a:pt x="40" y="25"/>
                  <a:pt x="41" y="24"/>
                </a:cubicBezTo>
                <a:cubicBezTo>
                  <a:pt x="40" y="24"/>
                  <a:pt x="40" y="24"/>
                  <a:pt x="40" y="23"/>
                </a:cubicBezTo>
                <a:cubicBezTo>
                  <a:pt x="41" y="22"/>
                  <a:pt x="44" y="22"/>
                  <a:pt x="45" y="20"/>
                </a:cubicBezTo>
                <a:cubicBezTo>
                  <a:pt x="35" y="21"/>
                  <a:pt x="31" y="26"/>
                  <a:pt x="26" y="30"/>
                </a:cubicBezTo>
                <a:cubicBezTo>
                  <a:pt x="26" y="29"/>
                  <a:pt x="26" y="28"/>
                  <a:pt x="26" y="28"/>
                </a:cubicBezTo>
                <a:cubicBezTo>
                  <a:pt x="25" y="29"/>
                  <a:pt x="25" y="30"/>
                  <a:pt x="26" y="30"/>
                </a:cubicBezTo>
                <a:cubicBezTo>
                  <a:pt x="23" y="30"/>
                  <a:pt x="23" y="34"/>
                  <a:pt x="19" y="35"/>
                </a:cubicBezTo>
                <a:cubicBezTo>
                  <a:pt x="21" y="35"/>
                  <a:pt x="19" y="37"/>
                  <a:pt x="18" y="38"/>
                </a:cubicBezTo>
                <a:cubicBezTo>
                  <a:pt x="18" y="37"/>
                  <a:pt x="18" y="36"/>
                  <a:pt x="18" y="36"/>
                </a:cubicBezTo>
                <a:cubicBezTo>
                  <a:pt x="17" y="37"/>
                  <a:pt x="19" y="39"/>
                  <a:pt x="15" y="40"/>
                </a:cubicBezTo>
                <a:cubicBezTo>
                  <a:pt x="15" y="39"/>
                  <a:pt x="16" y="39"/>
                  <a:pt x="16" y="39"/>
                </a:cubicBezTo>
                <a:cubicBezTo>
                  <a:pt x="14" y="38"/>
                  <a:pt x="15" y="41"/>
                  <a:pt x="16" y="41"/>
                </a:cubicBezTo>
                <a:cubicBezTo>
                  <a:pt x="16" y="41"/>
                  <a:pt x="18" y="39"/>
                  <a:pt x="18" y="41"/>
                </a:cubicBezTo>
                <a:cubicBezTo>
                  <a:pt x="18" y="42"/>
                  <a:pt x="15" y="40"/>
                  <a:pt x="16" y="42"/>
                </a:cubicBezTo>
                <a:cubicBezTo>
                  <a:pt x="16" y="41"/>
                  <a:pt x="17" y="42"/>
                  <a:pt x="17" y="43"/>
                </a:cubicBezTo>
                <a:cubicBezTo>
                  <a:pt x="15" y="44"/>
                  <a:pt x="14" y="45"/>
                  <a:pt x="15" y="46"/>
                </a:cubicBezTo>
                <a:cubicBezTo>
                  <a:pt x="15" y="46"/>
                  <a:pt x="14" y="46"/>
                  <a:pt x="14" y="46"/>
                </a:cubicBezTo>
                <a:cubicBezTo>
                  <a:pt x="14" y="47"/>
                  <a:pt x="12" y="51"/>
                  <a:pt x="11" y="50"/>
                </a:cubicBezTo>
                <a:cubicBezTo>
                  <a:pt x="12" y="48"/>
                  <a:pt x="13" y="47"/>
                  <a:pt x="13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9"/>
                  <a:pt x="9" y="49"/>
                  <a:pt x="10" y="52"/>
                </a:cubicBezTo>
                <a:close/>
                <a:moveTo>
                  <a:pt x="11" y="56"/>
                </a:moveTo>
                <a:cubicBezTo>
                  <a:pt x="11" y="56"/>
                  <a:pt x="12" y="57"/>
                  <a:pt x="12" y="56"/>
                </a:cubicBezTo>
                <a:cubicBezTo>
                  <a:pt x="11" y="55"/>
                  <a:pt x="13" y="53"/>
                  <a:pt x="11" y="53"/>
                </a:cubicBezTo>
                <a:cubicBezTo>
                  <a:pt x="11" y="54"/>
                  <a:pt x="10" y="54"/>
                  <a:pt x="11" y="56"/>
                </a:cubicBezTo>
                <a:close/>
                <a:moveTo>
                  <a:pt x="4" y="54"/>
                </a:moveTo>
                <a:cubicBezTo>
                  <a:pt x="3" y="55"/>
                  <a:pt x="4" y="58"/>
                  <a:pt x="3" y="58"/>
                </a:cubicBezTo>
                <a:cubicBezTo>
                  <a:pt x="5" y="59"/>
                  <a:pt x="5" y="55"/>
                  <a:pt x="4" y="54"/>
                </a:cubicBezTo>
                <a:close/>
                <a:moveTo>
                  <a:pt x="7" y="70"/>
                </a:moveTo>
                <a:cubicBezTo>
                  <a:pt x="7" y="68"/>
                  <a:pt x="8" y="65"/>
                  <a:pt x="6" y="65"/>
                </a:cubicBezTo>
                <a:cubicBezTo>
                  <a:pt x="6" y="67"/>
                  <a:pt x="6" y="69"/>
                  <a:pt x="7" y="70"/>
                </a:cubicBezTo>
                <a:close/>
                <a:moveTo>
                  <a:pt x="9" y="80"/>
                </a:moveTo>
                <a:cubicBezTo>
                  <a:pt x="11" y="80"/>
                  <a:pt x="9" y="77"/>
                  <a:pt x="9" y="75"/>
                </a:cubicBezTo>
                <a:cubicBezTo>
                  <a:pt x="6" y="75"/>
                  <a:pt x="8" y="73"/>
                  <a:pt x="8" y="71"/>
                </a:cubicBezTo>
                <a:cubicBezTo>
                  <a:pt x="4" y="74"/>
                  <a:pt x="9" y="79"/>
                  <a:pt x="9" y="80"/>
                </a:cubicBezTo>
                <a:close/>
                <a:moveTo>
                  <a:pt x="15" y="94"/>
                </a:moveTo>
                <a:cubicBezTo>
                  <a:pt x="15" y="91"/>
                  <a:pt x="12" y="90"/>
                  <a:pt x="12" y="88"/>
                </a:cubicBezTo>
                <a:cubicBezTo>
                  <a:pt x="11" y="89"/>
                  <a:pt x="10" y="82"/>
                  <a:pt x="8" y="84"/>
                </a:cubicBezTo>
                <a:cubicBezTo>
                  <a:pt x="9" y="85"/>
                  <a:pt x="9" y="88"/>
                  <a:pt x="9" y="90"/>
                </a:cubicBezTo>
                <a:cubicBezTo>
                  <a:pt x="11" y="90"/>
                  <a:pt x="14" y="93"/>
                  <a:pt x="11" y="91"/>
                </a:cubicBezTo>
                <a:cubicBezTo>
                  <a:pt x="12" y="93"/>
                  <a:pt x="14" y="93"/>
                  <a:pt x="15" y="94"/>
                </a:cubicBezTo>
                <a:close/>
                <a:moveTo>
                  <a:pt x="18" y="98"/>
                </a:moveTo>
                <a:cubicBezTo>
                  <a:pt x="16" y="98"/>
                  <a:pt x="16" y="95"/>
                  <a:pt x="15" y="96"/>
                </a:cubicBezTo>
                <a:cubicBezTo>
                  <a:pt x="16" y="97"/>
                  <a:pt x="17" y="98"/>
                  <a:pt x="16" y="99"/>
                </a:cubicBezTo>
                <a:cubicBezTo>
                  <a:pt x="17" y="99"/>
                  <a:pt x="18" y="99"/>
                  <a:pt x="18" y="98"/>
                </a:cubicBezTo>
                <a:close/>
                <a:moveTo>
                  <a:pt x="20" y="89"/>
                </a:moveTo>
                <a:cubicBezTo>
                  <a:pt x="19" y="89"/>
                  <a:pt x="18" y="89"/>
                  <a:pt x="18" y="89"/>
                </a:cubicBezTo>
                <a:cubicBezTo>
                  <a:pt x="20" y="88"/>
                  <a:pt x="19" y="89"/>
                  <a:pt x="21" y="89"/>
                </a:cubicBezTo>
                <a:cubicBezTo>
                  <a:pt x="22" y="87"/>
                  <a:pt x="23" y="87"/>
                  <a:pt x="23" y="84"/>
                </a:cubicBezTo>
                <a:cubicBezTo>
                  <a:pt x="22" y="84"/>
                  <a:pt x="21" y="84"/>
                  <a:pt x="22" y="83"/>
                </a:cubicBezTo>
                <a:cubicBezTo>
                  <a:pt x="20" y="83"/>
                  <a:pt x="19" y="83"/>
                  <a:pt x="19" y="82"/>
                </a:cubicBezTo>
                <a:cubicBezTo>
                  <a:pt x="20" y="83"/>
                  <a:pt x="22" y="82"/>
                  <a:pt x="20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1" y="85"/>
                  <a:pt x="26" y="79"/>
                  <a:pt x="25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7" y="82"/>
                  <a:pt x="30" y="78"/>
                  <a:pt x="29" y="77"/>
                </a:cubicBezTo>
                <a:cubicBezTo>
                  <a:pt x="28" y="77"/>
                  <a:pt x="27" y="78"/>
                  <a:pt x="26" y="77"/>
                </a:cubicBezTo>
                <a:cubicBezTo>
                  <a:pt x="25" y="77"/>
                  <a:pt x="27" y="80"/>
                  <a:pt x="25" y="81"/>
                </a:cubicBezTo>
                <a:cubicBezTo>
                  <a:pt x="24" y="80"/>
                  <a:pt x="26" y="78"/>
                  <a:pt x="25" y="76"/>
                </a:cubicBezTo>
                <a:cubicBezTo>
                  <a:pt x="27" y="76"/>
                  <a:pt x="26" y="75"/>
                  <a:pt x="27" y="76"/>
                </a:cubicBezTo>
                <a:cubicBezTo>
                  <a:pt x="26" y="74"/>
                  <a:pt x="27" y="72"/>
                  <a:pt x="25" y="70"/>
                </a:cubicBezTo>
                <a:cubicBezTo>
                  <a:pt x="26" y="71"/>
                  <a:pt x="27" y="69"/>
                  <a:pt x="28" y="69"/>
                </a:cubicBezTo>
                <a:cubicBezTo>
                  <a:pt x="29" y="68"/>
                  <a:pt x="28" y="68"/>
                  <a:pt x="27" y="67"/>
                </a:cubicBezTo>
                <a:cubicBezTo>
                  <a:pt x="29" y="67"/>
                  <a:pt x="29" y="67"/>
                  <a:pt x="30" y="67"/>
                </a:cubicBezTo>
                <a:cubicBezTo>
                  <a:pt x="31" y="65"/>
                  <a:pt x="29" y="66"/>
                  <a:pt x="29" y="65"/>
                </a:cubicBezTo>
                <a:cubicBezTo>
                  <a:pt x="30" y="66"/>
                  <a:pt x="31" y="64"/>
                  <a:pt x="33" y="64"/>
                </a:cubicBezTo>
                <a:cubicBezTo>
                  <a:pt x="33" y="63"/>
                  <a:pt x="34" y="63"/>
                  <a:pt x="34" y="61"/>
                </a:cubicBezTo>
                <a:cubicBezTo>
                  <a:pt x="32" y="61"/>
                  <a:pt x="32" y="60"/>
                  <a:pt x="31" y="60"/>
                </a:cubicBezTo>
                <a:cubicBezTo>
                  <a:pt x="32" y="63"/>
                  <a:pt x="29" y="63"/>
                  <a:pt x="28" y="65"/>
                </a:cubicBezTo>
                <a:cubicBezTo>
                  <a:pt x="29" y="65"/>
                  <a:pt x="29" y="66"/>
                  <a:pt x="29" y="66"/>
                </a:cubicBezTo>
                <a:cubicBezTo>
                  <a:pt x="27" y="65"/>
                  <a:pt x="26" y="67"/>
                  <a:pt x="25" y="68"/>
                </a:cubicBezTo>
                <a:cubicBezTo>
                  <a:pt x="25" y="65"/>
                  <a:pt x="24" y="68"/>
                  <a:pt x="23" y="67"/>
                </a:cubicBezTo>
                <a:cubicBezTo>
                  <a:pt x="23" y="66"/>
                  <a:pt x="25" y="66"/>
                  <a:pt x="24" y="65"/>
                </a:cubicBezTo>
                <a:cubicBezTo>
                  <a:pt x="22" y="65"/>
                  <a:pt x="22" y="66"/>
                  <a:pt x="22" y="66"/>
                </a:cubicBezTo>
                <a:cubicBezTo>
                  <a:pt x="22" y="66"/>
                  <a:pt x="21" y="65"/>
                  <a:pt x="21" y="65"/>
                </a:cubicBezTo>
                <a:cubicBezTo>
                  <a:pt x="23" y="64"/>
                  <a:pt x="24" y="65"/>
                  <a:pt x="25" y="65"/>
                </a:cubicBezTo>
                <a:cubicBezTo>
                  <a:pt x="24" y="62"/>
                  <a:pt x="24" y="59"/>
                  <a:pt x="24" y="58"/>
                </a:cubicBezTo>
                <a:cubicBezTo>
                  <a:pt x="24" y="61"/>
                  <a:pt x="19" y="59"/>
                  <a:pt x="19" y="60"/>
                </a:cubicBezTo>
                <a:cubicBezTo>
                  <a:pt x="20" y="60"/>
                  <a:pt x="20" y="60"/>
                  <a:pt x="20" y="61"/>
                </a:cubicBezTo>
                <a:cubicBezTo>
                  <a:pt x="18" y="61"/>
                  <a:pt x="17" y="62"/>
                  <a:pt x="16" y="63"/>
                </a:cubicBezTo>
                <a:cubicBezTo>
                  <a:pt x="17" y="63"/>
                  <a:pt x="18" y="63"/>
                  <a:pt x="18" y="63"/>
                </a:cubicBezTo>
                <a:cubicBezTo>
                  <a:pt x="17" y="63"/>
                  <a:pt x="16" y="63"/>
                  <a:pt x="15" y="64"/>
                </a:cubicBezTo>
                <a:cubicBezTo>
                  <a:pt x="16" y="65"/>
                  <a:pt x="16" y="66"/>
                  <a:pt x="14" y="65"/>
                </a:cubicBezTo>
                <a:cubicBezTo>
                  <a:pt x="15" y="67"/>
                  <a:pt x="17" y="67"/>
                  <a:pt x="17" y="66"/>
                </a:cubicBezTo>
                <a:cubicBezTo>
                  <a:pt x="17" y="67"/>
                  <a:pt x="18" y="67"/>
                  <a:pt x="18" y="67"/>
                </a:cubicBezTo>
                <a:cubicBezTo>
                  <a:pt x="15" y="68"/>
                  <a:pt x="15" y="66"/>
                  <a:pt x="14" y="66"/>
                </a:cubicBezTo>
                <a:cubicBezTo>
                  <a:pt x="13" y="68"/>
                  <a:pt x="13" y="69"/>
                  <a:pt x="14" y="72"/>
                </a:cubicBezTo>
                <a:cubicBezTo>
                  <a:pt x="17" y="72"/>
                  <a:pt x="19" y="68"/>
                  <a:pt x="20" y="70"/>
                </a:cubicBezTo>
                <a:cubicBezTo>
                  <a:pt x="19" y="68"/>
                  <a:pt x="23" y="67"/>
                  <a:pt x="24" y="68"/>
                </a:cubicBezTo>
                <a:cubicBezTo>
                  <a:pt x="22" y="70"/>
                  <a:pt x="24" y="69"/>
                  <a:pt x="25" y="71"/>
                </a:cubicBezTo>
                <a:cubicBezTo>
                  <a:pt x="23" y="71"/>
                  <a:pt x="22" y="69"/>
                  <a:pt x="21" y="70"/>
                </a:cubicBezTo>
                <a:cubicBezTo>
                  <a:pt x="21" y="72"/>
                  <a:pt x="13" y="72"/>
                  <a:pt x="14" y="75"/>
                </a:cubicBezTo>
                <a:cubicBezTo>
                  <a:pt x="13" y="74"/>
                  <a:pt x="15" y="75"/>
                  <a:pt x="15" y="75"/>
                </a:cubicBezTo>
                <a:cubicBezTo>
                  <a:pt x="14" y="75"/>
                  <a:pt x="14" y="76"/>
                  <a:pt x="14" y="76"/>
                </a:cubicBezTo>
                <a:cubicBezTo>
                  <a:pt x="14" y="77"/>
                  <a:pt x="13" y="78"/>
                  <a:pt x="14" y="78"/>
                </a:cubicBezTo>
                <a:cubicBezTo>
                  <a:pt x="15" y="78"/>
                  <a:pt x="14" y="76"/>
                  <a:pt x="15" y="76"/>
                </a:cubicBezTo>
                <a:cubicBezTo>
                  <a:pt x="16" y="77"/>
                  <a:pt x="17" y="78"/>
                  <a:pt x="17" y="78"/>
                </a:cubicBezTo>
                <a:cubicBezTo>
                  <a:pt x="17" y="76"/>
                  <a:pt x="20" y="77"/>
                  <a:pt x="20" y="78"/>
                </a:cubicBezTo>
                <a:cubicBezTo>
                  <a:pt x="20" y="78"/>
                  <a:pt x="19" y="79"/>
                  <a:pt x="19" y="79"/>
                </a:cubicBezTo>
                <a:cubicBezTo>
                  <a:pt x="19" y="78"/>
                  <a:pt x="19" y="78"/>
                  <a:pt x="19" y="78"/>
                </a:cubicBezTo>
                <a:cubicBezTo>
                  <a:pt x="18" y="79"/>
                  <a:pt x="17" y="80"/>
                  <a:pt x="17" y="81"/>
                </a:cubicBezTo>
                <a:cubicBezTo>
                  <a:pt x="16" y="81"/>
                  <a:pt x="17" y="79"/>
                  <a:pt x="16" y="79"/>
                </a:cubicBezTo>
                <a:cubicBezTo>
                  <a:pt x="14" y="80"/>
                  <a:pt x="15" y="79"/>
                  <a:pt x="14" y="78"/>
                </a:cubicBezTo>
                <a:cubicBezTo>
                  <a:pt x="13" y="81"/>
                  <a:pt x="15" y="81"/>
                  <a:pt x="15" y="84"/>
                </a:cubicBezTo>
                <a:cubicBezTo>
                  <a:pt x="16" y="84"/>
                  <a:pt x="15" y="82"/>
                  <a:pt x="17" y="83"/>
                </a:cubicBezTo>
                <a:cubicBezTo>
                  <a:pt x="17" y="84"/>
                  <a:pt x="16" y="85"/>
                  <a:pt x="16" y="85"/>
                </a:cubicBezTo>
                <a:cubicBezTo>
                  <a:pt x="18" y="85"/>
                  <a:pt x="17" y="92"/>
                  <a:pt x="20" y="89"/>
                </a:cubicBezTo>
                <a:close/>
                <a:moveTo>
                  <a:pt x="23" y="84"/>
                </a:moveTo>
                <a:cubicBezTo>
                  <a:pt x="23" y="85"/>
                  <a:pt x="23" y="86"/>
                  <a:pt x="24" y="86"/>
                </a:cubicBezTo>
                <a:cubicBezTo>
                  <a:pt x="24" y="84"/>
                  <a:pt x="25" y="84"/>
                  <a:pt x="26" y="83"/>
                </a:cubicBezTo>
                <a:cubicBezTo>
                  <a:pt x="24" y="83"/>
                  <a:pt x="24" y="84"/>
                  <a:pt x="23" y="84"/>
                </a:cubicBezTo>
                <a:close/>
                <a:moveTo>
                  <a:pt x="22" y="94"/>
                </a:moveTo>
                <a:cubicBezTo>
                  <a:pt x="20" y="93"/>
                  <a:pt x="22" y="91"/>
                  <a:pt x="22" y="90"/>
                </a:cubicBezTo>
                <a:cubicBezTo>
                  <a:pt x="20" y="90"/>
                  <a:pt x="20" y="92"/>
                  <a:pt x="19" y="93"/>
                </a:cubicBezTo>
                <a:cubicBezTo>
                  <a:pt x="20" y="93"/>
                  <a:pt x="19" y="95"/>
                  <a:pt x="21" y="95"/>
                </a:cubicBezTo>
                <a:cubicBezTo>
                  <a:pt x="21" y="94"/>
                  <a:pt x="21" y="95"/>
                  <a:pt x="22" y="94"/>
                </a:cubicBezTo>
                <a:close/>
                <a:moveTo>
                  <a:pt x="31" y="111"/>
                </a:moveTo>
                <a:cubicBezTo>
                  <a:pt x="30" y="107"/>
                  <a:pt x="33" y="105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3" y="101"/>
                  <a:pt x="32" y="101"/>
                  <a:pt x="32" y="100"/>
                </a:cubicBezTo>
                <a:cubicBezTo>
                  <a:pt x="34" y="99"/>
                  <a:pt x="34" y="95"/>
                  <a:pt x="37" y="94"/>
                </a:cubicBezTo>
                <a:cubicBezTo>
                  <a:pt x="37" y="91"/>
                  <a:pt x="38" y="90"/>
                  <a:pt x="40" y="88"/>
                </a:cubicBezTo>
                <a:cubicBezTo>
                  <a:pt x="40" y="89"/>
                  <a:pt x="40" y="89"/>
                  <a:pt x="40" y="89"/>
                </a:cubicBezTo>
                <a:cubicBezTo>
                  <a:pt x="42" y="89"/>
                  <a:pt x="40" y="87"/>
                  <a:pt x="39" y="87"/>
                </a:cubicBezTo>
                <a:cubicBezTo>
                  <a:pt x="35" y="91"/>
                  <a:pt x="32" y="95"/>
                  <a:pt x="29" y="101"/>
                </a:cubicBezTo>
                <a:cubicBezTo>
                  <a:pt x="28" y="100"/>
                  <a:pt x="28" y="101"/>
                  <a:pt x="27" y="101"/>
                </a:cubicBezTo>
                <a:cubicBezTo>
                  <a:pt x="27" y="100"/>
                  <a:pt x="27" y="99"/>
                  <a:pt x="28" y="99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9" y="99"/>
                  <a:pt x="28" y="99"/>
                  <a:pt x="28" y="98"/>
                </a:cubicBezTo>
                <a:cubicBezTo>
                  <a:pt x="29" y="99"/>
                  <a:pt x="29" y="96"/>
                  <a:pt x="30" y="97"/>
                </a:cubicBezTo>
                <a:cubicBezTo>
                  <a:pt x="31" y="93"/>
                  <a:pt x="36" y="89"/>
                  <a:pt x="38" y="84"/>
                </a:cubicBezTo>
                <a:cubicBezTo>
                  <a:pt x="36" y="84"/>
                  <a:pt x="35" y="83"/>
                  <a:pt x="34" y="83"/>
                </a:cubicBezTo>
                <a:cubicBezTo>
                  <a:pt x="32" y="84"/>
                  <a:pt x="30" y="86"/>
                  <a:pt x="27" y="87"/>
                </a:cubicBezTo>
                <a:cubicBezTo>
                  <a:pt x="27" y="91"/>
                  <a:pt x="27" y="93"/>
                  <a:pt x="26" y="96"/>
                </a:cubicBezTo>
                <a:cubicBezTo>
                  <a:pt x="26" y="93"/>
                  <a:pt x="24" y="92"/>
                  <a:pt x="26" y="92"/>
                </a:cubicBezTo>
                <a:cubicBezTo>
                  <a:pt x="26" y="91"/>
                  <a:pt x="25" y="91"/>
                  <a:pt x="25" y="91"/>
                </a:cubicBezTo>
                <a:cubicBezTo>
                  <a:pt x="26" y="91"/>
                  <a:pt x="26" y="91"/>
                  <a:pt x="26" y="90"/>
                </a:cubicBezTo>
                <a:cubicBezTo>
                  <a:pt x="25" y="90"/>
                  <a:pt x="27" y="88"/>
                  <a:pt x="26" y="88"/>
                </a:cubicBezTo>
                <a:cubicBezTo>
                  <a:pt x="24" y="89"/>
                  <a:pt x="25" y="92"/>
                  <a:pt x="22" y="93"/>
                </a:cubicBezTo>
                <a:cubicBezTo>
                  <a:pt x="24" y="93"/>
                  <a:pt x="24" y="98"/>
                  <a:pt x="23" y="97"/>
                </a:cubicBezTo>
                <a:cubicBezTo>
                  <a:pt x="24" y="98"/>
                  <a:pt x="24" y="99"/>
                  <a:pt x="26" y="100"/>
                </a:cubicBezTo>
                <a:cubicBezTo>
                  <a:pt x="26" y="99"/>
                  <a:pt x="24" y="98"/>
                  <a:pt x="26" y="98"/>
                </a:cubicBezTo>
                <a:cubicBezTo>
                  <a:pt x="26" y="98"/>
                  <a:pt x="26" y="98"/>
                  <a:pt x="26" y="99"/>
                </a:cubicBezTo>
                <a:cubicBezTo>
                  <a:pt x="26" y="99"/>
                  <a:pt x="26" y="100"/>
                  <a:pt x="26" y="101"/>
                </a:cubicBezTo>
                <a:cubicBezTo>
                  <a:pt x="27" y="101"/>
                  <a:pt x="29" y="103"/>
                  <a:pt x="30" y="102"/>
                </a:cubicBezTo>
                <a:cubicBezTo>
                  <a:pt x="28" y="102"/>
                  <a:pt x="31" y="101"/>
                  <a:pt x="31" y="101"/>
                </a:cubicBezTo>
                <a:cubicBezTo>
                  <a:pt x="32" y="101"/>
                  <a:pt x="32" y="101"/>
                  <a:pt x="33" y="101"/>
                </a:cubicBezTo>
                <a:cubicBezTo>
                  <a:pt x="33" y="101"/>
                  <a:pt x="33" y="102"/>
                  <a:pt x="33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0" y="102"/>
                  <a:pt x="31" y="102"/>
                  <a:pt x="31" y="103"/>
                </a:cubicBezTo>
                <a:cubicBezTo>
                  <a:pt x="29" y="103"/>
                  <a:pt x="29" y="105"/>
                  <a:pt x="27" y="104"/>
                </a:cubicBezTo>
                <a:cubicBezTo>
                  <a:pt x="27" y="105"/>
                  <a:pt x="27" y="105"/>
                  <a:pt x="26" y="106"/>
                </a:cubicBezTo>
                <a:cubicBezTo>
                  <a:pt x="27" y="106"/>
                  <a:pt x="27" y="105"/>
                  <a:pt x="28" y="105"/>
                </a:cubicBezTo>
                <a:cubicBezTo>
                  <a:pt x="29" y="107"/>
                  <a:pt x="30" y="108"/>
                  <a:pt x="31" y="111"/>
                </a:cubicBezTo>
                <a:close/>
                <a:moveTo>
                  <a:pt x="39" y="113"/>
                </a:moveTo>
                <a:cubicBezTo>
                  <a:pt x="38" y="112"/>
                  <a:pt x="41" y="110"/>
                  <a:pt x="39" y="110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09"/>
                  <a:pt x="39" y="109"/>
                  <a:pt x="40" y="109"/>
                </a:cubicBezTo>
                <a:cubicBezTo>
                  <a:pt x="38" y="108"/>
                  <a:pt x="41" y="105"/>
                  <a:pt x="41" y="104"/>
                </a:cubicBezTo>
                <a:cubicBezTo>
                  <a:pt x="42" y="105"/>
                  <a:pt x="41" y="106"/>
                  <a:pt x="41" y="108"/>
                </a:cubicBezTo>
                <a:cubicBezTo>
                  <a:pt x="41" y="108"/>
                  <a:pt x="41" y="108"/>
                  <a:pt x="40" y="108"/>
                </a:cubicBezTo>
                <a:cubicBezTo>
                  <a:pt x="40" y="109"/>
                  <a:pt x="40" y="109"/>
                  <a:pt x="40" y="110"/>
                </a:cubicBezTo>
                <a:cubicBezTo>
                  <a:pt x="44" y="109"/>
                  <a:pt x="44" y="104"/>
                  <a:pt x="46" y="101"/>
                </a:cubicBezTo>
                <a:cubicBezTo>
                  <a:pt x="47" y="102"/>
                  <a:pt x="48" y="100"/>
                  <a:pt x="49" y="100"/>
                </a:cubicBezTo>
                <a:cubicBezTo>
                  <a:pt x="48" y="98"/>
                  <a:pt x="48" y="98"/>
                  <a:pt x="47" y="97"/>
                </a:cubicBezTo>
                <a:cubicBezTo>
                  <a:pt x="49" y="96"/>
                  <a:pt x="49" y="99"/>
                  <a:pt x="50" y="99"/>
                </a:cubicBezTo>
                <a:cubicBezTo>
                  <a:pt x="52" y="97"/>
                  <a:pt x="51" y="95"/>
                  <a:pt x="51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4"/>
                  <a:pt x="52" y="94"/>
                  <a:pt x="52" y="95"/>
                </a:cubicBezTo>
                <a:cubicBezTo>
                  <a:pt x="56" y="96"/>
                  <a:pt x="56" y="92"/>
                  <a:pt x="58" y="93"/>
                </a:cubicBezTo>
                <a:cubicBezTo>
                  <a:pt x="58" y="93"/>
                  <a:pt x="57" y="92"/>
                  <a:pt x="57" y="92"/>
                </a:cubicBezTo>
                <a:cubicBezTo>
                  <a:pt x="59" y="92"/>
                  <a:pt x="58" y="90"/>
                  <a:pt x="60" y="91"/>
                </a:cubicBezTo>
                <a:cubicBezTo>
                  <a:pt x="61" y="90"/>
                  <a:pt x="62" y="87"/>
                  <a:pt x="63" y="88"/>
                </a:cubicBezTo>
                <a:cubicBezTo>
                  <a:pt x="62" y="86"/>
                  <a:pt x="63" y="84"/>
                  <a:pt x="64" y="83"/>
                </a:cubicBezTo>
                <a:cubicBezTo>
                  <a:pt x="62" y="84"/>
                  <a:pt x="62" y="83"/>
                  <a:pt x="62" y="81"/>
                </a:cubicBezTo>
                <a:cubicBezTo>
                  <a:pt x="61" y="81"/>
                  <a:pt x="60" y="82"/>
                  <a:pt x="60" y="82"/>
                </a:cubicBezTo>
                <a:cubicBezTo>
                  <a:pt x="59" y="81"/>
                  <a:pt x="60" y="79"/>
                  <a:pt x="59" y="79"/>
                </a:cubicBezTo>
                <a:cubicBezTo>
                  <a:pt x="60" y="81"/>
                  <a:pt x="58" y="82"/>
                  <a:pt x="60" y="82"/>
                </a:cubicBezTo>
                <a:cubicBezTo>
                  <a:pt x="58" y="84"/>
                  <a:pt x="58" y="89"/>
                  <a:pt x="56" y="88"/>
                </a:cubicBezTo>
                <a:cubicBezTo>
                  <a:pt x="55" y="89"/>
                  <a:pt x="58" y="88"/>
                  <a:pt x="57" y="90"/>
                </a:cubicBezTo>
                <a:cubicBezTo>
                  <a:pt x="56" y="89"/>
                  <a:pt x="56" y="90"/>
                  <a:pt x="55" y="89"/>
                </a:cubicBezTo>
                <a:cubicBezTo>
                  <a:pt x="55" y="87"/>
                  <a:pt x="57" y="85"/>
                  <a:pt x="54" y="85"/>
                </a:cubicBezTo>
                <a:cubicBezTo>
                  <a:pt x="54" y="87"/>
                  <a:pt x="51" y="90"/>
                  <a:pt x="53" y="92"/>
                </a:cubicBezTo>
                <a:cubicBezTo>
                  <a:pt x="52" y="92"/>
                  <a:pt x="52" y="93"/>
                  <a:pt x="50" y="93"/>
                </a:cubicBezTo>
                <a:cubicBezTo>
                  <a:pt x="49" y="88"/>
                  <a:pt x="49" y="95"/>
                  <a:pt x="46" y="93"/>
                </a:cubicBezTo>
                <a:cubicBezTo>
                  <a:pt x="48" y="93"/>
                  <a:pt x="47" y="91"/>
                  <a:pt x="49" y="91"/>
                </a:cubicBezTo>
                <a:cubicBezTo>
                  <a:pt x="47" y="90"/>
                  <a:pt x="50" y="89"/>
                  <a:pt x="50" y="88"/>
                </a:cubicBezTo>
                <a:cubicBezTo>
                  <a:pt x="48" y="88"/>
                  <a:pt x="47" y="87"/>
                  <a:pt x="47" y="88"/>
                </a:cubicBezTo>
                <a:cubicBezTo>
                  <a:pt x="46" y="87"/>
                  <a:pt x="43" y="89"/>
                  <a:pt x="43" y="87"/>
                </a:cubicBezTo>
                <a:cubicBezTo>
                  <a:pt x="46" y="87"/>
                  <a:pt x="49" y="87"/>
                  <a:pt x="50" y="85"/>
                </a:cubicBezTo>
                <a:cubicBezTo>
                  <a:pt x="50" y="84"/>
                  <a:pt x="49" y="83"/>
                  <a:pt x="48" y="84"/>
                </a:cubicBezTo>
                <a:cubicBezTo>
                  <a:pt x="48" y="84"/>
                  <a:pt x="47" y="84"/>
                  <a:pt x="47" y="83"/>
                </a:cubicBezTo>
                <a:cubicBezTo>
                  <a:pt x="48" y="83"/>
                  <a:pt x="48" y="82"/>
                  <a:pt x="50" y="82"/>
                </a:cubicBezTo>
                <a:cubicBezTo>
                  <a:pt x="49" y="81"/>
                  <a:pt x="50" y="80"/>
                  <a:pt x="49" y="79"/>
                </a:cubicBezTo>
                <a:cubicBezTo>
                  <a:pt x="47" y="79"/>
                  <a:pt x="44" y="82"/>
                  <a:pt x="45" y="84"/>
                </a:cubicBezTo>
                <a:cubicBezTo>
                  <a:pt x="45" y="83"/>
                  <a:pt x="47" y="84"/>
                  <a:pt x="47" y="84"/>
                </a:cubicBezTo>
                <a:cubicBezTo>
                  <a:pt x="46" y="85"/>
                  <a:pt x="46" y="85"/>
                  <a:pt x="45" y="85"/>
                </a:cubicBezTo>
                <a:cubicBezTo>
                  <a:pt x="44" y="85"/>
                  <a:pt x="45" y="84"/>
                  <a:pt x="44" y="84"/>
                </a:cubicBezTo>
                <a:cubicBezTo>
                  <a:pt x="42" y="86"/>
                  <a:pt x="43" y="89"/>
                  <a:pt x="39" y="89"/>
                </a:cubicBezTo>
                <a:cubicBezTo>
                  <a:pt x="39" y="94"/>
                  <a:pt x="36" y="97"/>
                  <a:pt x="34" y="101"/>
                </a:cubicBezTo>
                <a:cubicBezTo>
                  <a:pt x="34" y="102"/>
                  <a:pt x="33" y="107"/>
                  <a:pt x="31" y="107"/>
                </a:cubicBezTo>
                <a:cubicBezTo>
                  <a:pt x="32" y="107"/>
                  <a:pt x="32" y="108"/>
                  <a:pt x="32" y="109"/>
                </a:cubicBezTo>
                <a:cubicBezTo>
                  <a:pt x="33" y="109"/>
                  <a:pt x="33" y="108"/>
                  <a:pt x="34" y="108"/>
                </a:cubicBezTo>
                <a:cubicBezTo>
                  <a:pt x="33" y="109"/>
                  <a:pt x="34" y="110"/>
                  <a:pt x="34" y="113"/>
                </a:cubicBezTo>
                <a:cubicBezTo>
                  <a:pt x="35" y="113"/>
                  <a:pt x="35" y="114"/>
                  <a:pt x="37" y="114"/>
                </a:cubicBezTo>
                <a:cubicBezTo>
                  <a:pt x="37" y="111"/>
                  <a:pt x="38" y="113"/>
                  <a:pt x="39" y="113"/>
                </a:cubicBezTo>
                <a:close/>
                <a:moveTo>
                  <a:pt x="62" y="95"/>
                </a:moveTo>
                <a:cubicBezTo>
                  <a:pt x="61" y="96"/>
                  <a:pt x="59" y="97"/>
                  <a:pt x="59" y="99"/>
                </a:cubicBezTo>
                <a:cubicBezTo>
                  <a:pt x="61" y="98"/>
                  <a:pt x="62" y="97"/>
                  <a:pt x="63" y="96"/>
                </a:cubicBezTo>
                <a:cubicBezTo>
                  <a:pt x="62" y="96"/>
                  <a:pt x="63" y="95"/>
                  <a:pt x="62" y="95"/>
                </a:cubicBezTo>
                <a:close/>
                <a:moveTo>
                  <a:pt x="47" y="108"/>
                </a:moveTo>
                <a:cubicBezTo>
                  <a:pt x="52" y="105"/>
                  <a:pt x="54" y="99"/>
                  <a:pt x="59" y="95"/>
                </a:cubicBezTo>
                <a:cubicBezTo>
                  <a:pt x="56" y="95"/>
                  <a:pt x="52" y="100"/>
                  <a:pt x="51" y="102"/>
                </a:cubicBezTo>
                <a:cubicBezTo>
                  <a:pt x="48" y="104"/>
                  <a:pt x="46" y="107"/>
                  <a:pt x="45" y="110"/>
                </a:cubicBezTo>
                <a:cubicBezTo>
                  <a:pt x="46" y="110"/>
                  <a:pt x="47" y="110"/>
                  <a:pt x="47" y="110"/>
                </a:cubicBezTo>
                <a:cubicBezTo>
                  <a:pt x="47" y="109"/>
                  <a:pt x="47" y="109"/>
                  <a:pt x="47" y="108"/>
                </a:cubicBezTo>
                <a:close/>
                <a:moveTo>
                  <a:pt x="42" y="139"/>
                </a:moveTo>
                <a:cubicBezTo>
                  <a:pt x="41" y="139"/>
                  <a:pt x="41" y="137"/>
                  <a:pt x="39" y="137"/>
                </a:cubicBezTo>
                <a:cubicBezTo>
                  <a:pt x="40" y="138"/>
                  <a:pt x="41" y="140"/>
                  <a:pt x="42" y="139"/>
                </a:cubicBezTo>
                <a:close/>
                <a:moveTo>
                  <a:pt x="48" y="141"/>
                </a:moveTo>
                <a:cubicBezTo>
                  <a:pt x="46" y="141"/>
                  <a:pt x="47" y="138"/>
                  <a:pt x="46" y="138"/>
                </a:cubicBezTo>
                <a:cubicBezTo>
                  <a:pt x="46" y="139"/>
                  <a:pt x="46" y="142"/>
                  <a:pt x="48" y="141"/>
                </a:cubicBezTo>
                <a:close/>
                <a:moveTo>
                  <a:pt x="49" y="127"/>
                </a:moveTo>
                <a:cubicBezTo>
                  <a:pt x="48" y="127"/>
                  <a:pt x="47" y="127"/>
                  <a:pt x="46" y="128"/>
                </a:cubicBezTo>
                <a:cubicBezTo>
                  <a:pt x="47" y="128"/>
                  <a:pt x="47" y="129"/>
                  <a:pt x="49" y="128"/>
                </a:cubicBezTo>
                <a:cubicBezTo>
                  <a:pt x="49" y="128"/>
                  <a:pt x="49" y="127"/>
                  <a:pt x="49" y="127"/>
                </a:cubicBezTo>
                <a:close/>
                <a:moveTo>
                  <a:pt x="62" y="103"/>
                </a:moveTo>
                <a:cubicBezTo>
                  <a:pt x="60" y="112"/>
                  <a:pt x="54" y="118"/>
                  <a:pt x="49" y="126"/>
                </a:cubicBezTo>
                <a:cubicBezTo>
                  <a:pt x="54" y="125"/>
                  <a:pt x="57" y="121"/>
                  <a:pt x="60" y="117"/>
                </a:cubicBezTo>
                <a:cubicBezTo>
                  <a:pt x="61" y="118"/>
                  <a:pt x="59" y="119"/>
                  <a:pt x="61" y="119"/>
                </a:cubicBezTo>
                <a:cubicBezTo>
                  <a:pt x="61" y="115"/>
                  <a:pt x="65" y="112"/>
                  <a:pt x="67" y="109"/>
                </a:cubicBezTo>
                <a:cubicBezTo>
                  <a:pt x="67" y="110"/>
                  <a:pt x="63" y="118"/>
                  <a:pt x="62" y="118"/>
                </a:cubicBezTo>
                <a:cubicBezTo>
                  <a:pt x="62" y="118"/>
                  <a:pt x="62" y="117"/>
                  <a:pt x="62" y="117"/>
                </a:cubicBezTo>
                <a:cubicBezTo>
                  <a:pt x="61" y="118"/>
                  <a:pt x="61" y="120"/>
                  <a:pt x="60" y="120"/>
                </a:cubicBezTo>
                <a:cubicBezTo>
                  <a:pt x="60" y="121"/>
                  <a:pt x="56" y="121"/>
                  <a:pt x="58" y="123"/>
                </a:cubicBezTo>
                <a:cubicBezTo>
                  <a:pt x="62" y="120"/>
                  <a:pt x="70" y="112"/>
                  <a:pt x="71" y="107"/>
                </a:cubicBezTo>
                <a:cubicBezTo>
                  <a:pt x="71" y="106"/>
                  <a:pt x="70" y="107"/>
                  <a:pt x="71" y="106"/>
                </a:cubicBezTo>
                <a:cubicBezTo>
                  <a:pt x="71" y="106"/>
                  <a:pt x="74" y="106"/>
                  <a:pt x="73" y="105"/>
                </a:cubicBezTo>
                <a:cubicBezTo>
                  <a:pt x="75" y="107"/>
                  <a:pt x="72" y="108"/>
                  <a:pt x="71" y="110"/>
                </a:cubicBezTo>
                <a:cubicBezTo>
                  <a:pt x="71" y="110"/>
                  <a:pt x="71" y="113"/>
                  <a:pt x="70" y="114"/>
                </a:cubicBezTo>
                <a:cubicBezTo>
                  <a:pt x="70" y="113"/>
                  <a:pt x="68" y="116"/>
                  <a:pt x="67" y="117"/>
                </a:cubicBezTo>
                <a:cubicBezTo>
                  <a:pt x="69" y="117"/>
                  <a:pt x="68" y="116"/>
                  <a:pt x="70" y="117"/>
                </a:cubicBezTo>
                <a:cubicBezTo>
                  <a:pt x="72" y="114"/>
                  <a:pt x="75" y="116"/>
                  <a:pt x="77" y="115"/>
                </a:cubicBezTo>
                <a:cubicBezTo>
                  <a:pt x="77" y="115"/>
                  <a:pt x="77" y="112"/>
                  <a:pt x="78" y="114"/>
                </a:cubicBezTo>
                <a:cubicBezTo>
                  <a:pt x="79" y="113"/>
                  <a:pt x="77" y="113"/>
                  <a:pt x="78" y="112"/>
                </a:cubicBezTo>
                <a:cubicBezTo>
                  <a:pt x="80" y="112"/>
                  <a:pt x="80" y="108"/>
                  <a:pt x="82" y="106"/>
                </a:cubicBezTo>
                <a:cubicBezTo>
                  <a:pt x="81" y="104"/>
                  <a:pt x="78" y="101"/>
                  <a:pt x="76" y="101"/>
                </a:cubicBezTo>
                <a:cubicBezTo>
                  <a:pt x="76" y="101"/>
                  <a:pt x="77" y="100"/>
                  <a:pt x="76" y="100"/>
                </a:cubicBezTo>
                <a:cubicBezTo>
                  <a:pt x="75" y="101"/>
                  <a:pt x="76" y="102"/>
                  <a:pt x="76" y="103"/>
                </a:cubicBezTo>
                <a:cubicBezTo>
                  <a:pt x="74" y="103"/>
                  <a:pt x="75" y="105"/>
                  <a:pt x="74" y="104"/>
                </a:cubicBezTo>
                <a:cubicBezTo>
                  <a:pt x="73" y="103"/>
                  <a:pt x="75" y="101"/>
                  <a:pt x="74" y="100"/>
                </a:cubicBezTo>
                <a:cubicBezTo>
                  <a:pt x="73" y="99"/>
                  <a:pt x="73" y="100"/>
                  <a:pt x="72" y="101"/>
                </a:cubicBezTo>
                <a:cubicBezTo>
                  <a:pt x="73" y="100"/>
                  <a:pt x="73" y="99"/>
                  <a:pt x="72" y="99"/>
                </a:cubicBezTo>
                <a:cubicBezTo>
                  <a:pt x="71" y="101"/>
                  <a:pt x="72" y="101"/>
                  <a:pt x="73" y="102"/>
                </a:cubicBezTo>
                <a:cubicBezTo>
                  <a:pt x="71" y="101"/>
                  <a:pt x="72" y="103"/>
                  <a:pt x="71" y="103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3"/>
                  <a:pt x="72" y="104"/>
                  <a:pt x="71" y="104"/>
                </a:cubicBezTo>
                <a:cubicBezTo>
                  <a:pt x="71" y="103"/>
                  <a:pt x="70" y="105"/>
                  <a:pt x="69" y="104"/>
                </a:cubicBezTo>
                <a:cubicBezTo>
                  <a:pt x="69" y="103"/>
                  <a:pt x="70" y="101"/>
                  <a:pt x="71" y="99"/>
                </a:cubicBezTo>
                <a:cubicBezTo>
                  <a:pt x="68" y="97"/>
                  <a:pt x="67" y="100"/>
                  <a:pt x="65" y="99"/>
                </a:cubicBezTo>
                <a:cubicBezTo>
                  <a:pt x="64" y="99"/>
                  <a:pt x="65" y="102"/>
                  <a:pt x="63" y="102"/>
                </a:cubicBezTo>
                <a:cubicBezTo>
                  <a:pt x="63" y="101"/>
                  <a:pt x="64" y="101"/>
                  <a:pt x="64" y="100"/>
                </a:cubicBezTo>
                <a:cubicBezTo>
                  <a:pt x="62" y="100"/>
                  <a:pt x="63" y="103"/>
                  <a:pt x="61" y="102"/>
                </a:cubicBezTo>
                <a:cubicBezTo>
                  <a:pt x="61" y="102"/>
                  <a:pt x="63" y="101"/>
                  <a:pt x="62" y="101"/>
                </a:cubicBezTo>
                <a:cubicBezTo>
                  <a:pt x="58" y="102"/>
                  <a:pt x="56" y="108"/>
                  <a:pt x="52" y="109"/>
                </a:cubicBezTo>
                <a:cubicBezTo>
                  <a:pt x="52" y="110"/>
                  <a:pt x="50" y="113"/>
                  <a:pt x="49" y="115"/>
                </a:cubicBezTo>
                <a:cubicBezTo>
                  <a:pt x="48" y="115"/>
                  <a:pt x="48" y="114"/>
                  <a:pt x="48" y="115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4"/>
                  <a:pt x="48" y="115"/>
                  <a:pt x="48" y="114"/>
                </a:cubicBezTo>
                <a:cubicBezTo>
                  <a:pt x="46" y="114"/>
                  <a:pt x="47" y="113"/>
                  <a:pt x="47" y="112"/>
                </a:cubicBezTo>
                <a:cubicBezTo>
                  <a:pt x="47" y="112"/>
                  <a:pt x="52" y="108"/>
                  <a:pt x="51" y="106"/>
                </a:cubicBezTo>
                <a:cubicBezTo>
                  <a:pt x="50" y="108"/>
                  <a:pt x="48" y="110"/>
                  <a:pt x="44" y="112"/>
                </a:cubicBezTo>
                <a:cubicBezTo>
                  <a:pt x="44" y="111"/>
                  <a:pt x="44" y="111"/>
                  <a:pt x="44" y="112"/>
                </a:cubicBezTo>
                <a:cubicBezTo>
                  <a:pt x="44" y="112"/>
                  <a:pt x="46" y="114"/>
                  <a:pt x="45" y="115"/>
                </a:cubicBezTo>
                <a:cubicBezTo>
                  <a:pt x="44" y="114"/>
                  <a:pt x="42" y="117"/>
                  <a:pt x="40" y="117"/>
                </a:cubicBezTo>
                <a:cubicBezTo>
                  <a:pt x="41" y="118"/>
                  <a:pt x="42" y="118"/>
                  <a:pt x="42" y="117"/>
                </a:cubicBezTo>
                <a:cubicBezTo>
                  <a:pt x="42" y="118"/>
                  <a:pt x="42" y="119"/>
                  <a:pt x="42" y="120"/>
                </a:cubicBezTo>
                <a:cubicBezTo>
                  <a:pt x="41" y="118"/>
                  <a:pt x="40" y="118"/>
                  <a:pt x="39" y="120"/>
                </a:cubicBezTo>
                <a:cubicBezTo>
                  <a:pt x="39" y="118"/>
                  <a:pt x="39" y="117"/>
                  <a:pt x="37" y="117"/>
                </a:cubicBezTo>
                <a:cubicBezTo>
                  <a:pt x="36" y="120"/>
                  <a:pt x="39" y="119"/>
                  <a:pt x="39" y="122"/>
                </a:cubicBezTo>
                <a:cubicBezTo>
                  <a:pt x="41" y="121"/>
                  <a:pt x="41" y="125"/>
                  <a:pt x="43" y="124"/>
                </a:cubicBezTo>
                <a:cubicBezTo>
                  <a:pt x="42" y="124"/>
                  <a:pt x="41" y="121"/>
                  <a:pt x="42" y="121"/>
                </a:cubicBezTo>
                <a:cubicBezTo>
                  <a:pt x="43" y="122"/>
                  <a:pt x="43" y="124"/>
                  <a:pt x="44" y="125"/>
                </a:cubicBezTo>
                <a:cubicBezTo>
                  <a:pt x="44" y="123"/>
                  <a:pt x="44" y="121"/>
                  <a:pt x="46" y="120"/>
                </a:cubicBezTo>
                <a:cubicBezTo>
                  <a:pt x="45" y="121"/>
                  <a:pt x="44" y="123"/>
                  <a:pt x="44" y="126"/>
                </a:cubicBezTo>
                <a:cubicBezTo>
                  <a:pt x="46" y="126"/>
                  <a:pt x="46" y="125"/>
                  <a:pt x="47" y="125"/>
                </a:cubicBezTo>
                <a:cubicBezTo>
                  <a:pt x="47" y="124"/>
                  <a:pt x="47" y="123"/>
                  <a:pt x="48" y="123"/>
                </a:cubicBezTo>
                <a:cubicBezTo>
                  <a:pt x="49" y="125"/>
                  <a:pt x="48" y="121"/>
                  <a:pt x="50" y="124"/>
                </a:cubicBezTo>
                <a:cubicBezTo>
                  <a:pt x="53" y="117"/>
                  <a:pt x="58" y="111"/>
                  <a:pt x="62" y="103"/>
                </a:cubicBezTo>
                <a:close/>
                <a:moveTo>
                  <a:pt x="60" y="150"/>
                </a:moveTo>
                <a:cubicBezTo>
                  <a:pt x="58" y="147"/>
                  <a:pt x="54" y="143"/>
                  <a:pt x="50" y="143"/>
                </a:cubicBezTo>
                <a:cubicBezTo>
                  <a:pt x="50" y="145"/>
                  <a:pt x="52" y="145"/>
                  <a:pt x="52" y="146"/>
                </a:cubicBezTo>
                <a:cubicBezTo>
                  <a:pt x="53" y="144"/>
                  <a:pt x="53" y="145"/>
                  <a:pt x="55" y="145"/>
                </a:cubicBezTo>
                <a:cubicBezTo>
                  <a:pt x="55" y="148"/>
                  <a:pt x="58" y="148"/>
                  <a:pt x="60" y="150"/>
                </a:cubicBezTo>
                <a:close/>
                <a:moveTo>
                  <a:pt x="65" y="139"/>
                </a:moveTo>
                <a:cubicBezTo>
                  <a:pt x="65" y="140"/>
                  <a:pt x="64" y="139"/>
                  <a:pt x="64" y="139"/>
                </a:cubicBezTo>
                <a:cubicBezTo>
                  <a:pt x="64" y="138"/>
                  <a:pt x="66" y="138"/>
                  <a:pt x="67" y="136"/>
                </a:cubicBezTo>
                <a:cubicBezTo>
                  <a:pt x="67" y="136"/>
                  <a:pt x="66" y="135"/>
                  <a:pt x="66" y="135"/>
                </a:cubicBezTo>
                <a:cubicBezTo>
                  <a:pt x="66" y="134"/>
                  <a:pt x="69" y="130"/>
                  <a:pt x="71" y="129"/>
                </a:cubicBezTo>
                <a:cubicBezTo>
                  <a:pt x="71" y="125"/>
                  <a:pt x="68" y="128"/>
                  <a:pt x="65" y="127"/>
                </a:cubicBezTo>
                <a:cubicBezTo>
                  <a:pt x="65" y="128"/>
                  <a:pt x="65" y="128"/>
                  <a:pt x="64" y="128"/>
                </a:cubicBezTo>
                <a:cubicBezTo>
                  <a:pt x="64" y="128"/>
                  <a:pt x="63" y="127"/>
                  <a:pt x="62" y="127"/>
                </a:cubicBezTo>
                <a:cubicBezTo>
                  <a:pt x="62" y="128"/>
                  <a:pt x="63" y="128"/>
                  <a:pt x="63" y="128"/>
                </a:cubicBezTo>
                <a:cubicBezTo>
                  <a:pt x="62" y="129"/>
                  <a:pt x="61" y="128"/>
                  <a:pt x="61" y="130"/>
                </a:cubicBezTo>
                <a:cubicBezTo>
                  <a:pt x="60" y="130"/>
                  <a:pt x="60" y="129"/>
                  <a:pt x="60" y="128"/>
                </a:cubicBezTo>
                <a:cubicBezTo>
                  <a:pt x="59" y="131"/>
                  <a:pt x="54" y="131"/>
                  <a:pt x="53" y="130"/>
                </a:cubicBezTo>
                <a:cubicBezTo>
                  <a:pt x="52" y="131"/>
                  <a:pt x="54" y="132"/>
                  <a:pt x="52" y="132"/>
                </a:cubicBezTo>
                <a:cubicBezTo>
                  <a:pt x="51" y="132"/>
                  <a:pt x="52" y="130"/>
                  <a:pt x="50" y="131"/>
                </a:cubicBezTo>
                <a:cubicBezTo>
                  <a:pt x="51" y="132"/>
                  <a:pt x="49" y="132"/>
                  <a:pt x="50" y="133"/>
                </a:cubicBezTo>
                <a:cubicBezTo>
                  <a:pt x="51" y="135"/>
                  <a:pt x="57" y="140"/>
                  <a:pt x="60" y="143"/>
                </a:cubicBezTo>
                <a:cubicBezTo>
                  <a:pt x="59" y="141"/>
                  <a:pt x="62" y="144"/>
                  <a:pt x="62" y="142"/>
                </a:cubicBezTo>
                <a:cubicBezTo>
                  <a:pt x="62" y="141"/>
                  <a:pt x="64" y="141"/>
                  <a:pt x="65" y="139"/>
                </a:cubicBezTo>
                <a:close/>
                <a:moveTo>
                  <a:pt x="65" y="143"/>
                </a:moveTo>
                <a:cubicBezTo>
                  <a:pt x="66" y="144"/>
                  <a:pt x="67" y="142"/>
                  <a:pt x="66" y="141"/>
                </a:cubicBezTo>
                <a:cubicBezTo>
                  <a:pt x="66" y="143"/>
                  <a:pt x="64" y="142"/>
                  <a:pt x="64" y="144"/>
                </a:cubicBezTo>
                <a:cubicBezTo>
                  <a:pt x="66" y="144"/>
                  <a:pt x="66" y="145"/>
                  <a:pt x="66" y="143"/>
                </a:cubicBezTo>
                <a:cubicBezTo>
                  <a:pt x="66" y="143"/>
                  <a:pt x="65" y="143"/>
                  <a:pt x="65" y="143"/>
                </a:cubicBezTo>
                <a:close/>
                <a:moveTo>
                  <a:pt x="64" y="148"/>
                </a:moveTo>
                <a:cubicBezTo>
                  <a:pt x="66" y="148"/>
                  <a:pt x="67" y="148"/>
                  <a:pt x="67" y="150"/>
                </a:cubicBezTo>
                <a:cubicBezTo>
                  <a:pt x="69" y="148"/>
                  <a:pt x="65" y="146"/>
                  <a:pt x="64" y="148"/>
                </a:cubicBezTo>
                <a:close/>
                <a:moveTo>
                  <a:pt x="69" y="146"/>
                </a:moveTo>
                <a:cubicBezTo>
                  <a:pt x="70" y="145"/>
                  <a:pt x="69" y="143"/>
                  <a:pt x="70" y="142"/>
                </a:cubicBezTo>
                <a:cubicBezTo>
                  <a:pt x="71" y="143"/>
                  <a:pt x="70" y="143"/>
                  <a:pt x="71" y="144"/>
                </a:cubicBezTo>
                <a:cubicBezTo>
                  <a:pt x="70" y="142"/>
                  <a:pt x="73" y="144"/>
                  <a:pt x="73" y="144"/>
                </a:cubicBezTo>
                <a:cubicBezTo>
                  <a:pt x="72" y="144"/>
                  <a:pt x="72" y="146"/>
                  <a:pt x="72" y="146"/>
                </a:cubicBezTo>
                <a:cubicBezTo>
                  <a:pt x="76" y="146"/>
                  <a:pt x="74" y="142"/>
                  <a:pt x="77" y="142"/>
                </a:cubicBezTo>
                <a:cubicBezTo>
                  <a:pt x="75" y="142"/>
                  <a:pt x="76" y="141"/>
                  <a:pt x="76" y="140"/>
                </a:cubicBezTo>
                <a:cubicBezTo>
                  <a:pt x="74" y="140"/>
                  <a:pt x="74" y="142"/>
                  <a:pt x="73" y="143"/>
                </a:cubicBezTo>
                <a:cubicBezTo>
                  <a:pt x="69" y="143"/>
                  <a:pt x="76" y="140"/>
                  <a:pt x="72" y="141"/>
                </a:cubicBezTo>
                <a:cubicBezTo>
                  <a:pt x="73" y="140"/>
                  <a:pt x="72" y="138"/>
                  <a:pt x="74" y="138"/>
                </a:cubicBezTo>
                <a:cubicBezTo>
                  <a:pt x="74" y="139"/>
                  <a:pt x="73" y="140"/>
                  <a:pt x="74" y="140"/>
                </a:cubicBezTo>
                <a:cubicBezTo>
                  <a:pt x="74" y="138"/>
                  <a:pt x="74" y="139"/>
                  <a:pt x="75" y="139"/>
                </a:cubicBezTo>
                <a:cubicBezTo>
                  <a:pt x="75" y="136"/>
                  <a:pt x="75" y="132"/>
                  <a:pt x="79" y="132"/>
                </a:cubicBezTo>
                <a:cubicBezTo>
                  <a:pt x="79" y="131"/>
                  <a:pt x="79" y="131"/>
                  <a:pt x="78" y="132"/>
                </a:cubicBezTo>
                <a:cubicBezTo>
                  <a:pt x="78" y="131"/>
                  <a:pt x="79" y="130"/>
                  <a:pt x="76" y="130"/>
                </a:cubicBezTo>
                <a:cubicBezTo>
                  <a:pt x="75" y="135"/>
                  <a:pt x="70" y="137"/>
                  <a:pt x="70" y="141"/>
                </a:cubicBezTo>
                <a:cubicBezTo>
                  <a:pt x="71" y="139"/>
                  <a:pt x="70" y="139"/>
                  <a:pt x="69" y="138"/>
                </a:cubicBezTo>
                <a:cubicBezTo>
                  <a:pt x="69" y="140"/>
                  <a:pt x="64" y="146"/>
                  <a:pt x="69" y="146"/>
                </a:cubicBezTo>
                <a:close/>
                <a:moveTo>
                  <a:pt x="74" y="149"/>
                </a:moveTo>
                <a:cubicBezTo>
                  <a:pt x="74" y="150"/>
                  <a:pt x="74" y="150"/>
                  <a:pt x="74" y="150"/>
                </a:cubicBezTo>
                <a:cubicBezTo>
                  <a:pt x="75" y="149"/>
                  <a:pt x="75" y="149"/>
                  <a:pt x="75" y="147"/>
                </a:cubicBezTo>
                <a:cubicBezTo>
                  <a:pt x="74" y="147"/>
                  <a:pt x="74" y="147"/>
                  <a:pt x="73" y="147"/>
                </a:cubicBezTo>
                <a:cubicBezTo>
                  <a:pt x="74" y="149"/>
                  <a:pt x="71" y="149"/>
                  <a:pt x="71" y="150"/>
                </a:cubicBezTo>
                <a:cubicBezTo>
                  <a:pt x="70" y="150"/>
                  <a:pt x="71" y="149"/>
                  <a:pt x="70" y="149"/>
                </a:cubicBezTo>
                <a:cubicBezTo>
                  <a:pt x="71" y="148"/>
                  <a:pt x="71" y="148"/>
                  <a:pt x="72" y="148"/>
                </a:cubicBezTo>
                <a:cubicBezTo>
                  <a:pt x="70" y="147"/>
                  <a:pt x="70" y="150"/>
                  <a:pt x="68" y="150"/>
                </a:cubicBezTo>
                <a:cubicBezTo>
                  <a:pt x="69" y="151"/>
                  <a:pt x="69" y="153"/>
                  <a:pt x="71" y="152"/>
                </a:cubicBezTo>
                <a:cubicBezTo>
                  <a:pt x="70" y="150"/>
                  <a:pt x="73" y="150"/>
                  <a:pt x="74" y="149"/>
                </a:cubicBezTo>
                <a:close/>
                <a:moveTo>
                  <a:pt x="76" y="159"/>
                </a:moveTo>
                <a:cubicBezTo>
                  <a:pt x="78" y="159"/>
                  <a:pt x="78" y="157"/>
                  <a:pt x="80" y="157"/>
                </a:cubicBezTo>
                <a:cubicBezTo>
                  <a:pt x="79" y="155"/>
                  <a:pt x="80" y="154"/>
                  <a:pt x="81" y="153"/>
                </a:cubicBezTo>
                <a:cubicBezTo>
                  <a:pt x="80" y="152"/>
                  <a:pt x="80" y="151"/>
                  <a:pt x="81" y="150"/>
                </a:cubicBezTo>
                <a:cubicBezTo>
                  <a:pt x="77" y="149"/>
                  <a:pt x="77" y="158"/>
                  <a:pt x="74" y="155"/>
                </a:cubicBezTo>
                <a:cubicBezTo>
                  <a:pt x="75" y="156"/>
                  <a:pt x="76" y="152"/>
                  <a:pt x="77" y="150"/>
                </a:cubicBezTo>
                <a:cubicBezTo>
                  <a:pt x="75" y="150"/>
                  <a:pt x="74" y="153"/>
                  <a:pt x="72" y="152"/>
                </a:cubicBezTo>
                <a:cubicBezTo>
                  <a:pt x="72" y="156"/>
                  <a:pt x="75" y="156"/>
                  <a:pt x="76" y="159"/>
                </a:cubicBezTo>
                <a:close/>
                <a:moveTo>
                  <a:pt x="85" y="172"/>
                </a:moveTo>
                <a:cubicBezTo>
                  <a:pt x="83" y="172"/>
                  <a:pt x="84" y="170"/>
                  <a:pt x="83" y="170"/>
                </a:cubicBezTo>
                <a:cubicBezTo>
                  <a:pt x="83" y="172"/>
                  <a:pt x="82" y="168"/>
                  <a:pt x="81" y="170"/>
                </a:cubicBezTo>
                <a:cubicBezTo>
                  <a:pt x="82" y="170"/>
                  <a:pt x="83" y="173"/>
                  <a:pt x="85" y="172"/>
                </a:cubicBezTo>
                <a:close/>
                <a:moveTo>
                  <a:pt x="91" y="168"/>
                </a:moveTo>
                <a:cubicBezTo>
                  <a:pt x="93" y="165"/>
                  <a:pt x="94" y="161"/>
                  <a:pt x="97" y="159"/>
                </a:cubicBezTo>
                <a:cubicBezTo>
                  <a:pt x="98" y="159"/>
                  <a:pt x="97" y="160"/>
                  <a:pt x="98" y="161"/>
                </a:cubicBezTo>
                <a:cubicBezTo>
                  <a:pt x="98" y="160"/>
                  <a:pt x="99" y="160"/>
                  <a:pt x="98" y="159"/>
                </a:cubicBezTo>
                <a:cubicBezTo>
                  <a:pt x="96" y="159"/>
                  <a:pt x="95" y="157"/>
                  <a:pt x="97" y="157"/>
                </a:cubicBezTo>
                <a:cubicBezTo>
                  <a:pt x="94" y="156"/>
                  <a:pt x="95" y="159"/>
                  <a:pt x="92" y="159"/>
                </a:cubicBezTo>
                <a:cubicBezTo>
                  <a:pt x="92" y="160"/>
                  <a:pt x="91" y="162"/>
                  <a:pt x="90" y="162"/>
                </a:cubicBezTo>
                <a:cubicBezTo>
                  <a:pt x="90" y="161"/>
                  <a:pt x="91" y="161"/>
                  <a:pt x="91" y="160"/>
                </a:cubicBezTo>
                <a:cubicBezTo>
                  <a:pt x="90" y="160"/>
                  <a:pt x="90" y="161"/>
                  <a:pt x="88" y="16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9" y="164"/>
                  <a:pt x="90" y="163"/>
                  <a:pt x="90" y="163"/>
                </a:cubicBezTo>
                <a:cubicBezTo>
                  <a:pt x="90" y="164"/>
                  <a:pt x="90" y="164"/>
                  <a:pt x="90" y="164"/>
                </a:cubicBezTo>
                <a:cubicBezTo>
                  <a:pt x="86" y="165"/>
                  <a:pt x="88" y="160"/>
                  <a:pt x="86" y="160"/>
                </a:cubicBezTo>
                <a:cubicBezTo>
                  <a:pt x="87" y="159"/>
                  <a:pt x="87" y="158"/>
                  <a:pt x="87" y="157"/>
                </a:cubicBezTo>
                <a:cubicBezTo>
                  <a:pt x="88" y="159"/>
                  <a:pt x="91" y="158"/>
                  <a:pt x="91" y="158"/>
                </a:cubicBezTo>
                <a:cubicBezTo>
                  <a:pt x="90" y="158"/>
                  <a:pt x="93" y="155"/>
                  <a:pt x="94" y="156"/>
                </a:cubicBezTo>
                <a:cubicBezTo>
                  <a:pt x="94" y="155"/>
                  <a:pt x="93" y="155"/>
                  <a:pt x="93" y="154"/>
                </a:cubicBezTo>
                <a:cubicBezTo>
                  <a:pt x="95" y="155"/>
                  <a:pt x="96" y="155"/>
                  <a:pt x="97" y="154"/>
                </a:cubicBezTo>
                <a:cubicBezTo>
                  <a:pt x="97" y="151"/>
                  <a:pt x="97" y="151"/>
                  <a:pt x="95" y="150"/>
                </a:cubicBezTo>
                <a:cubicBezTo>
                  <a:pt x="97" y="150"/>
                  <a:pt x="95" y="147"/>
                  <a:pt x="97" y="149"/>
                </a:cubicBezTo>
                <a:cubicBezTo>
                  <a:pt x="97" y="148"/>
                  <a:pt x="96" y="147"/>
                  <a:pt x="96" y="147"/>
                </a:cubicBezTo>
                <a:cubicBezTo>
                  <a:pt x="98" y="147"/>
                  <a:pt x="97" y="145"/>
                  <a:pt x="98" y="145"/>
                </a:cubicBezTo>
                <a:cubicBezTo>
                  <a:pt x="98" y="147"/>
                  <a:pt x="99" y="148"/>
                  <a:pt x="99" y="150"/>
                </a:cubicBezTo>
                <a:cubicBezTo>
                  <a:pt x="102" y="150"/>
                  <a:pt x="103" y="146"/>
                  <a:pt x="104" y="145"/>
                </a:cubicBezTo>
                <a:cubicBezTo>
                  <a:pt x="106" y="143"/>
                  <a:pt x="109" y="144"/>
                  <a:pt x="107" y="142"/>
                </a:cubicBezTo>
                <a:cubicBezTo>
                  <a:pt x="108" y="142"/>
                  <a:pt x="108" y="142"/>
                  <a:pt x="109" y="141"/>
                </a:cubicBezTo>
                <a:cubicBezTo>
                  <a:pt x="110" y="139"/>
                  <a:pt x="107" y="139"/>
                  <a:pt x="109" y="137"/>
                </a:cubicBezTo>
                <a:cubicBezTo>
                  <a:pt x="104" y="138"/>
                  <a:pt x="103" y="144"/>
                  <a:pt x="101" y="147"/>
                </a:cubicBezTo>
                <a:cubicBezTo>
                  <a:pt x="101" y="146"/>
                  <a:pt x="100" y="146"/>
                  <a:pt x="99" y="147"/>
                </a:cubicBezTo>
                <a:cubicBezTo>
                  <a:pt x="100" y="145"/>
                  <a:pt x="98" y="146"/>
                  <a:pt x="98" y="144"/>
                </a:cubicBezTo>
                <a:cubicBezTo>
                  <a:pt x="101" y="144"/>
                  <a:pt x="101" y="145"/>
                  <a:pt x="102" y="144"/>
                </a:cubicBezTo>
                <a:cubicBezTo>
                  <a:pt x="101" y="144"/>
                  <a:pt x="100" y="144"/>
                  <a:pt x="100" y="144"/>
                </a:cubicBezTo>
                <a:cubicBezTo>
                  <a:pt x="100" y="144"/>
                  <a:pt x="100" y="143"/>
                  <a:pt x="99" y="143"/>
                </a:cubicBezTo>
                <a:cubicBezTo>
                  <a:pt x="102" y="141"/>
                  <a:pt x="103" y="138"/>
                  <a:pt x="106" y="137"/>
                </a:cubicBezTo>
                <a:cubicBezTo>
                  <a:pt x="103" y="136"/>
                  <a:pt x="105" y="133"/>
                  <a:pt x="106" y="134"/>
                </a:cubicBezTo>
                <a:cubicBezTo>
                  <a:pt x="104" y="133"/>
                  <a:pt x="104" y="131"/>
                  <a:pt x="103" y="130"/>
                </a:cubicBezTo>
                <a:cubicBezTo>
                  <a:pt x="101" y="133"/>
                  <a:pt x="100" y="136"/>
                  <a:pt x="98" y="138"/>
                </a:cubicBezTo>
                <a:cubicBezTo>
                  <a:pt x="98" y="141"/>
                  <a:pt x="98" y="144"/>
                  <a:pt x="96" y="146"/>
                </a:cubicBezTo>
                <a:cubicBezTo>
                  <a:pt x="95" y="145"/>
                  <a:pt x="96" y="144"/>
                  <a:pt x="95" y="144"/>
                </a:cubicBezTo>
                <a:cubicBezTo>
                  <a:pt x="95" y="146"/>
                  <a:pt x="94" y="142"/>
                  <a:pt x="93" y="144"/>
                </a:cubicBezTo>
                <a:cubicBezTo>
                  <a:pt x="94" y="145"/>
                  <a:pt x="95" y="145"/>
                  <a:pt x="95" y="146"/>
                </a:cubicBezTo>
                <a:cubicBezTo>
                  <a:pt x="94" y="147"/>
                  <a:pt x="94" y="149"/>
                  <a:pt x="93" y="149"/>
                </a:cubicBezTo>
                <a:cubicBezTo>
                  <a:pt x="94" y="147"/>
                  <a:pt x="92" y="147"/>
                  <a:pt x="92" y="148"/>
                </a:cubicBezTo>
                <a:cubicBezTo>
                  <a:pt x="95" y="149"/>
                  <a:pt x="90" y="152"/>
                  <a:pt x="89" y="152"/>
                </a:cubicBezTo>
                <a:cubicBezTo>
                  <a:pt x="89" y="154"/>
                  <a:pt x="89" y="155"/>
                  <a:pt x="88" y="155"/>
                </a:cubicBezTo>
                <a:cubicBezTo>
                  <a:pt x="88" y="155"/>
                  <a:pt x="87" y="155"/>
                  <a:pt x="87" y="155"/>
                </a:cubicBezTo>
                <a:cubicBezTo>
                  <a:pt x="87" y="154"/>
                  <a:pt x="89" y="153"/>
                  <a:pt x="88" y="153"/>
                </a:cubicBezTo>
                <a:cubicBezTo>
                  <a:pt x="88" y="153"/>
                  <a:pt x="87" y="153"/>
                  <a:pt x="86" y="153"/>
                </a:cubicBezTo>
                <a:cubicBezTo>
                  <a:pt x="88" y="155"/>
                  <a:pt x="85" y="155"/>
                  <a:pt x="85" y="157"/>
                </a:cubicBezTo>
                <a:cubicBezTo>
                  <a:pt x="84" y="156"/>
                  <a:pt x="84" y="157"/>
                  <a:pt x="83" y="156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83" y="157"/>
                  <a:pt x="82" y="157"/>
                  <a:pt x="82" y="157"/>
                </a:cubicBezTo>
                <a:cubicBezTo>
                  <a:pt x="83" y="157"/>
                  <a:pt x="84" y="157"/>
                  <a:pt x="85" y="158"/>
                </a:cubicBezTo>
                <a:cubicBezTo>
                  <a:pt x="84" y="158"/>
                  <a:pt x="84" y="159"/>
                  <a:pt x="84" y="159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3" y="158"/>
                  <a:pt x="83" y="159"/>
                  <a:pt x="83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1"/>
                  <a:pt x="86" y="161"/>
                  <a:pt x="85" y="162"/>
                </a:cubicBezTo>
                <a:cubicBezTo>
                  <a:pt x="84" y="160"/>
                  <a:pt x="84" y="162"/>
                  <a:pt x="82" y="162"/>
                </a:cubicBezTo>
                <a:cubicBezTo>
                  <a:pt x="82" y="161"/>
                  <a:pt x="83" y="160"/>
                  <a:pt x="82" y="160"/>
                </a:cubicBezTo>
                <a:cubicBezTo>
                  <a:pt x="81" y="162"/>
                  <a:pt x="81" y="158"/>
                  <a:pt x="80" y="158"/>
                </a:cubicBezTo>
                <a:cubicBezTo>
                  <a:pt x="79" y="158"/>
                  <a:pt x="80" y="160"/>
                  <a:pt x="79" y="160"/>
                </a:cubicBezTo>
                <a:cubicBezTo>
                  <a:pt x="79" y="159"/>
                  <a:pt x="79" y="159"/>
                  <a:pt x="78" y="159"/>
                </a:cubicBezTo>
                <a:cubicBezTo>
                  <a:pt x="78" y="160"/>
                  <a:pt x="78" y="161"/>
                  <a:pt x="79" y="161"/>
                </a:cubicBezTo>
                <a:cubicBezTo>
                  <a:pt x="81" y="160"/>
                  <a:pt x="84" y="164"/>
                  <a:pt x="84" y="165"/>
                </a:cubicBezTo>
                <a:cubicBezTo>
                  <a:pt x="85" y="164"/>
                  <a:pt x="85" y="168"/>
                  <a:pt x="87" y="168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8" y="166"/>
                  <a:pt x="88" y="165"/>
                  <a:pt x="89" y="164"/>
                </a:cubicBezTo>
                <a:cubicBezTo>
                  <a:pt x="90" y="165"/>
                  <a:pt x="89" y="167"/>
                  <a:pt x="91" y="168"/>
                </a:cubicBezTo>
                <a:close/>
                <a:moveTo>
                  <a:pt x="105" y="149"/>
                </a:moveTo>
                <a:cubicBezTo>
                  <a:pt x="103" y="150"/>
                  <a:pt x="100" y="153"/>
                  <a:pt x="102" y="154"/>
                </a:cubicBezTo>
                <a:cubicBezTo>
                  <a:pt x="102" y="152"/>
                  <a:pt x="104" y="153"/>
                  <a:pt x="105" y="153"/>
                </a:cubicBezTo>
                <a:cubicBezTo>
                  <a:pt x="104" y="151"/>
                  <a:pt x="105" y="151"/>
                  <a:pt x="105" y="149"/>
                </a:cubicBezTo>
                <a:close/>
                <a:moveTo>
                  <a:pt x="99" y="155"/>
                </a:moveTo>
                <a:cubicBezTo>
                  <a:pt x="100" y="155"/>
                  <a:pt x="101" y="155"/>
                  <a:pt x="100" y="154"/>
                </a:cubicBezTo>
                <a:cubicBezTo>
                  <a:pt x="100" y="155"/>
                  <a:pt x="99" y="155"/>
                  <a:pt x="98" y="156"/>
                </a:cubicBezTo>
                <a:cubicBezTo>
                  <a:pt x="99" y="156"/>
                  <a:pt x="99" y="156"/>
                  <a:pt x="99" y="157"/>
                </a:cubicBezTo>
                <a:cubicBezTo>
                  <a:pt x="100" y="157"/>
                  <a:pt x="102" y="155"/>
                  <a:pt x="101" y="155"/>
                </a:cubicBezTo>
                <a:cubicBezTo>
                  <a:pt x="101" y="156"/>
                  <a:pt x="100" y="156"/>
                  <a:pt x="99" y="155"/>
                </a:cubicBezTo>
                <a:close/>
                <a:moveTo>
                  <a:pt x="95" y="184"/>
                </a:moveTo>
                <a:cubicBezTo>
                  <a:pt x="95" y="183"/>
                  <a:pt x="96" y="183"/>
                  <a:pt x="97" y="182"/>
                </a:cubicBezTo>
                <a:cubicBezTo>
                  <a:pt x="93" y="182"/>
                  <a:pt x="94" y="179"/>
                  <a:pt x="91" y="179"/>
                </a:cubicBezTo>
                <a:cubicBezTo>
                  <a:pt x="92" y="182"/>
                  <a:pt x="94" y="181"/>
                  <a:pt x="95" y="184"/>
                </a:cubicBezTo>
                <a:close/>
                <a:moveTo>
                  <a:pt x="98" y="189"/>
                </a:moveTo>
                <a:cubicBezTo>
                  <a:pt x="98" y="187"/>
                  <a:pt x="98" y="187"/>
                  <a:pt x="98" y="186"/>
                </a:cubicBezTo>
                <a:cubicBezTo>
                  <a:pt x="95" y="186"/>
                  <a:pt x="97" y="184"/>
                  <a:pt x="96" y="184"/>
                </a:cubicBezTo>
                <a:cubicBezTo>
                  <a:pt x="95" y="185"/>
                  <a:pt x="94" y="184"/>
                  <a:pt x="93" y="184"/>
                </a:cubicBezTo>
                <a:cubicBezTo>
                  <a:pt x="95" y="186"/>
                  <a:pt x="95" y="188"/>
                  <a:pt x="98" y="189"/>
                </a:cubicBezTo>
                <a:close/>
                <a:moveTo>
                  <a:pt x="107" y="170"/>
                </a:moveTo>
                <a:cubicBezTo>
                  <a:pt x="104" y="168"/>
                  <a:pt x="104" y="171"/>
                  <a:pt x="101" y="173"/>
                </a:cubicBezTo>
                <a:cubicBezTo>
                  <a:pt x="103" y="172"/>
                  <a:pt x="103" y="174"/>
                  <a:pt x="102" y="174"/>
                </a:cubicBezTo>
                <a:cubicBezTo>
                  <a:pt x="102" y="172"/>
                  <a:pt x="102" y="174"/>
                  <a:pt x="100" y="173"/>
                </a:cubicBezTo>
                <a:cubicBezTo>
                  <a:pt x="101" y="175"/>
                  <a:pt x="101" y="175"/>
                  <a:pt x="99" y="174"/>
                </a:cubicBezTo>
                <a:cubicBezTo>
                  <a:pt x="99" y="175"/>
                  <a:pt x="99" y="176"/>
                  <a:pt x="98" y="176"/>
                </a:cubicBezTo>
                <a:cubicBezTo>
                  <a:pt x="97" y="178"/>
                  <a:pt x="99" y="178"/>
                  <a:pt x="100" y="180"/>
                </a:cubicBezTo>
                <a:cubicBezTo>
                  <a:pt x="101" y="180"/>
                  <a:pt x="101" y="176"/>
                  <a:pt x="102" y="174"/>
                </a:cubicBezTo>
                <a:cubicBezTo>
                  <a:pt x="102" y="175"/>
                  <a:pt x="104" y="177"/>
                  <a:pt x="105" y="175"/>
                </a:cubicBezTo>
                <a:cubicBezTo>
                  <a:pt x="104" y="175"/>
                  <a:pt x="104" y="174"/>
                  <a:pt x="103" y="174"/>
                </a:cubicBezTo>
                <a:cubicBezTo>
                  <a:pt x="105" y="174"/>
                  <a:pt x="104" y="172"/>
                  <a:pt x="105" y="173"/>
                </a:cubicBezTo>
                <a:cubicBezTo>
                  <a:pt x="105" y="174"/>
                  <a:pt x="105" y="174"/>
                  <a:pt x="104" y="174"/>
                </a:cubicBezTo>
                <a:cubicBezTo>
                  <a:pt x="106" y="174"/>
                  <a:pt x="107" y="172"/>
                  <a:pt x="107" y="170"/>
                </a:cubicBezTo>
                <a:close/>
                <a:moveTo>
                  <a:pt x="111" y="163"/>
                </a:moveTo>
                <a:cubicBezTo>
                  <a:pt x="110" y="164"/>
                  <a:pt x="106" y="167"/>
                  <a:pt x="108" y="168"/>
                </a:cubicBezTo>
                <a:cubicBezTo>
                  <a:pt x="109" y="167"/>
                  <a:pt x="110" y="165"/>
                  <a:pt x="111" y="163"/>
                </a:cubicBezTo>
                <a:close/>
                <a:moveTo>
                  <a:pt x="107" y="156"/>
                </a:moveTo>
                <a:cubicBezTo>
                  <a:pt x="112" y="156"/>
                  <a:pt x="113" y="151"/>
                  <a:pt x="115" y="147"/>
                </a:cubicBezTo>
                <a:cubicBezTo>
                  <a:pt x="115" y="148"/>
                  <a:pt x="115" y="149"/>
                  <a:pt x="116" y="148"/>
                </a:cubicBezTo>
                <a:cubicBezTo>
                  <a:pt x="116" y="147"/>
                  <a:pt x="115" y="146"/>
                  <a:pt x="115" y="145"/>
                </a:cubicBezTo>
                <a:cubicBezTo>
                  <a:pt x="114" y="144"/>
                  <a:pt x="111" y="145"/>
                  <a:pt x="110" y="145"/>
                </a:cubicBezTo>
                <a:cubicBezTo>
                  <a:pt x="111" y="148"/>
                  <a:pt x="107" y="150"/>
                  <a:pt x="105" y="152"/>
                </a:cubicBezTo>
                <a:cubicBezTo>
                  <a:pt x="106" y="153"/>
                  <a:pt x="106" y="151"/>
                  <a:pt x="107" y="151"/>
                </a:cubicBezTo>
                <a:cubicBezTo>
                  <a:pt x="106" y="152"/>
                  <a:pt x="106" y="154"/>
                  <a:pt x="105" y="155"/>
                </a:cubicBezTo>
                <a:cubicBezTo>
                  <a:pt x="106" y="153"/>
                  <a:pt x="104" y="154"/>
                  <a:pt x="104" y="155"/>
                </a:cubicBezTo>
                <a:cubicBezTo>
                  <a:pt x="105" y="155"/>
                  <a:pt x="105" y="156"/>
                  <a:pt x="106" y="157"/>
                </a:cubicBezTo>
                <a:cubicBezTo>
                  <a:pt x="105" y="157"/>
                  <a:pt x="104" y="157"/>
                  <a:pt x="104" y="156"/>
                </a:cubicBezTo>
                <a:cubicBezTo>
                  <a:pt x="104" y="158"/>
                  <a:pt x="102" y="160"/>
                  <a:pt x="103" y="162"/>
                </a:cubicBezTo>
                <a:cubicBezTo>
                  <a:pt x="105" y="160"/>
                  <a:pt x="107" y="159"/>
                  <a:pt x="109" y="158"/>
                </a:cubicBezTo>
                <a:cubicBezTo>
                  <a:pt x="108" y="159"/>
                  <a:pt x="107" y="158"/>
                  <a:pt x="108" y="160"/>
                </a:cubicBezTo>
                <a:cubicBezTo>
                  <a:pt x="105" y="161"/>
                  <a:pt x="103" y="165"/>
                  <a:pt x="100" y="164"/>
                </a:cubicBezTo>
                <a:cubicBezTo>
                  <a:pt x="100" y="166"/>
                  <a:pt x="99" y="168"/>
                  <a:pt x="98" y="166"/>
                </a:cubicBezTo>
                <a:cubicBezTo>
                  <a:pt x="97" y="168"/>
                  <a:pt x="100" y="167"/>
                  <a:pt x="99" y="168"/>
                </a:cubicBezTo>
                <a:cubicBezTo>
                  <a:pt x="98" y="167"/>
                  <a:pt x="96" y="168"/>
                  <a:pt x="95" y="167"/>
                </a:cubicBezTo>
                <a:cubicBezTo>
                  <a:pt x="95" y="166"/>
                  <a:pt x="98" y="166"/>
                  <a:pt x="97" y="164"/>
                </a:cubicBezTo>
                <a:cubicBezTo>
                  <a:pt x="99" y="166"/>
                  <a:pt x="100" y="163"/>
                  <a:pt x="102" y="163"/>
                </a:cubicBezTo>
                <a:cubicBezTo>
                  <a:pt x="101" y="160"/>
                  <a:pt x="104" y="158"/>
                  <a:pt x="103" y="155"/>
                </a:cubicBezTo>
                <a:cubicBezTo>
                  <a:pt x="102" y="156"/>
                  <a:pt x="101" y="158"/>
                  <a:pt x="100" y="159"/>
                </a:cubicBezTo>
                <a:cubicBezTo>
                  <a:pt x="101" y="157"/>
                  <a:pt x="100" y="157"/>
                  <a:pt x="98" y="157"/>
                </a:cubicBezTo>
                <a:cubicBezTo>
                  <a:pt x="101" y="159"/>
                  <a:pt x="98" y="160"/>
                  <a:pt x="98" y="163"/>
                </a:cubicBezTo>
                <a:cubicBezTo>
                  <a:pt x="97" y="162"/>
                  <a:pt x="94" y="166"/>
                  <a:pt x="95" y="167"/>
                </a:cubicBezTo>
                <a:cubicBezTo>
                  <a:pt x="95" y="168"/>
                  <a:pt x="94" y="169"/>
                  <a:pt x="93" y="169"/>
                </a:cubicBezTo>
                <a:cubicBezTo>
                  <a:pt x="93" y="172"/>
                  <a:pt x="95" y="170"/>
                  <a:pt x="95" y="173"/>
                </a:cubicBezTo>
                <a:cubicBezTo>
                  <a:pt x="96" y="172"/>
                  <a:pt x="97" y="172"/>
                  <a:pt x="98" y="173"/>
                </a:cubicBezTo>
                <a:cubicBezTo>
                  <a:pt x="98" y="171"/>
                  <a:pt x="100" y="171"/>
                  <a:pt x="101" y="170"/>
                </a:cubicBezTo>
                <a:cubicBezTo>
                  <a:pt x="101" y="170"/>
                  <a:pt x="102" y="170"/>
                  <a:pt x="102" y="170"/>
                </a:cubicBezTo>
                <a:cubicBezTo>
                  <a:pt x="101" y="169"/>
                  <a:pt x="99" y="169"/>
                  <a:pt x="99" y="168"/>
                </a:cubicBezTo>
                <a:cubicBezTo>
                  <a:pt x="102" y="169"/>
                  <a:pt x="101" y="167"/>
                  <a:pt x="102" y="166"/>
                </a:cubicBezTo>
                <a:cubicBezTo>
                  <a:pt x="102" y="166"/>
                  <a:pt x="102" y="168"/>
                  <a:pt x="103" y="168"/>
                </a:cubicBezTo>
                <a:cubicBezTo>
                  <a:pt x="107" y="165"/>
                  <a:pt x="109" y="163"/>
                  <a:pt x="111" y="158"/>
                </a:cubicBezTo>
                <a:cubicBezTo>
                  <a:pt x="109" y="158"/>
                  <a:pt x="110" y="157"/>
                  <a:pt x="111" y="156"/>
                </a:cubicBezTo>
                <a:cubicBezTo>
                  <a:pt x="110" y="155"/>
                  <a:pt x="108" y="157"/>
                  <a:pt x="107" y="156"/>
                </a:cubicBezTo>
                <a:close/>
                <a:moveTo>
                  <a:pt x="125" y="149"/>
                </a:moveTo>
                <a:cubicBezTo>
                  <a:pt x="125" y="150"/>
                  <a:pt x="125" y="151"/>
                  <a:pt x="124" y="152"/>
                </a:cubicBezTo>
                <a:cubicBezTo>
                  <a:pt x="119" y="156"/>
                  <a:pt x="117" y="160"/>
                  <a:pt x="113" y="165"/>
                </a:cubicBezTo>
                <a:cubicBezTo>
                  <a:pt x="118" y="161"/>
                  <a:pt x="124" y="155"/>
                  <a:pt x="125" y="149"/>
                </a:cubicBezTo>
                <a:close/>
                <a:moveTo>
                  <a:pt x="132" y="137"/>
                </a:moveTo>
                <a:cubicBezTo>
                  <a:pt x="131" y="135"/>
                  <a:pt x="130" y="134"/>
                  <a:pt x="129" y="133"/>
                </a:cubicBezTo>
                <a:cubicBezTo>
                  <a:pt x="129" y="135"/>
                  <a:pt x="129" y="132"/>
                  <a:pt x="127" y="133"/>
                </a:cubicBezTo>
                <a:cubicBezTo>
                  <a:pt x="126" y="135"/>
                  <a:pt x="124" y="135"/>
                  <a:pt x="122" y="136"/>
                </a:cubicBezTo>
                <a:cubicBezTo>
                  <a:pt x="123" y="136"/>
                  <a:pt x="121" y="139"/>
                  <a:pt x="122" y="141"/>
                </a:cubicBezTo>
                <a:cubicBezTo>
                  <a:pt x="124" y="141"/>
                  <a:pt x="125" y="139"/>
                  <a:pt x="126" y="140"/>
                </a:cubicBezTo>
                <a:cubicBezTo>
                  <a:pt x="124" y="140"/>
                  <a:pt x="126" y="142"/>
                  <a:pt x="124" y="142"/>
                </a:cubicBezTo>
                <a:cubicBezTo>
                  <a:pt x="124" y="142"/>
                  <a:pt x="125" y="141"/>
                  <a:pt x="123" y="141"/>
                </a:cubicBezTo>
                <a:cubicBezTo>
                  <a:pt x="124" y="144"/>
                  <a:pt x="121" y="143"/>
                  <a:pt x="120" y="144"/>
                </a:cubicBezTo>
                <a:cubicBezTo>
                  <a:pt x="120" y="145"/>
                  <a:pt x="121" y="148"/>
                  <a:pt x="120" y="148"/>
                </a:cubicBezTo>
                <a:cubicBezTo>
                  <a:pt x="120" y="148"/>
                  <a:pt x="120" y="141"/>
                  <a:pt x="119" y="147"/>
                </a:cubicBezTo>
                <a:cubicBezTo>
                  <a:pt x="120" y="149"/>
                  <a:pt x="119" y="149"/>
                  <a:pt x="119" y="152"/>
                </a:cubicBezTo>
                <a:cubicBezTo>
                  <a:pt x="120" y="150"/>
                  <a:pt x="123" y="150"/>
                  <a:pt x="122" y="148"/>
                </a:cubicBezTo>
                <a:cubicBezTo>
                  <a:pt x="126" y="148"/>
                  <a:pt x="125" y="144"/>
                  <a:pt x="128" y="143"/>
                </a:cubicBezTo>
                <a:cubicBezTo>
                  <a:pt x="128" y="142"/>
                  <a:pt x="129" y="140"/>
                  <a:pt x="128" y="140"/>
                </a:cubicBezTo>
                <a:cubicBezTo>
                  <a:pt x="128" y="141"/>
                  <a:pt x="126" y="142"/>
                  <a:pt x="126" y="141"/>
                </a:cubicBezTo>
                <a:cubicBezTo>
                  <a:pt x="126" y="140"/>
                  <a:pt x="128" y="138"/>
                  <a:pt x="129" y="139"/>
                </a:cubicBezTo>
                <a:cubicBezTo>
                  <a:pt x="130" y="137"/>
                  <a:pt x="131" y="137"/>
                  <a:pt x="132" y="137"/>
                </a:cubicBezTo>
                <a:close/>
                <a:moveTo>
                  <a:pt x="131" y="129"/>
                </a:moveTo>
                <a:cubicBezTo>
                  <a:pt x="130" y="130"/>
                  <a:pt x="128" y="130"/>
                  <a:pt x="128" y="131"/>
                </a:cubicBezTo>
                <a:cubicBezTo>
                  <a:pt x="129" y="130"/>
                  <a:pt x="129" y="132"/>
                  <a:pt x="130" y="131"/>
                </a:cubicBezTo>
                <a:cubicBezTo>
                  <a:pt x="128" y="130"/>
                  <a:pt x="133" y="130"/>
                  <a:pt x="131" y="129"/>
                </a:cubicBezTo>
                <a:close/>
                <a:moveTo>
                  <a:pt x="141" y="129"/>
                </a:moveTo>
                <a:cubicBezTo>
                  <a:pt x="140" y="129"/>
                  <a:pt x="141" y="127"/>
                  <a:pt x="140" y="127"/>
                </a:cubicBezTo>
                <a:cubicBezTo>
                  <a:pt x="141" y="129"/>
                  <a:pt x="138" y="129"/>
                  <a:pt x="140" y="130"/>
                </a:cubicBezTo>
                <a:cubicBezTo>
                  <a:pt x="140" y="130"/>
                  <a:pt x="141" y="130"/>
                  <a:pt x="141" y="129"/>
                </a:cubicBezTo>
                <a:close/>
                <a:moveTo>
                  <a:pt x="144" y="121"/>
                </a:moveTo>
                <a:cubicBezTo>
                  <a:pt x="143" y="121"/>
                  <a:pt x="143" y="120"/>
                  <a:pt x="142" y="120"/>
                </a:cubicBezTo>
                <a:cubicBezTo>
                  <a:pt x="143" y="122"/>
                  <a:pt x="141" y="122"/>
                  <a:pt x="140" y="121"/>
                </a:cubicBezTo>
                <a:cubicBezTo>
                  <a:pt x="138" y="126"/>
                  <a:pt x="137" y="128"/>
                  <a:pt x="133" y="128"/>
                </a:cubicBezTo>
                <a:cubicBezTo>
                  <a:pt x="135" y="131"/>
                  <a:pt x="131" y="131"/>
                  <a:pt x="131" y="132"/>
                </a:cubicBezTo>
                <a:cubicBezTo>
                  <a:pt x="132" y="133"/>
                  <a:pt x="132" y="132"/>
                  <a:pt x="133" y="132"/>
                </a:cubicBezTo>
                <a:cubicBezTo>
                  <a:pt x="132" y="133"/>
                  <a:pt x="133" y="134"/>
                  <a:pt x="133" y="134"/>
                </a:cubicBezTo>
                <a:cubicBezTo>
                  <a:pt x="133" y="133"/>
                  <a:pt x="134" y="134"/>
                  <a:pt x="134" y="134"/>
                </a:cubicBezTo>
                <a:cubicBezTo>
                  <a:pt x="135" y="132"/>
                  <a:pt x="136" y="130"/>
                  <a:pt x="138" y="130"/>
                </a:cubicBezTo>
                <a:cubicBezTo>
                  <a:pt x="137" y="129"/>
                  <a:pt x="141" y="124"/>
                  <a:pt x="144" y="121"/>
                </a:cubicBezTo>
                <a:close/>
                <a:moveTo>
                  <a:pt x="148" y="119"/>
                </a:moveTo>
                <a:cubicBezTo>
                  <a:pt x="147" y="119"/>
                  <a:pt x="147" y="118"/>
                  <a:pt x="146" y="118"/>
                </a:cubicBezTo>
                <a:cubicBezTo>
                  <a:pt x="147" y="120"/>
                  <a:pt x="145" y="119"/>
                  <a:pt x="146" y="121"/>
                </a:cubicBezTo>
                <a:cubicBezTo>
                  <a:pt x="146" y="122"/>
                  <a:pt x="148" y="120"/>
                  <a:pt x="148" y="119"/>
                </a:cubicBezTo>
                <a:close/>
                <a:moveTo>
                  <a:pt x="148" y="111"/>
                </a:moveTo>
                <a:cubicBezTo>
                  <a:pt x="148" y="111"/>
                  <a:pt x="148" y="111"/>
                  <a:pt x="148" y="110"/>
                </a:cubicBezTo>
                <a:cubicBezTo>
                  <a:pt x="147" y="110"/>
                  <a:pt x="147" y="110"/>
                  <a:pt x="147" y="110"/>
                </a:cubicBezTo>
                <a:cubicBezTo>
                  <a:pt x="148" y="111"/>
                  <a:pt x="145" y="111"/>
                  <a:pt x="146" y="110"/>
                </a:cubicBezTo>
                <a:cubicBezTo>
                  <a:pt x="147" y="109"/>
                  <a:pt x="152" y="107"/>
                  <a:pt x="150" y="104"/>
                </a:cubicBezTo>
                <a:cubicBezTo>
                  <a:pt x="150" y="104"/>
                  <a:pt x="151" y="105"/>
                  <a:pt x="151" y="105"/>
                </a:cubicBezTo>
                <a:cubicBezTo>
                  <a:pt x="151" y="104"/>
                  <a:pt x="151" y="104"/>
                  <a:pt x="151" y="103"/>
                </a:cubicBezTo>
                <a:cubicBezTo>
                  <a:pt x="149" y="103"/>
                  <a:pt x="150" y="105"/>
                  <a:pt x="149" y="104"/>
                </a:cubicBezTo>
                <a:cubicBezTo>
                  <a:pt x="150" y="103"/>
                  <a:pt x="147" y="104"/>
                  <a:pt x="147" y="103"/>
                </a:cubicBezTo>
                <a:cubicBezTo>
                  <a:pt x="148" y="102"/>
                  <a:pt x="148" y="102"/>
                  <a:pt x="149" y="102"/>
                </a:cubicBezTo>
                <a:cubicBezTo>
                  <a:pt x="149" y="101"/>
                  <a:pt x="149" y="100"/>
                  <a:pt x="147" y="101"/>
                </a:cubicBezTo>
                <a:cubicBezTo>
                  <a:pt x="146" y="103"/>
                  <a:pt x="145" y="103"/>
                  <a:pt x="142" y="104"/>
                </a:cubicBezTo>
                <a:cubicBezTo>
                  <a:pt x="142" y="106"/>
                  <a:pt x="142" y="107"/>
                  <a:pt x="140" y="109"/>
                </a:cubicBezTo>
                <a:cubicBezTo>
                  <a:pt x="142" y="108"/>
                  <a:pt x="142" y="111"/>
                  <a:pt x="143" y="110"/>
                </a:cubicBezTo>
                <a:cubicBezTo>
                  <a:pt x="142" y="109"/>
                  <a:pt x="143" y="110"/>
                  <a:pt x="144" y="110"/>
                </a:cubicBezTo>
                <a:cubicBezTo>
                  <a:pt x="145" y="108"/>
                  <a:pt x="143" y="109"/>
                  <a:pt x="143" y="108"/>
                </a:cubicBezTo>
                <a:cubicBezTo>
                  <a:pt x="145" y="108"/>
                  <a:pt x="143" y="107"/>
                  <a:pt x="144" y="107"/>
                </a:cubicBezTo>
                <a:cubicBezTo>
                  <a:pt x="145" y="107"/>
                  <a:pt x="145" y="108"/>
                  <a:pt x="146" y="108"/>
                </a:cubicBezTo>
                <a:cubicBezTo>
                  <a:pt x="146" y="107"/>
                  <a:pt x="145" y="107"/>
                  <a:pt x="146" y="105"/>
                </a:cubicBezTo>
                <a:cubicBezTo>
                  <a:pt x="147" y="105"/>
                  <a:pt x="146" y="104"/>
                  <a:pt x="148" y="104"/>
                </a:cubicBezTo>
                <a:cubicBezTo>
                  <a:pt x="149" y="107"/>
                  <a:pt x="145" y="109"/>
                  <a:pt x="144" y="112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43" y="112"/>
                  <a:pt x="143" y="112"/>
                  <a:pt x="143" y="111"/>
                </a:cubicBezTo>
                <a:cubicBezTo>
                  <a:pt x="141" y="111"/>
                  <a:pt x="140" y="112"/>
                  <a:pt x="141" y="114"/>
                </a:cubicBezTo>
                <a:cubicBezTo>
                  <a:pt x="139" y="115"/>
                  <a:pt x="134" y="118"/>
                  <a:pt x="134" y="121"/>
                </a:cubicBezTo>
                <a:cubicBezTo>
                  <a:pt x="133" y="120"/>
                  <a:pt x="132" y="123"/>
                  <a:pt x="132" y="121"/>
                </a:cubicBezTo>
                <a:cubicBezTo>
                  <a:pt x="133" y="123"/>
                  <a:pt x="130" y="124"/>
                  <a:pt x="133" y="125"/>
                </a:cubicBezTo>
                <a:cubicBezTo>
                  <a:pt x="131" y="125"/>
                  <a:pt x="130" y="123"/>
                  <a:pt x="129" y="124"/>
                </a:cubicBezTo>
                <a:cubicBezTo>
                  <a:pt x="130" y="127"/>
                  <a:pt x="125" y="127"/>
                  <a:pt x="125" y="130"/>
                </a:cubicBezTo>
                <a:cubicBezTo>
                  <a:pt x="125" y="129"/>
                  <a:pt x="124" y="128"/>
                  <a:pt x="123" y="129"/>
                </a:cubicBezTo>
                <a:cubicBezTo>
                  <a:pt x="124" y="129"/>
                  <a:pt x="124" y="130"/>
                  <a:pt x="124" y="130"/>
                </a:cubicBezTo>
                <a:cubicBezTo>
                  <a:pt x="122" y="130"/>
                  <a:pt x="122" y="133"/>
                  <a:pt x="122" y="133"/>
                </a:cubicBezTo>
                <a:cubicBezTo>
                  <a:pt x="129" y="131"/>
                  <a:pt x="133" y="124"/>
                  <a:pt x="138" y="123"/>
                </a:cubicBezTo>
                <a:cubicBezTo>
                  <a:pt x="138" y="122"/>
                  <a:pt x="138" y="122"/>
                  <a:pt x="138" y="121"/>
                </a:cubicBezTo>
                <a:cubicBezTo>
                  <a:pt x="141" y="121"/>
                  <a:pt x="140" y="118"/>
                  <a:pt x="142" y="117"/>
                </a:cubicBezTo>
                <a:cubicBezTo>
                  <a:pt x="141" y="117"/>
                  <a:pt x="140" y="119"/>
                  <a:pt x="142" y="119"/>
                </a:cubicBezTo>
                <a:cubicBezTo>
                  <a:pt x="143" y="119"/>
                  <a:pt x="142" y="116"/>
                  <a:pt x="144" y="117"/>
                </a:cubicBezTo>
                <a:cubicBezTo>
                  <a:pt x="144" y="120"/>
                  <a:pt x="146" y="117"/>
                  <a:pt x="147" y="115"/>
                </a:cubicBezTo>
                <a:cubicBezTo>
                  <a:pt x="146" y="115"/>
                  <a:pt x="146" y="114"/>
                  <a:pt x="145" y="114"/>
                </a:cubicBezTo>
                <a:cubicBezTo>
                  <a:pt x="146" y="113"/>
                  <a:pt x="146" y="111"/>
                  <a:pt x="148" y="111"/>
                </a:cubicBezTo>
                <a:close/>
                <a:moveTo>
                  <a:pt x="165" y="95"/>
                </a:moveTo>
                <a:cubicBezTo>
                  <a:pt x="161" y="97"/>
                  <a:pt x="159" y="104"/>
                  <a:pt x="157" y="104"/>
                </a:cubicBezTo>
                <a:cubicBezTo>
                  <a:pt x="155" y="109"/>
                  <a:pt x="150" y="113"/>
                  <a:pt x="149" y="119"/>
                </a:cubicBezTo>
                <a:cubicBezTo>
                  <a:pt x="151" y="118"/>
                  <a:pt x="152" y="116"/>
                  <a:pt x="152" y="114"/>
                </a:cubicBezTo>
                <a:cubicBezTo>
                  <a:pt x="157" y="108"/>
                  <a:pt x="160" y="103"/>
                  <a:pt x="165" y="95"/>
                </a:cubicBezTo>
                <a:close/>
                <a:moveTo>
                  <a:pt x="170" y="79"/>
                </a:moveTo>
                <a:cubicBezTo>
                  <a:pt x="168" y="78"/>
                  <a:pt x="167" y="84"/>
                  <a:pt x="165" y="83"/>
                </a:cubicBezTo>
                <a:cubicBezTo>
                  <a:pt x="164" y="89"/>
                  <a:pt x="156" y="92"/>
                  <a:pt x="156" y="98"/>
                </a:cubicBezTo>
                <a:cubicBezTo>
                  <a:pt x="155" y="98"/>
                  <a:pt x="155" y="96"/>
                  <a:pt x="155" y="98"/>
                </a:cubicBezTo>
                <a:cubicBezTo>
                  <a:pt x="155" y="100"/>
                  <a:pt x="158" y="97"/>
                  <a:pt x="157" y="100"/>
                </a:cubicBezTo>
                <a:cubicBezTo>
                  <a:pt x="162" y="96"/>
                  <a:pt x="163" y="88"/>
                  <a:pt x="169" y="85"/>
                </a:cubicBezTo>
                <a:cubicBezTo>
                  <a:pt x="166" y="84"/>
                  <a:pt x="170" y="82"/>
                  <a:pt x="170" y="79"/>
                </a:cubicBezTo>
                <a:close/>
                <a:moveTo>
                  <a:pt x="170" y="59"/>
                </a:moveTo>
                <a:cubicBezTo>
                  <a:pt x="170" y="58"/>
                  <a:pt x="170" y="57"/>
                  <a:pt x="170" y="56"/>
                </a:cubicBezTo>
                <a:cubicBezTo>
                  <a:pt x="169" y="57"/>
                  <a:pt x="168" y="55"/>
                  <a:pt x="167" y="55"/>
                </a:cubicBezTo>
                <a:cubicBezTo>
                  <a:pt x="168" y="57"/>
                  <a:pt x="169" y="59"/>
                  <a:pt x="170" y="59"/>
                </a:cubicBezTo>
                <a:close/>
                <a:moveTo>
                  <a:pt x="175" y="65"/>
                </a:moveTo>
                <a:cubicBezTo>
                  <a:pt x="173" y="65"/>
                  <a:pt x="172" y="67"/>
                  <a:pt x="173" y="68"/>
                </a:cubicBezTo>
                <a:cubicBezTo>
                  <a:pt x="172" y="68"/>
                  <a:pt x="172" y="68"/>
                  <a:pt x="171" y="68"/>
                </a:cubicBezTo>
                <a:cubicBezTo>
                  <a:pt x="171" y="69"/>
                  <a:pt x="172" y="69"/>
                  <a:pt x="172" y="69"/>
                </a:cubicBezTo>
                <a:cubicBezTo>
                  <a:pt x="173" y="69"/>
                  <a:pt x="173" y="69"/>
                  <a:pt x="173" y="69"/>
                </a:cubicBezTo>
                <a:cubicBezTo>
                  <a:pt x="173" y="68"/>
                  <a:pt x="174" y="67"/>
                  <a:pt x="175" y="65"/>
                </a:cubicBezTo>
                <a:close/>
                <a:moveTo>
                  <a:pt x="179" y="41"/>
                </a:move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39"/>
                </a:cubicBezTo>
                <a:cubicBezTo>
                  <a:pt x="176" y="39"/>
                  <a:pt x="175" y="39"/>
                  <a:pt x="175" y="38"/>
                </a:cubicBezTo>
                <a:cubicBezTo>
                  <a:pt x="175" y="38"/>
                  <a:pt x="176" y="38"/>
                  <a:pt x="176" y="39"/>
                </a:cubicBezTo>
                <a:cubicBezTo>
                  <a:pt x="176" y="37"/>
                  <a:pt x="176" y="37"/>
                  <a:pt x="175" y="36"/>
                </a:cubicBezTo>
                <a:cubicBezTo>
                  <a:pt x="176" y="39"/>
                  <a:pt x="174" y="36"/>
                  <a:pt x="173" y="38"/>
                </a:cubicBezTo>
                <a:cubicBezTo>
                  <a:pt x="174" y="37"/>
                  <a:pt x="175" y="35"/>
                  <a:pt x="175" y="34"/>
                </a:cubicBezTo>
                <a:cubicBezTo>
                  <a:pt x="173" y="32"/>
                  <a:pt x="172" y="28"/>
                  <a:pt x="168" y="27"/>
                </a:cubicBezTo>
                <a:cubicBezTo>
                  <a:pt x="168" y="27"/>
                  <a:pt x="168" y="27"/>
                  <a:pt x="169" y="27"/>
                </a:cubicBezTo>
                <a:cubicBezTo>
                  <a:pt x="170" y="28"/>
                  <a:pt x="172" y="27"/>
                  <a:pt x="173" y="29"/>
                </a:cubicBezTo>
                <a:cubicBezTo>
                  <a:pt x="168" y="23"/>
                  <a:pt x="160" y="27"/>
                  <a:pt x="156" y="29"/>
                </a:cubicBezTo>
                <a:cubicBezTo>
                  <a:pt x="158" y="35"/>
                  <a:pt x="164" y="38"/>
                  <a:pt x="166" y="44"/>
                </a:cubicBezTo>
                <a:cubicBezTo>
                  <a:pt x="167" y="44"/>
                  <a:pt x="170" y="42"/>
                  <a:pt x="170" y="45"/>
                </a:cubicBezTo>
                <a:cubicBezTo>
                  <a:pt x="168" y="45"/>
                  <a:pt x="167" y="46"/>
                  <a:pt x="166" y="46"/>
                </a:cubicBezTo>
                <a:cubicBezTo>
                  <a:pt x="166" y="49"/>
                  <a:pt x="168" y="53"/>
                  <a:pt x="166" y="53"/>
                </a:cubicBezTo>
                <a:cubicBezTo>
                  <a:pt x="167" y="53"/>
                  <a:pt x="167" y="54"/>
                  <a:pt x="167" y="54"/>
                </a:cubicBezTo>
                <a:cubicBezTo>
                  <a:pt x="169" y="55"/>
                  <a:pt x="169" y="55"/>
                  <a:pt x="170" y="54"/>
                </a:cubicBezTo>
                <a:cubicBezTo>
                  <a:pt x="174" y="57"/>
                  <a:pt x="171" y="61"/>
                  <a:pt x="173" y="64"/>
                </a:cubicBezTo>
                <a:cubicBezTo>
                  <a:pt x="173" y="63"/>
                  <a:pt x="173" y="62"/>
                  <a:pt x="174" y="63"/>
                </a:cubicBezTo>
                <a:cubicBezTo>
                  <a:pt x="174" y="59"/>
                  <a:pt x="176" y="59"/>
                  <a:pt x="177" y="57"/>
                </a:cubicBezTo>
                <a:cubicBezTo>
                  <a:pt x="175" y="56"/>
                  <a:pt x="178" y="54"/>
                  <a:pt x="179" y="52"/>
                </a:cubicBezTo>
                <a:cubicBezTo>
                  <a:pt x="176" y="53"/>
                  <a:pt x="178" y="51"/>
                  <a:pt x="178" y="51"/>
                </a:cubicBezTo>
                <a:cubicBezTo>
                  <a:pt x="177" y="49"/>
                  <a:pt x="173" y="49"/>
                  <a:pt x="172" y="47"/>
                </a:cubicBezTo>
                <a:cubicBezTo>
                  <a:pt x="175" y="47"/>
                  <a:pt x="174" y="45"/>
                  <a:pt x="176" y="44"/>
                </a:cubicBezTo>
                <a:cubicBezTo>
                  <a:pt x="175" y="46"/>
                  <a:pt x="177" y="45"/>
                  <a:pt x="179" y="46"/>
                </a:cubicBezTo>
                <a:cubicBezTo>
                  <a:pt x="178" y="44"/>
                  <a:pt x="177" y="43"/>
                  <a:pt x="178" y="42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43"/>
                  <a:pt x="177" y="43"/>
                  <a:pt x="176" y="44"/>
                </a:cubicBezTo>
                <a:cubicBezTo>
                  <a:pt x="176" y="43"/>
                  <a:pt x="175" y="40"/>
                  <a:pt x="176" y="40"/>
                </a:cubicBezTo>
                <a:cubicBezTo>
                  <a:pt x="176" y="41"/>
                  <a:pt x="178" y="42"/>
                  <a:pt x="179" y="41"/>
                </a:cubicBezTo>
                <a:close/>
                <a:moveTo>
                  <a:pt x="177" y="46"/>
                </a:moveTo>
                <a:cubicBezTo>
                  <a:pt x="177" y="48"/>
                  <a:pt x="177" y="50"/>
                  <a:pt x="178" y="50"/>
                </a:cubicBezTo>
                <a:cubicBezTo>
                  <a:pt x="177" y="49"/>
                  <a:pt x="180" y="46"/>
                  <a:pt x="177" y="46"/>
                </a:cubicBezTo>
                <a:close/>
                <a:moveTo>
                  <a:pt x="53" y="42"/>
                </a:moveTo>
                <a:cubicBezTo>
                  <a:pt x="55" y="42"/>
                  <a:pt x="54" y="42"/>
                  <a:pt x="54" y="43"/>
                </a:cubicBezTo>
                <a:cubicBezTo>
                  <a:pt x="58" y="44"/>
                  <a:pt x="53" y="39"/>
                  <a:pt x="56" y="40"/>
                </a:cubicBezTo>
                <a:cubicBezTo>
                  <a:pt x="55" y="39"/>
                  <a:pt x="56" y="37"/>
                  <a:pt x="55" y="37"/>
                </a:cubicBezTo>
                <a:cubicBezTo>
                  <a:pt x="55" y="39"/>
                  <a:pt x="53" y="37"/>
                  <a:pt x="53" y="38"/>
                </a:cubicBezTo>
                <a:cubicBezTo>
                  <a:pt x="54" y="40"/>
                  <a:pt x="54" y="41"/>
                  <a:pt x="53" y="42"/>
                </a:cubicBezTo>
                <a:close/>
                <a:moveTo>
                  <a:pt x="20" y="79"/>
                </a:moveTo>
                <a:cubicBezTo>
                  <a:pt x="21" y="79"/>
                  <a:pt x="21" y="79"/>
                  <a:pt x="21" y="79"/>
                </a:cubicBezTo>
                <a:cubicBezTo>
                  <a:pt x="22" y="78"/>
                  <a:pt x="21" y="78"/>
                  <a:pt x="23" y="79"/>
                </a:cubicBezTo>
                <a:cubicBezTo>
                  <a:pt x="23" y="78"/>
                  <a:pt x="25" y="77"/>
                  <a:pt x="24" y="77"/>
                </a:cubicBezTo>
                <a:cubicBezTo>
                  <a:pt x="23" y="78"/>
                  <a:pt x="20" y="77"/>
                  <a:pt x="20" y="79"/>
                </a:cubicBezTo>
                <a:close/>
                <a:moveTo>
                  <a:pt x="44" y="98"/>
                </a:moveTo>
                <a:cubicBezTo>
                  <a:pt x="44" y="99"/>
                  <a:pt x="46" y="96"/>
                  <a:pt x="45" y="96"/>
                </a:cubicBezTo>
                <a:cubicBezTo>
                  <a:pt x="45" y="96"/>
                  <a:pt x="44" y="97"/>
                  <a:pt x="44" y="97"/>
                </a:cubicBezTo>
                <a:cubicBezTo>
                  <a:pt x="45" y="97"/>
                  <a:pt x="45" y="97"/>
                  <a:pt x="45" y="98"/>
                </a:cubicBezTo>
                <a:cubicBezTo>
                  <a:pt x="44" y="98"/>
                  <a:pt x="44" y="98"/>
                  <a:pt x="44" y="98"/>
                </a:cubicBezTo>
                <a:close/>
                <a:moveTo>
                  <a:pt x="42" y="101"/>
                </a:moveTo>
                <a:cubicBezTo>
                  <a:pt x="42" y="102"/>
                  <a:pt x="41" y="103"/>
                  <a:pt x="41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3" y="102"/>
                  <a:pt x="43" y="102"/>
                  <a:pt x="44" y="101"/>
                </a:cubicBezTo>
                <a:cubicBezTo>
                  <a:pt x="43" y="101"/>
                  <a:pt x="43" y="102"/>
                  <a:pt x="42" y="101"/>
                </a:cubicBezTo>
                <a:close/>
                <a:moveTo>
                  <a:pt x="67" y="108"/>
                </a:moveTo>
                <a:cubicBezTo>
                  <a:pt x="68" y="108"/>
                  <a:pt x="69" y="107"/>
                  <a:pt x="69" y="105"/>
                </a:cubicBezTo>
                <a:cubicBezTo>
                  <a:pt x="68" y="105"/>
                  <a:pt x="68" y="107"/>
                  <a:pt x="67" y="108"/>
                </a:cubicBezTo>
                <a:close/>
                <a:moveTo>
                  <a:pt x="93" y="55"/>
                </a:moveTo>
                <a:cubicBezTo>
                  <a:pt x="92" y="58"/>
                  <a:pt x="90" y="60"/>
                  <a:pt x="90" y="64"/>
                </a:cubicBezTo>
                <a:cubicBezTo>
                  <a:pt x="90" y="64"/>
                  <a:pt x="89" y="63"/>
                  <a:pt x="89" y="64"/>
                </a:cubicBezTo>
                <a:cubicBezTo>
                  <a:pt x="90" y="64"/>
                  <a:pt x="88" y="67"/>
                  <a:pt x="89" y="67"/>
                </a:cubicBezTo>
                <a:cubicBezTo>
                  <a:pt x="89" y="65"/>
                  <a:pt x="90" y="65"/>
                  <a:pt x="92" y="65"/>
                </a:cubicBezTo>
                <a:cubicBezTo>
                  <a:pt x="90" y="62"/>
                  <a:pt x="97" y="57"/>
                  <a:pt x="93" y="55"/>
                </a:cubicBezTo>
                <a:close/>
                <a:moveTo>
                  <a:pt x="164" y="67"/>
                </a:moveTo>
                <a:cubicBezTo>
                  <a:pt x="165" y="68"/>
                  <a:pt x="164" y="69"/>
                  <a:pt x="165" y="69"/>
                </a:cubicBezTo>
                <a:cubicBezTo>
                  <a:pt x="165" y="69"/>
                  <a:pt x="166" y="67"/>
                  <a:pt x="165" y="66"/>
                </a:cubicBezTo>
                <a:cubicBezTo>
                  <a:pt x="165" y="67"/>
                  <a:pt x="164" y="67"/>
                  <a:pt x="164" y="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971" y="1322564"/>
            <a:ext cx="3786187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6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6469157" y="1462860"/>
            <a:ext cx="589928" cy="609768"/>
          </a:xfrm>
          <a:custGeom>
            <a:avLst/>
            <a:gdLst>
              <a:gd name="T0" fmla="*/ 119 w 229"/>
              <a:gd name="T1" fmla="*/ 38 h 237"/>
              <a:gd name="T2" fmla="*/ 77 w 229"/>
              <a:gd name="T3" fmla="*/ 5 h 237"/>
              <a:gd name="T4" fmla="*/ 5 w 229"/>
              <a:gd name="T5" fmla="*/ 42 h 237"/>
              <a:gd name="T6" fmla="*/ 26 w 229"/>
              <a:gd name="T7" fmla="*/ 136 h 237"/>
              <a:gd name="T8" fmla="*/ 98 w 229"/>
              <a:gd name="T9" fmla="*/ 189 h 237"/>
              <a:gd name="T10" fmla="*/ 116 w 229"/>
              <a:gd name="T11" fmla="*/ 235 h 237"/>
              <a:gd name="T12" fmla="*/ 130 w 229"/>
              <a:gd name="T13" fmla="*/ 213 h 237"/>
              <a:gd name="T14" fmla="*/ 194 w 229"/>
              <a:gd name="T15" fmla="*/ 140 h 237"/>
              <a:gd name="T16" fmla="*/ 211 w 229"/>
              <a:gd name="T17" fmla="*/ 115 h 237"/>
              <a:gd name="T18" fmla="*/ 217 w 229"/>
              <a:gd name="T19" fmla="*/ 102 h 237"/>
              <a:gd name="T20" fmla="*/ 211 w 229"/>
              <a:gd name="T21" fmla="*/ 39 h 237"/>
              <a:gd name="T22" fmla="*/ 203 w 229"/>
              <a:gd name="T23" fmla="*/ 19 h 237"/>
              <a:gd name="T24" fmla="*/ 194 w 229"/>
              <a:gd name="T25" fmla="*/ 12 h 237"/>
              <a:gd name="T26" fmla="*/ 118 w 229"/>
              <a:gd name="T27" fmla="*/ 81 h 237"/>
              <a:gd name="T28" fmla="*/ 61 w 229"/>
              <a:gd name="T29" fmla="*/ 2 h 237"/>
              <a:gd name="T30" fmla="*/ 55 w 229"/>
              <a:gd name="T31" fmla="*/ 11 h 237"/>
              <a:gd name="T32" fmla="*/ 40 w 229"/>
              <a:gd name="T33" fmla="*/ 13 h 237"/>
              <a:gd name="T34" fmla="*/ 19 w 229"/>
              <a:gd name="T35" fmla="*/ 27 h 237"/>
              <a:gd name="T36" fmla="*/ 14 w 229"/>
              <a:gd name="T37" fmla="*/ 50 h 237"/>
              <a:gd name="T38" fmla="*/ 12 w 229"/>
              <a:gd name="T39" fmla="*/ 41 h 237"/>
              <a:gd name="T40" fmla="*/ 7 w 229"/>
              <a:gd name="T41" fmla="*/ 80 h 237"/>
              <a:gd name="T42" fmla="*/ 6 w 229"/>
              <a:gd name="T43" fmla="*/ 69 h 237"/>
              <a:gd name="T44" fmla="*/ 11 w 229"/>
              <a:gd name="T45" fmla="*/ 84 h 237"/>
              <a:gd name="T46" fmla="*/ 15 w 229"/>
              <a:gd name="T47" fmla="*/ 112 h 237"/>
              <a:gd name="T48" fmla="*/ 18 w 229"/>
              <a:gd name="T49" fmla="*/ 118 h 237"/>
              <a:gd name="T50" fmla="*/ 26 w 229"/>
              <a:gd name="T51" fmla="*/ 130 h 237"/>
              <a:gd name="T52" fmla="*/ 40 w 229"/>
              <a:gd name="T53" fmla="*/ 143 h 237"/>
              <a:gd name="T54" fmla="*/ 41 w 229"/>
              <a:gd name="T55" fmla="*/ 146 h 237"/>
              <a:gd name="T56" fmla="*/ 57 w 229"/>
              <a:gd name="T57" fmla="*/ 149 h 237"/>
              <a:gd name="T58" fmla="*/ 77 w 229"/>
              <a:gd name="T59" fmla="*/ 167 h 237"/>
              <a:gd name="T60" fmla="*/ 80 w 229"/>
              <a:gd name="T61" fmla="*/ 172 h 237"/>
              <a:gd name="T62" fmla="*/ 90 w 229"/>
              <a:gd name="T63" fmla="*/ 172 h 237"/>
              <a:gd name="T64" fmla="*/ 120 w 229"/>
              <a:gd name="T65" fmla="*/ 205 h 237"/>
              <a:gd name="T66" fmla="*/ 124 w 229"/>
              <a:gd name="T67" fmla="*/ 200 h 237"/>
              <a:gd name="T68" fmla="*/ 189 w 229"/>
              <a:gd name="T69" fmla="*/ 137 h 237"/>
              <a:gd name="T70" fmla="*/ 203 w 229"/>
              <a:gd name="T71" fmla="*/ 120 h 237"/>
              <a:gd name="T72" fmla="*/ 201 w 229"/>
              <a:gd name="T73" fmla="*/ 115 h 237"/>
              <a:gd name="T74" fmla="*/ 163 w 229"/>
              <a:gd name="T75" fmla="*/ 159 h 237"/>
              <a:gd name="T76" fmla="*/ 151 w 229"/>
              <a:gd name="T77" fmla="*/ 172 h 237"/>
              <a:gd name="T78" fmla="*/ 131 w 229"/>
              <a:gd name="T79" fmla="*/ 198 h 237"/>
              <a:gd name="T80" fmla="*/ 119 w 229"/>
              <a:gd name="T81" fmla="*/ 196 h 237"/>
              <a:gd name="T82" fmla="*/ 110 w 229"/>
              <a:gd name="T83" fmla="*/ 184 h 237"/>
              <a:gd name="T84" fmla="*/ 77 w 229"/>
              <a:gd name="T85" fmla="*/ 160 h 237"/>
              <a:gd name="T86" fmla="*/ 37 w 229"/>
              <a:gd name="T87" fmla="*/ 132 h 237"/>
              <a:gd name="T88" fmla="*/ 12 w 229"/>
              <a:gd name="T89" fmla="*/ 90 h 237"/>
              <a:gd name="T90" fmla="*/ 13 w 229"/>
              <a:gd name="T91" fmla="*/ 56 h 237"/>
              <a:gd name="T92" fmla="*/ 52 w 229"/>
              <a:gd name="T93" fmla="*/ 16 h 237"/>
              <a:gd name="T94" fmla="*/ 69 w 229"/>
              <a:gd name="T95" fmla="*/ 16 h 237"/>
              <a:gd name="T96" fmla="*/ 78 w 229"/>
              <a:gd name="T97" fmla="*/ 17 h 237"/>
              <a:gd name="T98" fmla="*/ 85 w 229"/>
              <a:gd name="T99" fmla="*/ 26 h 237"/>
              <a:gd name="T100" fmla="*/ 95 w 229"/>
              <a:gd name="T101" fmla="*/ 33 h 237"/>
              <a:gd name="T102" fmla="*/ 112 w 229"/>
              <a:gd name="T103" fmla="*/ 72 h 237"/>
              <a:gd name="T104" fmla="*/ 124 w 229"/>
              <a:gd name="T105" fmla="*/ 89 h 237"/>
              <a:gd name="T106" fmla="*/ 137 w 229"/>
              <a:gd name="T107" fmla="*/ 57 h 237"/>
              <a:gd name="T108" fmla="*/ 136 w 229"/>
              <a:gd name="T109" fmla="*/ 88 h 237"/>
              <a:gd name="T110" fmla="*/ 144 w 229"/>
              <a:gd name="T111" fmla="*/ 22 h 237"/>
              <a:gd name="T112" fmla="*/ 165 w 229"/>
              <a:gd name="T113" fmla="*/ 14 h 237"/>
              <a:gd name="T114" fmla="*/ 214 w 229"/>
              <a:gd name="T115" fmla="*/ 49 h 237"/>
              <a:gd name="T116" fmla="*/ 213 w 229"/>
              <a:gd name="T117" fmla="*/ 88 h 237"/>
              <a:gd name="T118" fmla="*/ 210 w 229"/>
              <a:gd name="T119" fmla="*/ 102 h 237"/>
              <a:gd name="T120" fmla="*/ 214 w 229"/>
              <a:gd name="T121" fmla="*/ 90 h 237"/>
              <a:gd name="T122" fmla="*/ 218 w 229"/>
              <a:gd name="T123" fmla="*/ 5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9" h="237">
                <a:moveTo>
                  <a:pt x="213" y="28"/>
                </a:moveTo>
                <a:cubicBezTo>
                  <a:pt x="209" y="20"/>
                  <a:pt x="203" y="13"/>
                  <a:pt x="196" y="9"/>
                </a:cubicBezTo>
                <a:cubicBezTo>
                  <a:pt x="192" y="8"/>
                  <a:pt x="190" y="7"/>
                  <a:pt x="187" y="5"/>
                </a:cubicBezTo>
                <a:cubicBezTo>
                  <a:pt x="176" y="4"/>
                  <a:pt x="167" y="3"/>
                  <a:pt x="158" y="4"/>
                </a:cubicBezTo>
                <a:cubicBezTo>
                  <a:pt x="150" y="5"/>
                  <a:pt x="137" y="13"/>
                  <a:pt x="132" y="18"/>
                </a:cubicBezTo>
                <a:cubicBezTo>
                  <a:pt x="131" y="20"/>
                  <a:pt x="131" y="22"/>
                  <a:pt x="129" y="21"/>
                </a:cubicBezTo>
                <a:cubicBezTo>
                  <a:pt x="126" y="26"/>
                  <a:pt x="123" y="30"/>
                  <a:pt x="119" y="32"/>
                </a:cubicBezTo>
                <a:cubicBezTo>
                  <a:pt x="119" y="36"/>
                  <a:pt x="119" y="35"/>
                  <a:pt x="119" y="38"/>
                </a:cubicBezTo>
                <a:cubicBezTo>
                  <a:pt x="118" y="38"/>
                  <a:pt x="116" y="38"/>
                  <a:pt x="116" y="40"/>
                </a:cubicBezTo>
                <a:cubicBezTo>
                  <a:pt x="117" y="41"/>
                  <a:pt x="119" y="43"/>
                  <a:pt x="117" y="44"/>
                </a:cubicBezTo>
                <a:cubicBezTo>
                  <a:pt x="114" y="38"/>
                  <a:pt x="109" y="33"/>
                  <a:pt x="105" y="28"/>
                </a:cubicBezTo>
                <a:cubicBezTo>
                  <a:pt x="108" y="26"/>
                  <a:pt x="102" y="24"/>
                  <a:pt x="102" y="21"/>
                </a:cubicBezTo>
                <a:cubicBezTo>
                  <a:pt x="102" y="23"/>
                  <a:pt x="99" y="19"/>
                  <a:pt x="101" y="20"/>
                </a:cubicBezTo>
                <a:cubicBezTo>
                  <a:pt x="101" y="20"/>
                  <a:pt x="102" y="20"/>
                  <a:pt x="102" y="20"/>
                </a:cubicBezTo>
                <a:cubicBezTo>
                  <a:pt x="99" y="18"/>
                  <a:pt x="97" y="17"/>
                  <a:pt x="96" y="14"/>
                </a:cubicBezTo>
                <a:cubicBezTo>
                  <a:pt x="89" y="12"/>
                  <a:pt x="84" y="5"/>
                  <a:pt x="77" y="5"/>
                </a:cubicBezTo>
                <a:cubicBezTo>
                  <a:pt x="73" y="4"/>
                  <a:pt x="71" y="4"/>
                  <a:pt x="66" y="2"/>
                </a:cubicBezTo>
                <a:cubicBezTo>
                  <a:pt x="65" y="2"/>
                  <a:pt x="65" y="3"/>
                  <a:pt x="64" y="3"/>
                </a:cubicBezTo>
                <a:cubicBezTo>
                  <a:pt x="64" y="2"/>
                  <a:pt x="65" y="2"/>
                  <a:pt x="65" y="2"/>
                </a:cubicBezTo>
                <a:cubicBezTo>
                  <a:pt x="61" y="0"/>
                  <a:pt x="54" y="0"/>
                  <a:pt x="52" y="3"/>
                </a:cubicBezTo>
                <a:cubicBezTo>
                  <a:pt x="55" y="2"/>
                  <a:pt x="56" y="3"/>
                  <a:pt x="58" y="3"/>
                </a:cubicBezTo>
                <a:cubicBezTo>
                  <a:pt x="53" y="4"/>
                  <a:pt x="47" y="6"/>
                  <a:pt x="42" y="6"/>
                </a:cubicBezTo>
                <a:cubicBezTo>
                  <a:pt x="28" y="14"/>
                  <a:pt x="13" y="22"/>
                  <a:pt x="8" y="38"/>
                </a:cubicBezTo>
                <a:cubicBezTo>
                  <a:pt x="6" y="39"/>
                  <a:pt x="7" y="41"/>
                  <a:pt x="5" y="42"/>
                </a:cubicBezTo>
                <a:cubicBezTo>
                  <a:pt x="5" y="43"/>
                  <a:pt x="6" y="43"/>
                  <a:pt x="6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2" y="52"/>
                  <a:pt x="1" y="65"/>
                  <a:pt x="0" y="74"/>
                </a:cubicBezTo>
                <a:cubicBezTo>
                  <a:pt x="0" y="75"/>
                  <a:pt x="1" y="75"/>
                  <a:pt x="1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1" y="76"/>
                  <a:pt x="1" y="77"/>
                </a:cubicBezTo>
                <a:cubicBezTo>
                  <a:pt x="2" y="101"/>
                  <a:pt x="12" y="120"/>
                  <a:pt x="24" y="136"/>
                </a:cubicBezTo>
                <a:cubicBezTo>
                  <a:pt x="25" y="137"/>
                  <a:pt x="26" y="136"/>
                  <a:pt x="26" y="136"/>
                </a:cubicBezTo>
                <a:cubicBezTo>
                  <a:pt x="30" y="144"/>
                  <a:pt x="40" y="151"/>
                  <a:pt x="48" y="156"/>
                </a:cubicBezTo>
                <a:cubicBezTo>
                  <a:pt x="53" y="162"/>
                  <a:pt x="60" y="166"/>
                  <a:pt x="67" y="169"/>
                </a:cubicBezTo>
                <a:cubicBezTo>
                  <a:pt x="67" y="169"/>
                  <a:pt x="67" y="168"/>
                  <a:pt x="68" y="168"/>
                </a:cubicBezTo>
                <a:cubicBezTo>
                  <a:pt x="69" y="170"/>
                  <a:pt x="67" y="168"/>
                  <a:pt x="67" y="170"/>
                </a:cubicBezTo>
                <a:cubicBezTo>
                  <a:pt x="69" y="172"/>
                  <a:pt x="74" y="173"/>
                  <a:pt x="73" y="174"/>
                </a:cubicBezTo>
                <a:cubicBezTo>
                  <a:pt x="78" y="174"/>
                  <a:pt x="81" y="181"/>
                  <a:pt x="84" y="180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90" y="183"/>
                  <a:pt x="95" y="186"/>
                  <a:pt x="98" y="189"/>
                </a:cubicBezTo>
                <a:cubicBezTo>
                  <a:pt x="98" y="189"/>
                  <a:pt x="98" y="188"/>
                  <a:pt x="97" y="189"/>
                </a:cubicBezTo>
                <a:cubicBezTo>
                  <a:pt x="99" y="192"/>
                  <a:pt x="104" y="194"/>
                  <a:pt x="105" y="195"/>
                </a:cubicBezTo>
                <a:cubicBezTo>
                  <a:pt x="105" y="195"/>
                  <a:pt x="104" y="196"/>
                  <a:pt x="105" y="196"/>
                </a:cubicBezTo>
                <a:cubicBezTo>
                  <a:pt x="110" y="200"/>
                  <a:pt x="115" y="207"/>
                  <a:pt x="118" y="214"/>
                </a:cubicBezTo>
                <a:cubicBezTo>
                  <a:pt x="119" y="220"/>
                  <a:pt x="117" y="226"/>
                  <a:pt x="115" y="232"/>
                </a:cubicBezTo>
                <a:cubicBezTo>
                  <a:pt x="113" y="232"/>
                  <a:pt x="113" y="237"/>
                  <a:pt x="115" y="235"/>
                </a:cubicBezTo>
                <a:cubicBezTo>
                  <a:pt x="114" y="234"/>
                  <a:pt x="117" y="232"/>
                  <a:pt x="116" y="231"/>
                </a:cubicBezTo>
                <a:cubicBezTo>
                  <a:pt x="117" y="232"/>
                  <a:pt x="117" y="234"/>
                  <a:pt x="116" y="235"/>
                </a:cubicBezTo>
                <a:cubicBezTo>
                  <a:pt x="117" y="234"/>
                  <a:pt x="119" y="234"/>
                  <a:pt x="120" y="232"/>
                </a:cubicBezTo>
                <a:cubicBezTo>
                  <a:pt x="120" y="231"/>
                  <a:pt x="121" y="230"/>
                  <a:pt x="122" y="229"/>
                </a:cubicBezTo>
                <a:cubicBezTo>
                  <a:pt x="122" y="229"/>
                  <a:pt x="123" y="228"/>
                  <a:pt x="123" y="228"/>
                </a:cubicBezTo>
                <a:cubicBezTo>
                  <a:pt x="123" y="228"/>
                  <a:pt x="123" y="227"/>
                  <a:pt x="122" y="227"/>
                </a:cubicBezTo>
                <a:cubicBezTo>
                  <a:pt x="123" y="226"/>
                  <a:pt x="123" y="227"/>
                  <a:pt x="124" y="227"/>
                </a:cubicBezTo>
                <a:cubicBezTo>
                  <a:pt x="125" y="225"/>
                  <a:pt x="126" y="223"/>
                  <a:pt x="126" y="221"/>
                </a:cubicBezTo>
                <a:cubicBezTo>
                  <a:pt x="126" y="220"/>
                  <a:pt x="126" y="220"/>
                  <a:pt x="126" y="219"/>
                </a:cubicBezTo>
                <a:cubicBezTo>
                  <a:pt x="126" y="216"/>
                  <a:pt x="127" y="213"/>
                  <a:pt x="130" y="213"/>
                </a:cubicBezTo>
                <a:cubicBezTo>
                  <a:pt x="135" y="200"/>
                  <a:pt x="148" y="191"/>
                  <a:pt x="155" y="182"/>
                </a:cubicBezTo>
                <a:cubicBezTo>
                  <a:pt x="160" y="178"/>
                  <a:pt x="163" y="172"/>
                  <a:pt x="168" y="169"/>
                </a:cubicBezTo>
                <a:cubicBezTo>
                  <a:pt x="168" y="167"/>
                  <a:pt x="169" y="167"/>
                  <a:pt x="168" y="166"/>
                </a:cubicBezTo>
                <a:cubicBezTo>
                  <a:pt x="170" y="167"/>
                  <a:pt x="174" y="163"/>
                  <a:pt x="173" y="161"/>
                </a:cubicBezTo>
                <a:cubicBezTo>
                  <a:pt x="173" y="162"/>
                  <a:pt x="174" y="162"/>
                  <a:pt x="174" y="162"/>
                </a:cubicBezTo>
                <a:cubicBezTo>
                  <a:pt x="180" y="155"/>
                  <a:pt x="186" y="148"/>
                  <a:pt x="192" y="142"/>
                </a:cubicBezTo>
                <a:cubicBezTo>
                  <a:pt x="192" y="142"/>
                  <a:pt x="191" y="141"/>
                  <a:pt x="192" y="141"/>
                </a:cubicBezTo>
                <a:cubicBezTo>
                  <a:pt x="193" y="141"/>
                  <a:pt x="193" y="141"/>
                  <a:pt x="194" y="140"/>
                </a:cubicBezTo>
                <a:cubicBezTo>
                  <a:pt x="193" y="140"/>
                  <a:pt x="193" y="140"/>
                  <a:pt x="193" y="139"/>
                </a:cubicBezTo>
                <a:cubicBezTo>
                  <a:pt x="194" y="139"/>
                  <a:pt x="195" y="139"/>
                  <a:pt x="195" y="138"/>
                </a:cubicBezTo>
                <a:cubicBezTo>
                  <a:pt x="194" y="137"/>
                  <a:pt x="197" y="135"/>
                  <a:pt x="198" y="135"/>
                </a:cubicBezTo>
                <a:cubicBezTo>
                  <a:pt x="198" y="130"/>
                  <a:pt x="207" y="126"/>
                  <a:pt x="207" y="121"/>
                </a:cubicBezTo>
                <a:cubicBezTo>
                  <a:pt x="206" y="122"/>
                  <a:pt x="205" y="126"/>
                  <a:pt x="204" y="125"/>
                </a:cubicBezTo>
                <a:cubicBezTo>
                  <a:pt x="205" y="124"/>
                  <a:pt x="207" y="118"/>
                  <a:pt x="208" y="121"/>
                </a:cubicBezTo>
                <a:cubicBezTo>
                  <a:pt x="208" y="120"/>
                  <a:pt x="208" y="119"/>
                  <a:pt x="208" y="119"/>
                </a:cubicBezTo>
                <a:cubicBezTo>
                  <a:pt x="211" y="120"/>
                  <a:pt x="209" y="113"/>
                  <a:pt x="211" y="115"/>
                </a:cubicBezTo>
                <a:cubicBezTo>
                  <a:pt x="212" y="114"/>
                  <a:pt x="210" y="114"/>
                  <a:pt x="210" y="113"/>
                </a:cubicBezTo>
                <a:cubicBezTo>
                  <a:pt x="211" y="113"/>
                  <a:pt x="211" y="111"/>
                  <a:pt x="212" y="110"/>
                </a:cubicBezTo>
                <a:cubicBezTo>
                  <a:pt x="213" y="112"/>
                  <a:pt x="209" y="113"/>
                  <a:pt x="212" y="113"/>
                </a:cubicBezTo>
                <a:cubicBezTo>
                  <a:pt x="212" y="111"/>
                  <a:pt x="214" y="109"/>
                  <a:pt x="215" y="106"/>
                </a:cubicBezTo>
                <a:cubicBezTo>
                  <a:pt x="213" y="106"/>
                  <a:pt x="214" y="110"/>
                  <a:pt x="212" y="110"/>
                </a:cubicBezTo>
                <a:cubicBezTo>
                  <a:pt x="213" y="107"/>
                  <a:pt x="214" y="105"/>
                  <a:pt x="216" y="103"/>
                </a:cubicBezTo>
                <a:cubicBezTo>
                  <a:pt x="216" y="105"/>
                  <a:pt x="214" y="104"/>
                  <a:pt x="215" y="106"/>
                </a:cubicBezTo>
                <a:cubicBezTo>
                  <a:pt x="217" y="106"/>
                  <a:pt x="216" y="103"/>
                  <a:pt x="217" y="102"/>
                </a:cubicBezTo>
                <a:cubicBezTo>
                  <a:pt x="217" y="102"/>
                  <a:pt x="216" y="102"/>
                  <a:pt x="216" y="101"/>
                </a:cubicBezTo>
                <a:cubicBezTo>
                  <a:pt x="218" y="100"/>
                  <a:pt x="218" y="100"/>
                  <a:pt x="218" y="101"/>
                </a:cubicBezTo>
                <a:cubicBezTo>
                  <a:pt x="229" y="80"/>
                  <a:pt x="228" y="44"/>
                  <a:pt x="213" y="28"/>
                </a:cubicBezTo>
                <a:close/>
                <a:moveTo>
                  <a:pt x="214" y="41"/>
                </a:moveTo>
                <a:cubicBezTo>
                  <a:pt x="214" y="42"/>
                  <a:pt x="216" y="41"/>
                  <a:pt x="214" y="42"/>
                </a:cubicBezTo>
                <a:cubicBezTo>
                  <a:pt x="216" y="44"/>
                  <a:pt x="219" y="53"/>
                  <a:pt x="214" y="53"/>
                </a:cubicBezTo>
                <a:cubicBezTo>
                  <a:pt x="213" y="50"/>
                  <a:pt x="213" y="49"/>
                  <a:pt x="215" y="52"/>
                </a:cubicBezTo>
                <a:cubicBezTo>
                  <a:pt x="214" y="48"/>
                  <a:pt x="214" y="43"/>
                  <a:pt x="211" y="39"/>
                </a:cubicBezTo>
                <a:cubicBezTo>
                  <a:pt x="211" y="37"/>
                  <a:pt x="215" y="40"/>
                  <a:pt x="214" y="38"/>
                </a:cubicBezTo>
                <a:cubicBezTo>
                  <a:pt x="215" y="37"/>
                  <a:pt x="216" y="41"/>
                  <a:pt x="214" y="41"/>
                </a:cubicBezTo>
                <a:close/>
                <a:moveTo>
                  <a:pt x="214" y="35"/>
                </a:moveTo>
                <a:cubicBezTo>
                  <a:pt x="214" y="36"/>
                  <a:pt x="214" y="36"/>
                  <a:pt x="214" y="37"/>
                </a:cubicBezTo>
                <a:cubicBezTo>
                  <a:pt x="212" y="37"/>
                  <a:pt x="212" y="35"/>
                  <a:pt x="211" y="35"/>
                </a:cubicBezTo>
                <a:cubicBezTo>
                  <a:pt x="212" y="34"/>
                  <a:pt x="212" y="36"/>
                  <a:pt x="214" y="35"/>
                </a:cubicBezTo>
                <a:close/>
                <a:moveTo>
                  <a:pt x="194" y="12"/>
                </a:moveTo>
                <a:cubicBezTo>
                  <a:pt x="194" y="15"/>
                  <a:pt x="200" y="16"/>
                  <a:pt x="203" y="19"/>
                </a:cubicBezTo>
                <a:cubicBezTo>
                  <a:pt x="202" y="22"/>
                  <a:pt x="208" y="27"/>
                  <a:pt x="210" y="30"/>
                </a:cubicBezTo>
                <a:cubicBezTo>
                  <a:pt x="209" y="32"/>
                  <a:pt x="210" y="29"/>
                  <a:pt x="208" y="30"/>
                </a:cubicBezTo>
                <a:cubicBezTo>
                  <a:pt x="209" y="33"/>
                  <a:pt x="212" y="31"/>
                  <a:pt x="213" y="35"/>
                </a:cubicBezTo>
                <a:cubicBezTo>
                  <a:pt x="206" y="30"/>
                  <a:pt x="204" y="21"/>
                  <a:pt x="194" y="18"/>
                </a:cubicBezTo>
                <a:cubicBezTo>
                  <a:pt x="194" y="17"/>
                  <a:pt x="191" y="14"/>
                  <a:pt x="190" y="14"/>
                </a:cubicBezTo>
                <a:cubicBezTo>
                  <a:pt x="189" y="14"/>
                  <a:pt x="189" y="13"/>
                  <a:pt x="189" y="12"/>
                </a:cubicBezTo>
                <a:cubicBezTo>
                  <a:pt x="187" y="15"/>
                  <a:pt x="181" y="11"/>
                  <a:pt x="180" y="9"/>
                </a:cubicBezTo>
                <a:cubicBezTo>
                  <a:pt x="185" y="8"/>
                  <a:pt x="191" y="13"/>
                  <a:pt x="194" y="12"/>
                </a:cubicBezTo>
                <a:close/>
                <a:moveTo>
                  <a:pt x="158" y="11"/>
                </a:moveTo>
                <a:cubicBezTo>
                  <a:pt x="159" y="11"/>
                  <a:pt x="159" y="12"/>
                  <a:pt x="159" y="12"/>
                </a:cubicBezTo>
                <a:cubicBezTo>
                  <a:pt x="159" y="11"/>
                  <a:pt x="164" y="11"/>
                  <a:pt x="165" y="10"/>
                </a:cubicBezTo>
                <a:cubicBezTo>
                  <a:pt x="162" y="13"/>
                  <a:pt x="156" y="14"/>
                  <a:pt x="150" y="15"/>
                </a:cubicBezTo>
                <a:cubicBezTo>
                  <a:pt x="153" y="13"/>
                  <a:pt x="156" y="13"/>
                  <a:pt x="158" y="11"/>
                </a:cubicBezTo>
                <a:close/>
                <a:moveTo>
                  <a:pt x="117" y="77"/>
                </a:moveTo>
                <a:cubicBezTo>
                  <a:pt x="118" y="78"/>
                  <a:pt x="118" y="78"/>
                  <a:pt x="118" y="76"/>
                </a:cubicBezTo>
                <a:cubicBezTo>
                  <a:pt x="120" y="79"/>
                  <a:pt x="116" y="79"/>
                  <a:pt x="118" y="81"/>
                </a:cubicBezTo>
                <a:cubicBezTo>
                  <a:pt x="118" y="82"/>
                  <a:pt x="115" y="79"/>
                  <a:pt x="117" y="77"/>
                </a:cubicBezTo>
                <a:close/>
                <a:moveTo>
                  <a:pt x="114" y="69"/>
                </a:moveTo>
                <a:cubicBezTo>
                  <a:pt x="111" y="68"/>
                  <a:pt x="113" y="59"/>
                  <a:pt x="113" y="55"/>
                </a:cubicBezTo>
                <a:cubicBezTo>
                  <a:pt x="115" y="59"/>
                  <a:pt x="111" y="64"/>
                  <a:pt x="114" y="69"/>
                </a:cubicBezTo>
                <a:close/>
                <a:moveTo>
                  <a:pt x="111" y="49"/>
                </a:moveTo>
                <a:cubicBezTo>
                  <a:pt x="113" y="48"/>
                  <a:pt x="112" y="50"/>
                  <a:pt x="113" y="50"/>
                </a:cubicBezTo>
                <a:cubicBezTo>
                  <a:pt x="112" y="52"/>
                  <a:pt x="110" y="49"/>
                  <a:pt x="111" y="49"/>
                </a:cubicBezTo>
                <a:close/>
                <a:moveTo>
                  <a:pt x="61" y="2"/>
                </a:moveTo>
                <a:cubicBezTo>
                  <a:pt x="61" y="3"/>
                  <a:pt x="60" y="1"/>
                  <a:pt x="60" y="2"/>
                </a:cubicBezTo>
                <a:cubicBezTo>
                  <a:pt x="61" y="3"/>
                  <a:pt x="61" y="4"/>
                  <a:pt x="59" y="3"/>
                </a:cubicBezTo>
                <a:cubicBezTo>
                  <a:pt x="59" y="2"/>
                  <a:pt x="60" y="1"/>
                  <a:pt x="61" y="2"/>
                </a:cubicBezTo>
                <a:close/>
                <a:moveTo>
                  <a:pt x="51" y="12"/>
                </a:moveTo>
                <a:cubicBezTo>
                  <a:pt x="52" y="12"/>
                  <a:pt x="53" y="11"/>
                  <a:pt x="53" y="12"/>
                </a:cubicBezTo>
                <a:cubicBezTo>
                  <a:pt x="55" y="12"/>
                  <a:pt x="52" y="11"/>
                  <a:pt x="53" y="10"/>
                </a:cubicBezTo>
                <a:cubicBezTo>
                  <a:pt x="55" y="12"/>
                  <a:pt x="55" y="8"/>
                  <a:pt x="57" y="10"/>
                </a:cubicBezTo>
                <a:cubicBezTo>
                  <a:pt x="57" y="11"/>
                  <a:pt x="56" y="12"/>
                  <a:pt x="55" y="11"/>
                </a:cubicBezTo>
                <a:cubicBezTo>
                  <a:pt x="54" y="14"/>
                  <a:pt x="56" y="11"/>
                  <a:pt x="56" y="13"/>
                </a:cubicBezTo>
                <a:cubicBezTo>
                  <a:pt x="54" y="13"/>
                  <a:pt x="53" y="13"/>
                  <a:pt x="51" y="14"/>
                </a:cubicBezTo>
                <a:cubicBezTo>
                  <a:pt x="51" y="13"/>
                  <a:pt x="51" y="13"/>
                  <a:pt x="51" y="12"/>
                </a:cubicBezTo>
                <a:close/>
                <a:moveTo>
                  <a:pt x="40" y="13"/>
                </a:moveTo>
                <a:cubicBezTo>
                  <a:pt x="41" y="14"/>
                  <a:pt x="45" y="12"/>
                  <a:pt x="45" y="10"/>
                </a:cubicBezTo>
                <a:cubicBezTo>
                  <a:pt x="46" y="11"/>
                  <a:pt x="47" y="11"/>
                  <a:pt x="48" y="11"/>
                </a:cubicBezTo>
                <a:cubicBezTo>
                  <a:pt x="46" y="13"/>
                  <a:pt x="42" y="14"/>
                  <a:pt x="38" y="15"/>
                </a:cubicBezTo>
                <a:cubicBezTo>
                  <a:pt x="39" y="14"/>
                  <a:pt x="40" y="14"/>
                  <a:pt x="40" y="13"/>
                </a:cubicBezTo>
                <a:close/>
                <a:moveTo>
                  <a:pt x="25" y="25"/>
                </a:moveTo>
                <a:cubicBezTo>
                  <a:pt x="26" y="24"/>
                  <a:pt x="25" y="24"/>
                  <a:pt x="25" y="24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2"/>
                  <a:pt x="29" y="21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23"/>
                  <a:pt x="27" y="25"/>
                  <a:pt x="24" y="26"/>
                </a:cubicBezTo>
                <a:cubicBezTo>
                  <a:pt x="24" y="25"/>
                  <a:pt x="25" y="24"/>
                  <a:pt x="25" y="25"/>
                </a:cubicBezTo>
                <a:close/>
                <a:moveTo>
                  <a:pt x="19" y="27"/>
                </a:moveTo>
                <a:cubicBezTo>
                  <a:pt x="21" y="29"/>
                  <a:pt x="20" y="27"/>
                  <a:pt x="21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8"/>
                  <a:pt x="21" y="29"/>
                  <a:pt x="19" y="29"/>
                </a:cubicBezTo>
                <a:cubicBezTo>
                  <a:pt x="19" y="29"/>
                  <a:pt x="19" y="28"/>
                  <a:pt x="19" y="27"/>
                </a:cubicBezTo>
                <a:close/>
                <a:moveTo>
                  <a:pt x="22" y="32"/>
                </a:moveTo>
                <a:cubicBezTo>
                  <a:pt x="22" y="38"/>
                  <a:pt x="14" y="45"/>
                  <a:pt x="16" y="50"/>
                </a:cubicBezTo>
                <a:cubicBezTo>
                  <a:pt x="16" y="51"/>
                  <a:pt x="16" y="51"/>
                  <a:pt x="16" y="50"/>
                </a:cubicBezTo>
                <a:cubicBezTo>
                  <a:pt x="15" y="49"/>
                  <a:pt x="15" y="51"/>
                  <a:pt x="14" y="50"/>
                </a:cubicBezTo>
                <a:cubicBezTo>
                  <a:pt x="15" y="43"/>
                  <a:pt x="18" y="38"/>
                  <a:pt x="22" y="32"/>
                </a:cubicBezTo>
                <a:close/>
                <a:moveTo>
                  <a:pt x="14" y="37"/>
                </a:moveTo>
                <a:cubicBezTo>
                  <a:pt x="15" y="38"/>
                  <a:pt x="13" y="39"/>
                  <a:pt x="14" y="39"/>
                </a:cubicBezTo>
                <a:cubicBezTo>
                  <a:pt x="14" y="40"/>
                  <a:pt x="14" y="39"/>
                  <a:pt x="13" y="39"/>
                </a:cubicBezTo>
                <a:cubicBezTo>
                  <a:pt x="14" y="39"/>
                  <a:pt x="13" y="37"/>
                  <a:pt x="14" y="37"/>
                </a:cubicBezTo>
                <a:close/>
                <a:moveTo>
                  <a:pt x="11" y="44"/>
                </a:moveTo>
                <a:cubicBezTo>
                  <a:pt x="12" y="46"/>
                  <a:pt x="12" y="42"/>
                  <a:pt x="12" y="40"/>
                </a:cubicBezTo>
                <a:cubicBezTo>
                  <a:pt x="12" y="40"/>
                  <a:pt x="12" y="41"/>
                  <a:pt x="12" y="41"/>
                </a:cubicBezTo>
                <a:cubicBezTo>
                  <a:pt x="13" y="42"/>
                  <a:pt x="13" y="40"/>
                  <a:pt x="13" y="41"/>
                </a:cubicBezTo>
                <a:cubicBezTo>
                  <a:pt x="13" y="41"/>
                  <a:pt x="13" y="44"/>
                  <a:pt x="12" y="44"/>
                </a:cubicBezTo>
                <a:cubicBezTo>
                  <a:pt x="12" y="46"/>
                  <a:pt x="14" y="45"/>
                  <a:pt x="13" y="47"/>
                </a:cubicBezTo>
                <a:cubicBezTo>
                  <a:pt x="12" y="46"/>
                  <a:pt x="11" y="48"/>
                  <a:pt x="12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46"/>
                  <a:pt x="9" y="46"/>
                  <a:pt x="11" y="44"/>
                </a:cubicBezTo>
                <a:close/>
                <a:moveTo>
                  <a:pt x="7" y="80"/>
                </a:moveTo>
                <a:cubicBezTo>
                  <a:pt x="6" y="80"/>
                  <a:pt x="6" y="78"/>
                  <a:pt x="6" y="76"/>
                </a:cubicBezTo>
                <a:cubicBezTo>
                  <a:pt x="8" y="77"/>
                  <a:pt x="7" y="78"/>
                  <a:pt x="7" y="80"/>
                </a:cubicBezTo>
                <a:close/>
                <a:moveTo>
                  <a:pt x="6" y="70"/>
                </a:moveTo>
                <a:cubicBezTo>
                  <a:pt x="7" y="71"/>
                  <a:pt x="8" y="75"/>
                  <a:pt x="7" y="76"/>
                </a:cubicBezTo>
                <a:cubicBezTo>
                  <a:pt x="6" y="74"/>
                  <a:pt x="6" y="72"/>
                  <a:pt x="6" y="70"/>
                </a:cubicBezTo>
                <a:close/>
                <a:moveTo>
                  <a:pt x="7" y="55"/>
                </a:moveTo>
                <a:cubicBezTo>
                  <a:pt x="6" y="56"/>
                  <a:pt x="7" y="57"/>
                  <a:pt x="8" y="57"/>
                </a:cubicBezTo>
                <a:cubicBezTo>
                  <a:pt x="6" y="59"/>
                  <a:pt x="8" y="64"/>
                  <a:pt x="6" y="69"/>
                </a:cubicBezTo>
                <a:cubicBezTo>
                  <a:pt x="5" y="65"/>
                  <a:pt x="7" y="54"/>
                  <a:pt x="8" y="50"/>
                </a:cubicBezTo>
                <a:cubicBezTo>
                  <a:pt x="10" y="50"/>
                  <a:pt x="7" y="54"/>
                  <a:pt x="9" y="52"/>
                </a:cubicBezTo>
                <a:cubicBezTo>
                  <a:pt x="9" y="53"/>
                  <a:pt x="8" y="55"/>
                  <a:pt x="7" y="55"/>
                </a:cubicBezTo>
                <a:close/>
                <a:moveTo>
                  <a:pt x="10" y="79"/>
                </a:moveTo>
                <a:cubicBezTo>
                  <a:pt x="11" y="78"/>
                  <a:pt x="12" y="82"/>
                  <a:pt x="12" y="83"/>
                </a:cubicBezTo>
                <a:cubicBezTo>
                  <a:pt x="10" y="83"/>
                  <a:pt x="12" y="79"/>
                  <a:pt x="10" y="79"/>
                </a:cubicBezTo>
                <a:close/>
                <a:moveTo>
                  <a:pt x="11" y="84"/>
                </a:moveTo>
                <a:cubicBezTo>
                  <a:pt x="11" y="84"/>
                  <a:pt x="11" y="84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11" y="84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4"/>
                  <a:pt x="11" y="84"/>
                  <a:pt x="12" y="84"/>
                </a:cubicBezTo>
                <a:cubicBezTo>
                  <a:pt x="13" y="85"/>
                  <a:pt x="11" y="86"/>
                  <a:pt x="11" y="86"/>
                </a:cubicBezTo>
                <a:cubicBezTo>
                  <a:pt x="10" y="85"/>
                  <a:pt x="11" y="85"/>
                  <a:pt x="11" y="84"/>
                </a:cubicBezTo>
                <a:close/>
                <a:moveTo>
                  <a:pt x="15" y="112"/>
                </a:moveTo>
                <a:cubicBezTo>
                  <a:pt x="14" y="111"/>
                  <a:pt x="15" y="108"/>
                  <a:pt x="13" y="108"/>
                </a:cubicBezTo>
                <a:cubicBezTo>
                  <a:pt x="13" y="105"/>
                  <a:pt x="13" y="101"/>
                  <a:pt x="11" y="99"/>
                </a:cubicBezTo>
                <a:cubicBezTo>
                  <a:pt x="11" y="99"/>
                  <a:pt x="12" y="98"/>
                  <a:pt x="12" y="98"/>
                </a:cubicBezTo>
                <a:cubicBezTo>
                  <a:pt x="14" y="99"/>
                  <a:pt x="16" y="107"/>
                  <a:pt x="17" y="110"/>
                </a:cubicBezTo>
                <a:cubicBezTo>
                  <a:pt x="17" y="111"/>
                  <a:pt x="17" y="110"/>
                  <a:pt x="18" y="110"/>
                </a:cubicBezTo>
                <a:cubicBezTo>
                  <a:pt x="18" y="111"/>
                  <a:pt x="17" y="112"/>
                  <a:pt x="17" y="113"/>
                </a:cubicBezTo>
                <a:cubicBezTo>
                  <a:pt x="16" y="113"/>
                  <a:pt x="16" y="110"/>
                  <a:pt x="15" y="112"/>
                </a:cubicBezTo>
                <a:close/>
                <a:moveTo>
                  <a:pt x="18" y="118"/>
                </a:moveTo>
                <a:cubicBezTo>
                  <a:pt x="18" y="117"/>
                  <a:pt x="18" y="117"/>
                  <a:pt x="19" y="117"/>
                </a:cubicBezTo>
                <a:cubicBezTo>
                  <a:pt x="18" y="117"/>
                  <a:pt x="18" y="116"/>
                  <a:pt x="17" y="116"/>
                </a:cubicBezTo>
                <a:cubicBezTo>
                  <a:pt x="18" y="115"/>
                  <a:pt x="19" y="116"/>
                  <a:pt x="20" y="116"/>
                </a:cubicBezTo>
                <a:cubicBezTo>
                  <a:pt x="20" y="115"/>
                  <a:pt x="19" y="115"/>
                  <a:pt x="19" y="114"/>
                </a:cubicBezTo>
                <a:cubicBezTo>
                  <a:pt x="22" y="115"/>
                  <a:pt x="19" y="119"/>
                  <a:pt x="18" y="118"/>
                </a:cubicBezTo>
                <a:close/>
                <a:moveTo>
                  <a:pt x="23" y="126"/>
                </a:moveTo>
                <a:cubicBezTo>
                  <a:pt x="23" y="124"/>
                  <a:pt x="23" y="128"/>
                  <a:pt x="25" y="127"/>
                </a:cubicBezTo>
                <a:cubicBezTo>
                  <a:pt x="25" y="129"/>
                  <a:pt x="26" y="128"/>
                  <a:pt x="26" y="130"/>
                </a:cubicBezTo>
                <a:cubicBezTo>
                  <a:pt x="25" y="130"/>
                  <a:pt x="22" y="126"/>
                  <a:pt x="23" y="126"/>
                </a:cubicBezTo>
                <a:close/>
                <a:moveTo>
                  <a:pt x="37" y="141"/>
                </a:moveTo>
                <a:cubicBezTo>
                  <a:pt x="37" y="142"/>
                  <a:pt x="36" y="138"/>
                  <a:pt x="37" y="138"/>
                </a:cubicBezTo>
                <a:cubicBezTo>
                  <a:pt x="37" y="138"/>
                  <a:pt x="37" y="139"/>
                  <a:pt x="38" y="139"/>
                </a:cubicBezTo>
                <a:cubicBezTo>
                  <a:pt x="37" y="139"/>
                  <a:pt x="36" y="140"/>
                  <a:pt x="37" y="141"/>
                </a:cubicBezTo>
                <a:close/>
                <a:moveTo>
                  <a:pt x="38" y="141"/>
                </a:moveTo>
                <a:cubicBezTo>
                  <a:pt x="39" y="141"/>
                  <a:pt x="39" y="141"/>
                  <a:pt x="39" y="141"/>
                </a:cubicBezTo>
                <a:cubicBezTo>
                  <a:pt x="40" y="141"/>
                  <a:pt x="40" y="142"/>
                  <a:pt x="40" y="143"/>
                </a:cubicBezTo>
                <a:cubicBezTo>
                  <a:pt x="40" y="143"/>
                  <a:pt x="40" y="144"/>
                  <a:pt x="39" y="144"/>
                </a:cubicBezTo>
                <a:cubicBezTo>
                  <a:pt x="39" y="142"/>
                  <a:pt x="38" y="143"/>
                  <a:pt x="38" y="141"/>
                </a:cubicBezTo>
                <a:close/>
                <a:moveTo>
                  <a:pt x="42" y="143"/>
                </a:moveTo>
                <a:cubicBezTo>
                  <a:pt x="42" y="144"/>
                  <a:pt x="42" y="144"/>
                  <a:pt x="42" y="144"/>
                </a:cubicBezTo>
                <a:cubicBezTo>
                  <a:pt x="42" y="144"/>
                  <a:pt x="43" y="144"/>
                  <a:pt x="43" y="145"/>
                </a:cubicBezTo>
                <a:cubicBezTo>
                  <a:pt x="41" y="145"/>
                  <a:pt x="41" y="145"/>
                  <a:pt x="40" y="145"/>
                </a:cubicBezTo>
                <a:cubicBezTo>
                  <a:pt x="40" y="144"/>
                  <a:pt x="40" y="142"/>
                  <a:pt x="42" y="143"/>
                </a:cubicBezTo>
                <a:close/>
                <a:moveTo>
                  <a:pt x="41" y="146"/>
                </a:moveTo>
                <a:cubicBezTo>
                  <a:pt x="42" y="145"/>
                  <a:pt x="43" y="145"/>
                  <a:pt x="44" y="146"/>
                </a:cubicBezTo>
                <a:cubicBezTo>
                  <a:pt x="44" y="146"/>
                  <a:pt x="44" y="146"/>
                  <a:pt x="43" y="146"/>
                </a:cubicBezTo>
                <a:cubicBezTo>
                  <a:pt x="46" y="148"/>
                  <a:pt x="49" y="149"/>
                  <a:pt x="50" y="152"/>
                </a:cubicBezTo>
                <a:cubicBezTo>
                  <a:pt x="46" y="151"/>
                  <a:pt x="44" y="148"/>
                  <a:pt x="41" y="146"/>
                </a:cubicBezTo>
                <a:close/>
                <a:moveTo>
                  <a:pt x="56" y="147"/>
                </a:moveTo>
                <a:cubicBezTo>
                  <a:pt x="55" y="148"/>
                  <a:pt x="55" y="148"/>
                  <a:pt x="54" y="147"/>
                </a:cubicBezTo>
                <a:cubicBezTo>
                  <a:pt x="55" y="146"/>
                  <a:pt x="56" y="148"/>
                  <a:pt x="57" y="147"/>
                </a:cubicBezTo>
                <a:cubicBezTo>
                  <a:pt x="56" y="148"/>
                  <a:pt x="57" y="148"/>
                  <a:pt x="57" y="149"/>
                </a:cubicBezTo>
                <a:cubicBezTo>
                  <a:pt x="57" y="150"/>
                  <a:pt x="55" y="149"/>
                  <a:pt x="56" y="147"/>
                </a:cubicBezTo>
                <a:close/>
                <a:moveTo>
                  <a:pt x="76" y="167"/>
                </a:moveTo>
                <a:cubicBezTo>
                  <a:pt x="75" y="167"/>
                  <a:pt x="75" y="168"/>
                  <a:pt x="75" y="169"/>
                </a:cubicBezTo>
                <a:cubicBezTo>
                  <a:pt x="72" y="163"/>
                  <a:pt x="64" y="163"/>
                  <a:pt x="61" y="157"/>
                </a:cubicBezTo>
                <a:cubicBezTo>
                  <a:pt x="61" y="157"/>
                  <a:pt x="61" y="158"/>
                  <a:pt x="60" y="158"/>
                </a:cubicBezTo>
                <a:cubicBezTo>
                  <a:pt x="60" y="157"/>
                  <a:pt x="61" y="157"/>
                  <a:pt x="61" y="157"/>
                </a:cubicBezTo>
                <a:cubicBezTo>
                  <a:pt x="64" y="159"/>
                  <a:pt x="73" y="162"/>
                  <a:pt x="73" y="164"/>
                </a:cubicBezTo>
                <a:cubicBezTo>
                  <a:pt x="73" y="167"/>
                  <a:pt x="76" y="165"/>
                  <a:pt x="77" y="167"/>
                </a:cubicBezTo>
                <a:cubicBezTo>
                  <a:pt x="76" y="166"/>
                  <a:pt x="78" y="169"/>
                  <a:pt x="79" y="170"/>
                </a:cubicBezTo>
                <a:cubicBezTo>
                  <a:pt x="78" y="169"/>
                  <a:pt x="75" y="169"/>
                  <a:pt x="76" y="167"/>
                </a:cubicBezTo>
                <a:close/>
                <a:moveTo>
                  <a:pt x="79" y="165"/>
                </a:moveTo>
                <a:cubicBezTo>
                  <a:pt x="79" y="164"/>
                  <a:pt x="79" y="163"/>
                  <a:pt x="78" y="163"/>
                </a:cubicBezTo>
                <a:cubicBezTo>
                  <a:pt x="79" y="163"/>
                  <a:pt x="79" y="163"/>
                  <a:pt x="79" y="162"/>
                </a:cubicBezTo>
                <a:cubicBezTo>
                  <a:pt x="80" y="162"/>
                  <a:pt x="80" y="164"/>
                  <a:pt x="79" y="165"/>
                </a:cubicBezTo>
                <a:close/>
                <a:moveTo>
                  <a:pt x="82" y="174"/>
                </a:moveTo>
                <a:cubicBezTo>
                  <a:pt x="81" y="175"/>
                  <a:pt x="80" y="173"/>
                  <a:pt x="80" y="172"/>
                </a:cubicBezTo>
                <a:cubicBezTo>
                  <a:pt x="82" y="173"/>
                  <a:pt x="83" y="171"/>
                  <a:pt x="84" y="174"/>
                </a:cubicBezTo>
                <a:cubicBezTo>
                  <a:pt x="83" y="174"/>
                  <a:pt x="80" y="172"/>
                  <a:pt x="82" y="174"/>
                </a:cubicBezTo>
                <a:close/>
                <a:moveTo>
                  <a:pt x="90" y="172"/>
                </a:moveTo>
                <a:cubicBezTo>
                  <a:pt x="89" y="172"/>
                  <a:pt x="88" y="173"/>
                  <a:pt x="88" y="170"/>
                </a:cubicBezTo>
                <a:cubicBezTo>
                  <a:pt x="88" y="171"/>
                  <a:pt x="89" y="171"/>
                  <a:pt x="89" y="171"/>
                </a:cubicBezTo>
                <a:cubicBezTo>
                  <a:pt x="89" y="172"/>
                  <a:pt x="90" y="171"/>
                  <a:pt x="90" y="171"/>
                </a:cubicBezTo>
                <a:cubicBezTo>
                  <a:pt x="90" y="171"/>
                  <a:pt x="90" y="171"/>
                  <a:pt x="90" y="171"/>
                </a:cubicBezTo>
                <a:lnTo>
                  <a:pt x="90" y="172"/>
                </a:lnTo>
                <a:close/>
                <a:moveTo>
                  <a:pt x="106" y="188"/>
                </a:moveTo>
                <a:cubicBezTo>
                  <a:pt x="106" y="189"/>
                  <a:pt x="107" y="189"/>
                  <a:pt x="108" y="188"/>
                </a:cubicBezTo>
                <a:cubicBezTo>
                  <a:pt x="109" y="191"/>
                  <a:pt x="111" y="190"/>
                  <a:pt x="112" y="194"/>
                </a:cubicBezTo>
                <a:cubicBezTo>
                  <a:pt x="110" y="192"/>
                  <a:pt x="106" y="192"/>
                  <a:pt x="106" y="188"/>
                </a:cubicBezTo>
                <a:close/>
                <a:moveTo>
                  <a:pt x="122" y="207"/>
                </a:moveTo>
                <a:cubicBezTo>
                  <a:pt x="123" y="209"/>
                  <a:pt x="123" y="209"/>
                  <a:pt x="123" y="212"/>
                </a:cubicBezTo>
                <a:cubicBezTo>
                  <a:pt x="121" y="209"/>
                  <a:pt x="120" y="206"/>
                  <a:pt x="119" y="203"/>
                </a:cubicBezTo>
                <a:cubicBezTo>
                  <a:pt x="118" y="202"/>
                  <a:pt x="120" y="204"/>
                  <a:pt x="120" y="205"/>
                </a:cubicBezTo>
                <a:cubicBezTo>
                  <a:pt x="122" y="204"/>
                  <a:pt x="122" y="205"/>
                  <a:pt x="123" y="206"/>
                </a:cubicBezTo>
                <a:cubicBezTo>
                  <a:pt x="123" y="207"/>
                  <a:pt x="123" y="205"/>
                  <a:pt x="121" y="206"/>
                </a:cubicBezTo>
                <a:cubicBezTo>
                  <a:pt x="122" y="206"/>
                  <a:pt x="122" y="206"/>
                  <a:pt x="122" y="207"/>
                </a:cubicBezTo>
                <a:cubicBezTo>
                  <a:pt x="122" y="207"/>
                  <a:pt x="123" y="206"/>
                  <a:pt x="123" y="207"/>
                </a:cubicBezTo>
                <a:cubicBezTo>
                  <a:pt x="124" y="208"/>
                  <a:pt x="123" y="207"/>
                  <a:pt x="122" y="207"/>
                </a:cubicBezTo>
                <a:close/>
                <a:moveTo>
                  <a:pt x="120" y="196"/>
                </a:moveTo>
                <a:cubicBezTo>
                  <a:pt x="121" y="196"/>
                  <a:pt x="121" y="196"/>
                  <a:pt x="121" y="196"/>
                </a:cubicBezTo>
                <a:cubicBezTo>
                  <a:pt x="122" y="196"/>
                  <a:pt x="124" y="198"/>
                  <a:pt x="124" y="200"/>
                </a:cubicBezTo>
                <a:cubicBezTo>
                  <a:pt x="123" y="198"/>
                  <a:pt x="121" y="199"/>
                  <a:pt x="120" y="196"/>
                </a:cubicBezTo>
                <a:close/>
                <a:moveTo>
                  <a:pt x="168" y="165"/>
                </a:moveTo>
                <a:cubicBezTo>
                  <a:pt x="167" y="164"/>
                  <a:pt x="170" y="163"/>
                  <a:pt x="169" y="162"/>
                </a:cubicBezTo>
                <a:cubicBezTo>
                  <a:pt x="171" y="162"/>
                  <a:pt x="169" y="164"/>
                  <a:pt x="168" y="165"/>
                </a:cubicBezTo>
                <a:close/>
                <a:moveTo>
                  <a:pt x="189" y="137"/>
                </a:moveTo>
                <a:cubicBezTo>
                  <a:pt x="190" y="136"/>
                  <a:pt x="191" y="136"/>
                  <a:pt x="191" y="134"/>
                </a:cubicBezTo>
                <a:cubicBezTo>
                  <a:pt x="194" y="134"/>
                  <a:pt x="195" y="128"/>
                  <a:pt x="199" y="126"/>
                </a:cubicBezTo>
                <a:cubicBezTo>
                  <a:pt x="196" y="130"/>
                  <a:pt x="194" y="134"/>
                  <a:pt x="189" y="137"/>
                </a:cubicBezTo>
                <a:close/>
                <a:moveTo>
                  <a:pt x="200" y="126"/>
                </a:moveTo>
                <a:cubicBezTo>
                  <a:pt x="200" y="126"/>
                  <a:pt x="199" y="125"/>
                  <a:pt x="199" y="125"/>
                </a:cubicBezTo>
                <a:cubicBezTo>
                  <a:pt x="199" y="125"/>
                  <a:pt x="199" y="125"/>
                  <a:pt x="200" y="125"/>
                </a:cubicBezTo>
                <a:cubicBezTo>
                  <a:pt x="200" y="124"/>
                  <a:pt x="199" y="124"/>
                  <a:pt x="199" y="124"/>
                </a:cubicBezTo>
                <a:cubicBezTo>
                  <a:pt x="200" y="124"/>
                  <a:pt x="200" y="124"/>
                  <a:pt x="201" y="124"/>
                </a:cubicBezTo>
                <a:cubicBezTo>
                  <a:pt x="200" y="125"/>
                  <a:pt x="200" y="126"/>
                  <a:pt x="200" y="126"/>
                </a:cubicBezTo>
                <a:close/>
                <a:moveTo>
                  <a:pt x="201" y="123"/>
                </a:moveTo>
                <a:cubicBezTo>
                  <a:pt x="200" y="121"/>
                  <a:pt x="202" y="121"/>
                  <a:pt x="203" y="120"/>
                </a:cubicBezTo>
                <a:cubicBezTo>
                  <a:pt x="202" y="119"/>
                  <a:pt x="201" y="120"/>
                  <a:pt x="201" y="121"/>
                </a:cubicBezTo>
                <a:cubicBezTo>
                  <a:pt x="200" y="120"/>
                  <a:pt x="202" y="118"/>
                  <a:pt x="203" y="118"/>
                </a:cubicBezTo>
                <a:cubicBezTo>
                  <a:pt x="203" y="119"/>
                  <a:pt x="204" y="119"/>
                  <a:pt x="204" y="119"/>
                </a:cubicBezTo>
                <a:cubicBezTo>
                  <a:pt x="202" y="120"/>
                  <a:pt x="202" y="123"/>
                  <a:pt x="201" y="123"/>
                </a:cubicBezTo>
                <a:close/>
                <a:moveTo>
                  <a:pt x="201" y="112"/>
                </a:moveTo>
                <a:cubicBezTo>
                  <a:pt x="201" y="113"/>
                  <a:pt x="201" y="114"/>
                  <a:pt x="202" y="114"/>
                </a:cubicBezTo>
                <a:cubicBezTo>
                  <a:pt x="201" y="115"/>
                  <a:pt x="200" y="114"/>
                  <a:pt x="200" y="114"/>
                </a:cubicBezTo>
                <a:cubicBezTo>
                  <a:pt x="199" y="115"/>
                  <a:pt x="200" y="115"/>
                  <a:pt x="201" y="115"/>
                </a:cubicBezTo>
                <a:cubicBezTo>
                  <a:pt x="201" y="116"/>
                  <a:pt x="200" y="116"/>
                  <a:pt x="199" y="116"/>
                </a:cubicBezTo>
                <a:cubicBezTo>
                  <a:pt x="199" y="118"/>
                  <a:pt x="200" y="119"/>
                  <a:pt x="197" y="119"/>
                </a:cubicBezTo>
                <a:cubicBezTo>
                  <a:pt x="197" y="121"/>
                  <a:pt x="192" y="125"/>
                  <a:pt x="190" y="128"/>
                </a:cubicBezTo>
                <a:cubicBezTo>
                  <a:pt x="184" y="136"/>
                  <a:pt x="179" y="143"/>
                  <a:pt x="173" y="150"/>
                </a:cubicBezTo>
                <a:cubicBezTo>
                  <a:pt x="172" y="151"/>
                  <a:pt x="170" y="151"/>
                  <a:pt x="170" y="153"/>
                </a:cubicBezTo>
                <a:cubicBezTo>
                  <a:pt x="168" y="155"/>
                  <a:pt x="163" y="157"/>
                  <a:pt x="164" y="161"/>
                </a:cubicBezTo>
                <a:cubicBezTo>
                  <a:pt x="164" y="163"/>
                  <a:pt x="163" y="161"/>
                  <a:pt x="162" y="161"/>
                </a:cubicBezTo>
                <a:cubicBezTo>
                  <a:pt x="162" y="160"/>
                  <a:pt x="164" y="161"/>
                  <a:pt x="163" y="159"/>
                </a:cubicBezTo>
                <a:cubicBezTo>
                  <a:pt x="162" y="160"/>
                  <a:pt x="161" y="161"/>
                  <a:pt x="160" y="162"/>
                </a:cubicBezTo>
                <a:cubicBezTo>
                  <a:pt x="162" y="163"/>
                  <a:pt x="159" y="165"/>
                  <a:pt x="161" y="165"/>
                </a:cubicBezTo>
                <a:cubicBezTo>
                  <a:pt x="158" y="167"/>
                  <a:pt x="157" y="172"/>
                  <a:pt x="153" y="173"/>
                </a:cubicBezTo>
                <a:cubicBezTo>
                  <a:pt x="153" y="173"/>
                  <a:pt x="153" y="172"/>
                  <a:pt x="153" y="172"/>
                </a:cubicBezTo>
                <a:cubicBezTo>
                  <a:pt x="154" y="171"/>
                  <a:pt x="156" y="171"/>
                  <a:pt x="156" y="168"/>
                </a:cubicBezTo>
                <a:cubicBezTo>
                  <a:pt x="158" y="168"/>
                  <a:pt x="157" y="167"/>
                  <a:pt x="157" y="166"/>
                </a:cubicBezTo>
                <a:cubicBezTo>
                  <a:pt x="158" y="169"/>
                  <a:pt x="159" y="164"/>
                  <a:pt x="160" y="163"/>
                </a:cubicBezTo>
                <a:cubicBezTo>
                  <a:pt x="155" y="167"/>
                  <a:pt x="154" y="168"/>
                  <a:pt x="151" y="172"/>
                </a:cubicBezTo>
                <a:cubicBezTo>
                  <a:pt x="152" y="172"/>
                  <a:pt x="152" y="173"/>
                  <a:pt x="152" y="174"/>
                </a:cubicBezTo>
                <a:cubicBezTo>
                  <a:pt x="151" y="175"/>
                  <a:pt x="151" y="176"/>
                  <a:pt x="150" y="175"/>
                </a:cubicBezTo>
                <a:cubicBezTo>
                  <a:pt x="151" y="174"/>
                  <a:pt x="151" y="173"/>
                  <a:pt x="151" y="172"/>
                </a:cubicBezTo>
                <a:cubicBezTo>
                  <a:pt x="151" y="173"/>
                  <a:pt x="151" y="173"/>
                  <a:pt x="150" y="174"/>
                </a:cubicBezTo>
                <a:cubicBezTo>
                  <a:pt x="144" y="177"/>
                  <a:pt x="141" y="183"/>
                  <a:pt x="136" y="187"/>
                </a:cubicBezTo>
                <a:cubicBezTo>
                  <a:pt x="139" y="187"/>
                  <a:pt x="137" y="191"/>
                  <a:pt x="135" y="190"/>
                </a:cubicBezTo>
                <a:cubicBezTo>
                  <a:pt x="135" y="191"/>
                  <a:pt x="135" y="191"/>
                  <a:pt x="135" y="192"/>
                </a:cubicBezTo>
                <a:cubicBezTo>
                  <a:pt x="132" y="191"/>
                  <a:pt x="132" y="197"/>
                  <a:pt x="131" y="198"/>
                </a:cubicBezTo>
                <a:cubicBezTo>
                  <a:pt x="130" y="196"/>
                  <a:pt x="127" y="202"/>
                  <a:pt x="129" y="202"/>
                </a:cubicBezTo>
                <a:cubicBezTo>
                  <a:pt x="128" y="203"/>
                  <a:pt x="128" y="205"/>
                  <a:pt x="127" y="206"/>
                </a:cubicBezTo>
                <a:cubicBezTo>
                  <a:pt x="124" y="206"/>
                  <a:pt x="127" y="204"/>
                  <a:pt x="127" y="204"/>
                </a:cubicBezTo>
                <a:cubicBezTo>
                  <a:pt x="125" y="204"/>
                  <a:pt x="125" y="198"/>
                  <a:pt x="122" y="196"/>
                </a:cubicBezTo>
                <a:cubicBezTo>
                  <a:pt x="122" y="196"/>
                  <a:pt x="122" y="196"/>
                  <a:pt x="123" y="196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1" y="196"/>
                  <a:pt x="120" y="195"/>
                  <a:pt x="120" y="195"/>
                </a:cubicBezTo>
                <a:cubicBezTo>
                  <a:pt x="119" y="195"/>
                  <a:pt x="119" y="195"/>
                  <a:pt x="119" y="196"/>
                </a:cubicBezTo>
                <a:cubicBezTo>
                  <a:pt x="119" y="195"/>
                  <a:pt x="119" y="195"/>
                  <a:pt x="118" y="194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7" y="193"/>
                  <a:pt x="116" y="191"/>
                  <a:pt x="115" y="190"/>
                </a:cubicBezTo>
                <a:cubicBezTo>
                  <a:pt x="114" y="189"/>
                  <a:pt x="112" y="187"/>
                  <a:pt x="111" y="185"/>
                </a:cubicBezTo>
                <a:cubicBezTo>
                  <a:pt x="110" y="185"/>
                  <a:pt x="112" y="186"/>
                  <a:pt x="112" y="187"/>
                </a:cubicBezTo>
                <a:cubicBezTo>
                  <a:pt x="111" y="187"/>
                  <a:pt x="109" y="184"/>
                  <a:pt x="111" y="184"/>
                </a:cubicBezTo>
                <a:cubicBezTo>
                  <a:pt x="111" y="184"/>
                  <a:pt x="111" y="184"/>
                  <a:pt x="110" y="184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110" y="183"/>
                  <a:pt x="109" y="184"/>
                  <a:pt x="108" y="184"/>
                </a:cubicBezTo>
                <a:cubicBezTo>
                  <a:pt x="104" y="183"/>
                  <a:pt x="104" y="176"/>
                  <a:pt x="99" y="176"/>
                </a:cubicBezTo>
                <a:cubicBezTo>
                  <a:pt x="98" y="175"/>
                  <a:pt x="101" y="177"/>
                  <a:pt x="101" y="176"/>
                </a:cubicBezTo>
                <a:cubicBezTo>
                  <a:pt x="99" y="174"/>
                  <a:pt x="95" y="172"/>
                  <a:pt x="96" y="170"/>
                </a:cubicBezTo>
                <a:cubicBezTo>
                  <a:pt x="95" y="169"/>
                  <a:pt x="94" y="171"/>
                  <a:pt x="95" y="171"/>
                </a:cubicBezTo>
                <a:cubicBezTo>
                  <a:pt x="89" y="170"/>
                  <a:pt x="81" y="162"/>
                  <a:pt x="76" y="158"/>
                </a:cubicBezTo>
                <a:cubicBezTo>
                  <a:pt x="74" y="159"/>
                  <a:pt x="76" y="159"/>
                  <a:pt x="76" y="161"/>
                </a:cubicBezTo>
                <a:cubicBezTo>
                  <a:pt x="76" y="161"/>
                  <a:pt x="77" y="160"/>
                  <a:pt x="77" y="160"/>
                </a:cubicBezTo>
                <a:cubicBezTo>
                  <a:pt x="77" y="162"/>
                  <a:pt x="77" y="162"/>
                  <a:pt x="77" y="162"/>
                </a:cubicBezTo>
                <a:cubicBezTo>
                  <a:pt x="76" y="162"/>
                  <a:pt x="76" y="160"/>
                  <a:pt x="74" y="160"/>
                </a:cubicBezTo>
                <a:cubicBezTo>
                  <a:pt x="74" y="160"/>
                  <a:pt x="74" y="159"/>
                  <a:pt x="75" y="158"/>
                </a:cubicBezTo>
                <a:cubicBezTo>
                  <a:pt x="74" y="157"/>
                  <a:pt x="73" y="158"/>
                  <a:pt x="71" y="158"/>
                </a:cubicBezTo>
                <a:cubicBezTo>
                  <a:pt x="70" y="156"/>
                  <a:pt x="68" y="153"/>
                  <a:pt x="66" y="154"/>
                </a:cubicBezTo>
                <a:cubicBezTo>
                  <a:pt x="63" y="150"/>
                  <a:pt x="57" y="148"/>
                  <a:pt x="51" y="144"/>
                </a:cubicBezTo>
                <a:cubicBezTo>
                  <a:pt x="50" y="144"/>
                  <a:pt x="52" y="144"/>
                  <a:pt x="51" y="145"/>
                </a:cubicBezTo>
                <a:cubicBezTo>
                  <a:pt x="47" y="140"/>
                  <a:pt x="42" y="140"/>
                  <a:pt x="37" y="132"/>
                </a:cubicBezTo>
                <a:cubicBezTo>
                  <a:pt x="36" y="132"/>
                  <a:pt x="36" y="133"/>
                  <a:pt x="36" y="133"/>
                </a:cubicBezTo>
                <a:cubicBezTo>
                  <a:pt x="37" y="130"/>
                  <a:pt x="34" y="129"/>
                  <a:pt x="32" y="129"/>
                </a:cubicBezTo>
                <a:cubicBezTo>
                  <a:pt x="30" y="124"/>
                  <a:pt x="27" y="120"/>
                  <a:pt x="24" y="116"/>
                </a:cubicBezTo>
                <a:cubicBezTo>
                  <a:pt x="24" y="114"/>
                  <a:pt x="22" y="111"/>
                  <a:pt x="20" y="110"/>
                </a:cubicBezTo>
                <a:cubicBezTo>
                  <a:pt x="21" y="107"/>
                  <a:pt x="16" y="103"/>
                  <a:pt x="1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7" y="99"/>
                  <a:pt x="18" y="100"/>
                  <a:pt x="18" y="101"/>
                </a:cubicBezTo>
                <a:cubicBezTo>
                  <a:pt x="14" y="99"/>
                  <a:pt x="17" y="90"/>
                  <a:pt x="12" y="90"/>
                </a:cubicBezTo>
                <a:cubicBezTo>
                  <a:pt x="13" y="89"/>
                  <a:pt x="13" y="88"/>
                  <a:pt x="14" y="89"/>
                </a:cubicBezTo>
                <a:cubicBezTo>
                  <a:pt x="12" y="82"/>
                  <a:pt x="14" y="76"/>
                  <a:pt x="10" y="73"/>
                </a:cubicBezTo>
                <a:cubicBezTo>
                  <a:pt x="11" y="72"/>
                  <a:pt x="11" y="73"/>
                  <a:pt x="12" y="73"/>
                </a:cubicBezTo>
                <a:cubicBezTo>
                  <a:pt x="12" y="68"/>
                  <a:pt x="10" y="70"/>
                  <a:pt x="12" y="67"/>
                </a:cubicBezTo>
                <a:cubicBezTo>
                  <a:pt x="14" y="69"/>
                  <a:pt x="11" y="65"/>
                  <a:pt x="13" y="66"/>
                </a:cubicBezTo>
                <a:cubicBezTo>
                  <a:pt x="13" y="66"/>
                  <a:pt x="13" y="65"/>
                  <a:pt x="13" y="65"/>
                </a:cubicBezTo>
                <a:cubicBezTo>
                  <a:pt x="13" y="65"/>
                  <a:pt x="12" y="64"/>
                  <a:pt x="12" y="64"/>
                </a:cubicBezTo>
                <a:cubicBezTo>
                  <a:pt x="12" y="61"/>
                  <a:pt x="13" y="59"/>
                  <a:pt x="13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7" y="49"/>
                  <a:pt x="21" y="40"/>
                  <a:pt x="23" y="35"/>
                </a:cubicBezTo>
                <a:cubicBezTo>
                  <a:pt x="25" y="33"/>
                  <a:pt x="27" y="29"/>
                  <a:pt x="27" y="27"/>
                </a:cubicBezTo>
                <a:cubicBezTo>
                  <a:pt x="31" y="25"/>
                  <a:pt x="32" y="23"/>
                  <a:pt x="35" y="22"/>
                </a:cubicBezTo>
                <a:cubicBezTo>
                  <a:pt x="35" y="23"/>
                  <a:pt x="35" y="23"/>
                  <a:pt x="35" y="24"/>
                </a:cubicBezTo>
                <a:cubicBezTo>
                  <a:pt x="38" y="17"/>
                  <a:pt x="44" y="19"/>
                  <a:pt x="50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2" y="15"/>
                  <a:pt x="52" y="16"/>
                  <a:pt x="52" y="16"/>
                </a:cubicBezTo>
                <a:cubicBezTo>
                  <a:pt x="53" y="15"/>
                  <a:pt x="58" y="15"/>
                  <a:pt x="59" y="17"/>
                </a:cubicBezTo>
                <a:cubicBezTo>
                  <a:pt x="60" y="17"/>
                  <a:pt x="58" y="16"/>
                  <a:pt x="60" y="15"/>
                </a:cubicBezTo>
                <a:cubicBezTo>
                  <a:pt x="62" y="17"/>
                  <a:pt x="63" y="14"/>
                  <a:pt x="65" y="15"/>
                </a:cubicBezTo>
                <a:cubicBezTo>
                  <a:pt x="64" y="17"/>
                  <a:pt x="65" y="17"/>
                  <a:pt x="66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7"/>
                  <a:pt x="67" y="16"/>
                  <a:pt x="67" y="16"/>
                </a:cubicBezTo>
                <a:cubicBezTo>
                  <a:pt x="67" y="15"/>
                  <a:pt x="65" y="17"/>
                  <a:pt x="66" y="15"/>
                </a:cubicBezTo>
                <a:cubicBezTo>
                  <a:pt x="67" y="14"/>
                  <a:pt x="66" y="17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70" y="16"/>
                </a:cubicBezTo>
                <a:cubicBezTo>
                  <a:pt x="70" y="15"/>
                  <a:pt x="70" y="15"/>
                  <a:pt x="69" y="15"/>
                </a:cubicBezTo>
                <a:cubicBezTo>
                  <a:pt x="70" y="13"/>
                  <a:pt x="71" y="16"/>
                  <a:pt x="72" y="15"/>
                </a:cubicBezTo>
                <a:cubicBezTo>
                  <a:pt x="72" y="15"/>
                  <a:pt x="72" y="15"/>
                  <a:pt x="71" y="14"/>
                </a:cubicBezTo>
                <a:cubicBezTo>
                  <a:pt x="71" y="13"/>
                  <a:pt x="73" y="14"/>
                  <a:pt x="73" y="15"/>
                </a:cubicBezTo>
                <a:cubicBezTo>
                  <a:pt x="75" y="15"/>
                  <a:pt x="78" y="15"/>
                  <a:pt x="79" y="17"/>
                </a:cubicBezTo>
                <a:cubicBezTo>
                  <a:pt x="78" y="18"/>
                  <a:pt x="78" y="17"/>
                  <a:pt x="78" y="17"/>
                </a:cubicBezTo>
                <a:cubicBezTo>
                  <a:pt x="78" y="18"/>
                  <a:pt x="79" y="19"/>
                  <a:pt x="81" y="18"/>
                </a:cubicBezTo>
                <a:cubicBezTo>
                  <a:pt x="80" y="19"/>
                  <a:pt x="80" y="19"/>
                  <a:pt x="80" y="20"/>
                </a:cubicBezTo>
                <a:cubicBezTo>
                  <a:pt x="79" y="19"/>
                  <a:pt x="79" y="19"/>
                  <a:pt x="78" y="19"/>
                </a:cubicBezTo>
                <a:cubicBezTo>
                  <a:pt x="79" y="21"/>
                  <a:pt x="80" y="22"/>
                  <a:pt x="81" y="23"/>
                </a:cubicBezTo>
                <a:cubicBezTo>
                  <a:pt x="82" y="23"/>
                  <a:pt x="81" y="21"/>
                  <a:pt x="80" y="21"/>
                </a:cubicBezTo>
                <a:cubicBezTo>
                  <a:pt x="81" y="21"/>
                  <a:pt x="82" y="19"/>
                  <a:pt x="84" y="19"/>
                </a:cubicBezTo>
                <a:cubicBezTo>
                  <a:pt x="83" y="20"/>
                  <a:pt x="82" y="21"/>
                  <a:pt x="82" y="23"/>
                </a:cubicBezTo>
                <a:cubicBezTo>
                  <a:pt x="83" y="23"/>
                  <a:pt x="84" y="25"/>
                  <a:pt x="85" y="26"/>
                </a:cubicBezTo>
                <a:cubicBezTo>
                  <a:pt x="86" y="25"/>
                  <a:pt x="86" y="23"/>
                  <a:pt x="85" y="23"/>
                </a:cubicBezTo>
                <a:cubicBezTo>
                  <a:pt x="86" y="21"/>
                  <a:pt x="86" y="23"/>
                  <a:pt x="87" y="23"/>
                </a:cubicBezTo>
                <a:cubicBezTo>
                  <a:pt x="85" y="24"/>
                  <a:pt x="87" y="24"/>
                  <a:pt x="86" y="26"/>
                </a:cubicBezTo>
                <a:cubicBezTo>
                  <a:pt x="87" y="26"/>
                  <a:pt x="89" y="27"/>
                  <a:pt x="90" y="29"/>
                </a:cubicBezTo>
                <a:cubicBezTo>
                  <a:pt x="90" y="29"/>
                  <a:pt x="91" y="28"/>
                  <a:pt x="91" y="28"/>
                </a:cubicBezTo>
                <a:cubicBezTo>
                  <a:pt x="90" y="29"/>
                  <a:pt x="93" y="32"/>
                  <a:pt x="93" y="29"/>
                </a:cubicBezTo>
                <a:cubicBezTo>
                  <a:pt x="93" y="31"/>
                  <a:pt x="93" y="33"/>
                  <a:pt x="96" y="33"/>
                </a:cubicBezTo>
                <a:cubicBezTo>
                  <a:pt x="96" y="35"/>
                  <a:pt x="96" y="33"/>
                  <a:pt x="95" y="33"/>
                </a:cubicBezTo>
                <a:cubicBezTo>
                  <a:pt x="101" y="39"/>
                  <a:pt x="104" y="45"/>
                  <a:pt x="109" y="52"/>
                </a:cubicBezTo>
                <a:cubicBezTo>
                  <a:pt x="111" y="52"/>
                  <a:pt x="111" y="52"/>
                  <a:pt x="113" y="51"/>
                </a:cubicBezTo>
                <a:cubicBezTo>
                  <a:pt x="112" y="52"/>
                  <a:pt x="112" y="53"/>
                  <a:pt x="113" y="53"/>
                </a:cubicBezTo>
                <a:cubicBezTo>
                  <a:pt x="112" y="54"/>
                  <a:pt x="111" y="52"/>
                  <a:pt x="110" y="53"/>
                </a:cubicBezTo>
                <a:cubicBezTo>
                  <a:pt x="110" y="54"/>
                  <a:pt x="112" y="53"/>
                  <a:pt x="112" y="54"/>
                </a:cubicBezTo>
                <a:cubicBezTo>
                  <a:pt x="111" y="60"/>
                  <a:pt x="110" y="70"/>
                  <a:pt x="112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13" y="75"/>
                  <a:pt x="112" y="74"/>
                  <a:pt x="112" y="72"/>
                </a:cubicBezTo>
                <a:cubicBezTo>
                  <a:pt x="114" y="73"/>
                  <a:pt x="113" y="76"/>
                  <a:pt x="115" y="77"/>
                </a:cubicBezTo>
                <a:cubicBezTo>
                  <a:pt x="115" y="78"/>
                  <a:pt x="114" y="77"/>
                  <a:pt x="113" y="77"/>
                </a:cubicBezTo>
                <a:cubicBezTo>
                  <a:pt x="113" y="81"/>
                  <a:pt x="116" y="84"/>
                  <a:pt x="118" y="86"/>
                </a:cubicBezTo>
                <a:cubicBezTo>
                  <a:pt x="119" y="86"/>
                  <a:pt x="118" y="84"/>
                  <a:pt x="120" y="84"/>
                </a:cubicBezTo>
                <a:cubicBezTo>
                  <a:pt x="118" y="85"/>
                  <a:pt x="119" y="88"/>
                  <a:pt x="121" y="87"/>
                </a:cubicBezTo>
                <a:cubicBezTo>
                  <a:pt x="121" y="88"/>
                  <a:pt x="121" y="88"/>
                  <a:pt x="121" y="89"/>
                </a:cubicBezTo>
                <a:cubicBezTo>
                  <a:pt x="123" y="90"/>
                  <a:pt x="121" y="88"/>
                  <a:pt x="122" y="88"/>
                </a:cubicBezTo>
                <a:cubicBezTo>
                  <a:pt x="123" y="88"/>
                  <a:pt x="122" y="90"/>
                  <a:pt x="124" y="89"/>
                </a:cubicBezTo>
                <a:cubicBezTo>
                  <a:pt x="123" y="90"/>
                  <a:pt x="123" y="89"/>
                  <a:pt x="122" y="89"/>
                </a:cubicBezTo>
                <a:cubicBezTo>
                  <a:pt x="122" y="91"/>
                  <a:pt x="125" y="91"/>
                  <a:pt x="126" y="91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30" y="92"/>
                  <a:pt x="139" y="94"/>
                  <a:pt x="143" y="89"/>
                </a:cubicBezTo>
                <a:cubicBezTo>
                  <a:pt x="143" y="87"/>
                  <a:pt x="141" y="87"/>
                  <a:pt x="143" y="86"/>
                </a:cubicBezTo>
                <a:cubicBezTo>
                  <a:pt x="143" y="86"/>
                  <a:pt x="143" y="87"/>
                  <a:pt x="143" y="87"/>
                </a:cubicBezTo>
                <a:cubicBezTo>
                  <a:pt x="144" y="87"/>
                  <a:pt x="144" y="86"/>
                  <a:pt x="144" y="85"/>
                </a:cubicBezTo>
                <a:cubicBezTo>
                  <a:pt x="153" y="79"/>
                  <a:pt x="152" y="55"/>
                  <a:pt x="137" y="57"/>
                </a:cubicBezTo>
                <a:cubicBezTo>
                  <a:pt x="137" y="57"/>
                  <a:pt x="138" y="57"/>
                  <a:pt x="138" y="56"/>
                </a:cubicBezTo>
                <a:cubicBezTo>
                  <a:pt x="130" y="57"/>
                  <a:pt x="127" y="59"/>
                  <a:pt x="123" y="64"/>
                </a:cubicBezTo>
                <a:cubicBezTo>
                  <a:pt x="125" y="65"/>
                  <a:pt x="126" y="67"/>
                  <a:pt x="128" y="69"/>
                </a:cubicBezTo>
                <a:cubicBezTo>
                  <a:pt x="132" y="69"/>
                  <a:pt x="132" y="64"/>
                  <a:pt x="137" y="64"/>
                </a:cubicBezTo>
                <a:cubicBezTo>
                  <a:pt x="137" y="66"/>
                  <a:pt x="138" y="65"/>
                  <a:pt x="139" y="66"/>
                </a:cubicBezTo>
                <a:cubicBezTo>
                  <a:pt x="138" y="69"/>
                  <a:pt x="140" y="70"/>
                  <a:pt x="140" y="73"/>
                </a:cubicBezTo>
                <a:cubicBezTo>
                  <a:pt x="141" y="73"/>
                  <a:pt x="140" y="70"/>
                  <a:pt x="142" y="71"/>
                </a:cubicBezTo>
                <a:cubicBezTo>
                  <a:pt x="143" y="79"/>
                  <a:pt x="139" y="84"/>
                  <a:pt x="136" y="88"/>
                </a:cubicBezTo>
                <a:cubicBezTo>
                  <a:pt x="123" y="91"/>
                  <a:pt x="122" y="75"/>
                  <a:pt x="121" y="66"/>
                </a:cubicBezTo>
                <a:cubicBezTo>
                  <a:pt x="119" y="67"/>
                  <a:pt x="121" y="64"/>
                  <a:pt x="120" y="62"/>
                </a:cubicBezTo>
                <a:cubicBezTo>
                  <a:pt x="121" y="61"/>
                  <a:pt x="122" y="61"/>
                  <a:pt x="122" y="60"/>
                </a:cubicBezTo>
                <a:cubicBezTo>
                  <a:pt x="121" y="58"/>
                  <a:pt x="121" y="55"/>
                  <a:pt x="123" y="53"/>
                </a:cubicBezTo>
                <a:cubicBezTo>
                  <a:pt x="123" y="52"/>
                  <a:pt x="124" y="54"/>
                  <a:pt x="123" y="54"/>
                </a:cubicBezTo>
                <a:cubicBezTo>
                  <a:pt x="125" y="54"/>
                  <a:pt x="128" y="46"/>
                  <a:pt x="125" y="47"/>
                </a:cubicBezTo>
                <a:cubicBezTo>
                  <a:pt x="126" y="45"/>
                  <a:pt x="127" y="47"/>
                  <a:pt x="127" y="46"/>
                </a:cubicBezTo>
                <a:cubicBezTo>
                  <a:pt x="132" y="37"/>
                  <a:pt x="135" y="26"/>
                  <a:pt x="144" y="22"/>
                </a:cubicBezTo>
                <a:cubicBezTo>
                  <a:pt x="141" y="25"/>
                  <a:pt x="140" y="27"/>
                  <a:pt x="137" y="29"/>
                </a:cubicBezTo>
                <a:cubicBezTo>
                  <a:pt x="141" y="31"/>
                  <a:pt x="142" y="26"/>
                  <a:pt x="145" y="23"/>
                </a:cubicBezTo>
                <a:cubicBezTo>
                  <a:pt x="147" y="24"/>
                  <a:pt x="144" y="24"/>
                  <a:pt x="144" y="25"/>
                </a:cubicBezTo>
                <a:cubicBezTo>
                  <a:pt x="146" y="25"/>
                  <a:pt x="146" y="23"/>
                  <a:pt x="147" y="23"/>
                </a:cubicBezTo>
                <a:cubicBezTo>
                  <a:pt x="147" y="23"/>
                  <a:pt x="147" y="22"/>
                  <a:pt x="147" y="22"/>
                </a:cubicBezTo>
                <a:cubicBezTo>
                  <a:pt x="147" y="22"/>
                  <a:pt x="148" y="22"/>
                  <a:pt x="149" y="22"/>
                </a:cubicBezTo>
                <a:cubicBezTo>
                  <a:pt x="150" y="22"/>
                  <a:pt x="149" y="18"/>
                  <a:pt x="150" y="20"/>
                </a:cubicBezTo>
                <a:cubicBezTo>
                  <a:pt x="155" y="18"/>
                  <a:pt x="160" y="18"/>
                  <a:pt x="165" y="14"/>
                </a:cubicBezTo>
                <a:cubicBezTo>
                  <a:pt x="169" y="14"/>
                  <a:pt x="172" y="13"/>
                  <a:pt x="176" y="13"/>
                </a:cubicBezTo>
                <a:cubicBezTo>
                  <a:pt x="183" y="14"/>
                  <a:pt x="187" y="19"/>
                  <a:pt x="193" y="21"/>
                </a:cubicBezTo>
                <a:cubicBezTo>
                  <a:pt x="196" y="25"/>
                  <a:pt x="204" y="29"/>
                  <a:pt x="207" y="35"/>
                </a:cubicBezTo>
                <a:cubicBezTo>
                  <a:pt x="207" y="39"/>
                  <a:pt x="211" y="38"/>
                  <a:pt x="210" y="41"/>
                </a:cubicBezTo>
                <a:cubicBezTo>
                  <a:pt x="211" y="39"/>
                  <a:pt x="213" y="44"/>
                  <a:pt x="213" y="46"/>
                </a:cubicBezTo>
                <a:cubicBezTo>
                  <a:pt x="211" y="45"/>
                  <a:pt x="212" y="43"/>
                  <a:pt x="211" y="42"/>
                </a:cubicBezTo>
                <a:cubicBezTo>
                  <a:pt x="210" y="44"/>
                  <a:pt x="212" y="46"/>
                  <a:pt x="212" y="50"/>
                </a:cubicBezTo>
                <a:cubicBezTo>
                  <a:pt x="212" y="48"/>
                  <a:pt x="213" y="47"/>
                  <a:pt x="214" y="49"/>
                </a:cubicBezTo>
                <a:cubicBezTo>
                  <a:pt x="214" y="50"/>
                  <a:pt x="213" y="49"/>
                  <a:pt x="213" y="49"/>
                </a:cubicBezTo>
                <a:cubicBezTo>
                  <a:pt x="212" y="52"/>
                  <a:pt x="214" y="54"/>
                  <a:pt x="214" y="56"/>
                </a:cubicBezTo>
                <a:cubicBezTo>
                  <a:pt x="214" y="57"/>
                  <a:pt x="215" y="56"/>
                  <a:pt x="216" y="56"/>
                </a:cubicBezTo>
                <a:cubicBezTo>
                  <a:pt x="216" y="57"/>
                  <a:pt x="215" y="57"/>
                  <a:pt x="215" y="57"/>
                </a:cubicBezTo>
                <a:cubicBezTo>
                  <a:pt x="218" y="62"/>
                  <a:pt x="213" y="73"/>
                  <a:pt x="215" y="79"/>
                </a:cubicBezTo>
                <a:cubicBezTo>
                  <a:pt x="214" y="79"/>
                  <a:pt x="214" y="79"/>
                  <a:pt x="213" y="79"/>
                </a:cubicBezTo>
                <a:cubicBezTo>
                  <a:pt x="214" y="80"/>
                  <a:pt x="214" y="80"/>
                  <a:pt x="215" y="81"/>
                </a:cubicBezTo>
                <a:cubicBezTo>
                  <a:pt x="213" y="81"/>
                  <a:pt x="211" y="86"/>
                  <a:pt x="213" y="88"/>
                </a:cubicBezTo>
                <a:cubicBezTo>
                  <a:pt x="210" y="90"/>
                  <a:pt x="211" y="94"/>
                  <a:pt x="210" y="97"/>
                </a:cubicBezTo>
                <a:cubicBezTo>
                  <a:pt x="209" y="100"/>
                  <a:pt x="206" y="102"/>
                  <a:pt x="205" y="105"/>
                </a:cubicBezTo>
                <a:cubicBezTo>
                  <a:pt x="205" y="106"/>
                  <a:pt x="206" y="106"/>
                  <a:pt x="206" y="106"/>
                </a:cubicBezTo>
                <a:cubicBezTo>
                  <a:pt x="204" y="107"/>
                  <a:pt x="203" y="109"/>
                  <a:pt x="202" y="111"/>
                </a:cubicBezTo>
                <a:cubicBezTo>
                  <a:pt x="202" y="112"/>
                  <a:pt x="205" y="107"/>
                  <a:pt x="205" y="111"/>
                </a:cubicBezTo>
                <a:cubicBezTo>
                  <a:pt x="204" y="109"/>
                  <a:pt x="203" y="112"/>
                  <a:pt x="201" y="112"/>
                </a:cubicBezTo>
                <a:close/>
                <a:moveTo>
                  <a:pt x="206" y="110"/>
                </a:moveTo>
                <a:cubicBezTo>
                  <a:pt x="206" y="108"/>
                  <a:pt x="208" y="103"/>
                  <a:pt x="210" y="102"/>
                </a:cubicBezTo>
                <a:cubicBezTo>
                  <a:pt x="210" y="101"/>
                  <a:pt x="210" y="101"/>
                  <a:pt x="209" y="100"/>
                </a:cubicBezTo>
                <a:cubicBezTo>
                  <a:pt x="212" y="100"/>
                  <a:pt x="212" y="97"/>
                  <a:pt x="212" y="95"/>
                </a:cubicBezTo>
                <a:cubicBezTo>
                  <a:pt x="213" y="95"/>
                  <a:pt x="212" y="96"/>
                  <a:pt x="212" y="96"/>
                </a:cubicBezTo>
                <a:cubicBezTo>
                  <a:pt x="214" y="96"/>
                  <a:pt x="213" y="94"/>
                  <a:pt x="215" y="93"/>
                </a:cubicBezTo>
                <a:cubicBezTo>
                  <a:pt x="215" y="92"/>
                  <a:pt x="213" y="93"/>
                  <a:pt x="214" y="94"/>
                </a:cubicBezTo>
                <a:cubicBezTo>
                  <a:pt x="213" y="94"/>
                  <a:pt x="213" y="92"/>
                  <a:pt x="213" y="92"/>
                </a:cubicBezTo>
                <a:cubicBezTo>
                  <a:pt x="214" y="91"/>
                  <a:pt x="214" y="91"/>
                  <a:pt x="216" y="91"/>
                </a:cubicBezTo>
                <a:cubicBezTo>
                  <a:pt x="216" y="89"/>
                  <a:pt x="215" y="91"/>
                  <a:pt x="214" y="90"/>
                </a:cubicBezTo>
                <a:cubicBezTo>
                  <a:pt x="215" y="89"/>
                  <a:pt x="215" y="86"/>
                  <a:pt x="217" y="84"/>
                </a:cubicBezTo>
                <a:cubicBezTo>
                  <a:pt x="219" y="93"/>
                  <a:pt x="210" y="103"/>
                  <a:pt x="206" y="110"/>
                </a:cubicBezTo>
                <a:close/>
                <a:moveTo>
                  <a:pt x="217" y="74"/>
                </a:moveTo>
                <a:cubicBezTo>
                  <a:pt x="216" y="74"/>
                  <a:pt x="217" y="72"/>
                  <a:pt x="218" y="72"/>
                </a:cubicBezTo>
                <a:cubicBezTo>
                  <a:pt x="216" y="70"/>
                  <a:pt x="221" y="66"/>
                  <a:pt x="217" y="63"/>
                </a:cubicBezTo>
                <a:cubicBezTo>
                  <a:pt x="218" y="63"/>
                  <a:pt x="218" y="64"/>
                  <a:pt x="218" y="64"/>
                </a:cubicBezTo>
                <a:cubicBezTo>
                  <a:pt x="219" y="63"/>
                  <a:pt x="219" y="60"/>
                  <a:pt x="217" y="61"/>
                </a:cubicBezTo>
                <a:cubicBezTo>
                  <a:pt x="218" y="60"/>
                  <a:pt x="219" y="58"/>
                  <a:pt x="218" y="55"/>
                </a:cubicBezTo>
                <a:cubicBezTo>
                  <a:pt x="221" y="60"/>
                  <a:pt x="220" y="69"/>
                  <a:pt x="219" y="74"/>
                </a:cubicBezTo>
                <a:cubicBezTo>
                  <a:pt x="218" y="74"/>
                  <a:pt x="218" y="73"/>
                  <a:pt x="217" y="7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138515" y="1358614"/>
            <a:ext cx="551570" cy="738072"/>
          </a:xfrm>
          <a:custGeom>
            <a:avLst/>
            <a:gdLst>
              <a:gd name="T0" fmla="*/ 191 w 214"/>
              <a:gd name="T1" fmla="*/ 135 h 286"/>
              <a:gd name="T2" fmla="*/ 35 w 214"/>
              <a:gd name="T3" fmla="*/ 189 h 286"/>
              <a:gd name="T4" fmla="*/ 203 w 214"/>
              <a:gd name="T5" fmla="*/ 125 h 286"/>
              <a:gd name="T6" fmla="*/ 186 w 214"/>
              <a:gd name="T7" fmla="*/ 165 h 286"/>
              <a:gd name="T8" fmla="*/ 162 w 214"/>
              <a:gd name="T9" fmla="*/ 195 h 286"/>
              <a:gd name="T10" fmla="*/ 141 w 214"/>
              <a:gd name="T11" fmla="*/ 220 h 286"/>
              <a:gd name="T12" fmla="*/ 114 w 214"/>
              <a:gd name="T13" fmla="*/ 256 h 286"/>
              <a:gd name="T14" fmla="*/ 97 w 214"/>
              <a:gd name="T15" fmla="*/ 268 h 286"/>
              <a:gd name="T16" fmla="*/ 96 w 214"/>
              <a:gd name="T17" fmla="*/ 279 h 286"/>
              <a:gd name="T18" fmla="*/ 89 w 214"/>
              <a:gd name="T19" fmla="*/ 264 h 286"/>
              <a:gd name="T20" fmla="*/ 56 w 214"/>
              <a:gd name="T21" fmla="*/ 214 h 286"/>
              <a:gd name="T22" fmla="*/ 29 w 214"/>
              <a:gd name="T23" fmla="*/ 176 h 286"/>
              <a:gd name="T24" fmla="*/ 3 w 214"/>
              <a:gd name="T25" fmla="*/ 106 h 286"/>
              <a:gd name="T26" fmla="*/ 17 w 214"/>
              <a:gd name="T27" fmla="*/ 46 h 286"/>
              <a:gd name="T28" fmla="*/ 76 w 214"/>
              <a:gd name="T29" fmla="*/ 20 h 286"/>
              <a:gd name="T30" fmla="*/ 116 w 214"/>
              <a:gd name="T31" fmla="*/ 15 h 286"/>
              <a:gd name="T32" fmla="*/ 186 w 214"/>
              <a:gd name="T33" fmla="*/ 19 h 286"/>
              <a:gd name="T34" fmla="*/ 209 w 214"/>
              <a:gd name="T35" fmla="*/ 75 h 286"/>
              <a:gd name="T36" fmla="*/ 212 w 214"/>
              <a:gd name="T37" fmla="*/ 83 h 286"/>
              <a:gd name="T38" fmla="*/ 200 w 214"/>
              <a:gd name="T39" fmla="*/ 67 h 286"/>
              <a:gd name="T40" fmla="*/ 165 w 214"/>
              <a:gd name="T41" fmla="*/ 11 h 286"/>
              <a:gd name="T42" fmla="*/ 159 w 214"/>
              <a:gd name="T43" fmla="*/ 11 h 286"/>
              <a:gd name="T44" fmla="*/ 104 w 214"/>
              <a:gd name="T45" fmla="*/ 34 h 286"/>
              <a:gd name="T46" fmla="*/ 102 w 214"/>
              <a:gd name="T47" fmla="*/ 35 h 286"/>
              <a:gd name="T48" fmla="*/ 83 w 214"/>
              <a:gd name="T49" fmla="*/ 28 h 286"/>
              <a:gd name="T50" fmla="*/ 71 w 214"/>
              <a:gd name="T51" fmla="*/ 21 h 286"/>
              <a:gd name="T52" fmla="*/ 57 w 214"/>
              <a:gd name="T53" fmla="*/ 26 h 286"/>
              <a:gd name="T54" fmla="*/ 45 w 214"/>
              <a:gd name="T55" fmla="*/ 27 h 286"/>
              <a:gd name="T56" fmla="*/ 33 w 214"/>
              <a:gd name="T57" fmla="*/ 30 h 286"/>
              <a:gd name="T58" fmla="*/ 21 w 214"/>
              <a:gd name="T59" fmla="*/ 42 h 286"/>
              <a:gd name="T60" fmla="*/ 12 w 214"/>
              <a:gd name="T61" fmla="*/ 57 h 286"/>
              <a:gd name="T62" fmla="*/ 10 w 214"/>
              <a:gd name="T63" fmla="*/ 102 h 286"/>
              <a:gd name="T64" fmla="*/ 19 w 214"/>
              <a:gd name="T65" fmla="*/ 135 h 286"/>
              <a:gd name="T66" fmla="*/ 15 w 214"/>
              <a:gd name="T67" fmla="*/ 135 h 286"/>
              <a:gd name="T68" fmla="*/ 5 w 214"/>
              <a:gd name="T69" fmla="*/ 122 h 286"/>
              <a:gd name="T70" fmla="*/ 25 w 214"/>
              <a:gd name="T71" fmla="*/ 161 h 286"/>
              <a:gd name="T72" fmla="*/ 27 w 214"/>
              <a:gd name="T73" fmla="*/ 158 h 286"/>
              <a:gd name="T74" fmla="*/ 30 w 214"/>
              <a:gd name="T75" fmla="*/ 161 h 286"/>
              <a:gd name="T76" fmla="*/ 92 w 214"/>
              <a:gd name="T77" fmla="*/ 275 h 286"/>
              <a:gd name="T78" fmla="*/ 139 w 214"/>
              <a:gd name="T79" fmla="*/ 220 h 286"/>
              <a:gd name="T80" fmla="*/ 165 w 214"/>
              <a:gd name="T81" fmla="*/ 190 h 286"/>
              <a:gd name="T82" fmla="*/ 171 w 214"/>
              <a:gd name="T83" fmla="*/ 179 h 286"/>
              <a:gd name="T84" fmla="*/ 178 w 214"/>
              <a:gd name="T85" fmla="*/ 169 h 286"/>
              <a:gd name="T86" fmla="*/ 181 w 214"/>
              <a:gd name="T87" fmla="*/ 159 h 286"/>
              <a:gd name="T88" fmla="*/ 202 w 214"/>
              <a:gd name="T89" fmla="*/ 99 h 286"/>
              <a:gd name="T90" fmla="*/ 189 w 214"/>
              <a:gd name="T91" fmla="*/ 47 h 286"/>
              <a:gd name="T92" fmla="*/ 152 w 214"/>
              <a:gd name="T93" fmla="*/ 12 h 286"/>
              <a:gd name="T94" fmla="*/ 101 w 214"/>
              <a:gd name="T95" fmla="*/ 52 h 286"/>
              <a:gd name="T96" fmla="*/ 63 w 214"/>
              <a:gd name="T97" fmla="*/ 30 h 286"/>
              <a:gd name="T98" fmla="*/ 40 w 214"/>
              <a:gd name="T99" fmla="*/ 37 h 286"/>
              <a:gd name="T100" fmla="*/ 23 w 214"/>
              <a:gd name="T101" fmla="*/ 58 h 286"/>
              <a:gd name="T102" fmla="*/ 11 w 214"/>
              <a:gd name="T103" fmla="*/ 88 h 286"/>
              <a:gd name="T104" fmla="*/ 52 w 214"/>
              <a:gd name="T105" fmla="*/ 191 h 286"/>
              <a:gd name="T106" fmla="*/ 96 w 214"/>
              <a:gd name="T107" fmla="*/ 260 h 286"/>
              <a:gd name="T108" fmla="*/ 135 w 214"/>
              <a:gd name="T109" fmla="*/ 218 h 286"/>
              <a:gd name="T110" fmla="*/ 165 w 214"/>
              <a:gd name="T111" fmla="*/ 178 h 286"/>
              <a:gd name="T112" fmla="*/ 191 w 214"/>
              <a:gd name="T113" fmla="*/ 136 h 286"/>
              <a:gd name="T114" fmla="*/ 207 w 214"/>
              <a:gd name="T115" fmla="*/ 97 h 286"/>
              <a:gd name="T116" fmla="*/ 20 w 214"/>
              <a:gd name="T117" fmla="*/ 63 h 286"/>
              <a:gd name="T118" fmla="*/ 177 w 214"/>
              <a:gd name="T119" fmla="*/ 160 h 286"/>
              <a:gd name="T120" fmla="*/ 182 w 214"/>
              <a:gd name="T121" fmla="*/ 169 h 286"/>
              <a:gd name="T122" fmla="*/ 152 w 214"/>
              <a:gd name="T123" fmla="*/ 21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4" h="286">
                <a:moveTo>
                  <a:pt x="99" y="52"/>
                </a:moveTo>
                <a:cubicBezTo>
                  <a:pt x="101" y="51"/>
                  <a:pt x="100" y="54"/>
                  <a:pt x="101" y="53"/>
                </a:cubicBezTo>
                <a:cubicBezTo>
                  <a:pt x="99" y="57"/>
                  <a:pt x="98" y="56"/>
                  <a:pt x="99" y="52"/>
                </a:cubicBezTo>
                <a:close/>
                <a:moveTo>
                  <a:pt x="199" y="109"/>
                </a:moveTo>
                <a:cubicBezTo>
                  <a:pt x="199" y="108"/>
                  <a:pt x="200" y="105"/>
                  <a:pt x="198" y="106"/>
                </a:cubicBezTo>
                <a:cubicBezTo>
                  <a:pt x="198" y="107"/>
                  <a:pt x="197" y="108"/>
                  <a:pt x="199" y="109"/>
                </a:cubicBezTo>
                <a:close/>
                <a:moveTo>
                  <a:pt x="198" y="111"/>
                </a:moveTo>
                <a:cubicBezTo>
                  <a:pt x="199" y="111"/>
                  <a:pt x="199" y="110"/>
                  <a:pt x="200" y="110"/>
                </a:cubicBezTo>
                <a:cubicBezTo>
                  <a:pt x="199" y="109"/>
                  <a:pt x="199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lose/>
                <a:moveTo>
                  <a:pt x="191" y="135"/>
                </a:moveTo>
                <a:cubicBezTo>
                  <a:pt x="189" y="135"/>
                  <a:pt x="189" y="137"/>
                  <a:pt x="188" y="138"/>
                </a:cubicBezTo>
                <a:cubicBezTo>
                  <a:pt x="190" y="138"/>
                  <a:pt x="190" y="136"/>
                  <a:pt x="191" y="135"/>
                </a:cubicBezTo>
                <a:close/>
                <a:moveTo>
                  <a:pt x="187" y="142"/>
                </a:moveTo>
                <a:cubicBezTo>
                  <a:pt x="188" y="140"/>
                  <a:pt x="188" y="142"/>
                  <a:pt x="189" y="142"/>
                </a:cubicBezTo>
                <a:cubicBezTo>
                  <a:pt x="189" y="142"/>
                  <a:pt x="189" y="140"/>
                  <a:pt x="190" y="140"/>
                </a:cubicBezTo>
                <a:cubicBezTo>
                  <a:pt x="189" y="140"/>
                  <a:pt x="189" y="139"/>
                  <a:pt x="188" y="139"/>
                </a:cubicBezTo>
                <a:cubicBezTo>
                  <a:pt x="188" y="140"/>
                  <a:pt x="186" y="141"/>
                  <a:pt x="187" y="142"/>
                </a:cubicBezTo>
                <a:close/>
                <a:moveTo>
                  <a:pt x="184" y="147"/>
                </a:moveTo>
                <a:cubicBezTo>
                  <a:pt x="184" y="146"/>
                  <a:pt x="187" y="145"/>
                  <a:pt x="185" y="144"/>
                </a:cubicBezTo>
                <a:cubicBezTo>
                  <a:pt x="185" y="145"/>
                  <a:pt x="183" y="146"/>
                  <a:pt x="184" y="147"/>
                </a:cubicBezTo>
                <a:close/>
                <a:moveTo>
                  <a:pt x="185" y="147"/>
                </a:moveTo>
                <a:cubicBezTo>
                  <a:pt x="186" y="147"/>
                  <a:pt x="187" y="145"/>
                  <a:pt x="186" y="145"/>
                </a:cubicBezTo>
                <a:cubicBezTo>
                  <a:pt x="186" y="146"/>
                  <a:pt x="184" y="146"/>
                  <a:pt x="185" y="147"/>
                </a:cubicBezTo>
                <a:close/>
                <a:moveTo>
                  <a:pt x="33" y="189"/>
                </a:moveTo>
                <a:cubicBezTo>
                  <a:pt x="34" y="189"/>
                  <a:pt x="34" y="188"/>
                  <a:pt x="35" y="189"/>
                </a:cubicBezTo>
                <a:cubicBezTo>
                  <a:pt x="35" y="187"/>
                  <a:pt x="33" y="188"/>
                  <a:pt x="33" y="187"/>
                </a:cubicBezTo>
                <a:cubicBezTo>
                  <a:pt x="34" y="187"/>
                  <a:pt x="33" y="187"/>
                  <a:pt x="33" y="186"/>
                </a:cubicBezTo>
                <a:cubicBezTo>
                  <a:pt x="33" y="187"/>
                  <a:pt x="33" y="188"/>
                  <a:pt x="33" y="189"/>
                </a:cubicBezTo>
                <a:close/>
                <a:moveTo>
                  <a:pt x="213" y="91"/>
                </a:moveTo>
                <a:cubicBezTo>
                  <a:pt x="212" y="90"/>
                  <a:pt x="211" y="90"/>
                  <a:pt x="211" y="91"/>
                </a:cubicBezTo>
                <a:cubicBezTo>
                  <a:pt x="213" y="91"/>
                  <a:pt x="211" y="99"/>
                  <a:pt x="209" y="100"/>
                </a:cubicBezTo>
                <a:cubicBezTo>
                  <a:pt x="209" y="101"/>
                  <a:pt x="210" y="101"/>
                  <a:pt x="210" y="101"/>
                </a:cubicBezTo>
                <a:cubicBezTo>
                  <a:pt x="208" y="105"/>
                  <a:pt x="210" y="104"/>
                  <a:pt x="208" y="108"/>
                </a:cubicBezTo>
                <a:cubicBezTo>
                  <a:pt x="209" y="113"/>
                  <a:pt x="205" y="119"/>
                  <a:pt x="204" y="124"/>
                </a:cubicBezTo>
                <a:cubicBezTo>
                  <a:pt x="203" y="125"/>
                  <a:pt x="202" y="125"/>
                  <a:pt x="203" y="123"/>
                </a:cubicBezTo>
                <a:cubicBezTo>
                  <a:pt x="202" y="123"/>
                  <a:pt x="201" y="124"/>
                  <a:pt x="201" y="125"/>
                </a:cubicBezTo>
                <a:cubicBezTo>
                  <a:pt x="202" y="124"/>
                  <a:pt x="202" y="125"/>
                  <a:pt x="204" y="125"/>
                </a:cubicBezTo>
                <a:cubicBezTo>
                  <a:pt x="204" y="125"/>
                  <a:pt x="204" y="125"/>
                  <a:pt x="203" y="125"/>
                </a:cubicBezTo>
                <a:cubicBezTo>
                  <a:pt x="203" y="126"/>
                  <a:pt x="203" y="126"/>
                  <a:pt x="203" y="126"/>
                </a:cubicBezTo>
                <a:cubicBezTo>
                  <a:pt x="203" y="127"/>
                  <a:pt x="203" y="126"/>
                  <a:pt x="203" y="125"/>
                </a:cubicBezTo>
                <a:cubicBezTo>
                  <a:pt x="202" y="126"/>
                  <a:pt x="202" y="126"/>
                  <a:pt x="202" y="126"/>
                </a:cubicBezTo>
                <a:cubicBezTo>
                  <a:pt x="202" y="127"/>
                  <a:pt x="203" y="127"/>
                  <a:pt x="203" y="127"/>
                </a:cubicBezTo>
                <a:cubicBezTo>
                  <a:pt x="202" y="130"/>
                  <a:pt x="200" y="133"/>
                  <a:pt x="200" y="136"/>
                </a:cubicBezTo>
                <a:cubicBezTo>
                  <a:pt x="197" y="139"/>
                  <a:pt x="197" y="150"/>
                  <a:pt x="191" y="153"/>
                </a:cubicBezTo>
                <a:cubicBezTo>
                  <a:pt x="192" y="154"/>
                  <a:pt x="192" y="151"/>
                  <a:pt x="193" y="152"/>
                </a:cubicBezTo>
                <a:cubicBezTo>
                  <a:pt x="192" y="155"/>
                  <a:pt x="192" y="158"/>
                  <a:pt x="189" y="159"/>
                </a:cubicBezTo>
                <a:cubicBezTo>
                  <a:pt x="190" y="159"/>
                  <a:pt x="189" y="157"/>
                  <a:pt x="191" y="157"/>
                </a:cubicBezTo>
                <a:cubicBezTo>
                  <a:pt x="190" y="157"/>
                  <a:pt x="189" y="154"/>
                  <a:pt x="191" y="154"/>
                </a:cubicBezTo>
                <a:cubicBezTo>
                  <a:pt x="188" y="153"/>
                  <a:pt x="188" y="157"/>
                  <a:pt x="187" y="159"/>
                </a:cubicBezTo>
                <a:cubicBezTo>
                  <a:pt x="187" y="159"/>
                  <a:pt x="188" y="159"/>
                  <a:pt x="188" y="158"/>
                </a:cubicBezTo>
                <a:cubicBezTo>
                  <a:pt x="189" y="161"/>
                  <a:pt x="186" y="163"/>
                  <a:pt x="186" y="165"/>
                </a:cubicBezTo>
                <a:cubicBezTo>
                  <a:pt x="184" y="164"/>
                  <a:pt x="187" y="161"/>
                  <a:pt x="186" y="159"/>
                </a:cubicBezTo>
                <a:cubicBezTo>
                  <a:pt x="184" y="163"/>
                  <a:pt x="183" y="167"/>
                  <a:pt x="180" y="169"/>
                </a:cubicBezTo>
                <a:cubicBezTo>
                  <a:pt x="180" y="171"/>
                  <a:pt x="179" y="173"/>
                  <a:pt x="178" y="172"/>
                </a:cubicBezTo>
                <a:cubicBezTo>
                  <a:pt x="178" y="173"/>
                  <a:pt x="179" y="174"/>
                  <a:pt x="180" y="173"/>
                </a:cubicBezTo>
                <a:cubicBezTo>
                  <a:pt x="180" y="174"/>
                  <a:pt x="178" y="174"/>
                  <a:pt x="178" y="173"/>
                </a:cubicBezTo>
                <a:cubicBezTo>
                  <a:pt x="178" y="174"/>
                  <a:pt x="177" y="175"/>
                  <a:pt x="177" y="178"/>
                </a:cubicBezTo>
                <a:cubicBezTo>
                  <a:pt x="176" y="178"/>
                  <a:pt x="177" y="176"/>
                  <a:pt x="176" y="176"/>
                </a:cubicBezTo>
                <a:cubicBezTo>
                  <a:pt x="177" y="178"/>
                  <a:pt x="174" y="178"/>
                  <a:pt x="174" y="179"/>
                </a:cubicBezTo>
                <a:cubicBezTo>
                  <a:pt x="173" y="180"/>
                  <a:pt x="173" y="181"/>
                  <a:pt x="171" y="183"/>
                </a:cubicBezTo>
                <a:cubicBezTo>
                  <a:pt x="171" y="184"/>
                  <a:pt x="170" y="184"/>
                  <a:pt x="169" y="184"/>
                </a:cubicBezTo>
                <a:cubicBezTo>
                  <a:pt x="168" y="186"/>
                  <a:pt x="168" y="189"/>
                  <a:pt x="166" y="191"/>
                </a:cubicBezTo>
                <a:cubicBezTo>
                  <a:pt x="166" y="191"/>
                  <a:pt x="163" y="193"/>
                  <a:pt x="164" y="191"/>
                </a:cubicBezTo>
                <a:cubicBezTo>
                  <a:pt x="163" y="191"/>
                  <a:pt x="165" y="195"/>
                  <a:pt x="162" y="195"/>
                </a:cubicBezTo>
                <a:cubicBezTo>
                  <a:pt x="163" y="194"/>
                  <a:pt x="163" y="193"/>
                  <a:pt x="162" y="193"/>
                </a:cubicBezTo>
                <a:cubicBezTo>
                  <a:pt x="161" y="193"/>
                  <a:pt x="162" y="195"/>
                  <a:pt x="162" y="195"/>
                </a:cubicBezTo>
                <a:cubicBezTo>
                  <a:pt x="159" y="195"/>
                  <a:pt x="162" y="197"/>
                  <a:pt x="160" y="197"/>
                </a:cubicBezTo>
                <a:cubicBezTo>
                  <a:pt x="161" y="196"/>
                  <a:pt x="158" y="195"/>
                  <a:pt x="160" y="194"/>
                </a:cubicBezTo>
                <a:cubicBezTo>
                  <a:pt x="159" y="193"/>
                  <a:pt x="159" y="193"/>
                  <a:pt x="158" y="193"/>
                </a:cubicBezTo>
                <a:cubicBezTo>
                  <a:pt x="161" y="198"/>
                  <a:pt x="158" y="201"/>
                  <a:pt x="155" y="205"/>
                </a:cubicBezTo>
                <a:cubicBezTo>
                  <a:pt x="157" y="205"/>
                  <a:pt x="158" y="202"/>
                  <a:pt x="159" y="201"/>
                </a:cubicBezTo>
                <a:cubicBezTo>
                  <a:pt x="160" y="203"/>
                  <a:pt x="153" y="209"/>
                  <a:pt x="152" y="207"/>
                </a:cubicBezTo>
                <a:cubicBezTo>
                  <a:pt x="153" y="208"/>
                  <a:pt x="154" y="207"/>
                  <a:pt x="155" y="205"/>
                </a:cubicBezTo>
                <a:cubicBezTo>
                  <a:pt x="150" y="205"/>
                  <a:pt x="150" y="210"/>
                  <a:pt x="146" y="211"/>
                </a:cubicBezTo>
                <a:cubicBezTo>
                  <a:pt x="147" y="215"/>
                  <a:pt x="143" y="215"/>
                  <a:pt x="143" y="218"/>
                </a:cubicBezTo>
                <a:cubicBezTo>
                  <a:pt x="142" y="217"/>
                  <a:pt x="141" y="218"/>
                  <a:pt x="140" y="218"/>
                </a:cubicBezTo>
                <a:cubicBezTo>
                  <a:pt x="141" y="218"/>
                  <a:pt x="142" y="218"/>
                  <a:pt x="141" y="220"/>
                </a:cubicBezTo>
                <a:cubicBezTo>
                  <a:pt x="141" y="220"/>
                  <a:pt x="142" y="220"/>
                  <a:pt x="143" y="219"/>
                </a:cubicBezTo>
                <a:cubicBezTo>
                  <a:pt x="145" y="220"/>
                  <a:pt x="140" y="221"/>
                  <a:pt x="142" y="222"/>
                </a:cubicBezTo>
                <a:cubicBezTo>
                  <a:pt x="142" y="224"/>
                  <a:pt x="141" y="222"/>
                  <a:pt x="141" y="222"/>
                </a:cubicBezTo>
                <a:cubicBezTo>
                  <a:pt x="137" y="227"/>
                  <a:pt x="130" y="233"/>
                  <a:pt x="126" y="237"/>
                </a:cubicBezTo>
                <a:cubicBezTo>
                  <a:pt x="126" y="239"/>
                  <a:pt x="124" y="237"/>
                  <a:pt x="124" y="237"/>
                </a:cubicBezTo>
                <a:cubicBezTo>
                  <a:pt x="126" y="239"/>
                  <a:pt x="121" y="240"/>
                  <a:pt x="121" y="243"/>
                </a:cubicBezTo>
                <a:cubicBezTo>
                  <a:pt x="122" y="244"/>
                  <a:pt x="122" y="242"/>
                  <a:pt x="124" y="243"/>
                </a:cubicBezTo>
                <a:cubicBezTo>
                  <a:pt x="123" y="244"/>
                  <a:pt x="120" y="249"/>
                  <a:pt x="119" y="247"/>
                </a:cubicBezTo>
                <a:cubicBezTo>
                  <a:pt x="119" y="249"/>
                  <a:pt x="118" y="250"/>
                  <a:pt x="117" y="251"/>
                </a:cubicBezTo>
                <a:cubicBezTo>
                  <a:pt x="119" y="252"/>
                  <a:pt x="118" y="250"/>
                  <a:pt x="119" y="250"/>
                </a:cubicBezTo>
                <a:cubicBezTo>
                  <a:pt x="120" y="249"/>
                  <a:pt x="118" y="253"/>
                  <a:pt x="116" y="252"/>
                </a:cubicBezTo>
                <a:cubicBezTo>
                  <a:pt x="116" y="252"/>
                  <a:pt x="116" y="253"/>
                  <a:pt x="116" y="253"/>
                </a:cubicBezTo>
                <a:cubicBezTo>
                  <a:pt x="118" y="253"/>
                  <a:pt x="114" y="254"/>
                  <a:pt x="114" y="256"/>
                </a:cubicBezTo>
                <a:cubicBezTo>
                  <a:pt x="112" y="254"/>
                  <a:pt x="111" y="261"/>
                  <a:pt x="108" y="261"/>
                </a:cubicBezTo>
                <a:cubicBezTo>
                  <a:pt x="108" y="259"/>
                  <a:pt x="113" y="257"/>
                  <a:pt x="110" y="256"/>
                </a:cubicBezTo>
                <a:cubicBezTo>
                  <a:pt x="112" y="256"/>
                  <a:pt x="113" y="255"/>
                  <a:pt x="114" y="253"/>
                </a:cubicBezTo>
                <a:cubicBezTo>
                  <a:pt x="113" y="252"/>
                  <a:pt x="113" y="254"/>
                  <a:pt x="112" y="253"/>
                </a:cubicBezTo>
                <a:cubicBezTo>
                  <a:pt x="112" y="252"/>
                  <a:pt x="113" y="252"/>
                  <a:pt x="113" y="251"/>
                </a:cubicBezTo>
                <a:cubicBezTo>
                  <a:pt x="110" y="251"/>
                  <a:pt x="109" y="257"/>
                  <a:pt x="106" y="258"/>
                </a:cubicBezTo>
                <a:cubicBezTo>
                  <a:pt x="106" y="257"/>
                  <a:pt x="106" y="256"/>
                  <a:pt x="107" y="256"/>
                </a:cubicBezTo>
                <a:cubicBezTo>
                  <a:pt x="107" y="256"/>
                  <a:pt x="107" y="256"/>
                  <a:pt x="107" y="255"/>
                </a:cubicBezTo>
                <a:cubicBezTo>
                  <a:pt x="104" y="255"/>
                  <a:pt x="107" y="258"/>
                  <a:pt x="105" y="257"/>
                </a:cubicBezTo>
                <a:cubicBezTo>
                  <a:pt x="106" y="260"/>
                  <a:pt x="103" y="262"/>
                  <a:pt x="102" y="262"/>
                </a:cubicBezTo>
                <a:cubicBezTo>
                  <a:pt x="102" y="265"/>
                  <a:pt x="100" y="263"/>
                  <a:pt x="100" y="266"/>
                </a:cubicBezTo>
                <a:cubicBezTo>
                  <a:pt x="99" y="265"/>
                  <a:pt x="98" y="265"/>
                  <a:pt x="99" y="264"/>
                </a:cubicBezTo>
                <a:cubicBezTo>
                  <a:pt x="97" y="265"/>
                  <a:pt x="97" y="266"/>
                  <a:pt x="97" y="268"/>
                </a:cubicBezTo>
                <a:cubicBezTo>
                  <a:pt x="97" y="268"/>
                  <a:pt x="98" y="267"/>
                  <a:pt x="98" y="267"/>
                </a:cubicBezTo>
                <a:cubicBezTo>
                  <a:pt x="98" y="267"/>
                  <a:pt x="98" y="266"/>
                  <a:pt x="98" y="266"/>
                </a:cubicBezTo>
                <a:cubicBezTo>
                  <a:pt x="98" y="266"/>
                  <a:pt x="98" y="266"/>
                  <a:pt x="98" y="266"/>
                </a:cubicBezTo>
                <a:cubicBezTo>
                  <a:pt x="99" y="266"/>
                  <a:pt x="99" y="266"/>
                  <a:pt x="99" y="266"/>
                </a:cubicBezTo>
                <a:cubicBezTo>
                  <a:pt x="100" y="268"/>
                  <a:pt x="94" y="271"/>
                  <a:pt x="99" y="272"/>
                </a:cubicBezTo>
                <a:cubicBezTo>
                  <a:pt x="99" y="271"/>
                  <a:pt x="102" y="268"/>
                  <a:pt x="101" y="267"/>
                </a:cubicBezTo>
                <a:cubicBezTo>
                  <a:pt x="102" y="266"/>
                  <a:pt x="103" y="265"/>
                  <a:pt x="104" y="266"/>
                </a:cubicBezTo>
                <a:cubicBezTo>
                  <a:pt x="104" y="265"/>
                  <a:pt x="103" y="265"/>
                  <a:pt x="104" y="264"/>
                </a:cubicBezTo>
                <a:cubicBezTo>
                  <a:pt x="104" y="265"/>
                  <a:pt x="106" y="263"/>
                  <a:pt x="107" y="261"/>
                </a:cubicBezTo>
                <a:cubicBezTo>
                  <a:pt x="109" y="263"/>
                  <a:pt x="104" y="264"/>
                  <a:pt x="106" y="266"/>
                </a:cubicBezTo>
                <a:cubicBezTo>
                  <a:pt x="104" y="267"/>
                  <a:pt x="101" y="273"/>
                  <a:pt x="97" y="272"/>
                </a:cubicBezTo>
                <a:cubicBezTo>
                  <a:pt x="97" y="277"/>
                  <a:pt x="98" y="279"/>
                  <a:pt x="97" y="284"/>
                </a:cubicBezTo>
                <a:cubicBezTo>
                  <a:pt x="96" y="285"/>
                  <a:pt x="96" y="281"/>
                  <a:pt x="96" y="279"/>
                </a:cubicBezTo>
                <a:cubicBezTo>
                  <a:pt x="95" y="281"/>
                  <a:pt x="96" y="284"/>
                  <a:pt x="96" y="286"/>
                </a:cubicBezTo>
                <a:cubicBezTo>
                  <a:pt x="95" y="286"/>
                  <a:pt x="94" y="286"/>
                  <a:pt x="94" y="285"/>
                </a:cubicBezTo>
                <a:cubicBezTo>
                  <a:pt x="94" y="284"/>
                  <a:pt x="94" y="279"/>
                  <a:pt x="91" y="279"/>
                </a:cubicBezTo>
                <a:cubicBezTo>
                  <a:pt x="93" y="275"/>
                  <a:pt x="88" y="276"/>
                  <a:pt x="89" y="271"/>
                </a:cubicBezTo>
                <a:cubicBezTo>
                  <a:pt x="86" y="272"/>
                  <a:pt x="88" y="272"/>
                  <a:pt x="88" y="269"/>
                </a:cubicBezTo>
                <a:cubicBezTo>
                  <a:pt x="87" y="269"/>
                  <a:pt x="87" y="269"/>
                  <a:pt x="87" y="270"/>
                </a:cubicBezTo>
                <a:cubicBezTo>
                  <a:pt x="85" y="270"/>
                  <a:pt x="87" y="269"/>
                  <a:pt x="87" y="268"/>
                </a:cubicBezTo>
                <a:cubicBezTo>
                  <a:pt x="88" y="267"/>
                  <a:pt x="89" y="269"/>
                  <a:pt x="89" y="268"/>
                </a:cubicBezTo>
                <a:cubicBezTo>
                  <a:pt x="90" y="268"/>
                  <a:pt x="90" y="269"/>
                  <a:pt x="89" y="269"/>
                </a:cubicBezTo>
                <a:cubicBezTo>
                  <a:pt x="89" y="270"/>
                  <a:pt x="91" y="269"/>
                  <a:pt x="92" y="269"/>
                </a:cubicBezTo>
                <a:cubicBezTo>
                  <a:pt x="90" y="269"/>
                  <a:pt x="91" y="265"/>
                  <a:pt x="91" y="264"/>
                </a:cubicBezTo>
                <a:cubicBezTo>
                  <a:pt x="91" y="263"/>
                  <a:pt x="90" y="265"/>
                  <a:pt x="89" y="265"/>
                </a:cubicBezTo>
                <a:cubicBezTo>
                  <a:pt x="89" y="265"/>
                  <a:pt x="89" y="264"/>
                  <a:pt x="89" y="264"/>
                </a:cubicBezTo>
                <a:cubicBezTo>
                  <a:pt x="89" y="264"/>
                  <a:pt x="89" y="265"/>
                  <a:pt x="88" y="265"/>
                </a:cubicBezTo>
                <a:cubicBezTo>
                  <a:pt x="89" y="266"/>
                  <a:pt x="90" y="265"/>
                  <a:pt x="90" y="267"/>
                </a:cubicBezTo>
                <a:cubicBezTo>
                  <a:pt x="87" y="267"/>
                  <a:pt x="87" y="267"/>
                  <a:pt x="87" y="267"/>
                </a:cubicBezTo>
                <a:cubicBezTo>
                  <a:pt x="88" y="267"/>
                  <a:pt x="87" y="266"/>
                  <a:pt x="87" y="266"/>
                </a:cubicBezTo>
                <a:cubicBezTo>
                  <a:pt x="87" y="265"/>
                  <a:pt x="84" y="262"/>
                  <a:pt x="87" y="261"/>
                </a:cubicBezTo>
                <a:cubicBezTo>
                  <a:pt x="87" y="260"/>
                  <a:pt x="85" y="262"/>
                  <a:pt x="85" y="261"/>
                </a:cubicBezTo>
                <a:cubicBezTo>
                  <a:pt x="85" y="260"/>
                  <a:pt x="85" y="260"/>
                  <a:pt x="86" y="260"/>
                </a:cubicBezTo>
                <a:cubicBezTo>
                  <a:pt x="83" y="259"/>
                  <a:pt x="82" y="253"/>
                  <a:pt x="82" y="250"/>
                </a:cubicBezTo>
                <a:cubicBezTo>
                  <a:pt x="80" y="247"/>
                  <a:pt x="77" y="243"/>
                  <a:pt x="79" y="241"/>
                </a:cubicBezTo>
                <a:cubicBezTo>
                  <a:pt x="71" y="233"/>
                  <a:pt x="69" y="224"/>
                  <a:pt x="59" y="218"/>
                </a:cubicBezTo>
                <a:cubicBezTo>
                  <a:pt x="60" y="216"/>
                  <a:pt x="59" y="216"/>
                  <a:pt x="60" y="215"/>
                </a:cubicBezTo>
                <a:cubicBezTo>
                  <a:pt x="59" y="215"/>
                  <a:pt x="58" y="215"/>
                  <a:pt x="59" y="216"/>
                </a:cubicBezTo>
                <a:cubicBezTo>
                  <a:pt x="57" y="215"/>
                  <a:pt x="57" y="214"/>
                  <a:pt x="56" y="214"/>
                </a:cubicBezTo>
                <a:cubicBezTo>
                  <a:pt x="56" y="213"/>
                  <a:pt x="57" y="213"/>
                  <a:pt x="58" y="213"/>
                </a:cubicBezTo>
                <a:cubicBezTo>
                  <a:pt x="57" y="212"/>
                  <a:pt x="56" y="212"/>
                  <a:pt x="57" y="211"/>
                </a:cubicBezTo>
                <a:cubicBezTo>
                  <a:pt x="55" y="211"/>
                  <a:pt x="57" y="213"/>
                  <a:pt x="55" y="213"/>
                </a:cubicBezTo>
                <a:cubicBezTo>
                  <a:pt x="55" y="211"/>
                  <a:pt x="54" y="211"/>
                  <a:pt x="54" y="210"/>
                </a:cubicBezTo>
                <a:cubicBezTo>
                  <a:pt x="57" y="207"/>
                  <a:pt x="47" y="202"/>
                  <a:pt x="47" y="199"/>
                </a:cubicBezTo>
                <a:cubicBezTo>
                  <a:pt x="47" y="199"/>
                  <a:pt x="47" y="200"/>
                  <a:pt x="47" y="200"/>
                </a:cubicBezTo>
                <a:cubicBezTo>
                  <a:pt x="46" y="198"/>
                  <a:pt x="45" y="196"/>
                  <a:pt x="43" y="197"/>
                </a:cubicBezTo>
                <a:cubicBezTo>
                  <a:pt x="44" y="194"/>
                  <a:pt x="38" y="192"/>
                  <a:pt x="39" y="189"/>
                </a:cubicBezTo>
                <a:cubicBezTo>
                  <a:pt x="35" y="189"/>
                  <a:pt x="36" y="183"/>
                  <a:pt x="33" y="182"/>
                </a:cubicBezTo>
                <a:cubicBezTo>
                  <a:pt x="34" y="181"/>
                  <a:pt x="31" y="179"/>
                  <a:pt x="30" y="177"/>
                </a:cubicBezTo>
                <a:cubicBezTo>
                  <a:pt x="30" y="177"/>
                  <a:pt x="32" y="175"/>
                  <a:pt x="32" y="177"/>
                </a:cubicBezTo>
                <a:cubicBezTo>
                  <a:pt x="32" y="177"/>
                  <a:pt x="33" y="176"/>
                  <a:pt x="33" y="175"/>
                </a:cubicBezTo>
                <a:cubicBezTo>
                  <a:pt x="31" y="176"/>
                  <a:pt x="30" y="176"/>
                  <a:pt x="29" y="176"/>
                </a:cubicBezTo>
                <a:cubicBezTo>
                  <a:pt x="30" y="174"/>
                  <a:pt x="27" y="173"/>
                  <a:pt x="24" y="172"/>
                </a:cubicBezTo>
                <a:cubicBezTo>
                  <a:pt x="21" y="166"/>
                  <a:pt x="17" y="165"/>
                  <a:pt x="16" y="159"/>
                </a:cubicBezTo>
                <a:cubicBezTo>
                  <a:pt x="12" y="157"/>
                  <a:pt x="14" y="147"/>
                  <a:pt x="9" y="144"/>
                </a:cubicBezTo>
                <a:cubicBezTo>
                  <a:pt x="10" y="144"/>
                  <a:pt x="10" y="143"/>
                  <a:pt x="11" y="142"/>
                </a:cubicBezTo>
                <a:cubicBezTo>
                  <a:pt x="10" y="140"/>
                  <a:pt x="10" y="142"/>
                  <a:pt x="8" y="142"/>
                </a:cubicBezTo>
                <a:cubicBezTo>
                  <a:pt x="8" y="137"/>
                  <a:pt x="0" y="128"/>
                  <a:pt x="5" y="121"/>
                </a:cubicBezTo>
                <a:cubicBezTo>
                  <a:pt x="4" y="121"/>
                  <a:pt x="4" y="122"/>
                  <a:pt x="3" y="122"/>
                </a:cubicBezTo>
                <a:cubicBezTo>
                  <a:pt x="3" y="120"/>
                  <a:pt x="3" y="120"/>
                  <a:pt x="3" y="120"/>
                </a:cubicBezTo>
                <a:cubicBezTo>
                  <a:pt x="6" y="121"/>
                  <a:pt x="4" y="119"/>
                  <a:pt x="6" y="120"/>
                </a:cubicBezTo>
                <a:cubicBezTo>
                  <a:pt x="6" y="119"/>
                  <a:pt x="4" y="118"/>
                  <a:pt x="4" y="119"/>
                </a:cubicBezTo>
                <a:cubicBezTo>
                  <a:pt x="3" y="116"/>
                  <a:pt x="3" y="112"/>
                  <a:pt x="4" y="110"/>
                </a:cubicBezTo>
                <a:cubicBezTo>
                  <a:pt x="1" y="110"/>
                  <a:pt x="3" y="107"/>
                  <a:pt x="2" y="107"/>
                </a:cubicBezTo>
                <a:cubicBezTo>
                  <a:pt x="2" y="106"/>
                  <a:pt x="2" y="106"/>
                  <a:pt x="3" y="106"/>
                </a:cubicBezTo>
                <a:cubicBezTo>
                  <a:pt x="3" y="105"/>
                  <a:pt x="2" y="105"/>
                  <a:pt x="2" y="105"/>
                </a:cubicBezTo>
                <a:cubicBezTo>
                  <a:pt x="2" y="105"/>
                  <a:pt x="3" y="105"/>
                  <a:pt x="3" y="105"/>
                </a:cubicBezTo>
                <a:cubicBezTo>
                  <a:pt x="2" y="104"/>
                  <a:pt x="2" y="102"/>
                  <a:pt x="2" y="103"/>
                </a:cubicBezTo>
                <a:cubicBezTo>
                  <a:pt x="0" y="102"/>
                  <a:pt x="3" y="102"/>
                  <a:pt x="3" y="101"/>
                </a:cubicBezTo>
                <a:cubicBezTo>
                  <a:pt x="3" y="101"/>
                  <a:pt x="2" y="101"/>
                  <a:pt x="2" y="101"/>
                </a:cubicBezTo>
                <a:cubicBezTo>
                  <a:pt x="1" y="96"/>
                  <a:pt x="2" y="88"/>
                  <a:pt x="2" y="81"/>
                </a:cubicBezTo>
                <a:cubicBezTo>
                  <a:pt x="4" y="81"/>
                  <a:pt x="1" y="78"/>
                  <a:pt x="3" y="80"/>
                </a:cubicBezTo>
                <a:cubicBezTo>
                  <a:pt x="3" y="73"/>
                  <a:pt x="7" y="72"/>
                  <a:pt x="7" y="65"/>
                </a:cubicBezTo>
                <a:cubicBezTo>
                  <a:pt x="7" y="65"/>
                  <a:pt x="7" y="65"/>
                  <a:pt x="8" y="65"/>
                </a:cubicBezTo>
                <a:cubicBezTo>
                  <a:pt x="7" y="59"/>
                  <a:pt x="10" y="57"/>
                  <a:pt x="12" y="54"/>
                </a:cubicBezTo>
                <a:cubicBezTo>
                  <a:pt x="10" y="55"/>
                  <a:pt x="14" y="49"/>
                  <a:pt x="16" y="48"/>
                </a:cubicBezTo>
                <a:cubicBezTo>
                  <a:pt x="15" y="46"/>
                  <a:pt x="17" y="47"/>
                  <a:pt x="17" y="45"/>
                </a:cubicBezTo>
                <a:cubicBezTo>
                  <a:pt x="17" y="45"/>
                  <a:pt x="17" y="45"/>
                  <a:pt x="17" y="46"/>
                </a:cubicBezTo>
                <a:cubicBezTo>
                  <a:pt x="18" y="46"/>
                  <a:pt x="18" y="46"/>
                  <a:pt x="18" y="45"/>
                </a:cubicBezTo>
                <a:cubicBezTo>
                  <a:pt x="18" y="45"/>
                  <a:pt x="18" y="46"/>
                  <a:pt x="18" y="47"/>
                </a:cubicBezTo>
                <a:cubicBezTo>
                  <a:pt x="19" y="46"/>
                  <a:pt x="18" y="43"/>
                  <a:pt x="19" y="41"/>
                </a:cubicBezTo>
                <a:cubicBezTo>
                  <a:pt x="19" y="41"/>
                  <a:pt x="20" y="42"/>
                  <a:pt x="20" y="41"/>
                </a:cubicBezTo>
                <a:cubicBezTo>
                  <a:pt x="21" y="39"/>
                  <a:pt x="22" y="36"/>
                  <a:pt x="25" y="37"/>
                </a:cubicBezTo>
                <a:cubicBezTo>
                  <a:pt x="25" y="36"/>
                  <a:pt x="24" y="36"/>
                  <a:pt x="24" y="35"/>
                </a:cubicBezTo>
                <a:cubicBezTo>
                  <a:pt x="25" y="35"/>
                  <a:pt x="25" y="36"/>
                  <a:pt x="25" y="36"/>
                </a:cubicBezTo>
                <a:cubicBezTo>
                  <a:pt x="27" y="33"/>
                  <a:pt x="32" y="30"/>
                  <a:pt x="35" y="27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6" y="27"/>
                  <a:pt x="35" y="27"/>
                </a:cubicBezTo>
                <a:cubicBezTo>
                  <a:pt x="36" y="26"/>
                  <a:pt x="37" y="26"/>
                  <a:pt x="39" y="26"/>
                </a:cubicBezTo>
                <a:cubicBezTo>
                  <a:pt x="39" y="24"/>
                  <a:pt x="42" y="23"/>
                  <a:pt x="45" y="23"/>
                </a:cubicBezTo>
                <a:cubicBezTo>
                  <a:pt x="53" y="20"/>
                  <a:pt x="68" y="17"/>
                  <a:pt x="76" y="20"/>
                </a:cubicBezTo>
                <a:cubicBezTo>
                  <a:pt x="76" y="20"/>
                  <a:pt x="76" y="21"/>
                  <a:pt x="76" y="21"/>
                </a:cubicBezTo>
                <a:cubicBezTo>
                  <a:pt x="77" y="20"/>
                  <a:pt x="78" y="20"/>
                  <a:pt x="80" y="20"/>
                </a:cubicBezTo>
                <a:cubicBezTo>
                  <a:pt x="80" y="23"/>
                  <a:pt x="84" y="21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7" y="23"/>
                  <a:pt x="87" y="23"/>
                  <a:pt x="88" y="23"/>
                </a:cubicBezTo>
                <a:cubicBezTo>
                  <a:pt x="88" y="24"/>
                  <a:pt x="88" y="24"/>
                  <a:pt x="89" y="24"/>
                </a:cubicBezTo>
                <a:cubicBezTo>
                  <a:pt x="89" y="24"/>
                  <a:pt x="89" y="24"/>
                  <a:pt x="89" y="25"/>
                </a:cubicBezTo>
                <a:cubicBezTo>
                  <a:pt x="89" y="25"/>
                  <a:pt x="90" y="26"/>
                  <a:pt x="90" y="26"/>
                </a:cubicBezTo>
                <a:cubicBezTo>
                  <a:pt x="91" y="24"/>
                  <a:pt x="93" y="27"/>
                  <a:pt x="93" y="28"/>
                </a:cubicBezTo>
                <a:cubicBezTo>
                  <a:pt x="95" y="28"/>
                  <a:pt x="98" y="30"/>
                  <a:pt x="98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1" y="29"/>
                  <a:pt x="104" y="23"/>
                  <a:pt x="107" y="22"/>
                </a:cubicBezTo>
                <a:cubicBezTo>
                  <a:pt x="108" y="20"/>
                  <a:pt x="113" y="15"/>
                  <a:pt x="116" y="15"/>
                </a:cubicBezTo>
                <a:cubicBezTo>
                  <a:pt x="119" y="9"/>
                  <a:pt x="126" y="8"/>
                  <a:pt x="132" y="4"/>
                </a:cubicBezTo>
                <a:cubicBezTo>
                  <a:pt x="133" y="4"/>
                  <a:pt x="133" y="5"/>
                  <a:pt x="134" y="5"/>
                </a:cubicBezTo>
                <a:cubicBezTo>
                  <a:pt x="135" y="4"/>
                  <a:pt x="133" y="5"/>
                  <a:pt x="134" y="3"/>
                </a:cubicBezTo>
                <a:cubicBezTo>
                  <a:pt x="143" y="4"/>
                  <a:pt x="154" y="0"/>
                  <a:pt x="166" y="5"/>
                </a:cubicBezTo>
                <a:cubicBezTo>
                  <a:pt x="165" y="6"/>
                  <a:pt x="165" y="6"/>
                  <a:pt x="164" y="6"/>
                </a:cubicBezTo>
                <a:cubicBezTo>
                  <a:pt x="164" y="8"/>
                  <a:pt x="166" y="6"/>
                  <a:pt x="166" y="5"/>
                </a:cubicBezTo>
                <a:cubicBezTo>
                  <a:pt x="170" y="8"/>
                  <a:pt x="175" y="10"/>
                  <a:pt x="178" y="15"/>
                </a:cubicBezTo>
                <a:cubicBezTo>
                  <a:pt x="179" y="15"/>
                  <a:pt x="178" y="14"/>
                  <a:pt x="178" y="14"/>
                </a:cubicBezTo>
                <a:cubicBezTo>
                  <a:pt x="180" y="14"/>
                  <a:pt x="179" y="16"/>
                  <a:pt x="180" y="16"/>
                </a:cubicBezTo>
                <a:cubicBezTo>
                  <a:pt x="181" y="16"/>
                  <a:pt x="182" y="17"/>
                  <a:pt x="182" y="16"/>
                </a:cubicBezTo>
                <a:cubicBezTo>
                  <a:pt x="183" y="16"/>
                  <a:pt x="183" y="17"/>
                  <a:pt x="184" y="18"/>
                </a:cubicBezTo>
                <a:cubicBezTo>
                  <a:pt x="184" y="18"/>
                  <a:pt x="184" y="18"/>
                  <a:pt x="185" y="18"/>
                </a:cubicBezTo>
                <a:cubicBezTo>
                  <a:pt x="185" y="18"/>
                  <a:pt x="185" y="19"/>
                  <a:pt x="186" y="19"/>
                </a:cubicBezTo>
                <a:cubicBezTo>
                  <a:pt x="186" y="20"/>
                  <a:pt x="186" y="20"/>
                  <a:pt x="187" y="20"/>
                </a:cubicBezTo>
                <a:cubicBezTo>
                  <a:pt x="187" y="20"/>
                  <a:pt x="187" y="21"/>
                  <a:pt x="188" y="21"/>
                </a:cubicBezTo>
                <a:cubicBezTo>
                  <a:pt x="189" y="29"/>
                  <a:pt x="198" y="35"/>
                  <a:pt x="200" y="46"/>
                </a:cubicBezTo>
                <a:cubicBezTo>
                  <a:pt x="200" y="46"/>
                  <a:pt x="200" y="46"/>
                  <a:pt x="201" y="46"/>
                </a:cubicBezTo>
                <a:cubicBezTo>
                  <a:pt x="201" y="47"/>
                  <a:pt x="202" y="49"/>
                  <a:pt x="203" y="50"/>
                </a:cubicBezTo>
                <a:cubicBezTo>
                  <a:pt x="202" y="53"/>
                  <a:pt x="207" y="57"/>
                  <a:pt x="205" y="61"/>
                </a:cubicBezTo>
                <a:cubicBezTo>
                  <a:pt x="205" y="62"/>
                  <a:pt x="206" y="60"/>
                  <a:pt x="206" y="61"/>
                </a:cubicBezTo>
                <a:cubicBezTo>
                  <a:pt x="205" y="64"/>
                  <a:pt x="209" y="66"/>
                  <a:pt x="206" y="68"/>
                </a:cubicBezTo>
                <a:cubicBezTo>
                  <a:pt x="206" y="68"/>
                  <a:pt x="207" y="68"/>
                  <a:pt x="208" y="68"/>
                </a:cubicBezTo>
                <a:cubicBezTo>
                  <a:pt x="208" y="69"/>
                  <a:pt x="207" y="69"/>
                  <a:pt x="206" y="69"/>
                </a:cubicBezTo>
                <a:cubicBezTo>
                  <a:pt x="207" y="70"/>
                  <a:pt x="209" y="70"/>
                  <a:pt x="208" y="72"/>
                </a:cubicBezTo>
                <a:cubicBezTo>
                  <a:pt x="207" y="72"/>
                  <a:pt x="208" y="71"/>
                  <a:pt x="207" y="71"/>
                </a:cubicBezTo>
                <a:cubicBezTo>
                  <a:pt x="208" y="73"/>
                  <a:pt x="208" y="73"/>
                  <a:pt x="209" y="75"/>
                </a:cubicBezTo>
                <a:cubicBezTo>
                  <a:pt x="206" y="74"/>
                  <a:pt x="212" y="85"/>
                  <a:pt x="208" y="86"/>
                </a:cubicBezTo>
                <a:cubicBezTo>
                  <a:pt x="209" y="85"/>
                  <a:pt x="208" y="83"/>
                  <a:pt x="209" y="83"/>
                </a:cubicBezTo>
                <a:cubicBezTo>
                  <a:pt x="208" y="83"/>
                  <a:pt x="208" y="83"/>
                  <a:pt x="207" y="81"/>
                </a:cubicBezTo>
                <a:cubicBezTo>
                  <a:pt x="206" y="84"/>
                  <a:pt x="208" y="91"/>
                  <a:pt x="209" y="94"/>
                </a:cubicBezTo>
                <a:cubicBezTo>
                  <a:pt x="210" y="94"/>
                  <a:pt x="207" y="91"/>
                  <a:pt x="210" y="92"/>
                </a:cubicBezTo>
                <a:cubicBezTo>
                  <a:pt x="209" y="91"/>
                  <a:pt x="209" y="90"/>
                  <a:pt x="211" y="90"/>
                </a:cubicBezTo>
                <a:cubicBezTo>
                  <a:pt x="211" y="89"/>
                  <a:pt x="210" y="89"/>
                  <a:pt x="211" y="88"/>
                </a:cubicBezTo>
                <a:cubicBezTo>
                  <a:pt x="209" y="88"/>
                  <a:pt x="210" y="89"/>
                  <a:pt x="209" y="89"/>
                </a:cubicBezTo>
                <a:cubicBezTo>
                  <a:pt x="208" y="88"/>
                  <a:pt x="210" y="87"/>
                  <a:pt x="208" y="87"/>
                </a:cubicBezTo>
                <a:cubicBezTo>
                  <a:pt x="209" y="86"/>
                  <a:pt x="209" y="86"/>
                  <a:pt x="211" y="87"/>
                </a:cubicBezTo>
                <a:cubicBezTo>
                  <a:pt x="209" y="86"/>
                  <a:pt x="212" y="84"/>
                  <a:pt x="210" y="84"/>
                </a:cubicBezTo>
                <a:cubicBezTo>
                  <a:pt x="210" y="84"/>
                  <a:pt x="211" y="84"/>
                  <a:pt x="211" y="83"/>
                </a:cubicBezTo>
                <a:cubicBezTo>
                  <a:pt x="212" y="83"/>
                  <a:pt x="212" y="83"/>
                  <a:pt x="212" y="83"/>
                </a:cubicBezTo>
                <a:cubicBezTo>
                  <a:pt x="212" y="85"/>
                  <a:pt x="211" y="88"/>
                  <a:pt x="212" y="90"/>
                </a:cubicBezTo>
                <a:cubicBezTo>
                  <a:pt x="213" y="89"/>
                  <a:pt x="213" y="88"/>
                  <a:pt x="214" y="88"/>
                </a:cubicBezTo>
                <a:cubicBezTo>
                  <a:pt x="214" y="89"/>
                  <a:pt x="213" y="89"/>
                  <a:pt x="213" y="91"/>
                </a:cubicBezTo>
                <a:close/>
                <a:moveTo>
                  <a:pt x="204" y="68"/>
                </a:moveTo>
                <a:cubicBezTo>
                  <a:pt x="204" y="70"/>
                  <a:pt x="204" y="74"/>
                  <a:pt x="206" y="75"/>
                </a:cubicBezTo>
                <a:cubicBezTo>
                  <a:pt x="205" y="73"/>
                  <a:pt x="206" y="69"/>
                  <a:pt x="204" y="68"/>
                </a:cubicBezTo>
                <a:close/>
                <a:moveTo>
                  <a:pt x="203" y="68"/>
                </a:moveTo>
                <a:cubicBezTo>
                  <a:pt x="204" y="67"/>
                  <a:pt x="205" y="67"/>
                  <a:pt x="206" y="66"/>
                </a:cubicBezTo>
                <a:cubicBezTo>
                  <a:pt x="204" y="66"/>
                  <a:pt x="205" y="60"/>
                  <a:pt x="202" y="58"/>
                </a:cubicBezTo>
                <a:cubicBezTo>
                  <a:pt x="201" y="61"/>
                  <a:pt x="204" y="65"/>
                  <a:pt x="203" y="68"/>
                </a:cubicBezTo>
                <a:close/>
                <a:moveTo>
                  <a:pt x="200" y="67"/>
                </a:moveTo>
                <a:cubicBezTo>
                  <a:pt x="201" y="68"/>
                  <a:pt x="199" y="70"/>
                  <a:pt x="201" y="70"/>
                </a:cubicBezTo>
                <a:cubicBezTo>
                  <a:pt x="201" y="69"/>
                  <a:pt x="201" y="67"/>
                  <a:pt x="200" y="67"/>
                </a:cubicBezTo>
                <a:close/>
                <a:moveTo>
                  <a:pt x="192" y="35"/>
                </a:moveTo>
                <a:cubicBezTo>
                  <a:pt x="192" y="37"/>
                  <a:pt x="194" y="41"/>
                  <a:pt x="194" y="43"/>
                </a:cubicBezTo>
                <a:cubicBezTo>
                  <a:pt x="196" y="39"/>
                  <a:pt x="195" y="37"/>
                  <a:pt x="192" y="35"/>
                </a:cubicBezTo>
                <a:close/>
                <a:moveTo>
                  <a:pt x="182" y="27"/>
                </a:moveTo>
                <a:cubicBezTo>
                  <a:pt x="184" y="30"/>
                  <a:pt x="186" y="32"/>
                  <a:pt x="189" y="35"/>
                </a:cubicBezTo>
                <a:cubicBezTo>
                  <a:pt x="189" y="32"/>
                  <a:pt x="186" y="30"/>
                  <a:pt x="187" y="28"/>
                </a:cubicBezTo>
                <a:cubicBezTo>
                  <a:pt x="184" y="29"/>
                  <a:pt x="183" y="25"/>
                  <a:pt x="182" y="27"/>
                </a:cubicBezTo>
                <a:close/>
                <a:moveTo>
                  <a:pt x="175" y="19"/>
                </a:moveTo>
                <a:cubicBezTo>
                  <a:pt x="180" y="20"/>
                  <a:pt x="181" y="26"/>
                  <a:pt x="186" y="28"/>
                </a:cubicBezTo>
                <a:cubicBezTo>
                  <a:pt x="186" y="27"/>
                  <a:pt x="187" y="25"/>
                  <a:pt x="186" y="24"/>
                </a:cubicBezTo>
                <a:cubicBezTo>
                  <a:pt x="183" y="26"/>
                  <a:pt x="178" y="15"/>
                  <a:pt x="175" y="19"/>
                </a:cubicBezTo>
                <a:close/>
                <a:moveTo>
                  <a:pt x="164" y="10"/>
                </a:moveTo>
                <a:cubicBezTo>
                  <a:pt x="164" y="10"/>
                  <a:pt x="165" y="11"/>
                  <a:pt x="165" y="11"/>
                </a:cubicBezTo>
                <a:cubicBezTo>
                  <a:pt x="165" y="11"/>
                  <a:pt x="165" y="12"/>
                  <a:pt x="165" y="12"/>
                </a:cubicBezTo>
                <a:cubicBezTo>
                  <a:pt x="167" y="10"/>
                  <a:pt x="169" y="14"/>
                  <a:pt x="172" y="13"/>
                </a:cubicBezTo>
                <a:cubicBezTo>
                  <a:pt x="170" y="11"/>
                  <a:pt x="166" y="10"/>
                  <a:pt x="164" y="10"/>
                </a:cubicBezTo>
                <a:close/>
                <a:moveTo>
                  <a:pt x="156" y="4"/>
                </a:moveTo>
                <a:cubicBezTo>
                  <a:pt x="157" y="7"/>
                  <a:pt x="160" y="6"/>
                  <a:pt x="161" y="5"/>
                </a:cubicBezTo>
                <a:cubicBezTo>
                  <a:pt x="159" y="4"/>
                  <a:pt x="157" y="5"/>
                  <a:pt x="156" y="4"/>
                </a:cubicBezTo>
                <a:close/>
                <a:moveTo>
                  <a:pt x="149" y="10"/>
                </a:moveTo>
                <a:cubicBezTo>
                  <a:pt x="149" y="11"/>
                  <a:pt x="152" y="10"/>
                  <a:pt x="152" y="12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5" y="12"/>
                  <a:pt x="155" y="12"/>
                  <a:pt x="155" y="13"/>
                </a:cubicBezTo>
                <a:cubicBezTo>
                  <a:pt x="156" y="13"/>
                  <a:pt x="157" y="12"/>
                  <a:pt x="157" y="13"/>
                </a:cubicBezTo>
                <a:cubicBezTo>
                  <a:pt x="157" y="12"/>
                  <a:pt x="159" y="13"/>
                  <a:pt x="159" y="12"/>
                </a:cubicBezTo>
                <a:cubicBezTo>
                  <a:pt x="158" y="12"/>
                  <a:pt x="159" y="11"/>
                  <a:pt x="159" y="11"/>
                </a:cubicBezTo>
                <a:cubicBezTo>
                  <a:pt x="156" y="11"/>
                  <a:pt x="152" y="9"/>
                  <a:pt x="149" y="10"/>
                </a:cubicBezTo>
                <a:close/>
                <a:moveTo>
                  <a:pt x="109" y="27"/>
                </a:moveTo>
                <a:cubicBezTo>
                  <a:pt x="111" y="27"/>
                  <a:pt x="110" y="26"/>
                  <a:pt x="111" y="25"/>
                </a:cubicBezTo>
                <a:cubicBezTo>
                  <a:pt x="109" y="25"/>
                  <a:pt x="109" y="25"/>
                  <a:pt x="109" y="27"/>
                </a:cubicBezTo>
                <a:close/>
                <a:moveTo>
                  <a:pt x="105" y="32"/>
                </a:moveTo>
                <a:cubicBezTo>
                  <a:pt x="104" y="33"/>
                  <a:pt x="102" y="33"/>
                  <a:pt x="101" y="33"/>
                </a:cubicBezTo>
                <a:cubicBezTo>
                  <a:pt x="102" y="33"/>
                  <a:pt x="101" y="35"/>
                  <a:pt x="102" y="35"/>
                </a:cubicBezTo>
                <a:cubicBezTo>
                  <a:pt x="102" y="34"/>
                  <a:pt x="103" y="34"/>
                  <a:pt x="104" y="34"/>
                </a:cubicBezTo>
                <a:cubicBezTo>
                  <a:pt x="103" y="35"/>
                  <a:pt x="104" y="34"/>
                  <a:pt x="104" y="35"/>
                </a:cubicBezTo>
                <a:cubicBezTo>
                  <a:pt x="104" y="35"/>
                  <a:pt x="103" y="36"/>
                  <a:pt x="103" y="36"/>
                </a:cubicBezTo>
                <a:cubicBezTo>
                  <a:pt x="103" y="36"/>
                  <a:pt x="103" y="37"/>
                  <a:pt x="104" y="37"/>
                </a:cubicBezTo>
                <a:cubicBezTo>
                  <a:pt x="103" y="36"/>
                  <a:pt x="107" y="33"/>
                  <a:pt x="106" y="33"/>
                </a:cubicBezTo>
                <a:cubicBezTo>
                  <a:pt x="105" y="33"/>
                  <a:pt x="104" y="35"/>
                  <a:pt x="104" y="34"/>
                </a:cubicBezTo>
                <a:cubicBezTo>
                  <a:pt x="105" y="33"/>
                  <a:pt x="106" y="33"/>
                  <a:pt x="107" y="32"/>
                </a:cubicBezTo>
                <a:cubicBezTo>
                  <a:pt x="106" y="32"/>
                  <a:pt x="107" y="31"/>
                  <a:pt x="107" y="30"/>
                </a:cubicBezTo>
                <a:cubicBezTo>
                  <a:pt x="105" y="31"/>
                  <a:pt x="106" y="29"/>
                  <a:pt x="105" y="29"/>
                </a:cubicBezTo>
                <a:cubicBezTo>
                  <a:pt x="104" y="30"/>
                  <a:pt x="104" y="31"/>
                  <a:pt x="105" y="32"/>
                </a:cubicBezTo>
                <a:close/>
                <a:moveTo>
                  <a:pt x="102" y="37"/>
                </a:moveTo>
                <a:cubicBezTo>
                  <a:pt x="102" y="39"/>
                  <a:pt x="102" y="39"/>
                  <a:pt x="102" y="41"/>
                </a:cubicBezTo>
                <a:cubicBezTo>
                  <a:pt x="104" y="42"/>
                  <a:pt x="103" y="39"/>
                  <a:pt x="104" y="39"/>
                </a:cubicBezTo>
                <a:cubicBezTo>
                  <a:pt x="102" y="39"/>
                  <a:pt x="104" y="36"/>
                  <a:pt x="102" y="37"/>
                </a:cubicBezTo>
                <a:close/>
                <a:moveTo>
                  <a:pt x="97" y="34"/>
                </a:moveTo>
                <a:cubicBezTo>
                  <a:pt x="99" y="35"/>
                  <a:pt x="98" y="33"/>
                  <a:pt x="99" y="33"/>
                </a:cubicBezTo>
                <a:cubicBezTo>
                  <a:pt x="98" y="34"/>
                  <a:pt x="100" y="35"/>
                  <a:pt x="100" y="36"/>
                </a:cubicBezTo>
                <a:cubicBezTo>
                  <a:pt x="100" y="36"/>
                  <a:pt x="100" y="37"/>
                  <a:pt x="100" y="37"/>
                </a:cubicBezTo>
                <a:cubicBezTo>
                  <a:pt x="100" y="36"/>
                  <a:pt x="102" y="36"/>
                  <a:pt x="102" y="35"/>
                </a:cubicBezTo>
                <a:cubicBezTo>
                  <a:pt x="101" y="34"/>
                  <a:pt x="100" y="34"/>
                  <a:pt x="100" y="32"/>
                </a:cubicBezTo>
                <a:cubicBezTo>
                  <a:pt x="98" y="33"/>
                  <a:pt x="97" y="32"/>
                  <a:pt x="97" y="34"/>
                </a:cubicBezTo>
                <a:close/>
                <a:moveTo>
                  <a:pt x="92" y="38"/>
                </a:moveTo>
                <a:cubicBezTo>
                  <a:pt x="94" y="38"/>
                  <a:pt x="94" y="40"/>
                  <a:pt x="96" y="40"/>
                </a:cubicBezTo>
                <a:cubicBezTo>
                  <a:pt x="96" y="39"/>
                  <a:pt x="96" y="38"/>
                  <a:pt x="95" y="38"/>
                </a:cubicBezTo>
                <a:cubicBezTo>
                  <a:pt x="94" y="40"/>
                  <a:pt x="93" y="36"/>
                  <a:pt x="92" y="38"/>
                </a:cubicBezTo>
                <a:close/>
                <a:moveTo>
                  <a:pt x="94" y="33"/>
                </a:moveTo>
                <a:cubicBezTo>
                  <a:pt x="93" y="33"/>
                  <a:pt x="92" y="32"/>
                  <a:pt x="91" y="32"/>
                </a:cubicBezTo>
                <a:cubicBezTo>
                  <a:pt x="91" y="34"/>
                  <a:pt x="93" y="34"/>
                  <a:pt x="94" y="33"/>
                </a:cubicBezTo>
                <a:close/>
                <a:moveTo>
                  <a:pt x="85" y="34"/>
                </a:moveTo>
                <a:cubicBezTo>
                  <a:pt x="87" y="34"/>
                  <a:pt x="90" y="38"/>
                  <a:pt x="91" y="36"/>
                </a:cubicBezTo>
                <a:cubicBezTo>
                  <a:pt x="89" y="35"/>
                  <a:pt x="87" y="33"/>
                  <a:pt x="85" y="34"/>
                </a:cubicBezTo>
                <a:close/>
                <a:moveTo>
                  <a:pt x="83" y="28"/>
                </a:moveTo>
                <a:cubicBezTo>
                  <a:pt x="83" y="30"/>
                  <a:pt x="83" y="30"/>
                  <a:pt x="83" y="30"/>
                </a:cubicBezTo>
                <a:cubicBezTo>
                  <a:pt x="86" y="30"/>
                  <a:pt x="88" y="33"/>
                  <a:pt x="91" y="32"/>
                </a:cubicBezTo>
                <a:cubicBezTo>
                  <a:pt x="90" y="32"/>
                  <a:pt x="90" y="31"/>
                  <a:pt x="90" y="30"/>
                </a:cubicBezTo>
                <a:cubicBezTo>
                  <a:pt x="87" y="31"/>
                  <a:pt x="86" y="29"/>
                  <a:pt x="84" y="28"/>
                </a:cubicBezTo>
                <a:cubicBezTo>
                  <a:pt x="84" y="28"/>
                  <a:pt x="84" y="28"/>
                  <a:pt x="83" y="28"/>
                </a:cubicBezTo>
                <a:close/>
                <a:moveTo>
                  <a:pt x="80" y="23"/>
                </a:moveTo>
                <a:cubicBezTo>
                  <a:pt x="80" y="24"/>
                  <a:pt x="80" y="25"/>
                  <a:pt x="82" y="25"/>
                </a:cubicBezTo>
                <a:cubicBezTo>
                  <a:pt x="82" y="24"/>
                  <a:pt x="83" y="24"/>
                  <a:pt x="83" y="23"/>
                </a:cubicBezTo>
                <a:cubicBezTo>
                  <a:pt x="82" y="24"/>
                  <a:pt x="82" y="23"/>
                  <a:pt x="80" y="23"/>
                </a:cubicBezTo>
                <a:close/>
                <a:moveTo>
                  <a:pt x="76" y="22"/>
                </a:moveTo>
                <a:cubicBezTo>
                  <a:pt x="77" y="23"/>
                  <a:pt x="78" y="24"/>
                  <a:pt x="79" y="24"/>
                </a:cubicBezTo>
                <a:cubicBezTo>
                  <a:pt x="79" y="21"/>
                  <a:pt x="77" y="21"/>
                  <a:pt x="76" y="22"/>
                </a:cubicBezTo>
                <a:close/>
                <a:moveTo>
                  <a:pt x="71" y="21"/>
                </a:moveTo>
                <a:cubicBezTo>
                  <a:pt x="71" y="24"/>
                  <a:pt x="75" y="21"/>
                  <a:pt x="75" y="23"/>
                </a:cubicBezTo>
                <a:cubicBezTo>
                  <a:pt x="77" y="21"/>
                  <a:pt x="72" y="22"/>
                  <a:pt x="71" y="21"/>
                </a:cubicBezTo>
                <a:close/>
                <a:moveTo>
                  <a:pt x="66" y="26"/>
                </a:moveTo>
                <a:cubicBezTo>
                  <a:pt x="66" y="26"/>
                  <a:pt x="67" y="26"/>
                  <a:pt x="67" y="26"/>
                </a:cubicBezTo>
                <a:cubicBezTo>
                  <a:pt x="66" y="26"/>
                  <a:pt x="65" y="26"/>
                  <a:pt x="64" y="25"/>
                </a:cubicBezTo>
                <a:cubicBezTo>
                  <a:pt x="64" y="26"/>
                  <a:pt x="66" y="28"/>
                  <a:pt x="67" y="27"/>
                </a:cubicBezTo>
                <a:cubicBezTo>
                  <a:pt x="66" y="26"/>
                  <a:pt x="66" y="27"/>
                  <a:pt x="66" y="26"/>
                </a:cubicBezTo>
                <a:close/>
                <a:moveTo>
                  <a:pt x="58" y="20"/>
                </a:moveTo>
                <a:cubicBezTo>
                  <a:pt x="58" y="21"/>
                  <a:pt x="58" y="22"/>
                  <a:pt x="59" y="22"/>
                </a:cubicBezTo>
                <a:cubicBezTo>
                  <a:pt x="58" y="20"/>
                  <a:pt x="61" y="22"/>
                  <a:pt x="62" y="20"/>
                </a:cubicBezTo>
                <a:cubicBezTo>
                  <a:pt x="60" y="20"/>
                  <a:pt x="59" y="21"/>
                  <a:pt x="58" y="20"/>
                </a:cubicBezTo>
                <a:close/>
                <a:moveTo>
                  <a:pt x="56" y="25"/>
                </a:moveTo>
                <a:cubicBezTo>
                  <a:pt x="56" y="25"/>
                  <a:pt x="56" y="25"/>
                  <a:pt x="57" y="26"/>
                </a:cubicBezTo>
                <a:cubicBezTo>
                  <a:pt x="59" y="23"/>
                  <a:pt x="63" y="25"/>
                  <a:pt x="65" y="22"/>
                </a:cubicBezTo>
                <a:cubicBezTo>
                  <a:pt x="62" y="20"/>
                  <a:pt x="61" y="24"/>
                  <a:pt x="58" y="23"/>
                </a:cubicBezTo>
                <a:cubicBezTo>
                  <a:pt x="58" y="25"/>
                  <a:pt x="56" y="23"/>
                  <a:pt x="56" y="25"/>
                </a:cubicBezTo>
                <a:close/>
                <a:moveTo>
                  <a:pt x="47" y="27"/>
                </a:moveTo>
                <a:cubicBezTo>
                  <a:pt x="47" y="25"/>
                  <a:pt x="51" y="25"/>
                  <a:pt x="49" y="24"/>
                </a:cubicBezTo>
                <a:cubicBezTo>
                  <a:pt x="49" y="25"/>
                  <a:pt x="44" y="25"/>
                  <a:pt x="47" y="27"/>
                </a:cubicBezTo>
                <a:close/>
                <a:moveTo>
                  <a:pt x="35" y="35"/>
                </a:moveTo>
                <a:cubicBezTo>
                  <a:pt x="35" y="35"/>
                  <a:pt x="35" y="34"/>
                  <a:pt x="34" y="34"/>
                </a:cubicBezTo>
                <a:cubicBezTo>
                  <a:pt x="33" y="35"/>
                  <a:pt x="35" y="34"/>
                  <a:pt x="35" y="36"/>
                </a:cubicBezTo>
                <a:cubicBezTo>
                  <a:pt x="33" y="35"/>
                  <a:pt x="31" y="37"/>
                  <a:pt x="32" y="38"/>
                </a:cubicBezTo>
                <a:cubicBezTo>
                  <a:pt x="34" y="36"/>
                  <a:pt x="40" y="33"/>
                  <a:pt x="39" y="31"/>
                </a:cubicBezTo>
                <a:cubicBezTo>
                  <a:pt x="42" y="32"/>
                  <a:pt x="43" y="28"/>
                  <a:pt x="45" y="29"/>
                </a:cubicBezTo>
                <a:cubicBezTo>
                  <a:pt x="43" y="29"/>
                  <a:pt x="47" y="27"/>
                  <a:pt x="45" y="27"/>
                </a:cubicBezTo>
                <a:cubicBezTo>
                  <a:pt x="44" y="28"/>
                  <a:pt x="42" y="28"/>
                  <a:pt x="40" y="29"/>
                </a:cubicBezTo>
                <a:cubicBezTo>
                  <a:pt x="41" y="31"/>
                  <a:pt x="34" y="33"/>
                  <a:pt x="35" y="35"/>
                </a:cubicBezTo>
                <a:close/>
                <a:moveTo>
                  <a:pt x="43" y="32"/>
                </a:moveTo>
                <a:cubicBezTo>
                  <a:pt x="43" y="32"/>
                  <a:pt x="44" y="32"/>
                  <a:pt x="44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4"/>
                  <a:pt x="41" y="32"/>
                  <a:pt x="40" y="33"/>
                </a:cubicBezTo>
                <a:cubicBezTo>
                  <a:pt x="41" y="34"/>
                  <a:pt x="42" y="33"/>
                  <a:pt x="43" y="34"/>
                </a:cubicBezTo>
                <a:cubicBezTo>
                  <a:pt x="43" y="33"/>
                  <a:pt x="43" y="33"/>
                  <a:pt x="43" y="32"/>
                </a:cubicBezTo>
                <a:close/>
                <a:moveTo>
                  <a:pt x="25" y="39"/>
                </a:moveTo>
                <a:cubicBezTo>
                  <a:pt x="28" y="39"/>
                  <a:pt x="31" y="37"/>
                  <a:pt x="29" y="36"/>
                </a:cubicBezTo>
                <a:cubicBezTo>
                  <a:pt x="32" y="36"/>
                  <a:pt x="32" y="31"/>
                  <a:pt x="34" y="32"/>
                </a:cubicBezTo>
                <a:cubicBezTo>
                  <a:pt x="34" y="31"/>
                  <a:pt x="35" y="30"/>
                  <a:pt x="35" y="29"/>
                </a:cubicBezTo>
                <a:cubicBezTo>
                  <a:pt x="34" y="29"/>
                  <a:pt x="34" y="29"/>
                  <a:pt x="33" y="30"/>
                </a:cubicBezTo>
                <a:cubicBezTo>
                  <a:pt x="34" y="30"/>
                  <a:pt x="34" y="31"/>
                  <a:pt x="34" y="31"/>
                </a:cubicBezTo>
                <a:cubicBezTo>
                  <a:pt x="32" y="33"/>
                  <a:pt x="29" y="33"/>
                  <a:pt x="30" y="35"/>
                </a:cubicBezTo>
                <a:cubicBezTo>
                  <a:pt x="29" y="35"/>
                  <a:pt x="29" y="34"/>
                  <a:pt x="28" y="34"/>
                </a:cubicBezTo>
                <a:cubicBezTo>
                  <a:pt x="29" y="36"/>
                  <a:pt x="27" y="36"/>
                  <a:pt x="28" y="37"/>
                </a:cubicBezTo>
                <a:cubicBezTo>
                  <a:pt x="26" y="36"/>
                  <a:pt x="27" y="39"/>
                  <a:pt x="25" y="37"/>
                </a:cubicBezTo>
                <a:lnTo>
                  <a:pt x="25" y="39"/>
                </a:lnTo>
                <a:close/>
                <a:moveTo>
                  <a:pt x="26" y="45"/>
                </a:moveTo>
                <a:cubicBezTo>
                  <a:pt x="26" y="46"/>
                  <a:pt x="26" y="47"/>
                  <a:pt x="28" y="47"/>
                </a:cubicBezTo>
                <a:cubicBezTo>
                  <a:pt x="28" y="45"/>
                  <a:pt x="28" y="45"/>
                  <a:pt x="28" y="45"/>
                </a:cubicBezTo>
                <a:cubicBezTo>
                  <a:pt x="27" y="45"/>
                  <a:pt x="27" y="45"/>
                  <a:pt x="26" y="45"/>
                </a:cubicBezTo>
                <a:close/>
                <a:moveTo>
                  <a:pt x="21" y="42"/>
                </a:moveTo>
                <a:cubicBezTo>
                  <a:pt x="23" y="41"/>
                  <a:pt x="25" y="39"/>
                  <a:pt x="24" y="37"/>
                </a:cubicBezTo>
                <a:cubicBezTo>
                  <a:pt x="24" y="40"/>
                  <a:pt x="21" y="39"/>
                  <a:pt x="21" y="42"/>
                </a:cubicBezTo>
                <a:close/>
                <a:moveTo>
                  <a:pt x="19" y="57"/>
                </a:moveTo>
                <a:cubicBezTo>
                  <a:pt x="20" y="57"/>
                  <a:pt x="22" y="56"/>
                  <a:pt x="23" y="54"/>
                </a:cubicBezTo>
                <a:cubicBezTo>
                  <a:pt x="22" y="55"/>
                  <a:pt x="23" y="56"/>
                  <a:pt x="24" y="55"/>
                </a:cubicBezTo>
                <a:cubicBezTo>
                  <a:pt x="23" y="54"/>
                  <a:pt x="23" y="51"/>
                  <a:pt x="25" y="52"/>
                </a:cubicBezTo>
                <a:cubicBezTo>
                  <a:pt x="25" y="51"/>
                  <a:pt x="26" y="49"/>
                  <a:pt x="25" y="49"/>
                </a:cubicBezTo>
                <a:cubicBezTo>
                  <a:pt x="26" y="48"/>
                  <a:pt x="27" y="50"/>
                  <a:pt x="27" y="49"/>
                </a:cubicBezTo>
                <a:cubicBezTo>
                  <a:pt x="26" y="48"/>
                  <a:pt x="27" y="48"/>
                  <a:pt x="27" y="47"/>
                </a:cubicBezTo>
                <a:cubicBezTo>
                  <a:pt x="26" y="47"/>
                  <a:pt x="26" y="46"/>
                  <a:pt x="25" y="46"/>
                </a:cubicBezTo>
                <a:cubicBezTo>
                  <a:pt x="26" y="48"/>
                  <a:pt x="24" y="48"/>
                  <a:pt x="23" y="49"/>
                </a:cubicBezTo>
                <a:cubicBezTo>
                  <a:pt x="24" y="49"/>
                  <a:pt x="24" y="49"/>
                  <a:pt x="24" y="50"/>
                </a:cubicBezTo>
                <a:cubicBezTo>
                  <a:pt x="23" y="49"/>
                  <a:pt x="23" y="51"/>
                  <a:pt x="22" y="51"/>
                </a:cubicBezTo>
                <a:cubicBezTo>
                  <a:pt x="23" y="54"/>
                  <a:pt x="18" y="54"/>
                  <a:pt x="19" y="57"/>
                </a:cubicBezTo>
                <a:close/>
                <a:moveTo>
                  <a:pt x="12" y="57"/>
                </a:moveTo>
                <a:cubicBezTo>
                  <a:pt x="12" y="58"/>
                  <a:pt x="13" y="60"/>
                  <a:pt x="13" y="61"/>
                </a:cubicBezTo>
                <a:cubicBezTo>
                  <a:pt x="14" y="60"/>
                  <a:pt x="14" y="57"/>
                  <a:pt x="12" y="57"/>
                </a:cubicBezTo>
                <a:close/>
                <a:moveTo>
                  <a:pt x="8" y="111"/>
                </a:moveTo>
                <a:cubicBezTo>
                  <a:pt x="9" y="113"/>
                  <a:pt x="12" y="112"/>
                  <a:pt x="10" y="113"/>
                </a:cubicBezTo>
                <a:cubicBezTo>
                  <a:pt x="12" y="113"/>
                  <a:pt x="12" y="113"/>
                  <a:pt x="12" y="112"/>
                </a:cubicBezTo>
                <a:cubicBezTo>
                  <a:pt x="12" y="112"/>
                  <a:pt x="12" y="111"/>
                  <a:pt x="11" y="111"/>
                </a:cubicBezTo>
                <a:cubicBezTo>
                  <a:pt x="11" y="111"/>
                  <a:pt x="10" y="112"/>
                  <a:pt x="10" y="111"/>
                </a:cubicBezTo>
                <a:cubicBezTo>
                  <a:pt x="11" y="111"/>
                  <a:pt x="11" y="110"/>
                  <a:pt x="11" y="109"/>
                </a:cubicBezTo>
                <a:cubicBezTo>
                  <a:pt x="9" y="110"/>
                  <a:pt x="10" y="107"/>
                  <a:pt x="11" y="107"/>
                </a:cubicBezTo>
                <a:cubicBezTo>
                  <a:pt x="10" y="106"/>
                  <a:pt x="12" y="106"/>
                  <a:pt x="10" y="106"/>
                </a:cubicBezTo>
                <a:cubicBezTo>
                  <a:pt x="8" y="104"/>
                  <a:pt x="12" y="104"/>
                  <a:pt x="11" y="104"/>
                </a:cubicBezTo>
                <a:cubicBezTo>
                  <a:pt x="10" y="104"/>
                  <a:pt x="9" y="104"/>
                  <a:pt x="9" y="103"/>
                </a:cubicBezTo>
                <a:cubicBezTo>
                  <a:pt x="9" y="103"/>
                  <a:pt x="9" y="103"/>
                  <a:pt x="10" y="102"/>
                </a:cubicBezTo>
                <a:cubicBezTo>
                  <a:pt x="8" y="102"/>
                  <a:pt x="8" y="109"/>
                  <a:pt x="9" y="108"/>
                </a:cubicBezTo>
                <a:cubicBezTo>
                  <a:pt x="8" y="109"/>
                  <a:pt x="10" y="111"/>
                  <a:pt x="8" y="111"/>
                </a:cubicBezTo>
                <a:close/>
                <a:moveTo>
                  <a:pt x="13" y="115"/>
                </a:moveTo>
                <a:cubicBezTo>
                  <a:pt x="12" y="115"/>
                  <a:pt x="13" y="113"/>
                  <a:pt x="11" y="113"/>
                </a:cubicBezTo>
                <a:cubicBezTo>
                  <a:pt x="11" y="116"/>
                  <a:pt x="13" y="119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4" y="121"/>
                  <a:pt x="13" y="122"/>
                  <a:pt x="14" y="122"/>
                </a:cubicBezTo>
                <a:cubicBezTo>
                  <a:pt x="15" y="120"/>
                  <a:pt x="11" y="116"/>
                  <a:pt x="13" y="115"/>
                </a:cubicBezTo>
                <a:close/>
                <a:moveTo>
                  <a:pt x="17" y="125"/>
                </a:moveTo>
                <a:cubicBezTo>
                  <a:pt x="14" y="125"/>
                  <a:pt x="16" y="123"/>
                  <a:pt x="14" y="123"/>
                </a:cubicBezTo>
                <a:cubicBezTo>
                  <a:pt x="14" y="125"/>
                  <a:pt x="15" y="127"/>
                  <a:pt x="15" y="127"/>
                </a:cubicBezTo>
                <a:cubicBezTo>
                  <a:pt x="14" y="127"/>
                  <a:pt x="17" y="127"/>
                  <a:pt x="17" y="127"/>
                </a:cubicBezTo>
                <a:cubicBezTo>
                  <a:pt x="14" y="128"/>
                  <a:pt x="17" y="135"/>
                  <a:pt x="19" y="135"/>
                </a:cubicBezTo>
                <a:cubicBezTo>
                  <a:pt x="19" y="135"/>
                  <a:pt x="18" y="135"/>
                  <a:pt x="18" y="135"/>
                </a:cubicBezTo>
                <a:cubicBezTo>
                  <a:pt x="19" y="135"/>
                  <a:pt x="20" y="135"/>
                  <a:pt x="20" y="135"/>
                </a:cubicBezTo>
                <a:cubicBezTo>
                  <a:pt x="17" y="131"/>
                  <a:pt x="17" y="130"/>
                  <a:pt x="17" y="125"/>
                </a:cubicBezTo>
                <a:close/>
                <a:moveTo>
                  <a:pt x="19" y="136"/>
                </a:moveTo>
                <a:cubicBezTo>
                  <a:pt x="18" y="138"/>
                  <a:pt x="19" y="140"/>
                  <a:pt x="21" y="140"/>
                </a:cubicBezTo>
                <a:cubicBezTo>
                  <a:pt x="21" y="139"/>
                  <a:pt x="21" y="136"/>
                  <a:pt x="19" y="136"/>
                </a:cubicBezTo>
                <a:close/>
                <a:moveTo>
                  <a:pt x="17" y="145"/>
                </a:moveTo>
                <a:cubicBezTo>
                  <a:pt x="18" y="144"/>
                  <a:pt x="18" y="140"/>
                  <a:pt x="16" y="142"/>
                </a:cubicBezTo>
                <a:cubicBezTo>
                  <a:pt x="18" y="143"/>
                  <a:pt x="15" y="145"/>
                  <a:pt x="17" y="145"/>
                </a:cubicBezTo>
                <a:close/>
                <a:moveTo>
                  <a:pt x="15" y="135"/>
                </a:moveTo>
                <a:cubicBezTo>
                  <a:pt x="14" y="135"/>
                  <a:pt x="14" y="134"/>
                  <a:pt x="13" y="135"/>
                </a:cubicBezTo>
                <a:cubicBezTo>
                  <a:pt x="14" y="136"/>
                  <a:pt x="14" y="140"/>
                  <a:pt x="16" y="141"/>
                </a:cubicBezTo>
                <a:cubicBezTo>
                  <a:pt x="17" y="138"/>
                  <a:pt x="12" y="137"/>
                  <a:pt x="15" y="135"/>
                </a:cubicBezTo>
                <a:close/>
                <a:moveTo>
                  <a:pt x="5" y="79"/>
                </a:moveTo>
                <a:cubicBezTo>
                  <a:pt x="4" y="78"/>
                  <a:pt x="5" y="77"/>
                  <a:pt x="6" y="77"/>
                </a:cubicBezTo>
                <a:cubicBezTo>
                  <a:pt x="6" y="76"/>
                  <a:pt x="5" y="76"/>
                  <a:pt x="4" y="77"/>
                </a:cubicBezTo>
                <a:cubicBezTo>
                  <a:pt x="5" y="76"/>
                  <a:pt x="3" y="80"/>
                  <a:pt x="5" y="79"/>
                </a:cubicBezTo>
                <a:close/>
                <a:moveTo>
                  <a:pt x="4" y="89"/>
                </a:moveTo>
                <a:cubicBezTo>
                  <a:pt x="5" y="87"/>
                  <a:pt x="5" y="86"/>
                  <a:pt x="4" y="85"/>
                </a:cubicBezTo>
                <a:cubicBezTo>
                  <a:pt x="4" y="86"/>
                  <a:pt x="3" y="88"/>
                  <a:pt x="4" y="89"/>
                </a:cubicBezTo>
                <a:close/>
                <a:moveTo>
                  <a:pt x="7" y="92"/>
                </a:moveTo>
                <a:cubicBezTo>
                  <a:pt x="6" y="92"/>
                  <a:pt x="7" y="90"/>
                  <a:pt x="5" y="89"/>
                </a:cubicBezTo>
                <a:cubicBezTo>
                  <a:pt x="5" y="95"/>
                  <a:pt x="3" y="95"/>
                  <a:pt x="5" y="99"/>
                </a:cubicBezTo>
                <a:cubicBezTo>
                  <a:pt x="5" y="97"/>
                  <a:pt x="6" y="94"/>
                  <a:pt x="7" y="92"/>
                </a:cubicBezTo>
                <a:close/>
                <a:moveTo>
                  <a:pt x="10" y="139"/>
                </a:moveTo>
                <a:cubicBezTo>
                  <a:pt x="8" y="133"/>
                  <a:pt x="8" y="126"/>
                  <a:pt x="5" y="122"/>
                </a:cubicBezTo>
                <a:cubicBezTo>
                  <a:pt x="6" y="123"/>
                  <a:pt x="6" y="124"/>
                  <a:pt x="5" y="125"/>
                </a:cubicBezTo>
                <a:cubicBezTo>
                  <a:pt x="5" y="124"/>
                  <a:pt x="5" y="121"/>
                  <a:pt x="4" y="123"/>
                </a:cubicBezTo>
                <a:cubicBezTo>
                  <a:pt x="5" y="125"/>
                  <a:pt x="3" y="128"/>
                  <a:pt x="6" y="127"/>
                </a:cubicBezTo>
                <a:cubicBezTo>
                  <a:pt x="5" y="128"/>
                  <a:pt x="6" y="129"/>
                  <a:pt x="5" y="129"/>
                </a:cubicBezTo>
                <a:cubicBezTo>
                  <a:pt x="7" y="133"/>
                  <a:pt x="6" y="137"/>
                  <a:pt x="10" y="139"/>
                </a:cubicBezTo>
                <a:close/>
                <a:moveTo>
                  <a:pt x="11" y="121"/>
                </a:moveTo>
                <a:cubicBezTo>
                  <a:pt x="12" y="119"/>
                  <a:pt x="11" y="119"/>
                  <a:pt x="10" y="118"/>
                </a:cubicBezTo>
                <a:cubicBezTo>
                  <a:pt x="10" y="119"/>
                  <a:pt x="10" y="121"/>
                  <a:pt x="11" y="121"/>
                </a:cubicBezTo>
                <a:close/>
                <a:moveTo>
                  <a:pt x="12" y="124"/>
                </a:moveTo>
                <a:cubicBezTo>
                  <a:pt x="13" y="124"/>
                  <a:pt x="12" y="122"/>
                  <a:pt x="11" y="122"/>
                </a:cubicBezTo>
                <a:cubicBezTo>
                  <a:pt x="11" y="123"/>
                  <a:pt x="11" y="124"/>
                  <a:pt x="12" y="124"/>
                </a:cubicBezTo>
                <a:close/>
                <a:moveTo>
                  <a:pt x="23" y="160"/>
                </a:moveTo>
                <a:cubicBezTo>
                  <a:pt x="22" y="162"/>
                  <a:pt x="24" y="163"/>
                  <a:pt x="25" y="161"/>
                </a:cubicBezTo>
                <a:cubicBezTo>
                  <a:pt x="23" y="158"/>
                  <a:pt x="21" y="156"/>
                  <a:pt x="21" y="153"/>
                </a:cubicBezTo>
                <a:cubicBezTo>
                  <a:pt x="19" y="150"/>
                  <a:pt x="16" y="147"/>
                  <a:pt x="16" y="143"/>
                </a:cubicBezTo>
                <a:cubicBezTo>
                  <a:pt x="13" y="142"/>
                  <a:pt x="14" y="139"/>
                  <a:pt x="12" y="137"/>
                </a:cubicBezTo>
                <a:cubicBezTo>
                  <a:pt x="13" y="143"/>
                  <a:pt x="14" y="149"/>
                  <a:pt x="19" y="153"/>
                </a:cubicBezTo>
                <a:cubicBezTo>
                  <a:pt x="19" y="155"/>
                  <a:pt x="21" y="158"/>
                  <a:pt x="23" y="160"/>
                </a:cubicBezTo>
                <a:close/>
                <a:moveTo>
                  <a:pt x="24" y="151"/>
                </a:moveTo>
                <a:cubicBezTo>
                  <a:pt x="26" y="151"/>
                  <a:pt x="25" y="157"/>
                  <a:pt x="29" y="155"/>
                </a:cubicBezTo>
                <a:cubicBezTo>
                  <a:pt x="26" y="154"/>
                  <a:pt x="26" y="149"/>
                  <a:pt x="24" y="149"/>
                </a:cubicBezTo>
                <a:cubicBezTo>
                  <a:pt x="25" y="150"/>
                  <a:pt x="24" y="150"/>
                  <a:pt x="24" y="151"/>
                </a:cubicBezTo>
                <a:close/>
                <a:moveTo>
                  <a:pt x="27" y="158"/>
                </a:moveTo>
                <a:cubicBezTo>
                  <a:pt x="29" y="159"/>
                  <a:pt x="29" y="157"/>
                  <a:pt x="29" y="156"/>
                </a:cubicBezTo>
                <a:cubicBezTo>
                  <a:pt x="28" y="156"/>
                  <a:pt x="27" y="156"/>
                  <a:pt x="27" y="157"/>
                </a:cubicBezTo>
                <a:cubicBezTo>
                  <a:pt x="28" y="157"/>
                  <a:pt x="28" y="157"/>
                  <a:pt x="27" y="158"/>
                </a:cubicBezTo>
                <a:close/>
                <a:moveTo>
                  <a:pt x="23" y="165"/>
                </a:moveTo>
                <a:cubicBezTo>
                  <a:pt x="22" y="165"/>
                  <a:pt x="23" y="165"/>
                  <a:pt x="23" y="165"/>
                </a:cubicBezTo>
                <a:cubicBezTo>
                  <a:pt x="24" y="164"/>
                  <a:pt x="23" y="163"/>
                  <a:pt x="22" y="163"/>
                </a:cubicBezTo>
                <a:cubicBezTo>
                  <a:pt x="22" y="164"/>
                  <a:pt x="22" y="167"/>
                  <a:pt x="23" y="165"/>
                </a:cubicBezTo>
                <a:close/>
                <a:moveTo>
                  <a:pt x="31" y="172"/>
                </a:moveTo>
                <a:cubicBezTo>
                  <a:pt x="29" y="170"/>
                  <a:pt x="25" y="168"/>
                  <a:pt x="26" y="166"/>
                </a:cubicBezTo>
                <a:cubicBezTo>
                  <a:pt x="25" y="166"/>
                  <a:pt x="24" y="166"/>
                  <a:pt x="24" y="166"/>
                </a:cubicBezTo>
                <a:cubicBezTo>
                  <a:pt x="24" y="166"/>
                  <a:pt x="25" y="167"/>
                  <a:pt x="24" y="167"/>
                </a:cubicBezTo>
                <a:cubicBezTo>
                  <a:pt x="24" y="167"/>
                  <a:pt x="24" y="167"/>
                  <a:pt x="23" y="167"/>
                </a:cubicBezTo>
                <a:cubicBezTo>
                  <a:pt x="27" y="167"/>
                  <a:pt x="27" y="174"/>
                  <a:pt x="31" y="172"/>
                </a:cubicBezTo>
                <a:close/>
                <a:moveTo>
                  <a:pt x="32" y="161"/>
                </a:moveTo>
                <a:cubicBezTo>
                  <a:pt x="31" y="160"/>
                  <a:pt x="30" y="159"/>
                  <a:pt x="29" y="159"/>
                </a:cubicBezTo>
                <a:cubicBezTo>
                  <a:pt x="29" y="160"/>
                  <a:pt x="31" y="160"/>
                  <a:pt x="30" y="161"/>
                </a:cubicBezTo>
                <a:cubicBezTo>
                  <a:pt x="30" y="161"/>
                  <a:pt x="32" y="162"/>
                  <a:pt x="32" y="161"/>
                </a:cubicBezTo>
                <a:close/>
                <a:moveTo>
                  <a:pt x="33" y="165"/>
                </a:moveTo>
                <a:cubicBezTo>
                  <a:pt x="32" y="164"/>
                  <a:pt x="33" y="162"/>
                  <a:pt x="31" y="162"/>
                </a:cubicBezTo>
                <a:cubicBezTo>
                  <a:pt x="31" y="164"/>
                  <a:pt x="33" y="166"/>
                  <a:pt x="33" y="165"/>
                </a:cubicBezTo>
                <a:close/>
                <a:moveTo>
                  <a:pt x="82" y="241"/>
                </a:moveTo>
                <a:cubicBezTo>
                  <a:pt x="82" y="239"/>
                  <a:pt x="82" y="239"/>
                  <a:pt x="81" y="238"/>
                </a:cubicBezTo>
                <a:cubicBezTo>
                  <a:pt x="81" y="239"/>
                  <a:pt x="81" y="239"/>
                  <a:pt x="80" y="239"/>
                </a:cubicBezTo>
                <a:cubicBezTo>
                  <a:pt x="80" y="240"/>
                  <a:pt x="81" y="240"/>
                  <a:pt x="82" y="241"/>
                </a:cubicBezTo>
                <a:close/>
                <a:moveTo>
                  <a:pt x="90" y="264"/>
                </a:moveTo>
                <a:cubicBezTo>
                  <a:pt x="89" y="256"/>
                  <a:pt x="86" y="249"/>
                  <a:pt x="83" y="244"/>
                </a:cubicBezTo>
                <a:cubicBezTo>
                  <a:pt x="85" y="251"/>
                  <a:pt x="87" y="257"/>
                  <a:pt x="90" y="264"/>
                </a:cubicBezTo>
                <a:close/>
                <a:moveTo>
                  <a:pt x="94" y="275"/>
                </a:moveTo>
                <a:cubicBezTo>
                  <a:pt x="93" y="275"/>
                  <a:pt x="92" y="274"/>
                  <a:pt x="92" y="275"/>
                </a:cubicBezTo>
                <a:cubicBezTo>
                  <a:pt x="92" y="275"/>
                  <a:pt x="92" y="275"/>
                  <a:pt x="92" y="276"/>
                </a:cubicBezTo>
                <a:cubicBezTo>
                  <a:pt x="93" y="276"/>
                  <a:pt x="93" y="275"/>
                  <a:pt x="94" y="275"/>
                </a:cubicBezTo>
                <a:close/>
                <a:moveTo>
                  <a:pt x="116" y="249"/>
                </a:moveTo>
                <a:cubicBezTo>
                  <a:pt x="114" y="249"/>
                  <a:pt x="112" y="249"/>
                  <a:pt x="113" y="249"/>
                </a:cubicBezTo>
                <a:cubicBezTo>
                  <a:pt x="114" y="249"/>
                  <a:pt x="113" y="251"/>
                  <a:pt x="114" y="251"/>
                </a:cubicBezTo>
                <a:cubicBezTo>
                  <a:pt x="114" y="250"/>
                  <a:pt x="115" y="250"/>
                  <a:pt x="115" y="251"/>
                </a:cubicBezTo>
                <a:cubicBezTo>
                  <a:pt x="115" y="250"/>
                  <a:pt x="115" y="249"/>
                  <a:pt x="116" y="249"/>
                </a:cubicBezTo>
                <a:close/>
                <a:moveTo>
                  <a:pt x="137" y="223"/>
                </a:moveTo>
                <a:cubicBezTo>
                  <a:pt x="136" y="223"/>
                  <a:pt x="137" y="222"/>
                  <a:pt x="136" y="222"/>
                </a:cubicBezTo>
                <a:cubicBezTo>
                  <a:pt x="134" y="225"/>
                  <a:pt x="131" y="226"/>
                  <a:pt x="131" y="231"/>
                </a:cubicBezTo>
                <a:cubicBezTo>
                  <a:pt x="133" y="228"/>
                  <a:pt x="134" y="225"/>
                  <a:pt x="137" y="223"/>
                </a:cubicBezTo>
                <a:close/>
                <a:moveTo>
                  <a:pt x="138" y="220"/>
                </a:moveTo>
                <a:cubicBezTo>
                  <a:pt x="138" y="220"/>
                  <a:pt x="139" y="220"/>
                  <a:pt x="139" y="220"/>
                </a:cubicBezTo>
                <a:cubicBezTo>
                  <a:pt x="137" y="219"/>
                  <a:pt x="137" y="224"/>
                  <a:pt x="138" y="221"/>
                </a:cubicBezTo>
                <a:cubicBezTo>
                  <a:pt x="138" y="222"/>
                  <a:pt x="138" y="222"/>
                  <a:pt x="138" y="223"/>
                </a:cubicBezTo>
                <a:cubicBezTo>
                  <a:pt x="140" y="223"/>
                  <a:pt x="138" y="221"/>
                  <a:pt x="138" y="220"/>
                </a:cubicBezTo>
                <a:close/>
                <a:moveTo>
                  <a:pt x="156" y="196"/>
                </a:moveTo>
                <a:cubicBezTo>
                  <a:pt x="158" y="196"/>
                  <a:pt x="155" y="198"/>
                  <a:pt x="157" y="198"/>
                </a:cubicBezTo>
                <a:cubicBezTo>
                  <a:pt x="157" y="196"/>
                  <a:pt x="159" y="198"/>
                  <a:pt x="159" y="196"/>
                </a:cubicBezTo>
                <a:cubicBezTo>
                  <a:pt x="158" y="196"/>
                  <a:pt x="157" y="195"/>
                  <a:pt x="156" y="196"/>
                </a:cubicBezTo>
                <a:close/>
                <a:moveTo>
                  <a:pt x="169" y="183"/>
                </a:moveTo>
                <a:cubicBezTo>
                  <a:pt x="168" y="184"/>
                  <a:pt x="168" y="185"/>
                  <a:pt x="167" y="186"/>
                </a:cubicBezTo>
                <a:cubicBezTo>
                  <a:pt x="166" y="185"/>
                  <a:pt x="167" y="184"/>
                  <a:pt x="166" y="184"/>
                </a:cubicBezTo>
                <a:cubicBezTo>
                  <a:pt x="166" y="187"/>
                  <a:pt x="162" y="187"/>
                  <a:pt x="162" y="190"/>
                </a:cubicBezTo>
                <a:cubicBezTo>
                  <a:pt x="164" y="189"/>
                  <a:pt x="164" y="189"/>
                  <a:pt x="166" y="187"/>
                </a:cubicBezTo>
                <a:cubicBezTo>
                  <a:pt x="166" y="188"/>
                  <a:pt x="164" y="189"/>
                  <a:pt x="165" y="190"/>
                </a:cubicBezTo>
                <a:cubicBezTo>
                  <a:pt x="166" y="188"/>
                  <a:pt x="169" y="185"/>
                  <a:pt x="169" y="183"/>
                </a:cubicBezTo>
                <a:close/>
                <a:moveTo>
                  <a:pt x="170" y="175"/>
                </a:moveTo>
                <a:cubicBezTo>
                  <a:pt x="169" y="174"/>
                  <a:pt x="170" y="173"/>
                  <a:pt x="169" y="172"/>
                </a:cubicBezTo>
                <a:cubicBezTo>
                  <a:pt x="168" y="174"/>
                  <a:pt x="167" y="176"/>
                  <a:pt x="166" y="178"/>
                </a:cubicBezTo>
                <a:cubicBezTo>
                  <a:pt x="167" y="178"/>
                  <a:pt x="166" y="180"/>
                  <a:pt x="167" y="180"/>
                </a:cubicBezTo>
                <a:cubicBezTo>
                  <a:pt x="168" y="177"/>
                  <a:pt x="168" y="177"/>
                  <a:pt x="168" y="175"/>
                </a:cubicBezTo>
                <a:cubicBezTo>
                  <a:pt x="169" y="175"/>
                  <a:pt x="170" y="175"/>
                  <a:pt x="170" y="175"/>
                </a:cubicBezTo>
                <a:close/>
                <a:moveTo>
                  <a:pt x="175" y="173"/>
                </a:moveTo>
                <a:cubicBezTo>
                  <a:pt x="173" y="173"/>
                  <a:pt x="173" y="175"/>
                  <a:pt x="172" y="175"/>
                </a:cubicBezTo>
                <a:cubicBezTo>
                  <a:pt x="173" y="176"/>
                  <a:pt x="170" y="178"/>
                  <a:pt x="169" y="180"/>
                </a:cubicBezTo>
                <a:cubicBezTo>
                  <a:pt x="169" y="181"/>
                  <a:pt x="170" y="182"/>
                  <a:pt x="170" y="183"/>
                </a:cubicBezTo>
                <a:cubicBezTo>
                  <a:pt x="171" y="181"/>
                  <a:pt x="173" y="179"/>
                  <a:pt x="172" y="178"/>
                </a:cubicBezTo>
                <a:cubicBezTo>
                  <a:pt x="172" y="179"/>
                  <a:pt x="172" y="179"/>
                  <a:pt x="171" y="179"/>
                </a:cubicBezTo>
                <a:cubicBezTo>
                  <a:pt x="171" y="177"/>
                  <a:pt x="174" y="178"/>
                  <a:pt x="174" y="177"/>
                </a:cubicBezTo>
                <a:cubicBezTo>
                  <a:pt x="173" y="176"/>
                  <a:pt x="174" y="175"/>
                  <a:pt x="175" y="173"/>
                </a:cubicBezTo>
                <a:close/>
                <a:moveTo>
                  <a:pt x="181" y="165"/>
                </a:moveTo>
                <a:cubicBezTo>
                  <a:pt x="180" y="165"/>
                  <a:pt x="180" y="165"/>
                  <a:pt x="180" y="164"/>
                </a:cubicBezTo>
                <a:cubicBezTo>
                  <a:pt x="178" y="166"/>
                  <a:pt x="175" y="168"/>
                  <a:pt x="177" y="171"/>
                </a:cubicBezTo>
                <a:cubicBezTo>
                  <a:pt x="174" y="170"/>
                  <a:pt x="175" y="172"/>
                  <a:pt x="174" y="173"/>
                </a:cubicBezTo>
                <a:cubicBezTo>
                  <a:pt x="175" y="173"/>
                  <a:pt x="175" y="173"/>
                  <a:pt x="176" y="174"/>
                </a:cubicBezTo>
                <a:cubicBezTo>
                  <a:pt x="175" y="174"/>
                  <a:pt x="175" y="174"/>
                  <a:pt x="175" y="174"/>
                </a:cubicBezTo>
                <a:cubicBezTo>
                  <a:pt x="176" y="174"/>
                  <a:pt x="177" y="175"/>
                  <a:pt x="177" y="174"/>
                </a:cubicBezTo>
                <a:cubicBezTo>
                  <a:pt x="176" y="174"/>
                  <a:pt x="176" y="173"/>
                  <a:pt x="176" y="172"/>
                </a:cubicBezTo>
                <a:cubicBezTo>
                  <a:pt x="177" y="172"/>
                  <a:pt x="178" y="171"/>
                  <a:pt x="177" y="171"/>
                </a:cubicBezTo>
                <a:cubicBezTo>
                  <a:pt x="178" y="171"/>
                  <a:pt x="178" y="171"/>
                  <a:pt x="179" y="171"/>
                </a:cubicBezTo>
                <a:cubicBezTo>
                  <a:pt x="179" y="169"/>
                  <a:pt x="178" y="170"/>
                  <a:pt x="178" y="169"/>
                </a:cubicBezTo>
                <a:cubicBezTo>
                  <a:pt x="179" y="169"/>
                  <a:pt x="178" y="168"/>
                  <a:pt x="179" y="168"/>
                </a:cubicBezTo>
                <a:cubicBezTo>
                  <a:pt x="179" y="168"/>
                  <a:pt x="179" y="169"/>
                  <a:pt x="179" y="169"/>
                </a:cubicBezTo>
                <a:cubicBezTo>
                  <a:pt x="180" y="168"/>
                  <a:pt x="180" y="167"/>
                  <a:pt x="179" y="167"/>
                </a:cubicBezTo>
                <a:cubicBezTo>
                  <a:pt x="180" y="166"/>
                  <a:pt x="181" y="165"/>
                  <a:pt x="180" y="167"/>
                </a:cubicBezTo>
                <a:cubicBezTo>
                  <a:pt x="181" y="167"/>
                  <a:pt x="181" y="166"/>
                  <a:pt x="181" y="166"/>
                </a:cubicBezTo>
                <a:lnTo>
                  <a:pt x="181" y="165"/>
                </a:lnTo>
                <a:close/>
                <a:moveTo>
                  <a:pt x="182" y="163"/>
                </a:moveTo>
                <a:cubicBezTo>
                  <a:pt x="183" y="163"/>
                  <a:pt x="183" y="164"/>
                  <a:pt x="183" y="164"/>
                </a:cubicBezTo>
                <a:cubicBezTo>
                  <a:pt x="183" y="163"/>
                  <a:pt x="183" y="162"/>
                  <a:pt x="182" y="162"/>
                </a:cubicBezTo>
                <a:cubicBezTo>
                  <a:pt x="181" y="162"/>
                  <a:pt x="181" y="165"/>
                  <a:pt x="182" y="164"/>
                </a:cubicBezTo>
                <a:cubicBezTo>
                  <a:pt x="182" y="164"/>
                  <a:pt x="182" y="164"/>
                  <a:pt x="182" y="163"/>
                </a:cubicBezTo>
                <a:close/>
                <a:moveTo>
                  <a:pt x="185" y="152"/>
                </a:moveTo>
                <a:cubicBezTo>
                  <a:pt x="184" y="154"/>
                  <a:pt x="182" y="157"/>
                  <a:pt x="181" y="159"/>
                </a:cubicBezTo>
                <a:cubicBezTo>
                  <a:pt x="184" y="159"/>
                  <a:pt x="183" y="154"/>
                  <a:pt x="186" y="153"/>
                </a:cubicBezTo>
                <a:cubicBezTo>
                  <a:pt x="186" y="153"/>
                  <a:pt x="186" y="154"/>
                  <a:pt x="187" y="154"/>
                </a:cubicBezTo>
                <a:cubicBezTo>
                  <a:pt x="188" y="153"/>
                  <a:pt x="186" y="153"/>
                  <a:pt x="185" y="152"/>
                </a:cubicBezTo>
                <a:close/>
                <a:moveTo>
                  <a:pt x="197" y="135"/>
                </a:moveTo>
                <a:cubicBezTo>
                  <a:pt x="197" y="135"/>
                  <a:pt x="195" y="135"/>
                  <a:pt x="195" y="136"/>
                </a:cubicBezTo>
                <a:cubicBezTo>
                  <a:pt x="197" y="138"/>
                  <a:pt x="191" y="144"/>
                  <a:pt x="191" y="147"/>
                </a:cubicBezTo>
                <a:cubicBezTo>
                  <a:pt x="195" y="145"/>
                  <a:pt x="197" y="140"/>
                  <a:pt x="197" y="135"/>
                </a:cubicBezTo>
                <a:close/>
                <a:moveTo>
                  <a:pt x="200" y="128"/>
                </a:moveTo>
                <a:cubicBezTo>
                  <a:pt x="199" y="127"/>
                  <a:pt x="200" y="128"/>
                  <a:pt x="199" y="129"/>
                </a:cubicBezTo>
                <a:cubicBezTo>
                  <a:pt x="197" y="127"/>
                  <a:pt x="202" y="124"/>
                  <a:pt x="199" y="122"/>
                </a:cubicBezTo>
                <a:cubicBezTo>
                  <a:pt x="199" y="125"/>
                  <a:pt x="198" y="127"/>
                  <a:pt x="197" y="130"/>
                </a:cubicBezTo>
                <a:cubicBezTo>
                  <a:pt x="198" y="129"/>
                  <a:pt x="199" y="130"/>
                  <a:pt x="200" y="128"/>
                </a:cubicBezTo>
                <a:close/>
                <a:moveTo>
                  <a:pt x="202" y="99"/>
                </a:moveTo>
                <a:cubicBezTo>
                  <a:pt x="202" y="101"/>
                  <a:pt x="201" y="98"/>
                  <a:pt x="201" y="98"/>
                </a:cubicBezTo>
                <a:cubicBezTo>
                  <a:pt x="200" y="100"/>
                  <a:pt x="201" y="100"/>
                  <a:pt x="200" y="101"/>
                </a:cubicBezTo>
                <a:cubicBezTo>
                  <a:pt x="201" y="92"/>
                  <a:pt x="202" y="87"/>
                  <a:pt x="201" y="75"/>
                </a:cubicBezTo>
                <a:cubicBezTo>
                  <a:pt x="198" y="74"/>
                  <a:pt x="200" y="77"/>
                  <a:pt x="198" y="76"/>
                </a:cubicBezTo>
                <a:cubicBezTo>
                  <a:pt x="199" y="74"/>
                  <a:pt x="195" y="67"/>
                  <a:pt x="199" y="66"/>
                </a:cubicBezTo>
                <a:cubicBezTo>
                  <a:pt x="197" y="65"/>
                  <a:pt x="198" y="66"/>
                  <a:pt x="197" y="67"/>
                </a:cubicBezTo>
                <a:cubicBezTo>
                  <a:pt x="195" y="61"/>
                  <a:pt x="192" y="59"/>
                  <a:pt x="194" y="55"/>
                </a:cubicBezTo>
                <a:cubicBezTo>
                  <a:pt x="194" y="57"/>
                  <a:pt x="196" y="58"/>
                  <a:pt x="196" y="56"/>
                </a:cubicBezTo>
                <a:cubicBezTo>
                  <a:pt x="194" y="56"/>
                  <a:pt x="194" y="54"/>
                  <a:pt x="193" y="54"/>
                </a:cubicBezTo>
                <a:cubicBezTo>
                  <a:pt x="194" y="52"/>
                  <a:pt x="192" y="52"/>
                  <a:pt x="191" y="51"/>
                </a:cubicBezTo>
                <a:cubicBezTo>
                  <a:pt x="192" y="51"/>
                  <a:pt x="193" y="47"/>
                  <a:pt x="192" y="48"/>
                </a:cubicBezTo>
                <a:cubicBezTo>
                  <a:pt x="191" y="48"/>
                  <a:pt x="192" y="51"/>
                  <a:pt x="191" y="51"/>
                </a:cubicBezTo>
                <a:cubicBezTo>
                  <a:pt x="191" y="49"/>
                  <a:pt x="190" y="48"/>
                  <a:pt x="189" y="47"/>
                </a:cubicBezTo>
                <a:cubicBezTo>
                  <a:pt x="190" y="47"/>
                  <a:pt x="190" y="45"/>
                  <a:pt x="190" y="45"/>
                </a:cubicBezTo>
                <a:cubicBezTo>
                  <a:pt x="189" y="44"/>
                  <a:pt x="188" y="45"/>
                  <a:pt x="188" y="43"/>
                </a:cubicBezTo>
                <a:cubicBezTo>
                  <a:pt x="187" y="37"/>
                  <a:pt x="180" y="36"/>
                  <a:pt x="177" y="31"/>
                </a:cubicBezTo>
                <a:cubicBezTo>
                  <a:pt x="178" y="31"/>
                  <a:pt x="179" y="30"/>
                  <a:pt x="178" y="30"/>
                </a:cubicBezTo>
                <a:cubicBezTo>
                  <a:pt x="174" y="31"/>
                  <a:pt x="171" y="23"/>
                  <a:pt x="168" y="24"/>
                </a:cubicBezTo>
                <a:cubicBezTo>
                  <a:pt x="168" y="22"/>
                  <a:pt x="168" y="22"/>
                  <a:pt x="168" y="21"/>
                </a:cubicBezTo>
                <a:cubicBezTo>
                  <a:pt x="171" y="21"/>
                  <a:pt x="169" y="23"/>
                  <a:pt x="170" y="24"/>
                </a:cubicBezTo>
                <a:cubicBezTo>
                  <a:pt x="170" y="23"/>
                  <a:pt x="171" y="23"/>
                  <a:pt x="172" y="23"/>
                </a:cubicBezTo>
                <a:cubicBezTo>
                  <a:pt x="170" y="20"/>
                  <a:pt x="165" y="17"/>
                  <a:pt x="162" y="15"/>
                </a:cubicBezTo>
                <a:cubicBezTo>
                  <a:pt x="163" y="15"/>
                  <a:pt x="163" y="15"/>
                  <a:pt x="163" y="15"/>
                </a:cubicBezTo>
                <a:cubicBezTo>
                  <a:pt x="161" y="14"/>
                  <a:pt x="160" y="16"/>
                  <a:pt x="158" y="15"/>
                </a:cubicBezTo>
                <a:cubicBezTo>
                  <a:pt x="159" y="14"/>
                  <a:pt x="160" y="13"/>
                  <a:pt x="159" y="13"/>
                </a:cubicBezTo>
                <a:cubicBezTo>
                  <a:pt x="158" y="15"/>
                  <a:pt x="154" y="14"/>
                  <a:pt x="152" y="12"/>
                </a:cubicBezTo>
                <a:cubicBezTo>
                  <a:pt x="148" y="14"/>
                  <a:pt x="142" y="11"/>
                  <a:pt x="138" y="11"/>
                </a:cubicBezTo>
                <a:cubicBezTo>
                  <a:pt x="138" y="12"/>
                  <a:pt x="138" y="12"/>
                  <a:pt x="137" y="12"/>
                </a:cubicBezTo>
                <a:cubicBezTo>
                  <a:pt x="137" y="9"/>
                  <a:pt x="137" y="12"/>
                  <a:pt x="136" y="12"/>
                </a:cubicBezTo>
                <a:cubicBezTo>
                  <a:pt x="134" y="14"/>
                  <a:pt x="130" y="12"/>
                  <a:pt x="131" y="14"/>
                </a:cubicBezTo>
                <a:cubicBezTo>
                  <a:pt x="126" y="16"/>
                  <a:pt x="120" y="19"/>
                  <a:pt x="117" y="25"/>
                </a:cubicBezTo>
                <a:cubicBezTo>
                  <a:pt x="115" y="23"/>
                  <a:pt x="110" y="32"/>
                  <a:pt x="111" y="32"/>
                </a:cubicBezTo>
                <a:cubicBezTo>
                  <a:pt x="111" y="33"/>
                  <a:pt x="110" y="34"/>
                  <a:pt x="108" y="35"/>
                </a:cubicBezTo>
                <a:cubicBezTo>
                  <a:pt x="108" y="36"/>
                  <a:pt x="109" y="38"/>
                  <a:pt x="107" y="37"/>
                </a:cubicBezTo>
                <a:cubicBezTo>
                  <a:pt x="107" y="38"/>
                  <a:pt x="108" y="38"/>
                  <a:pt x="108" y="38"/>
                </a:cubicBezTo>
                <a:cubicBezTo>
                  <a:pt x="106" y="39"/>
                  <a:pt x="106" y="44"/>
                  <a:pt x="104" y="44"/>
                </a:cubicBezTo>
                <a:cubicBezTo>
                  <a:pt x="105" y="47"/>
                  <a:pt x="104" y="50"/>
                  <a:pt x="106" y="52"/>
                </a:cubicBezTo>
                <a:cubicBezTo>
                  <a:pt x="103" y="53"/>
                  <a:pt x="102" y="50"/>
                  <a:pt x="101" y="49"/>
                </a:cubicBezTo>
                <a:cubicBezTo>
                  <a:pt x="100" y="50"/>
                  <a:pt x="102" y="51"/>
                  <a:pt x="101" y="52"/>
                </a:cubicBezTo>
                <a:cubicBezTo>
                  <a:pt x="100" y="50"/>
                  <a:pt x="100" y="49"/>
                  <a:pt x="102" y="48"/>
                </a:cubicBezTo>
                <a:cubicBezTo>
                  <a:pt x="99" y="50"/>
                  <a:pt x="100" y="46"/>
                  <a:pt x="98" y="46"/>
                </a:cubicBezTo>
                <a:cubicBezTo>
                  <a:pt x="98" y="48"/>
                  <a:pt x="99" y="48"/>
                  <a:pt x="99" y="50"/>
                </a:cubicBezTo>
                <a:cubicBezTo>
                  <a:pt x="98" y="50"/>
                  <a:pt x="97" y="50"/>
                  <a:pt x="97" y="50"/>
                </a:cubicBezTo>
                <a:cubicBezTo>
                  <a:pt x="96" y="43"/>
                  <a:pt x="88" y="42"/>
                  <a:pt x="84" y="37"/>
                </a:cubicBezTo>
                <a:cubicBezTo>
                  <a:pt x="80" y="35"/>
                  <a:pt x="77" y="32"/>
                  <a:pt x="73" y="30"/>
                </a:cubicBezTo>
                <a:cubicBezTo>
                  <a:pt x="74" y="30"/>
                  <a:pt x="75" y="31"/>
                  <a:pt x="75" y="29"/>
                </a:cubicBezTo>
                <a:cubicBezTo>
                  <a:pt x="73" y="29"/>
                  <a:pt x="70" y="28"/>
                  <a:pt x="68" y="29"/>
                </a:cubicBezTo>
                <a:cubicBezTo>
                  <a:pt x="68" y="29"/>
                  <a:pt x="68" y="29"/>
                  <a:pt x="68" y="28"/>
                </a:cubicBezTo>
                <a:cubicBezTo>
                  <a:pt x="66" y="27"/>
                  <a:pt x="67" y="30"/>
                  <a:pt x="66" y="30"/>
                </a:cubicBezTo>
                <a:cubicBezTo>
                  <a:pt x="64" y="30"/>
                  <a:pt x="64" y="29"/>
                  <a:pt x="65" y="28"/>
                </a:cubicBezTo>
                <a:cubicBezTo>
                  <a:pt x="63" y="30"/>
                  <a:pt x="63" y="28"/>
                  <a:pt x="61" y="28"/>
                </a:cubicBezTo>
                <a:cubicBezTo>
                  <a:pt x="61" y="30"/>
                  <a:pt x="64" y="29"/>
                  <a:pt x="63" y="30"/>
                </a:cubicBezTo>
                <a:cubicBezTo>
                  <a:pt x="59" y="31"/>
                  <a:pt x="55" y="32"/>
                  <a:pt x="51" y="34"/>
                </a:cubicBezTo>
                <a:cubicBezTo>
                  <a:pt x="52" y="34"/>
                  <a:pt x="50" y="32"/>
                  <a:pt x="51" y="32"/>
                </a:cubicBezTo>
                <a:cubicBezTo>
                  <a:pt x="54" y="33"/>
                  <a:pt x="57" y="29"/>
                  <a:pt x="60" y="29"/>
                </a:cubicBezTo>
                <a:cubicBezTo>
                  <a:pt x="58" y="29"/>
                  <a:pt x="61" y="29"/>
                  <a:pt x="61" y="28"/>
                </a:cubicBezTo>
                <a:cubicBezTo>
                  <a:pt x="58" y="26"/>
                  <a:pt x="56" y="31"/>
                  <a:pt x="53" y="29"/>
                </a:cubicBezTo>
                <a:cubicBezTo>
                  <a:pt x="52" y="30"/>
                  <a:pt x="52" y="32"/>
                  <a:pt x="50" y="31"/>
                </a:cubicBezTo>
                <a:cubicBezTo>
                  <a:pt x="51" y="33"/>
                  <a:pt x="46" y="33"/>
                  <a:pt x="48" y="32"/>
                </a:cubicBezTo>
                <a:cubicBezTo>
                  <a:pt x="47" y="32"/>
                  <a:pt x="46" y="33"/>
                  <a:pt x="46" y="34"/>
                </a:cubicBezTo>
                <a:cubicBezTo>
                  <a:pt x="47" y="34"/>
                  <a:pt x="48" y="35"/>
                  <a:pt x="49" y="35"/>
                </a:cubicBezTo>
                <a:cubicBezTo>
                  <a:pt x="49" y="34"/>
                  <a:pt x="49" y="33"/>
                  <a:pt x="51" y="33"/>
                </a:cubicBezTo>
                <a:cubicBezTo>
                  <a:pt x="50" y="36"/>
                  <a:pt x="45" y="37"/>
                  <a:pt x="43" y="38"/>
                </a:cubicBezTo>
                <a:cubicBezTo>
                  <a:pt x="44" y="35"/>
                  <a:pt x="46" y="37"/>
                  <a:pt x="46" y="35"/>
                </a:cubicBezTo>
                <a:cubicBezTo>
                  <a:pt x="43" y="34"/>
                  <a:pt x="43" y="38"/>
                  <a:pt x="40" y="37"/>
                </a:cubicBezTo>
                <a:cubicBezTo>
                  <a:pt x="40" y="39"/>
                  <a:pt x="42" y="37"/>
                  <a:pt x="43" y="38"/>
                </a:cubicBezTo>
                <a:cubicBezTo>
                  <a:pt x="42" y="40"/>
                  <a:pt x="41" y="37"/>
                  <a:pt x="39" y="38"/>
                </a:cubicBezTo>
                <a:cubicBezTo>
                  <a:pt x="37" y="39"/>
                  <a:pt x="35" y="44"/>
                  <a:pt x="34" y="42"/>
                </a:cubicBezTo>
                <a:cubicBezTo>
                  <a:pt x="35" y="43"/>
                  <a:pt x="33" y="45"/>
                  <a:pt x="32" y="46"/>
                </a:cubicBezTo>
                <a:cubicBezTo>
                  <a:pt x="31" y="47"/>
                  <a:pt x="30" y="45"/>
                  <a:pt x="30" y="46"/>
                </a:cubicBezTo>
                <a:cubicBezTo>
                  <a:pt x="31" y="48"/>
                  <a:pt x="28" y="46"/>
                  <a:pt x="28" y="49"/>
                </a:cubicBezTo>
                <a:cubicBezTo>
                  <a:pt x="29" y="49"/>
                  <a:pt x="30" y="47"/>
                  <a:pt x="30" y="49"/>
                </a:cubicBezTo>
                <a:cubicBezTo>
                  <a:pt x="29" y="49"/>
                  <a:pt x="29" y="51"/>
                  <a:pt x="28" y="51"/>
                </a:cubicBezTo>
                <a:cubicBezTo>
                  <a:pt x="28" y="51"/>
                  <a:pt x="28" y="51"/>
                  <a:pt x="27" y="51"/>
                </a:cubicBezTo>
                <a:cubicBezTo>
                  <a:pt x="27" y="52"/>
                  <a:pt x="27" y="53"/>
                  <a:pt x="26" y="54"/>
                </a:cubicBezTo>
                <a:cubicBezTo>
                  <a:pt x="25" y="55"/>
                  <a:pt x="25" y="53"/>
                  <a:pt x="25" y="53"/>
                </a:cubicBezTo>
                <a:cubicBezTo>
                  <a:pt x="24" y="55"/>
                  <a:pt x="25" y="59"/>
                  <a:pt x="23" y="59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9"/>
                  <a:pt x="24" y="57"/>
                  <a:pt x="24" y="56"/>
                </a:cubicBezTo>
                <a:cubicBezTo>
                  <a:pt x="22" y="57"/>
                  <a:pt x="21" y="59"/>
                  <a:pt x="22" y="61"/>
                </a:cubicBezTo>
                <a:cubicBezTo>
                  <a:pt x="21" y="60"/>
                  <a:pt x="20" y="63"/>
                  <a:pt x="18" y="62"/>
                </a:cubicBezTo>
                <a:cubicBezTo>
                  <a:pt x="19" y="60"/>
                  <a:pt x="20" y="58"/>
                  <a:pt x="21" y="59"/>
                </a:cubicBezTo>
                <a:cubicBezTo>
                  <a:pt x="19" y="55"/>
                  <a:pt x="17" y="61"/>
                  <a:pt x="16" y="62"/>
                </a:cubicBezTo>
                <a:cubicBezTo>
                  <a:pt x="17" y="62"/>
                  <a:pt x="17" y="63"/>
                  <a:pt x="17" y="63"/>
                </a:cubicBezTo>
                <a:cubicBezTo>
                  <a:pt x="14" y="61"/>
                  <a:pt x="15" y="70"/>
                  <a:pt x="13" y="67"/>
                </a:cubicBezTo>
                <a:cubicBezTo>
                  <a:pt x="13" y="69"/>
                  <a:pt x="14" y="69"/>
                  <a:pt x="14" y="70"/>
                </a:cubicBezTo>
                <a:cubicBezTo>
                  <a:pt x="13" y="68"/>
                  <a:pt x="10" y="82"/>
                  <a:pt x="13" y="78"/>
                </a:cubicBezTo>
                <a:cubicBezTo>
                  <a:pt x="13" y="79"/>
                  <a:pt x="13" y="80"/>
                  <a:pt x="11" y="80"/>
                </a:cubicBezTo>
                <a:cubicBezTo>
                  <a:pt x="12" y="83"/>
                  <a:pt x="11" y="86"/>
                  <a:pt x="11" y="87"/>
                </a:cubicBezTo>
                <a:cubicBezTo>
                  <a:pt x="11" y="86"/>
                  <a:pt x="13" y="87"/>
                  <a:pt x="13" y="88"/>
                </a:cubicBezTo>
                <a:cubicBezTo>
                  <a:pt x="13" y="88"/>
                  <a:pt x="11" y="87"/>
                  <a:pt x="11" y="88"/>
                </a:cubicBezTo>
                <a:cubicBezTo>
                  <a:pt x="13" y="88"/>
                  <a:pt x="11" y="91"/>
                  <a:pt x="10" y="92"/>
                </a:cubicBezTo>
                <a:cubicBezTo>
                  <a:pt x="12" y="91"/>
                  <a:pt x="12" y="96"/>
                  <a:pt x="11" y="97"/>
                </a:cubicBezTo>
                <a:cubicBezTo>
                  <a:pt x="11" y="96"/>
                  <a:pt x="11" y="95"/>
                  <a:pt x="11" y="94"/>
                </a:cubicBezTo>
                <a:cubicBezTo>
                  <a:pt x="9" y="95"/>
                  <a:pt x="11" y="98"/>
                  <a:pt x="11" y="99"/>
                </a:cubicBezTo>
                <a:cubicBezTo>
                  <a:pt x="11" y="99"/>
                  <a:pt x="10" y="98"/>
                  <a:pt x="10" y="99"/>
                </a:cubicBezTo>
                <a:cubicBezTo>
                  <a:pt x="11" y="102"/>
                  <a:pt x="13" y="107"/>
                  <a:pt x="11" y="109"/>
                </a:cubicBezTo>
                <a:cubicBezTo>
                  <a:pt x="13" y="109"/>
                  <a:pt x="14" y="111"/>
                  <a:pt x="12" y="111"/>
                </a:cubicBezTo>
                <a:cubicBezTo>
                  <a:pt x="14" y="111"/>
                  <a:pt x="14" y="114"/>
                  <a:pt x="13" y="113"/>
                </a:cubicBezTo>
                <a:cubicBezTo>
                  <a:pt x="13" y="114"/>
                  <a:pt x="13" y="114"/>
                  <a:pt x="14" y="114"/>
                </a:cubicBezTo>
                <a:cubicBezTo>
                  <a:pt x="20" y="139"/>
                  <a:pt x="33" y="160"/>
                  <a:pt x="45" y="180"/>
                </a:cubicBezTo>
                <a:cubicBezTo>
                  <a:pt x="45" y="179"/>
                  <a:pt x="45" y="179"/>
                  <a:pt x="46" y="179"/>
                </a:cubicBezTo>
                <a:cubicBezTo>
                  <a:pt x="47" y="182"/>
                  <a:pt x="49" y="189"/>
                  <a:pt x="51" y="187"/>
                </a:cubicBezTo>
                <a:cubicBezTo>
                  <a:pt x="51" y="189"/>
                  <a:pt x="53" y="190"/>
                  <a:pt x="52" y="191"/>
                </a:cubicBezTo>
                <a:cubicBezTo>
                  <a:pt x="57" y="195"/>
                  <a:pt x="58" y="202"/>
                  <a:pt x="63" y="206"/>
                </a:cubicBezTo>
                <a:cubicBezTo>
                  <a:pt x="64" y="209"/>
                  <a:pt x="67" y="211"/>
                  <a:pt x="68" y="214"/>
                </a:cubicBezTo>
                <a:cubicBezTo>
                  <a:pt x="71" y="214"/>
                  <a:pt x="72" y="215"/>
                  <a:pt x="71" y="217"/>
                </a:cubicBezTo>
                <a:cubicBezTo>
                  <a:pt x="72" y="216"/>
                  <a:pt x="75" y="220"/>
                  <a:pt x="74" y="221"/>
                </a:cubicBezTo>
                <a:cubicBezTo>
                  <a:pt x="77" y="223"/>
                  <a:pt x="78" y="225"/>
                  <a:pt x="78" y="227"/>
                </a:cubicBezTo>
                <a:cubicBezTo>
                  <a:pt x="82" y="230"/>
                  <a:pt x="84" y="236"/>
                  <a:pt x="88" y="240"/>
                </a:cubicBezTo>
                <a:cubicBezTo>
                  <a:pt x="88" y="240"/>
                  <a:pt x="89" y="239"/>
                  <a:pt x="90" y="239"/>
                </a:cubicBezTo>
                <a:cubicBezTo>
                  <a:pt x="90" y="241"/>
                  <a:pt x="88" y="242"/>
                  <a:pt x="89" y="243"/>
                </a:cubicBezTo>
                <a:cubicBezTo>
                  <a:pt x="89" y="241"/>
                  <a:pt x="89" y="244"/>
                  <a:pt x="90" y="243"/>
                </a:cubicBezTo>
                <a:cubicBezTo>
                  <a:pt x="90" y="243"/>
                  <a:pt x="90" y="241"/>
                  <a:pt x="91" y="241"/>
                </a:cubicBezTo>
                <a:cubicBezTo>
                  <a:pt x="92" y="243"/>
                  <a:pt x="89" y="244"/>
                  <a:pt x="91" y="245"/>
                </a:cubicBezTo>
                <a:cubicBezTo>
                  <a:pt x="91" y="244"/>
                  <a:pt x="91" y="244"/>
                  <a:pt x="92" y="243"/>
                </a:cubicBezTo>
                <a:cubicBezTo>
                  <a:pt x="92" y="250"/>
                  <a:pt x="96" y="257"/>
                  <a:pt x="96" y="260"/>
                </a:cubicBezTo>
                <a:cubicBezTo>
                  <a:pt x="95" y="260"/>
                  <a:pt x="96" y="259"/>
                  <a:pt x="95" y="259"/>
                </a:cubicBezTo>
                <a:cubicBezTo>
                  <a:pt x="93" y="261"/>
                  <a:pt x="97" y="261"/>
                  <a:pt x="95" y="263"/>
                </a:cubicBezTo>
                <a:cubicBezTo>
                  <a:pt x="97" y="262"/>
                  <a:pt x="97" y="262"/>
                  <a:pt x="98" y="262"/>
                </a:cubicBezTo>
                <a:cubicBezTo>
                  <a:pt x="103" y="254"/>
                  <a:pt x="115" y="243"/>
                  <a:pt x="120" y="234"/>
                </a:cubicBezTo>
                <a:cubicBezTo>
                  <a:pt x="121" y="234"/>
                  <a:pt x="121" y="233"/>
                  <a:pt x="122" y="233"/>
                </a:cubicBezTo>
                <a:cubicBezTo>
                  <a:pt x="122" y="231"/>
                  <a:pt x="124" y="231"/>
                  <a:pt x="124" y="230"/>
                </a:cubicBezTo>
                <a:cubicBezTo>
                  <a:pt x="126" y="229"/>
                  <a:pt x="123" y="231"/>
                  <a:pt x="126" y="231"/>
                </a:cubicBezTo>
                <a:cubicBezTo>
                  <a:pt x="126" y="229"/>
                  <a:pt x="125" y="229"/>
                  <a:pt x="125" y="228"/>
                </a:cubicBezTo>
                <a:cubicBezTo>
                  <a:pt x="126" y="228"/>
                  <a:pt x="126" y="228"/>
                  <a:pt x="127" y="229"/>
                </a:cubicBezTo>
                <a:cubicBezTo>
                  <a:pt x="126" y="226"/>
                  <a:pt x="128" y="225"/>
                  <a:pt x="127" y="224"/>
                </a:cubicBezTo>
                <a:cubicBezTo>
                  <a:pt x="130" y="224"/>
                  <a:pt x="130" y="221"/>
                  <a:pt x="131" y="220"/>
                </a:cubicBezTo>
                <a:cubicBezTo>
                  <a:pt x="132" y="221"/>
                  <a:pt x="131" y="221"/>
                  <a:pt x="131" y="221"/>
                </a:cubicBezTo>
                <a:cubicBezTo>
                  <a:pt x="134" y="219"/>
                  <a:pt x="132" y="218"/>
                  <a:pt x="135" y="218"/>
                </a:cubicBezTo>
                <a:cubicBezTo>
                  <a:pt x="135" y="217"/>
                  <a:pt x="135" y="216"/>
                  <a:pt x="135" y="216"/>
                </a:cubicBezTo>
                <a:cubicBezTo>
                  <a:pt x="139" y="213"/>
                  <a:pt x="141" y="207"/>
                  <a:pt x="144" y="206"/>
                </a:cubicBezTo>
                <a:cubicBezTo>
                  <a:pt x="147" y="204"/>
                  <a:pt x="150" y="196"/>
                  <a:pt x="154" y="195"/>
                </a:cubicBezTo>
                <a:cubicBezTo>
                  <a:pt x="155" y="195"/>
                  <a:pt x="155" y="198"/>
                  <a:pt x="155" y="195"/>
                </a:cubicBezTo>
                <a:cubicBezTo>
                  <a:pt x="155" y="194"/>
                  <a:pt x="154" y="195"/>
                  <a:pt x="154" y="194"/>
                </a:cubicBezTo>
                <a:cubicBezTo>
                  <a:pt x="155" y="193"/>
                  <a:pt x="155" y="192"/>
                  <a:pt x="156" y="191"/>
                </a:cubicBezTo>
                <a:cubicBezTo>
                  <a:pt x="156" y="193"/>
                  <a:pt x="160" y="191"/>
                  <a:pt x="158" y="191"/>
                </a:cubicBezTo>
                <a:cubicBezTo>
                  <a:pt x="158" y="192"/>
                  <a:pt x="156" y="192"/>
                  <a:pt x="156" y="190"/>
                </a:cubicBezTo>
                <a:cubicBezTo>
                  <a:pt x="160" y="189"/>
                  <a:pt x="159" y="184"/>
                  <a:pt x="163" y="185"/>
                </a:cubicBezTo>
                <a:cubicBezTo>
                  <a:pt x="163" y="184"/>
                  <a:pt x="162" y="181"/>
                  <a:pt x="164" y="181"/>
                </a:cubicBezTo>
                <a:cubicBezTo>
                  <a:pt x="163" y="181"/>
                  <a:pt x="164" y="184"/>
                  <a:pt x="164" y="182"/>
                </a:cubicBezTo>
                <a:cubicBezTo>
                  <a:pt x="165" y="180"/>
                  <a:pt x="163" y="179"/>
                  <a:pt x="166" y="180"/>
                </a:cubicBezTo>
                <a:cubicBezTo>
                  <a:pt x="166" y="179"/>
                  <a:pt x="165" y="179"/>
                  <a:pt x="165" y="178"/>
                </a:cubicBezTo>
                <a:cubicBezTo>
                  <a:pt x="167" y="175"/>
                  <a:pt x="168" y="170"/>
                  <a:pt x="172" y="169"/>
                </a:cubicBezTo>
                <a:cubicBezTo>
                  <a:pt x="172" y="169"/>
                  <a:pt x="171" y="171"/>
                  <a:pt x="173" y="171"/>
                </a:cubicBezTo>
                <a:cubicBezTo>
                  <a:pt x="173" y="171"/>
                  <a:pt x="175" y="171"/>
                  <a:pt x="175" y="170"/>
                </a:cubicBezTo>
                <a:cubicBezTo>
                  <a:pt x="174" y="169"/>
                  <a:pt x="173" y="169"/>
                  <a:pt x="173" y="168"/>
                </a:cubicBezTo>
                <a:cubicBezTo>
                  <a:pt x="175" y="168"/>
                  <a:pt x="175" y="166"/>
                  <a:pt x="177" y="166"/>
                </a:cubicBezTo>
                <a:cubicBezTo>
                  <a:pt x="177" y="165"/>
                  <a:pt x="177" y="165"/>
                  <a:pt x="177" y="164"/>
                </a:cubicBezTo>
                <a:cubicBezTo>
                  <a:pt x="180" y="164"/>
                  <a:pt x="178" y="161"/>
                  <a:pt x="181" y="161"/>
                </a:cubicBezTo>
                <a:cubicBezTo>
                  <a:pt x="181" y="159"/>
                  <a:pt x="180" y="162"/>
                  <a:pt x="179" y="160"/>
                </a:cubicBezTo>
                <a:cubicBezTo>
                  <a:pt x="182" y="157"/>
                  <a:pt x="185" y="149"/>
                  <a:pt x="188" y="147"/>
                </a:cubicBezTo>
                <a:cubicBezTo>
                  <a:pt x="188" y="145"/>
                  <a:pt x="191" y="141"/>
                  <a:pt x="192" y="138"/>
                </a:cubicBezTo>
                <a:cubicBezTo>
                  <a:pt x="191" y="138"/>
                  <a:pt x="191" y="138"/>
                  <a:pt x="191" y="137"/>
                </a:cubicBezTo>
                <a:cubicBezTo>
                  <a:pt x="192" y="138"/>
                  <a:pt x="192" y="138"/>
                  <a:pt x="192" y="136"/>
                </a:cubicBezTo>
                <a:cubicBezTo>
                  <a:pt x="192" y="136"/>
                  <a:pt x="191" y="138"/>
                  <a:pt x="191" y="136"/>
                </a:cubicBezTo>
                <a:cubicBezTo>
                  <a:pt x="191" y="136"/>
                  <a:pt x="192" y="135"/>
                  <a:pt x="191" y="134"/>
                </a:cubicBezTo>
                <a:cubicBezTo>
                  <a:pt x="193" y="134"/>
                  <a:pt x="195" y="130"/>
                  <a:pt x="194" y="128"/>
                </a:cubicBezTo>
                <a:cubicBezTo>
                  <a:pt x="199" y="121"/>
                  <a:pt x="198" y="113"/>
                  <a:pt x="202" y="105"/>
                </a:cubicBezTo>
                <a:cubicBezTo>
                  <a:pt x="200" y="103"/>
                  <a:pt x="203" y="101"/>
                  <a:pt x="202" y="99"/>
                </a:cubicBezTo>
                <a:close/>
                <a:moveTo>
                  <a:pt x="205" y="118"/>
                </a:moveTo>
                <a:cubicBezTo>
                  <a:pt x="204" y="118"/>
                  <a:pt x="204" y="118"/>
                  <a:pt x="203" y="118"/>
                </a:cubicBezTo>
                <a:cubicBezTo>
                  <a:pt x="203" y="120"/>
                  <a:pt x="203" y="121"/>
                  <a:pt x="202" y="122"/>
                </a:cubicBezTo>
                <a:cubicBezTo>
                  <a:pt x="203" y="122"/>
                  <a:pt x="203" y="121"/>
                  <a:pt x="203" y="122"/>
                </a:cubicBezTo>
                <a:cubicBezTo>
                  <a:pt x="203" y="122"/>
                  <a:pt x="202" y="122"/>
                  <a:pt x="202" y="123"/>
                </a:cubicBezTo>
                <a:cubicBezTo>
                  <a:pt x="203" y="122"/>
                  <a:pt x="203" y="123"/>
                  <a:pt x="203" y="123"/>
                </a:cubicBezTo>
                <a:cubicBezTo>
                  <a:pt x="203" y="123"/>
                  <a:pt x="204" y="123"/>
                  <a:pt x="204" y="122"/>
                </a:cubicBezTo>
                <a:cubicBezTo>
                  <a:pt x="203" y="121"/>
                  <a:pt x="204" y="119"/>
                  <a:pt x="205" y="118"/>
                </a:cubicBezTo>
                <a:close/>
                <a:moveTo>
                  <a:pt x="207" y="97"/>
                </a:moveTo>
                <a:cubicBezTo>
                  <a:pt x="205" y="98"/>
                  <a:pt x="204" y="105"/>
                  <a:pt x="205" y="107"/>
                </a:cubicBezTo>
                <a:cubicBezTo>
                  <a:pt x="206" y="103"/>
                  <a:pt x="208" y="100"/>
                  <a:pt x="207" y="97"/>
                </a:cubicBezTo>
                <a:close/>
                <a:moveTo>
                  <a:pt x="107" y="260"/>
                </a:moveTo>
                <a:cubicBezTo>
                  <a:pt x="109" y="260"/>
                  <a:pt x="110" y="257"/>
                  <a:pt x="109" y="256"/>
                </a:cubicBezTo>
                <a:cubicBezTo>
                  <a:pt x="109" y="258"/>
                  <a:pt x="107" y="258"/>
                  <a:pt x="107" y="260"/>
                </a:cubicBezTo>
                <a:close/>
                <a:moveTo>
                  <a:pt x="198" y="77"/>
                </a:moveTo>
                <a:cubicBezTo>
                  <a:pt x="199" y="81"/>
                  <a:pt x="197" y="85"/>
                  <a:pt x="198" y="91"/>
                </a:cubicBezTo>
                <a:cubicBezTo>
                  <a:pt x="200" y="86"/>
                  <a:pt x="200" y="81"/>
                  <a:pt x="200" y="76"/>
                </a:cubicBezTo>
                <a:cubicBezTo>
                  <a:pt x="200" y="78"/>
                  <a:pt x="199" y="76"/>
                  <a:pt x="198" y="77"/>
                </a:cubicBezTo>
                <a:close/>
                <a:moveTo>
                  <a:pt x="14" y="70"/>
                </a:moveTo>
                <a:cubicBezTo>
                  <a:pt x="14" y="73"/>
                  <a:pt x="14" y="71"/>
                  <a:pt x="15" y="73"/>
                </a:cubicBezTo>
                <a:cubicBezTo>
                  <a:pt x="15" y="73"/>
                  <a:pt x="13" y="75"/>
                  <a:pt x="14" y="75"/>
                </a:cubicBezTo>
                <a:cubicBezTo>
                  <a:pt x="16" y="71"/>
                  <a:pt x="18" y="66"/>
                  <a:pt x="20" y="63"/>
                </a:cubicBezTo>
                <a:cubicBezTo>
                  <a:pt x="19" y="64"/>
                  <a:pt x="19" y="66"/>
                  <a:pt x="17" y="64"/>
                </a:cubicBezTo>
                <a:cubicBezTo>
                  <a:pt x="17" y="65"/>
                  <a:pt x="17" y="66"/>
                  <a:pt x="16" y="66"/>
                </a:cubicBezTo>
                <a:cubicBezTo>
                  <a:pt x="17" y="66"/>
                  <a:pt x="17" y="67"/>
                  <a:pt x="17" y="67"/>
                </a:cubicBezTo>
                <a:cubicBezTo>
                  <a:pt x="16" y="68"/>
                  <a:pt x="16" y="70"/>
                  <a:pt x="14" y="70"/>
                </a:cubicBezTo>
                <a:close/>
                <a:moveTo>
                  <a:pt x="183" y="150"/>
                </a:moveTo>
                <a:cubicBezTo>
                  <a:pt x="184" y="150"/>
                  <a:pt x="185" y="149"/>
                  <a:pt x="185" y="148"/>
                </a:cubicBezTo>
                <a:cubicBezTo>
                  <a:pt x="184" y="148"/>
                  <a:pt x="184" y="148"/>
                  <a:pt x="183" y="147"/>
                </a:cubicBezTo>
                <a:cubicBezTo>
                  <a:pt x="182" y="149"/>
                  <a:pt x="179" y="151"/>
                  <a:pt x="181" y="153"/>
                </a:cubicBezTo>
                <a:cubicBezTo>
                  <a:pt x="181" y="152"/>
                  <a:pt x="182" y="152"/>
                  <a:pt x="182" y="152"/>
                </a:cubicBezTo>
                <a:cubicBezTo>
                  <a:pt x="181" y="152"/>
                  <a:pt x="181" y="151"/>
                  <a:pt x="181" y="150"/>
                </a:cubicBezTo>
                <a:cubicBezTo>
                  <a:pt x="183" y="151"/>
                  <a:pt x="182" y="149"/>
                  <a:pt x="183" y="149"/>
                </a:cubicBezTo>
                <a:cubicBezTo>
                  <a:pt x="183" y="150"/>
                  <a:pt x="183" y="150"/>
                  <a:pt x="183" y="150"/>
                </a:cubicBezTo>
                <a:close/>
                <a:moveTo>
                  <a:pt x="177" y="160"/>
                </a:moveTo>
                <a:cubicBezTo>
                  <a:pt x="177" y="159"/>
                  <a:pt x="177" y="159"/>
                  <a:pt x="177" y="158"/>
                </a:cubicBezTo>
                <a:cubicBezTo>
                  <a:pt x="180" y="157"/>
                  <a:pt x="179" y="154"/>
                  <a:pt x="180" y="153"/>
                </a:cubicBezTo>
                <a:cubicBezTo>
                  <a:pt x="178" y="155"/>
                  <a:pt x="177" y="158"/>
                  <a:pt x="175" y="161"/>
                </a:cubicBezTo>
                <a:cubicBezTo>
                  <a:pt x="178" y="161"/>
                  <a:pt x="176" y="162"/>
                  <a:pt x="176" y="163"/>
                </a:cubicBezTo>
                <a:cubicBezTo>
                  <a:pt x="178" y="161"/>
                  <a:pt x="182" y="155"/>
                  <a:pt x="181" y="153"/>
                </a:cubicBezTo>
                <a:cubicBezTo>
                  <a:pt x="180" y="155"/>
                  <a:pt x="179" y="158"/>
                  <a:pt x="177" y="160"/>
                </a:cubicBezTo>
                <a:close/>
                <a:moveTo>
                  <a:pt x="174" y="163"/>
                </a:moveTo>
                <a:cubicBezTo>
                  <a:pt x="174" y="164"/>
                  <a:pt x="174" y="164"/>
                  <a:pt x="173" y="165"/>
                </a:cubicBezTo>
                <a:cubicBezTo>
                  <a:pt x="175" y="165"/>
                  <a:pt x="176" y="161"/>
                  <a:pt x="175" y="162"/>
                </a:cubicBezTo>
                <a:cubicBezTo>
                  <a:pt x="175" y="162"/>
                  <a:pt x="175" y="163"/>
                  <a:pt x="174" y="163"/>
                </a:cubicBezTo>
                <a:close/>
                <a:moveTo>
                  <a:pt x="182" y="169"/>
                </a:moveTo>
                <a:cubicBezTo>
                  <a:pt x="183" y="168"/>
                  <a:pt x="186" y="166"/>
                  <a:pt x="184" y="165"/>
                </a:cubicBezTo>
                <a:cubicBezTo>
                  <a:pt x="183" y="166"/>
                  <a:pt x="183" y="167"/>
                  <a:pt x="182" y="169"/>
                </a:cubicBezTo>
                <a:close/>
                <a:moveTo>
                  <a:pt x="26" y="177"/>
                </a:moveTo>
                <a:cubicBezTo>
                  <a:pt x="26" y="177"/>
                  <a:pt x="27" y="177"/>
                  <a:pt x="27" y="177"/>
                </a:cubicBezTo>
                <a:cubicBezTo>
                  <a:pt x="28" y="176"/>
                  <a:pt x="26" y="174"/>
                  <a:pt x="25" y="175"/>
                </a:cubicBezTo>
                <a:cubicBezTo>
                  <a:pt x="26" y="175"/>
                  <a:pt x="26" y="176"/>
                  <a:pt x="26" y="177"/>
                </a:cubicBezTo>
                <a:close/>
                <a:moveTo>
                  <a:pt x="30" y="183"/>
                </a:moveTo>
                <a:cubicBezTo>
                  <a:pt x="30" y="183"/>
                  <a:pt x="30" y="183"/>
                  <a:pt x="30" y="183"/>
                </a:cubicBezTo>
                <a:cubicBezTo>
                  <a:pt x="30" y="183"/>
                  <a:pt x="30" y="183"/>
                  <a:pt x="31" y="183"/>
                </a:cubicBezTo>
                <a:cubicBezTo>
                  <a:pt x="31" y="183"/>
                  <a:pt x="31" y="183"/>
                  <a:pt x="31" y="183"/>
                </a:cubicBezTo>
                <a:cubicBezTo>
                  <a:pt x="30" y="181"/>
                  <a:pt x="29" y="181"/>
                  <a:pt x="30" y="180"/>
                </a:cubicBezTo>
                <a:cubicBezTo>
                  <a:pt x="29" y="180"/>
                  <a:pt x="29" y="179"/>
                  <a:pt x="29" y="179"/>
                </a:cubicBezTo>
                <a:cubicBezTo>
                  <a:pt x="29" y="180"/>
                  <a:pt x="27" y="178"/>
                  <a:pt x="27" y="179"/>
                </a:cubicBezTo>
                <a:cubicBezTo>
                  <a:pt x="29" y="180"/>
                  <a:pt x="29" y="182"/>
                  <a:pt x="30" y="183"/>
                </a:cubicBezTo>
                <a:close/>
                <a:moveTo>
                  <a:pt x="152" y="212"/>
                </a:moveTo>
                <a:cubicBezTo>
                  <a:pt x="152" y="211"/>
                  <a:pt x="152" y="210"/>
                  <a:pt x="151" y="210"/>
                </a:cubicBezTo>
                <a:cubicBezTo>
                  <a:pt x="150" y="210"/>
                  <a:pt x="150" y="211"/>
                  <a:pt x="150" y="212"/>
                </a:cubicBezTo>
                <a:cubicBezTo>
                  <a:pt x="150" y="211"/>
                  <a:pt x="149" y="211"/>
                  <a:pt x="149" y="211"/>
                </a:cubicBezTo>
                <a:cubicBezTo>
                  <a:pt x="148" y="212"/>
                  <a:pt x="150" y="212"/>
                  <a:pt x="150" y="212"/>
                </a:cubicBezTo>
                <a:cubicBezTo>
                  <a:pt x="151" y="212"/>
                  <a:pt x="150" y="211"/>
                  <a:pt x="152" y="211"/>
                </a:cubicBezTo>
                <a:cubicBezTo>
                  <a:pt x="152" y="212"/>
                  <a:pt x="151" y="213"/>
                  <a:pt x="152" y="212"/>
                </a:cubicBezTo>
                <a:close/>
                <a:moveTo>
                  <a:pt x="145" y="219"/>
                </a:moveTo>
                <a:cubicBezTo>
                  <a:pt x="144" y="219"/>
                  <a:pt x="144" y="218"/>
                  <a:pt x="144" y="218"/>
                </a:cubicBezTo>
                <a:cubicBezTo>
                  <a:pt x="146" y="217"/>
                  <a:pt x="147" y="215"/>
                  <a:pt x="148" y="214"/>
                </a:cubicBezTo>
                <a:cubicBezTo>
                  <a:pt x="146" y="215"/>
                  <a:pt x="145" y="215"/>
                  <a:pt x="143" y="219"/>
                </a:cubicBezTo>
                <a:cubicBezTo>
                  <a:pt x="144" y="218"/>
                  <a:pt x="146" y="220"/>
                  <a:pt x="145" y="21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1748407" y="5624602"/>
            <a:ext cx="567188" cy="587062"/>
          </a:xfrm>
          <a:custGeom>
            <a:avLst/>
            <a:gdLst>
              <a:gd name="T0" fmla="*/ 120 w 190"/>
              <a:gd name="T1" fmla="*/ 49 h 197"/>
              <a:gd name="T2" fmla="*/ 135 w 190"/>
              <a:gd name="T3" fmla="*/ 40 h 197"/>
              <a:gd name="T4" fmla="*/ 153 w 190"/>
              <a:gd name="T5" fmla="*/ 29 h 197"/>
              <a:gd name="T6" fmla="*/ 132 w 190"/>
              <a:gd name="T7" fmla="*/ 86 h 197"/>
              <a:gd name="T8" fmla="*/ 185 w 190"/>
              <a:gd name="T9" fmla="*/ 99 h 197"/>
              <a:gd name="T10" fmla="*/ 121 w 190"/>
              <a:gd name="T11" fmla="*/ 116 h 197"/>
              <a:gd name="T12" fmla="*/ 152 w 190"/>
              <a:gd name="T13" fmla="*/ 172 h 197"/>
              <a:gd name="T14" fmla="*/ 120 w 190"/>
              <a:gd name="T15" fmla="*/ 147 h 197"/>
              <a:gd name="T16" fmla="*/ 100 w 190"/>
              <a:gd name="T17" fmla="*/ 122 h 197"/>
              <a:gd name="T18" fmla="*/ 99 w 190"/>
              <a:gd name="T19" fmla="*/ 144 h 197"/>
              <a:gd name="T20" fmla="*/ 85 w 190"/>
              <a:gd name="T21" fmla="*/ 194 h 197"/>
              <a:gd name="T22" fmla="*/ 70 w 190"/>
              <a:gd name="T23" fmla="*/ 171 h 197"/>
              <a:gd name="T24" fmla="*/ 45 w 190"/>
              <a:gd name="T25" fmla="*/ 145 h 197"/>
              <a:gd name="T26" fmla="*/ 34 w 190"/>
              <a:gd name="T27" fmla="*/ 120 h 197"/>
              <a:gd name="T28" fmla="*/ 65 w 190"/>
              <a:gd name="T29" fmla="*/ 103 h 197"/>
              <a:gd name="T30" fmla="*/ 4 w 190"/>
              <a:gd name="T31" fmla="*/ 76 h 197"/>
              <a:gd name="T32" fmla="*/ 56 w 190"/>
              <a:gd name="T33" fmla="*/ 65 h 197"/>
              <a:gd name="T34" fmla="*/ 42 w 190"/>
              <a:gd name="T35" fmla="*/ 38 h 197"/>
              <a:gd name="T36" fmla="*/ 40 w 190"/>
              <a:gd name="T37" fmla="*/ 20 h 197"/>
              <a:gd name="T38" fmla="*/ 84 w 190"/>
              <a:gd name="T39" fmla="*/ 61 h 197"/>
              <a:gd name="T40" fmla="*/ 91 w 190"/>
              <a:gd name="T41" fmla="*/ 17 h 197"/>
              <a:gd name="T42" fmla="*/ 128 w 190"/>
              <a:gd name="T43" fmla="*/ 44 h 197"/>
              <a:gd name="T44" fmla="*/ 89 w 190"/>
              <a:gd name="T45" fmla="*/ 48 h 197"/>
              <a:gd name="T46" fmla="*/ 105 w 190"/>
              <a:gd name="T47" fmla="*/ 61 h 197"/>
              <a:gd name="T48" fmla="*/ 93 w 190"/>
              <a:gd name="T49" fmla="*/ 30 h 197"/>
              <a:gd name="T50" fmla="*/ 67 w 190"/>
              <a:gd name="T51" fmla="*/ 44 h 197"/>
              <a:gd name="T52" fmla="*/ 55 w 190"/>
              <a:gd name="T53" fmla="*/ 54 h 197"/>
              <a:gd name="T54" fmla="*/ 81 w 190"/>
              <a:gd name="T55" fmla="*/ 83 h 197"/>
              <a:gd name="T56" fmla="*/ 70 w 190"/>
              <a:gd name="T57" fmla="*/ 50 h 197"/>
              <a:gd name="T58" fmla="*/ 141 w 190"/>
              <a:gd name="T59" fmla="*/ 40 h 197"/>
              <a:gd name="T60" fmla="*/ 122 w 190"/>
              <a:gd name="T61" fmla="*/ 56 h 197"/>
              <a:gd name="T62" fmla="*/ 106 w 190"/>
              <a:gd name="T63" fmla="*/ 72 h 197"/>
              <a:gd name="T64" fmla="*/ 100 w 190"/>
              <a:gd name="T65" fmla="*/ 86 h 197"/>
              <a:gd name="T66" fmla="*/ 155 w 190"/>
              <a:gd name="T67" fmla="*/ 35 h 197"/>
              <a:gd name="T68" fmla="*/ 88 w 190"/>
              <a:gd name="T69" fmla="*/ 42 h 197"/>
              <a:gd name="T70" fmla="*/ 9 w 190"/>
              <a:gd name="T71" fmla="*/ 72 h 197"/>
              <a:gd name="T72" fmla="*/ 70 w 190"/>
              <a:gd name="T73" fmla="*/ 97 h 197"/>
              <a:gd name="T74" fmla="*/ 33 w 190"/>
              <a:gd name="T75" fmla="*/ 75 h 197"/>
              <a:gd name="T76" fmla="*/ 82 w 190"/>
              <a:gd name="T77" fmla="*/ 87 h 197"/>
              <a:gd name="T78" fmla="*/ 84 w 190"/>
              <a:gd name="T79" fmla="*/ 97 h 197"/>
              <a:gd name="T80" fmla="*/ 89 w 190"/>
              <a:gd name="T81" fmla="*/ 97 h 197"/>
              <a:gd name="T82" fmla="*/ 102 w 190"/>
              <a:gd name="T83" fmla="*/ 100 h 197"/>
              <a:gd name="T84" fmla="*/ 153 w 190"/>
              <a:gd name="T85" fmla="*/ 96 h 197"/>
              <a:gd name="T86" fmla="*/ 81 w 190"/>
              <a:gd name="T87" fmla="*/ 104 h 197"/>
              <a:gd name="T88" fmla="*/ 87 w 190"/>
              <a:gd name="T89" fmla="*/ 106 h 197"/>
              <a:gd name="T90" fmla="*/ 26 w 190"/>
              <a:gd name="T91" fmla="*/ 133 h 197"/>
              <a:gd name="T92" fmla="*/ 63 w 190"/>
              <a:gd name="T93" fmla="*/ 126 h 197"/>
              <a:gd name="T94" fmla="*/ 26 w 190"/>
              <a:gd name="T95" fmla="*/ 133 h 197"/>
              <a:gd name="T96" fmla="*/ 128 w 190"/>
              <a:gd name="T97" fmla="*/ 150 h 197"/>
              <a:gd name="T98" fmla="*/ 141 w 190"/>
              <a:gd name="T99" fmla="*/ 142 h 197"/>
              <a:gd name="T100" fmla="*/ 151 w 190"/>
              <a:gd name="T101" fmla="*/ 156 h 197"/>
              <a:gd name="T102" fmla="*/ 78 w 190"/>
              <a:gd name="T103" fmla="*/ 134 h 197"/>
              <a:gd name="T104" fmla="*/ 89 w 190"/>
              <a:gd name="T105" fmla="*/ 180 h 197"/>
              <a:gd name="T106" fmla="*/ 92 w 190"/>
              <a:gd name="T107" fmla="*/ 166 h 197"/>
              <a:gd name="T108" fmla="*/ 93 w 190"/>
              <a:gd name="T109" fmla="*/ 139 h 197"/>
              <a:gd name="T110" fmla="*/ 91 w 190"/>
              <a:gd name="T111" fmla="*/ 125 h 197"/>
              <a:gd name="T112" fmla="*/ 111 w 190"/>
              <a:gd name="T113" fmla="*/ 137 h 197"/>
              <a:gd name="T114" fmla="*/ 20 w 190"/>
              <a:gd name="T115" fmla="*/ 148 h 197"/>
              <a:gd name="T116" fmla="*/ 157 w 190"/>
              <a:gd name="T117" fmla="*/ 164 h 197"/>
              <a:gd name="T118" fmla="*/ 146 w 190"/>
              <a:gd name="T119" fmla="*/ 167 h 197"/>
              <a:gd name="T120" fmla="*/ 37 w 190"/>
              <a:gd name="T121" fmla="*/ 23 h 197"/>
              <a:gd name="T122" fmla="*/ 116 w 190"/>
              <a:gd name="T123" fmla="*/ 5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0" h="197">
                <a:moveTo>
                  <a:pt x="115" y="30"/>
                </a:moveTo>
                <a:cubicBezTo>
                  <a:pt x="115" y="31"/>
                  <a:pt x="116" y="31"/>
                  <a:pt x="117" y="31"/>
                </a:cubicBezTo>
                <a:cubicBezTo>
                  <a:pt x="115" y="36"/>
                  <a:pt x="113" y="41"/>
                  <a:pt x="113" y="47"/>
                </a:cubicBezTo>
                <a:cubicBezTo>
                  <a:pt x="113" y="48"/>
                  <a:pt x="114" y="46"/>
                  <a:pt x="115" y="47"/>
                </a:cubicBezTo>
                <a:cubicBezTo>
                  <a:pt x="115" y="49"/>
                  <a:pt x="113" y="48"/>
                  <a:pt x="114" y="49"/>
                </a:cubicBezTo>
                <a:cubicBezTo>
                  <a:pt x="112" y="50"/>
                  <a:pt x="114" y="49"/>
                  <a:pt x="113" y="48"/>
                </a:cubicBezTo>
                <a:cubicBezTo>
                  <a:pt x="112" y="48"/>
                  <a:pt x="112" y="50"/>
                  <a:pt x="113" y="50"/>
                </a:cubicBezTo>
                <a:cubicBezTo>
                  <a:pt x="111" y="53"/>
                  <a:pt x="112" y="55"/>
                  <a:pt x="110" y="59"/>
                </a:cubicBezTo>
                <a:cubicBezTo>
                  <a:pt x="111" y="58"/>
                  <a:pt x="115" y="55"/>
                  <a:pt x="117" y="52"/>
                </a:cubicBezTo>
                <a:cubicBezTo>
                  <a:pt x="118" y="53"/>
                  <a:pt x="118" y="53"/>
                  <a:pt x="117" y="51"/>
                </a:cubicBezTo>
                <a:cubicBezTo>
                  <a:pt x="118" y="51"/>
                  <a:pt x="119" y="51"/>
                  <a:pt x="119" y="52"/>
                </a:cubicBezTo>
                <a:cubicBezTo>
                  <a:pt x="119" y="51"/>
                  <a:pt x="119" y="51"/>
                  <a:pt x="120" y="49"/>
                </a:cubicBezTo>
                <a:cubicBezTo>
                  <a:pt x="121" y="50"/>
                  <a:pt x="124" y="47"/>
                  <a:pt x="125" y="45"/>
                </a:cubicBezTo>
                <a:cubicBezTo>
                  <a:pt x="125" y="45"/>
                  <a:pt x="124" y="44"/>
                  <a:pt x="124" y="44"/>
                </a:cubicBezTo>
                <a:cubicBezTo>
                  <a:pt x="124" y="44"/>
                  <a:pt x="125" y="42"/>
                  <a:pt x="124" y="42"/>
                </a:cubicBezTo>
                <a:cubicBezTo>
                  <a:pt x="126" y="42"/>
                  <a:pt x="126" y="42"/>
                  <a:pt x="127" y="40"/>
                </a:cubicBezTo>
                <a:cubicBezTo>
                  <a:pt x="128" y="40"/>
                  <a:pt x="126" y="42"/>
                  <a:pt x="127" y="43"/>
                </a:cubicBezTo>
                <a:cubicBezTo>
                  <a:pt x="129" y="43"/>
                  <a:pt x="127" y="41"/>
                  <a:pt x="129" y="42"/>
                </a:cubicBezTo>
                <a:cubicBezTo>
                  <a:pt x="128" y="41"/>
                  <a:pt x="130" y="40"/>
                  <a:pt x="128" y="40"/>
                </a:cubicBezTo>
                <a:cubicBezTo>
                  <a:pt x="130" y="39"/>
                  <a:pt x="131" y="39"/>
                  <a:pt x="131" y="39"/>
                </a:cubicBezTo>
                <a:cubicBezTo>
                  <a:pt x="132" y="38"/>
                  <a:pt x="133" y="37"/>
                  <a:pt x="134" y="35"/>
                </a:cubicBezTo>
                <a:cubicBezTo>
                  <a:pt x="135" y="36"/>
                  <a:pt x="135" y="37"/>
                  <a:pt x="134" y="39"/>
                </a:cubicBezTo>
                <a:cubicBezTo>
                  <a:pt x="134" y="39"/>
                  <a:pt x="135" y="39"/>
                  <a:pt x="135" y="39"/>
                </a:cubicBezTo>
                <a:cubicBezTo>
                  <a:pt x="135" y="39"/>
                  <a:pt x="135" y="39"/>
                  <a:pt x="135" y="40"/>
                </a:cubicBezTo>
                <a:cubicBezTo>
                  <a:pt x="136" y="40"/>
                  <a:pt x="136" y="35"/>
                  <a:pt x="136" y="36"/>
                </a:cubicBezTo>
                <a:cubicBezTo>
                  <a:pt x="135" y="35"/>
                  <a:pt x="137" y="35"/>
                  <a:pt x="138" y="36"/>
                </a:cubicBezTo>
                <a:cubicBezTo>
                  <a:pt x="139" y="36"/>
                  <a:pt x="137" y="35"/>
                  <a:pt x="138" y="34"/>
                </a:cubicBezTo>
                <a:cubicBezTo>
                  <a:pt x="139" y="35"/>
                  <a:pt x="140" y="36"/>
                  <a:pt x="141" y="35"/>
                </a:cubicBezTo>
                <a:cubicBezTo>
                  <a:pt x="142" y="35"/>
                  <a:pt x="141" y="37"/>
                  <a:pt x="143" y="36"/>
                </a:cubicBezTo>
                <a:cubicBezTo>
                  <a:pt x="141" y="36"/>
                  <a:pt x="143" y="34"/>
                  <a:pt x="141" y="34"/>
                </a:cubicBezTo>
                <a:cubicBezTo>
                  <a:pt x="142" y="34"/>
                  <a:pt x="145" y="30"/>
                  <a:pt x="146" y="32"/>
                </a:cubicBezTo>
                <a:cubicBezTo>
                  <a:pt x="147" y="30"/>
                  <a:pt x="149" y="31"/>
                  <a:pt x="149" y="29"/>
                </a:cubicBezTo>
                <a:cubicBezTo>
                  <a:pt x="151" y="30"/>
                  <a:pt x="150" y="31"/>
                  <a:pt x="149" y="31"/>
                </a:cubicBezTo>
                <a:cubicBezTo>
                  <a:pt x="150" y="31"/>
                  <a:pt x="150" y="31"/>
                  <a:pt x="150" y="32"/>
                </a:cubicBezTo>
                <a:cubicBezTo>
                  <a:pt x="151" y="31"/>
                  <a:pt x="151" y="31"/>
                  <a:pt x="151" y="29"/>
                </a:cubicBezTo>
                <a:cubicBezTo>
                  <a:pt x="152" y="28"/>
                  <a:pt x="152" y="30"/>
                  <a:pt x="153" y="29"/>
                </a:cubicBezTo>
                <a:cubicBezTo>
                  <a:pt x="151" y="27"/>
                  <a:pt x="156" y="29"/>
                  <a:pt x="157" y="28"/>
                </a:cubicBezTo>
                <a:cubicBezTo>
                  <a:pt x="157" y="29"/>
                  <a:pt x="156" y="29"/>
                  <a:pt x="156" y="30"/>
                </a:cubicBezTo>
                <a:cubicBezTo>
                  <a:pt x="159" y="28"/>
                  <a:pt x="162" y="28"/>
                  <a:pt x="164" y="30"/>
                </a:cubicBezTo>
                <a:cubicBezTo>
                  <a:pt x="168" y="28"/>
                  <a:pt x="170" y="31"/>
                  <a:pt x="173" y="34"/>
                </a:cubicBezTo>
                <a:cubicBezTo>
                  <a:pt x="169" y="44"/>
                  <a:pt x="165" y="56"/>
                  <a:pt x="155" y="61"/>
                </a:cubicBezTo>
                <a:cubicBezTo>
                  <a:pt x="149" y="69"/>
                  <a:pt x="139" y="73"/>
                  <a:pt x="132" y="80"/>
                </a:cubicBezTo>
                <a:cubicBezTo>
                  <a:pt x="128" y="81"/>
                  <a:pt x="126" y="85"/>
                  <a:pt x="120" y="86"/>
                </a:cubicBezTo>
                <a:cubicBezTo>
                  <a:pt x="120" y="88"/>
                  <a:pt x="121" y="87"/>
                  <a:pt x="123" y="87"/>
                </a:cubicBezTo>
                <a:cubicBezTo>
                  <a:pt x="122" y="88"/>
                  <a:pt x="121" y="89"/>
                  <a:pt x="122" y="90"/>
                </a:cubicBezTo>
                <a:cubicBezTo>
                  <a:pt x="123" y="89"/>
                  <a:pt x="122" y="89"/>
                  <a:pt x="123" y="87"/>
                </a:cubicBezTo>
                <a:cubicBezTo>
                  <a:pt x="124" y="87"/>
                  <a:pt x="129" y="86"/>
                  <a:pt x="127" y="88"/>
                </a:cubicBezTo>
                <a:cubicBezTo>
                  <a:pt x="128" y="87"/>
                  <a:pt x="130" y="85"/>
                  <a:pt x="132" y="86"/>
                </a:cubicBezTo>
                <a:cubicBezTo>
                  <a:pt x="133" y="87"/>
                  <a:pt x="132" y="87"/>
                  <a:pt x="131" y="87"/>
                </a:cubicBezTo>
                <a:cubicBezTo>
                  <a:pt x="133" y="89"/>
                  <a:pt x="133" y="86"/>
                  <a:pt x="133" y="85"/>
                </a:cubicBezTo>
                <a:cubicBezTo>
                  <a:pt x="137" y="86"/>
                  <a:pt x="143" y="84"/>
                  <a:pt x="142" y="86"/>
                </a:cubicBezTo>
                <a:cubicBezTo>
                  <a:pt x="144" y="86"/>
                  <a:pt x="148" y="84"/>
                  <a:pt x="149" y="86"/>
                </a:cubicBezTo>
                <a:cubicBezTo>
                  <a:pt x="151" y="84"/>
                  <a:pt x="162" y="87"/>
                  <a:pt x="167" y="88"/>
                </a:cubicBezTo>
                <a:cubicBezTo>
                  <a:pt x="169" y="89"/>
                  <a:pt x="172" y="90"/>
                  <a:pt x="173" y="92"/>
                </a:cubicBezTo>
                <a:cubicBezTo>
                  <a:pt x="174" y="91"/>
                  <a:pt x="177" y="92"/>
                  <a:pt x="177" y="94"/>
                </a:cubicBezTo>
                <a:cubicBezTo>
                  <a:pt x="180" y="93"/>
                  <a:pt x="182" y="96"/>
                  <a:pt x="185" y="98"/>
                </a:cubicBezTo>
                <a:cubicBezTo>
                  <a:pt x="184" y="99"/>
                  <a:pt x="184" y="99"/>
                  <a:pt x="184" y="100"/>
                </a:cubicBezTo>
                <a:cubicBezTo>
                  <a:pt x="182" y="100"/>
                  <a:pt x="183" y="99"/>
                  <a:pt x="182" y="99"/>
                </a:cubicBezTo>
                <a:cubicBezTo>
                  <a:pt x="183" y="99"/>
                  <a:pt x="182" y="101"/>
                  <a:pt x="183" y="101"/>
                </a:cubicBezTo>
                <a:cubicBezTo>
                  <a:pt x="184" y="101"/>
                  <a:pt x="184" y="100"/>
                  <a:pt x="185" y="99"/>
                </a:cubicBezTo>
                <a:cubicBezTo>
                  <a:pt x="186" y="99"/>
                  <a:pt x="186" y="99"/>
                  <a:pt x="188" y="100"/>
                </a:cubicBezTo>
                <a:cubicBezTo>
                  <a:pt x="185" y="101"/>
                  <a:pt x="190" y="103"/>
                  <a:pt x="190" y="105"/>
                </a:cubicBezTo>
                <a:cubicBezTo>
                  <a:pt x="189" y="106"/>
                  <a:pt x="188" y="103"/>
                  <a:pt x="187" y="103"/>
                </a:cubicBezTo>
                <a:cubicBezTo>
                  <a:pt x="184" y="102"/>
                  <a:pt x="184" y="105"/>
                  <a:pt x="184" y="107"/>
                </a:cubicBezTo>
                <a:cubicBezTo>
                  <a:pt x="181" y="107"/>
                  <a:pt x="183" y="110"/>
                  <a:pt x="180" y="110"/>
                </a:cubicBezTo>
                <a:cubicBezTo>
                  <a:pt x="180" y="110"/>
                  <a:pt x="181" y="110"/>
                  <a:pt x="181" y="111"/>
                </a:cubicBezTo>
                <a:cubicBezTo>
                  <a:pt x="182" y="110"/>
                  <a:pt x="184" y="110"/>
                  <a:pt x="185" y="109"/>
                </a:cubicBezTo>
                <a:cubicBezTo>
                  <a:pt x="186" y="110"/>
                  <a:pt x="183" y="111"/>
                  <a:pt x="184" y="112"/>
                </a:cubicBezTo>
                <a:cubicBezTo>
                  <a:pt x="174" y="115"/>
                  <a:pt x="164" y="118"/>
                  <a:pt x="155" y="116"/>
                </a:cubicBezTo>
                <a:cubicBezTo>
                  <a:pt x="153" y="116"/>
                  <a:pt x="150" y="117"/>
                  <a:pt x="149" y="115"/>
                </a:cubicBezTo>
                <a:cubicBezTo>
                  <a:pt x="140" y="118"/>
                  <a:pt x="127" y="113"/>
                  <a:pt x="118" y="112"/>
                </a:cubicBezTo>
                <a:cubicBezTo>
                  <a:pt x="119" y="114"/>
                  <a:pt x="122" y="114"/>
                  <a:pt x="121" y="116"/>
                </a:cubicBezTo>
                <a:cubicBezTo>
                  <a:pt x="121" y="116"/>
                  <a:pt x="121" y="115"/>
                  <a:pt x="121" y="115"/>
                </a:cubicBezTo>
                <a:cubicBezTo>
                  <a:pt x="125" y="115"/>
                  <a:pt x="131" y="120"/>
                  <a:pt x="132" y="123"/>
                </a:cubicBezTo>
                <a:cubicBezTo>
                  <a:pt x="134" y="122"/>
                  <a:pt x="138" y="127"/>
                  <a:pt x="139" y="131"/>
                </a:cubicBezTo>
                <a:cubicBezTo>
                  <a:pt x="140" y="130"/>
                  <a:pt x="138" y="130"/>
                  <a:pt x="139" y="129"/>
                </a:cubicBezTo>
                <a:cubicBezTo>
                  <a:pt x="143" y="134"/>
                  <a:pt x="150" y="139"/>
                  <a:pt x="152" y="145"/>
                </a:cubicBezTo>
                <a:cubicBezTo>
                  <a:pt x="152" y="146"/>
                  <a:pt x="154" y="146"/>
                  <a:pt x="154" y="146"/>
                </a:cubicBezTo>
                <a:cubicBezTo>
                  <a:pt x="155" y="148"/>
                  <a:pt x="156" y="149"/>
                  <a:pt x="157" y="152"/>
                </a:cubicBezTo>
                <a:cubicBezTo>
                  <a:pt x="156" y="151"/>
                  <a:pt x="155" y="151"/>
                  <a:pt x="154" y="152"/>
                </a:cubicBezTo>
                <a:cubicBezTo>
                  <a:pt x="156" y="152"/>
                  <a:pt x="156" y="154"/>
                  <a:pt x="158" y="154"/>
                </a:cubicBezTo>
                <a:cubicBezTo>
                  <a:pt x="158" y="158"/>
                  <a:pt x="163" y="160"/>
                  <a:pt x="160" y="163"/>
                </a:cubicBezTo>
                <a:cubicBezTo>
                  <a:pt x="160" y="163"/>
                  <a:pt x="161" y="163"/>
                  <a:pt x="162" y="163"/>
                </a:cubicBezTo>
                <a:cubicBezTo>
                  <a:pt x="161" y="166"/>
                  <a:pt x="159" y="173"/>
                  <a:pt x="152" y="172"/>
                </a:cubicBezTo>
                <a:cubicBezTo>
                  <a:pt x="152" y="171"/>
                  <a:pt x="151" y="171"/>
                  <a:pt x="151" y="170"/>
                </a:cubicBezTo>
                <a:cubicBezTo>
                  <a:pt x="146" y="171"/>
                  <a:pt x="141" y="169"/>
                  <a:pt x="139" y="165"/>
                </a:cubicBezTo>
                <a:cubicBezTo>
                  <a:pt x="138" y="164"/>
                  <a:pt x="138" y="165"/>
                  <a:pt x="138" y="166"/>
                </a:cubicBezTo>
                <a:cubicBezTo>
                  <a:pt x="137" y="165"/>
                  <a:pt x="135" y="165"/>
                  <a:pt x="136" y="164"/>
                </a:cubicBezTo>
                <a:cubicBezTo>
                  <a:pt x="135" y="165"/>
                  <a:pt x="135" y="163"/>
                  <a:pt x="133" y="163"/>
                </a:cubicBezTo>
                <a:cubicBezTo>
                  <a:pt x="133" y="162"/>
                  <a:pt x="134" y="162"/>
                  <a:pt x="134" y="161"/>
                </a:cubicBezTo>
                <a:cubicBezTo>
                  <a:pt x="133" y="161"/>
                  <a:pt x="132" y="161"/>
                  <a:pt x="133" y="161"/>
                </a:cubicBezTo>
                <a:cubicBezTo>
                  <a:pt x="130" y="160"/>
                  <a:pt x="125" y="155"/>
                  <a:pt x="123" y="150"/>
                </a:cubicBezTo>
                <a:cubicBezTo>
                  <a:pt x="122" y="150"/>
                  <a:pt x="122" y="149"/>
                  <a:pt x="121" y="150"/>
                </a:cubicBezTo>
                <a:cubicBezTo>
                  <a:pt x="121" y="151"/>
                  <a:pt x="122" y="151"/>
                  <a:pt x="122" y="151"/>
                </a:cubicBezTo>
                <a:cubicBezTo>
                  <a:pt x="121" y="153"/>
                  <a:pt x="121" y="148"/>
                  <a:pt x="119" y="149"/>
                </a:cubicBezTo>
                <a:cubicBezTo>
                  <a:pt x="119" y="148"/>
                  <a:pt x="120" y="148"/>
                  <a:pt x="120" y="147"/>
                </a:cubicBezTo>
                <a:cubicBezTo>
                  <a:pt x="119" y="147"/>
                  <a:pt x="119" y="148"/>
                  <a:pt x="118" y="148"/>
                </a:cubicBezTo>
                <a:cubicBezTo>
                  <a:pt x="117" y="145"/>
                  <a:pt x="117" y="146"/>
                  <a:pt x="114" y="144"/>
                </a:cubicBezTo>
                <a:cubicBezTo>
                  <a:pt x="115" y="142"/>
                  <a:pt x="115" y="144"/>
                  <a:pt x="116" y="144"/>
                </a:cubicBezTo>
                <a:cubicBezTo>
                  <a:pt x="113" y="142"/>
                  <a:pt x="111" y="138"/>
                  <a:pt x="106" y="135"/>
                </a:cubicBezTo>
                <a:cubicBezTo>
                  <a:pt x="106" y="134"/>
                  <a:pt x="107" y="133"/>
                  <a:pt x="105" y="133"/>
                </a:cubicBezTo>
                <a:cubicBezTo>
                  <a:pt x="106" y="131"/>
                  <a:pt x="107" y="133"/>
                  <a:pt x="108" y="133"/>
                </a:cubicBezTo>
                <a:cubicBezTo>
                  <a:pt x="109" y="132"/>
                  <a:pt x="106" y="133"/>
                  <a:pt x="107" y="132"/>
                </a:cubicBezTo>
                <a:cubicBezTo>
                  <a:pt x="105" y="131"/>
                  <a:pt x="106" y="133"/>
                  <a:pt x="105" y="132"/>
                </a:cubicBezTo>
                <a:cubicBezTo>
                  <a:pt x="104" y="131"/>
                  <a:pt x="105" y="131"/>
                  <a:pt x="106" y="131"/>
                </a:cubicBezTo>
                <a:cubicBezTo>
                  <a:pt x="105" y="128"/>
                  <a:pt x="103" y="126"/>
                  <a:pt x="102" y="124"/>
                </a:cubicBezTo>
                <a:cubicBezTo>
                  <a:pt x="98" y="126"/>
                  <a:pt x="108" y="129"/>
                  <a:pt x="103" y="131"/>
                </a:cubicBezTo>
                <a:cubicBezTo>
                  <a:pt x="101" y="128"/>
                  <a:pt x="99" y="126"/>
                  <a:pt x="100" y="122"/>
                </a:cubicBezTo>
                <a:cubicBezTo>
                  <a:pt x="99" y="122"/>
                  <a:pt x="99" y="123"/>
                  <a:pt x="99" y="123"/>
                </a:cubicBezTo>
                <a:cubicBezTo>
                  <a:pt x="99" y="124"/>
                  <a:pt x="99" y="124"/>
                  <a:pt x="100" y="124"/>
                </a:cubicBezTo>
                <a:cubicBezTo>
                  <a:pt x="98" y="126"/>
                  <a:pt x="98" y="121"/>
                  <a:pt x="97" y="121"/>
                </a:cubicBezTo>
                <a:cubicBezTo>
                  <a:pt x="97" y="120"/>
                  <a:pt x="97" y="121"/>
                  <a:pt x="98" y="121"/>
                </a:cubicBezTo>
                <a:cubicBezTo>
                  <a:pt x="97" y="119"/>
                  <a:pt x="96" y="119"/>
                  <a:pt x="95" y="116"/>
                </a:cubicBezTo>
                <a:cubicBezTo>
                  <a:pt x="95" y="116"/>
                  <a:pt x="95" y="116"/>
                  <a:pt x="94" y="116"/>
                </a:cubicBezTo>
                <a:cubicBezTo>
                  <a:pt x="94" y="117"/>
                  <a:pt x="97" y="121"/>
                  <a:pt x="95" y="120"/>
                </a:cubicBezTo>
                <a:cubicBezTo>
                  <a:pt x="95" y="122"/>
                  <a:pt x="96" y="121"/>
                  <a:pt x="96" y="122"/>
                </a:cubicBezTo>
                <a:cubicBezTo>
                  <a:pt x="94" y="123"/>
                  <a:pt x="97" y="123"/>
                  <a:pt x="97" y="125"/>
                </a:cubicBezTo>
                <a:cubicBezTo>
                  <a:pt x="96" y="124"/>
                  <a:pt x="95" y="126"/>
                  <a:pt x="97" y="126"/>
                </a:cubicBezTo>
                <a:cubicBezTo>
                  <a:pt x="98" y="126"/>
                  <a:pt x="96" y="125"/>
                  <a:pt x="98" y="125"/>
                </a:cubicBezTo>
                <a:cubicBezTo>
                  <a:pt x="97" y="132"/>
                  <a:pt x="99" y="138"/>
                  <a:pt x="99" y="144"/>
                </a:cubicBezTo>
                <a:cubicBezTo>
                  <a:pt x="99" y="144"/>
                  <a:pt x="99" y="148"/>
                  <a:pt x="98" y="146"/>
                </a:cubicBezTo>
                <a:cubicBezTo>
                  <a:pt x="98" y="147"/>
                  <a:pt x="100" y="148"/>
                  <a:pt x="99" y="149"/>
                </a:cubicBezTo>
                <a:cubicBezTo>
                  <a:pt x="100" y="148"/>
                  <a:pt x="100" y="155"/>
                  <a:pt x="98" y="156"/>
                </a:cubicBezTo>
                <a:cubicBezTo>
                  <a:pt x="100" y="154"/>
                  <a:pt x="100" y="161"/>
                  <a:pt x="98" y="162"/>
                </a:cubicBezTo>
                <a:cubicBezTo>
                  <a:pt x="100" y="174"/>
                  <a:pt x="96" y="181"/>
                  <a:pt x="92" y="191"/>
                </a:cubicBezTo>
                <a:cubicBezTo>
                  <a:pt x="91" y="191"/>
                  <a:pt x="91" y="190"/>
                  <a:pt x="91" y="190"/>
                </a:cubicBezTo>
                <a:cubicBezTo>
                  <a:pt x="89" y="190"/>
                  <a:pt x="91" y="191"/>
                  <a:pt x="91" y="192"/>
                </a:cubicBezTo>
                <a:cubicBezTo>
                  <a:pt x="89" y="192"/>
                  <a:pt x="90" y="190"/>
                  <a:pt x="88" y="191"/>
                </a:cubicBezTo>
                <a:cubicBezTo>
                  <a:pt x="88" y="192"/>
                  <a:pt x="89" y="192"/>
                  <a:pt x="90" y="192"/>
                </a:cubicBezTo>
                <a:cubicBezTo>
                  <a:pt x="89" y="194"/>
                  <a:pt x="88" y="197"/>
                  <a:pt x="85" y="195"/>
                </a:cubicBezTo>
                <a:cubicBezTo>
                  <a:pt x="87" y="194"/>
                  <a:pt x="88" y="193"/>
                  <a:pt x="87" y="191"/>
                </a:cubicBezTo>
                <a:cubicBezTo>
                  <a:pt x="85" y="192"/>
                  <a:pt x="87" y="193"/>
                  <a:pt x="85" y="194"/>
                </a:cubicBezTo>
                <a:cubicBezTo>
                  <a:pt x="84" y="194"/>
                  <a:pt x="85" y="192"/>
                  <a:pt x="84" y="192"/>
                </a:cubicBezTo>
                <a:cubicBezTo>
                  <a:pt x="83" y="192"/>
                  <a:pt x="82" y="193"/>
                  <a:pt x="82" y="191"/>
                </a:cubicBezTo>
                <a:cubicBezTo>
                  <a:pt x="81" y="190"/>
                  <a:pt x="81" y="191"/>
                  <a:pt x="80" y="191"/>
                </a:cubicBezTo>
                <a:cubicBezTo>
                  <a:pt x="80" y="189"/>
                  <a:pt x="79" y="190"/>
                  <a:pt x="79" y="187"/>
                </a:cubicBezTo>
                <a:cubicBezTo>
                  <a:pt x="78" y="187"/>
                  <a:pt x="78" y="187"/>
                  <a:pt x="78" y="188"/>
                </a:cubicBezTo>
                <a:cubicBezTo>
                  <a:pt x="76" y="187"/>
                  <a:pt x="77" y="186"/>
                  <a:pt x="78" y="186"/>
                </a:cubicBezTo>
                <a:cubicBezTo>
                  <a:pt x="78" y="184"/>
                  <a:pt x="77" y="186"/>
                  <a:pt x="76" y="186"/>
                </a:cubicBezTo>
                <a:cubicBezTo>
                  <a:pt x="76" y="183"/>
                  <a:pt x="74" y="181"/>
                  <a:pt x="74" y="180"/>
                </a:cubicBezTo>
                <a:cubicBezTo>
                  <a:pt x="73" y="179"/>
                  <a:pt x="73" y="181"/>
                  <a:pt x="73" y="181"/>
                </a:cubicBezTo>
                <a:cubicBezTo>
                  <a:pt x="72" y="180"/>
                  <a:pt x="72" y="173"/>
                  <a:pt x="70" y="172"/>
                </a:cubicBezTo>
                <a:cubicBezTo>
                  <a:pt x="70" y="171"/>
                  <a:pt x="71" y="171"/>
                  <a:pt x="71" y="168"/>
                </a:cubicBezTo>
                <a:cubicBezTo>
                  <a:pt x="70" y="169"/>
                  <a:pt x="71" y="171"/>
                  <a:pt x="70" y="171"/>
                </a:cubicBezTo>
                <a:cubicBezTo>
                  <a:pt x="69" y="166"/>
                  <a:pt x="69" y="157"/>
                  <a:pt x="71" y="152"/>
                </a:cubicBezTo>
                <a:cubicBezTo>
                  <a:pt x="70" y="151"/>
                  <a:pt x="71" y="149"/>
                  <a:pt x="71" y="147"/>
                </a:cubicBezTo>
                <a:cubicBezTo>
                  <a:pt x="74" y="148"/>
                  <a:pt x="71" y="147"/>
                  <a:pt x="71" y="145"/>
                </a:cubicBezTo>
                <a:cubicBezTo>
                  <a:pt x="72" y="145"/>
                  <a:pt x="72" y="145"/>
                  <a:pt x="73" y="145"/>
                </a:cubicBezTo>
                <a:cubicBezTo>
                  <a:pt x="70" y="142"/>
                  <a:pt x="75" y="135"/>
                  <a:pt x="73" y="129"/>
                </a:cubicBezTo>
                <a:cubicBezTo>
                  <a:pt x="73" y="128"/>
                  <a:pt x="74" y="129"/>
                  <a:pt x="75" y="128"/>
                </a:cubicBezTo>
                <a:cubicBezTo>
                  <a:pt x="75" y="126"/>
                  <a:pt x="73" y="129"/>
                  <a:pt x="73" y="127"/>
                </a:cubicBezTo>
                <a:cubicBezTo>
                  <a:pt x="74" y="126"/>
                  <a:pt x="76" y="124"/>
                  <a:pt x="75" y="122"/>
                </a:cubicBezTo>
                <a:cubicBezTo>
                  <a:pt x="73" y="125"/>
                  <a:pt x="71" y="124"/>
                  <a:pt x="69" y="128"/>
                </a:cubicBezTo>
                <a:cubicBezTo>
                  <a:pt x="65" y="128"/>
                  <a:pt x="64" y="135"/>
                  <a:pt x="61" y="133"/>
                </a:cubicBezTo>
                <a:cubicBezTo>
                  <a:pt x="58" y="137"/>
                  <a:pt x="54" y="141"/>
                  <a:pt x="49" y="142"/>
                </a:cubicBezTo>
                <a:cubicBezTo>
                  <a:pt x="50" y="144"/>
                  <a:pt x="46" y="146"/>
                  <a:pt x="45" y="145"/>
                </a:cubicBezTo>
                <a:cubicBezTo>
                  <a:pt x="45" y="145"/>
                  <a:pt x="46" y="146"/>
                  <a:pt x="45" y="146"/>
                </a:cubicBezTo>
                <a:cubicBezTo>
                  <a:pt x="44" y="147"/>
                  <a:pt x="43" y="146"/>
                  <a:pt x="42" y="147"/>
                </a:cubicBezTo>
                <a:cubicBezTo>
                  <a:pt x="43" y="150"/>
                  <a:pt x="34" y="151"/>
                  <a:pt x="33" y="155"/>
                </a:cubicBezTo>
                <a:cubicBezTo>
                  <a:pt x="28" y="154"/>
                  <a:pt x="24" y="153"/>
                  <a:pt x="20" y="156"/>
                </a:cubicBezTo>
                <a:cubicBezTo>
                  <a:pt x="19" y="156"/>
                  <a:pt x="18" y="155"/>
                  <a:pt x="19" y="154"/>
                </a:cubicBezTo>
                <a:cubicBezTo>
                  <a:pt x="17" y="157"/>
                  <a:pt x="10" y="154"/>
                  <a:pt x="18" y="155"/>
                </a:cubicBezTo>
                <a:cubicBezTo>
                  <a:pt x="17" y="153"/>
                  <a:pt x="14" y="154"/>
                  <a:pt x="12" y="154"/>
                </a:cubicBezTo>
                <a:cubicBezTo>
                  <a:pt x="7" y="146"/>
                  <a:pt x="18" y="140"/>
                  <a:pt x="20" y="132"/>
                </a:cubicBezTo>
                <a:cubicBezTo>
                  <a:pt x="22" y="131"/>
                  <a:pt x="23" y="130"/>
                  <a:pt x="24" y="128"/>
                </a:cubicBezTo>
                <a:cubicBezTo>
                  <a:pt x="24" y="127"/>
                  <a:pt x="22" y="129"/>
                  <a:pt x="22" y="129"/>
                </a:cubicBezTo>
                <a:cubicBezTo>
                  <a:pt x="21" y="127"/>
                  <a:pt x="27" y="127"/>
                  <a:pt x="27" y="125"/>
                </a:cubicBezTo>
                <a:cubicBezTo>
                  <a:pt x="30" y="124"/>
                  <a:pt x="31" y="121"/>
                  <a:pt x="34" y="120"/>
                </a:cubicBezTo>
                <a:cubicBezTo>
                  <a:pt x="36" y="118"/>
                  <a:pt x="40" y="117"/>
                  <a:pt x="41" y="115"/>
                </a:cubicBezTo>
                <a:cubicBezTo>
                  <a:pt x="42" y="115"/>
                  <a:pt x="42" y="115"/>
                  <a:pt x="43" y="115"/>
                </a:cubicBezTo>
                <a:cubicBezTo>
                  <a:pt x="43" y="113"/>
                  <a:pt x="46" y="113"/>
                  <a:pt x="46" y="111"/>
                </a:cubicBezTo>
                <a:cubicBezTo>
                  <a:pt x="47" y="111"/>
                  <a:pt x="47" y="112"/>
                  <a:pt x="47" y="112"/>
                </a:cubicBezTo>
                <a:cubicBezTo>
                  <a:pt x="48" y="111"/>
                  <a:pt x="51" y="108"/>
                  <a:pt x="52" y="110"/>
                </a:cubicBezTo>
                <a:cubicBezTo>
                  <a:pt x="53" y="109"/>
                  <a:pt x="52" y="108"/>
                  <a:pt x="54" y="107"/>
                </a:cubicBezTo>
                <a:cubicBezTo>
                  <a:pt x="54" y="107"/>
                  <a:pt x="54" y="108"/>
                  <a:pt x="54" y="108"/>
                </a:cubicBezTo>
                <a:cubicBezTo>
                  <a:pt x="54" y="108"/>
                  <a:pt x="55" y="108"/>
                  <a:pt x="56" y="108"/>
                </a:cubicBezTo>
                <a:cubicBezTo>
                  <a:pt x="55" y="108"/>
                  <a:pt x="55" y="107"/>
                  <a:pt x="55" y="107"/>
                </a:cubicBezTo>
                <a:cubicBezTo>
                  <a:pt x="57" y="108"/>
                  <a:pt x="59" y="103"/>
                  <a:pt x="62" y="104"/>
                </a:cubicBezTo>
                <a:cubicBezTo>
                  <a:pt x="63" y="104"/>
                  <a:pt x="62" y="103"/>
                  <a:pt x="63" y="102"/>
                </a:cubicBezTo>
                <a:cubicBezTo>
                  <a:pt x="64" y="102"/>
                  <a:pt x="64" y="103"/>
                  <a:pt x="65" y="103"/>
                </a:cubicBezTo>
                <a:cubicBezTo>
                  <a:pt x="66" y="102"/>
                  <a:pt x="67" y="101"/>
                  <a:pt x="66" y="100"/>
                </a:cubicBezTo>
                <a:cubicBezTo>
                  <a:pt x="66" y="102"/>
                  <a:pt x="58" y="101"/>
                  <a:pt x="52" y="100"/>
                </a:cubicBezTo>
                <a:cubicBezTo>
                  <a:pt x="46" y="100"/>
                  <a:pt x="44" y="98"/>
                  <a:pt x="41" y="99"/>
                </a:cubicBezTo>
                <a:cubicBezTo>
                  <a:pt x="41" y="99"/>
                  <a:pt x="42" y="99"/>
                  <a:pt x="42" y="98"/>
                </a:cubicBezTo>
                <a:cubicBezTo>
                  <a:pt x="31" y="99"/>
                  <a:pt x="20" y="93"/>
                  <a:pt x="10" y="88"/>
                </a:cubicBezTo>
                <a:cubicBezTo>
                  <a:pt x="11" y="88"/>
                  <a:pt x="11" y="88"/>
                  <a:pt x="11" y="87"/>
                </a:cubicBezTo>
                <a:cubicBezTo>
                  <a:pt x="11" y="86"/>
                  <a:pt x="8" y="88"/>
                  <a:pt x="7" y="86"/>
                </a:cubicBezTo>
                <a:cubicBezTo>
                  <a:pt x="7" y="85"/>
                  <a:pt x="8" y="85"/>
                  <a:pt x="8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5" y="84"/>
                  <a:pt x="8" y="85"/>
                  <a:pt x="6" y="85"/>
                </a:cubicBezTo>
                <a:cubicBezTo>
                  <a:pt x="6" y="81"/>
                  <a:pt x="3" y="80"/>
                  <a:pt x="2" y="77"/>
                </a:cubicBezTo>
                <a:cubicBezTo>
                  <a:pt x="3" y="77"/>
                  <a:pt x="4" y="77"/>
                  <a:pt x="4" y="76"/>
                </a:cubicBezTo>
                <a:cubicBezTo>
                  <a:pt x="3" y="75"/>
                  <a:pt x="2" y="77"/>
                  <a:pt x="2" y="76"/>
                </a:cubicBezTo>
                <a:cubicBezTo>
                  <a:pt x="0" y="75"/>
                  <a:pt x="2" y="73"/>
                  <a:pt x="4" y="73"/>
                </a:cubicBezTo>
                <a:cubicBezTo>
                  <a:pt x="4" y="63"/>
                  <a:pt x="15" y="68"/>
                  <a:pt x="21" y="67"/>
                </a:cubicBezTo>
                <a:cubicBezTo>
                  <a:pt x="21" y="68"/>
                  <a:pt x="22" y="68"/>
                  <a:pt x="22" y="69"/>
                </a:cubicBezTo>
                <a:cubicBezTo>
                  <a:pt x="28" y="68"/>
                  <a:pt x="32" y="71"/>
                  <a:pt x="37" y="71"/>
                </a:cubicBezTo>
                <a:cubicBezTo>
                  <a:pt x="40" y="74"/>
                  <a:pt x="44" y="71"/>
                  <a:pt x="47" y="74"/>
                </a:cubicBezTo>
                <a:cubicBezTo>
                  <a:pt x="47" y="72"/>
                  <a:pt x="52" y="74"/>
                  <a:pt x="54" y="74"/>
                </a:cubicBezTo>
                <a:cubicBezTo>
                  <a:pt x="54" y="75"/>
                  <a:pt x="53" y="75"/>
                  <a:pt x="53" y="76"/>
                </a:cubicBezTo>
                <a:cubicBezTo>
                  <a:pt x="54" y="76"/>
                  <a:pt x="54" y="74"/>
                  <a:pt x="56" y="75"/>
                </a:cubicBezTo>
                <a:cubicBezTo>
                  <a:pt x="57" y="76"/>
                  <a:pt x="56" y="76"/>
                  <a:pt x="57" y="77"/>
                </a:cubicBezTo>
                <a:cubicBezTo>
                  <a:pt x="59" y="76"/>
                  <a:pt x="63" y="78"/>
                  <a:pt x="65" y="80"/>
                </a:cubicBezTo>
                <a:cubicBezTo>
                  <a:pt x="62" y="75"/>
                  <a:pt x="56" y="70"/>
                  <a:pt x="56" y="65"/>
                </a:cubicBezTo>
                <a:cubicBezTo>
                  <a:pt x="55" y="64"/>
                  <a:pt x="55" y="65"/>
                  <a:pt x="55" y="65"/>
                </a:cubicBezTo>
                <a:cubicBezTo>
                  <a:pt x="52" y="61"/>
                  <a:pt x="48" y="57"/>
                  <a:pt x="45" y="52"/>
                </a:cubicBezTo>
                <a:cubicBezTo>
                  <a:pt x="46" y="51"/>
                  <a:pt x="46" y="50"/>
                  <a:pt x="47" y="50"/>
                </a:cubicBezTo>
                <a:cubicBezTo>
                  <a:pt x="46" y="50"/>
                  <a:pt x="44" y="49"/>
                  <a:pt x="46" y="48"/>
                </a:cubicBezTo>
                <a:cubicBezTo>
                  <a:pt x="45" y="47"/>
                  <a:pt x="45" y="48"/>
                  <a:pt x="45" y="48"/>
                </a:cubicBezTo>
                <a:cubicBezTo>
                  <a:pt x="44" y="49"/>
                  <a:pt x="44" y="46"/>
                  <a:pt x="45" y="47"/>
                </a:cubicBezTo>
                <a:cubicBezTo>
                  <a:pt x="46" y="46"/>
                  <a:pt x="43" y="46"/>
                  <a:pt x="44" y="47"/>
                </a:cubicBezTo>
                <a:cubicBezTo>
                  <a:pt x="43" y="45"/>
                  <a:pt x="44" y="43"/>
                  <a:pt x="43" y="41"/>
                </a:cubicBezTo>
                <a:cubicBezTo>
                  <a:pt x="41" y="42"/>
                  <a:pt x="43" y="43"/>
                  <a:pt x="43" y="45"/>
                </a:cubicBezTo>
                <a:cubicBezTo>
                  <a:pt x="42" y="44"/>
                  <a:pt x="40" y="41"/>
                  <a:pt x="42" y="41"/>
                </a:cubicBezTo>
                <a:cubicBezTo>
                  <a:pt x="41" y="41"/>
                  <a:pt x="40" y="39"/>
                  <a:pt x="40" y="38"/>
                </a:cubicBezTo>
                <a:cubicBezTo>
                  <a:pt x="40" y="38"/>
                  <a:pt x="41" y="38"/>
                  <a:pt x="42" y="38"/>
                </a:cubicBezTo>
                <a:cubicBezTo>
                  <a:pt x="41" y="38"/>
                  <a:pt x="41" y="39"/>
                  <a:pt x="41" y="40"/>
                </a:cubicBezTo>
                <a:cubicBezTo>
                  <a:pt x="44" y="40"/>
                  <a:pt x="41" y="36"/>
                  <a:pt x="43" y="36"/>
                </a:cubicBezTo>
                <a:cubicBezTo>
                  <a:pt x="43" y="35"/>
                  <a:pt x="42" y="35"/>
                  <a:pt x="42" y="35"/>
                </a:cubicBezTo>
                <a:cubicBezTo>
                  <a:pt x="41" y="36"/>
                  <a:pt x="41" y="35"/>
                  <a:pt x="39" y="36"/>
                </a:cubicBezTo>
                <a:cubicBezTo>
                  <a:pt x="39" y="31"/>
                  <a:pt x="38" y="30"/>
                  <a:pt x="38" y="26"/>
                </a:cubicBezTo>
                <a:cubicBezTo>
                  <a:pt x="38" y="26"/>
                  <a:pt x="39" y="26"/>
                  <a:pt x="39" y="26"/>
                </a:cubicBezTo>
                <a:cubicBezTo>
                  <a:pt x="39" y="25"/>
                  <a:pt x="39" y="25"/>
                  <a:pt x="39" y="24"/>
                </a:cubicBezTo>
                <a:cubicBezTo>
                  <a:pt x="40" y="26"/>
                  <a:pt x="41" y="29"/>
                  <a:pt x="39" y="29"/>
                </a:cubicBezTo>
                <a:cubicBezTo>
                  <a:pt x="41" y="31"/>
                  <a:pt x="38" y="34"/>
                  <a:pt x="41" y="34"/>
                </a:cubicBezTo>
                <a:cubicBezTo>
                  <a:pt x="43" y="30"/>
                  <a:pt x="40" y="27"/>
                  <a:pt x="42" y="23"/>
                </a:cubicBezTo>
                <a:cubicBezTo>
                  <a:pt x="42" y="23"/>
                  <a:pt x="42" y="23"/>
                  <a:pt x="43" y="23"/>
                </a:cubicBezTo>
                <a:cubicBezTo>
                  <a:pt x="42" y="22"/>
                  <a:pt x="42" y="20"/>
                  <a:pt x="40" y="20"/>
                </a:cubicBezTo>
                <a:cubicBezTo>
                  <a:pt x="41" y="19"/>
                  <a:pt x="41" y="20"/>
                  <a:pt x="43" y="19"/>
                </a:cubicBezTo>
                <a:cubicBezTo>
                  <a:pt x="42" y="19"/>
                  <a:pt x="42" y="18"/>
                  <a:pt x="42" y="17"/>
                </a:cubicBezTo>
                <a:cubicBezTo>
                  <a:pt x="45" y="17"/>
                  <a:pt x="46" y="15"/>
                  <a:pt x="47" y="12"/>
                </a:cubicBezTo>
                <a:cubicBezTo>
                  <a:pt x="47" y="17"/>
                  <a:pt x="56" y="16"/>
                  <a:pt x="58" y="19"/>
                </a:cubicBezTo>
                <a:cubicBezTo>
                  <a:pt x="58" y="20"/>
                  <a:pt x="58" y="19"/>
                  <a:pt x="57" y="19"/>
                </a:cubicBezTo>
                <a:cubicBezTo>
                  <a:pt x="58" y="22"/>
                  <a:pt x="63" y="24"/>
                  <a:pt x="63" y="28"/>
                </a:cubicBezTo>
                <a:cubicBezTo>
                  <a:pt x="64" y="28"/>
                  <a:pt x="64" y="27"/>
                  <a:pt x="65" y="27"/>
                </a:cubicBezTo>
                <a:cubicBezTo>
                  <a:pt x="71" y="34"/>
                  <a:pt x="75" y="44"/>
                  <a:pt x="79" y="53"/>
                </a:cubicBezTo>
                <a:cubicBezTo>
                  <a:pt x="79" y="54"/>
                  <a:pt x="79" y="54"/>
                  <a:pt x="78" y="54"/>
                </a:cubicBezTo>
                <a:cubicBezTo>
                  <a:pt x="82" y="58"/>
                  <a:pt x="80" y="62"/>
                  <a:pt x="84" y="65"/>
                </a:cubicBezTo>
                <a:cubicBezTo>
                  <a:pt x="85" y="65"/>
                  <a:pt x="82" y="62"/>
                  <a:pt x="84" y="64"/>
                </a:cubicBezTo>
                <a:cubicBezTo>
                  <a:pt x="85" y="63"/>
                  <a:pt x="86" y="61"/>
                  <a:pt x="84" y="61"/>
                </a:cubicBezTo>
                <a:cubicBezTo>
                  <a:pt x="83" y="61"/>
                  <a:pt x="85" y="62"/>
                  <a:pt x="84" y="63"/>
                </a:cubicBezTo>
                <a:cubicBezTo>
                  <a:pt x="81" y="62"/>
                  <a:pt x="85" y="58"/>
                  <a:pt x="82" y="59"/>
                </a:cubicBezTo>
                <a:cubicBezTo>
                  <a:pt x="82" y="58"/>
                  <a:pt x="83" y="58"/>
                  <a:pt x="83" y="57"/>
                </a:cubicBezTo>
                <a:cubicBezTo>
                  <a:pt x="84" y="57"/>
                  <a:pt x="84" y="58"/>
                  <a:pt x="84" y="59"/>
                </a:cubicBezTo>
                <a:cubicBezTo>
                  <a:pt x="86" y="58"/>
                  <a:pt x="83" y="55"/>
                  <a:pt x="85" y="55"/>
                </a:cubicBezTo>
                <a:cubicBezTo>
                  <a:pt x="85" y="55"/>
                  <a:pt x="82" y="56"/>
                  <a:pt x="82" y="53"/>
                </a:cubicBezTo>
                <a:cubicBezTo>
                  <a:pt x="83" y="54"/>
                  <a:pt x="85" y="55"/>
                  <a:pt x="85" y="54"/>
                </a:cubicBezTo>
                <a:cubicBezTo>
                  <a:pt x="85" y="53"/>
                  <a:pt x="83" y="53"/>
                  <a:pt x="82" y="53"/>
                </a:cubicBezTo>
                <a:cubicBezTo>
                  <a:pt x="83" y="50"/>
                  <a:pt x="81" y="44"/>
                  <a:pt x="85" y="41"/>
                </a:cubicBezTo>
                <a:cubicBezTo>
                  <a:pt x="84" y="34"/>
                  <a:pt x="89" y="29"/>
                  <a:pt x="89" y="22"/>
                </a:cubicBezTo>
                <a:cubicBezTo>
                  <a:pt x="90" y="22"/>
                  <a:pt x="91" y="23"/>
                  <a:pt x="91" y="21"/>
                </a:cubicBezTo>
                <a:cubicBezTo>
                  <a:pt x="89" y="21"/>
                  <a:pt x="91" y="18"/>
                  <a:pt x="91" y="17"/>
                </a:cubicBezTo>
                <a:cubicBezTo>
                  <a:pt x="92" y="17"/>
                  <a:pt x="91" y="17"/>
                  <a:pt x="92" y="18"/>
                </a:cubicBezTo>
                <a:cubicBezTo>
                  <a:pt x="92" y="17"/>
                  <a:pt x="92" y="12"/>
                  <a:pt x="94" y="13"/>
                </a:cubicBezTo>
                <a:cubicBezTo>
                  <a:pt x="94" y="13"/>
                  <a:pt x="93" y="12"/>
                  <a:pt x="93" y="12"/>
                </a:cubicBezTo>
                <a:cubicBezTo>
                  <a:pt x="95" y="10"/>
                  <a:pt x="97" y="9"/>
                  <a:pt x="99" y="8"/>
                </a:cubicBezTo>
                <a:cubicBezTo>
                  <a:pt x="99" y="3"/>
                  <a:pt x="104" y="2"/>
                  <a:pt x="106" y="0"/>
                </a:cubicBezTo>
                <a:cubicBezTo>
                  <a:pt x="108" y="0"/>
                  <a:pt x="108" y="1"/>
                  <a:pt x="110" y="0"/>
                </a:cubicBezTo>
                <a:cubicBezTo>
                  <a:pt x="114" y="2"/>
                  <a:pt x="114" y="8"/>
                  <a:pt x="117" y="12"/>
                </a:cubicBezTo>
                <a:cubicBezTo>
                  <a:pt x="115" y="14"/>
                  <a:pt x="115" y="17"/>
                  <a:pt x="115" y="19"/>
                </a:cubicBezTo>
                <a:cubicBezTo>
                  <a:pt x="115" y="19"/>
                  <a:pt x="115" y="19"/>
                  <a:pt x="116" y="20"/>
                </a:cubicBezTo>
                <a:cubicBezTo>
                  <a:pt x="116" y="21"/>
                  <a:pt x="114" y="20"/>
                  <a:pt x="115" y="22"/>
                </a:cubicBezTo>
                <a:cubicBezTo>
                  <a:pt x="116" y="21"/>
                  <a:pt x="116" y="26"/>
                  <a:pt x="115" y="30"/>
                </a:cubicBezTo>
                <a:close/>
                <a:moveTo>
                  <a:pt x="128" y="44"/>
                </a:moveTo>
                <a:cubicBezTo>
                  <a:pt x="127" y="43"/>
                  <a:pt x="126" y="43"/>
                  <a:pt x="126" y="43"/>
                </a:cubicBezTo>
                <a:cubicBezTo>
                  <a:pt x="126" y="44"/>
                  <a:pt x="125" y="44"/>
                  <a:pt x="125" y="44"/>
                </a:cubicBezTo>
                <a:cubicBezTo>
                  <a:pt x="125" y="45"/>
                  <a:pt x="127" y="44"/>
                  <a:pt x="128" y="44"/>
                </a:cubicBezTo>
                <a:close/>
                <a:moveTo>
                  <a:pt x="125" y="117"/>
                </a:moveTo>
                <a:cubicBezTo>
                  <a:pt x="125" y="117"/>
                  <a:pt x="125" y="118"/>
                  <a:pt x="124" y="118"/>
                </a:cubicBezTo>
                <a:cubicBezTo>
                  <a:pt x="124" y="120"/>
                  <a:pt x="127" y="121"/>
                  <a:pt x="128" y="120"/>
                </a:cubicBezTo>
                <a:cubicBezTo>
                  <a:pt x="124" y="120"/>
                  <a:pt x="126" y="117"/>
                  <a:pt x="125" y="117"/>
                </a:cubicBezTo>
                <a:close/>
                <a:moveTo>
                  <a:pt x="111" y="6"/>
                </a:moveTo>
                <a:cubicBezTo>
                  <a:pt x="113" y="2"/>
                  <a:pt x="104" y="1"/>
                  <a:pt x="105" y="5"/>
                </a:cubicBezTo>
                <a:cubicBezTo>
                  <a:pt x="108" y="3"/>
                  <a:pt x="109" y="4"/>
                  <a:pt x="111" y="6"/>
                </a:cubicBezTo>
                <a:close/>
                <a:moveTo>
                  <a:pt x="93" y="35"/>
                </a:moveTo>
                <a:cubicBezTo>
                  <a:pt x="91" y="37"/>
                  <a:pt x="90" y="43"/>
                  <a:pt x="89" y="48"/>
                </a:cubicBezTo>
                <a:cubicBezTo>
                  <a:pt x="89" y="51"/>
                  <a:pt x="89" y="57"/>
                  <a:pt x="89" y="58"/>
                </a:cubicBezTo>
                <a:cubicBezTo>
                  <a:pt x="87" y="60"/>
                  <a:pt x="88" y="55"/>
                  <a:pt x="87" y="58"/>
                </a:cubicBezTo>
                <a:cubicBezTo>
                  <a:pt x="87" y="58"/>
                  <a:pt x="89" y="58"/>
                  <a:pt x="89" y="59"/>
                </a:cubicBezTo>
                <a:cubicBezTo>
                  <a:pt x="89" y="60"/>
                  <a:pt x="87" y="64"/>
                  <a:pt x="87" y="65"/>
                </a:cubicBezTo>
                <a:cubicBezTo>
                  <a:pt x="87" y="67"/>
                  <a:pt x="88" y="63"/>
                  <a:pt x="88" y="65"/>
                </a:cubicBezTo>
                <a:cubicBezTo>
                  <a:pt x="87" y="66"/>
                  <a:pt x="88" y="68"/>
                  <a:pt x="88" y="73"/>
                </a:cubicBezTo>
                <a:cubicBezTo>
                  <a:pt x="86" y="72"/>
                  <a:pt x="86" y="75"/>
                  <a:pt x="86" y="76"/>
                </a:cubicBezTo>
                <a:cubicBezTo>
                  <a:pt x="89" y="77"/>
                  <a:pt x="88" y="80"/>
                  <a:pt x="87" y="81"/>
                </a:cubicBezTo>
                <a:cubicBezTo>
                  <a:pt x="89" y="80"/>
                  <a:pt x="89" y="81"/>
                  <a:pt x="89" y="83"/>
                </a:cubicBezTo>
                <a:cubicBezTo>
                  <a:pt x="90" y="83"/>
                  <a:pt x="92" y="82"/>
                  <a:pt x="93" y="84"/>
                </a:cubicBezTo>
                <a:cubicBezTo>
                  <a:pt x="95" y="82"/>
                  <a:pt x="96" y="79"/>
                  <a:pt x="98" y="79"/>
                </a:cubicBezTo>
                <a:cubicBezTo>
                  <a:pt x="100" y="72"/>
                  <a:pt x="103" y="67"/>
                  <a:pt x="105" y="61"/>
                </a:cubicBezTo>
                <a:cubicBezTo>
                  <a:pt x="105" y="62"/>
                  <a:pt x="104" y="63"/>
                  <a:pt x="105" y="62"/>
                </a:cubicBezTo>
                <a:cubicBezTo>
                  <a:pt x="104" y="59"/>
                  <a:pt x="108" y="58"/>
                  <a:pt x="106" y="55"/>
                </a:cubicBezTo>
                <a:cubicBezTo>
                  <a:pt x="108" y="53"/>
                  <a:pt x="107" y="53"/>
                  <a:pt x="107" y="48"/>
                </a:cubicBezTo>
                <a:cubicBezTo>
                  <a:pt x="108" y="48"/>
                  <a:pt x="108" y="47"/>
                  <a:pt x="109" y="48"/>
                </a:cubicBezTo>
                <a:cubicBezTo>
                  <a:pt x="110" y="47"/>
                  <a:pt x="108" y="47"/>
                  <a:pt x="108" y="46"/>
                </a:cubicBezTo>
                <a:cubicBezTo>
                  <a:pt x="112" y="35"/>
                  <a:pt x="114" y="19"/>
                  <a:pt x="109" y="7"/>
                </a:cubicBezTo>
                <a:cubicBezTo>
                  <a:pt x="108" y="7"/>
                  <a:pt x="107" y="6"/>
                  <a:pt x="105" y="6"/>
                </a:cubicBezTo>
                <a:cubicBezTo>
                  <a:pt x="106" y="9"/>
                  <a:pt x="104" y="9"/>
                  <a:pt x="102" y="10"/>
                </a:cubicBezTo>
                <a:cubicBezTo>
                  <a:pt x="103" y="11"/>
                  <a:pt x="101" y="11"/>
                  <a:pt x="102" y="12"/>
                </a:cubicBezTo>
                <a:cubicBezTo>
                  <a:pt x="103" y="12"/>
                  <a:pt x="107" y="9"/>
                  <a:pt x="108" y="12"/>
                </a:cubicBezTo>
                <a:cubicBezTo>
                  <a:pt x="105" y="11"/>
                  <a:pt x="98" y="17"/>
                  <a:pt x="101" y="17"/>
                </a:cubicBezTo>
                <a:cubicBezTo>
                  <a:pt x="96" y="20"/>
                  <a:pt x="95" y="27"/>
                  <a:pt x="93" y="30"/>
                </a:cubicBezTo>
                <a:cubicBezTo>
                  <a:pt x="94" y="31"/>
                  <a:pt x="91" y="33"/>
                  <a:pt x="93" y="35"/>
                </a:cubicBezTo>
                <a:close/>
                <a:moveTo>
                  <a:pt x="98" y="17"/>
                </a:moveTo>
                <a:cubicBezTo>
                  <a:pt x="97" y="16"/>
                  <a:pt x="101" y="13"/>
                  <a:pt x="100" y="11"/>
                </a:cubicBezTo>
                <a:cubicBezTo>
                  <a:pt x="98" y="13"/>
                  <a:pt x="97" y="16"/>
                  <a:pt x="96" y="18"/>
                </a:cubicBezTo>
                <a:cubicBezTo>
                  <a:pt x="97" y="18"/>
                  <a:pt x="98" y="18"/>
                  <a:pt x="98" y="17"/>
                </a:cubicBezTo>
                <a:close/>
                <a:moveTo>
                  <a:pt x="47" y="38"/>
                </a:moveTo>
                <a:cubicBezTo>
                  <a:pt x="48" y="40"/>
                  <a:pt x="46" y="41"/>
                  <a:pt x="48" y="42"/>
                </a:cubicBezTo>
                <a:cubicBezTo>
                  <a:pt x="48" y="42"/>
                  <a:pt x="47" y="43"/>
                  <a:pt x="48" y="43"/>
                </a:cubicBezTo>
                <a:cubicBezTo>
                  <a:pt x="48" y="42"/>
                  <a:pt x="49" y="42"/>
                  <a:pt x="49" y="41"/>
                </a:cubicBezTo>
                <a:cubicBezTo>
                  <a:pt x="48" y="41"/>
                  <a:pt x="49" y="38"/>
                  <a:pt x="47" y="38"/>
                </a:cubicBezTo>
                <a:close/>
                <a:moveTo>
                  <a:pt x="69" y="44"/>
                </a:moveTo>
                <a:cubicBezTo>
                  <a:pt x="68" y="44"/>
                  <a:pt x="68" y="44"/>
                  <a:pt x="67" y="44"/>
                </a:cubicBezTo>
                <a:cubicBezTo>
                  <a:pt x="67" y="42"/>
                  <a:pt x="66" y="43"/>
                  <a:pt x="67" y="41"/>
                </a:cubicBezTo>
                <a:cubicBezTo>
                  <a:pt x="61" y="34"/>
                  <a:pt x="59" y="24"/>
                  <a:pt x="50" y="20"/>
                </a:cubicBezTo>
                <a:cubicBezTo>
                  <a:pt x="49" y="21"/>
                  <a:pt x="48" y="21"/>
                  <a:pt x="47" y="22"/>
                </a:cubicBezTo>
                <a:cubicBezTo>
                  <a:pt x="47" y="26"/>
                  <a:pt x="45" y="31"/>
                  <a:pt x="48" y="35"/>
                </a:cubicBezTo>
                <a:cubicBezTo>
                  <a:pt x="45" y="35"/>
                  <a:pt x="48" y="35"/>
                  <a:pt x="48" y="36"/>
                </a:cubicBezTo>
                <a:cubicBezTo>
                  <a:pt x="49" y="37"/>
                  <a:pt x="50" y="45"/>
                  <a:pt x="52" y="49"/>
                </a:cubicBezTo>
                <a:cubicBezTo>
                  <a:pt x="53" y="50"/>
                  <a:pt x="55" y="52"/>
                  <a:pt x="54" y="53"/>
                </a:cubicBezTo>
                <a:cubicBezTo>
                  <a:pt x="51" y="50"/>
                  <a:pt x="51" y="46"/>
                  <a:pt x="49" y="42"/>
                </a:cubicBezTo>
                <a:cubicBezTo>
                  <a:pt x="49" y="44"/>
                  <a:pt x="48" y="44"/>
                  <a:pt x="48" y="46"/>
                </a:cubicBezTo>
                <a:cubicBezTo>
                  <a:pt x="51" y="48"/>
                  <a:pt x="52" y="51"/>
                  <a:pt x="52" y="54"/>
                </a:cubicBezTo>
                <a:cubicBezTo>
                  <a:pt x="52" y="51"/>
                  <a:pt x="54" y="55"/>
                  <a:pt x="54" y="56"/>
                </a:cubicBezTo>
                <a:cubicBezTo>
                  <a:pt x="55" y="55"/>
                  <a:pt x="53" y="54"/>
                  <a:pt x="55" y="54"/>
                </a:cubicBezTo>
                <a:cubicBezTo>
                  <a:pt x="56" y="55"/>
                  <a:pt x="55" y="56"/>
                  <a:pt x="56" y="57"/>
                </a:cubicBezTo>
                <a:cubicBezTo>
                  <a:pt x="56" y="55"/>
                  <a:pt x="58" y="62"/>
                  <a:pt x="60" y="60"/>
                </a:cubicBezTo>
                <a:cubicBezTo>
                  <a:pt x="59" y="61"/>
                  <a:pt x="57" y="61"/>
                  <a:pt x="57" y="60"/>
                </a:cubicBezTo>
                <a:cubicBezTo>
                  <a:pt x="57" y="62"/>
                  <a:pt x="60" y="62"/>
                  <a:pt x="59" y="64"/>
                </a:cubicBezTo>
                <a:cubicBezTo>
                  <a:pt x="61" y="63"/>
                  <a:pt x="59" y="62"/>
                  <a:pt x="60" y="61"/>
                </a:cubicBezTo>
                <a:cubicBezTo>
                  <a:pt x="62" y="62"/>
                  <a:pt x="60" y="65"/>
                  <a:pt x="60" y="66"/>
                </a:cubicBezTo>
                <a:cubicBezTo>
                  <a:pt x="63" y="66"/>
                  <a:pt x="60" y="64"/>
                  <a:pt x="62" y="64"/>
                </a:cubicBezTo>
                <a:cubicBezTo>
                  <a:pt x="62" y="68"/>
                  <a:pt x="64" y="68"/>
                  <a:pt x="65" y="72"/>
                </a:cubicBezTo>
                <a:cubicBezTo>
                  <a:pt x="67" y="72"/>
                  <a:pt x="69" y="75"/>
                  <a:pt x="67" y="76"/>
                </a:cubicBezTo>
                <a:cubicBezTo>
                  <a:pt x="68" y="76"/>
                  <a:pt x="69" y="76"/>
                  <a:pt x="69" y="75"/>
                </a:cubicBezTo>
                <a:cubicBezTo>
                  <a:pt x="71" y="79"/>
                  <a:pt x="73" y="81"/>
                  <a:pt x="75" y="83"/>
                </a:cubicBezTo>
                <a:cubicBezTo>
                  <a:pt x="77" y="83"/>
                  <a:pt x="80" y="81"/>
                  <a:pt x="81" y="83"/>
                </a:cubicBezTo>
                <a:cubicBezTo>
                  <a:pt x="82" y="82"/>
                  <a:pt x="82" y="82"/>
                  <a:pt x="83" y="82"/>
                </a:cubicBezTo>
                <a:cubicBezTo>
                  <a:pt x="82" y="79"/>
                  <a:pt x="81" y="75"/>
                  <a:pt x="79" y="72"/>
                </a:cubicBezTo>
                <a:cubicBezTo>
                  <a:pt x="81" y="72"/>
                  <a:pt x="76" y="69"/>
                  <a:pt x="80" y="69"/>
                </a:cubicBezTo>
                <a:cubicBezTo>
                  <a:pt x="79" y="69"/>
                  <a:pt x="78" y="69"/>
                  <a:pt x="78" y="69"/>
                </a:cubicBezTo>
                <a:cubicBezTo>
                  <a:pt x="78" y="67"/>
                  <a:pt x="77" y="67"/>
                  <a:pt x="78" y="66"/>
                </a:cubicBezTo>
                <a:cubicBezTo>
                  <a:pt x="76" y="66"/>
                  <a:pt x="76" y="63"/>
                  <a:pt x="77" y="62"/>
                </a:cubicBezTo>
                <a:cubicBezTo>
                  <a:pt x="75" y="62"/>
                  <a:pt x="74" y="60"/>
                  <a:pt x="75" y="59"/>
                </a:cubicBezTo>
                <a:cubicBezTo>
                  <a:pt x="73" y="59"/>
                  <a:pt x="71" y="51"/>
                  <a:pt x="73" y="54"/>
                </a:cubicBezTo>
                <a:cubicBezTo>
                  <a:pt x="74" y="53"/>
                  <a:pt x="72" y="53"/>
                  <a:pt x="73" y="51"/>
                </a:cubicBezTo>
                <a:cubicBezTo>
                  <a:pt x="72" y="51"/>
                  <a:pt x="72" y="52"/>
                  <a:pt x="71" y="52"/>
                </a:cubicBezTo>
                <a:cubicBezTo>
                  <a:pt x="70" y="51"/>
                  <a:pt x="73" y="51"/>
                  <a:pt x="71" y="49"/>
                </a:cubicBezTo>
                <a:cubicBezTo>
                  <a:pt x="71" y="50"/>
                  <a:pt x="71" y="50"/>
                  <a:pt x="70" y="50"/>
                </a:cubicBezTo>
                <a:cubicBezTo>
                  <a:pt x="69" y="47"/>
                  <a:pt x="68" y="46"/>
                  <a:pt x="69" y="44"/>
                </a:cubicBezTo>
                <a:close/>
                <a:moveTo>
                  <a:pt x="166" y="45"/>
                </a:moveTo>
                <a:cubicBezTo>
                  <a:pt x="165" y="45"/>
                  <a:pt x="166" y="43"/>
                  <a:pt x="166" y="42"/>
                </a:cubicBezTo>
                <a:cubicBezTo>
                  <a:pt x="167" y="42"/>
                  <a:pt x="167" y="45"/>
                  <a:pt x="168" y="43"/>
                </a:cubicBezTo>
                <a:cubicBezTo>
                  <a:pt x="168" y="41"/>
                  <a:pt x="169" y="38"/>
                  <a:pt x="169" y="33"/>
                </a:cubicBezTo>
                <a:cubicBezTo>
                  <a:pt x="167" y="33"/>
                  <a:pt x="166" y="32"/>
                  <a:pt x="164" y="32"/>
                </a:cubicBezTo>
                <a:cubicBezTo>
                  <a:pt x="165" y="36"/>
                  <a:pt x="167" y="38"/>
                  <a:pt x="166" y="42"/>
                </a:cubicBezTo>
                <a:cubicBezTo>
                  <a:pt x="165" y="42"/>
                  <a:pt x="166" y="41"/>
                  <a:pt x="165" y="41"/>
                </a:cubicBezTo>
                <a:cubicBezTo>
                  <a:pt x="164" y="43"/>
                  <a:pt x="164" y="46"/>
                  <a:pt x="166" y="45"/>
                </a:cubicBezTo>
                <a:close/>
                <a:moveTo>
                  <a:pt x="149" y="37"/>
                </a:moveTo>
                <a:cubicBezTo>
                  <a:pt x="146" y="41"/>
                  <a:pt x="143" y="40"/>
                  <a:pt x="141" y="43"/>
                </a:cubicBezTo>
                <a:cubicBezTo>
                  <a:pt x="140" y="42"/>
                  <a:pt x="141" y="41"/>
                  <a:pt x="141" y="40"/>
                </a:cubicBezTo>
                <a:cubicBezTo>
                  <a:pt x="142" y="41"/>
                  <a:pt x="141" y="41"/>
                  <a:pt x="142" y="41"/>
                </a:cubicBezTo>
                <a:cubicBezTo>
                  <a:pt x="142" y="41"/>
                  <a:pt x="143" y="40"/>
                  <a:pt x="142" y="39"/>
                </a:cubicBezTo>
                <a:cubicBezTo>
                  <a:pt x="140" y="39"/>
                  <a:pt x="141" y="41"/>
                  <a:pt x="140" y="41"/>
                </a:cubicBezTo>
                <a:cubicBezTo>
                  <a:pt x="139" y="42"/>
                  <a:pt x="140" y="44"/>
                  <a:pt x="139" y="44"/>
                </a:cubicBezTo>
                <a:cubicBezTo>
                  <a:pt x="139" y="44"/>
                  <a:pt x="138" y="44"/>
                  <a:pt x="138" y="44"/>
                </a:cubicBezTo>
                <a:cubicBezTo>
                  <a:pt x="138" y="43"/>
                  <a:pt x="139" y="41"/>
                  <a:pt x="137" y="42"/>
                </a:cubicBezTo>
                <a:cubicBezTo>
                  <a:pt x="138" y="43"/>
                  <a:pt x="135" y="46"/>
                  <a:pt x="133" y="46"/>
                </a:cubicBezTo>
                <a:cubicBezTo>
                  <a:pt x="131" y="48"/>
                  <a:pt x="127" y="53"/>
                  <a:pt x="125" y="52"/>
                </a:cubicBezTo>
                <a:cubicBezTo>
                  <a:pt x="125" y="53"/>
                  <a:pt x="125" y="53"/>
                  <a:pt x="125" y="54"/>
                </a:cubicBezTo>
                <a:cubicBezTo>
                  <a:pt x="124" y="56"/>
                  <a:pt x="123" y="54"/>
                  <a:pt x="121" y="55"/>
                </a:cubicBezTo>
                <a:cubicBezTo>
                  <a:pt x="124" y="55"/>
                  <a:pt x="122" y="57"/>
                  <a:pt x="123" y="57"/>
                </a:cubicBezTo>
                <a:cubicBezTo>
                  <a:pt x="122" y="58"/>
                  <a:pt x="121" y="57"/>
                  <a:pt x="122" y="56"/>
                </a:cubicBezTo>
                <a:cubicBezTo>
                  <a:pt x="119" y="57"/>
                  <a:pt x="121" y="57"/>
                  <a:pt x="122" y="59"/>
                </a:cubicBezTo>
                <a:cubicBezTo>
                  <a:pt x="120" y="58"/>
                  <a:pt x="119" y="58"/>
                  <a:pt x="119" y="59"/>
                </a:cubicBezTo>
                <a:cubicBezTo>
                  <a:pt x="119" y="59"/>
                  <a:pt x="120" y="59"/>
                  <a:pt x="120" y="60"/>
                </a:cubicBezTo>
                <a:cubicBezTo>
                  <a:pt x="119" y="60"/>
                  <a:pt x="119" y="62"/>
                  <a:pt x="117" y="60"/>
                </a:cubicBezTo>
                <a:cubicBezTo>
                  <a:pt x="118" y="62"/>
                  <a:pt x="117" y="63"/>
                  <a:pt x="117" y="64"/>
                </a:cubicBezTo>
                <a:cubicBezTo>
                  <a:pt x="116" y="63"/>
                  <a:pt x="118" y="62"/>
                  <a:pt x="116" y="62"/>
                </a:cubicBezTo>
                <a:cubicBezTo>
                  <a:pt x="116" y="63"/>
                  <a:pt x="115" y="65"/>
                  <a:pt x="114" y="63"/>
                </a:cubicBezTo>
                <a:cubicBezTo>
                  <a:pt x="114" y="63"/>
                  <a:pt x="116" y="62"/>
                  <a:pt x="115" y="62"/>
                </a:cubicBezTo>
                <a:cubicBezTo>
                  <a:pt x="112" y="65"/>
                  <a:pt x="108" y="67"/>
                  <a:pt x="109" y="72"/>
                </a:cubicBezTo>
                <a:cubicBezTo>
                  <a:pt x="109" y="72"/>
                  <a:pt x="108" y="72"/>
                  <a:pt x="108" y="72"/>
                </a:cubicBezTo>
                <a:cubicBezTo>
                  <a:pt x="108" y="71"/>
                  <a:pt x="108" y="70"/>
                  <a:pt x="107" y="71"/>
                </a:cubicBezTo>
                <a:cubicBezTo>
                  <a:pt x="107" y="71"/>
                  <a:pt x="107" y="72"/>
                  <a:pt x="106" y="72"/>
                </a:cubicBezTo>
                <a:cubicBezTo>
                  <a:pt x="107" y="72"/>
                  <a:pt x="108" y="73"/>
                  <a:pt x="108" y="73"/>
                </a:cubicBezTo>
                <a:cubicBezTo>
                  <a:pt x="107" y="73"/>
                  <a:pt x="105" y="72"/>
                  <a:pt x="105" y="74"/>
                </a:cubicBezTo>
                <a:cubicBezTo>
                  <a:pt x="108" y="73"/>
                  <a:pt x="105" y="77"/>
                  <a:pt x="105" y="78"/>
                </a:cubicBezTo>
                <a:cubicBezTo>
                  <a:pt x="105" y="79"/>
                  <a:pt x="106" y="77"/>
                  <a:pt x="106" y="78"/>
                </a:cubicBezTo>
                <a:cubicBezTo>
                  <a:pt x="106" y="80"/>
                  <a:pt x="103" y="78"/>
                  <a:pt x="102" y="81"/>
                </a:cubicBezTo>
                <a:cubicBezTo>
                  <a:pt x="104" y="82"/>
                  <a:pt x="102" y="80"/>
                  <a:pt x="104" y="80"/>
                </a:cubicBezTo>
                <a:cubicBezTo>
                  <a:pt x="104" y="82"/>
                  <a:pt x="104" y="83"/>
                  <a:pt x="103" y="84"/>
                </a:cubicBezTo>
                <a:cubicBezTo>
                  <a:pt x="103" y="83"/>
                  <a:pt x="103" y="82"/>
                  <a:pt x="102" y="82"/>
                </a:cubicBezTo>
                <a:cubicBezTo>
                  <a:pt x="102" y="83"/>
                  <a:pt x="101" y="83"/>
                  <a:pt x="101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0" y="84"/>
                  <a:pt x="99" y="84"/>
                </a:cubicBezTo>
                <a:cubicBezTo>
                  <a:pt x="99" y="85"/>
                  <a:pt x="100" y="85"/>
                  <a:pt x="100" y="86"/>
                </a:cubicBezTo>
                <a:cubicBezTo>
                  <a:pt x="98" y="85"/>
                  <a:pt x="101" y="88"/>
                  <a:pt x="99" y="87"/>
                </a:cubicBezTo>
                <a:cubicBezTo>
                  <a:pt x="99" y="89"/>
                  <a:pt x="100" y="92"/>
                  <a:pt x="100" y="93"/>
                </a:cubicBezTo>
                <a:cubicBezTo>
                  <a:pt x="101" y="92"/>
                  <a:pt x="101" y="91"/>
                  <a:pt x="102" y="91"/>
                </a:cubicBezTo>
                <a:cubicBezTo>
                  <a:pt x="109" y="91"/>
                  <a:pt x="116" y="84"/>
                  <a:pt x="121" y="82"/>
                </a:cubicBezTo>
                <a:cubicBezTo>
                  <a:pt x="121" y="82"/>
                  <a:pt x="121" y="83"/>
                  <a:pt x="120" y="83"/>
                </a:cubicBezTo>
                <a:cubicBezTo>
                  <a:pt x="124" y="79"/>
                  <a:pt x="128" y="77"/>
                  <a:pt x="132" y="74"/>
                </a:cubicBezTo>
                <a:cubicBezTo>
                  <a:pt x="137" y="71"/>
                  <a:pt x="141" y="66"/>
                  <a:pt x="147" y="64"/>
                </a:cubicBezTo>
                <a:cubicBezTo>
                  <a:pt x="147" y="62"/>
                  <a:pt x="151" y="59"/>
                  <a:pt x="153" y="60"/>
                </a:cubicBezTo>
                <a:cubicBezTo>
                  <a:pt x="155" y="54"/>
                  <a:pt x="161" y="52"/>
                  <a:pt x="162" y="45"/>
                </a:cubicBezTo>
                <a:cubicBezTo>
                  <a:pt x="162" y="45"/>
                  <a:pt x="162" y="46"/>
                  <a:pt x="163" y="45"/>
                </a:cubicBezTo>
                <a:cubicBezTo>
                  <a:pt x="164" y="39"/>
                  <a:pt x="159" y="30"/>
                  <a:pt x="156" y="37"/>
                </a:cubicBezTo>
                <a:cubicBezTo>
                  <a:pt x="155" y="37"/>
                  <a:pt x="157" y="35"/>
                  <a:pt x="155" y="35"/>
                </a:cubicBezTo>
                <a:cubicBezTo>
                  <a:pt x="154" y="36"/>
                  <a:pt x="153" y="36"/>
                  <a:pt x="151" y="36"/>
                </a:cubicBezTo>
                <a:cubicBezTo>
                  <a:pt x="151" y="36"/>
                  <a:pt x="151" y="35"/>
                  <a:pt x="150" y="35"/>
                </a:cubicBezTo>
                <a:cubicBezTo>
                  <a:pt x="151" y="39"/>
                  <a:pt x="148" y="35"/>
                  <a:pt x="148" y="37"/>
                </a:cubicBezTo>
                <a:cubicBezTo>
                  <a:pt x="148" y="37"/>
                  <a:pt x="149" y="37"/>
                  <a:pt x="149" y="37"/>
                </a:cubicBezTo>
                <a:close/>
                <a:moveTo>
                  <a:pt x="147" y="37"/>
                </a:moveTo>
                <a:cubicBezTo>
                  <a:pt x="145" y="37"/>
                  <a:pt x="146" y="38"/>
                  <a:pt x="144" y="38"/>
                </a:cubicBezTo>
                <a:cubicBezTo>
                  <a:pt x="144" y="39"/>
                  <a:pt x="145" y="40"/>
                  <a:pt x="145" y="40"/>
                </a:cubicBezTo>
                <a:cubicBezTo>
                  <a:pt x="146" y="39"/>
                  <a:pt x="146" y="38"/>
                  <a:pt x="147" y="39"/>
                </a:cubicBezTo>
                <a:cubicBezTo>
                  <a:pt x="147" y="38"/>
                  <a:pt x="147" y="37"/>
                  <a:pt x="147" y="37"/>
                </a:cubicBezTo>
                <a:close/>
                <a:moveTo>
                  <a:pt x="83" y="46"/>
                </a:moveTo>
                <a:cubicBezTo>
                  <a:pt x="83" y="47"/>
                  <a:pt x="84" y="47"/>
                  <a:pt x="83" y="48"/>
                </a:cubicBezTo>
                <a:cubicBezTo>
                  <a:pt x="87" y="46"/>
                  <a:pt x="87" y="43"/>
                  <a:pt x="88" y="42"/>
                </a:cubicBezTo>
                <a:cubicBezTo>
                  <a:pt x="85" y="43"/>
                  <a:pt x="87" y="47"/>
                  <a:pt x="83" y="46"/>
                </a:cubicBezTo>
                <a:close/>
                <a:moveTo>
                  <a:pt x="112" y="60"/>
                </a:moveTo>
                <a:cubicBezTo>
                  <a:pt x="114" y="58"/>
                  <a:pt x="113" y="57"/>
                  <a:pt x="116" y="57"/>
                </a:cubicBezTo>
                <a:cubicBezTo>
                  <a:pt x="113" y="57"/>
                  <a:pt x="112" y="58"/>
                  <a:pt x="112" y="60"/>
                </a:cubicBezTo>
                <a:close/>
                <a:moveTo>
                  <a:pt x="109" y="61"/>
                </a:moveTo>
                <a:cubicBezTo>
                  <a:pt x="109" y="61"/>
                  <a:pt x="109" y="61"/>
                  <a:pt x="108" y="61"/>
                </a:cubicBezTo>
                <a:cubicBezTo>
                  <a:pt x="110" y="63"/>
                  <a:pt x="112" y="62"/>
                  <a:pt x="112" y="60"/>
                </a:cubicBezTo>
                <a:cubicBezTo>
                  <a:pt x="110" y="60"/>
                  <a:pt x="110" y="61"/>
                  <a:pt x="109" y="61"/>
                </a:cubicBezTo>
                <a:close/>
                <a:moveTo>
                  <a:pt x="12" y="69"/>
                </a:moveTo>
                <a:cubicBezTo>
                  <a:pt x="14" y="67"/>
                  <a:pt x="16" y="70"/>
                  <a:pt x="17" y="68"/>
                </a:cubicBezTo>
                <a:cubicBezTo>
                  <a:pt x="16" y="67"/>
                  <a:pt x="12" y="68"/>
                  <a:pt x="12" y="69"/>
                </a:cubicBezTo>
                <a:close/>
                <a:moveTo>
                  <a:pt x="9" y="72"/>
                </a:moveTo>
                <a:cubicBezTo>
                  <a:pt x="9" y="73"/>
                  <a:pt x="9" y="73"/>
                  <a:pt x="9" y="73"/>
                </a:cubicBezTo>
                <a:cubicBezTo>
                  <a:pt x="8" y="70"/>
                  <a:pt x="7" y="76"/>
                  <a:pt x="6" y="73"/>
                </a:cubicBezTo>
                <a:cubicBezTo>
                  <a:pt x="5" y="75"/>
                  <a:pt x="6" y="76"/>
                  <a:pt x="8" y="75"/>
                </a:cubicBezTo>
                <a:cubicBezTo>
                  <a:pt x="8" y="74"/>
                  <a:pt x="10" y="75"/>
                  <a:pt x="9" y="72"/>
                </a:cubicBezTo>
                <a:close/>
                <a:moveTo>
                  <a:pt x="18" y="87"/>
                </a:moveTo>
                <a:cubicBezTo>
                  <a:pt x="21" y="86"/>
                  <a:pt x="26" y="92"/>
                  <a:pt x="28" y="90"/>
                </a:cubicBezTo>
                <a:cubicBezTo>
                  <a:pt x="32" y="94"/>
                  <a:pt x="39" y="93"/>
                  <a:pt x="45" y="95"/>
                </a:cubicBezTo>
                <a:cubicBezTo>
                  <a:pt x="45" y="95"/>
                  <a:pt x="45" y="93"/>
                  <a:pt x="46" y="94"/>
                </a:cubicBezTo>
                <a:cubicBezTo>
                  <a:pt x="51" y="97"/>
                  <a:pt x="58" y="95"/>
                  <a:pt x="66" y="97"/>
                </a:cubicBezTo>
                <a:cubicBezTo>
                  <a:pt x="67" y="95"/>
                  <a:pt x="70" y="93"/>
                  <a:pt x="72" y="93"/>
                </a:cubicBezTo>
                <a:cubicBezTo>
                  <a:pt x="71" y="95"/>
                  <a:pt x="71" y="98"/>
                  <a:pt x="69" y="96"/>
                </a:cubicBezTo>
                <a:cubicBezTo>
                  <a:pt x="69" y="97"/>
                  <a:pt x="70" y="97"/>
                  <a:pt x="70" y="97"/>
                </a:cubicBezTo>
                <a:cubicBezTo>
                  <a:pt x="72" y="98"/>
                  <a:pt x="72" y="96"/>
                  <a:pt x="73" y="97"/>
                </a:cubicBezTo>
                <a:cubicBezTo>
                  <a:pt x="74" y="96"/>
                  <a:pt x="74" y="93"/>
                  <a:pt x="74" y="92"/>
                </a:cubicBezTo>
                <a:cubicBezTo>
                  <a:pt x="73" y="91"/>
                  <a:pt x="72" y="90"/>
                  <a:pt x="74" y="89"/>
                </a:cubicBezTo>
                <a:cubicBezTo>
                  <a:pt x="73" y="89"/>
                  <a:pt x="73" y="89"/>
                  <a:pt x="73" y="88"/>
                </a:cubicBezTo>
                <a:cubicBezTo>
                  <a:pt x="73" y="89"/>
                  <a:pt x="73" y="89"/>
                  <a:pt x="72" y="89"/>
                </a:cubicBezTo>
                <a:cubicBezTo>
                  <a:pt x="71" y="88"/>
                  <a:pt x="72" y="87"/>
                  <a:pt x="71" y="86"/>
                </a:cubicBezTo>
                <a:cubicBezTo>
                  <a:pt x="68" y="86"/>
                  <a:pt x="66" y="83"/>
                  <a:pt x="63" y="84"/>
                </a:cubicBezTo>
                <a:cubicBezTo>
                  <a:pt x="63" y="84"/>
                  <a:pt x="63" y="83"/>
                  <a:pt x="63" y="83"/>
                </a:cubicBezTo>
                <a:cubicBezTo>
                  <a:pt x="58" y="81"/>
                  <a:pt x="48" y="79"/>
                  <a:pt x="42" y="77"/>
                </a:cubicBezTo>
                <a:cubicBezTo>
                  <a:pt x="42" y="77"/>
                  <a:pt x="43" y="76"/>
                  <a:pt x="43" y="76"/>
                </a:cubicBezTo>
                <a:cubicBezTo>
                  <a:pt x="41" y="75"/>
                  <a:pt x="41" y="76"/>
                  <a:pt x="40" y="77"/>
                </a:cubicBezTo>
                <a:cubicBezTo>
                  <a:pt x="39" y="75"/>
                  <a:pt x="34" y="75"/>
                  <a:pt x="33" y="75"/>
                </a:cubicBezTo>
                <a:cubicBezTo>
                  <a:pt x="33" y="73"/>
                  <a:pt x="31" y="76"/>
                  <a:pt x="30" y="74"/>
                </a:cubicBezTo>
                <a:cubicBezTo>
                  <a:pt x="30" y="74"/>
                  <a:pt x="32" y="73"/>
                  <a:pt x="30" y="73"/>
                </a:cubicBezTo>
                <a:cubicBezTo>
                  <a:pt x="29" y="74"/>
                  <a:pt x="27" y="74"/>
                  <a:pt x="25" y="74"/>
                </a:cubicBezTo>
                <a:cubicBezTo>
                  <a:pt x="25" y="72"/>
                  <a:pt x="18" y="73"/>
                  <a:pt x="15" y="73"/>
                </a:cubicBezTo>
                <a:cubicBezTo>
                  <a:pt x="16" y="75"/>
                  <a:pt x="12" y="75"/>
                  <a:pt x="10" y="76"/>
                </a:cubicBezTo>
                <a:cubicBezTo>
                  <a:pt x="9" y="80"/>
                  <a:pt x="13" y="81"/>
                  <a:pt x="16" y="82"/>
                </a:cubicBezTo>
                <a:cubicBezTo>
                  <a:pt x="15" y="82"/>
                  <a:pt x="15" y="83"/>
                  <a:pt x="14" y="83"/>
                </a:cubicBezTo>
                <a:cubicBezTo>
                  <a:pt x="14" y="83"/>
                  <a:pt x="14" y="82"/>
                  <a:pt x="14" y="82"/>
                </a:cubicBezTo>
                <a:cubicBezTo>
                  <a:pt x="15" y="84"/>
                  <a:pt x="12" y="82"/>
                  <a:pt x="12" y="84"/>
                </a:cubicBezTo>
                <a:cubicBezTo>
                  <a:pt x="15" y="84"/>
                  <a:pt x="18" y="86"/>
                  <a:pt x="18" y="87"/>
                </a:cubicBezTo>
                <a:close/>
                <a:moveTo>
                  <a:pt x="81" y="86"/>
                </a:moveTo>
                <a:cubicBezTo>
                  <a:pt x="81" y="86"/>
                  <a:pt x="82" y="86"/>
                  <a:pt x="82" y="87"/>
                </a:cubicBezTo>
                <a:cubicBezTo>
                  <a:pt x="83" y="87"/>
                  <a:pt x="84" y="87"/>
                  <a:pt x="84" y="86"/>
                </a:cubicBezTo>
                <a:cubicBezTo>
                  <a:pt x="83" y="86"/>
                  <a:pt x="83" y="85"/>
                  <a:pt x="83" y="85"/>
                </a:cubicBezTo>
                <a:cubicBezTo>
                  <a:pt x="83" y="86"/>
                  <a:pt x="80" y="84"/>
                  <a:pt x="81" y="86"/>
                </a:cubicBezTo>
                <a:close/>
                <a:moveTo>
                  <a:pt x="76" y="95"/>
                </a:moveTo>
                <a:cubicBezTo>
                  <a:pt x="78" y="95"/>
                  <a:pt x="78" y="93"/>
                  <a:pt x="77" y="92"/>
                </a:cubicBezTo>
                <a:cubicBezTo>
                  <a:pt x="78" y="92"/>
                  <a:pt x="78" y="93"/>
                  <a:pt x="78" y="92"/>
                </a:cubicBezTo>
                <a:cubicBezTo>
                  <a:pt x="76" y="91"/>
                  <a:pt x="77" y="94"/>
                  <a:pt x="76" y="95"/>
                </a:cubicBezTo>
                <a:close/>
                <a:moveTo>
                  <a:pt x="89" y="97"/>
                </a:moveTo>
                <a:cubicBezTo>
                  <a:pt x="89" y="97"/>
                  <a:pt x="89" y="96"/>
                  <a:pt x="90" y="96"/>
                </a:cubicBezTo>
                <a:cubicBezTo>
                  <a:pt x="88" y="96"/>
                  <a:pt x="88" y="95"/>
                  <a:pt x="87" y="93"/>
                </a:cubicBezTo>
                <a:cubicBezTo>
                  <a:pt x="85" y="94"/>
                  <a:pt x="86" y="94"/>
                  <a:pt x="83" y="93"/>
                </a:cubicBezTo>
                <a:cubicBezTo>
                  <a:pt x="83" y="95"/>
                  <a:pt x="86" y="95"/>
                  <a:pt x="84" y="97"/>
                </a:cubicBezTo>
                <a:cubicBezTo>
                  <a:pt x="86" y="98"/>
                  <a:pt x="86" y="95"/>
                  <a:pt x="87" y="96"/>
                </a:cubicBezTo>
                <a:cubicBezTo>
                  <a:pt x="85" y="97"/>
                  <a:pt x="88" y="99"/>
                  <a:pt x="87" y="99"/>
                </a:cubicBezTo>
                <a:cubicBezTo>
                  <a:pt x="86" y="99"/>
                  <a:pt x="84" y="97"/>
                  <a:pt x="82" y="98"/>
                </a:cubicBezTo>
                <a:cubicBezTo>
                  <a:pt x="84" y="99"/>
                  <a:pt x="85" y="101"/>
                  <a:pt x="88" y="102"/>
                </a:cubicBezTo>
                <a:cubicBezTo>
                  <a:pt x="88" y="102"/>
                  <a:pt x="88" y="102"/>
                  <a:pt x="88" y="101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8" y="101"/>
                  <a:pt x="87" y="101"/>
                  <a:pt x="87" y="100"/>
                </a:cubicBezTo>
                <a:cubicBezTo>
                  <a:pt x="89" y="99"/>
                  <a:pt x="89" y="100"/>
                  <a:pt x="91" y="100"/>
                </a:cubicBezTo>
                <a:cubicBezTo>
                  <a:pt x="91" y="100"/>
                  <a:pt x="92" y="99"/>
                  <a:pt x="92" y="98"/>
                </a:cubicBezTo>
                <a:cubicBezTo>
                  <a:pt x="90" y="99"/>
                  <a:pt x="92" y="98"/>
                  <a:pt x="92" y="97"/>
                </a:cubicBezTo>
                <a:cubicBezTo>
                  <a:pt x="90" y="96"/>
                  <a:pt x="91" y="100"/>
                  <a:pt x="90" y="98"/>
                </a:cubicBezTo>
                <a:cubicBezTo>
                  <a:pt x="91" y="98"/>
                  <a:pt x="90" y="96"/>
                  <a:pt x="89" y="97"/>
                </a:cubicBezTo>
                <a:close/>
                <a:moveTo>
                  <a:pt x="111" y="95"/>
                </a:moveTo>
                <a:cubicBezTo>
                  <a:pt x="111" y="92"/>
                  <a:pt x="115" y="97"/>
                  <a:pt x="114" y="93"/>
                </a:cubicBezTo>
                <a:cubicBezTo>
                  <a:pt x="113" y="94"/>
                  <a:pt x="110" y="94"/>
                  <a:pt x="108" y="94"/>
                </a:cubicBezTo>
                <a:cubicBezTo>
                  <a:pt x="108" y="95"/>
                  <a:pt x="108" y="96"/>
                  <a:pt x="109" y="96"/>
                </a:cubicBezTo>
                <a:cubicBezTo>
                  <a:pt x="110" y="94"/>
                  <a:pt x="109" y="94"/>
                  <a:pt x="111" y="95"/>
                </a:cubicBezTo>
                <a:close/>
                <a:moveTo>
                  <a:pt x="105" y="96"/>
                </a:moveTo>
                <a:cubicBezTo>
                  <a:pt x="105" y="98"/>
                  <a:pt x="103" y="99"/>
                  <a:pt x="103" y="100"/>
                </a:cubicBezTo>
                <a:cubicBezTo>
                  <a:pt x="103" y="99"/>
                  <a:pt x="103" y="100"/>
                  <a:pt x="102" y="100"/>
                </a:cubicBezTo>
                <a:cubicBezTo>
                  <a:pt x="102" y="99"/>
                  <a:pt x="103" y="99"/>
                  <a:pt x="103" y="98"/>
                </a:cubicBezTo>
                <a:cubicBezTo>
                  <a:pt x="100" y="97"/>
                  <a:pt x="100" y="100"/>
                  <a:pt x="98" y="99"/>
                </a:cubicBezTo>
                <a:cubicBezTo>
                  <a:pt x="99" y="100"/>
                  <a:pt x="98" y="100"/>
                  <a:pt x="98" y="101"/>
                </a:cubicBezTo>
                <a:cubicBezTo>
                  <a:pt x="100" y="102"/>
                  <a:pt x="101" y="102"/>
                  <a:pt x="102" y="100"/>
                </a:cubicBezTo>
                <a:cubicBezTo>
                  <a:pt x="102" y="102"/>
                  <a:pt x="101" y="103"/>
                  <a:pt x="102" y="105"/>
                </a:cubicBezTo>
                <a:cubicBezTo>
                  <a:pt x="102" y="103"/>
                  <a:pt x="102" y="102"/>
                  <a:pt x="103" y="102"/>
                </a:cubicBezTo>
                <a:cubicBezTo>
                  <a:pt x="104" y="102"/>
                  <a:pt x="104" y="102"/>
                  <a:pt x="105" y="102"/>
                </a:cubicBezTo>
                <a:cubicBezTo>
                  <a:pt x="105" y="102"/>
                  <a:pt x="105" y="103"/>
                  <a:pt x="105" y="103"/>
                </a:cubicBezTo>
                <a:cubicBezTo>
                  <a:pt x="120" y="104"/>
                  <a:pt x="137" y="111"/>
                  <a:pt x="155" y="113"/>
                </a:cubicBezTo>
                <a:cubicBezTo>
                  <a:pt x="163" y="112"/>
                  <a:pt x="167" y="110"/>
                  <a:pt x="172" y="111"/>
                </a:cubicBezTo>
                <a:cubicBezTo>
                  <a:pt x="172" y="111"/>
                  <a:pt x="172" y="110"/>
                  <a:pt x="172" y="110"/>
                </a:cubicBezTo>
                <a:cubicBezTo>
                  <a:pt x="178" y="110"/>
                  <a:pt x="181" y="104"/>
                  <a:pt x="177" y="100"/>
                </a:cubicBezTo>
                <a:cubicBezTo>
                  <a:pt x="173" y="100"/>
                  <a:pt x="169" y="95"/>
                  <a:pt x="164" y="95"/>
                </a:cubicBezTo>
                <a:cubicBezTo>
                  <a:pt x="163" y="96"/>
                  <a:pt x="164" y="96"/>
                  <a:pt x="163" y="96"/>
                </a:cubicBezTo>
                <a:cubicBezTo>
                  <a:pt x="162" y="94"/>
                  <a:pt x="159" y="96"/>
                  <a:pt x="157" y="94"/>
                </a:cubicBezTo>
                <a:cubicBezTo>
                  <a:pt x="156" y="96"/>
                  <a:pt x="154" y="94"/>
                  <a:pt x="153" y="96"/>
                </a:cubicBezTo>
                <a:cubicBezTo>
                  <a:pt x="147" y="92"/>
                  <a:pt x="135" y="95"/>
                  <a:pt x="132" y="94"/>
                </a:cubicBezTo>
                <a:cubicBezTo>
                  <a:pt x="130" y="96"/>
                  <a:pt x="123" y="95"/>
                  <a:pt x="121" y="95"/>
                </a:cubicBezTo>
                <a:cubicBezTo>
                  <a:pt x="122" y="95"/>
                  <a:pt x="122" y="95"/>
                  <a:pt x="121" y="96"/>
                </a:cubicBezTo>
                <a:cubicBezTo>
                  <a:pt x="121" y="94"/>
                  <a:pt x="118" y="96"/>
                  <a:pt x="117" y="96"/>
                </a:cubicBezTo>
                <a:cubicBezTo>
                  <a:pt x="117" y="95"/>
                  <a:pt x="120" y="94"/>
                  <a:pt x="117" y="94"/>
                </a:cubicBezTo>
                <a:cubicBezTo>
                  <a:pt x="115" y="97"/>
                  <a:pt x="108" y="97"/>
                  <a:pt x="105" y="96"/>
                </a:cubicBezTo>
                <a:close/>
                <a:moveTo>
                  <a:pt x="94" y="100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8"/>
                  <a:pt x="95" y="95"/>
                  <a:pt x="93" y="96"/>
                </a:cubicBezTo>
                <a:cubicBezTo>
                  <a:pt x="94" y="97"/>
                  <a:pt x="95" y="97"/>
                  <a:pt x="94" y="97"/>
                </a:cubicBezTo>
                <a:cubicBezTo>
                  <a:pt x="93" y="96"/>
                  <a:pt x="95" y="100"/>
                  <a:pt x="94" y="100"/>
                </a:cubicBezTo>
                <a:close/>
                <a:moveTo>
                  <a:pt x="81" y="104"/>
                </a:moveTo>
                <a:cubicBezTo>
                  <a:pt x="82" y="104"/>
                  <a:pt x="83" y="103"/>
                  <a:pt x="83" y="101"/>
                </a:cubicBezTo>
                <a:cubicBezTo>
                  <a:pt x="82" y="101"/>
                  <a:pt x="82" y="102"/>
                  <a:pt x="81" y="101"/>
                </a:cubicBezTo>
                <a:cubicBezTo>
                  <a:pt x="81" y="102"/>
                  <a:pt x="82" y="103"/>
                  <a:pt x="81" y="104"/>
                </a:cubicBezTo>
                <a:close/>
                <a:moveTo>
                  <a:pt x="64" y="107"/>
                </a:moveTo>
                <a:cubicBezTo>
                  <a:pt x="66" y="106"/>
                  <a:pt x="66" y="105"/>
                  <a:pt x="67" y="107"/>
                </a:cubicBezTo>
                <a:cubicBezTo>
                  <a:pt x="67" y="105"/>
                  <a:pt x="67" y="103"/>
                  <a:pt x="69" y="105"/>
                </a:cubicBezTo>
                <a:cubicBezTo>
                  <a:pt x="70" y="103"/>
                  <a:pt x="68" y="103"/>
                  <a:pt x="70" y="102"/>
                </a:cubicBezTo>
                <a:cubicBezTo>
                  <a:pt x="67" y="102"/>
                  <a:pt x="66" y="105"/>
                  <a:pt x="64" y="107"/>
                </a:cubicBezTo>
                <a:close/>
                <a:moveTo>
                  <a:pt x="88" y="107"/>
                </a:moveTo>
                <a:cubicBezTo>
                  <a:pt x="87" y="106"/>
                  <a:pt x="88" y="106"/>
                  <a:pt x="89" y="105"/>
                </a:cubicBezTo>
                <a:cubicBezTo>
                  <a:pt x="88" y="105"/>
                  <a:pt x="87" y="104"/>
                  <a:pt x="86" y="104"/>
                </a:cubicBezTo>
                <a:cubicBezTo>
                  <a:pt x="86" y="105"/>
                  <a:pt x="87" y="105"/>
                  <a:pt x="87" y="106"/>
                </a:cubicBezTo>
                <a:cubicBezTo>
                  <a:pt x="87" y="106"/>
                  <a:pt x="87" y="107"/>
                  <a:pt x="88" y="107"/>
                </a:cubicBezTo>
                <a:close/>
                <a:moveTo>
                  <a:pt x="85" y="103"/>
                </a:moveTo>
                <a:cubicBezTo>
                  <a:pt x="84" y="104"/>
                  <a:pt x="85" y="105"/>
                  <a:pt x="85" y="106"/>
                </a:cubicBezTo>
                <a:cubicBezTo>
                  <a:pt x="84" y="106"/>
                  <a:pt x="84" y="106"/>
                  <a:pt x="83" y="107"/>
                </a:cubicBezTo>
                <a:cubicBezTo>
                  <a:pt x="85" y="107"/>
                  <a:pt x="83" y="108"/>
                  <a:pt x="85" y="109"/>
                </a:cubicBezTo>
                <a:cubicBezTo>
                  <a:pt x="86" y="108"/>
                  <a:pt x="84" y="107"/>
                  <a:pt x="86" y="107"/>
                </a:cubicBezTo>
                <a:cubicBezTo>
                  <a:pt x="86" y="108"/>
                  <a:pt x="86" y="108"/>
                  <a:pt x="87" y="108"/>
                </a:cubicBezTo>
                <a:cubicBezTo>
                  <a:pt x="88" y="107"/>
                  <a:pt x="85" y="105"/>
                  <a:pt x="85" y="103"/>
                </a:cubicBezTo>
                <a:close/>
                <a:moveTo>
                  <a:pt x="58" y="110"/>
                </a:moveTo>
                <a:cubicBezTo>
                  <a:pt x="56" y="111"/>
                  <a:pt x="56" y="112"/>
                  <a:pt x="54" y="112"/>
                </a:cubicBezTo>
                <a:cubicBezTo>
                  <a:pt x="55" y="113"/>
                  <a:pt x="57" y="112"/>
                  <a:pt x="58" y="110"/>
                </a:cubicBezTo>
                <a:close/>
                <a:moveTo>
                  <a:pt x="26" y="133"/>
                </a:moveTo>
                <a:cubicBezTo>
                  <a:pt x="25" y="137"/>
                  <a:pt x="20" y="140"/>
                  <a:pt x="20" y="145"/>
                </a:cubicBezTo>
                <a:cubicBezTo>
                  <a:pt x="21" y="146"/>
                  <a:pt x="23" y="146"/>
                  <a:pt x="24" y="147"/>
                </a:cubicBezTo>
                <a:cubicBezTo>
                  <a:pt x="24" y="146"/>
                  <a:pt x="25" y="146"/>
                  <a:pt x="26" y="145"/>
                </a:cubicBezTo>
                <a:cubicBezTo>
                  <a:pt x="26" y="147"/>
                  <a:pt x="26" y="148"/>
                  <a:pt x="24" y="147"/>
                </a:cubicBezTo>
                <a:cubicBezTo>
                  <a:pt x="26" y="151"/>
                  <a:pt x="30" y="147"/>
                  <a:pt x="31" y="149"/>
                </a:cubicBezTo>
                <a:cubicBezTo>
                  <a:pt x="31" y="148"/>
                  <a:pt x="31" y="148"/>
                  <a:pt x="31" y="147"/>
                </a:cubicBezTo>
                <a:cubicBezTo>
                  <a:pt x="33" y="148"/>
                  <a:pt x="31" y="146"/>
                  <a:pt x="34" y="147"/>
                </a:cubicBezTo>
                <a:cubicBezTo>
                  <a:pt x="38" y="144"/>
                  <a:pt x="46" y="139"/>
                  <a:pt x="50" y="138"/>
                </a:cubicBezTo>
                <a:cubicBezTo>
                  <a:pt x="49" y="138"/>
                  <a:pt x="50" y="136"/>
                  <a:pt x="51" y="135"/>
                </a:cubicBezTo>
                <a:cubicBezTo>
                  <a:pt x="53" y="136"/>
                  <a:pt x="55" y="130"/>
                  <a:pt x="58" y="131"/>
                </a:cubicBezTo>
                <a:cubicBezTo>
                  <a:pt x="58" y="128"/>
                  <a:pt x="62" y="127"/>
                  <a:pt x="63" y="125"/>
                </a:cubicBezTo>
                <a:cubicBezTo>
                  <a:pt x="63" y="125"/>
                  <a:pt x="63" y="125"/>
                  <a:pt x="63" y="126"/>
                </a:cubicBezTo>
                <a:cubicBezTo>
                  <a:pt x="67" y="120"/>
                  <a:pt x="72" y="116"/>
                  <a:pt x="76" y="110"/>
                </a:cubicBezTo>
                <a:cubicBezTo>
                  <a:pt x="74" y="109"/>
                  <a:pt x="74" y="107"/>
                  <a:pt x="72" y="105"/>
                </a:cubicBezTo>
                <a:cubicBezTo>
                  <a:pt x="73" y="106"/>
                  <a:pt x="70" y="105"/>
                  <a:pt x="70" y="105"/>
                </a:cubicBezTo>
                <a:cubicBezTo>
                  <a:pt x="70" y="105"/>
                  <a:pt x="70" y="106"/>
                  <a:pt x="70" y="107"/>
                </a:cubicBezTo>
                <a:cubicBezTo>
                  <a:pt x="69" y="108"/>
                  <a:pt x="66" y="108"/>
                  <a:pt x="64" y="109"/>
                </a:cubicBezTo>
                <a:cubicBezTo>
                  <a:pt x="56" y="112"/>
                  <a:pt x="46" y="118"/>
                  <a:pt x="40" y="123"/>
                </a:cubicBezTo>
                <a:cubicBezTo>
                  <a:pt x="38" y="124"/>
                  <a:pt x="38" y="126"/>
                  <a:pt x="35" y="126"/>
                </a:cubicBezTo>
                <a:cubicBezTo>
                  <a:pt x="34" y="129"/>
                  <a:pt x="33" y="128"/>
                  <a:pt x="31" y="131"/>
                </a:cubicBezTo>
                <a:cubicBezTo>
                  <a:pt x="31" y="130"/>
                  <a:pt x="31" y="129"/>
                  <a:pt x="30" y="130"/>
                </a:cubicBezTo>
                <a:cubicBezTo>
                  <a:pt x="30" y="130"/>
                  <a:pt x="30" y="131"/>
                  <a:pt x="31" y="131"/>
                </a:cubicBezTo>
                <a:cubicBezTo>
                  <a:pt x="29" y="132"/>
                  <a:pt x="29" y="131"/>
                  <a:pt x="28" y="132"/>
                </a:cubicBezTo>
                <a:cubicBezTo>
                  <a:pt x="30" y="133"/>
                  <a:pt x="26" y="133"/>
                  <a:pt x="26" y="133"/>
                </a:cubicBezTo>
                <a:close/>
                <a:moveTo>
                  <a:pt x="115" y="115"/>
                </a:moveTo>
                <a:cubicBezTo>
                  <a:pt x="112" y="115"/>
                  <a:pt x="108" y="109"/>
                  <a:pt x="104" y="111"/>
                </a:cubicBezTo>
                <a:cubicBezTo>
                  <a:pt x="105" y="109"/>
                  <a:pt x="100" y="108"/>
                  <a:pt x="98" y="109"/>
                </a:cubicBezTo>
                <a:cubicBezTo>
                  <a:pt x="97" y="109"/>
                  <a:pt x="98" y="106"/>
                  <a:pt x="97" y="106"/>
                </a:cubicBezTo>
                <a:cubicBezTo>
                  <a:pt x="96" y="107"/>
                  <a:pt x="97" y="109"/>
                  <a:pt x="95" y="110"/>
                </a:cubicBezTo>
                <a:cubicBezTo>
                  <a:pt x="97" y="116"/>
                  <a:pt x="102" y="119"/>
                  <a:pt x="105" y="123"/>
                </a:cubicBezTo>
                <a:cubicBezTo>
                  <a:pt x="105" y="124"/>
                  <a:pt x="104" y="124"/>
                  <a:pt x="104" y="124"/>
                </a:cubicBezTo>
                <a:cubicBezTo>
                  <a:pt x="105" y="125"/>
                  <a:pt x="106" y="125"/>
                  <a:pt x="106" y="124"/>
                </a:cubicBezTo>
                <a:cubicBezTo>
                  <a:pt x="109" y="131"/>
                  <a:pt x="116" y="133"/>
                  <a:pt x="119" y="139"/>
                </a:cubicBezTo>
                <a:cubicBezTo>
                  <a:pt x="119" y="139"/>
                  <a:pt x="119" y="139"/>
                  <a:pt x="119" y="140"/>
                </a:cubicBezTo>
                <a:cubicBezTo>
                  <a:pt x="120" y="140"/>
                  <a:pt x="121" y="140"/>
                  <a:pt x="121" y="140"/>
                </a:cubicBezTo>
                <a:cubicBezTo>
                  <a:pt x="122" y="144"/>
                  <a:pt x="129" y="145"/>
                  <a:pt x="128" y="150"/>
                </a:cubicBezTo>
                <a:cubicBezTo>
                  <a:pt x="128" y="150"/>
                  <a:pt x="129" y="149"/>
                  <a:pt x="129" y="149"/>
                </a:cubicBezTo>
                <a:cubicBezTo>
                  <a:pt x="135" y="154"/>
                  <a:pt x="140" y="163"/>
                  <a:pt x="151" y="158"/>
                </a:cubicBezTo>
                <a:cubicBezTo>
                  <a:pt x="150" y="156"/>
                  <a:pt x="149" y="155"/>
                  <a:pt x="151" y="154"/>
                </a:cubicBezTo>
                <a:cubicBezTo>
                  <a:pt x="149" y="154"/>
                  <a:pt x="149" y="152"/>
                  <a:pt x="150" y="151"/>
                </a:cubicBezTo>
                <a:cubicBezTo>
                  <a:pt x="151" y="151"/>
                  <a:pt x="151" y="154"/>
                  <a:pt x="152" y="152"/>
                </a:cubicBezTo>
                <a:cubicBezTo>
                  <a:pt x="151" y="150"/>
                  <a:pt x="148" y="149"/>
                  <a:pt x="149" y="147"/>
                </a:cubicBezTo>
                <a:cubicBezTo>
                  <a:pt x="148" y="148"/>
                  <a:pt x="147" y="147"/>
                  <a:pt x="146" y="146"/>
                </a:cubicBezTo>
                <a:cubicBezTo>
                  <a:pt x="147" y="145"/>
                  <a:pt x="148" y="144"/>
                  <a:pt x="147" y="144"/>
                </a:cubicBezTo>
                <a:cubicBezTo>
                  <a:pt x="144" y="143"/>
                  <a:pt x="148" y="145"/>
                  <a:pt x="146" y="145"/>
                </a:cubicBezTo>
                <a:cubicBezTo>
                  <a:pt x="145" y="144"/>
                  <a:pt x="143" y="143"/>
                  <a:pt x="142" y="141"/>
                </a:cubicBezTo>
                <a:cubicBezTo>
                  <a:pt x="144" y="141"/>
                  <a:pt x="143" y="141"/>
                  <a:pt x="144" y="142"/>
                </a:cubicBezTo>
                <a:cubicBezTo>
                  <a:pt x="145" y="138"/>
                  <a:pt x="142" y="141"/>
                  <a:pt x="141" y="142"/>
                </a:cubicBezTo>
                <a:cubicBezTo>
                  <a:pt x="142" y="140"/>
                  <a:pt x="138" y="139"/>
                  <a:pt x="139" y="137"/>
                </a:cubicBezTo>
                <a:cubicBezTo>
                  <a:pt x="135" y="138"/>
                  <a:pt x="137" y="133"/>
                  <a:pt x="134" y="134"/>
                </a:cubicBezTo>
                <a:cubicBezTo>
                  <a:pt x="134" y="133"/>
                  <a:pt x="133" y="131"/>
                  <a:pt x="131" y="130"/>
                </a:cubicBezTo>
                <a:cubicBezTo>
                  <a:pt x="131" y="131"/>
                  <a:pt x="133" y="132"/>
                  <a:pt x="131" y="132"/>
                </a:cubicBezTo>
                <a:cubicBezTo>
                  <a:pt x="131" y="131"/>
                  <a:pt x="130" y="132"/>
                  <a:pt x="130" y="131"/>
                </a:cubicBezTo>
                <a:cubicBezTo>
                  <a:pt x="131" y="130"/>
                  <a:pt x="130" y="130"/>
                  <a:pt x="131" y="129"/>
                </a:cubicBezTo>
                <a:cubicBezTo>
                  <a:pt x="130" y="128"/>
                  <a:pt x="128" y="127"/>
                  <a:pt x="128" y="126"/>
                </a:cubicBezTo>
                <a:cubicBezTo>
                  <a:pt x="124" y="125"/>
                  <a:pt x="124" y="122"/>
                  <a:pt x="122" y="120"/>
                </a:cubicBezTo>
                <a:cubicBezTo>
                  <a:pt x="119" y="120"/>
                  <a:pt x="118" y="118"/>
                  <a:pt x="117" y="116"/>
                </a:cubicBezTo>
                <a:cubicBezTo>
                  <a:pt x="115" y="116"/>
                  <a:pt x="114" y="117"/>
                  <a:pt x="113" y="116"/>
                </a:cubicBezTo>
                <a:cubicBezTo>
                  <a:pt x="113" y="114"/>
                  <a:pt x="116" y="116"/>
                  <a:pt x="115" y="115"/>
                </a:cubicBezTo>
                <a:close/>
                <a:moveTo>
                  <a:pt x="151" y="156"/>
                </a:moveTo>
                <a:cubicBezTo>
                  <a:pt x="152" y="156"/>
                  <a:pt x="153" y="156"/>
                  <a:pt x="153" y="154"/>
                </a:cubicBezTo>
                <a:cubicBezTo>
                  <a:pt x="151" y="154"/>
                  <a:pt x="150" y="154"/>
                  <a:pt x="151" y="156"/>
                </a:cubicBezTo>
                <a:close/>
                <a:moveTo>
                  <a:pt x="136" y="114"/>
                </a:moveTo>
                <a:cubicBezTo>
                  <a:pt x="134" y="115"/>
                  <a:pt x="135" y="113"/>
                  <a:pt x="133" y="113"/>
                </a:cubicBezTo>
                <a:cubicBezTo>
                  <a:pt x="133" y="115"/>
                  <a:pt x="136" y="115"/>
                  <a:pt x="136" y="114"/>
                </a:cubicBezTo>
                <a:close/>
                <a:moveTo>
                  <a:pt x="89" y="120"/>
                </a:moveTo>
                <a:cubicBezTo>
                  <a:pt x="90" y="121"/>
                  <a:pt x="93" y="121"/>
                  <a:pt x="93" y="120"/>
                </a:cubicBezTo>
                <a:cubicBezTo>
                  <a:pt x="92" y="119"/>
                  <a:pt x="92" y="120"/>
                  <a:pt x="91" y="120"/>
                </a:cubicBezTo>
                <a:cubicBezTo>
                  <a:pt x="90" y="118"/>
                  <a:pt x="92" y="117"/>
                  <a:pt x="90" y="116"/>
                </a:cubicBezTo>
                <a:cubicBezTo>
                  <a:pt x="90" y="117"/>
                  <a:pt x="86" y="115"/>
                  <a:pt x="85" y="117"/>
                </a:cubicBezTo>
                <a:cubicBezTo>
                  <a:pt x="85" y="118"/>
                  <a:pt x="90" y="118"/>
                  <a:pt x="89" y="120"/>
                </a:cubicBezTo>
                <a:close/>
                <a:moveTo>
                  <a:pt x="78" y="134"/>
                </a:moveTo>
                <a:cubicBezTo>
                  <a:pt x="79" y="134"/>
                  <a:pt x="79" y="135"/>
                  <a:pt x="80" y="135"/>
                </a:cubicBezTo>
                <a:cubicBezTo>
                  <a:pt x="79" y="135"/>
                  <a:pt x="79" y="137"/>
                  <a:pt x="78" y="136"/>
                </a:cubicBezTo>
                <a:cubicBezTo>
                  <a:pt x="80" y="142"/>
                  <a:pt x="77" y="149"/>
                  <a:pt x="78" y="152"/>
                </a:cubicBezTo>
                <a:cubicBezTo>
                  <a:pt x="77" y="152"/>
                  <a:pt x="76" y="153"/>
                  <a:pt x="76" y="154"/>
                </a:cubicBezTo>
                <a:cubicBezTo>
                  <a:pt x="78" y="154"/>
                  <a:pt x="75" y="155"/>
                  <a:pt x="77" y="156"/>
                </a:cubicBezTo>
                <a:cubicBezTo>
                  <a:pt x="75" y="156"/>
                  <a:pt x="77" y="158"/>
                  <a:pt x="77" y="158"/>
                </a:cubicBezTo>
                <a:cubicBezTo>
                  <a:pt x="75" y="160"/>
                  <a:pt x="78" y="167"/>
                  <a:pt x="77" y="171"/>
                </a:cubicBezTo>
                <a:cubicBezTo>
                  <a:pt x="81" y="173"/>
                  <a:pt x="80" y="183"/>
                  <a:pt x="86" y="184"/>
                </a:cubicBezTo>
                <a:cubicBezTo>
                  <a:pt x="86" y="182"/>
                  <a:pt x="88" y="182"/>
                  <a:pt x="87" y="180"/>
                </a:cubicBezTo>
                <a:cubicBezTo>
                  <a:pt x="89" y="181"/>
                  <a:pt x="89" y="179"/>
                  <a:pt x="91" y="178"/>
                </a:cubicBezTo>
                <a:cubicBezTo>
                  <a:pt x="91" y="178"/>
                  <a:pt x="91" y="179"/>
                  <a:pt x="91" y="180"/>
                </a:cubicBezTo>
                <a:cubicBezTo>
                  <a:pt x="90" y="179"/>
                  <a:pt x="89" y="180"/>
                  <a:pt x="89" y="180"/>
                </a:cubicBezTo>
                <a:cubicBezTo>
                  <a:pt x="91" y="181"/>
                  <a:pt x="89" y="182"/>
                  <a:pt x="89" y="182"/>
                </a:cubicBezTo>
                <a:cubicBezTo>
                  <a:pt x="90" y="183"/>
                  <a:pt x="90" y="182"/>
                  <a:pt x="91" y="183"/>
                </a:cubicBezTo>
                <a:cubicBezTo>
                  <a:pt x="90" y="183"/>
                  <a:pt x="90" y="184"/>
                  <a:pt x="91" y="184"/>
                </a:cubicBezTo>
                <a:cubicBezTo>
                  <a:pt x="91" y="184"/>
                  <a:pt x="91" y="184"/>
                  <a:pt x="92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89" y="183"/>
                  <a:pt x="92" y="181"/>
                  <a:pt x="90" y="180"/>
                </a:cubicBezTo>
                <a:cubicBezTo>
                  <a:pt x="92" y="180"/>
                  <a:pt x="91" y="178"/>
                  <a:pt x="92" y="178"/>
                </a:cubicBezTo>
                <a:cubicBezTo>
                  <a:pt x="89" y="177"/>
                  <a:pt x="92" y="174"/>
                  <a:pt x="91" y="171"/>
                </a:cubicBezTo>
                <a:cubicBezTo>
                  <a:pt x="92" y="171"/>
                  <a:pt x="92" y="171"/>
                  <a:pt x="93" y="169"/>
                </a:cubicBezTo>
                <a:cubicBezTo>
                  <a:pt x="93" y="169"/>
                  <a:pt x="92" y="169"/>
                  <a:pt x="92" y="168"/>
                </a:cubicBezTo>
                <a:cubicBezTo>
                  <a:pt x="93" y="168"/>
                  <a:pt x="92" y="167"/>
                  <a:pt x="92" y="166"/>
                </a:cubicBezTo>
                <a:cubicBezTo>
                  <a:pt x="93" y="165"/>
                  <a:pt x="95" y="165"/>
                  <a:pt x="96" y="164"/>
                </a:cubicBezTo>
                <a:cubicBezTo>
                  <a:pt x="94" y="164"/>
                  <a:pt x="94" y="165"/>
                  <a:pt x="93" y="165"/>
                </a:cubicBezTo>
                <a:cubicBezTo>
                  <a:pt x="94" y="165"/>
                  <a:pt x="91" y="163"/>
                  <a:pt x="93" y="162"/>
                </a:cubicBezTo>
                <a:cubicBezTo>
                  <a:pt x="94" y="162"/>
                  <a:pt x="92" y="163"/>
                  <a:pt x="93" y="164"/>
                </a:cubicBezTo>
                <a:cubicBezTo>
                  <a:pt x="94" y="163"/>
                  <a:pt x="94" y="164"/>
                  <a:pt x="95" y="164"/>
                </a:cubicBezTo>
                <a:cubicBezTo>
                  <a:pt x="93" y="162"/>
                  <a:pt x="95" y="160"/>
                  <a:pt x="92" y="158"/>
                </a:cubicBezTo>
                <a:cubicBezTo>
                  <a:pt x="92" y="158"/>
                  <a:pt x="94" y="157"/>
                  <a:pt x="94" y="156"/>
                </a:cubicBezTo>
                <a:cubicBezTo>
                  <a:pt x="90" y="155"/>
                  <a:pt x="95" y="148"/>
                  <a:pt x="92" y="146"/>
                </a:cubicBezTo>
                <a:cubicBezTo>
                  <a:pt x="93" y="146"/>
                  <a:pt x="93" y="147"/>
                  <a:pt x="93" y="146"/>
                </a:cubicBezTo>
                <a:cubicBezTo>
                  <a:pt x="94" y="144"/>
                  <a:pt x="93" y="144"/>
                  <a:pt x="93" y="144"/>
                </a:cubicBezTo>
                <a:cubicBezTo>
                  <a:pt x="93" y="142"/>
                  <a:pt x="94" y="144"/>
                  <a:pt x="94" y="143"/>
                </a:cubicBezTo>
                <a:cubicBezTo>
                  <a:pt x="92" y="142"/>
                  <a:pt x="96" y="140"/>
                  <a:pt x="93" y="139"/>
                </a:cubicBezTo>
                <a:cubicBezTo>
                  <a:pt x="93" y="139"/>
                  <a:pt x="94" y="140"/>
                  <a:pt x="93" y="140"/>
                </a:cubicBezTo>
                <a:cubicBezTo>
                  <a:pt x="93" y="138"/>
                  <a:pt x="92" y="138"/>
                  <a:pt x="93" y="136"/>
                </a:cubicBezTo>
                <a:cubicBezTo>
                  <a:pt x="93" y="136"/>
                  <a:pt x="94" y="136"/>
                  <a:pt x="94" y="135"/>
                </a:cubicBezTo>
                <a:cubicBezTo>
                  <a:pt x="94" y="135"/>
                  <a:pt x="94" y="135"/>
                  <a:pt x="94" y="135"/>
                </a:cubicBezTo>
                <a:cubicBezTo>
                  <a:pt x="93" y="135"/>
                  <a:pt x="93" y="135"/>
                  <a:pt x="93" y="134"/>
                </a:cubicBezTo>
                <a:cubicBezTo>
                  <a:pt x="93" y="135"/>
                  <a:pt x="93" y="136"/>
                  <a:pt x="92" y="135"/>
                </a:cubicBezTo>
                <a:cubicBezTo>
                  <a:pt x="93" y="133"/>
                  <a:pt x="91" y="129"/>
                  <a:pt x="94" y="129"/>
                </a:cubicBezTo>
                <a:cubicBezTo>
                  <a:pt x="93" y="128"/>
                  <a:pt x="91" y="128"/>
                  <a:pt x="91" y="125"/>
                </a:cubicBezTo>
                <a:cubicBezTo>
                  <a:pt x="92" y="125"/>
                  <a:pt x="92" y="126"/>
                  <a:pt x="93" y="126"/>
                </a:cubicBezTo>
                <a:cubicBezTo>
                  <a:pt x="92" y="125"/>
                  <a:pt x="93" y="123"/>
                  <a:pt x="93" y="123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91" y="122"/>
                  <a:pt x="93" y="125"/>
                  <a:pt x="91" y="125"/>
                </a:cubicBezTo>
                <a:cubicBezTo>
                  <a:pt x="91" y="123"/>
                  <a:pt x="91" y="123"/>
                  <a:pt x="91" y="121"/>
                </a:cubicBezTo>
                <a:cubicBezTo>
                  <a:pt x="86" y="121"/>
                  <a:pt x="83" y="118"/>
                  <a:pt x="82" y="117"/>
                </a:cubicBezTo>
                <a:cubicBezTo>
                  <a:pt x="82" y="118"/>
                  <a:pt x="82" y="118"/>
                  <a:pt x="80" y="117"/>
                </a:cubicBezTo>
                <a:cubicBezTo>
                  <a:pt x="83" y="121"/>
                  <a:pt x="80" y="130"/>
                  <a:pt x="78" y="134"/>
                </a:cubicBezTo>
                <a:close/>
                <a:moveTo>
                  <a:pt x="67" y="125"/>
                </a:moveTo>
                <a:cubicBezTo>
                  <a:pt x="70" y="125"/>
                  <a:pt x="72" y="120"/>
                  <a:pt x="75" y="118"/>
                </a:cubicBezTo>
                <a:cubicBezTo>
                  <a:pt x="74" y="118"/>
                  <a:pt x="73" y="117"/>
                  <a:pt x="73" y="118"/>
                </a:cubicBezTo>
                <a:cubicBezTo>
                  <a:pt x="74" y="119"/>
                  <a:pt x="69" y="121"/>
                  <a:pt x="69" y="121"/>
                </a:cubicBezTo>
                <a:cubicBezTo>
                  <a:pt x="70" y="122"/>
                  <a:pt x="68" y="124"/>
                  <a:pt x="67" y="125"/>
                </a:cubicBezTo>
                <a:close/>
                <a:moveTo>
                  <a:pt x="111" y="137"/>
                </a:moveTo>
                <a:cubicBezTo>
                  <a:pt x="111" y="135"/>
                  <a:pt x="110" y="134"/>
                  <a:pt x="109" y="134"/>
                </a:cubicBezTo>
                <a:cubicBezTo>
                  <a:pt x="108" y="136"/>
                  <a:pt x="110" y="136"/>
                  <a:pt x="111" y="137"/>
                </a:cubicBezTo>
                <a:close/>
                <a:moveTo>
                  <a:pt x="18" y="147"/>
                </a:moveTo>
                <a:cubicBezTo>
                  <a:pt x="16" y="146"/>
                  <a:pt x="17" y="143"/>
                  <a:pt x="18" y="142"/>
                </a:cubicBezTo>
                <a:cubicBezTo>
                  <a:pt x="16" y="141"/>
                  <a:pt x="16" y="144"/>
                  <a:pt x="15" y="144"/>
                </a:cubicBezTo>
                <a:cubicBezTo>
                  <a:pt x="14" y="145"/>
                  <a:pt x="13" y="145"/>
                  <a:pt x="12" y="146"/>
                </a:cubicBezTo>
                <a:cubicBezTo>
                  <a:pt x="12" y="146"/>
                  <a:pt x="14" y="146"/>
                  <a:pt x="14" y="146"/>
                </a:cubicBezTo>
                <a:cubicBezTo>
                  <a:pt x="13" y="148"/>
                  <a:pt x="11" y="151"/>
                  <a:pt x="15" y="153"/>
                </a:cubicBezTo>
                <a:cubicBezTo>
                  <a:pt x="16" y="150"/>
                  <a:pt x="16" y="154"/>
                  <a:pt x="17" y="152"/>
                </a:cubicBezTo>
                <a:cubicBezTo>
                  <a:pt x="17" y="151"/>
                  <a:pt x="17" y="148"/>
                  <a:pt x="15" y="146"/>
                </a:cubicBezTo>
                <a:cubicBezTo>
                  <a:pt x="17" y="146"/>
                  <a:pt x="16" y="148"/>
                  <a:pt x="18" y="147"/>
                </a:cubicBezTo>
                <a:close/>
                <a:moveTo>
                  <a:pt x="25" y="152"/>
                </a:moveTo>
                <a:cubicBezTo>
                  <a:pt x="25" y="150"/>
                  <a:pt x="22" y="150"/>
                  <a:pt x="22" y="148"/>
                </a:cubicBezTo>
                <a:cubicBezTo>
                  <a:pt x="21" y="148"/>
                  <a:pt x="21" y="148"/>
                  <a:pt x="20" y="148"/>
                </a:cubicBezTo>
                <a:cubicBezTo>
                  <a:pt x="20" y="150"/>
                  <a:pt x="18" y="149"/>
                  <a:pt x="18" y="150"/>
                </a:cubicBezTo>
                <a:cubicBezTo>
                  <a:pt x="20" y="150"/>
                  <a:pt x="23" y="151"/>
                  <a:pt x="25" y="152"/>
                </a:cubicBezTo>
                <a:close/>
                <a:moveTo>
                  <a:pt x="154" y="169"/>
                </a:moveTo>
                <a:cubicBezTo>
                  <a:pt x="156" y="170"/>
                  <a:pt x="158" y="168"/>
                  <a:pt x="158" y="167"/>
                </a:cubicBezTo>
                <a:cubicBezTo>
                  <a:pt x="157" y="167"/>
                  <a:pt x="156" y="166"/>
                  <a:pt x="156" y="165"/>
                </a:cubicBezTo>
                <a:cubicBezTo>
                  <a:pt x="158" y="164"/>
                  <a:pt x="158" y="165"/>
                  <a:pt x="158" y="166"/>
                </a:cubicBezTo>
                <a:cubicBezTo>
                  <a:pt x="159" y="164"/>
                  <a:pt x="158" y="162"/>
                  <a:pt x="157" y="161"/>
                </a:cubicBezTo>
                <a:cubicBezTo>
                  <a:pt x="158" y="161"/>
                  <a:pt x="160" y="161"/>
                  <a:pt x="159" y="160"/>
                </a:cubicBezTo>
                <a:cubicBezTo>
                  <a:pt x="156" y="160"/>
                  <a:pt x="157" y="156"/>
                  <a:pt x="153" y="156"/>
                </a:cubicBezTo>
                <a:cubicBezTo>
                  <a:pt x="153" y="159"/>
                  <a:pt x="155" y="160"/>
                  <a:pt x="156" y="162"/>
                </a:cubicBezTo>
                <a:cubicBezTo>
                  <a:pt x="156" y="162"/>
                  <a:pt x="155" y="162"/>
                  <a:pt x="155" y="163"/>
                </a:cubicBezTo>
                <a:cubicBezTo>
                  <a:pt x="156" y="163"/>
                  <a:pt x="157" y="163"/>
                  <a:pt x="157" y="164"/>
                </a:cubicBezTo>
                <a:cubicBezTo>
                  <a:pt x="156" y="165"/>
                  <a:pt x="156" y="164"/>
                  <a:pt x="154" y="164"/>
                </a:cubicBezTo>
                <a:cubicBezTo>
                  <a:pt x="157" y="166"/>
                  <a:pt x="152" y="168"/>
                  <a:pt x="150" y="168"/>
                </a:cubicBezTo>
                <a:cubicBezTo>
                  <a:pt x="151" y="169"/>
                  <a:pt x="152" y="170"/>
                  <a:pt x="153" y="171"/>
                </a:cubicBezTo>
                <a:cubicBezTo>
                  <a:pt x="153" y="167"/>
                  <a:pt x="155" y="173"/>
                  <a:pt x="154" y="169"/>
                </a:cubicBezTo>
                <a:close/>
                <a:moveTo>
                  <a:pt x="147" y="162"/>
                </a:moveTo>
                <a:cubicBezTo>
                  <a:pt x="148" y="162"/>
                  <a:pt x="151" y="162"/>
                  <a:pt x="152" y="163"/>
                </a:cubicBezTo>
                <a:cubicBezTo>
                  <a:pt x="151" y="162"/>
                  <a:pt x="152" y="160"/>
                  <a:pt x="151" y="159"/>
                </a:cubicBezTo>
                <a:cubicBezTo>
                  <a:pt x="150" y="162"/>
                  <a:pt x="148" y="160"/>
                  <a:pt x="147" y="162"/>
                </a:cubicBezTo>
                <a:close/>
                <a:moveTo>
                  <a:pt x="141" y="164"/>
                </a:moveTo>
                <a:cubicBezTo>
                  <a:pt x="142" y="162"/>
                  <a:pt x="142" y="164"/>
                  <a:pt x="141" y="165"/>
                </a:cubicBezTo>
                <a:cubicBezTo>
                  <a:pt x="143" y="165"/>
                  <a:pt x="143" y="166"/>
                  <a:pt x="145" y="165"/>
                </a:cubicBezTo>
                <a:cubicBezTo>
                  <a:pt x="145" y="166"/>
                  <a:pt x="146" y="166"/>
                  <a:pt x="146" y="167"/>
                </a:cubicBezTo>
                <a:cubicBezTo>
                  <a:pt x="148" y="166"/>
                  <a:pt x="150" y="166"/>
                  <a:pt x="152" y="165"/>
                </a:cubicBezTo>
                <a:cubicBezTo>
                  <a:pt x="148" y="165"/>
                  <a:pt x="142" y="162"/>
                  <a:pt x="141" y="164"/>
                </a:cubicBezTo>
                <a:close/>
                <a:moveTo>
                  <a:pt x="75" y="174"/>
                </a:moveTo>
                <a:cubicBezTo>
                  <a:pt x="75" y="173"/>
                  <a:pt x="75" y="171"/>
                  <a:pt x="74" y="171"/>
                </a:cubicBezTo>
                <a:cubicBezTo>
                  <a:pt x="75" y="174"/>
                  <a:pt x="72" y="175"/>
                  <a:pt x="74" y="177"/>
                </a:cubicBezTo>
                <a:cubicBezTo>
                  <a:pt x="74" y="176"/>
                  <a:pt x="77" y="177"/>
                  <a:pt x="76" y="175"/>
                </a:cubicBezTo>
                <a:cubicBezTo>
                  <a:pt x="75" y="176"/>
                  <a:pt x="73" y="175"/>
                  <a:pt x="75" y="174"/>
                </a:cubicBezTo>
                <a:close/>
                <a:moveTo>
                  <a:pt x="38" y="24"/>
                </a:moveTo>
                <a:cubicBezTo>
                  <a:pt x="39" y="23"/>
                  <a:pt x="40" y="24"/>
                  <a:pt x="40" y="23"/>
                </a:cubicBezTo>
                <a:cubicBezTo>
                  <a:pt x="39" y="23"/>
                  <a:pt x="40" y="22"/>
                  <a:pt x="39" y="22"/>
                </a:cubicBezTo>
                <a:cubicBezTo>
                  <a:pt x="39" y="22"/>
                  <a:pt x="38" y="22"/>
                  <a:pt x="38" y="23"/>
                </a:cubicBezTo>
                <a:cubicBezTo>
                  <a:pt x="38" y="22"/>
                  <a:pt x="37" y="22"/>
                  <a:pt x="37" y="23"/>
                </a:cubicBezTo>
                <a:cubicBezTo>
                  <a:pt x="38" y="23"/>
                  <a:pt x="38" y="23"/>
                  <a:pt x="38" y="24"/>
                </a:cubicBezTo>
                <a:close/>
                <a:moveTo>
                  <a:pt x="115" y="43"/>
                </a:moveTo>
                <a:cubicBezTo>
                  <a:pt x="117" y="43"/>
                  <a:pt x="117" y="38"/>
                  <a:pt x="117" y="37"/>
                </a:cubicBezTo>
                <a:cubicBezTo>
                  <a:pt x="114" y="40"/>
                  <a:pt x="115" y="41"/>
                  <a:pt x="115" y="43"/>
                </a:cubicBezTo>
                <a:close/>
                <a:moveTo>
                  <a:pt x="114" y="44"/>
                </a:moveTo>
                <a:cubicBezTo>
                  <a:pt x="114" y="45"/>
                  <a:pt x="114" y="45"/>
                  <a:pt x="114" y="46"/>
                </a:cubicBezTo>
                <a:cubicBezTo>
                  <a:pt x="115" y="46"/>
                  <a:pt x="116" y="44"/>
                  <a:pt x="115" y="44"/>
                </a:cubicBezTo>
                <a:cubicBezTo>
                  <a:pt x="115" y="44"/>
                  <a:pt x="114" y="44"/>
                  <a:pt x="114" y="44"/>
                </a:cubicBezTo>
                <a:close/>
                <a:moveTo>
                  <a:pt x="116" y="51"/>
                </a:moveTo>
                <a:cubicBezTo>
                  <a:pt x="118" y="51"/>
                  <a:pt x="118" y="47"/>
                  <a:pt x="120" y="48"/>
                </a:cubicBezTo>
                <a:cubicBezTo>
                  <a:pt x="120" y="47"/>
                  <a:pt x="121" y="46"/>
                  <a:pt x="122" y="45"/>
                </a:cubicBezTo>
                <a:cubicBezTo>
                  <a:pt x="119" y="46"/>
                  <a:pt x="117" y="49"/>
                  <a:pt x="116" y="51"/>
                </a:cubicBezTo>
                <a:close/>
                <a:moveTo>
                  <a:pt x="114" y="65"/>
                </a:moveTo>
                <a:cubicBezTo>
                  <a:pt x="113" y="65"/>
                  <a:pt x="113" y="66"/>
                  <a:pt x="112" y="66"/>
                </a:cubicBezTo>
                <a:cubicBezTo>
                  <a:pt x="112" y="67"/>
                  <a:pt x="112" y="68"/>
                  <a:pt x="113" y="68"/>
                </a:cubicBezTo>
                <a:cubicBezTo>
                  <a:pt x="114" y="68"/>
                  <a:pt x="112" y="66"/>
                  <a:pt x="115" y="66"/>
                </a:cubicBezTo>
                <a:cubicBezTo>
                  <a:pt x="115" y="65"/>
                  <a:pt x="113" y="64"/>
                  <a:pt x="113" y="65"/>
                </a:cubicBezTo>
                <a:cubicBezTo>
                  <a:pt x="113" y="65"/>
                  <a:pt x="114" y="65"/>
                  <a:pt x="114" y="65"/>
                </a:cubicBezTo>
                <a:close/>
                <a:moveTo>
                  <a:pt x="111" y="70"/>
                </a:moveTo>
                <a:cubicBezTo>
                  <a:pt x="110" y="69"/>
                  <a:pt x="112" y="69"/>
                  <a:pt x="112" y="68"/>
                </a:cubicBezTo>
                <a:cubicBezTo>
                  <a:pt x="111" y="68"/>
                  <a:pt x="110" y="69"/>
                  <a:pt x="110" y="70"/>
                </a:cubicBezTo>
                <a:cubicBezTo>
                  <a:pt x="111" y="69"/>
                  <a:pt x="111" y="70"/>
                  <a:pt x="111" y="7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7780714" y="3590281"/>
            <a:ext cx="787158" cy="479912"/>
          </a:xfrm>
          <a:custGeom>
            <a:avLst/>
            <a:gdLst>
              <a:gd name="T0" fmla="*/ 143 w 159"/>
              <a:gd name="T1" fmla="*/ 34 h 97"/>
              <a:gd name="T2" fmla="*/ 150 w 159"/>
              <a:gd name="T3" fmla="*/ 57 h 97"/>
              <a:gd name="T4" fmla="*/ 101 w 159"/>
              <a:gd name="T5" fmla="*/ 71 h 97"/>
              <a:gd name="T6" fmla="*/ 77 w 159"/>
              <a:gd name="T7" fmla="*/ 56 h 97"/>
              <a:gd name="T8" fmla="*/ 50 w 159"/>
              <a:gd name="T9" fmla="*/ 44 h 97"/>
              <a:gd name="T10" fmla="*/ 24 w 159"/>
              <a:gd name="T11" fmla="*/ 54 h 97"/>
              <a:gd name="T12" fmla="*/ 15 w 159"/>
              <a:gd name="T13" fmla="*/ 62 h 97"/>
              <a:gd name="T14" fmla="*/ 12 w 159"/>
              <a:gd name="T15" fmla="*/ 81 h 97"/>
              <a:gd name="T16" fmla="*/ 17 w 159"/>
              <a:gd name="T17" fmla="*/ 85 h 97"/>
              <a:gd name="T18" fmla="*/ 35 w 159"/>
              <a:gd name="T19" fmla="*/ 76 h 97"/>
              <a:gd name="T20" fmla="*/ 26 w 159"/>
              <a:gd name="T21" fmla="*/ 79 h 97"/>
              <a:gd name="T22" fmla="*/ 21 w 159"/>
              <a:gd name="T23" fmla="*/ 80 h 97"/>
              <a:gd name="T24" fmla="*/ 25 w 159"/>
              <a:gd name="T25" fmla="*/ 64 h 97"/>
              <a:gd name="T26" fmla="*/ 25 w 159"/>
              <a:gd name="T27" fmla="*/ 96 h 97"/>
              <a:gd name="T28" fmla="*/ 13 w 159"/>
              <a:gd name="T29" fmla="*/ 94 h 97"/>
              <a:gd name="T30" fmla="*/ 1 w 159"/>
              <a:gd name="T31" fmla="*/ 78 h 97"/>
              <a:gd name="T32" fmla="*/ 0 w 159"/>
              <a:gd name="T33" fmla="*/ 75 h 97"/>
              <a:gd name="T34" fmla="*/ 5 w 159"/>
              <a:gd name="T35" fmla="*/ 52 h 97"/>
              <a:gd name="T36" fmla="*/ 27 w 159"/>
              <a:gd name="T37" fmla="*/ 35 h 97"/>
              <a:gd name="T38" fmla="*/ 85 w 159"/>
              <a:gd name="T39" fmla="*/ 53 h 97"/>
              <a:gd name="T40" fmla="*/ 119 w 159"/>
              <a:gd name="T41" fmla="*/ 68 h 97"/>
              <a:gd name="T42" fmla="*/ 132 w 159"/>
              <a:gd name="T43" fmla="*/ 59 h 97"/>
              <a:gd name="T44" fmla="*/ 144 w 159"/>
              <a:gd name="T45" fmla="*/ 39 h 97"/>
              <a:gd name="T46" fmla="*/ 144 w 159"/>
              <a:gd name="T47" fmla="*/ 34 h 97"/>
              <a:gd name="T48" fmla="*/ 133 w 159"/>
              <a:gd name="T49" fmla="*/ 18 h 97"/>
              <a:gd name="T50" fmla="*/ 125 w 159"/>
              <a:gd name="T51" fmla="*/ 14 h 97"/>
              <a:gd name="T52" fmla="*/ 111 w 159"/>
              <a:gd name="T53" fmla="*/ 18 h 97"/>
              <a:gd name="T54" fmla="*/ 101 w 159"/>
              <a:gd name="T55" fmla="*/ 34 h 97"/>
              <a:gd name="T56" fmla="*/ 101 w 159"/>
              <a:gd name="T57" fmla="*/ 37 h 97"/>
              <a:gd name="T58" fmla="*/ 120 w 159"/>
              <a:gd name="T59" fmla="*/ 38 h 97"/>
              <a:gd name="T60" fmla="*/ 116 w 159"/>
              <a:gd name="T61" fmla="*/ 27 h 97"/>
              <a:gd name="T62" fmla="*/ 115 w 159"/>
              <a:gd name="T63" fmla="*/ 56 h 97"/>
              <a:gd name="T64" fmla="*/ 103 w 159"/>
              <a:gd name="T65" fmla="*/ 12 h 97"/>
              <a:gd name="T66" fmla="*/ 117 w 159"/>
              <a:gd name="T67" fmla="*/ 3 h 97"/>
              <a:gd name="T68" fmla="*/ 138 w 159"/>
              <a:gd name="T69" fmla="*/ 3 h 97"/>
              <a:gd name="T70" fmla="*/ 143 w 159"/>
              <a:gd name="T71" fmla="*/ 3 h 97"/>
              <a:gd name="T72" fmla="*/ 157 w 159"/>
              <a:gd name="T73" fmla="*/ 27 h 97"/>
              <a:gd name="T74" fmla="*/ 156 w 159"/>
              <a:gd name="T75" fmla="*/ 22 h 97"/>
              <a:gd name="T76" fmla="*/ 157 w 159"/>
              <a:gd name="T77" fmla="*/ 30 h 97"/>
              <a:gd name="T78" fmla="*/ 153 w 159"/>
              <a:gd name="T79" fmla="*/ 41 h 97"/>
              <a:gd name="T80" fmla="*/ 115 w 159"/>
              <a:gd name="T81" fmla="*/ 30 h 97"/>
              <a:gd name="T82" fmla="*/ 111 w 159"/>
              <a:gd name="T83" fmla="*/ 36 h 97"/>
              <a:gd name="T84" fmla="*/ 103 w 159"/>
              <a:gd name="T85" fmla="*/ 18 h 97"/>
              <a:gd name="T86" fmla="*/ 98 w 159"/>
              <a:gd name="T87" fmla="*/ 23 h 97"/>
              <a:gd name="T88" fmla="*/ 103 w 159"/>
              <a:gd name="T89" fmla="*/ 18 h 97"/>
              <a:gd name="T90" fmla="*/ 132 w 159"/>
              <a:gd name="T91" fmla="*/ 12 h 97"/>
              <a:gd name="T92" fmla="*/ 138 w 159"/>
              <a:gd name="T93" fmla="*/ 10 h 97"/>
              <a:gd name="T94" fmla="*/ 8 w 159"/>
              <a:gd name="T95" fmla="*/ 69 h 97"/>
              <a:gd name="T96" fmla="*/ 5 w 159"/>
              <a:gd name="T97" fmla="*/ 72 h 97"/>
              <a:gd name="T98" fmla="*/ 17 w 159"/>
              <a:gd name="T99" fmla="*/ 90 h 97"/>
              <a:gd name="T100" fmla="*/ 12 w 159"/>
              <a:gd name="T101" fmla="*/ 85 h 97"/>
              <a:gd name="T102" fmla="*/ 8 w 159"/>
              <a:gd name="T103" fmla="*/ 59 h 97"/>
              <a:gd name="T104" fmla="*/ 10 w 159"/>
              <a:gd name="T105" fmla="*/ 56 h 97"/>
              <a:gd name="T106" fmla="*/ 37 w 159"/>
              <a:gd name="T107" fmla="*/ 43 h 97"/>
              <a:gd name="T108" fmla="*/ 144 w 159"/>
              <a:gd name="T109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97">
                <a:moveTo>
                  <a:pt x="143" y="34"/>
                </a:moveTo>
                <a:cubicBezTo>
                  <a:pt x="144" y="35"/>
                  <a:pt x="143" y="36"/>
                  <a:pt x="144" y="37"/>
                </a:cubicBezTo>
                <a:cubicBezTo>
                  <a:pt x="142" y="37"/>
                  <a:pt x="143" y="35"/>
                  <a:pt x="143" y="34"/>
                </a:cubicBezTo>
                <a:close/>
                <a:moveTo>
                  <a:pt x="153" y="52"/>
                </a:moveTo>
                <a:cubicBezTo>
                  <a:pt x="154" y="54"/>
                  <a:pt x="152" y="56"/>
                  <a:pt x="152" y="57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1" y="61"/>
                  <a:pt x="147" y="62"/>
                  <a:pt x="146" y="65"/>
                </a:cubicBezTo>
                <a:cubicBezTo>
                  <a:pt x="145" y="66"/>
                  <a:pt x="144" y="65"/>
                  <a:pt x="143" y="65"/>
                </a:cubicBezTo>
                <a:cubicBezTo>
                  <a:pt x="133" y="75"/>
                  <a:pt x="116" y="77"/>
                  <a:pt x="101" y="71"/>
                </a:cubicBezTo>
                <a:cubicBezTo>
                  <a:pt x="101" y="71"/>
                  <a:pt x="102" y="71"/>
                  <a:pt x="102" y="71"/>
                </a:cubicBezTo>
                <a:cubicBezTo>
                  <a:pt x="98" y="70"/>
                  <a:pt x="93" y="69"/>
                  <a:pt x="91" y="66"/>
                </a:cubicBezTo>
                <a:cubicBezTo>
                  <a:pt x="84" y="64"/>
                  <a:pt x="82" y="58"/>
                  <a:pt x="77" y="56"/>
                </a:cubicBezTo>
                <a:cubicBezTo>
                  <a:pt x="77" y="54"/>
                  <a:pt x="75" y="54"/>
                  <a:pt x="76" y="53"/>
                </a:cubicBezTo>
                <a:cubicBezTo>
                  <a:pt x="70" y="53"/>
                  <a:pt x="60" y="43"/>
                  <a:pt x="48" y="45"/>
                </a:cubicBezTo>
                <a:cubicBezTo>
                  <a:pt x="48" y="44"/>
                  <a:pt x="50" y="44"/>
                  <a:pt x="50" y="44"/>
                </a:cubicBezTo>
                <a:cubicBezTo>
                  <a:pt x="45" y="45"/>
                  <a:pt x="33" y="48"/>
                  <a:pt x="29" y="50"/>
                </a:cubicBezTo>
                <a:cubicBezTo>
                  <a:pt x="28" y="51"/>
                  <a:pt x="28" y="52"/>
                  <a:pt x="27" y="52"/>
                </a:cubicBezTo>
                <a:cubicBezTo>
                  <a:pt x="25" y="53"/>
                  <a:pt x="24" y="53"/>
                  <a:pt x="24" y="54"/>
                </a:cubicBezTo>
                <a:cubicBezTo>
                  <a:pt x="24" y="54"/>
                  <a:pt x="22" y="55"/>
                  <a:pt x="22" y="54"/>
                </a:cubicBezTo>
                <a:cubicBezTo>
                  <a:pt x="23" y="57"/>
                  <a:pt x="16" y="58"/>
                  <a:pt x="17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6"/>
                  <a:pt x="13" y="68"/>
                  <a:pt x="13" y="72"/>
                </a:cubicBezTo>
                <a:cubicBezTo>
                  <a:pt x="14" y="76"/>
                  <a:pt x="14" y="81"/>
                  <a:pt x="15" y="84"/>
                </a:cubicBezTo>
                <a:cubicBezTo>
                  <a:pt x="13" y="84"/>
                  <a:pt x="13" y="82"/>
                  <a:pt x="12" y="81"/>
                </a:cubicBezTo>
                <a:cubicBezTo>
                  <a:pt x="10" y="81"/>
                  <a:pt x="11" y="82"/>
                  <a:pt x="10" y="82"/>
                </a:cubicBezTo>
                <a:cubicBezTo>
                  <a:pt x="12" y="84"/>
                  <a:pt x="15" y="86"/>
                  <a:pt x="15" y="87"/>
                </a:cubicBezTo>
                <a:cubicBezTo>
                  <a:pt x="16" y="87"/>
                  <a:pt x="16" y="85"/>
                  <a:pt x="17" y="85"/>
                </a:cubicBezTo>
                <a:cubicBezTo>
                  <a:pt x="17" y="85"/>
                  <a:pt x="17" y="86"/>
                  <a:pt x="17" y="86"/>
                </a:cubicBezTo>
                <a:cubicBezTo>
                  <a:pt x="19" y="87"/>
                  <a:pt x="25" y="92"/>
                  <a:pt x="29" y="89"/>
                </a:cubicBezTo>
                <a:cubicBezTo>
                  <a:pt x="32" y="86"/>
                  <a:pt x="35" y="82"/>
                  <a:pt x="35" y="76"/>
                </a:cubicBezTo>
                <a:cubicBezTo>
                  <a:pt x="35" y="71"/>
                  <a:pt x="33" y="68"/>
                  <a:pt x="29" y="68"/>
                </a:cubicBezTo>
                <a:cubicBezTo>
                  <a:pt x="28" y="68"/>
                  <a:pt x="29" y="68"/>
                  <a:pt x="29" y="69"/>
                </a:cubicBezTo>
                <a:cubicBezTo>
                  <a:pt x="33" y="71"/>
                  <a:pt x="31" y="81"/>
                  <a:pt x="26" y="79"/>
                </a:cubicBezTo>
                <a:cubicBezTo>
                  <a:pt x="26" y="79"/>
                  <a:pt x="26" y="78"/>
                  <a:pt x="26" y="78"/>
                </a:cubicBezTo>
                <a:cubicBezTo>
                  <a:pt x="25" y="78"/>
                  <a:pt x="25" y="79"/>
                  <a:pt x="25" y="80"/>
                </a:cubicBezTo>
                <a:cubicBezTo>
                  <a:pt x="23" y="80"/>
                  <a:pt x="23" y="80"/>
                  <a:pt x="21" y="80"/>
                </a:cubicBezTo>
                <a:cubicBezTo>
                  <a:pt x="21" y="77"/>
                  <a:pt x="17" y="75"/>
                  <a:pt x="18" y="72"/>
                </a:cubicBezTo>
                <a:cubicBezTo>
                  <a:pt x="18" y="68"/>
                  <a:pt x="22" y="67"/>
                  <a:pt x="23" y="63"/>
                </a:cubicBezTo>
                <a:cubicBezTo>
                  <a:pt x="24" y="63"/>
                  <a:pt x="25" y="63"/>
                  <a:pt x="25" y="64"/>
                </a:cubicBezTo>
                <a:cubicBezTo>
                  <a:pt x="27" y="58"/>
                  <a:pt x="41" y="61"/>
                  <a:pt x="41" y="69"/>
                </a:cubicBezTo>
                <a:cubicBezTo>
                  <a:pt x="41" y="70"/>
                  <a:pt x="42" y="71"/>
                  <a:pt x="43" y="72"/>
                </a:cubicBezTo>
                <a:cubicBezTo>
                  <a:pt x="41" y="84"/>
                  <a:pt x="34" y="91"/>
                  <a:pt x="25" y="96"/>
                </a:cubicBezTo>
                <a:cubicBezTo>
                  <a:pt x="24" y="96"/>
                  <a:pt x="25" y="95"/>
                  <a:pt x="25" y="95"/>
                </a:cubicBezTo>
                <a:cubicBezTo>
                  <a:pt x="23" y="96"/>
                  <a:pt x="23" y="96"/>
                  <a:pt x="22" y="97"/>
                </a:cubicBezTo>
                <a:cubicBezTo>
                  <a:pt x="19" y="95"/>
                  <a:pt x="16" y="95"/>
                  <a:pt x="13" y="94"/>
                </a:cubicBezTo>
                <a:cubicBezTo>
                  <a:pt x="5" y="92"/>
                  <a:pt x="5" y="86"/>
                  <a:pt x="1" y="79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7"/>
                  <a:pt x="1" y="77"/>
                  <a:pt x="1" y="76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2"/>
                  <a:pt x="0" y="70"/>
                  <a:pt x="0" y="67"/>
                </a:cubicBezTo>
                <a:cubicBezTo>
                  <a:pt x="0" y="66"/>
                  <a:pt x="0" y="65"/>
                  <a:pt x="0" y="63"/>
                </a:cubicBezTo>
                <a:cubicBezTo>
                  <a:pt x="2" y="60"/>
                  <a:pt x="3" y="56"/>
                  <a:pt x="5" y="52"/>
                </a:cubicBezTo>
                <a:cubicBezTo>
                  <a:pt x="7" y="50"/>
                  <a:pt x="10" y="45"/>
                  <a:pt x="13" y="44"/>
                </a:cubicBezTo>
                <a:cubicBezTo>
                  <a:pt x="14" y="43"/>
                  <a:pt x="15" y="43"/>
                  <a:pt x="17" y="42"/>
                </a:cubicBezTo>
                <a:cubicBezTo>
                  <a:pt x="19" y="40"/>
                  <a:pt x="23" y="37"/>
                  <a:pt x="27" y="35"/>
                </a:cubicBezTo>
                <a:cubicBezTo>
                  <a:pt x="39" y="34"/>
                  <a:pt x="49" y="34"/>
                  <a:pt x="59" y="38"/>
                </a:cubicBezTo>
                <a:cubicBezTo>
                  <a:pt x="67" y="43"/>
                  <a:pt x="80" y="44"/>
                  <a:pt x="83" y="54"/>
                </a:cubicBezTo>
                <a:cubicBezTo>
                  <a:pt x="84" y="54"/>
                  <a:pt x="85" y="54"/>
                  <a:pt x="85" y="53"/>
                </a:cubicBezTo>
                <a:cubicBezTo>
                  <a:pt x="94" y="57"/>
                  <a:pt x="101" y="66"/>
                  <a:pt x="112" y="67"/>
                </a:cubicBezTo>
                <a:cubicBezTo>
                  <a:pt x="113" y="68"/>
                  <a:pt x="114" y="69"/>
                  <a:pt x="117" y="69"/>
                </a:cubicBezTo>
                <a:cubicBezTo>
                  <a:pt x="116" y="67"/>
                  <a:pt x="119" y="68"/>
                  <a:pt x="119" y="68"/>
                </a:cubicBezTo>
                <a:cubicBezTo>
                  <a:pt x="119" y="68"/>
                  <a:pt x="120" y="67"/>
                  <a:pt x="121" y="67"/>
                </a:cubicBezTo>
                <a:cubicBezTo>
                  <a:pt x="122" y="66"/>
                  <a:pt x="122" y="67"/>
                  <a:pt x="123" y="67"/>
                </a:cubicBezTo>
                <a:cubicBezTo>
                  <a:pt x="127" y="66"/>
                  <a:pt x="129" y="62"/>
                  <a:pt x="132" y="59"/>
                </a:cubicBezTo>
                <a:cubicBezTo>
                  <a:pt x="132" y="59"/>
                  <a:pt x="133" y="60"/>
                  <a:pt x="133" y="60"/>
                </a:cubicBezTo>
                <a:cubicBezTo>
                  <a:pt x="139" y="55"/>
                  <a:pt x="145" y="49"/>
                  <a:pt x="143" y="41"/>
                </a:cubicBezTo>
                <a:cubicBezTo>
                  <a:pt x="144" y="40"/>
                  <a:pt x="144" y="41"/>
                  <a:pt x="144" y="39"/>
                </a:cubicBezTo>
                <a:cubicBezTo>
                  <a:pt x="145" y="40"/>
                  <a:pt x="146" y="39"/>
                  <a:pt x="148" y="38"/>
                </a:cubicBezTo>
                <a:cubicBezTo>
                  <a:pt x="147" y="37"/>
                  <a:pt x="147" y="39"/>
                  <a:pt x="146" y="39"/>
                </a:cubicBezTo>
                <a:cubicBezTo>
                  <a:pt x="144" y="37"/>
                  <a:pt x="146" y="35"/>
                  <a:pt x="144" y="34"/>
                </a:cubicBezTo>
                <a:cubicBezTo>
                  <a:pt x="145" y="33"/>
                  <a:pt x="145" y="32"/>
                  <a:pt x="147" y="33"/>
                </a:cubicBezTo>
                <a:cubicBezTo>
                  <a:pt x="146" y="31"/>
                  <a:pt x="144" y="33"/>
                  <a:pt x="143" y="33"/>
                </a:cubicBezTo>
                <a:cubicBezTo>
                  <a:pt x="144" y="28"/>
                  <a:pt x="139" y="20"/>
                  <a:pt x="133" y="18"/>
                </a:cubicBezTo>
                <a:cubicBezTo>
                  <a:pt x="133" y="16"/>
                  <a:pt x="133" y="18"/>
                  <a:pt x="135" y="17"/>
                </a:cubicBezTo>
                <a:cubicBezTo>
                  <a:pt x="132" y="16"/>
                  <a:pt x="125" y="16"/>
                  <a:pt x="125" y="13"/>
                </a:cubicBezTo>
                <a:cubicBezTo>
                  <a:pt x="125" y="13"/>
                  <a:pt x="125" y="14"/>
                  <a:pt x="125" y="14"/>
                </a:cubicBezTo>
                <a:cubicBezTo>
                  <a:pt x="124" y="14"/>
                  <a:pt x="125" y="13"/>
                  <a:pt x="125" y="13"/>
                </a:cubicBezTo>
                <a:cubicBezTo>
                  <a:pt x="124" y="12"/>
                  <a:pt x="122" y="11"/>
                  <a:pt x="121" y="10"/>
                </a:cubicBezTo>
                <a:cubicBezTo>
                  <a:pt x="117" y="13"/>
                  <a:pt x="113" y="13"/>
                  <a:pt x="111" y="18"/>
                </a:cubicBezTo>
                <a:cubicBezTo>
                  <a:pt x="106" y="16"/>
                  <a:pt x="106" y="22"/>
                  <a:pt x="105" y="24"/>
                </a:cubicBezTo>
                <a:cubicBezTo>
                  <a:pt x="105" y="25"/>
                  <a:pt x="103" y="25"/>
                  <a:pt x="103" y="26"/>
                </a:cubicBezTo>
                <a:cubicBezTo>
                  <a:pt x="102" y="28"/>
                  <a:pt x="102" y="31"/>
                  <a:pt x="101" y="34"/>
                </a:cubicBezTo>
                <a:cubicBezTo>
                  <a:pt x="103" y="33"/>
                  <a:pt x="103" y="35"/>
                  <a:pt x="101" y="34"/>
                </a:cubicBezTo>
                <a:cubicBezTo>
                  <a:pt x="101" y="36"/>
                  <a:pt x="101" y="37"/>
                  <a:pt x="102" y="37"/>
                </a:cubicBezTo>
                <a:cubicBezTo>
                  <a:pt x="102" y="38"/>
                  <a:pt x="102" y="37"/>
                  <a:pt x="101" y="37"/>
                </a:cubicBezTo>
                <a:cubicBezTo>
                  <a:pt x="103" y="39"/>
                  <a:pt x="101" y="44"/>
                  <a:pt x="103" y="48"/>
                </a:cubicBezTo>
                <a:cubicBezTo>
                  <a:pt x="108" y="56"/>
                  <a:pt x="119" y="48"/>
                  <a:pt x="121" y="40"/>
                </a:cubicBezTo>
                <a:cubicBezTo>
                  <a:pt x="120" y="39"/>
                  <a:pt x="120" y="39"/>
                  <a:pt x="120" y="38"/>
                </a:cubicBezTo>
                <a:cubicBezTo>
                  <a:pt x="118" y="40"/>
                  <a:pt x="113" y="41"/>
                  <a:pt x="111" y="41"/>
                </a:cubicBezTo>
                <a:cubicBezTo>
                  <a:pt x="109" y="38"/>
                  <a:pt x="105" y="37"/>
                  <a:pt x="106" y="33"/>
                </a:cubicBezTo>
                <a:cubicBezTo>
                  <a:pt x="106" y="31"/>
                  <a:pt x="112" y="27"/>
                  <a:pt x="116" y="27"/>
                </a:cubicBezTo>
                <a:cubicBezTo>
                  <a:pt x="119" y="28"/>
                  <a:pt x="119" y="31"/>
                  <a:pt x="122" y="31"/>
                </a:cubicBezTo>
                <a:cubicBezTo>
                  <a:pt x="122" y="34"/>
                  <a:pt x="125" y="37"/>
                  <a:pt x="126" y="40"/>
                </a:cubicBezTo>
                <a:cubicBezTo>
                  <a:pt x="122" y="47"/>
                  <a:pt x="122" y="51"/>
                  <a:pt x="115" y="56"/>
                </a:cubicBezTo>
                <a:cubicBezTo>
                  <a:pt x="105" y="62"/>
                  <a:pt x="94" y="47"/>
                  <a:pt x="93" y="35"/>
                </a:cubicBezTo>
                <a:cubicBezTo>
                  <a:pt x="92" y="26"/>
                  <a:pt x="98" y="20"/>
                  <a:pt x="101" y="11"/>
                </a:cubicBezTo>
                <a:cubicBezTo>
                  <a:pt x="102" y="11"/>
                  <a:pt x="103" y="12"/>
                  <a:pt x="103" y="1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4" y="10"/>
                  <a:pt x="104" y="11"/>
                  <a:pt x="104" y="11"/>
                </a:cubicBezTo>
                <a:cubicBezTo>
                  <a:pt x="106" y="6"/>
                  <a:pt x="111" y="2"/>
                  <a:pt x="117" y="3"/>
                </a:cubicBezTo>
                <a:cubicBezTo>
                  <a:pt x="117" y="2"/>
                  <a:pt x="117" y="2"/>
                  <a:pt x="116" y="2"/>
                </a:cubicBezTo>
                <a:cubicBezTo>
                  <a:pt x="125" y="0"/>
                  <a:pt x="134" y="0"/>
                  <a:pt x="142" y="2"/>
                </a:cubicBezTo>
                <a:cubicBezTo>
                  <a:pt x="141" y="3"/>
                  <a:pt x="140" y="3"/>
                  <a:pt x="138" y="3"/>
                </a:cubicBezTo>
                <a:cubicBezTo>
                  <a:pt x="138" y="4"/>
                  <a:pt x="140" y="5"/>
                  <a:pt x="140" y="3"/>
                </a:cubicBezTo>
                <a:cubicBezTo>
                  <a:pt x="141" y="4"/>
                  <a:pt x="141" y="4"/>
                  <a:pt x="141" y="5"/>
                </a:cubicBezTo>
                <a:cubicBezTo>
                  <a:pt x="142" y="5"/>
                  <a:pt x="141" y="2"/>
                  <a:pt x="143" y="3"/>
                </a:cubicBezTo>
                <a:cubicBezTo>
                  <a:pt x="144" y="5"/>
                  <a:pt x="143" y="3"/>
                  <a:pt x="142" y="4"/>
                </a:cubicBezTo>
                <a:cubicBezTo>
                  <a:pt x="146" y="9"/>
                  <a:pt x="154" y="15"/>
                  <a:pt x="154" y="23"/>
                </a:cubicBezTo>
                <a:cubicBezTo>
                  <a:pt x="157" y="24"/>
                  <a:pt x="155" y="26"/>
                  <a:pt x="157" y="27"/>
                </a:cubicBezTo>
                <a:cubicBezTo>
                  <a:pt x="158" y="26"/>
                  <a:pt x="156" y="25"/>
                  <a:pt x="157" y="24"/>
                </a:cubicBezTo>
                <a:cubicBezTo>
                  <a:pt x="156" y="23"/>
                  <a:pt x="155" y="22"/>
                  <a:pt x="155" y="21"/>
                </a:cubicBezTo>
                <a:cubicBezTo>
                  <a:pt x="155" y="19"/>
                  <a:pt x="156" y="21"/>
                  <a:pt x="156" y="22"/>
                </a:cubicBezTo>
                <a:cubicBezTo>
                  <a:pt x="156" y="22"/>
                  <a:pt x="156" y="22"/>
                  <a:pt x="156" y="21"/>
                </a:cubicBezTo>
                <a:cubicBezTo>
                  <a:pt x="158" y="24"/>
                  <a:pt x="159" y="28"/>
                  <a:pt x="156" y="30"/>
                </a:cubicBezTo>
                <a:cubicBezTo>
                  <a:pt x="156" y="31"/>
                  <a:pt x="157" y="31"/>
                  <a:pt x="157" y="30"/>
                </a:cubicBezTo>
                <a:cubicBezTo>
                  <a:pt x="159" y="35"/>
                  <a:pt x="159" y="48"/>
                  <a:pt x="153" y="52"/>
                </a:cubicBezTo>
                <a:close/>
                <a:moveTo>
                  <a:pt x="153" y="45"/>
                </a:moveTo>
                <a:cubicBezTo>
                  <a:pt x="155" y="45"/>
                  <a:pt x="155" y="40"/>
                  <a:pt x="153" y="41"/>
                </a:cubicBezTo>
                <a:cubicBezTo>
                  <a:pt x="154" y="43"/>
                  <a:pt x="153" y="42"/>
                  <a:pt x="153" y="45"/>
                </a:cubicBezTo>
                <a:close/>
                <a:moveTo>
                  <a:pt x="113" y="31"/>
                </a:moveTo>
                <a:cubicBezTo>
                  <a:pt x="113" y="31"/>
                  <a:pt x="114" y="31"/>
                  <a:pt x="115" y="30"/>
                </a:cubicBezTo>
                <a:cubicBezTo>
                  <a:pt x="114" y="29"/>
                  <a:pt x="113" y="30"/>
                  <a:pt x="112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1" y="32"/>
                  <a:pt x="113" y="34"/>
                  <a:pt x="111" y="36"/>
                </a:cubicBezTo>
                <a:cubicBezTo>
                  <a:pt x="112" y="36"/>
                  <a:pt x="114" y="37"/>
                  <a:pt x="114" y="35"/>
                </a:cubicBezTo>
                <a:cubicBezTo>
                  <a:pt x="112" y="35"/>
                  <a:pt x="113" y="33"/>
                  <a:pt x="113" y="31"/>
                </a:cubicBezTo>
                <a:close/>
                <a:moveTo>
                  <a:pt x="103" y="18"/>
                </a:moveTo>
                <a:cubicBezTo>
                  <a:pt x="101" y="19"/>
                  <a:pt x="103" y="20"/>
                  <a:pt x="101" y="21"/>
                </a:cubicBezTo>
                <a:cubicBezTo>
                  <a:pt x="101" y="22"/>
                  <a:pt x="100" y="23"/>
                  <a:pt x="99" y="24"/>
                </a:cubicBezTo>
                <a:cubicBezTo>
                  <a:pt x="99" y="24"/>
                  <a:pt x="99" y="23"/>
                  <a:pt x="98" y="23"/>
                </a:cubicBezTo>
                <a:cubicBezTo>
                  <a:pt x="98" y="24"/>
                  <a:pt x="99" y="24"/>
                  <a:pt x="99" y="25"/>
                </a:cubicBezTo>
                <a:cubicBezTo>
                  <a:pt x="97" y="26"/>
                  <a:pt x="96" y="29"/>
                  <a:pt x="97" y="32"/>
                </a:cubicBezTo>
                <a:cubicBezTo>
                  <a:pt x="98" y="25"/>
                  <a:pt x="102" y="23"/>
                  <a:pt x="103" y="18"/>
                </a:cubicBezTo>
                <a:close/>
                <a:moveTo>
                  <a:pt x="132" y="12"/>
                </a:moveTo>
                <a:cubicBezTo>
                  <a:pt x="131" y="11"/>
                  <a:pt x="129" y="10"/>
                  <a:pt x="128" y="10"/>
                </a:cubicBezTo>
                <a:cubicBezTo>
                  <a:pt x="129" y="11"/>
                  <a:pt x="131" y="12"/>
                  <a:pt x="132" y="12"/>
                </a:cubicBezTo>
                <a:close/>
                <a:moveTo>
                  <a:pt x="138" y="10"/>
                </a:moveTo>
                <a:cubicBezTo>
                  <a:pt x="138" y="11"/>
                  <a:pt x="138" y="12"/>
                  <a:pt x="139" y="12"/>
                </a:cubicBezTo>
                <a:cubicBezTo>
                  <a:pt x="140" y="11"/>
                  <a:pt x="139" y="10"/>
                  <a:pt x="138" y="10"/>
                </a:cubicBezTo>
                <a:close/>
                <a:moveTo>
                  <a:pt x="8" y="72"/>
                </a:moveTo>
                <a:cubicBezTo>
                  <a:pt x="6" y="72"/>
                  <a:pt x="8" y="70"/>
                  <a:pt x="6" y="69"/>
                </a:cubicBezTo>
                <a:cubicBezTo>
                  <a:pt x="7" y="69"/>
                  <a:pt x="8" y="69"/>
                  <a:pt x="8" y="69"/>
                </a:cubicBezTo>
                <a:cubicBezTo>
                  <a:pt x="6" y="66"/>
                  <a:pt x="8" y="62"/>
                  <a:pt x="9" y="60"/>
                </a:cubicBezTo>
                <a:cubicBezTo>
                  <a:pt x="4" y="61"/>
                  <a:pt x="7" y="67"/>
                  <a:pt x="4" y="69"/>
                </a:cubicBezTo>
                <a:cubicBezTo>
                  <a:pt x="7" y="68"/>
                  <a:pt x="4" y="72"/>
                  <a:pt x="5" y="72"/>
                </a:cubicBezTo>
                <a:cubicBezTo>
                  <a:pt x="5" y="73"/>
                  <a:pt x="6" y="75"/>
                  <a:pt x="5" y="78"/>
                </a:cubicBezTo>
                <a:cubicBezTo>
                  <a:pt x="8" y="79"/>
                  <a:pt x="6" y="81"/>
                  <a:pt x="8" y="84"/>
                </a:cubicBezTo>
                <a:cubicBezTo>
                  <a:pt x="12" y="84"/>
                  <a:pt x="11" y="92"/>
                  <a:pt x="17" y="90"/>
                </a:cubicBezTo>
                <a:cubicBezTo>
                  <a:pt x="14" y="90"/>
                  <a:pt x="16" y="89"/>
                  <a:pt x="15" y="89"/>
                </a:cubicBezTo>
                <a:cubicBezTo>
                  <a:pt x="15" y="89"/>
                  <a:pt x="15" y="89"/>
                  <a:pt x="14" y="89"/>
                </a:cubicBezTo>
                <a:cubicBezTo>
                  <a:pt x="14" y="87"/>
                  <a:pt x="11" y="86"/>
                  <a:pt x="12" y="85"/>
                </a:cubicBezTo>
                <a:cubicBezTo>
                  <a:pt x="9" y="83"/>
                  <a:pt x="5" y="76"/>
                  <a:pt x="8" y="72"/>
                </a:cubicBezTo>
                <a:close/>
                <a:moveTo>
                  <a:pt x="10" y="56"/>
                </a:moveTo>
                <a:cubicBezTo>
                  <a:pt x="9" y="57"/>
                  <a:pt x="9" y="58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60"/>
                  <a:pt x="9" y="59"/>
                </a:cubicBezTo>
                <a:cubicBezTo>
                  <a:pt x="9" y="58"/>
                  <a:pt x="11" y="57"/>
                  <a:pt x="10" y="56"/>
                </a:cubicBezTo>
                <a:close/>
                <a:moveTo>
                  <a:pt x="48" y="41"/>
                </a:moveTo>
                <a:cubicBezTo>
                  <a:pt x="45" y="40"/>
                  <a:pt x="43" y="42"/>
                  <a:pt x="40" y="41"/>
                </a:cubicBezTo>
                <a:cubicBezTo>
                  <a:pt x="40" y="43"/>
                  <a:pt x="37" y="42"/>
                  <a:pt x="37" y="43"/>
                </a:cubicBezTo>
                <a:cubicBezTo>
                  <a:pt x="41" y="42"/>
                  <a:pt x="45" y="43"/>
                  <a:pt x="48" y="41"/>
                </a:cubicBezTo>
                <a:close/>
                <a:moveTo>
                  <a:pt x="145" y="53"/>
                </a:moveTo>
                <a:cubicBezTo>
                  <a:pt x="144" y="54"/>
                  <a:pt x="141" y="57"/>
                  <a:pt x="144" y="56"/>
                </a:cubicBezTo>
                <a:cubicBezTo>
                  <a:pt x="143" y="56"/>
                  <a:pt x="147" y="54"/>
                  <a:pt x="145" y="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2065351" y="2760236"/>
            <a:ext cx="530406" cy="567442"/>
          </a:xfrm>
          <a:custGeom>
            <a:avLst/>
            <a:gdLst>
              <a:gd name="T0" fmla="*/ 182 w 206"/>
              <a:gd name="T1" fmla="*/ 26 h 220"/>
              <a:gd name="T2" fmla="*/ 123 w 206"/>
              <a:gd name="T3" fmla="*/ 23 h 220"/>
              <a:gd name="T4" fmla="*/ 78 w 206"/>
              <a:gd name="T5" fmla="*/ 1 h 220"/>
              <a:gd name="T6" fmla="*/ 21 w 206"/>
              <a:gd name="T7" fmla="*/ 33 h 220"/>
              <a:gd name="T8" fmla="*/ 39 w 206"/>
              <a:gd name="T9" fmla="*/ 158 h 220"/>
              <a:gd name="T10" fmla="*/ 130 w 206"/>
              <a:gd name="T11" fmla="*/ 205 h 220"/>
              <a:gd name="T12" fmla="*/ 139 w 206"/>
              <a:gd name="T13" fmla="*/ 184 h 220"/>
              <a:gd name="T14" fmla="*/ 158 w 206"/>
              <a:gd name="T15" fmla="*/ 164 h 220"/>
              <a:gd name="T16" fmla="*/ 163 w 206"/>
              <a:gd name="T17" fmla="*/ 156 h 220"/>
              <a:gd name="T18" fmla="*/ 175 w 206"/>
              <a:gd name="T19" fmla="*/ 143 h 220"/>
              <a:gd name="T20" fmla="*/ 206 w 206"/>
              <a:gd name="T21" fmla="*/ 79 h 220"/>
              <a:gd name="T22" fmla="*/ 156 w 206"/>
              <a:gd name="T23" fmla="*/ 20 h 220"/>
              <a:gd name="T24" fmla="*/ 135 w 206"/>
              <a:gd name="T25" fmla="*/ 22 h 220"/>
              <a:gd name="T26" fmla="*/ 94 w 206"/>
              <a:gd name="T27" fmla="*/ 10 h 220"/>
              <a:gd name="T28" fmla="*/ 44 w 206"/>
              <a:gd name="T29" fmla="*/ 21 h 220"/>
              <a:gd name="T30" fmla="*/ 21 w 206"/>
              <a:gd name="T31" fmla="*/ 49 h 220"/>
              <a:gd name="T32" fmla="*/ 33 w 206"/>
              <a:gd name="T33" fmla="*/ 31 h 220"/>
              <a:gd name="T34" fmla="*/ 46 w 206"/>
              <a:gd name="T35" fmla="*/ 21 h 220"/>
              <a:gd name="T36" fmla="*/ 65 w 206"/>
              <a:gd name="T37" fmla="*/ 13 h 220"/>
              <a:gd name="T38" fmla="*/ 107 w 206"/>
              <a:gd name="T39" fmla="*/ 41 h 220"/>
              <a:gd name="T40" fmla="*/ 62 w 206"/>
              <a:gd name="T41" fmla="*/ 39 h 220"/>
              <a:gd name="T42" fmla="*/ 20 w 206"/>
              <a:gd name="T43" fmla="*/ 72 h 220"/>
              <a:gd name="T44" fmla="*/ 56 w 206"/>
              <a:gd name="T45" fmla="*/ 50 h 220"/>
              <a:gd name="T46" fmla="*/ 39 w 206"/>
              <a:gd name="T47" fmla="*/ 62 h 220"/>
              <a:gd name="T48" fmla="*/ 27 w 206"/>
              <a:gd name="T49" fmla="*/ 65 h 220"/>
              <a:gd name="T50" fmla="*/ 15 w 206"/>
              <a:gd name="T51" fmla="*/ 81 h 220"/>
              <a:gd name="T52" fmla="*/ 18 w 206"/>
              <a:gd name="T53" fmla="*/ 117 h 220"/>
              <a:gd name="T54" fmla="*/ 32 w 206"/>
              <a:gd name="T55" fmla="*/ 66 h 220"/>
              <a:gd name="T56" fmla="*/ 63 w 206"/>
              <a:gd name="T57" fmla="*/ 50 h 220"/>
              <a:gd name="T58" fmla="*/ 84 w 206"/>
              <a:gd name="T59" fmla="*/ 43 h 220"/>
              <a:gd name="T60" fmla="*/ 97 w 206"/>
              <a:gd name="T61" fmla="*/ 70 h 220"/>
              <a:gd name="T62" fmla="*/ 65 w 206"/>
              <a:gd name="T63" fmla="*/ 79 h 220"/>
              <a:gd name="T64" fmla="*/ 53 w 206"/>
              <a:gd name="T65" fmla="*/ 87 h 220"/>
              <a:gd name="T66" fmla="*/ 95 w 206"/>
              <a:gd name="T67" fmla="*/ 71 h 220"/>
              <a:gd name="T68" fmla="*/ 30 w 206"/>
              <a:gd name="T69" fmla="*/ 130 h 220"/>
              <a:gd name="T70" fmla="*/ 30 w 206"/>
              <a:gd name="T71" fmla="*/ 112 h 220"/>
              <a:gd name="T72" fmla="*/ 77 w 206"/>
              <a:gd name="T73" fmla="*/ 82 h 220"/>
              <a:gd name="T74" fmla="*/ 36 w 206"/>
              <a:gd name="T75" fmla="*/ 135 h 220"/>
              <a:gd name="T76" fmla="*/ 41 w 206"/>
              <a:gd name="T77" fmla="*/ 147 h 220"/>
              <a:gd name="T78" fmla="*/ 65 w 206"/>
              <a:gd name="T79" fmla="*/ 170 h 220"/>
              <a:gd name="T80" fmla="*/ 112 w 206"/>
              <a:gd name="T81" fmla="*/ 195 h 220"/>
              <a:gd name="T82" fmla="*/ 162 w 206"/>
              <a:gd name="T83" fmla="*/ 154 h 220"/>
              <a:gd name="T84" fmla="*/ 186 w 206"/>
              <a:gd name="T85" fmla="*/ 120 h 220"/>
              <a:gd name="T86" fmla="*/ 180 w 206"/>
              <a:gd name="T87" fmla="*/ 122 h 220"/>
              <a:gd name="T88" fmla="*/ 158 w 206"/>
              <a:gd name="T89" fmla="*/ 149 h 220"/>
              <a:gd name="T90" fmla="*/ 123 w 206"/>
              <a:gd name="T91" fmla="*/ 198 h 220"/>
              <a:gd name="T92" fmla="*/ 96 w 206"/>
              <a:gd name="T93" fmla="*/ 183 h 220"/>
              <a:gd name="T94" fmla="*/ 53 w 206"/>
              <a:gd name="T95" fmla="*/ 155 h 220"/>
              <a:gd name="T96" fmla="*/ 66 w 206"/>
              <a:gd name="T97" fmla="*/ 123 h 220"/>
              <a:gd name="T98" fmla="*/ 108 w 206"/>
              <a:gd name="T99" fmla="*/ 177 h 220"/>
              <a:gd name="T100" fmla="*/ 116 w 206"/>
              <a:gd name="T101" fmla="*/ 122 h 220"/>
              <a:gd name="T102" fmla="*/ 106 w 206"/>
              <a:gd name="T103" fmla="*/ 137 h 220"/>
              <a:gd name="T104" fmla="*/ 116 w 206"/>
              <a:gd name="T105" fmla="*/ 164 h 220"/>
              <a:gd name="T106" fmla="*/ 88 w 206"/>
              <a:gd name="T107" fmla="*/ 132 h 220"/>
              <a:gd name="T108" fmla="*/ 115 w 206"/>
              <a:gd name="T109" fmla="*/ 81 h 220"/>
              <a:gd name="T110" fmla="*/ 127 w 206"/>
              <a:gd name="T111" fmla="*/ 62 h 220"/>
              <a:gd name="T112" fmla="*/ 113 w 206"/>
              <a:gd name="T113" fmla="*/ 52 h 220"/>
              <a:gd name="T114" fmla="*/ 155 w 206"/>
              <a:gd name="T115" fmla="*/ 26 h 220"/>
              <a:gd name="T116" fmla="*/ 96 w 206"/>
              <a:gd name="T117" fmla="*/ 157 h 220"/>
              <a:gd name="T118" fmla="*/ 131 w 206"/>
              <a:gd name="T119" fmla="*/ 136 h 220"/>
              <a:gd name="T120" fmla="*/ 128 w 206"/>
              <a:gd name="T121" fmla="*/ 55 h 220"/>
              <a:gd name="T122" fmla="*/ 201 w 206"/>
              <a:gd name="T123" fmla="*/ 9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6" h="220">
                <a:moveTo>
                  <a:pt x="206" y="77"/>
                </a:moveTo>
                <a:cubicBezTo>
                  <a:pt x="206" y="71"/>
                  <a:pt x="204" y="66"/>
                  <a:pt x="204" y="62"/>
                </a:cubicBezTo>
                <a:cubicBezTo>
                  <a:pt x="204" y="60"/>
                  <a:pt x="205" y="58"/>
                  <a:pt x="204" y="56"/>
                </a:cubicBezTo>
                <a:cubicBezTo>
                  <a:pt x="203" y="53"/>
                  <a:pt x="199" y="51"/>
                  <a:pt x="199" y="46"/>
                </a:cubicBezTo>
                <a:cubicBezTo>
                  <a:pt x="197" y="47"/>
                  <a:pt x="197" y="45"/>
                  <a:pt x="196" y="44"/>
                </a:cubicBezTo>
                <a:cubicBezTo>
                  <a:pt x="197" y="44"/>
                  <a:pt x="197" y="45"/>
                  <a:pt x="197" y="45"/>
                </a:cubicBezTo>
                <a:cubicBezTo>
                  <a:pt x="198" y="43"/>
                  <a:pt x="195" y="44"/>
                  <a:pt x="195" y="43"/>
                </a:cubicBezTo>
                <a:cubicBezTo>
                  <a:pt x="195" y="42"/>
                  <a:pt x="197" y="42"/>
                  <a:pt x="197" y="42"/>
                </a:cubicBezTo>
                <a:cubicBezTo>
                  <a:pt x="196" y="41"/>
                  <a:pt x="197" y="39"/>
                  <a:pt x="195" y="40"/>
                </a:cubicBezTo>
                <a:cubicBezTo>
                  <a:pt x="195" y="41"/>
                  <a:pt x="195" y="43"/>
                  <a:pt x="194" y="43"/>
                </a:cubicBezTo>
                <a:cubicBezTo>
                  <a:pt x="193" y="36"/>
                  <a:pt x="185" y="29"/>
                  <a:pt x="182" y="26"/>
                </a:cubicBezTo>
                <a:cubicBezTo>
                  <a:pt x="182" y="26"/>
                  <a:pt x="182" y="26"/>
                  <a:pt x="182" y="26"/>
                </a:cubicBezTo>
                <a:cubicBezTo>
                  <a:pt x="182" y="26"/>
                  <a:pt x="181" y="26"/>
                  <a:pt x="181" y="26"/>
                </a:cubicBezTo>
                <a:cubicBezTo>
                  <a:pt x="181" y="25"/>
                  <a:pt x="181" y="25"/>
                  <a:pt x="181" y="25"/>
                </a:cubicBezTo>
                <a:cubicBezTo>
                  <a:pt x="181" y="26"/>
                  <a:pt x="181" y="26"/>
                  <a:pt x="181" y="27"/>
                </a:cubicBezTo>
                <a:cubicBezTo>
                  <a:pt x="181" y="26"/>
                  <a:pt x="179" y="26"/>
                  <a:pt x="178" y="26"/>
                </a:cubicBezTo>
                <a:cubicBezTo>
                  <a:pt x="173" y="18"/>
                  <a:pt x="160" y="14"/>
                  <a:pt x="153" y="16"/>
                </a:cubicBezTo>
                <a:cubicBezTo>
                  <a:pt x="145" y="13"/>
                  <a:pt x="132" y="15"/>
                  <a:pt x="126" y="20"/>
                </a:cubicBezTo>
                <a:cubicBezTo>
                  <a:pt x="126" y="19"/>
                  <a:pt x="125" y="21"/>
                  <a:pt x="125" y="21"/>
                </a:cubicBezTo>
                <a:cubicBezTo>
                  <a:pt x="125" y="19"/>
                  <a:pt x="122" y="21"/>
                  <a:pt x="122" y="21"/>
                </a:cubicBezTo>
                <a:cubicBezTo>
                  <a:pt x="123" y="22"/>
                  <a:pt x="123" y="20"/>
                  <a:pt x="124" y="21"/>
                </a:cubicBezTo>
                <a:cubicBezTo>
                  <a:pt x="123" y="22"/>
                  <a:pt x="123" y="23"/>
                  <a:pt x="123" y="23"/>
                </a:cubicBezTo>
                <a:cubicBezTo>
                  <a:pt x="122" y="22"/>
                  <a:pt x="121" y="23"/>
                  <a:pt x="122" y="22"/>
                </a:cubicBezTo>
                <a:cubicBezTo>
                  <a:pt x="120" y="22"/>
                  <a:pt x="120" y="22"/>
                  <a:pt x="120" y="22"/>
                </a:cubicBezTo>
                <a:cubicBezTo>
                  <a:pt x="120" y="23"/>
                  <a:pt x="121" y="23"/>
                  <a:pt x="121" y="24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18" y="19"/>
                  <a:pt x="114" y="16"/>
                  <a:pt x="112" y="16"/>
                </a:cubicBezTo>
                <a:cubicBezTo>
                  <a:pt x="112" y="15"/>
                  <a:pt x="111" y="15"/>
                  <a:pt x="112" y="14"/>
                </a:cubicBezTo>
                <a:cubicBezTo>
                  <a:pt x="105" y="12"/>
                  <a:pt x="103" y="6"/>
                  <a:pt x="94" y="5"/>
                </a:cubicBezTo>
                <a:cubicBezTo>
                  <a:pt x="94" y="4"/>
                  <a:pt x="93" y="4"/>
                  <a:pt x="91" y="3"/>
                </a:cubicBezTo>
                <a:cubicBezTo>
                  <a:pt x="91" y="3"/>
                  <a:pt x="92" y="4"/>
                  <a:pt x="91" y="4"/>
                </a:cubicBezTo>
                <a:cubicBezTo>
                  <a:pt x="91" y="3"/>
                  <a:pt x="91" y="3"/>
                  <a:pt x="90" y="2"/>
                </a:cubicBezTo>
                <a:cubicBezTo>
                  <a:pt x="86" y="2"/>
                  <a:pt x="83" y="0"/>
                  <a:pt x="78" y="1"/>
                </a:cubicBezTo>
                <a:cubicBezTo>
                  <a:pt x="79" y="1"/>
                  <a:pt x="80" y="1"/>
                  <a:pt x="79" y="2"/>
                </a:cubicBezTo>
                <a:cubicBezTo>
                  <a:pt x="78" y="0"/>
                  <a:pt x="76" y="2"/>
                  <a:pt x="77" y="0"/>
                </a:cubicBezTo>
                <a:cubicBezTo>
                  <a:pt x="71" y="1"/>
                  <a:pt x="64" y="1"/>
                  <a:pt x="58" y="3"/>
                </a:cubicBezTo>
                <a:cubicBezTo>
                  <a:pt x="52" y="5"/>
                  <a:pt x="47" y="10"/>
                  <a:pt x="42" y="10"/>
                </a:cubicBezTo>
                <a:cubicBezTo>
                  <a:pt x="36" y="16"/>
                  <a:pt x="31" y="21"/>
                  <a:pt x="27" y="26"/>
                </a:cubicBezTo>
                <a:cubicBezTo>
                  <a:pt x="28" y="28"/>
                  <a:pt x="29" y="24"/>
                  <a:pt x="29" y="26"/>
                </a:cubicBezTo>
                <a:cubicBezTo>
                  <a:pt x="29" y="26"/>
                  <a:pt x="29" y="27"/>
                  <a:pt x="29" y="27"/>
                </a:cubicBezTo>
                <a:cubicBezTo>
                  <a:pt x="23" y="25"/>
                  <a:pt x="24" y="33"/>
                  <a:pt x="21" y="34"/>
                </a:cubicBezTo>
                <a:cubicBezTo>
                  <a:pt x="21" y="33"/>
                  <a:pt x="22" y="33"/>
                  <a:pt x="22" y="32"/>
                </a:cubicBezTo>
                <a:cubicBezTo>
                  <a:pt x="21" y="31"/>
                  <a:pt x="18" y="33"/>
                  <a:pt x="20" y="34"/>
                </a:cubicBezTo>
                <a:cubicBezTo>
                  <a:pt x="20" y="33"/>
                  <a:pt x="20" y="33"/>
                  <a:pt x="21" y="33"/>
                </a:cubicBezTo>
                <a:cubicBezTo>
                  <a:pt x="17" y="39"/>
                  <a:pt x="16" y="46"/>
                  <a:pt x="11" y="52"/>
                </a:cubicBezTo>
                <a:cubicBezTo>
                  <a:pt x="8" y="63"/>
                  <a:pt x="0" y="80"/>
                  <a:pt x="6" y="95"/>
                </a:cubicBezTo>
                <a:cubicBezTo>
                  <a:pt x="4" y="98"/>
                  <a:pt x="10" y="107"/>
                  <a:pt x="12" y="115"/>
                </a:cubicBezTo>
                <a:cubicBezTo>
                  <a:pt x="13" y="120"/>
                  <a:pt x="15" y="124"/>
                  <a:pt x="16" y="128"/>
                </a:cubicBezTo>
                <a:cubicBezTo>
                  <a:pt x="16" y="128"/>
                  <a:pt x="14" y="130"/>
                  <a:pt x="16" y="130"/>
                </a:cubicBezTo>
                <a:cubicBezTo>
                  <a:pt x="17" y="130"/>
                  <a:pt x="15" y="129"/>
                  <a:pt x="16" y="129"/>
                </a:cubicBezTo>
                <a:cubicBezTo>
                  <a:pt x="19" y="134"/>
                  <a:pt x="22" y="139"/>
                  <a:pt x="25" y="144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27" y="146"/>
                  <a:pt x="28" y="147"/>
                  <a:pt x="29" y="149"/>
                </a:cubicBezTo>
                <a:cubicBezTo>
                  <a:pt x="33" y="151"/>
                  <a:pt x="36" y="153"/>
                  <a:pt x="38" y="157"/>
                </a:cubicBezTo>
                <a:cubicBezTo>
                  <a:pt x="38" y="157"/>
                  <a:pt x="38" y="157"/>
                  <a:pt x="39" y="158"/>
                </a:cubicBezTo>
                <a:cubicBezTo>
                  <a:pt x="46" y="162"/>
                  <a:pt x="51" y="168"/>
                  <a:pt x="58" y="173"/>
                </a:cubicBezTo>
                <a:cubicBezTo>
                  <a:pt x="58" y="174"/>
                  <a:pt x="59" y="174"/>
                  <a:pt x="60" y="174"/>
                </a:cubicBezTo>
                <a:cubicBezTo>
                  <a:pt x="67" y="180"/>
                  <a:pt x="75" y="183"/>
                  <a:pt x="84" y="187"/>
                </a:cubicBezTo>
                <a:cubicBezTo>
                  <a:pt x="85" y="189"/>
                  <a:pt x="88" y="191"/>
                  <a:pt x="89" y="190"/>
                </a:cubicBezTo>
                <a:cubicBezTo>
                  <a:pt x="95" y="198"/>
                  <a:pt x="109" y="202"/>
                  <a:pt x="114" y="212"/>
                </a:cubicBezTo>
                <a:cubicBezTo>
                  <a:pt x="116" y="212"/>
                  <a:pt x="118" y="214"/>
                  <a:pt x="119" y="215"/>
                </a:cubicBezTo>
                <a:cubicBezTo>
                  <a:pt x="121" y="214"/>
                  <a:pt x="122" y="219"/>
                  <a:pt x="125" y="215"/>
                </a:cubicBezTo>
                <a:cubicBezTo>
                  <a:pt x="125" y="216"/>
                  <a:pt x="122" y="220"/>
                  <a:pt x="125" y="220"/>
                </a:cubicBezTo>
                <a:cubicBezTo>
                  <a:pt x="125" y="218"/>
                  <a:pt x="126" y="213"/>
                  <a:pt x="127" y="213"/>
                </a:cubicBezTo>
                <a:cubicBezTo>
                  <a:pt x="127" y="209"/>
                  <a:pt x="129" y="209"/>
                  <a:pt x="128" y="206"/>
                </a:cubicBezTo>
                <a:cubicBezTo>
                  <a:pt x="131" y="207"/>
                  <a:pt x="128" y="202"/>
                  <a:pt x="130" y="205"/>
                </a:cubicBezTo>
                <a:cubicBezTo>
                  <a:pt x="130" y="202"/>
                  <a:pt x="132" y="200"/>
                  <a:pt x="132" y="198"/>
                </a:cubicBezTo>
                <a:cubicBezTo>
                  <a:pt x="132" y="199"/>
                  <a:pt x="132" y="199"/>
                  <a:pt x="132" y="199"/>
                </a:cubicBezTo>
                <a:cubicBezTo>
                  <a:pt x="132" y="197"/>
                  <a:pt x="133" y="195"/>
                  <a:pt x="135" y="193"/>
                </a:cubicBezTo>
                <a:cubicBezTo>
                  <a:pt x="135" y="193"/>
                  <a:pt x="134" y="195"/>
                  <a:pt x="135" y="195"/>
                </a:cubicBezTo>
                <a:cubicBezTo>
                  <a:pt x="136" y="193"/>
                  <a:pt x="135" y="191"/>
                  <a:pt x="137" y="191"/>
                </a:cubicBezTo>
                <a:cubicBezTo>
                  <a:pt x="136" y="190"/>
                  <a:pt x="136" y="190"/>
                  <a:pt x="136" y="189"/>
                </a:cubicBezTo>
                <a:cubicBezTo>
                  <a:pt x="137" y="190"/>
                  <a:pt x="137" y="189"/>
                  <a:pt x="138" y="188"/>
                </a:cubicBezTo>
                <a:cubicBezTo>
                  <a:pt x="137" y="188"/>
                  <a:pt x="136" y="188"/>
                  <a:pt x="136" y="187"/>
                </a:cubicBezTo>
                <a:cubicBezTo>
                  <a:pt x="138" y="187"/>
                  <a:pt x="138" y="187"/>
                  <a:pt x="139" y="187"/>
                </a:cubicBezTo>
                <a:cubicBezTo>
                  <a:pt x="140" y="184"/>
                  <a:pt x="138" y="188"/>
                  <a:pt x="138" y="186"/>
                </a:cubicBezTo>
                <a:cubicBezTo>
                  <a:pt x="139" y="187"/>
                  <a:pt x="138" y="185"/>
                  <a:pt x="139" y="184"/>
                </a:cubicBezTo>
                <a:cubicBezTo>
                  <a:pt x="141" y="184"/>
                  <a:pt x="141" y="184"/>
                  <a:pt x="142" y="185"/>
                </a:cubicBezTo>
                <a:cubicBezTo>
                  <a:pt x="143" y="183"/>
                  <a:pt x="142" y="182"/>
                  <a:pt x="144" y="182"/>
                </a:cubicBezTo>
                <a:cubicBezTo>
                  <a:pt x="142" y="182"/>
                  <a:pt x="144" y="179"/>
                  <a:pt x="145" y="179"/>
                </a:cubicBezTo>
                <a:cubicBezTo>
                  <a:pt x="145" y="180"/>
                  <a:pt x="144" y="181"/>
                  <a:pt x="145" y="181"/>
                </a:cubicBezTo>
                <a:cubicBezTo>
                  <a:pt x="146" y="180"/>
                  <a:pt x="145" y="176"/>
                  <a:pt x="147" y="178"/>
                </a:cubicBezTo>
                <a:cubicBezTo>
                  <a:pt x="147" y="177"/>
                  <a:pt x="147" y="177"/>
                  <a:pt x="147" y="176"/>
                </a:cubicBezTo>
                <a:cubicBezTo>
                  <a:pt x="147" y="176"/>
                  <a:pt x="150" y="175"/>
                  <a:pt x="149" y="174"/>
                </a:cubicBezTo>
                <a:cubicBezTo>
                  <a:pt x="149" y="174"/>
                  <a:pt x="148" y="175"/>
                  <a:pt x="148" y="174"/>
                </a:cubicBezTo>
                <a:cubicBezTo>
                  <a:pt x="150" y="173"/>
                  <a:pt x="156" y="168"/>
                  <a:pt x="153" y="169"/>
                </a:cubicBezTo>
                <a:cubicBezTo>
                  <a:pt x="154" y="168"/>
                  <a:pt x="153" y="167"/>
                  <a:pt x="155" y="168"/>
                </a:cubicBezTo>
                <a:cubicBezTo>
                  <a:pt x="155" y="165"/>
                  <a:pt x="155" y="164"/>
                  <a:pt x="158" y="164"/>
                </a:cubicBezTo>
                <a:cubicBezTo>
                  <a:pt x="158" y="163"/>
                  <a:pt x="156" y="164"/>
                  <a:pt x="156" y="163"/>
                </a:cubicBezTo>
                <a:cubicBezTo>
                  <a:pt x="157" y="163"/>
                  <a:pt x="157" y="162"/>
                  <a:pt x="158" y="162"/>
                </a:cubicBezTo>
                <a:cubicBezTo>
                  <a:pt x="157" y="163"/>
                  <a:pt x="157" y="163"/>
                  <a:pt x="158" y="163"/>
                </a:cubicBezTo>
                <a:cubicBezTo>
                  <a:pt x="160" y="162"/>
                  <a:pt x="159" y="160"/>
                  <a:pt x="159" y="159"/>
                </a:cubicBezTo>
                <a:cubicBezTo>
                  <a:pt x="160" y="159"/>
                  <a:pt x="160" y="160"/>
                  <a:pt x="160" y="160"/>
                </a:cubicBezTo>
                <a:cubicBezTo>
                  <a:pt x="161" y="159"/>
                  <a:pt x="161" y="157"/>
                  <a:pt x="162" y="157"/>
                </a:cubicBezTo>
                <a:cubicBezTo>
                  <a:pt x="162" y="157"/>
                  <a:pt x="161" y="158"/>
                  <a:pt x="162" y="158"/>
                </a:cubicBezTo>
                <a:cubicBezTo>
                  <a:pt x="163" y="158"/>
                  <a:pt x="162" y="156"/>
                  <a:pt x="163" y="156"/>
                </a:cubicBezTo>
                <a:cubicBezTo>
                  <a:pt x="163" y="157"/>
                  <a:pt x="164" y="157"/>
                  <a:pt x="164" y="158"/>
                </a:cubicBezTo>
                <a:cubicBezTo>
                  <a:pt x="164" y="157"/>
                  <a:pt x="166" y="156"/>
                  <a:pt x="164" y="156"/>
                </a:cubicBezTo>
                <a:cubicBezTo>
                  <a:pt x="164" y="156"/>
                  <a:pt x="164" y="157"/>
                  <a:pt x="163" y="156"/>
                </a:cubicBezTo>
                <a:cubicBezTo>
                  <a:pt x="164" y="155"/>
                  <a:pt x="165" y="153"/>
                  <a:pt x="166" y="155"/>
                </a:cubicBezTo>
                <a:cubicBezTo>
                  <a:pt x="166" y="154"/>
                  <a:pt x="167" y="154"/>
                  <a:pt x="167" y="154"/>
                </a:cubicBezTo>
                <a:cubicBezTo>
                  <a:pt x="167" y="155"/>
                  <a:pt x="167" y="155"/>
                  <a:pt x="167" y="155"/>
                </a:cubicBezTo>
                <a:cubicBezTo>
                  <a:pt x="169" y="154"/>
                  <a:pt x="167" y="154"/>
                  <a:pt x="167" y="153"/>
                </a:cubicBezTo>
                <a:cubicBezTo>
                  <a:pt x="168" y="152"/>
                  <a:pt x="169" y="153"/>
                  <a:pt x="169" y="152"/>
                </a:cubicBezTo>
                <a:cubicBezTo>
                  <a:pt x="168" y="152"/>
                  <a:pt x="168" y="151"/>
                  <a:pt x="168" y="150"/>
                </a:cubicBezTo>
                <a:cubicBezTo>
                  <a:pt x="169" y="151"/>
                  <a:pt x="169" y="150"/>
                  <a:pt x="168" y="149"/>
                </a:cubicBezTo>
                <a:cubicBezTo>
                  <a:pt x="170" y="150"/>
                  <a:pt x="170" y="151"/>
                  <a:pt x="170" y="152"/>
                </a:cubicBezTo>
                <a:cubicBezTo>
                  <a:pt x="171" y="150"/>
                  <a:pt x="173" y="147"/>
                  <a:pt x="173" y="145"/>
                </a:cubicBezTo>
                <a:cubicBezTo>
                  <a:pt x="173" y="146"/>
                  <a:pt x="174" y="146"/>
                  <a:pt x="174" y="146"/>
                </a:cubicBezTo>
                <a:cubicBezTo>
                  <a:pt x="174" y="144"/>
                  <a:pt x="176" y="144"/>
                  <a:pt x="175" y="143"/>
                </a:cubicBezTo>
                <a:cubicBezTo>
                  <a:pt x="177" y="143"/>
                  <a:pt x="180" y="140"/>
                  <a:pt x="179" y="138"/>
                </a:cubicBezTo>
                <a:cubicBezTo>
                  <a:pt x="182" y="138"/>
                  <a:pt x="182" y="133"/>
                  <a:pt x="185" y="133"/>
                </a:cubicBezTo>
                <a:cubicBezTo>
                  <a:pt x="183" y="133"/>
                  <a:pt x="185" y="132"/>
                  <a:pt x="184" y="131"/>
                </a:cubicBezTo>
                <a:cubicBezTo>
                  <a:pt x="187" y="132"/>
                  <a:pt x="188" y="127"/>
                  <a:pt x="190" y="125"/>
                </a:cubicBezTo>
                <a:cubicBezTo>
                  <a:pt x="190" y="126"/>
                  <a:pt x="188" y="127"/>
                  <a:pt x="190" y="127"/>
                </a:cubicBezTo>
                <a:cubicBezTo>
                  <a:pt x="190" y="126"/>
                  <a:pt x="191" y="127"/>
                  <a:pt x="191" y="125"/>
                </a:cubicBezTo>
                <a:cubicBezTo>
                  <a:pt x="191" y="125"/>
                  <a:pt x="190" y="125"/>
                  <a:pt x="190" y="124"/>
                </a:cubicBezTo>
                <a:cubicBezTo>
                  <a:pt x="190" y="123"/>
                  <a:pt x="191" y="123"/>
                  <a:pt x="192" y="123"/>
                </a:cubicBezTo>
                <a:cubicBezTo>
                  <a:pt x="192" y="120"/>
                  <a:pt x="195" y="118"/>
                  <a:pt x="195" y="114"/>
                </a:cubicBezTo>
                <a:cubicBezTo>
                  <a:pt x="197" y="114"/>
                  <a:pt x="201" y="106"/>
                  <a:pt x="200" y="104"/>
                </a:cubicBezTo>
                <a:cubicBezTo>
                  <a:pt x="204" y="100"/>
                  <a:pt x="206" y="89"/>
                  <a:pt x="206" y="79"/>
                </a:cubicBezTo>
                <a:cubicBezTo>
                  <a:pt x="205" y="79"/>
                  <a:pt x="205" y="80"/>
                  <a:pt x="205" y="79"/>
                </a:cubicBezTo>
                <a:cubicBezTo>
                  <a:pt x="205" y="79"/>
                  <a:pt x="206" y="78"/>
                  <a:pt x="206" y="77"/>
                </a:cubicBezTo>
                <a:cubicBezTo>
                  <a:pt x="205" y="77"/>
                  <a:pt x="204" y="77"/>
                  <a:pt x="204" y="77"/>
                </a:cubicBezTo>
                <a:cubicBezTo>
                  <a:pt x="205" y="76"/>
                  <a:pt x="205" y="75"/>
                  <a:pt x="206" y="75"/>
                </a:cubicBezTo>
                <a:cubicBezTo>
                  <a:pt x="205" y="76"/>
                  <a:pt x="204" y="77"/>
                  <a:pt x="206" y="77"/>
                </a:cubicBezTo>
                <a:close/>
                <a:moveTo>
                  <a:pt x="8" y="88"/>
                </a:moveTo>
                <a:cubicBezTo>
                  <a:pt x="7" y="84"/>
                  <a:pt x="8" y="79"/>
                  <a:pt x="8" y="75"/>
                </a:cubicBezTo>
                <a:cubicBezTo>
                  <a:pt x="9" y="80"/>
                  <a:pt x="9" y="83"/>
                  <a:pt x="8" y="88"/>
                </a:cubicBezTo>
                <a:close/>
                <a:moveTo>
                  <a:pt x="155" y="20"/>
                </a:moveTo>
                <a:cubicBezTo>
                  <a:pt x="156" y="19"/>
                  <a:pt x="153" y="18"/>
                  <a:pt x="155" y="17"/>
                </a:cubicBezTo>
                <a:cubicBezTo>
                  <a:pt x="156" y="17"/>
                  <a:pt x="156" y="19"/>
                  <a:pt x="156" y="20"/>
                </a:cubicBezTo>
                <a:cubicBezTo>
                  <a:pt x="154" y="19"/>
                  <a:pt x="152" y="19"/>
                  <a:pt x="151" y="17"/>
                </a:cubicBezTo>
                <a:cubicBezTo>
                  <a:pt x="153" y="17"/>
                  <a:pt x="154" y="19"/>
                  <a:pt x="155" y="20"/>
                </a:cubicBezTo>
                <a:close/>
                <a:moveTo>
                  <a:pt x="144" y="17"/>
                </a:moveTo>
                <a:cubicBezTo>
                  <a:pt x="144" y="18"/>
                  <a:pt x="145" y="18"/>
                  <a:pt x="145" y="17"/>
                </a:cubicBezTo>
                <a:cubicBezTo>
                  <a:pt x="146" y="18"/>
                  <a:pt x="145" y="18"/>
                  <a:pt x="145" y="18"/>
                </a:cubicBezTo>
                <a:cubicBezTo>
                  <a:pt x="145" y="18"/>
                  <a:pt x="146" y="18"/>
                  <a:pt x="146" y="19"/>
                </a:cubicBezTo>
                <a:cubicBezTo>
                  <a:pt x="144" y="19"/>
                  <a:pt x="143" y="19"/>
                  <a:pt x="142" y="20"/>
                </a:cubicBezTo>
                <a:cubicBezTo>
                  <a:pt x="142" y="19"/>
                  <a:pt x="141" y="19"/>
                  <a:pt x="141" y="19"/>
                </a:cubicBezTo>
                <a:cubicBezTo>
                  <a:pt x="141" y="17"/>
                  <a:pt x="144" y="20"/>
                  <a:pt x="144" y="17"/>
                </a:cubicBezTo>
                <a:close/>
                <a:moveTo>
                  <a:pt x="133" y="20"/>
                </a:moveTo>
                <a:cubicBezTo>
                  <a:pt x="135" y="20"/>
                  <a:pt x="135" y="20"/>
                  <a:pt x="135" y="22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3" y="22"/>
                  <a:pt x="134" y="23"/>
                  <a:pt x="133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32" y="21"/>
                  <a:pt x="134" y="22"/>
                  <a:pt x="133" y="20"/>
                </a:cubicBezTo>
                <a:close/>
                <a:moveTo>
                  <a:pt x="107" y="22"/>
                </a:moveTo>
                <a:cubicBezTo>
                  <a:pt x="106" y="23"/>
                  <a:pt x="107" y="22"/>
                  <a:pt x="107" y="24"/>
                </a:cubicBezTo>
                <a:cubicBezTo>
                  <a:pt x="106" y="24"/>
                  <a:pt x="106" y="23"/>
                  <a:pt x="104" y="23"/>
                </a:cubicBezTo>
                <a:cubicBezTo>
                  <a:pt x="105" y="21"/>
                  <a:pt x="101" y="19"/>
                  <a:pt x="101" y="16"/>
                </a:cubicBezTo>
                <a:cubicBezTo>
                  <a:pt x="105" y="17"/>
                  <a:pt x="105" y="23"/>
                  <a:pt x="107" y="22"/>
                </a:cubicBezTo>
                <a:close/>
                <a:moveTo>
                  <a:pt x="94" y="9"/>
                </a:moveTo>
                <a:cubicBezTo>
                  <a:pt x="94" y="9"/>
                  <a:pt x="94" y="10"/>
                  <a:pt x="94" y="10"/>
                </a:cubicBezTo>
                <a:cubicBezTo>
                  <a:pt x="94" y="11"/>
                  <a:pt x="93" y="10"/>
                  <a:pt x="93" y="9"/>
                </a:cubicBezTo>
                <a:cubicBezTo>
                  <a:pt x="92" y="10"/>
                  <a:pt x="91" y="10"/>
                  <a:pt x="91" y="8"/>
                </a:cubicBezTo>
                <a:cubicBezTo>
                  <a:pt x="92" y="9"/>
                  <a:pt x="93" y="9"/>
                  <a:pt x="94" y="9"/>
                </a:cubicBezTo>
                <a:close/>
                <a:moveTo>
                  <a:pt x="83" y="6"/>
                </a:moveTo>
                <a:cubicBezTo>
                  <a:pt x="83" y="5"/>
                  <a:pt x="83" y="5"/>
                  <a:pt x="84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7"/>
                  <a:pt x="84" y="7"/>
                  <a:pt x="84" y="8"/>
                </a:cubicBezTo>
                <a:cubicBezTo>
                  <a:pt x="82" y="6"/>
                  <a:pt x="81" y="7"/>
                  <a:pt x="79" y="8"/>
                </a:cubicBezTo>
                <a:cubicBezTo>
                  <a:pt x="80" y="6"/>
                  <a:pt x="83" y="6"/>
                  <a:pt x="83" y="6"/>
                </a:cubicBezTo>
                <a:close/>
                <a:moveTo>
                  <a:pt x="41" y="21"/>
                </a:moveTo>
                <a:cubicBezTo>
                  <a:pt x="42" y="22"/>
                  <a:pt x="44" y="22"/>
                  <a:pt x="44" y="21"/>
                </a:cubicBezTo>
                <a:cubicBezTo>
                  <a:pt x="44" y="21"/>
                  <a:pt x="44" y="22"/>
                  <a:pt x="45" y="22"/>
                </a:cubicBezTo>
                <a:cubicBezTo>
                  <a:pt x="45" y="23"/>
                  <a:pt x="44" y="23"/>
                  <a:pt x="44" y="23"/>
                </a:cubicBezTo>
                <a:cubicBezTo>
                  <a:pt x="44" y="22"/>
                  <a:pt x="43" y="23"/>
                  <a:pt x="42" y="24"/>
                </a:cubicBezTo>
                <a:cubicBezTo>
                  <a:pt x="41" y="24"/>
                  <a:pt x="40" y="23"/>
                  <a:pt x="40" y="25"/>
                </a:cubicBezTo>
                <a:cubicBezTo>
                  <a:pt x="39" y="24"/>
                  <a:pt x="42" y="23"/>
                  <a:pt x="41" y="21"/>
                </a:cubicBezTo>
                <a:close/>
                <a:moveTo>
                  <a:pt x="26" y="27"/>
                </a:moveTo>
                <a:cubicBezTo>
                  <a:pt x="27" y="27"/>
                  <a:pt x="26" y="29"/>
                  <a:pt x="26" y="29"/>
                </a:cubicBezTo>
                <a:cubicBezTo>
                  <a:pt x="25" y="29"/>
                  <a:pt x="25" y="29"/>
                  <a:pt x="25" y="30"/>
                </a:cubicBezTo>
                <a:cubicBezTo>
                  <a:pt x="24" y="30"/>
                  <a:pt x="26" y="28"/>
                  <a:pt x="26" y="27"/>
                </a:cubicBezTo>
                <a:close/>
                <a:moveTo>
                  <a:pt x="18" y="59"/>
                </a:moveTo>
                <a:cubicBezTo>
                  <a:pt x="20" y="58"/>
                  <a:pt x="21" y="52"/>
                  <a:pt x="21" y="49"/>
                </a:cubicBezTo>
                <a:cubicBezTo>
                  <a:pt x="24" y="48"/>
                  <a:pt x="22" y="44"/>
                  <a:pt x="25" y="44"/>
                </a:cubicBezTo>
                <a:cubicBezTo>
                  <a:pt x="25" y="43"/>
                  <a:pt x="25" y="42"/>
                  <a:pt x="24" y="42"/>
                </a:cubicBezTo>
                <a:cubicBezTo>
                  <a:pt x="24" y="41"/>
                  <a:pt x="26" y="42"/>
                  <a:pt x="26" y="42"/>
                </a:cubicBezTo>
                <a:cubicBezTo>
                  <a:pt x="27" y="41"/>
                  <a:pt x="26" y="39"/>
                  <a:pt x="26" y="39"/>
                </a:cubicBezTo>
                <a:cubicBezTo>
                  <a:pt x="27" y="39"/>
                  <a:pt x="27" y="38"/>
                  <a:pt x="27" y="38"/>
                </a:cubicBezTo>
                <a:cubicBezTo>
                  <a:pt x="28" y="38"/>
                  <a:pt x="27" y="38"/>
                  <a:pt x="28" y="39"/>
                </a:cubicBezTo>
                <a:cubicBezTo>
                  <a:pt x="29" y="38"/>
                  <a:pt x="29" y="37"/>
                  <a:pt x="30" y="35"/>
                </a:cubicBezTo>
                <a:cubicBezTo>
                  <a:pt x="30" y="35"/>
                  <a:pt x="30" y="35"/>
                  <a:pt x="29" y="35"/>
                </a:cubicBezTo>
                <a:cubicBezTo>
                  <a:pt x="29" y="34"/>
                  <a:pt x="30" y="33"/>
                  <a:pt x="29" y="33"/>
                </a:cubicBezTo>
                <a:cubicBezTo>
                  <a:pt x="30" y="32"/>
                  <a:pt x="31" y="33"/>
                  <a:pt x="31" y="34"/>
                </a:cubicBezTo>
                <a:cubicBezTo>
                  <a:pt x="31" y="31"/>
                  <a:pt x="35" y="34"/>
                  <a:pt x="33" y="31"/>
                </a:cubicBezTo>
                <a:cubicBezTo>
                  <a:pt x="35" y="33"/>
                  <a:pt x="35" y="31"/>
                  <a:pt x="34" y="30"/>
                </a:cubicBezTo>
                <a:cubicBezTo>
                  <a:pt x="34" y="30"/>
                  <a:pt x="34" y="30"/>
                  <a:pt x="34" y="29"/>
                </a:cubicBezTo>
                <a:cubicBezTo>
                  <a:pt x="36" y="28"/>
                  <a:pt x="35" y="30"/>
                  <a:pt x="36" y="30"/>
                </a:cubicBezTo>
                <a:cubicBezTo>
                  <a:pt x="36" y="29"/>
                  <a:pt x="39" y="27"/>
                  <a:pt x="37" y="29"/>
                </a:cubicBezTo>
                <a:cubicBezTo>
                  <a:pt x="38" y="30"/>
                  <a:pt x="40" y="27"/>
                  <a:pt x="40" y="25"/>
                </a:cubicBezTo>
                <a:cubicBezTo>
                  <a:pt x="41" y="25"/>
                  <a:pt x="41" y="26"/>
                  <a:pt x="41" y="27"/>
                </a:cubicBezTo>
                <a:cubicBezTo>
                  <a:pt x="43" y="25"/>
                  <a:pt x="43" y="24"/>
                  <a:pt x="46" y="23"/>
                </a:cubicBezTo>
                <a:cubicBezTo>
                  <a:pt x="46" y="20"/>
                  <a:pt x="43" y="19"/>
                  <a:pt x="46" y="18"/>
                </a:cubicBezTo>
                <a:cubicBezTo>
                  <a:pt x="46" y="19"/>
                  <a:pt x="46" y="19"/>
                  <a:pt x="45" y="19"/>
                </a:cubicBezTo>
                <a:cubicBezTo>
                  <a:pt x="46" y="19"/>
                  <a:pt x="46" y="20"/>
                  <a:pt x="46" y="20"/>
                </a:cubicBezTo>
                <a:cubicBezTo>
                  <a:pt x="48" y="20"/>
                  <a:pt x="47" y="20"/>
                  <a:pt x="46" y="21"/>
                </a:cubicBezTo>
                <a:cubicBezTo>
                  <a:pt x="48" y="22"/>
                  <a:pt x="48" y="19"/>
                  <a:pt x="50" y="18"/>
                </a:cubicBezTo>
                <a:cubicBezTo>
                  <a:pt x="50" y="17"/>
                  <a:pt x="48" y="18"/>
                  <a:pt x="48" y="18"/>
                </a:cubicBezTo>
                <a:cubicBezTo>
                  <a:pt x="47" y="17"/>
                  <a:pt x="50" y="17"/>
                  <a:pt x="51" y="17"/>
                </a:cubicBezTo>
                <a:cubicBezTo>
                  <a:pt x="51" y="19"/>
                  <a:pt x="49" y="18"/>
                  <a:pt x="49" y="20"/>
                </a:cubicBezTo>
                <a:cubicBezTo>
                  <a:pt x="51" y="19"/>
                  <a:pt x="52" y="17"/>
                  <a:pt x="54" y="17"/>
                </a:cubicBezTo>
                <a:cubicBezTo>
                  <a:pt x="53" y="14"/>
                  <a:pt x="58" y="16"/>
                  <a:pt x="58" y="13"/>
                </a:cubicBezTo>
                <a:cubicBezTo>
                  <a:pt x="60" y="13"/>
                  <a:pt x="63" y="13"/>
                  <a:pt x="63" y="11"/>
                </a:cubicBezTo>
                <a:cubicBezTo>
                  <a:pt x="63" y="11"/>
                  <a:pt x="64" y="11"/>
                  <a:pt x="64" y="11"/>
                </a:cubicBezTo>
                <a:cubicBezTo>
                  <a:pt x="65" y="11"/>
                  <a:pt x="65" y="12"/>
                  <a:pt x="65" y="11"/>
                </a:cubicBezTo>
                <a:cubicBezTo>
                  <a:pt x="67" y="12"/>
                  <a:pt x="64" y="12"/>
                  <a:pt x="65" y="13"/>
                </a:cubicBezTo>
                <a:cubicBezTo>
                  <a:pt x="65" y="12"/>
                  <a:pt x="65" y="12"/>
                  <a:pt x="65" y="13"/>
                </a:cubicBezTo>
                <a:cubicBezTo>
                  <a:pt x="66" y="12"/>
                  <a:pt x="68" y="13"/>
                  <a:pt x="67" y="11"/>
                </a:cubicBezTo>
                <a:cubicBezTo>
                  <a:pt x="69" y="11"/>
                  <a:pt x="68" y="13"/>
                  <a:pt x="70" y="13"/>
                </a:cubicBezTo>
                <a:cubicBezTo>
                  <a:pt x="68" y="11"/>
                  <a:pt x="70" y="11"/>
                  <a:pt x="72" y="12"/>
                </a:cubicBezTo>
                <a:cubicBezTo>
                  <a:pt x="72" y="12"/>
                  <a:pt x="72" y="11"/>
                  <a:pt x="71" y="11"/>
                </a:cubicBezTo>
                <a:cubicBezTo>
                  <a:pt x="71" y="10"/>
                  <a:pt x="73" y="11"/>
                  <a:pt x="74" y="11"/>
                </a:cubicBezTo>
                <a:cubicBezTo>
                  <a:pt x="73" y="11"/>
                  <a:pt x="73" y="11"/>
                  <a:pt x="73" y="12"/>
                </a:cubicBezTo>
                <a:cubicBezTo>
                  <a:pt x="77" y="11"/>
                  <a:pt x="79" y="10"/>
                  <a:pt x="83" y="9"/>
                </a:cubicBezTo>
                <a:cubicBezTo>
                  <a:pt x="83" y="10"/>
                  <a:pt x="88" y="11"/>
                  <a:pt x="87" y="9"/>
                </a:cubicBezTo>
                <a:cubicBezTo>
                  <a:pt x="89" y="10"/>
                  <a:pt x="87" y="12"/>
                  <a:pt x="90" y="12"/>
                </a:cubicBezTo>
                <a:cubicBezTo>
                  <a:pt x="91" y="15"/>
                  <a:pt x="92" y="13"/>
                  <a:pt x="94" y="14"/>
                </a:cubicBezTo>
                <a:cubicBezTo>
                  <a:pt x="99" y="20"/>
                  <a:pt x="108" y="31"/>
                  <a:pt x="107" y="41"/>
                </a:cubicBezTo>
                <a:cubicBezTo>
                  <a:pt x="107" y="41"/>
                  <a:pt x="105" y="40"/>
                  <a:pt x="106" y="39"/>
                </a:cubicBezTo>
                <a:cubicBezTo>
                  <a:pt x="104" y="35"/>
                  <a:pt x="98" y="38"/>
                  <a:pt x="96" y="34"/>
                </a:cubicBezTo>
                <a:cubicBezTo>
                  <a:pt x="94" y="35"/>
                  <a:pt x="96" y="35"/>
                  <a:pt x="95" y="36"/>
                </a:cubicBezTo>
                <a:cubicBezTo>
                  <a:pt x="94" y="34"/>
                  <a:pt x="92" y="34"/>
                  <a:pt x="89" y="34"/>
                </a:cubicBezTo>
                <a:cubicBezTo>
                  <a:pt x="90" y="34"/>
                  <a:pt x="90" y="35"/>
                  <a:pt x="90" y="35"/>
                </a:cubicBezTo>
                <a:cubicBezTo>
                  <a:pt x="89" y="33"/>
                  <a:pt x="87" y="34"/>
                  <a:pt x="86" y="35"/>
                </a:cubicBezTo>
                <a:cubicBezTo>
                  <a:pt x="83" y="34"/>
                  <a:pt x="73" y="35"/>
                  <a:pt x="73" y="38"/>
                </a:cubicBezTo>
                <a:cubicBezTo>
                  <a:pt x="72" y="37"/>
                  <a:pt x="72" y="36"/>
                  <a:pt x="69" y="37"/>
                </a:cubicBezTo>
                <a:cubicBezTo>
                  <a:pt x="69" y="37"/>
                  <a:pt x="69" y="38"/>
                  <a:pt x="70" y="39"/>
                </a:cubicBezTo>
                <a:cubicBezTo>
                  <a:pt x="69" y="39"/>
                  <a:pt x="69" y="38"/>
                  <a:pt x="68" y="37"/>
                </a:cubicBezTo>
                <a:cubicBezTo>
                  <a:pt x="66" y="38"/>
                  <a:pt x="64" y="39"/>
                  <a:pt x="62" y="39"/>
                </a:cubicBezTo>
                <a:cubicBezTo>
                  <a:pt x="64" y="41"/>
                  <a:pt x="60" y="40"/>
                  <a:pt x="59" y="42"/>
                </a:cubicBezTo>
                <a:cubicBezTo>
                  <a:pt x="58" y="42"/>
                  <a:pt x="59" y="41"/>
                  <a:pt x="59" y="40"/>
                </a:cubicBezTo>
                <a:cubicBezTo>
                  <a:pt x="58" y="41"/>
                  <a:pt x="57" y="43"/>
                  <a:pt x="58" y="43"/>
                </a:cubicBezTo>
                <a:cubicBezTo>
                  <a:pt x="54" y="44"/>
                  <a:pt x="52" y="42"/>
                  <a:pt x="50" y="46"/>
                </a:cubicBezTo>
                <a:cubicBezTo>
                  <a:pt x="47" y="47"/>
                  <a:pt x="45" y="48"/>
                  <a:pt x="42" y="50"/>
                </a:cubicBezTo>
                <a:cubicBezTo>
                  <a:pt x="42" y="50"/>
                  <a:pt x="43" y="50"/>
                  <a:pt x="41" y="51"/>
                </a:cubicBezTo>
                <a:cubicBezTo>
                  <a:pt x="38" y="52"/>
                  <a:pt x="34" y="56"/>
                  <a:pt x="32" y="58"/>
                </a:cubicBezTo>
                <a:cubicBezTo>
                  <a:pt x="32" y="58"/>
                  <a:pt x="33" y="59"/>
                  <a:pt x="32" y="59"/>
                </a:cubicBezTo>
                <a:cubicBezTo>
                  <a:pt x="32" y="59"/>
                  <a:pt x="32" y="58"/>
                  <a:pt x="32" y="58"/>
                </a:cubicBezTo>
                <a:cubicBezTo>
                  <a:pt x="31" y="59"/>
                  <a:pt x="29" y="60"/>
                  <a:pt x="28" y="61"/>
                </a:cubicBezTo>
                <a:cubicBezTo>
                  <a:pt x="27" y="62"/>
                  <a:pt x="19" y="69"/>
                  <a:pt x="20" y="72"/>
                </a:cubicBezTo>
                <a:cubicBezTo>
                  <a:pt x="19" y="72"/>
                  <a:pt x="19" y="71"/>
                  <a:pt x="19" y="71"/>
                </a:cubicBezTo>
                <a:cubicBezTo>
                  <a:pt x="18" y="71"/>
                  <a:pt x="20" y="73"/>
                  <a:pt x="18" y="72"/>
                </a:cubicBezTo>
                <a:cubicBezTo>
                  <a:pt x="18" y="68"/>
                  <a:pt x="19" y="63"/>
                  <a:pt x="18" y="60"/>
                </a:cubicBezTo>
                <a:cubicBezTo>
                  <a:pt x="18" y="59"/>
                  <a:pt x="19" y="59"/>
                  <a:pt x="18" y="59"/>
                </a:cubicBezTo>
                <a:close/>
                <a:moveTo>
                  <a:pt x="88" y="35"/>
                </a:moveTo>
                <a:cubicBezTo>
                  <a:pt x="90" y="34"/>
                  <a:pt x="89" y="36"/>
                  <a:pt x="90" y="36"/>
                </a:cubicBezTo>
                <a:cubicBezTo>
                  <a:pt x="90" y="36"/>
                  <a:pt x="90" y="37"/>
                  <a:pt x="89" y="37"/>
                </a:cubicBezTo>
                <a:cubicBezTo>
                  <a:pt x="89" y="36"/>
                  <a:pt x="88" y="36"/>
                  <a:pt x="88" y="35"/>
                </a:cubicBezTo>
                <a:close/>
                <a:moveTo>
                  <a:pt x="57" y="51"/>
                </a:moveTo>
                <a:cubicBezTo>
                  <a:pt x="55" y="51"/>
                  <a:pt x="56" y="52"/>
                  <a:pt x="54" y="51"/>
                </a:cubicBezTo>
                <a:cubicBezTo>
                  <a:pt x="54" y="50"/>
                  <a:pt x="57" y="51"/>
                  <a:pt x="56" y="50"/>
                </a:cubicBezTo>
                <a:cubicBezTo>
                  <a:pt x="57" y="50"/>
                  <a:pt x="57" y="50"/>
                  <a:pt x="57" y="51"/>
                </a:cubicBezTo>
                <a:close/>
                <a:moveTo>
                  <a:pt x="51" y="54"/>
                </a:moveTo>
                <a:cubicBezTo>
                  <a:pt x="50" y="54"/>
                  <a:pt x="50" y="55"/>
                  <a:pt x="49" y="55"/>
                </a:cubicBezTo>
                <a:cubicBezTo>
                  <a:pt x="50" y="54"/>
                  <a:pt x="50" y="54"/>
                  <a:pt x="50" y="53"/>
                </a:cubicBezTo>
                <a:cubicBezTo>
                  <a:pt x="51" y="53"/>
                  <a:pt x="51" y="53"/>
                  <a:pt x="51" y="54"/>
                </a:cubicBezTo>
                <a:close/>
                <a:moveTo>
                  <a:pt x="43" y="59"/>
                </a:moveTo>
                <a:cubicBezTo>
                  <a:pt x="42" y="60"/>
                  <a:pt x="41" y="61"/>
                  <a:pt x="39" y="61"/>
                </a:cubicBezTo>
                <a:cubicBezTo>
                  <a:pt x="39" y="59"/>
                  <a:pt x="42" y="58"/>
                  <a:pt x="43" y="59"/>
                </a:cubicBezTo>
                <a:close/>
                <a:moveTo>
                  <a:pt x="36" y="63"/>
                </a:moveTo>
                <a:cubicBezTo>
                  <a:pt x="36" y="62"/>
                  <a:pt x="37" y="61"/>
                  <a:pt x="38" y="61"/>
                </a:cubicBezTo>
                <a:cubicBezTo>
                  <a:pt x="39" y="61"/>
                  <a:pt x="38" y="62"/>
                  <a:pt x="39" y="62"/>
                </a:cubicBezTo>
                <a:cubicBezTo>
                  <a:pt x="38" y="62"/>
                  <a:pt x="37" y="63"/>
                  <a:pt x="36" y="63"/>
                </a:cubicBezTo>
                <a:close/>
                <a:moveTo>
                  <a:pt x="36" y="64"/>
                </a:moveTo>
                <a:cubicBezTo>
                  <a:pt x="36" y="66"/>
                  <a:pt x="35" y="65"/>
                  <a:pt x="34" y="64"/>
                </a:cubicBezTo>
                <a:cubicBezTo>
                  <a:pt x="34" y="63"/>
                  <a:pt x="36" y="64"/>
                  <a:pt x="36" y="64"/>
                </a:cubicBezTo>
                <a:close/>
                <a:moveTo>
                  <a:pt x="29" y="65"/>
                </a:moveTo>
                <a:cubicBezTo>
                  <a:pt x="27" y="65"/>
                  <a:pt x="28" y="64"/>
                  <a:pt x="27" y="64"/>
                </a:cubicBezTo>
                <a:cubicBezTo>
                  <a:pt x="28" y="64"/>
                  <a:pt x="29" y="62"/>
                  <a:pt x="29" y="61"/>
                </a:cubicBezTo>
                <a:cubicBezTo>
                  <a:pt x="31" y="62"/>
                  <a:pt x="28" y="63"/>
                  <a:pt x="29" y="65"/>
                </a:cubicBezTo>
                <a:close/>
                <a:moveTo>
                  <a:pt x="18" y="74"/>
                </a:moveTo>
                <a:cubicBezTo>
                  <a:pt x="20" y="73"/>
                  <a:pt x="24" y="68"/>
                  <a:pt x="25" y="65"/>
                </a:cubicBezTo>
                <a:cubicBezTo>
                  <a:pt x="25" y="65"/>
                  <a:pt x="26" y="64"/>
                  <a:pt x="27" y="65"/>
                </a:cubicBezTo>
                <a:cubicBezTo>
                  <a:pt x="27" y="66"/>
                  <a:pt x="26" y="66"/>
                  <a:pt x="25" y="66"/>
                </a:cubicBezTo>
                <a:cubicBezTo>
                  <a:pt x="26" y="68"/>
                  <a:pt x="21" y="74"/>
                  <a:pt x="18" y="74"/>
                </a:cubicBezTo>
                <a:close/>
                <a:moveTo>
                  <a:pt x="17" y="63"/>
                </a:moveTo>
                <a:cubicBezTo>
                  <a:pt x="17" y="64"/>
                  <a:pt x="18" y="65"/>
                  <a:pt x="17" y="65"/>
                </a:cubicBezTo>
                <a:cubicBezTo>
                  <a:pt x="18" y="65"/>
                  <a:pt x="18" y="66"/>
                  <a:pt x="18" y="66"/>
                </a:cubicBezTo>
                <a:cubicBezTo>
                  <a:pt x="16" y="67"/>
                  <a:pt x="16" y="65"/>
                  <a:pt x="17" y="63"/>
                </a:cubicBezTo>
                <a:close/>
                <a:moveTo>
                  <a:pt x="16" y="100"/>
                </a:moveTo>
                <a:cubicBezTo>
                  <a:pt x="14" y="101"/>
                  <a:pt x="15" y="98"/>
                  <a:pt x="14" y="98"/>
                </a:cubicBezTo>
                <a:cubicBezTo>
                  <a:pt x="14" y="98"/>
                  <a:pt x="15" y="98"/>
                  <a:pt x="15" y="97"/>
                </a:cubicBezTo>
                <a:cubicBezTo>
                  <a:pt x="16" y="97"/>
                  <a:pt x="15" y="99"/>
                  <a:pt x="16" y="100"/>
                </a:cubicBezTo>
                <a:close/>
                <a:moveTo>
                  <a:pt x="15" y="81"/>
                </a:moveTo>
                <a:cubicBezTo>
                  <a:pt x="15" y="80"/>
                  <a:pt x="16" y="80"/>
                  <a:pt x="16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7" y="80"/>
                  <a:pt x="17" y="80"/>
                  <a:pt x="17" y="79"/>
                </a:cubicBezTo>
                <a:cubicBezTo>
                  <a:pt x="16" y="80"/>
                  <a:pt x="17" y="82"/>
                  <a:pt x="15" y="81"/>
                </a:cubicBezTo>
                <a:close/>
                <a:moveTo>
                  <a:pt x="16" y="111"/>
                </a:moveTo>
                <a:cubicBezTo>
                  <a:pt x="19" y="112"/>
                  <a:pt x="16" y="115"/>
                  <a:pt x="19" y="115"/>
                </a:cubicBezTo>
                <a:cubicBezTo>
                  <a:pt x="19" y="116"/>
                  <a:pt x="19" y="116"/>
                  <a:pt x="17" y="116"/>
                </a:cubicBezTo>
                <a:cubicBezTo>
                  <a:pt x="17" y="115"/>
                  <a:pt x="16" y="113"/>
                  <a:pt x="16" y="111"/>
                </a:cubicBezTo>
                <a:close/>
                <a:moveTo>
                  <a:pt x="20" y="121"/>
                </a:moveTo>
                <a:cubicBezTo>
                  <a:pt x="20" y="120"/>
                  <a:pt x="20" y="120"/>
                  <a:pt x="20" y="120"/>
                </a:cubicBezTo>
                <a:cubicBezTo>
                  <a:pt x="20" y="120"/>
                  <a:pt x="19" y="118"/>
                  <a:pt x="18" y="117"/>
                </a:cubicBezTo>
                <a:cubicBezTo>
                  <a:pt x="20" y="116"/>
                  <a:pt x="19" y="117"/>
                  <a:pt x="21" y="117"/>
                </a:cubicBezTo>
                <a:cubicBezTo>
                  <a:pt x="21" y="119"/>
                  <a:pt x="20" y="119"/>
                  <a:pt x="20" y="121"/>
                </a:cubicBezTo>
                <a:close/>
                <a:moveTo>
                  <a:pt x="21" y="115"/>
                </a:moveTo>
                <a:cubicBezTo>
                  <a:pt x="21" y="110"/>
                  <a:pt x="20" y="105"/>
                  <a:pt x="17" y="101"/>
                </a:cubicBezTo>
                <a:cubicBezTo>
                  <a:pt x="19" y="96"/>
                  <a:pt x="15" y="89"/>
                  <a:pt x="20" y="84"/>
                </a:cubicBezTo>
                <a:cubicBezTo>
                  <a:pt x="20" y="84"/>
                  <a:pt x="20" y="83"/>
                  <a:pt x="19" y="83"/>
                </a:cubicBezTo>
                <a:cubicBezTo>
                  <a:pt x="19" y="84"/>
                  <a:pt x="19" y="85"/>
                  <a:pt x="19" y="85"/>
                </a:cubicBezTo>
                <a:cubicBezTo>
                  <a:pt x="18" y="86"/>
                  <a:pt x="18" y="83"/>
                  <a:pt x="19" y="82"/>
                </a:cubicBezTo>
                <a:cubicBezTo>
                  <a:pt x="21" y="84"/>
                  <a:pt x="23" y="79"/>
                  <a:pt x="24" y="76"/>
                </a:cubicBezTo>
                <a:cubicBezTo>
                  <a:pt x="24" y="75"/>
                  <a:pt x="30" y="71"/>
                  <a:pt x="28" y="70"/>
                </a:cubicBezTo>
                <a:cubicBezTo>
                  <a:pt x="30" y="69"/>
                  <a:pt x="31" y="67"/>
                  <a:pt x="32" y="66"/>
                </a:cubicBezTo>
                <a:cubicBezTo>
                  <a:pt x="33" y="68"/>
                  <a:pt x="30" y="69"/>
                  <a:pt x="29" y="70"/>
                </a:cubicBezTo>
                <a:cubicBezTo>
                  <a:pt x="30" y="72"/>
                  <a:pt x="30" y="69"/>
                  <a:pt x="32" y="70"/>
                </a:cubicBezTo>
                <a:cubicBezTo>
                  <a:pt x="31" y="68"/>
                  <a:pt x="38" y="65"/>
                  <a:pt x="41" y="63"/>
                </a:cubicBezTo>
                <a:cubicBezTo>
                  <a:pt x="41" y="62"/>
                  <a:pt x="42" y="61"/>
                  <a:pt x="44" y="60"/>
                </a:cubicBezTo>
                <a:cubicBezTo>
                  <a:pt x="44" y="60"/>
                  <a:pt x="44" y="60"/>
                  <a:pt x="44" y="61"/>
                </a:cubicBezTo>
                <a:cubicBezTo>
                  <a:pt x="45" y="58"/>
                  <a:pt x="50" y="59"/>
                  <a:pt x="51" y="55"/>
                </a:cubicBezTo>
                <a:cubicBezTo>
                  <a:pt x="51" y="55"/>
                  <a:pt x="52" y="55"/>
                  <a:pt x="52" y="56"/>
                </a:cubicBezTo>
                <a:cubicBezTo>
                  <a:pt x="53" y="54"/>
                  <a:pt x="54" y="55"/>
                  <a:pt x="54" y="53"/>
                </a:cubicBezTo>
                <a:cubicBezTo>
                  <a:pt x="56" y="53"/>
                  <a:pt x="59" y="53"/>
                  <a:pt x="59" y="50"/>
                </a:cubicBezTo>
                <a:cubicBezTo>
                  <a:pt x="59" y="50"/>
                  <a:pt x="60" y="50"/>
                  <a:pt x="60" y="51"/>
                </a:cubicBezTo>
                <a:cubicBezTo>
                  <a:pt x="61" y="50"/>
                  <a:pt x="60" y="48"/>
                  <a:pt x="63" y="50"/>
                </a:cubicBezTo>
                <a:cubicBezTo>
                  <a:pt x="63" y="50"/>
                  <a:pt x="63" y="48"/>
                  <a:pt x="64" y="48"/>
                </a:cubicBezTo>
                <a:cubicBezTo>
                  <a:pt x="64" y="48"/>
                  <a:pt x="64" y="48"/>
                  <a:pt x="64" y="49"/>
                </a:cubicBezTo>
                <a:cubicBezTo>
                  <a:pt x="65" y="49"/>
                  <a:pt x="65" y="48"/>
                  <a:pt x="65" y="47"/>
                </a:cubicBezTo>
                <a:cubicBezTo>
                  <a:pt x="66" y="46"/>
                  <a:pt x="66" y="47"/>
                  <a:pt x="66" y="48"/>
                </a:cubicBezTo>
                <a:cubicBezTo>
                  <a:pt x="67" y="48"/>
                  <a:pt x="66" y="46"/>
                  <a:pt x="66" y="45"/>
                </a:cubicBezTo>
                <a:cubicBezTo>
                  <a:pt x="67" y="46"/>
                  <a:pt x="68" y="46"/>
                  <a:pt x="69" y="46"/>
                </a:cubicBezTo>
                <a:cubicBezTo>
                  <a:pt x="69" y="46"/>
                  <a:pt x="68" y="47"/>
                  <a:pt x="67" y="47"/>
                </a:cubicBezTo>
                <a:cubicBezTo>
                  <a:pt x="68" y="48"/>
                  <a:pt x="69" y="44"/>
                  <a:pt x="70" y="47"/>
                </a:cubicBezTo>
                <a:cubicBezTo>
                  <a:pt x="71" y="44"/>
                  <a:pt x="77" y="42"/>
                  <a:pt x="79" y="44"/>
                </a:cubicBezTo>
                <a:cubicBezTo>
                  <a:pt x="80" y="42"/>
                  <a:pt x="83" y="42"/>
                  <a:pt x="85" y="41"/>
                </a:cubicBezTo>
                <a:cubicBezTo>
                  <a:pt x="85" y="42"/>
                  <a:pt x="83" y="42"/>
                  <a:pt x="84" y="43"/>
                </a:cubicBezTo>
                <a:cubicBezTo>
                  <a:pt x="84" y="41"/>
                  <a:pt x="86" y="42"/>
                  <a:pt x="87" y="40"/>
                </a:cubicBezTo>
                <a:cubicBezTo>
                  <a:pt x="90" y="42"/>
                  <a:pt x="96" y="42"/>
                  <a:pt x="100" y="44"/>
                </a:cubicBezTo>
                <a:cubicBezTo>
                  <a:pt x="100" y="47"/>
                  <a:pt x="102" y="50"/>
                  <a:pt x="100" y="52"/>
                </a:cubicBezTo>
                <a:cubicBezTo>
                  <a:pt x="102" y="53"/>
                  <a:pt x="101" y="53"/>
                  <a:pt x="101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6"/>
                  <a:pt x="101" y="56"/>
                  <a:pt x="101" y="58"/>
                </a:cubicBezTo>
                <a:cubicBezTo>
                  <a:pt x="99" y="59"/>
                  <a:pt x="98" y="62"/>
                  <a:pt x="99" y="65"/>
                </a:cubicBezTo>
                <a:cubicBezTo>
                  <a:pt x="99" y="65"/>
                  <a:pt x="99" y="65"/>
                  <a:pt x="99" y="64"/>
                </a:cubicBezTo>
                <a:cubicBezTo>
                  <a:pt x="100" y="64"/>
                  <a:pt x="99" y="65"/>
                  <a:pt x="100" y="66"/>
                </a:cubicBezTo>
                <a:cubicBezTo>
                  <a:pt x="98" y="66"/>
                  <a:pt x="98" y="66"/>
                  <a:pt x="98" y="66"/>
                </a:cubicBezTo>
                <a:cubicBezTo>
                  <a:pt x="98" y="68"/>
                  <a:pt x="97" y="69"/>
                  <a:pt x="97" y="70"/>
                </a:cubicBezTo>
                <a:cubicBezTo>
                  <a:pt x="94" y="69"/>
                  <a:pt x="92" y="70"/>
                  <a:pt x="89" y="71"/>
                </a:cubicBezTo>
                <a:cubicBezTo>
                  <a:pt x="92" y="69"/>
                  <a:pt x="86" y="71"/>
                  <a:pt x="85" y="69"/>
                </a:cubicBezTo>
                <a:cubicBezTo>
                  <a:pt x="84" y="70"/>
                  <a:pt x="85" y="70"/>
                  <a:pt x="86" y="70"/>
                </a:cubicBezTo>
                <a:cubicBezTo>
                  <a:pt x="86" y="71"/>
                  <a:pt x="83" y="71"/>
                  <a:pt x="84" y="70"/>
                </a:cubicBezTo>
                <a:cubicBezTo>
                  <a:pt x="83" y="70"/>
                  <a:pt x="82" y="70"/>
                  <a:pt x="82" y="72"/>
                </a:cubicBezTo>
                <a:cubicBezTo>
                  <a:pt x="81" y="71"/>
                  <a:pt x="82" y="71"/>
                  <a:pt x="82" y="70"/>
                </a:cubicBezTo>
                <a:cubicBezTo>
                  <a:pt x="78" y="70"/>
                  <a:pt x="78" y="74"/>
                  <a:pt x="74" y="73"/>
                </a:cubicBezTo>
                <a:cubicBezTo>
                  <a:pt x="74" y="74"/>
                  <a:pt x="76" y="73"/>
                  <a:pt x="75" y="75"/>
                </a:cubicBezTo>
                <a:cubicBezTo>
                  <a:pt x="74" y="75"/>
                  <a:pt x="72" y="74"/>
                  <a:pt x="72" y="75"/>
                </a:cubicBezTo>
                <a:cubicBezTo>
                  <a:pt x="72" y="75"/>
                  <a:pt x="72" y="74"/>
                  <a:pt x="72" y="74"/>
                </a:cubicBezTo>
                <a:cubicBezTo>
                  <a:pt x="69" y="76"/>
                  <a:pt x="64" y="75"/>
                  <a:pt x="65" y="79"/>
                </a:cubicBezTo>
                <a:cubicBezTo>
                  <a:pt x="64" y="79"/>
                  <a:pt x="63" y="76"/>
                  <a:pt x="62" y="78"/>
                </a:cubicBezTo>
                <a:cubicBezTo>
                  <a:pt x="62" y="78"/>
                  <a:pt x="63" y="78"/>
                  <a:pt x="63" y="78"/>
                </a:cubicBezTo>
                <a:cubicBezTo>
                  <a:pt x="63" y="78"/>
                  <a:pt x="64" y="81"/>
                  <a:pt x="62" y="81"/>
                </a:cubicBezTo>
                <a:cubicBezTo>
                  <a:pt x="63" y="80"/>
                  <a:pt x="63" y="80"/>
                  <a:pt x="62" y="78"/>
                </a:cubicBezTo>
                <a:cubicBezTo>
                  <a:pt x="61" y="78"/>
                  <a:pt x="61" y="79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2" y="83"/>
                  <a:pt x="61" y="81"/>
                  <a:pt x="61" y="80"/>
                </a:cubicBezTo>
                <a:cubicBezTo>
                  <a:pt x="61" y="80"/>
                  <a:pt x="60" y="80"/>
                  <a:pt x="60" y="81"/>
                </a:cubicBezTo>
                <a:cubicBezTo>
                  <a:pt x="60" y="81"/>
                  <a:pt x="60" y="80"/>
                  <a:pt x="61" y="80"/>
                </a:cubicBezTo>
                <a:cubicBezTo>
                  <a:pt x="59" y="78"/>
                  <a:pt x="58" y="81"/>
                  <a:pt x="58" y="82"/>
                </a:cubicBezTo>
                <a:cubicBezTo>
                  <a:pt x="57" y="81"/>
                  <a:pt x="52" y="85"/>
                  <a:pt x="53" y="87"/>
                </a:cubicBezTo>
                <a:cubicBezTo>
                  <a:pt x="51" y="86"/>
                  <a:pt x="46" y="89"/>
                  <a:pt x="45" y="92"/>
                </a:cubicBezTo>
                <a:cubicBezTo>
                  <a:pt x="44" y="91"/>
                  <a:pt x="41" y="94"/>
                  <a:pt x="42" y="94"/>
                </a:cubicBezTo>
                <a:cubicBezTo>
                  <a:pt x="41" y="94"/>
                  <a:pt x="38" y="97"/>
                  <a:pt x="38" y="98"/>
                </a:cubicBezTo>
                <a:cubicBezTo>
                  <a:pt x="36" y="98"/>
                  <a:pt x="31" y="101"/>
                  <a:pt x="31" y="104"/>
                </a:cubicBezTo>
                <a:cubicBezTo>
                  <a:pt x="31" y="104"/>
                  <a:pt x="28" y="103"/>
                  <a:pt x="29" y="105"/>
                </a:cubicBezTo>
                <a:cubicBezTo>
                  <a:pt x="25" y="107"/>
                  <a:pt x="25" y="113"/>
                  <a:pt x="23" y="115"/>
                </a:cubicBezTo>
                <a:cubicBezTo>
                  <a:pt x="22" y="117"/>
                  <a:pt x="22" y="114"/>
                  <a:pt x="21" y="115"/>
                </a:cubicBezTo>
                <a:close/>
                <a:moveTo>
                  <a:pt x="96" y="72"/>
                </a:moveTo>
                <a:cubicBezTo>
                  <a:pt x="96" y="73"/>
                  <a:pt x="93" y="72"/>
                  <a:pt x="93" y="71"/>
                </a:cubicBezTo>
                <a:cubicBezTo>
                  <a:pt x="94" y="71"/>
                  <a:pt x="95" y="71"/>
                  <a:pt x="95" y="70"/>
                </a:cubicBezTo>
                <a:cubicBezTo>
                  <a:pt x="95" y="70"/>
                  <a:pt x="95" y="71"/>
                  <a:pt x="95" y="71"/>
                </a:cubicBezTo>
                <a:cubicBezTo>
                  <a:pt x="95" y="71"/>
                  <a:pt x="96" y="72"/>
                  <a:pt x="96" y="72"/>
                </a:cubicBezTo>
                <a:close/>
                <a:moveTo>
                  <a:pt x="36" y="142"/>
                </a:moveTo>
                <a:cubicBezTo>
                  <a:pt x="30" y="137"/>
                  <a:pt x="26" y="130"/>
                  <a:pt x="22" y="124"/>
                </a:cubicBezTo>
                <a:cubicBezTo>
                  <a:pt x="23" y="123"/>
                  <a:pt x="23" y="123"/>
                  <a:pt x="24" y="123"/>
                </a:cubicBezTo>
                <a:cubicBezTo>
                  <a:pt x="25" y="124"/>
                  <a:pt x="24" y="124"/>
                  <a:pt x="24" y="125"/>
                </a:cubicBezTo>
                <a:cubicBezTo>
                  <a:pt x="25" y="126"/>
                  <a:pt x="25" y="124"/>
                  <a:pt x="25" y="124"/>
                </a:cubicBezTo>
                <a:cubicBezTo>
                  <a:pt x="26" y="125"/>
                  <a:pt x="25" y="127"/>
                  <a:pt x="27" y="128"/>
                </a:cubicBezTo>
                <a:cubicBezTo>
                  <a:pt x="27" y="127"/>
                  <a:pt x="28" y="128"/>
                  <a:pt x="29" y="129"/>
                </a:cubicBezTo>
                <a:cubicBezTo>
                  <a:pt x="29" y="130"/>
                  <a:pt x="29" y="128"/>
                  <a:pt x="28" y="129"/>
                </a:cubicBezTo>
                <a:cubicBezTo>
                  <a:pt x="28" y="130"/>
                  <a:pt x="29" y="131"/>
                  <a:pt x="29" y="132"/>
                </a:cubicBezTo>
                <a:cubicBezTo>
                  <a:pt x="30" y="131"/>
                  <a:pt x="30" y="131"/>
                  <a:pt x="30" y="130"/>
                </a:cubicBezTo>
                <a:cubicBezTo>
                  <a:pt x="31" y="130"/>
                  <a:pt x="32" y="131"/>
                  <a:pt x="32" y="132"/>
                </a:cubicBezTo>
                <a:cubicBezTo>
                  <a:pt x="31" y="132"/>
                  <a:pt x="30" y="132"/>
                  <a:pt x="30" y="131"/>
                </a:cubicBezTo>
                <a:cubicBezTo>
                  <a:pt x="30" y="131"/>
                  <a:pt x="30" y="134"/>
                  <a:pt x="31" y="134"/>
                </a:cubicBezTo>
                <a:cubicBezTo>
                  <a:pt x="31" y="132"/>
                  <a:pt x="33" y="134"/>
                  <a:pt x="33" y="133"/>
                </a:cubicBezTo>
                <a:cubicBezTo>
                  <a:pt x="34" y="133"/>
                  <a:pt x="34" y="136"/>
                  <a:pt x="34" y="136"/>
                </a:cubicBezTo>
                <a:cubicBezTo>
                  <a:pt x="35" y="137"/>
                  <a:pt x="38" y="139"/>
                  <a:pt x="36" y="142"/>
                </a:cubicBezTo>
                <a:close/>
                <a:moveTo>
                  <a:pt x="36" y="135"/>
                </a:moveTo>
                <a:cubicBezTo>
                  <a:pt x="37" y="133"/>
                  <a:pt x="32" y="130"/>
                  <a:pt x="31" y="129"/>
                </a:cubicBezTo>
                <a:cubicBezTo>
                  <a:pt x="30" y="124"/>
                  <a:pt x="26" y="123"/>
                  <a:pt x="25" y="119"/>
                </a:cubicBezTo>
                <a:cubicBezTo>
                  <a:pt x="27" y="121"/>
                  <a:pt x="27" y="116"/>
                  <a:pt x="29" y="115"/>
                </a:cubicBezTo>
                <a:cubicBezTo>
                  <a:pt x="28" y="114"/>
                  <a:pt x="29" y="113"/>
                  <a:pt x="30" y="112"/>
                </a:cubicBezTo>
                <a:cubicBezTo>
                  <a:pt x="30" y="113"/>
                  <a:pt x="30" y="113"/>
                  <a:pt x="30" y="114"/>
                </a:cubicBezTo>
                <a:cubicBezTo>
                  <a:pt x="32" y="113"/>
                  <a:pt x="35" y="111"/>
                  <a:pt x="34" y="108"/>
                </a:cubicBezTo>
                <a:cubicBezTo>
                  <a:pt x="34" y="108"/>
                  <a:pt x="34" y="109"/>
                  <a:pt x="35" y="109"/>
                </a:cubicBezTo>
                <a:cubicBezTo>
                  <a:pt x="39" y="107"/>
                  <a:pt x="41" y="103"/>
                  <a:pt x="44" y="101"/>
                </a:cubicBezTo>
                <a:cubicBezTo>
                  <a:pt x="47" y="98"/>
                  <a:pt x="52" y="96"/>
                  <a:pt x="55" y="92"/>
                </a:cubicBezTo>
                <a:cubicBezTo>
                  <a:pt x="57" y="92"/>
                  <a:pt x="60" y="89"/>
                  <a:pt x="62" y="87"/>
                </a:cubicBezTo>
                <a:cubicBezTo>
                  <a:pt x="64" y="86"/>
                  <a:pt x="66" y="86"/>
                  <a:pt x="67" y="83"/>
                </a:cubicBezTo>
                <a:cubicBezTo>
                  <a:pt x="67" y="83"/>
                  <a:pt x="67" y="84"/>
                  <a:pt x="67" y="85"/>
                </a:cubicBezTo>
                <a:cubicBezTo>
                  <a:pt x="70" y="82"/>
                  <a:pt x="74" y="81"/>
                  <a:pt x="77" y="79"/>
                </a:cubicBezTo>
                <a:cubicBezTo>
                  <a:pt x="79" y="80"/>
                  <a:pt x="83" y="77"/>
                  <a:pt x="86" y="77"/>
                </a:cubicBezTo>
                <a:cubicBezTo>
                  <a:pt x="83" y="80"/>
                  <a:pt x="79" y="81"/>
                  <a:pt x="77" y="82"/>
                </a:cubicBezTo>
                <a:cubicBezTo>
                  <a:pt x="81" y="82"/>
                  <a:pt x="85" y="80"/>
                  <a:pt x="91" y="81"/>
                </a:cubicBezTo>
                <a:cubicBezTo>
                  <a:pt x="90" y="79"/>
                  <a:pt x="90" y="78"/>
                  <a:pt x="91" y="76"/>
                </a:cubicBezTo>
                <a:cubicBezTo>
                  <a:pt x="92" y="76"/>
                  <a:pt x="92" y="76"/>
                  <a:pt x="91" y="76"/>
                </a:cubicBezTo>
                <a:cubicBezTo>
                  <a:pt x="91" y="77"/>
                  <a:pt x="92" y="77"/>
                  <a:pt x="92" y="77"/>
                </a:cubicBezTo>
                <a:cubicBezTo>
                  <a:pt x="92" y="81"/>
                  <a:pt x="92" y="82"/>
                  <a:pt x="89" y="86"/>
                </a:cubicBezTo>
                <a:cubicBezTo>
                  <a:pt x="91" y="94"/>
                  <a:pt x="84" y="102"/>
                  <a:pt x="85" y="110"/>
                </a:cubicBezTo>
                <a:cubicBezTo>
                  <a:pt x="68" y="107"/>
                  <a:pt x="57" y="122"/>
                  <a:pt x="45" y="130"/>
                </a:cubicBezTo>
                <a:cubicBezTo>
                  <a:pt x="45" y="131"/>
                  <a:pt x="45" y="132"/>
                  <a:pt x="44" y="132"/>
                </a:cubicBezTo>
                <a:cubicBezTo>
                  <a:pt x="43" y="132"/>
                  <a:pt x="45" y="131"/>
                  <a:pt x="44" y="130"/>
                </a:cubicBezTo>
                <a:cubicBezTo>
                  <a:pt x="43" y="133"/>
                  <a:pt x="39" y="133"/>
                  <a:pt x="39" y="136"/>
                </a:cubicBezTo>
                <a:cubicBezTo>
                  <a:pt x="37" y="137"/>
                  <a:pt x="38" y="135"/>
                  <a:pt x="36" y="135"/>
                </a:cubicBezTo>
                <a:close/>
                <a:moveTo>
                  <a:pt x="64" y="124"/>
                </a:moveTo>
                <a:cubicBezTo>
                  <a:pt x="62" y="125"/>
                  <a:pt x="60" y="127"/>
                  <a:pt x="58" y="126"/>
                </a:cubicBezTo>
                <a:cubicBezTo>
                  <a:pt x="58" y="125"/>
                  <a:pt x="60" y="125"/>
                  <a:pt x="62" y="124"/>
                </a:cubicBezTo>
                <a:cubicBezTo>
                  <a:pt x="62" y="123"/>
                  <a:pt x="61" y="123"/>
                  <a:pt x="61" y="122"/>
                </a:cubicBezTo>
                <a:cubicBezTo>
                  <a:pt x="63" y="125"/>
                  <a:pt x="66" y="119"/>
                  <a:pt x="67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19"/>
                  <a:pt x="68" y="119"/>
                  <a:pt x="67" y="119"/>
                </a:cubicBezTo>
                <a:cubicBezTo>
                  <a:pt x="66" y="119"/>
                  <a:pt x="69" y="119"/>
                  <a:pt x="69" y="119"/>
                </a:cubicBezTo>
                <a:cubicBezTo>
                  <a:pt x="69" y="120"/>
                  <a:pt x="68" y="120"/>
                  <a:pt x="68" y="122"/>
                </a:cubicBezTo>
                <a:cubicBezTo>
                  <a:pt x="67" y="120"/>
                  <a:pt x="63" y="123"/>
                  <a:pt x="64" y="124"/>
                </a:cubicBezTo>
                <a:close/>
                <a:moveTo>
                  <a:pt x="41" y="147"/>
                </a:moveTo>
                <a:cubicBezTo>
                  <a:pt x="40" y="147"/>
                  <a:pt x="40" y="147"/>
                  <a:pt x="40" y="147"/>
                </a:cubicBezTo>
                <a:cubicBezTo>
                  <a:pt x="39" y="146"/>
                  <a:pt x="40" y="145"/>
                  <a:pt x="40" y="145"/>
                </a:cubicBezTo>
                <a:cubicBezTo>
                  <a:pt x="40" y="143"/>
                  <a:pt x="39" y="145"/>
                  <a:pt x="39" y="146"/>
                </a:cubicBezTo>
                <a:cubicBezTo>
                  <a:pt x="37" y="144"/>
                  <a:pt x="41" y="144"/>
                  <a:pt x="41" y="143"/>
                </a:cubicBezTo>
                <a:cubicBezTo>
                  <a:pt x="41" y="143"/>
                  <a:pt x="41" y="144"/>
                  <a:pt x="42" y="144"/>
                </a:cubicBezTo>
                <a:cubicBezTo>
                  <a:pt x="41" y="145"/>
                  <a:pt x="40" y="145"/>
                  <a:pt x="41" y="147"/>
                </a:cubicBezTo>
                <a:close/>
                <a:moveTo>
                  <a:pt x="38" y="153"/>
                </a:moveTo>
                <a:cubicBezTo>
                  <a:pt x="40" y="153"/>
                  <a:pt x="44" y="158"/>
                  <a:pt x="47" y="159"/>
                </a:cubicBezTo>
                <a:cubicBezTo>
                  <a:pt x="46" y="160"/>
                  <a:pt x="48" y="161"/>
                  <a:pt x="50" y="162"/>
                </a:cubicBezTo>
                <a:cubicBezTo>
                  <a:pt x="45" y="162"/>
                  <a:pt x="41" y="156"/>
                  <a:pt x="38" y="153"/>
                </a:cubicBezTo>
                <a:close/>
                <a:moveTo>
                  <a:pt x="65" y="170"/>
                </a:moveTo>
                <a:cubicBezTo>
                  <a:pt x="65" y="169"/>
                  <a:pt x="65" y="172"/>
                  <a:pt x="66" y="171"/>
                </a:cubicBezTo>
                <a:cubicBezTo>
                  <a:pt x="68" y="173"/>
                  <a:pt x="62" y="172"/>
                  <a:pt x="65" y="170"/>
                </a:cubicBezTo>
                <a:close/>
                <a:moveTo>
                  <a:pt x="67" y="172"/>
                </a:moveTo>
                <a:cubicBezTo>
                  <a:pt x="71" y="173"/>
                  <a:pt x="74" y="177"/>
                  <a:pt x="78" y="179"/>
                </a:cubicBezTo>
                <a:cubicBezTo>
                  <a:pt x="75" y="178"/>
                  <a:pt x="70" y="175"/>
                  <a:pt x="67" y="172"/>
                </a:cubicBezTo>
                <a:close/>
                <a:moveTo>
                  <a:pt x="99" y="188"/>
                </a:moveTo>
                <a:cubicBezTo>
                  <a:pt x="98" y="188"/>
                  <a:pt x="98" y="187"/>
                  <a:pt x="97" y="186"/>
                </a:cubicBezTo>
                <a:cubicBezTo>
                  <a:pt x="96" y="184"/>
                  <a:pt x="99" y="187"/>
                  <a:pt x="100" y="187"/>
                </a:cubicBezTo>
                <a:cubicBezTo>
                  <a:pt x="99" y="188"/>
                  <a:pt x="99" y="188"/>
                  <a:pt x="99" y="188"/>
                </a:cubicBezTo>
                <a:close/>
                <a:moveTo>
                  <a:pt x="109" y="193"/>
                </a:moveTo>
                <a:cubicBezTo>
                  <a:pt x="109" y="194"/>
                  <a:pt x="110" y="194"/>
                  <a:pt x="112" y="195"/>
                </a:cubicBezTo>
                <a:cubicBezTo>
                  <a:pt x="111" y="196"/>
                  <a:pt x="107" y="194"/>
                  <a:pt x="109" y="193"/>
                </a:cubicBezTo>
                <a:close/>
                <a:moveTo>
                  <a:pt x="111" y="196"/>
                </a:moveTo>
                <a:cubicBezTo>
                  <a:pt x="112" y="195"/>
                  <a:pt x="112" y="196"/>
                  <a:pt x="112" y="194"/>
                </a:cubicBezTo>
                <a:cubicBezTo>
                  <a:pt x="113" y="196"/>
                  <a:pt x="111" y="196"/>
                  <a:pt x="114" y="197"/>
                </a:cubicBezTo>
                <a:cubicBezTo>
                  <a:pt x="114" y="198"/>
                  <a:pt x="112" y="197"/>
                  <a:pt x="111" y="196"/>
                </a:cubicBezTo>
                <a:close/>
                <a:moveTo>
                  <a:pt x="117" y="206"/>
                </a:moveTo>
                <a:cubicBezTo>
                  <a:pt x="116" y="206"/>
                  <a:pt x="116" y="206"/>
                  <a:pt x="116" y="206"/>
                </a:cubicBezTo>
                <a:cubicBezTo>
                  <a:pt x="116" y="205"/>
                  <a:pt x="116" y="205"/>
                  <a:pt x="116" y="204"/>
                </a:cubicBezTo>
                <a:cubicBezTo>
                  <a:pt x="115" y="204"/>
                  <a:pt x="115" y="204"/>
                  <a:pt x="115" y="205"/>
                </a:cubicBezTo>
                <a:cubicBezTo>
                  <a:pt x="114" y="203"/>
                  <a:pt x="118" y="204"/>
                  <a:pt x="117" y="206"/>
                </a:cubicBezTo>
                <a:close/>
                <a:moveTo>
                  <a:pt x="162" y="154"/>
                </a:moveTo>
                <a:cubicBezTo>
                  <a:pt x="161" y="154"/>
                  <a:pt x="163" y="153"/>
                  <a:pt x="163" y="152"/>
                </a:cubicBezTo>
                <a:cubicBezTo>
                  <a:pt x="163" y="153"/>
                  <a:pt x="164" y="154"/>
                  <a:pt x="165" y="153"/>
                </a:cubicBezTo>
                <a:cubicBezTo>
                  <a:pt x="165" y="155"/>
                  <a:pt x="163" y="154"/>
                  <a:pt x="162" y="154"/>
                </a:cubicBezTo>
                <a:close/>
                <a:moveTo>
                  <a:pt x="163" y="146"/>
                </a:moveTo>
                <a:cubicBezTo>
                  <a:pt x="163" y="145"/>
                  <a:pt x="165" y="144"/>
                  <a:pt x="165" y="143"/>
                </a:cubicBezTo>
                <a:cubicBezTo>
                  <a:pt x="166" y="143"/>
                  <a:pt x="164" y="146"/>
                  <a:pt x="163" y="146"/>
                </a:cubicBezTo>
                <a:close/>
                <a:moveTo>
                  <a:pt x="170" y="149"/>
                </a:moveTo>
                <a:cubicBezTo>
                  <a:pt x="170" y="150"/>
                  <a:pt x="170" y="148"/>
                  <a:pt x="171" y="148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71" y="145"/>
                  <a:pt x="172" y="149"/>
                  <a:pt x="170" y="149"/>
                </a:cubicBezTo>
                <a:close/>
                <a:moveTo>
                  <a:pt x="186" y="120"/>
                </a:moveTo>
                <a:cubicBezTo>
                  <a:pt x="185" y="120"/>
                  <a:pt x="184" y="119"/>
                  <a:pt x="184" y="120"/>
                </a:cubicBezTo>
                <a:cubicBezTo>
                  <a:pt x="183" y="119"/>
                  <a:pt x="185" y="118"/>
                  <a:pt x="186" y="118"/>
                </a:cubicBezTo>
                <a:cubicBezTo>
                  <a:pt x="186" y="118"/>
                  <a:pt x="186" y="118"/>
                  <a:pt x="185" y="118"/>
                </a:cubicBezTo>
                <a:cubicBezTo>
                  <a:pt x="186" y="119"/>
                  <a:pt x="187" y="119"/>
                  <a:pt x="186" y="120"/>
                </a:cubicBezTo>
                <a:close/>
                <a:moveTo>
                  <a:pt x="194" y="98"/>
                </a:moveTo>
                <a:cubicBezTo>
                  <a:pt x="194" y="97"/>
                  <a:pt x="194" y="96"/>
                  <a:pt x="193" y="96"/>
                </a:cubicBezTo>
                <a:cubicBezTo>
                  <a:pt x="195" y="97"/>
                  <a:pt x="195" y="92"/>
                  <a:pt x="194" y="90"/>
                </a:cubicBezTo>
                <a:cubicBezTo>
                  <a:pt x="195" y="92"/>
                  <a:pt x="195" y="88"/>
                  <a:pt x="196" y="86"/>
                </a:cubicBezTo>
                <a:cubicBezTo>
                  <a:pt x="193" y="86"/>
                  <a:pt x="196" y="89"/>
                  <a:pt x="193" y="89"/>
                </a:cubicBezTo>
                <a:cubicBezTo>
                  <a:pt x="194" y="95"/>
                  <a:pt x="191" y="99"/>
                  <a:pt x="192" y="105"/>
                </a:cubicBezTo>
                <a:cubicBezTo>
                  <a:pt x="189" y="111"/>
                  <a:pt x="184" y="116"/>
                  <a:pt x="180" y="122"/>
                </a:cubicBezTo>
                <a:cubicBezTo>
                  <a:pt x="182" y="122"/>
                  <a:pt x="182" y="121"/>
                  <a:pt x="184" y="121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81" y="124"/>
                  <a:pt x="180" y="127"/>
                  <a:pt x="179" y="130"/>
                </a:cubicBezTo>
                <a:cubicBezTo>
                  <a:pt x="177" y="128"/>
                  <a:pt x="181" y="125"/>
                  <a:pt x="182" y="123"/>
                </a:cubicBezTo>
                <a:cubicBezTo>
                  <a:pt x="181" y="121"/>
                  <a:pt x="180" y="123"/>
                  <a:pt x="180" y="122"/>
                </a:cubicBezTo>
                <a:cubicBezTo>
                  <a:pt x="178" y="123"/>
                  <a:pt x="178" y="124"/>
                  <a:pt x="179" y="126"/>
                </a:cubicBezTo>
                <a:cubicBezTo>
                  <a:pt x="177" y="125"/>
                  <a:pt x="176" y="127"/>
                  <a:pt x="176" y="129"/>
                </a:cubicBezTo>
                <a:cubicBezTo>
                  <a:pt x="173" y="132"/>
                  <a:pt x="170" y="137"/>
                  <a:pt x="166" y="140"/>
                </a:cubicBezTo>
                <a:cubicBezTo>
                  <a:pt x="164" y="143"/>
                  <a:pt x="161" y="144"/>
                  <a:pt x="162" y="148"/>
                </a:cubicBezTo>
                <a:cubicBezTo>
                  <a:pt x="160" y="147"/>
                  <a:pt x="161" y="146"/>
                  <a:pt x="161" y="145"/>
                </a:cubicBezTo>
                <a:cubicBezTo>
                  <a:pt x="160" y="146"/>
                  <a:pt x="159" y="148"/>
                  <a:pt x="158" y="149"/>
                </a:cubicBezTo>
                <a:cubicBezTo>
                  <a:pt x="159" y="149"/>
                  <a:pt x="158" y="151"/>
                  <a:pt x="156" y="151"/>
                </a:cubicBezTo>
                <a:cubicBezTo>
                  <a:pt x="157" y="153"/>
                  <a:pt x="156" y="153"/>
                  <a:pt x="154" y="153"/>
                </a:cubicBezTo>
                <a:cubicBezTo>
                  <a:pt x="155" y="154"/>
                  <a:pt x="155" y="154"/>
                  <a:pt x="155" y="155"/>
                </a:cubicBezTo>
                <a:cubicBezTo>
                  <a:pt x="152" y="154"/>
                  <a:pt x="150" y="160"/>
                  <a:pt x="148" y="159"/>
                </a:cubicBezTo>
                <a:cubicBezTo>
                  <a:pt x="148" y="160"/>
                  <a:pt x="147" y="161"/>
                  <a:pt x="148" y="161"/>
                </a:cubicBezTo>
                <a:cubicBezTo>
                  <a:pt x="148" y="162"/>
                  <a:pt x="146" y="159"/>
                  <a:pt x="146" y="161"/>
                </a:cubicBezTo>
                <a:cubicBezTo>
                  <a:pt x="146" y="163"/>
                  <a:pt x="146" y="161"/>
                  <a:pt x="147" y="162"/>
                </a:cubicBezTo>
                <a:cubicBezTo>
                  <a:pt x="144" y="163"/>
                  <a:pt x="141" y="165"/>
                  <a:pt x="141" y="169"/>
                </a:cubicBezTo>
                <a:cubicBezTo>
                  <a:pt x="136" y="171"/>
                  <a:pt x="131" y="180"/>
                  <a:pt x="129" y="186"/>
                </a:cubicBezTo>
                <a:cubicBezTo>
                  <a:pt x="127" y="186"/>
                  <a:pt x="123" y="192"/>
                  <a:pt x="124" y="194"/>
                </a:cubicBezTo>
                <a:cubicBezTo>
                  <a:pt x="122" y="195"/>
                  <a:pt x="122" y="197"/>
                  <a:pt x="123" y="198"/>
                </a:cubicBezTo>
                <a:cubicBezTo>
                  <a:pt x="122" y="198"/>
                  <a:pt x="122" y="198"/>
                  <a:pt x="121" y="198"/>
                </a:cubicBezTo>
                <a:cubicBezTo>
                  <a:pt x="123" y="200"/>
                  <a:pt x="119" y="202"/>
                  <a:pt x="122" y="202"/>
                </a:cubicBezTo>
                <a:cubicBezTo>
                  <a:pt x="122" y="203"/>
                  <a:pt x="120" y="203"/>
                  <a:pt x="119" y="203"/>
                </a:cubicBezTo>
                <a:cubicBezTo>
                  <a:pt x="120" y="201"/>
                  <a:pt x="117" y="200"/>
                  <a:pt x="116" y="199"/>
                </a:cubicBezTo>
                <a:cubicBezTo>
                  <a:pt x="116" y="194"/>
                  <a:pt x="108" y="191"/>
                  <a:pt x="106" y="188"/>
                </a:cubicBezTo>
                <a:cubicBezTo>
                  <a:pt x="105" y="188"/>
                  <a:pt x="103" y="188"/>
                  <a:pt x="103" y="189"/>
                </a:cubicBezTo>
                <a:cubicBezTo>
                  <a:pt x="98" y="184"/>
                  <a:pt x="93" y="180"/>
                  <a:pt x="89" y="176"/>
                </a:cubicBezTo>
                <a:cubicBezTo>
                  <a:pt x="88" y="177"/>
                  <a:pt x="88" y="177"/>
                  <a:pt x="88" y="178"/>
                </a:cubicBezTo>
                <a:cubicBezTo>
                  <a:pt x="89" y="178"/>
                  <a:pt x="92" y="182"/>
                  <a:pt x="94" y="184"/>
                </a:cubicBezTo>
                <a:cubicBezTo>
                  <a:pt x="94" y="184"/>
                  <a:pt x="95" y="183"/>
                  <a:pt x="95" y="183"/>
                </a:cubicBezTo>
                <a:cubicBezTo>
                  <a:pt x="95" y="183"/>
                  <a:pt x="95" y="184"/>
                  <a:pt x="96" y="183"/>
                </a:cubicBezTo>
                <a:cubicBezTo>
                  <a:pt x="97" y="183"/>
                  <a:pt x="96" y="186"/>
                  <a:pt x="97" y="186"/>
                </a:cubicBezTo>
                <a:cubicBezTo>
                  <a:pt x="92" y="186"/>
                  <a:pt x="89" y="181"/>
                  <a:pt x="86" y="178"/>
                </a:cubicBezTo>
                <a:cubicBezTo>
                  <a:pt x="83" y="176"/>
                  <a:pt x="79" y="175"/>
                  <a:pt x="77" y="173"/>
                </a:cubicBezTo>
                <a:cubicBezTo>
                  <a:pt x="76" y="173"/>
                  <a:pt x="75" y="172"/>
                  <a:pt x="75" y="173"/>
                </a:cubicBezTo>
                <a:cubicBezTo>
                  <a:pt x="71" y="171"/>
                  <a:pt x="67" y="167"/>
                  <a:pt x="62" y="165"/>
                </a:cubicBezTo>
                <a:cubicBezTo>
                  <a:pt x="61" y="165"/>
                  <a:pt x="63" y="162"/>
                  <a:pt x="63" y="161"/>
                </a:cubicBezTo>
                <a:cubicBezTo>
                  <a:pt x="62" y="161"/>
                  <a:pt x="62" y="163"/>
                  <a:pt x="61" y="163"/>
                </a:cubicBezTo>
                <a:cubicBezTo>
                  <a:pt x="54" y="158"/>
                  <a:pt x="48" y="153"/>
                  <a:pt x="41" y="148"/>
                </a:cubicBezTo>
                <a:cubicBezTo>
                  <a:pt x="41" y="147"/>
                  <a:pt x="43" y="148"/>
                  <a:pt x="42" y="146"/>
                </a:cubicBezTo>
                <a:cubicBezTo>
                  <a:pt x="48" y="148"/>
                  <a:pt x="48" y="154"/>
                  <a:pt x="53" y="154"/>
                </a:cubicBezTo>
                <a:cubicBezTo>
                  <a:pt x="52" y="155"/>
                  <a:pt x="54" y="155"/>
                  <a:pt x="53" y="155"/>
                </a:cubicBezTo>
                <a:cubicBezTo>
                  <a:pt x="55" y="155"/>
                  <a:pt x="55" y="159"/>
                  <a:pt x="58" y="159"/>
                </a:cubicBezTo>
                <a:cubicBezTo>
                  <a:pt x="54" y="153"/>
                  <a:pt x="48" y="150"/>
                  <a:pt x="44" y="143"/>
                </a:cubicBezTo>
                <a:cubicBezTo>
                  <a:pt x="45" y="144"/>
                  <a:pt x="45" y="141"/>
                  <a:pt x="47" y="143"/>
                </a:cubicBezTo>
                <a:cubicBezTo>
                  <a:pt x="46" y="140"/>
                  <a:pt x="48" y="138"/>
                  <a:pt x="50" y="137"/>
                </a:cubicBezTo>
                <a:cubicBezTo>
                  <a:pt x="51" y="135"/>
                  <a:pt x="49" y="137"/>
                  <a:pt x="49" y="135"/>
                </a:cubicBezTo>
                <a:cubicBezTo>
                  <a:pt x="51" y="135"/>
                  <a:pt x="50" y="133"/>
                  <a:pt x="51" y="134"/>
                </a:cubicBezTo>
                <a:cubicBezTo>
                  <a:pt x="52" y="134"/>
                  <a:pt x="51" y="135"/>
                  <a:pt x="51" y="135"/>
                </a:cubicBezTo>
                <a:cubicBezTo>
                  <a:pt x="53" y="135"/>
                  <a:pt x="52" y="134"/>
                  <a:pt x="53" y="133"/>
                </a:cubicBezTo>
                <a:cubicBezTo>
                  <a:pt x="54" y="134"/>
                  <a:pt x="55" y="133"/>
                  <a:pt x="54" y="131"/>
                </a:cubicBezTo>
                <a:cubicBezTo>
                  <a:pt x="57" y="131"/>
                  <a:pt x="61" y="128"/>
                  <a:pt x="63" y="126"/>
                </a:cubicBezTo>
                <a:cubicBezTo>
                  <a:pt x="63" y="125"/>
                  <a:pt x="67" y="126"/>
                  <a:pt x="66" y="123"/>
                </a:cubicBezTo>
                <a:cubicBezTo>
                  <a:pt x="73" y="123"/>
                  <a:pt x="75" y="119"/>
                  <a:pt x="80" y="119"/>
                </a:cubicBezTo>
                <a:cubicBezTo>
                  <a:pt x="81" y="124"/>
                  <a:pt x="79" y="125"/>
                  <a:pt x="80" y="129"/>
                </a:cubicBezTo>
                <a:cubicBezTo>
                  <a:pt x="84" y="132"/>
                  <a:pt x="82" y="139"/>
                  <a:pt x="83" y="144"/>
                </a:cubicBezTo>
                <a:cubicBezTo>
                  <a:pt x="84" y="146"/>
                  <a:pt x="84" y="149"/>
                  <a:pt x="84" y="151"/>
                </a:cubicBezTo>
                <a:cubicBezTo>
                  <a:pt x="85" y="154"/>
                  <a:pt x="84" y="158"/>
                  <a:pt x="86" y="161"/>
                </a:cubicBezTo>
                <a:cubicBezTo>
                  <a:pt x="86" y="162"/>
                  <a:pt x="86" y="162"/>
                  <a:pt x="87" y="162"/>
                </a:cubicBezTo>
                <a:cubicBezTo>
                  <a:pt x="87" y="161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6" y="163"/>
                  <a:pt x="88" y="165"/>
                  <a:pt x="89" y="165"/>
                </a:cubicBezTo>
                <a:cubicBezTo>
                  <a:pt x="90" y="172"/>
                  <a:pt x="100" y="176"/>
                  <a:pt x="105" y="175"/>
                </a:cubicBezTo>
                <a:cubicBezTo>
                  <a:pt x="106" y="176"/>
                  <a:pt x="106" y="177"/>
                  <a:pt x="108" y="177"/>
                </a:cubicBezTo>
                <a:cubicBezTo>
                  <a:pt x="108" y="175"/>
                  <a:pt x="106" y="176"/>
                  <a:pt x="106" y="175"/>
                </a:cubicBezTo>
                <a:cubicBezTo>
                  <a:pt x="106" y="174"/>
                  <a:pt x="110" y="176"/>
                  <a:pt x="111" y="175"/>
                </a:cubicBezTo>
                <a:cubicBezTo>
                  <a:pt x="110" y="174"/>
                  <a:pt x="108" y="174"/>
                  <a:pt x="107" y="174"/>
                </a:cubicBezTo>
                <a:cubicBezTo>
                  <a:pt x="108" y="172"/>
                  <a:pt x="113" y="174"/>
                  <a:pt x="115" y="173"/>
                </a:cubicBezTo>
                <a:cubicBezTo>
                  <a:pt x="118" y="170"/>
                  <a:pt x="123" y="166"/>
                  <a:pt x="126" y="161"/>
                </a:cubicBezTo>
                <a:cubicBezTo>
                  <a:pt x="129" y="158"/>
                  <a:pt x="134" y="151"/>
                  <a:pt x="132" y="147"/>
                </a:cubicBezTo>
                <a:cubicBezTo>
                  <a:pt x="134" y="146"/>
                  <a:pt x="132" y="144"/>
                  <a:pt x="134" y="145"/>
                </a:cubicBezTo>
                <a:cubicBezTo>
                  <a:pt x="134" y="144"/>
                  <a:pt x="132" y="140"/>
                  <a:pt x="135" y="141"/>
                </a:cubicBezTo>
                <a:cubicBezTo>
                  <a:pt x="133" y="135"/>
                  <a:pt x="130" y="132"/>
                  <a:pt x="129" y="128"/>
                </a:cubicBezTo>
                <a:cubicBezTo>
                  <a:pt x="128" y="128"/>
                  <a:pt x="128" y="128"/>
                  <a:pt x="127" y="128"/>
                </a:cubicBezTo>
                <a:cubicBezTo>
                  <a:pt x="126" y="124"/>
                  <a:pt x="118" y="126"/>
                  <a:pt x="116" y="122"/>
                </a:cubicBezTo>
                <a:cubicBezTo>
                  <a:pt x="106" y="125"/>
                  <a:pt x="97" y="127"/>
                  <a:pt x="96" y="139"/>
                </a:cubicBezTo>
                <a:cubicBezTo>
                  <a:pt x="98" y="140"/>
                  <a:pt x="96" y="144"/>
                  <a:pt x="99" y="144"/>
                </a:cubicBezTo>
                <a:cubicBezTo>
                  <a:pt x="98" y="146"/>
                  <a:pt x="99" y="147"/>
                  <a:pt x="100" y="147"/>
                </a:cubicBezTo>
                <a:cubicBezTo>
                  <a:pt x="100" y="148"/>
                  <a:pt x="98" y="148"/>
                  <a:pt x="99" y="149"/>
                </a:cubicBezTo>
                <a:cubicBezTo>
                  <a:pt x="100" y="153"/>
                  <a:pt x="104" y="154"/>
                  <a:pt x="110" y="153"/>
                </a:cubicBezTo>
                <a:cubicBezTo>
                  <a:pt x="110" y="151"/>
                  <a:pt x="114" y="149"/>
                  <a:pt x="112" y="148"/>
                </a:cubicBezTo>
                <a:cubicBezTo>
                  <a:pt x="112" y="147"/>
                  <a:pt x="114" y="148"/>
                  <a:pt x="115" y="148"/>
                </a:cubicBezTo>
                <a:cubicBezTo>
                  <a:pt x="116" y="146"/>
                  <a:pt x="117" y="144"/>
                  <a:pt x="117" y="144"/>
                </a:cubicBezTo>
                <a:cubicBezTo>
                  <a:pt x="116" y="143"/>
                  <a:pt x="114" y="143"/>
                  <a:pt x="114" y="141"/>
                </a:cubicBezTo>
                <a:cubicBezTo>
                  <a:pt x="111" y="140"/>
                  <a:pt x="109" y="138"/>
                  <a:pt x="105" y="137"/>
                </a:cubicBezTo>
                <a:cubicBezTo>
                  <a:pt x="105" y="136"/>
                  <a:pt x="106" y="136"/>
                  <a:pt x="106" y="137"/>
                </a:cubicBezTo>
                <a:cubicBezTo>
                  <a:pt x="107" y="135"/>
                  <a:pt x="109" y="134"/>
                  <a:pt x="110" y="133"/>
                </a:cubicBezTo>
                <a:cubicBezTo>
                  <a:pt x="115" y="134"/>
                  <a:pt x="118" y="133"/>
                  <a:pt x="120" y="135"/>
                </a:cubicBezTo>
                <a:cubicBezTo>
                  <a:pt x="121" y="136"/>
                  <a:pt x="121" y="134"/>
                  <a:pt x="122" y="134"/>
                </a:cubicBezTo>
                <a:cubicBezTo>
                  <a:pt x="123" y="136"/>
                  <a:pt x="121" y="135"/>
                  <a:pt x="120" y="136"/>
                </a:cubicBezTo>
                <a:cubicBezTo>
                  <a:pt x="123" y="139"/>
                  <a:pt x="124" y="145"/>
                  <a:pt x="125" y="149"/>
                </a:cubicBezTo>
                <a:cubicBezTo>
                  <a:pt x="124" y="149"/>
                  <a:pt x="122" y="155"/>
                  <a:pt x="122" y="158"/>
                </a:cubicBezTo>
                <a:cubicBezTo>
                  <a:pt x="121" y="158"/>
                  <a:pt x="119" y="162"/>
                  <a:pt x="118" y="163"/>
                </a:cubicBezTo>
                <a:cubicBezTo>
                  <a:pt x="117" y="163"/>
                  <a:pt x="118" y="161"/>
                  <a:pt x="118" y="160"/>
                </a:cubicBezTo>
                <a:cubicBezTo>
                  <a:pt x="117" y="160"/>
                  <a:pt x="117" y="161"/>
                  <a:pt x="116" y="161"/>
                </a:cubicBezTo>
                <a:cubicBezTo>
                  <a:pt x="117" y="162"/>
                  <a:pt x="116" y="162"/>
                  <a:pt x="115" y="163"/>
                </a:cubicBezTo>
                <a:cubicBezTo>
                  <a:pt x="115" y="164"/>
                  <a:pt x="116" y="164"/>
                  <a:pt x="116" y="164"/>
                </a:cubicBezTo>
                <a:cubicBezTo>
                  <a:pt x="115" y="165"/>
                  <a:pt x="114" y="163"/>
                  <a:pt x="115" y="162"/>
                </a:cubicBezTo>
                <a:cubicBezTo>
                  <a:pt x="113" y="162"/>
                  <a:pt x="115" y="164"/>
                  <a:pt x="114" y="165"/>
                </a:cubicBezTo>
                <a:cubicBezTo>
                  <a:pt x="115" y="164"/>
                  <a:pt x="112" y="164"/>
                  <a:pt x="113" y="166"/>
                </a:cubicBezTo>
                <a:cubicBezTo>
                  <a:pt x="112" y="164"/>
                  <a:pt x="110" y="167"/>
                  <a:pt x="110" y="168"/>
                </a:cubicBezTo>
                <a:cubicBezTo>
                  <a:pt x="109" y="168"/>
                  <a:pt x="108" y="168"/>
                  <a:pt x="108" y="167"/>
                </a:cubicBezTo>
                <a:cubicBezTo>
                  <a:pt x="107" y="168"/>
                  <a:pt x="106" y="167"/>
                  <a:pt x="103" y="168"/>
                </a:cubicBezTo>
                <a:cubicBezTo>
                  <a:pt x="103" y="167"/>
                  <a:pt x="104" y="167"/>
                  <a:pt x="104" y="166"/>
                </a:cubicBezTo>
                <a:cubicBezTo>
                  <a:pt x="103" y="166"/>
                  <a:pt x="103" y="166"/>
                  <a:pt x="103" y="167"/>
                </a:cubicBezTo>
                <a:cubicBezTo>
                  <a:pt x="98" y="163"/>
                  <a:pt x="97" y="154"/>
                  <a:pt x="93" y="149"/>
                </a:cubicBezTo>
                <a:cubicBezTo>
                  <a:pt x="94" y="149"/>
                  <a:pt x="90" y="142"/>
                  <a:pt x="89" y="137"/>
                </a:cubicBezTo>
                <a:cubicBezTo>
                  <a:pt x="89" y="135"/>
                  <a:pt x="90" y="134"/>
                  <a:pt x="88" y="132"/>
                </a:cubicBezTo>
                <a:cubicBezTo>
                  <a:pt x="89" y="132"/>
                  <a:pt x="89" y="133"/>
                  <a:pt x="89" y="133"/>
                </a:cubicBezTo>
                <a:cubicBezTo>
                  <a:pt x="87" y="127"/>
                  <a:pt x="91" y="120"/>
                  <a:pt x="91" y="115"/>
                </a:cubicBezTo>
                <a:cubicBezTo>
                  <a:pt x="91" y="115"/>
                  <a:pt x="90" y="114"/>
                  <a:pt x="90" y="114"/>
                </a:cubicBezTo>
                <a:cubicBezTo>
                  <a:pt x="90" y="113"/>
                  <a:pt x="92" y="104"/>
                  <a:pt x="92" y="104"/>
                </a:cubicBezTo>
                <a:cubicBezTo>
                  <a:pt x="93" y="103"/>
                  <a:pt x="93" y="103"/>
                  <a:pt x="94" y="103"/>
                </a:cubicBezTo>
                <a:cubicBezTo>
                  <a:pt x="94" y="98"/>
                  <a:pt x="98" y="93"/>
                  <a:pt x="98" y="89"/>
                </a:cubicBezTo>
                <a:cubicBezTo>
                  <a:pt x="98" y="89"/>
                  <a:pt x="98" y="89"/>
                  <a:pt x="99" y="89"/>
                </a:cubicBezTo>
                <a:cubicBezTo>
                  <a:pt x="98" y="89"/>
                  <a:pt x="99" y="87"/>
                  <a:pt x="97" y="87"/>
                </a:cubicBezTo>
                <a:cubicBezTo>
                  <a:pt x="98" y="86"/>
                  <a:pt x="99" y="87"/>
                  <a:pt x="100" y="87"/>
                </a:cubicBezTo>
                <a:cubicBezTo>
                  <a:pt x="102" y="82"/>
                  <a:pt x="104" y="76"/>
                  <a:pt x="107" y="71"/>
                </a:cubicBezTo>
                <a:cubicBezTo>
                  <a:pt x="109" y="74"/>
                  <a:pt x="111" y="81"/>
                  <a:pt x="115" y="81"/>
                </a:cubicBezTo>
                <a:cubicBezTo>
                  <a:pt x="116" y="82"/>
                  <a:pt x="116" y="83"/>
                  <a:pt x="117" y="84"/>
                </a:cubicBezTo>
                <a:cubicBezTo>
                  <a:pt x="123" y="85"/>
                  <a:pt x="129" y="84"/>
                  <a:pt x="135" y="82"/>
                </a:cubicBezTo>
                <a:cubicBezTo>
                  <a:pt x="134" y="82"/>
                  <a:pt x="133" y="82"/>
                  <a:pt x="134" y="81"/>
                </a:cubicBezTo>
                <a:cubicBezTo>
                  <a:pt x="142" y="76"/>
                  <a:pt x="148" y="70"/>
                  <a:pt x="147" y="60"/>
                </a:cubicBezTo>
                <a:cubicBezTo>
                  <a:pt x="148" y="60"/>
                  <a:pt x="148" y="60"/>
                  <a:pt x="149" y="60"/>
                </a:cubicBezTo>
                <a:cubicBezTo>
                  <a:pt x="148" y="58"/>
                  <a:pt x="147" y="60"/>
                  <a:pt x="147" y="59"/>
                </a:cubicBezTo>
                <a:cubicBezTo>
                  <a:pt x="149" y="56"/>
                  <a:pt x="145" y="52"/>
                  <a:pt x="144" y="49"/>
                </a:cubicBezTo>
                <a:cubicBezTo>
                  <a:pt x="142" y="49"/>
                  <a:pt x="143" y="49"/>
                  <a:pt x="142" y="48"/>
                </a:cubicBezTo>
                <a:cubicBezTo>
                  <a:pt x="137" y="46"/>
                  <a:pt x="136" y="45"/>
                  <a:pt x="132" y="46"/>
                </a:cubicBezTo>
                <a:cubicBezTo>
                  <a:pt x="130" y="46"/>
                  <a:pt x="128" y="45"/>
                  <a:pt x="126" y="46"/>
                </a:cubicBezTo>
                <a:cubicBezTo>
                  <a:pt x="122" y="49"/>
                  <a:pt x="117" y="61"/>
                  <a:pt x="127" y="62"/>
                </a:cubicBezTo>
                <a:cubicBezTo>
                  <a:pt x="128" y="62"/>
                  <a:pt x="128" y="62"/>
                  <a:pt x="128" y="63"/>
                </a:cubicBezTo>
                <a:cubicBezTo>
                  <a:pt x="129" y="62"/>
                  <a:pt x="129" y="61"/>
                  <a:pt x="130" y="63"/>
                </a:cubicBezTo>
                <a:cubicBezTo>
                  <a:pt x="131" y="61"/>
                  <a:pt x="132" y="61"/>
                  <a:pt x="134" y="61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4" y="59"/>
                  <a:pt x="134" y="59"/>
                  <a:pt x="135" y="60"/>
                </a:cubicBezTo>
                <a:cubicBezTo>
                  <a:pt x="135" y="59"/>
                  <a:pt x="134" y="58"/>
                  <a:pt x="136" y="57"/>
                </a:cubicBezTo>
                <a:cubicBezTo>
                  <a:pt x="136" y="59"/>
                  <a:pt x="139" y="59"/>
                  <a:pt x="139" y="61"/>
                </a:cubicBezTo>
                <a:cubicBezTo>
                  <a:pt x="140" y="62"/>
                  <a:pt x="137" y="68"/>
                  <a:pt x="138" y="68"/>
                </a:cubicBezTo>
                <a:cubicBezTo>
                  <a:pt x="136" y="74"/>
                  <a:pt x="128" y="77"/>
                  <a:pt x="121" y="75"/>
                </a:cubicBezTo>
                <a:cubicBezTo>
                  <a:pt x="115" y="69"/>
                  <a:pt x="110" y="62"/>
                  <a:pt x="114" y="53"/>
                </a:cubicBezTo>
                <a:cubicBezTo>
                  <a:pt x="114" y="53"/>
                  <a:pt x="113" y="53"/>
                  <a:pt x="113" y="52"/>
                </a:cubicBezTo>
                <a:cubicBezTo>
                  <a:pt x="113" y="52"/>
                  <a:pt x="114" y="51"/>
                  <a:pt x="114" y="52"/>
                </a:cubicBezTo>
                <a:cubicBezTo>
                  <a:pt x="115" y="50"/>
                  <a:pt x="112" y="47"/>
                  <a:pt x="116" y="46"/>
                </a:cubicBezTo>
                <a:cubicBezTo>
                  <a:pt x="115" y="45"/>
                  <a:pt x="115" y="45"/>
                  <a:pt x="115" y="43"/>
                </a:cubicBezTo>
                <a:cubicBezTo>
                  <a:pt x="116" y="43"/>
                  <a:pt x="116" y="44"/>
                  <a:pt x="117" y="45"/>
                </a:cubicBezTo>
                <a:cubicBezTo>
                  <a:pt x="117" y="45"/>
                  <a:pt x="117" y="44"/>
                  <a:pt x="118" y="44"/>
                </a:cubicBezTo>
                <a:cubicBezTo>
                  <a:pt x="117" y="43"/>
                  <a:pt x="116" y="43"/>
                  <a:pt x="116" y="42"/>
                </a:cubicBezTo>
                <a:cubicBezTo>
                  <a:pt x="116" y="41"/>
                  <a:pt x="118" y="39"/>
                  <a:pt x="116" y="39"/>
                </a:cubicBezTo>
                <a:cubicBezTo>
                  <a:pt x="120" y="34"/>
                  <a:pt x="126" y="31"/>
                  <a:pt x="130" y="27"/>
                </a:cubicBezTo>
                <a:cubicBezTo>
                  <a:pt x="138" y="26"/>
                  <a:pt x="146" y="23"/>
                  <a:pt x="154" y="27"/>
                </a:cubicBezTo>
                <a:cubicBezTo>
                  <a:pt x="156" y="30"/>
                  <a:pt x="158" y="33"/>
                  <a:pt x="162" y="34"/>
                </a:cubicBezTo>
                <a:cubicBezTo>
                  <a:pt x="161" y="32"/>
                  <a:pt x="157" y="28"/>
                  <a:pt x="155" y="26"/>
                </a:cubicBezTo>
                <a:cubicBezTo>
                  <a:pt x="156" y="26"/>
                  <a:pt x="156" y="25"/>
                  <a:pt x="156" y="25"/>
                </a:cubicBezTo>
                <a:cubicBezTo>
                  <a:pt x="156" y="24"/>
                  <a:pt x="157" y="25"/>
                  <a:pt x="157" y="26"/>
                </a:cubicBezTo>
                <a:cubicBezTo>
                  <a:pt x="177" y="27"/>
                  <a:pt x="188" y="41"/>
                  <a:pt x="195" y="57"/>
                </a:cubicBezTo>
                <a:cubicBezTo>
                  <a:pt x="197" y="64"/>
                  <a:pt x="199" y="75"/>
                  <a:pt x="195" y="80"/>
                </a:cubicBezTo>
                <a:cubicBezTo>
                  <a:pt x="195" y="80"/>
                  <a:pt x="197" y="81"/>
                  <a:pt x="197" y="79"/>
                </a:cubicBezTo>
                <a:cubicBezTo>
                  <a:pt x="198" y="79"/>
                  <a:pt x="197" y="81"/>
                  <a:pt x="197" y="82"/>
                </a:cubicBezTo>
                <a:cubicBezTo>
                  <a:pt x="197" y="82"/>
                  <a:pt x="195" y="84"/>
                  <a:pt x="198" y="84"/>
                </a:cubicBezTo>
                <a:cubicBezTo>
                  <a:pt x="194" y="85"/>
                  <a:pt x="197" y="95"/>
                  <a:pt x="194" y="98"/>
                </a:cubicBezTo>
                <a:close/>
                <a:moveTo>
                  <a:pt x="96" y="160"/>
                </a:moveTo>
                <a:cubicBezTo>
                  <a:pt x="93" y="160"/>
                  <a:pt x="92" y="153"/>
                  <a:pt x="90" y="150"/>
                </a:cubicBezTo>
                <a:cubicBezTo>
                  <a:pt x="94" y="150"/>
                  <a:pt x="92" y="156"/>
                  <a:pt x="96" y="157"/>
                </a:cubicBezTo>
                <a:cubicBezTo>
                  <a:pt x="94" y="157"/>
                  <a:pt x="96" y="159"/>
                  <a:pt x="96" y="160"/>
                </a:cubicBezTo>
                <a:close/>
                <a:moveTo>
                  <a:pt x="131" y="134"/>
                </a:moveTo>
                <a:cubicBezTo>
                  <a:pt x="132" y="134"/>
                  <a:pt x="131" y="136"/>
                  <a:pt x="130" y="135"/>
                </a:cubicBezTo>
                <a:cubicBezTo>
                  <a:pt x="129" y="135"/>
                  <a:pt x="129" y="133"/>
                  <a:pt x="130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9" y="134"/>
                  <a:pt x="131" y="135"/>
                  <a:pt x="131" y="134"/>
                </a:cubicBezTo>
                <a:close/>
                <a:moveTo>
                  <a:pt x="133" y="138"/>
                </a:moveTo>
                <a:cubicBezTo>
                  <a:pt x="132" y="139"/>
                  <a:pt x="132" y="137"/>
                  <a:pt x="132" y="138"/>
                </a:cubicBezTo>
                <a:cubicBezTo>
                  <a:pt x="130" y="139"/>
                  <a:pt x="131" y="137"/>
                  <a:pt x="130" y="137"/>
                </a:cubicBezTo>
                <a:cubicBezTo>
                  <a:pt x="130" y="137"/>
                  <a:pt x="130" y="136"/>
                  <a:pt x="130" y="136"/>
                </a:cubicBezTo>
                <a:cubicBezTo>
                  <a:pt x="131" y="136"/>
                  <a:pt x="131" y="136"/>
                  <a:pt x="131" y="136"/>
                </a:cubicBezTo>
                <a:cubicBezTo>
                  <a:pt x="131" y="139"/>
                  <a:pt x="132" y="135"/>
                  <a:pt x="133" y="138"/>
                </a:cubicBezTo>
                <a:close/>
                <a:moveTo>
                  <a:pt x="118" y="132"/>
                </a:moveTo>
                <a:cubicBezTo>
                  <a:pt x="116" y="131"/>
                  <a:pt x="115" y="131"/>
                  <a:pt x="115" y="129"/>
                </a:cubicBezTo>
                <a:cubicBezTo>
                  <a:pt x="116" y="129"/>
                  <a:pt x="118" y="131"/>
                  <a:pt x="118" y="130"/>
                </a:cubicBezTo>
                <a:cubicBezTo>
                  <a:pt x="118" y="130"/>
                  <a:pt x="118" y="131"/>
                  <a:pt x="118" y="132"/>
                </a:cubicBezTo>
                <a:close/>
                <a:moveTo>
                  <a:pt x="115" y="132"/>
                </a:moveTo>
                <a:cubicBezTo>
                  <a:pt x="114" y="133"/>
                  <a:pt x="113" y="132"/>
                  <a:pt x="112" y="132"/>
                </a:cubicBezTo>
                <a:cubicBezTo>
                  <a:pt x="113" y="131"/>
                  <a:pt x="114" y="131"/>
                  <a:pt x="115" y="132"/>
                </a:cubicBezTo>
                <a:close/>
                <a:moveTo>
                  <a:pt x="131" y="55"/>
                </a:moveTo>
                <a:cubicBezTo>
                  <a:pt x="129" y="56"/>
                  <a:pt x="129" y="57"/>
                  <a:pt x="128" y="58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129" y="56"/>
                  <a:pt x="129" y="55"/>
                  <a:pt x="129" y="54"/>
                </a:cubicBezTo>
                <a:cubicBezTo>
                  <a:pt x="130" y="54"/>
                  <a:pt x="130" y="54"/>
                  <a:pt x="130" y="55"/>
                </a:cubicBezTo>
                <a:cubicBezTo>
                  <a:pt x="130" y="55"/>
                  <a:pt x="130" y="55"/>
                  <a:pt x="131" y="55"/>
                </a:cubicBezTo>
                <a:close/>
                <a:moveTo>
                  <a:pt x="198" y="107"/>
                </a:moveTo>
                <a:cubicBezTo>
                  <a:pt x="198" y="106"/>
                  <a:pt x="199" y="106"/>
                  <a:pt x="199" y="105"/>
                </a:cubicBezTo>
                <a:cubicBezTo>
                  <a:pt x="200" y="105"/>
                  <a:pt x="200" y="107"/>
                  <a:pt x="198" y="107"/>
                </a:cubicBezTo>
                <a:close/>
                <a:moveTo>
                  <a:pt x="202" y="100"/>
                </a:moveTo>
                <a:cubicBezTo>
                  <a:pt x="201" y="101"/>
                  <a:pt x="201" y="100"/>
                  <a:pt x="200" y="100"/>
                </a:cubicBezTo>
                <a:cubicBezTo>
                  <a:pt x="202" y="98"/>
                  <a:pt x="200" y="96"/>
                  <a:pt x="202" y="96"/>
                </a:cubicBezTo>
                <a:cubicBezTo>
                  <a:pt x="202" y="96"/>
                  <a:pt x="202" y="97"/>
                  <a:pt x="202" y="97"/>
                </a:cubicBezTo>
                <a:cubicBezTo>
                  <a:pt x="203" y="97"/>
                  <a:pt x="202" y="99"/>
                  <a:pt x="201" y="99"/>
                </a:cubicBezTo>
                <a:cubicBezTo>
                  <a:pt x="201" y="100"/>
                  <a:pt x="201" y="100"/>
                  <a:pt x="202" y="100"/>
                </a:cubicBezTo>
                <a:close/>
                <a:moveTo>
                  <a:pt x="203" y="82"/>
                </a:moveTo>
                <a:cubicBezTo>
                  <a:pt x="203" y="80"/>
                  <a:pt x="203" y="80"/>
                  <a:pt x="203" y="77"/>
                </a:cubicBezTo>
                <a:cubicBezTo>
                  <a:pt x="204" y="78"/>
                  <a:pt x="205" y="82"/>
                  <a:pt x="203" y="82"/>
                </a:cubicBezTo>
                <a:close/>
                <a:moveTo>
                  <a:pt x="141" y="186"/>
                </a:moveTo>
                <a:cubicBezTo>
                  <a:pt x="140" y="187"/>
                  <a:pt x="139" y="188"/>
                  <a:pt x="138" y="189"/>
                </a:cubicBezTo>
                <a:cubicBezTo>
                  <a:pt x="137" y="190"/>
                  <a:pt x="139" y="186"/>
                  <a:pt x="141" y="186"/>
                </a:cubicBezTo>
                <a:close/>
                <a:moveTo>
                  <a:pt x="58" y="160"/>
                </a:moveTo>
                <a:cubicBezTo>
                  <a:pt x="60" y="159"/>
                  <a:pt x="60" y="161"/>
                  <a:pt x="62" y="161"/>
                </a:cubicBezTo>
                <a:cubicBezTo>
                  <a:pt x="61" y="162"/>
                  <a:pt x="59" y="160"/>
                  <a:pt x="58" y="16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776137" y="2789764"/>
            <a:ext cx="517968" cy="583984"/>
          </a:xfrm>
          <a:custGeom>
            <a:avLst/>
            <a:gdLst>
              <a:gd name="T0" fmla="*/ 70 w 157"/>
              <a:gd name="T1" fmla="*/ 162 h 177"/>
              <a:gd name="T2" fmla="*/ 36 w 157"/>
              <a:gd name="T3" fmla="*/ 4 h 177"/>
              <a:gd name="T4" fmla="*/ 9 w 157"/>
              <a:gd name="T5" fmla="*/ 30 h 177"/>
              <a:gd name="T6" fmla="*/ 9 w 157"/>
              <a:gd name="T7" fmla="*/ 97 h 177"/>
              <a:gd name="T8" fmla="*/ 39 w 157"/>
              <a:gd name="T9" fmla="*/ 134 h 177"/>
              <a:gd name="T10" fmla="*/ 75 w 157"/>
              <a:gd name="T11" fmla="*/ 175 h 177"/>
              <a:gd name="T12" fmla="*/ 78 w 157"/>
              <a:gd name="T13" fmla="*/ 161 h 177"/>
              <a:gd name="T14" fmla="*/ 97 w 157"/>
              <a:gd name="T15" fmla="*/ 143 h 177"/>
              <a:gd name="T16" fmla="*/ 133 w 157"/>
              <a:gd name="T17" fmla="*/ 108 h 177"/>
              <a:gd name="T18" fmla="*/ 156 w 157"/>
              <a:gd name="T19" fmla="*/ 60 h 177"/>
              <a:gd name="T20" fmla="*/ 129 w 157"/>
              <a:gd name="T21" fmla="*/ 14 h 177"/>
              <a:gd name="T22" fmla="*/ 81 w 157"/>
              <a:gd name="T23" fmla="*/ 23 h 177"/>
              <a:gd name="T24" fmla="*/ 66 w 157"/>
              <a:gd name="T25" fmla="*/ 5 h 177"/>
              <a:gd name="T26" fmla="*/ 48 w 157"/>
              <a:gd name="T27" fmla="*/ 11 h 177"/>
              <a:gd name="T28" fmla="*/ 41 w 157"/>
              <a:gd name="T29" fmla="*/ 11 h 177"/>
              <a:gd name="T30" fmla="*/ 65 w 157"/>
              <a:gd name="T31" fmla="*/ 18 h 177"/>
              <a:gd name="T32" fmla="*/ 69 w 157"/>
              <a:gd name="T33" fmla="*/ 58 h 177"/>
              <a:gd name="T34" fmla="*/ 63 w 157"/>
              <a:gd name="T35" fmla="*/ 62 h 177"/>
              <a:gd name="T36" fmla="*/ 49 w 157"/>
              <a:gd name="T37" fmla="*/ 69 h 177"/>
              <a:gd name="T38" fmla="*/ 58 w 157"/>
              <a:gd name="T39" fmla="*/ 49 h 177"/>
              <a:gd name="T40" fmla="*/ 31 w 157"/>
              <a:gd name="T41" fmla="*/ 53 h 177"/>
              <a:gd name="T42" fmla="*/ 73 w 157"/>
              <a:gd name="T43" fmla="*/ 64 h 177"/>
              <a:gd name="T44" fmla="*/ 52 w 157"/>
              <a:gd name="T45" fmla="*/ 121 h 177"/>
              <a:gd name="T46" fmla="*/ 63 w 157"/>
              <a:gd name="T47" fmla="*/ 139 h 177"/>
              <a:gd name="T48" fmla="*/ 63 w 157"/>
              <a:gd name="T49" fmla="*/ 123 h 177"/>
              <a:gd name="T50" fmla="*/ 73 w 157"/>
              <a:gd name="T51" fmla="*/ 127 h 177"/>
              <a:gd name="T52" fmla="*/ 63 w 157"/>
              <a:gd name="T53" fmla="*/ 107 h 177"/>
              <a:gd name="T54" fmla="*/ 73 w 157"/>
              <a:gd name="T55" fmla="*/ 84 h 177"/>
              <a:gd name="T56" fmla="*/ 99 w 157"/>
              <a:gd name="T57" fmla="*/ 95 h 177"/>
              <a:gd name="T58" fmla="*/ 109 w 157"/>
              <a:gd name="T59" fmla="*/ 64 h 177"/>
              <a:gd name="T60" fmla="*/ 106 w 157"/>
              <a:gd name="T61" fmla="*/ 83 h 177"/>
              <a:gd name="T62" fmla="*/ 93 w 157"/>
              <a:gd name="T63" fmla="*/ 86 h 177"/>
              <a:gd name="T64" fmla="*/ 87 w 157"/>
              <a:gd name="T65" fmla="*/ 80 h 177"/>
              <a:gd name="T66" fmla="*/ 82 w 157"/>
              <a:gd name="T67" fmla="*/ 56 h 177"/>
              <a:gd name="T68" fmla="*/ 110 w 157"/>
              <a:gd name="T69" fmla="*/ 35 h 177"/>
              <a:gd name="T70" fmla="*/ 91 w 157"/>
              <a:gd name="T71" fmla="*/ 39 h 177"/>
              <a:gd name="T72" fmla="*/ 87 w 157"/>
              <a:gd name="T73" fmla="*/ 51 h 177"/>
              <a:gd name="T74" fmla="*/ 147 w 157"/>
              <a:gd name="T75" fmla="*/ 56 h 177"/>
              <a:gd name="T76" fmla="*/ 115 w 157"/>
              <a:gd name="T77" fmla="*/ 121 h 177"/>
              <a:gd name="T78" fmla="*/ 89 w 157"/>
              <a:gd name="T79" fmla="*/ 143 h 177"/>
              <a:gd name="T80" fmla="*/ 71 w 157"/>
              <a:gd name="T81" fmla="*/ 166 h 177"/>
              <a:gd name="T82" fmla="*/ 36 w 157"/>
              <a:gd name="T83" fmla="*/ 112 h 177"/>
              <a:gd name="T84" fmla="*/ 21 w 157"/>
              <a:gd name="T85" fmla="*/ 92 h 177"/>
              <a:gd name="T86" fmla="*/ 16 w 157"/>
              <a:gd name="T87" fmla="*/ 87 h 177"/>
              <a:gd name="T88" fmla="*/ 16 w 157"/>
              <a:gd name="T89" fmla="*/ 35 h 177"/>
              <a:gd name="T90" fmla="*/ 94 w 157"/>
              <a:gd name="T91" fmla="*/ 88 h 177"/>
              <a:gd name="T92" fmla="*/ 74 w 157"/>
              <a:gd name="T93" fmla="*/ 122 h 177"/>
              <a:gd name="T94" fmla="*/ 24 w 157"/>
              <a:gd name="T95" fmla="*/ 19 h 177"/>
              <a:gd name="T96" fmla="*/ 47 w 157"/>
              <a:gd name="T97" fmla="*/ 30 h 177"/>
              <a:gd name="T98" fmla="*/ 145 w 157"/>
              <a:gd name="T99" fmla="*/ 34 h 177"/>
              <a:gd name="T100" fmla="*/ 152 w 157"/>
              <a:gd name="T101" fmla="*/ 58 h 177"/>
              <a:gd name="T102" fmla="*/ 153 w 157"/>
              <a:gd name="T103" fmla="*/ 63 h 177"/>
              <a:gd name="T104" fmla="*/ 58 w 157"/>
              <a:gd name="T105" fmla="*/ 102 h 177"/>
              <a:gd name="T106" fmla="*/ 31 w 157"/>
              <a:gd name="T107" fmla="*/ 107 h 177"/>
              <a:gd name="T108" fmla="*/ 59 w 157"/>
              <a:gd name="T109" fmla="*/ 156 h 177"/>
              <a:gd name="T110" fmla="*/ 79 w 157"/>
              <a:gd name="T111" fmla="*/ 161 h 177"/>
              <a:gd name="T112" fmla="*/ 52 w 157"/>
              <a:gd name="T113" fmla="*/ 50 h 177"/>
              <a:gd name="T114" fmla="*/ 14 w 157"/>
              <a:gd name="T115" fmla="*/ 7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" h="177">
                <a:moveTo>
                  <a:pt x="87" y="47"/>
                </a:moveTo>
                <a:cubicBezTo>
                  <a:pt x="88" y="47"/>
                  <a:pt x="88" y="48"/>
                  <a:pt x="89" y="48"/>
                </a:cubicBezTo>
                <a:cubicBezTo>
                  <a:pt x="89" y="49"/>
                  <a:pt x="88" y="49"/>
                  <a:pt x="87" y="49"/>
                </a:cubicBezTo>
                <a:cubicBezTo>
                  <a:pt x="87" y="48"/>
                  <a:pt x="87" y="48"/>
                  <a:pt x="87" y="47"/>
                </a:cubicBezTo>
                <a:close/>
                <a:moveTo>
                  <a:pt x="72" y="158"/>
                </a:moveTo>
                <a:cubicBezTo>
                  <a:pt x="70" y="160"/>
                  <a:pt x="71" y="160"/>
                  <a:pt x="71" y="162"/>
                </a:cubicBezTo>
                <a:cubicBezTo>
                  <a:pt x="71" y="162"/>
                  <a:pt x="70" y="162"/>
                  <a:pt x="70" y="162"/>
                </a:cubicBezTo>
                <a:cubicBezTo>
                  <a:pt x="72" y="163"/>
                  <a:pt x="72" y="161"/>
                  <a:pt x="74" y="161"/>
                </a:cubicBezTo>
                <a:cubicBezTo>
                  <a:pt x="74" y="161"/>
                  <a:pt x="74" y="160"/>
                  <a:pt x="74" y="159"/>
                </a:cubicBezTo>
                <a:cubicBezTo>
                  <a:pt x="72" y="160"/>
                  <a:pt x="72" y="159"/>
                  <a:pt x="72" y="158"/>
                </a:cubicBezTo>
                <a:close/>
                <a:moveTo>
                  <a:pt x="52" y="3"/>
                </a:moveTo>
                <a:cubicBezTo>
                  <a:pt x="51" y="0"/>
                  <a:pt x="47" y="0"/>
                  <a:pt x="45" y="3"/>
                </a:cubicBezTo>
                <a:cubicBezTo>
                  <a:pt x="42" y="1"/>
                  <a:pt x="38" y="4"/>
                  <a:pt x="36" y="5"/>
                </a:cubicBezTo>
                <a:cubicBezTo>
                  <a:pt x="36" y="4"/>
                  <a:pt x="37" y="4"/>
                  <a:pt x="36" y="4"/>
                </a:cubicBezTo>
                <a:cubicBezTo>
                  <a:pt x="34" y="4"/>
                  <a:pt x="35" y="6"/>
                  <a:pt x="34" y="6"/>
                </a:cubicBezTo>
                <a:cubicBezTo>
                  <a:pt x="33" y="6"/>
                  <a:pt x="34" y="4"/>
                  <a:pt x="33" y="5"/>
                </a:cubicBezTo>
                <a:cubicBezTo>
                  <a:pt x="34" y="7"/>
                  <a:pt x="31" y="6"/>
                  <a:pt x="29" y="7"/>
                </a:cubicBezTo>
                <a:cubicBezTo>
                  <a:pt x="27" y="11"/>
                  <a:pt x="20" y="13"/>
                  <a:pt x="19" y="17"/>
                </a:cubicBezTo>
                <a:cubicBezTo>
                  <a:pt x="20" y="15"/>
                  <a:pt x="18" y="18"/>
                  <a:pt x="16" y="17"/>
                </a:cubicBezTo>
                <a:cubicBezTo>
                  <a:pt x="15" y="23"/>
                  <a:pt x="11" y="26"/>
                  <a:pt x="9" y="31"/>
                </a:cubicBezTo>
                <a:cubicBezTo>
                  <a:pt x="9" y="31"/>
                  <a:pt x="9" y="30"/>
                  <a:pt x="9" y="30"/>
                </a:cubicBezTo>
                <a:cubicBezTo>
                  <a:pt x="9" y="33"/>
                  <a:pt x="4" y="36"/>
                  <a:pt x="5" y="40"/>
                </a:cubicBezTo>
                <a:cubicBezTo>
                  <a:pt x="5" y="40"/>
                  <a:pt x="4" y="40"/>
                  <a:pt x="4" y="40"/>
                </a:cubicBezTo>
                <a:cubicBezTo>
                  <a:pt x="1" y="45"/>
                  <a:pt x="0" y="66"/>
                  <a:pt x="4" y="71"/>
                </a:cubicBezTo>
                <a:cubicBezTo>
                  <a:pt x="3" y="72"/>
                  <a:pt x="2" y="72"/>
                  <a:pt x="3" y="72"/>
                </a:cubicBezTo>
                <a:cubicBezTo>
                  <a:pt x="4" y="73"/>
                  <a:pt x="3" y="74"/>
                  <a:pt x="4" y="74"/>
                </a:cubicBezTo>
                <a:cubicBezTo>
                  <a:pt x="4" y="74"/>
                  <a:pt x="4" y="74"/>
                  <a:pt x="3" y="74"/>
                </a:cubicBezTo>
                <a:cubicBezTo>
                  <a:pt x="5" y="81"/>
                  <a:pt x="6" y="90"/>
                  <a:pt x="9" y="97"/>
                </a:cubicBezTo>
                <a:cubicBezTo>
                  <a:pt x="11" y="97"/>
                  <a:pt x="10" y="95"/>
                  <a:pt x="12" y="95"/>
                </a:cubicBezTo>
                <a:cubicBezTo>
                  <a:pt x="12" y="96"/>
                  <a:pt x="13" y="97"/>
                  <a:pt x="12" y="97"/>
                </a:cubicBezTo>
                <a:cubicBezTo>
                  <a:pt x="12" y="97"/>
                  <a:pt x="12" y="96"/>
                  <a:pt x="11" y="96"/>
                </a:cubicBezTo>
                <a:cubicBezTo>
                  <a:pt x="12" y="98"/>
                  <a:pt x="9" y="98"/>
                  <a:pt x="11" y="99"/>
                </a:cubicBezTo>
                <a:cubicBezTo>
                  <a:pt x="11" y="99"/>
                  <a:pt x="11" y="98"/>
                  <a:pt x="12" y="98"/>
                </a:cubicBezTo>
                <a:cubicBezTo>
                  <a:pt x="13" y="100"/>
                  <a:pt x="14" y="102"/>
                  <a:pt x="16" y="103"/>
                </a:cubicBezTo>
                <a:cubicBezTo>
                  <a:pt x="21" y="115"/>
                  <a:pt x="31" y="124"/>
                  <a:pt x="39" y="134"/>
                </a:cubicBezTo>
                <a:cubicBezTo>
                  <a:pt x="39" y="134"/>
                  <a:pt x="40" y="134"/>
                  <a:pt x="40" y="134"/>
                </a:cubicBezTo>
                <a:cubicBezTo>
                  <a:pt x="44" y="144"/>
                  <a:pt x="56" y="151"/>
                  <a:pt x="59" y="163"/>
                </a:cubicBezTo>
                <a:cubicBezTo>
                  <a:pt x="59" y="163"/>
                  <a:pt x="59" y="163"/>
                  <a:pt x="58" y="163"/>
                </a:cubicBezTo>
                <a:cubicBezTo>
                  <a:pt x="59" y="164"/>
                  <a:pt x="59" y="164"/>
                  <a:pt x="60" y="165"/>
                </a:cubicBezTo>
                <a:cubicBezTo>
                  <a:pt x="62" y="163"/>
                  <a:pt x="58" y="160"/>
                  <a:pt x="61" y="159"/>
                </a:cubicBezTo>
                <a:cubicBezTo>
                  <a:pt x="66" y="165"/>
                  <a:pt x="65" y="173"/>
                  <a:pt x="72" y="177"/>
                </a:cubicBezTo>
                <a:cubicBezTo>
                  <a:pt x="72" y="176"/>
                  <a:pt x="75" y="177"/>
                  <a:pt x="75" y="175"/>
                </a:cubicBezTo>
                <a:cubicBezTo>
                  <a:pt x="73" y="174"/>
                  <a:pt x="72" y="172"/>
                  <a:pt x="73" y="169"/>
                </a:cubicBezTo>
                <a:cubicBezTo>
                  <a:pt x="74" y="169"/>
                  <a:pt x="75" y="168"/>
                  <a:pt x="76" y="167"/>
                </a:cubicBezTo>
                <a:cubicBezTo>
                  <a:pt x="76" y="166"/>
                  <a:pt x="74" y="166"/>
                  <a:pt x="75" y="165"/>
                </a:cubicBezTo>
                <a:cubicBezTo>
                  <a:pt x="76" y="165"/>
                  <a:pt x="76" y="167"/>
                  <a:pt x="77" y="166"/>
                </a:cubicBezTo>
                <a:cubicBezTo>
                  <a:pt x="76" y="165"/>
                  <a:pt x="77" y="163"/>
                  <a:pt x="77" y="163"/>
                </a:cubicBezTo>
                <a:cubicBezTo>
                  <a:pt x="77" y="163"/>
                  <a:pt x="77" y="163"/>
                  <a:pt x="78" y="164"/>
                </a:cubicBezTo>
                <a:cubicBezTo>
                  <a:pt x="78" y="163"/>
                  <a:pt x="77" y="161"/>
                  <a:pt x="78" y="161"/>
                </a:cubicBezTo>
                <a:cubicBezTo>
                  <a:pt x="79" y="163"/>
                  <a:pt x="79" y="163"/>
                  <a:pt x="79" y="165"/>
                </a:cubicBezTo>
                <a:cubicBezTo>
                  <a:pt x="81" y="163"/>
                  <a:pt x="82" y="159"/>
                  <a:pt x="84" y="159"/>
                </a:cubicBezTo>
                <a:cubicBezTo>
                  <a:pt x="84" y="158"/>
                  <a:pt x="83" y="158"/>
                  <a:pt x="83" y="157"/>
                </a:cubicBezTo>
                <a:cubicBezTo>
                  <a:pt x="84" y="158"/>
                  <a:pt x="85" y="158"/>
                  <a:pt x="86" y="156"/>
                </a:cubicBezTo>
                <a:cubicBezTo>
                  <a:pt x="84" y="156"/>
                  <a:pt x="84" y="157"/>
                  <a:pt x="84" y="156"/>
                </a:cubicBezTo>
                <a:cubicBezTo>
                  <a:pt x="85" y="157"/>
                  <a:pt x="85" y="156"/>
                  <a:pt x="87" y="156"/>
                </a:cubicBezTo>
                <a:cubicBezTo>
                  <a:pt x="88" y="149"/>
                  <a:pt x="95" y="150"/>
                  <a:pt x="97" y="143"/>
                </a:cubicBezTo>
                <a:cubicBezTo>
                  <a:pt x="99" y="143"/>
                  <a:pt x="99" y="143"/>
                  <a:pt x="99" y="142"/>
                </a:cubicBezTo>
                <a:cubicBezTo>
                  <a:pt x="99" y="142"/>
                  <a:pt x="99" y="142"/>
                  <a:pt x="100" y="142"/>
                </a:cubicBezTo>
                <a:cubicBezTo>
                  <a:pt x="100" y="140"/>
                  <a:pt x="103" y="140"/>
                  <a:pt x="104" y="137"/>
                </a:cubicBezTo>
                <a:cubicBezTo>
                  <a:pt x="105" y="138"/>
                  <a:pt x="106" y="136"/>
                  <a:pt x="104" y="136"/>
                </a:cubicBezTo>
                <a:cubicBezTo>
                  <a:pt x="111" y="132"/>
                  <a:pt x="119" y="123"/>
                  <a:pt x="125" y="119"/>
                </a:cubicBezTo>
                <a:cubicBezTo>
                  <a:pt x="126" y="118"/>
                  <a:pt x="125" y="117"/>
                  <a:pt x="125" y="117"/>
                </a:cubicBezTo>
                <a:cubicBezTo>
                  <a:pt x="131" y="116"/>
                  <a:pt x="132" y="110"/>
                  <a:pt x="133" y="108"/>
                </a:cubicBezTo>
                <a:cubicBezTo>
                  <a:pt x="136" y="104"/>
                  <a:pt x="141" y="103"/>
                  <a:pt x="140" y="97"/>
                </a:cubicBezTo>
                <a:cubicBezTo>
                  <a:pt x="143" y="97"/>
                  <a:pt x="143" y="94"/>
                  <a:pt x="145" y="93"/>
                </a:cubicBezTo>
                <a:cubicBezTo>
                  <a:pt x="144" y="92"/>
                  <a:pt x="143" y="92"/>
                  <a:pt x="143" y="91"/>
                </a:cubicBezTo>
                <a:cubicBezTo>
                  <a:pt x="146" y="93"/>
                  <a:pt x="149" y="87"/>
                  <a:pt x="149" y="85"/>
                </a:cubicBezTo>
                <a:cubicBezTo>
                  <a:pt x="147" y="87"/>
                  <a:pt x="150" y="82"/>
                  <a:pt x="149" y="85"/>
                </a:cubicBezTo>
                <a:cubicBezTo>
                  <a:pt x="150" y="83"/>
                  <a:pt x="149" y="79"/>
                  <a:pt x="151" y="81"/>
                </a:cubicBezTo>
                <a:cubicBezTo>
                  <a:pt x="153" y="74"/>
                  <a:pt x="156" y="69"/>
                  <a:pt x="156" y="60"/>
                </a:cubicBezTo>
                <a:cubicBezTo>
                  <a:pt x="156" y="60"/>
                  <a:pt x="156" y="61"/>
                  <a:pt x="157" y="61"/>
                </a:cubicBezTo>
                <a:cubicBezTo>
                  <a:pt x="156" y="60"/>
                  <a:pt x="156" y="59"/>
                  <a:pt x="156" y="58"/>
                </a:cubicBezTo>
                <a:cubicBezTo>
                  <a:pt x="157" y="60"/>
                  <a:pt x="157" y="52"/>
                  <a:pt x="157" y="51"/>
                </a:cubicBezTo>
                <a:cubicBezTo>
                  <a:pt x="155" y="43"/>
                  <a:pt x="150" y="35"/>
                  <a:pt x="148" y="29"/>
                </a:cubicBezTo>
                <a:cubicBezTo>
                  <a:pt x="146" y="30"/>
                  <a:pt x="143" y="26"/>
                  <a:pt x="142" y="28"/>
                </a:cubicBezTo>
                <a:cubicBezTo>
                  <a:pt x="140" y="22"/>
                  <a:pt x="134" y="21"/>
                  <a:pt x="132" y="15"/>
                </a:cubicBezTo>
                <a:cubicBezTo>
                  <a:pt x="131" y="15"/>
                  <a:pt x="131" y="14"/>
                  <a:pt x="129" y="14"/>
                </a:cubicBezTo>
                <a:cubicBezTo>
                  <a:pt x="128" y="14"/>
                  <a:pt x="128" y="16"/>
                  <a:pt x="127" y="16"/>
                </a:cubicBezTo>
                <a:cubicBezTo>
                  <a:pt x="120" y="12"/>
                  <a:pt x="112" y="12"/>
                  <a:pt x="104" y="11"/>
                </a:cubicBezTo>
                <a:cubicBezTo>
                  <a:pt x="104" y="12"/>
                  <a:pt x="106" y="11"/>
                  <a:pt x="106" y="12"/>
                </a:cubicBezTo>
                <a:cubicBezTo>
                  <a:pt x="103" y="14"/>
                  <a:pt x="99" y="12"/>
                  <a:pt x="97" y="15"/>
                </a:cubicBezTo>
                <a:cubicBezTo>
                  <a:pt x="96" y="13"/>
                  <a:pt x="92" y="17"/>
                  <a:pt x="92" y="18"/>
                </a:cubicBezTo>
                <a:cubicBezTo>
                  <a:pt x="89" y="19"/>
                  <a:pt x="85" y="24"/>
                  <a:pt x="82" y="27"/>
                </a:cubicBezTo>
                <a:cubicBezTo>
                  <a:pt x="81" y="26"/>
                  <a:pt x="81" y="25"/>
                  <a:pt x="81" y="23"/>
                </a:cubicBezTo>
                <a:cubicBezTo>
                  <a:pt x="75" y="20"/>
                  <a:pt x="73" y="13"/>
                  <a:pt x="68" y="10"/>
                </a:cubicBezTo>
                <a:cubicBezTo>
                  <a:pt x="67" y="11"/>
                  <a:pt x="65" y="9"/>
                  <a:pt x="64" y="9"/>
                </a:cubicBezTo>
                <a:cubicBezTo>
                  <a:pt x="66" y="8"/>
                  <a:pt x="64" y="7"/>
                  <a:pt x="64" y="6"/>
                </a:cubicBezTo>
                <a:cubicBezTo>
                  <a:pt x="65" y="6"/>
                  <a:pt x="65" y="6"/>
                  <a:pt x="66" y="6"/>
                </a:cubicBezTo>
                <a:cubicBezTo>
                  <a:pt x="66" y="8"/>
                  <a:pt x="68" y="9"/>
                  <a:pt x="70" y="9"/>
                </a:cubicBezTo>
                <a:cubicBezTo>
                  <a:pt x="69" y="8"/>
                  <a:pt x="68" y="6"/>
                  <a:pt x="66" y="7"/>
                </a:cubicBezTo>
                <a:cubicBezTo>
                  <a:pt x="67" y="6"/>
                  <a:pt x="67" y="5"/>
                  <a:pt x="66" y="5"/>
                </a:cubicBezTo>
                <a:cubicBezTo>
                  <a:pt x="59" y="6"/>
                  <a:pt x="58" y="2"/>
                  <a:pt x="52" y="3"/>
                </a:cubicBezTo>
                <a:close/>
                <a:moveTo>
                  <a:pt x="33" y="7"/>
                </a:moveTo>
                <a:cubicBezTo>
                  <a:pt x="33" y="8"/>
                  <a:pt x="31" y="8"/>
                  <a:pt x="30" y="9"/>
                </a:cubicBezTo>
                <a:cubicBezTo>
                  <a:pt x="29" y="8"/>
                  <a:pt x="32" y="7"/>
                  <a:pt x="33" y="7"/>
                </a:cubicBezTo>
                <a:close/>
                <a:moveTo>
                  <a:pt x="48" y="11"/>
                </a:moveTo>
                <a:cubicBezTo>
                  <a:pt x="47" y="13"/>
                  <a:pt x="43" y="10"/>
                  <a:pt x="41" y="11"/>
                </a:cubicBezTo>
                <a:cubicBezTo>
                  <a:pt x="43" y="9"/>
                  <a:pt x="44" y="10"/>
                  <a:pt x="48" y="11"/>
                </a:cubicBezTo>
                <a:close/>
                <a:moveTo>
                  <a:pt x="16" y="32"/>
                </a:moveTo>
                <a:cubicBezTo>
                  <a:pt x="17" y="31"/>
                  <a:pt x="18" y="32"/>
                  <a:pt x="18" y="30"/>
                </a:cubicBezTo>
                <a:cubicBezTo>
                  <a:pt x="18" y="30"/>
                  <a:pt x="19" y="30"/>
                  <a:pt x="19" y="31"/>
                </a:cubicBezTo>
                <a:cubicBezTo>
                  <a:pt x="20" y="29"/>
                  <a:pt x="23" y="27"/>
                  <a:pt x="23" y="24"/>
                </a:cubicBezTo>
                <a:cubicBezTo>
                  <a:pt x="28" y="24"/>
                  <a:pt x="30" y="16"/>
                  <a:pt x="36" y="15"/>
                </a:cubicBezTo>
                <a:cubicBezTo>
                  <a:pt x="37" y="13"/>
                  <a:pt x="40" y="13"/>
                  <a:pt x="43" y="13"/>
                </a:cubicBezTo>
                <a:cubicBezTo>
                  <a:pt x="43" y="11"/>
                  <a:pt x="41" y="13"/>
                  <a:pt x="41" y="11"/>
                </a:cubicBezTo>
                <a:cubicBezTo>
                  <a:pt x="45" y="12"/>
                  <a:pt x="44" y="13"/>
                  <a:pt x="47" y="14"/>
                </a:cubicBezTo>
                <a:cubicBezTo>
                  <a:pt x="46" y="12"/>
                  <a:pt x="47" y="12"/>
                  <a:pt x="49" y="12"/>
                </a:cubicBezTo>
                <a:cubicBezTo>
                  <a:pt x="50" y="14"/>
                  <a:pt x="48" y="13"/>
                  <a:pt x="48" y="14"/>
                </a:cubicBezTo>
                <a:cubicBezTo>
                  <a:pt x="51" y="13"/>
                  <a:pt x="56" y="16"/>
                  <a:pt x="59" y="15"/>
                </a:cubicBezTo>
                <a:cubicBezTo>
                  <a:pt x="60" y="17"/>
                  <a:pt x="63" y="17"/>
                  <a:pt x="64" y="17"/>
                </a:cubicBezTo>
                <a:cubicBezTo>
                  <a:pt x="65" y="18"/>
                  <a:pt x="64" y="18"/>
                  <a:pt x="64" y="19"/>
                </a:cubicBezTo>
                <a:cubicBezTo>
                  <a:pt x="65" y="19"/>
                  <a:pt x="65" y="18"/>
                  <a:pt x="65" y="18"/>
                </a:cubicBezTo>
                <a:cubicBezTo>
                  <a:pt x="68" y="18"/>
                  <a:pt x="67" y="22"/>
                  <a:pt x="72" y="22"/>
                </a:cubicBezTo>
                <a:cubicBezTo>
                  <a:pt x="72" y="23"/>
                  <a:pt x="71" y="22"/>
                  <a:pt x="70" y="23"/>
                </a:cubicBezTo>
                <a:cubicBezTo>
                  <a:pt x="73" y="25"/>
                  <a:pt x="73" y="31"/>
                  <a:pt x="76" y="31"/>
                </a:cubicBezTo>
                <a:cubicBezTo>
                  <a:pt x="73" y="37"/>
                  <a:pt x="76" y="41"/>
                  <a:pt x="74" y="47"/>
                </a:cubicBezTo>
                <a:cubicBezTo>
                  <a:pt x="73" y="47"/>
                  <a:pt x="73" y="48"/>
                  <a:pt x="72" y="47"/>
                </a:cubicBezTo>
                <a:cubicBezTo>
                  <a:pt x="72" y="49"/>
                  <a:pt x="73" y="48"/>
                  <a:pt x="74" y="48"/>
                </a:cubicBezTo>
                <a:cubicBezTo>
                  <a:pt x="72" y="51"/>
                  <a:pt x="71" y="55"/>
                  <a:pt x="69" y="58"/>
                </a:cubicBezTo>
                <a:cubicBezTo>
                  <a:pt x="68" y="59"/>
                  <a:pt x="66" y="58"/>
                  <a:pt x="66" y="60"/>
                </a:cubicBezTo>
                <a:cubicBezTo>
                  <a:pt x="66" y="60"/>
                  <a:pt x="66" y="60"/>
                  <a:pt x="65" y="59"/>
                </a:cubicBezTo>
                <a:cubicBezTo>
                  <a:pt x="64" y="61"/>
                  <a:pt x="65" y="62"/>
                  <a:pt x="63" y="61"/>
                </a:cubicBezTo>
                <a:cubicBezTo>
                  <a:pt x="62" y="59"/>
                  <a:pt x="65" y="61"/>
                  <a:pt x="64" y="59"/>
                </a:cubicBezTo>
                <a:cubicBezTo>
                  <a:pt x="63" y="59"/>
                  <a:pt x="60" y="61"/>
                  <a:pt x="59" y="63"/>
                </a:cubicBezTo>
                <a:cubicBezTo>
                  <a:pt x="60" y="62"/>
                  <a:pt x="61" y="62"/>
                  <a:pt x="62" y="61"/>
                </a:cubicBezTo>
                <a:cubicBezTo>
                  <a:pt x="63" y="61"/>
                  <a:pt x="62" y="64"/>
                  <a:pt x="63" y="62"/>
                </a:cubicBezTo>
                <a:cubicBezTo>
                  <a:pt x="64" y="64"/>
                  <a:pt x="60" y="66"/>
                  <a:pt x="58" y="67"/>
                </a:cubicBezTo>
                <a:cubicBezTo>
                  <a:pt x="59" y="65"/>
                  <a:pt x="60" y="64"/>
                  <a:pt x="62" y="64"/>
                </a:cubicBezTo>
                <a:cubicBezTo>
                  <a:pt x="62" y="63"/>
                  <a:pt x="61" y="63"/>
                  <a:pt x="61" y="63"/>
                </a:cubicBezTo>
                <a:cubicBezTo>
                  <a:pt x="60" y="64"/>
                  <a:pt x="58" y="64"/>
                  <a:pt x="57" y="66"/>
                </a:cubicBezTo>
                <a:cubicBezTo>
                  <a:pt x="56" y="64"/>
                  <a:pt x="52" y="67"/>
                  <a:pt x="51" y="66"/>
                </a:cubicBezTo>
                <a:cubicBezTo>
                  <a:pt x="50" y="68"/>
                  <a:pt x="52" y="67"/>
                  <a:pt x="53" y="68"/>
                </a:cubicBezTo>
                <a:cubicBezTo>
                  <a:pt x="52" y="70"/>
                  <a:pt x="51" y="68"/>
                  <a:pt x="49" y="69"/>
                </a:cubicBezTo>
                <a:cubicBezTo>
                  <a:pt x="49" y="68"/>
                  <a:pt x="50" y="68"/>
                  <a:pt x="52" y="68"/>
                </a:cubicBezTo>
                <a:cubicBezTo>
                  <a:pt x="45" y="67"/>
                  <a:pt x="41" y="65"/>
                  <a:pt x="39" y="59"/>
                </a:cubicBezTo>
                <a:cubicBezTo>
                  <a:pt x="38" y="59"/>
                  <a:pt x="38" y="60"/>
                  <a:pt x="37" y="59"/>
                </a:cubicBezTo>
                <a:cubicBezTo>
                  <a:pt x="36" y="53"/>
                  <a:pt x="34" y="47"/>
                  <a:pt x="39" y="44"/>
                </a:cubicBezTo>
                <a:cubicBezTo>
                  <a:pt x="36" y="44"/>
                  <a:pt x="39" y="38"/>
                  <a:pt x="40" y="40"/>
                </a:cubicBezTo>
                <a:cubicBezTo>
                  <a:pt x="45" y="34"/>
                  <a:pt x="55" y="32"/>
                  <a:pt x="61" y="38"/>
                </a:cubicBezTo>
                <a:cubicBezTo>
                  <a:pt x="63" y="42"/>
                  <a:pt x="62" y="48"/>
                  <a:pt x="58" y="49"/>
                </a:cubicBezTo>
                <a:cubicBezTo>
                  <a:pt x="59" y="50"/>
                  <a:pt x="59" y="50"/>
                  <a:pt x="59" y="51"/>
                </a:cubicBezTo>
                <a:cubicBezTo>
                  <a:pt x="58" y="51"/>
                  <a:pt x="57" y="51"/>
                  <a:pt x="56" y="53"/>
                </a:cubicBezTo>
                <a:cubicBezTo>
                  <a:pt x="63" y="54"/>
                  <a:pt x="67" y="46"/>
                  <a:pt x="67" y="40"/>
                </a:cubicBezTo>
                <a:cubicBezTo>
                  <a:pt x="65" y="33"/>
                  <a:pt x="56" y="29"/>
                  <a:pt x="47" y="27"/>
                </a:cubicBezTo>
                <a:cubicBezTo>
                  <a:pt x="37" y="30"/>
                  <a:pt x="35" y="41"/>
                  <a:pt x="30" y="50"/>
                </a:cubicBezTo>
                <a:cubicBezTo>
                  <a:pt x="31" y="51"/>
                  <a:pt x="31" y="51"/>
                  <a:pt x="31" y="50"/>
                </a:cubicBezTo>
                <a:cubicBezTo>
                  <a:pt x="33" y="51"/>
                  <a:pt x="30" y="51"/>
                  <a:pt x="31" y="53"/>
                </a:cubicBezTo>
                <a:cubicBezTo>
                  <a:pt x="33" y="56"/>
                  <a:pt x="33" y="62"/>
                  <a:pt x="37" y="64"/>
                </a:cubicBezTo>
                <a:cubicBezTo>
                  <a:pt x="42" y="76"/>
                  <a:pt x="57" y="74"/>
                  <a:pt x="65" y="68"/>
                </a:cubicBezTo>
                <a:cubicBezTo>
                  <a:pt x="66" y="67"/>
                  <a:pt x="66" y="66"/>
                  <a:pt x="67" y="65"/>
                </a:cubicBezTo>
                <a:cubicBezTo>
                  <a:pt x="67" y="65"/>
                  <a:pt x="67" y="66"/>
                  <a:pt x="68" y="66"/>
                </a:cubicBezTo>
                <a:cubicBezTo>
                  <a:pt x="68" y="64"/>
                  <a:pt x="72" y="64"/>
                  <a:pt x="72" y="61"/>
                </a:cubicBezTo>
                <a:cubicBezTo>
                  <a:pt x="73" y="62"/>
                  <a:pt x="73" y="64"/>
                  <a:pt x="73" y="67"/>
                </a:cubicBezTo>
                <a:cubicBezTo>
                  <a:pt x="71" y="67"/>
                  <a:pt x="73" y="65"/>
                  <a:pt x="73" y="64"/>
                </a:cubicBezTo>
                <a:cubicBezTo>
                  <a:pt x="70" y="65"/>
                  <a:pt x="72" y="70"/>
                  <a:pt x="70" y="69"/>
                </a:cubicBezTo>
                <a:cubicBezTo>
                  <a:pt x="69" y="78"/>
                  <a:pt x="61" y="86"/>
                  <a:pt x="60" y="94"/>
                </a:cubicBezTo>
                <a:cubicBezTo>
                  <a:pt x="56" y="96"/>
                  <a:pt x="54" y="109"/>
                  <a:pt x="52" y="114"/>
                </a:cubicBezTo>
                <a:cubicBezTo>
                  <a:pt x="52" y="114"/>
                  <a:pt x="53" y="114"/>
                  <a:pt x="53" y="115"/>
                </a:cubicBezTo>
                <a:cubicBezTo>
                  <a:pt x="53" y="116"/>
                  <a:pt x="52" y="114"/>
                  <a:pt x="52" y="115"/>
                </a:cubicBezTo>
                <a:cubicBezTo>
                  <a:pt x="52" y="116"/>
                  <a:pt x="52" y="115"/>
                  <a:pt x="52" y="115"/>
                </a:cubicBezTo>
                <a:cubicBezTo>
                  <a:pt x="53" y="117"/>
                  <a:pt x="51" y="119"/>
                  <a:pt x="52" y="121"/>
                </a:cubicBezTo>
                <a:cubicBezTo>
                  <a:pt x="52" y="122"/>
                  <a:pt x="53" y="122"/>
                  <a:pt x="53" y="121"/>
                </a:cubicBezTo>
                <a:cubicBezTo>
                  <a:pt x="54" y="123"/>
                  <a:pt x="51" y="123"/>
                  <a:pt x="53" y="127"/>
                </a:cubicBezTo>
                <a:cubicBezTo>
                  <a:pt x="54" y="126"/>
                  <a:pt x="54" y="126"/>
                  <a:pt x="53" y="124"/>
                </a:cubicBezTo>
                <a:cubicBezTo>
                  <a:pt x="55" y="125"/>
                  <a:pt x="54" y="127"/>
                  <a:pt x="53" y="128"/>
                </a:cubicBezTo>
                <a:cubicBezTo>
                  <a:pt x="54" y="128"/>
                  <a:pt x="54" y="127"/>
                  <a:pt x="55" y="128"/>
                </a:cubicBezTo>
                <a:cubicBezTo>
                  <a:pt x="55" y="129"/>
                  <a:pt x="54" y="129"/>
                  <a:pt x="53" y="129"/>
                </a:cubicBezTo>
                <a:cubicBezTo>
                  <a:pt x="56" y="132"/>
                  <a:pt x="59" y="136"/>
                  <a:pt x="63" y="139"/>
                </a:cubicBezTo>
                <a:cubicBezTo>
                  <a:pt x="64" y="137"/>
                  <a:pt x="66" y="140"/>
                  <a:pt x="67" y="138"/>
                </a:cubicBezTo>
                <a:cubicBezTo>
                  <a:pt x="67" y="139"/>
                  <a:pt x="67" y="139"/>
                  <a:pt x="67" y="140"/>
                </a:cubicBezTo>
                <a:cubicBezTo>
                  <a:pt x="75" y="137"/>
                  <a:pt x="79" y="131"/>
                  <a:pt x="81" y="123"/>
                </a:cubicBezTo>
                <a:cubicBezTo>
                  <a:pt x="80" y="123"/>
                  <a:pt x="80" y="124"/>
                  <a:pt x="80" y="124"/>
                </a:cubicBezTo>
                <a:cubicBezTo>
                  <a:pt x="79" y="123"/>
                  <a:pt x="80" y="117"/>
                  <a:pt x="76" y="118"/>
                </a:cubicBezTo>
                <a:cubicBezTo>
                  <a:pt x="76" y="116"/>
                  <a:pt x="75" y="117"/>
                  <a:pt x="75" y="116"/>
                </a:cubicBezTo>
                <a:cubicBezTo>
                  <a:pt x="70" y="115"/>
                  <a:pt x="64" y="117"/>
                  <a:pt x="63" y="123"/>
                </a:cubicBezTo>
                <a:cubicBezTo>
                  <a:pt x="63" y="124"/>
                  <a:pt x="65" y="123"/>
                  <a:pt x="65" y="125"/>
                </a:cubicBezTo>
                <a:cubicBezTo>
                  <a:pt x="66" y="124"/>
                  <a:pt x="68" y="124"/>
                  <a:pt x="68" y="122"/>
                </a:cubicBezTo>
                <a:cubicBezTo>
                  <a:pt x="70" y="122"/>
                  <a:pt x="70" y="124"/>
                  <a:pt x="71" y="124"/>
                </a:cubicBezTo>
                <a:cubicBezTo>
                  <a:pt x="71" y="123"/>
                  <a:pt x="70" y="121"/>
                  <a:pt x="72" y="120"/>
                </a:cubicBezTo>
                <a:cubicBezTo>
                  <a:pt x="73" y="121"/>
                  <a:pt x="74" y="122"/>
                  <a:pt x="74" y="123"/>
                </a:cubicBezTo>
                <a:cubicBezTo>
                  <a:pt x="73" y="123"/>
                  <a:pt x="73" y="123"/>
                  <a:pt x="72" y="123"/>
                </a:cubicBezTo>
                <a:cubicBezTo>
                  <a:pt x="74" y="125"/>
                  <a:pt x="71" y="127"/>
                  <a:pt x="73" y="127"/>
                </a:cubicBezTo>
                <a:cubicBezTo>
                  <a:pt x="73" y="130"/>
                  <a:pt x="72" y="133"/>
                  <a:pt x="68" y="134"/>
                </a:cubicBezTo>
                <a:cubicBezTo>
                  <a:pt x="67" y="132"/>
                  <a:pt x="65" y="132"/>
                  <a:pt x="63" y="131"/>
                </a:cubicBezTo>
                <a:cubicBezTo>
                  <a:pt x="61" y="126"/>
                  <a:pt x="62" y="118"/>
                  <a:pt x="59" y="116"/>
                </a:cubicBezTo>
                <a:cubicBezTo>
                  <a:pt x="59" y="116"/>
                  <a:pt x="60" y="115"/>
                  <a:pt x="61" y="114"/>
                </a:cubicBezTo>
                <a:cubicBezTo>
                  <a:pt x="61" y="113"/>
                  <a:pt x="60" y="111"/>
                  <a:pt x="60" y="112"/>
                </a:cubicBezTo>
                <a:cubicBezTo>
                  <a:pt x="58" y="112"/>
                  <a:pt x="61" y="111"/>
                  <a:pt x="61" y="112"/>
                </a:cubicBezTo>
                <a:cubicBezTo>
                  <a:pt x="61" y="109"/>
                  <a:pt x="62" y="108"/>
                  <a:pt x="63" y="107"/>
                </a:cubicBezTo>
                <a:cubicBezTo>
                  <a:pt x="61" y="107"/>
                  <a:pt x="62" y="110"/>
                  <a:pt x="60" y="109"/>
                </a:cubicBezTo>
                <a:cubicBezTo>
                  <a:pt x="60" y="108"/>
                  <a:pt x="62" y="105"/>
                  <a:pt x="61" y="103"/>
                </a:cubicBezTo>
                <a:cubicBezTo>
                  <a:pt x="64" y="101"/>
                  <a:pt x="63" y="99"/>
                  <a:pt x="64" y="96"/>
                </a:cubicBezTo>
                <a:cubicBezTo>
                  <a:pt x="65" y="97"/>
                  <a:pt x="66" y="96"/>
                  <a:pt x="67" y="95"/>
                </a:cubicBezTo>
                <a:cubicBezTo>
                  <a:pt x="67" y="94"/>
                  <a:pt x="66" y="95"/>
                  <a:pt x="65" y="95"/>
                </a:cubicBezTo>
                <a:cubicBezTo>
                  <a:pt x="65" y="94"/>
                  <a:pt x="66" y="93"/>
                  <a:pt x="67" y="94"/>
                </a:cubicBezTo>
                <a:cubicBezTo>
                  <a:pt x="68" y="89"/>
                  <a:pt x="69" y="87"/>
                  <a:pt x="73" y="84"/>
                </a:cubicBezTo>
                <a:cubicBezTo>
                  <a:pt x="73" y="83"/>
                  <a:pt x="71" y="83"/>
                  <a:pt x="72" y="82"/>
                </a:cubicBezTo>
                <a:cubicBezTo>
                  <a:pt x="74" y="81"/>
                  <a:pt x="72" y="77"/>
                  <a:pt x="75" y="76"/>
                </a:cubicBezTo>
                <a:cubicBezTo>
                  <a:pt x="75" y="75"/>
                  <a:pt x="75" y="75"/>
                  <a:pt x="74" y="75"/>
                </a:cubicBezTo>
                <a:cubicBezTo>
                  <a:pt x="74" y="74"/>
                  <a:pt x="75" y="75"/>
                  <a:pt x="75" y="75"/>
                </a:cubicBezTo>
                <a:cubicBezTo>
                  <a:pt x="76" y="74"/>
                  <a:pt x="76" y="73"/>
                  <a:pt x="76" y="71"/>
                </a:cubicBezTo>
                <a:cubicBezTo>
                  <a:pt x="77" y="73"/>
                  <a:pt x="78" y="71"/>
                  <a:pt x="78" y="70"/>
                </a:cubicBezTo>
                <a:cubicBezTo>
                  <a:pt x="82" y="78"/>
                  <a:pt x="88" y="92"/>
                  <a:pt x="99" y="95"/>
                </a:cubicBezTo>
                <a:cubicBezTo>
                  <a:pt x="99" y="96"/>
                  <a:pt x="101" y="97"/>
                  <a:pt x="100" y="98"/>
                </a:cubicBezTo>
                <a:cubicBezTo>
                  <a:pt x="104" y="100"/>
                  <a:pt x="108" y="96"/>
                  <a:pt x="112" y="97"/>
                </a:cubicBezTo>
                <a:cubicBezTo>
                  <a:pt x="112" y="96"/>
                  <a:pt x="114" y="96"/>
                  <a:pt x="113" y="94"/>
                </a:cubicBezTo>
                <a:cubicBezTo>
                  <a:pt x="117" y="94"/>
                  <a:pt x="117" y="92"/>
                  <a:pt x="120" y="91"/>
                </a:cubicBezTo>
                <a:cubicBezTo>
                  <a:pt x="120" y="90"/>
                  <a:pt x="120" y="89"/>
                  <a:pt x="119" y="89"/>
                </a:cubicBezTo>
                <a:cubicBezTo>
                  <a:pt x="124" y="90"/>
                  <a:pt x="123" y="72"/>
                  <a:pt x="121" y="69"/>
                </a:cubicBezTo>
                <a:cubicBezTo>
                  <a:pt x="120" y="67"/>
                  <a:pt x="112" y="63"/>
                  <a:pt x="109" y="64"/>
                </a:cubicBezTo>
                <a:cubicBezTo>
                  <a:pt x="109" y="64"/>
                  <a:pt x="109" y="66"/>
                  <a:pt x="108" y="66"/>
                </a:cubicBezTo>
                <a:cubicBezTo>
                  <a:pt x="107" y="66"/>
                  <a:pt x="108" y="65"/>
                  <a:pt x="108" y="65"/>
                </a:cubicBezTo>
                <a:cubicBezTo>
                  <a:pt x="107" y="65"/>
                  <a:pt x="105" y="67"/>
                  <a:pt x="105" y="68"/>
                </a:cubicBezTo>
                <a:cubicBezTo>
                  <a:pt x="102" y="70"/>
                  <a:pt x="99" y="73"/>
                  <a:pt x="100" y="79"/>
                </a:cubicBezTo>
                <a:cubicBezTo>
                  <a:pt x="101" y="80"/>
                  <a:pt x="102" y="81"/>
                  <a:pt x="102" y="83"/>
                </a:cubicBezTo>
                <a:cubicBezTo>
                  <a:pt x="103" y="85"/>
                  <a:pt x="104" y="83"/>
                  <a:pt x="105" y="84"/>
                </a:cubicBezTo>
                <a:cubicBezTo>
                  <a:pt x="106" y="84"/>
                  <a:pt x="106" y="83"/>
                  <a:pt x="106" y="83"/>
                </a:cubicBezTo>
                <a:cubicBezTo>
                  <a:pt x="104" y="82"/>
                  <a:pt x="106" y="82"/>
                  <a:pt x="105" y="80"/>
                </a:cubicBezTo>
                <a:cubicBezTo>
                  <a:pt x="106" y="80"/>
                  <a:pt x="105" y="81"/>
                  <a:pt x="107" y="81"/>
                </a:cubicBezTo>
                <a:cubicBezTo>
                  <a:pt x="104" y="78"/>
                  <a:pt x="105" y="75"/>
                  <a:pt x="104" y="73"/>
                </a:cubicBezTo>
                <a:cubicBezTo>
                  <a:pt x="108" y="70"/>
                  <a:pt x="110" y="66"/>
                  <a:pt x="116" y="69"/>
                </a:cubicBezTo>
                <a:cubicBezTo>
                  <a:pt x="118" y="72"/>
                  <a:pt x="119" y="75"/>
                  <a:pt x="119" y="79"/>
                </a:cubicBezTo>
                <a:cubicBezTo>
                  <a:pt x="118" y="91"/>
                  <a:pt x="105" y="96"/>
                  <a:pt x="94" y="90"/>
                </a:cubicBezTo>
                <a:cubicBezTo>
                  <a:pt x="96" y="88"/>
                  <a:pt x="95" y="87"/>
                  <a:pt x="93" y="86"/>
                </a:cubicBezTo>
                <a:cubicBezTo>
                  <a:pt x="94" y="85"/>
                  <a:pt x="94" y="87"/>
                  <a:pt x="95" y="87"/>
                </a:cubicBezTo>
                <a:cubicBezTo>
                  <a:pt x="96" y="86"/>
                  <a:pt x="93" y="85"/>
                  <a:pt x="92" y="86"/>
                </a:cubicBezTo>
                <a:cubicBezTo>
                  <a:pt x="93" y="84"/>
                  <a:pt x="90" y="83"/>
                  <a:pt x="89" y="81"/>
                </a:cubicBezTo>
                <a:cubicBezTo>
                  <a:pt x="89" y="81"/>
                  <a:pt x="89" y="82"/>
                  <a:pt x="89" y="83"/>
                </a:cubicBezTo>
                <a:cubicBezTo>
                  <a:pt x="87" y="82"/>
                  <a:pt x="88" y="80"/>
                  <a:pt x="89" y="80"/>
                </a:cubicBezTo>
                <a:cubicBezTo>
                  <a:pt x="89" y="79"/>
                  <a:pt x="88" y="79"/>
                  <a:pt x="88" y="79"/>
                </a:cubicBezTo>
                <a:cubicBezTo>
                  <a:pt x="88" y="79"/>
                  <a:pt x="88" y="80"/>
                  <a:pt x="87" y="80"/>
                </a:cubicBezTo>
                <a:cubicBezTo>
                  <a:pt x="88" y="79"/>
                  <a:pt x="87" y="79"/>
                  <a:pt x="88" y="78"/>
                </a:cubicBezTo>
                <a:cubicBezTo>
                  <a:pt x="83" y="75"/>
                  <a:pt x="87" y="62"/>
                  <a:pt x="82" y="57"/>
                </a:cubicBezTo>
                <a:cubicBezTo>
                  <a:pt x="82" y="57"/>
                  <a:pt x="82" y="57"/>
                  <a:pt x="82" y="58"/>
                </a:cubicBezTo>
                <a:cubicBezTo>
                  <a:pt x="83" y="57"/>
                  <a:pt x="84" y="57"/>
                  <a:pt x="84" y="56"/>
                </a:cubicBezTo>
                <a:cubicBezTo>
                  <a:pt x="84" y="56"/>
                  <a:pt x="83" y="56"/>
                  <a:pt x="83" y="56"/>
                </a:cubicBezTo>
                <a:cubicBezTo>
                  <a:pt x="82" y="56"/>
                  <a:pt x="83" y="55"/>
                  <a:pt x="84" y="55"/>
                </a:cubicBezTo>
                <a:cubicBezTo>
                  <a:pt x="84" y="54"/>
                  <a:pt x="82" y="55"/>
                  <a:pt x="82" y="56"/>
                </a:cubicBezTo>
                <a:cubicBezTo>
                  <a:pt x="82" y="55"/>
                  <a:pt x="83" y="54"/>
                  <a:pt x="83" y="53"/>
                </a:cubicBezTo>
                <a:cubicBezTo>
                  <a:pt x="84" y="54"/>
                  <a:pt x="84" y="55"/>
                  <a:pt x="85" y="53"/>
                </a:cubicBezTo>
                <a:cubicBezTo>
                  <a:pt x="85" y="53"/>
                  <a:pt x="86" y="55"/>
                  <a:pt x="85" y="56"/>
                </a:cubicBezTo>
                <a:cubicBezTo>
                  <a:pt x="89" y="62"/>
                  <a:pt x="95" y="62"/>
                  <a:pt x="102" y="59"/>
                </a:cubicBezTo>
                <a:cubicBezTo>
                  <a:pt x="106" y="56"/>
                  <a:pt x="110" y="48"/>
                  <a:pt x="110" y="42"/>
                </a:cubicBezTo>
                <a:cubicBezTo>
                  <a:pt x="110" y="42"/>
                  <a:pt x="111" y="41"/>
                  <a:pt x="111" y="41"/>
                </a:cubicBezTo>
                <a:cubicBezTo>
                  <a:pt x="111" y="39"/>
                  <a:pt x="108" y="37"/>
                  <a:pt x="110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8" y="36"/>
                  <a:pt x="109" y="36"/>
                  <a:pt x="108" y="37"/>
                </a:cubicBezTo>
                <a:cubicBezTo>
                  <a:pt x="110" y="38"/>
                  <a:pt x="108" y="38"/>
                  <a:pt x="109" y="39"/>
                </a:cubicBezTo>
                <a:cubicBezTo>
                  <a:pt x="108" y="40"/>
                  <a:pt x="106" y="37"/>
                  <a:pt x="106" y="36"/>
                </a:cubicBezTo>
                <a:cubicBezTo>
                  <a:pt x="108" y="37"/>
                  <a:pt x="107" y="35"/>
                  <a:pt x="108" y="35"/>
                </a:cubicBezTo>
                <a:cubicBezTo>
                  <a:pt x="105" y="33"/>
                  <a:pt x="101" y="34"/>
                  <a:pt x="99" y="33"/>
                </a:cubicBezTo>
                <a:cubicBezTo>
                  <a:pt x="96" y="34"/>
                  <a:pt x="94" y="36"/>
                  <a:pt x="91" y="39"/>
                </a:cubicBezTo>
                <a:cubicBezTo>
                  <a:pt x="92" y="42"/>
                  <a:pt x="95" y="38"/>
                  <a:pt x="95" y="42"/>
                </a:cubicBezTo>
                <a:cubicBezTo>
                  <a:pt x="96" y="42"/>
                  <a:pt x="96" y="41"/>
                  <a:pt x="97" y="41"/>
                </a:cubicBezTo>
                <a:cubicBezTo>
                  <a:pt x="98" y="37"/>
                  <a:pt x="105" y="39"/>
                  <a:pt x="107" y="43"/>
                </a:cubicBezTo>
                <a:cubicBezTo>
                  <a:pt x="106" y="51"/>
                  <a:pt x="99" y="62"/>
                  <a:pt x="88" y="56"/>
                </a:cubicBezTo>
                <a:cubicBezTo>
                  <a:pt x="88" y="54"/>
                  <a:pt x="88" y="53"/>
                  <a:pt x="86" y="52"/>
                </a:cubicBezTo>
                <a:cubicBezTo>
                  <a:pt x="86" y="51"/>
                  <a:pt x="88" y="51"/>
                  <a:pt x="88" y="50"/>
                </a:cubicBezTo>
                <a:cubicBezTo>
                  <a:pt x="88" y="49"/>
                  <a:pt x="86" y="50"/>
                  <a:pt x="87" y="51"/>
                </a:cubicBezTo>
                <a:cubicBezTo>
                  <a:pt x="85" y="44"/>
                  <a:pt x="87" y="36"/>
                  <a:pt x="89" y="31"/>
                </a:cubicBezTo>
                <a:cubicBezTo>
                  <a:pt x="91" y="33"/>
                  <a:pt x="93" y="28"/>
                  <a:pt x="94" y="25"/>
                </a:cubicBezTo>
                <a:cubicBezTo>
                  <a:pt x="94" y="28"/>
                  <a:pt x="97" y="24"/>
                  <a:pt x="98" y="22"/>
                </a:cubicBezTo>
                <a:cubicBezTo>
                  <a:pt x="100" y="22"/>
                  <a:pt x="105" y="18"/>
                  <a:pt x="107" y="22"/>
                </a:cubicBezTo>
                <a:cubicBezTo>
                  <a:pt x="109" y="19"/>
                  <a:pt x="113" y="22"/>
                  <a:pt x="115" y="21"/>
                </a:cubicBezTo>
                <a:cubicBezTo>
                  <a:pt x="115" y="22"/>
                  <a:pt x="121" y="26"/>
                  <a:pt x="122" y="24"/>
                </a:cubicBezTo>
                <a:cubicBezTo>
                  <a:pt x="132" y="33"/>
                  <a:pt x="147" y="41"/>
                  <a:pt x="147" y="56"/>
                </a:cubicBezTo>
                <a:cubicBezTo>
                  <a:pt x="148" y="56"/>
                  <a:pt x="147" y="63"/>
                  <a:pt x="147" y="64"/>
                </a:cubicBezTo>
                <a:cubicBezTo>
                  <a:pt x="147" y="65"/>
                  <a:pt x="147" y="65"/>
                  <a:pt x="146" y="65"/>
                </a:cubicBezTo>
                <a:cubicBezTo>
                  <a:pt x="146" y="65"/>
                  <a:pt x="147" y="66"/>
                  <a:pt x="147" y="66"/>
                </a:cubicBezTo>
                <a:cubicBezTo>
                  <a:pt x="147" y="66"/>
                  <a:pt x="147" y="66"/>
                  <a:pt x="147" y="65"/>
                </a:cubicBezTo>
                <a:cubicBezTo>
                  <a:pt x="147" y="70"/>
                  <a:pt x="145" y="79"/>
                  <a:pt x="143" y="80"/>
                </a:cubicBezTo>
                <a:cubicBezTo>
                  <a:pt x="140" y="89"/>
                  <a:pt x="134" y="96"/>
                  <a:pt x="129" y="104"/>
                </a:cubicBezTo>
                <a:cubicBezTo>
                  <a:pt x="125" y="110"/>
                  <a:pt x="119" y="115"/>
                  <a:pt x="115" y="121"/>
                </a:cubicBezTo>
                <a:cubicBezTo>
                  <a:pt x="114" y="121"/>
                  <a:pt x="114" y="121"/>
                  <a:pt x="114" y="120"/>
                </a:cubicBezTo>
                <a:cubicBezTo>
                  <a:pt x="114" y="122"/>
                  <a:pt x="112" y="124"/>
                  <a:pt x="109" y="124"/>
                </a:cubicBezTo>
                <a:cubicBezTo>
                  <a:pt x="109" y="123"/>
                  <a:pt x="110" y="124"/>
                  <a:pt x="110" y="123"/>
                </a:cubicBezTo>
                <a:cubicBezTo>
                  <a:pt x="108" y="122"/>
                  <a:pt x="109" y="128"/>
                  <a:pt x="107" y="125"/>
                </a:cubicBezTo>
                <a:cubicBezTo>
                  <a:pt x="105" y="127"/>
                  <a:pt x="104" y="128"/>
                  <a:pt x="104" y="131"/>
                </a:cubicBezTo>
                <a:cubicBezTo>
                  <a:pt x="104" y="130"/>
                  <a:pt x="102" y="130"/>
                  <a:pt x="103" y="129"/>
                </a:cubicBezTo>
                <a:cubicBezTo>
                  <a:pt x="99" y="132"/>
                  <a:pt x="94" y="137"/>
                  <a:pt x="89" y="143"/>
                </a:cubicBezTo>
                <a:cubicBezTo>
                  <a:pt x="90" y="144"/>
                  <a:pt x="90" y="141"/>
                  <a:pt x="91" y="142"/>
                </a:cubicBezTo>
                <a:cubicBezTo>
                  <a:pt x="85" y="148"/>
                  <a:pt x="81" y="154"/>
                  <a:pt x="74" y="158"/>
                </a:cubicBezTo>
                <a:cubicBezTo>
                  <a:pt x="78" y="153"/>
                  <a:pt x="84" y="150"/>
                  <a:pt x="87" y="144"/>
                </a:cubicBezTo>
                <a:cubicBezTo>
                  <a:pt x="82" y="148"/>
                  <a:pt x="78" y="153"/>
                  <a:pt x="73" y="158"/>
                </a:cubicBezTo>
                <a:cubicBezTo>
                  <a:pt x="74" y="158"/>
                  <a:pt x="73" y="160"/>
                  <a:pt x="75" y="160"/>
                </a:cubicBezTo>
                <a:cubicBezTo>
                  <a:pt x="74" y="161"/>
                  <a:pt x="71" y="163"/>
                  <a:pt x="72" y="164"/>
                </a:cubicBezTo>
                <a:cubicBezTo>
                  <a:pt x="72" y="165"/>
                  <a:pt x="70" y="164"/>
                  <a:pt x="71" y="166"/>
                </a:cubicBezTo>
                <a:cubicBezTo>
                  <a:pt x="70" y="164"/>
                  <a:pt x="70" y="163"/>
                  <a:pt x="70" y="161"/>
                </a:cubicBezTo>
                <a:cubicBezTo>
                  <a:pt x="68" y="160"/>
                  <a:pt x="70" y="160"/>
                  <a:pt x="69" y="157"/>
                </a:cubicBezTo>
                <a:cubicBezTo>
                  <a:pt x="68" y="157"/>
                  <a:pt x="69" y="159"/>
                  <a:pt x="68" y="160"/>
                </a:cubicBezTo>
                <a:cubicBezTo>
                  <a:pt x="62" y="152"/>
                  <a:pt x="57" y="142"/>
                  <a:pt x="52" y="137"/>
                </a:cubicBezTo>
                <a:cubicBezTo>
                  <a:pt x="51" y="133"/>
                  <a:pt x="46" y="129"/>
                  <a:pt x="43" y="124"/>
                </a:cubicBezTo>
                <a:cubicBezTo>
                  <a:pt x="42" y="122"/>
                  <a:pt x="42" y="117"/>
                  <a:pt x="38" y="118"/>
                </a:cubicBezTo>
                <a:cubicBezTo>
                  <a:pt x="41" y="117"/>
                  <a:pt x="37" y="114"/>
                  <a:pt x="36" y="112"/>
                </a:cubicBezTo>
                <a:cubicBezTo>
                  <a:pt x="33" y="107"/>
                  <a:pt x="30" y="99"/>
                  <a:pt x="25" y="96"/>
                </a:cubicBezTo>
                <a:cubicBezTo>
                  <a:pt x="26" y="98"/>
                  <a:pt x="28" y="100"/>
                  <a:pt x="27" y="102"/>
                </a:cubicBezTo>
                <a:cubicBezTo>
                  <a:pt x="26" y="102"/>
                  <a:pt x="25" y="101"/>
                  <a:pt x="25" y="100"/>
                </a:cubicBezTo>
                <a:cubicBezTo>
                  <a:pt x="24" y="100"/>
                  <a:pt x="26" y="102"/>
                  <a:pt x="24" y="102"/>
                </a:cubicBezTo>
                <a:cubicBezTo>
                  <a:pt x="24" y="100"/>
                  <a:pt x="22" y="100"/>
                  <a:pt x="22" y="98"/>
                </a:cubicBezTo>
                <a:cubicBezTo>
                  <a:pt x="23" y="98"/>
                  <a:pt x="24" y="98"/>
                  <a:pt x="25" y="98"/>
                </a:cubicBezTo>
                <a:cubicBezTo>
                  <a:pt x="22" y="97"/>
                  <a:pt x="23" y="93"/>
                  <a:pt x="21" y="92"/>
                </a:cubicBezTo>
                <a:cubicBezTo>
                  <a:pt x="23" y="92"/>
                  <a:pt x="20" y="87"/>
                  <a:pt x="20" y="89"/>
                </a:cubicBezTo>
                <a:cubicBezTo>
                  <a:pt x="18" y="88"/>
                  <a:pt x="20" y="88"/>
                  <a:pt x="20" y="86"/>
                </a:cubicBezTo>
                <a:cubicBezTo>
                  <a:pt x="19" y="85"/>
                  <a:pt x="17" y="85"/>
                  <a:pt x="17" y="84"/>
                </a:cubicBezTo>
                <a:cubicBezTo>
                  <a:pt x="16" y="85"/>
                  <a:pt x="17" y="87"/>
                  <a:pt x="18" y="87"/>
                </a:cubicBezTo>
                <a:cubicBezTo>
                  <a:pt x="17" y="90"/>
                  <a:pt x="23" y="96"/>
                  <a:pt x="23" y="97"/>
                </a:cubicBezTo>
                <a:cubicBezTo>
                  <a:pt x="18" y="96"/>
                  <a:pt x="20" y="91"/>
                  <a:pt x="16" y="90"/>
                </a:cubicBezTo>
                <a:cubicBezTo>
                  <a:pt x="18" y="90"/>
                  <a:pt x="16" y="86"/>
                  <a:pt x="16" y="87"/>
                </a:cubicBezTo>
                <a:cubicBezTo>
                  <a:pt x="14" y="83"/>
                  <a:pt x="14" y="80"/>
                  <a:pt x="12" y="78"/>
                </a:cubicBezTo>
                <a:cubicBezTo>
                  <a:pt x="14" y="76"/>
                  <a:pt x="10" y="74"/>
                  <a:pt x="13" y="73"/>
                </a:cubicBezTo>
                <a:cubicBezTo>
                  <a:pt x="10" y="70"/>
                  <a:pt x="12" y="66"/>
                  <a:pt x="10" y="64"/>
                </a:cubicBezTo>
                <a:cubicBezTo>
                  <a:pt x="10" y="63"/>
                  <a:pt x="11" y="63"/>
                  <a:pt x="11" y="64"/>
                </a:cubicBezTo>
                <a:cubicBezTo>
                  <a:pt x="12" y="58"/>
                  <a:pt x="13" y="51"/>
                  <a:pt x="13" y="45"/>
                </a:cubicBezTo>
                <a:cubicBezTo>
                  <a:pt x="13" y="41"/>
                  <a:pt x="16" y="39"/>
                  <a:pt x="14" y="35"/>
                </a:cubicBezTo>
                <a:cubicBezTo>
                  <a:pt x="16" y="38"/>
                  <a:pt x="14" y="33"/>
                  <a:pt x="16" y="35"/>
                </a:cubicBezTo>
                <a:cubicBezTo>
                  <a:pt x="16" y="34"/>
                  <a:pt x="16" y="33"/>
                  <a:pt x="15" y="33"/>
                </a:cubicBezTo>
                <a:cubicBezTo>
                  <a:pt x="15" y="33"/>
                  <a:pt x="17" y="33"/>
                  <a:pt x="16" y="32"/>
                </a:cubicBezTo>
                <a:close/>
                <a:moveTo>
                  <a:pt x="29" y="101"/>
                </a:moveTo>
                <a:cubicBezTo>
                  <a:pt x="29" y="102"/>
                  <a:pt x="28" y="102"/>
                  <a:pt x="28" y="103"/>
                </a:cubicBezTo>
                <a:cubicBezTo>
                  <a:pt x="28" y="104"/>
                  <a:pt x="29" y="104"/>
                  <a:pt x="28" y="105"/>
                </a:cubicBezTo>
                <a:cubicBezTo>
                  <a:pt x="27" y="104"/>
                  <a:pt x="27" y="102"/>
                  <a:pt x="29" y="101"/>
                </a:cubicBezTo>
                <a:close/>
                <a:moveTo>
                  <a:pt x="94" y="88"/>
                </a:moveTo>
                <a:cubicBezTo>
                  <a:pt x="94" y="89"/>
                  <a:pt x="92" y="87"/>
                  <a:pt x="92" y="86"/>
                </a:cubicBezTo>
                <a:cubicBezTo>
                  <a:pt x="94" y="86"/>
                  <a:pt x="93" y="87"/>
                  <a:pt x="94" y="88"/>
                </a:cubicBezTo>
                <a:close/>
                <a:moveTo>
                  <a:pt x="74" y="122"/>
                </a:moveTo>
                <a:cubicBezTo>
                  <a:pt x="74" y="121"/>
                  <a:pt x="74" y="121"/>
                  <a:pt x="74" y="121"/>
                </a:cubicBezTo>
                <a:cubicBezTo>
                  <a:pt x="74" y="121"/>
                  <a:pt x="75" y="121"/>
                  <a:pt x="75" y="121"/>
                </a:cubicBezTo>
                <a:cubicBezTo>
                  <a:pt x="75" y="122"/>
                  <a:pt x="76" y="122"/>
                  <a:pt x="76" y="123"/>
                </a:cubicBezTo>
                <a:cubicBezTo>
                  <a:pt x="74" y="123"/>
                  <a:pt x="74" y="122"/>
                  <a:pt x="74" y="122"/>
                </a:cubicBezTo>
                <a:close/>
                <a:moveTo>
                  <a:pt x="52" y="12"/>
                </a:moveTo>
                <a:cubicBezTo>
                  <a:pt x="54" y="13"/>
                  <a:pt x="56" y="13"/>
                  <a:pt x="58" y="14"/>
                </a:cubicBezTo>
                <a:cubicBezTo>
                  <a:pt x="56" y="14"/>
                  <a:pt x="53" y="14"/>
                  <a:pt x="52" y="12"/>
                </a:cubicBezTo>
                <a:close/>
                <a:moveTo>
                  <a:pt x="24" y="19"/>
                </a:moveTo>
                <a:cubicBezTo>
                  <a:pt x="24" y="19"/>
                  <a:pt x="25" y="20"/>
                  <a:pt x="25" y="19"/>
                </a:cubicBezTo>
                <a:cubicBezTo>
                  <a:pt x="26" y="20"/>
                  <a:pt x="24" y="22"/>
                  <a:pt x="23" y="22"/>
                </a:cubicBezTo>
                <a:cubicBezTo>
                  <a:pt x="23" y="21"/>
                  <a:pt x="24" y="20"/>
                  <a:pt x="24" y="19"/>
                </a:cubicBezTo>
                <a:close/>
                <a:moveTo>
                  <a:pt x="48" y="30"/>
                </a:moveTo>
                <a:cubicBezTo>
                  <a:pt x="47" y="29"/>
                  <a:pt x="50" y="31"/>
                  <a:pt x="49" y="30"/>
                </a:cubicBezTo>
                <a:cubicBezTo>
                  <a:pt x="50" y="28"/>
                  <a:pt x="50" y="31"/>
                  <a:pt x="52" y="30"/>
                </a:cubicBezTo>
                <a:cubicBezTo>
                  <a:pt x="52" y="32"/>
                  <a:pt x="48" y="30"/>
                  <a:pt x="48" y="32"/>
                </a:cubicBezTo>
                <a:cubicBezTo>
                  <a:pt x="46" y="31"/>
                  <a:pt x="48" y="31"/>
                  <a:pt x="48" y="30"/>
                </a:cubicBezTo>
                <a:cubicBezTo>
                  <a:pt x="48" y="30"/>
                  <a:pt x="48" y="30"/>
                  <a:pt x="48" y="30"/>
                </a:cubicBezTo>
                <a:close/>
                <a:moveTo>
                  <a:pt x="47" y="30"/>
                </a:moveTo>
                <a:cubicBezTo>
                  <a:pt x="47" y="31"/>
                  <a:pt x="47" y="31"/>
                  <a:pt x="47" y="32"/>
                </a:cubicBezTo>
                <a:cubicBezTo>
                  <a:pt x="45" y="32"/>
                  <a:pt x="43" y="34"/>
                  <a:pt x="42" y="32"/>
                </a:cubicBezTo>
                <a:cubicBezTo>
                  <a:pt x="42" y="31"/>
                  <a:pt x="43" y="33"/>
                  <a:pt x="43" y="31"/>
                </a:cubicBezTo>
                <a:cubicBezTo>
                  <a:pt x="45" y="33"/>
                  <a:pt x="45" y="31"/>
                  <a:pt x="47" y="30"/>
                </a:cubicBezTo>
                <a:close/>
                <a:moveTo>
                  <a:pt x="145" y="34"/>
                </a:moveTo>
                <a:cubicBezTo>
                  <a:pt x="146" y="34"/>
                  <a:pt x="146" y="36"/>
                  <a:pt x="146" y="37"/>
                </a:cubicBezTo>
                <a:cubicBezTo>
                  <a:pt x="145" y="36"/>
                  <a:pt x="144" y="34"/>
                  <a:pt x="145" y="34"/>
                </a:cubicBezTo>
                <a:close/>
                <a:moveTo>
                  <a:pt x="150" y="49"/>
                </a:moveTo>
                <a:cubicBezTo>
                  <a:pt x="152" y="47"/>
                  <a:pt x="151" y="53"/>
                  <a:pt x="153" y="52"/>
                </a:cubicBezTo>
                <a:cubicBezTo>
                  <a:pt x="151" y="53"/>
                  <a:pt x="154" y="53"/>
                  <a:pt x="153" y="55"/>
                </a:cubicBezTo>
                <a:cubicBezTo>
                  <a:pt x="153" y="55"/>
                  <a:pt x="152" y="54"/>
                  <a:pt x="152" y="55"/>
                </a:cubicBezTo>
                <a:cubicBezTo>
                  <a:pt x="151" y="54"/>
                  <a:pt x="151" y="51"/>
                  <a:pt x="150" y="49"/>
                </a:cubicBezTo>
                <a:close/>
                <a:moveTo>
                  <a:pt x="153" y="58"/>
                </a:moveTo>
                <a:cubicBezTo>
                  <a:pt x="152" y="57"/>
                  <a:pt x="152" y="58"/>
                  <a:pt x="152" y="58"/>
                </a:cubicBezTo>
                <a:cubicBezTo>
                  <a:pt x="152" y="59"/>
                  <a:pt x="152" y="58"/>
                  <a:pt x="152" y="58"/>
                </a:cubicBezTo>
                <a:cubicBezTo>
                  <a:pt x="152" y="57"/>
                  <a:pt x="152" y="57"/>
                  <a:pt x="151" y="57"/>
                </a:cubicBezTo>
                <a:cubicBezTo>
                  <a:pt x="152" y="57"/>
                  <a:pt x="152" y="56"/>
                  <a:pt x="152" y="56"/>
                </a:cubicBezTo>
                <a:cubicBezTo>
                  <a:pt x="153" y="56"/>
                  <a:pt x="153" y="57"/>
                  <a:pt x="153" y="58"/>
                </a:cubicBezTo>
                <a:cubicBezTo>
                  <a:pt x="153" y="59"/>
                  <a:pt x="153" y="58"/>
                  <a:pt x="153" y="58"/>
                </a:cubicBezTo>
                <a:close/>
                <a:moveTo>
                  <a:pt x="154" y="60"/>
                </a:moveTo>
                <a:cubicBezTo>
                  <a:pt x="153" y="61"/>
                  <a:pt x="155" y="63"/>
                  <a:pt x="153" y="63"/>
                </a:cubicBezTo>
                <a:cubicBezTo>
                  <a:pt x="153" y="61"/>
                  <a:pt x="152" y="61"/>
                  <a:pt x="153" y="59"/>
                </a:cubicBezTo>
                <a:cubicBezTo>
                  <a:pt x="154" y="60"/>
                  <a:pt x="152" y="61"/>
                  <a:pt x="154" y="60"/>
                </a:cubicBezTo>
                <a:close/>
                <a:moveTo>
                  <a:pt x="100" y="95"/>
                </a:moveTo>
                <a:cubicBezTo>
                  <a:pt x="101" y="93"/>
                  <a:pt x="105" y="95"/>
                  <a:pt x="106" y="95"/>
                </a:cubicBezTo>
                <a:cubicBezTo>
                  <a:pt x="106" y="97"/>
                  <a:pt x="103" y="96"/>
                  <a:pt x="103" y="97"/>
                </a:cubicBezTo>
                <a:cubicBezTo>
                  <a:pt x="102" y="96"/>
                  <a:pt x="101" y="96"/>
                  <a:pt x="100" y="95"/>
                </a:cubicBezTo>
                <a:close/>
                <a:moveTo>
                  <a:pt x="58" y="102"/>
                </a:moveTo>
                <a:cubicBezTo>
                  <a:pt x="57" y="103"/>
                  <a:pt x="57" y="105"/>
                  <a:pt x="56" y="106"/>
                </a:cubicBezTo>
                <a:cubicBezTo>
                  <a:pt x="55" y="105"/>
                  <a:pt x="57" y="102"/>
                  <a:pt x="58" y="102"/>
                </a:cubicBezTo>
                <a:close/>
                <a:moveTo>
                  <a:pt x="34" y="111"/>
                </a:moveTo>
                <a:cubicBezTo>
                  <a:pt x="34" y="112"/>
                  <a:pt x="33" y="111"/>
                  <a:pt x="33" y="112"/>
                </a:cubicBezTo>
                <a:cubicBezTo>
                  <a:pt x="31" y="111"/>
                  <a:pt x="29" y="106"/>
                  <a:pt x="28" y="107"/>
                </a:cubicBezTo>
                <a:cubicBezTo>
                  <a:pt x="27" y="107"/>
                  <a:pt x="28" y="104"/>
                  <a:pt x="29" y="105"/>
                </a:cubicBezTo>
                <a:cubicBezTo>
                  <a:pt x="29" y="107"/>
                  <a:pt x="31" y="108"/>
                  <a:pt x="31" y="107"/>
                </a:cubicBezTo>
                <a:cubicBezTo>
                  <a:pt x="32" y="108"/>
                  <a:pt x="32" y="111"/>
                  <a:pt x="34" y="111"/>
                </a:cubicBezTo>
                <a:close/>
                <a:moveTo>
                  <a:pt x="34" y="116"/>
                </a:moveTo>
                <a:cubicBezTo>
                  <a:pt x="37" y="117"/>
                  <a:pt x="38" y="121"/>
                  <a:pt x="39" y="123"/>
                </a:cubicBezTo>
                <a:cubicBezTo>
                  <a:pt x="36" y="121"/>
                  <a:pt x="35" y="118"/>
                  <a:pt x="34" y="116"/>
                </a:cubicBezTo>
                <a:close/>
                <a:moveTo>
                  <a:pt x="57" y="157"/>
                </a:moveTo>
                <a:cubicBezTo>
                  <a:pt x="57" y="157"/>
                  <a:pt x="57" y="156"/>
                  <a:pt x="58" y="156"/>
                </a:cubicBezTo>
                <a:cubicBezTo>
                  <a:pt x="58" y="156"/>
                  <a:pt x="58" y="156"/>
                  <a:pt x="59" y="156"/>
                </a:cubicBezTo>
                <a:cubicBezTo>
                  <a:pt x="59" y="157"/>
                  <a:pt x="59" y="157"/>
                  <a:pt x="58" y="157"/>
                </a:cubicBezTo>
                <a:cubicBezTo>
                  <a:pt x="58" y="158"/>
                  <a:pt x="60" y="157"/>
                  <a:pt x="60" y="159"/>
                </a:cubicBezTo>
                <a:cubicBezTo>
                  <a:pt x="59" y="159"/>
                  <a:pt x="58" y="157"/>
                  <a:pt x="57" y="157"/>
                </a:cubicBezTo>
                <a:close/>
                <a:moveTo>
                  <a:pt x="77" y="157"/>
                </a:moveTo>
                <a:cubicBezTo>
                  <a:pt x="78" y="158"/>
                  <a:pt x="76" y="160"/>
                  <a:pt x="75" y="160"/>
                </a:cubicBezTo>
                <a:cubicBezTo>
                  <a:pt x="75" y="159"/>
                  <a:pt x="76" y="158"/>
                  <a:pt x="77" y="157"/>
                </a:cubicBezTo>
                <a:close/>
                <a:moveTo>
                  <a:pt x="79" y="161"/>
                </a:moveTo>
                <a:cubicBezTo>
                  <a:pt x="79" y="161"/>
                  <a:pt x="79" y="161"/>
                  <a:pt x="79" y="161"/>
                </a:cubicBezTo>
                <a:cubicBezTo>
                  <a:pt x="80" y="161"/>
                  <a:pt x="80" y="160"/>
                  <a:pt x="81" y="160"/>
                </a:cubicBezTo>
                <a:cubicBezTo>
                  <a:pt x="81" y="162"/>
                  <a:pt x="81" y="162"/>
                  <a:pt x="79" y="162"/>
                </a:cubicBezTo>
                <a:cubicBezTo>
                  <a:pt x="79" y="162"/>
                  <a:pt x="79" y="161"/>
                  <a:pt x="79" y="161"/>
                </a:cubicBezTo>
                <a:close/>
                <a:moveTo>
                  <a:pt x="54" y="53"/>
                </a:moveTo>
                <a:cubicBezTo>
                  <a:pt x="53" y="52"/>
                  <a:pt x="57" y="52"/>
                  <a:pt x="56" y="50"/>
                </a:cubicBezTo>
                <a:cubicBezTo>
                  <a:pt x="54" y="49"/>
                  <a:pt x="54" y="50"/>
                  <a:pt x="52" y="50"/>
                </a:cubicBezTo>
                <a:cubicBezTo>
                  <a:pt x="50" y="52"/>
                  <a:pt x="53" y="54"/>
                  <a:pt x="54" y="53"/>
                </a:cubicBezTo>
                <a:close/>
                <a:moveTo>
                  <a:pt x="12" y="75"/>
                </a:moveTo>
                <a:cubicBezTo>
                  <a:pt x="13" y="75"/>
                  <a:pt x="13" y="75"/>
                  <a:pt x="14" y="76"/>
                </a:cubicBezTo>
                <a:cubicBezTo>
                  <a:pt x="13" y="76"/>
                  <a:pt x="13" y="77"/>
                  <a:pt x="14" y="76"/>
                </a:cubicBezTo>
                <a:cubicBezTo>
                  <a:pt x="16" y="75"/>
                  <a:pt x="14" y="75"/>
                  <a:pt x="14" y="73"/>
                </a:cubicBezTo>
                <a:cubicBezTo>
                  <a:pt x="14" y="75"/>
                  <a:pt x="12" y="74"/>
                  <a:pt x="12" y="75"/>
                </a:cubicBezTo>
                <a:close/>
                <a:moveTo>
                  <a:pt x="14" y="79"/>
                </a:moveTo>
                <a:cubicBezTo>
                  <a:pt x="16" y="79"/>
                  <a:pt x="16" y="81"/>
                  <a:pt x="16" y="83"/>
                </a:cubicBezTo>
                <a:cubicBezTo>
                  <a:pt x="16" y="82"/>
                  <a:pt x="15" y="81"/>
                  <a:pt x="15" y="82"/>
                </a:cubicBezTo>
                <a:cubicBezTo>
                  <a:pt x="15" y="83"/>
                  <a:pt x="16" y="83"/>
                  <a:pt x="16" y="83"/>
                </a:cubicBezTo>
                <a:cubicBezTo>
                  <a:pt x="17" y="82"/>
                  <a:pt x="16" y="82"/>
                  <a:pt x="18" y="82"/>
                </a:cubicBezTo>
                <a:cubicBezTo>
                  <a:pt x="15" y="81"/>
                  <a:pt x="17" y="76"/>
                  <a:pt x="14" y="76"/>
                </a:cubicBezTo>
                <a:cubicBezTo>
                  <a:pt x="13" y="77"/>
                  <a:pt x="14" y="77"/>
                  <a:pt x="14" y="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3740473" y="4393553"/>
            <a:ext cx="325388" cy="2007878"/>
          </a:xfrm>
          <a:custGeom>
            <a:avLst/>
            <a:gdLst>
              <a:gd name="T0" fmla="*/ 96 w 126"/>
              <a:gd name="T1" fmla="*/ 333 h 779"/>
              <a:gd name="T2" fmla="*/ 76 w 126"/>
              <a:gd name="T3" fmla="*/ 558 h 779"/>
              <a:gd name="T4" fmla="*/ 35 w 126"/>
              <a:gd name="T5" fmla="*/ 17 h 779"/>
              <a:gd name="T6" fmla="*/ 2 w 126"/>
              <a:gd name="T7" fmla="*/ 55 h 779"/>
              <a:gd name="T8" fmla="*/ 2 w 126"/>
              <a:gd name="T9" fmla="*/ 78 h 779"/>
              <a:gd name="T10" fmla="*/ 32 w 126"/>
              <a:gd name="T11" fmla="*/ 126 h 779"/>
              <a:gd name="T12" fmla="*/ 50 w 126"/>
              <a:gd name="T13" fmla="*/ 141 h 779"/>
              <a:gd name="T14" fmla="*/ 85 w 126"/>
              <a:gd name="T15" fmla="*/ 219 h 779"/>
              <a:gd name="T16" fmla="*/ 77 w 126"/>
              <a:gd name="T17" fmla="*/ 364 h 779"/>
              <a:gd name="T18" fmla="*/ 67 w 126"/>
              <a:gd name="T19" fmla="*/ 401 h 779"/>
              <a:gd name="T20" fmla="*/ 74 w 126"/>
              <a:gd name="T21" fmla="*/ 584 h 779"/>
              <a:gd name="T22" fmla="*/ 82 w 126"/>
              <a:gd name="T23" fmla="*/ 658 h 779"/>
              <a:gd name="T24" fmla="*/ 75 w 126"/>
              <a:gd name="T25" fmla="*/ 775 h 779"/>
              <a:gd name="T26" fmla="*/ 90 w 126"/>
              <a:gd name="T27" fmla="*/ 691 h 779"/>
              <a:gd name="T28" fmla="*/ 92 w 126"/>
              <a:gd name="T29" fmla="*/ 642 h 779"/>
              <a:gd name="T30" fmla="*/ 86 w 126"/>
              <a:gd name="T31" fmla="*/ 605 h 779"/>
              <a:gd name="T32" fmla="*/ 76 w 126"/>
              <a:gd name="T33" fmla="*/ 559 h 779"/>
              <a:gd name="T34" fmla="*/ 67 w 126"/>
              <a:gd name="T35" fmla="*/ 515 h 779"/>
              <a:gd name="T36" fmla="*/ 64 w 126"/>
              <a:gd name="T37" fmla="*/ 516 h 779"/>
              <a:gd name="T38" fmla="*/ 66 w 126"/>
              <a:gd name="T39" fmla="*/ 442 h 779"/>
              <a:gd name="T40" fmla="*/ 93 w 126"/>
              <a:gd name="T41" fmla="*/ 339 h 779"/>
              <a:gd name="T42" fmla="*/ 97 w 126"/>
              <a:gd name="T43" fmla="*/ 320 h 779"/>
              <a:gd name="T44" fmla="*/ 101 w 126"/>
              <a:gd name="T45" fmla="*/ 270 h 779"/>
              <a:gd name="T46" fmla="*/ 85 w 126"/>
              <a:gd name="T47" fmla="*/ 197 h 779"/>
              <a:gd name="T48" fmla="*/ 76 w 126"/>
              <a:gd name="T49" fmla="*/ 137 h 779"/>
              <a:gd name="T50" fmla="*/ 88 w 126"/>
              <a:gd name="T51" fmla="*/ 122 h 779"/>
              <a:gd name="T52" fmla="*/ 120 w 126"/>
              <a:gd name="T53" fmla="*/ 70 h 779"/>
              <a:gd name="T54" fmla="*/ 103 w 126"/>
              <a:gd name="T55" fmla="*/ 10 h 779"/>
              <a:gd name="T56" fmla="*/ 94 w 126"/>
              <a:gd name="T57" fmla="*/ 4 h 779"/>
              <a:gd name="T58" fmla="*/ 111 w 126"/>
              <a:gd name="T59" fmla="*/ 27 h 779"/>
              <a:gd name="T60" fmla="*/ 114 w 126"/>
              <a:gd name="T61" fmla="*/ 65 h 779"/>
              <a:gd name="T62" fmla="*/ 70 w 126"/>
              <a:gd name="T63" fmla="*/ 137 h 779"/>
              <a:gd name="T64" fmla="*/ 45 w 126"/>
              <a:gd name="T65" fmla="*/ 125 h 779"/>
              <a:gd name="T66" fmla="*/ 19 w 126"/>
              <a:gd name="T67" fmla="*/ 94 h 779"/>
              <a:gd name="T68" fmla="*/ 9 w 126"/>
              <a:gd name="T69" fmla="*/ 65 h 779"/>
              <a:gd name="T70" fmla="*/ 45 w 126"/>
              <a:gd name="T71" fmla="*/ 26 h 779"/>
              <a:gd name="T72" fmla="*/ 57 w 126"/>
              <a:gd name="T73" fmla="*/ 37 h 779"/>
              <a:gd name="T74" fmla="*/ 91 w 126"/>
              <a:gd name="T75" fmla="*/ 14 h 779"/>
              <a:gd name="T76" fmla="*/ 112 w 126"/>
              <a:gd name="T77" fmla="*/ 77 h 779"/>
              <a:gd name="T78" fmla="*/ 87 w 126"/>
              <a:gd name="T79" fmla="*/ 115 h 779"/>
              <a:gd name="T80" fmla="*/ 83 w 126"/>
              <a:gd name="T81" fmla="*/ 117 h 779"/>
              <a:gd name="T82" fmla="*/ 44 w 126"/>
              <a:gd name="T83" fmla="*/ 132 h 779"/>
              <a:gd name="T84" fmla="*/ 71 w 126"/>
              <a:gd name="T85" fmla="*/ 143 h 779"/>
              <a:gd name="T86" fmla="*/ 72 w 126"/>
              <a:gd name="T87" fmla="*/ 153 h 779"/>
              <a:gd name="T88" fmla="*/ 100 w 126"/>
              <a:gd name="T89" fmla="*/ 274 h 779"/>
              <a:gd name="T90" fmla="*/ 98 w 126"/>
              <a:gd name="T91" fmla="*/ 301 h 779"/>
              <a:gd name="T92" fmla="*/ 82 w 126"/>
              <a:gd name="T93" fmla="*/ 365 h 779"/>
              <a:gd name="T94" fmla="*/ 70 w 126"/>
              <a:gd name="T95" fmla="*/ 401 h 779"/>
              <a:gd name="T96" fmla="*/ 65 w 126"/>
              <a:gd name="T97" fmla="*/ 424 h 779"/>
              <a:gd name="T98" fmla="*/ 60 w 126"/>
              <a:gd name="T99" fmla="*/ 479 h 779"/>
              <a:gd name="T100" fmla="*/ 87 w 126"/>
              <a:gd name="T101" fmla="*/ 622 h 779"/>
              <a:gd name="T102" fmla="*/ 82 w 126"/>
              <a:gd name="T103" fmla="*/ 654 h 779"/>
              <a:gd name="T104" fmla="*/ 87 w 126"/>
              <a:gd name="T105" fmla="*/ 681 h 779"/>
              <a:gd name="T106" fmla="*/ 84 w 126"/>
              <a:gd name="T107" fmla="*/ 696 h 779"/>
              <a:gd name="T108" fmla="*/ 83 w 126"/>
              <a:gd name="T109" fmla="*/ 718 h 779"/>
              <a:gd name="T110" fmla="*/ 79 w 126"/>
              <a:gd name="T111" fmla="*/ 738 h 779"/>
              <a:gd name="T112" fmla="*/ 78 w 126"/>
              <a:gd name="T113" fmla="*/ 748 h 779"/>
              <a:gd name="T114" fmla="*/ 79 w 126"/>
              <a:gd name="T115" fmla="*/ 766 h 779"/>
              <a:gd name="T116" fmla="*/ 66 w 126"/>
              <a:gd name="T117" fmla="*/ 481 h 779"/>
              <a:gd name="T118" fmla="*/ 77 w 126"/>
              <a:gd name="T119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" h="779">
                <a:moveTo>
                  <a:pt x="46" y="20"/>
                </a:moveTo>
                <a:cubicBezTo>
                  <a:pt x="46" y="19"/>
                  <a:pt x="49" y="20"/>
                  <a:pt x="48" y="21"/>
                </a:cubicBezTo>
                <a:cubicBezTo>
                  <a:pt x="47" y="21"/>
                  <a:pt x="47" y="20"/>
                  <a:pt x="46" y="20"/>
                </a:cubicBezTo>
                <a:close/>
                <a:moveTo>
                  <a:pt x="88" y="201"/>
                </a:moveTo>
                <a:cubicBezTo>
                  <a:pt x="89" y="200"/>
                  <a:pt x="88" y="199"/>
                  <a:pt x="87" y="198"/>
                </a:cubicBezTo>
                <a:cubicBezTo>
                  <a:pt x="87" y="200"/>
                  <a:pt x="88" y="201"/>
                  <a:pt x="88" y="201"/>
                </a:cubicBezTo>
                <a:close/>
                <a:moveTo>
                  <a:pt x="96" y="331"/>
                </a:moveTo>
                <a:cubicBezTo>
                  <a:pt x="96" y="330"/>
                  <a:pt x="96" y="328"/>
                  <a:pt x="97" y="327"/>
                </a:cubicBezTo>
                <a:cubicBezTo>
                  <a:pt x="96" y="327"/>
                  <a:pt x="95" y="330"/>
                  <a:pt x="96" y="331"/>
                </a:cubicBezTo>
                <a:close/>
                <a:moveTo>
                  <a:pt x="96" y="329"/>
                </a:moveTo>
                <a:cubicBezTo>
                  <a:pt x="95" y="329"/>
                  <a:pt x="94" y="329"/>
                  <a:pt x="94" y="329"/>
                </a:cubicBezTo>
                <a:cubicBezTo>
                  <a:pt x="95" y="331"/>
                  <a:pt x="93" y="335"/>
                  <a:pt x="94" y="336"/>
                </a:cubicBezTo>
                <a:cubicBezTo>
                  <a:pt x="94" y="333"/>
                  <a:pt x="95" y="334"/>
                  <a:pt x="96" y="333"/>
                </a:cubicBezTo>
                <a:cubicBezTo>
                  <a:pt x="94" y="333"/>
                  <a:pt x="95" y="331"/>
                  <a:pt x="96" y="329"/>
                </a:cubicBezTo>
                <a:close/>
                <a:moveTo>
                  <a:pt x="65" y="485"/>
                </a:moveTo>
                <a:cubicBezTo>
                  <a:pt x="66" y="485"/>
                  <a:pt x="66" y="483"/>
                  <a:pt x="67" y="483"/>
                </a:cubicBezTo>
                <a:cubicBezTo>
                  <a:pt x="66" y="482"/>
                  <a:pt x="66" y="483"/>
                  <a:pt x="66" y="483"/>
                </a:cubicBezTo>
                <a:cubicBezTo>
                  <a:pt x="66" y="482"/>
                  <a:pt x="66" y="482"/>
                  <a:pt x="66" y="482"/>
                </a:cubicBezTo>
                <a:cubicBezTo>
                  <a:pt x="64" y="481"/>
                  <a:pt x="66" y="484"/>
                  <a:pt x="65" y="485"/>
                </a:cubicBezTo>
                <a:close/>
                <a:moveTo>
                  <a:pt x="68" y="499"/>
                </a:moveTo>
                <a:cubicBezTo>
                  <a:pt x="67" y="499"/>
                  <a:pt x="68" y="495"/>
                  <a:pt x="66" y="495"/>
                </a:cubicBezTo>
                <a:cubicBezTo>
                  <a:pt x="66" y="496"/>
                  <a:pt x="67" y="500"/>
                  <a:pt x="68" y="499"/>
                </a:cubicBezTo>
                <a:close/>
                <a:moveTo>
                  <a:pt x="76" y="558"/>
                </a:moveTo>
                <a:cubicBezTo>
                  <a:pt x="77" y="558"/>
                  <a:pt x="77" y="559"/>
                  <a:pt x="78" y="559"/>
                </a:cubicBezTo>
                <a:cubicBezTo>
                  <a:pt x="77" y="558"/>
                  <a:pt x="77" y="555"/>
                  <a:pt x="76" y="554"/>
                </a:cubicBezTo>
                <a:cubicBezTo>
                  <a:pt x="75" y="556"/>
                  <a:pt x="76" y="556"/>
                  <a:pt x="76" y="558"/>
                </a:cubicBezTo>
                <a:close/>
                <a:moveTo>
                  <a:pt x="92" y="641"/>
                </a:moveTo>
                <a:cubicBezTo>
                  <a:pt x="93" y="638"/>
                  <a:pt x="93" y="635"/>
                  <a:pt x="92" y="632"/>
                </a:cubicBezTo>
                <a:cubicBezTo>
                  <a:pt x="92" y="637"/>
                  <a:pt x="89" y="638"/>
                  <a:pt x="92" y="641"/>
                </a:cubicBezTo>
                <a:close/>
                <a:moveTo>
                  <a:pt x="98" y="2"/>
                </a:moveTo>
                <a:cubicBezTo>
                  <a:pt x="97" y="3"/>
                  <a:pt x="94" y="1"/>
                  <a:pt x="93" y="0"/>
                </a:cubicBezTo>
                <a:cubicBezTo>
                  <a:pt x="92" y="2"/>
                  <a:pt x="87" y="2"/>
                  <a:pt x="89" y="5"/>
                </a:cubicBezTo>
                <a:cubicBezTo>
                  <a:pt x="86" y="2"/>
                  <a:pt x="74" y="5"/>
                  <a:pt x="72" y="6"/>
                </a:cubicBezTo>
                <a:cubicBezTo>
                  <a:pt x="69" y="8"/>
                  <a:pt x="59" y="15"/>
                  <a:pt x="59" y="18"/>
                </a:cubicBezTo>
                <a:cubicBezTo>
                  <a:pt x="56" y="18"/>
                  <a:pt x="55" y="25"/>
                  <a:pt x="52" y="27"/>
                </a:cubicBezTo>
                <a:cubicBezTo>
                  <a:pt x="51" y="22"/>
                  <a:pt x="46" y="22"/>
                  <a:pt x="44" y="19"/>
                </a:cubicBezTo>
                <a:cubicBezTo>
                  <a:pt x="44" y="19"/>
                  <a:pt x="45" y="19"/>
                  <a:pt x="45" y="18"/>
                </a:cubicBezTo>
                <a:cubicBezTo>
                  <a:pt x="41" y="20"/>
                  <a:pt x="38" y="16"/>
                  <a:pt x="34" y="18"/>
                </a:cubicBezTo>
                <a:cubicBezTo>
                  <a:pt x="34" y="18"/>
                  <a:pt x="35" y="18"/>
                  <a:pt x="35" y="17"/>
                </a:cubicBezTo>
                <a:cubicBezTo>
                  <a:pt x="31" y="18"/>
                  <a:pt x="27" y="17"/>
                  <a:pt x="25" y="20"/>
                </a:cubicBezTo>
                <a:cubicBezTo>
                  <a:pt x="26" y="20"/>
                  <a:pt x="26" y="20"/>
                  <a:pt x="26" y="21"/>
                </a:cubicBezTo>
                <a:cubicBezTo>
                  <a:pt x="25" y="22"/>
                  <a:pt x="24" y="22"/>
                  <a:pt x="24" y="20"/>
                </a:cubicBezTo>
                <a:cubicBezTo>
                  <a:pt x="22" y="23"/>
                  <a:pt x="20" y="24"/>
                  <a:pt x="18" y="26"/>
                </a:cubicBezTo>
                <a:cubicBezTo>
                  <a:pt x="17" y="25"/>
                  <a:pt x="17" y="24"/>
                  <a:pt x="15" y="25"/>
                </a:cubicBezTo>
                <a:cubicBezTo>
                  <a:pt x="15" y="26"/>
                  <a:pt x="18" y="25"/>
                  <a:pt x="18" y="27"/>
                </a:cubicBezTo>
                <a:cubicBezTo>
                  <a:pt x="15" y="29"/>
                  <a:pt x="15" y="31"/>
                  <a:pt x="12" y="33"/>
                </a:cubicBezTo>
                <a:cubicBezTo>
                  <a:pt x="11" y="31"/>
                  <a:pt x="13" y="31"/>
                  <a:pt x="13" y="30"/>
                </a:cubicBezTo>
                <a:cubicBezTo>
                  <a:pt x="12" y="30"/>
                  <a:pt x="11" y="31"/>
                  <a:pt x="10" y="31"/>
                </a:cubicBezTo>
                <a:cubicBezTo>
                  <a:pt x="11" y="35"/>
                  <a:pt x="7" y="37"/>
                  <a:pt x="9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0"/>
                  <a:pt x="3" y="44"/>
                  <a:pt x="5" y="47"/>
                </a:cubicBezTo>
                <a:cubicBezTo>
                  <a:pt x="4" y="47"/>
                  <a:pt x="2" y="52"/>
                  <a:pt x="2" y="55"/>
                </a:cubicBezTo>
                <a:cubicBezTo>
                  <a:pt x="1" y="59"/>
                  <a:pt x="1" y="63"/>
                  <a:pt x="2" y="66"/>
                </a:cubicBezTo>
                <a:cubicBezTo>
                  <a:pt x="2" y="66"/>
                  <a:pt x="1" y="66"/>
                  <a:pt x="1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7"/>
                  <a:pt x="3" y="68"/>
                  <a:pt x="2" y="68"/>
                </a:cubicBezTo>
                <a:cubicBezTo>
                  <a:pt x="2" y="67"/>
                  <a:pt x="1" y="67"/>
                  <a:pt x="1" y="67"/>
                </a:cubicBezTo>
                <a:cubicBezTo>
                  <a:pt x="2" y="67"/>
                  <a:pt x="1" y="68"/>
                  <a:pt x="1" y="68"/>
                </a:cubicBezTo>
                <a:cubicBezTo>
                  <a:pt x="1" y="69"/>
                  <a:pt x="3" y="68"/>
                  <a:pt x="3" y="69"/>
                </a:cubicBezTo>
                <a:cubicBezTo>
                  <a:pt x="2" y="70"/>
                  <a:pt x="2" y="72"/>
                  <a:pt x="2" y="73"/>
                </a:cubicBezTo>
                <a:cubicBezTo>
                  <a:pt x="3" y="72"/>
                  <a:pt x="3" y="72"/>
                  <a:pt x="4" y="72"/>
                </a:cubicBezTo>
                <a:cubicBezTo>
                  <a:pt x="3" y="73"/>
                  <a:pt x="5" y="74"/>
                  <a:pt x="4" y="74"/>
                </a:cubicBezTo>
                <a:cubicBezTo>
                  <a:pt x="3" y="72"/>
                  <a:pt x="3" y="74"/>
                  <a:pt x="2" y="75"/>
                </a:cubicBezTo>
                <a:cubicBezTo>
                  <a:pt x="2" y="75"/>
                  <a:pt x="4" y="75"/>
                  <a:pt x="3" y="76"/>
                </a:cubicBezTo>
                <a:cubicBezTo>
                  <a:pt x="3" y="77"/>
                  <a:pt x="2" y="78"/>
                  <a:pt x="2" y="78"/>
                </a:cubicBezTo>
                <a:cubicBezTo>
                  <a:pt x="1" y="78"/>
                  <a:pt x="2" y="77"/>
                  <a:pt x="0" y="77"/>
                </a:cubicBezTo>
                <a:cubicBezTo>
                  <a:pt x="0" y="78"/>
                  <a:pt x="1" y="78"/>
                  <a:pt x="1" y="79"/>
                </a:cubicBezTo>
                <a:cubicBezTo>
                  <a:pt x="2" y="80"/>
                  <a:pt x="3" y="77"/>
                  <a:pt x="3" y="79"/>
                </a:cubicBezTo>
                <a:cubicBezTo>
                  <a:pt x="3" y="80"/>
                  <a:pt x="3" y="80"/>
                  <a:pt x="2" y="80"/>
                </a:cubicBezTo>
                <a:cubicBezTo>
                  <a:pt x="2" y="82"/>
                  <a:pt x="3" y="82"/>
                  <a:pt x="4" y="83"/>
                </a:cubicBezTo>
                <a:cubicBezTo>
                  <a:pt x="4" y="83"/>
                  <a:pt x="4" y="83"/>
                  <a:pt x="3" y="83"/>
                </a:cubicBezTo>
                <a:cubicBezTo>
                  <a:pt x="6" y="90"/>
                  <a:pt x="9" y="92"/>
                  <a:pt x="10" y="101"/>
                </a:cubicBezTo>
                <a:cubicBezTo>
                  <a:pt x="13" y="106"/>
                  <a:pt x="17" y="111"/>
                  <a:pt x="20" y="117"/>
                </a:cubicBezTo>
                <a:cubicBezTo>
                  <a:pt x="23" y="118"/>
                  <a:pt x="25" y="120"/>
                  <a:pt x="27" y="121"/>
                </a:cubicBezTo>
                <a:cubicBezTo>
                  <a:pt x="28" y="120"/>
                  <a:pt x="25" y="120"/>
                  <a:pt x="26" y="119"/>
                </a:cubicBezTo>
                <a:cubicBezTo>
                  <a:pt x="27" y="120"/>
                  <a:pt x="28" y="120"/>
                  <a:pt x="29" y="121"/>
                </a:cubicBezTo>
                <a:cubicBezTo>
                  <a:pt x="28" y="121"/>
                  <a:pt x="27" y="121"/>
                  <a:pt x="27" y="122"/>
                </a:cubicBezTo>
                <a:cubicBezTo>
                  <a:pt x="30" y="122"/>
                  <a:pt x="31" y="124"/>
                  <a:pt x="32" y="126"/>
                </a:cubicBezTo>
                <a:cubicBezTo>
                  <a:pt x="34" y="127"/>
                  <a:pt x="33" y="127"/>
                  <a:pt x="35" y="126"/>
                </a:cubicBezTo>
                <a:cubicBezTo>
                  <a:pt x="34" y="127"/>
                  <a:pt x="34" y="127"/>
                  <a:pt x="35" y="128"/>
                </a:cubicBezTo>
                <a:cubicBezTo>
                  <a:pt x="36" y="127"/>
                  <a:pt x="38" y="127"/>
                  <a:pt x="38" y="129"/>
                </a:cubicBezTo>
                <a:cubicBezTo>
                  <a:pt x="37" y="130"/>
                  <a:pt x="35" y="127"/>
                  <a:pt x="36" y="129"/>
                </a:cubicBezTo>
                <a:cubicBezTo>
                  <a:pt x="36" y="130"/>
                  <a:pt x="37" y="130"/>
                  <a:pt x="38" y="130"/>
                </a:cubicBezTo>
                <a:cubicBezTo>
                  <a:pt x="37" y="132"/>
                  <a:pt x="43" y="133"/>
                  <a:pt x="42" y="136"/>
                </a:cubicBezTo>
                <a:cubicBezTo>
                  <a:pt x="45" y="136"/>
                  <a:pt x="47" y="142"/>
                  <a:pt x="50" y="140"/>
                </a:cubicBezTo>
                <a:cubicBezTo>
                  <a:pt x="49" y="140"/>
                  <a:pt x="49" y="138"/>
                  <a:pt x="48" y="137"/>
                </a:cubicBezTo>
                <a:cubicBezTo>
                  <a:pt x="49" y="137"/>
                  <a:pt x="49" y="139"/>
                  <a:pt x="50" y="138"/>
                </a:cubicBezTo>
                <a:cubicBezTo>
                  <a:pt x="49" y="138"/>
                  <a:pt x="49" y="137"/>
                  <a:pt x="50" y="137"/>
                </a:cubicBezTo>
                <a:cubicBezTo>
                  <a:pt x="51" y="137"/>
                  <a:pt x="50" y="140"/>
                  <a:pt x="51" y="139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1" y="140"/>
                  <a:pt x="50" y="140"/>
                  <a:pt x="50" y="141"/>
                </a:cubicBezTo>
                <a:cubicBezTo>
                  <a:pt x="51" y="141"/>
                  <a:pt x="51" y="141"/>
                  <a:pt x="53" y="141"/>
                </a:cubicBezTo>
                <a:cubicBezTo>
                  <a:pt x="53" y="142"/>
                  <a:pt x="53" y="143"/>
                  <a:pt x="53" y="143"/>
                </a:cubicBezTo>
                <a:cubicBezTo>
                  <a:pt x="56" y="143"/>
                  <a:pt x="57" y="148"/>
                  <a:pt x="60" y="147"/>
                </a:cubicBezTo>
                <a:cubicBezTo>
                  <a:pt x="59" y="147"/>
                  <a:pt x="58" y="146"/>
                  <a:pt x="59" y="146"/>
                </a:cubicBezTo>
                <a:cubicBezTo>
                  <a:pt x="61" y="147"/>
                  <a:pt x="60" y="150"/>
                  <a:pt x="61" y="148"/>
                </a:cubicBezTo>
                <a:cubicBezTo>
                  <a:pt x="62" y="150"/>
                  <a:pt x="64" y="150"/>
                  <a:pt x="65" y="151"/>
                </a:cubicBezTo>
                <a:cubicBezTo>
                  <a:pt x="64" y="160"/>
                  <a:pt x="69" y="170"/>
                  <a:pt x="71" y="178"/>
                </a:cubicBezTo>
                <a:cubicBezTo>
                  <a:pt x="73" y="180"/>
                  <a:pt x="72" y="185"/>
                  <a:pt x="75" y="187"/>
                </a:cubicBezTo>
                <a:cubicBezTo>
                  <a:pt x="75" y="187"/>
                  <a:pt x="75" y="186"/>
                  <a:pt x="76" y="186"/>
                </a:cubicBezTo>
                <a:cubicBezTo>
                  <a:pt x="75" y="187"/>
                  <a:pt x="77" y="188"/>
                  <a:pt x="76" y="188"/>
                </a:cubicBezTo>
                <a:cubicBezTo>
                  <a:pt x="76" y="188"/>
                  <a:pt x="76" y="187"/>
                  <a:pt x="75" y="187"/>
                </a:cubicBezTo>
                <a:cubicBezTo>
                  <a:pt x="75" y="190"/>
                  <a:pt x="78" y="198"/>
                  <a:pt x="80" y="197"/>
                </a:cubicBezTo>
                <a:cubicBezTo>
                  <a:pt x="79" y="205"/>
                  <a:pt x="85" y="211"/>
                  <a:pt x="85" y="219"/>
                </a:cubicBezTo>
                <a:cubicBezTo>
                  <a:pt x="87" y="222"/>
                  <a:pt x="87" y="233"/>
                  <a:pt x="88" y="231"/>
                </a:cubicBezTo>
                <a:cubicBezTo>
                  <a:pt x="88" y="232"/>
                  <a:pt x="89" y="232"/>
                  <a:pt x="89" y="233"/>
                </a:cubicBezTo>
                <a:cubicBezTo>
                  <a:pt x="88" y="233"/>
                  <a:pt x="88" y="232"/>
                  <a:pt x="88" y="233"/>
                </a:cubicBezTo>
                <a:cubicBezTo>
                  <a:pt x="90" y="246"/>
                  <a:pt x="91" y="262"/>
                  <a:pt x="92" y="274"/>
                </a:cubicBezTo>
                <a:cubicBezTo>
                  <a:pt x="92" y="274"/>
                  <a:pt x="93" y="274"/>
                  <a:pt x="93" y="274"/>
                </a:cubicBezTo>
                <a:cubicBezTo>
                  <a:pt x="92" y="285"/>
                  <a:pt x="92" y="296"/>
                  <a:pt x="91" y="305"/>
                </a:cubicBezTo>
                <a:cubicBezTo>
                  <a:pt x="91" y="305"/>
                  <a:pt x="90" y="304"/>
                  <a:pt x="90" y="305"/>
                </a:cubicBezTo>
                <a:cubicBezTo>
                  <a:pt x="89" y="311"/>
                  <a:pt x="89" y="325"/>
                  <a:pt x="87" y="325"/>
                </a:cubicBezTo>
                <a:cubicBezTo>
                  <a:pt x="87" y="333"/>
                  <a:pt x="82" y="340"/>
                  <a:pt x="83" y="347"/>
                </a:cubicBezTo>
                <a:cubicBezTo>
                  <a:pt x="80" y="349"/>
                  <a:pt x="81" y="355"/>
                  <a:pt x="79" y="356"/>
                </a:cubicBezTo>
                <a:cubicBezTo>
                  <a:pt x="79" y="357"/>
                  <a:pt x="80" y="356"/>
                  <a:pt x="80" y="357"/>
                </a:cubicBezTo>
                <a:cubicBezTo>
                  <a:pt x="79" y="359"/>
                  <a:pt x="78" y="361"/>
                  <a:pt x="79" y="363"/>
                </a:cubicBezTo>
                <a:cubicBezTo>
                  <a:pt x="77" y="363"/>
                  <a:pt x="79" y="365"/>
                  <a:pt x="77" y="364"/>
                </a:cubicBezTo>
                <a:cubicBezTo>
                  <a:pt x="77" y="365"/>
                  <a:pt x="78" y="365"/>
                  <a:pt x="78" y="365"/>
                </a:cubicBezTo>
                <a:cubicBezTo>
                  <a:pt x="78" y="368"/>
                  <a:pt x="76" y="370"/>
                  <a:pt x="75" y="374"/>
                </a:cubicBezTo>
                <a:cubicBezTo>
                  <a:pt x="75" y="374"/>
                  <a:pt x="76" y="375"/>
                  <a:pt x="75" y="376"/>
                </a:cubicBezTo>
                <a:cubicBezTo>
                  <a:pt x="75" y="378"/>
                  <a:pt x="72" y="381"/>
                  <a:pt x="72" y="383"/>
                </a:cubicBezTo>
                <a:cubicBezTo>
                  <a:pt x="72" y="384"/>
                  <a:pt x="74" y="383"/>
                  <a:pt x="73" y="384"/>
                </a:cubicBezTo>
                <a:cubicBezTo>
                  <a:pt x="73" y="384"/>
                  <a:pt x="72" y="384"/>
                  <a:pt x="72" y="384"/>
                </a:cubicBezTo>
                <a:cubicBezTo>
                  <a:pt x="72" y="385"/>
                  <a:pt x="70" y="386"/>
                  <a:pt x="72" y="387"/>
                </a:cubicBezTo>
                <a:cubicBezTo>
                  <a:pt x="70" y="387"/>
                  <a:pt x="71" y="388"/>
                  <a:pt x="71" y="389"/>
                </a:cubicBezTo>
                <a:cubicBezTo>
                  <a:pt x="69" y="390"/>
                  <a:pt x="71" y="393"/>
                  <a:pt x="69" y="394"/>
                </a:cubicBezTo>
                <a:cubicBezTo>
                  <a:pt x="70" y="394"/>
                  <a:pt x="70" y="395"/>
                  <a:pt x="71" y="396"/>
                </a:cubicBezTo>
                <a:cubicBezTo>
                  <a:pt x="69" y="393"/>
                  <a:pt x="67" y="397"/>
                  <a:pt x="69" y="395"/>
                </a:cubicBezTo>
                <a:cubicBezTo>
                  <a:pt x="68" y="398"/>
                  <a:pt x="68" y="400"/>
                  <a:pt x="68" y="402"/>
                </a:cubicBezTo>
                <a:cubicBezTo>
                  <a:pt x="68" y="402"/>
                  <a:pt x="68" y="401"/>
                  <a:pt x="67" y="401"/>
                </a:cubicBezTo>
                <a:cubicBezTo>
                  <a:pt x="67" y="403"/>
                  <a:pt x="67" y="406"/>
                  <a:pt x="66" y="408"/>
                </a:cubicBezTo>
                <a:cubicBezTo>
                  <a:pt x="65" y="407"/>
                  <a:pt x="64" y="414"/>
                  <a:pt x="65" y="414"/>
                </a:cubicBezTo>
                <a:cubicBezTo>
                  <a:pt x="62" y="421"/>
                  <a:pt x="61" y="433"/>
                  <a:pt x="59" y="442"/>
                </a:cubicBezTo>
                <a:cubicBezTo>
                  <a:pt x="59" y="441"/>
                  <a:pt x="59" y="441"/>
                  <a:pt x="60" y="441"/>
                </a:cubicBezTo>
                <a:cubicBezTo>
                  <a:pt x="57" y="454"/>
                  <a:pt x="54" y="471"/>
                  <a:pt x="56" y="485"/>
                </a:cubicBezTo>
                <a:cubicBezTo>
                  <a:pt x="55" y="485"/>
                  <a:pt x="55" y="486"/>
                  <a:pt x="55" y="487"/>
                </a:cubicBezTo>
                <a:cubicBezTo>
                  <a:pt x="57" y="508"/>
                  <a:pt x="57" y="527"/>
                  <a:pt x="64" y="547"/>
                </a:cubicBezTo>
                <a:cubicBezTo>
                  <a:pt x="65" y="548"/>
                  <a:pt x="65" y="547"/>
                  <a:pt x="66" y="546"/>
                </a:cubicBezTo>
                <a:cubicBezTo>
                  <a:pt x="66" y="547"/>
                  <a:pt x="66" y="548"/>
                  <a:pt x="64" y="548"/>
                </a:cubicBezTo>
                <a:cubicBezTo>
                  <a:pt x="66" y="550"/>
                  <a:pt x="69" y="557"/>
                  <a:pt x="67" y="557"/>
                </a:cubicBezTo>
                <a:cubicBezTo>
                  <a:pt x="70" y="563"/>
                  <a:pt x="69" y="570"/>
                  <a:pt x="73" y="574"/>
                </a:cubicBezTo>
                <a:cubicBezTo>
                  <a:pt x="72" y="574"/>
                  <a:pt x="72" y="574"/>
                  <a:pt x="72" y="574"/>
                </a:cubicBezTo>
                <a:cubicBezTo>
                  <a:pt x="73" y="578"/>
                  <a:pt x="73" y="580"/>
                  <a:pt x="74" y="584"/>
                </a:cubicBezTo>
                <a:cubicBezTo>
                  <a:pt x="75" y="585"/>
                  <a:pt x="76" y="583"/>
                  <a:pt x="76" y="584"/>
                </a:cubicBezTo>
                <a:cubicBezTo>
                  <a:pt x="75" y="584"/>
                  <a:pt x="76" y="585"/>
                  <a:pt x="76" y="585"/>
                </a:cubicBezTo>
                <a:cubicBezTo>
                  <a:pt x="75" y="586"/>
                  <a:pt x="75" y="585"/>
                  <a:pt x="74" y="585"/>
                </a:cubicBezTo>
                <a:cubicBezTo>
                  <a:pt x="77" y="589"/>
                  <a:pt x="75" y="598"/>
                  <a:pt x="79" y="603"/>
                </a:cubicBezTo>
                <a:cubicBezTo>
                  <a:pt x="77" y="603"/>
                  <a:pt x="79" y="610"/>
                  <a:pt x="80" y="613"/>
                </a:cubicBezTo>
                <a:cubicBezTo>
                  <a:pt x="80" y="612"/>
                  <a:pt x="80" y="611"/>
                  <a:pt x="81" y="611"/>
                </a:cubicBezTo>
                <a:cubicBezTo>
                  <a:pt x="80" y="612"/>
                  <a:pt x="81" y="614"/>
                  <a:pt x="80" y="614"/>
                </a:cubicBezTo>
                <a:cubicBezTo>
                  <a:pt x="80" y="613"/>
                  <a:pt x="80" y="613"/>
                  <a:pt x="80" y="613"/>
                </a:cubicBezTo>
                <a:cubicBezTo>
                  <a:pt x="78" y="614"/>
                  <a:pt x="81" y="615"/>
                  <a:pt x="79" y="616"/>
                </a:cubicBezTo>
                <a:cubicBezTo>
                  <a:pt x="80" y="616"/>
                  <a:pt x="80" y="616"/>
                  <a:pt x="80" y="617"/>
                </a:cubicBezTo>
                <a:cubicBezTo>
                  <a:pt x="80" y="627"/>
                  <a:pt x="81" y="640"/>
                  <a:pt x="81" y="649"/>
                </a:cubicBezTo>
                <a:cubicBezTo>
                  <a:pt x="81" y="648"/>
                  <a:pt x="82" y="648"/>
                  <a:pt x="82" y="648"/>
                </a:cubicBezTo>
                <a:cubicBezTo>
                  <a:pt x="80" y="650"/>
                  <a:pt x="80" y="655"/>
                  <a:pt x="82" y="658"/>
                </a:cubicBezTo>
                <a:cubicBezTo>
                  <a:pt x="81" y="659"/>
                  <a:pt x="80" y="668"/>
                  <a:pt x="81" y="671"/>
                </a:cubicBezTo>
                <a:cubicBezTo>
                  <a:pt x="79" y="676"/>
                  <a:pt x="80" y="682"/>
                  <a:pt x="80" y="687"/>
                </a:cubicBezTo>
                <a:cubicBezTo>
                  <a:pt x="80" y="687"/>
                  <a:pt x="80" y="686"/>
                  <a:pt x="79" y="686"/>
                </a:cubicBezTo>
                <a:cubicBezTo>
                  <a:pt x="78" y="689"/>
                  <a:pt x="79" y="703"/>
                  <a:pt x="79" y="701"/>
                </a:cubicBezTo>
                <a:cubicBezTo>
                  <a:pt x="78" y="705"/>
                  <a:pt x="78" y="716"/>
                  <a:pt x="78" y="717"/>
                </a:cubicBezTo>
                <a:cubicBezTo>
                  <a:pt x="76" y="723"/>
                  <a:pt x="78" y="731"/>
                  <a:pt x="77" y="737"/>
                </a:cubicBezTo>
                <a:cubicBezTo>
                  <a:pt x="77" y="737"/>
                  <a:pt x="77" y="737"/>
                  <a:pt x="77" y="737"/>
                </a:cubicBezTo>
                <a:cubicBezTo>
                  <a:pt x="77" y="742"/>
                  <a:pt x="74" y="744"/>
                  <a:pt x="76" y="746"/>
                </a:cubicBezTo>
                <a:cubicBezTo>
                  <a:pt x="74" y="745"/>
                  <a:pt x="76" y="748"/>
                  <a:pt x="74" y="748"/>
                </a:cubicBezTo>
                <a:cubicBezTo>
                  <a:pt x="76" y="751"/>
                  <a:pt x="71" y="760"/>
                  <a:pt x="74" y="762"/>
                </a:cubicBezTo>
                <a:cubicBezTo>
                  <a:pt x="73" y="762"/>
                  <a:pt x="73" y="763"/>
                  <a:pt x="73" y="764"/>
                </a:cubicBezTo>
                <a:cubicBezTo>
                  <a:pt x="76" y="766"/>
                  <a:pt x="73" y="772"/>
                  <a:pt x="73" y="775"/>
                </a:cubicBezTo>
                <a:cubicBezTo>
                  <a:pt x="74" y="775"/>
                  <a:pt x="74" y="775"/>
                  <a:pt x="75" y="775"/>
                </a:cubicBezTo>
                <a:cubicBezTo>
                  <a:pt x="75" y="770"/>
                  <a:pt x="76" y="769"/>
                  <a:pt x="77" y="766"/>
                </a:cubicBezTo>
                <a:cubicBezTo>
                  <a:pt x="77" y="768"/>
                  <a:pt x="78" y="767"/>
                  <a:pt x="78" y="768"/>
                </a:cubicBezTo>
                <a:cubicBezTo>
                  <a:pt x="78" y="771"/>
                  <a:pt x="78" y="771"/>
                  <a:pt x="79" y="773"/>
                </a:cubicBezTo>
                <a:cubicBezTo>
                  <a:pt x="78" y="775"/>
                  <a:pt x="77" y="777"/>
                  <a:pt x="81" y="778"/>
                </a:cubicBezTo>
                <a:cubicBezTo>
                  <a:pt x="80" y="774"/>
                  <a:pt x="82" y="768"/>
                  <a:pt x="80" y="768"/>
                </a:cubicBezTo>
                <a:cubicBezTo>
                  <a:pt x="82" y="767"/>
                  <a:pt x="83" y="761"/>
                  <a:pt x="80" y="760"/>
                </a:cubicBezTo>
                <a:cubicBezTo>
                  <a:pt x="81" y="760"/>
                  <a:pt x="81" y="759"/>
                  <a:pt x="82" y="760"/>
                </a:cubicBezTo>
                <a:cubicBezTo>
                  <a:pt x="82" y="758"/>
                  <a:pt x="82" y="757"/>
                  <a:pt x="81" y="757"/>
                </a:cubicBezTo>
                <a:cubicBezTo>
                  <a:pt x="82" y="757"/>
                  <a:pt x="82" y="757"/>
                  <a:pt x="83" y="757"/>
                </a:cubicBezTo>
                <a:cubicBezTo>
                  <a:pt x="83" y="746"/>
                  <a:pt x="86" y="736"/>
                  <a:pt x="85" y="725"/>
                </a:cubicBezTo>
                <a:cubicBezTo>
                  <a:pt x="85" y="725"/>
                  <a:pt x="86" y="726"/>
                  <a:pt x="86" y="726"/>
                </a:cubicBezTo>
                <a:cubicBezTo>
                  <a:pt x="85" y="720"/>
                  <a:pt x="89" y="709"/>
                  <a:pt x="88" y="704"/>
                </a:cubicBezTo>
                <a:cubicBezTo>
                  <a:pt x="91" y="700"/>
                  <a:pt x="91" y="695"/>
                  <a:pt x="90" y="691"/>
                </a:cubicBezTo>
                <a:cubicBezTo>
                  <a:pt x="90" y="692"/>
                  <a:pt x="90" y="693"/>
                  <a:pt x="89" y="693"/>
                </a:cubicBezTo>
                <a:cubicBezTo>
                  <a:pt x="89" y="683"/>
                  <a:pt x="91" y="676"/>
                  <a:pt x="92" y="666"/>
                </a:cubicBezTo>
                <a:cubicBezTo>
                  <a:pt x="91" y="665"/>
                  <a:pt x="91" y="667"/>
                  <a:pt x="90" y="666"/>
                </a:cubicBezTo>
                <a:cubicBezTo>
                  <a:pt x="92" y="665"/>
                  <a:pt x="92" y="660"/>
                  <a:pt x="90" y="657"/>
                </a:cubicBezTo>
                <a:cubicBezTo>
                  <a:pt x="91" y="658"/>
                  <a:pt x="91" y="657"/>
                  <a:pt x="92" y="657"/>
                </a:cubicBezTo>
                <a:cubicBezTo>
                  <a:pt x="91" y="655"/>
                  <a:pt x="91" y="656"/>
                  <a:pt x="93" y="654"/>
                </a:cubicBezTo>
                <a:cubicBezTo>
                  <a:pt x="90" y="653"/>
                  <a:pt x="93" y="653"/>
                  <a:pt x="90" y="652"/>
                </a:cubicBezTo>
                <a:cubicBezTo>
                  <a:pt x="92" y="652"/>
                  <a:pt x="90" y="650"/>
                  <a:pt x="92" y="650"/>
                </a:cubicBezTo>
                <a:cubicBezTo>
                  <a:pt x="92" y="651"/>
                  <a:pt x="90" y="652"/>
                  <a:pt x="92" y="653"/>
                </a:cubicBezTo>
                <a:cubicBezTo>
                  <a:pt x="94" y="650"/>
                  <a:pt x="93" y="647"/>
                  <a:pt x="94" y="646"/>
                </a:cubicBezTo>
                <a:cubicBezTo>
                  <a:pt x="93" y="646"/>
                  <a:pt x="92" y="646"/>
                  <a:pt x="92" y="645"/>
                </a:cubicBezTo>
                <a:cubicBezTo>
                  <a:pt x="94" y="645"/>
                  <a:pt x="94" y="643"/>
                  <a:pt x="93" y="645"/>
                </a:cubicBezTo>
                <a:cubicBezTo>
                  <a:pt x="93" y="644"/>
                  <a:pt x="93" y="642"/>
                  <a:pt x="92" y="642"/>
                </a:cubicBezTo>
                <a:cubicBezTo>
                  <a:pt x="92" y="643"/>
                  <a:pt x="92" y="644"/>
                  <a:pt x="91" y="645"/>
                </a:cubicBezTo>
                <a:cubicBezTo>
                  <a:pt x="91" y="645"/>
                  <a:pt x="91" y="646"/>
                  <a:pt x="90" y="646"/>
                </a:cubicBezTo>
                <a:cubicBezTo>
                  <a:pt x="90" y="642"/>
                  <a:pt x="90" y="639"/>
                  <a:pt x="90" y="636"/>
                </a:cubicBezTo>
                <a:cubicBezTo>
                  <a:pt x="90" y="636"/>
                  <a:pt x="88" y="636"/>
                  <a:pt x="89" y="635"/>
                </a:cubicBezTo>
                <a:cubicBezTo>
                  <a:pt x="90" y="635"/>
                  <a:pt x="90" y="635"/>
                  <a:pt x="90" y="636"/>
                </a:cubicBezTo>
                <a:cubicBezTo>
                  <a:pt x="91" y="635"/>
                  <a:pt x="90" y="634"/>
                  <a:pt x="91" y="633"/>
                </a:cubicBezTo>
                <a:cubicBezTo>
                  <a:pt x="89" y="634"/>
                  <a:pt x="89" y="633"/>
                  <a:pt x="89" y="632"/>
                </a:cubicBezTo>
                <a:cubicBezTo>
                  <a:pt x="89" y="632"/>
                  <a:pt x="90" y="634"/>
                  <a:pt x="91" y="632"/>
                </a:cubicBezTo>
                <a:cubicBezTo>
                  <a:pt x="90" y="631"/>
                  <a:pt x="90" y="626"/>
                  <a:pt x="90" y="623"/>
                </a:cubicBezTo>
                <a:cubicBezTo>
                  <a:pt x="87" y="624"/>
                  <a:pt x="90" y="617"/>
                  <a:pt x="87" y="619"/>
                </a:cubicBezTo>
                <a:cubicBezTo>
                  <a:pt x="89" y="616"/>
                  <a:pt x="86" y="613"/>
                  <a:pt x="87" y="609"/>
                </a:cubicBezTo>
                <a:cubicBezTo>
                  <a:pt x="87" y="608"/>
                  <a:pt x="86" y="608"/>
                  <a:pt x="85" y="607"/>
                </a:cubicBezTo>
                <a:cubicBezTo>
                  <a:pt x="88" y="608"/>
                  <a:pt x="87" y="604"/>
                  <a:pt x="86" y="605"/>
                </a:cubicBezTo>
                <a:cubicBezTo>
                  <a:pt x="86" y="605"/>
                  <a:pt x="86" y="606"/>
                  <a:pt x="85" y="605"/>
                </a:cubicBezTo>
                <a:cubicBezTo>
                  <a:pt x="86" y="604"/>
                  <a:pt x="85" y="603"/>
                  <a:pt x="86" y="602"/>
                </a:cubicBezTo>
                <a:cubicBezTo>
                  <a:pt x="84" y="601"/>
                  <a:pt x="86" y="604"/>
                  <a:pt x="84" y="604"/>
                </a:cubicBezTo>
                <a:cubicBezTo>
                  <a:pt x="84" y="597"/>
                  <a:pt x="83" y="593"/>
                  <a:pt x="82" y="589"/>
                </a:cubicBezTo>
                <a:cubicBezTo>
                  <a:pt x="85" y="589"/>
                  <a:pt x="83" y="592"/>
                  <a:pt x="84" y="593"/>
                </a:cubicBezTo>
                <a:cubicBezTo>
                  <a:pt x="83" y="593"/>
                  <a:pt x="84" y="595"/>
                  <a:pt x="84" y="595"/>
                </a:cubicBezTo>
                <a:cubicBezTo>
                  <a:pt x="84" y="594"/>
                  <a:pt x="84" y="593"/>
                  <a:pt x="85" y="594"/>
                </a:cubicBezTo>
                <a:cubicBezTo>
                  <a:pt x="82" y="582"/>
                  <a:pt x="77" y="573"/>
                  <a:pt x="78" y="560"/>
                </a:cubicBezTo>
                <a:cubicBezTo>
                  <a:pt x="78" y="560"/>
                  <a:pt x="76" y="562"/>
                  <a:pt x="76" y="562"/>
                </a:cubicBezTo>
                <a:cubicBezTo>
                  <a:pt x="76" y="561"/>
                  <a:pt x="78" y="563"/>
                  <a:pt x="77" y="564"/>
                </a:cubicBezTo>
                <a:cubicBezTo>
                  <a:pt x="76" y="563"/>
                  <a:pt x="75" y="562"/>
                  <a:pt x="75" y="561"/>
                </a:cubicBezTo>
                <a:cubicBezTo>
                  <a:pt x="76" y="561"/>
                  <a:pt x="76" y="561"/>
                  <a:pt x="76" y="560"/>
                </a:cubicBezTo>
                <a:cubicBezTo>
                  <a:pt x="74" y="560"/>
                  <a:pt x="77" y="560"/>
                  <a:pt x="76" y="559"/>
                </a:cubicBezTo>
                <a:cubicBezTo>
                  <a:pt x="76" y="559"/>
                  <a:pt x="75" y="559"/>
                  <a:pt x="75" y="558"/>
                </a:cubicBezTo>
                <a:cubicBezTo>
                  <a:pt x="74" y="552"/>
                  <a:pt x="73" y="547"/>
                  <a:pt x="71" y="542"/>
                </a:cubicBezTo>
                <a:cubicBezTo>
                  <a:pt x="72" y="541"/>
                  <a:pt x="70" y="540"/>
                  <a:pt x="72" y="537"/>
                </a:cubicBezTo>
                <a:cubicBezTo>
                  <a:pt x="70" y="537"/>
                  <a:pt x="71" y="535"/>
                  <a:pt x="70" y="535"/>
                </a:cubicBezTo>
                <a:cubicBezTo>
                  <a:pt x="70" y="535"/>
                  <a:pt x="71" y="535"/>
                  <a:pt x="71" y="534"/>
                </a:cubicBezTo>
                <a:cubicBezTo>
                  <a:pt x="69" y="534"/>
                  <a:pt x="70" y="532"/>
                  <a:pt x="71" y="531"/>
                </a:cubicBezTo>
                <a:cubicBezTo>
                  <a:pt x="69" y="530"/>
                  <a:pt x="68" y="530"/>
                  <a:pt x="68" y="528"/>
                </a:cubicBezTo>
                <a:cubicBezTo>
                  <a:pt x="69" y="528"/>
                  <a:pt x="69" y="530"/>
                  <a:pt x="70" y="530"/>
                </a:cubicBezTo>
                <a:cubicBezTo>
                  <a:pt x="70" y="527"/>
                  <a:pt x="68" y="520"/>
                  <a:pt x="69" y="517"/>
                </a:cubicBezTo>
                <a:cubicBezTo>
                  <a:pt x="68" y="516"/>
                  <a:pt x="66" y="518"/>
                  <a:pt x="66" y="515"/>
                </a:cubicBezTo>
                <a:cubicBezTo>
                  <a:pt x="67" y="515"/>
                  <a:pt x="67" y="516"/>
                  <a:pt x="68" y="516"/>
                </a:cubicBezTo>
                <a:cubicBezTo>
                  <a:pt x="68" y="515"/>
                  <a:pt x="69" y="515"/>
                  <a:pt x="69" y="513"/>
                </a:cubicBezTo>
                <a:cubicBezTo>
                  <a:pt x="67" y="514"/>
                  <a:pt x="67" y="513"/>
                  <a:pt x="67" y="515"/>
                </a:cubicBezTo>
                <a:cubicBezTo>
                  <a:pt x="66" y="514"/>
                  <a:pt x="66" y="514"/>
                  <a:pt x="66" y="513"/>
                </a:cubicBezTo>
                <a:cubicBezTo>
                  <a:pt x="67" y="513"/>
                  <a:pt x="67" y="512"/>
                  <a:pt x="68" y="512"/>
                </a:cubicBezTo>
                <a:cubicBezTo>
                  <a:pt x="68" y="511"/>
                  <a:pt x="68" y="510"/>
                  <a:pt x="68" y="509"/>
                </a:cubicBezTo>
                <a:cubicBezTo>
                  <a:pt x="65" y="508"/>
                  <a:pt x="67" y="509"/>
                  <a:pt x="66" y="509"/>
                </a:cubicBezTo>
                <a:cubicBezTo>
                  <a:pt x="65" y="508"/>
                  <a:pt x="66" y="507"/>
                  <a:pt x="65" y="507"/>
                </a:cubicBezTo>
                <a:cubicBezTo>
                  <a:pt x="64" y="510"/>
                  <a:pt x="66" y="513"/>
                  <a:pt x="66" y="518"/>
                </a:cubicBezTo>
                <a:cubicBezTo>
                  <a:pt x="67" y="518"/>
                  <a:pt x="68" y="516"/>
                  <a:pt x="68" y="518"/>
                </a:cubicBezTo>
                <a:cubicBezTo>
                  <a:pt x="67" y="519"/>
                  <a:pt x="68" y="520"/>
                  <a:pt x="68" y="522"/>
                </a:cubicBezTo>
                <a:cubicBezTo>
                  <a:pt x="68" y="522"/>
                  <a:pt x="68" y="523"/>
                  <a:pt x="67" y="523"/>
                </a:cubicBezTo>
                <a:cubicBezTo>
                  <a:pt x="67" y="523"/>
                  <a:pt x="67" y="522"/>
                  <a:pt x="67" y="522"/>
                </a:cubicBezTo>
                <a:cubicBezTo>
                  <a:pt x="66" y="524"/>
                  <a:pt x="69" y="523"/>
                  <a:pt x="69" y="524"/>
                </a:cubicBezTo>
                <a:cubicBezTo>
                  <a:pt x="68" y="526"/>
                  <a:pt x="70" y="527"/>
                  <a:pt x="69" y="527"/>
                </a:cubicBezTo>
                <a:cubicBezTo>
                  <a:pt x="67" y="525"/>
                  <a:pt x="66" y="520"/>
                  <a:pt x="64" y="516"/>
                </a:cubicBezTo>
                <a:cubicBezTo>
                  <a:pt x="66" y="516"/>
                  <a:pt x="64" y="514"/>
                  <a:pt x="63" y="514"/>
                </a:cubicBezTo>
                <a:cubicBezTo>
                  <a:pt x="64" y="514"/>
                  <a:pt x="64" y="514"/>
                  <a:pt x="64" y="513"/>
                </a:cubicBezTo>
                <a:cubicBezTo>
                  <a:pt x="62" y="513"/>
                  <a:pt x="65" y="505"/>
                  <a:pt x="62" y="501"/>
                </a:cubicBezTo>
                <a:cubicBezTo>
                  <a:pt x="63" y="500"/>
                  <a:pt x="65" y="498"/>
                  <a:pt x="63" y="497"/>
                </a:cubicBezTo>
                <a:cubicBezTo>
                  <a:pt x="64" y="491"/>
                  <a:pt x="62" y="480"/>
                  <a:pt x="64" y="473"/>
                </a:cubicBezTo>
                <a:cubicBezTo>
                  <a:pt x="64" y="474"/>
                  <a:pt x="65" y="475"/>
                  <a:pt x="66" y="475"/>
                </a:cubicBezTo>
                <a:cubicBezTo>
                  <a:pt x="67" y="472"/>
                  <a:pt x="64" y="469"/>
                  <a:pt x="65" y="466"/>
                </a:cubicBezTo>
                <a:cubicBezTo>
                  <a:pt x="64" y="463"/>
                  <a:pt x="67" y="455"/>
                  <a:pt x="65" y="451"/>
                </a:cubicBezTo>
                <a:cubicBezTo>
                  <a:pt x="65" y="451"/>
                  <a:pt x="66" y="453"/>
                  <a:pt x="66" y="452"/>
                </a:cubicBezTo>
                <a:cubicBezTo>
                  <a:pt x="66" y="451"/>
                  <a:pt x="66" y="450"/>
                  <a:pt x="65" y="450"/>
                </a:cubicBezTo>
                <a:cubicBezTo>
                  <a:pt x="65" y="450"/>
                  <a:pt x="66" y="450"/>
                  <a:pt x="66" y="450"/>
                </a:cubicBezTo>
                <a:cubicBezTo>
                  <a:pt x="65" y="448"/>
                  <a:pt x="68" y="445"/>
                  <a:pt x="66" y="444"/>
                </a:cubicBezTo>
                <a:cubicBezTo>
                  <a:pt x="68" y="443"/>
                  <a:pt x="67" y="442"/>
                  <a:pt x="66" y="442"/>
                </a:cubicBezTo>
                <a:cubicBezTo>
                  <a:pt x="67" y="442"/>
                  <a:pt x="66" y="439"/>
                  <a:pt x="68" y="440"/>
                </a:cubicBezTo>
                <a:cubicBezTo>
                  <a:pt x="68" y="439"/>
                  <a:pt x="67" y="439"/>
                  <a:pt x="67" y="438"/>
                </a:cubicBezTo>
                <a:cubicBezTo>
                  <a:pt x="68" y="436"/>
                  <a:pt x="69" y="434"/>
                  <a:pt x="67" y="434"/>
                </a:cubicBezTo>
                <a:cubicBezTo>
                  <a:pt x="68" y="433"/>
                  <a:pt x="68" y="432"/>
                  <a:pt x="68" y="431"/>
                </a:cubicBezTo>
                <a:cubicBezTo>
                  <a:pt x="70" y="423"/>
                  <a:pt x="74" y="407"/>
                  <a:pt x="75" y="400"/>
                </a:cubicBezTo>
                <a:cubicBezTo>
                  <a:pt x="75" y="402"/>
                  <a:pt x="78" y="395"/>
                  <a:pt x="76" y="394"/>
                </a:cubicBezTo>
                <a:cubicBezTo>
                  <a:pt x="76" y="394"/>
                  <a:pt x="77" y="394"/>
                  <a:pt x="77" y="394"/>
                </a:cubicBezTo>
                <a:cubicBezTo>
                  <a:pt x="78" y="382"/>
                  <a:pt x="83" y="380"/>
                  <a:pt x="84" y="369"/>
                </a:cubicBezTo>
                <a:cubicBezTo>
                  <a:pt x="84" y="370"/>
                  <a:pt x="84" y="370"/>
                  <a:pt x="84" y="369"/>
                </a:cubicBezTo>
                <a:cubicBezTo>
                  <a:pt x="85" y="370"/>
                  <a:pt x="86" y="365"/>
                  <a:pt x="85" y="364"/>
                </a:cubicBezTo>
                <a:cubicBezTo>
                  <a:pt x="87" y="364"/>
                  <a:pt x="88" y="361"/>
                  <a:pt x="86" y="360"/>
                </a:cubicBezTo>
                <a:cubicBezTo>
                  <a:pt x="87" y="360"/>
                  <a:pt x="87" y="361"/>
                  <a:pt x="88" y="361"/>
                </a:cubicBezTo>
                <a:cubicBezTo>
                  <a:pt x="90" y="353"/>
                  <a:pt x="92" y="347"/>
                  <a:pt x="93" y="339"/>
                </a:cubicBezTo>
                <a:cubicBezTo>
                  <a:pt x="93" y="339"/>
                  <a:pt x="94" y="339"/>
                  <a:pt x="94" y="339"/>
                </a:cubicBezTo>
                <a:cubicBezTo>
                  <a:pt x="94" y="338"/>
                  <a:pt x="94" y="336"/>
                  <a:pt x="93" y="336"/>
                </a:cubicBezTo>
                <a:cubicBezTo>
                  <a:pt x="92" y="339"/>
                  <a:pt x="92" y="342"/>
                  <a:pt x="90" y="343"/>
                </a:cubicBezTo>
                <a:cubicBezTo>
                  <a:pt x="92" y="340"/>
                  <a:pt x="90" y="334"/>
                  <a:pt x="92" y="336"/>
                </a:cubicBezTo>
                <a:cubicBezTo>
                  <a:pt x="92" y="334"/>
                  <a:pt x="92" y="334"/>
                  <a:pt x="93" y="331"/>
                </a:cubicBezTo>
                <a:cubicBezTo>
                  <a:pt x="92" y="331"/>
                  <a:pt x="91" y="333"/>
                  <a:pt x="91" y="331"/>
                </a:cubicBezTo>
                <a:cubicBezTo>
                  <a:pt x="94" y="328"/>
                  <a:pt x="92" y="322"/>
                  <a:pt x="96" y="318"/>
                </a:cubicBezTo>
                <a:cubicBezTo>
                  <a:pt x="95" y="322"/>
                  <a:pt x="95" y="325"/>
                  <a:pt x="94" y="328"/>
                </a:cubicBezTo>
                <a:cubicBezTo>
                  <a:pt x="96" y="328"/>
                  <a:pt x="95" y="326"/>
                  <a:pt x="97" y="327"/>
                </a:cubicBezTo>
                <a:cubicBezTo>
                  <a:pt x="97" y="326"/>
                  <a:pt x="97" y="323"/>
                  <a:pt x="96" y="324"/>
                </a:cubicBezTo>
                <a:cubicBezTo>
                  <a:pt x="96" y="325"/>
                  <a:pt x="97" y="326"/>
                  <a:pt x="96" y="326"/>
                </a:cubicBezTo>
                <a:cubicBezTo>
                  <a:pt x="96" y="324"/>
                  <a:pt x="96" y="322"/>
                  <a:pt x="97" y="323"/>
                </a:cubicBezTo>
                <a:cubicBezTo>
                  <a:pt x="98" y="321"/>
                  <a:pt x="96" y="321"/>
                  <a:pt x="97" y="320"/>
                </a:cubicBezTo>
                <a:cubicBezTo>
                  <a:pt x="98" y="320"/>
                  <a:pt x="97" y="321"/>
                  <a:pt x="98" y="321"/>
                </a:cubicBezTo>
                <a:cubicBezTo>
                  <a:pt x="98" y="315"/>
                  <a:pt x="100" y="312"/>
                  <a:pt x="99" y="306"/>
                </a:cubicBezTo>
                <a:cubicBezTo>
                  <a:pt x="101" y="307"/>
                  <a:pt x="100" y="304"/>
                  <a:pt x="101" y="304"/>
                </a:cubicBezTo>
                <a:cubicBezTo>
                  <a:pt x="101" y="302"/>
                  <a:pt x="100" y="300"/>
                  <a:pt x="100" y="303"/>
                </a:cubicBezTo>
                <a:cubicBezTo>
                  <a:pt x="99" y="303"/>
                  <a:pt x="100" y="305"/>
                  <a:pt x="99" y="305"/>
                </a:cubicBezTo>
                <a:cubicBezTo>
                  <a:pt x="98" y="303"/>
                  <a:pt x="100" y="303"/>
                  <a:pt x="98" y="302"/>
                </a:cubicBezTo>
                <a:cubicBezTo>
                  <a:pt x="101" y="301"/>
                  <a:pt x="100" y="297"/>
                  <a:pt x="102" y="296"/>
                </a:cubicBezTo>
                <a:cubicBezTo>
                  <a:pt x="99" y="297"/>
                  <a:pt x="101" y="296"/>
                  <a:pt x="100" y="295"/>
                </a:cubicBezTo>
                <a:cubicBezTo>
                  <a:pt x="102" y="295"/>
                  <a:pt x="100" y="290"/>
                  <a:pt x="101" y="290"/>
                </a:cubicBezTo>
                <a:cubicBezTo>
                  <a:pt x="102" y="292"/>
                  <a:pt x="101" y="294"/>
                  <a:pt x="102" y="295"/>
                </a:cubicBezTo>
                <a:cubicBezTo>
                  <a:pt x="102" y="291"/>
                  <a:pt x="104" y="282"/>
                  <a:pt x="101" y="282"/>
                </a:cubicBezTo>
                <a:cubicBezTo>
                  <a:pt x="101" y="276"/>
                  <a:pt x="101" y="270"/>
                  <a:pt x="102" y="266"/>
                </a:cubicBezTo>
                <a:cubicBezTo>
                  <a:pt x="101" y="264"/>
                  <a:pt x="99" y="267"/>
                  <a:pt x="101" y="270"/>
                </a:cubicBezTo>
                <a:cubicBezTo>
                  <a:pt x="100" y="271"/>
                  <a:pt x="100" y="271"/>
                  <a:pt x="99" y="271"/>
                </a:cubicBezTo>
                <a:cubicBezTo>
                  <a:pt x="101" y="267"/>
                  <a:pt x="96" y="260"/>
                  <a:pt x="99" y="259"/>
                </a:cubicBezTo>
                <a:cubicBezTo>
                  <a:pt x="98" y="257"/>
                  <a:pt x="97" y="255"/>
                  <a:pt x="97" y="254"/>
                </a:cubicBezTo>
                <a:cubicBezTo>
                  <a:pt x="99" y="253"/>
                  <a:pt x="98" y="257"/>
                  <a:pt x="99" y="256"/>
                </a:cubicBezTo>
                <a:cubicBezTo>
                  <a:pt x="98" y="248"/>
                  <a:pt x="99" y="245"/>
                  <a:pt x="96" y="240"/>
                </a:cubicBezTo>
                <a:cubicBezTo>
                  <a:pt x="95" y="241"/>
                  <a:pt x="97" y="241"/>
                  <a:pt x="96" y="242"/>
                </a:cubicBezTo>
                <a:cubicBezTo>
                  <a:pt x="96" y="241"/>
                  <a:pt x="95" y="237"/>
                  <a:pt x="96" y="238"/>
                </a:cubicBezTo>
                <a:cubicBezTo>
                  <a:pt x="95" y="237"/>
                  <a:pt x="94" y="235"/>
                  <a:pt x="96" y="233"/>
                </a:cubicBezTo>
                <a:cubicBezTo>
                  <a:pt x="94" y="231"/>
                  <a:pt x="94" y="221"/>
                  <a:pt x="92" y="220"/>
                </a:cubicBezTo>
                <a:cubicBezTo>
                  <a:pt x="93" y="220"/>
                  <a:pt x="94" y="220"/>
                  <a:pt x="94" y="220"/>
                </a:cubicBezTo>
                <a:cubicBezTo>
                  <a:pt x="91" y="215"/>
                  <a:pt x="91" y="207"/>
                  <a:pt x="88" y="208"/>
                </a:cubicBezTo>
                <a:cubicBezTo>
                  <a:pt x="89" y="204"/>
                  <a:pt x="83" y="200"/>
                  <a:pt x="86" y="198"/>
                </a:cubicBezTo>
                <a:cubicBezTo>
                  <a:pt x="86" y="197"/>
                  <a:pt x="86" y="197"/>
                  <a:pt x="85" y="197"/>
                </a:cubicBezTo>
                <a:cubicBezTo>
                  <a:pt x="86" y="195"/>
                  <a:pt x="84" y="191"/>
                  <a:pt x="82" y="190"/>
                </a:cubicBezTo>
                <a:cubicBezTo>
                  <a:pt x="83" y="190"/>
                  <a:pt x="83" y="190"/>
                  <a:pt x="84" y="191"/>
                </a:cubicBezTo>
                <a:cubicBezTo>
                  <a:pt x="83" y="185"/>
                  <a:pt x="80" y="181"/>
                  <a:pt x="80" y="177"/>
                </a:cubicBezTo>
                <a:cubicBezTo>
                  <a:pt x="79" y="177"/>
                  <a:pt x="79" y="178"/>
                  <a:pt x="79" y="178"/>
                </a:cubicBezTo>
                <a:cubicBezTo>
                  <a:pt x="77" y="178"/>
                  <a:pt x="78" y="175"/>
                  <a:pt x="76" y="174"/>
                </a:cubicBezTo>
                <a:cubicBezTo>
                  <a:pt x="78" y="174"/>
                  <a:pt x="78" y="176"/>
                  <a:pt x="78" y="177"/>
                </a:cubicBezTo>
                <a:cubicBezTo>
                  <a:pt x="81" y="173"/>
                  <a:pt x="72" y="166"/>
                  <a:pt x="73" y="160"/>
                </a:cubicBezTo>
                <a:cubicBezTo>
                  <a:pt x="73" y="159"/>
                  <a:pt x="72" y="160"/>
                  <a:pt x="72" y="159"/>
                </a:cubicBezTo>
                <a:cubicBezTo>
                  <a:pt x="72" y="159"/>
                  <a:pt x="73" y="159"/>
                  <a:pt x="73" y="159"/>
                </a:cubicBezTo>
                <a:cubicBezTo>
                  <a:pt x="74" y="154"/>
                  <a:pt x="76" y="150"/>
                  <a:pt x="74" y="146"/>
                </a:cubicBezTo>
                <a:cubicBezTo>
                  <a:pt x="76" y="146"/>
                  <a:pt x="76" y="143"/>
                  <a:pt x="74" y="143"/>
                </a:cubicBezTo>
                <a:cubicBezTo>
                  <a:pt x="75" y="142"/>
                  <a:pt x="75" y="141"/>
                  <a:pt x="76" y="142"/>
                </a:cubicBezTo>
                <a:cubicBezTo>
                  <a:pt x="76" y="140"/>
                  <a:pt x="77" y="139"/>
                  <a:pt x="76" y="137"/>
                </a:cubicBezTo>
                <a:cubicBezTo>
                  <a:pt x="77" y="138"/>
                  <a:pt x="77" y="139"/>
                  <a:pt x="78" y="138"/>
                </a:cubicBezTo>
                <a:cubicBezTo>
                  <a:pt x="77" y="136"/>
                  <a:pt x="80" y="135"/>
                  <a:pt x="78" y="134"/>
                </a:cubicBezTo>
                <a:cubicBezTo>
                  <a:pt x="81" y="134"/>
                  <a:pt x="80" y="131"/>
                  <a:pt x="83" y="131"/>
                </a:cubicBezTo>
                <a:cubicBezTo>
                  <a:pt x="82" y="131"/>
                  <a:pt x="81" y="131"/>
                  <a:pt x="81" y="130"/>
                </a:cubicBezTo>
                <a:cubicBezTo>
                  <a:pt x="83" y="130"/>
                  <a:pt x="82" y="130"/>
                  <a:pt x="83" y="131"/>
                </a:cubicBezTo>
                <a:cubicBezTo>
                  <a:pt x="84" y="130"/>
                  <a:pt x="83" y="128"/>
                  <a:pt x="84" y="127"/>
                </a:cubicBezTo>
                <a:cubicBezTo>
                  <a:pt x="84" y="127"/>
                  <a:pt x="84" y="129"/>
                  <a:pt x="85" y="128"/>
                </a:cubicBezTo>
                <a:cubicBezTo>
                  <a:pt x="85" y="127"/>
                  <a:pt x="87" y="127"/>
                  <a:pt x="86" y="125"/>
                </a:cubicBezTo>
                <a:cubicBezTo>
                  <a:pt x="86" y="126"/>
                  <a:pt x="84" y="125"/>
                  <a:pt x="85" y="125"/>
                </a:cubicBezTo>
                <a:cubicBezTo>
                  <a:pt x="86" y="125"/>
                  <a:pt x="86" y="126"/>
                  <a:pt x="87" y="125"/>
                </a:cubicBezTo>
                <a:cubicBezTo>
                  <a:pt x="87" y="124"/>
                  <a:pt x="87" y="123"/>
                  <a:pt x="88" y="123"/>
                </a:cubicBezTo>
                <a:cubicBezTo>
                  <a:pt x="88" y="122"/>
                  <a:pt x="86" y="123"/>
                  <a:pt x="86" y="122"/>
                </a:cubicBezTo>
                <a:cubicBezTo>
                  <a:pt x="87" y="121"/>
                  <a:pt x="87" y="123"/>
                  <a:pt x="88" y="122"/>
                </a:cubicBezTo>
                <a:cubicBezTo>
                  <a:pt x="88" y="120"/>
                  <a:pt x="88" y="119"/>
                  <a:pt x="88" y="118"/>
                </a:cubicBezTo>
                <a:cubicBezTo>
                  <a:pt x="89" y="119"/>
                  <a:pt x="89" y="121"/>
                  <a:pt x="89" y="121"/>
                </a:cubicBezTo>
                <a:cubicBezTo>
                  <a:pt x="90" y="119"/>
                  <a:pt x="94" y="118"/>
                  <a:pt x="91" y="116"/>
                </a:cubicBezTo>
                <a:cubicBezTo>
                  <a:pt x="92" y="115"/>
                  <a:pt x="92" y="115"/>
                  <a:pt x="93" y="116"/>
                </a:cubicBezTo>
                <a:cubicBezTo>
                  <a:pt x="94" y="113"/>
                  <a:pt x="96" y="112"/>
                  <a:pt x="96" y="110"/>
                </a:cubicBezTo>
                <a:cubicBezTo>
                  <a:pt x="101" y="107"/>
                  <a:pt x="103" y="100"/>
                  <a:pt x="107" y="96"/>
                </a:cubicBezTo>
                <a:cubicBezTo>
                  <a:pt x="106" y="96"/>
                  <a:pt x="106" y="96"/>
                  <a:pt x="106" y="95"/>
                </a:cubicBezTo>
                <a:cubicBezTo>
                  <a:pt x="111" y="91"/>
                  <a:pt x="110" y="89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4" y="82"/>
                  <a:pt x="118" y="77"/>
                  <a:pt x="118" y="76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8" y="74"/>
                  <a:pt x="119" y="73"/>
                  <a:pt x="120" y="69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2" y="64"/>
                  <a:pt x="126" y="58"/>
                  <a:pt x="123" y="53"/>
                </a:cubicBezTo>
                <a:cubicBezTo>
                  <a:pt x="124" y="54"/>
                  <a:pt x="122" y="55"/>
                  <a:pt x="121" y="54"/>
                </a:cubicBezTo>
                <a:cubicBezTo>
                  <a:pt x="122" y="53"/>
                  <a:pt x="123" y="52"/>
                  <a:pt x="123" y="50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4" y="44"/>
                  <a:pt x="120" y="27"/>
                  <a:pt x="117" y="28"/>
                </a:cubicBezTo>
                <a:cubicBezTo>
                  <a:pt x="117" y="27"/>
                  <a:pt x="120" y="26"/>
                  <a:pt x="118" y="26"/>
                </a:cubicBezTo>
                <a:cubicBezTo>
                  <a:pt x="117" y="27"/>
                  <a:pt x="116" y="25"/>
                  <a:pt x="116" y="24"/>
                </a:cubicBezTo>
                <a:cubicBezTo>
                  <a:pt x="117" y="24"/>
                  <a:pt x="117" y="25"/>
                  <a:pt x="118" y="24"/>
                </a:cubicBezTo>
                <a:cubicBezTo>
                  <a:pt x="116" y="23"/>
                  <a:pt x="116" y="21"/>
                  <a:pt x="114" y="20"/>
                </a:cubicBezTo>
                <a:cubicBezTo>
                  <a:pt x="114" y="21"/>
                  <a:pt x="114" y="22"/>
                  <a:pt x="113" y="22"/>
                </a:cubicBezTo>
                <a:cubicBezTo>
                  <a:pt x="113" y="20"/>
                  <a:pt x="111" y="19"/>
                  <a:pt x="111" y="17"/>
                </a:cubicBezTo>
                <a:cubicBezTo>
                  <a:pt x="108" y="15"/>
                  <a:pt x="108" y="15"/>
                  <a:pt x="107" y="11"/>
                </a:cubicBezTo>
                <a:cubicBezTo>
                  <a:pt x="104" y="10"/>
                  <a:pt x="104" y="12"/>
                  <a:pt x="103" y="10"/>
                </a:cubicBezTo>
                <a:cubicBezTo>
                  <a:pt x="106" y="10"/>
                  <a:pt x="104" y="9"/>
                  <a:pt x="106" y="10"/>
                </a:cubicBezTo>
                <a:cubicBezTo>
                  <a:pt x="106" y="10"/>
                  <a:pt x="105" y="10"/>
                  <a:pt x="106" y="8"/>
                </a:cubicBezTo>
                <a:cubicBezTo>
                  <a:pt x="103" y="8"/>
                  <a:pt x="101" y="8"/>
                  <a:pt x="99" y="8"/>
                </a:cubicBezTo>
                <a:cubicBezTo>
                  <a:pt x="99" y="6"/>
                  <a:pt x="96" y="5"/>
                  <a:pt x="96" y="3"/>
                </a:cubicBezTo>
                <a:cubicBezTo>
                  <a:pt x="97" y="3"/>
                  <a:pt x="99" y="3"/>
                  <a:pt x="98" y="2"/>
                </a:cubicBezTo>
                <a:close/>
                <a:moveTo>
                  <a:pt x="61" y="535"/>
                </a:moveTo>
                <a:cubicBezTo>
                  <a:pt x="61" y="534"/>
                  <a:pt x="62" y="535"/>
                  <a:pt x="62" y="536"/>
                </a:cubicBezTo>
                <a:cubicBezTo>
                  <a:pt x="62" y="536"/>
                  <a:pt x="62" y="536"/>
                  <a:pt x="62" y="535"/>
                </a:cubicBezTo>
                <a:cubicBezTo>
                  <a:pt x="63" y="536"/>
                  <a:pt x="62" y="536"/>
                  <a:pt x="62" y="537"/>
                </a:cubicBezTo>
                <a:cubicBezTo>
                  <a:pt x="62" y="537"/>
                  <a:pt x="62" y="537"/>
                  <a:pt x="61" y="537"/>
                </a:cubicBezTo>
                <a:cubicBezTo>
                  <a:pt x="61" y="536"/>
                  <a:pt x="62" y="535"/>
                  <a:pt x="61" y="535"/>
                </a:cubicBezTo>
                <a:close/>
                <a:moveTo>
                  <a:pt x="91" y="4"/>
                </a:moveTo>
                <a:cubicBezTo>
                  <a:pt x="92" y="3"/>
                  <a:pt x="92" y="4"/>
                  <a:pt x="94" y="4"/>
                </a:cubicBezTo>
                <a:cubicBezTo>
                  <a:pt x="94" y="6"/>
                  <a:pt x="91" y="6"/>
                  <a:pt x="91" y="4"/>
                </a:cubicBezTo>
                <a:close/>
                <a:moveTo>
                  <a:pt x="91" y="11"/>
                </a:moveTo>
                <a:cubicBezTo>
                  <a:pt x="93" y="12"/>
                  <a:pt x="94" y="11"/>
                  <a:pt x="95" y="12"/>
                </a:cubicBezTo>
                <a:cubicBezTo>
                  <a:pt x="96" y="12"/>
                  <a:pt x="95" y="11"/>
                  <a:pt x="95" y="11"/>
                </a:cubicBezTo>
                <a:cubicBezTo>
                  <a:pt x="96" y="10"/>
                  <a:pt x="96" y="13"/>
                  <a:pt x="97" y="13"/>
                </a:cubicBezTo>
                <a:cubicBezTo>
                  <a:pt x="94" y="13"/>
                  <a:pt x="94" y="14"/>
                  <a:pt x="91" y="11"/>
                </a:cubicBezTo>
                <a:close/>
                <a:moveTo>
                  <a:pt x="51" y="36"/>
                </a:moveTo>
                <a:cubicBezTo>
                  <a:pt x="52" y="36"/>
                  <a:pt x="52" y="36"/>
                  <a:pt x="52" y="37"/>
                </a:cubicBezTo>
                <a:cubicBezTo>
                  <a:pt x="53" y="34"/>
                  <a:pt x="52" y="37"/>
                  <a:pt x="55" y="37"/>
                </a:cubicBezTo>
                <a:cubicBezTo>
                  <a:pt x="55" y="38"/>
                  <a:pt x="54" y="38"/>
                  <a:pt x="54" y="39"/>
                </a:cubicBezTo>
                <a:cubicBezTo>
                  <a:pt x="53" y="39"/>
                  <a:pt x="52" y="38"/>
                  <a:pt x="51" y="36"/>
                </a:cubicBezTo>
                <a:close/>
                <a:moveTo>
                  <a:pt x="109" y="27"/>
                </a:moveTo>
                <a:cubicBezTo>
                  <a:pt x="109" y="28"/>
                  <a:pt x="110" y="26"/>
                  <a:pt x="111" y="27"/>
                </a:cubicBezTo>
                <a:cubicBezTo>
                  <a:pt x="110" y="28"/>
                  <a:pt x="110" y="27"/>
                  <a:pt x="110" y="29"/>
                </a:cubicBezTo>
                <a:cubicBezTo>
                  <a:pt x="113" y="27"/>
                  <a:pt x="113" y="33"/>
                  <a:pt x="114" y="31"/>
                </a:cubicBezTo>
                <a:cubicBezTo>
                  <a:pt x="114" y="32"/>
                  <a:pt x="114" y="35"/>
                  <a:pt x="113" y="34"/>
                </a:cubicBezTo>
                <a:cubicBezTo>
                  <a:pt x="113" y="35"/>
                  <a:pt x="114" y="35"/>
                  <a:pt x="114" y="36"/>
                </a:cubicBezTo>
                <a:cubicBezTo>
                  <a:pt x="115" y="37"/>
                  <a:pt x="114" y="34"/>
                  <a:pt x="116" y="35"/>
                </a:cubicBezTo>
                <a:cubicBezTo>
                  <a:pt x="116" y="36"/>
                  <a:pt x="116" y="37"/>
                  <a:pt x="114" y="37"/>
                </a:cubicBezTo>
                <a:cubicBezTo>
                  <a:pt x="114" y="40"/>
                  <a:pt x="116" y="38"/>
                  <a:pt x="117" y="39"/>
                </a:cubicBezTo>
                <a:cubicBezTo>
                  <a:pt x="116" y="39"/>
                  <a:pt x="115" y="41"/>
                  <a:pt x="117" y="41"/>
                </a:cubicBezTo>
                <a:cubicBezTo>
                  <a:pt x="116" y="44"/>
                  <a:pt x="117" y="45"/>
                  <a:pt x="118" y="47"/>
                </a:cubicBezTo>
                <a:cubicBezTo>
                  <a:pt x="117" y="47"/>
                  <a:pt x="117" y="47"/>
                  <a:pt x="117" y="46"/>
                </a:cubicBezTo>
                <a:cubicBezTo>
                  <a:pt x="118" y="50"/>
                  <a:pt x="115" y="58"/>
                  <a:pt x="116" y="62"/>
                </a:cubicBezTo>
                <a:cubicBezTo>
                  <a:pt x="116" y="63"/>
                  <a:pt x="115" y="63"/>
                  <a:pt x="115" y="65"/>
                </a:cubicBezTo>
                <a:cubicBezTo>
                  <a:pt x="114" y="62"/>
                  <a:pt x="114" y="66"/>
                  <a:pt x="114" y="65"/>
                </a:cubicBezTo>
                <a:cubicBezTo>
                  <a:pt x="114" y="69"/>
                  <a:pt x="109" y="74"/>
                  <a:pt x="109" y="79"/>
                </a:cubicBezTo>
                <a:cubicBezTo>
                  <a:pt x="107" y="79"/>
                  <a:pt x="105" y="83"/>
                  <a:pt x="105" y="85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3" y="84"/>
                  <a:pt x="103" y="89"/>
                  <a:pt x="101" y="90"/>
                </a:cubicBezTo>
                <a:cubicBezTo>
                  <a:pt x="101" y="91"/>
                  <a:pt x="103" y="90"/>
                  <a:pt x="103" y="91"/>
                </a:cubicBezTo>
                <a:cubicBezTo>
                  <a:pt x="102" y="91"/>
                  <a:pt x="102" y="91"/>
                  <a:pt x="101" y="91"/>
                </a:cubicBezTo>
                <a:cubicBezTo>
                  <a:pt x="96" y="101"/>
                  <a:pt x="86" y="109"/>
                  <a:pt x="80" y="120"/>
                </a:cubicBezTo>
                <a:cubicBezTo>
                  <a:pt x="80" y="121"/>
                  <a:pt x="81" y="119"/>
                  <a:pt x="82" y="120"/>
                </a:cubicBezTo>
                <a:cubicBezTo>
                  <a:pt x="82" y="120"/>
                  <a:pt x="81" y="120"/>
                  <a:pt x="82" y="121"/>
                </a:cubicBezTo>
                <a:cubicBezTo>
                  <a:pt x="77" y="122"/>
                  <a:pt x="74" y="131"/>
                  <a:pt x="71" y="136"/>
                </a:cubicBezTo>
                <a:cubicBezTo>
                  <a:pt x="71" y="137"/>
                  <a:pt x="70" y="136"/>
                  <a:pt x="70" y="136"/>
                </a:cubicBezTo>
                <a:cubicBezTo>
                  <a:pt x="70" y="137"/>
                  <a:pt x="70" y="138"/>
                  <a:pt x="72" y="138"/>
                </a:cubicBezTo>
                <a:cubicBezTo>
                  <a:pt x="71" y="139"/>
                  <a:pt x="69" y="138"/>
                  <a:pt x="70" y="137"/>
                </a:cubicBezTo>
                <a:cubicBezTo>
                  <a:pt x="68" y="139"/>
                  <a:pt x="68" y="141"/>
                  <a:pt x="68" y="143"/>
                </a:cubicBezTo>
                <a:cubicBezTo>
                  <a:pt x="66" y="143"/>
                  <a:pt x="65" y="142"/>
                  <a:pt x="66" y="141"/>
                </a:cubicBezTo>
                <a:cubicBezTo>
                  <a:pt x="63" y="142"/>
                  <a:pt x="63" y="138"/>
                  <a:pt x="60" y="139"/>
                </a:cubicBezTo>
                <a:cubicBezTo>
                  <a:pt x="61" y="138"/>
                  <a:pt x="62" y="138"/>
                  <a:pt x="62" y="139"/>
                </a:cubicBezTo>
                <a:cubicBezTo>
                  <a:pt x="62" y="138"/>
                  <a:pt x="59" y="133"/>
                  <a:pt x="58" y="136"/>
                </a:cubicBezTo>
                <a:cubicBezTo>
                  <a:pt x="58" y="135"/>
                  <a:pt x="57" y="130"/>
                  <a:pt x="55" y="133"/>
                </a:cubicBezTo>
                <a:cubicBezTo>
                  <a:pt x="54" y="132"/>
                  <a:pt x="54" y="130"/>
                  <a:pt x="51" y="131"/>
                </a:cubicBezTo>
                <a:cubicBezTo>
                  <a:pt x="52" y="131"/>
                  <a:pt x="52" y="130"/>
                  <a:pt x="52" y="130"/>
                </a:cubicBezTo>
                <a:cubicBezTo>
                  <a:pt x="52" y="130"/>
                  <a:pt x="48" y="130"/>
                  <a:pt x="49" y="127"/>
                </a:cubicBezTo>
                <a:cubicBezTo>
                  <a:pt x="48" y="127"/>
                  <a:pt x="48" y="128"/>
                  <a:pt x="48" y="128"/>
                </a:cubicBezTo>
                <a:cubicBezTo>
                  <a:pt x="46" y="128"/>
                  <a:pt x="48" y="127"/>
                  <a:pt x="48" y="127"/>
                </a:cubicBezTo>
                <a:cubicBezTo>
                  <a:pt x="48" y="126"/>
                  <a:pt x="47" y="127"/>
                  <a:pt x="48" y="125"/>
                </a:cubicBezTo>
                <a:cubicBezTo>
                  <a:pt x="46" y="126"/>
                  <a:pt x="46" y="125"/>
                  <a:pt x="45" y="125"/>
                </a:cubicBezTo>
                <a:cubicBezTo>
                  <a:pt x="44" y="120"/>
                  <a:pt x="39" y="119"/>
                  <a:pt x="37" y="115"/>
                </a:cubicBezTo>
                <a:cubicBezTo>
                  <a:pt x="35" y="116"/>
                  <a:pt x="34" y="110"/>
                  <a:pt x="31" y="112"/>
                </a:cubicBezTo>
                <a:cubicBezTo>
                  <a:pt x="31" y="111"/>
                  <a:pt x="31" y="109"/>
                  <a:pt x="28" y="110"/>
                </a:cubicBezTo>
                <a:cubicBezTo>
                  <a:pt x="28" y="108"/>
                  <a:pt x="26" y="106"/>
                  <a:pt x="24" y="105"/>
                </a:cubicBezTo>
                <a:cubicBezTo>
                  <a:pt x="25" y="104"/>
                  <a:pt x="25" y="104"/>
                  <a:pt x="26" y="104"/>
                </a:cubicBezTo>
                <a:cubicBezTo>
                  <a:pt x="25" y="102"/>
                  <a:pt x="23" y="100"/>
                  <a:pt x="21" y="98"/>
                </a:cubicBezTo>
                <a:cubicBezTo>
                  <a:pt x="21" y="99"/>
                  <a:pt x="19" y="98"/>
                  <a:pt x="19" y="100"/>
                </a:cubicBezTo>
                <a:cubicBezTo>
                  <a:pt x="19" y="100"/>
                  <a:pt x="19" y="99"/>
                  <a:pt x="19" y="99"/>
                </a:cubicBezTo>
                <a:cubicBezTo>
                  <a:pt x="19" y="99"/>
                  <a:pt x="19" y="99"/>
                  <a:pt x="18" y="99"/>
                </a:cubicBezTo>
                <a:cubicBezTo>
                  <a:pt x="20" y="98"/>
                  <a:pt x="18" y="97"/>
                  <a:pt x="18" y="95"/>
                </a:cubicBezTo>
                <a:cubicBezTo>
                  <a:pt x="19" y="95"/>
                  <a:pt x="20" y="97"/>
                  <a:pt x="20" y="98"/>
                </a:cubicBezTo>
                <a:cubicBezTo>
                  <a:pt x="22" y="97"/>
                  <a:pt x="19" y="93"/>
                  <a:pt x="17" y="95"/>
                </a:cubicBezTo>
                <a:cubicBezTo>
                  <a:pt x="17" y="94"/>
                  <a:pt x="18" y="94"/>
                  <a:pt x="19" y="94"/>
                </a:cubicBezTo>
                <a:cubicBezTo>
                  <a:pt x="18" y="93"/>
                  <a:pt x="18" y="93"/>
                  <a:pt x="17" y="92"/>
                </a:cubicBezTo>
                <a:cubicBezTo>
                  <a:pt x="17" y="92"/>
                  <a:pt x="17" y="94"/>
                  <a:pt x="16" y="94"/>
                </a:cubicBezTo>
                <a:cubicBezTo>
                  <a:pt x="15" y="94"/>
                  <a:pt x="16" y="93"/>
                  <a:pt x="16" y="93"/>
                </a:cubicBezTo>
                <a:cubicBezTo>
                  <a:pt x="15" y="92"/>
                  <a:pt x="14" y="92"/>
                  <a:pt x="16" y="92"/>
                </a:cubicBezTo>
                <a:cubicBezTo>
                  <a:pt x="13" y="88"/>
                  <a:pt x="11" y="84"/>
                  <a:pt x="11" y="79"/>
                </a:cubicBezTo>
                <a:cubicBezTo>
                  <a:pt x="9" y="80"/>
                  <a:pt x="10" y="72"/>
                  <a:pt x="10" y="72"/>
                </a:cubicBezTo>
                <a:cubicBezTo>
                  <a:pt x="10" y="71"/>
                  <a:pt x="8" y="71"/>
                  <a:pt x="8" y="71"/>
                </a:cubicBezTo>
                <a:cubicBezTo>
                  <a:pt x="8" y="70"/>
                  <a:pt x="9" y="71"/>
                  <a:pt x="10" y="71"/>
                </a:cubicBezTo>
                <a:cubicBezTo>
                  <a:pt x="10" y="70"/>
                  <a:pt x="9" y="69"/>
                  <a:pt x="10" y="68"/>
                </a:cubicBezTo>
                <a:cubicBezTo>
                  <a:pt x="9" y="67"/>
                  <a:pt x="10" y="70"/>
                  <a:pt x="8" y="69"/>
                </a:cubicBezTo>
                <a:cubicBezTo>
                  <a:pt x="9" y="68"/>
                  <a:pt x="10" y="67"/>
                  <a:pt x="10" y="65"/>
                </a:cubicBezTo>
                <a:cubicBezTo>
                  <a:pt x="9" y="65"/>
                  <a:pt x="8" y="66"/>
                  <a:pt x="8" y="63"/>
                </a:cubicBezTo>
                <a:cubicBezTo>
                  <a:pt x="10" y="63"/>
                  <a:pt x="9" y="64"/>
                  <a:pt x="9" y="65"/>
                </a:cubicBezTo>
                <a:cubicBezTo>
                  <a:pt x="11" y="60"/>
                  <a:pt x="9" y="55"/>
                  <a:pt x="11" y="49"/>
                </a:cubicBezTo>
                <a:cubicBezTo>
                  <a:pt x="11" y="50"/>
                  <a:pt x="10" y="51"/>
                  <a:pt x="11" y="53"/>
                </a:cubicBezTo>
                <a:cubicBezTo>
                  <a:pt x="14" y="43"/>
                  <a:pt x="16" y="36"/>
                  <a:pt x="22" y="31"/>
                </a:cubicBezTo>
                <a:cubicBezTo>
                  <a:pt x="22" y="33"/>
                  <a:pt x="21" y="33"/>
                  <a:pt x="21" y="35"/>
                </a:cubicBezTo>
                <a:cubicBezTo>
                  <a:pt x="23" y="34"/>
                  <a:pt x="23" y="30"/>
                  <a:pt x="25" y="30"/>
                </a:cubicBezTo>
                <a:cubicBezTo>
                  <a:pt x="25" y="29"/>
                  <a:pt x="25" y="29"/>
                  <a:pt x="24" y="29"/>
                </a:cubicBezTo>
                <a:cubicBezTo>
                  <a:pt x="27" y="30"/>
                  <a:pt x="35" y="19"/>
                  <a:pt x="39" y="26"/>
                </a:cubicBezTo>
                <a:cubicBezTo>
                  <a:pt x="40" y="26"/>
                  <a:pt x="40" y="25"/>
                  <a:pt x="40" y="25"/>
                </a:cubicBezTo>
                <a:cubicBezTo>
                  <a:pt x="40" y="23"/>
                  <a:pt x="37" y="26"/>
                  <a:pt x="38" y="23"/>
                </a:cubicBezTo>
                <a:cubicBezTo>
                  <a:pt x="40" y="24"/>
                  <a:pt x="44" y="25"/>
                  <a:pt x="46" y="24"/>
                </a:cubicBezTo>
                <a:cubicBezTo>
                  <a:pt x="45" y="24"/>
                  <a:pt x="45" y="25"/>
                  <a:pt x="44" y="25"/>
                </a:cubicBezTo>
                <a:cubicBezTo>
                  <a:pt x="44" y="26"/>
                  <a:pt x="45" y="27"/>
                  <a:pt x="46" y="26"/>
                </a:cubicBezTo>
                <a:cubicBezTo>
                  <a:pt x="46" y="26"/>
                  <a:pt x="45" y="26"/>
                  <a:pt x="45" y="26"/>
                </a:cubicBezTo>
                <a:cubicBezTo>
                  <a:pt x="45" y="25"/>
                  <a:pt x="46" y="25"/>
                  <a:pt x="46" y="25"/>
                </a:cubicBezTo>
                <a:cubicBezTo>
                  <a:pt x="47" y="25"/>
                  <a:pt x="46" y="28"/>
                  <a:pt x="47" y="28"/>
                </a:cubicBezTo>
                <a:cubicBezTo>
                  <a:pt x="48" y="27"/>
                  <a:pt x="47" y="27"/>
                  <a:pt x="48" y="26"/>
                </a:cubicBezTo>
                <a:cubicBezTo>
                  <a:pt x="49" y="27"/>
                  <a:pt x="52" y="33"/>
                  <a:pt x="49" y="33"/>
                </a:cubicBezTo>
                <a:cubicBezTo>
                  <a:pt x="50" y="34"/>
                  <a:pt x="51" y="33"/>
                  <a:pt x="51" y="34"/>
                </a:cubicBezTo>
                <a:cubicBezTo>
                  <a:pt x="51" y="35"/>
                  <a:pt x="50" y="34"/>
                  <a:pt x="49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50" y="37"/>
                  <a:pt x="50" y="38"/>
                  <a:pt x="52" y="38"/>
                </a:cubicBezTo>
                <a:cubicBezTo>
                  <a:pt x="53" y="40"/>
                  <a:pt x="50" y="38"/>
                  <a:pt x="50" y="40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39"/>
                  <a:pt x="50" y="39"/>
                  <a:pt x="49" y="39"/>
                </a:cubicBezTo>
                <a:cubicBezTo>
                  <a:pt x="51" y="41"/>
                  <a:pt x="53" y="39"/>
                  <a:pt x="55" y="40"/>
                </a:cubicBezTo>
                <a:cubicBezTo>
                  <a:pt x="55" y="39"/>
                  <a:pt x="56" y="38"/>
                  <a:pt x="57" y="37"/>
                </a:cubicBezTo>
                <a:cubicBezTo>
                  <a:pt x="57" y="36"/>
                  <a:pt x="55" y="39"/>
                  <a:pt x="56" y="3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7" y="36"/>
                  <a:pt x="57" y="36"/>
                </a:cubicBezTo>
                <a:cubicBezTo>
                  <a:pt x="57" y="35"/>
                  <a:pt x="56" y="35"/>
                  <a:pt x="57" y="34"/>
                </a:cubicBezTo>
                <a:cubicBezTo>
                  <a:pt x="54" y="35"/>
                  <a:pt x="57" y="31"/>
                  <a:pt x="57" y="30"/>
                </a:cubicBezTo>
                <a:cubicBezTo>
                  <a:pt x="60" y="29"/>
                  <a:pt x="63" y="20"/>
                  <a:pt x="66" y="20"/>
                </a:cubicBezTo>
                <a:cubicBezTo>
                  <a:pt x="66" y="19"/>
                  <a:pt x="66" y="19"/>
                  <a:pt x="65" y="19"/>
                </a:cubicBezTo>
                <a:cubicBezTo>
                  <a:pt x="68" y="19"/>
                  <a:pt x="69" y="16"/>
                  <a:pt x="72" y="15"/>
                </a:cubicBezTo>
                <a:cubicBezTo>
                  <a:pt x="72" y="15"/>
                  <a:pt x="72" y="16"/>
                  <a:pt x="71" y="16"/>
                </a:cubicBezTo>
                <a:cubicBezTo>
                  <a:pt x="73" y="17"/>
                  <a:pt x="73" y="15"/>
                  <a:pt x="73" y="14"/>
                </a:cubicBezTo>
                <a:cubicBezTo>
                  <a:pt x="76" y="15"/>
                  <a:pt x="78" y="13"/>
                  <a:pt x="82" y="12"/>
                </a:cubicBezTo>
                <a:cubicBezTo>
                  <a:pt x="82" y="14"/>
                  <a:pt x="84" y="12"/>
                  <a:pt x="86" y="12"/>
                </a:cubicBezTo>
                <a:cubicBezTo>
                  <a:pt x="87" y="14"/>
                  <a:pt x="89" y="14"/>
                  <a:pt x="91" y="14"/>
                </a:cubicBezTo>
                <a:cubicBezTo>
                  <a:pt x="94" y="16"/>
                  <a:pt x="102" y="15"/>
                  <a:pt x="103" y="20"/>
                </a:cubicBezTo>
                <a:cubicBezTo>
                  <a:pt x="103" y="20"/>
                  <a:pt x="104" y="20"/>
                  <a:pt x="105" y="20"/>
                </a:cubicBezTo>
                <a:cubicBezTo>
                  <a:pt x="105" y="22"/>
                  <a:pt x="106" y="25"/>
                  <a:pt x="108" y="26"/>
                </a:cubicBezTo>
                <a:cubicBezTo>
                  <a:pt x="108" y="26"/>
                  <a:pt x="108" y="26"/>
                  <a:pt x="108" y="27"/>
                </a:cubicBezTo>
                <a:cubicBezTo>
                  <a:pt x="110" y="26"/>
                  <a:pt x="107" y="23"/>
                  <a:pt x="106" y="22"/>
                </a:cubicBezTo>
                <a:cubicBezTo>
                  <a:pt x="107" y="21"/>
                  <a:pt x="111" y="25"/>
                  <a:pt x="109" y="27"/>
                </a:cubicBezTo>
                <a:close/>
                <a:moveTo>
                  <a:pt x="32" y="18"/>
                </a:moveTo>
                <a:cubicBezTo>
                  <a:pt x="33" y="19"/>
                  <a:pt x="31" y="20"/>
                  <a:pt x="31" y="21"/>
                </a:cubicBezTo>
                <a:cubicBezTo>
                  <a:pt x="29" y="21"/>
                  <a:pt x="31" y="20"/>
                  <a:pt x="31" y="19"/>
                </a:cubicBezTo>
                <a:cubicBezTo>
                  <a:pt x="30" y="20"/>
                  <a:pt x="30" y="20"/>
                  <a:pt x="30" y="19"/>
                </a:cubicBezTo>
                <a:cubicBezTo>
                  <a:pt x="31" y="19"/>
                  <a:pt x="32" y="19"/>
                  <a:pt x="32" y="18"/>
                </a:cubicBezTo>
                <a:close/>
                <a:moveTo>
                  <a:pt x="112" y="76"/>
                </a:moveTo>
                <a:cubicBezTo>
                  <a:pt x="112" y="77"/>
                  <a:pt x="111" y="79"/>
                  <a:pt x="112" y="77"/>
                </a:cubicBezTo>
                <a:cubicBezTo>
                  <a:pt x="113" y="78"/>
                  <a:pt x="111" y="81"/>
                  <a:pt x="110" y="81"/>
                </a:cubicBezTo>
                <a:cubicBezTo>
                  <a:pt x="109" y="80"/>
                  <a:pt x="111" y="80"/>
                  <a:pt x="110" y="79"/>
                </a:cubicBezTo>
                <a:cubicBezTo>
                  <a:pt x="110" y="79"/>
                  <a:pt x="112" y="79"/>
                  <a:pt x="112" y="78"/>
                </a:cubicBezTo>
                <a:cubicBezTo>
                  <a:pt x="111" y="78"/>
                  <a:pt x="111" y="76"/>
                  <a:pt x="112" y="76"/>
                </a:cubicBezTo>
                <a:close/>
                <a:moveTo>
                  <a:pt x="103" y="94"/>
                </a:moveTo>
                <a:cubicBezTo>
                  <a:pt x="103" y="97"/>
                  <a:pt x="99" y="98"/>
                  <a:pt x="101" y="99"/>
                </a:cubicBezTo>
                <a:cubicBezTo>
                  <a:pt x="99" y="99"/>
                  <a:pt x="99" y="101"/>
                  <a:pt x="97" y="102"/>
                </a:cubicBezTo>
                <a:cubicBezTo>
                  <a:pt x="99" y="99"/>
                  <a:pt x="100" y="96"/>
                  <a:pt x="103" y="94"/>
                </a:cubicBezTo>
                <a:close/>
                <a:moveTo>
                  <a:pt x="96" y="103"/>
                </a:moveTo>
                <a:cubicBezTo>
                  <a:pt x="96" y="104"/>
                  <a:pt x="94" y="108"/>
                  <a:pt x="93" y="106"/>
                </a:cubicBezTo>
                <a:cubicBezTo>
                  <a:pt x="95" y="106"/>
                  <a:pt x="94" y="103"/>
                  <a:pt x="96" y="103"/>
                </a:cubicBezTo>
                <a:close/>
                <a:moveTo>
                  <a:pt x="86" y="113"/>
                </a:moveTo>
                <a:cubicBezTo>
                  <a:pt x="87" y="114"/>
                  <a:pt x="86" y="115"/>
                  <a:pt x="87" y="115"/>
                </a:cubicBezTo>
                <a:cubicBezTo>
                  <a:pt x="87" y="116"/>
                  <a:pt x="86" y="115"/>
                  <a:pt x="85" y="115"/>
                </a:cubicBezTo>
                <a:cubicBezTo>
                  <a:pt x="85" y="114"/>
                  <a:pt x="86" y="114"/>
                  <a:pt x="86" y="113"/>
                </a:cubicBezTo>
                <a:close/>
                <a:moveTo>
                  <a:pt x="35" y="115"/>
                </a:moveTo>
                <a:cubicBezTo>
                  <a:pt x="35" y="115"/>
                  <a:pt x="35" y="116"/>
                  <a:pt x="35" y="116"/>
                </a:cubicBezTo>
                <a:cubicBezTo>
                  <a:pt x="35" y="116"/>
                  <a:pt x="36" y="116"/>
                  <a:pt x="36" y="116"/>
                </a:cubicBezTo>
                <a:cubicBezTo>
                  <a:pt x="37" y="117"/>
                  <a:pt x="37" y="118"/>
                  <a:pt x="38" y="118"/>
                </a:cubicBezTo>
                <a:cubicBezTo>
                  <a:pt x="38" y="119"/>
                  <a:pt x="37" y="119"/>
                  <a:pt x="36" y="119"/>
                </a:cubicBezTo>
                <a:cubicBezTo>
                  <a:pt x="38" y="117"/>
                  <a:pt x="33" y="117"/>
                  <a:pt x="35" y="115"/>
                </a:cubicBezTo>
                <a:close/>
                <a:moveTo>
                  <a:pt x="84" y="116"/>
                </a:moveTo>
                <a:cubicBezTo>
                  <a:pt x="84" y="116"/>
                  <a:pt x="85" y="116"/>
                  <a:pt x="85" y="116"/>
                </a:cubicBezTo>
                <a:cubicBezTo>
                  <a:pt x="85" y="117"/>
                  <a:pt x="84" y="118"/>
                  <a:pt x="83" y="117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2" y="120"/>
                  <a:pt x="82" y="117"/>
                  <a:pt x="83" y="117"/>
                </a:cubicBezTo>
                <a:cubicBezTo>
                  <a:pt x="84" y="118"/>
                  <a:pt x="84" y="117"/>
                  <a:pt x="84" y="116"/>
                </a:cubicBezTo>
                <a:close/>
                <a:moveTo>
                  <a:pt x="24" y="119"/>
                </a:moveTo>
                <a:cubicBezTo>
                  <a:pt x="24" y="118"/>
                  <a:pt x="25" y="117"/>
                  <a:pt x="25" y="117"/>
                </a:cubicBezTo>
                <a:cubicBezTo>
                  <a:pt x="26" y="117"/>
                  <a:pt x="25" y="119"/>
                  <a:pt x="27" y="118"/>
                </a:cubicBezTo>
                <a:cubicBezTo>
                  <a:pt x="26" y="119"/>
                  <a:pt x="26" y="118"/>
                  <a:pt x="24" y="119"/>
                </a:cubicBezTo>
                <a:close/>
                <a:moveTo>
                  <a:pt x="39" y="119"/>
                </a:moveTo>
                <a:cubicBezTo>
                  <a:pt x="40" y="120"/>
                  <a:pt x="40" y="121"/>
                  <a:pt x="40" y="122"/>
                </a:cubicBezTo>
                <a:cubicBezTo>
                  <a:pt x="40" y="122"/>
                  <a:pt x="39" y="122"/>
                  <a:pt x="39" y="122"/>
                </a:cubicBezTo>
                <a:cubicBezTo>
                  <a:pt x="40" y="121"/>
                  <a:pt x="37" y="121"/>
                  <a:pt x="39" y="119"/>
                </a:cubicBezTo>
                <a:close/>
                <a:moveTo>
                  <a:pt x="36" y="125"/>
                </a:moveTo>
                <a:cubicBezTo>
                  <a:pt x="34" y="123"/>
                  <a:pt x="34" y="124"/>
                  <a:pt x="32" y="123"/>
                </a:cubicBezTo>
                <a:cubicBezTo>
                  <a:pt x="33" y="122"/>
                  <a:pt x="35" y="123"/>
                  <a:pt x="36" y="125"/>
                </a:cubicBezTo>
                <a:close/>
                <a:moveTo>
                  <a:pt x="44" y="132"/>
                </a:moveTo>
                <a:cubicBezTo>
                  <a:pt x="44" y="134"/>
                  <a:pt x="48" y="135"/>
                  <a:pt x="47" y="137"/>
                </a:cubicBezTo>
                <a:cubicBezTo>
                  <a:pt x="45" y="137"/>
                  <a:pt x="43" y="133"/>
                  <a:pt x="44" y="132"/>
                </a:cubicBezTo>
                <a:close/>
                <a:moveTo>
                  <a:pt x="53" y="135"/>
                </a:moveTo>
                <a:cubicBezTo>
                  <a:pt x="56" y="135"/>
                  <a:pt x="53" y="138"/>
                  <a:pt x="54" y="139"/>
                </a:cubicBezTo>
                <a:cubicBezTo>
                  <a:pt x="54" y="140"/>
                  <a:pt x="53" y="137"/>
                  <a:pt x="52" y="137"/>
                </a:cubicBezTo>
                <a:cubicBezTo>
                  <a:pt x="54" y="138"/>
                  <a:pt x="54" y="136"/>
                  <a:pt x="53" y="135"/>
                </a:cubicBezTo>
                <a:close/>
                <a:moveTo>
                  <a:pt x="60" y="145"/>
                </a:moveTo>
                <a:cubicBezTo>
                  <a:pt x="58" y="144"/>
                  <a:pt x="57" y="142"/>
                  <a:pt x="54" y="141"/>
                </a:cubicBezTo>
                <a:cubicBezTo>
                  <a:pt x="55" y="138"/>
                  <a:pt x="57" y="142"/>
                  <a:pt x="57" y="140"/>
                </a:cubicBezTo>
                <a:cubicBezTo>
                  <a:pt x="58" y="143"/>
                  <a:pt x="59" y="142"/>
                  <a:pt x="60" y="145"/>
                </a:cubicBezTo>
                <a:close/>
                <a:moveTo>
                  <a:pt x="73" y="142"/>
                </a:moveTo>
                <a:cubicBezTo>
                  <a:pt x="74" y="143"/>
                  <a:pt x="73" y="143"/>
                  <a:pt x="73" y="145"/>
                </a:cubicBezTo>
                <a:cubicBezTo>
                  <a:pt x="72" y="144"/>
                  <a:pt x="71" y="144"/>
                  <a:pt x="71" y="143"/>
                </a:cubicBezTo>
                <a:cubicBezTo>
                  <a:pt x="72" y="143"/>
                  <a:pt x="72" y="142"/>
                  <a:pt x="73" y="142"/>
                </a:cubicBezTo>
                <a:close/>
                <a:moveTo>
                  <a:pt x="60" y="143"/>
                </a:moveTo>
                <a:cubicBezTo>
                  <a:pt x="61" y="141"/>
                  <a:pt x="62" y="146"/>
                  <a:pt x="62" y="143"/>
                </a:cubicBezTo>
                <a:cubicBezTo>
                  <a:pt x="65" y="144"/>
                  <a:pt x="59" y="146"/>
                  <a:pt x="61" y="145"/>
                </a:cubicBezTo>
                <a:cubicBezTo>
                  <a:pt x="61" y="144"/>
                  <a:pt x="61" y="143"/>
                  <a:pt x="60" y="143"/>
                </a:cubicBezTo>
                <a:close/>
                <a:moveTo>
                  <a:pt x="61" y="146"/>
                </a:move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62" y="146"/>
                  <a:pt x="62" y="145"/>
                </a:cubicBezTo>
                <a:cubicBezTo>
                  <a:pt x="63" y="145"/>
                  <a:pt x="64" y="146"/>
                  <a:pt x="64" y="147"/>
                </a:cubicBezTo>
                <a:cubicBezTo>
                  <a:pt x="66" y="148"/>
                  <a:pt x="62" y="146"/>
                  <a:pt x="62" y="147"/>
                </a:cubicBezTo>
                <a:cubicBezTo>
                  <a:pt x="61" y="147"/>
                  <a:pt x="62" y="146"/>
                  <a:pt x="61" y="146"/>
                </a:cubicBezTo>
                <a:close/>
                <a:moveTo>
                  <a:pt x="72" y="150"/>
                </a:moveTo>
                <a:cubicBezTo>
                  <a:pt x="74" y="151"/>
                  <a:pt x="71" y="152"/>
                  <a:pt x="72" y="153"/>
                </a:cubicBezTo>
                <a:cubicBezTo>
                  <a:pt x="73" y="153"/>
                  <a:pt x="72" y="153"/>
                  <a:pt x="72" y="153"/>
                </a:cubicBezTo>
                <a:cubicBezTo>
                  <a:pt x="72" y="153"/>
                  <a:pt x="71" y="153"/>
                  <a:pt x="71" y="153"/>
                </a:cubicBezTo>
                <a:cubicBezTo>
                  <a:pt x="71" y="152"/>
                  <a:pt x="72" y="152"/>
                  <a:pt x="72" y="150"/>
                </a:cubicBezTo>
                <a:close/>
                <a:moveTo>
                  <a:pt x="78" y="179"/>
                </a:moveTo>
                <a:cubicBezTo>
                  <a:pt x="80" y="180"/>
                  <a:pt x="80" y="183"/>
                  <a:pt x="81" y="185"/>
                </a:cubicBezTo>
                <a:cubicBezTo>
                  <a:pt x="79" y="184"/>
                  <a:pt x="79" y="181"/>
                  <a:pt x="78" y="179"/>
                </a:cubicBezTo>
                <a:close/>
                <a:moveTo>
                  <a:pt x="92" y="223"/>
                </a:moveTo>
                <a:cubicBezTo>
                  <a:pt x="93" y="224"/>
                  <a:pt x="93" y="226"/>
                  <a:pt x="94" y="229"/>
                </a:cubicBezTo>
                <a:cubicBezTo>
                  <a:pt x="92" y="228"/>
                  <a:pt x="92" y="225"/>
                  <a:pt x="92" y="223"/>
                </a:cubicBezTo>
                <a:close/>
                <a:moveTo>
                  <a:pt x="99" y="271"/>
                </a:moveTo>
                <a:cubicBezTo>
                  <a:pt x="100" y="271"/>
                  <a:pt x="100" y="271"/>
                  <a:pt x="101" y="271"/>
                </a:cubicBezTo>
                <a:cubicBezTo>
                  <a:pt x="101" y="272"/>
                  <a:pt x="100" y="272"/>
                  <a:pt x="100" y="272"/>
                </a:cubicBezTo>
                <a:cubicBezTo>
                  <a:pt x="100" y="273"/>
                  <a:pt x="100" y="274"/>
                  <a:pt x="100" y="274"/>
                </a:cubicBezTo>
                <a:cubicBezTo>
                  <a:pt x="98" y="275"/>
                  <a:pt x="99" y="273"/>
                  <a:pt x="99" y="271"/>
                </a:cubicBezTo>
                <a:close/>
                <a:moveTo>
                  <a:pt x="96" y="285"/>
                </a:moveTo>
                <a:cubicBezTo>
                  <a:pt x="97" y="285"/>
                  <a:pt x="96" y="286"/>
                  <a:pt x="96" y="288"/>
                </a:cubicBezTo>
                <a:cubicBezTo>
                  <a:pt x="97" y="287"/>
                  <a:pt x="97" y="288"/>
                  <a:pt x="98" y="288"/>
                </a:cubicBezTo>
                <a:cubicBezTo>
                  <a:pt x="98" y="288"/>
                  <a:pt x="97" y="288"/>
                  <a:pt x="97" y="288"/>
                </a:cubicBezTo>
                <a:cubicBezTo>
                  <a:pt x="97" y="288"/>
                  <a:pt x="97" y="289"/>
                  <a:pt x="96" y="289"/>
                </a:cubicBezTo>
                <a:cubicBezTo>
                  <a:pt x="96" y="287"/>
                  <a:pt x="96" y="286"/>
                  <a:pt x="96" y="285"/>
                </a:cubicBezTo>
                <a:close/>
                <a:moveTo>
                  <a:pt x="96" y="296"/>
                </a:moveTo>
                <a:cubicBezTo>
                  <a:pt x="96" y="295"/>
                  <a:pt x="97" y="294"/>
                  <a:pt x="97" y="293"/>
                </a:cubicBezTo>
                <a:cubicBezTo>
                  <a:pt x="98" y="295"/>
                  <a:pt x="97" y="296"/>
                  <a:pt x="99" y="297"/>
                </a:cubicBezTo>
                <a:cubicBezTo>
                  <a:pt x="98" y="298"/>
                  <a:pt x="98" y="296"/>
                  <a:pt x="96" y="296"/>
                </a:cubicBezTo>
                <a:close/>
                <a:moveTo>
                  <a:pt x="96" y="299"/>
                </a:moveTo>
                <a:cubicBezTo>
                  <a:pt x="96" y="300"/>
                  <a:pt x="98" y="298"/>
                  <a:pt x="98" y="301"/>
                </a:cubicBezTo>
                <a:cubicBezTo>
                  <a:pt x="96" y="302"/>
                  <a:pt x="98" y="306"/>
                  <a:pt x="96" y="309"/>
                </a:cubicBezTo>
                <a:cubicBezTo>
                  <a:pt x="94" y="307"/>
                  <a:pt x="96" y="302"/>
                  <a:pt x="96" y="299"/>
                </a:cubicBezTo>
                <a:close/>
                <a:moveTo>
                  <a:pt x="97" y="309"/>
                </a:moveTo>
                <a:cubicBezTo>
                  <a:pt x="98" y="311"/>
                  <a:pt x="96" y="314"/>
                  <a:pt x="96" y="316"/>
                </a:cubicBezTo>
                <a:cubicBezTo>
                  <a:pt x="97" y="316"/>
                  <a:pt x="98" y="316"/>
                  <a:pt x="97" y="315"/>
                </a:cubicBezTo>
                <a:cubicBezTo>
                  <a:pt x="98" y="315"/>
                  <a:pt x="98" y="316"/>
                  <a:pt x="98" y="317"/>
                </a:cubicBezTo>
                <a:cubicBezTo>
                  <a:pt x="97" y="318"/>
                  <a:pt x="96" y="316"/>
                  <a:pt x="96" y="317"/>
                </a:cubicBezTo>
                <a:cubicBezTo>
                  <a:pt x="94" y="315"/>
                  <a:pt x="96" y="312"/>
                  <a:pt x="97" y="309"/>
                </a:cubicBezTo>
                <a:close/>
                <a:moveTo>
                  <a:pt x="84" y="356"/>
                </a:moveTo>
                <a:cubicBezTo>
                  <a:pt x="87" y="356"/>
                  <a:pt x="84" y="359"/>
                  <a:pt x="84" y="362"/>
                </a:cubicBezTo>
                <a:cubicBezTo>
                  <a:pt x="82" y="367"/>
                  <a:pt x="81" y="374"/>
                  <a:pt x="82" y="366"/>
                </a:cubicBezTo>
                <a:cubicBezTo>
                  <a:pt x="81" y="366"/>
                  <a:pt x="80" y="365"/>
                  <a:pt x="81" y="364"/>
                </a:cubicBezTo>
                <a:cubicBezTo>
                  <a:pt x="82" y="364"/>
                  <a:pt x="81" y="365"/>
                  <a:pt x="82" y="365"/>
                </a:cubicBezTo>
                <a:cubicBezTo>
                  <a:pt x="83" y="365"/>
                  <a:pt x="83" y="363"/>
                  <a:pt x="81" y="363"/>
                </a:cubicBezTo>
                <a:cubicBezTo>
                  <a:pt x="82" y="363"/>
                  <a:pt x="83" y="363"/>
                  <a:pt x="83" y="360"/>
                </a:cubicBezTo>
                <a:cubicBezTo>
                  <a:pt x="83" y="360"/>
                  <a:pt x="84" y="360"/>
                  <a:pt x="84" y="360"/>
                </a:cubicBezTo>
                <a:cubicBezTo>
                  <a:pt x="84" y="360"/>
                  <a:pt x="84" y="359"/>
                  <a:pt x="83" y="359"/>
                </a:cubicBezTo>
                <a:cubicBezTo>
                  <a:pt x="83" y="359"/>
                  <a:pt x="83" y="359"/>
                  <a:pt x="84" y="359"/>
                </a:cubicBezTo>
                <a:cubicBezTo>
                  <a:pt x="84" y="358"/>
                  <a:pt x="85" y="357"/>
                  <a:pt x="84" y="357"/>
                </a:cubicBezTo>
                <a:cubicBezTo>
                  <a:pt x="84" y="356"/>
                  <a:pt x="84" y="356"/>
                  <a:pt x="85" y="356"/>
                </a:cubicBezTo>
                <a:cubicBezTo>
                  <a:pt x="85" y="356"/>
                  <a:pt x="85" y="356"/>
                  <a:pt x="84" y="356"/>
                </a:cubicBezTo>
                <a:close/>
                <a:moveTo>
                  <a:pt x="82" y="371"/>
                </a:moveTo>
                <a:cubicBezTo>
                  <a:pt x="81" y="372"/>
                  <a:pt x="81" y="375"/>
                  <a:pt x="79" y="376"/>
                </a:cubicBezTo>
                <a:cubicBezTo>
                  <a:pt x="80" y="373"/>
                  <a:pt x="79" y="374"/>
                  <a:pt x="78" y="372"/>
                </a:cubicBezTo>
                <a:cubicBezTo>
                  <a:pt x="80" y="373"/>
                  <a:pt x="80" y="372"/>
                  <a:pt x="82" y="371"/>
                </a:cubicBezTo>
                <a:close/>
                <a:moveTo>
                  <a:pt x="70" y="401"/>
                </a:moveTo>
                <a:cubicBezTo>
                  <a:pt x="70" y="400"/>
                  <a:pt x="70" y="400"/>
                  <a:pt x="70" y="399"/>
                </a:cubicBezTo>
                <a:cubicBezTo>
                  <a:pt x="71" y="399"/>
                  <a:pt x="71" y="401"/>
                  <a:pt x="72" y="399"/>
                </a:cubicBezTo>
                <a:cubicBezTo>
                  <a:pt x="72" y="398"/>
                  <a:pt x="72" y="401"/>
                  <a:pt x="72" y="401"/>
                </a:cubicBezTo>
                <a:cubicBezTo>
                  <a:pt x="71" y="401"/>
                  <a:pt x="71" y="401"/>
                  <a:pt x="71" y="401"/>
                </a:cubicBezTo>
                <a:cubicBezTo>
                  <a:pt x="71" y="401"/>
                  <a:pt x="70" y="401"/>
                  <a:pt x="70" y="401"/>
                </a:cubicBezTo>
                <a:cubicBezTo>
                  <a:pt x="70" y="401"/>
                  <a:pt x="70" y="401"/>
                  <a:pt x="70" y="401"/>
                </a:cubicBezTo>
                <a:close/>
                <a:moveTo>
                  <a:pt x="65" y="421"/>
                </a:moveTo>
                <a:cubicBezTo>
                  <a:pt x="66" y="423"/>
                  <a:pt x="66" y="420"/>
                  <a:pt x="67" y="420"/>
                </a:cubicBezTo>
                <a:cubicBezTo>
                  <a:pt x="67" y="421"/>
                  <a:pt x="67" y="423"/>
                  <a:pt x="65" y="423"/>
                </a:cubicBezTo>
                <a:cubicBezTo>
                  <a:pt x="66" y="422"/>
                  <a:pt x="65" y="422"/>
                  <a:pt x="65" y="421"/>
                </a:cubicBezTo>
                <a:close/>
                <a:moveTo>
                  <a:pt x="67" y="423"/>
                </a:moveTo>
                <a:cubicBezTo>
                  <a:pt x="66" y="424"/>
                  <a:pt x="66" y="424"/>
                  <a:pt x="66" y="425"/>
                </a:cubicBezTo>
                <a:cubicBezTo>
                  <a:pt x="65" y="425"/>
                  <a:pt x="65" y="424"/>
                  <a:pt x="65" y="424"/>
                </a:cubicBezTo>
                <a:cubicBezTo>
                  <a:pt x="64" y="424"/>
                  <a:pt x="65" y="426"/>
                  <a:pt x="66" y="425"/>
                </a:cubicBezTo>
                <a:cubicBezTo>
                  <a:pt x="65" y="428"/>
                  <a:pt x="66" y="431"/>
                  <a:pt x="65" y="432"/>
                </a:cubicBezTo>
                <a:cubicBezTo>
                  <a:pt x="65" y="433"/>
                  <a:pt x="66" y="431"/>
                  <a:pt x="66" y="432"/>
                </a:cubicBezTo>
                <a:cubicBezTo>
                  <a:pt x="64" y="433"/>
                  <a:pt x="65" y="435"/>
                  <a:pt x="64" y="438"/>
                </a:cubicBezTo>
                <a:cubicBezTo>
                  <a:pt x="64" y="437"/>
                  <a:pt x="64" y="434"/>
                  <a:pt x="63" y="431"/>
                </a:cubicBezTo>
                <a:cubicBezTo>
                  <a:pt x="64" y="431"/>
                  <a:pt x="65" y="427"/>
                  <a:pt x="64" y="426"/>
                </a:cubicBezTo>
                <a:cubicBezTo>
                  <a:pt x="64" y="426"/>
                  <a:pt x="65" y="427"/>
                  <a:pt x="64" y="427"/>
                </a:cubicBezTo>
                <a:cubicBezTo>
                  <a:pt x="63" y="428"/>
                  <a:pt x="64" y="422"/>
                  <a:pt x="67" y="423"/>
                </a:cubicBezTo>
                <a:close/>
                <a:moveTo>
                  <a:pt x="62" y="448"/>
                </a:moveTo>
                <a:cubicBezTo>
                  <a:pt x="63" y="446"/>
                  <a:pt x="61" y="451"/>
                  <a:pt x="63" y="450"/>
                </a:cubicBezTo>
                <a:cubicBezTo>
                  <a:pt x="62" y="450"/>
                  <a:pt x="63" y="453"/>
                  <a:pt x="61" y="453"/>
                </a:cubicBezTo>
                <a:cubicBezTo>
                  <a:pt x="61" y="451"/>
                  <a:pt x="62" y="450"/>
                  <a:pt x="62" y="448"/>
                </a:cubicBezTo>
                <a:close/>
                <a:moveTo>
                  <a:pt x="60" y="479"/>
                </a:moveTo>
                <a:cubicBezTo>
                  <a:pt x="62" y="485"/>
                  <a:pt x="61" y="491"/>
                  <a:pt x="61" y="495"/>
                </a:cubicBezTo>
                <a:cubicBezTo>
                  <a:pt x="59" y="491"/>
                  <a:pt x="60" y="485"/>
                  <a:pt x="60" y="479"/>
                </a:cubicBezTo>
                <a:close/>
                <a:moveTo>
                  <a:pt x="81" y="615"/>
                </a:moveTo>
                <a:cubicBezTo>
                  <a:pt x="81" y="614"/>
                  <a:pt x="81" y="620"/>
                  <a:pt x="81" y="621"/>
                </a:cubicBezTo>
                <a:cubicBezTo>
                  <a:pt x="80" y="620"/>
                  <a:pt x="81" y="617"/>
                  <a:pt x="81" y="615"/>
                </a:cubicBezTo>
                <a:close/>
                <a:moveTo>
                  <a:pt x="87" y="622"/>
                </a:moveTo>
                <a:cubicBezTo>
                  <a:pt x="88" y="622"/>
                  <a:pt x="87" y="622"/>
                  <a:pt x="88" y="623"/>
                </a:cubicBezTo>
                <a:cubicBezTo>
                  <a:pt x="88" y="623"/>
                  <a:pt x="87" y="623"/>
                  <a:pt x="87" y="623"/>
                </a:cubicBezTo>
                <a:cubicBezTo>
                  <a:pt x="88" y="624"/>
                  <a:pt x="86" y="627"/>
                  <a:pt x="88" y="627"/>
                </a:cubicBezTo>
                <a:cubicBezTo>
                  <a:pt x="87" y="629"/>
                  <a:pt x="88" y="630"/>
                  <a:pt x="87" y="635"/>
                </a:cubicBezTo>
                <a:cubicBezTo>
                  <a:pt x="86" y="629"/>
                  <a:pt x="86" y="627"/>
                  <a:pt x="86" y="618"/>
                </a:cubicBezTo>
                <a:cubicBezTo>
                  <a:pt x="87" y="619"/>
                  <a:pt x="87" y="622"/>
                  <a:pt x="87" y="621"/>
                </a:cubicBezTo>
                <a:cubicBezTo>
                  <a:pt x="88" y="621"/>
                  <a:pt x="87" y="622"/>
                  <a:pt x="87" y="622"/>
                </a:cubicBezTo>
                <a:close/>
                <a:moveTo>
                  <a:pt x="81" y="623"/>
                </a:moveTo>
                <a:cubicBezTo>
                  <a:pt x="82" y="624"/>
                  <a:pt x="82" y="626"/>
                  <a:pt x="82" y="628"/>
                </a:cubicBezTo>
                <a:cubicBezTo>
                  <a:pt x="81" y="627"/>
                  <a:pt x="81" y="623"/>
                  <a:pt x="81" y="623"/>
                </a:cubicBezTo>
                <a:close/>
                <a:moveTo>
                  <a:pt x="82" y="636"/>
                </a:moveTo>
                <a:cubicBezTo>
                  <a:pt x="83" y="634"/>
                  <a:pt x="82" y="638"/>
                  <a:pt x="83" y="638"/>
                </a:cubicBezTo>
                <a:cubicBezTo>
                  <a:pt x="82" y="640"/>
                  <a:pt x="82" y="635"/>
                  <a:pt x="82" y="636"/>
                </a:cubicBezTo>
                <a:close/>
                <a:moveTo>
                  <a:pt x="92" y="647"/>
                </a:moveTo>
                <a:cubicBezTo>
                  <a:pt x="93" y="647"/>
                  <a:pt x="90" y="649"/>
                  <a:pt x="93" y="649"/>
                </a:cubicBezTo>
                <a:cubicBezTo>
                  <a:pt x="93" y="649"/>
                  <a:pt x="91" y="649"/>
                  <a:pt x="91" y="650"/>
                </a:cubicBezTo>
                <a:cubicBezTo>
                  <a:pt x="90" y="650"/>
                  <a:pt x="90" y="648"/>
                  <a:pt x="90" y="647"/>
                </a:cubicBezTo>
                <a:cubicBezTo>
                  <a:pt x="91" y="647"/>
                  <a:pt x="91" y="648"/>
                  <a:pt x="92" y="647"/>
                </a:cubicBezTo>
                <a:close/>
                <a:moveTo>
                  <a:pt x="84" y="653"/>
                </a:moveTo>
                <a:cubicBezTo>
                  <a:pt x="85" y="653"/>
                  <a:pt x="82" y="655"/>
                  <a:pt x="82" y="654"/>
                </a:cubicBezTo>
                <a:cubicBezTo>
                  <a:pt x="82" y="652"/>
                  <a:pt x="83" y="653"/>
                  <a:pt x="84" y="653"/>
                </a:cubicBezTo>
                <a:close/>
                <a:moveTo>
                  <a:pt x="88" y="663"/>
                </a:moveTo>
                <a:cubicBezTo>
                  <a:pt x="86" y="664"/>
                  <a:pt x="90" y="665"/>
                  <a:pt x="88" y="665"/>
                </a:cubicBezTo>
                <a:cubicBezTo>
                  <a:pt x="87" y="666"/>
                  <a:pt x="88" y="668"/>
                  <a:pt x="86" y="667"/>
                </a:cubicBezTo>
                <a:cubicBezTo>
                  <a:pt x="86" y="665"/>
                  <a:pt x="86" y="666"/>
                  <a:pt x="86" y="663"/>
                </a:cubicBezTo>
                <a:cubicBezTo>
                  <a:pt x="87" y="662"/>
                  <a:pt x="88" y="664"/>
                  <a:pt x="88" y="663"/>
                </a:cubicBezTo>
                <a:close/>
                <a:moveTo>
                  <a:pt x="84" y="664"/>
                </a:moveTo>
                <a:cubicBezTo>
                  <a:pt x="85" y="663"/>
                  <a:pt x="83" y="668"/>
                  <a:pt x="84" y="670"/>
                </a:cubicBezTo>
                <a:cubicBezTo>
                  <a:pt x="82" y="668"/>
                  <a:pt x="84" y="666"/>
                  <a:pt x="84" y="664"/>
                </a:cubicBezTo>
                <a:close/>
                <a:moveTo>
                  <a:pt x="88" y="672"/>
                </a:moveTo>
                <a:cubicBezTo>
                  <a:pt x="88" y="673"/>
                  <a:pt x="87" y="672"/>
                  <a:pt x="87" y="672"/>
                </a:cubicBezTo>
                <a:cubicBezTo>
                  <a:pt x="87" y="674"/>
                  <a:pt x="88" y="677"/>
                  <a:pt x="86" y="679"/>
                </a:cubicBezTo>
                <a:cubicBezTo>
                  <a:pt x="87" y="679"/>
                  <a:pt x="89" y="679"/>
                  <a:pt x="87" y="681"/>
                </a:cubicBezTo>
                <a:cubicBezTo>
                  <a:pt x="87" y="681"/>
                  <a:pt x="88" y="680"/>
                  <a:pt x="87" y="679"/>
                </a:cubicBezTo>
                <a:cubicBezTo>
                  <a:pt x="87" y="680"/>
                  <a:pt x="86" y="680"/>
                  <a:pt x="86" y="681"/>
                </a:cubicBezTo>
                <a:cubicBezTo>
                  <a:pt x="85" y="679"/>
                  <a:pt x="87" y="674"/>
                  <a:pt x="86" y="668"/>
                </a:cubicBezTo>
                <a:cubicBezTo>
                  <a:pt x="87" y="668"/>
                  <a:pt x="87" y="669"/>
                  <a:pt x="87" y="670"/>
                </a:cubicBezTo>
                <a:cubicBezTo>
                  <a:pt x="88" y="670"/>
                  <a:pt x="88" y="669"/>
                  <a:pt x="88" y="669"/>
                </a:cubicBezTo>
                <a:cubicBezTo>
                  <a:pt x="89" y="669"/>
                  <a:pt x="86" y="672"/>
                  <a:pt x="88" y="672"/>
                </a:cubicBezTo>
                <a:close/>
                <a:moveTo>
                  <a:pt x="83" y="673"/>
                </a:moveTo>
                <a:cubicBezTo>
                  <a:pt x="85" y="673"/>
                  <a:pt x="82" y="676"/>
                  <a:pt x="84" y="676"/>
                </a:cubicBezTo>
                <a:cubicBezTo>
                  <a:pt x="83" y="677"/>
                  <a:pt x="82" y="675"/>
                  <a:pt x="83" y="673"/>
                </a:cubicBezTo>
                <a:close/>
                <a:moveTo>
                  <a:pt x="84" y="693"/>
                </a:moveTo>
                <a:cubicBezTo>
                  <a:pt x="82" y="693"/>
                  <a:pt x="82" y="694"/>
                  <a:pt x="82" y="695"/>
                </a:cubicBezTo>
                <a:cubicBezTo>
                  <a:pt x="81" y="694"/>
                  <a:pt x="81" y="690"/>
                  <a:pt x="83" y="690"/>
                </a:cubicBezTo>
                <a:cubicBezTo>
                  <a:pt x="81" y="694"/>
                  <a:pt x="85" y="692"/>
                  <a:pt x="84" y="696"/>
                </a:cubicBezTo>
                <a:cubicBezTo>
                  <a:pt x="82" y="694"/>
                  <a:pt x="84" y="697"/>
                  <a:pt x="83" y="698"/>
                </a:cubicBezTo>
                <a:cubicBezTo>
                  <a:pt x="82" y="696"/>
                  <a:pt x="83" y="695"/>
                  <a:pt x="84" y="693"/>
                </a:cubicBezTo>
                <a:close/>
                <a:moveTo>
                  <a:pt x="86" y="701"/>
                </a:moveTo>
                <a:cubicBezTo>
                  <a:pt x="86" y="700"/>
                  <a:pt x="88" y="700"/>
                  <a:pt x="87" y="699"/>
                </a:cubicBezTo>
                <a:cubicBezTo>
                  <a:pt x="89" y="701"/>
                  <a:pt x="85" y="705"/>
                  <a:pt x="88" y="706"/>
                </a:cubicBezTo>
                <a:cubicBezTo>
                  <a:pt x="87" y="706"/>
                  <a:pt x="87" y="706"/>
                  <a:pt x="87" y="707"/>
                </a:cubicBezTo>
                <a:cubicBezTo>
                  <a:pt x="86" y="707"/>
                  <a:pt x="86" y="705"/>
                  <a:pt x="85" y="705"/>
                </a:cubicBezTo>
                <a:cubicBezTo>
                  <a:pt x="87" y="705"/>
                  <a:pt x="86" y="702"/>
                  <a:pt x="87" y="701"/>
                </a:cubicBezTo>
                <a:cubicBezTo>
                  <a:pt x="87" y="701"/>
                  <a:pt x="87" y="700"/>
                  <a:pt x="86" y="701"/>
                </a:cubicBezTo>
                <a:close/>
                <a:moveTo>
                  <a:pt x="83" y="716"/>
                </a:moveTo>
                <a:cubicBezTo>
                  <a:pt x="83" y="717"/>
                  <a:pt x="83" y="718"/>
                  <a:pt x="84" y="717"/>
                </a:cubicBezTo>
                <a:cubicBezTo>
                  <a:pt x="84" y="717"/>
                  <a:pt x="84" y="718"/>
                  <a:pt x="84" y="718"/>
                </a:cubicBezTo>
                <a:cubicBezTo>
                  <a:pt x="84" y="724"/>
                  <a:pt x="82" y="720"/>
                  <a:pt x="83" y="718"/>
                </a:cubicBezTo>
                <a:cubicBezTo>
                  <a:pt x="83" y="717"/>
                  <a:pt x="83" y="717"/>
                  <a:pt x="83" y="716"/>
                </a:cubicBezTo>
                <a:close/>
                <a:moveTo>
                  <a:pt x="81" y="721"/>
                </a:moveTo>
                <a:cubicBezTo>
                  <a:pt x="83" y="720"/>
                  <a:pt x="81" y="723"/>
                  <a:pt x="81" y="725"/>
                </a:cubicBezTo>
                <a:cubicBezTo>
                  <a:pt x="80" y="726"/>
                  <a:pt x="81" y="721"/>
                  <a:pt x="81" y="721"/>
                </a:cubicBezTo>
                <a:close/>
                <a:moveTo>
                  <a:pt x="80" y="730"/>
                </a:moveTo>
                <a:cubicBezTo>
                  <a:pt x="81" y="729"/>
                  <a:pt x="79" y="735"/>
                  <a:pt x="81" y="734"/>
                </a:cubicBezTo>
                <a:cubicBezTo>
                  <a:pt x="81" y="736"/>
                  <a:pt x="79" y="734"/>
                  <a:pt x="80" y="737"/>
                </a:cubicBezTo>
                <a:cubicBezTo>
                  <a:pt x="78" y="736"/>
                  <a:pt x="80" y="732"/>
                  <a:pt x="80" y="730"/>
                </a:cubicBezTo>
                <a:close/>
                <a:moveTo>
                  <a:pt x="79" y="738"/>
                </a:moveTo>
                <a:cubicBezTo>
                  <a:pt x="79" y="738"/>
                  <a:pt x="79" y="738"/>
                  <a:pt x="80" y="738"/>
                </a:cubicBezTo>
                <a:cubicBezTo>
                  <a:pt x="80" y="739"/>
                  <a:pt x="80" y="739"/>
                  <a:pt x="79" y="739"/>
                </a:cubicBezTo>
                <a:cubicBezTo>
                  <a:pt x="79" y="740"/>
                  <a:pt x="79" y="740"/>
                  <a:pt x="80" y="740"/>
                </a:cubicBezTo>
                <a:cubicBezTo>
                  <a:pt x="79" y="742"/>
                  <a:pt x="78" y="739"/>
                  <a:pt x="79" y="738"/>
                </a:cubicBezTo>
                <a:close/>
                <a:moveTo>
                  <a:pt x="82" y="742"/>
                </a:moveTo>
                <a:cubicBezTo>
                  <a:pt x="83" y="742"/>
                  <a:pt x="82" y="745"/>
                  <a:pt x="82" y="746"/>
                </a:cubicBezTo>
                <a:cubicBezTo>
                  <a:pt x="80" y="745"/>
                  <a:pt x="82" y="743"/>
                  <a:pt x="82" y="742"/>
                </a:cubicBezTo>
                <a:close/>
                <a:moveTo>
                  <a:pt x="77" y="743"/>
                </a:moveTo>
                <a:cubicBezTo>
                  <a:pt x="78" y="743"/>
                  <a:pt x="78" y="744"/>
                  <a:pt x="78" y="744"/>
                </a:cubicBezTo>
                <a:cubicBezTo>
                  <a:pt x="78" y="744"/>
                  <a:pt x="78" y="744"/>
                  <a:pt x="78" y="744"/>
                </a:cubicBezTo>
                <a:cubicBezTo>
                  <a:pt x="79" y="744"/>
                  <a:pt x="79" y="746"/>
                  <a:pt x="78" y="746"/>
                </a:cubicBezTo>
                <a:cubicBezTo>
                  <a:pt x="78" y="745"/>
                  <a:pt x="78" y="745"/>
                  <a:pt x="78" y="745"/>
                </a:cubicBezTo>
                <a:cubicBezTo>
                  <a:pt x="78" y="745"/>
                  <a:pt x="77" y="745"/>
                  <a:pt x="77" y="745"/>
                </a:cubicBezTo>
                <a:cubicBezTo>
                  <a:pt x="76" y="745"/>
                  <a:pt x="77" y="743"/>
                  <a:pt x="77" y="743"/>
                </a:cubicBezTo>
                <a:close/>
                <a:moveTo>
                  <a:pt x="78" y="748"/>
                </a:moveTo>
                <a:cubicBezTo>
                  <a:pt x="78" y="749"/>
                  <a:pt x="78" y="751"/>
                  <a:pt x="77" y="754"/>
                </a:cubicBezTo>
                <a:cubicBezTo>
                  <a:pt x="77" y="752"/>
                  <a:pt x="77" y="748"/>
                  <a:pt x="78" y="748"/>
                </a:cubicBezTo>
                <a:close/>
                <a:moveTo>
                  <a:pt x="81" y="749"/>
                </a:moveTo>
                <a:cubicBezTo>
                  <a:pt x="81" y="749"/>
                  <a:pt x="82" y="749"/>
                  <a:pt x="82" y="750"/>
                </a:cubicBezTo>
                <a:cubicBezTo>
                  <a:pt x="81" y="750"/>
                  <a:pt x="81" y="750"/>
                  <a:pt x="80" y="750"/>
                </a:cubicBezTo>
                <a:cubicBezTo>
                  <a:pt x="80" y="751"/>
                  <a:pt x="81" y="751"/>
                  <a:pt x="81" y="751"/>
                </a:cubicBezTo>
                <a:cubicBezTo>
                  <a:pt x="81" y="751"/>
                  <a:pt x="81" y="751"/>
                  <a:pt x="81" y="751"/>
                </a:cubicBezTo>
                <a:cubicBezTo>
                  <a:pt x="80" y="751"/>
                  <a:pt x="80" y="751"/>
                  <a:pt x="80" y="751"/>
                </a:cubicBezTo>
                <a:cubicBezTo>
                  <a:pt x="79" y="750"/>
                  <a:pt x="81" y="750"/>
                  <a:pt x="81" y="749"/>
                </a:cubicBezTo>
                <a:close/>
                <a:moveTo>
                  <a:pt x="79" y="766"/>
                </a:moveTo>
                <a:cubicBezTo>
                  <a:pt x="77" y="765"/>
                  <a:pt x="80" y="763"/>
                  <a:pt x="78" y="763"/>
                </a:cubicBezTo>
                <a:cubicBezTo>
                  <a:pt x="79" y="761"/>
                  <a:pt x="79" y="764"/>
                  <a:pt x="79" y="765"/>
                </a:cubicBezTo>
                <a:cubicBezTo>
                  <a:pt x="80" y="765"/>
                  <a:pt x="80" y="764"/>
                  <a:pt x="80" y="763"/>
                </a:cubicBezTo>
                <a:cubicBezTo>
                  <a:pt x="80" y="763"/>
                  <a:pt x="80" y="764"/>
                  <a:pt x="81" y="764"/>
                </a:cubicBezTo>
                <a:cubicBezTo>
                  <a:pt x="81" y="765"/>
                  <a:pt x="79" y="765"/>
                  <a:pt x="79" y="766"/>
                </a:cubicBezTo>
                <a:close/>
                <a:moveTo>
                  <a:pt x="75" y="764"/>
                </a:moveTo>
                <a:cubicBezTo>
                  <a:pt x="75" y="763"/>
                  <a:pt x="77" y="764"/>
                  <a:pt x="78" y="763"/>
                </a:cubicBezTo>
                <a:cubicBezTo>
                  <a:pt x="78" y="765"/>
                  <a:pt x="76" y="764"/>
                  <a:pt x="76" y="765"/>
                </a:cubicBezTo>
                <a:cubicBezTo>
                  <a:pt x="76" y="765"/>
                  <a:pt x="76" y="764"/>
                  <a:pt x="75" y="764"/>
                </a:cubicBezTo>
                <a:close/>
                <a:moveTo>
                  <a:pt x="65" y="511"/>
                </a:moveTo>
                <a:cubicBezTo>
                  <a:pt x="65" y="510"/>
                  <a:pt x="67" y="510"/>
                  <a:pt x="68" y="510"/>
                </a:cubicBezTo>
                <a:cubicBezTo>
                  <a:pt x="68" y="511"/>
                  <a:pt x="67" y="511"/>
                  <a:pt x="67" y="512"/>
                </a:cubicBezTo>
                <a:cubicBezTo>
                  <a:pt x="66" y="512"/>
                  <a:pt x="66" y="511"/>
                  <a:pt x="65" y="511"/>
                </a:cubicBezTo>
                <a:close/>
                <a:moveTo>
                  <a:pt x="11" y="29"/>
                </a:moveTo>
                <a:cubicBezTo>
                  <a:pt x="11" y="32"/>
                  <a:pt x="15" y="27"/>
                  <a:pt x="14" y="27"/>
                </a:cubicBezTo>
                <a:cubicBezTo>
                  <a:pt x="14" y="27"/>
                  <a:pt x="13" y="27"/>
                  <a:pt x="12" y="28"/>
                </a:cubicBezTo>
                <a:cubicBezTo>
                  <a:pt x="14" y="28"/>
                  <a:pt x="12" y="30"/>
                  <a:pt x="11" y="29"/>
                </a:cubicBezTo>
                <a:close/>
                <a:moveTo>
                  <a:pt x="66" y="481"/>
                </a:moveTo>
                <a:cubicBezTo>
                  <a:pt x="66" y="480"/>
                  <a:pt x="66" y="480"/>
                  <a:pt x="66" y="480"/>
                </a:cubicBezTo>
                <a:cubicBezTo>
                  <a:pt x="66" y="480"/>
                  <a:pt x="66" y="481"/>
                  <a:pt x="67" y="481"/>
                </a:cubicBezTo>
                <a:cubicBezTo>
                  <a:pt x="66" y="479"/>
                  <a:pt x="67" y="477"/>
                  <a:pt x="66" y="476"/>
                </a:cubicBezTo>
                <a:cubicBezTo>
                  <a:pt x="65" y="479"/>
                  <a:pt x="65" y="475"/>
                  <a:pt x="65" y="476"/>
                </a:cubicBezTo>
                <a:cubicBezTo>
                  <a:pt x="66" y="478"/>
                  <a:pt x="64" y="480"/>
                  <a:pt x="66" y="481"/>
                </a:cubicBezTo>
                <a:close/>
                <a:moveTo>
                  <a:pt x="67" y="494"/>
                </a:moveTo>
                <a:cubicBezTo>
                  <a:pt x="67" y="490"/>
                  <a:pt x="68" y="487"/>
                  <a:pt x="67" y="484"/>
                </a:cubicBezTo>
                <a:cubicBezTo>
                  <a:pt x="67" y="487"/>
                  <a:pt x="67" y="487"/>
                  <a:pt x="65" y="485"/>
                </a:cubicBezTo>
                <a:cubicBezTo>
                  <a:pt x="65" y="489"/>
                  <a:pt x="68" y="489"/>
                  <a:pt x="67" y="491"/>
                </a:cubicBezTo>
                <a:cubicBezTo>
                  <a:pt x="66" y="491"/>
                  <a:pt x="65" y="495"/>
                  <a:pt x="67" y="494"/>
                </a:cubicBezTo>
                <a:close/>
                <a:moveTo>
                  <a:pt x="77" y="779"/>
                </a:moveTo>
                <a:cubicBezTo>
                  <a:pt x="76" y="777"/>
                  <a:pt x="79" y="775"/>
                  <a:pt x="77" y="774"/>
                </a:cubicBezTo>
                <a:cubicBezTo>
                  <a:pt x="78" y="775"/>
                  <a:pt x="75" y="778"/>
                  <a:pt x="77" y="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2098531" y="4168900"/>
            <a:ext cx="885186" cy="916894"/>
          </a:xfrm>
          <a:custGeom>
            <a:avLst/>
            <a:gdLst>
              <a:gd name="T0" fmla="*/ 183 w 344"/>
              <a:gd name="T1" fmla="*/ 25 h 356"/>
              <a:gd name="T2" fmla="*/ 45 w 344"/>
              <a:gd name="T3" fmla="*/ 91 h 356"/>
              <a:gd name="T4" fmla="*/ 30 w 344"/>
              <a:gd name="T5" fmla="*/ 275 h 356"/>
              <a:gd name="T6" fmla="*/ 158 w 344"/>
              <a:gd name="T7" fmla="*/ 2 h 356"/>
              <a:gd name="T8" fmla="*/ 82 w 344"/>
              <a:gd name="T9" fmla="*/ 30 h 356"/>
              <a:gd name="T10" fmla="*/ 54 w 344"/>
              <a:gd name="T11" fmla="*/ 51 h 356"/>
              <a:gd name="T12" fmla="*/ 24 w 344"/>
              <a:gd name="T13" fmla="*/ 103 h 356"/>
              <a:gd name="T14" fmla="*/ 3 w 344"/>
              <a:gd name="T15" fmla="*/ 167 h 356"/>
              <a:gd name="T16" fmla="*/ 2 w 344"/>
              <a:gd name="T17" fmla="*/ 203 h 356"/>
              <a:gd name="T18" fmla="*/ 11 w 344"/>
              <a:gd name="T19" fmla="*/ 240 h 356"/>
              <a:gd name="T20" fmla="*/ 27 w 344"/>
              <a:gd name="T21" fmla="*/ 268 h 356"/>
              <a:gd name="T22" fmla="*/ 41 w 344"/>
              <a:gd name="T23" fmla="*/ 293 h 356"/>
              <a:gd name="T24" fmla="*/ 136 w 344"/>
              <a:gd name="T25" fmla="*/ 350 h 356"/>
              <a:gd name="T26" fmla="*/ 293 w 344"/>
              <a:gd name="T27" fmla="*/ 300 h 356"/>
              <a:gd name="T28" fmla="*/ 325 w 344"/>
              <a:gd name="T29" fmla="*/ 242 h 356"/>
              <a:gd name="T30" fmla="*/ 334 w 344"/>
              <a:gd name="T31" fmla="*/ 135 h 356"/>
              <a:gd name="T32" fmla="*/ 327 w 344"/>
              <a:gd name="T33" fmla="*/ 107 h 356"/>
              <a:gd name="T34" fmla="*/ 311 w 344"/>
              <a:gd name="T35" fmla="*/ 79 h 356"/>
              <a:gd name="T36" fmla="*/ 73 w 344"/>
              <a:gd name="T37" fmla="*/ 40 h 356"/>
              <a:gd name="T38" fmla="*/ 139 w 344"/>
              <a:gd name="T39" fmla="*/ 9 h 356"/>
              <a:gd name="T40" fmla="*/ 191 w 344"/>
              <a:gd name="T41" fmla="*/ 7 h 356"/>
              <a:gd name="T42" fmla="*/ 203 w 344"/>
              <a:gd name="T43" fmla="*/ 11 h 356"/>
              <a:gd name="T44" fmla="*/ 234 w 344"/>
              <a:gd name="T45" fmla="*/ 24 h 356"/>
              <a:gd name="T46" fmla="*/ 283 w 344"/>
              <a:gd name="T47" fmla="*/ 58 h 356"/>
              <a:gd name="T48" fmla="*/ 277 w 344"/>
              <a:gd name="T49" fmla="*/ 298 h 356"/>
              <a:gd name="T50" fmla="*/ 90 w 344"/>
              <a:gd name="T51" fmla="*/ 325 h 356"/>
              <a:gd name="T52" fmla="*/ 21 w 344"/>
              <a:gd name="T53" fmla="*/ 234 h 356"/>
              <a:gd name="T54" fmla="*/ 18 w 344"/>
              <a:gd name="T55" fmla="*/ 157 h 356"/>
              <a:gd name="T56" fmla="*/ 85 w 344"/>
              <a:gd name="T57" fmla="*/ 57 h 356"/>
              <a:gd name="T58" fmla="*/ 128 w 344"/>
              <a:gd name="T59" fmla="*/ 25 h 356"/>
              <a:gd name="T60" fmla="*/ 175 w 344"/>
              <a:gd name="T61" fmla="*/ 19 h 356"/>
              <a:gd name="T62" fmla="*/ 227 w 344"/>
              <a:gd name="T63" fmla="*/ 31 h 356"/>
              <a:gd name="T64" fmla="*/ 276 w 344"/>
              <a:gd name="T65" fmla="*/ 53 h 356"/>
              <a:gd name="T66" fmla="*/ 174 w 344"/>
              <a:gd name="T67" fmla="*/ 13 h 356"/>
              <a:gd name="T68" fmla="*/ 54 w 344"/>
              <a:gd name="T69" fmla="*/ 87 h 356"/>
              <a:gd name="T70" fmla="*/ 17 w 344"/>
              <a:gd name="T71" fmla="*/ 148 h 356"/>
              <a:gd name="T72" fmla="*/ 42 w 344"/>
              <a:gd name="T73" fmla="*/ 84 h 356"/>
              <a:gd name="T74" fmla="*/ 81 w 344"/>
              <a:gd name="T75" fmla="*/ 45 h 356"/>
              <a:gd name="T76" fmla="*/ 104 w 344"/>
              <a:gd name="T77" fmla="*/ 37 h 356"/>
              <a:gd name="T78" fmla="*/ 85 w 344"/>
              <a:gd name="T79" fmla="*/ 54 h 356"/>
              <a:gd name="T80" fmla="*/ 26 w 344"/>
              <a:gd name="T81" fmla="*/ 137 h 356"/>
              <a:gd name="T82" fmla="*/ 269 w 344"/>
              <a:gd name="T83" fmla="*/ 33 h 356"/>
              <a:gd name="T84" fmla="*/ 288 w 344"/>
              <a:gd name="T85" fmla="*/ 48 h 356"/>
              <a:gd name="T86" fmla="*/ 61 w 344"/>
              <a:gd name="T87" fmla="*/ 51 h 356"/>
              <a:gd name="T88" fmla="*/ 61 w 344"/>
              <a:gd name="T89" fmla="*/ 59 h 356"/>
              <a:gd name="T90" fmla="*/ 40 w 344"/>
              <a:gd name="T91" fmla="*/ 78 h 356"/>
              <a:gd name="T92" fmla="*/ 18 w 344"/>
              <a:gd name="T93" fmla="*/ 118 h 356"/>
              <a:gd name="T94" fmla="*/ 13 w 344"/>
              <a:gd name="T95" fmla="*/ 143 h 356"/>
              <a:gd name="T96" fmla="*/ 17 w 344"/>
              <a:gd name="T97" fmla="*/ 149 h 356"/>
              <a:gd name="T98" fmla="*/ 337 w 344"/>
              <a:gd name="T99" fmla="*/ 196 h 356"/>
              <a:gd name="T100" fmla="*/ 339 w 344"/>
              <a:gd name="T101" fmla="*/ 158 h 356"/>
              <a:gd name="T102" fmla="*/ 336 w 344"/>
              <a:gd name="T103" fmla="*/ 175 h 356"/>
              <a:gd name="T104" fmla="*/ 332 w 344"/>
              <a:gd name="T105" fmla="*/ 197 h 356"/>
              <a:gd name="T106" fmla="*/ 290 w 344"/>
              <a:gd name="T107" fmla="*/ 297 h 356"/>
              <a:gd name="T108" fmla="*/ 263 w 344"/>
              <a:gd name="T109" fmla="*/ 321 h 356"/>
              <a:gd name="T110" fmla="*/ 33 w 344"/>
              <a:gd name="T111" fmla="*/ 122 h 356"/>
              <a:gd name="T112" fmla="*/ 13 w 344"/>
              <a:gd name="T113" fmla="*/ 183 h 356"/>
              <a:gd name="T114" fmla="*/ 197 w 344"/>
              <a:gd name="T115" fmla="*/ 17 h 356"/>
              <a:gd name="T116" fmla="*/ 157 w 344"/>
              <a:gd name="T117" fmla="*/ 22 h 356"/>
              <a:gd name="T118" fmla="*/ 43 w 344"/>
              <a:gd name="T119" fmla="*/ 94 h 356"/>
              <a:gd name="T120" fmla="*/ 17 w 344"/>
              <a:gd name="T121" fmla="*/ 9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4" h="356">
                <a:moveTo>
                  <a:pt x="193" y="16"/>
                </a:moveTo>
                <a:cubicBezTo>
                  <a:pt x="193" y="15"/>
                  <a:pt x="195" y="17"/>
                  <a:pt x="197" y="16"/>
                </a:cubicBezTo>
                <a:cubicBezTo>
                  <a:pt x="196" y="17"/>
                  <a:pt x="196" y="18"/>
                  <a:pt x="194" y="18"/>
                </a:cubicBezTo>
                <a:cubicBezTo>
                  <a:pt x="195" y="17"/>
                  <a:pt x="193" y="17"/>
                  <a:pt x="193" y="16"/>
                </a:cubicBezTo>
                <a:close/>
                <a:moveTo>
                  <a:pt x="142" y="21"/>
                </a:moveTo>
                <a:cubicBezTo>
                  <a:pt x="142" y="21"/>
                  <a:pt x="142" y="22"/>
                  <a:pt x="142" y="22"/>
                </a:cubicBezTo>
                <a:cubicBezTo>
                  <a:pt x="144" y="20"/>
                  <a:pt x="139" y="19"/>
                  <a:pt x="140" y="22"/>
                </a:cubicBezTo>
                <a:cubicBezTo>
                  <a:pt x="141" y="22"/>
                  <a:pt x="141" y="21"/>
                  <a:pt x="142" y="21"/>
                </a:cubicBezTo>
                <a:close/>
                <a:moveTo>
                  <a:pt x="177" y="22"/>
                </a:moveTo>
                <a:cubicBezTo>
                  <a:pt x="178" y="23"/>
                  <a:pt x="179" y="21"/>
                  <a:pt x="180" y="23"/>
                </a:cubicBezTo>
                <a:cubicBezTo>
                  <a:pt x="180" y="21"/>
                  <a:pt x="177" y="20"/>
                  <a:pt x="177" y="22"/>
                </a:cubicBezTo>
                <a:close/>
                <a:moveTo>
                  <a:pt x="143" y="26"/>
                </a:moveTo>
                <a:cubicBezTo>
                  <a:pt x="145" y="26"/>
                  <a:pt x="149" y="25"/>
                  <a:pt x="150" y="25"/>
                </a:cubicBezTo>
                <a:cubicBezTo>
                  <a:pt x="149" y="23"/>
                  <a:pt x="145" y="24"/>
                  <a:pt x="143" y="26"/>
                </a:cubicBezTo>
                <a:close/>
                <a:moveTo>
                  <a:pt x="183" y="25"/>
                </a:moveTo>
                <a:cubicBezTo>
                  <a:pt x="179" y="23"/>
                  <a:pt x="178" y="24"/>
                  <a:pt x="174" y="24"/>
                </a:cubicBezTo>
                <a:cubicBezTo>
                  <a:pt x="176" y="25"/>
                  <a:pt x="181" y="25"/>
                  <a:pt x="183" y="25"/>
                </a:cubicBezTo>
                <a:close/>
                <a:moveTo>
                  <a:pt x="132" y="27"/>
                </a:moveTo>
                <a:cubicBezTo>
                  <a:pt x="132" y="27"/>
                  <a:pt x="133" y="27"/>
                  <a:pt x="134" y="27"/>
                </a:cubicBezTo>
                <a:cubicBezTo>
                  <a:pt x="134" y="25"/>
                  <a:pt x="137" y="28"/>
                  <a:pt x="138" y="26"/>
                </a:cubicBezTo>
                <a:cubicBezTo>
                  <a:pt x="137" y="25"/>
                  <a:pt x="136" y="27"/>
                  <a:pt x="135" y="25"/>
                </a:cubicBezTo>
                <a:cubicBezTo>
                  <a:pt x="134" y="26"/>
                  <a:pt x="132" y="26"/>
                  <a:pt x="132" y="27"/>
                </a:cubicBezTo>
                <a:close/>
                <a:moveTo>
                  <a:pt x="121" y="29"/>
                </a:moveTo>
                <a:cubicBezTo>
                  <a:pt x="123" y="29"/>
                  <a:pt x="126" y="28"/>
                  <a:pt x="129" y="27"/>
                </a:cubicBezTo>
                <a:cubicBezTo>
                  <a:pt x="127" y="27"/>
                  <a:pt x="122" y="26"/>
                  <a:pt x="121" y="29"/>
                </a:cubicBezTo>
                <a:close/>
                <a:moveTo>
                  <a:pt x="73" y="35"/>
                </a:moveTo>
                <a:cubicBezTo>
                  <a:pt x="73" y="38"/>
                  <a:pt x="74" y="36"/>
                  <a:pt x="75" y="37"/>
                </a:cubicBezTo>
                <a:cubicBezTo>
                  <a:pt x="75" y="36"/>
                  <a:pt x="74" y="35"/>
                  <a:pt x="73" y="35"/>
                </a:cubicBezTo>
                <a:close/>
                <a:moveTo>
                  <a:pt x="66" y="66"/>
                </a:moveTo>
                <a:cubicBezTo>
                  <a:pt x="67" y="66"/>
                  <a:pt x="68" y="68"/>
                  <a:pt x="69" y="67"/>
                </a:cubicBezTo>
                <a:cubicBezTo>
                  <a:pt x="68" y="67"/>
                  <a:pt x="68" y="66"/>
                  <a:pt x="68" y="65"/>
                </a:cubicBezTo>
                <a:cubicBezTo>
                  <a:pt x="67" y="65"/>
                  <a:pt x="66" y="65"/>
                  <a:pt x="66" y="66"/>
                </a:cubicBezTo>
                <a:close/>
                <a:moveTo>
                  <a:pt x="43" y="90"/>
                </a:moveTo>
                <a:cubicBezTo>
                  <a:pt x="44" y="90"/>
                  <a:pt x="43" y="92"/>
                  <a:pt x="45" y="91"/>
                </a:cubicBezTo>
                <a:cubicBezTo>
                  <a:pt x="44" y="91"/>
                  <a:pt x="45" y="89"/>
                  <a:pt x="44" y="89"/>
                </a:cubicBezTo>
                <a:cubicBezTo>
                  <a:pt x="44" y="90"/>
                  <a:pt x="43" y="89"/>
                  <a:pt x="43" y="90"/>
                </a:cubicBezTo>
                <a:close/>
                <a:moveTo>
                  <a:pt x="19" y="97"/>
                </a:moveTo>
                <a:cubicBezTo>
                  <a:pt x="20" y="97"/>
                  <a:pt x="20" y="94"/>
                  <a:pt x="18" y="94"/>
                </a:cubicBezTo>
                <a:cubicBezTo>
                  <a:pt x="19" y="95"/>
                  <a:pt x="18" y="97"/>
                  <a:pt x="19" y="97"/>
                </a:cubicBezTo>
                <a:close/>
                <a:moveTo>
                  <a:pt x="14" y="110"/>
                </a:moveTo>
                <a:cubicBezTo>
                  <a:pt x="14" y="115"/>
                  <a:pt x="17" y="110"/>
                  <a:pt x="15" y="108"/>
                </a:cubicBezTo>
                <a:cubicBezTo>
                  <a:pt x="16" y="109"/>
                  <a:pt x="14" y="109"/>
                  <a:pt x="14" y="110"/>
                </a:cubicBezTo>
                <a:close/>
                <a:moveTo>
                  <a:pt x="3" y="210"/>
                </a:moveTo>
                <a:cubicBezTo>
                  <a:pt x="3" y="208"/>
                  <a:pt x="4" y="205"/>
                  <a:pt x="2" y="205"/>
                </a:cubicBezTo>
                <a:cubicBezTo>
                  <a:pt x="3" y="208"/>
                  <a:pt x="1" y="209"/>
                  <a:pt x="3" y="210"/>
                </a:cubicBezTo>
                <a:close/>
                <a:moveTo>
                  <a:pt x="3" y="215"/>
                </a:moveTo>
                <a:cubicBezTo>
                  <a:pt x="3" y="214"/>
                  <a:pt x="4" y="212"/>
                  <a:pt x="3" y="211"/>
                </a:cubicBezTo>
                <a:cubicBezTo>
                  <a:pt x="2" y="212"/>
                  <a:pt x="2" y="214"/>
                  <a:pt x="3" y="215"/>
                </a:cubicBezTo>
                <a:close/>
                <a:moveTo>
                  <a:pt x="30" y="275"/>
                </a:moveTo>
                <a:cubicBezTo>
                  <a:pt x="30" y="277"/>
                  <a:pt x="31" y="278"/>
                  <a:pt x="32" y="279"/>
                </a:cubicBezTo>
                <a:cubicBezTo>
                  <a:pt x="33" y="278"/>
                  <a:pt x="31" y="276"/>
                  <a:pt x="30" y="275"/>
                </a:cubicBezTo>
                <a:close/>
                <a:moveTo>
                  <a:pt x="287" y="41"/>
                </a:moveTo>
                <a:cubicBezTo>
                  <a:pt x="284" y="40"/>
                  <a:pt x="280" y="37"/>
                  <a:pt x="278" y="35"/>
                </a:cubicBezTo>
                <a:cubicBezTo>
                  <a:pt x="278" y="36"/>
                  <a:pt x="279" y="36"/>
                  <a:pt x="278" y="37"/>
                </a:cubicBezTo>
                <a:cubicBezTo>
                  <a:pt x="276" y="32"/>
                  <a:pt x="267" y="29"/>
                  <a:pt x="263" y="30"/>
                </a:cubicBezTo>
                <a:cubicBezTo>
                  <a:pt x="262" y="30"/>
                  <a:pt x="262" y="28"/>
                  <a:pt x="261" y="29"/>
                </a:cubicBezTo>
                <a:cubicBezTo>
                  <a:pt x="258" y="27"/>
                  <a:pt x="253" y="24"/>
                  <a:pt x="250" y="25"/>
                </a:cubicBezTo>
                <a:cubicBezTo>
                  <a:pt x="250" y="23"/>
                  <a:pt x="249" y="24"/>
                  <a:pt x="249" y="23"/>
                </a:cubicBezTo>
                <a:cubicBezTo>
                  <a:pt x="244" y="21"/>
                  <a:pt x="242" y="18"/>
                  <a:pt x="239" y="16"/>
                </a:cubicBezTo>
                <a:cubicBezTo>
                  <a:pt x="231" y="14"/>
                  <a:pt x="226" y="10"/>
                  <a:pt x="220" y="7"/>
                </a:cubicBezTo>
                <a:cubicBezTo>
                  <a:pt x="219" y="7"/>
                  <a:pt x="217" y="6"/>
                  <a:pt x="216" y="5"/>
                </a:cubicBezTo>
                <a:cubicBezTo>
                  <a:pt x="212" y="3"/>
                  <a:pt x="205" y="3"/>
                  <a:pt x="200" y="2"/>
                </a:cubicBezTo>
                <a:cubicBezTo>
                  <a:pt x="197" y="2"/>
                  <a:pt x="194" y="1"/>
                  <a:pt x="191" y="1"/>
                </a:cubicBezTo>
                <a:cubicBezTo>
                  <a:pt x="189" y="1"/>
                  <a:pt x="186" y="2"/>
                  <a:pt x="184" y="2"/>
                </a:cubicBezTo>
                <a:cubicBezTo>
                  <a:pt x="179" y="2"/>
                  <a:pt x="174" y="0"/>
                  <a:pt x="169" y="1"/>
                </a:cubicBezTo>
                <a:cubicBezTo>
                  <a:pt x="166" y="1"/>
                  <a:pt x="163" y="2"/>
                  <a:pt x="159" y="2"/>
                </a:cubicBezTo>
                <a:cubicBezTo>
                  <a:pt x="159" y="2"/>
                  <a:pt x="159" y="1"/>
                  <a:pt x="159" y="1"/>
                </a:cubicBezTo>
                <a:cubicBezTo>
                  <a:pt x="159" y="1"/>
                  <a:pt x="159" y="2"/>
                  <a:pt x="158" y="2"/>
                </a:cubicBezTo>
                <a:cubicBezTo>
                  <a:pt x="155" y="2"/>
                  <a:pt x="150" y="1"/>
                  <a:pt x="147" y="3"/>
                </a:cubicBezTo>
                <a:cubicBezTo>
                  <a:pt x="147" y="2"/>
                  <a:pt x="146" y="2"/>
                  <a:pt x="144" y="1"/>
                </a:cubicBezTo>
                <a:cubicBezTo>
                  <a:pt x="135" y="3"/>
                  <a:pt x="128" y="10"/>
                  <a:pt x="121" y="11"/>
                </a:cubicBezTo>
                <a:cubicBezTo>
                  <a:pt x="118" y="9"/>
                  <a:pt x="117" y="11"/>
                  <a:pt x="113" y="11"/>
                </a:cubicBezTo>
                <a:cubicBezTo>
                  <a:pt x="113" y="13"/>
                  <a:pt x="112" y="12"/>
                  <a:pt x="110" y="13"/>
                </a:cubicBezTo>
                <a:cubicBezTo>
                  <a:pt x="111" y="15"/>
                  <a:pt x="107" y="13"/>
                  <a:pt x="107" y="15"/>
                </a:cubicBezTo>
                <a:cubicBezTo>
                  <a:pt x="108" y="15"/>
                  <a:pt x="108" y="17"/>
                  <a:pt x="109" y="16"/>
                </a:cubicBezTo>
                <a:cubicBezTo>
                  <a:pt x="110" y="16"/>
                  <a:pt x="109" y="14"/>
                  <a:pt x="114" y="13"/>
                </a:cubicBezTo>
                <a:cubicBezTo>
                  <a:pt x="114" y="14"/>
                  <a:pt x="116" y="15"/>
                  <a:pt x="114" y="15"/>
                </a:cubicBezTo>
                <a:cubicBezTo>
                  <a:pt x="114" y="13"/>
                  <a:pt x="112" y="16"/>
                  <a:pt x="110" y="17"/>
                </a:cubicBezTo>
                <a:cubicBezTo>
                  <a:pt x="107" y="20"/>
                  <a:pt x="101" y="22"/>
                  <a:pt x="96" y="25"/>
                </a:cubicBezTo>
                <a:cubicBezTo>
                  <a:pt x="97" y="23"/>
                  <a:pt x="98" y="23"/>
                  <a:pt x="97" y="21"/>
                </a:cubicBezTo>
                <a:cubicBezTo>
                  <a:pt x="96" y="22"/>
                  <a:pt x="98" y="23"/>
                  <a:pt x="95" y="22"/>
                </a:cubicBezTo>
                <a:cubicBezTo>
                  <a:pt x="94" y="25"/>
                  <a:pt x="89" y="26"/>
                  <a:pt x="90" y="29"/>
                </a:cubicBezTo>
                <a:cubicBezTo>
                  <a:pt x="89" y="28"/>
                  <a:pt x="89" y="28"/>
                  <a:pt x="88" y="27"/>
                </a:cubicBezTo>
                <a:cubicBezTo>
                  <a:pt x="87" y="28"/>
                  <a:pt x="88" y="29"/>
                  <a:pt x="87" y="30"/>
                </a:cubicBezTo>
                <a:cubicBezTo>
                  <a:pt x="87" y="28"/>
                  <a:pt x="82" y="28"/>
                  <a:pt x="82" y="30"/>
                </a:cubicBezTo>
                <a:cubicBezTo>
                  <a:pt x="82" y="30"/>
                  <a:pt x="80" y="30"/>
                  <a:pt x="80" y="31"/>
                </a:cubicBezTo>
                <a:cubicBezTo>
                  <a:pt x="80" y="31"/>
                  <a:pt x="81" y="31"/>
                  <a:pt x="81" y="31"/>
                </a:cubicBezTo>
                <a:cubicBezTo>
                  <a:pt x="81" y="31"/>
                  <a:pt x="80" y="31"/>
                  <a:pt x="80" y="32"/>
                </a:cubicBezTo>
                <a:cubicBezTo>
                  <a:pt x="82" y="32"/>
                  <a:pt x="83" y="30"/>
                  <a:pt x="85" y="30"/>
                </a:cubicBezTo>
                <a:cubicBezTo>
                  <a:pt x="84" y="30"/>
                  <a:pt x="84" y="29"/>
                  <a:pt x="85" y="29"/>
                </a:cubicBezTo>
                <a:cubicBezTo>
                  <a:pt x="85" y="30"/>
                  <a:pt x="86" y="30"/>
                  <a:pt x="86" y="31"/>
                </a:cubicBezTo>
                <a:cubicBezTo>
                  <a:pt x="81" y="34"/>
                  <a:pt x="78" y="36"/>
                  <a:pt x="73" y="39"/>
                </a:cubicBezTo>
                <a:cubicBezTo>
                  <a:pt x="74" y="39"/>
                  <a:pt x="75" y="40"/>
                  <a:pt x="74" y="40"/>
                </a:cubicBezTo>
                <a:cubicBezTo>
                  <a:pt x="73" y="40"/>
                  <a:pt x="73" y="39"/>
                  <a:pt x="73" y="40"/>
                </a:cubicBezTo>
                <a:cubicBezTo>
                  <a:pt x="73" y="40"/>
                  <a:pt x="74" y="40"/>
                  <a:pt x="73" y="40"/>
                </a:cubicBezTo>
                <a:cubicBezTo>
                  <a:pt x="72" y="40"/>
                  <a:pt x="72" y="39"/>
                  <a:pt x="73" y="38"/>
                </a:cubicBezTo>
                <a:cubicBezTo>
                  <a:pt x="71" y="38"/>
                  <a:pt x="72" y="38"/>
                  <a:pt x="71" y="38"/>
                </a:cubicBezTo>
                <a:cubicBezTo>
                  <a:pt x="69" y="39"/>
                  <a:pt x="66" y="41"/>
                  <a:pt x="66" y="43"/>
                </a:cubicBezTo>
                <a:cubicBezTo>
                  <a:pt x="63" y="41"/>
                  <a:pt x="61" y="46"/>
                  <a:pt x="59" y="47"/>
                </a:cubicBezTo>
                <a:cubicBezTo>
                  <a:pt x="59" y="46"/>
                  <a:pt x="61" y="46"/>
                  <a:pt x="60" y="46"/>
                </a:cubicBezTo>
                <a:cubicBezTo>
                  <a:pt x="58" y="48"/>
                  <a:pt x="53" y="50"/>
                  <a:pt x="55" y="52"/>
                </a:cubicBezTo>
                <a:cubicBezTo>
                  <a:pt x="55" y="52"/>
                  <a:pt x="54" y="52"/>
                  <a:pt x="54" y="51"/>
                </a:cubicBezTo>
                <a:cubicBezTo>
                  <a:pt x="53" y="52"/>
                  <a:pt x="52" y="54"/>
                  <a:pt x="53" y="55"/>
                </a:cubicBezTo>
                <a:cubicBezTo>
                  <a:pt x="47" y="59"/>
                  <a:pt x="45" y="63"/>
                  <a:pt x="41" y="67"/>
                </a:cubicBezTo>
                <a:cubicBezTo>
                  <a:pt x="39" y="69"/>
                  <a:pt x="36" y="71"/>
                  <a:pt x="36" y="73"/>
                </a:cubicBezTo>
                <a:cubicBezTo>
                  <a:pt x="37" y="72"/>
                  <a:pt x="37" y="73"/>
                  <a:pt x="37" y="74"/>
                </a:cubicBezTo>
                <a:cubicBezTo>
                  <a:pt x="37" y="74"/>
                  <a:pt x="36" y="73"/>
                  <a:pt x="36" y="73"/>
                </a:cubicBezTo>
                <a:cubicBezTo>
                  <a:pt x="34" y="81"/>
                  <a:pt x="29" y="85"/>
                  <a:pt x="25" y="91"/>
                </a:cubicBezTo>
                <a:cubicBezTo>
                  <a:pt x="27" y="92"/>
                  <a:pt x="26" y="92"/>
                  <a:pt x="26" y="94"/>
                </a:cubicBezTo>
                <a:cubicBezTo>
                  <a:pt x="26" y="93"/>
                  <a:pt x="24" y="94"/>
                  <a:pt x="25" y="95"/>
                </a:cubicBezTo>
                <a:cubicBezTo>
                  <a:pt x="27" y="93"/>
                  <a:pt x="27" y="96"/>
                  <a:pt x="28" y="94"/>
                </a:cubicBezTo>
                <a:cubicBezTo>
                  <a:pt x="27" y="97"/>
                  <a:pt x="26" y="101"/>
                  <a:pt x="23" y="102"/>
                </a:cubicBezTo>
                <a:cubicBezTo>
                  <a:pt x="23" y="101"/>
                  <a:pt x="23" y="101"/>
                  <a:pt x="23" y="100"/>
                </a:cubicBezTo>
                <a:cubicBezTo>
                  <a:pt x="23" y="100"/>
                  <a:pt x="24" y="101"/>
                  <a:pt x="24" y="101"/>
                </a:cubicBezTo>
                <a:cubicBezTo>
                  <a:pt x="24" y="99"/>
                  <a:pt x="28" y="97"/>
                  <a:pt x="26" y="96"/>
                </a:cubicBezTo>
                <a:cubicBezTo>
                  <a:pt x="25" y="96"/>
                  <a:pt x="27" y="98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3" y="96"/>
                  <a:pt x="21" y="101"/>
                  <a:pt x="22" y="103"/>
                </a:cubicBezTo>
                <a:cubicBezTo>
                  <a:pt x="21" y="102"/>
                  <a:pt x="24" y="102"/>
                  <a:pt x="24" y="103"/>
                </a:cubicBezTo>
                <a:cubicBezTo>
                  <a:pt x="22" y="104"/>
                  <a:pt x="21" y="104"/>
                  <a:pt x="20" y="105"/>
                </a:cubicBezTo>
                <a:cubicBezTo>
                  <a:pt x="19" y="108"/>
                  <a:pt x="17" y="111"/>
                  <a:pt x="15" y="114"/>
                </a:cubicBezTo>
                <a:cubicBezTo>
                  <a:pt x="15" y="113"/>
                  <a:pt x="14" y="113"/>
                  <a:pt x="13" y="112"/>
                </a:cubicBezTo>
                <a:cubicBezTo>
                  <a:pt x="13" y="111"/>
                  <a:pt x="14" y="111"/>
                  <a:pt x="14" y="110"/>
                </a:cubicBezTo>
                <a:cubicBezTo>
                  <a:pt x="12" y="110"/>
                  <a:pt x="12" y="115"/>
                  <a:pt x="13" y="114"/>
                </a:cubicBezTo>
                <a:cubicBezTo>
                  <a:pt x="13" y="114"/>
                  <a:pt x="13" y="113"/>
                  <a:pt x="13" y="113"/>
                </a:cubicBezTo>
                <a:cubicBezTo>
                  <a:pt x="16" y="115"/>
                  <a:pt x="13" y="114"/>
                  <a:pt x="13" y="118"/>
                </a:cubicBezTo>
                <a:cubicBezTo>
                  <a:pt x="13" y="118"/>
                  <a:pt x="13" y="118"/>
                  <a:pt x="12" y="118"/>
                </a:cubicBezTo>
                <a:cubicBezTo>
                  <a:pt x="11" y="119"/>
                  <a:pt x="13" y="121"/>
                  <a:pt x="11" y="122"/>
                </a:cubicBezTo>
                <a:cubicBezTo>
                  <a:pt x="11" y="122"/>
                  <a:pt x="12" y="120"/>
                  <a:pt x="11" y="120"/>
                </a:cubicBezTo>
                <a:cubicBezTo>
                  <a:pt x="10" y="122"/>
                  <a:pt x="9" y="124"/>
                  <a:pt x="8" y="125"/>
                </a:cubicBezTo>
                <a:cubicBezTo>
                  <a:pt x="8" y="126"/>
                  <a:pt x="9" y="125"/>
                  <a:pt x="9" y="126"/>
                </a:cubicBezTo>
                <a:cubicBezTo>
                  <a:pt x="8" y="128"/>
                  <a:pt x="9" y="130"/>
                  <a:pt x="8" y="131"/>
                </a:cubicBezTo>
                <a:cubicBezTo>
                  <a:pt x="11" y="130"/>
                  <a:pt x="10" y="125"/>
                  <a:pt x="13" y="124"/>
                </a:cubicBezTo>
                <a:cubicBezTo>
                  <a:pt x="12" y="130"/>
                  <a:pt x="9" y="134"/>
                  <a:pt x="9" y="140"/>
                </a:cubicBezTo>
                <a:cubicBezTo>
                  <a:pt x="9" y="140"/>
                  <a:pt x="9" y="139"/>
                  <a:pt x="8" y="139"/>
                </a:cubicBezTo>
                <a:cubicBezTo>
                  <a:pt x="7" y="146"/>
                  <a:pt x="2" y="160"/>
                  <a:pt x="3" y="167"/>
                </a:cubicBezTo>
                <a:cubicBezTo>
                  <a:pt x="0" y="169"/>
                  <a:pt x="1" y="173"/>
                  <a:pt x="0" y="178"/>
                </a:cubicBezTo>
                <a:cubicBezTo>
                  <a:pt x="1" y="177"/>
                  <a:pt x="1" y="177"/>
                  <a:pt x="2" y="175"/>
                </a:cubicBezTo>
                <a:cubicBezTo>
                  <a:pt x="1" y="175"/>
                  <a:pt x="1" y="175"/>
                  <a:pt x="1" y="174"/>
                </a:cubicBezTo>
                <a:cubicBezTo>
                  <a:pt x="4" y="174"/>
                  <a:pt x="1" y="170"/>
                  <a:pt x="4" y="170"/>
                </a:cubicBezTo>
                <a:cubicBezTo>
                  <a:pt x="5" y="177"/>
                  <a:pt x="1" y="184"/>
                  <a:pt x="4" y="187"/>
                </a:cubicBezTo>
                <a:cubicBezTo>
                  <a:pt x="3" y="187"/>
                  <a:pt x="1" y="189"/>
                  <a:pt x="2" y="190"/>
                </a:cubicBezTo>
                <a:cubicBezTo>
                  <a:pt x="2" y="190"/>
                  <a:pt x="3" y="190"/>
                  <a:pt x="3" y="190"/>
                </a:cubicBezTo>
                <a:cubicBezTo>
                  <a:pt x="4" y="191"/>
                  <a:pt x="2" y="188"/>
                  <a:pt x="4" y="188"/>
                </a:cubicBezTo>
                <a:cubicBezTo>
                  <a:pt x="4" y="191"/>
                  <a:pt x="1" y="193"/>
                  <a:pt x="3" y="193"/>
                </a:cubicBezTo>
                <a:cubicBezTo>
                  <a:pt x="3" y="194"/>
                  <a:pt x="1" y="196"/>
                  <a:pt x="2" y="197"/>
                </a:cubicBezTo>
                <a:cubicBezTo>
                  <a:pt x="2" y="196"/>
                  <a:pt x="2" y="195"/>
                  <a:pt x="3" y="195"/>
                </a:cubicBezTo>
                <a:cubicBezTo>
                  <a:pt x="3" y="196"/>
                  <a:pt x="5" y="197"/>
                  <a:pt x="4" y="197"/>
                </a:cubicBezTo>
                <a:cubicBezTo>
                  <a:pt x="3" y="198"/>
                  <a:pt x="3" y="197"/>
                  <a:pt x="2" y="196"/>
                </a:cubicBezTo>
                <a:cubicBezTo>
                  <a:pt x="3" y="197"/>
                  <a:pt x="2" y="197"/>
                  <a:pt x="1" y="198"/>
                </a:cubicBezTo>
                <a:cubicBezTo>
                  <a:pt x="3" y="199"/>
                  <a:pt x="2" y="200"/>
                  <a:pt x="2" y="202"/>
                </a:cubicBezTo>
                <a:cubicBezTo>
                  <a:pt x="3" y="202"/>
                  <a:pt x="4" y="202"/>
                  <a:pt x="4" y="203"/>
                </a:cubicBezTo>
                <a:cubicBezTo>
                  <a:pt x="3" y="203"/>
                  <a:pt x="2" y="202"/>
                  <a:pt x="2" y="203"/>
                </a:cubicBezTo>
                <a:cubicBezTo>
                  <a:pt x="3" y="204"/>
                  <a:pt x="4" y="204"/>
                  <a:pt x="3" y="206"/>
                </a:cubicBezTo>
                <a:cubicBezTo>
                  <a:pt x="4" y="206"/>
                  <a:pt x="5" y="205"/>
                  <a:pt x="5" y="206"/>
                </a:cubicBezTo>
                <a:cubicBezTo>
                  <a:pt x="5" y="206"/>
                  <a:pt x="3" y="207"/>
                  <a:pt x="4" y="208"/>
                </a:cubicBezTo>
                <a:cubicBezTo>
                  <a:pt x="5" y="206"/>
                  <a:pt x="5" y="210"/>
                  <a:pt x="6" y="211"/>
                </a:cubicBezTo>
                <a:cubicBezTo>
                  <a:pt x="6" y="209"/>
                  <a:pt x="7" y="207"/>
                  <a:pt x="5" y="206"/>
                </a:cubicBezTo>
                <a:cubicBezTo>
                  <a:pt x="6" y="206"/>
                  <a:pt x="6" y="205"/>
                  <a:pt x="7" y="206"/>
                </a:cubicBezTo>
                <a:cubicBezTo>
                  <a:pt x="7" y="208"/>
                  <a:pt x="6" y="210"/>
                  <a:pt x="7" y="212"/>
                </a:cubicBezTo>
                <a:cubicBezTo>
                  <a:pt x="7" y="212"/>
                  <a:pt x="6" y="212"/>
                  <a:pt x="5" y="213"/>
                </a:cubicBezTo>
                <a:cubicBezTo>
                  <a:pt x="6" y="214"/>
                  <a:pt x="5" y="217"/>
                  <a:pt x="6" y="218"/>
                </a:cubicBezTo>
                <a:cubicBezTo>
                  <a:pt x="6" y="217"/>
                  <a:pt x="6" y="217"/>
                  <a:pt x="7" y="217"/>
                </a:cubicBezTo>
                <a:cubicBezTo>
                  <a:pt x="7" y="218"/>
                  <a:pt x="8" y="218"/>
                  <a:pt x="7" y="219"/>
                </a:cubicBezTo>
                <a:cubicBezTo>
                  <a:pt x="6" y="219"/>
                  <a:pt x="7" y="218"/>
                  <a:pt x="6" y="218"/>
                </a:cubicBezTo>
                <a:cubicBezTo>
                  <a:pt x="5" y="220"/>
                  <a:pt x="8" y="223"/>
                  <a:pt x="6" y="225"/>
                </a:cubicBezTo>
                <a:cubicBezTo>
                  <a:pt x="7" y="224"/>
                  <a:pt x="5" y="222"/>
                  <a:pt x="6" y="223"/>
                </a:cubicBezTo>
                <a:cubicBezTo>
                  <a:pt x="6" y="227"/>
                  <a:pt x="7" y="230"/>
                  <a:pt x="9" y="230"/>
                </a:cubicBezTo>
                <a:cubicBezTo>
                  <a:pt x="8" y="231"/>
                  <a:pt x="10" y="236"/>
                  <a:pt x="12" y="237"/>
                </a:cubicBezTo>
                <a:cubicBezTo>
                  <a:pt x="11" y="237"/>
                  <a:pt x="12" y="240"/>
                  <a:pt x="11" y="240"/>
                </a:cubicBezTo>
                <a:cubicBezTo>
                  <a:pt x="10" y="238"/>
                  <a:pt x="10" y="235"/>
                  <a:pt x="9" y="236"/>
                </a:cubicBezTo>
                <a:cubicBezTo>
                  <a:pt x="10" y="238"/>
                  <a:pt x="10" y="241"/>
                  <a:pt x="12" y="243"/>
                </a:cubicBezTo>
                <a:cubicBezTo>
                  <a:pt x="12" y="241"/>
                  <a:pt x="10" y="241"/>
                  <a:pt x="12" y="240"/>
                </a:cubicBezTo>
                <a:cubicBezTo>
                  <a:pt x="12" y="242"/>
                  <a:pt x="13" y="241"/>
                  <a:pt x="13" y="242"/>
                </a:cubicBezTo>
                <a:cubicBezTo>
                  <a:pt x="13" y="242"/>
                  <a:pt x="11" y="244"/>
                  <a:pt x="13" y="245"/>
                </a:cubicBezTo>
                <a:cubicBezTo>
                  <a:pt x="13" y="244"/>
                  <a:pt x="13" y="244"/>
                  <a:pt x="13" y="244"/>
                </a:cubicBezTo>
                <a:cubicBezTo>
                  <a:pt x="13" y="245"/>
                  <a:pt x="15" y="245"/>
                  <a:pt x="14" y="246"/>
                </a:cubicBezTo>
                <a:cubicBezTo>
                  <a:pt x="13" y="246"/>
                  <a:pt x="14" y="244"/>
                  <a:pt x="13" y="245"/>
                </a:cubicBezTo>
                <a:cubicBezTo>
                  <a:pt x="12" y="247"/>
                  <a:pt x="14" y="247"/>
                  <a:pt x="13" y="249"/>
                </a:cubicBezTo>
                <a:cubicBezTo>
                  <a:pt x="14" y="250"/>
                  <a:pt x="15" y="249"/>
                  <a:pt x="15" y="250"/>
                </a:cubicBezTo>
                <a:cubicBezTo>
                  <a:pt x="16" y="252"/>
                  <a:pt x="14" y="249"/>
                  <a:pt x="14" y="251"/>
                </a:cubicBezTo>
                <a:cubicBezTo>
                  <a:pt x="15" y="251"/>
                  <a:pt x="16" y="252"/>
                  <a:pt x="16" y="254"/>
                </a:cubicBezTo>
                <a:cubicBezTo>
                  <a:pt x="18" y="254"/>
                  <a:pt x="17" y="258"/>
                  <a:pt x="21" y="257"/>
                </a:cubicBezTo>
                <a:cubicBezTo>
                  <a:pt x="21" y="259"/>
                  <a:pt x="19" y="258"/>
                  <a:pt x="19" y="259"/>
                </a:cubicBezTo>
                <a:cubicBezTo>
                  <a:pt x="22" y="261"/>
                  <a:pt x="23" y="260"/>
                  <a:pt x="24" y="263"/>
                </a:cubicBezTo>
                <a:cubicBezTo>
                  <a:pt x="24" y="264"/>
                  <a:pt x="26" y="263"/>
                  <a:pt x="26" y="264"/>
                </a:cubicBezTo>
                <a:cubicBezTo>
                  <a:pt x="26" y="266"/>
                  <a:pt x="28" y="267"/>
                  <a:pt x="27" y="268"/>
                </a:cubicBezTo>
                <a:cubicBezTo>
                  <a:pt x="27" y="267"/>
                  <a:pt x="26" y="264"/>
                  <a:pt x="25" y="265"/>
                </a:cubicBezTo>
                <a:cubicBezTo>
                  <a:pt x="26" y="265"/>
                  <a:pt x="26" y="267"/>
                  <a:pt x="26" y="268"/>
                </a:cubicBezTo>
                <a:cubicBezTo>
                  <a:pt x="28" y="268"/>
                  <a:pt x="29" y="270"/>
                  <a:pt x="30" y="270"/>
                </a:cubicBezTo>
                <a:cubicBezTo>
                  <a:pt x="31" y="272"/>
                  <a:pt x="32" y="276"/>
                  <a:pt x="35" y="278"/>
                </a:cubicBezTo>
                <a:cubicBezTo>
                  <a:pt x="34" y="279"/>
                  <a:pt x="34" y="280"/>
                  <a:pt x="33" y="280"/>
                </a:cubicBezTo>
                <a:cubicBezTo>
                  <a:pt x="33" y="279"/>
                  <a:pt x="35" y="278"/>
                  <a:pt x="33" y="278"/>
                </a:cubicBezTo>
                <a:cubicBezTo>
                  <a:pt x="33" y="279"/>
                  <a:pt x="32" y="279"/>
                  <a:pt x="32" y="280"/>
                </a:cubicBezTo>
                <a:cubicBezTo>
                  <a:pt x="33" y="281"/>
                  <a:pt x="34" y="283"/>
                  <a:pt x="36" y="281"/>
                </a:cubicBezTo>
                <a:cubicBezTo>
                  <a:pt x="34" y="284"/>
                  <a:pt x="38" y="284"/>
                  <a:pt x="37" y="287"/>
                </a:cubicBezTo>
                <a:cubicBezTo>
                  <a:pt x="38" y="287"/>
                  <a:pt x="39" y="286"/>
                  <a:pt x="39" y="286"/>
                </a:cubicBezTo>
                <a:cubicBezTo>
                  <a:pt x="39" y="288"/>
                  <a:pt x="40" y="286"/>
                  <a:pt x="40" y="287"/>
                </a:cubicBezTo>
                <a:cubicBezTo>
                  <a:pt x="40" y="288"/>
                  <a:pt x="40" y="289"/>
                  <a:pt x="39" y="289"/>
                </a:cubicBezTo>
                <a:cubicBezTo>
                  <a:pt x="40" y="288"/>
                  <a:pt x="39" y="287"/>
                  <a:pt x="38" y="287"/>
                </a:cubicBezTo>
                <a:cubicBezTo>
                  <a:pt x="38" y="288"/>
                  <a:pt x="38" y="288"/>
                  <a:pt x="38" y="289"/>
                </a:cubicBezTo>
                <a:cubicBezTo>
                  <a:pt x="39" y="290"/>
                  <a:pt x="40" y="288"/>
                  <a:pt x="40" y="290"/>
                </a:cubicBezTo>
                <a:cubicBezTo>
                  <a:pt x="40" y="291"/>
                  <a:pt x="40" y="291"/>
                  <a:pt x="39" y="290"/>
                </a:cubicBezTo>
                <a:cubicBezTo>
                  <a:pt x="39" y="291"/>
                  <a:pt x="40" y="292"/>
                  <a:pt x="41" y="293"/>
                </a:cubicBezTo>
                <a:cubicBezTo>
                  <a:pt x="42" y="293"/>
                  <a:pt x="43" y="291"/>
                  <a:pt x="43" y="292"/>
                </a:cubicBezTo>
                <a:cubicBezTo>
                  <a:pt x="42" y="292"/>
                  <a:pt x="42" y="293"/>
                  <a:pt x="42" y="293"/>
                </a:cubicBezTo>
                <a:cubicBezTo>
                  <a:pt x="46" y="295"/>
                  <a:pt x="49" y="300"/>
                  <a:pt x="50" y="303"/>
                </a:cubicBezTo>
                <a:cubicBezTo>
                  <a:pt x="51" y="303"/>
                  <a:pt x="51" y="303"/>
                  <a:pt x="52" y="303"/>
                </a:cubicBezTo>
                <a:cubicBezTo>
                  <a:pt x="51" y="304"/>
                  <a:pt x="53" y="306"/>
                  <a:pt x="53" y="304"/>
                </a:cubicBezTo>
                <a:cubicBezTo>
                  <a:pt x="53" y="307"/>
                  <a:pt x="55" y="306"/>
                  <a:pt x="56" y="307"/>
                </a:cubicBezTo>
                <a:cubicBezTo>
                  <a:pt x="55" y="307"/>
                  <a:pt x="55" y="307"/>
                  <a:pt x="55" y="308"/>
                </a:cubicBezTo>
                <a:cubicBezTo>
                  <a:pt x="57" y="309"/>
                  <a:pt x="58" y="311"/>
                  <a:pt x="61" y="312"/>
                </a:cubicBezTo>
                <a:cubicBezTo>
                  <a:pt x="60" y="315"/>
                  <a:pt x="66" y="316"/>
                  <a:pt x="64" y="317"/>
                </a:cubicBezTo>
                <a:cubicBezTo>
                  <a:pt x="67" y="318"/>
                  <a:pt x="65" y="316"/>
                  <a:pt x="67" y="316"/>
                </a:cubicBezTo>
                <a:cubicBezTo>
                  <a:pt x="67" y="317"/>
                  <a:pt x="66" y="317"/>
                  <a:pt x="66" y="318"/>
                </a:cubicBezTo>
                <a:cubicBezTo>
                  <a:pt x="71" y="320"/>
                  <a:pt x="76" y="323"/>
                  <a:pt x="79" y="324"/>
                </a:cubicBezTo>
                <a:cubicBezTo>
                  <a:pt x="79" y="324"/>
                  <a:pt x="79" y="325"/>
                  <a:pt x="79" y="325"/>
                </a:cubicBezTo>
                <a:cubicBezTo>
                  <a:pt x="85" y="329"/>
                  <a:pt x="94" y="335"/>
                  <a:pt x="100" y="338"/>
                </a:cubicBezTo>
                <a:cubicBezTo>
                  <a:pt x="107" y="342"/>
                  <a:pt x="114" y="344"/>
                  <a:pt x="121" y="346"/>
                </a:cubicBezTo>
                <a:cubicBezTo>
                  <a:pt x="121" y="346"/>
                  <a:pt x="124" y="348"/>
                  <a:pt x="123" y="348"/>
                </a:cubicBezTo>
                <a:cubicBezTo>
                  <a:pt x="126" y="349"/>
                  <a:pt x="132" y="349"/>
                  <a:pt x="136" y="350"/>
                </a:cubicBezTo>
                <a:cubicBezTo>
                  <a:pt x="142" y="352"/>
                  <a:pt x="151" y="355"/>
                  <a:pt x="155" y="353"/>
                </a:cubicBezTo>
                <a:cubicBezTo>
                  <a:pt x="159" y="356"/>
                  <a:pt x="164" y="354"/>
                  <a:pt x="169" y="354"/>
                </a:cubicBezTo>
                <a:cubicBezTo>
                  <a:pt x="169" y="354"/>
                  <a:pt x="168" y="355"/>
                  <a:pt x="168" y="355"/>
                </a:cubicBezTo>
                <a:cubicBezTo>
                  <a:pt x="169" y="356"/>
                  <a:pt x="177" y="355"/>
                  <a:pt x="180" y="355"/>
                </a:cubicBezTo>
                <a:cubicBezTo>
                  <a:pt x="183" y="355"/>
                  <a:pt x="190" y="356"/>
                  <a:pt x="192" y="353"/>
                </a:cubicBezTo>
                <a:cubicBezTo>
                  <a:pt x="205" y="352"/>
                  <a:pt x="217" y="351"/>
                  <a:pt x="229" y="346"/>
                </a:cubicBezTo>
                <a:cubicBezTo>
                  <a:pt x="229" y="345"/>
                  <a:pt x="228" y="345"/>
                  <a:pt x="228" y="344"/>
                </a:cubicBezTo>
                <a:cubicBezTo>
                  <a:pt x="231" y="345"/>
                  <a:pt x="237" y="339"/>
                  <a:pt x="241" y="339"/>
                </a:cubicBezTo>
                <a:cubicBezTo>
                  <a:pt x="242" y="339"/>
                  <a:pt x="242" y="338"/>
                  <a:pt x="243" y="338"/>
                </a:cubicBezTo>
                <a:cubicBezTo>
                  <a:pt x="251" y="335"/>
                  <a:pt x="258" y="331"/>
                  <a:pt x="262" y="326"/>
                </a:cubicBezTo>
                <a:cubicBezTo>
                  <a:pt x="264" y="326"/>
                  <a:pt x="264" y="323"/>
                  <a:pt x="267" y="323"/>
                </a:cubicBezTo>
                <a:cubicBezTo>
                  <a:pt x="267" y="322"/>
                  <a:pt x="267" y="322"/>
                  <a:pt x="267" y="321"/>
                </a:cubicBezTo>
                <a:cubicBezTo>
                  <a:pt x="273" y="321"/>
                  <a:pt x="279" y="314"/>
                  <a:pt x="283" y="310"/>
                </a:cubicBezTo>
                <a:cubicBezTo>
                  <a:pt x="283" y="310"/>
                  <a:pt x="283" y="311"/>
                  <a:pt x="284" y="311"/>
                </a:cubicBezTo>
                <a:cubicBezTo>
                  <a:pt x="284" y="308"/>
                  <a:pt x="285" y="309"/>
                  <a:pt x="286" y="308"/>
                </a:cubicBezTo>
                <a:cubicBezTo>
                  <a:pt x="285" y="308"/>
                  <a:pt x="285" y="307"/>
                  <a:pt x="284" y="307"/>
                </a:cubicBezTo>
                <a:cubicBezTo>
                  <a:pt x="288" y="309"/>
                  <a:pt x="289" y="300"/>
                  <a:pt x="293" y="300"/>
                </a:cubicBezTo>
                <a:cubicBezTo>
                  <a:pt x="294" y="296"/>
                  <a:pt x="301" y="293"/>
                  <a:pt x="299" y="289"/>
                </a:cubicBezTo>
                <a:cubicBezTo>
                  <a:pt x="300" y="288"/>
                  <a:pt x="303" y="285"/>
                  <a:pt x="302" y="281"/>
                </a:cubicBezTo>
                <a:cubicBezTo>
                  <a:pt x="303" y="281"/>
                  <a:pt x="303" y="282"/>
                  <a:pt x="304" y="282"/>
                </a:cubicBezTo>
                <a:cubicBezTo>
                  <a:pt x="305" y="280"/>
                  <a:pt x="305" y="279"/>
                  <a:pt x="305" y="278"/>
                </a:cubicBezTo>
                <a:cubicBezTo>
                  <a:pt x="306" y="279"/>
                  <a:pt x="309" y="275"/>
                  <a:pt x="309" y="272"/>
                </a:cubicBezTo>
                <a:cubicBezTo>
                  <a:pt x="312" y="272"/>
                  <a:pt x="313" y="266"/>
                  <a:pt x="314" y="264"/>
                </a:cubicBezTo>
                <a:cubicBezTo>
                  <a:pt x="315" y="264"/>
                  <a:pt x="314" y="265"/>
                  <a:pt x="314" y="265"/>
                </a:cubicBezTo>
                <a:cubicBezTo>
                  <a:pt x="317" y="263"/>
                  <a:pt x="316" y="260"/>
                  <a:pt x="317" y="258"/>
                </a:cubicBezTo>
                <a:cubicBezTo>
                  <a:pt x="318" y="259"/>
                  <a:pt x="316" y="260"/>
                  <a:pt x="317" y="261"/>
                </a:cubicBezTo>
                <a:cubicBezTo>
                  <a:pt x="318" y="259"/>
                  <a:pt x="319" y="259"/>
                  <a:pt x="319" y="257"/>
                </a:cubicBezTo>
                <a:cubicBezTo>
                  <a:pt x="318" y="257"/>
                  <a:pt x="318" y="258"/>
                  <a:pt x="317" y="257"/>
                </a:cubicBezTo>
                <a:cubicBezTo>
                  <a:pt x="318" y="257"/>
                  <a:pt x="318" y="256"/>
                  <a:pt x="318" y="256"/>
                </a:cubicBezTo>
                <a:cubicBezTo>
                  <a:pt x="318" y="256"/>
                  <a:pt x="319" y="257"/>
                  <a:pt x="319" y="257"/>
                </a:cubicBezTo>
                <a:cubicBezTo>
                  <a:pt x="318" y="254"/>
                  <a:pt x="323" y="252"/>
                  <a:pt x="321" y="250"/>
                </a:cubicBezTo>
                <a:cubicBezTo>
                  <a:pt x="322" y="250"/>
                  <a:pt x="323" y="247"/>
                  <a:pt x="323" y="246"/>
                </a:cubicBezTo>
                <a:cubicBezTo>
                  <a:pt x="325" y="246"/>
                  <a:pt x="326" y="243"/>
                  <a:pt x="324" y="242"/>
                </a:cubicBezTo>
                <a:cubicBezTo>
                  <a:pt x="326" y="243"/>
                  <a:pt x="325" y="240"/>
                  <a:pt x="325" y="242"/>
                </a:cubicBezTo>
                <a:cubicBezTo>
                  <a:pt x="325" y="239"/>
                  <a:pt x="327" y="241"/>
                  <a:pt x="325" y="239"/>
                </a:cubicBezTo>
                <a:cubicBezTo>
                  <a:pt x="327" y="239"/>
                  <a:pt x="327" y="238"/>
                  <a:pt x="326" y="238"/>
                </a:cubicBezTo>
                <a:cubicBezTo>
                  <a:pt x="329" y="236"/>
                  <a:pt x="329" y="233"/>
                  <a:pt x="331" y="228"/>
                </a:cubicBezTo>
                <a:cubicBezTo>
                  <a:pt x="330" y="228"/>
                  <a:pt x="329" y="230"/>
                  <a:pt x="329" y="228"/>
                </a:cubicBezTo>
                <a:cubicBezTo>
                  <a:pt x="329" y="228"/>
                  <a:pt x="331" y="228"/>
                  <a:pt x="331" y="227"/>
                </a:cubicBezTo>
                <a:cubicBezTo>
                  <a:pt x="331" y="224"/>
                  <a:pt x="335" y="221"/>
                  <a:pt x="332" y="219"/>
                </a:cubicBezTo>
                <a:cubicBezTo>
                  <a:pt x="332" y="220"/>
                  <a:pt x="332" y="220"/>
                  <a:pt x="332" y="220"/>
                </a:cubicBezTo>
                <a:cubicBezTo>
                  <a:pt x="332" y="220"/>
                  <a:pt x="332" y="216"/>
                  <a:pt x="333" y="216"/>
                </a:cubicBezTo>
                <a:cubicBezTo>
                  <a:pt x="333" y="217"/>
                  <a:pt x="333" y="219"/>
                  <a:pt x="334" y="219"/>
                </a:cubicBezTo>
                <a:cubicBezTo>
                  <a:pt x="334" y="217"/>
                  <a:pt x="334" y="215"/>
                  <a:pt x="336" y="215"/>
                </a:cubicBezTo>
                <a:cubicBezTo>
                  <a:pt x="340" y="204"/>
                  <a:pt x="342" y="193"/>
                  <a:pt x="342" y="183"/>
                </a:cubicBezTo>
                <a:cubicBezTo>
                  <a:pt x="342" y="185"/>
                  <a:pt x="341" y="183"/>
                  <a:pt x="341" y="182"/>
                </a:cubicBezTo>
                <a:cubicBezTo>
                  <a:pt x="344" y="185"/>
                  <a:pt x="343" y="175"/>
                  <a:pt x="341" y="174"/>
                </a:cubicBezTo>
                <a:cubicBezTo>
                  <a:pt x="343" y="173"/>
                  <a:pt x="340" y="167"/>
                  <a:pt x="342" y="170"/>
                </a:cubicBezTo>
                <a:cubicBezTo>
                  <a:pt x="341" y="167"/>
                  <a:pt x="342" y="162"/>
                  <a:pt x="339" y="160"/>
                </a:cubicBezTo>
                <a:cubicBezTo>
                  <a:pt x="341" y="154"/>
                  <a:pt x="335" y="146"/>
                  <a:pt x="337" y="139"/>
                </a:cubicBezTo>
                <a:cubicBezTo>
                  <a:pt x="334" y="138"/>
                  <a:pt x="335" y="136"/>
                  <a:pt x="334" y="135"/>
                </a:cubicBezTo>
                <a:cubicBezTo>
                  <a:pt x="334" y="135"/>
                  <a:pt x="334" y="135"/>
                  <a:pt x="334" y="134"/>
                </a:cubicBezTo>
                <a:cubicBezTo>
                  <a:pt x="335" y="135"/>
                  <a:pt x="335" y="137"/>
                  <a:pt x="336" y="137"/>
                </a:cubicBezTo>
                <a:cubicBezTo>
                  <a:pt x="336" y="135"/>
                  <a:pt x="335" y="132"/>
                  <a:pt x="334" y="134"/>
                </a:cubicBezTo>
                <a:cubicBezTo>
                  <a:pt x="334" y="133"/>
                  <a:pt x="334" y="128"/>
                  <a:pt x="333" y="131"/>
                </a:cubicBezTo>
                <a:cubicBezTo>
                  <a:pt x="331" y="127"/>
                  <a:pt x="331" y="123"/>
                  <a:pt x="330" y="120"/>
                </a:cubicBezTo>
                <a:cubicBezTo>
                  <a:pt x="331" y="121"/>
                  <a:pt x="331" y="120"/>
                  <a:pt x="330" y="119"/>
                </a:cubicBezTo>
                <a:cubicBezTo>
                  <a:pt x="330" y="119"/>
                  <a:pt x="330" y="118"/>
                  <a:pt x="331" y="118"/>
                </a:cubicBezTo>
                <a:cubicBezTo>
                  <a:pt x="332" y="121"/>
                  <a:pt x="331" y="123"/>
                  <a:pt x="333" y="125"/>
                </a:cubicBezTo>
                <a:cubicBezTo>
                  <a:pt x="333" y="121"/>
                  <a:pt x="331" y="119"/>
                  <a:pt x="330" y="116"/>
                </a:cubicBezTo>
                <a:cubicBezTo>
                  <a:pt x="330" y="117"/>
                  <a:pt x="331" y="118"/>
                  <a:pt x="329" y="119"/>
                </a:cubicBezTo>
                <a:cubicBezTo>
                  <a:pt x="329" y="116"/>
                  <a:pt x="330" y="116"/>
                  <a:pt x="331" y="115"/>
                </a:cubicBezTo>
                <a:cubicBezTo>
                  <a:pt x="329" y="114"/>
                  <a:pt x="330" y="112"/>
                  <a:pt x="328" y="112"/>
                </a:cubicBezTo>
                <a:cubicBezTo>
                  <a:pt x="329" y="113"/>
                  <a:pt x="330" y="115"/>
                  <a:pt x="329" y="116"/>
                </a:cubicBezTo>
                <a:cubicBezTo>
                  <a:pt x="328" y="115"/>
                  <a:pt x="327" y="111"/>
                  <a:pt x="328" y="110"/>
                </a:cubicBezTo>
                <a:cubicBezTo>
                  <a:pt x="326" y="110"/>
                  <a:pt x="326" y="109"/>
                  <a:pt x="326" y="108"/>
                </a:cubicBezTo>
                <a:cubicBezTo>
                  <a:pt x="327" y="108"/>
                  <a:pt x="327" y="108"/>
                  <a:pt x="327" y="108"/>
                </a:cubicBezTo>
                <a:cubicBezTo>
                  <a:pt x="326" y="107"/>
                  <a:pt x="327" y="107"/>
                  <a:pt x="327" y="107"/>
                </a:cubicBezTo>
                <a:cubicBezTo>
                  <a:pt x="326" y="106"/>
                  <a:pt x="325" y="106"/>
                  <a:pt x="325" y="105"/>
                </a:cubicBezTo>
                <a:cubicBezTo>
                  <a:pt x="328" y="106"/>
                  <a:pt x="323" y="104"/>
                  <a:pt x="325" y="103"/>
                </a:cubicBezTo>
                <a:cubicBezTo>
                  <a:pt x="324" y="102"/>
                  <a:pt x="323" y="101"/>
                  <a:pt x="323" y="100"/>
                </a:cubicBezTo>
                <a:cubicBezTo>
                  <a:pt x="323" y="100"/>
                  <a:pt x="323" y="101"/>
                  <a:pt x="324" y="101"/>
                </a:cubicBezTo>
                <a:cubicBezTo>
                  <a:pt x="325" y="100"/>
                  <a:pt x="324" y="98"/>
                  <a:pt x="323" y="98"/>
                </a:cubicBezTo>
                <a:cubicBezTo>
                  <a:pt x="322" y="98"/>
                  <a:pt x="322" y="99"/>
                  <a:pt x="322" y="98"/>
                </a:cubicBezTo>
                <a:cubicBezTo>
                  <a:pt x="322" y="98"/>
                  <a:pt x="321" y="97"/>
                  <a:pt x="321" y="97"/>
                </a:cubicBezTo>
                <a:cubicBezTo>
                  <a:pt x="321" y="95"/>
                  <a:pt x="322" y="97"/>
                  <a:pt x="323" y="96"/>
                </a:cubicBezTo>
                <a:cubicBezTo>
                  <a:pt x="320" y="96"/>
                  <a:pt x="322" y="96"/>
                  <a:pt x="322" y="94"/>
                </a:cubicBezTo>
                <a:cubicBezTo>
                  <a:pt x="321" y="92"/>
                  <a:pt x="316" y="92"/>
                  <a:pt x="318" y="89"/>
                </a:cubicBezTo>
                <a:cubicBezTo>
                  <a:pt x="316" y="89"/>
                  <a:pt x="318" y="86"/>
                  <a:pt x="315" y="88"/>
                </a:cubicBezTo>
                <a:cubicBezTo>
                  <a:pt x="315" y="87"/>
                  <a:pt x="315" y="86"/>
                  <a:pt x="315" y="86"/>
                </a:cubicBezTo>
                <a:cubicBezTo>
                  <a:pt x="316" y="87"/>
                  <a:pt x="317" y="87"/>
                  <a:pt x="317" y="86"/>
                </a:cubicBezTo>
                <a:cubicBezTo>
                  <a:pt x="314" y="86"/>
                  <a:pt x="316" y="85"/>
                  <a:pt x="315" y="84"/>
                </a:cubicBezTo>
                <a:cubicBezTo>
                  <a:pt x="313" y="84"/>
                  <a:pt x="315" y="85"/>
                  <a:pt x="314" y="85"/>
                </a:cubicBezTo>
                <a:cubicBezTo>
                  <a:pt x="313" y="84"/>
                  <a:pt x="313" y="83"/>
                  <a:pt x="312" y="83"/>
                </a:cubicBezTo>
                <a:cubicBezTo>
                  <a:pt x="313" y="81"/>
                  <a:pt x="312" y="78"/>
                  <a:pt x="311" y="79"/>
                </a:cubicBezTo>
                <a:cubicBezTo>
                  <a:pt x="312" y="78"/>
                  <a:pt x="312" y="79"/>
                  <a:pt x="313" y="78"/>
                </a:cubicBezTo>
                <a:cubicBezTo>
                  <a:pt x="314" y="80"/>
                  <a:pt x="312" y="82"/>
                  <a:pt x="313" y="83"/>
                </a:cubicBezTo>
                <a:cubicBezTo>
                  <a:pt x="313" y="81"/>
                  <a:pt x="314" y="82"/>
                  <a:pt x="315" y="81"/>
                </a:cubicBezTo>
                <a:cubicBezTo>
                  <a:pt x="313" y="78"/>
                  <a:pt x="312" y="75"/>
                  <a:pt x="310" y="73"/>
                </a:cubicBezTo>
                <a:cubicBezTo>
                  <a:pt x="309" y="74"/>
                  <a:pt x="312" y="74"/>
                  <a:pt x="310" y="74"/>
                </a:cubicBezTo>
                <a:cubicBezTo>
                  <a:pt x="310" y="73"/>
                  <a:pt x="309" y="74"/>
                  <a:pt x="309" y="73"/>
                </a:cubicBezTo>
                <a:cubicBezTo>
                  <a:pt x="309" y="72"/>
                  <a:pt x="310" y="73"/>
                  <a:pt x="310" y="72"/>
                </a:cubicBezTo>
                <a:cubicBezTo>
                  <a:pt x="308" y="72"/>
                  <a:pt x="308" y="69"/>
                  <a:pt x="307" y="70"/>
                </a:cubicBezTo>
                <a:cubicBezTo>
                  <a:pt x="307" y="70"/>
                  <a:pt x="308" y="69"/>
                  <a:pt x="308" y="68"/>
                </a:cubicBezTo>
                <a:cubicBezTo>
                  <a:pt x="306" y="68"/>
                  <a:pt x="306" y="63"/>
                  <a:pt x="303" y="64"/>
                </a:cubicBezTo>
                <a:cubicBezTo>
                  <a:pt x="303" y="63"/>
                  <a:pt x="303" y="58"/>
                  <a:pt x="301" y="59"/>
                </a:cubicBezTo>
                <a:cubicBezTo>
                  <a:pt x="302" y="57"/>
                  <a:pt x="298" y="57"/>
                  <a:pt x="299" y="55"/>
                </a:cubicBezTo>
                <a:cubicBezTo>
                  <a:pt x="296" y="53"/>
                  <a:pt x="294" y="47"/>
                  <a:pt x="290" y="47"/>
                </a:cubicBezTo>
                <a:cubicBezTo>
                  <a:pt x="291" y="47"/>
                  <a:pt x="292" y="49"/>
                  <a:pt x="291" y="49"/>
                </a:cubicBezTo>
                <a:cubicBezTo>
                  <a:pt x="290" y="45"/>
                  <a:pt x="288" y="43"/>
                  <a:pt x="286" y="42"/>
                </a:cubicBezTo>
                <a:cubicBezTo>
                  <a:pt x="286" y="42"/>
                  <a:pt x="287" y="42"/>
                  <a:pt x="287" y="41"/>
                </a:cubicBezTo>
                <a:close/>
                <a:moveTo>
                  <a:pt x="73" y="40"/>
                </a:moveTo>
                <a:cubicBezTo>
                  <a:pt x="71" y="41"/>
                  <a:pt x="70" y="43"/>
                  <a:pt x="69" y="42"/>
                </a:cubicBezTo>
                <a:cubicBezTo>
                  <a:pt x="70" y="41"/>
                  <a:pt x="71" y="40"/>
                  <a:pt x="73" y="40"/>
                </a:cubicBezTo>
                <a:close/>
                <a:moveTo>
                  <a:pt x="64" y="46"/>
                </a:moveTo>
                <a:cubicBezTo>
                  <a:pt x="65" y="48"/>
                  <a:pt x="67" y="45"/>
                  <a:pt x="67" y="44"/>
                </a:cubicBezTo>
                <a:cubicBezTo>
                  <a:pt x="68" y="44"/>
                  <a:pt x="68" y="45"/>
                  <a:pt x="69" y="44"/>
                </a:cubicBezTo>
                <a:cubicBezTo>
                  <a:pt x="69" y="43"/>
                  <a:pt x="68" y="43"/>
                  <a:pt x="68" y="43"/>
                </a:cubicBezTo>
                <a:cubicBezTo>
                  <a:pt x="72" y="43"/>
                  <a:pt x="74" y="38"/>
                  <a:pt x="78" y="38"/>
                </a:cubicBezTo>
                <a:cubicBezTo>
                  <a:pt x="78" y="39"/>
                  <a:pt x="75" y="40"/>
                  <a:pt x="74" y="41"/>
                </a:cubicBezTo>
                <a:cubicBezTo>
                  <a:pt x="75" y="42"/>
                  <a:pt x="74" y="42"/>
                  <a:pt x="74" y="43"/>
                </a:cubicBezTo>
                <a:cubicBezTo>
                  <a:pt x="72" y="43"/>
                  <a:pt x="69" y="45"/>
                  <a:pt x="69" y="49"/>
                </a:cubicBezTo>
                <a:cubicBezTo>
                  <a:pt x="66" y="48"/>
                  <a:pt x="65" y="51"/>
                  <a:pt x="62" y="52"/>
                </a:cubicBezTo>
                <a:cubicBezTo>
                  <a:pt x="63" y="53"/>
                  <a:pt x="63" y="54"/>
                  <a:pt x="62" y="54"/>
                </a:cubicBezTo>
                <a:cubicBezTo>
                  <a:pt x="62" y="53"/>
                  <a:pt x="63" y="52"/>
                  <a:pt x="61" y="53"/>
                </a:cubicBezTo>
                <a:cubicBezTo>
                  <a:pt x="62" y="51"/>
                  <a:pt x="65" y="49"/>
                  <a:pt x="64" y="46"/>
                </a:cubicBezTo>
                <a:close/>
                <a:moveTo>
                  <a:pt x="145" y="4"/>
                </a:moveTo>
                <a:cubicBezTo>
                  <a:pt x="146" y="5"/>
                  <a:pt x="145" y="6"/>
                  <a:pt x="147" y="6"/>
                </a:cubicBezTo>
                <a:cubicBezTo>
                  <a:pt x="145" y="7"/>
                  <a:pt x="140" y="7"/>
                  <a:pt x="139" y="9"/>
                </a:cubicBezTo>
                <a:cubicBezTo>
                  <a:pt x="138" y="10"/>
                  <a:pt x="140" y="9"/>
                  <a:pt x="138" y="9"/>
                </a:cubicBezTo>
                <a:cubicBezTo>
                  <a:pt x="136" y="8"/>
                  <a:pt x="133" y="12"/>
                  <a:pt x="131" y="11"/>
                </a:cubicBezTo>
                <a:cubicBezTo>
                  <a:pt x="135" y="7"/>
                  <a:pt x="139" y="6"/>
                  <a:pt x="145" y="4"/>
                </a:cubicBezTo>
                <a:close/>
                <a:moveTo>
                  <a:pt x="193" y="5"/>
                </a:moveTo>
                <a:cubicBezTo>
                  <a:pt x="194" y="4"/>
                  <a:pt x="197" y="7"/>
                  <a:pt x="198" y="5"/>
                </a:cubicBezTo>
                <a:cubicBezTo>
                  <a:pt x="198" y="8"/>
                  <a:pt x="193" y="4"/>
                  <a:pt x="193" y="7"/>
                </a:cubicBezTo>
                <a:cubicBezTo>
                  <a:pt x="192" y="7"/>
                  <a:pt x="193" y="6"/>
                  <a:pt x="193" y="6"/>
                </a:cubicBezTo>
                <a:cubicBezTo>
                  <a:pt x="192" y="5"/>
                  <a:pt x="195" y="6"/>
                  <a:pt x="193" y="5"/>
                </a:cubicBezTo>
                <a:close/>
                <a:moveTo>
                  <a:pt x="166" y="6"/>
                </a:moveTo>
                <a:cubicBezTo>
                  <a:pt x="168" y="5"/>
                  <a:pt x="175" y="6"/>
                  <a:pt x="178" y="5"/>
                </a:cubicBezTo>
                <a:cubicBezTo>
                  <a:pt x="179" y="5"/>
                  <a:pt x="179" y="6"/>
                  <a:pt x="179" y="6"/>
                </a:cubicBezTo>
                <a:cubicBezTo>
                  <a:pt x="181" y="5"/>
                  <a:pt x="184" y="6"/>
                  <a:pt x="187" y="5"/>
                </a:cubicBezTo>
                <a:cubicBezTo>
                  <a:pt x="187" y="7"/>
                  <a:pt x="187" y="7"/>
                  <a:pt x="189" y="8"/>
                </a:cubicBezTo>
                <a:cubicBezTo>
                  <a:pt x="189" y="7"/>
                  <a:pt x="188" y="7"/>
                  <a:pt x="187" y="7"/>
                </a:cubicBezTo>
                <a:cubicBezTo>
                  <a:pt x="188" y="5"/>
                  <a:pt x="190" y="7"/>
                  <a:pt x="191" y="5"/>
                </a:cubicBezTo>
                <a:cubicBezTo>
                  <a:pt x="191" y="6"/>
                  <a:pt x="191" y="6"/>
                  <a:pt x="192" y="6"/>
                </a:cubicBezTo>
                <a:cubicBezTo>
                  <a:pt x="192" y="7"/>
                  <a:pt x="191" y="7"/>
                  <a:pt x="191" y="7"/>
                </a:cubicBezTo>
                <a:cubicBezTo>
                  <a:pt x="191" y="7"/>
                  <a:pt x="192" y="7"/>
                  <a:pt x="192" y="7"/>
                </a:cubicBezTo>
                <a:cubicBezTo>
                  <a:pt x="189" y="9"/>
                  <a:pt x="180" y="10"/>
                  <a:pt x="177" y="8"/>
                </a:cubicBezTo>
                <a:cubicBezTo>
                  <a:pt x="177" y="8"/>
                  <a:pt x="177" y="9"/>
                  <a:pt x="177" y="9"/>
                </a:cubicBezTo>
                <a:cubicBezTo>
                  <a:pt x="173" y="6"/>
                  <a:pt x="160" y="9"/>
                  <a:pt x="157" y="6"/>
                </a:cubicBezTo>
                <a:cubicBezTo>
                  <a:pt x="160" y="4"/>
                  <a:pt x="163" y="6"/>
                  <a:pt x="168" y="5"/>
                </a:cubicBezTo>
                <a:cubicBezTo>
                  <a:pt x="169" y="6"/>
                  <a:pt x="165" y="5"/>
                  <a:pt x="166" y="6"/>
                </a:cubicBezTo>
                <a:close/>
                <a:moveTo>
                  <a:pt x="203" y="7"/>
                </a:moveTo>
                <a:cubicBezTo>
                  <a:pt x="208" y="8"/>
                  <a:pt x="213" y="7"/>
                  <a:pt x="217" y="9"/>
                </a:cubicBezTo>
                <a:cubicBezTo>
                  <a:pt x="214" y="9"/>
                  <a:pt x="206" y="9"/>
                  <a:pt x="203" y="7"/>
                </a:cubicBezTo>
                <a:close/>
                <a:moveTo>
                  <a:pt x="145" y="7"/>
                </a:moveTo>
                <a:cubicBezTo>
                  <a:pt x="144" y="9"/>
                  <a:pt x="141" y="9"/>
                  <a:pt x="140" y="10"/>
                </a:cubicBezTo>
                <a:cubicBezTo>
                  <a:pt x="141" y="8"/>
                  <a:pt x="142" y="8"/>
                  <a:pt x="145" y="7"/>
                </a:cubicBezTo>
                <a:close/>
                <a:moveTo>
                  <a:pt x="193" y="10"/>
                </a:moveTo>
                <a:cubicBezTo>
                  <a:pt x="195" y="10"/>
                  <a:pt x="193" y="11"/>
                  <a:pt x="193" y="12"/>
                </a:cubicBezTo>
                <a:cubicBezTo>
                  <a:pt x="196" y="10"/>
                  <a:pt x="196" y="9"/>
                  <a:pt x="200" y="10"/>
                </a:cubicBezTo>
                <a:cubicBezTo>
                  <a:pt x="198" y="10"/>
                  <a:pt x="201" y="12"/>
                  <a:pt x="201" y="12"/>
                </a:cubicBezTo>
                <a:cubicBezTo>
                  <a:pt x="202" y="12"/>
                  <a:pt x="202" y="10"/>
                  <a:pt x="203" y="11"/>
                </a:cubicBezTo>
                <a:cubicBezTo>
                  <a:pt x="204" y="11"/>
                  <a:pt x="204" y="12"/>
                  <a:pt x="205" y="12"/>
                </a:cubicBezTo>
                <a:cubicBezTo>
                  <a:pt x="206" y="13"/>
                  <a:pt x="209" y="12"/>
                  <a:pt x="211" y="13"/>
                </a:cubicBezTo>
                <a:cubicBezTo>
                  <a:pt x="211" y="13"/>
                  <a:pt x="213" y="14"/>
                  <a:pt x="212" y="13"/>
                </a:cubicBezTo>
                <a:cubicBezTo>
                  <a:pt x="214" y="14"/>
                  <a:pt x="213" y="14"/>
                  <a:pt x="213" y="14"/>
                </a:cubicBezTo>
                <a:cubicBezTo>
                  <a:pt x="213" y="14"/>
                  <a:pt x="214" y="14"/>
                  <a:pt x="215" y="13"/>
                </a:cubicBezTo>
                <a:cubicBezTo>
                  <a:pt x="216" y="13"/>
                  <a:pt x="214" y="14"/>
                  <a:pt x="215" y="15"/>
                </a:cubicBezTo>
                <a:cubicBezTo>
                  <a:pt x="217" y="15"/>
                  <a:pt x="215" y="14"/>
                  <a:pt x="217" y="14"/>
                </a:cubicBezTo>
                <a:cubicBezTo>
                  <a:pt x="218" y="15"/>
                  <a:pt x="217" y="15"/>
                  <a:pt x="217" y="15"/>
                </a:cubicBezTo>
                <a:cubicBezTo>
                  <a:pt x="218" y="14"/>
                  <a:pt x="219" y="15"/>
                  <a:pt x="220" y="14"/>
                </a:cubicBezTo>
                <a:cubicBezTo>
                  <a:pt x="220" y="16"/>
                  <a:pt x="221" y="17"/>
                  <a:pt x="221" y="18"/>
                </a:cubicBezTo>
                <a:cubicBezTo>
                  <a:pt x="222" y="16"/>
                  <a:pt x="223" y="19"/>
                  <a:pt x="224" y="20"/>
                </a:cubicBezTo>
                <a:cubicBezTo>
                  <a:pt x="223" y="20"/>
                  <a:pt x="223" y="19"/>
                  <a:pt x="221" y="19"/>
                </a:cubicBezTo>
                <a:cubicBezTo>
                  <a:pt x="221" y="23"/>
                  <a:pt x="227" y="19"/>
                  <a:pt x="227" y="22"/>
                </a:cubicBezTo>
                <a:cubicBezTo>
                  <a:pt x="229" y="21"/>
                  <a:pt x="230" y="23"/>
                  <a:pt x="232" y="22"/>
                </a:cubicBezTo>
                <a:cubicBezTo>
                  <a:pt x="231" y="21"/>
                  <a:pt x="230" y="21"/>
                  <a:pt x="229" y="21"/>
                </a:cubicBezTo>
                <a:cubicBezTo>
                  <a:pt x="230" y="18"/>
                  <a:pt x="232" y="22"/>
                  <a:pt x="233" y="22"/>
                </a:cubicBezTo>
                <a:cubicBezTo>
                  <a:pt x="231" y="23"/>
                  <a:pt x="234" y="22"/>
                  <a:pt x="234" y="24"/>
                </a:cubicBezTo>
                <a:cubicBezTo>
                  <a:pt x="234" y="24"/>
                  <a:pt x="234" y="23"/>
                  <a:pt x="234" y="23"/>
                </a:cubicBezTo>
                <a:cubicBezTo>
                  <a:pt x="238" y="26"/>
                  <a:pt x="246" y="28"/>
                  <a:pt x="254" y="30"/>
                </a:cubicBezTo>
                <a:cubicBezTo>
                  <a:pt x="254" y="30"/>
                  <a:pt x="254" y="31"/>
                  <a:pt x="254" y="31"/>
                </a:cubicBezTo>
                <a:cubicBezTo>
                  <a:pt x="256" y="30"/>
                  <a:pt x="257" y="33"/>
                  <a:pt x="259" y="34"/>
                </a:cubicBezTo>
                <a:cubicBezTo>
                  <a:pt x="260" y="34"/>
                  <a:pt x="261" y="34"/>
                  <a:pt x="262" y="34"/>
                </a:cubicBezTo>
                <a:cubicBezTo>
                  <a:pt x="265" y="36"/>
                  <a:pt x="268" y="39"/>
                  <a:pt x="270" y="41"/>
                </a:cubicBezTo>
                <a:cubicBezTo>
                  <a:pt x="271" y="42"/>
                  <a:pt x="273" y="42"/>
                  <a:pt x="274" y="43"/>
                </a:cubicBezTo>
                <a:cubicBezTo>
                  <a:pt x="274" y="43"/>
                  <a:pt x="277" y="47"/>
                  <a:pt x="277" y="46"/>
                </a:cubicBezTo>
                <a:cubicBezTo>
                  <a:pt x="278" y="48"/>
                  <a:pt x="278" y="48"/>
                  <a:pt x="278" y="49"/>
                </a:cubicBezTo>
                <a:cubicBezTo>
                  <a:pt x="276" y="49"/>
                  <a:pt x="279" y="54"/>
                  <a:pt x="277" y="53"/>
                </a:cubicBezTo>
                <a:cubicBezTo>
                  <a:pt x="277" y="54"/>
                  <a:pt x="278" y="54"/>
                  <a:pt x="279" y="55"/>
                </a:cubicBezTo>
                <a:cubicBezTo>
                  <a:pt x="280" y="54"/>
                  <a:pt x="279" y="54"/>
                  <a:pt x="278" y="52"/>
                </a:cubicBezTo>
                <a:cubicBezTo>
                  <a:pt x="280" y="52"/>
                  <a:pt x="279" y="53"/>
                  <a:pt x="280" y="53"/>
                </a:cubicBezTo>
                <a:cubicBezTo>
                  <a:pt x="280" y="52"/>
                  <a:pt x="280" y="51"/>
                  <a:pt x="279" y="51"/>
                </a:cubicBezTo>
                <a:cubicBezTo>
                  <a:pt x="281" y="50"/>
                  <a:pt x="281" y="53"/>
                  <a:pt x="281" y="55"/>
                </a:cubicBezTo>
                <a:cubicBezTo>
                  <a:pt x="282" y="53"/>
                  <a:pt x="283" y="55"/>
                  <a:pt x="284" y="57"/>
                </a:cubicBezTo>
                <a:cubicBezTo>
                  <a:pt x="284" y="58"/>
                  <a:pt x="283" y="58"/>
                  <a:pt x="283" y="58"/>
                </a:cubicBezTo>
                <a:cubicBezTo>
                  <a:pt x="284" y="60"/>
                  <a:pt x="285" y="58"/>
                  <a:pt x="285" y="59"/>
                </a:cubicBezTo>
                <a:cubicBezTo>
                  <a:pt x="287" y="65"/>
                  <a:pt x="294" y="68"/>
                  <a:pt x="296" y="71"/>
                </a:cubicBezTo>
                <a:cubicBezTo>
                  <a:pt x="296" y="76"/>
                  <a:pt x="300" y="77"/>
                  <a:pt x="302" y="79"/>
                </a:cubicBezTo>
                <a:cubicBezTo>
                  <a:pt x="305" y="81"/>
                  <a:pt x="307" y="83"/>
                  <a:pt x="308" y="86"/>
                </a:cubicBezTo>
                <a:cubicBezTo>
                  <a:pt x="313" y="92"/>
                  <a:pt x="321" y="105"/>
                  <a:pt x="322" y="114"/>
                </a:cubicBezTo>
                <a:cubicBezTo>
                  <a:pt x="322" y="120"/>
                  <a:pt x="325" y="127"/>
                  <a:pt x="327" y="135"/>
                </a:cubicBezTo>
                <a:cubicBezTo>
                  <a:pt x="326" y="140"/>
                  <a:pt x="327" y="145"/>
                  <a:pt x="327" y="149"/>
                </a:cubicBezTo>
                <a:cubicBezTo>
                  <a:pt x="328" y="164"/>
                  <a:pt x="326" y="188"/>
                  <a:pt x="324" y="202"/>
                </a:cubicBezTo>
                <a:cubicBezTo>
                  <a:pt x="324" y="204"/>
                  <a:pt x="325" y="209"/>
                  <a:pt x="323" y="208"/>
                </a:cubicBezTo>
                <a:cubicBezTo>
                  <a:pt x="322" y="214"/>
                  <a:pt x="319" y="220"/>
                  <a:pt x="320" y="224"/>
                </a:cubicBezTo>
                <a:cubicBezTo>
                  <a:pt x="320" y="224"/>
                  <a:pt x="320" y="225"/>
                  <a:pt x="319" y="225"/>
                </a:cubicBezTo>
                <a:cubicBezTo>
                  <a:pt x="317" y="239"/>
                  <a:pt x="305" y="248"/>
                  <a:pt x="302" y="261"/>
                </a:cubicBezTo>
                <a:cubicBezTo>
                  <a:pt x="301" y="261"/>
                  <a:pt x="295" y="268"/>
                  <a:pt x="295" y="270"/>
                </a:cubicBezTo>
                <a:cubicBezTo>
                  <a:pt x="294" y="271"/>
                  <a:pt x="291" y="276"/>
                  <a:pt x="291" y="278"/>
                </a:cubicBezTo>
                <a:cubicBezTo>
                  <a:pt x="291" y="279"/>
                  <a:pt x="290" y="279"/>
                  <a:pt x="290" y="278"/>
                </a:cubicBezTo>
                <a:cubicBezTo>
                  <a:pt x="287" y="280"/>
                  <a:pt x="285" y="292"/>
                  <a:pt x="279" y="297"/>
                </a:cubicBezTo>
                <a:cubicBezTo>
                  <a:pt x="278" y="298"/>
                  <a:pt x="277" y="298"/>
                  <a:pt x="277" y="298"/>
                </a:cubicBezTo>
                <a:cubicBezTo>
                  <a:pt x="275" y="300"/>
                  <a:pt x="275" y="301"/>
                  <a:pt x="273" y="302"/>
                </a:cubicBezTo>
                <a:cubicBezTo>
                  <a:pt x="272" y="303"/>
                  <a:pt x="262" y="313"/>
                  <a:pt x="268" y="308"/>
                </a:cubicBezTo>
                <a:cubicBezTo>
                  <a:pt x="267" y="310"/>
                  <a:pt x="263" y="310"/>
                  <a:pt x="263" y="313"/>
                </a:cubicBezTo>
                <a:cubicBezTo>
                  <a:pt x="257" y="314"/>
                  <a:pt x="261" y="317"/>
                  <a:pt x="256" y="316"/>
                </a:cubicBezTo>
                <a:cubicBezTo>
                  <a:pt x="257" y="318"/>
                  <a:pt x="258" y="316"/>
                  <a:pt x="258" y="319"/>
                </a:cubicBezTo>
                <a:cubicBezTo>
                  <a:pt x="257" y="319"/>
                  <a:pt x="257" y="317"/>
                  <a:pt x="256" y="317"/>
                </a:cubicBezTo>
                <a:cubicBezTo>
                  <a:pt x="244" y="333"/>
                  <a:pt x="223" y="333"/>
                  <a:pt x="209" y="344"/>
                </a:cubicBezTo>
                <a:cubicBezTo>
                  <a:pt x="206" y="345"/>
                  <a:pt x="199" y="345"/>
                  <a:pt x="193" y="345"/>
                </a:cubicBezTo>
                <a:cubicBezTo>
                  <a:pt x="182" y="346"/>
                  <a:pt x="171" y="351"/>
                  <a:pt x="161" y="349"/>
                </a:cubicBezTo>
                <a:cubicBezTo>
                  <a:pt x="149" y="346"/>
                  <a:pt x="136" y="338"/>
                  <a:pt x="120" y="339"/>
                </a:cubicBezTo>
                <a:cubicBezTo>
                  <a:pt x="117" y="335"/>
                  <a:pt x="111" y="337"/>
                  <a:pt x="109" y="334"/>
                </a:cubicBezTo>
                <a:cubicBezTo>
                  <a:pt x="107" y="337"/>
                  <a:pt x="100" y="332"/>
                  <a:pt x="96" y="331"/>
                </a:cubicBezTo>
                <a:cubicBezTo>
                  <a:pt x="96" y="328"/>
                  <a:pt x="94" y="327"/>
                  <a:pt x="94" y="325"/>
                </a:cubicBezTo>
                <a:cubicBezTo>
                  <a:pt x="93" y="325"/>
                  <a:pt x="92" y="324"/>
                  <a:pt x="91" y="325"/>
                </a:cubicBezTo>
                <a:cubicBezTo>
                  <a:pt x="91" y="325"/>
                  <a:pt x="93" y="325"/>
                  <a:pt x="93" y="327"/>
                </a:cubicBezTo>
                <a:cubicBezTo>
                  <a:pt x="93" y="326"/>
                  <a:pt x="91" y="326"/>
                  <a:pt x="90" y="326"/>
                </a:cubicBezTo>
                <a:cubicBezTo>
                  <a:pt x="90" y="325"/>
                  <a:pt x="88" y="325"/>
                  <a:pt x="90" y="325"/>
                </a:cubicBezTo>
                <a:cubicBezTo>
                  <a:pt x="88" y="321"/>
                  <a:pt x="83" y="323"/>
                  <a:pt x="82" y="318"/>
                </a:cubicBezTo>
                <a:cubicBezTo>
                  <a:pt x="82" y="317"/>
                  <a:pt x="81" y="317"/>
                  <a:pt x="80" y="317"/>
                </a:cubicBezTo>
                <a:cubicBezTo>
                  <a:pt x="80" y="316"/>
                  <a:pt x="81" y="315"/>
                  <a:pt x="79" y="314"/>
                </a:cubicBezTo>
                <a:cubicBezTo>
                  <a:pt x="78" y="315"/>
                  <a:pt x="80" y="318"/>
                  <a:pt x="78" y="316"/>
                </a:cubicBezTo>
                <a:cubicBezTo>
                  <a:pt x="77" y="316"/>
                  <a:pt x="78" y="317"/>
                  <a:pt x="79" y="317"/>
                </a:cubicBezTo>
                <a:cubicBezTo>
                  <a:pt x="77" y="318"/>
                  <a:pt x="73" y="316"/>
                  <a:pt x="73" y="313"/>
                </a:cubicBezTo>
                <a:cubicBezTo>
                  <a:pt x="67" y="311"/>
                  <a:pt x="65" y="303"/>
                  <a:pt x="60" y="301"/>
                </a:cubicBezTo>
                <a:cubicBezTo>
                  <a:pt x="59" y="297"/>
                  <a:pt x="52" y="292"/>
                  <a:pt x="49" y="290"/>
                </a:cubicBezTo>
                <a:cubicBezTo>
                  <a:pt x="47" y="288"/>
                  <a:pt x="46" y="285"/>
                  <a:pt x="43" y="285"/>
                </a:cubicBezTo>
                <a:cubicBezTo>
                  <a:pt x="45" y="283"/>
                  <a:pt x="42" y="281"/>
                  <a:pt x="43" y="280"/>
                </a:cubicBezTo>
                <a:cubicBezTo>
                  <a:pt x="42" y="279"/>
                  <a:pt x="40" y="278"/>
                  <a:pt x="39" y="276"/>
                </a:cubicBezTo>
                <a:cubicBezTo>
                  <a:pt x="39" y="278"/>
                  <a:pt x="37" y="273"/>
                  <a:pt x="37" y="272"/>
                </a:cubicBezTo>
                <a:cubicBezTo>
                  <a:pt x="34" y="267"/>
                  <a:pt x="28" y="254"/>
                  <a:pt x="24" y="248"/>
                </a:cubicBezTo>
                <a:cubicBezTo>
                  <a:pt x="24" y="247"/>
                  <a:pt x="24" y="248"/>
                  <a:pt x="25" y="248"/>
                </a:cubicBezTo>
                <a:cubicBezTo>
                  <a:pt x="23" y="244"/>
                  <a:pt x="22" y="241"/>
                  <a:pt x="21" y="235"/>
                </a:cubicBezTo>
                <a:cubicBezTo>
                  <a:pt x="20" y="235"/>
                  <a:pt x="20" y="236"/>
                  <a:pt x="20" y="236"/>
                </a:cubicBezTo>
                <a:cubicBezTo>
                  <a:pt x="18" y="235"/>
                  <a:pt x="21" y="235"/>
                  <a:pt x="21" y="234"/>
                </a:cubicBezTo>
                <a:cubicBezTo>
                  <a:pt x="20" y="234"/>
                  <a:pt x="20" y="235"/>
                  <a:pt x="19" y="234"/>
                </a:cubicBezTo>
                <a:cubicBezTo>
                  <a:pt x="20" y="226"/>
                  <a:pt x="11" y="217"/>
                  <a:pt x="13" y="207"/>
                </a:cubicBezTo>
                <a:cubicBezTo>
                  <a:pt x="13" y="207"/>
                  <a:pt x="12" y="205"/>
                  <a:pt x="13" y="204"/>
                </a:cubicBezTo>
                <a:cubicBezTo>
                  <a:pt x="13" y="204"/>
                  <a:pt x="12" y="205"/>
                  <a:pt x="12" y="205"/>
                </a:cubicBezTo>
                <a:cubicBezTo>
                  <a:pt x="12" y="202"/>
                  <a:pt x="13" y="198"/>
                  <a:pt x="11" y="195"/>
                </a:cubicBezTo>
                <a:cubicBezTo>
                  <a:pt x="13" y="190"/>
                  <a:pt x="11" y="182"/>
                  <a:pt x="13" y="179"/>
                </a:cubicBezTo>
                <a:cubicBezTo>
                  <a:pt x="13" y="177"/>
                  <a:pt x="12" y="176"/>
                  <a:pt x="13" y="175"/>
                </a:cubicBezTo>
                <a:cubicBezTo>
                  <a:pt x="15" y="175"/>
                  <a:pt x="13" y="179"/>
                  <a:pt x="15" y="177"/>
                </a:cubicBezTo>
                <a:cubicBezTo>
                  <a:pt x="15" y="178"/>
                  <a:pt x="15" y="181"/>
                  <a:pt x="13" y="182"/>
                </a:cubicBezTo>
                <a:cubicBezTo>
                  <a:pt x="14" y="184"/>
                  <a:pt x="15" y="180"/>
                  <a:pt x="16" y="182"/>
                </a:cubicBezTo>
                <a:cubicBezTo>
                  <a:pt x="16" y="179"/>
                  <a:pt x="16" y="179"/>
                  <a:pt x="16" y="177"/>
                </a:cubicBezTo>
                <a:cubicBezTo>
                  <a:pt x="15" y="176"/>
                  <a:pt x="15" y="174"/>
                  <a:pt x="13" y="174"/>
                </a:cubicBezTo>
                <a:cubicBezTo>
                  <a:pt x="13" y="173"/>
                  <a:pt x="14" y="173"/>
                  <a:pt x="15" y="173"/>
                </a:cubicBezTo>
                <a:cubicBezTo>
                  <a:pt x="16" y="174"/>
                  <a:pt x="15" y="176"/>
                  <a:pt x="16" y="176"/>
                </a:cubicBezTo>
                <a:cubicBezTo>
                  <a:pt x="18" y="170"/>
                  <a:pt x="15" y="164"/>
                  <a:pt x="19" y="159"/>
                </a:cubicBezTo>
                <a:cubicBezTo>
                  <a:pt x="18" y="158"/>
                  <a:pt x="18" y="157"/>
                  <a:pt x="18" y="156"/>
                </a:cubicBezTo>
                <a:cubicBezTo>
                  <a:pt x="19" y="154"/>
                  <a:pt x="19" y="156"/>
                  <a:pt x="18" y="157"/>
                </a:cubicBezTo>
                <a:cubicBezTo>
                  <a:pt x="24" y="147"/>
                  <a:pt x="26" y="139"/>
                  <a:pt x="31" y="129"/>
                </a:cubicBezTo>
                <a:cubicBezTo>
                  <a:pt x="29" y="129"/>
                  <a:pt x="30" y="131"/>
                  <a:pt x="29" y="132"/>
                </a:cubicBezTo>
                <a:cubicBezTo>
                  <a:pt x="28" y="131"/>
                  <a:pt x="30" y="129"/>
                  <a:pt x="30" y="128"/>
                </a:cubicBezTo>
                <a:cubicBezTo>
                  <a:pt x="30" y="128"/>
                  <a:pt x="31" y="129"/>
                  <a:pt x="31" y="129"/>
                </a:cubicBezTo>
                <a:cubicBezTo>
                  <a:pt x="30" y="127"/>
                  <a:pt x="31" y="126"/>
                  <a:pt x="32" y="124"/>
                </a:cubicBezTo>
                <a:cubicBezTo>
                  <a:pt x="33" y="125"/>
                  <a:pt x="31" y="126"/>
                  <a:pt x="31" y="127"/>
                </a:cubicBezTo>
                <a:cubicBezTo>
                  <a:pt x="35" y="124"/>
                  <a:pt x="40" y="113"/>
                  <a:pt x="45" y="108"/>
                </a:cubicBezTo>
                <a:cubicBezTo>
                  <a:pt x="44" y="107"/>
                  <a:pt x="43" y="107"/>
                  <a:pt x="44" y="106"/>
                </a:cubicBezTo>
                <a:cubicBezTo>
                  <a:pt x="45" y="106"/>
                  <a:pt x="44" y="106"/>
                  <a:pt x="44" y="106"/>
                </a:cubicBezTo>
                <a:cubicBezTo>
                  <a:pt x="45" y="107"/>
                  <a:pt x="47" y="104"/>
                  <a:pt x="47" y="101"/>
                </a:cubicBezTo>
                <a:cubicBezTo>
                  <a:pt x="45" y="105"/>
                  <a:pt x="42" y="109"/>
                  <a:pt x="39" y="113"/>
                </a:cubicBezTo>
                <a:cubicBezTo>
                  <a:pt x="42" y="107"/>
                  <a:pt x="47" y="98"/>
                  <a:pt x="52" y="92"/>
                </a:cubicBezTo>
                <a:cubicBezTo>
                  <a:pt x="50" y="95"/>
                  <a:pt x="48" y="98"/>
                  <a:pt x="48" y="101"/>
                </a:cubicBezTo>
                <a:cubicBezTo>
                  <a:pt x="58" y="86"/>
                  <a:pt x="69" y="74"/>
                  <a:pt x="81" y="60"/>
                </a:cubicBezTo>
                <a:cubicBezTo>
                  <a:pt x="81" y="60"/>
                  <a:pt x="81" y="60"/>
                  <a:pt x="81" y="61"/>
                </a:cubicBezTo>
                <a:cubicBezTo>
                  <a:pt x="82" y="59"/>
                  <a:pt x="83" y="58"/>
                  <a:pt x="85" y="56"/>
                </a:cubicBezTo>
                <a:cubicBezTo>
                  <a:pt x="85" y="56"/>
                  <a:pt x="84" y="56"/>
                  <a:pt x="85" y="57"/>
                </a:cubicBezTo>
                <a:cubicBezTo>
                  <a:pt x="89" y="52"/>
                  <a:pt x="95" y="47"/>
                  <a:pt x="97" y="44"/>
                </a:cubicBezTo>
                <a:cubicBezTo>
                  <a:pt x="102" y="41"/>
                  <a:pt x="105" y="36"/>
                  <a:pt x="109" y="35"/>
                </a:cubicBezTo>
                <a:cubicBezTo>
                  <a:pt x="113" y="31"/>
                  <a:pt x="118" y="26"/>
                  <a:pt x="124" y="26"/>
                </a:cubicBezTo>
                <a:cubicBezTo>
                  <a:pt x="124" y="25"/>
                  <a:pt x="122" y="26"/>
                  <a:pt x="122" y="25"/>
                </a:cubicBezTo>
                <a:cubicBezTo>
                  <a:pt x="126" y="26"/>
                  <a:pt x="127" y="20"/>
                  <a:pt x="128" y="23"/>
                </a:cubicBezTo>
                <a:cubicBezTo>
                  <a:pt x="129" y="22"/>
                  <a:pt x="131" y="20"/>
                  <a:pt x="130" y="20"/>
                </a:cubicBezTo>
                <a:cubicBezTo>
                  <a:pt x="130" y="19"/>
                  <a:pt x="131" y="20"/>
                  <a:pt x="132" y="21"/>
                </a:cubicBezTo>
                <a:cubicBezTo>
                  <a:pt x="132" y="20"/>
                  <a:pt x="132" y="20"/>
                  <a:pt x="133" y="19"/>
                </a:cubicBezTo>
                <a:cubicBezTo>
                  <a:pt x="133" y="19"/>
                  <a:pt x="133" y="20"/>
                  <a:pt x="133" y="20"/>
                </a:cubicBezTo>
                <a:cubicBezTo>
                  <a:pt x="134" y="20"/>
                  <a:pt x="134" y="18"/>
                  <a:pt x="133" y="17"/>
                </a:cubicBezTo>
                <a:cubicBezTo>
                  <a:pt x="135" y="18"/>
                  <a:pt x="137" y="18"/>
                  <a:pt x="137" y="16"/>
                </a:cubicBezTo>
                <a:cubicBezTo>
                  <a:pt x="138" y="16"/>
                  <a:pt x="138" y="17"/>
                  <a:pt x="140" y="16"/>
                </a:cubicBezTo>
                <a:cubicBezTo>
                  <a:pt x="140" y="18"/>
                  <a:pt x="139" y="17"/>
                  <a:pt x="138" y="17"/>
                </a:cubicBezTo>
                <a:cubicBezTo>
                  <a:pt x="138" y="18"/>
                  <a:pt x="139" y="18"/>
                  <a:pt x="140" y="18"/>
                </a:cubicBezTo>
                <a:cubicBezTo>
                  <a:pt x="139" y="19"/>
                  <a:pt x="137" y="19"/>
                  <a:pt x="135" y="20"/>
                </a:cubicBezTo>
                <a:cubicBezTo>
                  <a:pt x="135" y="20"/>
                  <a:pt x="136" y="20"/>
                  <a:pt x="136" y="20"/>
                </a:cubicBezTo>
                <a:cubicBezTo>
                  <a:pt x="132" y="20"/>
                  <a:pt x="133" y="24"/>
                  <a:pt x="128" y="25"/>
                </a:cubicBezTo>
                <a:cubicBezTo>
                  <a:pt x="129" y="27"/>
                  <a:pt x="133" y="23"/>
                  <a:pt x="133" y="24"/>
                </a:cubicBezTo>
                <a:cubicBezTo>
                  <a:pt x="134" y="24"/>
                  <a:pt x="133" y="22"/>
                  <a:pt x="135" y="22"/>
                </a:cubicBezTo>
                <a:cubicBezTo>
                  <a:pt x="135" y="24"/>
                  <a:pt x="135" y="22"/>
                  <a:pt x="134" y="23"/>
                </a:cubicBezTo>
                <a:cubicBezTo>
                  <a:pt x="135" y="25"/>
                  <a:pt x="138" y="24"/>
                  <a:pt x="139" y="24"/>
                </a:cubicBezTo>
                <a:cubicBezTo>
                  <a:pt x="138" y="22"/>
                  <a:pt x="138" y="24"/>
                  <a:pt x="136" y="24"/>
                </a:cubicBezTo>
                <a:cubicBezTo>
                  <a:pt x="136" y="23"/>
                  <a:pt x="137" y="23"/>
                  <a:pt x="137" y="22"/>
                </a:cubicBezTo>
                <a:cubicBezTo>
                  <a:pt x="138" y="23"/>
                  <a:pt x="140" y="22"/>
                  <a:pt x="141" y="23"/>
                </a:cubicBezTo>
                <a:cubicBezTo>
                  <a:pt x="141" y="20"/>
                  <a:pt x="139" y="23"/>
                  <a:pt x="138" y="22"/>
                </a:cubicBezTo>
                <a:cubicBezTo>
                  <a:pt x="139" y="22"/>
                  <a:pt x="139" y="20"/>
                  <a:pt x="137" y="21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45" y="13"/>
                  <a:pt x="157" y="18"/>
                  <a:pt x="167" y="19"/>
                </a:cubicBezTo>
                <a:cubicBezTo>
                  <a:pt x="166" y="20"/>
                  <a:pt x="163" y="20"/>
                  <a:pt x="164" y="22"/>
                </a:cubicBezTo>
                <a:cubicBezTo>
                  <a:pt x="164" y="22"/>
                  <a:pt x="169" y="21"/>
                  <a:pt x="173" y="22"/>
                </a:cubicBezTo>
                <a:cubicBezTo>
                  <a:pt x="174" y="21"/>
                  <a:pt x="172" y="20"/>
                  <a:pt x="173" y="20"/>
                </a:cubicBezTo>
                <a:cubicBezTo>
                  <a:pt x="174" y="20"/>
                  <a:pt x="174" y="21"/>
                  <a:pt x="174" y="21"/>
                </a:cubicBezTo>
                <a:cubicBezTo>
                  <a:pt x="175" y="21"/>
                  <a:pt x="174" y="20"/>
                  <a:pt x="175" y="19"/>
                </a:cubicBezTo>
                <a:cubicBezTo>
                  <a:pt x="174" y="20"/>
                  <a:pt x="173" y="19"/>
                  <a:pt x="172" y="20"/>
                </a:cubicBezTo>
                <a:cubicBezTo>
                  <a:pt x="172" y="19"/>
                  <a:pt x="171" y="20"/>
                  <a:pt x="169" y="19"/>
                </a:cubicBezTo>
                <a:cubicBezTo>
                  <a:pt x="174" y="17"/>
                  <a:pt x="177" y="20"/>
                  <a:pt x="181" y="19"/>
                </a:cubicBezTo>
                <a:cubicBezTo>
                  <a:pt x="182" y="19"/>
                  <a:pt x="182" y="21"/>
                  <a:pt x="181" y="20"/>
                </a:cubicBezTo>
                <a:cubicBezTo>
                  <a:pt x="182" y="21"/>
                  <a:pt x="184" y="20"/>
                  <a:pt x="184" y="22"/>
                </a:cubicBezTo>
                <a:cubicBezTo>
                  <a:pt x="186" y="22"/>
                  <a:pt x="183" y="21"/>
                  <a:pt x="184" y="20"/>
                </a:cubicBezTo>
                <a:cubicBezTo>
                  <a:pt x="187" y="21"/>
                  <a:pt x="187" y="21"/>
                  <a:pt x="189" y="22"/>
                </a:cubicBezTo>
                <a:cubicBezTo>
                  <a:pt x="190" y="24"/>
                  <a:pt x="188" y="23"/>
                  <a:pt x="188" y="24"/>
                </a:cubicBezTo>
                <a:cubicBezTo>
                  <a:pt x="188" y="25"/>
                  <a:pt x="190" y="24"/>
                  <a:pt x="191" y="25"/>
                </a:cubicBezTo>
                <a:cubicBezTo>
                  <a:pt x="191" y="24"/>
                  <a:pt x="191" y="24"/>
                  <a:pt x="191" y="23"/>
                </a:cubicBezTo>
                <a:cubicBezTo>
                  <a:pt x="192" y="23"/>
                  <a:pt x="194" y="23"/>
                  <a:pt x="194" y="25"/>
                </a:cubicBezTo>
                <a:cubicBezTo>
                  <a:pt x="193" y="24"/>
                  <a:pt x="192" y="24"/>
                  <a:pt x="191" y="25"/>
                </a:cubicBezTo>
                <a:cubicBezTo>
                  <a:pt x="199" y="25"/>
                  <a:pt x="214" y="26"/>
                  <a:pt x="221" y="31"/>
                </a:cubicBezTo>
                <a:cubicBezTo>
                  <a:pt x="224" y="29"/>
                  <a:pt x="225" y="32"/>
                  <a:pt x="228" y="30"/>
                </a:cubicBezTo>
                <a:cubicBezTo>
                  <a:pt x="228" y="30"/>
                  <a:pt x="227" y="30"/>
                  <a:pt x="227" y="30"/>
                </a:cubicBezTo>
                <a:cubicBezTo>
                  <a:pt x="228" y="31"/>
                  <a:pt x="227" y="31"/>
                  <a:pt x="228" y="33"/>
                </a:cubicBezTo>
                <a:cubicBezTo>
                  <a:pt x="226" y="33"/>
                  <a:pt x="227" y="32"/>
                  <a:pt x="227" y="31"/>
                </a:cubicBezTo>
                <a:cubicBezTo>
                  <a:pt x="226" y="31"/>
                  <a:pt x="225" y="33"/>
                  <a:pt x="224" y="32"/>
                </a:cubicBezTo>
                <a:cubicBezTo>
                  <a:pt x="226" y="33"/>
                  <a:pt x="229" y="36"/>
                  <a:pt x="233" y="35"/>
                </a:cubicBezTo>
                <a:cubicBezTo>
                  <a:pt x="233" y="34"/>
                  <a:pt x="232" y="34"/>
                  <a:pt x="231" y="34"/>
                </a:cubicBezTo>
                <a:cubicBezTo>
                  <a:pt x="231" y="33"/>
                  <a:pt x="237" y="34"/>
                  <a:pt x="237" y="36"/>
                </a:cubicBezTo>
                <a:cubicBezTo>
                  <a:pt x="236" y="36"/>
                  <a:pt x="236" y="35"/>
                  <a:pt x="236" y="35"/>
                </a:cubicBezTo>
                <a:cubicBezTo>
                  <a:pt x="238" y="37"/>
                  <a:pt x="242" y="38"/>
                  <a:pt x="244" y="38"/>
                </a:cubicBezTo>
                <a:cubicBezTo>
                  <a:pt x="252" y="44"/>
                  <a:pt x="266" y="48"/>
                  <a:pt x="273" y="57"/>
                </a:cubicBezTo>
                <a:cubicBezTo>
                  <a:pt x="275" y="54"/>
                  <a:pt x="272" y="51"/>
                  <a:pt x="270" y="50"/>
                </a:cubicBezTo>
                <a:cubicBezTo>
                  <a:pt x="270" y="50"/>
                  <a:pt x="271" y="50"/>
                  <a:pt x="271" y="50"/>
                </a:cubicBezTo>
                <a:cubicBezTo>
                  <a:pt x="271" y="49"/>
                  <a:pt x="270" y="49"/>
                  <a:pt x="269" y="49"/>
                </a:cubicBezTo>
                <a:cubicBezTo>
                  <a:pt x="270" y="49"/>
                  <a:pt x="270" y="48"/>
                  <a:pt x="270" y="48"/>
                </a:cubicBezTo>
                <a:cubicBezTo>
                  <a:pt x="269" y="48"/>
                  <a:pt x="269" y="49"/>
                  <a:pt x="268" y="49"/>
                </a:cubicBezTo>
                <a:cubicBezTo>
                  <a:pt x="269" y="48"/>
                  <a:pt x="268" y="48"/>
                  <a:pt x="267" y="48"/>
                </a:cubicBezTo>
                <a:cubicBezTo>
                  <a:pt x="269" y="47"/>
                  <a:pt x="272" y="48"/>
                  <a:pt x="272" y="50"/>
                </a:cubicBezTo>
                <a:cubicBezTo>
                  <a:pt x="273" y="50"/>
                  <a:pt x="272" y="47"/>
                  <a:pt x="274" y="48"/>
                </a:cubicBezTo>
                <a:cubicBezTo>
                  <a:pt x="273" y="49"/>
                  <a:pt x="273" y="49"/>
                  <a:pt x="273" y="50"/>
                </a:cubicBezTo>
                <a:cubicBezTo>
                  <a:pt x="273" y="51"/>
                  <a:pt x="275" y="50"/>
                  <a:pt x="276" y="53"/>
                </a:cubicBezTo>
                <a:cubicBezTo>
                  <a:pt x="277" y="53"/>
                  <a:pt x="276" y="51"/>
                  <a:pt x="277" y="52"/>
                </a:cubicBezTo>
                <a:cubicBezTo>
                  <a:pt x="277" y="51"/>
                  <a:pt x="276" y="51"/>
                  <a:pt x="276" y="50"/>
                </a:cubicBezTo>
                <a:cubicBezTo>
                  <a:pt x="277" y="51"/>
                  <a:pt x="276" y="49"/>
                  <a:pt x="277" y="49"/>
                </a:cubicBezTo>
                <a:cubicBezTo>
                  <a:pt x="276" y="47"/>
                  <a:pt x="273" y="48"/>
                  <a:pt x="271" y="47"/>
                </a:cubicBezTo>
                <a:cubicBezTo>
                  <a:pt x="272" y="46"/>
                  <a:pt x="268" y="45"/>
                  <a:pt x="266" y="44"/>
                </a:cubicBezTo>
                <a:cubicBezTo>
                  <a:pt x="265" y="44"/>
                  <a:pt x="267" y="46"/>
                  <a:pt x="265" y="46"/>
                </a:cubicBezTo>
                <a:cubicBezTo>
                  <a:pt x="263" y="46"/>
                  <a:pt x="265" y="45"/>
                  <a:pt x="265" y="44"/>
                </a:cubicBezTo>
                <a:cubicBezTo>
                  <a:pt x="263" y="44"/>
                  <a:pt x="263" y="42"/>
                  <a:pt x="262" y="43"/>
                </a:cubicBezTo>
                <a:cubicBezTo>
                  <a:pt x="261" y="42"/>
                  <a:pt x="261" y="42"/>
                  <a:pt x="262" y="41"/>
                </a:cubicBezTo>
                <a:cubicBezTo>
                  <a:pt x="259" y="42"/>
                  <a:pt x="255" y="40"/>
                  <a:pt x="252" y="38"/>
                </a:cubicBezTo>
                <a:cubicBezTo>
                  <a:pt x="238" y="30"/>
                  <a:pt x="222" y="25"/>
                  <a:pt x="203" y="22"/>
                </a:cubicBezTo>
                <a:cubicBezTo>
                  <a:pt x="192" y="20"/>
                  <a:pt x="183" y="14"/>
                  <a:pt x="171" y="14"/>
                </a:cubicBezTo>
                <a:cubicBezTo>
                  <a:pt x="165" y="14"/>
                  <a:pt x="159" y="14"/>
                  <a:pt x="153" y="13"/>
                </a:cubicBezTo>
                <a:cubicBezTo>
                  <a:pt x="155" y="12"/>
                  <a:pt x="160" y="9"/>
                  <a:pt x="162" y="13"/>
                </a:cubicBezTo>
                <a:cubicBezTo>
                  <a:pt x="163" y="13"/>
                  <a:pt x="163" y="13"/>
                  <a:pt x="164" y="13"/>
                </a:cubicBezTo>
                <a:cubicBezTo>
                  <a:pt x="164" y="12"/>
                  <a:pt x="163" y="12"/>
                  <a:pt x="163" y="12"/>
                </a:cubicBezTo>
                <a:cubicBezTo>
                  <a:pt x="167" y="10"/>
                  <a:pt x="170" y="13"/>
                  <a:pt x="174" y="13"/>
                </a:cubicBezTo>
                <a:cubicBezTo>
                  <a:pt x="174" y="12"/>
                  <a:pt x="172" y="11"/>
                  <a:pt x="172" y="13"/>
                </a:cubicBezTo>
                <a:cubicBezTo>
                  <a:pt x="172" y="9"/>
                  <a:pt x="177" y="12"/>
                  <a:pt x="180" y="13"/>
                </a:cubicBezTo>
                <a:cubicBezTo>
                  <a:pt x="183" y="13"/>
                  <a:pt x="184" y="12"/>
                  <a:pt x="186" y="13"/>
                </a:cubicBezTo>
                <a:cubicBezTo>
                  <a:pt x="187" y="12"/>
                  <a:pt x="187" y="12"/>
                  <a:pt x="186" y="12"/>
                </a:cubicBezTo>
                <a:cubicBezTo>
                  <a:pt x="189" y="12"/>
                  <a:pt x="192" y="12"/>
                  <a:pt x="193" y="10"/>
                </a:cubicBezTo>
                <a:close/>
                <a:moveTo>
                  <a:pt x="62" y="80"/>
                </a:moveTo>
                <a:cubicBezTo>
                  <a:pt x="61" y="81"/>
                  <a:pt x="61" y="84"/>
                  <a:pt x="59" y="84"/>
                </a:cubicBezTo>
                <a:cubicBezTo>
                  <a:pt x="60" y="83"/>
                  <a:pt x="60" y="81"/>
                  <a:pt x="62" y="80"/>
                </a:cubicBezTo>
                <a:close/>
                <a:moveTo>
                  <a:pt x="69" y="73"/>
                </a:moveTo>
                <a:cubicBezTo>
                  <a:pt x="68" y="69"/>
                  <a:pt x="74" y="66"/>
                  <a:pt x="76" y="62"/>
                </a:cubicBezTo>
                <a:cubicBezTo>
                  <a:pt x="73" y="63"/>
                  <a:pt x="73" y="67"/>
                  <a:pt x="69" y="68"/>
                </a:cubicBezTo>
                <a:cubicBezTo>
                  <a:pt x="70" y="73"/>
                  <a:pt x="63" y="74"/>
                  <a:pt x="65" y="78"/>
                </a:cubicBezTo>
                <a:cubicBezTo>
                  <a:pt x="62" y="75"/>
                  <a:pt x="61" y="82"/>
                  <a:pt x="58" y="83"/>
                </a:cubicBezTo>
                <a:cubicBezTo>
                  <a:pt x="57" y="84"/>
                  <a:pt x="58" y="84"/>
                  <a:pt x="58" y="86"/>
                </a:cubicBezTo>
                <a:cubicBezTo>
                  <a:pt x="57" y="86"/>
                  <a:pt x="57" y="87"/>
                  <a:pt x="56" y="87"/>
                </a:cubicBezTo>
                <a:cubicBezTo>
                  <a:pt x="55" y="86"/>
                  <a:pt x="58" y="86"/>
                  <a:pt x="58" y="85"/>
                </a:cubicBezTo>
                <a:cubicBezTo>
                  <a:pt x="55" y="84"/>
                  <a:pt x="56" y="87"/>
                  <a:pt x="54" y="87"/>
                </a:cubicBezTo>
                <a:cubicBezTo>
                  <a:pt x="54" y="88"/>
                  <a:pt x="55" y="88"/>
                  <a:pt x="55" y="88"/>
                </a:cubicBezTo>
                <a:cubicBezTo>
                  <a:pt x="55" y="90"/>
                  <a:pt x="54" y="91"/>
                  <a:pt x="52" y="91"/>
                </a:cubicBezTo>
                <a:cubicBezTo>
                  <a:pt x="53" y="90"/>
                  <a:pt x="54" y="90"/>
                  <a:pt x="54" y="88"/>
                </a:cubicBezTo>
                <a:cubicBezTo>
                  <a:pt x="50" y="90"/>
                  <a:pt x="48" y="97"/>
                  <a:pt x="46" y="98"/>
                </a:cubicBezTo>
                <a:cubicBezTo>
                  <a:pt x="43" y="107"/>
                  <a:pt x="34" y="117"/>
                  <a:pt x="30" y="126"/>
                </a:cubicBezTo>
                <a:cubicBezTo>
                  <a:pt x="30" y="127"/>
                  <a:pt x="29" y="126"/>
                  <a:pt x="29" y="126"/>
                </a:cubicBezTo>
                <a:cubicBezTo>
                  <a:pt x="29" y="127"/>
                  <a:pt x="30" y="127"/>
                  <a:pt x="28" y="127"/>
                </a:cubicBezTo>
                <a:cubicBezTo>
                  <a:pt x="29" y="129"/>
                  <a:pt x="26" y="131"/>
                  <a:pt x="27" y="133"/>
                </a:cubicBezTo>
                <a:cubicBezTo>
                  <a:pt x="24" y="133"/>
                  <a:pt x="27" y="135"/>
                  <a:pt x="24" y="136"/>
                </a:cubicBezTo>
                <a:cubicBezTo>
                  <a:pt x="27" y="137"/>
                  <a:pt x="23" y="137"/>
                  <a:pt x="23" y="140"/>
                </a:cubicBezTo>
                <a:cubicBezTo>
                  <a:pt x="24" y="140"/>
                  <a:pt x="24" y="139"/>
                  <a:pt x="24" y="137"/>
                </a:cubicBezTo>
                <a:cubicBezTo>
                  <a:pt x="25" y="140"/>
                  <a:pt x="25" y="140"/>
                  <a:pt x="22" y="142"/>
                </a:cubicBezTo>
                <a:cubicBezTo>
                  <a:pt x="23" y="142"/>
                  <a:pt x="22" y="142"/>
                  <a:pt x="23" y="144"/>
                </a:cubicBezTo>
                <a:cubicBezTo>
                  <a:pt x="22" y="142"/>
                  <a:pt x="21" y="147"/>
                  <a:pt x="21" y="144"/>
                </a:cubicBezTo>
                <a:cubicBezTo>
                  <a:pt x="21" y="146"/>
                  <a:pt x="19" y="146"/>
                  <a:pt x="21" y="147"/>
                </a:cubicBezTo>
                <a:cubicBezTo>
                  <a:pt x="19" y="148"/>
                  <a:pt x="20" y="148"/>
                  <a:pt x="19" y="150"/>
                </a:cubicBezTo>
                <a:cubicBezTo>
                  <a:pt x="18" y="150"/>
                  <a:pt x="19" y="148"/>
                  <a:pt x="17" y="148"/>
                </a:cubicBezTo>
                <a:cubicBezTo>
                  <a:pt x="19" y="146"/>
                  <a:pt x="20" y="142"/>
                  <a:pt x="18" y="139"/>
                </a:cubicBezTo>
                <a:cubicBezTo>
                  <a:pt x="20" y="141"/>
                  <a:pt x="18" y="136"/>
                  <a:pt x="20" y="138"/>
                </a:cubicBezTo>
                <a:cubicBezTo>
                  <a:pt x="20" y="136"/>
                  <a:pt x="20" y="135"/>
                  <a:pt x="19" y="134"/>
                </a:cubicBezTo>
                <a:cubicBezTo>
                  <a:pt x="21" y="135"/>
                  <a:pt x="20" y="126"/>
                  <a:pt x="23" y="127"/>
                </a:cubicBezTo>
                <a:cubicBezTo>
                  <a:pt x="23" y="121"/>
                  <a:pt x="27" y="118"/>
                  <a:pt x="28" y="111"/>
                </a:cubicBezTo>
                <a:cubicBezTo>
                  <a:pt x="29" y="112"/>
                  <a:pt x="29" y="112"/>
                  <a:pt x="30" y="112"/>
                </a:cubicBezTo>
                <a:cubicBezTo>
                  <a:pt x="29" y="103"/>
                  <a:pt x="39" y="98"/>
                  <a:pt x="40" y="91"/>
                </a:cubicBezTo>
                <a:cubicBezTo>
                  <a:pt x="42" y="93"/>
                  <a:pt x="42" y="89"/>
                  <a:pt x="43" y="86"/>
                </a:cubicBezTo>
                <a:cubicBezTo>
                  <a:pt x="45" y="86"/>
                  <a:pt x="44" y="88"/>
                  <a:pt x="46" y="87"/>
                </a:cubicBezTo>
                <a:cubicBezTo>
                  <a:pt x="45" y="88"/>
                  <a:pt x="45" y="89"/>
                  <a:pt x="45" y="89"/>
                </a:cubicBezTo>
                <a:cubicBezTo>
                  <a:pt x="47" y="89"/>
                  <a:pt x="46" y="87"/>
                  <a:pt x="47" y="86"/>
                </a:cubicBezTo>
                <a:cubicBezTo>
                  <a:pt x="47" y="86"/>
                  <a:pt x="47" y="86"/>
                  <a:pt x="47" y="85"/>
                </a:cubicBezTo>
                <a:cubicBezTo>
                  <a:pt x="46" y="86"/>
                  <a:pt x="45" y="86"/>
                  <a:pt x="45" y="86"/>
                </a:cubicBezTo>
                <a:cubicBezTo>
                  <a:pt x="43" y="86"/>
                  <a:pt x="45" y="85"/>
                  <a:pt x="44" y="84"/>
                </a:cubicBezTo>
                <a:cubicBezTo>
                  <a:pt x="43" y="84"/>
                  <a:pt x="43" y="85"/>
                  <a:pt x="43" y="85"/>
                </a:cubicBezTo>
                <a:cubicBezTo>
                  <a:pt x="43" y="85"/>
                  <a:pt x="44" y="85"/>
                  <a:pt x="43" y="86"/>
                </a:cubicBezTo>
                <a:cubicBezTo>
                  <a:pt x="42" y="86"/>
                  <a:pt x="42" y="85"/>
                  <a:pt x="42" y="84"/>
                </a:cubicBezTo>
                <a:cubicBezTo>
                  <a:pt x="44" y="85"/>
                  <a:pt x="42" y="82"/>
                  <a:pt x="45" y="83"/>
                </a:cubicBezTo>
                <a:cubicBezTo>
                  <a:pt x="44" y="84"/>
                  <a:pt x="44" y="83"/>
                  <a:pt x="44" y="83"/>
                </a:cubicBezTo>
                <a:cubicBezTo>
                  <a:pt x="44" y="86"/>
                  <a:pt x="46" y="83"/>
                  <a:pt x="47" y="85"/>
                </a:cubicBezTo>
                <a:cubicBezTo>
                  <a:pt x="48" y="85"/>
                  <a:pt x="48" y="83"/>
                  <a:pt x="49" y="83"/>
                </a:cubicBezTo>
                <a:cubicBezTo>
                  <a:pt x="48" y="81"/>
                  <a:pt x="47" y="81"/>
                  <a:pt x="48" y="80"/>
                </a:cubicBezTo>
                <a:cubicBezTo>
                  <a:pt x="49" y="80"/>
                  <a:pt x="49" y="81"/>
                  <a:pt x="49" y="81"/>
                </a:cubicBezTo>
                <a:cubicBezTo>
                  <a:pt x="51" y="76"/>
                  <a:pt x="57" y="73"/>
                  <a:pt x="58" y="69"/>
                </a:cubicBezTo>
                <a:cubicBezTo>
                  <a:pt x="60" y="68"/>
                  <a:pt x="62" y="67"/>
                  <a:pt x="63" y="65"/>
                </a:cubicBezTo>
                <a:cubicBezTo>
                  <a:pt x="63" y="64"/>
                  <a:pt x="62" y="66"/>
                  <a:pt x="61" y="66"/>
                </a:cubicBezTo>
                <a:cubicBezTo>
                  <a:pt x="62" y="61"/>
                  <a:pt x="69" y="60"/>
                  <a:pt x="69" y="55"/>
                </a:cubicBezTo>
                <a:cubicBezTo>
                  <a:pt x="70" y="56"/>
                  <a:pt x="72" y="55"/>
                  <a:pt x="71" y="53"/>
                </a:cubicBezTo>
                <a:cubicBezTo>
                  <a:pt x="72" y="55"/>
                  <a:pt x="73" y="53"/>
                  <a:pt x="74" y="52"/>
                </a:cubicBezTo>
                <a:cubicBezTo>
                  <a:pt x="74" y="51"/>
                  <a:pt x="73" y="54"/>
                  <a:pt x="72" y="53"/>
                </a:cubicBezTo>
                <a:cubicBezTo>
                  <a:pt x="71" y="50"/>
                  <a:pt x="73" y="53"/>
                  <a:pt x="73" y="51"/>
                </a:cubicBezTo>
                <a:cubicBezTo>
                  <a:pt x="75" y="51"/>
                  <a:pt x="78" y="51"/>
                  <a:pt x="79" y="49"/>
                </a:cubicBezTo>
                <a:cubicBezTo>
                  <a:pt x="78" y="48"/>
                  <a:pt x="79" y="47"/>
                  <a:pt x="81" y="47"/>
                </a:cubicBezTo>
                <a:cubicBezTo>
                  <a:pt x="80" y="46"/>
                  <a:pt x="81" y="46"/>
                  <a:pt x="81" y="45"/>
                </a:cubicBezTo>
                <a:cubicBezTo>
                  <a:pt x="81" y="43"/>
                  <a:pt x="81" y="47"/>
                  <a:pt x="81" y="47"/>
                </a:cubicBezTo>
                <a:cubicBezTo>
                  <a:pt x="83" y="47"/>
                  <a:pt x="82" y="44"/>
                  <a:pt x="82" y="44"/>
                </a:cubicBezTo>
                <a:cubicBezTo>
                  <a:pt x="82" y="43"/>
                  <a:pt x="83" y="45"/>
                  <a:pt x="83" y="45"/>
                </a:cubicBezTo>
                <a:cubicBezTo>
                  <a:pt x="84" y="43"/>
                  <a:pt x="90" y="39"/>
                  <a:pt x="94" y="37"/>
                </a:cubicBezTo>
                <a:cubicBezTo>
                  <a:pt x="94" y="36"/>
                  <a:pt x="94" y="36"/>
                  <a:pt x="93" y="36"/>
                </a:cubicBezTo>
                <a:cubicBezTo>
                  <a:pt x="94" y="35"/>
                  <a:pt x="95" y="35"/>
                  <a:pt x="96" y="36"/>
                </a:cubicBezTo>
                <a:cubicBezTo>
                  <a:pt x="96" y="35"/>
                  <a:pt x="95" y="35"/>
                  <a:pt x="96" y="34"/>
                </a:cubicBezTo>
                <a:cubicBezTo>
                  <a:pt x="97" y="35"/>
                  <a:pt x="99" y="33"/>
                  <a:pt x="100" y="31"/>
                </a:cubicBezTo>
                <a:cubicBezTo>
                  <a:pt x="104" y="31"/>
                  <a:pt x="106" y="27"/>
                  <a:pt x="112" y="27"/>
                </a:cubicBezTo>
                <a:cubicBezTo>
                  <a:pt x="113" y="27"/>
                  <a:pt x="111" y="28"/>
                  <a:pt x="110" y="27"/>
                </a:cubicBezTo>
                <a:cubicBezTo>
                  <a:pt x="111" y="28"/>
                  <a:pt x="112" y="28"/>
                  <a:pt x="112" y="28"/>
                </a:cubicBezTo>
                <a:cubicBezTo>
                  <a:pt x="113" y="28"/>
                  <a:pt x="113" y="27"/>
                  <a:pt x="113" y="26"/>
                </a:cubicBezTo>
                <a:cubicBezTo>
                  <a:pt x="114" y="27"/>
                  <a:pt x="114" y="26"/>
                  <a:pt x="115" y="26"/>
                </a:cubicBezTo>
                <a:cubicBezTo>
                  <a:pt x="115" y="27"/>
                  <a:pt x="115" y="27"/>
                  <a:pt x="114" y="27"/>
                </a:cubicBezTo>
                <a:cubicBezTo>
                  <a:pt x="113" y="29"/>
                  <a:pt x="111" y="29"/>
                  <a:pt x="111" y="31"/>
                </a:cubicBezTo>
                <a:cubicBezTo>
                  <a:pt x="109" y="31"/>
                  <a:pt x="109" y="34"/>
                  <a:pt x="107" y="32"/>
                </a:cubicBezTo>
                <a:cubicBezTo>
                  <a:pt x="107" y="36"/>
                  <a:pt x="105" y="35"/>
                  <a:pt x="104" y="37"/>
                </a:cubicBezTo>
                <a:cubicBezTo>
                  <a:pt x="103" y="34"/>
                  <a:pt x="102" y="39"/>
                  <a:pt x="98" y="41"/>
                </a:cubicBezTo>
                <a:cubicBezTo>
                  <a:pt x="96" y="42"/>
                  <a:pt x="95" y="42"/>
                  <a:pt x="95" y="42"/>
                </a:cubicBezTo>
                <a:cubicBezTo>
                  <a:pt x="96" y="41"/>
                  <a:pt x="96" y="43"/>
                  <a:pt x="97" y="43"/>
                </a:cubicBezTo>
                <a:cubicBezTo>
                  <a:pt x="95" y="44"/>
                  <a:pt x="94" y="44"/>
                  <a:pt x="93" y="46"/>
                </a:cubicBezTo>
                <a:cubicBezTo>
                  <a:pt x="93" y="46"/>
                  <a:pt x="93" y="45"/>
                  <a:pt x="93" y="45"/>
                </a:cubicBezTo>
                <a:cubicBezTo>
                  <a:pt x="92" y="45"/>
                  <a:pt x="90" y="46"/>
                  <a:pt x="90" y="47"/>
                </a:cubicBezTo>
                <a:cubicBezTo>
                  <a:pt x="90" y="48"/>
                  <a:pt x="92" y="47"/>
                  <a:pt x="92" y="46"/>
                </a:cubicBezTo>
                <a:cubicBezTo>
                  <a:pt x="92" y="49"/>
                  <a:pt x="86" y="47"/>
                  <a:pt x="86" y="51"/>
                </a:cubicBezTo>
                <a:cubicBezTo>
                  <a:pt x="87" y="50"/>
                  <a:pt x="88" y="50"/>
                  <a:pt x="89" y="49"/>
                </a:cubicBezTo>
                <a:cubicBezTo>
                  <a:pt x="89" y="53"/>
                  <a:pt x="85" y="53"/>
                  <a:pt x="84" y="48"/>
                </a:cubicBezTo>
                <a:cubicBezTo>
                  <a:pt x="82" y="48"/>
                  <a:pt x="82" y="48"/>
                  <a:pt x="80" y="49"/>
                </a:cubicBezTo>
                <a:cubicBezTo>
                  <a:pt x="80" y="50"/>
                  <a:pt x="83" y="49"/>
                  <a:pt x="84" y="50"/>
                </a:cubicBezTo>
                <a:cubicBezTo>
                  <a:pt x="84" y="51"/>
                  <a:pt x="85" y="51"/>
                  <a:pt x="85" y="51"/>
                </a:cubicBezTo>
                <a:cubicBezTo>
                  <a:pt x="85" y="52"/>
                  <a:pt x="85" y="53"/>
                  <a:pt x="85" y="54"/>
                </a:cubicBezTo>
                <a:cubicBezTo>
                  <a:pt x="84" y="54"/>
                  <a:pt x="84" y="56"/>
                  <a:pt x="83" y="56"/>
                </a:cubicBezTo>
                <a:cubicBezTo>
                  <a:pt x="83" y="56"/>
                  <a:pt x="83" y="55"/>
                  <a:pt x="83" y="55"/>
                </a:cubicBezTo>
                <a:cubicBezTo>
                  <a:pt x="83" y="54"/>
                  <a:pt x="83" y="54"/>
                  <a:pt x="85" y="54"/>
                </a:cubicBezTo>
                <a:cubicBezTo>
                  <a:pt x="83" y="52"/>
                  <a:pt x="79" y="57"/>
                  <a:pt x="81" y="59"/>
                </a:cubicBezTo>
                <a:cubicBezTo>
                  <a:pt x="82" y="60"/>
                  <a:pt x="79" y="58"/>
                  <a:pt x="80" y="57"/>
                </a:cubicBezTo>
                <a:cubicBezTo>
                  <a:pt x="79" y="59"/>
                  <a:pt x="76" y="59"/>
                  <a:pt x="76" y="61"/>
                </a:cubicBezTo>
                <a:cubicBezTo>
                  <a:pt x="78" y="61"/>
                  <a:pt x="78" y="59"/>
                  <a:pt x="79" y="59"/>
                </a:cubicBezTo>
                <a:cubicBezTo>
                  <a:pt x="79" y="60"/>
                  <a:pt x="76" y="61"/>
                  <a:pt x="77" y="63"/>
                </a:cubicBezTo>
                <a:cubicBezTo>
                  <a:pt x="76" y="62"/>
                  <a:pt x="74" y="64"/>
                  <a:pt x="75" y="65"/>
                </a:cubicBezTo>
                <a:cubicBezTo>
                  <a:pt x="72" y="67"/>
                  <a:pt x="71" y="70"/>
                  <a:pt x="69" y="73"/>
                </a:cubicBezTo>
                <a:close/>
                <a:moveTo>
                  <a:pt x="68" y="73"/>
                </a:moveTo>
                <a:cubicBezTo>
                  <a:pt x="69" y="74"/>
                  <a:pt x="66" y="75"/>
                  <a:pt x="66" y="76"/>
                </a:cubicBezTo>
                <a:cubicBezTo>
                  <a:pt x="64" y="75"/>
                  <a:pt x="68" y="75"/>
                  <a:pt x="68" y="73"/>
                </a:cubicBezTo>
                <a:close/>
                <a:moveTo>
                  <a:pt x="66" y="58"/>
                </a:moveTo>
                <a:cubicBezTo>
                  <a:pt x="66" y="58"/>
                  <a:pt x="66" y="57"/>
                  <a:pt x="66" y="56"/>
                </a:cubicBezTo>
                <a:cubicBezTo>
                  <a:pt x="67" y="54"/>
                  <a:pt x="67" y="60"/>
                  <a:pt x="68" y="56"/>
                </a:cubicBezTo>
                <a:cubicBezTo>
                  <a:pt x="69" y="57"/>
                  <a:pt x="67" y="59"/>
                  <a:pt x="66" y="58"/>
                </a:cubicBezTo>
                <a:close/>
                <a:moveTo>
                  <a:pt x="26" y="137"/>
                </a:moveTo>
                <a:cubicBezTo>
                  <a:pt x="25" y="136"/>
                  <a:pt x="27" y="133"/>
                  <a:pt x="28" y="132"/>
                </a:cubicBezTo>
                <a:cubicBezTo>
                  <a:pt x="29" y="133"/>
                  <a:pt x="27" y="135"/>
                  <a:pt x="26" y="137"/>
                </a:cubicBezTo>
                <a:close/>
                <a:moveTo>
                  <a:pt x="124" y="14"/>
                </a:moveTo>
                <a:cubicBezTo>
                  <a:pt x="125" y="14"/>
                  <a:pt x="123" y="14"/>
                  <a:pt x="124" y="14"/>
                </a:cubicBezTo>
                <a:cubicBezTo>
                  <a:pt x="124" y="16"/>
                  <a:pt x="122" y="15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2" y="15"/>
                  <a:pt x="121" y="15"/>
                  <a:pt x="121" y="15"/>
                </a:cubicBezTo>
                <a:cubicBezTo>
                  <a:pt x="122" y="13"/>
                  <a:pt x="124" y="15"/>
                  <a:pt x="124" y="14"/>
                </a:cubicBezTo>
                <a:close/>
                <a:moveTo>
                  <a:pt x="119" y="21"/>
                </a:moveTo>
                <a:cubicBezTo>
                  <a:pt x="119" y="22"/>
                  <a:pt x="122" y="21"/>
                  <a:pt x="122" y="20"/>
                </a:cubicBezTo>
                <a:cubicBezTo>
                  <a:pt x="123" y="20"/>
                  <a:pt x="123" y="21"/>
                  <a:pt x="123" y="21"/>
                </a:cubicBezTo>
                <a:cubicBezTo>
                  <a:pt x="123" y="23"/>
                  <a:pt x="118" y="23"/>
                  <a:pt x="119" y="25"/>
                </a:cubicBezTo>
                <a:cubicBezTo>
                  <a:pt x="118" y="26"/>
                  <a:pt x="117" y="24"/>
                  <a:pt x="117" y="24"/>
                </a:cubicBezTo>
                <a:cubicBezTo>
                  <a:pt x="116" y="24"/>
                  <a:pt x="116" y="25"/>
                  <a:pt x="116" y="25"/>
                </a:cubicBezTo>
                <a:cubicBezTo>
                  <a:pt x="116" y="25"/>
                  <a:pt x="116" y="25"/>
                  <a:pt x="117" y="25"/>
                </a:cubicBezTo>
                <a:cubicBezTo>
                  <a:pt x="116" y="26"/>
                  <a:pt x="116" y="25"/>
                  <a:pt x="115" y="25"/>
                </a:cubicBezTo>
                <a:cubicBezTo>
                  <a:pt x="115" y="23"/>
                  <a:pt x="118" y="22"/>
                  <a:pt x="120" y="23"/>
                </a:cubicBezTo>
                <a:cubicBezTo>
                  <a:pt x="120" y="22"/>
                  <a:pt x="118" y="22"/>
                  <a:pt x="119" y="21"/>
                </a:cubicBezTo>
                <a:close/>
                <a:moveTo>
                  <a:pt x="269" y="33"/>
                </a:moveTo>
                <a:cubicBezTo>
                  <a:pt x="273" y="34"/>
                  <a:pt x="273" y="36"/>
                  <a:pt x="277" y="37"/>
                </a:cubicBezTo>
                <a:cubicBezTo>
                  <a:pt x="278" y="38"/>
                  <a:pt x="279" y="40"/>
                  <a:pt x="280" y="41"/>
                </a:cubicBezTo>
                <a:cubicBezTo>
                  <a:pt x="280" y="41"/>
                  <a:pt x="280" y="40"/>
                  <a:pt x="280" y="39"/>
                </a:cubicBezTo>
                <a:cubicBezTo>
                  <a:pt x="282" y="39"/>
                  <a:pt x="281" y="41"/>
                  <a:pt x="282" y="41"/>
                </a:cubicBezTo>
                <a:cubicBezTo>
                  <a:pt x="282" y="42"/>
                  <a:pt x="281" y="41"/>
                  <a:pt x="279" y="42"/>
                </a:cubicBezTo>
                <a:cubicBezTo>
                  <a:pt x="276" y="38"/>
                  <a:pt x="273" y="36"/>
                  <a:pt x="269" y="33"/>
                </a:cubicBezTo>
                <a:close/>
                <a:moveTo>
                  <a:pt x="288" y="48"/>
                </a:moveTo>
                <a:cubicBezTo>
                  <a:pt x="288" y="46"/>
                  <a:pt x="292" y="52"/>
                  <a:pt x="293" y="54"/>
                </a:cubicBezTo>
                <a:cubicBezTo>
                  <a:pt x="294" y="54"/>
                  <a:pt x="294" y="53"/>
                  <a:pt x="294" y="53"/>
                </a:cubicBezTo>
                <a:cubicBezTo>
                  <a:pt x="295" y="56"/>
                  <a:pt x="300" y="62"/>
                  <a:pt x="302" y="65"/>
                </a:cubicBezTo>
                <a:cubicBezTo>
                  <a:pt x="304" y="69"/>
                  <a:pt x="307" y="74"/>
                  <a:pt x="310" y="79"/>
                </a:cubicBezTo>
                <a:cubicBezTo>
                  <a:pt x="310" y="80"/>
                  <a:pt x="314" y="82"/>
                  <a:pt x="311" y="82"/>
                </a:cubicBezTo>
                <a:cubicBezTo>
                  <a:pt x="311" y="81"/>
                  <a:pt x="311" y="81"/>
                  <a:pt x="312" y="81"/>
                </a:cubicBezTo>
                <a:cubicBezTo>
                  <a:pt x="303" y="71"/>
                  <a:pt x="295" y="59"/>
                  <a:pt x="287" y="48"/>
                </a:cubicBezTo>
                <a:cubicBezTo>
                  <a:pt x="286" y="48"/>
                  <a:pt x="286" y="49"/>
                  <a:pt x="285" y="49"/>
                </a:cubicBezTo>
                <a:cubicBezTo>
                  <a:pt x="284" y="46"/>
                  <a:pt x="280" y="45"/>
                  <a:pt x="280" y="42"/>
                </a:cubicBezTo>
                <a:cubicBezTo>
                  <a:pt x="283" y="42"/>
                  <a:pt x="286" y="45"/>
                  <a:pt x="288" y="48"/>
                </a:cubicBezTo>
                <a:close/>
                <a:moveTo>
                  <a:pt x="287" y="50"/>
                </a:moveTo>
                <a:cubicBezTo>
                  <a:pt x="290" y="54"/>
                  <a:pt x="294" y="58"/>
                  <a:pt x="295" y="62"/>
                </a:cubicBezTo>
                <a:cubicBezTo>
                  <a:pt x="294" y="61"/>
                  <a:pt x="294" y="59"/>
                  <a:pt x="293" y="59"/>
                </a:cubicBezTo>
                <a:cubicBezTo>
                  <a:pt x="293" y="60"/>
                  <a:pt x="293" y="62"/>
                  <a:pt x="295" y="63"/>
                </a:cubicBezTo>
                <a:cubicBezTo>
                  <a:pt x="294" y="64"/>
                  <a:pt x="291" y="61"/>
                  <a:pt x="292" y="61"/>
                </a:cubicBezTo>
                <a:cubicBezTo>
                  <a:pt x="290" y="60"/>
                  <a:pt x="289" y="57"/>
                  <a:pt x="288" y="55"/>
                </a:cubicBezTo>
                <a:cubicBezTo>
                  <a:pt x="288" y="55"/>
                  <a:pt x="289" y="55"/>
                  <a:pt x="289" y="55"/>
                </a:cubicBezTo>
                <a:cubicBezTo>
                  <a:pt x="289" y="54"/>
                  <a:pt x="288" y="54"/>
                  <a:pt x="289" y="53"/>
                </a:cubicBezTo>
                <a:cubicBezTo>
                  <a:pt x="288" y="53"/>
                  <a:pt x="288" y="54"/>
                  <a:pt x="288" y="54"/>
                </a:cubicBezTo>
                <a:cubicBezTo>
                  <a:pt x="287" y="54"/>
                  <a:pt x="288" y="53"/>
                  <a:pt x="287" y="53"/>
                </a:cubicBezTo>
                <a:cubicBezTo>
                  <a:pt x="288" y="53"/>
                  <a:pt x="288" y="51"/>
                  <a:pt x="287" y="52"/>
                </a:cubicBezTo>
                <a:cubicBezTo>
                  <a:pt x="285" y="52"/>
                  <a:pt x="287" y="51"/>
                  <a:pt x="287" y="50"/>
                </a:cubicBezTo>
                <a:close/>
                <a:moveTo>
                  <a:pt x="295" y="62"/>
                </a:moveTo>
                <a:cubicBezTo>
                  <a:pt x="297" y="61"/>
                  <a:pt x="297" y="64"/>
                  <a:pt x="299" y="64"/>
                </a:cubicBezTo>
                <a:cubicBezTo>
                  <a:pt x="297" y="66"/>
                  <a:pt x="297" y="62"/>
                  <a:pt x="295" y="62"/>
                </a:cubicBezTo>
                <a:close/>
                <a:moveTo>
                  <a:pt x="60" y="50"/>
                </a:moveTo>
                <a:cubicBezTo>
                  <a:pt x="60" y="51"/>
                  <a:pt x="60" y="51"/>
                  <a:pt x="61" y="51"/>
                </a:cubicBezTo>
                <a:cubicBezTo>
                  <a:pt x="60" y="53"/>
                  <a:pt x="58" y="52"/>
                  <a:pt x="57" y="53"/>
                </a:cubicBezTo>
                <a:cubicBezTo>
                  <a:pt x="56" y="52"/>
                  <a:pt x="58" y="51"/>
                  <a:pt x="60" y="50"/>
                </a:cubicBezTo>
                <a:close/>
                <a:moveTo>
                  <a:pt x="56" y="54"/>
                </a:moveTo>
                <a:cubicBezTo>
                  <a:pt x="56" y="53"/>
                  <a:pt x="56" y="54"/>
                  <a:pt x="57" y="54"/>
                </a:cubicBezTo>
                <a:cubicBezTo>
                  <a:pt x="57" y="57"/>
                  <a:pt x="53" y="57"/>
                  <a:pt x="54" y="60"/>
                </a:cubicBezTo>
                <a:cubicBezTo>
                  <a:pt x="54" y="61"/>
                  <a:pt x="52" y="61"/>
                  <a:pt x="52" y="62"/>
                </a:cubicBezTo>
                <a:cubicBezTo>
                  <a:pt x="50" y="61"/>
                  <a:pt x="54" y="59"/>
                  <a:pt x="52" y="59"/>
                </a:cubicBezTo>
                <a:cubicBezTo>
                  <a:pt x="55" y="58"/>
                  <a:pt x="54" y="55"/>
                  <a:pt x="56" y="54"/>
                </a:cubicBezTo>
                <a:cubicBezTo>
                  <a:pt x="56" y="54"/>
                  <a:pt x="56" y="54"/>
                  <a:pt x="56" y="54"/>
                </a:cubicBezTo>
                <a:close/>
                <a:moveTo>
                  <a:pt x="61" y="57"/>
                </a:moveTo>
                <a:cubicBezTo>
                  <a:pt x="61" y="57"/>
                  <a:pt x="61" y="56"/>
                  <a:pt x="61" y="55"/>
                </a:cubicBezTo>
                <a:cubicBezTo>
                  <a:pt x="61" y="55"/>
                  <a:pt x="62" y="55"/>
                  <a:pt x="62" y="55"/>
                </a:cubicBezTo>
                <a:cubicBezTo>
                  <a:pt x="63" y="56"/>
                  <a:pt x="62" y="56"/>
                  <a:pt x="61" y="57"/>
                </a:cubicBezTo>
                <a:cubicBezTo>
                  <a:pt x="61" y="57"/>
                  <a:pt x="62" y="57"/>
                  <a:pt x="62" y="57"/>
                </a:cubicBezTo>
                <a:cubicBezTo>
                  <a:pt x="62" y="58"/>
                  <a:pt x="61" y="57"/>
                  <a:pt x="61" y="57"/>
                </a:cubicBezTo>
                <a:close/>
                <a:moveTo>
                  <a:pt x="58" y="57"/>
                </a:moveTo>
                <a:cubicBezTo>
                  <a:pt x="59" y="57"/>
                  <a:pt x="61" y="57"/>
                  <a:pt x="61" y="59"/>
                </a:cubicBezTo>
                <a:cubicBezTo>
                  <a:pt x="60" y="59"/>
                  <a:pt x="59" y="58"/>
                  <a:pt x="59" y="58"/>
                </a:cubicBezTo>
                <a:cubicBezTo>
                  <a:pt x="59" y="59"/>
                  <a:pt x="57" y="63"/>
                  <a:pt x="54" y="64"/>
                </a:cubicBezTo>
                <a:cubicBezTo>
                  <a:pt x="54" y="62"/>
                  <a:pt x="57" y="60"/>
                  <a:pt x="58" y="57"/>
                </a:cubicBezTo>
                <a:close/>
                <a:moveTo>
                  <a:pt x="46" y="65"/>
                </a:moveTo>
                <a:cubicBezTo>
                  <a:pt x="47" y="63"/>
                  <a:pt x="47" y="67"/>
                  <a:pt x="48" y="65"/>
                </a:cubicBezTo>
                <a:cubicBezTo>
                  <a:pt x="49" y="66"/>
                  <a:pt x="47" y="67"/>
                  <a:pt x="46" y="67"/>
                </a:cubicBezTo>
                <a:cubicBezTo>
                  <a:pt x="45" y="66"/>
                  <a:pt x="47" y="65"/>
                  <a:pt x="46" y="65"/>
                </a:cubicBezTo>
                <a:close/>
                <a:moveTo>
                  <a:pt x="46" y="69"/>
                </a:moveTo>
                <a:cubicBezTo>
                  <a:pt x="45" y="71"/>
                  <a:pt x="44" y="67"/>
                  <a:pt x="43" y="70"/>
                </a:cubicBezTo>
                <a:cubicBezTo>
                  <a:pt x="41" y="69"/>
                  <a:pt x="44" y="68"/>
                  <a:pt x="44" y="68"/>
                </a:cubicBezTo>
                <a:cubicBezTo>
                  <a:pt x="46" y="67"/>
                  <a:pt x="45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lose/>
                <a:moveTo>
                  <a:pt x="40" y="72"/>
                </a:moveTo>
                <a:cubicBezTo>
                  <a:pt x="42" y="71"/>
                  <a:pt x="41" y="72"/>
                  <a:pt x="43" y="71"/>
                </a:cubicBezTo>
                <a:cubicBezTo>
                  <a:pt x="42" y="73"/>
                  <a:pt x="44" y="73"/>
                  <a:pt x="42" y="73"/>
                </a:cubicBezTo>
                <a:cubicBezTo>
                  <a:pt x="42" y="74"/>
                  <a:pt x="43" y="74"/>
                  <a:pt x="43" y="74"/>
                </a:cubicBezTo>
                <a:cubicBezTo>
                  <a:pt x="41" y="73"/>
                  <a:pt x="41" y="76"/>
                  <a:pt x="40" y="78"/>
                </a:cubicBezTo>
                <a:cubicBezTo>
                  <a:pt x="37" y="83"/>
                  <a:pt x="31" y="90"/>
                  <a:pt x="29" y="94"/>
                </a:cubicBezTo>
                <a:cubicBezTo>
                  <a:pt x="28" y="91"/>
                  <a:pt x="29" y="90"/>
                  <a:pt x="31" y="88"/>
                </a:cubicBezTo>
                <a:cubicBezTo>
                  <a:pt x="31" y="88"/>
                  <a:pt x="30" y="88"/>
                  <a:pt x="30" y="87"/>
                </a:cubicBezTo>
                <a:cubicBezTo>
                  <a:pt x="31" y="87"/>
                  <a:pt x="31" y="87"/>
                  <a:pt x="32" y="87"/>
                </a:cubicBezTo>
                <a:cubicBezTo>
                  <a:pt x="32" y="86"/>
                  <a:pt x="31" y="86"/>
                  <a:pt x="32" y="86"/>
                </a:cubicBezTo>
                <a:cubicBezTo>
                  <a:pt x="32" y="86"/>
                  <a:pt x="32" y="85"/>
                  <a:pt x="31" y="85"/>
                </a:cubicBezTo>
                <a:cubicBezTo>
                  <a:pt x="33" y="86"/>
                  <a:pt x="36" y="79"/>
                  <a:pt x="39" y="76"/>
                </a:cubicBezTo>
                <a:cubicBezTo>
                  <a:pt x="38" y="76"/>
                  <a:pt x="38" y="76"/>
                  <a:pt x="38" y="74"/>
                </a:cubicBezTo>
                <a:cubicBezTo>
                  <a:pt x="38" y="75"/>
                  <a:pt x="39" y="75"/>
                  <a:pt x="39" y="76"/>
                </a:cubicBezTo>
                <a:cubicBezTo>
                  <a:pt x="39" y="74"/>
                  <a:pt x="42" y="74"/>
                  <a:pt x="40" y="72"/>
                </a:cubicBezTo>
                <a:close/>
                <a:moveTo>
                  <a:pt x="21" y="110"/>
                </a:moveTo>
                <a:cubicBezTo>
                  <a:pt x="23" y="110"/>
                  <a:pt x="22" y="113"/>
                  <a:pt x="21" y="113"/>
                </a:cubicBezTo>
                <a:cubicBezTo>
                  <a:pt x="20" y="113"/>
                  <a:pt x="21" y="111"/>
                  <a:pt x="21" y="110"/>
                </a:cubicBezTo>
                <a:close/>
                <a:moveTo>
                  <a:pt x="18" y="118"/>
                </a:moveTo>
                <a:cubicBezTo>
                  <a:pt x="19" y="116"/>
                  <a:pt x="19" y="115"/>
                  <a:pt x="20" y="114"/>
                </a:cubicBezTo>
                <a:cubicBezTo>
                  <a:pt x="21" y="114"/>
                  <a:pt x="20" y="116"/>
                  <a:pt x="21" y="116"/>
                </a:cubicBezTo>
                <a:cubicBezTo>
                  <a:pt x="19" y="115"/>
                  <a:pt x="20" y="118"/>
                  <a:pt x="18" y="118"/>
                </a:cubicBezTo>
                <a:close/>
                <a:moveTo>
                  <a:pt x="19" y="123"/>
                </a:moveTo>
                <a:cubicBezTo>
                  <a:pt x="19" y="123"/>
                  <a:pt x="18" y="122"/>
                  <a:pt x="20" y="122"/>
                </a:cubicBezTo>
                <a:cubicBezTo>
                  <a:pt x="20" y="123"/>
                  <a:pt x="20" y="124"/>
                  <a:pt x="19" y="124"/>
                </a:cubicBezTo>
                <a:cubicBezTo>
                  <a:pt x="18" y="124"/>
                  <a:pt x="19" y="123"/>
                  <a:pt x="19" y="123"/>
                </a:cubicBezTo>
                <a:close/>
                <a:moveTo>
                  <a:pt x="17" y="124"/>
                </a:moveTo>
                <a:cubicBezTo>
                  <a:pt x="18" y="125"/>
                  <a:pt x="18" y="125"/>
                  <a:pt x="19" y="125"/>
                </a:cubicBezTo>
                <a:cubicBezTo>
                  <a:pt x="19" y="127"/>
                  <a:pt x="17" y="127"/>
                  <a:pt x="16" y="128"/>
                </a:cubicBezTo>
                <a:cubicBezTo>
                  <a:pt x="16" y="127"/>
                  <a:pt x="17" y="125"/>
                  <a:pt x="17" y="124"/>
                </a:cubicBezTo>
                <a:close/>
                <a:moveTo>
                  <a:pt x="13" y="143"/>
                </a:moveTo>
                <a:cubicBezTo>
                  <a:pt x="14" y="143"/>
                  <a:pt x="11" y="141"/>
                  <a:pt x="13" y="142"/>
                </a:cubicBezTo>
                <a:cubicBezTo>
                  <a:pt x="14" y="145"/>
                  <a:pt x="11" y="147"/>
                  <a:pt x="13" y="150"/>
                </a:cubicBezTo>
                <a:cubicBezTo>
                  <a:pt x="11" y="149"/>
                  <a:pt x="12" y="151"/>
                  <a:pt x="11" y="153"/>
                </a:cubicBezTo>
                <a:cubicBezTo>
                  <a:pt x="10" y="151"/>
                  <a:pt x="11" y="149"/>
                  <a:pt x="11" y="147"/>
                </a:cubicBezTo>
                <a:cubicBezTo>
                  <a:pt x="11" y="147"/>
                  <a:pt x="11" y="147"/>
                  <a:pt x="12" y="147"/>
                </a:cubicBezTo>
                <a:cubicBezTo>
                  <a:pt x="12" y="146"/>
                  <a:pt x="12" y="146"/>
                  <a:pt x="11" y="146"/>
                </a:cubicBezTo>
                <a:cubicBezTo>
                  <a:pt x="12" y="145"/>
                  <a:pt x="12" y="144"/>
                  <a:pt x="13" y="145"/>
                </a:cubicBezTo>
                <a:cubicBezTo>
                  <a:pt x="13" y="144"/>
                  <a:pt x="12" y="142"/>
                  <a:pt x="13" y="143"/>
                </a:cubicBezTo>
                <a:close/>
                <a:moveTo>
                  <a:pt x="334" y="151"/>
                </a:moveTo>
                <a:cubicBezTo>
                  <a:pt x="334" y="150"/>
                  <a:pt x="334" y="150"/>
                  <a:pt x="334" y="151"/>
                </a:cubicBezTo>
                <a:cubicBezTo>
                  <a:pt x="333" y="149"/>
                  <a:pt x="332" y="145"/>
                  <a:pt x="332" y="143"/>
                </a:cubicBezTo>
                <a:cubicBezTo>
                  <a:pt x="334" y="145"/>
                  <a:pt x="335" y="149"/>
                  <a:pt x="336" y="152"/>
                </a:cubicBezTo>
                <a:cubicBezTo>
                  <a:pt x="334" y="153"/>
                  <a:pt x="335" y="150"/>
                  <a:pt x="334" y="152"/>
                </a:cubicBezTo>
                <a:cubicBezTo>
                  <a:pt x="334" y="152"/>
                  <a:pt x="334" y="151"/>
                  <a:pt x="334" y="151"/>
                </a:cubicBezTo>
                <a:close/>
                <a:moveTo>
                  <a:pt x="17" y="149"/>
                </a:moveTo>
                <a:cubicBezTo>
                  <a:pt x="14" y="152"/>
                  <a:pt x="18" y="157"/>
                  <a:pt x="13" y="159"/>
                </a:cubicBezTo>
                <a:cubicBezTo>
                  <a:pt x="14" y="161"/>
                  <a:pt x="14" y="159"/>
                  <a:pt x="16" y="159"/>
                </a:cubicBezTo>
                <a:cubicBezTo>
                  <a:pt x="16" y="160"/>
                  <a:pt x="17" y="160"/>
                  <a:pt x="16" y="161"/>
                </a:cubicBezTo>
                <a:cubicBezTo>
                  <a:pt x="15" y="161"/>
                  <a:pt x="16" y="161"/>
                  <a:pt x="16" y="161"/>
                </a:cubicBezTo>
                <a:cubicBezTo>
                  <a:pt x="15" y="159"/>
                  <a:pt x="14" y="162"/>
                  <a:pt x="13" y="162"/>
                </a:cubicBezTo>
                <a:cubicBezTo>
                  <a:pt x="13" y="160"/>
                  <a:pt x="12" y="159"/>
                  <a:pt x="13" y="158"/>
                </a:cubicBezTo>
                <a:cubicBezTo>
                  <a:pt x="14" y="157"/>
                  <a:pt x="14" y="158"/>
                  <a:pt x="14" y="158"/>
                </a:cubicBezTo>
                <a:cubicBezTo>
                  <a:pt x="14" y="157"/>
                  <a:pt x="14" y="157"/>
                  <a:pt x="13" y="157"/>
                </a:cubicBezTo>
                <a:cubicBezTo>
                  <a:pt x="16" y="155"/>
                  <a:pt x="14" y="150"/>
                  <a:pt x="15" y="147"/>
                </a:cubicBezTo>
                <a:cubicBezTo>
                  <a:pt x="17" y="147"/>
                  <a:pt x="16" y="149"/>
                  <a:pt x="17" y="149"/>
                </a:cubicBezTo>
                <a:cubicBezTo>
                  <a:pt x="17" y="149"/>
                  <a:pt x="17" y="149"/>
                  <a:pt x="17" y="149"/>
                </a:cubicBezTo>
                <a:close/>
                <a:moveTo>
                  <a:pt x="335" y="153"/>
                </a:moveTo>
                <a:cubicBezTo>
                  <a:pt x="335" y="152"/>
                  <a:pt x="337" y="154"/>
                  <a:pt x="336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4"/>
                  <a:pt x="334" y="154"/>
                  <a:pt x="335" y="154"/>
                </a:cubicBezTo>
                <a:cubicBezTo>
                  <a:pt x="335" y="153"/>
                  <a:pt x="335" y="153"/>
                  <a:pt x="335" y="153"/>
                </a:cubicBezTo>
                <a:close/>
                <a:moveTo>
                  <a:pt x="339" y="158"/>
                </a:moveTo>
                <a:cubicBezTo>
                  <a:pt x="337" y="161"/>
                  <a:pt x="338" y="166"/>
                  <a:pt x="339" y="171"/>
                </a:cubicBezTo>
                <a:cubicBezTo>
                  <a:pt x="339" y="173"/>
                  <a:pt x="338" y="177"/>
                  <a:pt x="340" y="180"/>
                </a:cubicBezTo>
                <a:cubicBezTo>
                  <a:pt x="340" y="183"/>
                  <a:pt x="337" y="188"/>
                  <a:pt x="341" y="190"/>
                </a:cubicBezTo>
                <a:cubicBezTo>
                  <a:pt x="339" y="190"/>
                  <a:pt x="338" y="190"/>
                  <a:pt x="338" y="194"/>
                </a:cubicBezTo>
                <a:cubicBezTo>
                  <a:pt x="338" y="193"/>
                  <a:pt x="338" y="192"/>
                  <a:pt x="339" y="193"/>
                </a:cubicBezTo>
                <a:cubicBezTo>
                  <a:pt x="340" y="194"/>
                  <a:pt x="337" y="193"/>
                  <a:pt x="338" y="195"/>
                </a:cubicBezTo>
                <a:cubicBezTo>
                  <a:pt x="338" y="197"/>
                  <a:pt x="339" y="194"/>
                  <a:pt x="340" y="195"/>
                </a:cubicBezTo>
                <a:cubicBezTo>
                  <a:pt x="341" y="196"/>
                  <a:pt x="340" y="197"/>
                  <a:pt x="339" y="198"/>
                </a:cubicBezTo>
                <a:cubicBezTo>
                  <a:pt x="338" y="199"/>
                  <a:pt x="340" y="197"/>
                  <a:pt x="339" y="196"/>
                </a:cubicBezTo>
                <a:cubicBezTo>
                  <a:pt x="339" y="195"/>
                  <a:pt x="338" y="197"/>
                  <a:pt x="337" y="196"/>
                </a:cubicBezTo>
                <a:cubicBezTo>
                  <a:pt x="337" y="199"/>
                  <a:pt x="337" y="205"/>
                  <a:pt x="335" y="208"/>
                </a:cubicBezTo>
                <a:cubicBezTo>
                  <a:pt x="336" y="201"/>
                  <a:pt x="338" y="192"/>
                  <a:pt x="337" y="183"/>
                </a:cubicBezTo>
                <a:cubicBezTo>
                  <a:pt x="337" y="183"/>
                  <a:pt x="337" y="184"/>
                  <a:pt x="337" y="184"/>
                </a:cubicBezTo>
                <a:cubicBezTo>
                  <a:pt x="337" y="185"/>
                  <a:pt x="336" y="191"/>
                  <a:pt x="336" y="186"/>
                </a:cubicBezTo>
                <a:cubicBezTo>
                  <a:pt x="337" y="185"/>
                  <a:pt x="335" y="184"/>
                  <a:pt x="337" y="182"/>
                </a:cubicBezTo>
                <a:cubicBezTo>
                  <a:pt x="336" y="182"/>
                  <a:pt x="336" y="182"/>
                  <a:pt x="335" y="181"/>
                </a:cubicBezTo>
                <a:cubicBezTo>
                  <a:pt x="339" y="183"/>
                  <a:pt x="336" y="170"/>
                  <a:pt x="337" y="164"/>
                </a:cubicBezTo>
                <a:cubicBezTo>
                  <a:pt x="335" y="163"/>
                  <a:pt x="336" y="163"/>
                  <a:pt x="337" y="162"/>
                </a:cubicBezTo>
                <a:cubicBezTo>
                  <a:pt x="336" y="163"/>
                  <a:pt x="336" y="161"/>
                  <a:pt x="336" y="162"/>
                </a:cubicBezTo>
                <a:cubicBezTo>
                  <a:pt x="334" y="162"/>
                  <a:pt x="337" y="162"/>
                  <a:pt x="337" y="160"/>
                </a:cubicBezTo>
                <a:cubicBezTo>
                  <a:pt x="337" y="160"/>
                  <a:pt x="336" y="160"/>
                  <a:pt x="336" y="160"/>
                </a:cubicBezTo>
                <a:cubicBezTo>
                  <a:pt x="334" y="160"/>
                  <a:pt x="337" y="159"/>
                  <a:pt x="337" y="159"/>
                </a:cubicBezTo>
                <a:cubicBezTo>
                  <a:pt x="334" y="157"/>
                  <a:pt x="337" y="157"/>
                  <a:pt x="339" y="158"/>
                </a:cubicBezTo>
                <a:close/>
                <a:moveTo>
                  <a:pt x="339" y="158"/>
                </a:moveTo>
                <a:cubicBezTo>
                  <a:pt x="338" y="157"/>
                  <a:pt x="338" y="157"/>
                  <a:pt x="337" y="157"/>
                </a:cubicBezTo>
                <a:cubicBezTo>
                  <a:pt x="337" y="155"/>
                  <a:pt x="339" y="156"/>
                  <a:pt x="338" y="155"/>
                </a:cubicBezTo>
                <a:cubicBezTo>
                  <a:pt x="340" y="155"/>
                  <a:pt x="339" y="157"/>
                  <a:pt x="339" y="158"/>
                </a:cubicBezTo>
                <a:close/>
                <a:moveTo>
                  <a:pt x="12" y="167"/>
                </a:moveTo>
                <a:cubicBezTo>
                  <a:pt x="11" y="168"/>
                  <a:pt x="11" y="165"/>
                  <a:pt x="13" y="166"/>
                </a:cubicBezTo>
                <a:cubicBezTo>
                  <a:pt x="12" y="165"/>
                  <a:pt x="12" y="165"/>
                  <a:pt x="11" y="165"/>
                </a:cubicBezTo>
                <a:cubicBezTo>
                  <a:pt x="11" y="164"/>
                  <a:pt x="12" y="164"/>
                  <a:pt x="12" y="163"/>
                </a:cubicBezTo>
                <a:cubicBezTo>
                  <a:pt x="13" y="163"/>
                  <a:pt x="12" y="164"/>
                  <a:pt x="13" y="165"/>
                </a:cubicBezTo>
                <a:cubicBezTo>
                  <a:pt x="13" y="164"/>
                  <a:pt x="13" y="162"/>
                  <a:pt x="15" y="162"/>
                </a:cubicBezTo>
                <a:cubicBezTo>
                  <a:pt x="14" y="163"/>
                  <a:pt x="16" y="166"/>
                  <a:pt x="13" y="169"/>
                </a:cubicBezTo>
                <a:cubicBezTo>
                  <a:pt x="13" y="167"/>
                  <a:pt x="12" y="169"/>
                  <a:pt x="11" y="169"/>
                </a:cubicBezTo>
                <a:cubicBezTo>
                  <a:pt x="9" y="168"/>
                  <a:pt x="12" y="168"/>
                  <a:pt x="12" y="167"/>
                </a:cubicBezTo>
                <a:close/>
                <a:moveTo>
                  <a:pt x="336" y="167"/>
                </a:moveTo>
                <a:cubicBezTo>
                  <a:pt x="337" y="167"/>
                  <a:pt x="335" y="171"/>
                  <a:pt x="336" y="174"/>
                </a:cubicBezTo>
                <a:cubicBezTo>
                  <a:pt x="334" y="171"/>
                  <a:pt x="335" y="169"/>
                  <a:pt x="336" y="167"/>
                </a:cubicBezTo>
                <a:close/>
                <a:moveTo>
                  <a:pt x="13" y="173"/>
                </a:moveTo>
                <a:cubicBezTo>
                  <a:pt x="13" y="171"/>
                  <a:pt x="15" y="172"/>
                  <a:pt x="15" y="171"/>
                </a:cubicBezTo>
                <a:cubicBezTo>
                  <a:pt x="17" y="171"/>
                  <a:pt x="15" y="172"/>
                  <a:pt x="16" y="173"/>
                </a:cubicBezTo>
                <a:cubicBezTo>
                  <a:pt x="15" y="174"/>
                  <a:pt x="15" y="171"/>
                  <a:pt x="13" y="173"/>
                </a:cubicBezTo>
                <a:close/>
                <a:moveTo>
                  <a:pt x="336" y="175"/>
                </a:moveTo>
                <a:cubicBezTo>
                  <a:pt x="336" y="174"/>
                  <a:pt x="337" y="177"/>
                  <a:pt x="336" y="178"/>
                </a:cubicBezTo>
                <a:cubicBezTo>
                  <a:pt x="335" y="178"/>
                  <a:pt x="336" y="175"/>
                  <a:pt x="336" y="175"/>
                </a:cubicBezTo>
                <a:close/>
                <a:moveTo>
                  <a:pt x="330" y="182"/>
                </a:moveTo>
                <a:cubicBezTo>
                  <a:pt x="333" y="184"/>
                  <a:pt x="330" y="189"/>
                  <a:pt x="331" y="192"/>
                </a:cubicBezTo>
                <a:cubicBezTo>
                  <a:pt x="328" y="190"/>
                  <a:pt x="331" y="185"/>
                  <a:pt x="330" y="182"/>
                </a:cubicBezTo>
                <a:close/>
                <a:moveTo>
                  <a:pt x="336" y="189"/>
                </a:moveTo>
                <a:cubicBezTo>
                  <a:pt x="336" y="192"/>
                  <a:pt x="335" y="198"/>
                  <a:pt x="334" y="200"/>
                </a:cubicBezTo>
                <a:cubicBezTo>
                  <a:pt x="334" y="202"/>
                  <a:pt x="335" y="200"/>
                  <a:pt x="336" y="201"/>
                </a:cubicBezTo>
                <a:cubicBezTo>
                  <a:pt x="335" y="201"/>
                  <a:pt x="334" y="201"/>
                  <a:pt x="334" y="201"/>
                </a:cubicBezTo>
                <a:cubicBezTo>
                  <a:pt x="334" y="205"/>
                  <a:pt x="330" y="210"/>
                  <a:pt x="333" y="212"/>
                </a:cubicBezTo>
                <a:cubicBezTo>
                  <a:pt x="331" y="211"/>
                  <a:pt x="332" y="215"/>
                  <a:pt x="331" y="214"/>
                </a:cubicBezTo>
                <a:cubicBezTo>
                  <a:pt x="330" y="215"/>
                  <a:pt x="332" y="216"/>
                  <a:pt x="330" y="216"/>
                </a:cubicBezTo>
                <a:cubicBezTo>
                  <a:pt x="330" y="217"/>
                  <a:pt x="331" y="216"/>
                  <a:pt x="331" y="217"/>
                </a:cubicBezTo>
                <a:cubicBezTo>
                  <a:pt x="331" y="217"/>
                  <a:pt x="331" y="218"/>
                  <a:pt x="330" y="218"/>
                </a:cubicBezTo>
                <a:cubicBezTo>
                  <a:pt x="330" y="216"/>
                  <a:pt x="330" y="221"/>
                  <a:pt x="328" y="221"/>
                </a:cubicBezTo>
                <a:cubicBezTo>
                  <a:pt x="328" y="216"/>
                  <a:pt x="333" y="210"/>
                  <a:pt x="331" y="206"/>
                </a:cubicBezTo>
                <a:cubicBezTo>
                  <a:pt x="332" y="201"/>
                  <a:pt x="332" y="202"/>
                  <a:pt x="332" y="197"/>
                </a:cubicBezTo>
                <a:cubicBezTo>
                  <a:pt x="336" y="196"/>
                  <a:pt x="334" y="190"/>
                  <a:pt x="336" y="189"/>
                </a:cubicBezTo>
                <a:close/>
                <a:moveTo>
                  <a:pt x="5" y="198"/>
                </a:moveTo>
                <a:cubicBezTo>
                  <a:pt x="6" y="198"/>
                  <a:pt x="7" y="202"/>
                  <a:pt x="4" y="202"/>
                </a:cubicBezTo>
                <a:cubicBezTo>
                  <a:pt x="4" y="199"/>
                  <a:pt x="5" y="199"/>
                  <a:pt x="5" y="198"/>
                </a:cubicBezTo>
                <a:close/>
                <a:moveTo>
                  <a:pt x="313" y="249"/>
                </a:moveTo>
                <a:cubicBezTo>
                  <a:pt x="313" y="248"/>
                  <a:pt x="314" y="248"/>
                  <a:pt x="313" y="247"/>
                </a:cubicBezTo>
                <a:cubicBezTo>
                  <a:pt x="316" y="248"/>
                  <a:pt x="311" y="250"/>
                  <a:pt x="313" y="251"/>
                </a:cubicBezTo>
                <a:cubicBezTo>
                  <a:pt x="313" y="252"/>
                  <a:pt x="313" y="251"/>
                  <a:pt x="313" y="252"/>
                </a:cubicBezTo>
                <a:cubicBezTo>
                  <a:pt x="311" y="252"/>
                  <a:pt x="313" y="249"/>
                  <a:pt x="313" y="249"/>
                </a:cubicBezTo>
                <a:close/>
                <a:moveTo>
                  <a:pt x="308" y="257"/>
                </a:moveTo>
                <a:cubicBezTo>
                  <a:pt x="311" y="259"/>
                  <a:pt x="305" y="264"/>
                  <a:pt x="307" y="265"/>
                </a:cubicBezTo>
                <a:cubicBezTo>
                  <a:pt x="303" y="268"/>
                  <a:pt x="300" y="274"/>
                  <a:pt x="298" y="278"/>
                </a:cubicBezTo>
                <a:cubicBezTo>
                  <a:pt x="296" y="279"/>
                  <a:pt x="296" y="281"/>
                  <a:pt x="293" y="284"/>
                </a:cubicBezTo>
                <a:cubicBezTo>
                  <a:pt x="294" y="275"/>
                  <a:pt x="303" y="270"/>
                  <a:pt x="305" y="260"/>
                </a:cubicBezTo>
                <a:cubicBezTo>
                  <a:pt x="307" y="260"/>
                  <a:pt x="307" y="260"/>
                  <a:pt x="308" y="257"/>
                </a:cubicBezTo>
                <a:close/>
                <a:moveTo>
                  <a:pt x="296" y="287"/>
                </a:moveTo>
                <a:cubicBezTo>
                  <a:pt x="297" y="290"/>
                  <a:pt x="293" y="295"/>
                  <a:pt x="290" y="297"/>
                </a:cubicBezTo>
                <a:cubicBezTo>
                  <a:pt x="290" y="293"/>
                  <a:pt x="295" y="291"/>
                  <a:pt x="296" y="287"/>
                </a:cubicBezTo>
                <a:close/>
                <a:moveTo>
                  <a:pt x="289" y="290"/>
                </a:moveTo>
                <a:cubicBezTo>
                  <a:pt x="289" y="292"/>
                  <a:pt x="285" y="300"/>
                  <a:pt x="281" y="302"/>
                </a:cubicBezTo>
                <a:cubicBezTo>
                  <a:pt x="284" y="298"/>
                  <a:pt x="286" y="294"/>
                  <a:pt x="289" y="290"/>
                </a:cubicBezTo>
                <a:close/>
                <a:moveTo>
                  <a:pt x="281" y="302"/>
                </a:moveTo>
                <a:cubicBezTo>
                  <a:pt x="278" y="307"/>
                  <a:pt x="275" y="313"/>
                  <a:pt x="269" y="316"/>
                </a:cubicBezTo>
                <a:cubicBezTo>
                  <a:pt x="270" y="314"/>
                  <a:pt x="272" y="312"/>
                  <a:pt x="274" y="311"/>
                </a:cubicBezTo>
                <a:cubicBezTo>
                  <a:pt x="276" y="308"/>
                  <a:pt x="278" y="304"/>
                  <a:pt x="281" y="302"/>
                </a:cubicBezTo>
                <a:close/>
                <a:moveTo>
                  <a:pt x="262" y="314"/>
                </a:moveTo>
                <a:cubicBezTo>
                  <a:pt x="262" y="314"/>
                  <a:pt x="263" y="315"/>
                  <a:pt x="263" y="316"/>
                </a:cubicBezTo>
                <a:cubicBezTo>
                  <a:pt x="262" y="316"/>
                  <a:pt x="262" y="317"/>
                  <a:pt x="261" y="316"/>
                </a:cubicBezTo>
                <a:cubicBezTo>
                  <a:pt x="260" y="315"/>
                  <a:pt x="262" y="315"/>
                  <a:pt x="262" y="314"/>
                </a:cubicBezTo>
                <a:close/>
                <a:moveTo>
                  <a:pt x="263" y="321"/>
                </a:moveTo>
                <a:cubicBezTo>
                  <a:pt x="262" y="322"/>
                  <a:pt x="262" y="322"/>
                  <a:pt x="261" y="321"/>
                </a:cubicBezTo>
                <a:cubicBezTo>
                  <a:pt x="261" y="324"/>
                  <a:pt x="258" y="323"/>
                  <a:pt x="258" y="326"/>
                </a:cubicBezTo>
                <a:cubicBezTo>
                  <a:pt x="257" y="325"/>
                  <a:pt x="258" y="324"/>
                  <a:pt x="258" y="323"/>
                </a:cubicBezTo>
                <a:cubicBezTo>
                  <a:pt x="261" y="324"/>
                  <a:pt x="260" y="319"/>
                  <a:pt x="263" y="321"/>
                </a:cubicBezTo>
                <a:close/>
                <a:moveTo>
                  <a:pt x="257" y="325"/>
                </a:moveTo>
                <a:cubicBezTo>
                  <a:pt x="257" y="326"/>
                  <a:pt x="257" y="326"/>
                  <a:pt x="257" y="327"/>
                </a:cubicBezTo>
                <a:cubicBezTo>
                  <a:pt x="252" y="326"/>
                  <a:pt x="250" y="333"/>
                  <a:pt x="245" y="333"/>
                </a:cubicBezTo>
                <a:cubicBezTo>
                  <a:pt x="245" y="332"/>
                  <a:pt x="247" y="332"/>
                  <a:pt x="245" y="331"/>
                </a:cubicBezTo>
                <a:cubicBezTo>
                  <a:pt x="249" y="331"/>
                  <a:pt x="252" y="326"/>
                  <a:pt x="257" y="325"/>
                </a:cubicBezTo>
                <a:close/>
                <a:moveTo>
                  <a:pt x="230" y="337"/>
                </a:moveTo>
                <a:cubicBezTo>
                  <a:pt x="226" y="340"/>
                  <a:pt x="223" y="343"/>
                  <a:pt x="217" y="343"/>
                </a:cubicBezTo>
                <a:cubicBezTo>
                  <a:pt x="218" y="341"/>
                  <a:pt x="221" y="342"/>
                  <a:pt x="222" y="339"/>
                </a:cubicBezTo>
                <a:cubicBezTo>
                  <a:pt x="222" y="341"/>
                  <a:pt x="223" y="339"/>
                  <a:pt x="225" y="339"/>
                </a:cubicBezTo>
                <a:cubicBezTo>
                  <a:pt x="224" y="338"/>
                  <a:pt x="228" y="337"/>
                  <a:pt x="230" y="337"/>
                </a:cubicBezTo>
                <a:close/>
                <a:moveTo>
                  <a:pt x="138" y="345"/>
                </a:moveTo>
                <a:cubicBezTo>
                  <a:pt x="139" y="344"/>
                  <a:pt x="142" y="346"/>
                  <a:pt x="144" y="347"/>
                </a:cubicBezTo>
                <a:cubicBezTo>
                  <a:pt x="142" y="348"/>
                  <a:pt x="139" y="346"/>
                  <a:pt x="138" y="345"/>
                </a:cubicBezTo>
                <a:close/>
                <a:moveTo>
                  <a:pt x="186" y="351"/>
                </a:moveTo>
                <a:cubicBezTo>
                  <a:pt x="183" y="353"/>
                  <a:pt x="182" y="352"/>
                  <a:pt x="178" y="352"/>
                </a:cubicBezTo>
                <a:cubicBezTo>
                  <a:pt x="180" y="351"/>
                  <a:pt x="183" y="350"/>
                  <a:pt x="186" y="351"/>
                </a:cubicBezTo>
                <a:close/>
                <a:moveTo>
                  <a:pt x="33" y="122"/>
                </a:moveTo>
                <a:cubicBezTo>
                  <a:pt x="35" y="119"/>
                  <a:pt x="36" y="117"/>
                  <a:pt x="38" y="114"/>
                </a:cubicBezTo>
                <a:cubicBezTo>
                  <a:pt x="38" y="116"/>
                  <a:pt x="36" y="121"/>
                  <a:pt x="33" y="122"/>
                </a:cubicBezTo>
                <a:close/>
                <a:moveTo>
                  <a:pt x="107" y="15"/>
                </a:moveTo>
                <a:cubicBezTo>
                  <a:pt x="104" y="14"/>
                  <a:pt x="103" y="20"/>
                  <a:pt x="99" y="19"/>
                </a:cubicBezTo>
                <a:cubicBezTo>
                  <a:pt x="99" y="20"/>
                  <a:pt x="98" y="22"/>
                  <a:pt x="98" y="22"/>
                </a:cubicBezTo>
                <a:cubicBezTo>
                  <a:pt x="99" y="21"/>
                  <a:pt x="99" y="20"/>
                  <a:pt x="100" y="20"/>
                </a:cubicBezTo>
                <a:cubicBezTo>
                  <a:pt x="100" y="21"/>
                  <a:pt x="100" y="22"/>
                  <a:pt x="101" y="22"/>
                </a:cubicBezTo>
                <a:cubicBezTo>
                  <a:pt x="101" y="21"/>
                  <a:pt x="102" y="21"/>
                  <a:pt x="103" y="21"/>
                </a:cubicBezTo>
                <a:cubicBezTo>
                  <a:pt x="103" y="20"/>
                  <a:pt x="102" y="18"/>
                  <a:pt x="103" y="18"/>
                </a:cubicBezTo>
                <a:cubicBezTo>
                  <a:pt x="104" y="20"/>
                  <a:pt x="104" y="19"/>
                  <a:pt x="106" y="19"/>
                </a:cubicBezTo>
                <a:cubicBezTo>
                  <a:pt x="106" y="17"/>
                  <a:pt x="106" y="17"/>
                  <a:pt x="107" y="15"/>
                </a:cubicBezTo>
                <a:close/>
                <a:moveTo>
                  <a:pt x="188" y="15"/>
                </a:moveTo>
                <a:cubicBezTo>
                  <a:pt x="185" y="14"/>
                  <a:pt x="175" y="12"/>
                  <a:pt x="176" y="14"/>
                </a:cubicBezTo>
                <a:cubicBezTo>
                  <a:pt x="179" y="13"/>
                  <a:pt x="186" y="16"/>
                  <a:pt x="188" y="15"/>
                </a:cubicBezTo>
                <a:close/>
                <a:moveTo>
                  <a:pt x="15" y="182"/>
                </a:moveTo>
                <a:cubicBezTo>
                  <a:pt x="15" y="183"/>
                  <a:pt x="15" y="182"/>
                  <a:pt x="14" y="183"/>
                </a:cubicBezTo>
                <a:cubicBezTo>
                  <a:pt x="17" y="184"/>
                  <a:pt x="14" y="183"/>
                  <a:pt x="13" y="183"/>
                </a:cubicBezTo>
                <a:cubicBezTo>
                  <a:pt x="14" y="192"/>
                  <a:pt x="14" y="197"/>
                  <a:pt x="15" y="205"/>
                </a:cubicBezTo>
                <a:cubicBezTo>
                  <a:pt x="16" y="204"/>
                  <a:pt x="16" y="203"/>
                  <a:pt x="16" y="204"/>
                </a:cubicBezTo>
                <a:cubicBezTo>
                  <a:pt x="16" y="204"/>
                  <a:pt x="17" y="205"/>
                  <a:pt x="17" y="205"/>
                </a:cubicBezTo>
                <a:cubicBezTo>
                  <a:pt x="16" y="206"/>
                  <a:pt x="16" y="205"/>
                  <a:pt x="15" y="205"/>
                </a:cubicBezTo>
                <a:cubicBezTo>
                  <a:pt x="16" y="208"/>
                  <a:pt x="17" y="210"/>
                  <a:pt x="18" y="212"/>
                </a:cubicBezTo>
                <a:cubicBezTo>
                  <a:pt x="18" y="209"/>
                  <a:pt x="19" y="204"/>
                  <a:pt x="16" y="203"/>
                </a:cubicBezTo>
                <a:cubicBezTo>
                  <a:pt x="18" y="202"/>
                  <a:pt x="17" y="199"/>
                  <a:pt x="16" y="199"/>
                </a:cubicBezTo>
                <a:cubicBezTo>
                  <a:pt x="18" y="197"/>
                  <a:pt x="16" y="193"/>
                  <a:pt x="15" y="191"/>
                </a:cubicBezTo>
                <a:cubicBezTo>
                  <a:pt x="16" y="191"/>
                  <a:pt x="16" y="191"/>
                  <a:pt x="16" y="191"/>
                </a:cubicBezTo>
                <a:cubicBezTo>
                  <a:pt x="16" y="189"/>
                  <a:pt x="16" y="187"/>
                  <a:pt x="14" y="187"/>
                </a:cubicBezTo>
                <a:cubicBezTo>
                  <a:pt x="17" y="187"/>
                  <a:pt x="17" y="183"/>
                  <a:pt x="15" y="182"/>
                </a:cubicBezTo>
                <a:close/>
                <a:moveTo>
                  <a:pt x="213" y="19"/>
                </a:moveTo>
                <a:cubicBezTo>
                  <a:pt x="215" y="17"/>
                  <a:pt x="217" y="20"/>
                  <a:pt x="220" y="19"/>
                </a:cubicBezTo>
                <a:cubicBezTo>
                  <a:pt x="218" y="18"/>
                  <a:pt x="211" y="19"/>
                  <a:pt x="214" y="16"/>
                </a:cubicBezTo>
                <a:cubicBezTo>
                  <a:pt x="213" y="17"/>
                  <a:pt x="211" y="16"/>
                  <a:pt x="211" y="18"/>
                </a:cubicBezTo>
                <a:cubicBezTo>
                  <a:pt x="214" y="18"/>
                  <a:pt x="212" y="18"/>
                  <a:pt x="213" y="19"/>
                </a:cubicBezTo>
                <a:close/>
                <a:moveTo>
                  <a:pt x="197" y="17"/>
                </a:moveTo>
                <a:cubicBezTo>
                  <a:pt x="200" y="17"/>
                  <a:pt x="197" y="18"/>
                  <a:pt x="197" y="18"/>
                </a:cubicBezTo>
                <a:cubicBezTo>
                  <a:pt x="199" y="18"/>
                  <a:pt x="202" y="19"/>
                  <a:pt x="203" y="17"/>
                </a:cubicBezTo>
                <a:cubicBezTo>
                  <a:pt x="202" y="19"/>
                  <a:pt x="204" y="18"/>
                  <a:pt x="205" y="19"/>
                </a:cubicBezTo>
                <a:cubicBezTo>
                  <a:pt x="205" y="18"/>
                  <a:pt x="206" y="18"/>
                  <a:pt x="205" y="16"/>
                </a:cubicBezTo>
                <a:cubicBezTo>
                  <a:pt x="201" y="16"/>
                  <a:pt x="199" y="15"/>
                  <a:pt x="197" y="17"/>
                </a:cubicBezTo>
                <a:close/>
                <a:moveTo>
                  <a:pt x="162" y="21"/>
                </a:moveTo>
                <a:cubicBezTo>
                  <a:pt x="163" y="23"/>
                  <a:pt x="163" y="20"/>
                  <a:pt x="164" y="19"/>
                </a:cubicBezTo>
                <a:cubicBezTo>
                  <a:pt x="154" y="20"/>
                  <a:pt x="151" y="19"/>
                  <a:pt x="143" y="21"/>
                </a:cubicBezTo>
                <a:cubicBezTo>
                  <a:pt x="145" y="22"/>
                  <a:pt x="148" y="20"/>
                  <a:pt x="148" y="23"/>
                </a:cubicBezTo>
                <a:cubicBezTo>
                  <a:pt x="148" y="22"/>
                  <a:pt x="148" y="22"/>
                  <a:pt x="149" y="23"/>
                </a:cubicBezTo>
                <a:cubicBezTo>
                  <a:pt x="150" y="22"/>
                  <a:pt x="148" y="21"/>
                  <a:pt x="150" y="20"/>
                </a:cubicBezTo>
                <a:cubicBezTo>
                  <a:pt x="150" y="21"/>
                  <a:pt x="150" y="21"/>
                  <a:pt x="150" y="22"/>
                </a:cubicBezTo>
                <a:cubicBezTo>
                  <a:pt x="151" y="22"/>
                  <a:pt x="153" y="22"/>
                  <a:pt x="154" y="23"/>
                </a:cubicBezTo>
                <a:cubicBezTo>
                  <a:pt x="155" y="22"/>
                  <a:pt x="154" y="20"/>
                  <a:pt x="156" y="21"/>
                </a:cubicBezTo>
                <a:cubicBezTo>
                  <a:pt x="155" y="22"/>
                  <a:pt x="156" y="22"/>
                  <a:pt x="157" y="22"/>
                </a:cubicBezTo>
                <a:cubicBezTo>
                  <a:pt x="155" y="20"/>
                  <a:pt x="159" y="20"/>
                  <a:pt x="159" y="21"/>
                </a:cubicBezTo>
                <a:cubicBezTo>
                  <a:pt x="159" y="21"/>
                  <a:pt x="156" y="21"/>
                  <a:pt x="157" y="22"/>
                </a:cubicBezTo>
                <a:cubicBezTo>
                  <a:pt x="159" y="22"/>
                  <a:pt x="160" y="22"/>
                  <a:pt x="161" y="22"/>
                </a:cubicBezTo>
                <a:cubicBezTo>
                  <a:pt x="161" y="21"/>
                  <a:pt x="163" y="20"/>
                  <a:pt x="163" y="21"/>
                </a:cubicBezTo>
                <a:cubicBezTo>
                  <a:pt x="162" y="21"/>
                  <a:pt x="162" y="21"/>
                  <a:pt x="162" y="21"/>
                </a:cubicBezTo>
                <a:close/>
                <a:moveTo>
                  <a:pt x="162" y="25"/>
                </a:moveTo>
                <a:cubicBezTo>
                  <a:pt x="165" y="24"/>
                  <a:pt x="167" y="25"/>
                  <a:pt x="169" y="24"/>
                </a:cubicBezTo>
                <a:cubicBezTo>
                  <a:pt x="167" y="23"/>
                  <a:pt x="165" y="25"/>
                  <a:pt x="163" y="24"/>
                </a:cubicBezTo>
                <a:cubicBezTo>
                  <a:pt x="163" y="23"/>
                  <a:pt x="163" y="23"/>
                  <a:pt x="163" y="24"/>
                </a:cubicBezTo>
                <a:cubicBezTo>
                  <a:pt x="164" y="24"/>
                  <a:pt x="163" y="24"/>
                  <a:pt x="162" y="25"/>
                </a:cubicBezTo>
                <a:close/>
                <a:moveTo>
                  <a:pt x="77" y="34"/>
                </a:moveTo>
                <a:cubicBezTo>
                  <a:pt x="77" y="33"/>
                  <a:pt x="78" y="33"/>
                  <a:pt x="77" y="32"/>
                </a:cubicBezTo>
                <a:cubicBezTo>
                  <a:pt x="76" y="33"/>
                  <a:pt x="75" y="34"/>
                  <a:pt x="74" y="35"/>
                </a:cubicBezTo>
                <a:cubicBezTo>
                  <a:pt x="75" y="35"/>
                  <a:pt x="75" y="36"/>
                  <a:pt x="75" y="36"/>
                </a:cubicBezTo>
                <a:cubicBezTo>
                  <a:pt x="76" y="35"/>
                  <a:pt x="78" y="34"/>
                  <a:pt x="80" y="33"/>
                </a:cubicBezTo>
                <a:cubicBezTo>
                  <a:pt x="79" y="32"/>
                  <a:pt x="80" y="31"/>
                  <a:pt x="79" y="31"/>
                </a:cubicBezTo>
                <a:cubicBezTo>
                  <a:pt x="77" y="32"/>
                  <a:pt x="79" y="33"/>
                  <a:pt x="77" y="34"/>
                </a:cubicBezTo>
                <a:close/>
                <a:moveTo>
                  <a:pt x="41" y="98"/>
                </a:moveTo>
                <a:cubicBezTo>
                  <a:pt x="41" y="96"/>
                  <a:pt x="43" y="96"/>
                  <a:pt x="43" y="94"/>
                </a:cubicBezTo>
                <a:cubicBezTo>
                  <a:pt x="42" y="94"/>
                  <a:pt x="42" y="94"/>
                  <a:pt x="42" y="94"/>
                </a:cubicBezTo>
                <a:cubicBezTo>
                  <a:pt x="42" y="94"/>
                  <a:pt x="41" y="94"/>
                  <a:pt x="41" y="94"/>
                </a:cubicBezTo>
                <a:cubicBezTo>
                  <a:pt x="43" y="95"/>
                  <a:pt x="37" y="98"/>
                  <a:pt x="39" y="100"/>
                </a:cubicBezTo>
                <a:cubicBezTo>
                  <a:pt x="38" y="101"/>
                  <a:pt x="37" y="103"/>
                  <a:pt x="37" y="105"/>
                </a:cubicBezTo>
                <a:cubicBezTo>
                  <a:pt x="39" y="105"/>
                  <a:pt x="39" y="103"/>
                  <a:pt x="38" y="102"/>
                </a:cubicBezTo>
                <a:cubicBezTo>
                  <a:pt x="40" y="102"/>
                  <a:pt x="41" y="98"/>
                  <a:pt x="40" y="98"/>
                </a:cubicBezTo>
                <a:cubicBezTo>
                  <a:pt x="41" y="97"/>
                  <a:pt x="41" y="98"/>
                  <a:pt x="41" y="98"/>
                </a:cubicBezTo>
                <a:close/>
                <a:moveTo>
                  <a:pt x="16" y="98"/>
                </a:moveTo>
                <a:cubicBezTo>
                  <a:pt x="16" y="99"/>
                  <a:pt x="16" y="99"/>
                  <a:pt x="16" y="100"/>
                </a:cubicBezTo>
                <a:cubicBezTo>
                  <a:pt x="15" y="102"/>
                  <a:pt x="13" y="111"/>
                  <a:pt x="16" y="103"/>
                </a:cubicBezTo>
                <a:cubicBezTo>
                  <a:pt x="16" y="105"/>
                  <a:pt x="16" y="105"/>
                  <a:pt x="15" y="107"/>
                </a:cubicBezTo>
                <a:cubicBezTo>
                  <a:pt x="18" y="105"/>
                  <a:pt x="15" y="102"/>
                  <a:pt x="17" y="100"/>
                </a:cubicBezTo>
                <a:cubicBezTo>
                  <a:pt x="17" y="101"/>
                  <a:pt x="17" y="102"/>
                  <a:pt x="17" y="102"/>
                </a:cubicBezTo>
                <a:cubicBezTo>
                  <a:pt x="17" y="100"/>
                  <a:pt x="20" y="99"/>
                  <a:pt x="18" y="98"/>
                </a:cubicBezTo>
                <a:cubicBezTo>
                  <a:pt x="18" y="98"/>
                  <a:pt x="18" y="99"/>
                  <a:pt x="17" y="99"/>
                </a:cubicBezTo>
                <a:cubicBezTo>
                  <a:pt x="17" y="99"/>
                  <a:pt x="16" y="98"/>
                  <a:pt x="17" y="98"/>
                </a:cubicBezTo>
                <a:cubicBezTo>
                  <a:pt x="17" y="99"/>
                  <a:pt x="17" y="98"/>
                  <a:pt x="17" y="98"/>
                </a:cubicBezTo>
                <a:cubicBezTo>
                  <a:pt x="17" y="97"/>
                  <a:pt x="16" y="98"/>
                  <a:pt x="16" y="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3379467" y="2751119"/>
            <a:ext cx="548334" cy="585674"/>
          </a:xfrm>
          <a:custGeom>
            <a:avLst/>
            <a:gdLst>
              <a:gd name="T0" fmla="*/ 106 w 143"/>
              <a:gd name="T1" fmla="*/ 126 h 153"/>
              <a:gd name="T2" fmla="*/ 74 w 143"/>
              <a:gd name="T3" fmla="*/ 27 h 153"/>
              <a:gd name="T4" fmla="*/ 6 w 143"/>
              <a:gd name="T5" fmla="*/ 30 h 153"/>
              <a:gd name="T6" fmla="*/ 37 w 143"/>
              <a:gd name="T7" fmla="*/ 130 h 153"/>
              <a:gd name="T8" fmla="*/ 74 w 143"/>
              <a:gd name="T9" fmla="*/ 151 h 153"/>
              <a:gd name="T10" fmla="*/ 103 w 143"/>
              <a:gd name="T11" fmla="*/ 122 h 153"/>
              <a:gd name="T12" fmla="*/ 128 w 143"/>
              <a:gd name="T13" fmla="*/ 87 h 153"/>
              <a:gd name="T14" fmla="*/ 141 w 143"/>
              <a:gd name="T15" fmla="*/ 34 h 153"/>
              <a:gd name="T16" fmla="*/ 106 w 143"/>
              <a:gd name="T17" fmla="*/ 1 h 153"/>
              <a:gd name="T18" fmla="*/ 124 w 143"/>
              <a:gd name="T19" fmla="*/ 95 h 153"/>
              <a:gd name="T20" fmla="*/ 96 w 143"/>
              <a:gd name="T21" fmla="*/ 14 h 153"/>
              <a:gd name="T22" fmla="*/ 27 w 143"/>
              <a:gd name="T23" fmla="*/ 14 h 153"/>
              <a:gd name="T24" fmla="*/ 95 w 143"/>
              <a:gd name="T25" fmla="*/ 15 h 153"/>
              <a:gd name="T26" fmla="*/ 47 w 143"/>
              <a:gd name="T27" fmla="*/ 19 h 153"/>
              <a:gd name="T28" fmla="*/ 107 w 143"/>
              <a:gd name="T29" fmla="*/ 23 h 153"/>
              <a:gd name="T30" fmla="*/ 15 w 143"/>
              <a:gd name="T31" fmla="*/ 23 h 153"/>
              <a:gd name="T32" fmla="*/ 29 w 143"/>
              <a:gd name="T33" fmla="*/ 26 h 153"/>
              <a:gd name="T34" fmla="*/ 89 w 143"/>
              <a:gd name="T35" fmla="*/ 31 h 153"/>
              <a:gd name="T36" fmla="*/ 95 w 143"/>
              <a:gd name="T37" fmla="*/ 31 h 153"/>
              <a:gd name="T38" fmla="*/ 43 w 143"/>
              <a:gd name="T39" fmla="*/ 34 h 153"/>
              <a:gd name="T40" fmla="*/ 93 w 143"/>
              <a:gd name="T41" fmla="*/ 33 h 153"/>
              <a:gd name="T42" fmla="*/ 56 w 143"/>
              <a:gd name="T43" fmla="*/ 40 h 153"/>
              <a:gd name="T44" fmla="*/ 118 w 143"/>
              <a:gd name="T45" fmla="*/ 44 h 153"/>
              <a:gd name="T46" fmla="*/ 63 w 143"/>
              <a:gd name="T47" fmla="*/ 43 h 153"/>
              <a:gd name="T48" fmla="*/ 92 w 143"/>
              <a:gd name="T49" fmla="*/ 45 h 153"/>
              <a:gd name="T50" fmla="*/ 77 w 143"/>
              <a:gd name="T51" fmla="*/ 43 h 153"/>
              <a:gd name="T52" fmla="*/ 113 w 143"/>
              <a:gd name="T53" fmla="*/ 46 h 153"/>
              <a:gd name="T54" fmla="*/ 56 w 143"/>
              <a:gd name="T55" fmla="*/ 54 h 153"/>
              <a:gd name="T56" fmla="*/ 98 w 143"/>
              <a:gd name="T57" fmla="*/ 52 h 153"/>
              <a:gd name="T58" fmla="*/ 20 w 143"/>
              <a:gd name="T59" fmla="*/ 57 h 153"/>
              <a:gd name="T60" fmla="*/ 108 w 143"/>
              <a:gd name="T61" fmla="*/ 56 h 153"/>
              <a:gd name="T62" fmla="*/ 131 w 143"/>
              <a:gd name="T63" fmla="*/ 61 h 153"/>
              <a:gd name="T64" fmla="*/ 66 w 143"/>
              <a:gd name="T65" fmla="*/ 64 h 153"/>
              <a:gd name="T66" fmla="*/ 134 w 143"/>
              <a:gd name="T67" fmla="*/ 61 h 153"/>
              <a:gd name="T68" fmla="*/ 57 w 143"/>
              <a:gd name="T69" fmla="*/ 66 h 153"/>
              <a:gd name="T70" fmla="*/ 28 w 143"/>
              <a:gd name="T71" fmla="*/ 67 h 153"/>
              <a:gd name="T72" fmla="*/ 95 w 143"/>
              <a:gd name="T73" fmla="*/ 64 h 153"/>
              <a:gd name="T74" fmla="*/ 82 w 143"/>
              <a:gd name="T75" fmla="*/ 66 h 153"/>
              <a:gd name="T76" fmla="*/ 80 w 143"/>
              <a:gd name="T77" fmla="*/ 69 h 153"/>
              <a:gd name="T78" fmla="*/ 86 w 143"/>
              <a:gd name="T79" fmla="*/ 71 h 153"/>
              <a:gd name="T80" fmla="*/ 109 w 143"/>
              <a:gd name="T81" fmla="*/ 70 h 153"/>
              <a:gd name="T82" fmla="*/ 115 w 143"/>
              <a:gd name="T83" fmla="*/ 76 h 153"/>
              <a:gd name="T84" fmla="*/ 76 w 143"/>
              <a:gd name="T85" fmla="*/ 76 h 153"/>
              <a:gd name="T86" fmla="*/ 101 w 143"/>
              <a:gd name="T87" fmla="*/ 82 h 153"/>
              <a:gd name="T88" fmla="*/ 87 w 143"/>
              <a:gd name="T89" fmla="*/ 87 h 153"/>
              <a:gd name="T90" fmla="*/ 28 w 143"/>
              <a:gd name="T91" fmla="*/ 84 h 153"/>
              <a:gd name="T92" fmla="*/ 74 w 143"/>
              <a:gd name="T93" fmla="*/ 96 h 153"/>
              <a:gd name="T94" fmla="*/ 78 w 143"/>
              <a:gd name="T95" fmla="*/ 98 h 153"/>
              <a:gd name="T96" fmla="*/ 75 w 143"/>
              <a:gd name="T97" fmla="*/ 86 h 153"/>
              <a:gd name="T98" fmla="*/ 24 w 143"/>
              <a:gd name="T99" fmla="*/ 91 h 153"/>
              <a:gd name="T100" fmla="*/ 19 w 143"/>
              <a:gd name="T101" fmla="*/ 96 h 153"/>
              <a:gd name="T102" fmla="*/ 93 w 143"/>
              <a:gd name="T103" fmla="*/ 97 h 153"/>
              <a:gd name="T104" fmla="*/ 51 w 143"/>
              <a:gd name="T105" fmla="*/ 101 h 153"/>
              <a:gd name="T106" fmla="*/ 24 w 143"/>
              <a:gd name="T107" fmla="*/ 102 h 153"/>
              <a:gd name="T108" fmla="*/ 78 w 143"/>
              <a:gd name="T109" fmla="*/ 108 h 153"/>
              <a:gd name="T110" fmla="*/ 84 w 143"/>
              <a:gd name="T111" fmla="*/ 110 h 153"/>
              <a:gd name="T112" fmla="*/ 73 w 143"/>
              <a:gd name="T113" fmla="*/ 117 h 153"/>
              <a:gd name="T114" fmla="*/ 96 w 143"/>
              <a:gd name="T115" fmla="*/ 122 h 153"/>
              <a:gd name="T116" fmla="*/ 42 w 143"/>
              <a:gd name="T117" fmla="*/ 126 h 153"/>
              <a:gd name="T118" fmla="*/ 74 w 143"/>
              <a:gd name="T119" fmla="*/ 127 h 153"/>
              <a:gd name="T120" fmla="*/ 49 w 143"/>
              <a:gd name="T121" fmla="*/ 129 h 153"/>
              <a:gd name="T122" fmla="*/ 61 w 143"/>
              <a:gd name="T123" fmla="*/ 140 h 153"/>
              <a:gd name="T124" fmla="*/ 118 w 143"/>
              <a:gd name="T125" fmla="*/ 10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153">
                <a:moveTo>
                  <a:pt x="110" y="0"/>
                </a:moveTo>
                <a:cubicBezTo>
                  <a:pt x="111" y="0"/>
                  <a:pt x="110" y="2"/>
                  <a:pt x="110" y="3"/>
                </a:cubicBezTo>
                <a:cubicBezTo>
                  <a:pt x="109" y="3"/>
                  <a:pt x="108" y="0"/>
                  <a:pt x="108" y="3"/>
                </a:cubicBezTo>
                <a:cubicBezTo>
                  <a:pt x="105" y="1"/>
                  <a:pt x="110" y="0"/>
                  <a:pt x="110" y="0"/>
                </a:cubicBezTo>
                <a:close/>
                <a:moveTo>
                  <a:pt x="127" y="9"/>
                </a:moveTo>
                <a:cubicBezTo>
                  <a:pt x="126" y="5"/>
                  <a:pt x="122" y="5"/>
                  <a:pt x="119" y="4"/>
                </a:cubicBezTo>
                <a:cubicBezTo>
                  <a:pt x="120" y="4"/>
                  <a:pt x="120" y="4"/>
                  <a:pt x="120" y="3"/>
                </a:cubicBezTo>
                <a:cubicBezTo>
                  <a:pt x="118" y="3"/>
                  <a:pt x="119" y="4"/>
                  <a:pt x="118" y="5"/>
                </a:cubicBezTo>
                <a:cubicBezTo>
                  <a:pt x="121" y="5"/>
                  <a:pt x="125" y="7"/>
                  <a:pt x="127" y="9"/>
                </a:cubicBezTo>
                <a:close/>
                <a:moveTo>
                  <a:pt x="53" y="4"/>
                </a:moveTo>
                <a:cubicBezTo>
                  <a:pt x="53" y="4"/>
                  <a:pt x="52" y="6"/>
                  <a:pt x="53" y="6"/>
                </a:cubicBezTo>
                <a:cubicBezTo>
                  <a:pt x="54" y="5"/>
                  <a:pt x="56" y="8"/>
                  <a:pt x="58" y="7"/>
                </a:cubicBezTo>
                <a:cubicBezTo>
                  <a:pt x="57" y="8"/>
                  <a:pt x="58" y="8"/>
                  <a:pt x="60" y="8"/>
                </a:cubicBezTo>
                <a:cubicBezTo>
                  <a:pt x="60" y="10"/>
                  <a:pt x="60" y="11"/>
                  <a:pt x="62" y="11"/>
                </a:cubicBezTo>
                <a:cubicBezTo>
                  <a:pt x="61" y="9"/>
                  <a:pt x="62" y="10"/>
                  <a:pt x="62" y="8"/>
                </a:cubicBezTo>
                <a:cubicBezTo>
                  <a:pt x="61" y="8"/>
                  <a:pt x="61" y="9"/>
                  <a:pt x="61" y="9"/>
                </a:cubicBezTo>
                <a:cubicBezTo>
                  <a:pt x="62" y="6"/>
                  <a:pt x="56" y="5"/>
                  <a:pt x="53" y="4"/>
                </a:cubicBezTo>
                <a:close/>
                <a:moveTo>
                  <a:pt x="122" y="69"/>
                </a:moveTo>
                <a:cubicBezTo>
                  <a:pt x="121" y="70"/>
                  <a:pt x="121" y="72"/>
                  <a:pt x="123" y="71"/>
                </a:cubicBezTo>
                <a:cubicBezTo>
                  <a:pt x="123" y="70"/>
                  <a:pt x="122" y="69"/>
                  <a:pt x="122" y="69"/>
                </a:cubicBezTo>
                <a:close/>
                <a:moveTo>
                  <a:pt x="75" y="94"/>
                </a:moveTo>
                <a:cubicBezTo>
                  <a:pt x="75" y="95"/>
                  <a:pt x="78" y="93"/>
                  <a:pt x="77" y="92"/>
                </a:cubicBezTo>
                <a:cubicBezTo>
                  <a:pt x="76" y="93"/>
                  <a:pt x="75" y="93"/>
                  <a:pt x="75" y="94"/>
                </a:cubicBezTo>
                <a:close/>
                <a:moveTo>
                  <a:pt x="14" y="100"/>
                </a:moveTo>
                <a:cubicBezTo>
                  <a:pt x="14" y="100"/>
                  <a:pt x="15" y="100"/>
                  <a:pt x="16" y="99"/>
                </a:cubicBezTo>
                <a:cubicBezTo>
                  <a:pt x="14" y="99"/>
                  <a:pt x="14" y="95"/>
                  <a:pt x="13" y="97"/>
                </a:cubicBezTo>
                <a:cubicBezTo>
                  <a:pt x="14" y="98"/>
                  <a:pt x="14" y="98"/>
                  <a:pt x="14" y="100"/>
                </a:cubicBezTo>
                <a:close/>
                <a:moveTo>
                  <a:pt x="19" y="103"/>
                </a:moveTo>
                <a:cubicBezTo>
                  <a:pt x="19" y="103"/>
                  <a:pt x="18" y="103"/>
                  <a:pt x="18" y="103"/>
                </a:cubicBezTo>
                <a:cubicBezTo>
                  <a:pt x="19" y="103"/>
                  <a:pt x="20" y="103"/>
                  <a:pt x="20" y="103"/>
                </a:cubicBezTo>
                <a:cubicBezTo>
                  <a:pt x="19" y="102"/>
                  <a:pt x="19" y="100"/>
                  <a:pt x="17" y="99"/>
                </a:cubicBezTo>
                <a:cubicBezTo>
                  <a:pt x="18" y="101"/>
                  <a:pt x="18" y="101"/>
                  <a:pt x="19" y="103"/>
                </a:cubicBezTo>
                <a:close/>
                <a:moveTo>
                  <a:pt x="106" y="126"/>
                </a:moveTo>
                <a:cubicBezTo>
                  <a:pt x="106" y="125"/>
                  <a:pt x="108" y="123"/>
                  <a:pt x="106" y="123"/>
                </a:cubicBezTo>
                <a:cubicBezTo>
                  <a:pt x="106" y="124"/>
                  <a:pt x="105" y="125"/>
                  <a:pt x="106" y="126"/>
                </a:cubicBezTo>
                <a:close/>
                <a:moveTo>
                  <a:pt x="53" y="146"/>
                </a:moveTo>
                <a:cubicBezTo>
                  <a:pt x="53" y="145"/>
                  <a:pt x="53" y="144"/>
                  <a:pt x="53" y="144"/>
                </a:cubicBezTo>
                <a:cubicBezTo>
                  <a:pt x="53" y="144"/>
                  <a:pt x="51" y="143"/>
                  <a:pt x="51" y="144"/>
                </a:cubicBezTo>
                <a:cubicBezTo>
                  <a:pt x="53" y="144"/>
                  <a:pt x="52" y="146"/>
                  <a:pt x="53" y="146"/>
                </a:cubicBezTo>
                <a:close/>
                <a:moveTo>
                  <a:pt x="114" y="3"/>
                </a:moveTo>
                <a:cubicBezTo>
                  <a:pt x="113" y="3"/>
                  <a:pt x="114" y="3"/>
                  <a:pt x="114" y="3"/>
                </a:cubicBezTo>
                <a:cubicBezTo>
                  <a:pt x="114" y="1"/>
                  <a:pt x="113" y="1"/>
                  <a:pt x="111" y="0"/>
                </a:cubicBezTo>
                <a:cubicBezTo>
                  <a:pt x="112" y="2"/>
                  <a:pt x="111" y="2"/>
                  <a:pt x="112" y="3"/>
                </a:cubicBezTo>
                <a:cubicBezTo>
                  <a:pt x="112" y="1"/>
                  <a:pt x="114" y="5"/>
                  <a:pt x="114" y="3"/>
                </a:cubicBezTo>
                <a:close/>
                <a:moveTo>
                  <a:pt x="84" y="20"/>
                </a:moveTo>
                <a:cubicBezTo>
                  <a:pt x="84" y="20"/>
                  <a:pt x="85" y="20"/>
                  <a:pt x="85" y="21"/>
                </a:cubicBezTo>
                <a:cubicBezTo>
                  <a:pt x="84" y="21"/>
                  <a:pt x="83" y="21"/>
                  <a:pt x="83" y="22"/>
                </a:cubicBezTo>
                <a:cubicBezTo>
                  <a:pt x="84" y="22"/>
                  <a:pt x="84" y="24"/>
                  <a:pt x="83" y="25"/>
                </a:cubicBezTo>
                <a:cubicBezTo>
                  <a:pt x="83" y="23"/>
                  <a:pt x="84" y="23"/>
                  <a:pt x="83" y="22"/>
                </a:cubicBezTo>
                <a:cubicBezTo>
                  <a:pt x="83" y="24"/>
                  <a:pt x="82" y="22"/>
                  <a:pt x="82" y="22"/>
                </a:cubicBezTo>
                <a:cubicBezTo>
                  <a:pt x="81" y="23"/>
                  <a:pt x="81" y="25"/>
                  <a:pt x="80" y="25"/>
                </a:cubicBezTo>
                <a:cubicBezTo>
                  <a:pt x="78" y="22"/>
                  <a:pt x="75" y="19"/>
                  <a:pt x="73" y="16"/>
                </a:cubicBezTo>
                <a:cubicBezTo>
                  <a:pt x="71" y="17"/>
                  <a:pt x="71" y="17"/>
                  <a:pt x="70" y="17"/>
                </a:cubicBezTo>
                <a:cubicBezTo>
                  <a:pt x="70" y="16"/>
                  <a:pt x="72" y="16"/>
                  <a:pt x="71" y="15"/>
                </a:cubicBezTo>
                <a:cubicBezTo>
                  <a:pt x="71" y="16"/>
                  <a:pt x="70" y="15"/>
                  <a:pt x="69" y="15"/>
                </a:cubicBezTo>
                <a:cubicBezTo>
                  <a:pt x="70" y="17"/>
                  <a:pt x="69" y="17"/>
                  <a:pt x="69" y="19"/>
                </a:cubicBezTo>
                <a:cubicBezTo>
                  <a:pt x="71" y="18"/>
                  <a:pt x="73" y="19"/>
                  <a:pt x="74" y="19"/>
                </a:cubicBezTo>
                <a:cubicBezTo>
                  <a:pt x="72" y="21"/>
                  <a:pt x="76" y="21"/>
                  <a:pt x="75" y="23"/>
                </a:cubicBezTo>
                <a:cubicBezTo>
                  <a:pt x="76" y="23"/>
                  <a:pt x="76" y="25"/>
                  <a:pt x="77" y="25"/>
                </a:cubicBezTo>
                <a:cubicBezTo>
                  <a:pt x="77" y="23"/>
                  <a:pt x="76" y="24"/>
                  <a:pt x="76" y="22"/>
                </a:cubicBezTo>
                <a:cubicBezTo>
                  <a:pt x="79" y="23"/>
                  <a:pt x="78" y="25"/>
                  <a:pt x="79" y="27"/>
                </a:cubicBezTo>
                <a:cubicBezTo>
                  <a:pt x="80" y="26"/>
                  <a:pt x="79" y="26"/>
                  <a:pt x="80" y="26"/>
                </a:cubicBezTo>
                <a:cubicBezTo>
                  <a:pt x="80" y="27"/>
                  <a:pt x="80" y="27"/>
                  <a:pt x="79" y="28"/>
                </a:cubicBezTo>
                <a:cubicBezTo>
                  <a:pt x="78" y="27"/>
                  <a:pt x="76" y="24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5" y="26"/>
                  <a:pt x="75" y="27"/>
                  <a:pt x="74" y="27"/>
                </a:cubicBezTo>
                <a:cubicBezTo>
                  <a:pt x="74" y="25"/>
                  <a:pt x="70" y="22"/>
                  <a:pt x="71" y="24"/>
                </a:cubicBezTo>
                <a:cubicBezTo>
                  <a:pt x="71" y="23"/>
                  <a:pt x="72" y="24"/>
                  <a:pt x="72" y="24"/>
                </a:cubicBezTo>
                <a:cubicBezTo>
                  <a:pt x="71" y="24"/>
                  <a:pt x="71" y="25"/>
                  <a:pt x="70" y="25"/>
                </a:cubicBezTo>
                <a:cubicBezTo>
                  <a:pt x="68" y="24"/>
                  <a:pt x="67" y="22"/>
                  <a:pt x="65" y="22"/>
                </a:cubicBezTo>
                <a:cubicBezTo>
                  <a:pt x="66" y="22"/>
                  <a:pt x="65" y="20"/>
                  <a:pt x="66" y="20"/>
                </a:cubicBezTo>
                <a:cubicBezTo>
                  <a:pt x="68" y="21"/>
                  <a:pt x="69" y="22"/>
                  <a:pt x="71" y="22"/>
                </a:cubicBezTo>
                <a:cubicBezTo>
                  <a:pt x="71" y="19"/>
                  <a:pt x="66" y="21"/>
                  <a:pt x="66" y="18"/>
                </a:cubicBezTo>
                <a:cubicBezTo>
                  <a:pt x="67" y="18"/>
                  <a:pt x="68" y="18"/>
                  <a:pt x="68" y="18"/>
                </a:cubicBezTo>
                <a:cubicBezTo>
                  <a:pt x="68" y="17"/>
                  <a:pt x="69" y="17"/>
                  <a:pt x="69" y="15"/>
                </a:cubicBezTo>
                <a:cubicBezTo>
                  <a:pt x="67" y="15"/>
                  <a:pt x="65" y="15"/>
                  <a:pt x="64" y="14"/>
                </a:cubicBezTo>
                <a:cubicBezTo>
                  <a:pt x="65" y="13"/>
                  <a:pt x="63" y="11"/>
                  <a:pt x="62" y="10"/>
                </a:cubicBezTo>
                <a:cubicBezTo>
                  <a:pt x="62" y="12"/>
                  <a:pt x="63" y="13"/>
                  <a:pt x="63" y="14"/>
                </a:cubicBezTo>
                <a:cubicBezTo>
                  <a:pt x="59" y="18"/>
                  <a:pt x="54" y="7"/>
                  <a:pt x="50" y="9"/>
                </a:cubicBezTo>
                <a:cubicBezTo>
                  <a:pt x="50" y="9"/>
                  <a:pt x="49" y="9"/>
                  <a:pt x="48" y="7"/>
                </a:cubicBezTo>
                <a:cubicBezTo>
                  <a:pt x="49" y="6"/>
                  <a:pt x="51" y="5"/>
                  <a:pt x="52" y="5"/>
                </a:cubicBezTo>
                <a:cubicBezTo>
                  <a:pt x="51" y="5"/>
                  <a:pt x="51" y="4"/>
                  <a:pt x="52" y="4"/>
                </a:cubicBezTo>
                <a:cubicBezTo>
                  <a:pt x="50" y="4"/>
                  <a:pt x="49" y="4"/>
                  <a:pt x="48" y="4"/>
                </a:cubicBezTo>
                <a:cubicBezTo>
                  <a:pt x="48" y="6"/>
                  <a:pt x="46" y="7"/>
                  <a:pt x="45" y="8"/>
                </a:cubicBezTo>
                <a:cubicBezTo>
                  <a:pt x="45" y="8"/>
                  <a:pt x="46" y="7"/>
                  <a:pt x="45" y="7"/>
                </a:cubicBezTo>
                <a:cubicBezTo>
                  <a:pt x="36" y="8"/>
                  <a:pt x="27" y="4"/>
                  <a:pt x="22" y="14"/>
                </a:cubicBezTo>
                <a:cubicBezTo>
                  <a:pt x="21" y="13"/>
                  <a:pt x="22" y="14"/>
                  <a:pt x="20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0" y="13"/>
                  <a:pt x="19" y="13"/>
                  <a:pt x="18" y="13"/>
                </a:cubicBezTo>
                <a:cubicBezTo>
                  <a:pt x="18" y="15"/>
                  <a:pt x="20" y="14"/>
                  <a:pt x="21" y="16"/>
                </a:cubicBezTo>
                <a:cubicBezTo>
                  <a:pt x="19" y="17"/>
                  <a:pt x="15" y="20"/>
                  <a:pt x="12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2" y="24"/>
                  <a:pt x="12" y="24"/>
                </a:cubicBezTo>
                <a:cubicBezTo>
                  <a:pt x="11" y="20"/>
                  <a:pt x="13" y="17"/>
                  <a:pt x="14" y="14"/>
                </a:cubicBezTo>
                <a:cubicBezTo>
                  <a:pt x="14" y="15"/>
                  <a:pt x="18" y="13"/>
                  <a:pt x="18" y="12"/>
                </a:cubicBezTo>
                <a:cubicBezTo>
                  <a:pt x="11" y="10"/>
                  <a:pt x="10" y="23"/>
                  <a:pt x="8" y="29"/>
                </a:cubicBezTo>
                <a:cubicBezTo>
                  <a:pt x="7" y="28"/>
                  <a:pt x="8" y="29"/>
                  <a:pt x="6" y="29"/>
                </a:cubicBezTo>
                <a:cubicBezTo>
                  <a:pt x="7" y="30"/>
                  <a:pt x="8" y="31"/>
                  <a:pt x="6" y="31"/>
                </a:cubicBezTo>
                <a:cubicBezTo>
                  <a:pt x="6" y="31"/>
                  <a:pt x="7" y="30"/>
                  <a:pt x="6" y="30"/>
                </a:cubicBezTo>
                <a:cubicBezTo>
                  <a:pt x="3" y="34"/>
                  <a:pt x="1" y="45"/>
                  <a:pt x="4" y="46"/>
                </a:cubicBezTo>
                <a:cubicBezTo>
                  <a:pt x="1" y="48"/>
                  <a:pt x="3" y="53"/>
                  <a:pt x="1" y="55"/>
                </a:cubicBezTo>
                <a:cubicBezTo>
                  <a:pt x="3" y="55"/>
                  <a:pt x="1" y="57"/>
                  <a:pt x="3" y="57"/>
                </a:cubicBezTo>
                <a:cubicBezTo>
                  <a:pt x="2" y="57"/>
                  <a:pt x="1" y="57"/>
                  <a:pt x="1" y="58"/>
                </a:cubicBezTo>
                <a:cubicBezTo>
                  <a:pt x="2" y="58"/>
                  <a:pt x="3" y="58"/>
                  <a:pt x="3" y="59"/>
                </a:cubicBezTo>
                <a:cubicBezTo>
                  <a:pt x="2" y="60"/>
                  <a:pt x="2" y="60"/>
                  <a:pt x="1" y="59"/>
                </a:cubicBezTo>
                <a:cubicBezTo>
                  <a:pt x="3" y="61"/>
                  <a:pt x="0" y="63"/>
                  <a:pt x="3" y="65"/>
                </a:cubicBezTo>
                <a:cubicBezTo>
                  <a:pt x="0" y="65"/>
                  <a:pt x="2" y="70"/>
                  <a:pt x="3" y="69"/>
                </a:cubicBezTo>
                <a:cubicBezTo>
                  <a:pt x="3" y="70"/>
                  <a:pt x="4" y="70"/>
                  <a:pt x="4" y="71"/>
                </a:cubicBezTo>
                <a:cubicBezTo>
                  <a:pt x="2" y="71"/>
                  <a:pt x="5" y="79"/>
                  <a:pt x="5" y="80"/>
                </a:cubicBezTo>
                <a:cubicBezTo>
                  <a:pt x="7" y="81"/>
                  <a:pt x="9" y="80"/>
                  <a:pt x="7" y="79"/>
                </a:cubicBezTo>
                <a:cubicBezTo>
                  <a:pt x="7" y="80"/>
                  <a:pt x="7" y="76"/>
                  <a:pt x="5" y="77"/>
                </a:cubicBezTo>
                <a:cubicBezTo>
                  <a:pt x="7" y="77"/>
                  <a:pt x="5" y="76"/>
                  <a:pt x="6" y="76"/>
                </a:cubicBezTo>
                <a:cubicBezTo>
                  <a:pt x="9" y="76"/>
                  <a:pt x="10" y="80"/>
                  <a:pt x="8" y="82"/>
                </a:cubicBezTo>
                <a:cubicBezTo>
                  <a:pt x="8" y="81"/>
                  <a:pt x="9" y="81"/>
                  <a:pt x="8" y="80"/>
                </a:cubicBezTo>
                <a:cubicBezTo>
                  <a:pt x="8" y="81"/>
                  <a:pt x="7" y="81"/>
                  <a:pt x="6" y="81"/>
                </a:cubicBezTo>
                <a:cubicBezTo>
                  <a:pt x="7" y="83"/>
                  <a:pt x="7" y="82"/>
                  <a:pt x="8" y="84"/>
                </a:cubicBezTo>
                <a:cubicBezTo>
                  <a:pt x="6" y="87"/>
                  <a:pt x="8" y="89"/>
                  <a:pt x="8" y="91"/>
                </a:cubicBezTo>
                <a:cubicBezTo>
                  <a:pt x="8" y="90"/>
                  <a:pt x="7" y="89"/>
                  <a:pt x="7" y="90"/>
                </a:cubicBezTo>
                <a:cubicBezTo>
                  <a:pt x="8" y="95"/>
                  <a:pt x="12" y="105"/>
                  <a:pt x="15" y="103"/>
                </a:cubicBezTo>
                <a:cubicBezTo>
                  <a:pt x="15" y="106"/>
                  <a:pt x="21" y="108"/>
                  <a:pt x="18" y="105"/>
                </a:cubicBezTo>
                <a:cubicBezTo>
                  <a:pt x="20" y="105"/>
                  <a:pt x="20" y="105"/>
                  <a:pt x="21" y="104"/>
                </a:cubicBezTo>
                <a:cubicBezTo>
                  <a:pt x="19" y="106"/>
                  <a:pt x="21" y="107"/>
                  <a:pt x="19" y="107"/>
                </a:cubicBezTo>
                <a:cubicBezTo>
                  <a:pt x="21" y="107"/>
                  <a:pt x="21" y="107"/>
                  <a:pt x="22" y="108"/>
                </a:cubicBezTo>
                <a:cubicBezTo>
                  <a:pt x="20" y="111"/>
                  <a:pt x="25" y="112"/>
                  <a:pt x="25" y="115"/>
                </a:cubicBezTo>
                <a:cubicBezTo>
                  <a:pt x="28" y="115"/>
                  <a:pt x="29" y="117"/>
                  <a:pt x="30" y="119"/>
                </a:cubicBezTo>
                <a:cubicBezTo>
                  <a:pt x="28" y="119"/>
                  <a:pt x="32" y="120"/>
                  <a:pt x="29" y="121"/>
                </a:cubicBezTo>
                <a:cubicBezTo>
                  <a:pt x="31" y="121"/>
                  <a:pt x="31" y="122"/>
                  <a:pt x="32" y="121"/>
                </a:cubicBezTo>
                <a:cubicBezTo>
                  <a:pt x="32" y="121"/>
                  <a:pt x="32" y="123"/>
                  <a:pt x="31" y="123"/>
                </a:cubicBezTo>
                <a:cubicBezTo>
                  <a:pt x="30" y="123"/>
                  <a:pt x="31" y="121"/>
                  <a:pt x="29" y="122"/>
                </a:cubicBezTo>
                <a:cubicBezTo>
                  <a:pt x="29" y="123"/>
                  <a:pt x="29" y="123"/>
                  <a:pt x="29" y="124"/>
                </a:cubicBezTo>
                <a:cubicBezTo>
                  <a:pt x="30" y="123"/>
                  <a:pt x="30" y="126"/>
                  <a:pt x="32" y="126"/>
                </a:cubicBezTo>
                <a:cubicBezTo>
                  <a:pt x="33" y="128"/>
                  <a:pt x="35" y="129"/>
                  <a:pt x="37" y="130"/>
                </a:cubicBezTo>
                <a:cubicBezTo>
                  <a:pt x="37" y="129"/>
                  <a:pt x="36" y="128"/>
                  <a:pt x="38" y="127"/>
                </a:cubicBezTo>
                <a:cubicBezTo>
                  <a:pt x="38" y="129"/>
                  <a:pt x="38" y="130"/>
                  <a:pt x="37" y="131"/>
                </a:cubicBezTo>
                <a:cubicBezTo>
                  <a:pt x="39" y="131"/>
                  <a:pt x="38" y="129"/>
                  <a:pt x="40" y="129"/>
                </a:cubicBezTo>
                <a:cubicBezTo>
                  <a:pt x="39" y="130"/>
                  <a:pt x="39" y="130"/>
                  <a:pt x="39" y="131"/>
                </a:cubicBezTo>
                <a:cubicBezTo>
                  <a:pt x="42" y="132"/>
                  <a:pt x="44" y="134"/>
                  <a:pt x="45" y="136"/>
                </a:cubicBezTo>
                <a:cubicBezTo>
                  <a:pt x="47" y="135"/>
                  <a:pt x="49" y="139"/>
                  <a:pt x="51" y="137"/>
                </a:cubicBezTo>
                <a:cubicBezTo>
                  <a:pt x="50" y="138"/>
                  <a:pt x="50" y="138"/>
                  <a:pt x="51" y="139"/>
                </a:cubicBezTo>
                <a:cubicBezTo>
                  <a:pt x="51" y="138"/>
                  <a:pt x="52" y="138"/>
                  <a:pt x="52" y="139"/>
                </a:cubicBezTo>
                <a:cubicBezTo>
                  <a:pt x="52" y="137"/>
                  <a:pt x="52" y="137"/>
                  <a:pt x="53" y="137"/>
                </a:cubicBezTo>
                <a:cubicBezTo>
                  <a:pt x="53" y="138"/>
                  <a:pt x="53" y="138"/>
                  <a:pt x="53" y="139"/>
                </a:cubicBezTo>
                <a:cubicBezTo>
                  <a:pt x="56" y="137"/>
                  <a:pt x="59" y="145"/>
                  <a:pt x="57" y="145"/>
                </a:cubicBezTo>
                <a:cubicBezTo>
                  <a:pt x="59" y="145"/>
                  <a:pt x="59" y="144"/>
                  <a:pt x="61" y="145"/>
                </a:cubicBezTo>
                <a:cubicBezTo>
                  <a:pt x="61" y="146"/>
                  <a:pt x="63" y="148"/>
                  <a:pt x="64" y="148"/>
                </a:cubicBezTo>
                <a:cubicBezTo>
                  <a:pt x="63" y="148"/>
                  <a:pt x="62" y="146"/>
                  <a:pt x="63" y="146"/>
                </a:cubicBezTo>
                <a:cubicBezTo>
                  <a:pt x="63" y="148"/>
                  <a:pt x="64" y="147"/>
                  <a:pt x="65" y="147"/>
                </a:cubicBezTo>
                <a:cubicBezTo>
                  <a:pt x="65" y="147"/>
                  <a:pt x="65" y="148"/>
                  <a:pt x="65" y="149"/>
                </a:cubicBezTo>
                <a:cubicBezTo>
                  <a:pt x="66" y="149"/>
                  <a:pt x="65" y="147"/>
                  <a:pt x="66" y="147"/>
                </a:cubicBezTo>
                <a:cubicBezTo>
                  <a:pt x="66" y="148"/>
                  <a:pt x="68" y="147"/>
                  <a:pt x="67" y="147"/>
                </a:cubicBezTo>
                <a:cubicBezTo>
                  <a:pt x="64" y="147"/>
                  <a:pt x="62" y="145"/>
                  <a:pt x="61" y="143"/>
                </a:cubicBezTo>
                <a:cubicBezTo>
                  <a:pt x="60" y="144"/>
                  <a:pt x="60" y="143"/>
                  <a:pt x="59" y="144"/>
                </a:cubicBezTo>
                <a:cubicBezTo>
                  <a:pt x="59" y="143"/>
                  <a:pt x="60" y="143"/>
                  <a:pt x="60" y="142"/>
                </a:cubicBezTo>
                <a:cubicBezTo>
                  <a:pt x="61" y="144"/>
                  <a:pt x="61" y="142"/>
                  <a:pt x="62" y="143"/>
                </a:cubicBezTo>
                <a:cubicBezTo>
                  <a:pt x="61" y="141"/>
                  <a:pt x="63" y="143"/>
                  <a:pt x="62" y="141"/>
                </a:cubicBezTo>
                <a:cubicBezTo>
                  <a:pt x="63" y="141"/>
                  <a:pt x="63" y="141"/>
                  <a:pt x="64" y="141"/>
                </a:cubicBezTo>
                <a:cubicBezTo>
                  <a:pt x="64" y="142"/>
                  <a:pt x="65" y="142"/>
                  <a:pt x="65" y="143"/>
                </a:cubicBezTo>
                <a:cubicBezTo>
                  <a:pt x="66" y="143"/>
                  <a:pt x="67" y="142"/>
                  <a:pt x="67" y="144"/>
                </a:cubicBezTo>
                <a:cubicBezTo>
                  <a:pt x="67" y="144"/>
                  <a:pt x="66" y="143"/>
                  <a:pt x="66" y="144"/>
                </a:cubicBezTo>
                <a:cubicBezTo>
                  <a:pt x="68" y="145"/>
                  <a:pt x="68" y="144"/>
                  <a:pt x="69" y="145"/>
                </a:cubicBezTo>
                <a:cubicBezTo>
                  <a:pt x="70" y="147"/>
                  <a:pt x="69" y="147"/>
                  <a:pt x="70" y="149"/>
                </a:cubicBezTo>
                <a:cubicBezTo>
                  <a:pt x="72" y="149"/>
                  <a:pt x="71" y="148"/>
                  <a:pt x="72" y="148"/>
                </a:cubicBezTo>
                <a:cubicBezTo>
                  <a:pt x="73" y="149"/>
                  <a:pt x="71" y="149"/>
                  <a:pt x="71" y="150"/>
                </a:cubicBezTo>
                <a:cubicBezTo>
                  <a:pt x="73" y="150"/>
                  <a:pt x="73" y="150"/>
                  <a:pt x="72" y="151"/>
                </a:cubicBezTo>
                <a:cubicBezTo>
                  <a:pt x="74" y="151"/>
                  <a:pt x="73" y="151"/>
                  <a:pt x="74" y="151"/>
                </a:cubicBezTo>
                <a:cubicBezTo>
                  <a:pt x="74" y="150"/>
                  <a:pt x="75" y="150"/>
                  <a:pt x="75" y="150"/>
                </a:cubicBezTo>
                <a:cubicBezTo>
                  <a:pt x="74" y="149"/>
                  <a:pt x="74" y="148"/>
                  <a:pt x="73" y="148"/>
                </a:cubicBezTo>
                <a:cubicBezTo>
                  <a:pt x="73" y="147"/>
                  <a:pt x="74" y="147"/>
                  <a:pt x="74" y="147"/>
                </a:cubicBezTo>
                <a:cubicBezTo>
                  <a:pt x="75" y="147"/>
                  <a:pt x="76" y="147"/>
                  <a:pt x="76" y="148"/>
                </a:cubicBezTo>
                <a:cubicBezTo>
                  <a:pt x="74" y="148"/>
                  <a:pt x="77" y="149"/>
                  <a:pt x="77" y="150"/>
                </a:cubicBezTo>
                <a:cubicBezTo>
                  <a:pt x="76" y="149"/>
                  <a:pt x="74" y="152"/>
                  <a:pt x="75" y="152"/>
                </a:cubicBezTo>
                <a:cubicBezTo>
                  <a:pt x="77" y="153"/>
                  <a:pt x="77" y="151"/>
                  <a:pt x="77" y="151"/>
                </a:cubicBezTo>
                <a:cubicBezTo>
                  <a:pt x="78" y="151"/>
                  <a:pt x="76" y="152"/>
                  <a:pt x="77" y="152"/>
                </a:cubicBezTo>
                <a:cubicBezTo>
                  <a:pt x="78" y="151"/>
                  <a:pt x="78" y="151"/>
                  <a:pt x="79" y="150"/>
                </a:cubicBezTo>
                <a:cubicBezTo>
                  <a:pt x="79" y="151"/>
                  <a:pt x="77" y="152"/>
                  <a:pt x="78" y="153"/>
                </a:cubicBezTo>
                <a:cubicBezTo>
                  <a:pt x="79" y="151"/>
                  <a:pt x="81" y="152"/>
                  <a:pt x="81" y="150"/>
                </a:cubicBezTo>
                <a:cubicBezTo>
                  <a:pt x="82" y="149"/>
                  <a:pt x="82" y="150"/>
                  <a:pt x="81" y="151"/>
                </a:cubicBezTo>
                <a:cubicBezTo>
                  <a:pt x="83" y="150"/>
                  <a:pt x="83" y="149"/>
                  <a:pt x="85" y="149"/>
                </a:cubicBezTo>
                <a:cubicBezTo>
                  <a:pt x="84" y="147"/>
                  <a:pt x="86" y="143"/>
                  <a:pt x="86" y="141"/>
                </a:cubicBezTo>
                <a:cubicBezTo>
                  <a:pt x="87" y="142"/>
                  <a:pt x="88" y="143"/>
                  <a:pt x="88" y="143"/>
                </a:cubicBezTo>
                <a:cubicBezTo>
                  <a:pt x="87" y="143"/>
                  <a:pt x="87" y="145"/>
                  <a:pt x="88" y="145"/>
                </a:cubicBezTo>
                <a:cubicBezTo>
                  <a:pt x="89" y="144"/>
                  <a:pt x="89" y="142"/>
                  <a:pt x="91" y="141"/>
                </a:cubicBezTo>
                <a:cubicBezTo>
                  <a:pt x="92" y="140"/>
                  <a:pt x="91" y="140"/>
                  <a:pt x="91" y="139"/>
                </a:cubicBezTo>
                <a:cubicBezTo>
                  <a:pt x="94" y="139"/>
                  <a:pt x="93" y="135"/>
                  <a:pt x="95" y="134"/>
                </a:cubicBezTo>
                <a:cubicBezTo>
                  <a:pt x="96" y="134"/>
                  <a:pt x="98" y="135"/>
                  <a:pt x="96" y="134"/>
                </a:cubicBezTo>
                <a:cubicBezTo>
                  <a:pt x="97" y="134"/>
                  <a:pt x="98" y="133"/>
                  <a:pt x="99" y="133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102" y="133"/>
                  <a:pt x="105" y="130"/>
                  <a:pt x="107" y="129"/>
                </a:cubicBezTo>
                <a:cubicBezTo>
                  <a:pt x="105" y="130"/>
                  <a:pt x="108" y="128"/>
                  <a:pt x="106" y="128"/>
                </a:cubicBezTo>
                <a:cubicBezTo>
                  <a:pt x="106" y="130"/>
                  <a:pt x="103" y="132"/>
                  <a:pt x="101" y="131"/>
                </a:cubicBezTo>
                <a:cubicBezTo>
                  <a:pt x="101" y="131"/>
                  <a:pt x="102" y="130"/>
                  <a:pt x="101" y="130"/>
                </a:cubicBezTo>
                <a:cubicBezTo>
                  <a:pt x="102" y="130"/>
                  <a:pt x="102" y="130"/>
                  <a:pt x="103" y="130"/>
                </a:cubicBezTo>
                <a:cubicBezTo>
                  <a:pt x="104" y="129"/>
                  <a:pt x="102" y="128"/>
                  <a:pt x="103" y="127"/>
                </a:cubicBezTo>
                <a:cubicBezTo>
                  <a:pt x="103" y="128"/>
                  <a:pt x="100" y="128"/>
                  <a:pt x="101" y="128"/>
                </a:cubicBezTo>
                <a:cubicBezTo>
                  <a:pt x="101" y="129"/>
                  <a:pt x="102" y="128"/>
                  <a:pt x="102" y="129"/>
                </a:cubicBezTo>
                <a:cubicBezTo>
                  <a:pt x="100" y="129"/>
                  <a:pt x="98" y="133"/>
                  <a:pt x="96" y="132"/>
                </a:cubicBezTo>
                <a:cubicBezTo>
                  <a:pt x="100" y="129"/>
                  <a:pt x="99" y="123"/>
                  <a:pt x="103" y="119"/>
                </a:cubicBezTo>
                <a:cubicBezTo>
                  <a:pt x="104" y="121"/>
                  <a:pt x="102" y="121"/>
                  <a:pt x="103" y="122"/>
                </a:cubicBezTo>
                <a:cubicBezTo>
                  <a:pt x="103" y="121"/>
                  <a:pt x="104" y="121"/>
                  <a:pt x="104" y="120"/>
                </a:cubicBezTo>
                <a:cubicBezTo>
                  <a:pt x="103" y="120"/>
                  <a:pt x="104" y="118"/>
                  <a:pt x="104" y="118"/>
                </a:cubicBezTo>
                <a:cubicBezTo>
                  <a:pt x="104" y="121"/>
                  <a:pt x="108" y="118"/>
                  <a:pt x="106" y="119"/>
                </a:cubicBezTo>
                <a:cubicBezTo>
                  <a:pt x="105" y="119"/>
                  <a:pt x="104" y="116"/>
                  <a:pt x="106" y="116"/>
                </a:cubicBezTo>
                <a:cubicBezTo>
                  <a:pt x="105" y="117"/>
                  <a:pt x="105" y="118"/>
                  <a:pt x="106" y="118"/>
                </a:cubicBezTo>
                <a:cubicBezTo>
                  <a:pt x="107" y="117"/>
                  <a:pt x="108" y="117"/>
                  <a:pt x="108" y="116"/>
                </a:cubicBezTo>
                <a:cubicBezTo>
                  <a:pt x="109" y="115"/>
                  <a:pt x="107" y="114"/>
                  <a:pt x="108" y="114"/>
                </a:cubicBezTo>
                <a:cubicBezTo>
                  <a:pt x="108" y="114"/>
                  <a:pt x="108" y="115"/>
                  <a:pt x="109" y="115"/>
                </a:cubicBezTo>
                <a:cubicBezTo>
                  <a:pt x="110" y="113"/>
                  <a:pt x="108" y="113"/>
                  <a:pt x="109" y="112"/>
                </a:cubicBezTo>
                <a:cubicBezTo>
                  <a:pt x="110" y="113"/>
                  <a:pt x="111" y="110"/>
                  <a:pt x="113" y="109"/>
                </a:cubicBezTo>
                <a:cubicBezTo>
                  <a:pt x="111" y="110"/>
                  <a:pt x="113" y="110"/>
                  <a:pt x="113" y="111"/>
                </a:cubicBezTo>
                <a:cubicBezTo>
                  <a:pt x="111" y="110"/>
                  <a:pt x="113" y="113"/>
                  <a:pt x="112" y="114"/>
                </a:cubicBezTo>
                <a:cubicBezTo>
                  <a:pt x="111" y="114"/>
                  <a:pt x="112" y="113"/>
                  <a:pt x="111" y="113"/>
                </a:cubicBezTo>
                <a:cubicBezTo>
                  <a:pt x="111" y="114"/>
                  <a:pt x="110" y="115"/>
                  <a:pt x="110" y="115"/>
                </a:cubicBezTo>
                <a:cubicBezTo>
                  <a:pt x="110" y="116"/>
                  <a:pt x="111" y="115"/>
                  <a:pt x="111" y="116"/>
                </a:cubicBezTo>
                <a:cubicBezTo>
                  <a:pt x="109" y="116"/>
                  <a:pt x="109" y="117"/>
                  <a:pt x="111" y="117"/>
                </a:cubicBezTo>
                <a:cubicBezTo>
                  <a:pt x="110" y="118"/>
                  <a:pt x="110" y="117"/>
                  <a:pt x="109" y="117"/>
                </a:cubicBezTo>
                <a:cubicBezTo>
                  <a:pt x="108" y="119"/>
                  <a:pt x="108" y="119"/>
                  <a:pt x="109" y="120"/>
                </a:cubicBezTo>
                <a:cubicBezTo>
                  <a:pt x="107" y="120"/>
                  <a:pt x="108" y="122"/>
                  <a:pt x="108" y="123"/>
                </a:cubicBezTo>
                <a:cubicBezTo>
                  <a:pt x="110" y="120"/>
                  <a:pt x="111" y="117"/>
                  <a:pt x="113" y="115"/>
                </a:cubicBezTo>
                <a:cubicBezTo>
                  <a:pt x="113" y="113"/>
                  <a:pt x="111" y="112"/>
                  <a:pt x="113" y="112"/>
                </a:cubicBezTo>
                <a:cubicBezTo>
                  <a:pt x="113" y="112"/>
                  <a:pt x="113" y="113"/>
                  <a:pt x="113" y="113"/>
                </a:cubicBezTo>
                <a:cubicBezTo>
                  <a:pt x="113" y="110"/>
                  <a:pt x="115" y="112"/>
                  <a:pt x="113" y="110"/>
                </a:cubicBezTo>
                <a:cubicBezTo>
                  <a:pt x="115" y="111"/>
                  <a:pt x="114" y="107"/>
                  <a:pt x="116" y="107"/>
                </a:cubicBezTo>
                <a:cubicBezTo>
                  <a:pt x="116" y="109"/>
                  <a:pt x="115" y="108"/>
                  <a:pt x="115" y="109"/>
                </a:cubicBezTo>
                <a:cubicBezTo>
                  <a:pt x="117" y="109"/>
                  <a:pt x="116" y="106"/>
                  <a:pt x="119" y="106"/>
                </a:cubicBezTo>
                <a:cubicBezTo>
                  <a:pt x="119" y="107"/>
                  <a:pt x="118" y="107"/>
                  <a:pt x="118" y="108"/>
                </a:cubicBezTo>
                <a:cubicBezTo>
                  <a:pt x="119" y="108"/>
                  <a:pt x="120" y="108"/>
                  <a:pt x="120" y="108"/>
                </a:cubicBezTo>
                <a:cubicBezTo>
                  <a:pt x="120" y="101"/>
                  <a:pt x="128" y="98"/>
                  <a:pt x="129" y="90"/>
                </a:cubicBezTo>
                <a:cubicBezTo>
                  <a:pt x="127" y="89"/>
                  <a:pt x="129" y="92"/>
                  <a:pt x="128" y="91"/>
                </a:cubicBezTo>
                <a:cubicBezTo>
                  <a:pt x="128" y="91"/>
                  <a:pt x="128" y="90"/>
                  <a:pt x="128" y="89"/>
                </a:cubicBezTo>
                <a:cubicBezTo>
                  <a:pt x="129" y="89"/>
                  <a:pt x="131" y="89"/>
                  <a:pt x="130" y="88"/>
                </a:cubicBezTo>
                <a:cubicBezTo>
                  <a:pt x="129" y="88"/>
                  <a:pt x="128" y="88"/>
                  <a:pt x="128" y="87"/>
                </a:cubicBezTo>
                <a:cubicBezTo>
                  <a:pt x="128" y="87"/>
                  <a:pt x="128" y="86"/>
                  <a:pt x="128" y="86"/>
                </a:cubicBezTo>
                <a:cubicBezTo>
                  <a:pt x="127" y="88"/>
                  <a:pt x="128" y="91"/>
                  <a:pt x="126" y="92"/>
                </a:cubicBezTo>
                <a:cubicBezTo>
                  <a:pt x="127" y="92"/>
                  <a:pt x="128" y="93"/>
                  <a:pt x="127" y="94"/>
                </a:cubicBezTo>
                <a:cubicBezTo>
                  <a:pt x="127" y="93"/>
                  <a:pt x="126" y="92"/>
                  <a:pt x="125" y="93"/>
                </a:cubicBezTo>
                <a:cubicBezTo>
                  <a:pt x="127" y="94"/>
                  <a:pt x="124" y="94"/>
                  <a:pt x="125" y="95"/>
                </a:cubicBezTo>
                <a:cubicBezTo>
                  <a:pt x="124" y="94"/>
                  <a:pt x="125" y="96"/>
                  <a:pt x="124" y="96"/>
                </a:cubicBezTo>
                <a:cubicBezTo>
                  <a:pt x="125" y="93"/>
                  <a:pt x="123" y="93"/>
                  <a:pt x="123" y="91"/>
                </a:cubicBezTo>
                <a:cubicBezTo>
                  <a:pt x="124" y="90"/>
                  <a:pt x="124" y="91"/>
                  <a:pt x="125" y="91"/>
                </a:cubicBezTo>
                <a:cubicBezTo>
                  <a:pt x="124" y="90"/>
                  <a:pt x="125" y="89"/>
                  <a:pt x="125" y="91"/>
                </a:cubicBezTo>
                <a:cubicBezTo>
                  <a:pt x="125" y="90"/>
                  <a:pt x="126" y="89"/>
                  <a:pt x="126" y="89"/>
                </a:cubicBezTo>
                <a:cubicBezTo>
                  <a:pt x="124" y="88"/>
                  <a:pt x="128" y="85"/>
                  <a:pt x="127" y="84"/>
                </a:cubicBezTo>
                <a:cubicBezTo>
                  <a:pt x="128" y="84"/>
                  <a:pt x="127" y="85"/>
                  <a:pt x="128" y="85"/>
                </a:cubicBezTo>
                <a:cubicBezTo>
                  <a:pt x="128" y="82"/>
                  <a:pt x="129" y="84"/>
                  <a:pt x="129" y="84"/>
                </a:cubicBezTo>
                <a:cubicBezTo>
                  <a:pt x="128" y="80"/>
                  <a:pt x="132" y="78"/>
                  <a:pt x="133" y="76"/>
                </a:cubicBezTo>
                <a:cubicBezTo>
                  <a:pt x="133" y="77"/>
                  <a:pt x="134" y="77"/>
                  <a:pt x="134" y="78"/>
                </a:cubicBezTo>
                <a:cubicBezTo>
                  <a:pt x="133" y="77"/>
                  <a:pt x="133" y="78"/>
                  <a:pt x="133" y="79"/>
                </a:cubicBezTo>
                <a:cubicBezTo>
                  <a:pt x="133" y="79"/>
                  <a:pt x="134" y="79"/>
                  <a:pt x="134" y="79"/>
                </a:cubicBezTo>
                <a:cubicBezTo>
                  <a:pt x="133" y="79"/>
                  <a:pt x="133" y="79"/>
                  <a:pt x="132" y="79"/>
                </a:cubicBezTo>
                <a:cubicBezTo>
                  <a:pt x="132" y="81"/>
                  <a:pt x="133" y="80"/>
                  <a:pt x="133" y="81"/>
                </a:cubicBezTo>
                <a:cubicBezTo>
                  <a:pt x="132" y="81"/>
                  <a:pt x="131" y="82"/>
                  <a:pt x="131" y="83"/>
                </a:cubicBezTo>
                <a:cubicBezTo>
                  <a:pt x="132" y="83"/>
                  <a:pt x="132" y="84"/>
                  <a:pt x="131" y="85"/>
                </a:cubicBezTo>
                <a:cubicBezTo>
                  <a:pt x="130" y="84"/>
                  <a:pt x="132" y="83"/>
                  <a:pt x="130" y="83"/>
                </a:cubicBezTo>
                <a:cubicBezTo>
                  <a:pt x="131" y="85"/>
                  <a:pt x="130" y="86"/>
                  <a:pt x="130" y="87"/>
                </a:cubicBezTo>
                <a:cubicBezTo>
                  <a:pt x="133" y="87"/>
                  <a:pt x="132" y="84"/>
                  <a:pt x="133" y="81"/>
                </a:cubicBezTo>
                <a:cubicBezTo>
                  <a:pt x="135" y="76"/>
                  <a:pt x="138" y="71"/>
                  <a:pt x="139" y="67"/>
                </a:cubicBezTo>
                <a:cubicBezTo>
                  <a:pt x="140" y="67"/>
                  <a:pt x="139" y="68"/>
                  <a:pt x="139" y="68"/>
                </a:cubicBezTo>
                <a:cubicBezTo>
                  <a:pt x="143" y="60"/>
                  <a:pt x="140" y="53"/>
                  <a:pt x="140" y="46"/>
                </a:cubicBezTo>
                <a:cubicBezTo>
                  <a:pt x="140" y="46"/>
                  <a:pt x="139" y="47"/>
                  <a:pt x="139" y="46"/>
                </a:cubicBezTo>
                <a:cubicBezTo>
                  <a:pt x="139" y="44"/>
                  <a:pt x="140" y="40"/>
                  <a:pt x="138" y="41"/>
                </a:cubicBezTo>
                <a:cubicBezTo>
                  <a:pt x="139" y="40"/>
                  <a:pt x="139" y="40"/>
                  <a:pt x="140" y="41"/>
                </a:cubicBezTo>
                <a:cubicBezTo>
                  <a:pt x="140" y="38"/>
                  <a:pt x="141" y="37"/>
                  <a:pt x="140" y="37"/>
                </a:cubicBezTo>
                <a:cubicBezTo>
                  <a:pt x="140" y="35"/>
                  <a:pt x="141" y="37"/>
                  <a:pt x="141" y="36"/>
                </a:cubicBezTo>
                <a:cubicBezTo>
                  <a:pt x="141" y="36"/>
                  <a:pt x="141" y="35"/>
                  <a:pt x="141" y="34"/>
                </a:cubicBezTo>
                <a:cubicBezTo>
                  <a:pt x="138" y="34"/>
                  <a:pt x="140" y="38"/>
                  <a:pt x="139" y="40"/>
                </a:cubicBezTo>
                <a:cubicBezTo>
                  <a:pt x="136" y="35"/>
                  <a:pt x="136" y="31"/>
                  <a:pt x="134" y="27"/>
                </a:cubicBezTo>
                <a:cubicBezTo>
                  <a:pt x="133" y="25"/>
                  <a:pt x="129" y="22"/>
                  <a:pt x="130" y="19"/>
                </a:cubicBezTo>
                <a:cubicBezTo>
                  <a:pt x="132" y="20"/>
                  <a:pt x="135" y="24"/>
                  <a:pt x="133" y="25"/>
                </a:cubicBezTo>
                <a:cubicBezTo>
                  <a:pt x="134" y="25"/>
                  <a:pt x="134" y="26"/>
                  <a:pt x="135" y="27"/>
                </a:cubicBezTo>
                <a:cubicBezTo>
                  <a:pt x="135" y="24"/>
                  <a:pt x="135" y="23"/>
                  <a:pt x="133" y="21"/>
                </a:cubicBezTo>
                <a:cubicBezTo>
                  <a:pt x="136" y="21"/>
                  <a:pt x="137" y="24"/>
                  <a:pt x="138" y="25"/>
                </a:cubicBezTo>
                <a:cubicBezTo>
                  <a:pt x="138" y="25"/>
                  <a:pt x="137" y="25"/>
                  <a:pt x="137" y="25"/>
                </a:cubicBezTo>
                <a:cubicBezTo>
                  <a:pt x="140" y="26"/>
                  <a:pt x="138" y="33"/>
                  <a:pt x="141" y="33"/>
                </a:cubicBezTo>
                <a:cubicBezTo>
                  <a:pt x="140" y="31"/>
                  <a:pt x="141" y="28"/>
                  <a:pt x="139" y="26"/>
                </a:cubicBezTo>
                <a:cubicBezTo>
                  <a:pt x="139" y="21"/>
                  <a:pt x="132" y="20"/>
                  <a:pt x="132" y="14"/>
                </a:cubicBezTo>
                <a:cubicBezTo>
                  <a:pt x="130" y="13"/>
                  <a:pt x="130" y="10"/>
                  <a:pt x="127" y="9"/>
                </a:cubicBezTo>
                <a:cubicBezTo>
                  <a:pt x="129" y="14"/>
                  <a:pt x="132" y="13"/>
                  <a:pt x="131" y="18"/>
                </a:cubicBezTo>
                <a:cubicBezTo>
                  <a:pt x="129" y="17"/>
                  <a:pt x="128" y="14"/>
                  <a:pt x="127" y="11"/>
                </a:cubicBezTo>
                <a:cubicBezTo>
                  <a:pt x="126" y="11"/>
                  <a:pt x="126" y="12"/>
                  <a:pt x="125" y="12"/>
                </a:cubicBezTo>
                <a:cubicBezTo>
                  <a:pt x="125" y="11"/>
                  <a:pt x="125" y="11"/>
                  <a:pt x="125" y="11"/>
                </a:cubicBezTo>
                <a:cubicBezTo>
                  <a:pt x="123" y="10"/>
                  <a:pt x="121" y="10"/>
                  <a:pt x="121" y="12"/>
                </a:cubicBezTo>
                <a:cubicBezTo>
                  <a:pt x="120" y="9"/>
                  <a:pt x="118" y="7"/>
                  <a:pt x="118" y="3"/>
                </a:cubicBezTo>
                <a:cubicBezTo>
                  <a:pt x="117" y="4"/>
                  <a:pt x="116" y="4"/>
                  <a:pt x="115" y="3"/>
                </a:cubicBezTo>
                <a:cubicBezTo>
                  <a:pt x="116" y="3"/>
                  <a:pt x="116" y="3"/>
                  <a:pt x="116" y="2"/>
                </a:cubicBezTo>
                <a:cubicBezTo>
                  <a:pt x="116" y="2"/>
                  <a:pt x="116" y="2"/>
                  <a:pt x="115" y="2"/>
                </a:cubicBezTo>
                <a:cubicBezTo>
                  <a:pt x="115" y="2"/>
                  <a:pt x="115" y="2"/>
                  <a:pt x="115" y="2"/>
                </a:cubicBezTo>
                <a:cubicBezTo>
                  <a:pt x="115" y="4"/>
                  <a:pt x="116" y="4"/>
                  <a:pt x="115" y="5"/>
                </a:cubicBezTo>
                <a:cubicBezTo>
                  <a:pt x="116" y="5"/>
                  <a:pt x="116" y="5"/>
                  <a:pt x="117" y="5"/>
                </a:cubicBezTo>
                <a:cubicBezTo>
                  <a:pt x="116" y="6"/>
                  <a:pt x="118" y="9"/>
                  <a:pt x="118" y="6"/>
                </a:cubicBezTo>
                <a:cubicBezTo>
                  <a:pt x="118" y="8"/>
                  <a:pt x="118" y="8"/>
                  <a:pt x="118" y="10"/>
                </a:cubicBezTo>
                <a:cubicBezTo>
                  <a:pt x="116" y="10"/>
                  <a:pt x="116" y="8"/>
                  <a:pt x="112" y="9"/>
                </a:cubicBezTo>
                <a:cubicBezTo>
                  <a:pt x="111" y="8"/>
                  <a:pt x="111" y="8"/>
                  <a:pt x="111" y="7"/>
                </a:cubicBezTo>
                <a:cubicBezTo>
                  <a:pt x="112" y="6"/>
                  <a:pt x="113" y="6"/>
                  <a:pt x="113" y="6"/>
                </a:cubicBezTo>
                <a:cubicBezTo>
                  <a:pt x="113" y="5"/>
                  <a:pt x="113" y="4"/>
                  <a:pt x="113" y="4"/>
                </a:cubicBezTo>
                <a:cubicBezTo>
                  <a:pt x="111" y="4"/>
                  <a:pt x="113" y="5"/>
                  <a:pt x="112" y="6"/>
                </a:cubicBezTo>
                <a:cubicBezTo>
                  <a:pt x="110" y="6"/>
                  <a:pt x="107" y="3"/>
                  <a:pt x="104" y="4"/>
                </a:cubicBezTo>
                <a:cubicBezTo>
                  <a:pt x="105" y="3"/>
                  <a:pt x="108" y="2"/>
                  <a:pt x="106" y="1"/>
                </a:cubicBezTo>
                <a:cubicBezTo>
                  <a:pt x="105" y="2"/>
                  <a:pt x="103" y="3"/>
                  <a:pt x="99" y="4"/>
                </a:cubicBezTo>
                <a:cubicBezTo>
                  <a:pt x="98" y="5"/>
                  <a:pt x="98" y="6"/>
                  <a:pt x="97" y="7"/>
                </a:cubicBezTo>
                <a:cubicBezTo>
                  <a:pt x="97" y="6"/>
                  <a:pt x="97" y="6"/>
                  <a:pt x="98" y="5"/>
                </a:cubicBezTo>
                <a:cubicBezTo>
                  <a:pt x="96" y="5"/>
                  <a:pt x="96" y="7"/>
                  <a:pt x="94" y="7"/>
                </a:cubicBezTo>
                <a:cubicBezTo>
                  <a:pt x="94" y="9"/>
                  <a:pt x="93" y="10"/>
                  <a:pt x="92" y="9"/>
                </a:cubicBezTo>
                <a:cubicBezTo>
                  <a:pt x="92" y="10"/>
                  <a:pt x="90" y="11"/>
                  <a:pt x="91" y="11"/>
                </a:cubicBezTo>
                <a:cubicBezTo>
                  <a:pt x="91" y="10"/>
                  <a:pt x="93" y="9"/>
                  <a:pt x="93" y="10"/>
                </a:cubicBezTo>
                <a:cubicBezTo>
                  <a:pt x="91" y="13"/>
                  <a:pt x="89" y="13"/>
                  <a:pt x="87" y="15"/>
                </a:cubicBezTo>
                <a:cubicBezTo>
                  <a:pt x="89" y="15"/>
                  <a:pt x="88" y="18"/>
                  <a:pt x="88" y="18"/>
                </a:cubicBezTo>
                <a:cubicBezTo>
                  <a:pt x="86" y="18"/>
                  <a:pt x="89" y="16"/>
                  <a:pt x="87" y="16"/>
                </a:cubicBezTo>
                <a:cubicBezTo>
                  <a:pt x="86" y="17"/>
                  <a:pt x="86" y="17"/>
                  <a:pt x="87" y="19"/>
                </a:cubicBezTo>
                <a:cubicBezTo>
                  <a:pt x="85" y="17"/>
                  <a:pt x="85" y="20"/>
                  <a:pt x="84" y="20"/>
                </a:cubicBezTo>
                <a:cubicBezTo>
                  <a:pt x="84" y="19"/>
                  <a:pt x="86" y="18"/>
                  <a:pt x="85" y="18"/>
                </a:cubicBezTo>
                <a:cubicBezTo>
                  <a:pt x="84" y="19"/>
                  <a:pt x="84" y="19"/>
                  <a:pt x="84" y="20"/>
                </a:cubicBezTo>
                <a:close/>
                <a:moveTo>
                  <a:pt x="107" y="8"/>
                </a:moveTo>
                <a:cubicBezTo>
                  <a:pt x="107" y="8"/>
                  <a:pt x="107" y="9"/>
                  <a:pt x="107" y="9"/>
                </a:cubicBezTo>
                <a:cubicBezTo>
                  <a:pt x="108" y="7"/>
                  <a:pt x="110" y="10"/>
                  <a:pt x="109" y="7"/>
                </a:cubicBezTo>
                <a:cubicBezTo>
                  <a:pt x="110" y="7"/>
                  <a:pt x="112" y="10"/>
                  <a:pt x="110" y="9"/>
                </a:cubicBezTo>
                <a:cubicBezTo>
                  <a:pt x="110" y="9"/>
                  <a:pt x="110" y="10"/>
                  <a:pt x="110" y="10"/>
                </a:cubicBezTo>
                <a:cubicBezTo>
                  <a:pt x="109" y="10"/>
                  <a:pt x="108" y="9"/>
                  <a:pt x="108" y="10"/>
                </a:cubicBezTo>
                <a:cubicBezTo>
                  <a:pt x="107" y="10"/>
                  <a:pt x="107" y="9"/>
                  <a:pt x="107" y="8"/>
                </a:cubicBezTo>
                <a:close/>
                <a:moveTo>
                  <a:pt x="128" y="15"/>
                </a:moveTo>
                <a:cubicBezTo>
                  <a:pt x="128" y="15"/>
                  <a:pt x="128" y="15"/>
                  <a:pt x="128" y="16"/>
                </a:cubicBezTo>
                <a:cubicBezTo>
                  <a:pt x="127" y="15"/>
                  <a:pt x="128" y="17"/>
                  <a:pt x="127" y="18"/>
                </a:cubicBezTo>
                <a:cubicBezTo>
                  <a:pt x="126" y="18"/>
                  <a:pt x="124" y="17"/>
                  <a:pt x="125" y="18"/>
                </a:cubicBezTo>
                <a:cubicBezTo>
                  <a:pt x="124" y="17"/>
                  <a:pt x="124" y="14"/>
                  <a:pt x="122" y="13"/>
                </a:cubicBezTo>
                <a:cubicBezTo>
                  <a:pt x="123" y="13"/>
                  <a:pt x="123" y="12"/>
                  <a:pt x="124" y="12"/>
                </a:cubicBezTo>
                <a:cubicBezTo>
                  <a:pt x="125" y="13"/>
                  <a:pt x="126" y="15"/>
                  <a:pt x="127" y="14"/>
                </a:cubicBezTo>
                <a:cubicBezTo>
                  <a:pt x="128" y="14"/>
                  <a:pt x="128" y="15"/>
                  <a:pt x="128" y="15"/>
                </a:cubicBezTo>
                <a:close/>
                <a:moveTo>
                  <a:pt x="123" y="89"/>
                </a:moveTo>
                <a:cubicBezTo>
                  <a:pt x="121" y="90"/>
                  <a:pt x="123" y="91"/>
                  <a:pt x="122" y="91"/>
                </a:cubicBezTo>
                <a:cubicBezTo>
                  <a:pt x="122" y="92"/>
                  <a:pt x="122" y="92"/>
                  <a:pt x="123" y="92"/>
                </a:cubicBezTo>
                <a:cubicBezTo>
                  <a:pt x="123" y="94"/>
                  <a:pt x="124" y="94"/>
                  <a:pt x="124" y="95"/>
                </a:cubicBezTo>
                <a:cubicBezTo>
                  <a:pt x="121" y="94"/>
                  <a:pt x="121" y="98"/>
                  <a:pt x="121" y="100"/>
                </a:cubicBezTo>
                <a:cubicBezTo>
                  <a:pt x="119" y="100"/>
                  <a:pt x="119" y="96"/>
                  <a:pt x="121" y="97"/>
                </a:cubicBezTo>
                <a:cubicBezTo>
                  <a:pt x="121" y="96"/>
                  <a:pt x="119" y="97"/>
                  <a:pt x="120" y="95"/>
                </a:cubicBezTo>
                <a:cubicBezTo>
                  <a:pt x="120" y="95"/>
                  <a:pt x="121" y="94"/>
                  <a:pt x="122" y="94"/>
                </a:cubicBezTo>
                <a:cubicBezTo>
                  <a:pt x="121" y="91"/>
                  <a:pt x="119" y="90"/>
                  <a:pt x="123" y="89"/>
                </a:cubicBezTo>
                <a:close/>
                <a:moveTo>
                  <a:pt x="14" y="92"/>
                </a:moveTo>
                <a:cubicBezTo>
                  <a:pt x="15" y="92"/>
                  <a:pt x="15" y="95"/>
                  <a:pt x="17" y="98"/>
                </a:cubicBezTo>
                <a:cubicBezTo>
                  <a:pt x="15" y="98"/>
                  <a:pt x="17" y="97"/>
                  <a:pt x="16" y="96"/>
                </a:cubicBezTo>
                <a:cubicBezTo>
                  <a:pt x="14" y="98"/>
                  <a:pt x="18" y="97"/>
                  <a:pt x="17" y="99"/>
                </a:cubicBezTo>
                <a:cubicBezTo>
                  <a:pt x="19" y="99"/>
                  <a:pt x="17" y="96"/>
                  <a:pt x="19" y="97"/>
                </a:cubicBezTo>
                <a:cubicBezTo>
                  <a:pt x="18" y="99"/>
                  <a:pt x="20" y="101"/>
                  <a:pt x="20" y="99"/>
                </a:cubicBezTo>
                <a:cubicBezTo>
                  <a:pt x="21" y="100"/>
                  <a:pt x="19" y="100"/>
                  <a:pt x="20" y="102"/>
                </a:cubicBezTo>
                <a:cubicBezTo>
                  <a:pt x="21" y="101"/>
                  <a:pt x="21" y="101"/>
                  <a:pt x="21" y="100"/>
                </a:cubicBezTo>
                <a:cubicBezTo>
                  <a:pt x="23" y="100"/>
                  <a:pt x="21" y="104"/>
                  <a:pt x="24" y="103"/>
                </a:cubicBezTo>
                <a:cubicBezTo>
                  <a:pt x="24" y="105"/>
                  <a:pt x="23" y="105"/>
                  <a:pt x="22" y="105"/>
                </a:cubicBezTo>
                <a:cubicBezTo>
                  <a:pt x="23" y="106"/>
                  <a:pt x="24" y="106"/>
                  <a:pt x="25" y="106"/>
                </a:cubicBezTo>
                <a:cubicBezTo>
                  <a:pt x="25" y="106"/>
                  <a:pt x="25" y="105"/>
                  <a:pt x="25" y="105"/>
                </a:cubicBezTo>
                <a:cubicBezTo>
                  <a:pt x="26" y="104"/>
                  <a:pt x="27" y="107"/>
                  <a:pt x="26" y="108"/>
                </a:cubicBezTo>
                <a:cubicBezTo>
                  <a:pt x="24" y="107"/>
                  <a:pt x="25" y="106"/>
                  <a:pt x="23" y="107"/>
                </a:cubicBezTo>
                <a:cubicBezTo>
                  <a:pt x="24" y="106"/>
                  <a:pt x="21" y="105"/>
                  <a:pt x="21" y="103"/>
                </a:cubicBezTo>
                <a:cubicBezTo>
                  <a:pt x="19" y="104"/>
                  <a:pt x="18" y="103"/>
                  <a:pt x="17" y="104"/>
                </a:cubicBezTo>
                <a:cubicBezTo>
                  <a:pt x="17" y="104"/>
                  <a:pt x="16" y="103"/>
                  <a:pt x="16" y="102"/>
                </a:cubicBezTo>
                <a:cubicBezTo>
                  <a:pt x="14" y="103"/>
                  <a:pt x="13" y="102"/>
                  <a:pt x="13" y="102"/>
                </a:cubicBezTo>
                <a:cubicBezTo>
                  <a:pt x="12" y="101"/>
                  <a:pt x="12" y="100"/>
                  <a:pt x="11" y="100"/>
                </a:cubicBezTo>
                <a:cubicBezTo>
                  <a:pt x="12" y="98"/>
                  <a:pt x="12" y="101"/>
                  <a:pt x="13" y="101"/>
                </a:cubicBezTo>
                <a:cubicBezTo>
                  <a:pt x="12" y="100"/>
                  <a:pt x="12" y="97"/>
                  <a:pt x="10" y="97"/>
                </a:cubicBezTo>
                <a:cubicBezTo>
                  <a:pt x="11" y="94"/>
                  <a:pt x="9" y="94"/>
                  <a:pt x="9" y="90"/>
                </a:cubicBezTo>
                <a:cubicBezTo>
                  <a:pt x="11" y="90"/>
                  <a:pt x="11" y="93"/>
                  <a:pt x="12" y="95"/>
                </a:cubicBezTo>
                <a:cubicBezTo>
                  <a:pt x="11" y="92"/>
                  <a:pt x="14" y="89"/>
                  <a:pt x="12" y="88"/>
                </a:cubicBezTo>
                <a:cubicBezTo>
                  <a:pt x="15" y="86"/>
                  <a:pt x="14" y="91"/>
                  <a:pt x="16" y="91"/>
                </a:cubicBezTo>
                <a:cubicBezTo>
                  <a:pt x="15" y="92"/>
                  <a:pt x="15" y="92"/>
                  <a:pt x="14" y="92"/>
                </a:cubicBezTo>
                <a:close/>
                <a:moveTo>
                  <a:pt x="107" y="7"/>
                </a:moveTo>
                <a:cubicBezTo>
                  <a:pt x="104" y="8"/>
                  <a:pt x="99" y="11"/>
                  <a:pt x="96" y="14"/>
                </a:cubicBezTo>
                <a:cubicBezTo>
                  <a:pt x="96" y="13"/>
                  <a:pt x="93" y="11"/>
                  <a:pt x="94" y="8"/>
                </a:cubicBezTo>
                <a:cubicBezTo>
                  <a:pt x="95" y="8"/>
                  <a:pt x="94" y="10"/>
                  <a:pt x="95" y="11"/>
                </a:cubicBezTo>
                <a:cubicBezTo>
                  <a:pt x="95" y="11"/>
                  <a:pt x="98" y="9"/>
                  <a:pt x="96" y="9"/>
                </a:cubicBezTo>
                <a:cubicBezTo>
                  <a:pt x="100" y="7"/>
                  <a:pt x="102" y="3"/>
                  <a:pt x="107" y="6"/>
                </a:cubicBezTo>
                <a:cubicBezTo>
                  <a:pt x="107" y="6"/>
                  <a:pt x="108" y="4"/>
                  <a:pt x="107" y="7"/>
                </a:cubicBezTo>
                <a:close/>
                <a:moveTo>
                  <a:pt x="40" y="8"/>
                </a:moveTo>
                <a:cubicBezTo>
                  <a:pt x="40" y="11"/>
                  <a:pt x="34" y="9"/>
                  <a:pt x="35" y="13"/>
                </a:cubicBezTo>
                <a:cubicBezTo>
                  <a:pt x="34" y="13"/>
                  <a:pt x="34" y="12"/>
                  <a:pt x="34" y="11"/>
                </a:cubicBezTo>
                <a:cubicBezTo>
                  <a:pt x="34" y="11"/>
                  <a:pt x="34" y="12"/>
                  <a:pt x="32" y="12"/>
                </a:cubicBezTo>
                <a:cubicBezTo>
                  <a:pt x="32" y="13"/>
                  <a:pt x="32" y="14"/>
                  <a:pt x="33" y="14"/>
                </a:cubicBezTo>
                <a:cubicBezTo>
                  <a:pt x="32" y="15"/>
                  <a:pt x="31" y="13"/>
                  <a:pt x="31" y="12"/>
                </a:cubicBezTo>
                <a:cubicBezTo>
                  <a:pt x="29" y="13"/>
                  <a:pt x="27" y="11"/>
                  <a:pt x="26" y="11"/>
                </a:cubicBezTo>
                <a:cubicBezTo>
                  <a:pt x="28" y="8"/>
                  <a:pt x="33" y="8"/>
                  <a:pt x="40" y="8"/>
                </a:cubicBezTo>
                <a:close/>
                <a:moveTo>
                  <a:pt x="46" y="11"/>
                </a:moveTo>
                <a:cubicBezTo>
                  <a:pt x="43" y="11"/>
                  <a:pt x="40" y="11"/>
                  <a:pt x="41" y="14"/>
                </a:cubicBezTo>
                <a:cubicBezTo>
                  <a:pt x="39" y="12"/>
                  <a:pt x="38" y="15"/>
                  <a:pt x="36" y="14"/>
                </a:cubicBezTo>
                <a:cubicBezTo>
                  <a:pt x="38" y="12"/>
                  <a:pt x="44" y="8"/>
                  <a:pt x="46" y="11"/>
                </a:cubicBezTo>
                <a:close/>
                <a:moveTo>
                  <a:pt x="115" y="10"/>
                </a:moveTo>
                <a:cubicBezTo>
                  <a:pt x="116" y="11"/>
                  <a:pt x="117" y="12"/>
                  <a:pt x="119" y="12"/>
                </a:cubicBezTo>
                <a:cubicBezTo>
                  <a:pt x="117" y="14"/>
                  <a:pt x="114" y="11"/>
                  <a:pt x="111" y="12"/>
                </a:cubicBezTo>
                <a:cubicBezTo>
                  <a:pt x="112" y="11"/>
                  <a:pt x="115" y="11"/>
                  <a:pt x="115" y="10"/>
                </a:cubicBezTo>
                <a:close/>
                <a:moveTo>
                  <a:pt x="49" y="11"/>
                </a:moveTo>
                <a:cubicBezTo>
                  <a:pt x="50" y="12"/>
                  <a:pt x="54" y="11"/>
                  <a:pt x="55" y="14"/>
                </a:cubicBezTo>
                <a:cubicBezTo>
                  <a:pt x="52" y="14"/>
                  <a:pt x="51" y="12"/>
                  <a:pt x="49" y="13"/>
                </a:cubicBezTo>
                <a:cubicBezTo>
                  <a:pt x="49" y="12"/>
                  <a:pt x="49" y="11"/>
                  <a:pt x="49" y="11"/>
                </a:cubicBezTo>
                <a:close/>
                <a:moveTo>
                  <a:pt x="101" y="11"/>
                </a:moveTo>
                <a:cubicBezTo>
                  <a:pt x="101" y="12"/>
                  <a:pt x="102" y="13"/>
                  <a:pt x="101" y="14"/>
                </a:cubicBezTo>
                <a:cubicBezTo>
                  <a:pt x="102" y="14"/>
                  <a:pt x="102" y="14"/>
                  <a:pt x="103" y="14"/>
                </a:cubicBezTo>
                <a:cubicBezTo>
                  <a:pt x="103" y="16"/>
                  <a:pt x="100" y="18"/>
                  <a:pt x="99" y="18"/>
                </a:cubicBezTo>
                <a:cubicBezTo>
                  <a:pt x="99" y="18"/>
                  <a:pt x="100" y="15"/>
                  <a:pt x="101" y="15"/>
                </a:cubicBezTo>
                <a:cubicBezTo>
                  <a:pt x="100" y="14"/>
                  <a:pt x="101" y="13"/>
                  <a:pt x="101" y="11"/>
                </a:cubicBezTo>
                <a:close/>
                <a:moveTo>
                  <a:pt x="27" y="12"/>
                </a:moveTo>
                <a:cubicBezTo>
                  <a:pt x="28" y="12"/>
                  <a:pt x="27" y="13"/>
                  <a:pt x="27" y="14"/>
                </a:cubicBezTo>
                <a:cubicBezTo>
                  <a:pt x="29" y="13"/>
                  <a:pt x="30" y="13"/>
                  <a:pt x="30" y="15"/>
                </a:cubicBezTo>
                <a:cubicBezTo>
                  <a:pt x="30" y="15"/>
                  <a:pt x="25" y="15"/>
                  <a:pt x="25" y="16"/>
                </a:cubicBezTo>
                <a:cubicBezTo>
                  <a:pt x="23" y="17"/>
                  <a:pt x="24" y="14"/>
                  <a:pt x="25" y="12"/>
                </a:cubicBezTo>
                <a:cubicBezTo>
                  <a:pt x="25" y="12"/>
                  <a:pt x="25" y="12"/>
                  <a:pt x="25" y="13"/>
                </a:cubicBezTo>
                <a:cubicBezTo>
                  <a:pt x="25" y="13"/>
                  <a:pt x="26" y="13"/>
                  <a:pt x="26" y="13"/>
                </a:cubicBezTo>
                <a:cubicBezTo>
                  <a:pt x="26" y="13"/>
                  <a:pt x="25" y="14"/>
                  <a:pt x="25" y="14"/>
                </a:cubicBezTo>
                <a:cubicBezTo>
                  <a:pt x="27" y="14"/>
                  <a:pt x="26" y="13"/>
                  <a:pt x="27" y="12"/>
                </a:cubicBezTo>
                <a:close/>
                <a:moveTo>
                  <a:pt x="103" y="12"/>
                </a:moveTo>
                <a:cubicBezTo>
                  <a:pt x="104" y="13"/>
                  <a:pt x="104" y="12"/>
                  <a:pt x="105" y="12"/>
                </a:cubicBezTo>
                <a:cubicBezTo>
                  <a:pt x="106" y="14"/>
                  <a:pt x="104" y="14"/>
                  <a:pt x="104" y="15"/>
                </a:cubicBezTo>
                <a:cubicBezTo>
                  <a:pt x="103" y="15"/>
                  <a:pt x="104" y="13"/>
                  <a:pt x="103" y="12"/>
                </a:cubicBezTo>
                <a:close/>
                <a:moveTo>
                  <a:pt x="114" y="13"/>
                </a:moveTo>
                <a:cubicBezTo>
                  <a:pt x="114" y="13"/>
                  <a:pt x="115" y="13"/>
                  <a:pt x="115" y="13"/>
                </a:cubicBezTo>
                <a:cubicBezTo>
                  <a:pt x="116" y="15"/>
                  <a:pt x="115" y="15"/>
                  <a:pt x="114" y="16"/>
                </a:cubicBezTo>
                <a:cubicBezTo>
                  <a:pt x="113" y="15"/>
                  <a:pt x="114" y="14"/>
                  <a:pt x="114" y="13"/>
                </a:cubicBezTo>
                <a:close/>
                <a:moveTo>
                  <a:pt x="101" y="18"/>
                </a:moveTo>
                <a:cubicBezTo>
                  <a:pt x="106" y="17"/>
                  <a:pt x="106" y="13"/>
                  <a:pt x="111" y="13"/>
                </a:cubicBezTo>
                <a:cubicBezTo>
                  <a:pt x="111" y="15"/>
                  <a:pt x="112" y="16"/>
                  <a:pt x="112" y="18"/>
                </a:cubicBezTo>
                <a:cubicBezTo>
                  <a:pt x="109" y="19"/>
                  <a:pt x="106" y="19"/>
                  <a:pt x="101" y="20"/>
                </a:cubicBezTo>
                <a:cubicBezTo>
                  <a:pt x="101" y="20"/>
                  <a:pt x="103" y="19"/>
                  <a:pt x="101" y="18"/>
                </a:cubicBezTo>
                <a:close/>
                <a:moveTo>
                  <a:pt x="92" y="14"/>
                </a:moveTo>
                <a:cubicBezTo>
                  <a:pt x="93" y="15"/>
                  <a:pt x="93" y="13"/>
                  <a:pt x="95" y="14"/>
                </a:cubicBezTo>
                <a:cubicBezTo>
                  <a:pt x="93" y="17"/>
                  <a:pt x="93" y="15"/>
                  <a:pt x="92" y="16"/>
                </a:cubicBezTo>
                <a:cubicBezTo>
                  <a:pt x="90" y="15"/>
                  <a:pt x="92" y="15"/>
                  <a:pt x="92" y="14"/>
                </a:cubicBezTo>
                <a:close/>
                <a:moveTo>
                  <a:pt x="42" y="17"/>
                </a:moveTo>
                <a:cubicBezTo>
                  <a:pt x="43" y="16"/>
                  <a:pt x="42" y="16"/>
                  <a:pt x="42" y="16"/>
                </a:cubicBezTo>
                <a:cubicBezTo>
                  <a:pt x="41" y="16"/>
                  <a:pt x="41" y="16"/>
                  <a:pt x="40" y="16"/>
                </a:cubicBezTo>
                <a:cubicBezTo>
                  <a:pt x="40" y="13"/>
                  <a:pt x="45" y="16"/>
                  <a:pt x="44" y="14"/>
                </a:cubicBezTo>
                <a:cubicBezTo>
                  <a:pt x="45" y="15"/>
                  <a:pt x="46" y="16"/>
                  <a:pt x="46" y="14"/>
                </a:cubicBezTo>
                <a:cubicBezTo>
                  <a:pt x="47" y="14"/>
                  <a:pt x="45" y="16"/>
                  <a:pt x="47" y="16"/>
                </a:cubicBezTo>
                <a:cubicBezTo>
                  <a:pt x="46" y="18"/>
                  <a:pt x="42" y="17"/>
                  <a:pt x="41" y="18"/>
                </a:cubicBezTo>
                <a:cubicBezTo>
                  <a:pt x="40" y="17"/>
                  <a:pt x="42" y="17"/>
                  <a:pt x="42" y="17"/>
                </a:cubicBezTo>
                <a:close/>
                <a:moveTo>
                  <a:pt x="95" y="15"/>
                </a:moveTo>
                <a:cubicBezTo>
                  <a:pt x="95" y="14"/>
                  <a:pt x="97" y="15"/>
                  <a:pt x="96" y="16"/>
                </a:cubicBezTo>
                <a:cubicBezTo>
                  <a:pt x="94" y="18"/>
                  <a:pt x="92" y="18"/>
                  <a:pt x="91" y="21"/>
                </a:cubicBezTo>
                <a:cubicBezTo>
                  <a:pt x="91" y="21"/>
                  <a:pt x="90" y="21"/>
                  <a:pt x="90" y="21"/>
                </a:cubicBezTo>
                <a:cubicBezTo>
                  <a:pt x="88" y="19"/>
                  <a:pt x="92" y="19"/>
                  <a:pt x="92" y="16"/>
                </a:cubicBezTo>
                <a:cubicBezTo>
                  <a:pt x="93" y="18"/>
                  <a:pt x="94" y="16"/>
                  <a:pt x="96" y="16"/>
                </a:cubicBezTo>
                <a:cubicBezTo>
                  <a:pt x="96" y="15"/>
                  <a:pt x="96" y="15"/>
                  <a:pt x="95" y="15"/>
                </a:cubicBezTo>
                <a:close/>
                <a:moveTo>
                  <a:pt x="116" y="17"/>
                </a:moveTo>
                <a:cubicBezTo>
                  <a:pt x="117" y="16"/>
                  <a:pt x="119" y="18"/>
                  <a:pt x="120" y="16"/>
                </a:cubicBezTo>
                <a:cubicBezTo>
                  <a:pt x="120" y="17"/>
                  <a:pt x="120" y="19"/>
                  <a:pt x="121" y="20"/>
                </a:cubicBezTo>
                <a:cubicBezTo>
                  <a:pt x="117" y="20"/>
                  <a:pt x="115" y="23"/>
                  <a:pt x="112" y="25"/>
                </a:cubicBezTo>
                <a:cubicBezTo>
                  <a:pt x="111" y="25"/>
                  <a:pt x="112" y="22"/>
                  <a:pt x="113" y="23"/>
                </a:cubicBezTo>
                <a:cubicBezTo>
                  <a:pt x="111" y="21"/>
                  <a:pt x="115" y="21"/>
                  <a:pt x="114" y="18"/>
                </a:cubicBezTo>
                <a:cubicBezTo>
                  <a:pt x="116" y="18"/>
                  <a:pt x="115" y="18"/>
                  <a:pt x="115" y="19"/>
                </a:cubicBezTo>
                <a:cubicBezTo>
                  <a:pt x="116" y="18"/>
                  <a:pt x="116" y="20"/>
                  <a:pt x="117" y="20"/>
                </a:cubicBezTo>
                <a:cubicBezTo>
                  <a:pt x="118" y="20"/>
                  <a:pt x="118" y="20"/>
                  <a:pt x="118" y="19"/>
                </a:cubicBezTo>
                <a:cubicBezTo>
                  <a:pt x="119" y="18"/>
                  <a:pt x="117" y="18"/>
                  <a:pt x="116" y="18"/>
                </a:cubicBezTo>
                <a:cubicBezTo>
                  <a:pt x="117" y="17"/>
                  <a:pt x="117" y="17"/>
                  <a:pt x="116" y="17"/>
                </a:cubicBezTo>
                <a:close/>
                <a:moveTo>
                  <a:pt x="63" y="17"/>
                </a:moveTo>
                <a:cubicBezTo>
                  <a:pt x="65" y="17"/>
                  <a:pt x="66" y="18"/>
                  <a:pt x="65" y="19"/>
                </a:cubicBezTo>
                <a:cubicBezTo>
                  <a:pt x="64" y="19"/>
                  <a:pt x="63" y="18"/>
                  <a:pt x="63" y="17"/>
                </a:cubicBezTo>
                <a:close/>
                <a:moveTo>
                  <a:pt x="54" y="18"/>
                </a:moveTo>
                <a:cubicBezTo>
                  <a:pt x="55" y="16"/>
                  <a:pt x="58" y="18"/>
                  <a:pt x="57" y="19"/>
                </a:cubicBezTo>
                <a:cubicBezTo>
                  <a:pt x="57" y="19"/>
                  <a:pt x="56" y="19"/>
                  <a:pt x="56" y="20"/>
                </a:cubicBezTo>
                <a:cubicBezTo>
                  <a:pt x="55" y="20"/>
                  <a:pt x="57" y="18"/>
                  <a:pt x="54" y="18"/>
                </a:cubicBezTo>
                <a:close/>
                <a:moveTo>
                  <a:pt x="42" y="18"/>
                </a:moveTo>
                <a:cubicBezTo>
                  <a:pt x="43" y="19"/>
                  <a:pt x="41" y="19"/>
                  <a:pt x="40" y="19"/>
                </a:cubicBezTo>
                <a:cubicBezTo>
                  <a:pt x="40" y="18"/>
                  <a:pt x="41" y="18"/>
                  <a:pt x="42" y="18"/>
                </a:cubicBezTo>
                <a:close/>
                <a:moveTo>
                  <a:pt x="50" y="19"/>
                </a:moveTo>
                <a:cubicBezTo>
                  <a:pt x="50" y="18"/>
                  <a:pt x="49" y="21"/>
                  <a:pt x="51" y="19"/>
                </a:cubicBezTo>
                <a:cubicBezTo>
                  <a:pt x="51" y="18"/>
                  <a:pt x="52" y="21"/>
                  <a:pt x="55" y="20"/>
                </a:cubicBezTo>
                <a:cubicBezTo>
                  <a:pt x="54" y="23"/>
                  <a:pt x="51" y="23"/>
                  <a:pt x="50" y="24"/>
                </a:cubicBezTo>
                <a:cubicBezTo>
                  <a:pt x="50" y="23"/>
                  <a:pt x="48" y="19"/>
                  <a:pt x="48" y="21"/>
                </a:cubicBezTo>
                <a:cubicBezTo>
                  <a:pt x="47" y="21"/>
                  <a:pt x="47" y="20"/>
                  <a:pt x="47" y="19"/>
                </a:cubicBezTo>
                <a:cubicBezTo>
                  <a:pt x="49" y="20"/>
                  <a:pt x="49" y="19"/>
                  <a:pt x="50" y="19"/>
                </a:cubicBezTo>
                <a:close/>
                <a:moveTo>
                  <a:pt x="21" y="19"/>
                </a:moveTo>
                <a:cubicBezTo>
                  <a:pt x="20" y="17"/>
                  <a:pt x="22" y="22"/>
                  <a:pt x="23" y="20"/>
                </a:cubicBezTo>
                <a:cubicBezTo>
                  <a:pt x="24" y="20"/>
                  <a:pt x="22" y="21"/>
                  <a:pt x="21" y="21"/>
                </a:cubicBezTo>
                <a:cubicBezTo>
                  <a:pt x="21" y="22"/>
                  <a:pt x="23" y="22"/>
                  <a:pt x="22" y="23"/>
                </a:cubicBezTo>
                <a:cubicBezTo>
                  <a:pt x="20" y="21"/>
                  <a:pt x="20" y="23"/>
                  <a:pt x="18" y="24"/>
                </a:cubicBezTo>
                <a:cubicBezTo>
                  <a:pt x="19" y="22"/>
                  <a:pt x="21" y="21"/>
                  <a:pt x="21" y="19"/>
                </a:cubicBezTo>
                <a:close/>
                <a:moveTo>
                  <a:pt x="29" y="19"/>
                </a:moveTo>
                <a:cubicBezTo>
                  <a:pt x="27" y="21"/>
                  <a:pt x="27" y="21"/>
                  <a:pt x="25" y="21"/>
                </a:cubicBezTo>
                <a:cubicBezTo>
                  <a:pt x="25" y="19"/>
                  <a:pt x="26" y="20"/>
                  <a:pt x="26" y="19"/>
                </a:cubicBezTo>
                <a:cubicBezTo>
                  <a:pt x="28" y="18"/>
                  <a:pt x="29" y="19"/>
                  <a:pt x="30" y="19"/>
                </a:cubicBezTo>
                <a:cubicBezTo>
                  <a:pt x="30" y="20"/>
                  <a:pt x="27" y="18"/>
                  <a:pt x="29" y="19"/>
                </a:cubicBezTo>
                <a:close/>
                <a:moveTo>
                  <a:pt x="97" y="19"/>
                </a:moveTo>
                <a:cubicBezTo>
                  <a:pt x="96" y="19"/>
                  <a:pt x="95" y="21"/>
                  <a:pt x="94" y="20"/>
                </a:cubicBezTo>
                <a:cubicBezTo>
                  <a:pt x="95" y="19"/>
                  <a:pt x="95" y="18"/>
                  <a:pt x="97" y="19"/>
                </a:cubicBezTo>
                <a:close/>
                <a:moveTo>
                  <a:pt x="43" y="19"/>
                </a:moveTo>
                <a:cubicBezTo>
                  <a:pt x="44" y="20"/>
                  <a:pt x="43" y="23"/>
                  <a:pt x="41" y="23"/>
                </a:cubicBezTo>
                <a:cubicBezTo>
                  <a:pt x="41" y="21"/>
                  <a:pt x="43" y="21"/>
                  <a:pt x="43" y="19"/>
                </a:cubicBezTo>
                <a:close/>
                <a:moveTo>
                  <a:pt x="47" y="27"/>
                </a:moveTo>
                <a:cubicBezTo>
                  <a:pt x="46" y="28"/>
                  <a:pt x="46" y="31"/>
                  <a:pt x="44" y="31"/>
                </a:cubicBezTo>
                <a:cubicBezTo>
                  <a:pt x="44" y="29"/>
                  <a:pt x="43" y="27"/>
                  <a:pt x="42" y="29"/>
                </a:cubicBezTo>
                <a:cubicBezTo>
                  <a:pt x="41" y="28"/>
                  <a:pt x="44" y="27"/>
                  <a:pt x="44" y="28"/>
                </a:cubicBezTo>
                <a:cubicBezTo>
                  <a:pt x="45" y="27"/>
                  <a:pt x="44" y="27"/>
                  <a:pt x="42" y="27"/>
                </a:cubicBezTo>
                <a:cubicBezTo>
                  <a:pt x="42" y="25"/>
                  <a:pt x="44" y="25"/>
                  <a:pt x="45" y="25"/>
                </a:cubicBezTo>
                <a:cubicBezTo>
                  <a:pt x="45" y="27"/>
                  <a:pt x="46" y="25"/>
                  <a:pt x="47" y="27"/>
                </a:cubicBezTo>
                <a:close/>
                <a:moveTo>
                  <a:pt x="44" y="24"/>
                </a:moveTo>
                <a:cubicBezTo>
                  <a:pt x="44" y="22"/>
                  <a:pt x="45" y="22"/>
                  <a:pt x="45" y="20"/>
                </a:cubicBezTo>
                <a:cubicBezTo>
                  <a:pt x="45" y="20"/>
                  <a:pt x="46" y="20"/>
                  <a:pt x="46" y="19"/>
                </a:cubicBezTo>
                <a:cubicBezTo>
                  <a:pt x="46" y="22"/>
                  <a:pt x="48" y="23"/>
                  <a:pt x="48" y="26"/>
                </a:cubicBezTo>
                <a:cubicBezTo>
                  <a:pt x="46" y="26"/>
                  <a:pt x="46" y="24"/>
                  <a:pt x="44" y="24"/>
                </a:cubicBezTo>
                <a:close/>
                <a:moveTo>
                  <a:pt x="108" y="19"/>
                </a:moveTo>
                <a:cubicBezTo>
                  <a:pt x="109" y="20"/>
                  <a:pt x="109" y="20"/>
                  <a:pt x="110" y="19"/>
                </a:cubicBezTo>
                <a:cubicBezTo>
                  <a:pt x="109" y="21"/>
                  <a:pt x="108" y="22"/>
                  <a:pt x="107" y="23"/>
                </a:cubicBezTo>
                <a:cubicBezTo>
                  <a:pt x="106" y="22"/>
                  <a:pt x="107" y="22"/>
                  <a:pt x="107" y="20"/>
                </a:cubicBezTo>
                <a:cubicBezTo>
                  <a:pt x="108" y="21"/>
                  <a:pt x="108" y="20"/>
                  <a:pt x="108" y="19"/>
                </a:cubicBezTo>
                <a:close/>
                <a:moveTo>
                  <a:pt x="101" y="25"/>
                </a:moveTo>
                <a:cubicBezTo>
                  <a:pt x="101" y="23"/>
                  <a:pt x="103" y="24"/>
                  <a:pt x="103" y="23"/>
                </a:cubicBezTo>
                <a:cubicBezTo>
                  <a:pt x="103" y="22"/>
                  <a:pt x="100" y="23"/>
                  <a:pt x="100" y="22"/>
                </a:cubicBezTo>
                <a:cubicBezTo>
                  <a:pt x="101" y="21"/>
                  <a:pt x="103" y="21"/>
                  <a:pt x="103" y="23"/>
                </a:cubicBezTo>
                <a:cubicBezTo>
                  <a:pt x="105" y="20"/>
                  <a:pt x="106" y="25"/>
                  <a:pt x="108" y="25"/>
                </a:cubicBezTo>
                <a:cubicBezTo>
                  <a:pt x="108" y="25"/>
                  <a:pt x="105" y="25"/>
                  <a:pt x="107" y="26"/>
                </a:cubicBezTo>
                <a:cubicBezTo>
                  <a:pt x="106" y="28"/>
                  <a:pt x="104" y="28"/>
                  <a:pt x="104" y="31"/>
                </a:cubicBezTo>
                <a:cubicBezTo>
                  <a:pt x="103" y="30"/>
                  <a:pt x="104" y="26"/>
                  <a:pt x="101" y="25"/>
                </a:cubicBezTo>
                <a:close/>
                <a:moveTo>
                  <a:pt x="89" y="25"/>
                </a:moveTo>
                <a:cubicBezTo>
                  <a:pt x="89" y="24"/>
                  <a:pt x="90" y="24"/>
                  <a:pt x="90" y="22"/>
                </a:cubicBezTo>
                <a:cubicBezTo>
                  <a:pt x="91" y="25"/>
                  <a:pt x="93" y="21"/>
                  <a:pt x="95" y="22"/>
                </a:cubicBezTo>
                <a:cubicBezTo>
                  <a:pt x="94" y="24"/>
                  <a:pt x="93" y="22"/>
                  <a:pt x="92" y="24"/>
                </a:cubicBezTo>
                <a:cubicBezTo>
                  <a:pt x="92" y="24"/>
                  <a:pt x="93" y="24"/>
                  <a:pt x="93" y="25"/>
                </a:cubicBezTo>
                <a:cubicBezTo>
                  <a:pt x="94" y="25"/>
                  <a:pt x="95" y="24"/>
                  <a:pt x="95" y="23"/>
                </a:cubicBezTo>
                <a:cubicBezTo>
                  <a:pt x="96" y="22"/>
                  <a:pt x="94" y="26"/>
                  <a:pt x="92" y="26"/>
                </a:cubicBezTo>
                <a:cubicBezTo>
                  <a:pt x="94" y="24"/>
                  <a:pt x="91" y="26"/>
                  <a:pt x="89" y="25"/>
                </a:cubicBezTo>
                <a:close/>
                <a:moveTo>
                  <a:pt x="110" y="22"/>
                </a:moveTo>
                <a:cubicBezTo>
                  <a:pt x="111" y="22"/>
                  <a:pt x="111" y="23"/>
                  <a:pt x="112" y="23"/>
                </a:cubicBezTo>
                <a:cubicBezTo>
                  <a:pt x="110" y="24"/>
                  <a:pt x="111" y="23"/>
                  <a:pt x="111" y="25"/>
                </a:cubicBezTo>
                <a:cubicBezTo>
                  <a:pt x="109" y="25"/>
                  <a:pt x="110" y="23"/>
                  <a:pt x="110" y="22"/>
                </a:cubicBezTo>
                <a:close/>
                <a:moveTo>
                  <a:pt x="24" y="23"/>
                </a:moveTo>
                <a:cubicBezTo>
                  <a:pt x="25" y="23"/>
                  <a:pt x="25" y="23"/>
                  <a:pt x="26" y="24"/>
                </a:cubicBezTo>
                <a:cubicBezTo>
                  <a:pt x="23" y="25"/>
                  <a:pt x="23" y="29"/>
                  <a:pt x="23" y="30"/>
                </a:cubicBezTo>
                <a:cubicBezTo>
                  <a:pt x="21" y="29"/>
                  <a:pt x="23" y="24"/>
                  <a:pt x="25" y="22"/>
                </a:cubicBezTo>
                <a:cubicBezTo>
                  <a:pt x="25" y="23"/>
                  <a:pt x="24" y="23"/>
                  <a:pt x="24" y="23"/>
                </a:cubicBezTo>
                <a:close/>
                <a:moveTo>
                  <a:pt x="31" y="22"/>
                </a:moveTo>
                <a:cubicBezTo>
                  <a:pt x="32" y="22"/>
                  <a:pt x="32" y="22"/>
                  <a:pt x="33" y="22"/>
                </a:cubicBezTo>
                <a:cubicBezTo>
                  <a:pt x="33" y="23"/>
                  <a:pt x="33" y="24"/>
                  <a:pt x="33" y="25"/>
                </a:cubicBezTo>
                <a:cubicBezTo>
                  <a:pt x="33" y="24"/>
                  <a:pt x="31" y="24"/>
                  <a:pt x="31" y="22"/>
                </a:cubicBezTo>
                <a:close/>
                <a:moveTo>
                  <a:pt x="16" y="24"/>
                </a:moveTo>
                <a:cubicBezTo>
                  <a:pt x="14" y="25"/>
                  <a:pt x="15" y="25"/>
                  <a:pt x="15" y="23"/>
                </a:cubicBezTo>
                <a:cubicBezTo>
                  <a:pt x="17" y="23"/>
                  <a:pt x="17" y="24"/>
                  <a:pt x="17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5"/>
                  <a:pt x="15" y="27"/>
                  <a:pt x="14" y="27"/>
                </a:cubicBezTo>
                <a:cubicBezTo>
                  <a:pt x="16" y="27"/>
                  <a:pt x="14" y="28"/>
                  <a:pt x="14" y="29"/>
                </a:cubicBezTo>
                <a:cubicBezTo>
                  <a:pt x="12" y="27"/>
                  <a:pt x="15" y="25"/>
                  <a:pt x="16" y="24"/>
                </a:cubicBezTo>
                <a:close/>
                <a:moveTo>
                  <a:pt x="131" y="30"/>
                </a:moveTo>
                <a:cubicBezTo>
                  <a:pt x="133" y="32"/>
                  <a:pt x="132" y="32"/>
                  <a:pt x="132" y="33"/>
                </a:cubicBezTo>
                <a:cubicBezTo>
                  <a:pt x="132" y="34"/>
                  <a:pt x="132" y="34"/>
                  <a:pt x="132" y="33"/>
                </a:cubicBezTo>
                <a:cubicBezTo>
                  <a:pt x="131" y="33"/>
                  <a:pt x="131" y="34"/>
                  <a:pt x="131" y="35"/>
                </a:cubicBezTo>
                <a:cubicBezTo>
                  <a:pt x="130" y="34"/>
                  <a:pt x="130" y="31"/>
                  <a:pt x="131" y="30"/>
                </a:cubicBezTo>
                <a:close/>
                <a:moveTo>
                  <a:pt x="130" y="27"/>
                </a:moveTo>
                <a:cubicBezTo>
                  <a:pt x="132" y="27"/>
                  <a:pt x="129" y="28"/>
                  <a:pt x="129" y="29"/>
                </a:cubicBezTo>
                <a:cubicBezTo>
                  <a:pt x="129" y="30"/>
                  <a:pt x="130" y="28"/>
                  <a:pt x="131" y="28"/>
                </a:cubicBezTo>
                <a:cubicBezTo>
                  <a:pt x="130" y="31"/>
                  <a:pt x="130" y="30"/>
                  <a:pt x="129" y="32"/>
                </a:cubicBezTo>
                <a:cubicBezTo>
                  <a:pt x="128" y="32"/>
                  <a:pt x="127" y="28"/>
                  <a:pt x="126" y="31"/>
                </a:cubicBezTo>
                <a:cubicBezTo>
                  <a:pt x="124" y="28"/>
                  <a:pt x="127" y="24"/>
                  <a:pt x="124" y="23"/>
                </a:cubicBezTo>
                <a:cubicBezTo>
                  <a:pt x="127" y="21"/>
                  <a:pt x="129" y="27"/>
                  <a:pt x="130" y="27"/>
                </a:cubicBezTo>
                <a:close/>
                <a:moveTo>
                  <a:pt x="40" y="25"/>
                </a:moveTo>
                <a:cubicBezTo>
                  <a:pt x="39" y="27"/>
                  <a:pt x="39" y="24"/>
                  <a:pt x="38" y="24"/>
                </a:cubicBezTo>
                <a:cubicBezTo>
                  <a:pt x="38" y="22"/>
                  <a:pt x="40" y="24"/>
                  <a:pt x="40" y="25"/>
                </a:cubicBezTo>
                <a:close/>
                <a:moveTo>
                  <a:pt x="63" y="27"/>
                </a:moveTo>
                <a:cubicBezTo>
                  <a:pt x="61" y="26"/>
                  <a:pt x="65" y="25"/>
                  <a:pt x="63" y="24"/>
                </a:cubicBezTo>
                <a:cubicBezTo>
                  <a:pt x="65" y="22"/>
                  <a:pt x="64" y="27"/>
                  <a:pt x="65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8"/>
                  <a:pt x="64" y="25"/>
                  <a:pt x="63" y="27"/>
                </a:cubicBezTo>
                <a:close/>
                <a:moveTo>
                  <a:pt x="121" y="24"/>
                </a:moveTo>
                <a:cubicBezTo>
                  <a:pt x="120" y="23"/>
                  <a:pt x="123" y="24"/>
                  <a:pt x="123" y="25"/>
                </a:cubicBezTo>
                <a:cubicBezTo>
                  <a:pt x="121" y="25"/>
                  <a:pt x="122" y="27"/>
                  <a:pt x="121" y="26"/>
                </a:cubicBezTo>
                <a:cubicBezTo>
                  <a:pt x="121" y="25"/>
                  <a:pt x="121" y="25"/>
                  <a:pt x="122" y="24"/>
                </a:cubicBezTo>
                <a:cubicBezTo>
                  <a:pt x="122" y="24"/>
                  <a:pt x="121" y="24"/>
                  <a:pt x="121" y="24"/>
                </a:cubicBezTo>
                <a:close/>
                <a:moveTo>
                  <a:pt x="27" y="24"/>
                </a:moveTo>
                <a:cubicBezTo>
                  <a:pt x="28" y="24"/>
                  <a:pt x="28" y="25"/>
                  <a:pt x="29" y="25"/>
                </a:cubicBezTo>
                <a:cubicBezTo>
                  <a:pt x="27" y="26"/>
                  <a:pt x="28" y="26"/>
                  <a:pt x="29" y="26"/>
                </a:cubicBezTo>
                <a:cubicBezTo>
                  <a:pt x="29" y="27"/>
                  <a:pt x="27" y="26"/>
                  <a:pt x="26" y="27"/>
                </a:cubicBezTo>
                <a:cubicBezTo>
                  <a:pt x="27" y="26"/>
                  <a:pt x="27" y="25"/>
                  <a:pt x="27" y="24"/>
                </a:cubicBezTo>
                <a:close/>
                <a:moveTo>
                  <a:pt x="119" y="24"/>
                </a:moveTo>
                <a:cubicBezTo>
                  <a:pt x="119" y="26"/>
                  <a:pt x="119" y="27"/>
                  <a:pt x="117" y="27"/>
                </a:cubicBezTo>
                <a:cubicBezTo>
                  <a:pt x="117" y="26"/>
                  <a:pt x="116" y="26"/>
                  <a:pt x="116" y="25"/>
                </a:cubicBezTo>
                <a:cubicBezTo>
                  <a:pt x="117" y="25"/>
                  <a:pt x="117" y="25"/>
                  <a:pt x="118" y="25"/>
                </a:cubicBezTo>
                <a:cubicBezTo>
                  <a:pt x="118" y="25"/>
                  <a:pt x="118" y="24"/>
                  <a:pt x="119" y="24"/>
                </a:cubicBezTo>
                <a:close/>
                <a:moveTo>
                  <a:pt x="57" y="26"/>
                </a:moveTo>
                <a:cubicBezTo>
                  <a:pt x="59" y="26"/>
                  <a:pt x="57" y="27"/>
                  <a:pt x="58" y="29"/>
                </a:cubicBezTo>
                <a:cubicBezTo>
                  <a:pt x="57" y="29"/>
                  <a:pt x="57" y="29"/>
                  <a:pt x="56" y="29"/>
                </a:cubicBezTo>
                <a:cubicBezTo>
                  <a:pt x="56" y="28"/>
                  <a:pt x="55" y="26"/>
                  <a:pt x="57" y="26"/>
                </a:cubicBezTo>
                <a:cubicBezTo>
                  <a:pt x="56" y="28"/>
                  <a:pt x="58" y="28"/>
                  <a:pt x="57" y="26"/>
                </a:cubicBezTo>
                <a:close/>
                <a:moveTo>
                  <a:pt x="53" y="26"/>
                </a:moveTo>
                <a:cubicBezTo>
                  <a:pt x="52" y="27"/>
                  <a:pt x="52" y="29"/>
                  <a:pt x="50" y="29"/>
                </a:cubicBezTo>
                <a:cubicBezTo>
                  <a:pt x="51" y="28"/>
                  <a:pt x="51" y="27"/>
                  <a:pt x="53" y="26"/>
                </a:cubicBezTo>
                <a:close/>
                <a:moveTo>
                  <a:pt x="54" y="27"/>
                </a:moveTo>
                <a:cubicBezTo>
                  <a:pt x="53" y="28"/>
                  <a:pt x="54" y="31"/>
                  <a:pt x="51" y="30"/>
                </a:cubicBezTo>
                <a:cubicBezTo>
                  <a:pt x="52" y="29"/>
                  <a:pt x="52" y="27"/>
                  <a:pt x="54" y="27"/>
                </a:cubicBezTo>
                <a:close/>
                <a:moveTo>
                  <a:pt x="86" y="26"/>
                </a:moveTo>
                <a:cubicBezTo>
                  <a:pt x="87" y="26"/>
                  <a:pt x="87" y="27"/>
                  <a:pt x="87" y="28"/>
                </a:cubicBezTo>
                <a:cubicBezTo>
                  <a:pt x="86" y="28"/>
                  <a:pt x="85" y="29"/>
                  <a:pt x="85" y="31"/>
                </a:cubicBezTo>
                <a:cubicBezTo>
                  <a:pt x="83" y="29"/>
                  <a:pt x="86" y="27"/>
                  <a:pt x="86" y="26"/>
                </a:cubicBezTo>
                <a:close/>
                <a:moveTo>
                  <a:pt x="97" y="26"/>
                </a:moveTo>
                <a:cubicBezTo>
                  <a:pt x="98" y="26"/>
                  <a:pt x="97" y="29"/>
                  <a:pt x="97" y="30"/>
                </a:cubicBezTo>
                <a:cubicBezTo>
                  <a:pt x="97" y="29"/>
                  <a:pt x="96" y="29"/>
                  <a:pt x="95" y="29"/>
                </a:cubicBezTo>
                <a:cubicBezTo>
                  <a:pt x="96" y="29"/>
                  <a:pt x="96" y="28"/>
                  <a:pt x="95" y="28"/>
                </a:cubicBezTo>
                <a:cubicBezTo>
                  <a:pt x="96" y="27"/>
                  <a:pt x="97" y="27"/>
                  <a:pt x="97" y="26"/>
                </a:cubicBezTo>
                <a:close/>
                <a:moveTo>
                  <a:pt x="71" y="33"/>
                </a:moveTo>
                <a:cubicBezTo>
                  <a:pt x="70" y="33"/>
                  <a:pt x="70" y="28"/>
                  <a:pt x="68" y="30"/>
                </a:cubicBezTo>
                <a:cubicBezTo>
                  <a:pt x="67" y="30"/>
                  <a:pt x="69" y="28"/>
                  <a:pt x="68" y="27"/>
                </a:cubicBezTo>
                <a:cubicBezTo>
                  <a:pt x="69" y="27"/>
                  <a:pt x="70" y="27"/>
                  <a:pt x="70" y="27"/>
                </a:cubicBezTo>
                <a:cubicBezTo>
                  <a:pt x="70" y="29"/>
                  <a:pt x="72" y="29"/>
                  <a:pt x="71" y="33"/>
                </a:cubicBezTo>
                <a:close/>
                <a:moveTo>
                  <a:pt x="89" y="31"/>
                </a:moveTo>
                <a:cubicBezTo>
                  <a:pt x="87" y="29"/>
                  <a:pt x="90" y="27"/>
                  <a:pt x="92" y="27"/>
                </a:cubicBezTo>
                <a:cubicBezTo>
                  <a:pt x="92" y="28"/>
                  <a:pt x="89" y="29"/>
                  <a:pt x="90" y="30"/>
                </a:cubicBezTo>
                <a:cubicBezTo>
                  <a:pt x="90" y="31"/>
                  <a:pt x="90" y="30"/>
                  <a:pt x="89" y="31"/>
                </a:cubicBezTo>
                <a:close/>
                <a:moveTo>
                  <a:pt x="20" y="27"/>
                </a:moveTo>
                <a:cubicBezTo>
                  <a:pt x="20" y="28"/>
                  <a:pt x="20" y="28"/>
                  <a:pt x="20" y="28"/>
                </a:cubicBezTo>
                <a:cubicBezTo>
                  <a:pt x="19" y="27"/>
                  <a:pt x="19" y="30"/>
                  <a:pt x="20" y="30"/>
                </a:cubicBezTo>
                <a:cubicBezTo>
                  <a:pt x="19" y="30"/>
                  <a:pt x="18" y="32"/>
                  <a:pt x="17" y="31"/>
                </a:cubicBezTo>
                <a:cubicBezTo>
                  <a:pt x="17" y="32"/>
                  <a:pt x="18" y="32"/>
                  <a:pt x="18" y="33"/>
                </a:cubicBezTo>
                <a:cubicBezTo>
                  <a:pt x="17" y="32"/>
                  <a:pt x="17" y="33"/>
                  <a:pt x="16" y="32"/>
                </a:cubicBezTo>
                <a:cubicBezTo>
                  <a:pt x="16" y="30"/>
                  <a:pt x="18" y="29"/>
                  <a:pt x="18" y="27"/>
                </a:cubicBezTo>
                <a:cubicBezTo>
                  <a:pt x="19" y="28"/>
                  <a:pt x="19" y="27"/>
                  <a:pt x="20" y="27"/>
                </a:cubicBezTo>
                <a:close/>
                <a:moveTo>
                  <a:pt x="28" y="27"/>
                </a:moveTo>
                <a:cubicBezTo>
                  <a:pt x="28" y="31"/>
                  <a:pt x="24" y="27"/>
                  <a:pt x="28" y="27"/>
                </a:cubicBezTo>
                <a:close/>
                <a:moveTo>
                  <a:pt x="116" y="35"/>
                </a:moveTo>
                <a:cubicBezTo>
                  <a:pt x="117" y="36"/>
                  <a:pt x="119" y="32"/>
                  <a:pt x="118" y="31"/>
                </a:cubicBezTo>
                <a:cubicBezTo>
                  <a:pt x="119" y="31"/>
                  <a:pt x="120" y="32"/>
                  <a:pt x="120" y="30"/>
                </a:cubicBezTo>
                <a:cubicBezTo>
                  <a:pt x="123" y="32"/>
                  <a:pt x="118" y="36"/>
                  <a:pt x="115" y="38"/>
                </a:cubicBezTo>
                <a:cubicBezTo>
                  <a:pt x="115" y="37"/>
                  <a:pt x="115" y="36"/>
                  <a:pt x="116" y="34"/>
                </a:cubicBezTo>
                <a:cubicBezTo>
                  <a:pt x="115" y="33"/>
                  <a:pt x="113" y="33"/>
                  <a:pt x="113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3" y="28"/>
                  <a:pt x="112" y="30"/>
                  <a:pt x="113" y="31"/>
                </a:cubicBezTo>
                <a:cubicBezTo>
                  <a:pt x="112" y="33"/>
                  <a:pt x="113" y="29"/>
                  <a:pt x="112" y="30"/>
                </a:cubicBezTo>
                <a:cubicBezTo>
                  <a:pt x="113" y="27"/>
                  <a:pt x="115" y="28"/>
                  <a:pt x="118" y="29"/>
                </a:cubicBezTo>
                <a:cubicBezTo>
                  <a:pt x="117" y="31"/>
                  <a:pt x="116" y="29"/>
                  <a:pt x="115" y="32"/>
                </a:cubicBezTo>
                <a:cubicBezTo>
                  <a:pt x="116" y="31"/>
                  <a:pt x="117" y="34"/>
                  <a:pt x="116" y="35"/>
                </a:cubicBezTo>
                <a:close/>
                <a:moveTo>
                  <a:pt x="116" y="37"/>
                </a:moveTo>
                <a:cubicBezTo>
                  <a:pt x="118" y="38"/>
                  <a:pt x="116" y="39"/>
                  <a:pt x="116" y="41"/>
                </a:cubicBezTo>
                <a:cubicBezTo>
                  <a:pt x="113" y="41"/>
                  <a:pt x="116" y="38"/>
                  <a:pt x="116" y="37"/>
                </a:cubicBezTo>
                <a:close/>
                <a:moveTo>
                  <a:pt x="89" y="32"/>
                </a:moveTo>
                <a:cubicBezTo>
                  <a:pt x="87" y="32"/>
                  <a:pt x="91" y="30"/>
                  <a:pt x="91" y="31"/>
                </a:cubicBezTo>
                <a:cubicBezTo>
                  <a:pt x="93" y="31"/>
                  <a:pt x="91" y="31"/>
                  <a:pt x="91" y="29"/>
                </a:cubicBezTo>
                <a:cubicBezTo>
                  <a:pt x="93" y="30"/>
                  <a:pt x="93" y="28"/>
                  <a:pt x="94" y="28"/>
                </a:cubicBezTo>
                <a:cubicBezTo>
                  <a:pt x="94" y="30"/>
                  <a:pt x="95" y="30"/>
                  <a:pt x="95" y="31"/>
                </a:cubicBezTo>
                <a:cubicBezTo>
                  <a:pt x="93" y="33"/>
                  <a:pt x="90" y="30"/>
                  <a:pt x="89" y="32"/>
                </a:cubicBezTo>
                <a:close/>
                <a:moveTo>
                  <a:pt x="102" y="33"/>
                </a:moveTo>
                <a:cubicBezTo>
                  <a:pt x="102" y="32"/>
                  <a:pt x="99" y="32"/>
                  <a:pt x="100" y="30"/>
                </a:cubicBezTo>
                <a:cubicBezTo>
                  <a:pt x="98" y="30"/>
                  <a:pt x="99" y="32"/>
                  <a:pt x="98" y="31"/>
                </a:cubicBezTo>
                <a:cubicBezTo>
                  <a:pt x="98" y="31"/>
                  <a:pt x="98" y="30"/>
                  <a:pt x="98" y="30"/>
                </a:cubicBezTo>
                <a:cubicBezTo>
                  <a:pt x="100" y="30"/>
                  <a:pt x="98" y="28"/>
                  <a:pt x="100" y="28"/>
                </a:cubicBezTo>
                <a:cubicBezTo>
                  <a:pt x="99" y="32"/>
                  <a:pt x="103" y="30"/>
                  <a:pt x="102" y="33"/>
                </a:cubicBezTo>
                <a:close/>
                <a:moveTo>
                  <a:pt x="37" y="29"/>
                </a:moveTo>
                <a:cubicBezTo>
                  <a:pt x="38" y="29"/>
                  <a:pt x="38" y="30"/>
                  <a:pt x="39" y="30"/>
                </a:cubicBezTo>
                <a:cubicBezTo>
                  <a:pt x="39" y="31"/>
                  <a:pt x="39" y="32"/>
                  <a:pt x="38" y="32"/>
                </a:cubicBezTo>
                <a:cubicBezTo>
                  <a:pt x="37" y="32"/>
                  <a:pt x="37" y="30"/>
                  <a:pt x="37" y="29"/>
                </a:cubicBezTo>
                <a:close/>
                <a:moveTo>
                  <a:pt x="48" y="29"/>
                </a:moveTo>
                <a:cubicBezTo>
                  <a:pt x="49" y="29"/>
                  <a:pt x="49" y="30"/>
                  <a:pt x="50" y="30"/>
                </a:cubicBezTo>
                <a:cubicBezTo>
                  <a:pt x="50" y="31"/>
                  <a:pt x="49" y="31"/>
                  <a:pt x="49" y="33"/>
                </a:cubicBezTo>
                <a:cubicBezTo>
                  <a:pt x="48" y="34"/>
                  <a:pt x="49" y="31"/>
                  <a:pt x="47" y="32"/>
                </a:cubicBezTo>
                <a:cubicBezTo>
                  <a:pt x="48" y="31"/>
                  <a:pt x="48" y="30"/>
                  <a:pt x="48" y="29"/>
                </a:cubicBezTo>
                <a:close/>
                <a:moveTo>
                  <a:pt x="55" y="30"/>
                </a:moveTo>
                <a:cubicBezTo>
                  <a:pt x="56" y="29"/>
                  <a:pt x="57" y="29"/>
                  <a:pt x="57" y="29"/>
                </a:cubicBezTo>
                <a:cubicBezTo>
                  <a:pt x="58" y="31"/>
                  <a:pt x="56" y="29"/>
                  <a:pt x="56" y="31"/>
                </a:cubicBezTo>
                <a:cubicBezTo>
                  <a:pt x="56" y="32"/>
                  <a:pt x="59" y="29"/>
                  <a:pt x="59" y="31"/>
                </a:cubicBezTo>
                <a:cubicBezTo>
                  <a:pt x="58" y="32"/>
                  <a:pt x="56" y="32"/>
                  <a:pt x="55" y="33"/>
                </a:cubicBezTo>
                <a:cubicBezTo>
                  <a:pt x="55" y="32"/>
                  <a:pt x="55" y="30"/>
                  <a:pt x="55" y="30"/>
                </a:cubicBezTo>
                <a:close/>
                <a:moveTo>
                  <a:pt x="56" y="33"/>
                </a:moveTo>
                <a:cubicBezTo>
                  <a:pt x="58" y="34"/>
                  <a:pt x="55" y="35"/>
                  <a:pt x="55" y="36"/>
                </a:cubicBezTo>
                <a:cubicBezTo>
                  <a:pt x="54" y="36"/>
                  <a:pt x="55" y="35"/>
                  <a:pt x="54" y="33"/>
                </a:cubicBezTo>
                <a:cubicBezTo>
                  <a:pt x="55" y="33"/>
                  <a:pt x="56" y="33"/>
                  <a:pt x="56" y="33"/>
                </a:cubicBezTo>
                <a:close/>
                <a:moveTo>
                  <a:pt x="33" y="31"/>
                </a:moveTo>
                <a:cubicBezTo>
                  <a:pt x="33" y="31"/>
                  <a:pt x="32" y="31"/>
                  <a:pt x="32" y="31"/>
                </a:cubicBezTo>
                <a:cubicBezTo>
                  <a:pt x="32" y="32"/>
                  <a:pt x="32" y="32"/>
                  <a:pt x="32" y="33"/>
                </a:cubicBezTo>
                <a:cubicBezTo>
                  <a:pt x="31" y="33"/>
                  <a:pt x="31" y="32"/>
                  <a:pt x="30" y="31"/>
                </a:cubicBezTo>
                <a:cubicBezTo>
                  <a:pt x="31" y="31"/>
                  <a:pt x="32" y="30"/>
                  <a:pt x="33" y="31"/>
                </a:cubicBezTo>
                <a:close/>
                <a:moveTo>
                  <a:pt x="41" y="31"/>
                </a:moveTo>
                <a:cubicBezTo>
                  <a:pt x="43" y="31"/>
                  <a:pt x="43" y="33"/>
                  <a:pt x="43" y="34"/>
                </a:cubicBezTo>
                <a:cubicBezTo>
                  <a:pt x="42" y="34"/>
                  <a:pt x="41" y="32"/>
                  <a:pt x="41" y="31"/>
                </a:cubicBezTo>
                <a:close/>
                <a:moveTo>
                  <a:pt x="10" y="31"/>
                </a:moveTo>
                <a:cubicBezTo>
                  <a:pt x="12" y="31"/>
                  <a:pt x="11" y="32"/>
                  <a:pt x="11" y="32"/>
                </a:cubicBezTo>
                <a:cubicBezTo>
                  <a:pt x="11" y="33"/>
                  <a:pt x="12" y="33"/>
                  <a:pt x="12" y="33"/>
                </a:cubicBezTo>
                <a:cubicBezTo>
                  <a:pt x="12" y="35"/>
                  <a:pt x="11" y="35"/>
                  <a:pt x="10" y="35"/>
                </a:cubicBezTo>
                <a:cubicBezTo>
                  <a:pt x="10" y="33"/>
                  <a:pt x="11" y="34"/>
                  <a:pt x="10" y="31"/>
                </a:cubicBezTo>
                <a:close/>
                <a:moveTo>
                  <a:pt x="35" y="34"/>
                </a:moveTo>
                <a:cubicBezTo>
                  <a:pt x="34" y="35"/>
                  <a:pt x="35" y="32"/>
                  <a:pt x="34" y="31"/>
                </a:cubicBezTo>
                <a:cubicBezTo>
                  <a:pt x="35" y="32"/>
                  <a:pt x="36" y="34"/>
                  <a:pt x="35" y="34"/>
                </a:cubicBezTo>
                <a:close/>
                <a:moveTo>
                  <a:pt x="113" y="32"/>
                </a:moveTo>
                <a:cubicBezTo>
                  <a:pt x="114" y="33"/>
                  <a:pt x="114" y="36"/>
                  <a:pt x="112" y="36"/>
                </a:cubicBezTo>
                <a:cubicBezTo>
                  <a:pt x="112" y="36"/>
                  <a:pt x="112" y="35"/>
                  <a:pt x="112" y="35"/>
                </a:cubicBezTo>
                <a:cubicBezTo>
                  <a:pt x="111" y="35"/>
                  <a:pt x="111" y="36"/>
                  <a:pt x="110" y="36"/>
                </a:cubicBezTo>
                <a:cubicBezTo>
                  <a:pt x="110" y="37"/>
                  <a:pt x="111" y="37"/>
                  <a:pt x="111" y="38"/>
                </a:cubicBezTo>
                <a:cubicBezTo>
                  <a:pt x="110" y="37"/>
                  <a:pt x="110" y="39"/>
                  <a:pt x="109" y="38"/>
                </a:cubicBezTo>
                <a:cubicBezTo>
                  <a:pt x="109" y="39"/>
                  <a:pt x="110" y="38"/>
                  <a:pt x="110" y="40"/>
                </a:cubicBezTo>
                <a:cubicBezTo>
                  <a:pt x="108" y="40"/>
                  <a:pt x="108" y="38"/>
                  <a:pt x="108" y="37"/>
                </a:cubicBezTo>
                <a:cubicBezTo>
                  <a:pt x="111" y="36"/>
                  <a:pt x="110" y="33"/>
                  <a:pt x="112" y="31"/>
                </a:cubicBezTo>
                <a:cubicBezTo>
                  <a:pt x="113" y="32"/>
                  <a:pt x="112" y="33"/>
                  <a:pt x="112" y="33"/>
                </a:cubicBezTo>
                <a:cubicBezTo>
                  <a:pt x="112" y="34"/>
                  <a:pt x="112" y="34"/>
                  <a:pt x="113" y="35"/>
                </a:cubicBezTo>
                <a:cubicBezTo>
                  <a:pt x="113" y="35"/>
                  <a:pt x="112" y="33"/>
                  <a:pt x="113" y="32"/>
                </a:cubicBezTo>
                <a:close/>
                <a:moveTo>
                  <a:pt x="129" y="34"/>
                </a:moveTo>
                <a:cubicBezTo>
                  <a:pt x="130" y="34"/>
                  <a:pt x="129" y="34"/>
                  <a:pt x="129" y="35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7" y="34"/>
                  <a:pt x="127" y="33"/>
                  <a:pt x="126" y="31"/>
                </a:cubicBezTo>
                <a:cubicBezTo>
                  <a:pt x="128" y="31"/>
                  <a:pt x="128" y="35"/>
                  <a:pt x="129" y="34"/>
                </a:cubicBezTo>
                <a:close/>
                <a:moveTo>
                  <a:pt x="5" y="37"/>
                </a:moveTo>
                <a:cubicBezTo>
                  <a:pt x="5" y="37"/>
                  <a:pt x="5" y="36"/>
                  <a:pt x="5" y="36"/>
                </a:cubicBezTo>
                <a:cubicBezTo>
                  <a:pt x="5" y="35"/>
                  <a:pt x="8" y="34"/>
                  <a:pt x="5" y="34"/>
                </a:cubicBezTo>
                <a:cubicBezTo>
                  <a:pt x="7" y="32"/>
                  <a:pt x="7" y="34"/>
                  <a:pt x="7" y="35"/>
                </a:cubicBezTo>
                <a:cubicBezTo>
                  <a:pt x="5" y="35"/>
                  <a:pt x="7" y="37"/>
                  <a:pt x="5" y="37"/>
                </a:cubicBezTo>
                <a:close/>
                <a:moveTo>
                  <a:pt x="89" y="35"/>
                </a:moveTo>
                <a:cubicBezTo>
                  <a:pt x="91" y="35"/>
                  <a:pt x="92" y="33"/>
                  <a:pt x="93" y="33"/>
                </a:cubicBezTo>
                <a:cubicBezTo>
                  <a:pt x="93" y="34"/>
                  <a:pt x="94" y="34"/>
                  <a:pt x="94" y="33"/>
                </a:cubicBezTo>
                <a:cubicBezTo>
                  <a:pt x="95" y="35"/>
                  <a:pt x="93" y="38"/>
                  <a:pt x="94" y="40"/>
                </a:cubicBezTo>
                <a:cubicBezTo>
                  <a:pt x="94" y="38"/>
                  <a:pt x="91" y="37"/>
                  <a:pt x="89" y="35"/>
                </a:cubicBezTo>
                <a:close/>
                <a:moveTo>
                  <a:pt x="17" y="35"/>
                </a:moveTo>
                <a:cubicBezTo>
                  <a:pt x="16" y="35"/>
                  <a:pt x="17" y="36"/>
                  <a:pt x="17" y="36"/>
                </a:cubicBezTo>
                <a:cubicBezTo>
                  <a:pt x="15" y="37"/>
                  <a:pt x="16" y="34"/>
                  <a:pt x="17" y="33"/>
                </a:cubicBezTo>
                <a:cubicBezTo>
                  <a:pt x="18" y="34"/>
                  <a:pt x="17" y="35"/>
                  <a:pt x="17" y="35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37" y="33"/>
                </a:moveTo>
                <a:cubicBezTo>
                  <a:pt x="38" y="34"/>
                  <a:pt x="38" y="35"/>
                  <a:pt x="38" y="37"/>
                </a:cubicBezTo>
                <a:cubicBezTo>
                  <a:pt x="37" y="36"/>
                  <a:pt x="37" y="36"/>
                  <a:pt x="37" y="38"/>
                </a:cubicBezTo>
                <a:cubicBezTo>
                  <a:pt x="35" y="38"/>
                  <a:pt x="37" y="35"/>
                  <a:pt x="37" y="33"/>
                </a:cubicBezTo>
                <a:close/>
                <a:moveTo>
                  <a:pt x="79" y="34"/>
                </a:moveTo>
                <a:cubicBezTo>
                  <a:pt x="79" y="33"/>
                  <a:pt x="80" y="34"/>
                  <a:pt x="81" y="34"/>
                </a:cubicBezTo>
                <a:cubicBezTo>
                  <a:pt x="82" y="35"/>
                  <a:pt x="80" y="35"/>
                  <a:pt x="81" y="37"/>
                </a:cubicBezTo>
                <a:cubicBezTo>
                  <a:pt x="80" y="36"/>
                  <a:pt x="80" y="37"/>
                  <a:pt x="79" y="37"/>
                </a:cubicBezTo>
                <a:cubicBezTo>
                  <a:pt x="79" y="36"/>
                  <a:pt x="80" y="36"/>
                  <a:pt x="79" y="34"/>
                </a:cubicBezTo>
                <a:cubicBezTo>
                  <a:pt x="79" y="34"/>
                  <a:pt x="79" y="34"/>
                  <a:pt x="79" y="34"/>
                </a:cubicBezTo>
                <a:close/>
                <a:moveTo>
                  <a:pt x="65" y="34"/>
                </a:moveTo>
                <a:cubicBezTo>
                  <a:pt x="66" y="34"/>
                  <a:pt x="67" y="37"/>
                  <a:pt x="65" y="37"/>
                </a:cubicBezTo>
                <a:cubicBezTo>
                  <a:pt x="64" y="35"/>
                  <a:pt x="65" y="35"/>
                  <a:pt x="65" y="34"/>
                </a:cubicBezTo>
                <a:close/>
                <a:moveTo>
                  <a:pt x="97" y="34"/>
                </a:moveTo>
                <a:cubicBezTo>
                  <a:pt x="101" y="34"/>
                  <a:pt x="97" y="40"/>
                  <a:pt x="100" y="41"/>
                </a:cubicBezTo>
                <a:cubicBezTo>
                  <a:pt x="99" y="42"/>
                  <a:pt x="98" y="42"/>
                  <a:pt x="98" y="41"/>
                </a:cubicBezTo>
                <a:cubicBezTo>
                  <a:pt x="98" y="42"/>
                  <a:pt x="99" y="43"/>
                  <a:pt x="98" y="43"/>
                </a:cubicBezTo>
                <a:cubicBezTo>
                  <a:pt x="95" y="42"/>
                  <a:pt x="98" y="36"/>
                  <a:pt x="96" y="35"/>
                </a:cubicBezTo>
                <a:cubicBezTo>
                  <a:pt x="96" y="33"/>
                  <a:pt x="98" y="35"/>
                  <a:pt x="97" y="34"/>
                </a:cubicBezTo>
                <a:close/>
                <a:moveTo>
                  <a:pt x="132" y="36"/>
                </a:moveTo>
                <a:cubicBezTo>
                  <a:pt x="133" y="36"/>
                  <a:pt x="133" y="38"/>
                  <a:pt x="134" y="39"/>
                </a:cubicBezTo>
                <a:cubicBezTo>
                  <a:pt x="133" y="40"/>
                  <a:pt x="132" y="37"/>
                  <a:pt x="132" y="36"/>
                </a:cubicBezTo>
                <a:close/>
                <a:moveTo>
                  <a:pt x="57" y="36"/>
                </a:moveTo>
                <a:cubicBezTo>
                  <a:pt x="57" y="36"/>
                  <a:pt x="58" y="37"/>
                  <a:pt x="58" y="37"/>
                </a:cubicBezTo>
                <a:cubicBezTo>
                  <a:pt x="58" y="38"/>
                  <a:pt x="58" y="40"/>
                  <a:pt x="56" y="40"/>
                </a:cubicBezTo>
                <a:cubicBezTo>
                  <a:pt x="56" y="39"/>
                  <a:pt x="58" y="39"/>
                  <a:pt x="58" y="38"/>
                </a:cubicBezTo>
                <a:cubicBezTo>
                  <a:pt x="58" y="37"/>
                  <a:pt x="57" y="37"/>
                  <a:pt x="57" y="37"/>
                </a:cubicBezTo>
                <a:cubicBezTo>
                  <a:pt x="56" y="37"/>
                  <a:pt x="57" y="39"/>
                  <a:pt x="55" y="38"/>
                </a:cubicBezTo>
                <a:cubicBezTo>
                  <a:pt x="55" y="37"/>
                  <a:pt x="57" y="37"/>
                  <a:pt x="57" y="36"/>
                </a:cubicBezTo>
                <a:close/>
                <a:moveTo>
                  <a:pt x="82" y="37"/>
                </a:moveTo>
                <a:cubicBezTo>
                  <a:pt x="83" y="37"/>
                  <a:pt x="82" y="38"/>
                  <a:pt x="82" y="39"/>
                </a:cubicBezTo>
                <a:cubicBezTo>
                  <a:pt x="82" y="37"/>
                  <a:pt x="79" y="39"/>
                  <a:pt x="81" y="40"/>
                </a:cubicBezTo>
                <a:cubicBezTo>
                  <a:pt x="79" y="41"/>
                  <a:pt x="80" y="37"/>
                  <a:pt x="82" y="37"/>
                </a:cubicBezTo>
                <a:close/>
                <a:moveTo>
                  <a:pt x="129" y="47"/>
                </a:moveTo>
                <a:cubicBezTo>
                  <a:pt x="130" y="48"/>
                  <a:pt x="129" y="48"/>
                  <a:pt x="129" y="49"/>
                </a:cubicBezTo>
                <a:cubicBezTo>
                  <a:pt x="131" y="48"/>
                  <a:pt x="130" y="46"/>
                  <a:pt x="132" y="46"/>
                </a:cubicBezTo>
                <a:cubicBezTo>
                  <a:pt x="132" y="44"/>
                  <a:pt x="130" y="45"/>
                  <a:pt x="130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0" y="42"/>
                  <a:pt x="131" y="38"/>
                  <a:pt x="129" y="37"/>
                </a:cubicBezTo>
                <a:cubicBezTo>
                  <a:pt x="130" y="35"/>
                  <a:pt x="130" y="39"/>
                  <a:pt x="132" y="39"/>
                </a:cubicBezTo>
                <a:cubicBezTo>
                  <a:pt x="132" y="43"/>
                  <a:pt x="134" y="44"/>
                  <a:pt x="132" y="47"/>
                </a:cubicBezTo>
                <a:cubicBezTo>
                  <a:pt x="133" y="47"/>
                  <a:pt x="133" y="46"/>
                  <a:pt x="133" y="45"/>
                </a:cubicBezTo>
                <a:cubicBezTo>
                  <a:pt x="134" y="45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3" y="48"/>
                  <a:pt x="133" y="49"/>
                  <a:pt x="132" y="52"/>
                </a:cubicBezTo>
                <a:cubicBezTo>
                  <a:pt x="131" y="52"/>
                  <a:pt x="131" y="51"/>
                  <a:pt x="129" y="51"/>
                </a:cubicBezTo>
                <a:cubicBezTo>
                  <a:pt x="129" y="48"/>
                  <a:pt x="126" y="44"/>
                  <a:pt x="128" y="40"/>
                </a:cubicBezTo>
                <a:cubicBezTo>
                  <a:pt x="131" y="42"/>
                  <a:pt x="129" y="43"/>
                  <a:pt x="130" y="46"/>
                </a:cubicBezTo>
                <a:cubicBezTo>
                  <a:pt x="129" y="45"/>
                  <a:pt x="128" y="45"/>
                  <a:pt x="128" y="47"/>
                </a:cubicBezTo>
                <a:cubicBezTo>
                  <a:pt x="128" y="48"/>
                  <a:pt x="129" y="48"/>
                  <a:pt x="129" y="47"/>
                </a:cubicBezTo>
                <a:close/>
                <a:moveTo>
                  <a:pt x="48" y="42"/>
                </a:moveTo>
                <a:cubicBezTo>
                  <a:pt x="48" y="40"/>
                  <a:pt x="46" y="40"/>
                  <a:pt x="46" y="38"/>
                </a:cubicBezTo>
                <a:cubicBezTo>
                  <a:pt x="48" y="40"/>
                  <a:pt x="48" y="37"/>
                  <a:pt x="50" y="37"/>
                </a:cubicBezTo>
                <a:cubicBezTo>
                  <a:pt x="48" y="40"/>
                  <a:pt x="49" y="42"/>
                  <a:pt x="46" y="44"/>
                </a:cubicBezTo>
                <a:cubicBezTo>
                  <a:pt x="46" y="42"/>
                  <a:pt x="48" y="42"/>
                  <a:pt x="48" y="42"/>
                </a:cubicBezTo>
                <a:close/>
                <a:moveTo>
                  <a:pt x="121" y="37"/>
                </a:moveTo>
                <a:cubicBezTo>
                  <a:pt x="122" y="37"/>
                  <a:pt x="123" y="38"/>
                  <a:pt x="123" y="39"/>
                </a:cubicBezTo>
                <a:cubicBezTo>
                  <a:pt x="121" y="39"/>
                  <a:pt x="120" y="43"/>
                  <a:pt x="118" y="44"/>
                </a:cubicBezTo>
                <a:cubicBezTo>
                  <a:pt x="117" y="41"/>
                  <a:pt x="120" y="40"/>
                  <a:pt x="121" y="37"/>
                </a:cubicBezTo>
                <a:close/>
                <a:moveTo>
                  <a:pt x="26" y="38"/>
                </a:moveTo>
                <a:cubicBezTo>
                  <a:pt x="26" y="39"/>
                  <a:pt x="25" y="39"/>
                  <a:pt x="25" y="38"/>
                </a:cubicBezTo>
                <a:cubicBezTo>
                  <a:pt x="25" y="39"/>
                  <a:pt x="26" y="40"/>
                  <a:pt x="27" y="40"/>
                </a:cubicBezTo>
                <a:cubicBezTo>
                  <a:pt x="26" y="42"/>
                  <a:pt x="25" y="42"/>
                  <a:pt x="25" y="43"/>
                </a:cubicBezTo>
                <a:cubicBezTo>
                  <a:pt x="23" y="41"/>
                  <a:pt x="23" y="41"/>
                  <a:pt x="23" y="38"/>
                </a:cubicBezTo>
                <a:cubicBezTo>
                  <a:pt x="25" y="39"/>
                  <a:pt x="25" y="37"/>
                  <a:pt x="26" y="38"/>
                </a:cubicBezTo>
                <a:close/>
                <a:moveTo>
                  <a:pt x="28" y="38"/>
                </a:moveTo>
                <a:cubicBezTo>
                  <a:pt x="29" y="38"/>
                  <a:pt x="28" y="40"/>
                  <a:pt x="28" y="42"/>
                </a:cubicBezTo>
                <a:cubicBezTo>
                  <a:pt x="27" y="40"/>
                  <a:pt x="29" y="39"/>
                  <a:pt x="28" y="38"/>
                </a:cubicBezTo>
                <a:close/>
                <a:moveTo>
                  <a:pt x="91" y="38"/>
                </a:moveTo>
                <a:cubicBezTo>
                  <a:pt x="93" y="39"/>
                  <a:pt x="94" y="41"/>
                  <a:pt x="93" y="42"/>
                </a:cubicBezTo>
                <a:cubicBezTo>
                  <a:pt x="93" y="42"/>
                  <a:pt x="92" y="41"/>
                  <a:pt x="93" y="41"/>
                </a:cubicBezTo>
                <a:cubicBezTo>
                  <a:pt x="93" y="40"/>
                  <a:pt x="91" y="41"/>
                  <a:pt x="91" y="40"/>
                </a:cubicBezTo>
                <a:cubicBezTo>
                  <a:pt x="91" y="39"/>
                  <a:pt x="91" y="39"/>
                  <a:pt x="91" y="38"/>
                </a:cubicBezTo>
                <a:close/>
                <a:moveTo>
                  <a:pt x="53" y="44"/>
                </a:moveTo>
                <a:cubicBezTo>
                  <a:pt x="52" y="43"/>
                  <a:pt x="52" y="42"/>
                  <a:pt x="53" y="40"/>
                </a:cubicBezTo>
                <a:cubicBezTo>
                  <a:pt x="53" y="41"/>
                  <a:pt x="53" y="44"/>
                  <a:pt x="53" y="41"/>
                </a:cubicBezTo>
                <a:cubicBezTo>
                  <a:pt x="55" y="41"/>
                  <a:pt x="54" y="44"/>
                  <a:pt x="53" y="44"/>
                </a:cubicBezTo>
                <a:close/>
                <a:moveTo>
                  <a:pt x="54" y="39"/>
                </a:moveTo>
                <a:cubicBezTo>
                  <a:pt x="56" y="39"/>
                  <a:pt x="54" y="42"/>
                  <a:pt x="56" y="41"/>
                </a:cubicBezTo>
                <a:cubicBezTo>
                  <a:pt x="56" y="41"/>
                  <a:pt x="56" y="42"/>
                  <a:pt x="55" y="42"/>
                </a:cubicBezTo>
                <a:cubicBezTo>
                  <a:pt x="55" y="42"/>
                  <a:pt x="56" y="42"/>
                  <a:pt x="56" y="42"/>
                </a:cubicBezTo>
                <a:cubicBezTo>
                  <a:pt x="55" y="43"/>
                  <a:pt x="53" y="40"/>
                  <a:pt x="54" y="39"/>
                </a:cubicBezTo>
                <a:close/>
                <a:moveTo>
                  <a:pt x="67" y="44"/>
                </a:moveTo>
                <a:cubicBezTo>
                  <a:pt x="67" y="44"/>
                  <a:pt x="68" y="45"/>
                  <a:pt x="67" y="45"/>
                </a:cubicBezTo>
                <a:cubicBezTo>
                  <a:pt x="67" y="45"/>
                  <a:pt x="67" y="45"/>
                  <a:pt x="66" y="45"/>
                </a:cubicBezTo>
                <a:cubicBezTo>
                  <a:pt x="67" y="44"/>
                  <a:pt x="66" y="43"/>
                  <a:pt x="65" y="43"/>
                </a:cubicBezTo>
                <a:cubicBezTo>
                  <a:pt x="65" y="44"/>
                  <a:pt x="64" y="45"/>
                  <a:pt x="65" y="47"/>
                </a:cubicBezTo>
                <a:cubicBezTo>
                  <a:pt x="65" y="48"/>
                  <a:pt x="63" y="47"/>
                  <a:pt x="63" y="49"/>
                </a:cubicBezTo>
                <a:cubicBezTo>
                  <a:pt x="62" y="49"/>
                  <a:pt x="63" y="48"/>
                  <a:pt x="63" y="48"/>
                </a:cubicBezTo>
                <a:cubicBezTo>
                  <a:pt x="62" y="45"/>
                  <a:pt x="64" y="45"/>
                  <a:pt x="63" y="42"/>
                </a:cubicBezTo>
                <a:cubicBezTo>
                  <a:pt x="63" y="42"/>
                  <a:pt x="63" y="43"/>
                  <a:pt x="63" y="43"/>
                </a:cubicBezTo>
                <a:cubicBezTo>
                  <a:pt x="62" y="43"/>
                  <a:pt x="62" y="42"/>
                  <a:pt x="62" y="42"/>
                </a:cubicBezTo>
                <a:cubicBezTo>
                  <a:pt x="64" y="41"/>
                  <a:pt x="65" y="40"/>
                  <a:pt x="66" y="39"/>
                </a:cubicBezTo>
                <a:cubicBezTo>
                  <a:pt x="67" y="40"/>
                  <a:pt x="67" y="43"/>
                  <a:pt x="68" y="44"/>
                </a:cubicBezTo>
                <a:cubicBezTo>
                  <a:pt x="67" y="45"/>
                  <a:pt x="67" y="44"/>
                  <a:pt x="67" y="44"/>
                </a:cubicBezTo>
                <a:close/>
                <a:moveTo>
                  <a:pt x="60" y="40"/>
                </a:moveTo>
                <a:cubicBezTo>
                  <a:pt x="61" y="40"/>
                  <a:pt x="60" y="42"/>
                  <a:pt x="61" y="43"/>
                </a:cubicBezTo>
                <a:cubicBezTo>
                  <a:pt x="59" y="43"/>
                  <a:pt x="60" y="41"/>
                  <a:pt x="60" y="40"/>
                </a:cubicBezTo>
                <a:close/>
                <a:moveTo>
                  <a:pt x="135" y="43"/>
                </a:moveTo>
                <a:cubicBezTo>
                  <a:pt x="135" y="42"/>
                  <a:pt x="134" y="40"/>
                  <a:pt x="136" y="41"/>
                </a:cubicBezTo>
                <a:cubicBezTo>
                  <a:pt x="136" y="42"/>
                  <a:pt x="136" y="44"/>
                  <a:pt x="137" y="44"/>
                </a:cubicBezTo>
                <a:cubicBezTo>
                  <a:pt x="136" y="46"/>
                  <a:pt x="136" y="46"/>
                  <a:pt x="136" y="47"/>
                </a:cubicBezTo>
                <a:cubicBezTo>
                  <a:pt x="134" y="46"/>
                  <a:pt x="138" y="43"/>
                  <a:pt x="135" y="43"/>
                </a:cubicBezTo>
                <a:close/>
                <a:moveTo>
                  <a:pt x="22" y="42"/>
                </a:moveTo>
                <a:cubicBezTo>
                  <a:pt x="22" y="40"/>
                  <a:pt x="22" y="44"/>
                  <a:pt x="24" y="44"/>
                </a:cubicBezTo>
                <a:cubicBezTo>
                  <a:pt x="23" y="44"/>
                  <a:pt x="22" y="45"/>
                  <a:pt x="22" y="46"/>
                </a:cubicBezTo>
                <a:cubicBezTo>
                  <a:pt x="20" y="45"/>
                  <a:pt x="22" y="43"/>
                  <a:pt x="22" y="42"/>
                </a:cubicBezTo>
                <a:close/>
                <a:moveTo>
                  <a:pt x="5" y="48"/>
                </a:moveTo>
                <a:cubicBezTo>
                  <a:pt x="6" y="47"/>
                  <a:pt x="5" y="44"/>
                  <a:pt x="6" y="42"/>
                </a:cubicBezTo>
                <a:cubicBezTo>
                  <a:pt x="7" y="42"/>
                  <a:pt x="8" y="43"/>
                  <a:pt x="8" y="44"/>
                </a:cubicBezTo>
                <a:cubicBezTo>
                  <a:pt x="6" y="45"/>
                  <a:pt x="7" y="47"/>
                  <a:pt x="6" y="49"/>
                </a:cubicBezTo>
                <a:cubicBezTo>
                  <a:pt x="5" y="49"/>
                  <a:pt x="5" y="48"/>
                  <a:pt x="5" y="48"/>
                </a:cubicBezTo>
                <a:close/>
                <a:moveTo>
                  <a:pt x="87" y="42"/>
                </a:moveTo>
                <a:cubicBezTo>
                  <a:pt x="89" y="40"/>
                  <a:pt x="88" y="44"/>
                  <a:pt x="90" y="43"/>
                </a:cubicBezTo>
                <a:cubicBezTo>
                  <a:pt x="90" y="46"/>
                  <a:pt x="89" y="47"/>
                  <a:pt x="89" y="49"/>
                </a:cubicBezTo>
                <a:cubicBezTo>
                  <a:pt x="88" y="50"/>
                  <a:pt x="89" y="49"/>
                  <a:pt x="87" y="50"/>
                </a:cubicBezTo>
                <a:cubicBezTo>
                  <a:pt x="87" y="48"/>
                  <a:pt x="89" y="48"/>
                  <a:pt x="89" y="47"/>
                </a:cubicBezTo>
                <a:cubicBezTo>
                  <a:pt x="89" y="46"/>
                  <a:pt x="86" y="47"/>
                  <a:pt x="88" y="45"/>
                </a:cubicBezTo>
                <a:cubicBezTo>
                  <a:pt x="88" y="46"/>
                  <a:pt x="88" y="46"/>
                  <a:pt x="89" y="46"/>
                </a:cubicBezTo>
                <a:cubicBezTo>
                  <a:pt x="88" y="44"/>
                  <a:pt x="86" y="44"/>
                  <a:pt x="86" y="42"/>
                </a:cubicBezTo>
                <a:cubicBezTo>
                  <a:pt x="86" y="42"/>
                  <a:pt x="89" y="43"/>
                  <a:pt x="87" y="42"/>
                </a:cubicBezTo>
                <a:close/>
                <a:moveTo>
                  <a:pt x="91" y="43"/>
                </a:moveTo>
                <a:cubicBezTo>
                  <a:pt x="92" y="44"/>
                  <a:pt x="92" y="44"/>
                  <a:pt x="92" y="43"/>
                </a:cubicBezTo>
                <a:cubicBezTo>
                  <a:pt x="93" y="43"/>
                  <a:pt x="93" y="46"/>
                  <a:pt x="92" y="45"/>
                </a:cubicBezTo>
                <a:cubicBezTo>
                  <a:pt x="92" y="46"/>
                  <a:pt x="94" y="46"/>
                  <a:pt x="94" y="46"/>
                </a:cubicBezTo>
                <a:cubicBezTo>
                  <a:pt x="94" y="48"/>
                  <a:pt x="95" y="49"/>
                  <a:pt x="94" y="51"/>
                </a:cubicBezTo>
                <a:cubicBezTo>
                  <a:pt x="92" y="51"/>
                  <a:pt x="93" y="49"/>
                  <a:pt x="90" y="50"/>
                </a:cubicBezTo>
                <a:cubicBezTo>
                  <a:pt x="90" y="49"/>
                  <a:pt x="90" y="48"/>
                  <a:pt x="90" y="48"/>
                </a:cubicBezTo>
                <a:cubicBezTo>
                  <a:pt x="93" y="49"/>
                  <a:pt x="88" y="45"/>
                  <a:pt x="91" y="43"/>
                </a:cubicBezTo>
                <a:close/>
                <a:moveTo>
                  <a:pt x="101" y="42"/>
                </a:moveTo>
                <a:cubicBezTo>
                  <a:pt x="101" y="40"/>
                  <a:pt x="102" y="44"/>
                  <a:pt x="102" y="43"/>
                </a:cubicBezTo>
                <a:cubicBezTo>
                  <a:pt x="103" y="43"/>
                  <a:pt x="103" y="46"/>
                  <a:pt x="103" y="44"/>
                </a:cubicBezTo>
                <a:cubicBezTo>
                  <a:pt x="103" y="44"/>
                  <a:pt x="103" y="47"/>
                  <a:pt x="101" y="47"/>
                </a:cubicBezTo>
                <a:cubicBezTo>
                  <a:pt x="101" y="45"/>
                  <a:pt x="101" y="44"/>
                  <a:pt x="102" y="43"/>
                </a:cubicBezTo>
                <a:cubicBezTo>
                  <a:pt x="100" y="45"/>
                  <a:pt x="102" y="43"/>
                  <a:pt x="101" y="42"/>
                </a:cubicBezTo>
                <a:close/>
                <a:moveTo>
                  <a:pt x="123" y="43"/>
                </a:moveTo>
                <a:cubicBezTo>
                  <a:pt x="123" y="44"/>
                  <a:pt x="121" y="44"/>
                  <a:pt x="120" y="44"/>
                </a:cubicBezTo>
                <a:cubicBezTo>
                  <a:pt x="121" y="45"/>
                  <a:pt x="120" y="46"/>
                  <a:pt x="121" y="46"/>
                </a:cubicBezTo>
                <a:cubicBezTo>
                  <a:pt x="120" y="48"/>
                  <a:pt x="118" y="49"/>
                  <a:pt x="118" y="51"/>
                </a:cubicBezTo>
                <a:cubicBezTo>
                  <a:pt x="117" y="51"/>
                  <a:pt x="117" y="50"/>
                  <a:pt x="117" y="50"/>
                </a:cubicBezTo>
                <a:cubicBezTo>
                  <a:pt x="117" y="50"/>
                  <a:pt x="117" y="50"/>
                  <a:pt x="116" y="50"/>
                </a:cubicBezTo>
                <a:cubicBezTo>
                  <a:pt x="117" y="49"/>
                  <a:pt x="118" y="49"/>
                  <a:pt x="116" y="48"/>
                </a:cubicBezTo>
                <a:cubicBezTo>
                  <a:pt x="117" y="47"/>
                  <a:pt x="118" y="45"/>
                  <a:pt x="119" y="46"/>
                </a:cubicBezTo>
                <a:cubicBezTo>
                  <a:pt x="120" y="45"/>
                  <a:pt x="119" y="45"/>
                  <a:pt x="120" y="43"/>
                </a:cubicBezTo>
                <a:cubicBezTo>
                  <a:pt x="121" y="44"/>
                  <a:pt x="121" y="44"/>
                  <a:pt x="121" y="42"/>
                </a:cubicBezTo>
                <a:cubicBezTo>
                  <a:pt x="121" y="42"/>
                  <a:pt x="122" y="43"/>
                  <a:pt x="123" y="43"/>
                </a:cubicBezTo>
                <a:close/>
                <a:moveTo>
                  <a:pt x="16" y="43"/>
                </a:moveTo>
                <a:cubicBezTo>
                  <a:pt x="16" y="42"/>
                  <a:pt x="17" y="43"/>
                  <a:pt x="18" y="43"/>
                </a:cubicBezTo>
                <a:cubicBezTo>
                  <a:pt x="17" y="44"/>
                  <a:pt x="17" y="44"/>
                  <a:pt x="17" y="45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8" y="43"/>
                  <a:pt x="16" y="43"/>
                </a:cubicBezTo>
                <a:close/>
                <a:moveTo>
                  <a:pt x="28" y="43"/>
                </a:moveTo>
                <a:cubicBezTo>
                  <a:pt x="29" y="41"/>
                  <a:pt x="29" y="45"/>
                  <a:pt x="31" y="44"/>
                </a:cubicBezTo>
                <a:cubicBezTo>
                  <a:pt x="31" y="47"/>
                  <a:pt x="29" y="46"/>
                  <a:pt x="29" y="48"/>
                </a:cubicBezTo>
                <a:cubicBezTo>
                  <a:pt x="28" y="47"/>
                  <a:pt x="27" y="46"/>
                  <a:pt x="27" y="44"/>
                </a:cubicBezTo>
                <a:cubicBezTo>
                  <a:pt x="28" y="45"/>
                  <a:pt x="29" y="44"/>
                  <a:pt x="28" y="43"/>
                </a:cubicBezTo>
                <a:close/>
                <a:moveTo>
                  <a:pt x="77" y="43"/>
                </a:moveTo>
                <a:cubicBezTo>
                  <a:pt x="78" y="42"/>
                  <a:pt x="77" y="44"/>
                  <a:pt x="77" y="45"/>
                </a:cubicBezTo>
                <a:cubicBezTo>
                  <a:pt x="76" y="45"/>
                  <a:pt x="76" y="44"/>
                  <a:pt x="77" y="43"/>
                </a:cubicBezTo>
                <a:close/>
                <a:moveTo>
                  <a:pt x="12" y="50"/>
                </a:moveTo>
                <a:cubicBezTo>
                  <a:pt x="11" y="51"/>
                  <a:pt x="11" y="45"/>
                  <a:pt x="11" y="44"/>
                </a:cubicBezTo>
                <a:cubicBezTo>
                  <a:pt x="11" y="44"/>
                  <a:pt x="12" y="44"/>
                  <a:pt x="13" y="44"/>
                </a:cubicBezTo>
                <a:cubicBezTo>
                  <a:pt x="12" y="45"/>
                  <a:pt x="13" y="45"/>
                  <a:pt x="13" y="46"/>
                </a:cubicBezTo>
                <a:cubicBezTo>
                  <a:pt x="11" y="46"/>
                  <a:pt x="13" y="48"/>
                  <a:pt x="12" y="50"/>
                </a:cubicBezTo>
                <a:close/>
                <a:moveTo>
                  <a:pt x="49" y="44"/>
                </a:moveTo>
                <a:cubicBezTo>
                  <a:pt x="52" y="44"/>
                  <a:pt x="49" y="49"/>
                  <a:pt x="49" y="50"/>
                </a:cubicBezTo>
                <a:cubicBezTo>
                  <a:pt x="47" y="50"/>
                  <a:pt x="49" y="48"/>
                  <a:pt x="48" y="48"/>
                </a:cubicBezTo>
                <a:cubicBezTo>
                  <a:pt x="49" y="47"/>
                  <a:pt x="49" y="46"/>
                  <a:pt x="51" y="46"/>
                </a:cubicBezTo>
                <a:cubicBezTo>
                  <a:pt x="50" y="45"/>
                  <a:pt x="50" y="45"/>
                  <a:pt x="49" y="44"/>
                </a:cubicBezTo>
                <a:close/>
                <a:moveTo>
                  <a:pt x="48" y="49"/>
                </a:moveTo>
                <a:cubicBezTo>
                  <a:pt x="48" y="50"/>
                  <a:pt x="47" y="51"/>
                  <a:pt x="47" y="53"/>
                </a:cubicBezTo>
                <a:cubicBezTo>
                  <a:pt x="47" y="52"/>
                  <a:pt x="46" y="52"/>
                  <a:pt x="46" y="52"/>
                </a:cubicBezTo>
                <a:cubicBezTo>
                  <a:pt x="46" y="51"/>
                  <a:pt x="46" y="51"/>
                  <a:pt x="46" y="50"/>
                </a:cubicBezTo>
                <a:cubicBezTo>
                  <a:pt x="47" y="49"/>
                  <a:pt x="47" y="49"/>
                  <a:pt x="48" y="49"/>
                </a:cubicBezTo>
                <a:close/>
                <a:moveTo>
                  <a:pt x="58" y="44"/>
                </a:moveTo>
                <a:cubicBezTo>
                  <a:pt x="59" y="44"/>
                  <a:pt x="60" y="47"/>
                  <a:pt x="57" y="47"/>
                </a:cubicBezTo>
                <a:cubicBezTo>
                  <a:pt x="57" y="46"/>
                  <a:pt x="58" y="45"/>
                  <a:pt x="58" y="44"/>
                </a:cubicBezTo>
                <a:close/>
                <a:moveTo>
                  <a:pt x="99" y="44"/>
                </a:moveTo>
                <a:cubicBezTo>
                  <a:pt x="100" y="44"/>
                  <a:pt x="100" y="47"/>
                  <a:pt x="99" y="48"/>
                </a:cubicBezTo>
                <a:cubicBezTo>
                  <a:pt x="98" y="47"/>
                  <a:pt x="99" y="45"/>
                  <a:pt x="99" y="44"/>
                </a:cubicBezTo>
                <a:close/>
                <a:moveTo>
                  <a:pt x="25" y="45"/>
                </a:moveTo>
                <a:cubicBezTo>
                  <a:pt x="27" y="45"/>
                  <a:pt x="25" y="47"/>
                  <a:pt x="27" y="47"/>
                </a:cubicBezTo>
                <a:cubicBezTo>
                  <a:pt x="27" y="49"/>
                  <a:pt x="25" y="49"/>
                  <a:pt x="24" y="49"/>
                </a:cubicBezTo>
                <a:cubicBezTo>
                  <a:pt x="24" y="47"/>
                  <a:pt x="24" y="46"/>
                  <a:pt x="25" y="45"/>
                </a:cubicBezTo>
                <a:close/>
                <a:moveTo>
                  <a:pt x="85" y="51"/>
                </a:moveTo>
                <a:cubicBezTo>
                  <a:pt x="83" y="50"/>
                  <a:pt x="83" y="46"/>
                  <a:pt x="85" y="45"/>
                </a:cubicBezTo>
                <a:cubicBezTo>
                  <a:pt x="85" y="47"/>
                  <a:pt x="85" y="49"/>
                  <a:pt x="86" y="50"/>
                </a:cubicBezTo>
                <a:cubicBezTo>
                  <a:pt x="87" y="51"/>
                  <a:pt x="85" y="50"/>
                  <a:pt x="85" y="52"/>
                </a:cubicBezTo>
                <a:cubicBezTo>
                  <a:pt x="85" y="52"/>
                  <a:pt x="85" y="51"/>
                  <a:pt x="85" y="51"/>
                </a:cubicBezTo>
                <a:close/>
                <a:moveTo>
                  <a:pt x="113" y="46"/>
                </a:moveTo>
                <a:cubicBezTo>
                  <a:pt x="112" y="48"/>
                  <a:pt x="113" y="50"/>
                  <a:pt x="113" y="52"/>
                </a:cubicBezTo>
                <a:cubicBezTo>
                  <a:pt x="112" y="51"/>
                  <a:pt x="111" y="50"/>
                  <a:pt x="110" y="48"/>
                </a:cubicBezTo>
                <a:cubicBezTo>
                  <a:pt x="114" y="50"/>
                  <a:pt x="110" y="45"/>
                  <a:pt x="113" y="46"/>
                </a:cubicBezTo>
                <a:close/>
                <a:moveTo>
                  <a:pt x="137" y="46"/>
                </a:moveTo>
                <a:cubicBezTo>
                  <a:pt x="137" y="46"/>
                  <a:pt x="137" y="50"/>
                  <a:pt x="136" y="49"/>
                </a:cubicBezTo>
                <a:cubicBezTo>
                  <a:pt x="136" y="48"/>
                  <a:pt x="136" y="48"/>
                  <a:pt x="136" y="47"/>
                </a:cubicBezTo>
                <a:cubicBezTo>
                  <a:pt x="137" y="47"/>
                  <a:pt x="137" y="47"/>
                  <a:pt x="137" y="46"/>
                </a:cubicBezTo>
                <a:close/>
                <a:moveTo>
                  <a:pt x="8" y="48"/>
                </a:moveTo>
                <a:cubicBezTo>
                  <a:pt x="10" y="46"/>
                  <a:pt x="9" y="51"/>
                  <a:pt x="9" y="52"/>
                </a:cubicBezTo>
                <a:cubicBezTo>
                  <a:pt x="8" y="52"/>
                  <a:pt x="8" y="52"/>
                  <a:pt x="8" y="51"/>
                </a:cubicBezTo>
                <a:cubicBezTo>
                  <a:pt x="7" y="51"/>
                  <a:pt x="8" y="52"/>
                  <a:pt x="6" y="52"/>
                </a:cubicBezTo>
                <a:cubicBezTo>
                  <a:pt x="7" y="51"/>
                  <a:pt x="7" y="50"/>
                  <a:pt x="9" y="50"/>
                </a:cubicBezTo>
                <a:cubicBezTo>
                  <a:pt x="8" y="49"/>
                  <a:pt x="9" y="48"/>
                  <a:pt x="8" y="48"/>
                </a:cubicBezTo>
                <a:close/>
                <a:moveTo>
                  <a:pt x="56" y="47"/>
                </a:moveTo>
                <a:cubicBezTo>
                  <a:pt x="57" y="48"/>
                  <a:pt x="57" y="49"/>
                  <a:pt x="58" y="49"/>
                </a:cubicBezTo>
                <a:cubicBezTo>
                  <a:pt x="58" y="49"/>
                  <a:pt x="58" y="50"/>
                  <a:pt x="58" y="51"/>
                </a:cubicBezTo>
                <a:cubicBezTo>
                  <a:pt x="58" y="49"/>
                  <a:pt x="59" y="51"/>
                  <a:pt x="60" y="49"/>
                </a:cubicBezTo>
                <a:cubicBezTo>
                  <a:pt x="61" y="50"/>
                  <a:pt x="59" y="53"/>
                  <a:pt x="57" y="53"/>
                </a:cubicBezTo>
                <a:cubicBezTo>
                  <a:pt x="58" y="51"/>
                  <a:pt x="56" y="50"/>
                  <a:pt x="55" y="48"/>
                </a:cubicBezTo>
                <a:cubicBezTo>
                  <a:pt x="55" y="47"/>
                  <a:pt x="56" y="48"/>
                  <a:pt x="56" y="48"/>
                </a:cubicBezTo>
                <a:cubicBezTo>
                  <a:pt x="56" y="48"/>
                  <a:pt x="56" y="48"/>
                  <a:pt x="56" y="47"/>
                </a:cubicBezTo>
                <a:close/>
                <a:moveTo>
                  <a:pt x="106" y="48"/>
                </a:moveTo>
                <a:cubicBezTo>
                  <a:pt x="106" y="48"/>
                  <a:pt x="106" y="48"/>
                  <a:pt x="106" y="48"/>
                </a:cubicBezTo>
                <a:cubicBezTo>
                  <a:pt x="108" y="52"/>
                  <a:pt x="106" y="52"/>
                  <a:pt x="105" y="56"/>
                </a:cubicBezTo>
                <a:cubicBezTo>
                  <a:pt x="104" y="56"/>
                  <a:pt x="105" y="56"/>
                  <a:pt x="105" y="55"/>
                </a:cubicBezTo>
                <a:cubicBezTo>
                  <a:pt x="103" y="54"/>
                  <a:pt x="105" y="58"/>
                  <a:pt x="103" y="57"/>
                </a:cubicBezTo>
                <a:cubicBezTo>
                  <a:pt x="104" y="59"/>
                  <a:pt x="103" y="60"/>
                  <a:pt x="104" y="61"/>
                </a:cubicBezTo>
                <a:cubicBezTo>
                  <a:pt x="100" y="59"/>
                  <a:pt x="104" y="50"/>
                  <a:pt x="106" y="48"/>
                </a:cubicBezTo>
                <a:close/>
                <a:moveTo>
                  <a:pt x="53" y="51"/>
                </a:moveTo>
                <a:cubicBezTo>
                  <a:pt x="53" y="51"/>
                  <a:pt x="53" y="51"/>
                  <a:pt x="53" y="50"/>
                </a:cubicBezTo>
                <a:cubicBezTo>
                  <a:pt x="54" y="51"/>
                  <a:pt x="56" y="51"/>
                  <a:pt x="55" y="52"/>
                </a:cubicBezTo>
                <a:cubicBezTo>
                  <a:pt x="53" y="51"/>
                  <a:pt x="57" y="53"/>
                  <a:pt x="56" y="55"/>
                </a:cubicBezTo>
                <a:cubicBezTo>
                  <a:pt x="56" y="55"/>
                  <a:pt x="56" y="54"/>
                  <a:pt x="56" y="54"/>
                </a:cubicBezTo>
                <a:cubicBezTo>
                  <a:pt x="55" y="54"/>
                  <a:pt x="55" y="54"/>
                  <a:pt x="55" y="55"/>
                </a:cubicBezTo>
                <a:cubicBezTo>
                  <a:pt x="53" y="54"/>
                  <a:pt x="52" y="55"/>
                  <a:pt x="50" y="54"/>
                </a:cubicBezTo>
                <a:cubicBezTo>
                  <a:pt x="51" y="52"/>
                  <a:pt x="52" y="50"/>
                  <a:pt x="53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50"/>
                  <a:pt x="54" y="50"/>
                  <a:pt x="54" y="50"/>
                </a:cubicBezTo>
                <a:cubicBezTo>
                  <a:pt x="53" y="50"/>
                  <a:pt x="52" y="50"/>
                  <a:pt x="53" y="51"/>
                </a:cubicBezTo>
                <a:close/>
                <a:moveTo>
                  <a:pt x="123" y="49"/>
                </a:moveTo>
                <a:cubicBezTo>
                  <a:pt x="123" y="49"/>
                  <a:pt x="124" y="49"/>
                  <a:pt x="124" y="49"/>
                </a:cubicBezTo>
                <a:cubicBezTo>
                  <a:pt x="124" y="49"/>
                  <a:pt x="124" y="49"/>
                  <a:pt x="124" y="49"/>
                </a:cubicBezTo>
                <a:cubicBezTo>
                  <a:pt x="124" y="50"/>
                  <a:pt x="125" y="50"/>
                  <a:pt x="125" y="51"/>
                </a:cubicBezTo>
                <a:cubicBezTo>
                  <a:pt x="123" y="50"/>
                  <a:pt x="123" y="51"/>
                  <a:pt x="122" y="51"/>
                </a:cubicBezTo>
                <a:cubicBezTo>
                  <a:pt x="122" y="50"/>
                  <a:pt x="123" y="50"/>
                  <a:pt x="123" y="49"/>
                </a:cubicBezTo>
                <a:close/>
                <a:moveTo>
                  <a:pt x="31" y="50"/>
                </a:moveTo>
                <a:cubicBezTo>
                  <a:pt x="32" y="49"/>
                  <a:pt x="35" y="50"/>
                  <a:pt x="34" y="50"/>
                </a:cubicBezTo>
                <a:cubicBezTo>
                  <a:pt x="35" y="51"/>
                  <a:pt x="37" y="50"/>
                  <a:pt x="36" y="52"/>
                </a:cubicBezTo>
                <a:cubicBezTo>
                  <a:pt x="33" y="53"/>
                  <a:pt x="33" y="50"/>
                  <a:pt x="31" y="52"/>
                </a:cubicBezTo>
                <a:cubicBezTo>
                  <a:pt x="31" y="53"/>
                  <a:pt x="31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2"/>
                  <a:pt x="34" y="53"/>
                  <a:pt x="33" y="54"/>
                </a:cubicBezTo>
                <a:cubicBezTo>
                  <a:pt x="31" y="53"/>
                  <a:pt x="31" y="59"/>
                  <a:pt x="28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8" y="61"/>
                  <a:pt x="28" y="63"/>
                  <a:pt x="26" y="63"/>
                </a:cubicBezTo>
                <a:cubicBezTo>
                  <a:pt x="26" y="61"/>
                  <a:pt x="29" y="59"/>
                  <a:pt x="27" y="59"/>
                </a:cubicBezTo>
                <a:cubicBezTo>
                  <a:pt x="29" y="59"/>
                  <a:pt x="29" y="52"/>
                  <a:pt x="32" y="51"/>
                </a:cubicBezTo>
                <a:cubicBezTo>
                  <a:pt x="32" y="50"/>
                  <a:pt x="32" y="50"/>
                  <a:pt x="31" y="50"/>
                </a:cubicBezTo>
                <a:close/>
                <a:moveTo>
                  <a:pt x="63" y="50"/>
                </a:moveTo>
                <a:cubicBezTo>
                  <a:pt x="63" y="50"/>
                  <a:pt x="64" y="50"/>
                  <a:pt x="65" y="50"/>
                </a:cubicBezTo>
                <a:cubicBezTo>
                  <a:pt x="64" y="51"/>
                  <a:pt x="63" y="52"/>
                  <a:pt x="62" y="53"/>
                </a:cubicBezTo>
                <a:cubicBezTo>
                  <a:pt x="61" y="52"/>
                  <a:pt x="64" y="51"/>
                  <a:pt x="63" y="50"/>
                </a:cubicBezTo>
                <a:close/>
                <a:moveTo>
                  <a:pt x="98" y="50"/>
                </a:moveTo>
                <a:cubicBezTo>
                  <a:pt x="99" y="50"/>
                  <a:pt x="100" y="51"/>
                  <a:pt x="100" y="52"/>
                </a:cubicBezTo>
                <a:cubicBezTo>
                  <a:pt x="99" y="52"/>
                  <a:pt x="97" y="53"/>
                  <a:pt x="97" y="52"/>
                </a:cubicBezTo>
                <a:cubicBezTo>
                  <a:pt x="98" y="52"/>
                  <a:pt x="98" y="52"/>
                  <a:pt x="98" y="52"/>
                </a:cubicBezTo>
                <a:cubicBezTo>
                  <a:pt x="99" y="52"/>
                  <a:pt x="98" y="50"/>
                  <a:pt x="98" y="50"/>
                </a:cubicBezTo>
                <a:close/>
                <a:moveTo>
                  <a:pt x="15" y="54"/>
                </a:moveTo>
                <a:cubicBezTo>
                  <a:pt x="13" y="53"/>
                  <a:pt x="17" y="51"/>
                  <a:pt x="15" y="51"/>
                </a:cubicBezTo>
                <a:cubicBezTo>
                  <a:pt x="15" y="50"/>
                  <a:pt x="16" y="51"/>
                  <a:pt x="17" y="51"/>
                </a:cubicBezTo>
                <a:cubicBezTo>
                  <a:pt x="17" y="51"/>
                  <a:pt x="15" y="52"/>
                  <a:pt x="15" y="54"/>
                </a:cubicBezTo>
                <a:close/>
                <a:moveTo>
                  <a:pt x="70" y="55"/>
                </a:moveTo>
                <a:cubicBezTo>
                  <a:pt x="70" y="55"/>
                  <a:pt x="70" y="55"/>
                  <a:pt x="69" y="55"/>
                </a:cubicBezTo>
                <a:cubicBezTo>
                  <a:pt x="69" y="53"/>
                  <a:pt x="70" y="53"/>
                  <a:pt x="70" y="51"/>
                </a:cubicBezTo>
                <a:cubicBezTo>
                  <a:pt x="70" y="51"/>
                  <a:pt x="71" y="51"/>
                  <a:pt x="71" y="51"/>
                </a:cubicBezTo>
                <a:cubicBezTo>
                  <a:pt x="71" y="51"/>
                  <a:pt x="71" y="55"/>
                  <a:pt x="70" y="56"/>
                </a:cubicBezTo>
                <a:cubicBezTo>
                  <a:pt x="70" y="56"/>
                  <a:pt x="70" y="55"/>
                  <a:pt x="70" y="55"/>
                </a:cubicBezTo>
                <a:close/>
                <a:moveTo>
                  <a:pt x="12" y="55"/>
                </a:moveTo>
                <a:cubicBezTo>
                  <a:pt x="11" y="55"/>
                  <a:pt x="11" y="55"/>
                  <a:pt x="10" y="55"/>
                </a:cubicBezTo>
                <a:cubicBezTo>
                  <a:pt x="11" y="54"/>
                  <a:pt x="12" y="50"/>
                  <a:pt x="12" y="55"/>
                </a:cubicBezTo>
                <a:close/>
                <a:moveTo>
                  <a:pt x="22" y="53"/>
                </a:moveTo>
                <a:cubicBezTo>
                  <a:pt x="21" y="51"/>
                  <a:pt x="25" y="54"/>
                  <a:pt x="24" y="52"/>
                </a:cubicBezTo>
                <a:cubicBezTo>
                  <a:pt x="26" y="52"/>
                  <a:pt x="26" y="54"/>
                  <a:pt x="25" y="55"/>
                </a:cubicBezTo>
                <a:cubicBezTo>
                  <a:pt x="26" y="55"/>
                  <a:pt x="26" y="53"/>
                  <a:pt x="27" y="54"/>
                </a:cubicBezTo>
                <a:cubicBezTo>
                  <a:pt x="27" y="57"/>
                  <a:pt x="27" y="57"/>
                  <a:pt x="26" y="59"/>
                </a:cubicBezTo>
                <a:cubicBezTo>
                  <a:pt x="25" y="59"/>
                  <a:pt x="25" y="59"/>
                  <a:pt x="25" y="58"/>
                </a:cubicBezTo>
                <a:cubicBezTo>
                  <a:pt x="25" y="60"/>
                  <a:pt x="23" y="64"/>
                  <a:pt x="24" y="66"/>
                </a:cubicBezTo>
                <a:cubicBezTo>
                  <a:pt x="23" y="66"/>
                  <a:pt x="22" y="66"/>
                  <a:pt x="21" y="66"/>
                </a:cubicBezTo>
                <a:cubicBezTo>
                  <a:pt x="23" y="63"/>
                  <a:pt x="19" y="62"/>
                  <a:pt x="20" y="60"/>
                </a:cubicBezTo>
                <a:cubicBezTo>
                  <a:pt x="21" y="61"/>
                  <a:pt x="21" y="61"/>
                  <a:pt x="21" y="62"/>
                </a:cubicBezTo>
                <a:cubicBezTo>
                  <a:pt x="22" y="62"/>
                  <a:pt x="22" y="61"/>
                  <a:pt x="22" y="59"/>
                </a:cubicBezTo>
                <a:cubicBezTo>
                  <a:pt x="21" y="60"/>
                  <a:pt x="22" y="60"/>
                  <a:pt x="22" y="58"/>
                </a:cubicBezTo>
                <a:cubicBezTo>
                  <a:pt x="20" y="58"/>
                  <a:pt x="20" y="60"/>
                  <a:pt x="18" y="60"/>
                </a:cubicBezTo>
                <a:cubicBezTo>
                  <a:pt x="19" y="60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59"/>
                  <a:pt x="21" y="56"/>
                  <a:pt x="20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7"/>
                  <a:pt x="20" y="57"/>
                  <a:pt x="20" y="57"/>
                </a:cubicBezTo>
                <a:cubicBezTo>
                  <a:pt x="20" y="56"/>
                  <a:pt x="20" y="57"/>
                  <a:pt x="20" y="57"/>
                </a:cubicBezTo>
                <a:cubicBezTo>
                  <a:pt x="21" y="57"/>
                  <a:pt x="22" y="55"/>
                  <a:pt x="21" y="55"/>
                </a:cubicBezTo>
                <a:cubicBezTo>
                  <a:pt x="22" y="54"/>
                  <a:pt x="24" y="57"/>
                  <a:pt x="22" y="57"/>
                </a:cubicBezTo>
                <a:cubicBezTo>
                  <a:pt x="22" y="59"/>
                  <a:pt x="23" y="56"/>
                  <a:pt x="24" y="57"/>
                </a:cubicBezTo>
                <a:cubicBezTo>
                  <a:pt x="24" y="58"/>
                  <a:pt x="23" y="58"/>
                  <a:pt x="23" y="58"/>
                </a:cubicBezTo>
                <a:cubicBezTo>
                  <a:pt x="23" y="59"/>
                  <a:pt x="24" y="58"/>
                  <a:pt x="24" y="59"/>
                </a:cubicBezTo>
                <a:cubicBezTo>
                  <a:pt x="24" y="59"/>
                  <a:pt x="24" y="58"/>
                  <a:pt x="25" y="58"/>
                </a:cubicBezTo>
                <a:cubicBezTo>
                  <a:pt x="24" y="57"/>
                  <a:pt x="24" y="54"/>
                  <a:pt x="22" y="55"/>
                </a:cubicBezTo>
                <a:cubicBezTo>
                  <a:pt x="22" y="54"/>
                  <a:pt x="24" y="53"/>
                  <a:pt x="22" y="53"/>
                </a:cubicBezTo>
                <a:close/>
                <a:moveTo>
                  <a:pt x="19" y="65"/>
                </a:moveTo>
                <a:cubicBezTo>
                  <a:pt x="20" y="64"/>
                  <a:pt x="22" y="67"/>
                  <a:pt x="23" y="67"/>
                </a:cubicBezTo>
                <a:cubicBezTo>
                  <a:pt x="21" y="67"/>
                  <a:pt x="20" y="66"/>
                  <a:pt x="19" y="65"/>
                </a:cubicBezTo>
                <a:close/>
                <a:moveTo>
                  <a:pt x="68" y="52"/>
                </a:moveTo>
                <a:cubicBezTo>
                  <a:pt x="68" y="53"/>
                  <a:pt x="68" y="52"/>
                  <a:pt x="67" y="53"/>
                </a:cubicBezTo>
                <a:cubicBezTo>
                  <a:pt x="68" y="53"/>
                  <a:pt x="68" y="53"/>
                  <a:pt x="68" y="54"/>
                </a:cubicBezTo>
                <a:cubicBezTo>
                  <a:pt x="66" y="55"/>
                  <a:pt x="68" y="52"/>
                  <a:pt x="66" y="53"/>
                </a:cubicBezTo>
                <a:cubicBezTo>
                  <a:pt x="67" y="52"/>
                  <a:pt x="68" y="51"/>
                  <a:pt x="68" y="52"/>
                </a:cubicBezTo>
                <a:close/>
                <a:moveTo>
                  <a:pt x="83" y="52"/>
                </a:moveTo>
                <a:cubicBezTo>
                  <a:pt x="83" y="52"/>
                  <a:pt x="84" y="52"/>
                  <a:pt x="84" y="52"/>
                </a:cubicBezTo>
                <a:cubicBezTo>
                  <a:pt x="84" y="53"/>
                  <a:pt x="84" y="54"/>
                  <a:pt x="84" y="55"/>
                </a:cubicBezTo>
                <a:cubicBezTo>
                  <a:pt x="83" y="54"/>
                  <a:pt x="83" y="53"/>
                  <a:pt x="83" y="52"/>
                </a:cubicBezTo>
                <a:close/>
                <a:moveTo>
                  <a:pt x="110" y="53"/>
                </a:moveTo>
                <a:cubicBezTo>
                  <a:pt x="109" y="53"/>
                  <a:pt x="110" y="52"/>
                  <a:pt x="110" y="53"/>
                </a:cubicBezTo>
                <a:cubicBezTo>
                  <a:pt x="111" y="53"/>
                  <a:pt x="111" y="52"/>
                  <a:pt x="112" y="52"/>
                </a:cubicBezTo>
                <a:cubicBezTo>
                  <a:pt x="113" y="53"/>
                  <a:pt x="110" y="54"/>
                  <a:pt x="112" y="55"/>
                </a:cubicBezTo>
                <a:cubicBezTo>
                  <a:pt x="111" y="55"/>
                  <a:pt x="111" y="54"/>
                  <a:pt x="110" y="53"/>
                </a:cubicBezTo>
                <a:close/>
                <a:moveTo>
                  <a:pt x="120" y="52"/>
                </a:moveTo>
                <a:cubicBezTo>
                  <a:pt x="123" y="53"/>
                  <a:pt x="119" y="56"/>
                  <a:pt x="120" y="56"/>
                </a:cubicBezTo>
                <a:cubicBezTo>
                  <a:pt x="118" y="57"/>
                  <a:pt x="120" y="54"/>
                  <a:pt x="120" y="52"/>
                </a:cubicBezTo>
                <a:close/>
                <a:moveTo>
                  <a:pt x="110" y="57"/>
                </a:moveTo>
                <a:cubicBezTo>
                  <a:pt x="109" y="57"/>
                  <a:pt x="109" y="58"/>
                  <a:pt x="109" y="58"/>
                </a:cubicBezTo>
                <a:cubicBezTo>
                  <a:pt x="108" y="57"/>
                  <a:pt x="108" y="58"/>
                  <a:pt x="106" y="57"/>
                </a:cubicBezTo>
                <a:cubicBezTo>
                  <a:pt x="107" y="56"/>
                  <a:pt x="106" y="53"/>
                  <a:pt x="108" y="53"/>
                </a:cubicBezTo>
                <a:cubicBezTo>
                  <a:pt x="107" y="54"/>
                  <a:pt x="108" y="54"/>
                  <a:pt x="108" y="56"/>
                </a:cubicBezTo>
                <a:cubicBezTo>
                  <a:pt x="110" y="55"/>
                  <a:pt x="110" y="55"/>
                  <a:pt x="110" y="57"/>
                </a:cubicBezTo>
                <a:close/>
                <a:moveTo>
                  <a:pt x="129" y="53"/>
                </a:moveTo>
                <a:cubicBezTo>
                  <a:pt x="129" y="52"/>
                  <a:pt x="131" y="54"/>
                  <a:pt x="131" y="54"/>
                </a:cubicBezTo>
                <a:cubicBezTo>
                  <a:pt x="131" y="54"/>
                  <a:pt x="131" y="55"/>
                  <a:pt x="130" y="56"/>
                </a:cubicBezTo>
                <a:cubicBezTo>
                  <a:pt x="128" y="56"/>
                  <a:pt x="130" y="53"/>
                  <a:pt x="129" y="53"/>
                </a:cubicBezTo>
                <a:close/>
                <a:moveTo>
                  <a:pt x="91" y="55"/>
                </a:moveTo>
                <a:cubicBezTo>
                  <a:pt x="91" y="54"/>
                  <a:pt x="92" y="55"/>
                  <a:pt x="92" y="55"/>
                </a:cubicBezTo>
                <a:cubicBezTo>
                  <a:pt x="93" y="55"/>
                  <a:pt x="92" y="53"/>
                  <a:pt x="93" y="54"/>
                </a:cubicBezTo>
                <a:cubicBezTo>
                  <a:pt x="93" y="55"/>
                  <a:pt x="93" y="56"/>
                  <a:pt x="92" y="56"/>
                </a:cubicBezTo>
                <a:cubicBezTo>
                  <a:pt x="92" y="55"/>
                  <a:pt x="92" y="55"/>
                  <a:pt x="91" y="55"/>
                </a:cubicBezTo>
                <a:close/>
                <a:moveTo>
                  <a:pt x="139" y="55"/>
                </a:moveTo>
                <a:cubicBezTo>
                  <a:pt x="139" y="56"/>
                  <a:pt x="140" y="54"/>
                  <a:pt x="140" y="55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42" y="57"/>
                  <a:pt x="137" y="58"/>
                  <a:pt x="140" y="61"/>
                </a:cubicBezTo>
                <a:cubicBezTo>
                  <a:pt x="140" y="62"/>
                  <a:pt x="140" y="61"/>
                  <a:pt x="139" y="61"/>
                </a:cubicBezTo>
                <a:cubicBezTo>
                  <a:pt x="140" y="63"/>
                  <a:pt x="140" y="63"/>
                  <a:pt x="140" y="65"/>
                </a:cubicBezTo>
                <a:cubicBezTo>
                  <a:pt x="140" y="65"/>
                  <a:pt x="139" y="65"/>
                  <a:pt x="139" y="64"/>
                </a:cubicBezTo>
                <a:cubicBezTo>
                  <a:pt x="138" y="66"/>
                  <a:pt x="138" y="69"/>
                  <a:pt x="137" y="70"/>
                </a:cubicBezTo>
                <a:cubicBezTo>
                  <a:pt x="136" y="70"/>
                  <a:pt x="137" y="70"/>
                  <a:pt x="137" y="70"/>
                </a:cubicBezTo>
                <a:cubicBezTo>
                  <a:pt x="137" y="69"/>
                  <a:pt x="136" y="69"/>
                  <a:pt x="136" y="69"/>
                </a:cubicBezTo>
                <a:cubicBezTo>
                  <a:pt x="137" y="68"/>
                  <a:pt x="137" y="66"/>
                  <a:pt x="137" y="64"/>
                </a:cubicBezTo>
                <a:cubicBezTo>
                  <a:pt x="139" y="64"/>
                  <a:pt x="138" y="55"/>
                  <a:pt x="138" y="54"/>
                </a:cubicBezTo>
                <a:cubicBezTo>
                  <a:pt x="139" y="54"/>
                  <a:pt x="142" y="53"/>
                  <a:pt x="139" y="55"/>
                </a:cubicBezTo>
                <a:close/>
                <a:moveTo>
                  <a:pt x="36" y="57"/>
                </a:moveTo>
                <a:cubicBezTo>
                  <a:pt x="36" y="57"/>
                  <a:pt x="36" y="57"/>
                  <a:pt x="36" y="56"/>
                </a:cubicBezTo>
                <a:cubicBezTo>
                  <a:pt x="35" y="59"/>
                  <a:pt x="32" y="58"/>
                  <a:pt x="31" y="60"/>
                </a:cubicBezTo>
                <a:cubicBezTo>
                  <a:pt x="31" y="58"/>
                  <a:pt x="34" y="56"/>
                  <a:pt x="35" y="55"/>
                </a:cubicBezTo>
                <a:cubicBezTo>
                  <a:pt x="35" y="55"/>
                  <a:pt x="36" y="56"/>
                  <a:pt x="36" y="57"/>
                </a:cubicBezTo>
                <a:close/>
                <a:moveTo>
                  <a:pt x="36" y="55"/>
                </a:moveTo>
                <a:cubicBezTo>
                  <a:pt x="36" y="54"/>
                  <a:pt x="38" y="56"/>
                  <a:pt x="38" y="57"/>
                </a:cubicBezTo>
                <a:cubicBezTo>
                  <a:pt x="36" y="58"/>
                  <a:pt x="37" y="55"/>
                  <a:pt x="36" y="55"/>
                </a:cubicBezTo>
                <a:close/>
                <a:moveTo>
                  <a:pt x="128" y="63"/>
                </a:moveTo>
                <a:cubicBezTo>
                  <a:pt x="130" y="64"/>
                  <a:pt x="128" y="60"/>
                  <a:pt x="131" y="61"/>
                </a:cubicBezTo>
                <a:cubicBezTo>
                  <a:pt x="131" y="60"/>
                  <a:pt x="130" y="60"/>
                  <a:pt x="129" y="60"/>
                </a:cubicBezTo>
                <a:cubicBezTo>
                  <a:pt x="130" y="58"/>
                  <a:pt x="132" y="58"/>
                  <a:pt x="131" y="55"/>
                </a:cubicBezTo>
                <a:cubicBezTo>
                  <a:pt x="132" y="55"/>
                  <a:pt x="133" y="56"/>
                  <a:pt x="133" y="57"/>
                </a:cubicBezTo>
                <a:cubicBezTo>
                  <a:pt x="131" y="59"/>
                  <a:pt x="133" y="62"/>
                  <a:pt x="130" y="63"/>
                </a:cubicBezTo>
                <a:cubicBezTo>
                  <a:pt x="130" y="65"/>
                  <a:pt x="133" y="65"/>
                  <a:pt x="131" y="66"/>
                </a:cubicBezTo>
                <a:cubicBezTo>
                  <a:pt x="132" y="66"/>
                  <a:pt x="130" y="65"/>
                  <a:pt x="129" y="67"/>
                </a:cubicBezTo>
                <a:cubicBezTo>
                  <a:pt x="127" y="67"/>
                  <a:pt x="130" y="64"/>
                  <a:pt x="128" y="63"/>
                </a:cubicBezTo>
                <a:close/>
                <a:moveTo>
                  <a:pt x="51" y="55"/>
                </a:moveTo>
                <a:cubicBezTo>
                  <a:pt x="53" y="55"/>
                  <a:pt x="53" y="55"/>
                  <a:pt x="54" y="56"/>
                </a:cubicBezTo>
                <a:cubicBezTo>
                  <a:pt x="54" y="57"/>
                  <a:pt x="53" y="56"/>
                  <a:pt x="53" y="58"/>
                </a:cubicBezTo>
                <a:cubicBezTo>
                  <a:pt x="53" y="57"/>
                  <a:pt x="51" y="57"/>
                  <a:pt x="51" y="55"/>
                </a:cubicBezTo>
                <a:close/>
                <a:moveTo>
                  <a:pt x="77" y="56"/>
                </a:moveTo>
                <a:cubicBezTo>
                  <a:pt x="75" y="57"/>
                  <a:pt x="75" y="58"/>
                  <a:pt x="75" y="59"/>
                </a:cubicBezTo>
                <a:cubicBezTo>
                  <a:pt x="74" y="58"/>
                  <a:pt x="75" y="55"/>
                  <a:pt x="77" y="55"/>
                </a:cubicBezTo>
                <a:cubicBezTo>
                  <a:pt x="77" y="56"/>
                  <a:pt x="76" y="57"/>
                  <a:pt x="78" y="57"/>
                </a:cubicBezTo>
                <a:cubicBezTo>
                  <a:pt x="78" y="58"/>
                  <a:pt x="78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6" y="58"/>
                  <a:pt x="78" y="57"/>
                  <a:pt x="77" y="56"/>
                </a:cubicBezTo>
                <a:close/>
                <a:moveTo>
                  <a:pt x="80" y="56"/>
                </a:moveTo>
                <a:cubicBezTo>
                  <a:pt x="80" y="56"/>
                  <a:pt x="81" y="56"/>
                  <a:pt x="81" y="55"/>
                </a:cubicBezTo>
                <a:cubicBezTo>
                  <a:pt x="82" y="56"/>
                  <a:pt x="81" y="57"/>
                  <a:pt x="82" y="58"/>
                </a:cubicBezTo>
                <a:cubicBezTo>
                  <a:pt x="82" y="58"/>
                  <a:pt x="83" y="57"/>
                  <a:pt x="84" y="57"/>
                </a:cubicBezTo>
                <a:cubicBezTo>
                  <a:pt x="86" y="61"/>
                  <a:pt x="83" y="63"/>
                  <a:pt x="80" y="64"/>
                </a:cubicBezTo>
                <a:cubicBezTo>
                  <a:pt x="80" y="63"/>
                  <a:pt x="79" y="62"/>
                  <a:pt x="79" y="63"/>
                </a:cubicBezTo>
                <a:cubicBezTo>
                  <a:pt x="77" y="63"/>
                  <a:pt x="80" y="61"/>
                  <a:pt x="80" y="62"/>
                </a:cubicBezTo>
                <a:cubicBezTo>
                  <a:pt x="81" y="61"/>
                  <a:pt x="80" y="60"/>
                  <a:pt x="80" y="59"/>
                </a:cubicBezTo>
                <a:cubicBezTo>
                  <a:pt x="80" y="59"/>
                  <a:pt x="81" y="59"/>
                  <a:pt x="81" y="59"/>
                </a:cubicBezTo>
                <a:cubicBezTo>
                  <a:pt x="80" y="58"/>
                  <a:pt x="82" y="56"/>
                  <a:pt x="80" y="56"/>
                </a:cubicBezTo>
                <a:close/>
                <a:moveTo>
                  <a:pt x="65" y="56"/>
                </a:moveTo>
                <a:cubicBezTo>
                  <a:pt x="65" y="57"/>
                  <a:pt x="65" y="57"/>
                  <a:pt x="66" y="55"/>
                </a:cubicBezTo>
                <a:cubicBezTo>
                  <a:pt x="68" y="57"/>
                  <a:pt x="68" y="60"/>
                  <a:pt x="65" y="60"/>
                </a:cubicBezTo>
                <a:cubicBezTo>
                  <a:pt x="67" y="64"/>
                  <a:pt x="65" y="62"/>
                  <a:pt x="67" y="65"/>
                </a:cubicBezTo>
                <a:cubicBezTo>
                  <a:pt x="67" y="66"/>
                  <a:pt x="66" y="65"/>
                  <a:pt x="66" y="64"/>
                </a:cubicBezTo>
                <a:cubicBezTo>
                  <a:pt x="65" y="65"/>
                  <a:pt x="66" y="66"/>
                  <a:pt x="65" y="67"/>
                </a:cubicBezTo>
                <a:cubicBezTo>
                  <a:pt x="64" y="67"/>
                  <a:pt x="64" y="65"/>
                  <a:pt x="63" y="66"/>
                </a:cubicBezTo>
                <a:cubicBezTo>
                  <a:pt x="63" y="64"/>
                  <a:pt x="63" y="65"/>
                  <a:pt x="63" y="63"/>
                </a:cubicBezTo>
                <a:cubicBezTo>
                  <a:pt x="62" y="63"/>
                  <a:pt x="62" y="64"/>
                  <a:pt x="62" y="64"/>
                </a:cubicBezTo>
                <a:cubicBezTo>
                  <a:pt x="62" y="65"/>
                  <a:pt x="62" y="66"/>
                  <a:pt x="63" y="67"/>
                </a:cubicBezTo>
                <a:cubicBezTo>
                  <a:pt x="62" y="67"/>
                  <a:pt x="61" y="68"/>
                  <a:pt x="60" y="68"/>
                </a:cubicBezTo>
                <a:cubicBezTo>
                  <a:pt x="60" y="64"/>
                  <a:pt x="63" y="64"/>
                  <a:pt x="63" y="60"/>
                </a:cubicBezTo>
                <a:cubicBezTo>
                  <a:pt x="64" y="61"/>
                  <a:pt x="65" y="59"/>
                  <a:pt x="67" y="59"/>
                </a:cubicBezTo>
                <a:cubicBezTo>
                  <a:pt x="66" y="59"/>
                  <a:pt x="65" y="59"/>
                  <a:pt x="64" y="58"/>
                </a:cubicBezTo>
                <a:cubicBezTo>
                  <a:pt x="65" y="57"/>
                  <a:pt x="65" y="58"/>
                  <a:pt x="65" y="56"/>
                </a:cubicBezTo>
                <a:close/>
                <a:moveTo>
                  <a:pt x="67" y="60"/>
                </a:moveTo>
                <a:cubicBezTo>
                  <a:pt x="69" y="59"/>
                  <a:pt x="67" y="62"/>
                  <a:pt x="69" y="61"/>
                </a:cubicBezTo>
                <a:cubicBezTo>
                  <a:pt x="69" y="62"/>
                  <a:pt x="68" y="62"/>
                  <a:pt x="67" y="62"/>
                </a:cubicBezTo>
                <a:cubicBezTo>
                  <a:pt x="67" y="62"/>
                  <a:pt x="68" y="63"/>
                  <a:pt x="68" y="63"/>
                </a:cubicBezTo>
                <a:cubicBezTo>
                  <a:pt x="68" y="62"/>
                  <a:pt x="68" y="62"/>
                  <a:pt x="70" y="63"/>
                </a:cubicBezTo>
                <a:cubicBezTo>
                  <a:pt x="70" y="63"/>
                  <a:pt x="69" y="63"/>
                  <a:pt x="69" y="64"/>
                </a:cubicBezTo>
                <a:cubicBezTo>
                  <a:pt x="69" y="64"/>
                  <a:pt x="68" y="63"/>
                  <a:pt x="68" y="64"/>
                </a:cubicBezTo>
                <a:cubicBezTo>
                  <a:pt x="67" y="63"/>
                  <a:pt x="67" y="61"/>
                  <a:pt x="67" y="60"/>
                </a:cubicBezTo>
                <a:close/>
                <a:moveTo>
                  <a:pt x="128" y="59"/>
                </a:moveTo>
                <a:cubicBezTo>
                  <a:pt x="128" y="60"/>
                  <a:pt x="128" y="60"/>
                  <a:pt x="128" y="60"/>
                </a:cubicBezTo>
                <a:cubicBezTo>
                  <a:pt x="128" y="61"/>
                  <a:pt x="127" y="61"/>
                  <a:pt x="127" y="60"/>
                </a:cubicBezTo>
                <a:cubicBezTo>
                  <a:pt x="127" y="60"/>
                  <a:pt x="127" y="61"/>
                  <a:pt x="126" y="61"/>
                </a:cubicBezTo>
                <a:cubicBezTo>
                  <a:pt x="125" y="61"/>
                  <a:pt x="126" y="59"/>
                  <a:pt x="128" y="59"/>
                </a:cubicBezTo>
                <a:close/>
                <a:moveTo>
                  <a:pt x="50" y="57"/>
                </a:moveTo>
                <a:cubicBezTo>
                  <a:pt x="50" y="58"/>
                  <a:pt x="50" y="58"/>
                  <a:pt x="51" y="59"/>
                </a:cubicBezTo>
                <a:cubicBezTo>
                  <a:pt x="49" y="59"/>
                  <a:pt x="50" y="61"/>
                  <a:pt x="49" y="60"/>
                </a:cubicBezTo>
                <a:cubicBezTo>
                  <a:pt x="48" y="59"/>
                  <a:pt x="49" y="58"/>
                  <a:pt x="50" y="57"/>
                </a:cubicBezTo>
                <a:close/>
                <a:moveTo>
                  <a:pt x="92" y="58"/>
                </a:moveTo>
                <a:cubicBezTo>
                  <a:pt x="91" y="60"/>
                  <a:pt x="92" y="63"/>
                  <a:pt x="89" y="61"/>
                </a:cubicBezTo>
                <a:cubicBezTo>
                  <a:pt x="89" y="61"/>
                  <a:pt x="90" y="61"/>
                  <a:pt x="90" y="61"/>
                </a:cubicBezTo>
                <a:cubicBezTo>
                  <a:pt x="90" y="60"/>
                  <a:pt x="89" y="59"/>
                  <a:pt x="89" y="58"/>
                </a:cubicBezTo>
                <a:cubicBezTo>
                  <a:pt x="90" y="58"/>
                  <a:pt x="91" y="57"/>
                  <a:pt x="92" y="58"/>
                </a:cubicBezTo>
                <a:close/>
                <a:moveTo>
                  <a:pt x="134" y="61"/>
                </a:moveTo>
                <a:cubicBezTo>
                  <a:pt x="131" y="60"/>
                  <a:pt x="134" y="61"/>
                  <a:pt x="135" y="57"/>
                </a:cubicBezTo>
                <a:cubicBezTo>
                  <a:pt x="136" y="58"/>
                  <a:pt x="135" y="63"/>
                  <a:pt x="136" y="64"/>
                </a:cubicBezTo>
                <a:cubicBezTo>
                  <a:pt x="135" y="64"/>
                  <a:pt x="135" y="64"/>
                  <a:pt x="135" y="63"/>
                </a:cubicBezTo>
                <a:cubicBezTo>
                  <a:pt x="135" y="66"/>
                  <a:pt x="132" y="70"/>
                  <a:pt x="134" y="71"/>
                </a:cubicBezTo>
                <a:cubicBezTo>
                  <a:pt x="132" y="72"/>
                  <a:pt x="132" y="72"/>
                  <a:pt x="131" y="73"/>
                </a:cubicBezTo>
                <a:cubicBezTo>
                  <a:pt x="132" y="74"/>
                  <a:pt x="130" y="74"/>
                  <a:pt x="131" y="76"/>
                </a:cubicBezTo>
                <a:cubicBezTo>
                  <a:pt x="131" y="77"/>
                  <a:pt x="129" y="76"/>
                  <a:pt x="129" y="78"/>
                </a:cubicBezTo>
                <a:cubicBezTo>
                  <a:pt x="128" y="78"/>
                  <a:pt x="129" y="76"/>
                  <a:pt x="127" y="77"/>
                </a:cubicBezTo>
                <a:cubicBezTo>
                  <a:pt x="127" y="75"/>
                  <a:pt x="127" y="73"/>
                  <a:pt x="127" y="71"/>
                </a:cubicBezTo>
                <a:cubicBezTo>
                  <a:pt x="129" y="69"/>
                  <a:pt x="133" y="67"/>
                  <a:pt x="132" y="63"/>
                </a:cubicBezTo>
                <a:cubicBezTo>
                  <a:pt x="135" y="64"/>
                  <a:pt x="130" y="62"/>
                  <a:pt x="134" y="61"/>
                </a:cubicBezTo>
                <a:close/>
                <a:moveTo>
                  <a:pt x="55" y="60"/>
                </a:moveTo>
                <a:cubicBezTo>
                  <a:pt x="55" y="59"/>
                  <a:pt x="54" y="59"/>
                  <a:pt x="54" y="58"/>
                </a:cubicBezTo>
                <a:cubicBezTo>
                  <a:pt x="55" y="58"/>
                  <a:pt x="55" y="58"/>
                  <a:pt x="56" y="58"/>
                </a:cubicBezTo>
                <a:cubicBezTo>
                  <a:pt x="57" y="59"/>
                  <a:pt x="54" y="62"/>
                  <a:pt x="53" y="59"/>
                </a:cubicBezTo>
                <a:cubicBezTo>
                  <a:pt x="54" y="59"/>
                  <a:pt x="54" y="60"/>
                  <a:pt x="55" y="60"/>
                </a:cubicBezTo>
                <a:close/>
                <a:moveTo>
                  <a:pt x="104" y="58"/>
                </a:moveTo>
                <a:cubicBezTo>
                  <a:pt x="105" y="58"/>
                  <a:pt x="106" y="60"/>
                  <a:pt x="108" y="60"/>
                </a:cubicBezTo>
                <a:cubicBezTo>
                  <a:pt x="107" y="62"/>
                  <a:pt x="106" y="63"/>
                  <a:pt x="106" y="66"/>
                </a:cubicBezTo>
                <a:cubicBezTo>
                  <a:pt x="106" y="66"/>
                  <a:pt x="105" y="64"/>
                  <a:pt x="104" y="65"/>
                </a:cubicBezTo>
                <a:cubicBezTo>
                  <a:pt x="103" y="62"/>
                  <a:pt x="106" y="62"/>
                  <a:pt x="104" y="58"/>
                </a:cubicBezTo>
                <a:close/>
                <a:moveTo>
                  <a:pt x="114" y="58"/>
                </a:moveTo>
                <a:cubicBezTo>
                  <a:pt x="115" y="58"/>
                  <a:pt x="116" y="58"/>
                  <a:pt x="116" y="58"/>
                </a:cubicBezTo>
                <a:cubicBezTo>
                  <a:pt x="117" y="60"/>
                  <a:pt x="115" y="59"/>
                  <a:pt x="115" y="60"/>
                </a:cubicBezTo>
                <a:cubicBezTo>
                  <a:pt x="115" y="61"/>
                  <a:pt x="117" y="60"/>
                  <a:pt x="117" y="60"/>
                </a:cubicBezTo>
                <a:cubicBezTo>
                  <a:pt x="117" y="61"/>
                  <a:pt x="117" y="62"/>
                  <a:pt x="117" y="62"/>
                </a:cubicBezTo>
                <a:cubicBezTo>
                  <a:pt x="116" y="60"/>
                  <a:pt x="114" y="62"/>
                  <a:pt x="112" y="63"/>
                </a:cubicBezTo>
                <a:cubicBezTo>
                  <a:pt x="112" y="60"/>
                  <a:pt x="114" y="62"/>
                  <a:pt x="113" y="59"/>
                </a:cubicBezTo>
                <a:cubicBezTo>
                  <a:pt x="114" y="59"/>
                  <a:pt x="113" y="61"/>
                  <a:pt x="114" y="61"/>
                </a:cubicBezTo>
                <a:cubicBezTo>
                  <a:pt x="115" y="61"/>
                  <a:pt x="114" y="59"/>
                  <a:pt x="114" y="58"/>
                </a:cubicBezTo>
                <a:close/>
                <a:moveTo>
                  <a:pt x="58" y="65"/>
                </a:moveTo>
                <a:cubicBezTo>
                  <a:pt x="59" y="65"/>
                  <a:pt x="58" y="65"/>
                  <a:pt x="58" y="66"/>
                </a:cubicBezTo>
                <a:cubicBezTo>
                  <a:pt x="58" y="66"/>
                  <a:pt x="58" y="66"/>
                  <a:pt x="57" y="66"/>
                </a:cubicBezTo>
                <a:cubicBezTo>
                  <a:pt x="58" y="64"/>
                  <a:pt x="56" y="64"/>
                  <a:pt x="56" y="62"/>
                </a:cubicBezTo>
                <a:cubicBezTo>
                  <a:pt x="58" y="62"/>
                  <a:pt x="58" y="59"/>
                  <a:pt x="60" y="58"/>
                </a:cubicBezTo>
                <a:cubicBezTo>
                  <a:pt x="59" y="61"/>
                  <a:pt x="58" y="63"/>
                  <a:pt x="58" y="66"/>
                </a:cubicBezTo>
                <a:cubicBezTo>
                  <a:pt x="58" y="66"/>
                  <a:pt x="58" y="65"/>
                  <a:pt x="58" y="65"/>
                </a:cubicBezTo>
                <a:close/>
                <a:moveTo>
                  <a:pt x="92" y="60"/>
                </a:moveTo>
                <a:cubicBezTo>
                  <a:pt x="94" y="59"/>
                  <a:pt x="93" y="61"/>
                  <a:pt x="94" y="61"/>
                </a:cubicBezTo>
                <a:cubicBezTo>
                  <a:pt x="94" y="62"/>
                  <a:pt x="93" y="63"/>
                  <a:pt x="92" y="65"/>
                </a:cubicBezTo>
                <a:cubicBezTo>
                  <a:pt x="92" y="65"/>
                  <a:pt x="92" y="65"/>
                  <a:pt x="91" y="64"/>
                </a:cubicBezTo>
                <a:cubicBezTo>
                  <a:pt x="91" y="64"/>
                  <a:pt x="91" y="65"/>
                  <a:pt x="91" y="65"/>
                </a:cubicBezTo>
                <a:cubicBezTo>
                  <a:pt x="90" y="63"/>
                  <a:pt x="92" y="63"/>
                  <a:pt x="92" y="60"/>
                </a:cubicBezTo>
                <a:close/>
                <a:moveTo>
                  <a:pt x="76" y="60"/>
                </a:moveTo>
                <a:cubicBezTo>
                  <a:pt x="76" y="61"/>
                  <a:pt x="76" y="61"/>
                  <a:pt x="77" y="62"/>
                </a:cubicBezTo>
                <a:cubicBezTo>
                  <a:pt x="75" y="61"/>
                  <a:pt x="76" y="63"/>
                  <a:pt x="74" y="63"/>
                </a:cubicBezTo>
                <a:cubicBezTo>
                  <a:pt x="74" y="62"/>
                  <a:pt x="74" y="61"/>
                  <a:pt x="74" y="61"/>
                </a:cubicBezTo>
                <a:cubicBezTo>
                  <a:pt x="75" y="61"/>
                  <a:pt x="75" y="61"/>
                  <a:pt x="76" y="60"/>
                </a:cubicBezTo>
                <a:close/>
                <a:moveTo>
                  <a:pt x="122" y="61"/>
                </a:moveTo>
                <a:cubicBezTo>
                  <a:pt x="123" y="60"/>
                  <a:pt x="123" y="62"/>
                  <a:pt x="124" y="62"/>
                </a:cubicBezTo>
                <a:cubicBezTo>
                  <a:pt x="122" y="63"/>
                  <a:pt x="123" y="64"/>
                  <a:pt x="123" y="65"/>
                </a:cubicBezTo>
                <a:cubicBezTo>
                  <a:pt x="122" y="65"/>
                  <a:pt x="122" y="64"/>
                  <a:pt x="122" y="64"/>
                </a:cubicBezTo>
                <a:cubicBezTo>
                  <a:pt x="121" y="63"/>
                  <a:pt x="123" y="63"/>
                  <a:pt x="123" y="62"/>
                </a:cubicBezTo>
                <a:cubicBezTo>
                  <a:pt x="123" y="61"/>
                  <a:pt x="122" y="61"/>
                  <a:pt x="122" y="61"/>
                </a:cubicBezTo>
                <a:close/>
                <a:moveTo>
                  <a:pt x="6" y="64"/>
                </a:moveTo>
                <a:cubicBezTo>
                  <a:pt x="6" y="64"/>
                  <a:pt x="5" y="65"/>
                  <a:pt x="5" y="66"/>
                </a:cubicBezTo>
                <a:cubicBezTo>
                  <a:pt x="5" y="67"/>
                  <a:pt x="6" y="67"/>
                  <a:pt x="7" y="67"/>
                </a:cubicBezTo>
                <a:cubicBezTo>
                  <a:pt x="7" y="66"/>
                  <a:pt x="7" y="66"/>
                  <a:pt x="8" y="64"/>
                </a:cubicBezTo>
                <a:cubicBezTo>
                  <a:pt x="10" y="65"/>
                  <a:pt x="8" y="67"/>
                  <a:pt x="10" y="69"/>
                </a:cubicBezTo>
                <a:cubicBezTo>
                  <a:pt x="8" y="71"/>
                  <a:pt x="8" y="68"/>
                  <a:pt x="7" y="68"/>
                </a:cubicBezTo>
                <a:cubicBezTo>
                  <a:pt x="8" y="70"/>
                  <a:pt x="9" y="74"/>
                  <a:pt x="8" y="76"/>
                </a:cubicBezTo>
                <a:cubicBezTo>
                  <a:pt x="7" y="76"/>
                  <a:pt x="7" y="75"/>
                  <a:pt x="5" y="75"/>
                </a:cubicBezTo>
                <a:cubicBezTo>
                  <a:pt x="6" y="72"/>
                  <a:pt x="6" y="65"/>
                  <a:pt x="4" y="67"/>
                </a:cubicBezTo>
                <a:cubicBezTo>
                  <a:pt x="3" y="67"/>
                  <a:pt x="4" y="64"/>
                  <a:pt x="4" y="62"/>
                </a:cubicBezTo>
                <a:cubicBezTo>
                  <a:pt x="6" y="62"/>
                  <a:pt x="5" y="64"/>
                  <a:pt x="6" y="64"/>
                </a:cubicBezTo>
                <a:close/>
                <a:moveTo>
                  <a:pt x="28" y="67"/>
                </a:moveTo>
                <a:cubicBezTo>
                  <a:pt x="28" y="63"/>
                  <a:pt x="31" y="62"/>
                  <a:pt x="34" y="61"/>
                </a:cubicBezTo>
                <a:cubicBezTo>
                  <a:pt x="34" y="62"/>
                  <a:pt x="33" y="64"/>
                  <a:pt x="31" y="64"/>
                </a:cubicBezTo>
                <a:cubicBezTo>
                  <a:pt x="31" y="65"/>
                  <a:pt x="32" y="64"/>
                  <a:pt x="32" y="65"/>
                </a:cubicBezTo>
                <a:cubicBezTo>
                  <a:pt x="33" y="65"/>
                  <a:pt x="30" y="65"/>
                  <a:pt x="31" y="66"/>
                </a:cubicBezTo>
                <a:cubicBezTo>
                  <a:pt x="31" y="66"/>
                  <a:pt x="30" y="67"/>
                  <a:pt x="28" y="67"/>
                </a:cubicBezTo>
                <a:close/>
                <a:moveTo>
                  <a:pt x="52" y="62"/>
                </a:moveTo>
                <a:cubicBezTo>
                  <a:pt x="52" y="60"/>
                  <a:pt x="52" y="62"/>
                  <a:pt x="53" y="62"/>
                </a:cubicBezTo>
                <a:cubicBezTo>
                  <a:pt x="53" y="63"/>
                  <a:pt x="54" y="65"/>
                  <a:pt x="52" y="66"/>
                </a:cubicBezTo>
                <a:cubicBezTo>
                  <a:pt x="51" y="66"/>
                  <a:pt x="52" y="64"/>
                  <a:pt x="51" y="64"/>
                </a:cubicBezTo>
                <a:cubicBezTo>
                  <a:pt x="51" y="64"/>
                  <a:pt x="52" y="64"/>
                  <a:pt x="52" y="63"/>
                </a:cubicBezTo>
                <a:cubicBezTo>
                  <a:pt x="51" y="62"/>
                  <a:pt x="50" y="65"/>
                  <a:pt x="49" y="65"/>
                </a:cubicBezTo>
                <a:cubicBezTo>
                  <a:pt x="49" y="64"/>
                  <a:pt x="50" y="63"/>
                  <a:pt x="50" y="62"/>
                </a:cubicBezTo>
                <a:cubicBezTo>
                  <a:pt x="51" y="62"/>
                  <a:pt x="51" y="63"/>
                  <a:pt x="53" y="63"/>
                </a:cubicBezTo>
                <a:cubicBezTo>
                  <a:pt x="52" y="62"/>
                  <a:pt x="52" y="62"/>
                  <a:pt x="52" y="62"/>
                </a:cubicBezTo>
                <a:close/>
                <a:moveTo>
                  <a:pt x="101" y="61"/>
                </a:moveTo>
                <a:cubicBezTo>
                  <a:pt x="104" y="64"/>
                  <a:pt x="101" y="68"/>
                  <a:pt x="98" y="67"/>
                </a:cubicBezTo>
                <a:cubicBezTo>
                  <a:pt x="99" y="66"/>
                  <a:pt x="98" y="63"/>
                  <a:pt x="100" y="63"/>
                </a:cubicBezTo>
                <a:cubicBezTo>
                  <a:pt x="100" y="65"/>
                  <a:pt x="99" y="65"/>
                  <a:pt x="100" y="66"/>
                </a:cubicBezTo>
                <a:cubicBezTo>
                  <a:pt x="100" y="66"/>
                  <a:pt x="100" y="66"/>
                  <a:pt x="101" y="66"/>
                </a:cubicBezTo>
                <a:cubicBezTo>
                  <a:pt x="101" y="64"/>
                  <a:pt x="100" y="63"/>
                  <a:pt x="101" y="61"/>
                </a:cubicBezTo>
                <a:close/>
                <a:moveTo>
                  <a:pt x="19" y="68"/>
                </a:moveTo>
                <a:cubicBezTo>
                  <a:pt x="21" y="70"/>
                  <a:pt x="19" y="71"/>
                  <a:pt x="18" y="71"/>
                </a:cubicBezTo>
                <a:cubicBezTo>
                  <a:pt x="17" y="71"/>
                  <a:pt x="18" y="70"/>
                  <a:pt x="17" y="71"/>
                </a:cubicBezTo>
                <a:cubicBezTo>
                  <a:pt x="17" y="72"/>
                  <a:pt x="16" y="69"/>
                  <a:pt x="17" y="67"/>
                </a:cubicBezTo>
                <a:cubicBezTo>
                  <a:pt x="17" y="68"/>
                  <a:pt x="19" y="70"/>
                  <a:pt x="19" y="68"/>
                </a:cubicBezTo>
                <a:close/>
                <a:moveTo>
                  <a:pt x="19" y="68"/>
                </a:moveTo>
                <a:cubicBezTo>
                  <a:pt x="17" y="68"/>
                  <a:pt x="18" y="67"/>
                  <a:pt x="17" y="67"/>
                </a:cubicBezTo>
                <a:cubicBezTo>
                  <a:pt x="16" y="65"/>
                  <a:pt x="17" y="64"/>
                  <a:pt x="18" y="63"/>
                </a:cubicBezTo>
                <a:cubicBezTo>
                  <a:pt x="17" y="65"/>
                  <a:pt x="19" y="66"/>
                  <a:pt x="19" y="68"/>
                </a:cubicBezTo>
                <a:close/>
                <a:moveTo>
                  <a:pt x="95" y="69"/>
                </a:moveTo>
                <a:cubicBezTo>
                  <a:pt x="94" y="69"/>
                  <a:pt x="93" y="69"/>
                  <a:pt x="93" y="69"/>
                </a:cubicBezTo>
                <a:cubicBezTo>
                  <a:pt x="92" y="68"/>
                  <a:pt x="95" y="65"/>
                  <a:pt x="94" y="64"/>
                </a:cubicBezTo>
                <a:cubicBezTo>
                  <a:pt x="94" y="63"/>
                  <a:pt x="95" y="63"/>
                  <a:pt x="95" y="64"/>
                </a:cubicBezTo>
                <a:cubicBezTo>
                  <a:pt x="96" y="64"/>
                  <a:pt x="96" y="63"/>
                  <a:pt x="96" y="63"/>
                </a:cubicBezTo>
                <a:cubicBezTo>
                  <a:pt x="97" y="65"/>
                  <a:pt x="94" y="68"/>
                  <a:pt x="95" y="69"/>
                </a:cubicBezTo>
                <a:close/>
                <a:moveTo>
                  <a:pt x="114" y="65"/>
                </a:moveTo>
                <a:cubicBezTo>
                  <a:pt x="113" y="65"/>
                  <a:pt x="114" y="67"/>
                  <a:pt x="112" y="67"/>
                </a:cubicBezTo>
                <a:cubicBezTo>
                  <a:pt x="112" y="66"/>
                  <a:pt x="112" y="66"/>
                  <a:pt x="111" y="66"/>
                </a:cubicBezTo>
                <a:cubicBezTo>
                  <a:pt x="113" y="65"/>
                  <a:pt x="113" y="63"/>
                  <a:pt x="115" y="63"/>
                </a:cubicBezTo>
                <a:cubicBezTo>
                  <a:pt x="115" y="63"/>
                  <a:pt x="114" y="63"/>
                  <a:pt x="114" y="63"/>
                </a:cubicBezTo>
                <a:cubicBezTo>
                  <a:pt x="114" y="64"/>
                  <a:pt x="117" y="64"/>
                  <a:pt x="115" y="65"/>
                </a:cubicBezTo>
                <a:cubicBezTo>
                  <a:pt x="115" y="66"/>
                  <a:pt x="117" y="66"/>
                  <a:pt x="117" y="65"/>
                </a:cubicBezTo>
                <a:cubicBezTo>
                  <a:pt x="117" y="66"/>
                  <a:pt x="119" y="66"/>
                  <a:pt x="119" y="67"/>
                </a:cubicBezTo>
                <a:cubicBezTo>
                  <a:pt x="117" y="66"/>
                  <a:pt x="117" y="69"/>
                  <a:pt x="118" y="69"/>
                </a:cubicBezTo>
                <a:cubicBezTo>
                  <a:pt x="118" y="70"/>
                  <a:pt x="117" y="69"/>
                  <a:pt x="116" y="69"/>
                </a:cubicBezTo>
                <a:cubicBezTo>
                  <a:pt x="116" y="68"/>
                  <a:pt x="114" y="68"/>
                  <a:pt x="114" y="69"/>
                </a:cubicBezTo>
                <a:cubicBezTo>
                  <a:pt x="113" y="68"/>
                  <a:pt x="115" y="68"/>
                  <a:pt x="115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6"/>
                  <a:pt x="113" y="67"/>
                  <a:pt x="114" y="65"/>
                </a:cubicBezTo>
                <a:close/>
                <a:moveTo>
                  <a:pt x="77" y="64"/>
                </a:moveTo>
                <a:cubicBezTo>
                  <a:pt x="79" y="64"/>
                  <a:pt x="79" y="67"/>
                  <a:pt x="77" y="67"/>
                </a:cubicBezTo>
                <a:cubicBezTo>
                  <a:pt x="76" y="67"/>
                  <a:pt x="76" y="64"/>
                  <a:pt x="77" y="64"/>
                </a:cubicBezTo>
                <a:close/>
                <a:moveTo>
                  <a:pt x="35" y="64"/>
                </a:moveTo>
                <a:cubicBezTo>
                  <a:pt x="36" y="64"/>
                  <a:pt x="36" y="65"/>
                  <a:pt x="36" y="64"/>
                </a:cubicBezTo>
                <a:cubicBezTo>
                  <a:pt x="37" y="64"/>
                  <a:pt x="37" y="66"/>
                  <a:pt x="36" y="66"/>
                </a:cubicBezTo>
                <a:cubicBezTo>
                  <a:pt x="36" y="66"/>
                  <a:pt x="36" y="66"/>
                  <a:pt x="35" y="66"/>
                </a:cubicBezTo>
                <a:cubicBezTo>
                  <a:pt x="35" y="65"/>
                  <a:pt x="35" y="65"/>
                  <a:pt x="35" y="64"/>
                </a:cubicBezTo>
                <a:close/>
                <a:moveTo>
                  <a:pt x="55" y="67"/>
                </a:moveTo>
                <a:cubicBezTo>
                  <a:pt x="55" y="67"/>
                  <a:pt x="55" y="68"/>
                  <a:pt x="55" y="68"/>
                </a:cubicBezTo>
                <a:cubicBezTo>
                  <a:pt x="53" y="68"/>
                  <a:pt x="57" y="65"/>
                  <a:pt x="54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7" y="65"/>
                  <a:pt x="56" y="66"/>
                  <a:pt x="57" y="67"/>
                </a:cubicBezTo>
                <a:cubicBezTo>
                  <a:pt x="56" y="66"/>
                  <a:pt x="56" y="69"/>
                  <a:pt x="55" y="67"/>
                </a:cubicBezTo>
                <a:close/>
                <a:moveTo>
                  <a:pt x="84" y="65"/>
                </a:moveTo>
                <a:cubicBezTo>
                  <a:pt x="84" y="65"/>
                  <a:pt x="84" y="66"/>
                  <a:pt x="84" y="67"/>
                </a:cubicBezTo>
                <a:cubicBezTo>
                  <a:pt x="83" y="67"/>
                  <a:pt x="82" y="67"/>
                  <a:pt x="82" y="66"/>
                </a:cubicBezTo>
                <a:cubicBezTo>
                  <a:pt x="82" y="66"/>
                  <a:pt x="82" y="66"/>
                  <a:pt x="82" y="67"/>
                </a:cubicBezTo>
                <a:cubicBezTo>
                  <a:pt x="81" y="66"/>
                  <a:pt x="83" y="65"/>
                  <a:pt x="84" y="65"/>
                </a:cubicBezTo>
                <a:close/>
                <a:moveTo>
                  <a:pt x="125" y="65"/>
                </a:moveTo>
                <a:cubicBezTo>
                  <a:pt x="125" y="65"/>
                  <a:pt x="126" y="65"/>
                  <a:pt x="126" y="65"/>
                </a:cubicBezTo>
                <a:cubicBezTo>
                  <a:pt x="125" y="67"/>
                  <a:pt x="127" y="67"/>
                  <a:pt x="127" y="68"/>
                </a:cubicBezTo>
                <a:cubicBezTo>
                  <a:pt x="127" y="68"/>
                  <a:pt x="127" y="68"/>
                  <a:pt x="127" y="67"/>
                </a:cubicBezTo>
                <a:cubicBezTo>
                  <a:pt x="126" y="68"/>
                  <a:pt x="127" y="68"/>
                  <a:pt x="126" y="69"/>
                </a:cubicBezTo>
                <a:cubicBezTo>
                  <a:pt x="126" y="68"/>
                  <a:pt x="124" y="69"/>
                  <a:pt x="124" y="68"/>
                </a:cubicBezTo>
                <a:cubicBezTo>
                  <a:pt x="124" y="65"/>
                  <a:pt x="126" y="68"/>
                  <a:pt x="125" y="65"/>
                </a:cubicBezTo>
                <a:close/>
                <a:moveTo>
                  <a:pt x="38" y="66"/>
                </a:moveTo>
                <a:cubicBezTo>
                  <a:pt x="39" y="64"/>
                  <a:pt x="40" y="66"/>
                  <a:pt x="40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7" y="67"/>
                  <a:pt x="39" y="65"/>
                  <a:pt x="38" y="66"/>
                </a:cubicBezTo>
                <a:close/>
                <a:moveTo>
                  <a:pt x="33" y="67"/>
                </a:moveTo>
                <a:cubicBezTo>
                  <a:pt x="35" y="67"/>
                  <a:pt x="32" y="68"/>
                  <a:pt x="35" y="68"/>
                </a:cubicBezTo>
                <a:cubicBezTo>
                  <a:pt x="34" y="69"/>
                  <a:pt x="35" y="70"/>
                  <a:pt x="34" y="71"/>
                </a:cubicBezTo>
                <a:cubicBezTo>
                  <a:pt x="33" y="70"/>
                  <a:pt x="34" y="69"/>
                  <a:pt x="32" y="70"/>
                </a:cubicBezTo>
                <a:cubicBezTo>
                  <a:pt x="33" y="68"/>
                  <a:pt x="32" y="68"/>
                  <a:pt x="33" y="67"/>
                </a:cubicBezTo>
                <a:close/>
                <a:moveTo>
                  <a:pt x="109" y="68"/>
                </a:moveTo>
                <a:cubicBezTo>
                  <a:pt x="109" y="67"/>
                  <a:pt x="108" y="68"/>
                  <a:pt x="108" y="68"/>
                </a:cubicBezTo>
                <a:cubicBezTo>
                  <a:pt x="107" y="68"/>
                  <a:pt x="108" y="67"/>
                  <a:pt x="108" y="67"/>
                </a:cubicBezTo>
                <a:cubicBezTo>
                  <a:pt x="109" y="66"/>
                  <a:pt x="109" y="67"/>
                  <a:pt x="110" y="67"/>
                </a:cubicBezTo>
                <a:cubicBezTo>
                  <a:pt x="110" y="68"/>
                  <a:pt x="110" y="69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lose/>
                <a:moveTo>
                  <a:pt x="124" y="70"/>
                </a:moveTo>
                <a:cubicBezTo>
                  <a:pt x="124" y="72"/>
                  <a:pt x="122" y="72"/>
                  <a:pt x="123" y="74"/>
                </a:cubicBezTo>
                <a:cubicBezTo>
                  <a:pt x="122" y="74"/>
                  <a:pt x="121" y="74"/>
                  <a:pt x="121" y="74"/>
                </a:cubicBezTo>
                <a:cubicBezTo>
                  <a:pt x="122" y="73"/>
                  <a:pt x="120" y="73"/>
                  <a:pt x="120" y="71"/>
                </a:cubicBezTo>
                <a:cubicBezTo>
                  <a:pt x="122" y="73"/>
                  <a:pt x="120" y="68"/>
                  <a:pt x="120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3" y="68"/>
                  <a:pt x="121" y="69"/>
                  <a:pt x="124" y="70"/>
                </a:cubicBezTo>
                <a:close/>
                <a:moveTo>
                  <a:pt x="77" y="69"/>
                </a:moveTo>
                <a:cubicBezTo>
                  <a:pt x="78" y="69"/>
                  <a:pt x="79" y="69"/>
                  <a:pt x="80" y="69"/>
                </a:cubicBezTo>
                <a:cubicBezTo>
                  <a:pt x="79" y="68"/>
                  <a:pt x="79" y="67"/>
                  <a:pt x="81" y="67"/>
                </a:cubicBezTo>
                <a:cubicBezTo>
                  <a:pt x="80" y="69"/>
                  <a:pt x="83" y="68"/>
                  <a:pt x="82" y="69"/>
                </a:cubicBezTo>
                <a:cubicBezTo>
                  <a:pt x="81" y="69"/>
                  <a:pt x="81" y="70"/>
                  <a:pt x="80" y="69"/>
                </a:cubicBezTo>
                <a:cubicBezTo>
                  <a:pt x="79" y="71"/>
                  <a:pt x="81" y="71"/>
                  <a:pt x="80" y="73"/>
                </a:cubicBezTo>
                <a:cubicBezTo>
                  <a:pt x="78" y="74"/>
                  <a:pt x="80" y="71"/>
                  <a:pt x="79" y="71"/>
                </a:cubicBezTo>
                <a:cubicBezTo>
                  <a:pt x="78" y="71"/>
                  <a:pt x="80" y="73"/>
                  <a:pt x="78" y="73"/>
                </a:cubicBezTo>
                <a:cubicBezTo>
                  <a:pt x="79" y="73"/>
                  <a:pt x="80" y="73"/>
                  <a:pt x="81" y="73"/>
                </a:cubicBezTo>
                <a:cubicBezTo>
                  <a:pt x="81" y="77"/>
                  <a:pt x="80" y="75"/>
                  <a:pt x="81" y="78"/>
                </a:cubicBezTo>
                <a:cubicBezTo>
                  <a:pt x="79" y="77"/>
                  <a:pt x="79" y="77"/>
                  <a:pt x="78" y="75"/>
                </a:cubicBezTo>
                <a:cubicBezTo>
                  <a:pt x="76" y="76"/>
                  <a:pt x="76" y="74"/>
                  <a:pt x="75" y="74"/>
                </a:cubicBezTo>
                <a:cubicBezTo>
                  <a:pt x="75" y="74"/>
                  <a:pt x="75" y="74"/>
                  <a:pt x="75" y="74"/>
                </a:cubicBezTo>
                <a:cubicBezTo>
                  <a:pt x="76" y="72"/>
                  <a:pt x="75" y="71"/>
                  <a:pt x="76" y="69"/>
                </a:cubicBezTo>
                <a:cubicBezTo>
                  <a:pt x="77" y="70"/>
                  <a:pt x="76" y="72"/>
                  <a:pt x="77" y="71"/>
                </a:cubicBezTo>
                <a:cubicBezTo>
                  <a:pt x="79" y="70"/>
                  <a:pt x="74" y="68"/>
                  <a:pt x="77" y="68"/>
                </a:cubicBezTo>
                <a:cubicBezTo>
                  <a:pt x="77" y="69"/>
                  <a:pt x="77" y="69"/>
                  <a:pt x="77" y="69"/>
                </a:cubicBezTo>
                <a:close/>
                <a:moveTo>
                  <a:pt x="87" y="70"/>
                </a:moveTo>
                <a:cubicBezTo>
                  <a:pt x="86" y="70"/>
                  <a:pt x="88" y="69"/>
                  <a:pt x="89" y="69"/>
                </a:cubicBezTo>
                <a:cubicBezTo>
                  <a:pt x="88" y="68"/>
                  <a:pt x="89" y="69"/>
                  <a:pt x="89" y="67"/>
                </a:cubicBezTo>
                <a:cubicBezTo>
                  <a:pt x="90" y="68"/>
                  <a:pt x="90" y="69"/>
                  <a:pt x="90" y="71"/>
                </a:cubicBezTo>
                <a:cubicBezTo>
                  <a:pt x="90" y="68"/>
                  <a:pt x="88" y="73"/>
                  <a:pt x="90" y="73"/>
                </a:cubicBezTo>
                <a:cubicBezTo>
                  <a:pt x="90" y="74"/>
                  <a:pt x="90" y="76"/>
                  <a:pt x="88" y="76"/>
                </a:cubicBezTo>
                <a:cubicBezTo>
                  <a:pt x="88" y="75"/>
                  <a:pt x="88" y="74"/>
                  <a:pt x="87" y="74"/>
                </a:cubicBezTo>
                <a:cubicBezTo>
                  <a:pt x="87" y="73"/>
                  <a:pt x="89" y="73"/>
                  <a:pt x="89" y="72"/>
                </a:cubicBezTo>
                <a:cubicBezTo>
                  <a:pt x="88" y="71"/>
                  <a:pt x="88" y="69"/>
                  <a:pt x="87" y="70"/>
                </a:cubicBezTo>
                <a:close/>
                <a:moveTo>
                  <a:pt x="28" y="67"/>
                </a:moveTo>
                <a:cubicBezTo>
                  <a:pt x="29" y="68"/>
                  <a:pt x="28" y="68"/>
                  <a:pt x="28" y="68"/>
                </a:cubicBezTo>
                <a:cubicBezTo>
                  <a:pt x="28" y="69"/>
                  <a:pt x="30" y="68"/>
                  <a:pt x="29" y="67"/>
                </a:cubicBezTo>
                <a:cubicBezTo>
                  <a:pt x="31" y="67"/>
                  <a:pt x="30" y="69"/>
                  <a:pt x="30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28" y="70"/>
                  <a:pt x="28" y="68"/>
                  <a:pt x="27" y="68"/>
                </a:cubicBezTo>
                <a:cubicBezTo>
                  <a:pt x="27" y="68"/>
                  <a:pt x="28" y="68"/>
                  <a:pt x="28" y="67"/>
                </a:cubicBezTo>
                <a:close/>
                <a:moveTo>
                  <a:pt x="88" y="67"/>
                </a:moveTo>
                <a:cubicBezTo>
                  <a:pt x="87" y="69"/>
                  <a:pt x="85" y="69"/>
                  <a:pt x="86" y="71"/>
                </a:cubicBezTo>
                <a:cubicBezTo>
                  <a:pt x="85" y="73"/>
                  <a:pt x="86" y="69"/>
                  <a:pt x="85" y="70"/>
                </a:cubicBezTo>
                <a:cubicBezTo>
                  <a:pt x="86" y="70"/>
                  <a:pt x="86" y="68"/>
                  <a:pt x="88" y="67"/>
                </a:cubicBezTo>
                <a:close/>
                <a:moveTo>
                  <a:pt x="36" y="69"/>
                </a:moveTo>
                <a:cubicBezTo>
                  <a:pt x="37" y="69"/>
                  <a:pt x="39" y="69"/>
                  <a:pt x="41" y="68"/>
                </a:cubicBezTo>
                <a:cubicBezTo>
                  <a:pt x="42" y="70"/>
                  <a:pt x="41" y="72"/>
                  <a:pt x="40" y="74"/>
                </a:cubicBezTo>
                <a:cubicBezTo>
                  <a:pt x="38" y="74"/>
                  <a:pt x="40" y="73"/>
                  <a:pt x="40" y="72"/>
                </a:cubicBezTo>
                <a:cubicBezTo>
                  <a:pt x="40" y="73"/>
                  <a:pt x="38" y="72"/>
                  <a:pt x="39" y="74"/>
                </a:cubicBezTo>
                <a:cubicBezTo>
                  <a:pt x="39" y="74"/>
                  <a:pt x="39" y="74"/>
                  <a:pt x="40" y="74"/>
                </a:cubicBezTo>
                <a:cubicBezTo>
                  <a:pt x="39" y="78"/>
                  <a:pt x="39" y="77"/>
                  <a:pt x="37" y="78"/>
                </a:cubicBezTo>
                <a:cubicBezTo>
                  <a:pt x="37" y="77"/>
                  <a:pt x="37" y="75"/>
                  <a:pt x="35" y="75"/>
                </a:cubicBezTo>
                <a:cubicBezTo>
                  <a:pt x="35" y="72"/>
                  <a:pt x="36" y="72"/>
                  <a:pt x="36" y="69"/>
                </a:cubicBezTo>
                <a:close/>
                <a:moveTo>
                  <a:pt x="97" y="76"/>
                </a:moveTo>
                <a:cubicBezTo>
                  <a:pt x="96" y="76"/>
                  <a:pt x="96" y="78"/>
                  <a:pt x="95" y="78"/>
                </a:cubicBezTo>
                <a:cubicBezTo>
                  <a:pt x="93" y="76"/>
                  <a:pt x="97" y="76"/>
                  <a:pt x="95" y="74"/>
                </a:cubicBezTo>
                <a:cubicBezTo>
                  <a:pt x="96" y="75"/>
                  <a:pt x="97" y="73"/>
                  <a:pt x="97" y="72"/>
                </a:cubicBezTo>
                <a:cubicBezTo>
                  <a:pt x="96" y="72"/>
                  <a:pt x="97" y="74"/>
                  <a:pt x="95" y="74"/>
                </a:cubicBezTo>
                <a:cubicBezTo>
                  <a:pt x="96" y="73"/>
                  <a:pt x="96" y="73"/>
                  <a:pt x="95" y="73"/>
                </a:cubicBezTo>
                <a:cubicBezTo>
                  <a:pt x="97" y="71"/>
                  <a:pt x="98" y="70"/>
                  <a:pt x="101" y="69"/>
                </a:cubicBezTo>
                <a:cubicBezTo>
                  <a:pt x="101" y="72"/>
                  <a:pt x="98" y="73"/>
                  <a:pt x="97" y="76"/>
                </a:cubicBezTo>
                <a:cubicBezTo>
                  <a:pt x="97" y="76"/>
                  <a:pt x="98" y="76"/>
                  <a:pt x="98" y="77"/>
                </a:cubicBezTo>
                <a:cubicBezTo>
                  <a:pt x="98" y="76"/>
                  <a:pt x="100" y="75"/>
                  <a:pt x="100" y="77"/>
                </a:cubicBezTo>
                <a:cubicBezTo>
                  <a:pt x="98" y="76"/>
                  <a:pt x="99" y="79"/>
                  <a:pt x="98" y="79"/>
                </a:cubicBezTo>
                <a:cubicBezTo>
                  <a:pt x="98" y="79"/>
                  <a:pt x="97" y="79"/>
                  <a:pt x="96" y="79"/>
                </a:cubicBezTo>
                <a:cubicBezTo>
                  <a:pt x="96" y="78"/>
                  <a:pt x="97" y="78"/>
                  <a:pt x="97" y="78"/>
                </a:cubicBezTo>
                <a:cubicBezTo>
                  <a:pt x="97" y="77"/>
                  <a:pt x="97" y="77"/>
                  <a:pt x="97" y="76"/>
                </a:cubicBezTo>
                <a:close/>
                <a:moveTo>
                  <a:pt x="56" y="70"/>
                </a:moveTo>
                <a:cubicBezTo>
                  <a:pt x="56" y="70"/>
                  <a:pt x="57" y="70"/>
                  <a:pt x="57" y="70"/>
                </a:cubicBezTo>
                <a:cubicBezTo>
                  <a:pt x="56" y="72"/>
                  <a:pt x="56" y="74"/>
                  <a:pt x="55" y="75"/>
                </a:cubicBezTo>
                <a:cubicBezTo>
                  <a:pt x="56" y="73"/>
                  <a:pt x="55" y="71"/>
                  <a:pt x="56" y="70"/>
                </a:cubicBezTo>
                <a:close/>
                <a:moveTo>
                  <a:pt x="109" y="70"/>
                </a:moveTo>
                <a:cubicBezTo>
                  <a:pt x="111" y="71"/>
                  <a:pt x="110" y="72"/>
                  <a:pt x="110" y="74"/>
                </a:cubicBezTo>
                <a:cubicBezTo>
                  <a:pt x="108" y="74"/>
                  <a:pt x="108" y="72"/>
                  <a:pt x="108" y="71"/>
                </a:cubicBezTo>
                <a:cubicBezTo>
                  <a:pt x="109" y="71"/>
                  <a:pt x="109" y="71"/>
                  <a:pt x="109" y="70"/>
                </a:cubicBezTo>
                <a:close/>
                <a:moveTo>
                  <a:pt x="116" y="70"/>
                </a:moveTo>
                <a:cubicBezTo>
                  <a:pt x="116" y="70"/>
                  <a:pt x="117" y="70"/>
                  <a:pt x="117" y="70"/>
                </a:cubicBezTo>
                <a:cubicBezTo>
                  <a:pt x="118" y="70"/>
                  <a:pt x="118" y="72"/>
                  <a:pt x="118" y="73"/>
                </a:cubicBezTo>
                <a:cubicBezTo>
                  <a:pt x="116" y="72"/>
                  <a:pt x="115" y="71"/>
                  <a:pt x="116" y="70"/>
                </a:cubicBezTo>
                <a:close/>
                <a:moveTo>
                  <a:pt x="13" y="76"/>
                </a:moveTo>
                <a:cubicBezTo>
                  <a:pt x="12" y="75"/>
                  <a:pt x="11" y="76"/>
                  <a:pt x="11" y="77"/>
                </a:cubicBezTo>
                <a:cubicBezTo>
                  <a:pt x="10" y="76"/>
                  <a:pt x="12" y="74"/>
                  <a:pt x="11" y="71"/>
                </a:cubicBezTo>
                <a:cubicBezTo>
                  <a:pt x="13" y="73"/>
                  <a:pt x="12" y="74"/>
                  <a:pt x="13" y="76"/>
                </a:cubicBezTo>
                <a:close/>
                <a:moveTo>
                  <a:pt x="21" y="71"/>
                </a:moveTo>
                <a:cubicBezTo>
                  <a:pt x="22" y="72"/>
                  <a:pt x="22" y="72"/>
                  <a:pt x="21" y="72"/>
                </a:cubicBezTo>
                <a:cubicBezTo>
                  <a:pt x="23" y="73"/>
                  <a:pt x="22" y="74"/>
                  <a:pt x="21" y="77"/>
                </a:cubicBezTo>
                <a:cubicBezTo>
                  <a:pt x="21" y="78"/>
                  <a:pt x="21" y="75"/>
                  <a:pt x="19" y="77"/>
                </a:cubicBezTo>
                <a:cubicBezTo>
                  <a:pt x="20" y="76"/>
                  <a:pt x="19" y="75"/>
                  <a:pt x="18" y="75"/>
                </a:cubicBezTo>
                <a:cubicBezTo>
                  <a:pt x="20" y="74"/>
                  <a:pt x="20" y="72"/>
                  <a:pt x="21" y="71"/>
                </a:cubicBezTo>
                <a:close/>
                <a:moveTo>
                  <a:pt x="63" y="83"/>
                </a:moveTo>
                <a:cubicBezTo>
                  <a:pt x="61" y="80"/>
                  <a:pt x="61" y="88"/>
                  <a:pt x="59" y="90"/>
                </a:cubicBezTo>
                <a:cubicBezTo>
                  <a:pt x="58" y="89"/>
                  <a:pt x="60" y="88"/>
                  <a:pt x="58" y="88"/>
                </a:cubicBezTo>
                <a:cubicBezTo>
                  <a:pt x="58" y="85"/>
                  <a:pt x="60" y="80"/>
                  <a:pt x="57" y="79"/>
                </a:cubicBezTo>
                <a:cubicBezTo>
                  <a:pt x="58" y="79"/>
                  <a:pt x="58" y="78"/>
                  <a:pt x="58" y="78"/>
                </a:cubicBezTo>
                <a:cubicBezTo>
                  <a:pt x="58" y="78"/>
                  <a:pt x="58" y="79"/>
                  <a:pt x="59" y="79"/>
                </a:cubicBezTo>
                <a:cubicBezTo>
                  <a:pt x="60" y="78"/>
                  <a:pt x="59" y="75"/>
                  <a:pt x="62" y="75"/>
                </a:cubicBezTo>
                <a:cubicBezTo>
                  <a:pt x="60" y="75"/>
                  <a:pt x="61" y="73"/>
                  <a:pt x="63" y="74"/>
                </a:cubicBezTo>
                <a:cubicBezTo>
                  <a:pt x="62" y="74"/>
                  <a:pt x="61" y="74"/>
                  <a:pt x="62" y="73"/>
                </a:cubicBezTo>
                <a:cubicBezTo>
                  <a:pt x="63" y="73"/>
                  <a:pt x="63" y="72"/>
                  <a:pt x="62" y="72"/>
                </a:cubicBezTo>
                <a:cubicBezTo>
                  <a:pt x="62" y="72"/>
                  <a:pt x="63" y="72"/>
                  <a:pt x="64" y="72"/>
                </a:cubicBezTo>
                <a:cubicBezTo>
                  <a:pt x="63" y="75"/>
                  <a:pt x="64" y="77"/>
                  <a:pt x="63" y="83"/>
                </a:cubicBezTo>
                <a:close/>
                <a:moveTo>
                  <a:pt x="67" y="72"/>
                </a:moveTo>
                <a:cubicBezTo>
                  <a:pt x="68" y="72"/>
                  <a:pt x="68" y="73"/>
                  <a:pt x="69" y="73"/>
                </a:cubicBezTo>
                <a:cubicBezTo>
                  <a:pt x="70" y="76"/>
                  <a:pt x="68" y="75"/>
                  <a:pt x="67" y="77"/>
                </a:cubicBezTo>
                <a:cubicBezTo>
                  <a:pt x="65" y="77"/>
                  <a:pt x="70" y="73"/>
                  <a:pt x="66" y="73"/>
                </a:cubicBezTo>
                <a:cubicBezTo>
                  <a:pt x="66" y="72"/>
                  <a:pt x="68" y="73"/>
                  <a:pt x="67" y="72"/>
                </a:cubicBezTo>
                <a:close/>
                <a:moveTo>
                  <a:pt x="113" y="75"/>
                </a:moveTo>
                <a:cubicBezTo>
                  <a:pt x="114" y="75"/>
                  <a:pt x="114" y="75"/>
                  <a:pt x="115" y="76"/>
                </a:cubicBezTo>
                <a:cubicBezTo>
                  <a:pt x="115" y="76"/>
                  <a:pt x="112" y="76"/>
                  <a:pt x="113" y="76"/>
                </a:cubicBezTo>
                <a:cubicBezTo>
                  <a:pt x="112" y="76"/>
                  <a:pt x="112" y="79"/>
                  <a:pt x="111" y="78"/>
                </a:cubicBezTo>
                <a:cubicBezTo>
                  <a:pt x="113" y="76"/>
                  <a:pt x="110" y="76"/>
                  <a:pt x="110" y="74"/>
                </a:cubicBezTo>
                <a:cubicBezTo>
                  <a:pt x="111" y="75"/>
                  <a:pt x="112" y="76"/>
                  <a:pt x="112" y="74"/>
                </a:cubicBezTo>
                <a:cubicBezTo>
                  <a:pt x="113" y="75"/>
                  <a:pt x="113" y="74"/>
                  <a:pt x="115" y="75"/>
                </a:cubicBezTo>
                <a:cubicBezTo>
                  <a:pt x="115" y="76"/>
                  <a:pt x="114" y="74"/>
                  <a:pt x="113" y="75"/>
                </a:cubicBezTo>
                <a:close/>
                <a:moveTo>
                  <a:pt x="122" y="75"/>
                </a:moveTo>
                <a:cubicBezTo>
                  <a:pt x="122" y="73"/>
                  <a:pt x="124" y="78"/>
                  <a:pt x="124" y="75"/>
                </a:cubicBezTo>
                <a:cubicBezTo>
                  <a:pt x="124" y="76"/>
                  <a:pt x="125" y="76"/>
                  <a:pt x="126" y="76"/>
                </a:cubicBezTo>
                <a:cubicBezTo>
                  <a:pt x="125" y="77"/>
                  <a:pt x="124" y="77"/>
                  <a:pt x="123" y="77"/>
                </a:cubicBezTo>
                <a:cubicBezTo>
                  <a:pt x="123" y="78"/>
                  <a:pt x="124" y="78"/>
                  <a:pt x="125" y="78"/>
                </a:cubicBezTo>
                <a:cubicBezTo>
                  <a:pt x="124" y="78"/>
                  <a:pt x="124" y="79"/>
                  <a:pt x="125" y="79"/>
                </a:cubicBezTo>
                <a:cubicBezTo>
                  <a:pt x="121" y="81"/>
                  <a:pt x="124" y="75"/>
                  <a:pt x="122" y="75"/>
                </a:cubicBezTo>
                <a:close/>
                <a:moveTo>
                  <a:pt x="29" y="75"/>
                </a:moveTo>
                <a:cubicBezTo>
                  <a:pt x="31" y="75"/>
                  <a:pt x="29" y="77"/>
                  <a:pt x="30" y="78"/>
                </a:cubicBezTo>
                <a:cubicBezTo>
                  <a:pt x="30" y="78"/>
                  <a:pt x="28" y="77"/>
                  <a:pt x="29" y="79"/>
                </a:cubicBezTo>
                <a:cubicBezTo>
                  <a:pt x="28" y="79"/>
                  <a:pt x="27" y="79"/>
                  <a:pt x="27" y="79"/>
                </a:cubicBezTo>
                <a:cubicBezTo>
                  <a:pt x="27" y="78"/>
                  <a:pt x="28" y="76"/>
                  <a:pt x="29" y="75"/>
                </a:cubicBezTo>
                <a:close/>
                <a:moveTo>
                  <a:pt x="33" y="80"/>
                </a:moveTo>
                <a:cubicBezTo>
                  <a:pt x="32" y="81"/>
                  <a:pt x="33" y="82"/>
                  <a:pt x="32" y="83"/>
                </a:cubicBezTo>
                <a:cubicBezTo>
                  <a:pt x="31" y="83"/>
                  <a:pt x="31" y="82"/>
                  <a:pt x="30" y="82"/>
                </a:cubicBezTo>
                <a:cubicBezTo>
                  <a:pt x="31" y="82"/>
                  <a:pt x="32" y="82"/>
                  <a:pt x="32" y="81"/>
                </a:cubicBezTo>
                <a:cubicBezTo>
                  <a:pt x="30" y="78"/>
                  <a:pt x="33" y="78"/>
                  <a:pt x="33" y="75"/>
                </a:cubicBezTo>
                <a:cubicBezTo>
                  <a:pt x="34" y="75"/>
                  <a:pt x="34" y="76"/>
                  <a:pt x="35" y="76"/>
                </a:cubicBezTo>
                <a:cubicBezTo>
                  <a:pt x="36" y="79"/>
                  <a:pt x="35" y="79"/>
                  <a:pt x="35" y="81"/>
                </a:cubicBezTo>
                <a:cubicBezTo>
                  <a:pt x="35" y="81"/>
                  <a:pt x="33" y="82"/>
                  <a:pt x="33" y="80"/>
                </a:cubicBezTo>
                <a:close/>
                <a:moveTo>
                  <a:pt x="52" y="82"/>
                </a:moveTo>
                <a:cubicBezTo>
                  <a:pt x="51" y="81"/>
                  <a:pt x="50" y="82"/>
                  <a:pt x="49" y="82"/>
                </a:cubicBezTo>
                <a:cubicBezTo>
                  <a:pt x="50" y="79"/>
                  <a:pt x="51" y="77"/>
                  <a:pt x="53" y="75"/>
                </a:cubicBezTo>
                <a:cubicBezTo>
                  <a:pt x="53" y="75"/>
                  <a:pt x="53" y="76"/>
                  <a:pt x="54" y="76"/>
                </a:cubicBezTo>
                <a:cubicBezTo>
                  <a:pt x="53" y="79"/>
                  <a:pt x="53" y="82"/>
                  <a:pt x="53" y="84"/>
                </a:cubicBezTo>
                <a:cubicBezTo>
                  <a:pt x="52" y="84"/>
                  <a:pt x="51" y="82"/>
                  <a:pt x="52" y="82"/>
                </a:cubicBezTo>
                <a:close/>
                <a:moveTo>
                  <a:pt x="76" y="76"/>
                </a:moveTo>
                <a:cubicBezTo>
                  <a:pt x="78" y="77"/>
                  <a:pt x="79" y="78"/>
                  <a:pt x="80" y="79"/>
                </a:cubicBezTo>
                <a:cubicBezTo>
                  <a:pt x="79" y="79"/>
                  <a:pt x="78" y="79"/>
                  <a:pt x="77" y="79"/>
                </a:cubicBezTo>
                <a:cubicBezTo>
                  <a:pt x="79" y="77"/>
                  <a:pt x="75" y="78"/>
                  <a:pt x="76" y="76"/>
                </a:cubicBezTo>
                <a:close/>
                <a:moveTo>
                  <a:pt x="110" y="76"/>
                </a:moveTo>
                <a:cubicBezTo>
                  <a:pt x="111" y="77"/>
                  <a:pt x="109" y="77"/>
                  <a:pt x="110" y="79"/>
                </a:cubicBezTo>
                <a:cubicBezTo>
                  <a:pt x="109" y="79"/>
                  <a:pt x="109" y="78"/>
                  <a:pt x="109" y="78"/>
                </a:cubicBezTo>
                <a:cubicBezTo>
                  <a:pt x="109" y="77"/>
                  <a:pt x="109" y="78"/>
                  <a:pt x="109" y="78"/>
                </a:cubicBezTo>
                <a:cubicBezTo>
                  <a:pt x="107" y="78"/>
                  <a:pt x="109" y="77"/>
                  <a:pt x="109" y="76"/>
                </a:cubicBezTo>
                <a:cubicBezTo>
                  <a:pt x="109" y="75"/>
                  <a:pt x="110" y="76"/>
                  <a:pt x="110" y="77"/>
                </a:cubicBezTo>
                <a:cubicBezTo>
                  <a:pt x="110" y="77"/>
                  <a:pt x="110" y="76"/>
                  <a:pt x="110" y="76"/>
                </a:cubicBezTo>
                <a:close/>
                <a:moveTo>
                  <a:pt x="87" y="76"/>
                </a:moveTo>
                <a:cubicBezTo>
                  <a:pt x="86" y="77"/>
                  <a:pt x="87" y="79"/>
                  <a:pt x="84" y="79"/>
                </a:cubicBezTo>
                <a:cubicBezTo>
                  <a:pt x="85" y="78"/>
                  <a:pt x="85" y="76"/>
                  <a:pt x="87" y="76"/>
                </a:cubicBezTo>
                <a:close/>
                <a:moveTo>
                  <a:pt x="114" y="79"/>
                </a:moveTo>
                <a:cubicBezTo>
                  <a:pt x="114" y="79"/>
                  <a:pt x="113" y="79"/>
                  <a:pt x="113" y="80"/>
                </a:cubicBezTo>
                <a:cubicBezTo>
                  <a:pt x="112" y="80"/>
                  <a:pt x="112" y="79"/>
                  <a:pt x="113" y="79"/>
                </a:cubicBezTo>
                <a:cubicBezTo>
                  <a:pt x="113" y="78"/>
                  <a:pt x="113" y="77"/>
                  <a:pt x="113" y="77"/>
                </a:cubicBezTo>
                <a:cubicBezTo>
                  <a:pt x="115" y="77"/>
                  <a:pt x="113" y="78"/>
                  <a:pt x="115" y="79"/>
                </a:cubicBezTo>
                <a:cubicBezTo>
                  <a:pt x="115" y="80"/>
                  <a:pt x="114" y="79"/>
                  <a:pt x="114" y="79"/>
                </a:cubicBezTo>
                <a:close/>
                <a:moveTo>
                  <a:pt x="68" y="77"/>
                </a:moveTo>
                <a:cubicBezTo>
                  <a:pt x="68" y="78"/>
                  <a:pt x="67" y="84"/>
                  <a:pt x="65" y="87"/>
                </a:cubicBezTo>
                <a:cubicBezTo>
                  <a:pt x="65" y="84"/>
                  <a:pt x="65" y="79"/>
                  <a:pt x="68" y="77"/>
                </a:cubicBezTo>
                <a:close/>
                <a:moveTo>
                  <a:pt x="75" y="77"/>
                </a:moveTo>
                <a:cubicBezTo>
                  <a:pt x="77" y="78"/>
                  <a:pt x="79" y="81"/>
                  <a:pt x="77" y="82"/>
                </a:cubicBezTo>
                <a:cubicBezTo>
                  <a:pt x="76" y="81"/>
                  <a:pt x="75" y="79"/>
                  <a:pt x="75" y="77"/>
                </a:cubicBezTo>
                <a:close/>
                <a:moveTo>
                  <a:pt x="17" y="81"/>
                </a:moveTo>
                <a:cubicBezTo>
                  <a:pt x="19" y="81"/>
                  <a:pt x="19" y="79"/>
                  <a:pt x="19" y="78"/>
                </a:cubicBezTo>
                <a:cubicBezTo>
                  <a:pt x="23" y="78"/>
                  <a:pt x="19" y="81"/>
                  <a:pt x="22" y="81"/>
                </a:cubicBezTo>
                <a:cubicBezTo>
                  <a:pt x="21" y="81"/>
                  <a:pt x="19" y="82"/>
                  <a:pt x="17" y="81"/>
                </a:cubicBezTo>
                <a:close/>
                <a:moveTo>
                  <a:pt x="101" y="78"/>
                </a:moveTo>
                <a:cubicBezTo>
                  <a:pt x="102" y="77"/>
                  <a:pt x="103" y="80"/>
                  <a:pt x="103" y="81"/>
                </a:cubicBezTo>
                <a:cubicBezTo>
                  <a:pt x="103" y="82"/>
                  <a:pt x="102" y="81"/>
                  <a:pt x="102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0" y="81"/>
                  <a:pt x="102" y="81"/>
                  <a:pt x="102" y="80"/>
                </a:cubicBezTo>
                <a:cubicBezTo>
                  <a:pt x="102" y="79"/>
                  <a:pt x="101" y="81"/>
                  <a:pt x="101" y="80"/>
                </a:cubicBezTo>
                <a:cubicBezTo>
                  <a:pt x="100" y="80"/>
                  <a:pt x="102" y="79"/>
                  <a:pt x="101" y="78"/>
                </a:cubicBezTo>
                <a:close/>
                <a:moveTo>
                  <a:pt x="11" y="79"/>
                </a:moveTo>
                <a:cubicBezTo>
                  <a:pt x="11" y="78"/>
                  <a:pt x="13" y="79"/>
                  <a:pt x="13" y="78"/>
                </a:cubicBezTo>
                <a:cubicBezTo>
                  <a:pt x="14" y="78"/>
                  <a:pt x="14" y="79"/>
                  <a:pt x="15" y="79"/>
                </a:cubicBezTo>
                <a:cubicBezTo>
                  <a:pt x="13" y="81"/>
                  <a:pt x="15" y="79"/>
                  <a:pt x="15" y="82"/>
                </a:cubicBezTo>
                <a:cubicBezTo>
                  <a:pt x="13" y="81"/>
                  <a:pt x="15" y="85"/>
                  <a:pt x="13" y="86"/>
                </a:cubicBezTo>
                <a:cubicBezTo>
                  <a:pt x="13" y="85"/>
                  <a:pt x="12" y="85"/>
                  <a:pt x="12" y="85"/>
                </a:cubicBezTo>
                <a:cubicBezTo>
                  <a:pt x="11" y="81"/>
                  <a:pt x="11" y="81"/>
                  <a:pt x="11" y="79"/>
                </a:cubicBezTo>
                <a:close/>
                <a:moveTo>
                  <a:pt x="69" y="83"/>
                </a:moveTo>
                <a:cubicBezTo>
                  <a:pt x="70" y="83"/>
                  <a:pt x="70" y="81"/>
                  <a:pt x="71" y="80"/>
                </a:cubicBezTo>
                <a:cubicBezTo>
                  <a:pt x="70" y="79"/>
                  <a:pt x="70" y="81"/>
                  <a:pt x="69" y="80"/>
                </a:cubicBezTo>
                <a:cubicBezTo>
                  <a:pt x="69" y="80"/>
                  <a:pt x="71" y="80"/>
                  <a:pt x="70" y="78"/>
                </a:cubicBezTo>
                <a:cubicBezTo>
                  <a:pt x="72" y="80"/>
                  <a:pt x="71" y="82"/>
                  <a:pt x="71" y="84"/>
                </a:cubicBezTo>
                <a:cubicBezTo>
                  <a:pt x="70" y="84"/>
                  <a:pt x="69" y="83"/>
                  <a:pt x="67" y="83"/>
                </a:cubicBezTo>
                <a:cubicBezTo>
                  <a:pt x="68" y="83"/>
                  <a:pt x="68" y="82"/>
                  <a:pt x="67" y="82"/>
                </a:cubicBezTo>
                <a:cubicBezTo>
                  <a:pt x="67" y="81"/>
                  <a:pt x="70" y="82"/>
                  <a:pt x="69" y="81"/>
                </a:cubicBezTo>
                <a:cubicBezTo>
                  <a:pt x="70" y="81"/>
                  <a:pt x="69" y="82"/>
                  <a:pt x="69" y="83"/>
                </a:cubicBezTo>
                <a:close/>
                <a:moveTo>
                  <a:pt x="119" y="78"/>
                </a:moveTo>
                <a:cubicBezTo>
                  <a:pt x="121" y="78"/>
                  <a:pt x="120" y="80"/>
                  <a:pt x="121" y="80"/>
                </a:cubicBezTo>
                <a:cubicBezTo>
                  <a:pt x="121" y="81"/>
                  <a:pt x="120" y="81"/>
                  <a:pt x="119" y="81"/>
                </a:cubicBezTo>
                <a:cubicBezTo>
                  <a:pt x="119" y="80"/>
                  <a:pt x="119" y="79"/>
                  <a:pt x="119" y="78"/>
                </a:cubicBezTo>
                <a:close/>
                <a:moveTo>
                  <a:pt x="74" y="81"/>
                </a:moveTo>
                <a:cubicBezTo>
                  <a:pt x="75" y="82"/>
                  <a:pt x="75" y="83"/>
                  <a:pt x="75" y="84"/>
                </a:cubicBezTo>
                <a:cubicBezTo>
                  <a:pt x="74" y="86"/>
                  <a:pt x="73" y="83"/>
                  <a:pt x="73" y="83"/>
                </a:cubicBezTo>
                <a:cubicBezTo>
                  <a:pt x="73" y="82"/>
                  <a:pt x="74" y="82"/>
                  <a:pt x="74" y="81"/>
                </a:cubicBezTo>
                <a:close/>
                <a:moveTo>
                  <a:pt x="86" y="79"/>
                </a:moveTo>
                <a:cubicBezTo>
                  <a:pt x="86" y="80"/>
                  <a:pt x="86" y="80"/>
                  <a:pt x="86" y="80"/>
                </a:cubicBezTo>
                <a:cubicBezTo>
                  <a:pt x="86" y="80"/>
                  <a:pt x="87" y="80"/>
                  <a:pt x="87" y="81"/>
                </a:cubicBezTo>
                <a:cubicBezTo>
                  <a:pt x="87" y="81"/>
                  <a:pt x="87" y="80"/>
                  <a:pt x="88" y="79"/>
                </a:cubicBezTo>
                <a:cubicBezTo>
                  <a:pt x="88" y="80"/>
                  <a:pt x="87" y="82"/>
                  <a:pt x="89" y="80"/>
                </a:cubicBezTo>
                <a:cubicBezTo>
                  <a:pt x="89" y="83"/>
                  <a:pt x="89" y="86"/>
                  <a:pt x="87" y="87"/>
                </a:cubicBezTo>
                <a:cubicBezTo>
                  <a:pt x="88" y="83"/>
                  <a:pt x="88" y="85"/>
                  <a:pt x="87" y="81"/>
                </a:cubicBezTo>
                <a:cubicBezTo>
                  <a:pt x="85" y="82"/>
                  <a:pt x="88" y="87"/>
                  <a:pt x="86" y="88"/>
                </a:cubicBezTo>
                <a:cubicBezTo>
                  <a:pt x="83" y="86"/>
                  <a:pt x="85" y="81"/>
                  <a:pt x="85" y="81"/>
                </a:cubicBezTo>
                <a:cubicBezTo>
                  <a:pt x="85" y="80"/>
                  <a:pt x="86" y="80"/>
                  <a:pt x="86" y="79"/>
                </a:cubicBezTo>
                <a:close/>
                <a:moveTo>
                  <a:pt x="128" y="79"/>
                </a:moveTo>
                <a:cubicBezTo>
                  <a:pt x="128" y="83"/>
                  <a:pt x="126" y="83"/>
                  <a:pt x="126" y="85"/>
                </a:cubicBezTo>
                <a:cubicBezTo>
                  <a:pt x="124" y="86"/>
                  <a:pt x="126" y="83"/>
                  <a:pt x="125" y="82"/>
                </a:cubicBezTo>
                <a:cubicBezTo>
                  <a:pt x="126" y="81"/>
                  <a:pt x="126" y="79"/>
                  <a:pt x="128" y="79"/>
                </a:cubicBezTo>
                <a:close/>
                <a:moveTo>
                  <a:pt x="24" y="80"/>
                </a:moveTo>
                <a:cubicBezTo>
                  <a:pt x="24" y="80"/>
                  <a:pt x="25" y="81"/>
                  <a:pt x="26" y="80"/>
                </a:cubicBezTo>
                <a:cubicBezTo>
                  <a:pt x="26" y="83"/>
                  <a:pt x="24" y="82"/>
                  <a:pt x="24" y="84"/>
                </a:cubicBezTo>
                <a:cubicBezTo>
                  <a:pt x="22" y="83"/>
                  <a:pt x="25" y="81"/>
                  <a:pt x="24" y="80"/>
                </a:cubicBezTo>
                <a:close/>
                <a:moveTo>
                  <a:pt x="118" y="85"/>
                </a:moveTo>
                <a:cubicBezTo>
                  <a:pt x="120" y="86"/>
                  <a:pt x="121" y="82"/>
                  <a:pt x="122" y="80"/>
                </a:cubicBezTo>
                <a:cubicBezTo>
                  <a:pt x="123" y="82"/>
                  <a:pt x="121" y="83"/>
                  <a:pt x="123" y="85"/>
                </a:cubicBezTo>
                <a:cubicBezTo>
                  <a:pt x="120" y="84"/>
                  <a:pt x="119" y="90"/>
                  <a:pt x="119" y="91"/>
                </a:cubicBezTo>
                <a:cubicBezTo>
                  <a:pt x="119" y="93"/>
                  <a:pt x="117" y="89"/>
                  <a:pt x="117" y="92"/>
                </a:cubicBezTo>
                <a:cubicBezTo>
                  <a:pt x="116" y="90"/>
                  <a:pt x="118" y="90"/>
                  <a:pt x="117" y="88"/>
                </a:cubicBezTo>
                <a:cubicBezTo>
                  <a:pt x="119" y="87"/>
                  <a:pt x="120" y="86"/>
                  <a:pt x="118" y="85"/>
                </a:cubicBezTo>
                <a:close/>
                <a:moveTo>
                  <a:pt x="106" y="80"/>
                </a:moveTo>
                <a:cubicBezTo>
                  <a:pt x="108" y="81"/>
                  <a:pt x="108" y="84"/>
                  <a:pt x="106" y="84"/>
                </a:cubicBezTo>
                <a:cubicBezTo>
                  <a:pt x="106" y="82"/>
                  <a:pt x="105" y="82"/>
                  <a:pt x="106" y="80"/>
                </a:cubicBezTo>
                <a:close/>
                <a:moveTo>
                  <a:pt x="95" y="84"/>
                </a:moveTo>
                <a:cubicBezTo>
                  <a:pt x="94" y="85"/>
                  <a:pt x="94" y="86"/>
                  <a:pt x="94" y="88"/>
                </a:cubicBezTo>
                <a:cubicBezTo>
                  <a:pt x="92" y="85"/>
                  <a:pt x="94" y="84"/>
                  <a:pt x="94" y="81"/>
                </a:cubicBezTo>
                <a:cubicBezTo>
                  <a:pt x="94" y="81"/>
                  <a:pt x="94" y="82"/>
                  <a:pt x="94" y="82"/>
                </a:cubicBezTo>
                <a:cubicBezTo>
                  <a:pt x="94" y="82"/>
                  <a:pt x="95" y="82"/>
                  <a:pt x="95" y="82"/>
                </a:cubicBezTo>
                <a:cubicBezTo>
                  <a:pt x="96" y="82"/>
                  <a:pt x="94" y="84"/>
                  <a:pt x="96" y="84"/>
                </a:cubicBezTo>
                <a:cubicBezTo>
                  <a:pt x="96" y="85"/>
                  <a:pt x="95" y="85"/>
                  <a:pt x="95" y="84"/>
                </a:cubicBezTo>
                <a:close/>
                <a:moveTo>
                  <a:pt x="25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6" y="83"/>
                  <a:pt x="27" y="83"/>
                  <a:pt x="27" y="82"/>
                </a:cubicBezTo>
                <a:cubicBezTo>
                  <a:pt x="28" y="82"/>
                  <a:pt x="27" y="84"/>
                  <a:pt x="28" y="84"/>
                </a:cubicBezTo>
                <a:cubicBezTo>
                  <a:pt x="27" y="85"/>
                  <a:pt x="27" y="87"/>
                  <a:pt x="25" y="87"/>
                </a:cubicBezTo>
                <a:cubicBezTo>
                  <a:pt x="27" y="88"/>
                  <a:pt x="25" y="89"/>
                  <a:pt x="24" y="89"/>
                </a:cubicBezTo>
                <a:cubicBezTo>
                  <a:pt x="24" y="90"/>
                  <a:pt x="25" y="89"/>
                  <a:pt x="25" y="90"/>
                </a:cubicBezTo>
                <a:cubicBezTo>
                  <a:pt x="25" y="92"/>
                  <a:pt x="24" y="89"/>
                  <a:pt x="24" y="90"/>
                </a:cubicBezTo>
                <a:cubicBezTo>
                  <a:pt x="23" y="90"/>
                  <a:pt x="25" y="88"/>
                  <a:pt x="23" y="87"/>
                </a:cubicBezTo>
                <a:cubicBezTo>
                  <a:pt x="23" y="88"/>
                  <a:pt x="21" y="88"/>
                  <a:pt x="21" y="86"/>
                </a:cubicBezTo>
                <a:cubicBezTo>
                  <a:pt x="23" y="87"/>
                  <a:pt x="23" y="86"/>
                  <a:pt x="22" y="85"/>
                </a:cubicBezTo>
                <a:cubicBezTo>
                  <a:pt x="24" y="85"/>
                  <a:pt x="24" y="87"/>
                  <a:pt x="26" y="86"/>
                </a:cubicBezTo>
                <a:cubicBezTo>
                  <a:pt x="26" y="85"/>
                  <a:pt x="26" y="84"/>
                  <a:pt x="25" y="84"/>
                </a:cubicBezTo>
                <a:close/>
                <a:moveTo>
                  <a:pt x="38" y="83"/>
                </a:moveTo>
                <a:cubicBezTo>
                  <a:pt x="38" y="87"/>
                  <a:pt x="34" y="82"/>
                  <a:pt x="35" y="86"/>
                </a:cubicBezTo>
                <a:cubicBezTo>
                  <a:pt x="34" y="86"/>
                  <a:pt x="34" y="85"/>
                  <a:pt x="33" y="85"/>
                </a:cubicBezTo>
                <a:cubicBezTo>
                  <a:pt x="35" y="84"/>
                  <a:pt x="36" y="83"/>
                  <a:pt x="38" y="83"/>
                </a:cubicBezTo>
                <a:close/>
                <a:moveTo>
                  <a:pt x="37" y="87"/>
                </a:moveTo>
                <a:cubicBezTo>
                  <a:pt x="36" y="88"/>
                  <a:pt x="34" y="89"/>
                  <a:pt x="34" y="91"/>
                </a:cubicBezTo>
                <a:cubicBezTo>
                  <a:pt x="33" y="91"/>
                  <a:pt x="33" y="90"/>
                  <a:pt x="32" y="90"/>
                </a:cubicBezTo>
                <a:cubicBezTo>
                  <a:pt x="32" y="88"/>
                  <a:pt x="33" y="89"/>
                  <a:pt x="33" y="86"/>
                </a:cubicBezTo>
                <a:cubicBezTo>
                  <a:pt x="36" y="87"/>
                  <a:pt x="35" y="86"/>
                  <a:pt x="36" y="85"/>
                </a:cubicBezTo>
                <a:cubicBezTo>
                  <a:pt x="37" y="85"/>
                  <a:pt x="36" y="86"/>
                  <a:pt x="36" y="86"/>
                </a:cubicBezTo>
                <a:cubicBezTo>
                  <a:pt x="36" y="86"/>
                  <a:pt x="36" y="87"/>
                  <a:pt x="37" y="87"/>
                </a:cubicBezTo>
                <a:close/>
                <a:moveTo>
                  <a:pt x="65" y="92"/>
                </a:moveTo>
                <a:cubicBezTo>
                  <a:pt x="66" y="92"/>
                  <a:pt x="64" y="94"/>
                  <a:pt x="65" y="95"/>
                </a:cubicBezTo>
                <a:cubicBezTo>
                  <a:pt x="64" y="95"/>
                  <a:pt x="64" y="96"/>
                  <a:pt x="63" y="96"/>
                </a:cubicBezTo>
                <a:cubicBezTo>
                  <a:pt x="62" y="92"/>
                  <a:pt x="62" y="91"/>
                  <a:pt x="62" y="88"/>
                </a:cubicBezTo>
                <a:cubicBezTo>
                  <a:pt x="63" y="89"/>
                  <a:pt x="64" y="89"/>
                  <a:pt x="66" y="89"/>
                </a:cubicBezTo>
                <a:cubicBezTo>
                  <a:pt x="66" y="89"/>
                  <a:pt x="66" y="90"/>
                  <a:pt x="65" y="89"/>
                </a:cubicBezTo>
                <a:cubicBezTo>
                  <a:pt x="65" y="90"/>
                  <a:pt x="65" y="93"/>
                  <a:pt x="63" y="92"/>
                </a:cubicBezTo>
                <a:cubicBezTo>
                  <a:pt x="63" y="93"/>
                  <a:pt x="64" y="93"/>
                  <a:pt x="65" y="92"/>
                </a:cubicBezTo>
                <a:close/>
                <a:moveTo>
                  <a:pt x="63" y="83"/>
                </a:moveTo>
                <a:cubicBezTo>
                  <a:pt x="65" y="82"/>
                  <a:pt x="65" y="86"/>
                  <a:pt x="65" y="88"/>
                </a:cubicBezTo>
                <a:cubicBezTo>
                  <a:pt x="64" y="87"/>
                  <a:pt x="64" y="88"/>
                  <a:pt x="64" y="89"/>
                </a:cubicBezTo>
                <a:cubicBezTo>
                  <a:pt x="62" y="86"/>
                  <a:pt x="64" y="85"/>
                  <a:pt x="63" y="83"/>
                </a:cubicBezTo>
                <a:close/>
                <a:moveTo>
                  <a:pt x="74" y="96"/>
                </a:moveTo>
                <a:cubicBezTo>
                  <a:pt x="75" y="96"/>
                  <a:pt x="74" y="96"/>
                  <a:pt x="74" y="96"/>
                </a:cubicBezTo>
                <a:cubicBezTo>
                  <a:pt x="74" y="97"/>
                  <a:pt x="75" y="96"/>
                  <a:pt x="76" y="97"/>
                </a:cubicBezTo>
                <a:cubicBezTo>
                  <a:pt x="75" y="96"/>
                  <a:pt x="74" y="95"/>
                  <a:pt x="73" y="94"/>
                </a:cubicBezTo>
                <a:cubicBezTo>
                  <a:pt x="73" y="95"/>
                  <a:pt x="71" y="95"/>
                  <a:pt x="71" y="97"/>
                </a:cubicBezTo>
                <a:cubicBezTo>
                  <a:pt x="71" y="96"/>
                  <a:pt x="72" y="95"/>
                  <a:pt x="73" y="96"/>
                </a:cubicBezTo>
                <a:cubicBezTo>
                  <a:pt x="73" y="97"/>
                  <a:pt x="71" y="96"/>
                  <a:pt x="72" y="98"/>
                </a:cubicBezTo>
                <a:cubicBezTo>
                  <a:pt x="72" y="97"/>
                  <a:pt x="72" y="97"/>
                  <a:pt x="73" y="97"/>
                </a:cubicBezTo>
                <a:cubicBezTo>
                  <a:pt x="73" y="98"/>
                  <a:pt x="74" y="98"/>
                  <a:pt x="75" y="98"/>
                </a:cubicBezTo>
                <a:cubicBezTo>
                  <a:pt x="74" y="99"/>
                  <a:pt x="73" y="99"/>
                  <a:pt x="72" y="99"/>
                </a:cubicBezTo>
                <a:cubicBezTo>
                  <a:pt x="72" y="101"/>
                  <a:pt x="74" y="98"/>
                  <a:pt x="73" y="101"/>
                </a:cubicBezTo>
                <a:cubicBezTo>
                  <a:pt x="70" y="100"/>
                  <a:pt x="68" y="96"/>
                  <a:pt x="66" y="91"/>
                </a:cubicBezTo>
                <a:cubicBezTo>
                  <a:pt x="67" y="91"/>
                  <a:pt x="67" y="92"/>
                  <a:pt x="67" y="93"/>
                </a:cubicBezTo>
                <a:cubicBezTo>
                  <a:pt x="69" y="91"/>
                  <a:pt x="71" y="88"/>
                  <a:pt x="71" y="86"/>
                </a:cubicBezTo>
                <a:cubicBezTo>
                  <a:pt x="74" y="86"/>
                  <a:pt x="74" y="87"/>
                  <a:pt x="75" y="89"/>
                </a:cubicBezTo>
                <a:cubicBezTo>
                  <a:pt x="73" y="89"/>
                  <a:pt x="73" y="89"/>
                  <a:pt x="72" y="89"/>
                </a:cubicBezTo>
                <a:cubicBezTo>
                  <a:pt x="73" y="90"/>
                  <a:pt x="72" y="93"/>
                  <a:pt x="71" y="93"/>
                </a:cubicBezTo>
                <a:cubicBezTo>
                  <a:pt x="70" y="93"/>
                  <a:pt x="71" y="93"/>
                  <a:pt x="71" y="92"/>
                </a:cubicBezTo>
                <a:cubicBezTo>
                  <a:pt x="69" y="92"/>
                  <a:pt x="70" y="96"/>
                  <a:pt x="69" y="93"/>
                </a:cubicBezTo>
                <a:cubicBezTo>
                  <a:pt x="68" y="93"/>
                  <a:pt x="69" y="95"/>
                  <a:pt x="69" y="95"/>
                </a:cubicBezTo>
                <a:cubicBezTo>
                  <a:pt x="72" y="94"/>
                  <a:pt x="74" y="92"/>
                  <a:pt x="73" y="90"/>
                </a:cubicBezTo>
                <a:cubicBezTo>
                  <a:pt x="75" y="92"/>
                  <a:pt x="74" y="88"/>
                  <a:pt x="77" y="89"/>
                </a:cubicBezTo>
                <a:cubicBezTo>
                  <a:pt x="75" y="85"/>
                  <a:pt x="79" y="86"/>
                  <a:pt x="78" y="83"/>
                </a:cubicBezTo>
                <a:cubicBezTo>
                  <a:pt x="80" y="83"/>
                  <a:pt x="80" y="85"/>
                  <a:pt x="81" y="86"/>
                </a:cubicBezTo>
                <a:cubicBezTo>
                  <a:pt x="80" y="86"/>
                  <a:pt x="80" y="86"/>
                  <a:pt x="79" y="85"/>
                </a:cubicBezTo>
                <a:cubicBezTo>
                  <a:pt x="79" y="86"/>
                  <a:pt x="79" y="86"/>
                  <a:pt x="78" y="86"/>
                </a:cubicBezTo>
                <a:cubicBezTo>
                  <a:pt x="78" y="87"/>
                  <a:pt x="78" y="87"/>
                  <a:pt x="78" y="88"/>
                </a:cubicBezTo>
                <a:cubicBezTo>
                  <a:pt x="81" y="90"/>
                  <a:pt x="78" y="91"/>
                  <a:pt x="82" y="89"/>
                </a:cubicBezTo>
                <a:cubicBezTo>
                  <a:pt x="82" y="91"/>
                  <a:pt x="82" y="93"/>
                  <a:pt x="83" y="95"/>
                </a:cubicBezTo>
                <a:cubicBezTo>
                  <a:pt x="81" y="95"/>
                  <a:pt x="82" y="94"/>
                  <a:pt x="81" y="95"/>
                </a:cubicBezTo>
                <a:cubicBezTo>
                  <a:pt x="81" y="95"/>
                  <a:pt x="82" y="95"/>
                  <a:pt x="83" y="95"/>
                </a:cubicBezTo>
                <a:cubicBezTo>
                  <a:pt x="83" y="97"/>
                  <a:pt x="82" y="97"/>
                  <a:pt x="82" y="98"/>
                </a:cubicBezTo>
                <a:cubicBezTo>
                  <a:pt x="80" y="98"/>
                  <a:pt x="80" y="98"/>
                  <a:pt x="78" y="99"/>
                </a:cubicBezTo>
                <a:cubicBezTo>
                  <a:pt x="78" y="99"/>
                  <a:pt x="78" y="98"/>
                  <a:pt x="78" y="98"/>
                </a:cubicBezTo>
                <a:cubicBezTo>
                  <a:pt x="78" y="98"/>
                  <a:pt x="78" y="99"/>
                  <a:pt x="78" y="99"/>
                </a:cubicBezTo>
                <a:cubicBezTo>
                  <a:pt x="77" y="99"/>
                  <a:pt x="78" y="99"/>
                  <a:pt x="77" y="98"/>
                </a:cubicBezTo>
                <a:cubicBezTo>
                  <a:pt x="76" y="100"/>
                  <a:pt x="80" y="100"/>
                  <a:pt x="81" y="100"/>
                </a:cubicBezTo>
                <a:cubicBezTo>
                  <a:pt x="80" y="101"/>
                  <a:pt x="80" y="101"/>
                  <a:pt x="79" y="102"/>
                </a:cubicBezTo>
                <a:cubicBezTo>
                  <a:pt x="79" y="103"/>
                  <a:pt x="80" y="100"/>
                  <a:pt x="80" y="102"/>
                </a:cubicBezTo>
                <a:cubicBezTo>
                  <a:pt x="82" y="101"/>
                  <a:pt x="77" y="104"/>
                  <a:pt x="78" y="102"/>
                </a:cubicBezTo>
                <a:cubicBezTo>
                  <a:pt x="77" y="102"/>
                  <a:pt x="78" y="102"/>
                  <a:pt x="78" y="103"/>
                </a:cubicBezTo>
                <a:cubicBezTo>
                  <a:pt x="77" y="104"/>
                  <a:pt x="76" y="105"/>
                  <a:pt x="76" y="106"/>
                </a:cubicBezTo>
                <a:cubicBezTo>
                  <a:pt x="75" y="105"/>
                  <a:pt x="75" y="103"/>
                  <a:pt x="74" y="102"/>
                </a:cubicBezTo>
                <a:cubicBezTo>
                  <a:pt x="74" y="102"/>
                  <a:pt x="74" y="101"/>
                  <a:pt x="77" y="101"/>
                </a:cubicBezTo>
                <a:cubicBezTo>
                  <a:pt x="76" y="98"/>
                  <a:pt x="77" y="98"/>
                  <a:pt x="77" y="97"/>
                </a:cubicBezTo>
                <a:cubicBezTo>
                  <a:pt x="75" y="97"/>
                  <a:pt x="77" y="98"/>
                  <a:pt x="76" y="98"/>
                </a:cubicBezTo>
                <a:cubicBezTo>
                  <a:pt x="76" y="97"/>
                  <a:pt x="73" y="97"/>
                  <a:pt x="74" y="96"/>
                </a:cubicBezTo>
                <a:close/>
                <a:moveTo>
                  <a:pt x="68" y="91"/>
                </a:moveTo>
                <a:cubicBezTo>
                  <a:pt x="68" y="92"/>
                  <a:pt x="68" y="91"/>
                  <a:pt x="67" y="91"/>
                </a:cubicBezTo>
                <a:cubicBezTo>
                  <a:pt x="67" y="90"/>
                  <a:pt x="68" y="90"/>
                  <a:pt x="67" y="89"/>
                </a:cubicBezTo>
                <a:cubicBezTo>
                  <a:pt x="68" y="89"/>
                  <a:pt x="69" y="89"/>
                  <a:pt x="69" y="89"/>
                </a:cubicBezTo>
                <a:cubicBezTo>
                  <a:pt x="69" y="90"/>
                  <a:pt x="69" y="89"/>
                  <a:pt x="68" y="90"/>
                </a:cubicBezTo>
                <a:cubicBezTo>
                  <a:pt x="69" y="91"/>
                  <a:pt x="68" y="90"/>
                  <a:pt x="68" y="91"/>
                </a:cubicBezTo>
                <a:close/>
                <a:moveTo>
                  <a:pt x="101" y="87"/>
                </a:moveTo>
                <a:cubicBezTo>
                  <a:pt x="101" y="88"/>
                  <a:pt x="100" y="88"/>
                  <a:pt x="100" y="88"/>
                </a:cubicBezTo>
                <a:cubicBezTo>
                  <a:pt x="100" y="87"/>
                  <a:pt x="99" y="87"/>
                  <a:pt x="99" y="87"/>
                </a:cubicBezTo>
                <a:cubicBezTo>
                  <a:pt x="101" y="85"/>
                  <a:pt x="98" y="86"/>
                  <a:pt x="100" y="83"/>
                </a:cubicBezTo>
                <a:cubicBezTo>
                  <a:pt x="101" y="83"/>
                  <a:pt x="100" y="85"/>
                  <a:pt x="101" y="86"/>
                </a:cubicBezTo>
                <a:cubicBezTo>
                  <a:pt x="101" y="85"/>
                  <a:pt x="101" y="84"/>
                  <a:pt x="102" y="84"/>
                </a:cubicBezTo>
                <a:cubicBezTo>
                  <a:pt x="103" y="84"/>
                  <a:pt x="103" y="86"/>
                  <a:pt x="103" y="84"/>
                </a:cubicBezTo>
                <a:cubicBezTo>
                  <a:pt x="105" y="86"/>
                  <a:pt x="99" y="86"/>
                  <a:pt x="101" y="87"/>
                </a:cubicBezTo>
                <a:close/>
                <a:moveTo>
                  <a:pt x="51" y="84"/>
                </a:moveTo>
                <a:cubicBezTo>
                  <a:pt x="51" y="83"/>
                  <a:pt x="52" y="85"/>
                  <a:pt x="53" y="85"/>
                </a:cubicBezTo>
                <a:cubicBezTo>
                  <a:pt x="52" y="87"/>
                  <a:pt x="51" y="85"/>
                  <a:pt x="51" y="84"/>
                </a:cubicBezTo>
                <a:close/>
                <a:moveTo>
                  <a:pt x="77" y="84"/>
                </a:moveTo>
                <a:cubicBezTo>
                  <a:pt x="78" y="85"/>
                  <a:pt x="75" y="86"/>
                  <a:pt x="76" y="88"/>
                </a:cubicBezTo>
                <a:cubicBezTo>
                  <a:pt x="75" y="88"/>
                  <a:pt x="76" y="86"/>
                  <a:pt x="75" y="86"/>
                </a:cubicBezTo>
                <a:cubicBezTo>
                  <a:pt x="76" y="85"/>
                  <a:pt x="77" y="85"/>
                  <a:pt x="77" y="84"/>
                </a:cubicBezTo>
                <a:close/>
                <a:moveTo>
                  <a:pt x="98" y="91"/>
                </a:moveTo>
                <a:cubicBezTo>
                  <a:pt x="94" y="90"/>
                  <a:pt x="99" y="87"/>
                  <a:pt x="96" y="87"/>
                </a:cubicBezTo>
                <a:cubicBezTo>
                  <a:pt x="96" y="86"/>
                  <a:pt x="96" y="84"/>
                  <a:pt x="98" y="85"/>
                </a:cubicBezTo>
                <a:cubicBezTo>
                  <a:pt x="98" y="85"/>
                  <a:pt x="98" y="89"/>
                  <a:pt x="98" y="91"/>
                </a:cubicBezTo>
                <a:close/>
                <a:moveTo>
                  <a:pt x="16" y="87"/>
                </a:moveTo>
                <a:cubicBezTo>
                  <a:pt x="17" y="88"/>
                  <a:pt x="17" y="89"/>
                  <a:pt x="17" y="91"/>
                </a:cubicBezTo>
                <a:cubicBezTo>
                  <a:pt x="15" y="91"/>
                  <a:pt x="16" y="89"/>
                  <a:pt x="16" y="87"/>
                </a:cubicBezTo>
                <a:close/>
                <a:moveTo>
                  <a:pt x="19" y="88"/>
                </a:moveTo>
                <a:cubicBezTo>
                  <a:pt x="19" y="88"/>
                  <a:pt x="19" y="88"/>
                  <a:pt x="19" y="88"/>
                </a:cubicBezTo>
                <a:cubicBezTo>
                  <a:pt x="18" y="88"/>
                  <a:pt x="19" y="89"/>
                  <a:pt x="18" y="89"/>
                </a:cubicBezTo>
                <a:cubicBezTo>
                  <a:pt x="18" y="90"/>
                  <a:pt x="17" y="88"/>
                  <a:pt x="17" y="87"/>
                </a:cubicBezTo>
                <a:cubicBezTo>
                  <a:pt x="19" y="88"/>
                  <a:pt x="18" y="87"/>
                  <a:pt x="19" y="88"/>
                </a:cubicBezTo>
                <a:close/>
                <a:moveTo>
                  <a:pt x="113" y="87"/>
                </a:moveTo>
                <a:cubicBezTo>
                  <a:pt x="114" y="87"/>
                  <a:pt x="113" y="89"/>
                  <a:pt x="115" y="89"/>
                </a:cubicBezTo>
                <a:cubicBezTo>
                  <a:pt x="115" y="90"/>
                  <a:pt x="114" y="89"/>
                  <a:pt x="113" y="90"/>
                </a:cubicBezTo>
                <a:cubicBezTo>
                  <a:pt x="113" y="90"/>
                  <a:pt x="113" y="88"/>
                  <a:pt x="113" y="87"/>
                </a:cubicBezTo>
                <a:close/>
                <a:moveTo>
                  <a:pt x="29" y="88"/>
                </a:moveTo>
                <a:cubicBezTo>
                  <a:pt x="29" y="90"/>
                  <a:pt x="28" y="89"/>
                  <a:pt x="28" y="89"/>
                </a:cubicBezTo>
                <a:cubicBezTo>
                  <a:pt x="28" y="89"/>
                  <a:pt x="28" y="90"/>
                  <a:pt x="29" y="91"/>
                </a:cubicBezTo>
                <a:cubicBezTo>
                  <a:pt x="28" y="92"/>
                  <a:pt x="26" y="90"/>
                  <a:pt x="26" y="89"/>
                </a:cubicBezTo>
                <a:cubicBezTo>
                  <a:pt x="28" y="88"/>
                  <a:pt x="28" y="88"/>
                  <a:pt x="29" y="88"/>
                </a:cubicBezTo>
                <a:close/>
                <a:moveTo>
                  <a:pt x="92" y="89"/>
                </a:moveTo>
                <a:cubicBezTo>
                  <a:pt x="93" y="87"/>
                  <a:pt x="93" y="90"/>
                  <a:pt x="91" y="89"/>
                </a:cubicBezTo>
                <a:cubicBezTo>
                  <a:pt x="92" y="90"/>
                  <a:pt x="93" y="90"/>
                  <a:pt x="93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1"/>
                  <a:pt x="90" y="91"/>
                </a:cubicBezTo>
                <a:cubicBezTo>
                  <a:pt x="92" y="90"/>
                  <a:pt x="90" y="90"/>
                  <a:pt x="90" y="88"/>
                </a:cubicBezTo>
                <a:cubicBezTo>
                  <a:pt x="91" y="88"/>
                  <a:pt x="91" y="89"/>
                  <a:pt x="92" y="89"/>
                </a:cubicBezTo>
                <a:close/>
                <a:moveTo>
                  <a:pt x="21" y="91"/>
                </a:moveTo>
                <a:cubicBezTo>
                  <a:pt x="21" y="91"/>
                  <a:pt x="21" y="92"/>
                  <a:pt x="20" y="92"/>
                </a:cubicBezTo>
                <a:cubicBezTo>
                  <a:pt x="20" y="91"/>
                  <a:pt x="22" y="91"/>
                  <a:pt x="21" y="89"/>
                </a:cubicBezTo>
                <a:cubicBezTo>
                  <a:pt x="23" y="89"/>
                  <a:pt x="23" y="91"/>
                  <a:pt x="24" y="91"/>
                </a:cubicBezTo>
                <a:cubicBezTo>
                  <a:pt x="23" y="93"/>
                  <a:pt x="22" y="95"/>
                  <a:pt x="22" y="98"/>
                </a:cubicBezTo>
                <a:cubicBezTo>
                  <a:pt x="21" y="96"/>
                  <a:pt x="21" y="97"/>
                  <a:pt x="20" y="96"/>
                </a:cubicBezTo>
                <a:cubicBezTo>
                  <a:pt x="22" y="95"/>
                  <a:pt x="22" y="92"/>
                  <a:pt x="21" y="91"/>
                </a:cubicBezTo>
                <a:close/>
                <a:moveTo>
                  <a:pt x="106" y="90"/>
                </a:moveTo>
                <a:cubicBezTo>
                  <a:pt x="106" y="88"/>
                  <a:pt x="106" y="92"/>
                  <a:pt x="107" y="92"/>
                </a:cubicBezTo>
                <a:cubicBezTo>
                  <a:pt x="107" y="93"/>
                  <a:pt x="106" y="92"/>
                  <a:pt x="105" y="92"/>
                </a:cubicBezTo>
                <a:cubicBezTo>
                  <a:pt x="106" y="91"/>
                  <a:pt x="105" y="92"/>
                  <a:pt x="105" y="91"/>
                </a:cubicBezTo>
                <a:cubicBezTo>
                  <a:pt x="106" y="90"/>
                  <a:pt x="106" y="90"/>
                  <a:pt x="106" y="90"/>
                </a:cubicBezTo>
                <a:close/>
                <a:moveTo>
                  <a:pt x="46" y="90"/>
                </a:moveTo>
                <a:cubicBezTo>
                  <a:pt x="47" y="90"/>
                  <a:pt x="47" y="90"/>
                  <a:pt x="48" y="90"/>
                </a:cubicBezTo>
                <a:cubicBezTo>
                  <a:pt x="49" y="92"/>
                  <a:pt x="49" y="94"/>
                  <a:pt x="50" y="96"/>
                </a:cubicBezTo>
                <a:cubicBezTo>
                  <a:pt x="49" y="98"/>
                  <a:pt x="49" y="95"/>
                  <a:pt x="48" y="95"/>
                </a:cubicBezTo>
                <a:cubicBezTo>
                  <a:pt x="47" y="96"/>
                  <a:pt x="49" y="97"/>
                  <a:pt x="48" y="98"/>
                </a:cubicBezTo>
                <a:cubicBezTo>
                  <a:pt x="48" y="98"/>
                  <a:pt x="47" y="98"/>
                  <a:pt x="46" y="98"/>
                </a:cubicBezTo>
                <a:cubicBezTo>
                  <a:pt x="46" y="97"/>
                  <a:pt x="46" y="97"/>
                  <a:pt x="46" y="96"/>
                </a:cubicBezTo>
                <a:cubicBezTo>
                  <a:pt x="48" y="96"/>
                  <a:pt x="47" y="91"/>
                  <a:pt x="46" y="90"/>
                </a:cubicBezTo>
                <a:close/>
                <a:moveTo>
                  <a:pt x="28" y="97"/>
                </a:moveTo>
                <a:cubicBezTo>
                  <a:pt x="27" y="98"/>
                  <a:pt x="28" y="98"/>
                  <a:pt x="28" y="100"/>
                </a:cubicBezTo>
                <a:cubicBezTo>
                  <a:pt x="29" y="100"/>
                  <a:pt x="30" y="100"/>
                  <a:pt x="30" y="100"/>
                </a:cubicBezTo>
                <a:cubicBezTo>
                  <a:pt x="30" y="99"/>
                  <a:pt x="29" y="100"/>
                  <a:pt x="29" y="99"/>
                </a:cubicBezTo>
                <a:cubicBezTo>
                  <a:pt x="31" y="98"/>
                  <a:pt x="29" y="98"/>
                  <a:pt x="29" y="97"/>
                </a:cubicBezTo>
                <a:cubicBezTo>
                  <a:pt x="31" y="97"/>
                  <a:pt x="30" y="99"/>
                  <a:pt x="31" y="99"/>
                </a:cubicBezTo>
                <a:cubicBezTo>
                  <a:pt x="32" y="101"/>
                  <a:pt x="28" y="100"/>
                  <a:pt x="29" y="103"/>
                </a:cubicBezTo>
                <a:cubicBezTo>
                  <a:pt x="27" y="103"/>
                  <a:pt x="26" y="100"/>
                  <a:pt x="24" y="101"/>
                </a:cubicBezTo>
                <a:cubicBezTo>
                  <a:pt x="24" y="98"/>
                  <a:pt x="24" y="95"/>
                  <a:pt x="24" y="93"/>
                </a:cubicBezTo>
                <a:cubicBezTo>
                  <a:pt x="25" y="92"/>
                  <a:pt x="25" y="93"/>
                  <a:pt x="26" y="93"/>
                </a:cubicBezTo>
                <a:cubicBezTo>
                  <a:pt x="24" y="91"/>
                  <a:pt x="27" y="93"/>
                  <a:pt x="26" y="91"/>
                </a:cubicBezTo>
                <a:cubicBezTo>
                  <a:pt x="28" y="91"/>
                  <a:pt x="25" y="93"/>
                  <a:pt x="29" y="93"/>
                </a:cubicBezTo>
                <a:cubicBezTo>
                  <a:pt x="28" y="95"/>
                  <a:pt x="28" y="95"/>
                  <a:pt x="28" y="96"/>
                </a:cubicBezTo>
                <a:cubicBezTo>
                  <a:pt x="28" y="96"/>
                  <a:pt x="31" y="94"/>
                  <a:pt x="30" y="97"/>
                </a:cubicBezTo>
                <a:cubicBezTo>
                  <a:pt x="29" y="95"/>
                  <a:pt x="29" y="98"/>
                  <a:pt x="28" y="97"/>
                </a:cubicBezTo>
                <a:close/>
                <a:moveTo>
                  <a:pt x="18" y="92"/>
                </a:moveTo>
                <a:cubicBezTo>
                  <a:pt x="18" y="93"/>
                  <a:pt x="19" y="93"/>
                  <a:pt x="19" y="96"/>
                </a:cubicBezTo>
                <a:cubicBezTo>
                  <a:pt x="17" y="96"/>
                  <a:pt x="17" y="93"/>
                  <a:pt x="18" y="91"/>
                </a:cubicBezTo>
                <a:cubicBezTo>
                  <a:pt x="19" y="91"/>
                  <a:pt x="17" y="94"/>
                  <a:pt x="18" y="92"/>
                </a:cubicBezTo>
                <a:close/>
                <a:moveTo>
                  <a:pt x="31" y="92"/>
                </a:moveTo>
                <a:cubicBezTo>
                  <a:pt x="32" y="92"/>
                  <a:pt x="30" y="94"/>
                  <a:pt x="33" y="94"/>
                </a:cubicBezTo>
                <a:cubicBezTo>
                  <a:pt x="33" y="95"/>
                  <a:pt x="31" y="96"/>
                  <a:pt x="32" y="97"/>
                </a:cubicBezTo>
                <a:cubicBezTo>
                  <a:pt x="32" y="97"/>
                  <a:pt x="32" y="97"/>
                  <a:pt x="31" y="97"/>
                </a:cubicBezTo>
                <a:cubicBezTo>
                  <a:pt x="32" y="96"/>
                  <a:pt x="31" y="93"/>
                  <a:pt x="29" y="95"/>
                </a:cubicBezTo>
                <a:cubicBezTo>
                  <a:pt x="29" y="95"/>
                  <a:pt x="30" y="94"/>
                  <a:pt x="29" y="93"/>
                </a:cubicBezTo>
                <a:cubicBezTo>
                  <a:pt x="31" y="95"/>
                  <a:pt x="31" y="93"/>
                  <a:pt x="31" y="92"/>
                </a:cubicBezTo>
                <a:close/>
                <a:moveTo>
                  <a:pt x="101" y="92"/>
                </a:moveTo>
                <a:cubicBezTo>
                  <a:pt x="102" y="92"/>
                  <a:pt x="103" y="96"/>
                  <a:pt x="101" y="95"/>
                </a:cubicBezTo>
                <a:cubicBezTo>
                  <a:pt x="101" y="93"/>
                  <a:pt x="101" y="94"/>
                  <a:pt x="101" y="92"/>
                </a:cubicBezTo>
                <a:close/>
                <a:moveTo>
                  <a:pt x="96" y="93"/>
                </a:moveTo>
                <a:cubicBezTo>
                  <a:pt x="96" y="92"/>
                  <a:pt x="96" y="93"/>
                  <a:pt x="97" y="93"/>
                </a:cubicBezTo>
                <a:cubicBezTo>
                  <a:pt x="99" y="92"/>
                  <a:pt x="96" y="93"/>
                  <a:pt x="96" y="95"/>
                </a:cubicBezTo>
                <a:cubicBezTo>
                  <a:pt x="97" y="95"/>
                  <a:pt x="97" y="95"/>
                  <a:pt x="97" y="94"/>
                </a:cubicBezTo>
                <a:cubicBezTo>
                  <a:pt x="97" y="95"/>
                  <a:pt x="97" y="95"/>
                  <a:pt x="97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6" y="95"/>
                  <a:pt x="95" y="93"/>
                  <a:pt x="96" y="93"/>
                </a:cubicBezTo>
                <a:cubicBezTo>
                  <a:pt x="96" y="93"/>
                  <a:pt x="96" y="93"/>
                  <a:pt x="96" y="93"/>
                </a:cubicBezTo>
                <a:close/>
                <a:moveTo>
                  <a:pt x="109" y="92"/>
                </a:moveTo>
                <a:cubicBezTo>
                  <a:pt x="111" y="94"/>
                  <a:pt x="108" y="94"/>
                  <a:pt x="108" y="95"/>
                </a:cubicBezTo>
                <a:cubicBezTo>
                  <a:pt x="106" y="94"/>
                  <a:pt x="109" y="93"/>
                  <a:pt x="109" y="92"/>
                </a:cubicBezTo>
                <a:close/>
                <a:moveTo>
                  <a:pt x="38" y="93"/>
                </a:moveTo>
                <a:cubicBezTo>
                  <a:pt x="39" y="94"/>
                  <a:pt x="40" y="98"/>
                  <a:pt x="38" y="98"/>
                </a:cubicBezTo>
                <a:cubicBezTo>
                  <a:pt x="38" y="95"/>
                  <a:pt x="38" y="95"/>
                  <a:pt x="38" y="93"/>
                </a:cubicBezTo>
                <a:close/>
                <a:moveTo>
                  <a:pt x="57" y="94"/>
                </a:moveTo>
                <a:cubicBezTo>
                  <a:pt x="58" y="94"/>
                  <a:pt x="59" y="95"/>
                  <a:pt x="59" y="97"/>
                </a:cubicBezTo>
                <a:cubicBezTo>
                  <a:pt x="57" y="97"/>
                  <a:pt x="57" y="95"/>
                  <a:pt x="57" y="94"/>
                </a:cubicBezTo>
                <a:close/>
                <a:moveTo>
                  <a:pt x="93" y="97"/>
                </a:moveTo>
                <a:cubicBezTo>
                  <a:pt x="91" y="97"/>
                  <a:pt x="92" y="95"/>
                  <a:pt x="92" y="94"/>
                </a:cubicBezTo>
                <a:cubicBezTo>
                  <a:pt x="93" y="94"/>
                  <a:pt x="95" y="93"/>
                  <a:pt x="95" y="95"/>
                </a:cubicBezTo>
                <a:cubicBezTo>
                  <a:pt x="93" y="93"/>
                  <a:pt x="94" y="96"/>
                  <a:pt x="93" y="97"/>
                </a:cubicBezTo>
                <a:close/>
                <a:moveTo>
                  <a:pt x="103" y="95"/>
                </a:moveTo>
                <a:cubicBezTo>
                  <a:pt x="106" y="96"/>
                  <a:pt x="105" y="97"/>
                  <a:pt x="105" y="100"/>
                </a:cubicBezTo>
                <a:cubicBezTo>
                  <a:pt x="103" y="99"/>
                  <a:pt x="104" y="99"/>
                  <a:pt x="102" y="100"/>
                </a:cubicBezTo>
                <a:cubicBezTo>
                  <a:pt x="102" y="97"/>
                  <a:pt x="103" y="97"/>
                  <a:pt x="102" y="96"/>
                </a:cubicBezTo>
                <a:cubicBezTo>
                  <a:pt x="103" y="95"/>
                  <a:pt x="103" y="95"/>
                  <a:pt x="103" y="95"/>
                </a:cubicBezTo>
                <a:close/>
                <a:moveTo>
                  <a:pt x="35" y="96"/>
                </a:moveTo>
                <a:cubicBezTo>
                  <a:pt x="35" y="98"/>
                  <a:pt x="36" y="102"/>
                  <a:pt x="34" y="104"/>
                </a:cubicBezTo>
                <a:cubicBezTo>
                  <a:pt x="32" y="102"/>
                  <a:pt x="34" y="98"/>
                  <a:pt x="35" y="96"/>
                </a:cubicBezTo>
                <a:close/>
                <a:moveTo>
                  <a:pt x="90" y="96"/>
                </a:moveTo>
                <a:cubicBezTo>
                  <a:pt x="91" y="97"/>
                  <a:pt x="88" y="98"/>
                  <a:pt x="87" y="98"/>
                </a:cubicBezTo>
                <a:cubicBezTo>
                  <a:pt x="87" y="98"/>
                  <a:pt x="87" y="98"/>
                  <a:pt x="87" y="98"/>
                </a:cubicBezTo>
                <a:cubicBezTo>
                  <a:pt x="87" y="97"/>
                  <a:pt x="86" y="97"/>
                  <a:pt x="86" y="97"/>
                </a:cubicBezTo>
                <a:cubicBezTo>
                  <a:pt x="87" y="95"/>
                  <a:pt x="89" y="98"/>
                  <a:pt x="90" y="96"/>
                </a:cubicBezTo>
                <a:close/>
                <a:moveTo>
                  <a:pt x="119" y="103"/>
                </a:moveTo>
                <a:cubicBezTo>
                  <a:pt x="117" y="103"/>
                  <a:pt x="118" y="106"/>
                  <a:pt x="116" y="106"/>
                </a:cubicBezTo>
                <a:cubicBezTo>
                  <a:pt x="116" y="103"/>
                  <a:pt x="117" y="102"/>
                  <a:pt x="116" y="100"/>
                </a:cubicBezTo>
                <a:cubicBezTo>
                  <a:pt x="117" y="101"/>
                  <a:pt x="116" y="98"/>
                  <a:pt x="118" y="97"/>
                </a:cubicBezTo>
                <a:cubicBezTo>
                  <a:pt x="120" y="96"/>
                  <a:pt x="117" y="99"/>
                  <a:pt x="119" y="99"/>
                </a:cubicBezTo>
                <a:cubicBezTo>
                  <a:pt x="118" y="99"/>
                  <a:pt x="119" y="101"/>
                  <a:pt x="119" y="103"/>
                </a:cubicBezTo>
                <a:close/>
                <a:moveTo>
                  <a:pt x="97" y="98"/>
                </a:moveTo>
                <a:cubicBezTo>
                  <a:pt x="97" y="98"/>
                  <a:pt x="98" y="98"/>
                  <a:pt x="98" y="98"/>
                </a:cubicBezTo>
                <a:cubicBezTo>
                  <a:pt x="98" y="99"/>
                  <a:pt x="97" y="99"/>
                  <a:pt x="98" y="101"/>
                </a:cubicBezTo>
                <a:cubicBezTo>
                  <a:pt x="97" y="100"/>
                  <a:pt x="97" y="100"/>
                  <a:pt x="96" y="100"/>
                </a:cubicBezTo>
                <a:cubicBezTo>
                  <a:pt x="97" y="100"/>
                  <a:pt x="97" y="99"/>
                  <a:pt x="97" y="98"/>
                </a:cubicBezTo>
                <a:close/>
                <a:moveTo>
                  <a:pt x="38" y="99"/>
                </a:moveTo>
                <a:cubicBezTo>
                  <a:pt x="40" y="99"/>
                  <a:pt x="38" y="103"/>
                  <a:pt x="37" y="103"/>
                </a:cubicBezTo>
                <a:cubicBezTo>
                  <a:pt x="36" y="102"/>
                  <a:pt x="36" y="100"/>
                  <a:pt x="38" y="99"/>
                </a:cubicBezTo>
                <a:close/>
                <a:moveTo>
                  <a:pt x="50" y="103"/>
                </a:moveTo>
                <a:cubicBezTo>
                  <a:pt x="49" y="102"/>
                  <a:pt x="49" y="103"/>
                  <a:pt x="48" y="103"/>
                </a:cubicBezTo>
                <a:cubicBezTo>
                  <a:pt x="48" y="102"/>
                  <a:pt x="48" y="102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9" y="101"/>
                  <a:pt x="49" y="100"/>
                  <a:pt x="50" y="100"/>
                </a:cubicBezTo>
                <a:cubicBezTo>
                  <a:pt x="51" y="99"/>
                  <a:pt x="49" y="102"/>
                  <a:pt x="51" y="101"/>
                </a:cubicBezTo>
                <a:cubicBezTo>
                  <a:pt x="51" y="103"/>
                  <a:pt x="49" y="104"/>
                  <a:pt x="50" y="106"/>
                </a:cubicBezTo>
                <a:cubicBezTo>
                  <a:pt x="48" y="106"/>
                  <a:pt x="48" y="108"/>
                  <a:pt x="48" y="110"/>
                </a:cubicBezTo>
                <a:cubicBezTo>
                  <a:pt x="50" y="108"/>
                  <a:pt x="49" y="108"/>
                  <a:pt x="51" y="105"/>
                </a:cubicBezTo>
                <a:cubicBezTo>
                  <a:pt x="53" y="106"/>
                  <a:pt x="51" y="109"/>
                  <a:pt x="52" y="109"/>
                </a:cubicBezTo>
                <a:cubicBezTo>
                  <a:pt x="52" y="110"/>
                  <a:pt x="50" y="109"/>
                  <a:pt x="51" y="110"/>
                </a:cubicBezTo>
                <a:cubicBezTo>
                  <a:pt x="50" y="110"/>
                  <a:pt x="50" y="111"/>
                  <a:pt x="49" y="111"/>
                </a:cubicBezTo>
                <a:cubicBezTo>
                  <a:pt x="49" y="110"/>
                  <a:pt x="48" y="110"/>
                  <a:pt x="48" y="111"/>
                </a:cubicBezTo>
                <a:cubicBezTo>
                  <a:pt x="47" y="111"/>
                  <a:pt x="48" y="109"/>
                  <a:pt x="48" y="109"/>
                </a:cubicBezTo>
                <a:cubicBezTo>
                  <a:pt x="48" y="108"/>
                  <a:pt x="48" y="109"/>
                  <a:pt x="47" y="109"/>
                </a:cubicBezTo>
                <a:cubicBezTo>
                  <a:pt x="46" y="108"/>
                  <a:pt x="46" y="107"/>
                  <a:pt x="45" y="106"/>
                </a:cubicBezTo>
                <a:cubicBezTo>
                  <a:pt x="45" y="104"/>
                  <a:pt x="47" y="105"/>
                  <a:pt x="46" y="103"/>
                </a:cubicBezTo>
                <a:cubicBezTo>
                  <a:pt x="48" y="104"/>
                  <a:pt x="48" y="106"/>
                  <a:pt x="50" y="103"/>
                </a:cubicBezTo>
                <a:close/>
                <a:moveTo>
                  <a:pt x="65" y="100"/>
                </a:moveTo>
                <a:cubicBezTo>
                  <a:pt x="66" y="101"/>
                  <a:pt x="64" y="102"/>
                  <a:pt x="65" y="103"/>
                </a:cubicBezTo>
                <a:cubicBezTo>
                  <a:pt x="64" y="102"/>
                  <a:pt x="64" y="103"/>
                  <a:pt x="62" y="103"/>
                </a:cubicBezTo>
                <a:cubicBezTo>
                  <a:pt x="62" y="102"/>
                  <a:pt x="62" y="102"/>
                  <a:pt x="62" y="101"/>
                </a:cubicBezTo>
                <a:cubicBezTo>
                  <a:pt x="64" y="102"/>
                  <a:pt x="64" y="102"/>
                  <a:pt x="65" y="100"/>
                </a:cubicBezTo>
                <a:close/>
                <a:moveTo>
                  <a:pt x="74" y="107"/>
                </a:moveTo>
                <a:cubicBezTo>
                  <a:pt x="73" y="108"/>
                  <a:pt x="71" y="105"/>
                  <a:pt x="71" y="108"/>
                </a:cubicBezTo>
                <a:cubicBezTo>
                  <a:pt x="70" y="107"/>
                  <a:pt x="69" y="106"/>
                  <a:pt x="69" y="105"/>
                </a:cubicBezTo>
                <a:cubicBezTo>
                  <a:pt x="69" y="104"/>
                  <a:pt x="70" y="104"/>
                  <a:pt x="70" y="103"/>
                </a:cubicBezTo>
                <a:cubicBezTo>
                  <a:pt x="68" y="102"/>
                  <a:pt x="69" y="104"/>
                  <a:pt x="68" y="104"/>
                </a:cubicBezTo>
                <a:cubicBezTo>
                  <a:pt x="67" y="105"/>
                  <a:pt x="68" y="101"/>
                  <a:pt x="66" y="102"/>
                </a:cubicBezTo>
                <a:cubicBezTo>
                  <a:pt x="66" y="99"/>
                  <a:pt x="68" y="102"/>
                  <a:pt x="70" y="100"/>
                </a:cubicBezTo>
                <a:cubicBezTo>
                  <a:pt x="71" y="102"/>
                  <a:pt x="73" y="103"/>
                  <a:pt x="74" y="107"/>
                </a:cubicBezTo>
                <a:close/>
                <a:moveTo>
                  <a:pt x="115" y="103"/>
                </a:moveTo>
                <a:cubicBezTo>
                  <a:pt x="115" y="100"/>
                  <a:pt x="117" y="103"/>
                  <a:pt x="114" y="103"/>
                </a:cubicBezTo>
                <a:cubicBezTo>
                  <a:pt x="117" y="104"/>
                  <a:pt x="114" y="105"/>
                  <a:pt x="115" y="105"/>
                </a:cubicBezTo>
                <a:cubicBezTo>
                  <a:pt x="114" y="106"/>
                  <a:pt x="113" y="107"/>
                  <a:pt x="112" y="106"/>
                </a:cubicBezTo>
                <a:cubicBezTo>
                  <a:pt x="114" y="105"/>
                  <a:pt x="114" y="102"/>
                  <a:pt x="113" y="101"/>
                </a:cubicBezTo>
                <a:cubicBezTo>
                  <a:pt x="113" y="101"/>
                  <a:pt x="114" y="101"/>
                  <a:pt x="114" y="101"/>
                </a:cubicBezTo>
                <a:cubicBezTo>
                  <a:pt x="115" y="101"/>
                  <a:pt x="114" y="103"/>
                  <a:pt x="115" y="103"/>
                </a:cubicBezTo>
                <a:close/>
                <a:moveTo>
                  <a:pt x="24" y="102"/>
                </a:moveTo>
                <a:cubicBezTo>
                  <a:pt x="25" y="103"/>
                  <a:pt x="28" y="102"/>
                  <a:pt x="29" y="104"/>
                </a:cubicBezTo>
                <a:cubicBezTo>
                  <a:pt x="27" y="104"/>
                  <a:pt x="26" y="103"/>
                  <a:pt x="25" y="103"/>
                </a:cubicBezTo>
                <a:cubicBezTo>
                  <a:pt x="26" y="102"/>
                  <a:pt x="24" y="103"/>
                  <a:pt x="24" y="102"/>
                </a:cubicBezTo>
                <a:close/>
                <a:moveTo>
                  <a:pt x="82" y="103"/>
                </a:moveTo>
                <a:cubicBezTo>
                  <a:pt x="82" y="102"/>
                  <a:pt x="82" y="102"/>
                  <a:pt x="82" y="102"/>
                </a:cubicBezTo>
                <a:cubicBezTo>
                  <a:pt x="83" y="101"/>
                  <a:pt x="82" y="103"/>
                  <a:pt x="83" y="104"/>
                </a:cubicBezTo>
                <a:cubicBezTo>
                  <a:pt x="82" y="104"/>
                  <a:pt x="82" y="102"/>
                  <a:pt x="81" y="104"/>
                </a:cubicBezTo>
                <a:cubicBezTo>
                  <a:pt x="80" y="104"/>
                  <a:pt x="82" y="103"/>
                  <a:pt x="82" y="103"/>
                </a:cubicBezTo>
                <a:close/>
                <a:moveTo>
                  <a:pt x="89" y="102"/>
                </a:moveTo>
                <a:cubicBezTo>
                  <a:pt x="92" y="103"/>
                  <a:pt x="87" y="103"/>
                  <a:pt x="87" y="104"/>
                </a:cubicBezTo>
                <a:cubicBezTo>
                  <a:pt x="85" y="102"/>
                  <a:pt x="89" y="104"/>
                  <a:pt x="89" y="102"/>
                </a:cubicBezTo>
                <a:close/>
                <a:moveTo>
                  <a:pt x="43" y="103"/>
                </a:moveTo>
                <a:cubicBezTo>
                  <a:pt x="46" y="103"/>
                  <a:pt x="42" y="107"/>
                  <a:pt x="42" y="103"/>
                </a:cubicBezTo>
                <a:cubicBezTo>
                  <a:pt x="43" y="102"/>
                  <a:pt x="43" y="104"/>
                  <a:pt x="43" y="103"/>
                </a:cubicBezTo>
                <a:close/>
                <a:moveTo>
                  <a:pt x="100" y="103"/>
                </a:moveTo>
                <a:cubicBezTo>
                  <a:pt x="101" y="103"/>
                  <a:pt x="100" y="106"/>
                  <a:pt x="99" y="105"/>
                </a:cubicBezTo>
                <a:cubicBezTo>
                  <a:pt x="98" y="103"/>
                  <a:pt x="100" y="104"/>
                  <a:pt x="100" y="103"/>
                </a:cubicBezTo>
                <a:close/>
                <a:moveTo>
                  <a:pt x="90" y="107"/>
                </a:moveTo>
                <a:cubicBezTo>
                  <a:pt x="91" y="106"/>
                  <a:pt x="91" y="105"/>
                  <a:pt x="92" y="103"/>
                </a:cubicBezTo>
                <a:cubicBezTo>
                  <a:pt x="95" y="106"/>
                  <a:pt x="90" y="109"/>
                  <a:pt x="90" y="112"/>
                </a:cubicBezTo>
                <a:cubicBezTo>
                  <a:pt x="89" y="112"/>
                  <a:pt x="90" y="111"/>
                  <a:pt x="90" y="111"/>
                </a:cubicBezTo>
                <a:cubicBezTo>
                  <a:pt x="90" y="111"/>
                  <a:pt x="89" y="111"/>
                  <a:pt x="89" y="111"/>
                </a:cubicBezTo>
                <a:cubicBezTo>
                  <a:pt x="89" y="110"/>
                  <a:pt x="88" y="108"/>
                  <a:pt x="89" y="108"/>
                </a:cubicBezTo>
                <a:cubicBezTo>
                  <a:pt x="89" y="107"/>
                  <a:pt x="89" y="107"/>
                  <a:pt x="88" y="106"/>
                </a:cubicBezTo>
                <a:cubicBezTo>
                  <a:pt x="87" y="106"/>
                  <a:pt x="89" y="108"/>
                  <a:pt x="88" y="108"/>
                </a:cubicBezTo>
                <a:cubicBezTo>
                  <a:pt x="86" y="107"/>
                  <a:pt x="87" y="107"/>
                  <a:pt x="87" y="105"/>
                </a:cubicBezTo>
                <a:cubicBezTo>
                  <a:pt x="88" y="105"/>
                  <a:pt x="87" y="106"/>
                  <a:pt x="88" y="106"/>
                </a:cubicBezTo>
                <a:cubicBezTo>
                  <a:pt x="88" y="106"/>
                  <a:pt x="88" y="105"/>
                  <a:pt x="89" y="105"/>
                </a:cubicBezTo>
                <a:cubicBezTo>
                  <a:pt x="89" y="106"/>
                  <a:pt x="88" y="106"/>
                  <a:pt x="90" y="107"/>
                </a:cubicBezTo>
                <a:close/>
                <a:moveTo>
                  <a:pt x="76" y="110"/>
                </a:moveTo>
                <a:cubicBezTo>
                  <a:pt x="75" y="108"/>
                  <a:pt x="79" y="107"/>
                  <a:pt x="77" y="104"/>
                </a:cubicBezTo>
                <a:cubicBezTo>
                  <a:pt x="79" y="107"/>
                  <a:pt x="79" y="104"/>
                  <a:pt x="81" y="105"/>
                </a:cubicBezTo>
                <a:cubicBezTo>
                  <a:pt x="81" y="107"/>
                  <a:pt x="79" y="106"/>
                  <a:pt x="78" y="108"/>
                </a:cubicBezTo>
                <a:cubicBezTo>
                  <a:pt x="79" y="110"/>
                  <a:pt x="80" y="107"/>
                  <a:pt x="80" y="108"/>
                </a:cubicBezTo>
                <a:cubicBezTo>
                  <a:pt x="80" y="110"/>
                  <a:pt x="77" y="108"/>
                  <a:pt x="76" y="110"/>
                </a:cubicBezTo>
                <a:close/>
                <a:moveTo>
                  <a:pt x="65" y="105"/>
                </a:moveTo>
                <a:cubicBezTo>
                  <a:pt x="65" y="107"/>
                  <a:pt x="66" y="108"/>
                  <a:pt x="65" y="109"/>
                </a:cubicBezTo>
                <a:cubicBezTo>
                  <a:pt x="64" y="108"/>
                  <a:pt x="64" y="107"/>
                  <a:pt x="65" y="105"/>
                </a:cubicBezTo>
                <a:close/>
                <a:moveTo>
                  <a:pt x="28" y="106"/>
                </a:moveTo>
                <a:cubicBezTo>
                  <a:pt x="28" y="106"/>
                  <a:pt x="28" y="107"/>
                  <a:pt x="28" y="107"/>
                </a:cubicBezTo>
                <a:cubicBezTo>
                  <a:pt x="30" y="108"/>
                  <a:pt x="28" y="110"/>
                  <a:pt x="29" y="112"/>
                </a:cubicBezTo>
                <a:cubicBezTo>
                  <a:pt x="29" y="112"/>
                  <a:pt x="28" y="112"/>
                  <a:pt x="28" y="112"/>
                </a:cubicBezTo>
                <a:cubicBezTo>
                  <a:pt x="26" y="109"/>
                  <a:pt x="28" y="109"/>
                  <a:pt x="28" y="106"/>
                </a:cubicBezTo>
                <a:close/>
                <a:moveTo>
                  <a:pt x="31" y="108"/>
                </a:moveTo>
                <a:cubicBezTo>
                  <a:pt x="32" y="109"/>
                  <a:pt x="32" y="109"/>
                  <a:pt x="31" y="109"/>
                </a:cubicBezTo>
                <a:cubicBezTo>
                  <a:pt x="31" y="110"/>
                  <a:pt x="32" y="110"/>
                  <a:pt x="32" y="112"/>
                </a:cubicBezTo>
                <a:cubicBezTo>
                  <a:pt x="32" y="112"/>
                  <a:pt x="31" y="112"/>
                  <a:pt x="31" y="112"/>
                </a:cubicBezTo>
                <a:cubicBezTo>
                  <a:pt x="30" y="112"/>
                  <a:pt x="30" y="110"/>
                  <a:pt x="30" y="112"/>
                </a:cubicBezTo>
                <a:cubicBezTo>
                  <a:pt x="29" y="111"/>
                  <a:pt x="29" y="110"/>
                  <a:pt x="29" y="109"/>
                </a:cubicBezTo>
                <a:cubicBezTo>
                  <a:pt x="31" y="109"/>
                  <a:pt x="31" y="109"/>
                  <a:pt x="31" y="108"/>
                </a:cubicBezTo>
                <a:close/>
                <a:moveTo>
                  <a:pt x="59" y="112"/>
                </a:moveTo>
                <a:cubicBezTo>
                  <a:pt x="58" y="112"/>
                  <a:pt x="59" y="110"/>
                  <a:pt x="58" y="110"/>
                </a:cubicBezTo>
                <a:cubicBezTo>
                  <a:pt x="59" y="110"/>
                  <a:pt x="59" y="108"/>
                  <a:pt x="58" y="107"/>
                </a:cubicBezTo>
                <a:cubicBezTo>
                  <a:pt x="60" y="105"/>
                  <a:pt x="59" y="110"/>
                  <a:pt x="61" y="110"/>
                </a:cubicBezTo>
                <a:cubicBezTo>
                  <a:pt x="59" y="110"/>
                  <a:pt x="60" y="111"/>
                  <a:pt x="59" y="112"/>
                </a:cubicBezTo>
                <a:close/>
                <a:moveTo>
                  <a:pt x="47" y="111"/>
                </a:moveTo>
                <a:cubicBezTo>
                  <a:pt x="48" y="112"/>
                  <a:pt x="47" y="113"/>
                  <a:pt x="47" y="115"/>
                </a:cubicBezTo>
                <a:cubicBezTo>
                  <a:pt x="46" y="115"/>
                  <a:pt x="46" y="116"/>
                  <a:pt x="46" y="116"/>
                </a:cubicBezTo>
                <a:cubicBezTo>
                  <a:pt x="45" y="116"/>
                  <a:pt x="46" y="115"/>
                  <a:pt x="45" y="115"/>
                </a:cubicBezTo>
                <a:cubicBezTo>
                  <a:pt x="45" y="114"/>
                  <a:pt x="46" y="114"/>
                  <a:pt x="46" y="114"/>
                </a:cubicBezTo>
                <a:cubicBezTo>
                  <a:pt x="46" y="112"/>
                  <a:pt x="44" y="114"/>
                  <a:pt x="43" y="113"/>
                </a:cubicBezTo>
                <a:cubicBezTo>
                  <a:pt x="43" y="111"/>
                  <a:pt x="44" y="109"/>
                  <a:pt x="44" y="107"/>
                </a:cubicBezTo>
                <a:cubicBezTo>
                  <a:pt x="45" y="109"/>
                  <a:pt x="47" y="110"/>
                  <a:pt x="45" y="112"/>
                </a:cubicBezTo>
                <a:cubicBezTo>
                  <a:pt x="46" y="112"/>
                  <a:pt x="47" y="112"/>
                  <a:pt x="47" y="111"/>
                </a:cubicBezTo>
                <a:close/>
                <a:moveTo>
                  <a:pt x="84" y="107"/>
                </a:moveTo>
                <a:cubicBezTo>
                  <a:pt x="85" y="107"/>
                  <a:pt x="85" y="110"/>
                  <a:pt x="84" y="110"/>
                </a:cubicBezTo>
                <a:cubicBezTo>
                  <a:pt x="83" y="110"/>
                  <a:pt x="84" y="108"/>
                  <a:pt x="84" y="107"/>
                </a:cubicBezTo>
                <a:close/>
                <a:moveTo>
                  <a:pt x="101" y="111"/>
                </a:moveTo>
                <a:cubicBezTo>
                  <a:pt x="101" y="111"/>
                  <a:pt x="101" y="111"/>
                  <a:pt x="101" y="112"/>
                </a:cubicBezTo>
                <a:cubicBezTo>
                  <a:pt x="98" y="112"/>
                  <a:pt x="99" y="111"/>
                  <a:pt x="99" y="114"/>
                </a:cubicBezTo>
                <a:cubicBezTo>
                  <a:pt x="98" y="113"/>
                  <a:pt x="97" y="113"/>
                  <a:pt x="97" y="113"/>
                </a:cubicBezTo>
                <a:cubicBezTo>
                  <a:pt x="96" y="113"/>
                  <a:pt x="96" y="113"/>
                  <a:pt x="96" y="114"/>
                </a:cubicBezTo>
                <a:cubicBezTo>
                  <a:pt x="98" y="115"/>
                  <a:pt x="94" y="117"/>
                  <a:pt x="94" y="117"/>
                </a:cubicBezTo>
                <a:cubicBezTo>
                  <a:pt x="93" y="117"/>
                  <a:pt x="94" y="115"/>
                  <a:pt x="95" y="116"/>
                </a:cubicBezTo>
                <a:cubicBezTo>
                  <a:pt x="95" y="115"/>
                  <a:pt x="95" y="113"/>
                  <a:pt x="93" y="114"/>
                </a:cubicBezTo>
                <a:cubicBezTo>
                  <a:pt x="94" y="113"/>
                  <a:pt x="94" y="112"/>
                  <a:pt x="93" y="112"/>
                </a:cubicBezTo>
                <a:cubicBezTo>
                  <a:pt x="95" y="112"/>
                  <a:pt x="95" y="110"/>
                  <a:pt x="97" y="109"/>
                </a:cubicBezTo>
                <a:cubicBezTo>
                  <a:pt x="97" y="110"/>
                  <a:pt x="97" y="111"/>
                  <a:pt x="97" y="111"/>
                </a:cubicBezTo>
                <a:cubicBezTo>
                  <a:pt x="98" y="111"/>
                  <a:pt x="100" y="112"/>
                  <a:pt x="101" y="111"/>
                </a:cubicBezTo>
                <a:close/>
                <a:moveTo>
                  <a:pt x="100" y="111"/>
                </a:moveTo>
                <a:cubicBezTo>
                  <a:pt x="98" y="111"/>
                  <a:pt x="98" y="109"/>
                  <a:pt x="98" y="108"/>
                </a:cubicBezTo>
                <a:cubicBezTo>
                  <a:pt x="99" y="108"/>
                  <a:pt x="99" y="108"/>
                  <a:pt x="100" y="108"/>
                </a:cubicBezTo>
                <a:cubicBezTo>
                  <a:pt x="99" y="109"/>
                  <a:pt x="100" y="109"/>
                  <a:pt x="100" y="111"/>
                </a:cubicBezTo>
                <a:close/>
                <a:moveTo>
                  <a:pt x="38" y="110"/>
                </a:moveTo>
                <a:cubicBezTo>
                  <a:pt x="39" y="111"/>
                  <a:pt x="40" y="111"/>
                  <a:pt x="41" y="111"/>
                </a:cubicBezTo>
                <a:cubicBezTo>
                  <a:pt x="40" y="112"/>
                  <a:pt x="41" y="115"/>
                  <a:pt x="39" y="115"/>
                </a:cubicBezTo>
                <a:cubicBezTo>
                  <a:pt x="39" y="114"/>
                  <a:pt x="38" y="113"/>
                  <a:pt x="39" y="112"/>
                </a:cubicBezTo>
                <a:cubicBezTo>
                  <a:pt x="39" y="111"/>
                  <a:pt x="37" y="112"/>
                  <a:pt x="38" y="113"/>
                </a:cubicBezTo>
                <a:cubicBezTo>
                  <a:pt x="36" y="112"/>
                  <a:pt x="38" y="111"/>
                  <a:pt x="38" y="110"/>
                </a:cubicBezTo>
                <a:close/>
                <a:moveTo>
                  <a:pt x="53" y="111"/>
                </a:moveTo>
                <a:cubicBezTo>
                  <a:pt x="54" y="111"/>
                  <a:pt x="54" y="113"/>
                  <a:pt x="54" y="115"/>
                </a:cubicBezTo>
                <a:cubicBezTo>
                  <a:pt x="53" y="115"/>
                  <a:pt x="53" y="115"/>
                  <a:pt x="52" y="115"/>
                </a:cubicBezTo>
                <a:cubicBezTo>
                  <a:pt x="52" y="113"/>
                  <a:pt x="53" y="112"/>
                  <a:pt x="53" y="111"/>
                </a:cubicBezTo>
                <a:close/>
                <a:moveTo>
                  <a:pt x="108" y="111"/>
                </a:moveTo>
                <a:cubicBezTo>
                  <a:pt x="108" y="112"/>
                  <a:pt x="107" y="113"/>
                  <a:pt x="106" y="113"/>
                </a:cubicBezTo>
                <a:cubicBezTo>
                  <a:pt x="106" y="112"/>
                  <a:pt x="106" y="111"/>
                  <a:pt x="108" y="111"/>
                </a:cubicBezTo>
                <a:close/>
                <a:moveTo>
                  <a:pt x="73" y="117"/>
                </a:moveTo>
                <a:cubicBezTo>
                  <a:pt x="70" y="116"/>
                  <a:pt x="73" y="114"/>
                  <a:pt x="73" y="111"/>
                </a:cubicBezTo>
                <a:cubicBezTo>
                  <a:pt x="75" y="112"/>
                  <a:pt x="74" y="115"/>
                  <a:pt x="73" y="117"/>
                </a:cubicBezTo>
                <a:close/>
                <a:moveTo>
                  <a:pt x="84" y="114"/>
                </a:moveTo>
                <a:cubicBezTo>
                  <a:pt x="85" y="114"/>
                  <a:pt x="82" y="115"/>
                  <a:pt x="83" y="116"/>
                </a:cubicBezTo>
                <a:cubicBezTo>
                  <a:pt x="82" y="115"/>
                  <a:pt x="83" y="112"/>
                  <a:pt x="84" y="112"/>
                </a:cubicBezTo>
                <a:cubicBezTo>
                  <a:pt x="85" y="113"/>
                  <a:pt x="83" y="115"/>
                  <a:pt x="84" y="114"/>
                </a:cubicBezTo>
                <a:close/>
                <a:moveTo>
                  <a:pt x="87" y="112"/>
                </a:moveTo>
                <a:cubicBezTo>
                  <a:pt x="87" y="113"/>
                  <a:pt x="87" y="113"/>
                  <a:pt x="86" y="113"/>
                </a:cubicBezTo>
                <a:cubicBezTo>
                  <a:pt x="86" y="114"/>
                  <a:pt x="87" y="113"/>
                  <a:pt x="87" y="114"/>
                </a:cubicBezTo>
                <a:cubicBezTo>
                  <a:pt x="86" y="114"/>
                  <a:pt x="87" y="117"/>
                  <a:pt x="85" y="116"/>
                </a:cubicBezTo>
                <a:cubicBezTo>
                  <a:pt x="86" y="115"/>
                  <a:pt x="84" y="112"/>
                  <a:pt x="87" y="112"/>
                </a:cubicBezTo>
                <a:close/>
                <a:moveTo>
                  <a:pt x="63" y="114"/>
                </a:moveTo>
                <a:cubicBezTo>
                  <a:pt x="63" y="114"/>
                  <a:pt x="64" y="114"/>
                  <a:pt x="64" y="113"/>
                </a:cubicBezTo>
                <a:cubicBezTo>
                  <a:pt x="65" y="113"/>
                  <a:pt x="64" y="116"/>
                  <a:pt x="66" y="115"/>
                </a:cubicBezTo>
                <a:cubicBezTo>
                  <a:pt x="66" y="119"/>
                  <a:pt x="64" y="117"/>
                  <a:pt x="64" y="119"/>
                </a:cubicBezTo>
                <a:cubicBezTo>
                  <a:pt x="63" y="119"/>
                  <a:pt x="63" y="116"/>
                  <a:pt x="63" y="118"/>
                </a:cubicBezTo>
                <a:cubicBezTo>
                  <a:pt x="62" y="118"/>
                  <a:pt x="62" y="117"/>
                  <a:pt x="62" y="116"/>
                </a:cubicBezTo>
                <a:cubicBezTo>
                  <a:pt x="63" y="117"/>
                  <a:pt x="64" y="117"/>
                  <a:pt x="65" y="116"/>
                </a:cubicBezTo>
                <a:cubicBezTo>
                  <a:pt x="63" y="115"/>
                  <a:pt x="65" y="114"/>
                  <a:pt x="63" y="114"/>
                </a:cubicBezTo>
                <a:close/>
                <a:moveTo>
                  <a:pt x="79" y="113"/>
                </a:moveTo>
                <a:cubicBezTo>
                  <a:pt x="81" y="113"/>
                  <a:pt x="80" y="115"/>
                  <a:pt x="82" y="115"/>
                </a:cubicBezTo>
                <a:cubicBezTo>
                  <a:pt x="81" y="116"/>
                  <a:pt x="79" y="115"/>
                  <a:pt x="79" y="113"/>
                </a:cubicBezTo>
                <a:close/>
                <a:moveTo>
                  <a:pt x="43" y="114"/>
                </a:moveTo>
                <a:cubicBezTo>
                  <a:pt x="42" y="116"/>
                  <a:pt x="43" y="115"/>
                  <a:pt x="42" y="117"/>
                </a:cubicBezTo>
                <a:cubicBezTo>
                  <a:pt x="42" y="117"/>
                  <a:pt x="41" y="114"/>
                  <a:pt x="43" y="114"/>
                </a:cubicBezTo>
                <a:close/>
                <a:moveTo>
                  <a:pt x="45" y="119"/>
                </a:moveTo>
                <a:cubicBezTo>
                  <a:pt x="44" y="119"/>
                  <a:pt x="43" y="118"/>
                  <a:pt x="42" y="117"/>
                </a:cubicBezTo>
                <a:cubicBezTo>
                  <a:pt x="43" y="116"/>
                  <a:pt x="45" y="117"/>
                  <a:pt x="45" y="119"/>
                </a:cubicBezTo>
                <a:close/>
                <a:moveTo>
                  <a:pt x="54" y="116"/>
                </a:moveTo>
                <a:cubicBezTo>
                  <a:pt x="56" y="115"/>
                  <a:pt x="52" y="120"/>
                  <a:pt x="54" y="120"/>
                </a:cubicBezTo>
                <a:cubicBezTo>
                  <a:pt x="54" y="121"/>
                  <a:pt x="51" y="120"/>
                  <a:pt x="52" y="119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3" y="118"/>
                  <a:pt x="53" y="117"/>
                  <a:pt x="54" y="116"/>
                </a:cubicBezTo>
                <a:close/>
                <a:moveTo>
                  <a:pt x="95" y="120"/>
                </a:moveTo>
                <a:cubicBezTo>
                  <a:pt x="94" y="122"/>
                  <a:pt x="96" y="121"/>
                  <a:pt x="96" y="122"/>
                </a:cubicBezTo>
                <a:cubicBezTo>
                  <a:pt x="95" y="123"/>
                  <a:pt x="94" y="122"/>
                  <a:pt x="94" y="123"/>
                </a:cubicBezTo>
                <a:cubicBezTo>
                  <a:pt x="92" y="122"/>
                  <a:pt x="94" y="120"/>
                  <a:pt x="94" y="118"/>
                </a:cubicBezTo>
                <a:cubicBezTo>
                  <a:pt x="96" y="118"/>
                  <a:pt x="97" y="117"/>
                  <a:pt x="98" y="115"/>
                </a:cubicBezTo>
                <a:cubicBezTo>
                  <a:pt x="100" y="116"/>
                  <a:pt x="97" y="122"/>
                  <a:pt x="95" y="120"/>
                </a:cubicBezTo>
                <a:close/>
                <a:moveTo>
                  <a:pt x="68" y="117"/>
                </a:moveTo>
                <a:cubicBezTo>
                  <a:pt x="70" y="118"/>
                  <a:pt x="68" y="118"/>
                  <a:pt x="71" y="117"/>
                </a:cubicBezTo>
                <a:cubicBezTo>
                  <a:pt x="71" y="118"/>
                  <a:pt x="71" y="118"/>
                  <a:pt x="70" y="118"/>
                </a:cubicBezTo>
                <a:cubicBezTo>
                  <a:pt x="71" y="121"/>
                  <a:pt x="69" y="122"/>
                  <a:pt x="68" y="124"/>
                </a:cubicBezTo>
                <a:cubicBezTo>
                  <a:pt x="68" y="124"/>
                  <a:pt x="69" y="125"/>
                  <a:pt x="69" y="125"/>
                </a:cubicBezTo>
                <a:cubicBezTo>
                  <a:pt x="69" y="125"/>
                  <a:pt x="68" y="123"/>
                  <a:pt x="68" y="123"/>
                </a:cubicBezTo>
                <a:cubicBezTo>
                  <a:pt x="68" y="122"/>
                  <a:pt x="69" y="120"/>
                  <a:pt x="68" y="117"/>
                </a:cubicBezTo>
                <a:close/>
                <a:moveTo>
                  <a:pt x="82" y="120"/>
                </a:moveTo>
                <a:cubicBezTo>
                  <a:pt x="81" y="123"/>
                  <a:pt x="79" y="123"/>
                  <a:pt x="78" y="122"/>
                </a:cubicBezTo>
                <a:cubicBezTo>
                  <a:pt x="77" y="122"/>
                  <a:pt x="78" y="119"/>
                  <a:pt x="79" y="118"/>
                </a:cubicBezTo>
                <a:cubicBezTo>
                  <a:pt x="80" y="118"/>
                  <a:pt x="80" y="119"/>
                  <a:pt x="81" y="119"/>
                </a:cubicBezTo>
                <a:cubicBezTo>
                  <a:pt x="80" y="119"/>
                  <a:pt x="80" y="120"/>
                  <a:pt x="82" y="120"/>
                </a:cubicBezTo>
                <a:close/>
                <a:moveTo>
                  <a:pt x="51" y="120"/>
                </a:moveTo>
                <a:cubicBezTo>
                  <a:pt x="51" y="121"/>
                  <a:pt x="51" y="122"/>
                  <a:pt x="51" y="123"/>
                </a:cubicBezTo>
                <a:cubicBezTo>
                  <a:pt x="49" y="123"/>
                  <a:pt x="48" y="121"/>
                  <a:pt x="48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9" y="121"/>
                  <a:pt x="47" y="118"/>
                  <a:pt x="49" y="118"/>
                </a:cubicBezTo>
                <a:cubicBezTo>
                  <a:pt x="49" y="120"/>
                  <a:pt x="50" y="120"/>
                  <a:pt x="50" y="121"/>
                </a:cubicBezTo>
                <a:cubicBezTo>
                  <a:pt x="50" y="121"/>
                  <a:pt x="51" y="121"/>
                  <a:pt x="51" y="120"/>
                </a:cubicBezTo>
                <a:close/>
                <a:moveTo>
                  <a:pt x="85" y="118"/>
                </a:moveTo>
                <a:cubicBezTo>
                  <a:pt x="88" y="119"/>
                  <a:pt x="86" y="120"/>
                  <a:pt x="86" y="122"/>
                </a:cubicBezTo>
                <a:cubicBezTo>
                  <a:pt x="85" y="121"/>
                  <a:pt x="85" y="120"/>
                  <a:pt x="85" y="118"/>
                </a:cubicBezTo>
                <a:close/>
                <a:moveTo>
                  <a:pt x="56" y="119"/>
                </a:moveTo>
                <a:cubicBezTo>
                  <a:pt x="56" y="119"/>
                  <a:pt x="57" y="119"/>
                  <a:pt x="58" y="119"/>
                </a:cubicBezTo>
                <a:cubicBezTo>
                  <a:pt x="58" y="120"/>
                  <a:pt x="57" y="121"/>
                  <a:pt x="57" y="121"/>
                </a:cubicBezTo>
                <a:cubicBezTo>
                  <a:pt x="55" y="121"/>
                  <a:pt x="58" y="119"/>
                  <a:pt x="56" y="119"/>
                </a:cubicBezTo>
                <a:close/>
                <a:moveTo>
                  <a:pt x="45" y="123"/>
                </a:moveTo>
                <a:cubicBezTo>
                  <a:pt x="44" y="124"/>
                  <a:pt x="46" y="127"/>
                  <a:pt x="43" y="128"/>
                </a:cubicBezTo>
                <a:cubicBezTo>
                  <a:pt x="44" y="126"/>
                  <a:pt x="43" y="127"/>
                  <a:pt x="42" y="126"/>
                </a:cubicBezTo>
                <a:cubicBezTo>
                  <a:pt x="42" y="126"/>
                  <a:pt x="42" y="126"/>
                  <a:pt x="42" y="127"/>
                </a:cubicBezTo>
                <a:cubicBezTo>
                  <a:pt x="41" y="126"/>
                  <a:pt x="41" y="125"/>
                  <a:pt x="41" y="124"/>
                </a:cubicBezTo>
                <a:cubicBezTo>
                  <a:pt x="41" y="123"/>
                  <a:pt x="40" y="125"/>
                  <a:pt x="39" y="124"/>
                </a:cubicBezTo>
                <a:cubicBezTo>
                  <a:pt x="40" y="123"/>
                  <a:pt x="39" y="120"/>
                  <a:pt x="40" y="119"/>
                </a:cubicBezTo>
                <a:cubicBezTo>
                  <a:pt x="41" y="120"/>
                  <a:pt x="42" y="120"/>
                  <a:pt x="43" y="120"/>
                </a:cubicBezTo>
                <a:cubicBezTo>
                  <a:pt x="42" y="122"/>
                  <a:pt x="42" y="121"/>
                  <a:pt x="42" y="123"/>
                </a:cubicBezTo>
                <a:cubicBezTo>
                  <a:pt x="43" y="123"/>
                  <a:pt x="43" y="122"/>
                  <a:pt x="44" y="121"/>
                </a:cubicBezTo>
                <a:cubicBezTo>
                  <a:pt x="45" y="122"/>
                  <a:pt x="42" y="124"/>
                  <a:pt x="42" y="125"/>
                </a:cubicBezTo>
                <a:cubicBezTo>
                  <a:pt x="43" y="124"/>
                  <a:pt x="44" y="124"/>
                  <a:pt x="44" y="123"/>
                </a:cubicBezTo>
                <a:cubicBezTo>
                  <a:pt x="44" y="123"/>
                  <a:pt x="44" y="123"/>
                  <a:pt x="44" y="124"/>
                </a:cubicBezTo>
                <a:cubicBezTo>
                  <a:pt x="45" y="124"/>
                  <a:pt x="45" y="123"/>
                  <a:pt x="45" y="123"/>
                </a:cubicBezTo>
                <a:close/>
                <a:moveTo>
                  <a:pt x="33" y="120"/>
                </a:moveTo>
                <a:cubicBezTo>
                  <a:pt x="35" y="119"/>
                  <a:pt x="35" y="124"/>
                  <a:pt x="38" y="124"/>
                </a:cubicBezTo>
                <a:cubicBezTo>
                  <a:pt x="37" y="125"/>
                  <a:pt x="37" y="125"/>
                  <a:pt x="37" y="127"/>
                </a:cubicBezTo>
                <a:cubicBezTo>
                  <a:pt x="35" y="125"/>
                  <a:pt x="35" y="122"/>
                  <a:pt x="33" y="120"/>
                </a:cubicBezTo>
                <a:close/>
                <a:moveTo>
                  <a:pt x="63" y="126"/>
                </a:moveTo>
                <a:cubicBezTo>
                  <a:pt x="64" y="125"/>
                  <a:pt x="63" y="123"/>
                  <a:pt x="64" y="123"/>
                </a:cubicBezTo>
                <a:cubicBezTo>
                  <a:pt x="65" y="123"/>
                  <a:pt x="64" y="126"/>
                  <a:pt x="65" y="124"/>
                </a:cubicBezTo>
                <a:cubicBezTo>
                  <a:pt x="67" y="125"/>
                  <a:pt x="63" y="126"/>
                  <a:pt x="65" y="127"/>
                </a:cubicBezTo>
                <a:cubicBezTo>
                  <a:pt x="65" y="127"/>
                  <a:pt x="65" y="128"/>
                  <a:pt x="65" y="128"/>
                </a:cubicBezTo>
                <a:cubicBezTo>
                  <a:pt x="63" y="128"/>
                  <a:pt x="63" y="129"/>
                  <a:pt x="62" y="130"/>
                </a:cubicBezTo>
                <a:cubicBezTo>
                  <a:pt x="62" y="129"/>
                  <a:pt x="62" y="127"/>
                  <a:pt x="63" y="127"/>
                </a:cubicBezTo>
                <a:cubicBezTo>
                  <a:pt x="62" y="126"/>
                  <a:pt x="60" y="128"/>
                  <a:pt x="60" y="130"/>
                </a:cubicBezTo>
                <a:cubicBezTo>
                  <a:pt x="59" y="130"/>
                  <a:pt x="58" y="130"/>
                  <a:pt x="58" y="128"/>
                </a:cubicBezTo>
                <a:cubicBezTo>
                  <a:pt x="61" y="128"/>
                  <a:pt x="58" y="123"/>
                  <a:pt x="61" y="123"/>
                </a:cubicBezTo>
                <a:cubicBezTo>
                  <a:pt x="59" y="122"/>
                  <a:pt x="60" y="121"/>
                  <a:pt x="63" y="121"/>
                </a:cubicBezTo>
                <a:cubicBezTo>
                  <a:pt x="63" y="124"/>
                  <a:pt x="61" y="125"/>
                  <a:pt x="61" y="127"/>
                </a:cubicBezTo>
                <a:cubicBezTo>
                  <a:pt x="61" y="127"/>
                  <a:pt x="62" y="126"/>
                  <a:pt x="63" y="126"/>
                </a:cubicBezTo>
                <a:cubicBezTo>
                  <a:pt x="62" y="124"/>
                  <a:pt x="63" y="124"/>
                  <a:pt x="63" y="126"/>
                </a:cubicBezTo>
                <a:close/>
                <a:moveTo>
                  <a:pt x="73" y="126"/>
                </a:moveTo>
                <a:cubicBezTo>
                  <a:pt x="73" y="126"/>
                  <a:pt x="74" y="126"/>
                  <a:pt x="74" y="126"/>
                </a:cubicBezTo>
                <a:cubicBezTo>
                  <a:pt x="74" y="126"/>
                  <a:pt x="75" y="127"/>
                  <a:pt x="75" y="128"/>
                </a:cubicBezTo>
                <a:cubicBezTo>
                  <a:pt x="74" y="129"/>
                  <a:pt x="74" y="128"/>
                  <a:pt x="74" y="127"/>
                </a:cubicBezTo>
                <a:cubicBezTo>
                  <a:pt x="73" y="127"/>
                  <a:pt x="73" y="128"/>
                  <a:pt x="73" y="128"/>
                </a:cubicBezTo>
                <a:cubicBezTo>
                  <a:pt x="72" y="128"/>
                  <a:pt x="73" y="127"/>
                  <a:pt x="73" y="126"/>
                </a:cubicBezTo>
                <a:close/>
                <a:moveTo>
                  <a:pt x="74" y="126"/>
                </a:moveTo>
                <a:cubicBezTo>
                  <a:pt x="73" y="125"/>
                  <a:pt x="71" y="125"/>
                  <a:pt x="72" y="127"/>
                </a:cubicBezTo>
                <a:cubicBezTo>
                  <a:pt x="69" y="125"/>
                  <a:pt x="72" y="124"/>
                  <a:pt x="72" y="121"/>
                </a:cubicBezTo>
                <a:cubicBezTo>
                  <a:pt x="74" y="122"/>
                  <a:pt x="73" y="124"/>
                  <a:pt x="72" y="125"/>
                </a:cubicBezTo>
                <a:cubicBezTo>
                  <a:pt x="73" y="125"/>
                  <a:pt x="73" y="124"/>
                  <a:pt x="74" y="123"/>
                </a:cubicBezTo>
                <a:cubicBezTo>
                  <a:pt x="76" y="123"/>
                  <a:pt x="73" y="124"/>
                  <a:pt x="74" y="126"/>
                </a:cubicBezTo>
                <a:close/>
                <a:moveTo>
                  <a:pt x="82" y="122"/>
                </a:moveTo>
                <a:cubicBezTo>
                  <a:pt x="84" y="123"/>
                  <a:pt x="81" y="126"/>
                  <a:pt x="79" y="125"/>
                </a:cubicBezTo>
                <a:cubicBezTo>
                  <a:pt x="80" y="123"/>
                  <a:pt x="82" y="124"/>
                  <a:pt x="82" y="122"/>
                </a:cubicBezTo>
                <a:close/>
                <a:moveTo>
                  <a:pt x="47" y="123"/>
                </a:moveTo>
                <a:cubicBezTo>
                  <a:pt x="48" y="123"/>
                  <a:pt x="50" y="123"/>
                  <a:pt x="51" y="126"/>
                </a:cubicBezTo>
                <a:cubicBezTo>
                  <a:pt x="48" y="126"/>
                  <a:pt x="48" y="124"/>
                  <a:pt x="47" y="123"/>
                </a:cubicBezTo>
                <a:close/>
                <a:moveTo>
                  <a:pt x="77" y="124"/>
                </a:moveTo>
                <a:cubicBezTo>
                  <a:pt x="77" y="123"/>
                  <a:pt x="77" y="125"/>
                  <a:pt x="78" y="125"/>
                </a:cubicBezTo>
                <a:cubicBezTo>
                  <a:pt x="77" y="125"/>
                  <a:pt x="77" y="126"/>
                  <a:pt x="78" y="126"/>
                </a:cubicBezTo>
                <a:cubicBezTo>
                  <a:pt x="79" y="127"/>
                  <a:pt x="77" y="127"/>
                  <a:pt x="76" y="127"/>
                </a:cubicBezTo>
                <a:cubicBezTo>
                  <a:pt x="76" y="126"/>
                  <a:pt x="77" y="124"/>
                  <a:pt x="77" y="124"/>
                </a:cubicBezTo>
                <a:close/>
                <a:moveTo>
                  <a:pt x="93" y="124"/>
                </a:moveTo>
                <a:cubicBezTo>
                  <a:pt x="94" y="124"/>
                  <a:pt x="95" y="124"/>
                  <a:pt x="95" y="126"/>
                </a:cubicBezTo>
                <a:cubicBezTo>
                  <a:pt x="94" y="126"/>
                  <a:pt x="93" y="126"/>
                  <a:pt x="93" y="127"/>
                </a:cubicBezTo>
                <a:cubicBezTo>
                  <a:pt x="92" y="127"/>
                  <a:pt x="93" y="124"/>
                  <a:pt x="93" y="124"/>
                </a:cubicBezTo>
                <a:close/>
                <a:moveTo>
                  <a:pt x="48" y="127"/>
                </a:moveTo>
                <a:cubicBezTo>
                  <a:pt x="47" y="127"/>
                  <a:pt x="47" y="127"/>
                  <a:pt x="46" y="127"/>
                </a:cubicBezTo>
                <a:cubicBezTo>
                  <a:pt x="46" y="127"/>
                  <a:pt x="45" y="126"/>
                  <a:pt x="45" y="126"/>
                </a:cubicBezTo>
                <a:cubicBezTo>
                  <a:pt x="46" y="126"/>
                  <a:pt x="46" y="126"/>
                  <a:pt x="47" y="126"/>
                </a:cubicBezTo>
                <a:cubicBezTo>
                  <a:pt x="47" y="126"/>
                  <a:pt x="46" y="126"/>
                  <a:pt x="46" y="127"/>
                </a:cubicBezTo>
                <a:cubicBezTo>
                  <a:pt x="47" y="127"/>
                  <a:pt x="47" y="126"/>
                  <a:pt x="48" y="127"/>
                </a:cubicBezTo>
                <a:close/>
                <a:moveTo>
                  <a:pt x="49" y="129"/>
                </a:moveTo>
                <a:cubicBezTo>
                  <a:pt x="50" y="130"/>
                  <a:pt x="49" y="131"/>
                  <a:pt x="51" y="131"/>
                </a:cubicBezTo>
                <a:cubicBezTo>
                  <a:pt x="51" y="132"/>
                  <a:pt x="50" y="132"/>
                  <a:pt x="49" y="132"/>
                </a:cubicBezTo>
                <a:cubicBezTo>
                  <a:pt x="49" y="131"/>
                  <a:pt x="49" y="131"/>
                  <a:pt x="49" y="129"/>
                </a:cubicBezTo>
                <a:close/>
                <a:moveTo>
                  <a:pt x="70" y="130"/>
                </a:moveTo>
                <a:cubicBezTo>
                  <a:pt x="70" y="130"/>
                  <a:pt x="70" y="131"/>
                  <a:pt x="70" y="131"/>
                </a:cubicBezTo>
                <a:cubicBezTo>
                  <a:pt x="70" y="132"/>
                  <a:pt x="72" y="131"/>
                  <a:pt x="72" y="133"/>
                </a:cubicBezTo>
                <a:cubicBezTo>
                  <a:pt x="71" y="133"/>
                  <a:pt x="71" y="133"/>
                  <a:pt x="71" y="132"/>
                </a:cubicBezTo>
                <a:cubicBezTo>
                  <a:pt x="70" y="133"/>
                  <a:pt x="70" y="134"/>
                  <a:pt x="70" y="135"/>
                </a:cubicBezTo>
                <a:cubicBezTo>
                  <a:pt x="69" y="134"/>
                  <a:pt x="69" y="134"/>
                  <a:pt x="68" y="134"/>
                </a:cubicBezTo>
                <a:cubicBezTo>
                  <a:pt x="71" y="133"/>
                  <a:pt x="69" y="132"/>
                  <a:pt x="70" y="130"/>
                </a:cubicBezTo>
                <a:close/>
                <a:moveTo>
                  <a:pt x="71" y="134"/>
                </a:moveTo>
                <a:cubicBezTo>
                  <a:pt x="72" y="134"/>
                  <a:pt x="75" y="133"/>
                  <a:pt x="75" y="130"/>
                </a:cubicBezTo>
                <a:cubicBezTo>
                  <a:pt x="75" y="130"/>
                  <a:pt x="76" y="131"/>
                  <a:pt x="76" y="130"/>
                </a:cubicBezTo>
                <a:cubicBezTo>
                  <a:pt x="77" y="131"/>
                  <a:pt x="75" y="132"/>
                  <a:pt x="76" y="133"/>
                </a:cubicBezTo>
                <a:cubicBezTo>
                  <a:pt x="77" y="133"/>
                  <a:pt x="76" y="132"/>
                  <a:pt x="77" y="131"/>
                </a:cubicBezTo>
                <a:cubicBezTo>
                  <a:pt x="78" y="132"/>
                  <a:pt x="77" y="132"/>
                  <a:pt x="77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7"/>
                  <a:pt x="72" y="137"/>
                  <a:pt x="74" y="140"/>
                </a:cubicBezTo>
                <a:cubicBezTo>
                  <a:pt x="74" y="139"/>
                  <a:pt x="72" y="139"/>
                  <a:pt x="71" y="139"/>
                </a:cubicBezTo>
                <a:cubicBezTo>
                  <a:pt x="71" y="139"/>
                  <a:pt x="72" y="139"/>
                  <a:pt x="72" y="138"/>
                </a:cubicBezTo>
                <a:cubicBezTo>
                  <a:pt x="71" y="138"/>
                  <a:pt x="69" y="137"/>
                  <a:pt x="69" y="139"/>
                </a:cubicBezTo>
                <a:cubicBezTo>
                  <a:pt x="67" y="137"/>
                  <a:pt x="72" y="135"/>
                  <a:pt x="71" y="134"/>
                </a:cubicBezTo>
                <a:close/>
                <a:moveTo>
                  <a:pt x="88" y="132"/>
                </a:moveTo>
                <a:cubicBezTo>
                  <a:pt x="90" y="131"/>
                  <a:pt x="89" y="133"/>
                  <a:pt x="90" y="133"/>
                </a:cubicBezTo>
                <a:cubicBezTo>
                  <a:pt x="90" y="133"/>
                  <a:pt x="89" y="134"/>
                  <a:pt x="88" y="134"/>
                </a:cubicBezTo>
                <a:cubicBezTo>
                  <a:pt x="88" y="133"/>
                  <a:pt x="88" y="133"/>
                  <a:pt x="88" y="132"/>
                </a:cubicBezTo>
                <a:close/>
                <a:moveTo>
                  <a:pt x="52" y="136"/>
                </a:moveTo>
                <a:cubicBezTo>
                  <a:pt x="52" y="134"/>
                  <a:pt x="54" y="136"/>
                  <a:pt x="55" y="136"/>
                </a:cubicBezTo>
                <a:cubicBezTo>
                  <a:pt x="55" y="137"/>
                  <a:pt x="54" y="136"/>
                  <a:pt x="53" y="137"/>
                </a:cubicBezTo>
                <a:cubicBezTo>
                  <a:pt x="54" y="135"/>
                  <a:pt x="53" y="136"/>
                  <a:pt x="52" y="136"/>
                </a:cubicBezTo>
                <a:close/>
                <a:moveTo>
                  <a:pt x="57" y="139"/>
                </a:moveTo>
                <a:cubicBezTo>
                  <a:pt x="58" y="138"/>
                  <a:pt x="57" y="138"/>
                  <a:pt x="57" y="137"/>
                </a:cubicBezTo>
                <a:cubicBezTo>
                  <a:pt x="58" y="136"/>
                  <a:pt x="60" y="137"/>
                  <a:pt x="60" y="136"/>
                </a:cubicBezTo>
                <a:cubicBezTo>
                  <a:pt x="61" y="136"/>
                  <a:pt x="61" y="137"/>
                  <a:pt x="61" y="138"/>
                </a:cubicBezTo>
                <a:cubicBezTo>
                  <a:pt x="60" y="138"/>
                  <a:pt x="59" y="138"/>
                  <a:pt x="59" y="138"/>
                </a:cubicBezTo>
                <a:cubicBezTo>
                  <a:pt x="60" y="138"/>
                  <a:pt x="59" y="140"/>
                  <a:pt x="61" y="140"/>
                </a:cubicBezTo>
                <a:cubicBezTo>
                  <a:pt x="60" y="141"/>
                  <a:pt x="59" y="138"/>
                  <a:pt x="57" y="139"/>
                </a:cubicBezTo>
                <a:close/>
                <a:moveTo>
                  <a:pt x="78" y="138"/>
                </a:moveTo>
                <a:cubicBezTo>
                  <a:pt x="79" y="138"/>
                  <a:pt x="79" y="139"/>
                  <a:pt x="79" y="139"/>
                </a:cubicBezTo>
                <a:cubicBezTo>
                  <a:pt x="77" y="140"/>
                  <a:pt x="79" y="140"/>
                  <a:pt x="77" y="142"/>
                </a:cubicBezTo>
                <a:cubicBezTo>
                  <a:pt x="76" y="141"/>
                  <a:pt x="78" y="140"/>
                  <a:pt x="77" y="139"/>
                </a:cubicBezTo>
                <a:cubicBezTo>
                  <a:pt x="78" y="139"/>
                  <a:pt x="78" y="138"/>
                  <a:pt x="78" y="138"/>
                </a:cubicBezTo>
                <a:close/>
                <a:moveTo>
                  <a:pt x="72" y="140"/>
                </a:moveTo>
                <a:cubicBezTo>
                  <a:pt x="73" y="141"/>
                  <a:pt x="73" y="143"/>
                  <a:pt x="73" y="144"/>
                </a:cubicBezTo>
                <a:cubicBezTo>
                  <a:pt x="70" y="144"/>
                  <a:pt x="72" y="142"/>
                  <a:pt x="72" y="140"/>
                </a:cubicBezTo>
                <a:close/>
                <a:moveTo>
                  <a:pt x="78" y="144"/>
                </a:moveTo>
                <a:cubicBezTo>
                  <a:pt x="78" y="145"/>
                  <a:pt x="77" y="147"/>
                  <a:pt x="78" y="148"/>
                </a:cubicBezTo>
                <a:cubicBezTo>
                  <a:pt x="76" y="148"/>
                  <a:pt x="76" y="144"/>
                  <a:pt x="78" y="144"/>
                </a:cubicBezTo>
                <a:close/>
                <a:moveTo>
                  <a:pt x="83" y="144"/>
                </a:moveTo>
                <a:cubicBezTo>
                  <a:pt x="83" y="145"/>
                  <a:pt x="82" y="147"/>
                  <a:pt x="81" y="148"/>
                </a:cubicBezTo>
                <a:cubicBezTo>
                  <a:pt x="79" y="146"/>
                  <a:pt x="81" y="144"/>
                  <a:pt x="83" y="144"/>
                </a:cubicBezTo>
                <a:close/>
                <a:moveTo>
                  <a:pt x="105" y="125"/>
                </a:moveTo>
                <a:cubicBezTo>
                  <a:pt x="104" y="125"/>
                  <a:pt x="104" y="125"/>
                  <a:pt x="103" y="126"/>
                </a:cubicBezTo>
                <a:cubicBezTo>
                  <a:pt x="105" y="126"/>
                  <a:pt x="103" y="127"/>
                  <a:pt x="103" y="128"/>
                </a:cubicBezTo>
                <a:cubicBezTo>
                  <a:pt x="104" y="128"/>
                  <a:pt x="106" y="127"/>
                  <a:pt x="105" y="127"/>
                </a:cubicBezTo>
                <a:cubicBezTo>
                  <a:pt x="104" y="128"/>
                  <a:pt x="106" y="126"/>
                  <a:pt x="105" y="125"/>
                </a:cubicBezTo>
                <a:close/>
                <a:moveTo>
                  <a:pt x="66" y="42"/>
                </a:moveTo>
                <a:cubicBezTo>
                  <a:pt x="65" y="41"/>
                  <a:pt x="66" y="40"/>
                  <a:pt x="64" y="41"/>
                </a:cubicBezTo>
                <a:cubicBezTo>
                  <a:pt x="65" y="42"/>
                  <a:pt x="64" y="42"/>
                  <a:pt x="64" y="43"/>
                </a:cubicBezTo>
                <a:cubicBezTo>
                  <a:pt x="65" y="43"/>
                  <a:pt x="64" y="41"/>
                  <a:pt x="65" y="42"/>
                </a:cubicBezTo>
                <a:cubicBezTo>
                  <a:pt x="65" y="42"/>
                  <a:pt x="66" y="42"/>
                  <a:pt x="66" y="42"/>
                </a:cubicBezTo>
                <a:close/>
                <a:moveTo>
                  <a:pt x="78" y="95"/>
                </a:moveTo>
                <a:cubicBezTo>
                  <a:pt x="80" y="95"/>
                  <a:pt x="80" y="93"/>
                  <a:pt x="80" y="91"/>
                </a:cubicBezTo>
                <a:cubicBezTo>
                  <a:pt x="78" y="91"/>
                  <a:pt x="79" y="94"/>
                  <a:pt x="78" y="95"/>
                </a:cubicBezTo>
                <a:close/>
                <a:moveTo>
                  <a:pt x="76" y="103"/>
                </a:moveTo>
                <a:cubicBezTo>
                  <a:pt x="76" y="102"/>
                  <a:pt x="76" y="103"/>
                  <a:pt x="77" y="103"/>
                </a:cubicBezTo>
                <a:cubicBezTo>
                  <a:pt x="77" y="102"/>
                  <a:pt x="77" y="102"/>
                  <a:pt x="77" y="101"/>
                </a:cubicBezTo>
                <a:cubicBezTo>
                  <a:pt x="76" y="101"/>
                  <a:pt x="75" y="103"/>
                  <a:pt x="76" y="103"/>
                </a:cubicBezTo>
                <a:close/>
                <a:moveTo>
                  <a:pt x="118" y="109"/>
                </a:moveTo>
                <a:cubicBezTo>
                  <a:pt x="117" y="111"/>
                  <a:pt x="116" y="113"/>
                  <a:pt x="116" y="115"/>
                </a:cubicBezTo>
                <a:cubicBezTo>
                  <a:pt x="116" y="115"/>
                  <a:pt x="115" y="115"/>
                  <a:pt x="115" y="115"/>
                </a:cubicBezTo>
                <a:cubicBezTo>
                  <a:pt x="115" y="122"/>
                  <a:pt x="111" y="120"/>
                  <a:pt x="110" y="125"/>
                </a:cubicBezTo>
                <a:cubicBezTo>
                  <a:pt x="110" y="124"/>
                  <a:pt x="110" y="123"/>
                  <a:pt x="109" y="124"/>
                </a:cubicBezTo>
                <a:cubicBezTo>
                  <a:pt x="109" y="126"/>
                  <a:pt x="107" y="126"/>
                  <a:pt x="108" y="127"/>
                </a:cubicBezTo>
                <a:cubicBezTo>
                  <a:pt x="109" y="128"/>
                  <a:pt x="111" y="126"/>
                  <a:pt x="110" y="126"/>
                </a:cubicBezTo>
                <a:cubicBezTo>
                  <a:pt x="110" y="127"/>
                  <a:pt x="108" y="127"/>
                  <a:pt x="108" y="127"/>
                </a:cubicBezTo>
                <a:cubicBezTo>
                  <a:pt x="109" y="126"/>
                  <a:pt x="108" y="125"/>
                  <a:pt x="110" y="125"/>
                </a:cubicBezTo>
                <a:cubicBezTo>
                  <a:pt x="110" y="125"/>
                  <a:pt x="111" y="126"/>
                  <a:pt x="112" y="125"/>
                </a:cubicBezTo>
                <a:cubicBezTo>
                  <a:pt x="114" y="120"/>
                  <a:pt x="119" y="116"/>
                  <a:pt x="118" y="109"/>
                </a:cubicBezTo>
                <a:close/>
                <a:moveTo>
                  <a:pt x="50" y="139"/>
                </a:moveTo>
                <a:cubicBezTo>
                  <a:pt x="50" y="140"/>
                  <a:pt x="50" y="144"/>
                  <a:pt x="53" y="143"/>
                </a:cubicBezTo>
                <a:cubicBezTo>
                  <a:pt x="53" y="142"/>
                  <a:pt x="53" y="141"/>
                  <a:pt x="53" y="141"/>
                </a:cubicBezTo>
                <a:cubicBezTo>
                  <a:pt x="54" y="142"/>
                  <a:pt x="53" y="143"/>
                  <a:pt x="54" y="143"/>
                </a:cubicBezTo>
                <a:cubicBezTo>
                  <a:pt x="54" y="143"/>
                  <a:pt x="55" y="143"/>
                  <a:pt x="55" y="142"/>
                </a:cubicBezTo>
                <a:cubicBezTo>
                  <a:pt x="55" y="142"/>
                  <a:pt x="56" y="142"/>
                  <a:pt x="55" y="141"/>
                </a:cubicBezTo>
                <a:cubicBezTo>
                  <a:pt x="54" y="143"/>
                  <a:pt x="52" y="137"/>
                  <a:pt x="50" y="13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5165544" y="2699259"/>
            <a:ext cx="1353132" cy="597864"/>
          </a:xfrm>
          <a:custGeom>
            <a:avLst/>
            <a:gdLst>
              <a:gd name="T0" fmla="*/ 364 w 525"/>
              <a:gd name="T1" fmla="*/ 17 h 232"/>
              <a:gd name="T2" fmla="*/ 372 w 525"/>
              <a:gd name="T3" fmla="*/ 84 h 232"/>
              <a:gd name="T4" fmla="*/ 363 w 525"/>
              <a:gd name="T5" fmla="*/ 18 h 232"/>
              <a:gd name="T6" fmla="*/ 334 w 525"/>
              <a:gd name="T7" fmla="*/ 57 h 232"/>
              <a:gd name="T8" fmla="*/ 318 w 525"/>
              <a:gd name="T9" fmla="*/ 47 h 232"/>
              <a:gd name="T10" fmla="*/ 173 w 525"/>
              <a:gd name="T11" fmla="*/ 37 h 232"/>
              <a:gd name="T12" fmla="*/ 130 w 525"/>
              <a:gd name="T13" fmla="*/ 33 h 232"/>
              <a:gd name="T14" fmla="*/ 120 w 525"/>
              <a:gd name="T15" fmla="*/ 61 h 232"/>
              <a:gd name="T16" fmla="*/ 162 w 525"/>
              <a:gd name="T17" fmla="*/ 58 h 232"/>
              <a:gd name="T18" fmla="*/ 172 w 525"/>
              <a:gd name="T19" fmla="*/ 90 h 232"/>
              <a:gd name="T20" fmla="*/ 222 w 525"/>
              <a:gd name="T21" fmla="*/ 4 h 232"/>
              <a:gd name="T22" fmla="*/ 186 w 525"/>
              <a:gd name="T23" fmla="*/ 81 h 232"/>
              <a:gd name="T24" fmla="*/ 224 w 525"/>
              <a:gd name="T25" fmla="*/ 17 h 232"/>
              <a:gd name="T26" fmla="*/ 219 w 525"/>
              <a:gd name="T27" fmla="*/ 19 h 232"/>
              <a:gd name="T28" fmla="*/ 264 w 525"/>
              <a:gd name="T29" fmla="*/ 63 h 232"/>
              <a:gd name="T30" fmla="*/ 297 w 525"/>
              <a:gd name="T31" fmla="*/ 32 h 232"/>
              <a:gd name="T32" fmla="*/ 269 w 525"/>
              <a:gd name="T33" fmla="*/ 56 h 232"/>
              <a:gd name="T34" fmla="*/ 248 w 525"/>
              <a:gd name="T35" fmla="*/ 162 h 232"/>
              <a:gd name="T36" fmla="*/ 275 w 525"/>
              <a:gd name="T37" fmla="*/ 201 h 232"/>
              <a:gd name="T38" fmla="*/ 290 w 525"/>
              <a:gd name="T39" fmla="*/ 225 h 232"/>
              <a:gd name="T40" fmla="*/ 291 w 525"/>
              <a:gd name="T41" fmla="*/ 140 h 232"/>
              <a:gd name="T42" fmla="*/ 288 w 525"/>
              <a:gd name="T43" fmla="*/ 167 h 232"/>
              <a:gd name="T44" fmla="*/ 268 w 525"/>
              <a:gd name="T45" fmla="*/ 164 h 232"/>
              <a:gd name="T46" fmla="*/ 296 w 525"/>
              <a:gd name="T47" fmla="*/ 142 h 232"/>
              <a:gd name="T48" fmla="*/ 296 w 525"/>
              <a:gd name="T49" fmla="*/ 184 h 232"/>
              <a:gd name="T50" fmla="*/ 332 w 525"/>
              <a:gd name="T51" fmla="*/ 222 h 232"/>
              <a:gd name="T52" fmla="*/ 348 w 525"/>
              <a:gd name="T53" fmla="*/ 134 h 232"/>
              <a:gd name="T54" fmla="*/ 333 w 525"/>
              <a:gd name="T55" fmla="*/ 145 h 232"/>
              <a:gd name="T56" fmla="*/ 380 w 525"/>
              <a:gd name="T57" fmla="*/ 141 h 232"/>
              <a:gd name="T58" fmla="*/ 380 w 525"/>
              <a:gd name="T59" fmla="*/ 137 h 232"/>
              <a:gd name="T60" fmla="*/ 413 w 525"/>
              <a:gd name="T61" fmla="*/ 138 h 232"/>
              <a:gd name="T62" fmla="*/ 451 w 525"/>
              <a:gd name="T63" fmla="*/ 204 h 232"/>
              <a:gd name="T64" fmla="*/ 455 w 525"/>
              <a:gd name="T65" fmla="*/ 141 h 232"/>
              <a:gd name="T66" fmla="*/ 459 w 525"/>
              <a:gd name="T67" fmla="*/ 190 h 232"/>
              <a:gd name="T68" fmla="*/ 451 w 525"/>
              <a:gd name="T69" fmla="*/ 216 h 232"/>
              <a:gd name="T70" fmla="*/ 413 w 525"/>
              <a:gd name="T71" fmla="*/ 192 h 232"/>
              <a:gd name="T72" fmla="*/ 407 w 525"/>
              <a:gd name="T73" fmla="*/ 165 h 232"/>
              <a:gd name="T74" fmla="*/ 480 w 525"/>
              <a:gd name="T75" fmla="*/ 206 h 232"/>
              <a:gd name="T76" fmla="*/ 479 w 525"/>
              <a:gd name="T77" fmla="*/ 225 h 232"/>
              <a:gd name="T78" fmla="*/ 494 w 525"/>
              <a:gd name="T79" fmla="*/ 143 h 232"/>
              <a:gd name="T80" fmla="*/ 492 w 525"/>
              <a:gd name="T81" fmla="*/ 180 h 232"/>
              <a:gd name="T82" fmla="*/ 168 w 525"/>
              <a:gd name="T83" fmla="*/ 222 h 232"/>
              <a:gd name="T84" fmla="*/ 118 w 525"/>
              <a:gd name="T85" fmla="*/ 218 h 232"/>
              <a:gd name="T86" fmla="*/ 122 w 525"/>
              <a:gd name="T87" fmla="*/ 149 h 232"/>
              <a:gd name="T88" fmla="*/ 128 w 525"/>
              <a:gd name="T89" fmla="*/ 147 h 232"/>
              <a:gd name="T90" fmla="*/ 156 w 525"/>
              <a:gd name="T91" fmla="*/ 214 h 232"/>
              <a:gd name="T92" fmla="*/ 125 w 525"/>
              <a:gd name="T93" fmla="*/ 211 h 232"/>
              <a:gd name="T94" fmla="*/ 190 w 525"/>
              <a:gd name="T95" fmla="*/ 210 h 232"/>
              <a:gd name="T96" fmla="*/ 186 w 525"/>
              <a:gd name="T97" fmla="*/ 223 h 232"/>
              <a:gd name="T98" fmla="*/ 192 w 525"/>
              <a:gd name="T99" fmla="*/ 138 h 232"/>
              <a:gd name="T100" fmla="*/ 7 w 525"/>
              <a:gd name="T101" fmla="*/ 139 h 232"/>
              <a:gd name="T102" fmla="*/ 22 w 525"/>
              <a:gd name="T103" fmla="*/ 225 h 232"/>
              <a:gd name="T104" fmla="*/ 61 w 525"/>
              <a:gd name="T105" fmla="*/ 140 h 232"/>
              <a:gd name="T106" fmla="*/ 24 w 525"/>
              <a:gd name="T107" fmla="*/ 193 h 232"/>
              <a:gd name="T108" fmla="*/ 5 w 525"/>
              <a:gd name="T109" fmla="*/ 135 h 232"/>
              <a:gd name="T110" fmla="*/ 96 w 525"/>
              <a:gd name="T111" fmla="*/ 154 h 232"/>
              <a:gd name="T112" fmla="*/ 84 w 525"/>
              <a:gd name="T113" fmla="*/ 195 h 232"/>
              <a:gd name="T114" fmla="*/ 63 w 525"/>
              <a:gd name="T115" fmla="*/ 203 h 232"/>
              <a:gd name="T116" fmla="*/ 71 w 525"/>
              <a:gd name="T117" fmla="*/ 181 h 232"/>
              <a:gd name="T118" fmla="*/ 85 w 525"/>
              <a:gd name="T119" fmla="*/ 147 h 232"/>
              <a:gd name="T120" fmla="*/ 85 w 525"/>
              <a:gd name="T121" fmla="*/ 16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5" h="232">
                <a:moveTo>
                  <a:pt x="405" y="7"/>
                </a:moveTo>
                <a:cubicBezTo>
                  <a:pt x="404" y="6"/>
                  <a:pt x="404" y="6"/>
                  <a:pt x="404" y="5"/>
                </a:cubicBezTo>
                <a:cubicBezTo>
                  <a:pt x="402" y="5"/>
                  <a:pt x="401" y="4"/>
                  <a:pt x="400" y="3"/>
                </a:cubicBezTo>
                <a:cubicBezTo>
                  <a:pt x="398" y="7"/>
                  <a:pt x="397" y="10"/>
                  <a:pt x="397" y="14"/>
                </a:cubicBezTo>
                <a:cubicBezTo>
                  <a:pt x="397" y="13"/>
                  <a:pt x="397" y="12"/>
                  <a:pt x="396" y="12"/>
                </a:cubicBezTo>
                <a:cubicBezTo>
                  <a:pt x="393" y="21"/>
                  <a:pt x="388" y="33"/>
                  <a:pt x="384" y="42"/>
                </a:cubicBezTo>
                <a:cubicBezTo>
                  <a:pt x="382" y="40"/>
                  <a:pt x="378" y="40"/>
                  <a:pt x="379" y="36"/>
                </a:cubicBezTo>
                <a:cubicBezTo>
                  <a:pt x="377" y="37"/>
                  <a:pt x="376" y="34"/>
                  <a:pt x="374" y="33"/>
                </a:cubicBezTo>
                <a:cubicBezTo>
                  <a:pt x="377" y="34"/>
                  <a:pt x="374" y="33"/>
                  <a:pt x="375" y="32"/>
                </a:cubicBezTo>
                <a:cubicBezTo>
                  <a:pt x="374" y="31"/>
                  <a:pt x="373" y="31"/>
                  <a:pt x="375" y="30"/>
                </a:cubicBezTo>
                <a:cubicBezTo>
                  <a:pt x="374" y="31"/>
                  <a:pt x="373" y="31"/>
                  <a:pt x="373" y="30"/>
                </a:cubicBezTo>
                <a:cubicBezTo>
                  <a:pt x="373" y="30"/>
                  <a:pt x="374" y="30"/>
                  <a:pt x="375" y="30"/>
                </a:cubicBezTo>
                <a:cubicBezTo>
                  <a:pt x="373" y="29"/>
                  <a:pt x="373" y="24"/>
                  <a:pt x="370" y="24"/>
                </a:cubicBezTo>
                <a:cubicBezTo>
                  <a:pt x="371" y="24"/>
                  <a:pt x="371" y="24"/>
                  <a:pt x="370" y="24"/>
                </a:cubicBezTo>
                <a:cubicBezTo>
                  <a:pt x="371" y="21"/>
                  <a:pt x="368" y="19"/>
                  <a:pt x="366" y="20"/>
                </a:cubicBezTo>
                <a:cubicBezTo>
                  <a:pt x="366" y="19"/>
                  <a:pt x="368" y="20"/>
                  <a:pt x="368" y="18"/>
                </a:cubicBezTo>
                <a:cubicBezTo>
                  <a:pt x="366" y="19"/>
                  <a:pt x="365" y="16"/>
                  <a:pt x="364" y="17"/>
                </a:cubicBezTo>
                <a:cubicBezTo>
                  <a:pt x="365" y="18"/>
                  <a:pt x="367" y="19"/>
                  <a:pt x="365" y="20"/>
                </a:cubicBezTo>
                <a:cubicBezTo>
                  <a:pt x="365" y="18"/>
                  <a:pt x="362" y="17"/>
                  <a:pt x="364" y="16"/>
                </a:cubicBezTo>
                <a:cubicBezTo>
                  <a:pt x="361" y="14"/>
                  <a:pt x="358" y="12"/>
                  <a:pt x="357" y="8"/>
                </a:cubicBezTo>
                <a:cubicBezTo>
                  <a:pt x="354" y="9"/>
                  <a:pt x="354" y="9"/>
                  <a:pt x="352" y="8"/>
                </a:cubicBezTo>
                <a:cubicBezTo>
                  <a:pt x="350" y="10"/>
                  <a:pt x="352" y="12"/>
                  <a:pt x="353" y="13"/>
                </a:cubicBezTo>
                <a:cubicBezTo>
                  <a:pt x="362" y="23"/>
                  <a:pt x="366" y="35"/>
                  <a:pt x="375" y="46"/>
                </a:cubicBezTo>
                <a:cubicBezTo>
                  <a:pt x="377" y="47"/>
                  <a:pt x="378" y="50"/>
                  <a:pt x="379" y="52"/>
                </a:cubicBezTo>
                <a:cubicBezTo>
                  <a:pt x="379" y="55"/>
                  <a:pt x="375" y="58"/>
                  <a:pt x="376" y="62"/>
                </a:cubicBezTo>
                <a:cubicBezTo>
                  <a:pt x="373" y="65"/>
                  <a:pt x="372" y="69"/>
                  <a:pt x="371" y="73"/>
                </a:cubicBezTo>
                <a:cubicBezTo>
                  <a:pt x="370" y="72"/>
                  <a:pt x="369" y="74"/>
                  <a:pt x="370" y="75"/>
                </a:cubicBezTo>
                <a:cubicBezTo>
                  <a:pt x="368" y="75"/>
                  <a:pt x="367" y="80"/>
                  <a:pt x="366" y="83"/>
                </a:cubicBezTo>
                <a:cubicBezTo>
                  <a:pt x="367" y="83"/>
                  <a:pt x="367" y="84"/>
                  <a:pt x="367" y="85"/>
                </a:cubicBezTo>
                <a:cubicBezTo>
                  <a:pt x="367" y="84"/>
                  <a:pt x="366" y="83"/>
                  <a:pt x="365" y="83"/>
                </a:cubicBezTo>
                <a:cubicBezTo>
                  <a:pt x="364" y="87"/>
                  <a:pt x="363" y="89"/>
                  <a:pt x="364" y="93"/>
                </a:cubicBezTo>
                <a:cubicBezTo>
                  <a:pt x="363" y="93"/>
                  <a:pt x="363" y="94"/>
                  <a:pt x="362" y="95"/>
                </a:cubicBezTo>
                <a:cubicBezTo>
                  <a:pt x="364" y="95"/>
                  <a:pt x="366" y="95"/>
                  <a:pt x="368" y="95"/>
                </a:cubicBezTo>
                <a:cubicBezTo>
                  <a:pt x="370" y="93"/>
                  <a:pt x="372" y="88"/>
                  <a:pt x="372" y="84"/>
                </a:cubicBezTo>
                <a:cubicBezTo>
                  <a:pt x="372" y="84"/>
                  <a:pt x="372" y="85"/>
                  <a:pt x="372" y="84"/>
                </a:cubicBezTo>
                <a:cubicBezTo>
                  <a:pt x="373" y="83"/>
                  <a:pt x="373" y="85"/>
                  <a:pt x="374" y="84"/>
                </a:cubicBezTo>
                <a:cubicBezTo>
                  <a:pt x="376" y="78"/>
                  <a:pt x="380" y="71"/>
                  <a:pt x="381" y="64"/>
                </a:cubicBezTo>
                <a:cubicBezTo>
                  <a:pt x="383" y="65"/>
                  <a:pt x="384" y="59"/>
                  <a:pt x="385" y="57"/>
                </a:cubicBezTo>
                <a:cubicBezTo>
                  <a:pt x="384" y="58"/>
                  <a:pt x="385" y="59"/>
                  <a:pt x="385" y="58"/>
                </a:cubicBezTo>
                <a:cubicBezTo>
                  <a:pt x="388" y="53"/>
                  <a:pt x="391" y="42"/>
                  <a:pt x="395" y="39"/>
                </a:cubicBezTo>
                <a:cubicBezTo>
                  <a:pt x="396" y="33"/>
                  <a:pt x="401" y="27"/>
                  <a:pt x="402" y="20"/>
                </a:cubicBezTo>
                <a:cubicBezTo>
                  <a:pt x="401" y="20"/>
                  <a:pt x="401" y="20"/>
                  <a:pt x="400" y="19"/>
                </a:cubicBezTo>
                <a:cubicBezTo>
                  <a:pt x="401" y="18"/>
                  <a:pt x="403" y="16"/>
                  <a:pt x="401" y="16"/>
                </a:cubicBezTo>
                <a:cubicBezTo>
                  <a:pt x="402" y="16"/>
                  <a:pt x="402" y="16"/>
                  <a:pt x="403" y="16"/>
                </a:cubicBezTo>
                <a:cubicBezTo>
                  <a:pt x="403" y="15"/>
                  <a:pt x="404" y="14"/>
                  <a:pt x="403" y="13"/>
                </a:cubicBezTo>
                <a:cubicBezTo>
                  <a:pt x="404" y="15"/>
                  <a:pt x="405" y="9"/>
                  <a:pt x="403" y="12"/>
                </a:cubicBezTo>
                <a:cubicBezTo>
                  <a:pt x="404" y="10"/>
                  <a:pt x="405" y="9"/>
                  <a:pt x="406" y="7"/>
                </a:cubicBezTo>
                <a:cubicBezTo>
                  <a:pt x="405" y="7"/>
                  <a:pt x="405" y="7"/>
                  <a:pt x="405" y="7"/>
                </a:cubicBezTo>
                <a:close/>
                <a:moveTo>
                  <a:pt x="363" y="18"/>
                </a:moveTo>
                <a:cubicBezTo>
                  <a:pt x="365" y="19"/>
                  <a:pt x="366" y="21"/>
                  <a:pt x="368" y="23"/>
                </a:cubicBezTo>
                <a:cubicBezTo>
                  <a:pt x="366" y="23"/>
                  <a:pt x="364" y="20"/>
                  <a:pt x="363" y="18"/>
                </a:cubicBezTo>
                <a:close/>
                <a:moveTo>
                  <a:pt x="314" y="94"/>
                </a:moveTo>
                <a:cubicBezTo>
                  <a:pt x="313" y="95"/>
                  <a:pt x="312" y="94"/>
                  <a:pt x="311" y="93"/>
                </a:cubicBezTo>
                <a:cubicBezTo>
                  <a:pt x="311" y="93"/>
                  <a:pt x="310" y="94"/>
                  <a:pt x="310" y="94"/>
                </a:cubicBezTo>
                <a:cubicBezTo>
                  <a:pt x="310" y="94"/>
                  <a:pt x="310" y="93"/>
                  <a:pt x="309" y="94"/>
                </a:cubicBezTo>
                <a:cubicBezTo>
                  <a:pt x="308" y="67"/>
                  <a:pt x="312" y="38"/>
                  <a:pt x="313" y="7"/>
                </a:cubicBezTo>
                <a:cubicBezTo>
                  <a:pt x="314" y="7"/>
                  <a:pt x="314" y="8"/>
                  <a:pt x="314" y="8"/>
                </a:cubicBezTo>
                <a:cubicBezTo>
                  <a:pt x="314" y="8"/>
                  <a:pt x="314" y="7"/>
                  <a:pt x="315" y="7"/>
                </a:cubicBezTo>
                <a:cubicBezTo>
                  <a:pt x="315" y="5"/>
                  <a:pt x="315" y="1"/>
                  <a:pt x="318" y="1"/>
                </a:cubicBezTo>
                <a:cubicBezTo>
                  <a:pt x="318" y="3"/>
                  <a:pt x="319" y="5"/>
                  <a:pt x="318" y="7"/>
                </a:cubicBezTo>
                <a:cubicBezTo>
                  <a:pt x="328" y="7"/>
                  <a:pt x="348" y="7"/>
                  <a:pt x="347" y="21"/>
                </a:cubicBezTo>
                <a:cubicBezTo>
                  <a:pt x="346" y="22"/>
                  <a:pt x="348" y="21"/>
                  <a:pt x="349" y="22"/>
                </a:cubicBezTo>
                <a:cubicBezTo>
                  <a:pt x="349" y="22"/>
                  <a:pt x="347" y="22"/>
                  <a:pt x="349" y="22"/>
                </a:cubicBezTo>
                <a:cubicBezTo>
                  <a:pt x="348" y="25"/>
                  <a:pt x="347" y="28"/>
                  <a:pt x="348" y="32"/>
                </a:cubicBezTo>
                <a:cubicBezTo>
                  <a:pt x="348" y="33"/>
                  <a:pt x="349" y="34"/>
                  <a:pt x="349" y="35"/>
                </a:cubicBezTo>
                <a:cubicBezTo>
                  <a:pt x="349" y="42"/>
                  <a:pt x="342" y="53"/>
                  <a:pt x="337" y="54"/>
                </a:cubicBezTo>
                <a:cubicBezTo>
                  <a:pt x="337" y="54"/>
                  <a:pt x="338" y="55"/>
                  <a:pt x="337" y="56"/>
                </a:cubicBezTo>
                <a:cubicBezTo>
                  <a:pt x="336" y="56"/>
                  <a:pt x="335" y="58"/>
                  <a:pt x="334" y="57"/>
                </a:cubicBezTo>
                <a:cubicBezTo>
                  <a:pt x="332" y="61"/>
                  <a:pt x="324" y="63"/>
                  <a:pt x="318" y="62"/>
                </a:cubicBezTo>
                <a:cubicBezTo>
                  <a:pt x="317" y="62"/>
                  <a:pt x="318" y="64"/>
                  <a:pt x="316" y="64"/>
                </a:cubicBezTo>
                <a:cubicBezTo>
                  <a:pt x="318" y="64"/>
                  <a:pt x="317" y="69"/>
                  <a:pt x="316" y="67"/>
                </a:cubicBezTo>
                <a:cubicBezTo>
                  <a:pt x="316" y="69"/>
                  <a:pt x="318" y="68"/>
                  <a:pt x="318" y="70"/>
                </a:cubicBezTo>
                <a:cubicBezTo>
                  <a:pt x="317" y="68"/>
                  <a:pt x="318" y="72"/>
                  <a:pt x="316" y="70"/>
                </a:cubicBezTo>
                <a:cubicBezTo>
                  <a:pt x="318" y="73"/>
                  <a:pt x="317" y="78"/>
                  <a:pt x="317" y="81"/>
                </a:cubicBezTo>
                <a:cubicBezTo>
                  <a:pt x="316" y="80"/>
                  <a:pt x="317" y="80"/>
                  <a:pt x="317" y="79"/>
                </a:cubicBezTo>
                <a:cubicBezTo>
                  <a:pt x="314" y="82"/>
                  <a:pt x="315" y="89"/>
                  <a:pt x="314" y="94"/>
                </a:cubicBezTo>
                <a:close/>
                <a:moveTo>
                  <a:pt x="317" y="7"/>
                </a:moveTo>
                <a:cubicBezTo>
                  <a:pt x="317" y="6"/>
                  <a:pt x="318" y="4"/>
                  <a:pt x="317" y="2"/>
                </a:cubicBezTo>
                <a:cubicBezTo>
                  <a:pt x="316" y="3"/>
                  <a:pt x="316" y="6"/>
                  <a:pt x="317" y="7"/>
                </a:cubicBezTo>
                <a:close/>
                <a:moveTo>
                  <a:pt x="325" y="12"/>
                </a:moveTo>
                <a:cubicBezTo>
                  <a:pt x="325" y="14"/>
                  <a:pt x="321" y="14"/>
                  <a:pt x="319" y="13"/>
                </a:cubicBezTo>
                <a:cubicBezTo>
                  <a:pt x="321" y="18"/>
                  <a:pt x="317" y="21"/>
                  <a:pt x="319" y="25"/>
                </a:cubicBezTo>
                <a:cubicBezTo>
                  <a:pt x="318" y="25"/>
                  <a:pt x="318" y="25"/>
                  <a:pt x="318" y="25"/>
                </a:cubicBezTo>
                <a:cubicBezTo>
                  <a:pt x="319" y="27"/>
                  <a:pt x="319" y="36"/>
                  <a:pt x="317" y="35"/>
                </a:cubicBezTo>
                <a:cubicBezTo>
                  <a:pt x="319" y="39"/>
                  <a:pt x="318" y="43"/>
                  <a:pt x="318" y="47"/>
                </a:cubicBezTo>
                <a:cubicBezTo>
                  <a:pt x="317" y="46"/>
                  <a:pt x="319" y="46"/>
                  <a:pt x="317" y="45"/>
                </a:cubicBezTo>
                <a:cubicBezTo>
                  <a:pt x="318" y="48"/>
                  <a:pt x="318" y="51"/>
                  <a:pt x="318" y="56"/>
                </a:cubicBezTo>
                <a:cubicBezTo>
                  <a:pt x="318" y="56"/>
                  <a:pt x="319" y="56"/>
                  <a:pt x="319" y="57"/>
                </a:cubicBezTo>
                <a:cubicBezTo>
                  <a:pt x="328" y="57"/>
                  <a:pt x="337" y="49"/>
                  <a:pt x="341" y="41"/>
                </a:cubicBezTo>
                <a:cubicBezTo>
                  <a:pt x="342" y="41"/>
                  <a:pt x="342" y="41"/>
                  <a:pt x="343" y="41"/>
                </a:cubicBezTo>
                <a:cubicBezTo>
                  <a:pt x="342" y="40"/>
                  <a:pt x="344" y="39"/>
                  <a:pt x="343" y="38"/>
                </a:cubicBezTo>
                <a:cubicBezTo>
                  <a:pt x="342" y="39"/>
                  <a:pt x="343" y="41"/>
                  <a:pt x="342" y="40"/>
                </a:cubicBezTo>
                <a:cubicBezTo>
                  <a:pt x="342" y="37"/>
                  <a:pt x="344" y="36"/>
                  <a:pt x="344" y="33"/>
                </a:cubicBezTo>
                <a:cubicBezTo>
                  <a:pt x="343" y="33"/>
                  <a:pt x="343" y="32"/>
                  <a:pt x="343" y="31"/>
                </a:cubicBezTo>
                <a:cubicBezTo>
                  <a:pt x="345" y="25"/>
                  <a:pt x="342" y="22"/>
                  <a:pt x="339" y="19"/>
                </a:cubicBezTo>
                <a:cubicBezTo>
                  <a:pt x="335" y="15"/>
                  <a:pt x="335" y="13"/>
                  <a:pt x="330" y="12"/>
                </a:cubicBezTo>
                <a:cubicBezTo>
                  <a:pt x="331" y="13"/>
                  <a:pt x="331" y="11"/>
                  <a:pt x="331" y="12"/>
                </a:cubicBezTo>
                <a:cubicBezTo>
                  <a:pt x="329" y="13"/>
                  <a:pt x="327" y="13"/>
                  <a:pt x="325" y="12"/>
                </a:cubicBezTo>
                <a:close/>
                <a:moveTo>
                  <a:pt x="170" y="1"/>
                </a:moveTo>
                <a:cubicBezTo>
                  <a:pt x="170" y="2"/>
                  <a:pt x="171" y="6"/>
                  <a:pt x="169" y="6"/>
                </a:cubicBezTo>
                <a:cubicBezTo>
                  <a:pt x="170" y="5"/>
                  <a:pt x="168" y="2"/>
                  <a:pt x="170" y="1"/>
                </a:cubicBezTo>
                <a:close/>
                <a:moveTo>
                  <a:pt x="173" y="37"/>
                </a:moveTo>
                <a:cubicBezTo>
                  <a:pt x="174" y="31"/>
                  <a:pt x="173" y="19"/>
                  <a:pt x="174" y="14"/>
                </a:cubicBezTo>
                <a:cubicBezTo>
                  <a:pt x="174" y="12"/>
                  <a:pt x="173" y="11"/>
                  <a:pt x="172" y="11"/>
                </a:cubicBezTo>
                <a:cubicBezTo>
                  <a:pt x="171" y="9"/>
                  <a:pt x="173" y="2"/>
                  <a:pt x="170" y="2"/>
                </a:cubicBezTo>
                <a:cubicBezTo>
                  <a:pt x="172" y="2"/>
                  <a:pt x="170" y="3"/>
                  <a:pt x="170" y="3"/>
                </a:cubicBezTo>
                <a:cubicBezTo>
                  <a:pt x="171" y="3"/>
                  <a:pt x="171" y="4"/>
                  <a:pt x="171" y="5"/>
                </a:cubicBezTo>
                <a:cubicBezTo>
                  <a:pt x="170" y="6"/>
                  <a:pt x="167" y="8"/>
                  <a:pt x="170" y="9"/>
                </a:cubicBezTo>
                <a:cubicBezTo>
                  <a:pt x="169" y="8"/>
                  <a:pt x="171" y="8"/>
                  <a:pt x="171" y="9"/>
                </a:cubicBezTo>
                <a:cubicBezTo>
                  <a:pt x="171" y="9"/>
                  <a:pt x="171" y="9"/>
                  <a:pt x="171" y="10"/>
                </a:cubicBezTo>
                <a:cubicBezTo>
                  <a:pt x="170" y="10"/>
                  <a:pt x="169" y="10"/>
                  <a:pt x="169" y="9"/>
                </a:cubicBezTo>
                <a:cubicBezTo>
                  <a:pt x="168" y="10"/>
                  <a:pt x="169" y="10"/>
                  <a:pt x="169" y="11"/>
                </a:cubicBezTo>
                <a:cubicBezTo>
                  <a:pt x="168" y="11"/>
                  <a:pt x="168" y="12"/>
                  <a:pt x="167" y="12"/>
                </a:cubicBezTo>
                <a:cubicBezTo>
                  <a:pt x="167" y="16"/>
                  <a:pt x="166" y="20"/>
                  <a:pt x="168" y="21"/>
                </a:cubicBezTo>
                <a:cubicBezTo>
                  <a:pt x="167" y="21"/>
                  <a:pt x="167" y="20"/>
                  <a:pt x="167" y="20"/>
                </a:cubicBezTo>
                <a:cubicBezTo>
                  <a:pt x="166" y="29"/>
                  <a:pt x="166" y="39"/>
                  <a:pt x="165" y="48"/>
                </a:cubicBezTo>
                <a:cubicBezTo>
                  <a:pt x="154" y="45"/>
                  <a:pt x="142" y="52"/>
                  <a:pt x="130" y="49"/>
                </a:cubicBezTo>
                <a:cubicBezTo>
                  <a:pt x="130" y="47"/>
                  <a:pt x="130" y="45"/>
                  <a:pt x="131" y="45"/>
                </a:cubicBezTo>
                <a:cubicBezTo>
                  <a:pt x="128" y="43"/>
                  <a:pt x="132" y="34"/>
                  <a:pt x="130" y="33"/>
                </a:cubicBezTo>
                <a:cubicBezTo>
                  <a:pt x="132" y="32"/>
                  <a:pt x="130" y="25"/>
                  <a:pt x="132" y="26"/>
                </a:cubicBezTo>
                <a:cubicBezTo>
                  <a:pt x="129" y="23"/>
                  <a:pt x="133" y="18"/>
                  <a:pt x="130" y="15"/>
                </a:cubicBezTo>
                <a:cubicBezTo>
                  <a:pt x="133" y="13"/>
                  <a:pt x="129" y="8"/>
                  <a:pt x="131" y="6"/>
                </a:cubicBezTo>
                <a:cubicBezTo>
                  <a:pt x="130" y="6"/>
                  <a:pt x="130" y="6"/>
                  <a:pt x="128" y="6"/>
                </a:cubicBezTo>
                <a:cubicBezTo>
                  <a:pt x="127" y="8"/>
                  <a:pt x="129" y="10"/>
                  <a:pt x="127" y="11"/>
                </a:cubicBezTo>
                <a:cubicBezTo>
                  <a:pt x="127" y="7"/>
                  <a:pt x="124" y="12"/>
                  <a:pt x="124" y="9"/>
                </a:cubicBezTo>
                <a:cubicBezTo>
                  <a:pt x="126" y="10"/>
                  <a:pt x="127" y="8"/>
                  <a:pt x="125" y="7"/>
                </a:cubicBezTo>
                <a:cubicBezTo>
                  <a:pt x="124" y="8"/>
                  <a:pt x="126" y="9"/>
                  <a:pt x="125" y="9"/>
                </a:cubicBezTo>
                <a:cubicBezTo>
                  <a:pt x="125" y="8"/>
                  <a:pt x="124" y="8"/>
                  <a:pt x="124" y="8"/>
                </a:cubicBezTo>
                <a:cubicBezTo>
                  <a:pt x="124" y="9"/>
                  <a:pt x="124" y="10"/>
                  <a:pt x="124" y="10"/>
                </a:cubicBezTo>
                <a:cubicBezTo>
                  <a:pt x="125" y="11"/>
                  <a:pt x="128" y="10"/>
                  <a:pt x="128" y="13"/>
                </a:cubicBezTo>
                <a:cubicBezTo>
                  <a:pt x="127" y="13"/>
                  <a:pt x="127" y="13"/>
                  <a:pt x="127" y="14"/>
                </a:cubicBezTo>
                <a:cubicBezTo>
                  <a:pt x="127" y="13"/>
                  <a:pt x="125" y="13"/>
                  <a:pt x="125" y="13"/>
                </a:cubicBezTo>
                <a:cubicBezTo>
                  <a:pt x="124" y="25"/>
                  <a:pt x="124" y="41"/>
                  <a:pt x="124" y="49"/>
                </a:cubicBezTo>
                <a:cubicBezTo>
                  <a:pt x="124" y="49"/>
                  <a:pt x="124" y="47"/>
                  <a:pt x="125" y="48"/>
                </a:cubicBezTo>
                <a:cubicBezTo>
                  <a:pt x="123" y="50"/>
                  <a:pt x="125" y="54"/>
                  <a:pt x="120" y="53"/>
                </a:cubicBezTo>
                <a:cubicBezTo>
                  <a:pt x="119" y="56"/>
                  <a:pt x="119" y="57"/>
                  <a:pt x="120" y="61"/>
                </a:cubicBezTo>
                <a:cubicBezTo>
                  <a:pt x="123" y="61"/>
                  <a:pt x="121" y="60"/>
                  <a:pt x="122" y="59"/>
                </a:cubicBezTo>
                <a:cubicBezTo>
                  <a:pt x="123" y="60"/>
                  <a:pt x="124" y="61"/>
                  <a:pt x="124" y="62"/>
                </a:cubicBezTo>
                <a:cubicBezTo>
                  <a:pt x="123" y="61"/>
                  <a:pt x="122" y="62"/>
                  <a:pt x="122" y="63"/>
                </a:cubicBezTo>
                <a:cubicBezTo>
                  <a:pt x="125" y="63"/>
                  <a:pt x="121" y="63"/>
                  <a:pt x="122" y="65"/>
                </a:cubicBezTo>
                <a:cubicBezTo>
                  <a:pt x="124" y="64"/>
                  <a:pt x="123" y="67"/>
                  <a:pt x="124" y="65"/>
                </a:cubicBezTo>
                <a:cubicBezTo>
                  <a:pt x="123" y="71"/>
                  <a:pt x="123" y="73"/>
                  <a:pt x="124" y="79"/>
                </a:cubicBezTo>
                <a:cubicBezTo>
                  <a:pt x="124" y="78"/>
                  <a:pt x="123" y="76"/>
                  <a:pt x="125" y="77"/>
                </a:cubicBezTo>
                <a:cubicBezTo>
                  <a:pt x="124" y="78"/>
                  <a:pt x="124" y="82"/>
                  <a:pt x="123" y="81"/>
                </a:cubicBezTo>
                <a:cubicBezTo>
                  <a:pt x="123" y="82"/>
                  <a:pt x="123" y="82"/>
                  <a:pt x="124" y="83"/>
                </a:cubicBezTo>
                <a:cubicBezTo>
                  <a:pt x="124" y="83"/>
                  <a:pt x="123" y="83"/>
                  <a:pt x="122" y="83"/>
                </a:cubicBezTo>
                <a:cubicBezTo>
                  <a:pt x="122" y="88"/>
                  <a:pt x="123" y="90"/>
                  <a:pt x="124" y="95"/>
                </a:cubicBezTo>
                <a:cubicBezTo>
                  <a:pt x="127" y="95"/>
                  <a:pt x="128" y="88"/>
                  <a:pt x="128" y="87"/>
                </a:cubicBezTo>
                <a:cubicBezTo>
                  <a:pt x="131" y="80"/>
                  <a:pt x="127" y="69"/>
                  <a:pt x="131" y="62"/>
                </a:cubicBezTo>
                <a:cubicBezTo>
                  <a:pt x="132" y="62"/>
                  <a:pt x="132" y="62"/>
                  <a:pt x="133" y="61"/>
                </a:cubicBezTo>
                <a:cubicBezTo>
                  <a:pt x="133" y="62"/>
                  <a:pt x="131" y="62"/>
                  <a:pt x="131" y="63"/>
                </a:cubicBezTo>
                <a:cubicBezTo>
                  <a:pt x="138" y="59"/>
                  <a:pt x="145" y="63"/>
                  <a:pt x="150" y="62"/>
                </a:cubicBezTo>
                <a:cubicBezTo>
                  <a:pt x="154" y="61"/>
                  <a:pt x="157" y="57"/>
                  <a:pt x="162" y="58"/>
                </a:cubicBezTo>
                <a:cubicBezTo>
                  <a:pt x="162" y="57"/>
                  <a:pt x="163" y="55"/>
                  <a:pt x="162" y="54"/>
                </a:cubicBezTo>
                <a:cubicBezTo>
                  <a:pt x="164" y="54"/>
                  <a:pt x="163" y="53"/>
                  <a:pt x="165" y="54"/>
                </a:cubicBezTo>
                <a:cubicBezTo>
                  <a:pt x="164" y="55"/>
                  <a:pt x="165" y="56"/>
                  <a:pt x="166" y="57"/>
                </a:cubicBezTo>
                <a:cubicBezTo>
                  <a:pt x="164" y="58"/>
                  <a:pt x="166" y="59"/>
                  <a:pt x="164" y="60"/>
                </a:cubicBezTo>
                <a:cubicBezTo>
                  <a:pt x="167" y="60"/>
                  <a:pt x="163" y="69"/>
                  <a:pt x="165" y="68"/>
                </a:cubicBezTo>
                <a:cubicBezTo>
                  <a:pt x="164" y="68"/>
                  <a:pt x="165" y="67"/>
                  <a:pt x="165" y="67"/>
                </a:cubicBezTo>
                <a:cubicBezTo>
                  <a:pt x="163" y="74"/>
                  <a:pt x="164" y="81"/>
                  <a:pt x="164" y="88"/>
                </a:cubicBezTo>
                <a:cubicBezTo>
                  <a:pt x="163" y="88"/>
                  <a:pt x="163" y="89"/>
                  <a:pt x="162" y="89"/>
                </a:cubicBezTo>
                <a:cubicBezTo>
                  <a:pt x="165" y="89"/>
                  <a:pt x="162" y="89"/>
                  <a:pt x="162" y="91"/>
                </a:cubicBezTo>
                <a:cubicBezTo>
                  <a:pt x="162" y="92"/>
                  <a:pt x="164" y="90"/>
                  <a:pt x="164" y="91"/>
                </a:cubicBezTo>
                <a:cubicBezTo>
                  <a:pt x="164" y="92"/>
                  <a:pt x="162" y="91"/>
                  <a:pt x="162" y="93"/>
                </a:cubicBezTo>
                <a:cubicBezTo>
                  <a:pt x="163" y="94"/>
                  <a:pt x="166" y="93"/>
                  <a:pt x="165" y="96"/>
                </a:cubicBezTo>
                <a:cubicBezTo>
                  <a:pt x="169" y="96"/>
                  <a:pt x="168" y="92"/>
                  <a:pt x="169" y="90"/>
                </a:cubicBezTo>
                <a:cubicBezTo>
                  <a:pt x="169" y="90"/>
                  <a:pt x="168" y="90"/>
                  <a:pt x="168" y="89"/>
                </a:cubicBezTo>
                <a:cubicBezTo>
                  <a:pt x="169" y="88"/>
                  <a:pt x="167" y="85"/>
                  <a:pt x="170" y="86"/>
                </a:cubicBezTo>
                <a:cubicBezTo>
                  <a:pt x="169" y="87"/>
                  <a:pt x="169" y="88"/>
                  <a:pt x="169" y="89"/>
                </a:cubicBezTo>
                <a:cubicBezTo>
                  <a:pt x="170" y="89"/>
                  <a:pt x="170" y="90"/>
                  <a:pt x="172" y="90"/>
                </a:cubicBezTo>
                <a:cubicBezTo>
                  <a:pt x="174" y="77"/>
                  <a:pt x="171" y="69"/>
                  <a:pt x="172" y="55"/>
                </a:cubicBezTo>
                <a:cubicBezTo>
                  <a:pt x="173" y="55"/>
                  <a:pt x="173" y="54"/>
                  <a:pt x="174" y="55"/>
                </a:cubicBezTo>
                <a:cubicBezTo>
                  <a:pt x="174" y="53"/>
                  <a:pt x="174" y="53"/>
                  <a:pt x="174" y="52"/>
                </a:cubicBezTo>
                <a:cubicBezTo>
                  <a:pt x="169" y="48"/>
                  <a:pt x="176" y="40"/>
                  <a:pt x="171" y="37"/>
                </a:cubicBezTo>
                <a:cubicBezTo>
                  <a:pt x="173" y="36"/>
                  <a:pt x="170" y="34"/>
                  <a:pt x="172" y="34"/>
                </a:cubicBezTo>
                <a:cubicBezTo>
                  <a:pt x="173" y="35"/>
                  <a:pt x="171" y="37"/>
                  <a:pt x="173" y="37"/>
                </a:cubicBezTo>
                <a:close/>
                <a:moveTo>
                  <a:pt x="150" y="56"/>
                </a:moveTo>
                <a:cubicBezTo>
                  <a:pt x="151" y="56"/>
                  <a:pt x="150" y="55"/>
                  <a:pt x="150" y="54"/>
                </a:cubicBezTo>
                <a:cubicBezTo>
                  <a:pt x="150" y="55"/>
                  <a:pt x="153" y="54"/>
                  <a:pt x="153" y="56"/>
                </a:cubicBezTo>
                <a:cubicBezTo>
                  <a:pt x="148" y="57"/>
                  <a:pt x="144" y="57"/>
                  <a:pt x="138" y="57"/>
                </a:cubicBezTo>
                <a:cubicBezTo>
                  <a:pt x="141" y="56"/>
                  <a:pt x="146" y="54"/>
                  <a:pt x="150" y="56"/>
                </a:cubicBezTo>
                <a:close/>
                <a:moveTo>
                  <a:pt x="221" y="6"/>
                </a:moveTo>
                <a:cubicBezTo>
                  <a:pt x="221" y="5"/>
                  <a:pt x="221" y="5"/>
                  <a:pt x="221" y="5"/>
                </a:cubicBezTo>
                <a:cubicBezTo>
                  <a:pt x="222" y="5"/>
                  <a:pt x="222" y="5"/>
                  <a:pt x="222" y="5"/>
                </a:cubicBezTo>
                <a:cubicBezTo>
                  <a:pt x="223" y="6"/>
                  <a:pt x="224" y="7"/>
                  <a:pt x="224" y="10"/>
                </a:cubicBezTo>
                <a:cubicBezTo>
                  <a:pt x="222" y="9"/>
                  <a:pt x="223" y="6"/>
                  <a:pt x="221" y="6"/>
                </a:cubicBezTo>
                <a:close/>
                <a:moveTo>
                  <a:pt x="222" y="4"/>
                </a:moveTo>
                <a:cubicBezTo>
                  <a:pt x="221" y="2"/>
                  <a:pt x="219" y="3"/>
                  <a:pt x="219" y="4"/>
                </a:cubicBezTo>
                <a:cubicBezTo>
                  <a:pt x="217" y="3"/>
                  <a:pt x="217" y="3"/>
                  <a:pt x="215" y="3"/>
                </a:cubicBezTo>
                <a:cubicBezTo>
                  <a:pt x="215" y="5"/>
                  <a:pt x="214" y="6"/>
                  <a:pt x="214" y="7"/>
                </a:cubicBezTo>
                <a:cubicBezTo>
                  <a:pt x="211" y="7"/>
                  <a:pt x="209" y="16"/>
                  <a:pt x="210" y="18"/>
                </a:cubicBezTo>
                <a:cubicBezTo>
                  <a:pt x="206" y="20"/>
                  <a:pt x="207" y="26"/>
                  <a:pt x="205" y="30"/>
                </a:cubicBezTo>
                <a:cubicBezTo>
                  <a:pt x="206" y="31"/>
                  <a:pt x="206" y="29"/>
                  <a:pt x="207" y="30"/>
                </a:cubicBezTo>
                <a:cubicBezTo>
                  <a:pt x="205" y="30"/>
                  <a:pt x="206" y="31"/>
                  <a:pt x="204" y="31"/>
                </a:cubicBezTo>
                <a:cubicBezTo>
                  <a:pt x="204" y="38"/>
                  <a:pt x="199" y="42"/>
                  <a:pt x="198" y="48"/>
                </a:cubicBezTo>
                <a:cubicBezTo>
                  <a:pt x="196" y="49"/>
                  <a:pt x="196" y="54"/>
                  <a:pt x="194" y="56"/>
                </a:cubicBezTo>
                <a:cubicBezTo>
                  <a:pt x="193" y="57"/>
                  <a:pt x="192" y="56"/>
                  <a:pt x="190" y="56"/>
                </a:cubicBezTo>
                <a:cubicBezTo>
                  <a:pt x="190" y="57"/>
                  <a:pt x="188" y="57"/>
                  <a:pt x="189" y="58"/>
                </a:cubicBezTo>
                <a:cubicBezTo>
                  <a:pt x="190" y="60"/>
                  <a:pt x="190" y="59"/>
                  <a:pt x="192" y="58"/>
                </a:cubicBezTo>
                <a:cubicBezTo>
                  <a:pt x="191" y="60"/>
                  <a:pt x="194" y="60"/>
                  <a:pt x="192" y="61"/>
                </a:cubicBezTo>
                <a:cubicBezTo>
                  <a:pt x="192" y="61"/>
                  <a:pt x="192" y="60"/>
                  <a:pt x="191" y="60"/>
                </a:cubicBezTo>
                <a:cubicBezTo>
                  <a:pt x="191" y="61"/>
                  <a:pt x="192" y="61"/>
                  <a:pt x="192" y="62"/>
                </a:cubicBezTo>
                <a:cubicBezTo>
                  <a:pt x="190" y="62"/>
                  <a:pt x="192" y="65"/>
                  <a:pt x="190" y="64"/>
                </a:cubicBezTo>
                <a:cubicBezTo>
                  <a:pt x="191" y="69"/>
                  <a:pt x="190" y="76"/>
                  <a:pt x="186" y="81"/>
                </a:cubicBezTo>
                <a:cubicBezTo>
                  <a:pt x="187" y="81"/>
                  <a:pt x="188" y="80"/>
                  <a:pt x="187" y="82"/>
                </a:cubicBezTo>
                <a:cubicBezTo>
                  <a:pt x="186" y="82"/>
                  <a:pt x="187" y="81"/>
                  <a:pt x="186" y="81"/>
                </a:cubicBezTo>
                <a:cubicBezTo>
                  <a:pt x="185" y="83"/>
                  <a:pt x="186" y="83"/>
                  <a:pt x="186" y="84"/>
                </a:cubicBezTo>
                <a:cubicBezTo>
                  <a:pt x="184" y="87"/>
                  <a:pt x="184" y="93"/>
                  <a:pt x="186" y="94"/>
                </a:cubicBezTo>
                <a:cubicBezTo>
                  <a:pt x="189" y="92"/>
                  <a:pt x="188" y="85"/>
                  <a:pt x="191" y="85"/>
                </a:cubicBezTo>
                <a:cubicBezTo>
                  <a:pt x="191" y="82"/>
                  <a:pt x="194" y="80"/>
                  <a:pt x="193" y="77"/>
                </a:cubicBezTo>
                <a:cubicBezTo>
                  <a:pt x="193" y="77"/>
                  <a:pt x="194" y="77"/>
                  <a:pt x="194" y="77"/>
                </a:cubicBezTo>
                <a:cubicBezTo>
                  <a:pt x="195" y="72"/>
                  <a:pt x="198" y="65"/>
                  <a:pt x="199" y="61"/>
                </a:cubicBezTo>
                <a:cubicBezTo>
                  <a:pt x="208" y="61"/>
                  <a:pt x="217" y="61"/>
                  <a:pt x="225" y="59"/>
                </a:cubicBezTo>
                <a:cubicBezTo>
                  <a:pt x="227" y="66"/>
                  <a:pt x="229" y="76"/>
                  <a:pt x="231" y="84"/>
                </a:cubicBezTo>
                <a:cubicBezTo>
                  <a:pt x="232" y="89"/>
                  <a:pt x="231" y="95"/>
                  <a:pt x="235" y="96"/>
                </a:cubicBezTo>
                <a:cubicBezTo>
                  <a:pt x="235" y="96"/>
                  <a:pt x="235" y="95"/>
                  <a:pt x="235" y="94"/>
                </a:cubicBezTo>
                <a:cubicBezTo>
                  <a:pt x="235" y="95"/>
                  <a:pt x="235" y="96"/>
                  <a:pt x="236" y="96"/>
                </a:cubicBezTo>
                <a:cubicBezTo>
                  <a:pt x="237" y="92"/>
                  <a:pt x="233" y="89"/>
                  <a:pt x="236" y="86"/>
                </a:cubicBezTo>
                <a:cubicBezTo>
                  <a:pt x="232" y="75"/>
                  <a:pt x="233" y="68"/>
                  <a:pt x="230" y="57"/>
                </a:cubicBezTo>
                <a:cubicBezTo>
                  <a:pt x="231" y="56"/>
                  <a:pt x="231" y="55"/>
                  <a:pt x="231" y="53"/>
                </a:cubicBezTo>
                <a:cubicBezTo>
                  <a:pt x="228" y="41"/>
                  <a:pt x="225" y="30"/>
                  <a:pt x="224" y="17"/>
                </a:cubicBezTo>
                <a:cubicBezTo>
                  <a:pt x="224" y="17"/>
                  <a:pt x="225" y="17"/>
                  <a:pt x="225" y="17"/>
                </a:cubicBezTo>
                <a:cubicBezTo>
                  <a:pt x="221" y="17"/>
                  <a:pt x="224" y="8"/>
                  <a:pt x="221" y="11"/>
                </a:cubicBezTo>
                <a:cubicBezTo>
                  <a:pt x="223" y="8"/>
                  <a:pt x="221" y="5"/>
                  <a:pt x="220" y="3"/>
                </a:cubicBezTo>
                <a:cubicBezTo>
                  <a:pt x="220" y="3"/>
                  <a:pt x="220" y="5"/>
                  <a:pt x="222" y="4"/>
                </a:cubicBezTo>
                <a:close/>
                <a:moveTo>
                  <a:pt x="220" y="15"/>
                </a:moveTo>
                <a:cubicBezTo>
                  <a:pt x="220" y="16"/>
                  <a:pt x="219" y="15"/>
                  <a:pt x="219" y="15"/>
                </a:cubicBezTo>
                <a:cubicBezTo>
                  <a:pt x="218" y="16"/>
                  <a:pt x="219" y="17"/>
                  <a:pt x="220" y="16"/>
                </a:cubicBezTo>
                <a:cubicBezTo>
                  <a:pt x="221" y="18"/>
                  <a:pt x="218" y="17"/>
                  <a:pt x="220" y="18"/>
                </a:cubicBezTo>
                <a:cubicBezTo>
                  <a:pt x="217" y="19"/>
                  <a:pt x="216" y="11"/>
                  <a:pt x="218" y="9"/>
                </a:cubicBezTo>
                <a:cubicBezTo>
                  <a:pt x="218" y="10"/>
                  <a:pt x="217" y="15"/>
                  <a:pt x="220" y="14"/>
                </a:cubicBezTo>
                <a:cubicBezTo>
                  <a:pt x="220" y="14"/>
                  <a:pt x="219" y="15"/>
                  <a:pt x="220" y="15"/>
                </a:cubicBezTo>
                <a:close/>
                <a:moveTo>
                  <a:pt x="216" y="18"/>
                </a:moveTo>
                <a:cubicBezTo>
                  <a:pt x="218" y="32"/>
                  <a:pt x="221" y="39"/>
                  <a:pt x="224" y="54"/>
                </a:cubicBezTo>
                <a:cubicBezTo>
                  <a:pt x="216" y="54"/>
                  <a:pt x="207" y="56"/>
                  <a:pt x="201" y="55"/>
                </a:cubicBezTo>
                <a:cubicBezTo>
                  <a:pt x="206" y="43"/>
                  <a:pt x="211" y="33"/>
                  <a:pt x="214" y="19"/>
                </a:cubicBezTo>
                <a:cubicBezTo>
                  <a:pt x="215" y="19"/>
                  <a:pt x="216" y="19"/>
                  <a:pt x="216" y="18"/>
                </a:cubicBezTo>
                <a:close/>
                <a:moveTo>
                  <a:pt x="219" y="19"/>
                </a:moveTo>
                <a:cubicBezTo>
                  <a:pt x="221" y="19"/>
                  <a:pt x="221" y="21"/>
                  <a:pt x="220" y="22"/>
                </a:cubicBezTo>
                <a:cubicBezTo>
                  <a:pt x="219" y="21"/>
                  <a:pt x="218" y="20"/>
                  <a:pt x="219" y="19"/>
                </a:cubicBezTo>
                <a:close/>
                <a:moveTo>
                  <a:pt x="221" y="22"/>
                </a:moveTo>
                <a:cubicBezTo>
                  <a:pt x="221" y="22"/>
                  <a:pt x="221" y="22"/>
                  <a:pt x="221" y="22"/>
                </a:cubicBezTo>
                <a:cubicBezTo>
                  <a:pt x="221" y="23"/>
                  <a:pt x="221" y="23"/>
                  <a:pt x="221" y="23"/>
                </a:cubicBezTo>
                <a:cubicBezTo>
                  <a:pt x="222" y="24"/>
                  <a:pt x="221" y="24"/>
                  <a:pt x="221" y="25"/>
                </a:cubicBezTo>
                <a:cubicBezTo>
                  <a:pt x="219" y="25"/>
                  <a:pt x="221" y="23"/>
                  <a:pt x="219" y="23"/>
                </a:cubicBezTo>
                <a:cubicBezTo>
                  <a:pt x="219" y="23"/>
                  <a:pt x="219" y="22"/>
                  <a:pt x="221" y="22"/>
                </a:cubicBezTo>
                <a:close/>
                <a:moveTo>
                  <a:pt x="223" y="27"/>
                </a:moveTo>
                <a:cubicBezTo>
                  <a:pt x="222" y="28"/>
                  <a:pt x="222" y="28"/>
                  <a:pt x="222" y="30"/>
                </a:cubicBezTo>
                <a:cubicBezTo>
                  <a:pt x="221" y="30"/>
                  <a:pt x="222" y="28"/>
                  <a:pt x="221" y="28"/>
                </a:cubicBezTo>
                <a:cubicBezTo>
                  <a:pt x="221" y="27"/>
                  <a:pt x="222" y="27"/>
                  <a:pt x="223" y="27"/>
                </a:cubicBezTo>
                <a:close/>
                <a:moveTo>
                  <a:pt x="275" y="60"/>
                </a:moveTo>
                <a:cubicBezTo>
                  <a:pt x="274" y="60"/>
                  <a:pt x="274" y="60"/>
                  <a:pt x="273" y="60"/>
                </a:cubicBezTo>
                <a:cubicBezTo>
                  <a:pt x="274" y="61"/>
                  <a:pt x="271" y="63"/>
                  <a:pt x="269" y="62"/>
                </a:cubicBezTo>
                <a:cubicBezTo>
                  <a:pt x="269" y="62"/>
                  <a:pt x="270" y="62"/>
                  <a:pt x="270" y="63"/>
                </a:cubicBezTo>
                <a:cubicBezTo>
                  <a:pt x="267" y="62"/>
                  <a:pt x="266" y="64"/>
                  <a:pt x="264" y="63"/>
                </a:cubicBezTo>
                <a:cubicBezTo>
                  <a:pt x="264" y="62"/>
                  <a:pt x="264" y="61"/>
                  <a:pt x="263" y="60"/>
                </a:cubicBezTo>
                <a:cubicBezTo>
                  <a:pt x="261" y="61"/>
                  <a:pt x="263" y="61"/>
                  <a:pt x="263" y="62"/>
                </a:cubicBezTo>
                <a:cubicBezTo>
                  <a:pt x="263" y="62"/>
                  <a:pt x="263" y="62"/>
                  <a:pt x="262" y="62"/>
                </a:cubicBezTo>
                <a:cubicBezTo>
                  <a:pt x="263" y="66"/>
                  <a:pt x="262" y="66"/>
                  <a:pt x="263" y="72"/>
                </a:cubicBezTo>
                <a:cubicBezTo>
                  <a:pt x="262" y="72"/>
                  <a:pt x="262" y="72"/>
                  <a:pt x="261" y="72"/>
                </a:cubicBezTo>
                <a:cubicBezTo>
                  <a:pt x="261" y="73"/>
                  <a:pt x="262" y="73"/>
                  <a:pt x="263" y="73"/>
                </a:cubicBezTo>
                <a:cubicBezTo>
                  <a:pt x="260" y="81"/>
                  <a:pt x="264" y="87"/>
                  <a:pt x="259" y="96"/>
                </a:cubicBezTo>
                <a:cubicBezTo>
                  <a:pt x="258" y="95"/>
                  <a:pt x="258" y="93"/>
                  <a:pt x="255" y="93"/>
                </a:cubicBezTo>
                <a:cubicBezTo>
                  <a:pt x="255" y="90"/>
                  <a:pt x="255" y="89"/>
                  <a:pt x="255" y="87"/>
                </a:cubicBezTo>
                <a:cubicBezTo>
                  <a:pt x="253" y="87"/>
                  <a:pt x="255" y="89"/>
                  <a:pt x="253" y="89"/>
                </a:cubicBezTo>
                <a:cubicBezTo>
                  <a:pt x="253" y="85"/>
                  <a:pt x="255" y="77"/>
                  <a:pt x="255" y="75"/>
                </a:cubicBezTo>
                <a:cubicBezTo>
                  <a:pt x="256" y="53"/>
                  <a:pt x="258" y="25"/>
                  <a:pt x="259" y="6"/>
                </a:cubicBezTo>
                <a:cubicBezTo>
                  <a:pt x="263" y="6"/>
                  <a:pt x="262" y="8"/>
                  <a:pt x="262" y="9"/>
                </a:cubicBezTo>
                <a:cubicBezTo>
                  <a:pt x="263" y="9"/>
                  <a:pt x="262" y="7"/>
                  <a:pt x="264" y="7"/>
                </a:cubicBezTo>
                <a:cubicBezTo>
                  <a:pt x="263" y="7"/>
                  <a:pt x="263" y="7"/>
                  <a:pt x="262" y="6"/>
                </a:cubicBezTo>
                <a:cubicBezTo>
                  <a:pt x="266" y="0"/>
                  <a:pt x="275" y="5"/>
                  <a:pt x="284" y="5"/>
                </a:cubicBezTo>
                <a:cubicBezTo>
                  <a:pt x="294" y="9"/>
                  <a:pt x="299" y="19"/>
                  <a:pt x="297" y="32"/>
                </a:cubicBezTo>
                <a:cubicBezTo>
                  <a:pt x="296" y="32"/>
                  <a:pt x="295" y="32"/>
                  <a:pt x="295" y="33"/>
                </a:cubicBezTo>
                <a:cubicBezTo>
                  <a:pt x="297" y="33"/>
                  <a:pt x="296" y="34"/>
                  <a:pt x="296" y="37"/>
                </a:cubicBezTo>
                <a:cubicBezTo>
                  <a:pt x="292" y="42"/>
                  <a:pt x="288" y="51"/>
                  <a:pt x="283" y="54"/>
                </a:cubicBezTo>
                <a:cubicBezTo>
                  <a:pt x="283" y="56"/>
                  <a:pt x="277" y="57"/>
                  <a:pt x="275" y="60"/>
                </a:cubicBezTo>
                <a:close/>
                <a:moveTo>
                  <a:pt x="290" y="35"/>
                </a:moveTo>
                <a:cubicBezTo>
                  <a:pt x="293" y="25"/>
                  <a:pt x="289" y="13"/>
                  <a:pt x="282" y="11"/>
                </a:cubicBezTo>
                <a:cubicBezTo>
                  <a:pt x="282" y="11"/>
                  <a:pt x="283" y="10"/>
                  <a:pt x="282" y="10"/>
                </a:cubicBezTo>
                <a:cubicBezTo>
                  <a:pt x="277" y="9"/>
                  <a:pt x="273" y="7"/>
                  <a:pt x="268" y="10"/>
                </a:cubicBezTo>
                <a:cubicBezTo>
                  <a:pt x="269" y="11"/>
                  <a:pt x="272" y="9"/>
                  <a:pt x="272" y="11"/>
                </a:cubicBezTo>
                <a:cubicBezTo>
                  <a:pt x="265" y="14"/>
                  <a:pt x="263" y="22"/>
                  <a:pt x="263" y="25"/>
                </a:cubicBezTo>
                <a:cubicBezTo>
                  <a:pt x="264" y="29"/>
                  <a:pt x="263" y="35"/>
                  <a:pt x="263" y="41"/>
                </a:cubicBezTo>
                <a:cubicBezTo>
                  <a:pt x="264" y="41"/>
                  <a:pt x="264" y="38"/>
                  <a:pt x="264" y="40"/>
                </a:cubicBezTo>
                <a:cubicBezTo>
                  <a:pt x="261" y="42"/>
                  <a:pt x="265" y="49"/>
                  <a:pt x="263" y="51"/>
                </a:cubicBezTo>
                <a:cubicBezTo>
                  <a:pt x="265" y="49"/>
                  <a:pt x="261" y="52"/>
                  <a:pt x="263" y="53"/>
                </a:cubicBezTo>
                <a:cubicBezTo>
                  <a:pt x="277" y="52"/>
                  <a:pt x="285" y="46"/>
                  <a:pt x="290" y="35"/>
                </a:cubicBezTo>
                <a:close/>
                <a:moveTo>
                  <a:pt x="268" y="59"/>
                </a:moveTo>
                <a:cubicBezTo>
                  <a:pt x="267" y="58"/>
                  <a:pt x="270" y="58"/>
                  <a:pt x="269" y="56"/>
                </a:cubicBezTo>
                <a:cubicBezTo>
                  <a:pt x="267" y="57"/>
                  <a:pt x="263" y="55"/>
                  <a:pt x="262" y="58"/>
                </a:cubicBezTo>
                <a:cubicBezTo>
                  <a:pt x="264" y="57"/>
                  <a:pt x="267" y="59"/>
                  <a:pt x="268" y="59"/>
                </a:cubicBezTo>
                <a:close/>
                <a:moveTo>
                  <a:pt x="288" y="150"/>
                </a:moveTo>
                <a:cubicBezTo>
                  <a:pt x="290" y="150"/>
                  <a:pt x="289" y="152"/>
                  <a:pt x="289" y="153"/>
                </a:cubicBezTo>
                <a:cubicBezTo>
                  <a:pt x="288" y="153"/>
                  <a:pt x="289" y="151"/>
                  <a:pt x="288" y="150"/>
                </a:cubicBezTo>
                <a:close/>
                <a:moveTo>
                  <a:pt x="252" y="134"/>
                </a:moveTo>
                <a:cubicBezTo>
                  <a:pt x="251" y="135"/>
                  <a:pt x="248" y="141"/>
                  <a:pt x="251" y="142"/>
                </a:cubicBezTo>
                <a:cubicBezTo>
                  <a:pt x="250" y="142"/>
                  <a:pt x="250" y="142"/>
                  <a:pt x="249" y="142"/>
                </a:cubicBezTo>
                <a:cubicBezTo>
                  <a:pt x="249" y="145"/>
                  <a:pt x="251" y="153"/>
                  <a:pt x="249" y="154"/>
                </a:cubicBezTo>
                <a:cubicBezTo>
                  <a:pt x="249" y="152"/>
                  <a:pt x="249" y="150"/>
                  <a:pt x="247" y="151"/>
                </a:cubicBezTo>
                <a:cubicBezTo>
                  <a:pt x="246" y="153"/>
                  <a:pt x="246" y="154"/>
                  <a:pt x="248" y="155"/>
                </a:cubicBezTo>
                <a:cubicBezTo>
                  <a:pt x="247" y="155"/>
                  <a:pt x="247" y="154"/>
                  <a:pt x="246" y="155"/>
                </a:cubicBezTo>
                <a:cubicBezTo>
                  <a:pt x="247" y="156"/>
                  <a:pt x="246" y="156"/>
                  <a:pt x="246" y="158"/>
                </a:cubicBezTo>
                <a:cubicBezTo>
                  <a:pt x="247" y="158"/>
                  <a:pt x="247" y="157"/>
                  <a:pt x="247" y="157"/>
                </a:cubicBezTo>
                <a:cubicBezTo>
                  <a:pt x="247" y="157"/>
                  <a:pt x="248" y="158"/>
                  <a:pt x="248" y="158"/>
                </a:cubicBezTo>
                <a:cubicBezTo>
                  <a:pt x="247" y="159"/>
                  <a:pt x="247" y="158"/>
                  <a:pt x="246" y="158"/>
                </a:cubicBezTo>
                <a:cubicBezTo>
                  <a:pt x="248" y="160"/>
                  <a:pt x="246" y="162"/>
                  <a:pt x="248" y="162"/>
                </a:cubicBezTo>
                <a:cubicBezTo>
                  <a:pt x="247" y="165"/>
                  <a:pt x="245" y="173"/>
                  <a:pt x="248" y="171"/>
                </a:cubicBezTo>
                <a:cubicBezTo>
                  <a:pt x="246" y="173"/>
                  <a:pt x="247" y="178"/>
                  <a:pt x="247" y="180"/>
                </a:cubicBezTo>
                <a:cubicBezTo>
                  <a:pt x="245" y="189"/>
                  <a:pt x="247" y="196"/>
                  <a:pt x="247" y="205"/>
                </a:cubicBezTo>
                <a:cubicBezTo>
                  <a:pt x="247" y="205"/>
                  <a:pt x="246" y="205"/>
                  <a:pt x="246" y="205"/>
                </a:cubicBezTo>
                <a:cubicBezTo>
                  <a:pt x="244" y="214"/>
                  <a:pt x="250" y="225"/>
                  <a:pt x="249" y="231"/>
                </a:cubicBezTo>
                <a:cubicBezTo>
                  <a:pt x="253" y="232"/>
                  <a:pt x="251" y="228"/>
                  <a:pt x="251" y="225"/>
                </a:cubicBezTo>
                <a:cubicBezTo>
                  <a:pt x="252" y="222"/>
                  <a:pt x="254" y="218"/>
                  <a:pt x="252" y="218"/>
                </a:cubicBezTo>
                <a:cubicBezTo>
                  <a:pt x="256" y="218"/>
                  <a:pt x="254" y="213"/>
                  <a:pt x="256" y="212"/>
                </a:cubicBezTo>
                <a:cubicBezTo>
                  <a:pt x="255" y="212"/>
                  <a:pt x="255" y="212"/>
                  <a:pt x="254" y="212"/>
                </a:cubicBezTo>
                <a:cubicBezTo>
                  <a:pt x="254" y="203"/>
                  <a:pt x="257" y="194"/>
                  <a:pt x="255" y="184"/>
                </a:cubicBezTo>
                <a:cubicBezTo>
                  <a:pt x="257" y="185"/>
                  <a:pt x="257" y="181"/>
                  <a:pt x="256" y="181"/>
                </a:cubicBezTo>
                <a:cubicBezTo>
                  <a:pt x="259" y="175"/>
                  <a:pt x="256" y="167"/>
                  <a:pt x="258" y="161"/>
                </a:cubicBezTo>
                <a:cubicBezTo>
                  <a:pt x="258" y="163"/>
                  <a:pt x="260" y="162"/>
                  <a:pt x="260" y="163"/>
                </a:cubicBezTo>
                <a:cubicBezTo>
                  <a:pt x="258" y="167"/>
                  <a:pt x="263" y="171"/>
                  <a:pt x="264" y="174"/>
                </a:cubicBezTo>
                <a:cubicBezTo>
                  <a:pt x="266" y="178"/>
                  <a:pt x="267" y="182"/>
                  <a:pt x="269" y="186"/>
                </a:cubicBezTo>
                <a:cubicBezTo>
                  <a:pt x="270" y="188"/>
                  <a:pt x="272" y="197"/>
                  <a:pt x="273" y="200"/>
                </a:cubicBezTo>
                <a:cubicBezTo>
                  <a:pt x="274" y="199"/>
                  <a:pt x="275" y="201"/>
                  <a:pt x="275" y="201"/>
                </a:cubicBezTo>
                <a:cubicBezTo>
                  <a:pt x="274" y="201"/>
                  <a:pt x="273" y="201"/>
                  <a:pt x="273" y="202"/>
                </a:cubicBezTo>
                <a:cubicBezTo>
                  <a:pt x="275" y="203"/>
                  <a:pt x="276" y="201"/>
                  <a:pt x="274" y="204"/>
                </a:cubicBezTo>
                <a:cubicBezTo>
                  <a:pt x="276" y="203"/>
                  <a:pt x="275" y="205"/>
                  <a:pt x="277" y="204"/>
                </a:cubicBezTo>
                <a:cubicBezTo>
                  <a:pt x="277" y="203"/>
                  <a:pt x="275" y="201"/>
                  <a:pt x="276" y="200"/>
                </a:cubicBezTo>
                <a:cubicBezTo>
                  <a:pt x="276" y="202"/>
                  <a:pt x="278" y="201"/>
                  <a:pt x="278" y="202"/>
                </a:cubicBezTo>
                <a:cubicBezTo>
                  <a:pt x="277" y="202"/>
                  <a:pt x="277" y="204"/>
                  <a:pt x="278" y="204"/>
                </a:cubicBezTo>
                <a:cubicBezTo>
                  <a:pt x="278" y="203"/>
                  <a:pt x="278" y="202"/>
                  <a:pt x="279" y="202"/>
                </a:cubicBezTo>
                <a:cubicBezTo>
                  <a:pt x="278" y="203"/>
                  <a:pt x="280" y="210"/>
                  <a:pt x="281" y="206"/>
                </a:cubicBezTo>
                <a:cubicBezTo>
                  <a:pt x="280" y="208"/>
                  <a:pt x="282" y="205"/>
                  <a:pt x="282" y="207"/>
                </a:cubicBezTo>
                <a:cubicBezTo>
                  <a:pt x="281" y="207"/>
                  <a:pt x="280" y="207"/>
                  <a:pt x="281" y="208"/>
                </a:cubicBezTo>
                <a:cubicBezTo>
                  <a:pt x="283" y="211"/>
                  <a:pt x="284" y="213"/>
                  <a:pt x="287" y="215"/>
                </a:cubicBezTo>
                <a:cubicBezTo>
                  <a:pt x="287" y="215"/>
                  <a:pt x="287" y="214"/>
                  <a:pt x="286" y="214"/>
                </a:cubicBezTo>
                <a:cubicBezTo>
                  <a:pt x="287" y="216"/>
                  <a:pt x="287" y="219"/>
                  <a:pt x="288" y="220"/>
                </a:cubicBezTo>
                <a:cubicBezTo>
                  <a:pt x="288" y="219"/>
                  <a:pt x="287" y="217"/>
                  <a:pt x="289" y="218"/>
                </a:cubicBezTo>
                <a:cubicBezTo>
                  <a:pt x="288" y="219"/>
                  <a:pt x="293" y="220"/>
                  <a:pt x="291" y="224"/>
                </a:cubicBezTo>
                <a:cubicBezTo>
                  <a:pt x="291" y="223"/>
                  <a:pt x="290" y="221"/>
                  <a:pt x="289" y="220"/>
                </a:cubicBezTo>
                <a:cubicBezTo>
                  <a:pt x="288" y="223"/>
                  <a:pt x="292" y="222"/>
                  <a:pt x="290" y="225"/>
                </a:cubicBezTo>
                <a:cubicBezTo>
                  <a:pt x="292" y="225"/>
                  <a:pt x="292" y="226"/>
                  <a:pt x="292" y="227"/>
                </a:cubicBezTo>
                <a:cubicBezTo>
                  <a:pt x="293" y="227"/>
                  <a:pt x="293" y="226"/>
                  <a:pt x="295" y="226"/>
                </a:cubicBezTo>
                <a:cubicBezTo>
                  <a:pt x="295" y="225"/>
                  <a:pt x="294" y="223"/>
                  <a:pt x="295" y="223"/>
                </a:cubicBezTo>
                <a:cubicBezTo>
                  <a:pt x="296" y="223"/>
                  <a:pt x="295" y="224"/>
                  <a:pt x="296" y="224"/>
                </a:cubicBezTo>
                <a:cubicBezTo>
                  <a:pt x="297" y="219"/>
                  <a:pt x="297" y="213"/>
                  <a:pt x="296" y="209"/>
                </a:cubicBezTo>
                <a:cubicBezTo>
                  <a:pt x="294" y="209"/>
                  <a:pt x="295" y="203"/>
                  <a:pt x="295" y="201"/>
                </a:cubicBezTo>
                <a:cubicBezTo>
                  <a:pt x="296" y="203"/>
                  <a:pt x="295" y="207"/>
                  <a:pt x="295" y="209"/>
                </a:cubicBezTo>
                <a:cubicBezTo>
                  <a:pt x="298" y="198"/>
                  <a:pt x="298" y="180"/>
                  <a:pt x="297" y="172"/>
                </a:cubicBezTo>
                <a:cubicBezTo>
                  <a:pt x="298" y="169"/>
                  <a:pt x="298" y="156"/>
                  <a:pt x="297" y="155"/>
                </a:cubicBezTo>
                <a:cubicBezTo>
                  <a:pt x="300" y="151"/>
                  <a:pt x="297" y="144"/>
                  <a:pt x="299" y="140"/>
                </a:cubicBezTo>
                <a:cubicBezTo>
                  <a:pt x="295" y="141"/>
                  <a:pt x="297" y="135"/>
                  <a:pt x="295" y="137"/>
                </a:cubicBezTo>
                <a:cubicBezTo>
                  <a:pt x="296" y="136"/>
                  <a:pt x="294" y="133"/>
                  <a:pt x="296" y="136"/>
                </a:cubicBezTo>
                <a:cubicBezTo>
                  <a:pt x="297" y="133"/>
                  <a:pt x="294" y="134"/>
                  <a:pt x="295" y="132"/>
                </a:cubicBezTo>
                <a:cubicBezTo>
                  <a:pt x="295" y="133"/>
                  <a:pt x="296" y="134"/>
                  <a:pt x="296" y="132"/>
                </a:cubicBezTo>
                <a:cubicBezTo>
                  <a:pt x="296" y="132"/>
                  <a:pt x="296" y="131"/>
                  <a:pt x="294" y="131"/>
                </a:cubicBezTo>
                <a:cubicBezTo>
                  <a:pt x="293" y="132"/>
                  <a:pt x="294" y="135"/>
                  <a:pt x="294" y="137"/>
                </a:cubicBezTo>
                <a:cubicBezTo>
                  <a:pt x="292" y="138"/>
                  <a:pt x="292" y="139"/>
                  <a:pt x="291" y="140"/>
                </a:cubicBezTo>
                <a:cubicBezTo>
                  <a:pt x="291" y="139"/>
                  <a:pt x="291" y="138"/>
                  <a:pt x="291" y="138"/>
                </a:cubicBezTo>
                <a:cubicBezTo>
                  <a:pt x="292" y="138"/>
                  <a:pt x="293" y="136"/>
                  <a:pt x="292" y="135"/>
                </a:cubicBezTo>
                <a:cubicBezTo>
                  <a:pt x="291" y="135"/>
                  <a:pt x="291" y="134"/>
                  <a:pt x="290" y="136"/>
                </a:cubicBezTo>
                <a:cubicBezTo>
                  <a:pt x="289" y="137"/>
                  <a:pt x="291" y="140"/>
                  <a:pt x="289" y="138"/>
                </a:cubicBezTo>
                <a:cubicBezTo>
                  <a:pt x="289" y="140"/>
                  <a:pt x="290" y="141"/>
                  <a:pt x="290" y="142"/>
                </a:cubicBezTo>
                <a:cubicBezTo>
                  <a:pt x="290" y="142"/>
                  <a:pt x="290" y="141"/>
                  <a:pt x="289" y="141"/>
                </a:cubicBezTo>
                <a:cubicBezTo>
                  <a:pt x="289" y="143"/>
                  <a:pt x="288" y="146"/>
                  <a:pt x="290" y="146"/>
                </a:cubicBezTo>
                <a:cubicBezTo>
                  <a:pt x="290" y="144"/>
                  <a:pt x="289" y="143"/>
                  <a:pt x="291" y="142"/>
                </a:cubicBezTo>
                <a:cubicBezTo>
                  <a:pt x="289" y="145"/>
                  <a:pt x="292" y="155"/>
                  <a:pt x="288" y="154"/>
                </a:cubicBezTo>
                <a:cubicBezTo>
                  <a:pt x="288" y="156"/>
                  <a:pt x="287" y="158"/>
                  <a:pt x="289" y="158"/>
                </a:cubicBezTo>
                <a:cubicBezTo>
                  <a:pt x="291" y="158"/>
                  <a:pt x="288" y="157"/>
                  <a:pt x="290" y="157"/>
                </a:cubicBezTo>
                <a:cubicBezTo>
                  <a:pt x="291" y="159"/>
                  <a:pt x="289" y="158"/>
                  <a:pt x="288" y="159"/>
                </a:cubicBezTo>
                <a:cubicBezTo>
                  <a:pt x="290" y="160"/>
                  <a:pt x="288" y="160"/>
                  <a:pt x="288" y="161"/>
                </a:cubicBezTo>
                <a:cubicBezTo>
                  <a:pt x="288" y="162"/>
                  <a:pt x="290" y="160"/>
                  <a:pt x="290" y="161"/>
                </a:cubicBezTo>
                <a:cubicBezTo>
                  <a:pt x="288" y="162"/>
                  <a:pt x="288" y="164"/>
                  <a:pt x="288" y="166"/>
                </a:cubicBezTo>
                <a:cubicBezTo>
                  <a:pt x="289" y="167"/>
                  <a:pt x="290" y="166"/>
                  <a:pt x="290" y="167"/>
                </a:cubicBezTo>
                <a:cubicBezTo>
                  <a:pt x="289" y="167"/>
                  <a:pt x="289" y="167"/>
                  <a:pt x="288" y="167"/>
                </a:cubicBezTo>
                <a:cubicBezTo>
                  <a:pt x="289" y="174"/>
                  <a:pt x="288" y="182"/>
                  <a:pt x="290" y="189"/>
                </a:cubicBezTo>
                <a:cubicBezTo>
                  <a:pt x="289" y="189"/>
                  <a:pt x="289" y="188"/>
                  <a:pt x="289" y="188"/>
                </a:cubicBezTo>
                <a:cubicBezTo>
                  <a:pt x="289" y="189"/>
                  <a:pt x="289" y="190"/>
                  <a:pt x="289" y="191"/>
                </a:cubicBezTo>
                <a:cubicBezTo>
                  <a:pt x="290" y="191"/>
                  <a:pt x="290" y="190"/>
                  <a:pt x="290" y="191"/>
                </a:cubicBezTo>
                <a:cubicBezTo>
                  <a:pt x="289" y="193"/>
                  <a:pt x="291" y="192"/>
                  <a:pt x="291" y="193"/>
                </a:cubicBezTo>
                <a:cubicBezTo>
                  <a:pt x="290" y="194"/>
                  <a:pt x="289" y="192"/>
                  <a:pt x="289" y="192"/>
                </a:cubicBezTo>
                <a:cubicBezTo>
                  <a:pt x="289" y="195"/>
                  <a:pt x="290" y="200"/>
                  <a:pt x="289" y="203"/>
                </a:cubicBezTo>
                <a:cubicBezTo>
                  <a:pt x="288" y="200"/>
                  <a:pt x="287" y="198"/>
                  <a:pt x="286" y="196"/>
                </a:cubicBezTo>
                <a:cubicBezTo>
                  <a:pt x="285" y="195"/>
                  <a:pt x="284" y="197"/>
                  <a:pt x="284" y="196"/>
                </a:cubicBezTo>
                <a:cubicBezTo>
                  <a:pt x="285" y="196"/>
                  <a:pt x="285" y="194"/>
                  <a:pt x="285" y="194"/>
                </a:cubicBezTo>
                <a:cubicBezTo>
                  <a:pt x="284" y="193"/>
                  <a:pt x="282" y="193"/>
                  <a:pt x="282" y="191"/>
                </a:cubicBezTo>
                <a:cubicBezTo>
                  <a:pt x="283" y="191"/>
                  <a:pt x="283" y="192"/>
                  <a:pt x="283" y="191"/>
                </a:cubicBezTo>
                <a:cubicBezTo>
                  <a:pt x="283" y="190"/>
                  <a:pt x="282" y="190"/>
                  <a:pt x="282" y="191"/>
                </a:cubicBezTo>
                <a:cubicBezTo>
                  <a:pt x="280" y="184"/>
                  <a:pt x="274" y="175"/>
                  <a:pt x="271" y="168"/>
                </a:cubicBezTo>
                <a:cubicBezTo>
                  <a:pt x="271" y="169"/>
                  <a:pt x="271" y="169"/>
                  <a:pt x="271" y="169"/>
                </a:cubicBezTo>
                <a:cubicBezTo>
                  <a:pt x="272" y="167"/>
                  <a:pt x="270" y="166"/>
                  <a:pt x="270" y="164"/>
                </a:cubicBezTo>
                <a:cubicBezTo>
                  <a:pt x="269" y="164"/>
                  <a:pt x="268" y="165"/>
                  <a:pt x="268" y="164"/>
                </a:cubicBezTo>
                <a:cubicBezTo>
                  <a:pt x="271" y="163"/>
                  <a:pt x="268" y="159"/>
                  <a:pt x="266" y="158"/>
                </a:cubicBezTo>
                <a:cubicBezTo>
                  <a:pt x="267" y="158"/>
                  <a:pt x="267" y="158"/>
                  <a:pt x="267" y="158"/>
                </a:cubicBezTo>
                <a:cubicBezTo>
                  <a:pt x="263" y="149"/>
                  <a:pt x="255" y="141"/>
                  <a:pt x="251" y="131"/>
                </a:cubicBezTo>
                <a:cubicBezTo>
                  <a:pt x="250" y="131"/>
                  <a:pt x="249" y="130"/>
                  <a:pt x="248" y="132"/>
                </a:cubicBezTo>
                <a:cubicBezTo>
                  <a:pt x="249" y="133"/>
                  <a:pt x="250" y="135"/>
                  <a:pt x="251" y="134"/>
                </a:cubicBezTo>
                <a:cubicBezTo>
                  <a:pt x="250" y="134"/>
                  <a:pt x="251" y="132"/>
                  <a:pt x="251" y="133"/>
                </a:cubicBezTo>
                <a:cubicBezTo>
                  <a:pt x="251" y="133"/>
                  <a:pt x="252" y="134"/>
                  <a:pt x="252" y="134"/>
                </a:cubicBezTo>
                <a:close/>
                <a:moveTo>
                  <a:pt x="293" y="144"/>
                </a:moveTo>
                <a:cubicBezTo>
                  <a:pt x="292" y="144"/>
                  <a:pt x="292" y="145"/>
                  <a:pt x="292" y="146"/>
                </a:cubicBezTo>
                <a:cubicBezTo>
                  <a:pt x="291" y="145"/>
                  <a:pt x="292" y="144"/>
                  <a:pt x="291" y="142"/>
                </a:cubicBezTo>
                <a:cubicBezTo>
                  <a:pt x="292" y="142"/>
                  <a:pt x="292" y="142"/>
                  <a:pt x="292" y="141"/>
                </a:cubicBezTo>
                <a:cubicBezTo>
                  <a:pt x="293" y="141"/>
                  <a:pt x="292" y="144"/>
                  <a:pt x="293" y="144"/>
                </a:cubicBezTo>
                <a:cubicBezTo>
                  <a:pt x="293" y="144"/>
                  <a:pt x="293" y="144"/>
                  <a:pt x="293" y="144"/>
                </a:cubicBezTo>
                <a:close/>
                <a:moveTo>
                  <a:pt x="296" y="142"/>
                </a:moveTo>
                <a:cubicBezTo>
                  <a:pt x="298" y="143"/>
                  <a:pt x="298" y="148"/>
                  <a:pt x="296" y="149"/>
                </a:cubicBezTo>
                <a:cubicBezTo>
                  <a:pt x="296" y="149"/>
                  <a:pt x="297" y="149"/>
                  <a:pt x="297" y="148"/>
                </a:cubicBezTo>
                <a:cubicBezTo>
                  <a:pt x="295" y="147"/>
                  <a:pt x="297" y="144"/>
                  <a:pt x="296" y="142"/>
                </a:cubicBezTo>
                <a:close/>
                <a:moveTo>
                  <a:pt x="293" y="153"/>
                </a:moveTo>
                <a:cubicBezTo>
                  <a:pt x="292" y="150"/>
                  <a:pt x="292" y="150"/>
                  <a:pt x="292" y="147"/>
                </a:cubicBezTo>
                <a:cubicBezTo>
                  <a:pt x="292" y="147"/>
                  <a:pt x="293" y="147"/>
                  <a:pt x="293" y="146"/>
                </a:cubicBezTo>
                <a:cubicBezTo>
                  <a:pt x="293" y="149"/>
                  <a:pt x="293" y="151"/>
                  <a:pt x="293" y="155"/>
                </a:cubicBezTo>
                <a:cubicBezTo>
                  <a:pt x="293" y="155"/>
                  <a:pt x="292" y="154"/>
                  <a:pt x="292" y="154"/>
                </a:cubicBezTo>
                <a:cubicBezTo>
                  <a:pt x="292" y="155"/>
                  <a:pt x="293" y="156"/>
                  <a:pt x="293" y="157"/>
                </a:cubicBezTo>
                <a:cubicBezTo>
                  <a:pt x="293" y="160"/>
                  <a:pt x="292" y="165"/>
                  <a:pt x="293" y="168"/>
                </a:cubicBezTo>
                <a:cubicBezTo>
                  <a:pt x="291" y="174"/>
                  <a:pt x="293" y="179"/>
                  <a:pt x="292" y="184"/>
                </a:cubicBezTo>
                <a:cubicBezTo>
                  <a:pt x="291" y="186"/>
                  <a:pt x="290" y="179"/>
                  <a:pt x="290" y="179"/>
                </a:cubicBezTo>
                <a:cubicBezTo>
                  <a:pt x="290" y="177"/>
                  <a:pt x="291" y="170"/>
                  <a:pt x="291" y="164"/>
                </a:cubicBezTo>
                <a:cubicBezTo>
                  <a:pt x="291" y="161"/>
                  <a:pt x="292" y="156"/>
                  <a:pt x="289" y="156"/>
                </a:cubicBezTo>
                <a:cubicBezTo>
                  <a:pt x="288" y="157"/>
                  <a:pt x="290" y="154"/>
                  <a:pt x="291" y="156"/>
                </a:cubicBezTo>
                <a:cubicBezTo>
                  <a:pt x="291" y="154"/>
                  <a:pt x="291" y="152"/>
                  <a:pt x="293" y="153"/>
                </a:cubicBezTo>
                <a:close/>
                <a:moveTo>
                  <a:pt x="255" y="170"/>
                </a:moveTo>
                <a:cubicBezTo>
                  <a:pt x="253" y="169"/>
                  <a:pt x="255" y="167"/>
                  <a:pt x="254" y="164"/>
                </a:cubicBezTo>
                <a:cubicBezTo>
                  <a:pt x="256" y="162"/>
                  <a:pt x="254" y="167"/>
                  <a:pt x="255" y="170"/>
                </a:cubicBezTo>
                <a:close/>
                <a:moveTo>
                  <a:pt x="296" y="184"/>
                </a:moveTo>
                <a:cubicBezTo>
                  <a:pt x="297" y="185"/>
                  <a:pt x="297" y="188"/>
                  <a:pt x="295" y="188"/>
                </a:cubicBezTo>
                <a:cubicBezTo>
                  <a:pt x="295" y="186"/>
                  <a:pt x="297" y="186"/>
                  <a:pt x="296" y="184"/>
                </a:cubicBezTo>
                <a:close/>
                <a:moveTo>
                  <a:pt x="276" y="209"/>
                </a:moveTo>
                <a:cubicBezTo>
                  <a:pt x="277" y="209"/>
                  <a:pt x="278" y="209"/>
                  <a:pt x="279" y="209"/>
                </a:cubicBezTo>
                <a:cubicBezTo>
                  <a:pt x="279" y="207"/>
                  <a:pt x="277" y="207"/>
                  <a:pt x="278" y="204"/>
                </a:cubicBezTo>
                <a:cubicBezTo>
                  <a:pt x="276" y="204"/>
                  <a:pt x="274" y="206"/>
                  <a:pt x="276" y="207"/>
                </a:cubicBezTo>
                <a:cubicBezTo>
                  <a:pt x="277" y="206"/>
                  <a:pt x="277" y="208"/>
                  <a:pt x="276" y="208"/>
                </a:cubicBezTo>
                <a:cubicBezTo>
                  <a:pt x="276" y="208"/>
                  <a:pt x="276" y="208"/>
                  <a:pt x="276" y="209"/>
                </a:cubicBezTo>
                <a:close/>
                <a:moveTo>
                  <a:pt x="336" y="176"/>
                </a:moveTo>
                <a:cubicBezTo>
                  <a:pt x="335" y="176"/>
                  <a:pt x="335" y="175"/>
                  <a:pt x="334" y="175"/>
                </a:cubicBezTo>
                <a:cubicBezTo>
                  <a:pt x="335" y="180"/>
                  <a:pt x="334" y="185"/>
                  <a:pt x="336" y="189"/>
                </a:cubicBezTo>
                <a:cubicBezTo>
                  <a:pt x="334" y="190"/>
                  <a:pt x="336" y="192"/>
                  <a:pt x="334" y="194"/>
                </a:cubicBezTo>
                <a:cubicBezTo>
                  <a:pt x="334" y="194"/>
                  <a:pt x="335" y="194"/>
                  <a:pt x="335" y="194"/>
                </a:cubicBezTo>
                <a:cubicBezTo>
                  <a:pt x="336" y="199"/>
                  <a:pt x="333" y="208"/>
                  <a:pt x="336" y="216"/>
                </a:cubicBezTo>
                <a:cubicBezTo>
                  <a:pt x="335" y="219"/>
                  <a:pt x="338" y="225"/>
                  <a:pt x="333" y="225"/>
                </a:cubicBezTo>
                <a:cubicBezTo>
                  <a:pt x="333" y="224"/>
                  <a:pt x="334" y="224"/>
                  <a:pt x="334" y="223"/>
                </a:cubicBezTo>
                <a:cubicBezTo>
                  <a:pt x="334" y="222"/>
                  <a:pt x="333" y="223"/>
                  <a:pt x="332" y="222"/>
                </a:cubicBezTo>
                <a:cubicBezTo>
                  <a:pt x="332" y="223"/>
                  <a:pt x="332" y="225"/>
                  <a:pt x="332" y="227"/>
                </a:cubicBezTo>
                <a:cubicBezTo>
                  <a:pt x="330" y="227"/>
                  <a:pt x="331" y="226"/>
                  <a:pt x="331" y="228"/>
                </a:cubicBezTo>
                <a:cubicBezTo>
                  <a:pt x="330" y="228"/>
                  <a:pt x="330" y="227"/>
                  <a:pt x="329" y="227"/>
                </a:cubicBezTo>
                <a:cubicBezTo>
                  <a:pt x="329" y="204"/>
                  <a:pt x="329" y="179"/>
                  <a:pt x="328" y="157"/>
                </a:cubicBezTo>
                <a:cubicBezTo>
                  <a:pt x="328" y="158"/>
                  <a:pt x="328" y="158"/>
                  <a:pt x="329" y="158"/>
                </a:cubicBezTo>
                <a:cubicBezTo>
                  <a:pt x="330" y="156"/>
                  <a:pt x="328" y="157"/>
                  <a:pt x="327" y="157"/>
                </a:cubicBezTo>
                <a:cubicBezTo>
                  <a:pt x="328" y="154"/>
                  <a:pt x="327" y="152"/>
                  <a:pt x="329" y="152"/>
                </a:cubicBezTo>
                <a:cubicBezTo>
                  <a:pt x="328" y="150"/>
                  <a:pt x="327" y="146"/>
                  <a:pt x="329" y="145"/>
                </a:cubicBezTo>
                <a:cubicBezTo>
                  <a:pt x="328" y="146"/>
                  <a:pt x="327" y="143"/>
                  <a:pt x="330" y="144"/>
                </a:cubicBezTo>
                <a:cubicBezTo>
                  <a:pt x="329" y="143"/>
                  <a:pt x="327" y="143"/>
                  <a:pt x="329" y="142"/>
                </a:cubicBezTo>
                <a:cubicBezTo>
                  <a:pt x="324" y="142"/>
                  <a:pt x="321" y="142"/>
                  <a:pt x="316" y="143"/>
                </a:cubicBezTo>
                <a:cubicBezTo>
                  <a:pt x="315" y="143"/>
                  <a:pt x="317" y="142"/>
                  <a:pt x="316" y="142"/>
                </a:cubicBezTo>
                <a:cubicBezTo>
                  <a:pt x="312" y="145"/>
                  <a:pt x="308" y="143"/>
                  <a:pt x="305" y="144"/>
                </a:cubicBezTo>
                <a:cubicBezTo>
                  <a:pt x="305" y="143"/>
                  <a:pt x="305" y="142"/>
                  <a:pt x="305" y="142"/>
                </a:cubicBezTo>
                <a:cubicBezTo>
                  <a:pt x="303" y="144"/>
                  <a:pt x="303" y="142"/>
                  <a:pt x="301" y="143"/>
                </a:cubicBezTo>
                <a:cubicBezTo>
                  <a:pt x="301" y="140"/>
                  <a:pt x="305" y="139"/>
                  <a:pt x="305" y="139"/>
                </a:cubicBezTo>
                <a:cubicBezTo>
                  <a:pt x="317" y="136"/>
                  <a:pt x="335" y="135"/>
                  <a:pt x="348" y="134"/>
                </a:cubicBezTo>
                <a:cubicBezTo>
                  <a:pt x="348" y="135"/>
                  <a:pt x="349" y="135"/>
                  <a:pt x="349" y="136"/>
                </a:cubicBezTo>
                <a:cubicBezTo>
                  <a:pt x="349" y="134"/>
                  <a:pt x="352" y="134"/>
                  <a:pt x="354" y="134"/>
                </a:cubicBezTo>
                <a:cubicBezTo>
                  <a:pt x="354" y="135"/>
                  <a:pt x="354" y="135"/>
                  <a:pt x="355" y="136"/>
                </a:cubicBezTo>
                <a:cubicBezTo>
                  <a:pt x="357" y="135"/>
                  <a:pt x="359" y="136"/>
                  <a:pt x="361" y="135"/>
                </a:cubicBezTo>
                <a:cubicBezTo>
                  <a:pt x="361" y="137"/>
                  <a:pt x="361" y="138"/>
                  <a:pt x="361" y="140"/>
                </a:cubicBezTo>
                <a:cubicBezTo>
                  <a:pt x="352" y="141"/>
                  <a:pt x="346" y="141"/>
                  <a:pt x="339" y="143"/>
                </a:cubicBezTo>
                <a:cubicBezTo>
                  <a:pt x="339" y="141"/>
                  <a:pt x="341" y="143"/>
                  <a:pt x="341" y="141"/>
                </a:cubicBezTo>
                <a:cubicBezTo>
                  <a:pt x="340" y="141"/>
                  <a:pt x="339" y="140"/>
                  <a:pt x="337" y="141"/>
                </a:cubicBezTo>
                <a:cubicBezTo>
                  <a:pt x="337" y="141"/>
                  <a:pt x="339" y="141"/>
                  <a:pt x="338" y="143"/>
                </a:cubicBezTo>
                <a:cubicBezTo>
                  <a:pt x="338" y="142"/>
                  <a:pt x="337" y="142"/>
                  <a:pt x="337" y="142"/>
                </a:cubicBezTo>
                <a:cubicBezTo>
                  <a:pt x="337" y="149"/>
                  <a:pt x="337" y="156"/>
                  <a:pt x="334" y="161"/>
                </a:cubicBezTo>
                <a:cubicBezTo>
                  <a:pt x="335" y="161"/>
                  <a:pt x="335" y="163"/>
                  <a:pt x="334" y="165"/>
                </a:cubicBezTo>
                <a:cubicBezTo>
                  <a:pt x="334" y="166"/>
                  <a:pt x="336" y="165"/>
                  <a:pt x="336" y="165"/>
                </a:cubicBezTo>
                <a:cubicBezTo>
                  <a:pt x="335" y="169"/>
                  <a:pt x="335" y="170"/>
                  <a:pt x="336" y="176"/>
                </a:cubicBezTo>
                <a:close/>
                <a:moveTo>
                  <a:pt x="333" y="144"/>
                </a:moveTo>
                <a:cubicBezTo>
                  <a:pt x="333" y="144"/>
                  <a:pt x="333" y="145"/>
                  <a:pt x="333" y="145"/>
                </a:cubicBezTo>
                <a:cubicBezTo>
                  <a:pt x="333" y="145"/>
                  <a:pt x="333" y="145"/>
                  <a:pt x="333" y="145"/>
                </a:cubicBezTo>
                <a:cubicBezTo>
                  <a:pt x="334" y="144"/>
                  <a:pt x="335" y="146"/>
                  <a:pt x="335" y="144"/>
                </a:cubicBezTo>
                <a:cubicBezTo>
                  <a:pt x="334" y="143"/>
                  <a:pt x="335" y="142"/>
                  <a:pt x="335" y="142"/>
                </a:cubicBezTo>
                <a:cubicBezTo>
                  <a:pt x="334" y="142"/>
                  <a:pt x="333" y="141"/>
                  <a:pt x="333" y="141"/>
                </a:cubicBezTo>
                <a:cubicBezTo>
                  <a:pt x="333" y="141"/>
                  <a:pt x="333" y="142"/>
                  <a:pt x="333" y="142"/>
                </a:cubicBezTo>
                <a:cubicBezTo>
                  <a:pt x="333" y="142"/>
                  <a:pt x="333" y="143"/>
                  <a:pt x="333" y="143"/>
                </a:cubicBezTo>
                <a:cubicBezTo>
                  <a:pt x="334" y="141"/>
                  <a:pt x="334" y="145"/>
                  <a:pt x="333" y="144"/>
                </a:cubicBezTo>
                <a:cubicBezTo>
                  <a:pt x="333" y="144"/>
                  <a:pt x="333" y="144"/>
                  <a:pt x="333" y="144"/>
                </a:cubicBezTo>
                <a:close/>
                <a:moveTo>
                  <a:pt x="332" y="142"/>
                </a:moveTo>
                <a:cubicBezTo>
                  <a:pt x="331" y="142"/>
                  <a:pt x="330" y="142"/>
                  <a:pt x="330" y="142"/>
                </a:cubicBezTo>
                <a:cubicBezTo>
                  <a:pt x="329" y="143"/>
                  <a:pt x="330" y="143"/>
                  <a:pt x="330" y="144"/>
                </a:cubicBezTo>
                <a:cubicBezTo>
                  <a:pt x="332" y="143"/>
                  <a:pt x="331" y="146"/>
                  <a:pt x="332" y="145"/>
                </a:cubicBezTo>
                <a:cubicBezTo>
                  <a:pt x="332" y="144"/>
                  <a:pt x="334" y="143"/>
                  <a:pt x="332" y="143"/>
                </a:cubicBezTo>
                <a:cubicBezTo>
                  <a:pt x="332" y="145"/>
                  <a:pt x="332" y="142"/>
                  <a:pt x="332" y="142"/>
                </a:cubicBezTo>
                <a:close/>
                <a:moveTo>
                  <a:pt x="335" y="149"/>
                </a:moveTo>
                <a:cubicBezTo>
                  <a:pt x="336" y="150"/>
                  <a:pt x="337" y="145"/>
                  <a:pt x="335" y="146"/>
                </a:cubicBezTo>
                <a:cubicBezTo>
                  <a:pt x="335" y="148"/>
                  <a:pt x="335" y="148"/>
                  <a:pt x="335" y="149"/>
                </a:cubicBezTo>
                <a:close/>
                <a:moveTo>
                  <a:pt x="380" y="141"/>
                </a:moveTo>
                <a:cubicBezTo>
                  <a:pt x="381" y="142"/>
                  <a:pt x="381" y="139"/>
                  <a:pt x="383" y="141"/>
                </a:cubicBezTo>
                <a:cubicBezTo>
                  <a:pt x="385" y="145"/>
                  <a:pt x="380" y="153"/>
                  <a:pt x="383" y="150"/>
                </a:cubicBezTo>
                <a:cubicBezTo>
                  <a:pt x="383" y="151"/>
                  <a:pt x="385" y="156"/>
                  <a:pt x="383" y="156"/>
                </a:cubicBezTo>
                <a:cubicBezTo>
                  <a:pt x="384" y="157"/>
                  <a:pt x="384" y="159"/>
                  <a:pt x="384" y="161"/>
                </a:cubicBezTo>
                <a:cubicBezTo>
                  <a:pt x="384" y="161"/>
                  <a:pt x="383" y="160"/>
                  <a:pt x="383" y="160"/>
                </a:cubicBezTo>
                <a:cubicBezTo>
                  <a:pt x="382" y="163"/>
                  <a:pt x="383" y="172"/>
                  <a:pt x="383" y="176"/>
                </a:cubicBezTo>
                <a:cubicBezTo>
                  <a:pt x="384" y="188"/>
                  <a:pt x="383" y="196"/>
                  <a:pt x="381" y="206"/>
                </a:cubicBezTo>
                <a:cubicBezTo>
                  <a:pt x="383" y="211"/>
                  <a:pt x="382" y="219"/>
                  <a:pt x="382" y="224"/>
                </a:cubicBezTo>
                <a:cubicBezTo>
                  <a:pt x="381" y="224"/>
                  <a:pt x="380" y="225"/>
                  <a:pt x="379" y="224"/>
                </a:cubicBezTo>
                <a:cubicBezTo>
                  <a:pt x="377" y="225"/>
                  <a:pt x="379" y="226"/>
                  <a:pt x="378" y="227"/>
                </a:cubicBezTo>
                <a:cubicBezTo>
                  <a:pt x="377" y="228"/>
                  <a:pt x="376" y="225"/>
                  <a:pt x="376" y="227"/>
                </a:cubicBezTo>
                <a:cubicBezTo>
                  <a:pt x="375" y="224"/>
                  <a:pt x="375" y="217"/>
                  <a:pt x="377" y="215"/>
                </a:cubicBezTo>
                <a:cubicBezTo>
                  <a:pt x="375" y="212"/>
                  <a:pt x="375" y="207"/>
                  <a:pt x="377" y="204"/>
                </a:cubicBezTo>
                <a:cubicBezTo>
                  <a:pt x="375" y="203"/>
                  <a:pt x="375" y="198"/>
                  <a:pt x="377" y="197"/>
                </a:cubicBezTo>
                <a:cubicBezTo>
                  <a:pt x="375" y="194"/>
                  <a:pt x="376" y="181"/>
                  <a:pt x="376" y="170"/>
                </a:cubicBezTo>
                <a:cubicBezTo>
                  <a:pt x="376" y="164"/>
                  <a:pt x="377" y="157"/>
                  <a:pt x="378" y="154"/>
                </a:cubicBezTo>
                <a:cubicBezTo>
                  <a:pt x="375" y="149"/>
                  <a:pt x="381" y="144"/>
                  <a:pt x="380" y="137"/>
                </a:cubicBezTo>
                <a:cubicBezTo>
                  <a:pt x="381" y="136"/>
                  <a:pt x="380" y="135"/>
                  <a:pt x="381" y="135"/>
                </a:cubicBezTo>
                <a:cubicBezTo>
                  <a:pt x="383" y="135"/>
                  <a:pt x="382" y="139"/>
                  <a:pt x="383" y="140"/>
                </a:cubicBezTo>
                <a:cubicBezTo>
                  <a:pt x="382" y="140"/>
                  <a:pt x="382" y="140"/>
                  <a:pt x="381" y="139"/>
                </a:cubicBezTo>
                <a:cubicBezTo>
                  <a:pt x="381" y="140"/>
                  <a:pt x="381" y="141"/>
                  <a:pt x="380" y="141"/>
                </a:cubicBezTo>
                <a:close/>
                <a:moveTo>
                  <a:pt x="407" y="165"/>
                </a:moveTo>
                <a:cubicBezTo>
                  <a:pt x="407" y="164"/>
                  <a:pt x="408" y="165"/>
                  <a:pt x="408" y="165"/>
                </a:cubicBezTo>
                <a:cubicBezTo>
                  <a:pt x="409" y="164"/>
                  <a:pt x="405" y="161"/>
                  <a:pt x="408" y="159"/>
                </a:cubicBezTo>
                <a:cubicBezTo>
                  <a:pt x="408" y="158"/>
                  <a:pt x="407" y="158"/>
                  <a:pt x="407" y="159"/>
                </a:cubicBezTo>
                <a:cubicBezTo>
                  <a:pt x="409" y="156"/>
                  <a:pt x="406" y="149"/>
                  <a:pt x="410" y="145"/>
                </a:cubicBezTo>
                <a:cubicBezTo>
                  <a:pt x="409" y="143"/>
                  <a:pt x="409" y="141"/>
                  <a:pt x="409" y="138"/>
                </a:cubicBezTo>
                <a:cubicBezTo>
                  <a:pt x="410" y="138"/>
                  <a:pt x="410" y="138"/>
                  <a:pt x="411" y="138"/>
                </a:cubicBezTo>
                <a:cubicBezTo>
                  <a:pt x="410" y="137"/>
                  <a:pt x="409" y="138"/>
                  <a:pt x="410" y="136"/>
                </a:cubicBezTo>
                <a:cubicBezTo>
                  <a:pt x="409" y="137"/>
                  <a:pt x="408" y="138"/>
                  <a:pt x="408" y="135"/>
                </a:cubicBezTo>
                <a:cubicBezTo>
                  <a:pt x="408" y="135"/>
                  <a:pt x="408" y="136"/>
                  <a:pt x="408" y="136"/>
                </a:cubicBezTo>
                <a:cubicBezTo>
                  <a:pt x="409" y="136"/>
                  <a:pt x="409" y="134"/>
                  <a:pt x="410" y="135"/>
                </a:cubicBezTo>
                <a:cubicBezTo>
                  <a:pt x="410" y="136"/>
                  <a:pt x="412" y="137"/>
                  <a:pt x="411" y="138"/>
                </a:cubicBezTo>
                <a:cubicBezTo>
                  <a:pt x="411" y="139"/>
                  <a:pt x="412" y="137"/>
                  <a:pt x="413" y="138"/>
                </a:cubicBezTo>
                <a:cubicBezTo>
                  <a:pt x="412" y="140"/>
                  <a:pt x="413" y="140"/>
                  <a:pt x="415" y="140"/>
                </a:cubicBezTo>
                <a:cubicBezTo>
                  <a:pt x="415" y="142"/>
                  <a:pt x="415" y="143"/>
                  <a:pt x="417" y="143"/>
                </a:cubicBezTo>
                <a:cubicBezTo>
                  <a:pt x="417" y="144"/>
                  <a:pt x="418" y="146"/>
                  <a:pt x="418" y="144"/>
                </a:cubicBezTo>
                <a:cubicBezTo>
                  <a:pt x="423" y="154"/>
                  <a:pt x="429" y="166"/>
                  <a:pt x="434" y="177"/>
                </a:cubicBezTo>
                <a:cubicBezTo>
                  <a:pt x="435" y="177"/>
                  <a:pt x="435" y="178"/>
                  <a:pt x="436" y="178"/>
                </a:cubicBezTo>
                <a:cubicBezTo>
                  <a:pt x="436" y="181"/>
                  <a:pt x="437" y="181"/>
                  <a:pt x="439" y="183"/>
                </a:cubicBezTo>
                <a:cubicBezTo>
                  <a:pt x="439" y="184"/>
                  <a:pt x="438" y="183"/>
                  <a:pt x="438" y="184"/>
                </a:cubicBezTo>
                <a:cubicBezTo>
                  <a:pt x="438" y="185"/>
                  <a:pt x="439" y="184"/>
                  <a:pt x="440" y="185"/>
                </a:cubicBezTo>
                <a:cubicBezTo>
                  <a:pt x="439" y="187"/>
                  <a:pt x="441" y="185"/>
                  <a:pt x="440" y="187"/>
                </a:cubicBezTo>
                <a:cubicBezTo>
                  <a:pt x="441" y="186"/>
                  <a:pt x="442" y="188"/>
                  <a:pt x="442" y="189"/>
                </a:cubicBezTo>
                <a:cubicBezTo>
                  <a:pt x="441" y="189"/>
                  <a:pt x="442" y="188"/>
                  <a:pt x="441" y="188"/>
                </a:cubicBezTo>
                <a:cubicBezTo>
                  <a:pt x="440" y="189"/>
                  <a:pt x="442" y="190"/>
                  <a:pt x="443" y="190"/>
                </a:cubicBezTo>
                <a:cubicBezTo>
                  <a:pt x="442" y="193"/>
                  <a:pt x="445" y="192"/>
                  <a:pt x="445" y="196"/>
                </a:cubicBezTo>
                <a:cubicBezTo>
                  <a:pt x="446" y="194"/>
                  <a:pt x="447" y="197"/>
                  <a:pt x="448" y="199"/>
                </a:cubicBezTo>
                <a:cubicBezTo>
                  <a:pt x="446" y="199"/>
                  <a:pt x="447" y="197"/>
                  <a:pt x="446" y="199"/>
                </a:cubicBezTo>
                <a:cubicBezTo>
                  <a:pt x="446" y="200"/>
                  <a:pt x="447" y="198"/>
                  <a:pt x="447" y="200"/>
                </a:cubicBezTo>
                <a:cubicBezTo>
                  <a:pt x="448" y="199"/>
                  <a:pt x="449" y="202"/>
                  <a:pt x="451" y="204"/>
                </a:cubicBezTo>
                <a:cubicBezTo>
                  <a:pt x="452" y="202"/>
                  <a:pt x="451" y="199"/>
                  <a:pt x="451" y="196"/>
                </a:cubicBezTo>
                <a:cubicBezTo>
                  <a:pt x="452" y="196"/>
                  <a:pt x="452" y="195"/>
                  <a:pt x="453" y="195"/>
                </a:cubicBezTo>
                <a:cubicBezTo>
                  <a:pt x="452" y="193"/>
                  <a:pt x="452" y="195"/>
                  <a:pt x="451" y="194"/>
                </a:cubicBezTo>
                <a:cubicBezTo>
                  <a:pt x="452" y="191"/>
                  <a:pt x="450" y="190"/>
                  <a:pt x="452" y="188"/>
                </a:cubicBezTo>
                <a:cubicBezTo>
                  <a:pt x="452" y="186"/>
                  <a:pt x="451" y="182"/>
                  <a:pt x="451" y="180"/>
                </a:cubicBezTo>
                <a:cubicBezTo>
                  <a:pt x="452" y="180"/>
                  <a:pt x="453" y="180"/>
                  <a:pt x="453" y="180"/>
                </a:cubicBezTo>
                <a:cubicBezTo>
                  <a:pt x="453" y="179"/>
                  <a:pt x="452" y="179"/>
                  <a:pt x="452" y="180"/>
                </a:cubicBezTo>
                <a:cubicBezTo>
                  <a:pt x="450" y="177"/>
                  <a:pt x="453" y="170"/>
                  <a:pt x="451" y="167"/>
                </a:cubicBezTo>
                <a:cubicBezTo>
                  <a:pt x="453" y="159"/>
                  <a:pt x="451" y="154"/>
                  <a:pt x="451" y="147"/>
                </a:cubicBezTo>
                <a:cubicBezTo>
                  <a:pt x="452" y="149"/>
                  <a:pt x="451" y="147"/>
                  <a:pt x="453" y="147"/>
                </a:cubicBezTo>
                <a:cubicBezTo>
                  <a:pt x="453" y="146"/>
                  <a:pt x="451" y="146"/>
                  <a:pt x="451" y="147"/>
                </a:cubicBezTo>
                <a:cubicBezTo>
                  <a:pt x="450" y="146"/>
                  <a:pt x="451" y="145"/>
                  <a:pt x="451" y="143"/>
                </a:cubicBezTo>
                <a:cubicBezTo>
                  <a:pt x="451" y="141"/>
                  <a:pt x="450" y="145"/>
                  <a:pt x="451" y="145"/>
                </a:cubicBezTo>
                <a:cubicBezTo>
                  <a:pt x="454" y="141"/>
                  <a:pt x="448" y="137"/>
                  <a:pt x="453" y="136"/>
                </a:cubicBezTo>
                <a:cubicBezTo>
                  <a:pt x="453" y="138"/>
                  <a:pt x="454" y="139"/>
                  <a:pt x="453" y="140"/>
                </a:cubicBezTo>
                <a:cubicBezTo>
                  <a:pt x="455" y="141"/>
                  <a:pt x="454" y="144"/>
                  <a:pt x="456" y="144"/>
                </a:cubicBezTo>
                <a:cubicBezTo>
                  <a:pt x="457" y="144"/>
                  <a:pt x="456" y="141"/>
                  <a:pt x="455" y="141"/>
                </a:cubicBezTo>
                <a:cubicBezTo>
                  <a:pt x="455" y="138"/>
                  <a:pt x="456" y="140"/>
                  <a:pt x="456" y="137"/>
                </a:cubicBezTo>
                <a:cubicBezTo>
                  <a:pt x="455" y="137"/>
                  <a:pt x="455" y="137"/>
                  <a:pt x="455" y="135"/>
                </a:cubicBezTo>
                <a:cubicBezTo>
                  <a:pt x="460" y="137"/>
                  <a:pt x="457" y="141"/>
                  <a:pt x="459" y="145"/>
                </a:cubicBezTo>
                <a:cubicBezTo>
                  <a:pt x="459" y="146"/>
                  <a:pt x="457" y="146"/>
                  <a:pt x="457" y="146"/>
                </a:cubicBezTo>
                <a:cubicBezTo>
                  <a:pt x="460" y="147"/>
                  <a:pt x="458" y="149"/>
                  <a:pt x="458" y="152"/>
                </a:cubicBezTo>
                <a:cubicBezTo>
                  <a:pt x="458" y="152"/>
                  <a:pt x="458" y="151"/>
                  <a:pt x="459" y="151"/>
                </a:cubicBezTo>
                <a:cubicBezTo>
                  <a:pt x="460" y="150"/>
                  <a:pt x="458" y="154"/>
                  <a:pt x="459" y="154"/>
                </a:cubicBezTo>
                <a:cubicBezTo>
                  <a:pt x="458" y="154"/>
                  <a:pt x="458" y="154"/>
                  <a:pt x="458" y="154"/>
                </a:cubicBezTo>
                <a:cubicBezTo>
                  <a:pt x="458" y="156"/>
                  <a:pt x="457" y="156"/>
                  <a:pt x="458" y="157"/>
                </a:cubicBezTo>
                <a:cubicBezTo>
                  <a:pt x="458" y="157"/>
                  <a:pt x="459" y="155"/>
                  <a:pt x="458" y="155"/>
                </a:cubicBezTo>
                <a:cubicBezTo>
                  <a:pt x="461" y="155"/>
                  <a:pt x="458" y="166"/>
                  <a:pt x="460" y="166"/>
                </a:cubicBezTo>
                <a:cubicBezTo>
                  <a:pt x="459" y="167"/>
                  <a:pt x="458" y="167"/>
                  <a:pt x="458" y="168"/>
                </a:cubicBezTo>
                <a:cubicBezTo>
                  <a:pt x="458" y="168"/>
                  <a:pt x="459" y="168"/>
                  <a:pt x="459" y="167"/>
                </a:cubicBezTo>
                <a:cubicBezTo>
                  <a:pt x="462" y="172"/>
                  <a:pt x="457" y="185"/>
                  <a:pt x="459" y="190"/>
                </a:cubicBezTo>
                <a:cubicBezTo>
                  <a:pt x="458" y="190"/>
                  <a:pt x="458" y="189"/>
                  <a:pt x="457" y="189"/>
                </a:cubicBezTo>
                <a:cubicBezTo>
                  <a:pt x="458" y="191"/>
                  <a:pt x="457" y="191"/>
                  <a:pt x="457" y="192"/>
                </a:cubicBezTo>
                <a:cubicBezTo>
                  <a:pt x="458" y="192"/>
                  <a:pt x="457" y="190"/>
                  <a:pt x="459" y="190"/>
                </a:cubicBezTo>
                <a:cubicBezTo>
                  <a:pt x="459" y="193"/>
                  <a:pt x="457" y="192"/>
                  <a:pt x="459" y="194"/>
                </a:cubicBezTo>
                <a:cubicBezTo>
                  <a:pt x="458" y="194"/>
                  <a:pt x="458" y="194"/>
                  <a:pt x="458" y="194"/>
                </a:cubicBezTo>
                <a:cubicBezTo>
                  <a:pt x="457" y="197"/>
                  <a:pt x="461" y="197"/>
                  <a:pt x="457" y="198"/>
                </a:cubicBezTo>
                <a:cubicBezTo>
                  <a:pt x="458" y="198"/>
                  <a:pt x="459" y="199"/>
                  <a:pt x="460" y="199"/>
                </a:cubicBezTo>
                <a:cubicBezTo>
                  <a:pt x="459" y="200"/>
                  <a:pt x="459" y="200"/>
                  <a:pt x="459" y="201"/>
                </a:cubicBezTo>
                <a:cubicBezTo>
                  <a:pt x="459" y="201"/>
                  <a:pt x="459" y="201"/>
                  <a:pt x="459" y="201"/>
                </a:cubicBezTo>
                <a:cubicBezTo>
                  <a:pt x="459" y="203"/>
                  <a:pt x="457" y="200"/>
                  <a:pt x="458" y="199"/>
                </a:cubicBezTo>
                <a:cubicBezTo>
                  <a:pt x="456" y="200"/>
                  <a:pt x="459" y="201"/>
                  <a:pt x="458" y="203"/>
                </a:cubicBezTo>
                <a:cubicBezTo>
                  <a:pt x="459" y="203"/>
                  <a:pt x="459" y="203"/>
                  <a:pt x="459" y="202"/>
                </a:cubicBezTo>
                <a:cubicBezTo>
                  <a:pt x="460" y="202"/>
                  <a:pt x="458" y="204"/>
                  <a:pt x="460" y="204"/>
                </a:cubicBezTo>
                <a:cubicBezTo>
                  <a:pt x="457" y="206"/>
                  <a:pt x="459" y="211"/>
                  <a:pt x="456" y="214"/>
                </a:cubicBezTo>
                <a:cubicBezTo>
                  <a:pt x="456" y="215"/>
                  <a:pt x="457" y="214"/>
                  <a:pt x="458" y="214"/>
                </a:cubicBezTo>
                <a:cubicBezTo>
                  <a:pt x="458" y="217"/>
                  <a:pt x="459" y="224"/>
                  <a:pt x="455" y="224"/>
                </a:cubicBezTo>
                <a:cubicBezTo>
                  <a:pt x="454" y="223"/>
                  <a:pt x="454" y="222"/>
                  <a:pt x="454" y="221"/>
                </a:cubicBezTo>
                <a:cubicBezTo>
                  <a:pt x="453" y="221"/>
                  <a:pt x="453" y="222"/>
                  <a:pt x="452" y="222"/>
                </a:cubicBezTo>
                <a:cubicBezTo>
                  <a:pt x="452" y="223"/>
                  <a:pt x="452" y="220"/>
                  <a:pt x="451" y="222"/>
                </a:cubicBezTo>
                <a:cubicBezTo>
                  <a:pt x="450" y="221"/>
                  <a:pt x="451" y="218"/>
                  <a:pt x="451" y="216"/>
                </a:cubicBezTo>
                <a:cubicBezTo>
                  <a:pt x="452" y="216"/>
                  <a:pt x="451" y="217"/>
                  <a:pt x="451" y="217"/>
                </a:cubicBezTo>
                <a:cubicBezTo>
                  <a:pt x="453" y="216"/>
                  <a:pt x="451" y="215"/>
                  <a:pt x="451" y="216"/>
                </a:cubicBezTo>
                <a:cubicBezTo>
                  <a:pt x="451" y="216"/>
                  <a:pt x="451" y="214"/>
                  <a:pt x="451" y="215"/>
                </a:cubicBezTo>
                <a:cubicBezTo>
                  <a:pt x="450" y="214"/>
                  <a:pt x="448" y="214"/>
                  <a:pt x="447" y="212"/>
                </a:cubicBezTo>
                <a:cubicBezTo>
                  <a:pt x="447" y="212"/>
                  <a:pt x="447" y="211"/>
                  <a:pt x="447" y="210"/>
                </a:cubicBezTo>
                <a:cubicBezTo>
                  <a:pt x="443" y="205"/>
                  <a:pt x="442" y="201"/>
                  <a:pt x="438" y="195"/>
                </a:cubicBezTo>
                <a:cubicBezTo>
                  <a:pt x="438" y="194"/>
                  <a:pt x="438" y="194"/>
                  <a:pt x="439" y="194"/>
                </a:cubicBezTo>
                <a:cubicBezTo>
                  <a:pt x="432" y="185"/>
                  <a:pt x="427" y="173"/>
                  <a:pt x="421" y="164"/>
                </a:cubicBezTo>
                <a:cubicBezTo>
                  <a:pt x="420" y="163"/>
                  <a:pt x="422" y="162"/>
                  <a:pt x="421" y="162"/>
                </a:cubicBezTo>
                <a:cubicBezTo>
                  <a:pt x="420" y="162"/>
                  <a:pt x="421" y="162"/>
                  <a:pt x="421" y="163"/>
                </a:cubicBezTo>
                <a:cubicBezTo>
                  <a:pt x="418" y="159"/>
                  <a:pt x="420" y="157"/>
                  <a:pt x="416" y="155"/>
                </a:cubicBezTo>
                <a:cubicBezTo>
                  <a:pt x="416" y="154"/>
                  <a:pt x="417" y="154"/>
                  <a:pt x="417" y="153"/>
                </a:cubicBezTo>
                <a:cubicBezTo>
                  <a:pt x="415" y="155"/>
                  <a:pt x="416" y="152"/>
                  <a:pt x="415" y="152"/>
                </a:cubicBezTo>
                <a:cubicBezTo>
                  <a:pt x="413" y="153"/>
                  <a:pt x="416" y="154"/>
                  <a:pt x="415" y="155"/>
                </a:cubicBezTo>
                <a:cubicBezTo>
                  <a:pt x="414" y="155"/>
                  <a:pt x="414" y="154"/>
                  <a:pt x="414" y="154"/>
                </a:cubicBezTo>
                <a:cubicBezTo>
                  <a:pt x="414" y="158"/>
                  <a:pt x="415" y="166"/>
                  <a:pt x="413" y="168"/>
                </a:cubicBezTo>
                <a:cubicBezTo>
                  <a:pt x="416" y="173"/>
                  <a:pt x="413" y="184"/>
                  <a:pt x="413" y="192"/>
                </a:cubicBezTo>
                <a:cubicBezTo>
                  <a:pt x="413" y="194"/>
                  <a:pt x="414" y="196"/>
                  <a:pt x="414" y="198"/>
                </a:cubicBezTo>
                <a:cubicBezTo>
                  <a:pt x="413" y="202"/>
                  <a:pt x="412" y="205"/>
                  <a:pt x="412" y="209"/>
                </a:cubicBezTo>
                <a:cubicBezTo>
                  <a:pt x="411" y="209"/>
                  <a:pt x="411" y="209"/>
                  <a:pt x="411" y="208"/>
                </a:cubicBezTo>
                <a:cubicBezTo>
                  <a:pt x="410" y="209"/>
                  <a:pt x="412" y="210"/>
                  <a:pt x="411" y="210"/>
                </a:cubicBezTo>
                <a:cubicBezTo>
                  <a:pt x="411" y="210"/>
                  <a:pt x="412" y="210"/>
                  <a:pt x="412" y="210"/>
                </a:cubicBezTo>
                <a:cubicBezTo>
                  <a:pt x="412" y="212"/>
                  <a:pt x="411" y="215"/>
                  <a:pt x="412" y="220"/>
                </a:cubicBezTo>
                <a:cubicBezTo>
                  <a:pt x="411" y="221"/>
                  <a:pt x="410" y="221"/>
                  <a:pt x="409" y="222"/>
                </a:cubicBezTo>
                <a:cubicBezTo>
                  <a:pt x="409" y="224"/>
                  <a:pt x="409" y="224"/>
                  <a:pt x="409" y="226"/>
                </a:cubicBezTo>
                <a:cubicBezTo>
                  <a:pt x="408" y="226"/>
                  <a:pt x="408" y="227"/>
                  <a:pt x="409" y="227"/>
                </a:cubicBezTo>
                <a:cubicBezTo>
                  <a:pt x="408" y="228"/>
                  <a:pt x="407" y="226"/>
                  <a:pt x="406" y="226"/>
                </a:cubicBezTo>
                <a:cubicBezTo>
                  <a:pt x="405" y="218"/>
                  <a:pt x="407" y="209"/>
                  <a:pt x="406" y="203"/>
                </a:cubicBezTo>
                <a:cubicBezTo>
                  <a:pt x="408" y="201"/>
                  <a:pt x="405" y="195"/>
                  <a:pt x="406" y="188"/>
                </a:cubicBezTo>
                <a:cubicBezTo>
                  <a:pt x="407" y="187"/>
                  <a:pt x="407" y="187"/>
                  <a:pt x="407" y="186"/>
                </a:cubicBezTo>
                <a:cubicBezTo>
                  <a:pt x="406" y="184"/>
                  <a:pt x="407" y="174"/>
                  <a:pt x="408" y="171"/>
                </a:cubicBezTo>
                <a:cubicBezTo>
                  <a:pt x="407" y="170"/>
                  <a:pt x="407" y="170"/>
                  <a:pt x="406" y="170"/>
                </a:cubicBezTo>
                <a:cubicBezTo>
                  <a:pt x="407" y="169"/>
                  <a:pt x="407" y="168"/>
                  <a:pt x="407" y="167"/>
                </a:cubicBezTo>
                <a:cubicBezTo>
                  <a:pt x="408" y="170"/>
                  <a:pt x="408" y="165"/>
                  <a:pt x="407" y="165"/>
                </a:cubicBezTo>
                <a:close/>
                <a:moveTo>
                  <a:pt x="484" y="163"/>
                </a:moveTo>
                <a:cubicBezTo>
                  <a:pt x="484" y="162"/>
                  <a:pt x="484" y="161"/>
                  <a:pt x="484" y="161"/>
                </a:cubicBezTo>
                <a:cubicBezTo>
                  <a:pt x="485" y="162"/>
                  <a:pt x="484" y="165"/>
                  <a:pt x="483" y="166"/>
                </a:cubicBezTo>
                <a:cubicBezTo>
                  <a:pt x="485" y="166"/>
                  <a:pt x="483" y="166"/>
                  <a:pt x="485" y="167"/>
                </a:cubicBezTo>
                <a:cubicBezTo>
                  <a:pt x="483" y="167"/>
                  <a:pt x="484" y="170"/>
                  <a:pt x="483" y="173"/>
                </a:cubicBezTo>
                <a:cubicBezTo>
                  <a:pt x="484" y="174"/>
                  <a:pt x="485" y="174"/>
                  <a:pt x="485" y="175"/>
                </a:cubicBezTo>
                <a:cubicBezTo>
                  <a:pt x="487" y="175"/>
                  <a:pt x="485" y="174"/>
                  <a:pt x="486" y="173"/>
                </a:cubicBezTo>
                <a:cubicBezTo>
                  <a:pt x="495" y="173"/>
                  <a:pt x="500" y="174"/>
                  <a:pt x="511" y="174"/>
                </a:cubicBezTo>
                <a:cubicBezTo>
                  <a:pt x="514" y="177"/>
                  <a:pt x="509" y="179"/>
                  <a:pt x="507" y="181"/>
                </a:cubicBezTo>
                <a:cubicBezTo>
                  <a:pt x="509" y="182"/>
                  <a:pt x="511" y="182"/>
                  <a:pt x="511" y="184"/>
                </a:cubicBezTo>
                <a:cubicBezTo>
                  <a:pt x="503" y="187"/>
                  <a:pt x="495" y="186"/>
                  <a:pt x="489" y="185"/>
                </a:cubicBezTo>
                <a:cubicBezTo>
                  <a:pt x="489" y="186"/>
                  <a:pt x="485" y="187"/>
                  <a:pt x="484" y="186"/>
                </a:cubicBezTo>
                <a:cubicBezTo>
                  <a:pt x="484" y="186"/>
                  <a:pt x="484" y="186"/>
                  <a:pt x="484" y="187"/>
                </a:cubicBezTo>
                <a:cubicBezTo>
                  <a:pt x="483" y="187"/>
                  <a:pt x="483" y="186"/>
                  <a:pt x="483" y="186"/>
                </a:cubicBezTo>
                <a:cubicBezTo>
                  <a:pt x="481" y="192"/>
                  <a:pt x="480" y="200"/>
                  <a:pt x="482" y="207"/>
                </a:cubicBezTo>
                <a:cubicBezTo>
                  <a:pt x="480" y="207"/>
                  <a:pt x="482" y="207"/>
                  <a:pt x="482" y="205"/>
                </a:cubicBezTo>
                <a:cubicBezTo>
                  <a:pt x="480" y="205"/>
                  <a:pt x="481" y="207"/>
                  <a:pt x="480" y="206"/>
                </a:cubicBezTo>
                <a:cubicBezTo>
                  <a:pt x="480" y="207"/>
                  <a:pt x="482" y="211"/>
                  <a:pt x="479" y="210"/>
                </a:cubicBezTo>
                <a:cubicBezTo>
                  <a:pt x="481" y="211"/>
                  <a:pt x="481" y="215"/>
                  <a:pt x="478" y="214"/>
                </a:cubicBezTo>
                <a:cubicBezTo>
                  <a:pt x="479" y="217"/>
                  <a:pt x="483" y="215"/>
                  <a:pt x="484" y="218"/>
                </a:cubicBezTo>
                <a:cubicBezTo>
                  <a:pt x="483" y="219"/>
                  <a:pt x="482" y="217"/>
                  <a:pt x="481" y="219"/>
                </a:cubicBezTo>
                <a:cubicBezTo>
                  <a:pt x="483" y="220"/>
                  <a:pt x="489" y="219"/>
                  <a:pt x="492" y="219"/>
                </a:cubicBezTo>
                <a:cubicBezTo>
                  <a:pt x="494" y="212"/>
                  <a:pt x="510" y="216"/>
                  <a:pt x="516" y="213"/>
                </a:cubicBezTo>
                <a:cubicBezTo>
                  <a:pt x="518" y="216"/>
                  <a:pt x="523" y="212"/>
                  <a:pt x="525" y="216"/>
                </a:cubicBezTo>
                <a:cubicBezTo>
                  <a:pt x="524" y="216"/>
                  <a:pt x="524" y="217"/>
                  <a:pt x="524" y="218"/>
                </a:cubicBezTo>
                <a:cubicBezTo>
                  <a:pt x="518" y="219"/>
                  <a:pt x="511" y="221"/>
                  <a:pt x="507" y="225"/>
                </a:cubicBezTo>
                <a:cubicBezTo>
                  <a:pt x="503" y="223"/>
                  <a:pt x="497" y="226"/>
                  <a:pt x="494" y="225"/>
                </a:cubicBezTo>
                <a:cubicBezTo>
                  <a:pt x="493" y="226"/>
                  <a:pt x="487" y="225"/>
                  <a:pt x="486" y="229"/>
                </a:cubicBezTo>
                <a:cubicBezTo>
                  <a:pt x="484" y="230"/>
                  <a:pt x="483" y="230"/>
                  <a:pt x="482" y="228"/>
                </a:cubicBezTo>
                <a:cubicBezTo>
                  <a:pt x="484" y="227"/>
                  <a:pt x="484" y="228"/>
                  <a:pt x="486" y="227"/>
                </a:cubicBezTo>
                <a:cubicBezTo>
                  <a:pt x="486" y="226"/>
                  <a:pt x="485" y="226"/>
                  <a:pt x="485" y="225"/>
                </a:cubicBezTo>
                <a:cubicBezTo>
                  <a:pt x="484" y="226"/>
                  <a:pt x="482" y="227"/>
                  <a:pt x="481" y="225"/>
                </a:cubicBezTo>
                <a:cubicBezTo>
                  <a:pt x="480" y="225"/>
                  <a:pt x="482" y="226"/>
                  <a:pt x="481" y="226"/>
                </a:cubicBezTo>
                <a:cubicBezTo>
                  <a:pt x="479" y="227"/>
                  <a:pt x="481" y="223"/>
                  <a:pt x="479" y="225"/>
                </a:cubicBezTo>
                <a:cubicBezTo>
                  <a:pt x="478" y="225"/>
                  <a:pt x="480" y="223"/>
                  <a:pt x="480" y="223"/>
                </a:cubicBezTo>
                <a:cubicBezTo>
                  <a:pt x="479" y="222"/>
                  <a:pt x="475" y="222"/>
                  <a:pt x="474" y="220"/>
                </a:cubicBezTo>
                <a:cubicBezTo>
                  <a:pt x="478" y="215"/>
                  <a:pt x="474" y="209"/>
                  <a:pt x="475" y="204"/>
                </a:cubicBezTo>
                <a:cubicBezTo>
                  <a:pt x="474" y="206"/>
                  <a:pt x="475" y="201"/>
                  <a:pt x="477" y="202"/>
                </a:cubicBezTo>
                <a:cubicBezTo>
                  <a:pt x="477" y="201"/>
                  <a:pt x="475" y="201"/>
                  <a:pt x="475" y="202"/>
                </a:cubicBezTo>
                <a:cubicBezTo>
                  <a:pt x="475" y="202"/>
                  <a:pt x="474" y="198"/>
                  <a:pt x="476" y="199"/>
                </a:cubicBezTo>
                <a:cubicBezTo>
                  <a:pt x="474" y="195"/>
                  <a:pt x="478" y="185"/>
                  <a:pt x="475" y="179"/>
                </a:cubicBezTo>
                <a:cubicBezTo>
                  <a:pt x="476" y="179"/>
                  <a:pt x="476" y="177"/>
                  <a:pt x="477" y="178"/>
                </a:cubicBezTo>
                <a:cubicBezTo>
                  <a:pt x="475" y="164"/>
                  <a:pt x="481" y="149"/>
                  <a:pt x="476" y="137"/>
                </a:cubicBezTo>
                <a:cubicBezTo>
                  <a:pt x="477" y="136"/>
                  <a:pt x="478" y="135"/>
                  <a:pt x="479" y="136"/>
                </a:cubicBezTo>
                <a:cubicBezTo>
                  <a:pt x="479" y="135"/>
                  <a:pt x="478" y="135"/>
                  <a:pt x="478" y="135"/>
                </a:cubicBezTo>
                <a:cubicBezTo>
                  <a:pt x="480" y="134"/>
                  <a:pt x="482" y="133"/>
                  <a:pt x="484" y="132"/>
                </a:cubicBezTo>
                <a:cubicBezTo>
                  <a:pt x="495" y="134"/>
                  <a:pt x="509" y="132"/>
                  <a:pt x="519" y="134"/>
                </a:cubicBezTo>
                <a:cubicBezTo>
                  <a:pt x="518" y="136"/>
                  <a:pt x="518" y="137"/>
                  <a:pt x="519" y="138"/>
                </a:cubicBezTo>
                <a:cubicBezTo>
                  <a:pt x="518" y="138"/>
                  <a:pt x="517" y="138"/>
                  <a:pt x="517" y="140"/>
                </a:cubicBezTo>
                <a:cubicBezTo>
                  <a:pt x="507" y="142"/>
                  <a:pt x="502" y="144"/>
                  <a:pt x="492" y="142"/>
                </a:cubicBezTo>
                <a:cubicBezTo>
                  <a:pt x="491" y="143"/>
                  <a:pt x="493" y="143"/>
                  <a:pt x="494" y="143"/>
                </a:cubicBezTo>
                <a:cubicBezTo>
                  <a:pt x="493" y="144"/>
                  <a:pt x="492" y="144"/>
                  <a:pt x="490" y="144"/>
                </a:cubicBezTo>
                <a:cubicBezTo>
                  <a:pt x="490" y="143"/>
                  <a:pt x="490" y="143"/>
                  <a:pt x="490" y="142"/>
                </a:cubicBezTo>
                <a:cubicBezTo>
                  <a:pt x="487" y="143"/>
                  <a:pt x="484" y="143"/>
                  <a:pt x="482" y="142"/>
                </a:cubicBezTo>
                <a:cubicBezTo>
                  <a:pt x="481" y="144"/>
                  <a:pt x="483" y="151"/>
                  <a:pt x="481" y="151"/>
                </a:cubicBezTo>
                <a:cubicBezTo>
                  <a:pt x="482" y="154"/>
                  <a:pt x="480" y="158"/>
                  <a:pt x="484" y="160"/>
                </a:cubicBezTo>
                <a:cubicBezTo>
                  <a:pt x="483" y="160"/>
                  <a:pt x="483" y="161"/>
                  <a:pt x="484" y="163"/>
                </a:cubicBezTo>
                <a:close/>
                <a:moveTo>
                  <a:pt x="482" y="140"/>
                </a:moveTo>
                <a:cubicBezTo>
                  <a:pt x="484" y="140"/>
                  <a:pt x="486" y="140"/>
                  <a:pt x="487" y="138"/>
                </a:cubicBezTo>
                <a:cubicBezTo>
                  <a:pt x="485" y="139"/>
                  <a:pt x="482" y="138"/>
                  <a:pt x="482" y="140"/>
                </a:cubicBezTo>
                <a:close/>
                <a:moveTo>
                  <a:pt x="481" y="167"/>
                </a:moveTo>
                <a:cubicBezTo>
                  <a:pt x="481" y="167"/>
                  <a:pt x="481" y="167"/>
                  <a:pt x="481" y="167"/>
                </a:cubicBezTo>
                <a:cubicBezTo>
                  <a:pt x="481" y="169"/>
                  <a:pt x="483" y="167"/>
                  <a:pt x="483" y="166"/>
                </a:cubicBezTo>
                <a:cubicBezTo>
                  <a:pt x="483" y="166"/>
                  <a:pt x="483" y="166"/>
                  <a:pt x="482" y="166"/>
                </a:cubicBezTo>
                <a:cubicBezTo>
                  <a:pt x="482" y="166"/>
                  <a:pt x="482" y="167"/>
                  <a:pt x="481" y="167"/>
                </a:cubicBezTo>
                <a:close/>
                <a:moveTo>
                  <a:pt x="492" y="180"/>
                </a:moveTo>
                <a:cubicBezTo>
                  <a:pt x="494" y="180"/>
                  <a:pt x="496" y="181"/>
                  <a:pt x="497" y="180"/>
                </a:cubicBezTo>
                <a:cubicBezTo>
                  <a:pt x="496" y="178"/>
                  <a:pt x="494" y="179"/>
                  <a:pt x="492" y="180"/>
                </a:cubicBezTo>
                <a:close/>
                <a:moveTo>
                  <a:pt x="503" y="217"/>
                </a:moveTo>
                <a:cubicBezTo>
                  <a:pt x="502" y="217"/>
                  <a:pt x="501" y="218"/>
                  <a:pt x="499" y="216"/>
                </a:cubicBezTo>
                <a:cubicBezTo>
                  <a:pt x="500" y="218"/>
                  <a:pt x="502" y="219"/>
                  <a:pt x="503" y="217"/>
                </a:cubicBezTo>
                <a:close/>
                <a:moveTo>
                  <a:pt x="499" y="218"/>
                </a:moveTo>
                <a:cubicBezTo>
                  <a:pt x="498" y="218"/>
                  <a:pt x="498" y="217"/>
                  <a:pt x="497" y="217"/>
                </a:cubicBezTo>
                <a:cubicBezTo>
                  <a:pt x="497" y="218"/>
                  <a:pt x="496" y="217"/>
                  <a:pt x="496" y="217"/>
                </a:cubicBezTo>
                <a:cubicBezTo>
                  <a:pt x="495" y="218"/>
                  <a:pt x="498" y="219"/>
                  <a:pt x="499" y="218"/>
                </a:cubicBezTo>
                <a:close/>
                <a:moveTo>
                  <a:pt x="127" y="135"/>
                </a:moveTo>
                <a:cubicBezTo>
                  <a:pt x="126" y="135"/>
                  <a:pt x="127" y="134"/>
                  <a:pt x="127" y="134"/>
                </a:cubicBezTo>
                <a:cubicBezTo>
                  <a:pt x="127" y="134"/>
                  <a:pt x="127" y="134"/>
                  <a:pt x="127" y="133"/>
                </a:cubicBezTo>
                <a:cubicBezTo>
                  <a:pt x="128" y="134"/>
                  <a:pt x="129" y="134"/>
                  <a:pt x="129" y="135"/>
                </a:cubicBezTo>
                <a:cubicBezTo>
                  <a:pt x="129" y="135"/>
                  <a:pt x="127" y="134"/>
                  <a:pt x="127" y="135"/>
                </a:cubicBezTo>
                <a:close/>
                <a:moveTo>
                  <a:pt x="127" y="136"/>
                </a:moveTo>
                <a:cubicBezTo>
                  <a:pt x="127" y="137"/>
                  <a:pt x="127" y="138"/>
                  <a:pt x="128" y="138"/>
                </a:cubicBezTo>
                <a:cubicBezTo>
                  <a:pt x="130" y="137"/>
                  <a:pt x="128" y="134"/>
                  <a:pt x="127" y="136"/>
                </a:cubicBezTo>
                <a:close/>
                <a:moveTo>
                  <a:pt x="174" y="218"/>
                </a:moveTo>
                <a:cubicBezTo>
                  <a:pt x="172" y="221"/>
                  <a:pt x="169" y="220"/>
                  <a:pt x="168" y="222"/>
                </a:cubicBezTo>
                <a:cubicBezTo>
                  <a:pt x="167" y="221"/>
                  <a:pt x="164" y="223"/>
                  <a:pt x="163" y="222"/>
                </a:cubicBezTo>
                <a:cubicBezTo>
                  <a:pt x="163" y="223"/>
                  <a:pt x="160" y="225"/>
                  <a:pt x="160" y="221"/>
                </a:cubicBezTo>
                <a:cubicBezTo>
                  <a:pt x="159" y="222"/>
                  <a:pt x="159" y="223"/>
                  <a:pt x="159" y="225"/>
                </a:cubicBezTo>
                <a:cubicBezTo>
                  <a:pt x="158" y="222"/>
                  <a:pt x="157" y="224"/>
                  <a:pt x="154" y="224"/>
                </a:cubicBezTo>
                <a:cubicBezTo>
                  <a:pt x="154" y="223"/>
                  <a:pt x="155" y="223"/>
                  <a:pt x="155" y="222"/>
                </a:cubicBezTo>
                <a:cubicBezTo>
                  <a:pt x="154" y="223"/>
                  <a:pt x="152" y="224"/>
                  <a:pt x="153" y="224"/>
                </a:cubicBezTo>
                <a:cubicBezTo>
                  <a:pt x="151" y="226"/>
                  <a:pt x="152" y="223"/>
                  <a:pt x="151" y="222"/>
                </a:cubicBezTo>
                <a:cubicBezTo>
                  <a:pt x="151" y="222"/>
                  <a:pt x="151" y="224"/>
                  <a:pt x="151" y="224"/>
                </a:cubicBezTo>
                <a:cubicBezTo>
                  <a:pt x="150" y="225"/>
                  <a:pt x="142" y="228"/>
                  <a:pt x="144" y="224"/>
                </a:cubicBezTo>
                <a:cubicBezTo>
                  <a:pt x="140" y="229"/>
                  <a:pt x="134" y="224"/>
                  <a:pt x="130" y="228"/>
                </a:cubicBezTo>
                <a:cubicBezTo>
                  <a:pt x="128" y="228"/>
                  <a:pt x="128" y="228"/>
                  <a:pt x="126" y="227"/>
                </a:cubicBezTo>
                <a:cubicBezTo>
                  <a:pt x="125" y="223"/>
                  <a:pt x="126" y="221"/>
                  <a:pt x="129" y="220"/>
                </a:cubicBezTo>
                <a:cubicBezTo>
                  <a:pt x="129" y="220"/>
                  <a:pt x="124" y="219"/>
                  <a:pt x="124" y="222"/>
                </a:cubicBezTo>
                <a:cubicBezTo>
                  <a:pt x="122" y="222"/>
                  <a:pt x="122" y="221"/>
                  <a:pt x="121" y="222"/>
                </a:cubicBezTo>
                <a:cubicBezTo>
                  <a:pt x="121" y="221"/>
                  <a:pt x="122" y="221"/>
                  <a:pt x="122" y="220"/>
                </a:cubicBezTo>
                <a:cubicBezTo>
                  <a:pt x="122" y="219"/>
                  <a:pt x="120" y="221"/>
                  <a:pt x="119" y="220"/>
                </a:cubicBezTo>
                <a:cubicBezTo>
                  <a:pt x="118" y="220"/>
                  <a:pt x="119" y="218"/>
                  <a:pt x="118" y="218"/>
                </a:cubicBezTo>
                <a:cubicBezTo>
                  <a:pt x="119" y="217"/>
                  <a:pt x="120" y="217"/>
                  <a:pt x="121" y="218"/>
                </a:cubicBezTo>
                <a:cubicBezTo>
                  <a:pt x="121" y="218"/>
                  <a:pt x="121" y="218"/>
                  <a:pt x="121" y="217"/>
                </a:cubicBezTo>
                <a:cubicBezTo>
                  <a:pt x="123" y="218"/>
                  <a:pt x="124" y="216"/>
                  <a:pt x="125" y="217"/>
                </a:cubicBezTo>
                <a:cubicBezTo>
                  <a:pt x="128" y="214"/>
                  <a:pt x="125" y="211"/>
                  <a:pt x="127" y="209"/>
                </a:cubicBezTo>
                <a:cubicBezTo>
                  <a:pt x="126" y="207"/>
                  <a:pt x="125" y="210"/>
                  <a:pt x="125" y="210"/>
                </a:cubicBezTo>
                <a:cubicBezTo>
                  <a:pt x="126" y="209"/>
                  <a:pt x="123" y="203"/>
                  <a:pt x="126" y="201"/>
                </a:cubicBezTo>
                <a:cubicBezTo>
                  <a:pt x="124" y="200"/>
                  <a:pt x="125" y="197"/>
                  <a:pt x="126" y="195"/>
                </a:cubicBezTo>
                <a:cubicBezTo>
                  <a:pt x="124" y="194"/>
                  <a:pt x="125" y="190"/>
                  <a:pt x="124" y="187"/>
                </a:cubicBezTo>
                <a:cubicBezTo>
                  <a:pt x="125" y="188"/>
                  <a:pt x="125" y="188"/>
                  <a:pt x="126" y="187"/>
                </a:cubicBezTo>
                <a:cubicBezTo>
                  <a:pt x="123" y="184"/>
                  <a:pt x="125" y="179"/>
                  <a:pt x="124" y="176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5" y="175"/>
                  <a:pt x="124" y="174"/>
                  <a:pt x="124" y="173"/>
                </a:cubicBezTo>
                <a:cubicBezTo>
                  <a:pt x="124" y="172"/>
                  <a:pt x="126" y="174"/>
                  <a:pt x="126" y="175"/>
                </a:cubicBezTo>
                <a:cubicBezTo>
                  <a:pt x="128" y="173"/>
                  <a:pt x="125" y="174"/>
                  <a:pt x="125" y="173"/>
                </a:cubicBezTo>
                <a:cubicBezTo>
                  <a:pt x="122" y="168"/>
                  <a:pt x="125" y="159"/>
                  <a:pt x="123" y="153"/>
                </a:cubicBezTo>
                <a:cubicBezTo>
                  <a:pt x="123" y="152"/>
                  <a:pt x="125" y="153"/>
                  <a:pt x="125" y="152"/>
                </a:cubicBezTo>
                <a:cubicBezTo>
                  <a:pt x="124" y="151"/>
                  <a:pt x="123" y="151"/>
                  <a:pt x="122" y="149"/>
                </a:cubicBezTo>
                <a:cubicBezTo>
                  <a:pt x="122" y="148"/>
                  <a:pt x="123" y="146"/>
                  <a:pt x="123" y="144"/>
                </a:cubicBezTo>
                <a:cubicBezTo>
                  <a:pt x="123" y="144"/>
                  <a:pt x="124" y="145"/>
                  <a:pt x="124" y="145"/>
                </a:cubicBezTo>
                <a:cubicBezTo>
                  <a:pt x="125" y="145"/>
                  <a:pt x="124" y="144"/>
                  <a:pt x="125" y="144"/>
                </a:cubicBezTo>
                <a:cubicBezTo>
                  <a:pt x="125" y="144"/>
                  <a:pt x="124" y="145"/>
                  <a:pt x="124" y="144"/>
                </a:cubicBezTo>
                <a:cubicBezTo>
                  <a:pt x="125" y="142"/>
                  <a:pt x="125" y="143"/>
                  <a:pt x="125" y="142"/>
                </a:cubicBezTo>
                <a:cubicBezTo>
                  <a:pt x="127" y="142"/>
                  <a:pt x="125" y="146"/>
                  <a:pt x="125" y="146"/>
                </a:cubicBezTo>
                <a:cubicBezTo>
                  <a:pt x="127" y="146"/>
                  <a:pt x="126" y="142"/>
                  <a:pt x="127" y="140"/>
                </a:cubicBezTo>
                <a:cubicBezTo>
                  <a:pt x="128" y="140"/>
                  <a:pt x="127" y="139"/>
                  <a:pt x="128" y="140"/>
                </a:cubicBezTo>
                <a:cubicBezTo>
                  <a:pt x="128" y="139"/>
                  <a:pt x="126" y="140"/>
                  <a:pt x="127" y="137"/>
                </a:cubicBezTo>
                <a:cubicBezTo>
                  <a:pt x="128" y="138"/>
                  <a:pt x="128" y="138"/>
                  <a:pt x="127" y="139"/>
                </a:cubicBezTo>
                <a:cubicBezTo>
                  <a:pt x="128" y="139"/>
                  <a:pt x="130" y="139"/>
                  <a:pt x="128" y="138"/>
                </a:cubicBezTo>
                <a:cubicBezTo>
                  <a:pt x="131" y="138"/>
                  <a:pt x="129" y="142"/>
                  <a:pt x="130" y="143"/>
                </a:cubicBezTo>
                <a:cubicBezTo>
                  <a:pt x="129" y="143"/>
                  <a:pt x="129" y="141"/>
                  <a:pt x="128" y="141"/>
                </a:cubicBezTo>
                <a:cubicBezTo>
                  <a:pt x="127" y="146"/>
                  <a:pt x="127" y="152"/>
                  <a:pt x="127" y="156"/>
                </a:cubicBezTo>
                <a:cubicBezTo>
                  <a:pt x="128" y="156"/>
                  <a:pt x="128" y="155"/>
                  <a:pt x="128" y="155"/>
                </a:cubicBezTo>
                <a:cubicBezTo>
                  <a:pt x="128" y="155"/>
                  <a:pt x="128" y="156"/>
                  <a:pt x="128" y="156"/>
                </a:cubicBezTo>
                <a:cubicBezTo>
                  <a:pt x="128" y="154"/>
                  <a:pt x="130" y="149"/>
                  <a:pt x="128" y="147"/>
                </a:cubicBezTo>
                <a:cubicBezTo>
                  <a:pt x="130" y="147"/>
                  <a:pt x="130" y="146"/>
                  <a:pt x="130" y="144"/>
                </a:cubicBezTo>
                <a:cubicBezTo>
                  <a:pt x="132" y="147"/>
                  <a:pt x="131" y="152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7"/>
                  <a:pt x="131" y="157"/>
                  <a:pt x="132" y="158"/>
                </a:cubicBezTo>
                <a:cubicBezTo>
                  <a:pt x="132" y="158"/>
                  <a:pt x="132" y="159"/>
                  <a:pt x="132" y="159"/>
                </a:cubicBezTo>
                <a:cubicBezTo>
                  <a:pt x="133" y="163"/>
                  <a:pt x="131" y="170"/>
                  <a:pt x="132" y="173"/>
                </a:cubicBezTo>
                <a:cubicBezTo>
                  <a:pt x="131" y="173"/>
                  <a:pt x="131" y="172"/>
                  <a:pt x="130" y="172"/>
                </a:cubicBezTo>
                <a:cubicBezTo>
                  <a:pt x="130" y="173"/>
                  <a:pt x="131" y="173"/>
                  <a:pt x="130" y="173"/>
                </a:cubicBezTo>
                <a:cubicBezTo>
                  <a:pt x="130" y="174"/>
                  <a:pt x="131" y="174"/>
                  <a:pt x="132" y="174"/>
                </a:cubicBezTo>
                <a:cubicBezTo>
                  <a:pt x="132" y="188"/>
                  <a:pt x="131" y="199"/>
                  <a:pt x="132" y="217"/>
                </a:cubicBezTo>
                <a:cubicBezTo>
                  <a:pt x="132" y="215"/>
                  <a:pt x="135" y="217"/>
                  <a:pt x="135" y="218"/>
                </a:cubicBezTo>
                <a:cubicBezTo>
                  <a:pt x="135" y="218"/>
                  <a:pt x="135" y="218"/>
                  <a:pt x="135" y="218"/>
                </a:cubicBezTo>
                <a:cubicBezTo>
                  <a:pt x="135" y="218"/>
                  <a:pt x="135" y="218"/>
                  <a:pt x="135" y="218"/>
                </a:cubicBezTo>
                <a:cubicBezTo>
                  <a:pt x="136" y="217"/>
                  <a:pt x="136" y="217"/>
                  <a:pt x="137" y="216"/>
                </a:cubicBezTo>
                <a:cubicBezTo>
                  <a:pt x="142" y="216"/>
                  <a:pt x="146" y="217"/>
                  <a:pt x="153" y="215"/>
                </a:cubicBezTo>
                <a:cubicBezTo>
                  <a:pt x="153" y="215"/>
                  <a:pt x="153" y="215"/>
                  <a:pt x="153" y="216"/>
                </a:cubicBezTo>
                <a:cubicBezTo>
                  <a:pt x="154" y="214"/>
                  <a:pt x="156" y="216"/>
                  <a:pt x="156" y="214"/>
                </a:cubicBezTo>
                <a:cubicBezTo>
                  <a:pt x="158" y="216"/>
                  <a:pt x="159" y="213"/>
                  <a:pt x="160" y="215"/>
                </a:cubicBezTo>
                <a:cubicBezTo>
                  <a:pt x="162" y="214"/>
                  <a:pt x="163" y="215"/>
                  <a:pt x="168" y="214"/>
                </a:cubicBezTo>
                <a:cubicBezTo>
                  <a:pt x="168" y="215"/>
                  <a:pt x="171" y="215"/>
                  <a:pt x="173" y="215"/>
                </a:cubicBezTo>
                <a:cubicBezTo>
                  <a:pt x="174" y="217"/>
                  <a:pt x="175" y="219"/>
                  <a:pt x="175" y="221"/>
                </a:cubicBezTo>
                <a:cubicBezTo>
                  <a:pt x="174" y="221"/>
                  <a:pt x="174" y="221"/>
                  <a:pt x="173" y="221"/>
                </a:cubicBezTo>
                <a:cubicBezTo>
                  <a:pt x="174" y="220"/>
                  <a:pt x="175" y="220"/>
                  <a:pt x="174" y="218"/>
                </a:cubicBezTo>
                <a:close/>
                <a:moveTo>
                  <a:pt x="124" y="156"/>
                </a:moveTo>
                <a:cubicBezTo>
                  <a:pt x="125" y="158"/>
                  <a:pt x="124" y="158"/>
                  <a:pt x="125" y="159"/>
                </a:cubicBezTo>
                <a:cubicBezTo>
                  <a:pt x="126" y="158"/>
                  <a:pt x="125" y="157"/>
                  <a:pt x="124" y="156"/>
                </a:cubicBezTo>
                <a:close/>
                <a:moveTo>
                  <a:pt x="125" y="203"/>
                </a:moveTo>
                <a:cubicBezTo>
                  <a:pt x="125" y="204"/>
                  <a:pt x="126" y="205"/>
                  <a:pt x="125" y="206"/>
                </a:cubicBezTo>
                <a:cubicBezTo>
                  <a:pt x="127" y="207"/>
                  <a:pt x="127" y="202"/>
                  <a:pt x="125" y="203"/>
                </a:cubicBezTo>
                <a:close/>
                <a:moveTo>
                  <a:pt x="159" y="222"/>
                </a:moveTo>
                <a:cubicBezTo>
                  <a:pt x="159" y="221"/>
                  <a:pt x="158" y="221"/>
                  <a:pt x="157" y="221"/>
                </a:cubicBezTo>
                <a:cubicBezTo>
                  <a:pt x="158" y="222"/>
                  <a:pt x="154" y="222"/>
                  <a:pt x="156" y="223"/>
                </a:cubicBezTo>
                <a:cubicBezTo>
                  <a:pt x="156" y="222"/>
                  <a:pt x="158" y="223"/>
                  <a:pt x="159" y="222"/>
                </a:cubicBezTo>
                <a:close/>
                <a:moveTo>
                  <a:pt x="125" y="211"/>
                </a:moveTo>
                <a:cubicBezTo>
                  <a:pt x="124" y="211"/>
                  <a:pt x="125" y="212"/>
                  <a:pt x="124" y="212"/>
                </a:cubicBezTo>
                <a:cubicBezTo>
                  <a:pt x="124" y="213"/>
                  <a:pt x="125" y="213"/>
                  <a:pt x="125" y="215"/>
                </a:cubicBezTo>
                <a:cubicBezTo>
                  <a:pt x="125" y="215"/>
                  <a:pt x="124" y="215"/>
                  <a:pt x="124" y="216"/>
                </a:cubicBezTo>
                <a:cubicBezTo>
                  <a:pt x="127" y="216"/>
                  <a:pt x="126" y="211"/>
                  <a:pt x="125" y="212"/>
                </a:cubicBezTo>
                <a:cubicBezTo>
                  <a:pt x="125" y="212"/>
                  <a:pt x="125" y="211"/>
                  <a:pt x="125" y="211"/>
                </a:cubicBezTo>
                <a:close/>
                <a:moveTo>
                  <a:pt x="191" y="165"/>
                </a:moveTo>
                <a:cubicBezTo>
                  <a:pt x="191" y="166"/>
                  <a:pt x="191" y="167"/>
                  <a:pt x="189" y="167"/>
                </a:cubicBezTo>
                <a:cubicBezTo>
                  <a:pt x="189" y="168"/>
                  <a:pt x="190" y="168"/>
                  <a:pt x="191" y="168"/>
                </a:cubicBezTo>
                <a:cubicBezTo>
                  <a:pt x="189" y="170"/>
                  <a:pt x="190" y="173"/>
                  <a:pt x="189" y="177"/>
                </a:cubicBezTo>
                <a:cubicBezTo>
                  <a:pt x="198" y="175"/>
                  <a:pt x="205" y="174"/>
                  <a:pt x="213" y="173"/>
                </a:cubicBezTo>
                <a:cubicBezTo>
                  <a:pt x="214" y="176"/>
                  <a:pt x="218" y="176"/>
                  <a:pt x="220" y="177"/>
                </a:cubicBezTo>
                <a:cubicBezTo>
                  <a:pt x="221" y="181"/>
                  <a:pt x="215" y="181"/>
                  <a:pt x="212" y="180"/>
                </a:cubicBezTo>
                <a:cubicBezTo>
                  <a:pt x="209" y="182"/>
                  <a:pt x="204" y="181"/>
                  <a:pt x="200" y="180"/>
                </a:cubicBezTo>
                <a:cubicBezTo>
                  <a:pt x="196" y="183"/>
                  <a:pt x="191" y="181"/>
                  <a:pt x="189" y="185"/>
                </a:cubicBezTo>
                <a:cubicBezTo>
                  <a:pt x="189" y="192"/>
                  <a:pt x="190" y="198"/>
                  <a:pt x="189" y="204"/>
                </a:cubicBezTo>
                <a:cubicBezTo>
                  <a:pt x="191" y="201"/>
                  <a:pt x="191" y="208"/>
                  <a:pt x="191" y="210"/>
                </a:cubicBezTo>
                <a:cubicBezTo>
                  <a:pt x="190" y="210"/>
                  <a:pt x="190" y="210"/>
                  <a:pt x="190" y="210"/>
                </a:cubicBezTo>
                <a:cubicBezTo>
                  <a:pt x="191" y="212"/>
                  <a:pt x="192" y="212"/>
                  <a:pt x="192" y="216"/>
                </a:cubicBezTo>
                <a:cubicBezTo>
                  <a:pt x="205" y="215"/>
                  <a:pt x="220" y="212"/>
                  <a:pt x="234" y="216"/>
                </a:cubicBezTo>
                <a:cubicBezTo>
                  <a:pt x="235" y="217"/>
                  <a:pt x="234" y="217"/>
                  <a:pt x="233" y="218"/>
                </a:cubicBezTo>
                <a:cubicBezTo>
                  <a:pt x="227" y="219"/>
                  <a:pt x="222" y="223"/>
                  <a:pt x="216" y="221"/>
                </a:cubicBezTo>
                <a:cubicBezTo>
                  <a:pt x="215" y="221"/>
                  <a:pt x="217" y="222"/>
                  <a:pt x="216" y="223"/>
                </a:cubicBezTo>
                <a:cubicBezTo>
                  <a:pt x="215" y="223"/>
                  <a:pt x="215" y="222"/>
                  <a:pt x="215" y="222"/>
                </a:cubicBezTo>
                <a:cubicBezTo>
                  <a:pt x="214" y="222"/>
                  <a:pt x="214" y="223"/>
                  <a:pt x="214" y="223"/>
                </a:cubicBezTo>
                <a:cubicBezTo>
                  <a:pt x="210" y="223"/>
                  <a:pt x="206" y="224"/>
                  <a:pt x="202" y="227"/>
                </a:cubicBezTo>
                <a:cubicBezTo>
                  <a:pt x="201" y="226"/>
                  <a:pt x="201" y="226"/>
                  <a:pt x="202" y="225"/>
                </a:cubicBezTo>
                <a:cubicBezTo>
                  <a:pt x="201" y="226"/>
                  <a:pt x="201" y="225"/>
                  <a:pt x="199" y="225"/>
                </a:cubicBezTo>
                <a:cubicBezTo>
                  <a:pt x="199" y="226"/>
                  <a:pt x="202" y="225"/>
                  <a:pt x="201" y="227"/>
                </a:cubicBezTo>
                <a:cubicBezTo>
                  <a:pt x="200" y="225"/>
                  <a:pt x="199" y="227"/>
                  <a:pt x="197" y="227"/>
                </a:cubicBezTo>
                <a:cubicBezTo>
                  <a:pt x="197" y="226"/>
                  <a:pt x="197" y="225"/>
                  <a:pt x="196" y="225"/>
                </a:cubicBezTo>
                <a:cubicBezTo>
                  <a:pt x="192" y="225"/>
                  <a:pt x="191" y="227"/>
                  <a:pt x="187" y="227"/>
                </a:cubicBezTo>
                <a:cubicBezTo>
                  <a:pt x="188" y="225"/>
                  <a:pt x="184" y="226"/>
                  <a:pt x="183" y="226"/>
                </a:cubicBezTo>
                <a:cubicBezTo>
                  <a:pt x="183" y="225"/>
                  <a:pt x="183" y="224"/>
                  <a:pt x="183" y="223"/>
                </a:cubicBezTo>
                <a:cubicBezTo>
                  <a:pt x="184" y="223"/>
                  <a:pt x="185" y="222"/>
                  <a:pt x="186" y="223"/>
                </a:cubicBezTo>
                <a:cubicBezTo>
                  <a:pt x="187" y="220"/>
                  <a:pt x="185" y="217"/>
                  <a:pt x="187" y="217"/>
                </a:cubicBezTo>
                <a:cubicBezTo>
                  <a:pt x="187" y="216"/>
                  <a:pt x="187" y="217"/>
                  <a:pt x="186" y="217"/>
                </a:cubicBezTo>
                <a:cubicBezTo>
                  <a:pt x="186" y="216"/>
                  <a:pt x="187" y="216"/>
                  <a:pt x="187" y="215"/>
                </a:cubicBezTo>
                <a:cubicBezTo>
                  <a:pt x="182" y="209"/>
                  <a:pt x="183" y="191"/>
                  <a:pt x="184" y="182"/>
                </a:cubicBezTo>
                <a:cubicBezTo>
                  <a:pt x="182" y="178"/>
                  <a:pt x="185" y="174"/>
                  <a:pt x="183" y="171"/>
                </a:cubicBezTo>
                <a:cubicBezTo>
                  <a:pt x="184" y="169"/>
                  <a:pt x="183" y="168"/>
                  <a:pt x="183" y="166"/>
                </a:cubicBezTo>
                <a:cubicBezTo>
                  <a:pt x="183" y="166"/>
                  <a:pt x="183" y="166"/>
                  <a:pt x="184" y="166"/>
                </a:cubicBezTo>
                <a:cubicBezTo>
                  <a:pt x="181" y="162"/>
                  <a:pt x="183" y="154"/>
                  <a:pt x="183" y="149"/>
                </a:cubicBezTo>
                <a:cubicBezTo>
                  <a:pt x="183" y="149"/>
                  <a:pt x="182" y="149"/>
                  <a:pt x="182" y="148"/>
                </a:cubicBezTo>
                <a:cubicBezTo>
                  <a:pt x="181" y="147"/>
                  <a:pt x="182" y="147"/>
                  <a:pt x="183" y="147"/>
                </a:cubicBezTo>
                <a:cubicBezTo>
                  <a:pt x="183" y="146"/>
                  <a:pt x="182" y="144"/>
                  <a:pt x="182" y="143"/>
                </a:cubicBezTo>
                <a:cubicBezTo>
                  <a:pt x="182" y="143"/>
                  <a:pt x="183" y="143"/>
                  <a:pt x="183" y="143"/>
                </a:cubicBezTo>
                <a:cubicBezTo>
                  <a:pt x="182" y="142"/>
                  <a:pt x="183" y="142"/>
                  <a:pt x="183" y="140"/>
                </a:cubicBezTo>
                <a:cubicBezTo>
                  <a:pt x="184" y="139"/>
                  <a:pt x="185" y="138"/>
                  <a:pt x="185" y="137"/>
                </a:cubicBezTo>
                <a:cubicBezTo>
                  <a:pt x="186" y="137"/>
                  <a:pt x="186" y="138"/>
                  <a:pt x="186" y="138"/>
                </a:cubicBezTo>
                <a:cubicBezTo>
                  <a:pt x="187" y="138"/>
                  <a:pt x="188" y="137"/>
                  <a:pt x="189" y="136"/>
                </a:cubicBezTo>
                <a:cubicBezTo>
                  <a:pt x="190" y="137"/>
                  <a:pt x="191" y="137"/>
                  <a:pt x="192" y="138"/>
                </a:cubicBezTo>
                <a:cubicBezTo>
                  <a:pt x="197" y="135"/>
                  <a:pt x="203" y="138"/>
                  <a:pt x="206" y="135"/>
                </a:cubicBezTo>
                <a:cubicBezTo>
                  <a:pt x="211" y="135"/>
                  <a:pt x="221" y="134"/>
                  <a:pt x="227" y="138"/>
                </a:cubicBezTo>
                <a:cubicBezTo>
                  <a:pt x="227" y="140"/>
                  <a:pt x="226" y="141"/>
                  <a:pt x="226" y="142"/>
                </a:cubicBezTo>
                <a:cubicBezTo>
                  <a:pt x="221" y="141"/>
                  <a:pt x="215" y="144"/>
                  <a:pt x="210" y="142"/>
                </a:cubicBezTo>
                <a:cubicBezTo>
                  <a:pt x="207" y="143"/>
                  <a:pt x="205" y="144"/>
                  <a:pt x="202" y="142"/>
                </a:cubicBezTo>
                <a:cubicBezTo>
                  <a:pt x="201" y="143"/>
                  <a:pt x="201" y="144"/>
                  <a:pt x="200" y="145"/>
                </a:cubicBezTo>
                <a:cubicBezTo>
                  <a:pt x="199" y="145"/>
                  <a:pt x="198" y="145"/>
                  <a:pt x="197" y="146"/>
                </a:cubicBezTo>
                <a:cubicBezTo>
                  <a:pt x="195" y="144"/>
                  <a:pt x="193" y="148"/>
                  <a:pt x="192" y="145"/>
                </a:cubicBezTo>
                <a:cubicBezTo>
                  <a:pt x="191" y="146"/>
                  <a:pt x="191" y="146"/>
                  <a:pt x="190" y="146"/>
                </a:cubicBezTo>
                <a:cubicBezTo>
                  <a:pt x="192" y="154"/>
                  <a:pt x="187" y="162"/>
                  <a:pt x="191" y="165"/>
                </a:cubicBezTo>
                <a:close/>
                <a:moveTo>
                  <a:pt x="4" y="132"/>
                </a:moveTo>
                <a:cubicBezTo>
                  <a:pt x="5" y="132"/>
                  <a:pt x="5" y="134"/>
                  <a:pt x="7" y="133"/>
                </a:cubicBezTo>
                <a:cubicBezTo>
                  <a:pt x="6" y="133"/>
                  <a:pt x="4" y="136"/>
                  <a:pt x="4" y="134"/>
                </a:cubicBezTo>
                <a:cubicBezTo>
                  <a:pt x="3" y="134"/>
                  <a:pt x="3" y="134"/>
                  <a:pt x="3" y="134"/>
                </a:cubicBezTo>
                <a:cubicBezTo>
                  <a:pt x="2" y="133"/>
                  <a:pt x="4" y="132"/>
                  <a:pt x="4" y="132"/>
                </a:cubicBezTo>
                <a:close/>
                <a:moveTo>
                  <a:pt x="5" y="135"/>
                </a:moveTo>
                <a:cubicBezTo>
                  <a:pt x="5" y="136"/>
                  <a:pt x="8" y="138"/>
                  <a:pt x="7" y="139"/>
                </a:cubicBezTo>
                <a:cubicBezTo>
                  <a:pt x="4" y="139"/>
                  <a:pt x="8" y="137"/>
                  <a:pt x="5" y="137"/>
                </a:cubicBezTo>
                <a:cubicBezTo>
                  <a:pt x="4" y="138"/>
                  <a:pt x="6" y="139"/>
                  <a:pt x="6" y="140"/>
                </a:cubicBezTo>
                <a:cubicBezTo>
                  <a:pt x="5" y="141"/>
                  <a:pt x="3" y="140"/>
                  <a:pt x="3" y="140"/>
                </a:cubicBezTo>
                <a:cubicBezTo>
                  <a:pt x="3" y="140"/>
                  <a:pt x="4" y="140"/>
                  <a:pt x="4" y="139"/>
                </a:cubicBezTo>
                <a:cubicBezTo>
                  <a:pt x="2" y="140"/>
                  <a:pt x="3" y="137"/>
                  <a:pt x="1" y="137"/>
                </a:cubicBezTo>
                <a:cubicBezTo>
                  <a:pt x="1" y="138"/>
                  <a:pt x="0" y="137"/>
                  <a:pt x="0" y="137"/>
                </a:cubicBezTo>
                <a:cubicBezTo>
                  <a:pt x="0" y="143"/>
                  <a:pt x="1" y="147"/>
                  <a:pt x="3" y="150"/>
                </a:cubicBezTo>
                <a:cubicBezTo>
                  <a:pt x="4" y="149"/>
                  <a:pt x="3" y="148"/>
                  <a:pt x="3" y="148"/>
                </a:cubicBezTo>
                <a:cubicBezTo>
                  <a:pt x="4" y="148"/>
                  <a:pt x="4" y="148"/>
                  <a:pt x="4" y="148"/>
                </a:cubicBezTo>
                <a:cubicBezTo>
                  <a:pt x="3" y="154"/>
                  <a:pt x="7" y="162"/>
                  <a:pt x="9" y="166"/>
                </a:cubicBezTo>
                <a:cubicBezTo>
                  <a:pt x="9" y="166"/>
                  <a:pt x="8" y="166"/>
                  <a:pt x="8" y="167"/>
                </a:cubicBezTo>
                <a:cubicBezTo>
                  <a:pt x="11" y="168"/>
                  <a:pt x="8" y="172"/>
                  <a:pt x="11" y="173"/>
                </a:cubicBezTo>
                <a:cubicBezTo>
                  <a:pt x="11" y="173"/>
                  <a:pt x="10" y="173"/>
                  <a:pt x="10" y="174"/>
                </a:cubicBezTo>
                <a:cubicBezTo>
                  <a:pt x="11" y="174"/>
                  <a:pt x="12" y="173"/>
                  <a:pt x="12" y="175"/>
                </a:cubicBezTo>
                <a:cubicBezTo>
                  <a:pt x="8" y="175"/>
                  <a:pt x="14" y="182"/>
                  <a:pt x="13" y="185"/>
                </a:cubicBezTo>
                <a:cubicBezTo>
                  <a:pt x="16" y="192"/>
                  <a:pt x="17" y="211"/>
                  <a:pt x="22" y="219"/>
                </a:cubicBezTo>
                <a:cubicBezTo>
                  <a:pt x="21" y="221"/>
                  <a:pt x="23" y="222"/>
                  <a:pt x="22" y="225"/>
                </a:cubicBezTo>
                <a:cubicBezTo>
                  <a:pt x="24" y="225"/>
                  <a:pt x="25" y="226"/>
                  <a:pt x="27" y="227"/>
                </a:cubicBezTo>
                <a:cubicBezTo>
                  <a:pt x="28" y="226"/>
                  <a:pt x="27" y="221"/>
                  <a:pt x="31" y="222"/>
                </a:cubicBezTo>
                <a:cubicBezTo>
                  <a:pt x="31" y="220"/>
                  <a:pt x="32" y="220"/>
                  <a:pt x="30" y="219"/>
                </a:cubicBezTo>
                <a:cubicBezTo>
                  <a:pt x="33" y="218"/>
                  <a:pt x="34" y="215"/>
                  <a:pt x="34" y="212"/>
                </a:cubicBezTo>
                <a:cubicBezTo>
                  <a:pt x="36" y="213"/>
                  <a:pt x="36" y="212"/>
                  <a:pt x="36" y="211"/>
                </a:cubicBezTo>
                <a:cubicBezTo>
                  <a:pt x="35" y="211"/>
                  <a:pt x="34" y="214"/>
                  <a:pt x="33" y="212"/>
                </a:cubicBezTo>
                <a:cubicBezTo>
                  <a:pt x="35" y="212"/>
                  <a:pt x="35" y="210"/>
                  <a:pt x="37" y="210"/>
                </a:cubicBezTo>
                <a:cubicBezTo>
                  <a:pt x="36" y="208"/>
                  <a:pt x="36" y="208"/>
                  <a:pt x="37" y="207"/>
                </a:cubicBezTo>
                <a:cubicBezTo>
                  <a:pt x="36" y="205"/>
                  <a:pt x="41" y="186"/>
                  <a:pt x="41" y="186"/>
                </a:cubicBezTo>
                <a:cubicBezTo>
                  <a:pt x="41" y="185"/>
                  <a:pt x="43" y="186"/>
                  <a:pt x="43" y="184"/>
                </a:cubicBezTo>
                <a:cubicBezTo>
                  <a:pt x="43" y="184"/>
                  <a:pt x="41" y="185"/>
                  <a:pt x="41" y="184"/>
                </a:cubicBezTo>
                <a:cubicBezTo>
                  <a:pt x="42" y="184"/>
                  <a:pt x="43" y="184"/>
                  <a:pt x="43" y="184"/>
                </a:cubicBezTo>
                <a:cubicBezTo>
                  <a:pt x="47" y="170"/>
                  <a:pt x="55" y="156"/>
                  <a:pt x="56" y="147"/>
                </a:cubicBezTo>
                <a:cubicBezTo>
                  <a:pt x="59" y="146"/>
                  <a:pt x="58" y="142"/>
                  <a:pt x="60" y="141"/>
                </a:cubicBezTo>
                <a:cubicBezTo>
                  <a:pt x="59" y="141"/>
                  <a:pt x="59" y="141"/>
                  <a:pt x="58" y="141"/>
                </a:cubicBezTo>
                <a:cubicBezTo>
                  <a:pt x="59" y="140"/>
                  <a:pt x="58" y="138"/>
                  <a:pt x="59" y="139"/>
                </a:cubicBezTo>
                <a:cubicBezTo>
                  <a:pt x="59" y="140"/>
                  <a:pt x="59" y="140"/>
                  <a:pt x="61" y="140"/>
                </a:cubicBezTo>
                <a:cubicBezTo>
                  <a:pt x="61" y="139"/>
                  <a:pt x="62" y="138"/>
                  <a:pt x="62" y="136"/>
                </a:cubicBezTo>
                <a:cubicBezTo>
                  <a:pt x="61" y="136"/>
                  <a:pt x="60" y="136"/>
                  <a:pt x="60" y="135"/>
                </a:cubicBezTo>
                <a:cubicBezTo>
                  <a:pt x="59" y="136"/>
                  <a:pt x="59" y="138"/>
                  <a:pt x="57" y="138"/>
                </a:cubicBezTo>
                <a:cubicBezTo>
                  <a:pt x="57" y="135"/>
                  <a:pt x="59" y="136"/>
                  <a:pt x="60" y="133"/>
                </a:cubicBezTo>
                <a:cubicBezTo>
                  <a:pt x="58" y="132"/>
                  <a:pt x="58" y="131"/>
                  <a:pt x="57" y="131"/>
                </a:cubicBezTo>
                <a:cubicBezTo>
                  <a:pt x="57" y="133"/>
                  <a:pt x="55" y="132"/>
                  <a:pt x="55" y="132"/>
                </a:cubicBezTo>
                <a:cubicBezTo>
                  <a:pt x="54" y="134"/>
                  <a:pt x="51" y="139"/>
                  <a:pt x="52" y="142"/>
                </a:cubicBezTo>
                <a:cubicBezTo>
                  <a:pt x="50" y="143"/>
                  <a:pt x="49" y="154"/>
                  <a:pt x="45" y="161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44" y="161"/>
                  <a:pt x="45" y="161"/>
                  <a:pt x="45" y="163"/>
                </a:cubicBezTo>
                <a:cubicBezTo>
                  <a:pt x="44" y="163"/>
                  <a:pt x="44" y="163"/>
                  <a:pt x="43" y="163"/>
                </a:cubicBezTo>
                <a:cubicBezTo>
                  <a:pt x="44" y="164"/>
                  <a:pt x="44" y="165"/>
                  <a:pt x="44" y="167"/>
                </a:cubicBezTo>
                <a:cubicBezTo>
                  <a:pt x="38" y="174"/>
                  <a:pt x="39" y="186"/>
                  <a:pt x="33" y="195"/>
                </a:cubicBezTo>
                <a:cubicBezTo>
                  <a:pt x="33" y="197"/>
                  <a:pt x="33" y="197"/>
                  <a:pt x="34" y="198"/>
                </a:cubicBezTo>
                <a:cubicBezTo>
                  <a:pt x="33" y="198"/>
                  <a:pt x="33" y="198"/>
                  <a:pt x="32" y="198"/>
                </a:cubicBezTo>
                <a:cubicBezTo>
                  <a:pt x="32" y="202"/>
                  <a:pt x="31" y="203"/>
                  <a:pt x="29" y="205"/>
                </a:cubicBezTo>
                <a:cubicBezTo>
                  <a:pt x="28" y="201"/>
                  <a:pt x="27" y="195"/>
                  <a:pt x="24" y="193"/>
                </a:cubicBezTo>
                <a:cubicBezTo>
                  <a:pt x="25" y="192"/>
                  <a:pt x="25" y="193"/>
                  <a:pt x="26" y="193"/>
                </a:cubicBezTo>
                <a:cubicBezTo>
                  <a:pt x="24" y="192"/>
                  <a:pt x="25" y="190"/>
                  <a:pt x="24" y="192"/>
                </a:cubicBezTo>
                <a:cubicBezTo>
                  <a:pt x="25" y="189"/>
                  <a:pt x="24" y="184"/>
                  <a:pt x="22" y="183"/>
                </a:cubicBezTo>
                <a:cubicBezTo>
                  <a:pt x="21" y="185"/>
                  <a:pt x="24" y="185"/>
                  <a:pt x="22" y="185"/>
                </a:cubicBezTo>
                <a:cubicBezTo>
                  <a:pt x="22" y="184"/>
                  <a:pt x="21" y="183"/>
                  <a:pt x="20" y="182"/>
                </a:cubicBezTo>
                <a:cubicBezTo>
                  <a:pt x="21" y="182"/>
                  <a:pt x="21" y="183"/>
                  <a:pt x="22" y="182"/>
                </a:cubicBezTo>
                <a:cubicBezTo>
                  <a:pt x="21" y="180"/>
                  <a:pt x="21" y="174"/>
                  <a:pt x="19" y="174"/>
                </a:cubicBezTo>
                <a:cubicBezTo>
                  <a:pt x="19" y="168"/>
                  <a:pt x="15" y="160"/>
                  <a:pt x="13" y="154"/>
                </a:cubicBezTo>
                <a:cubicBezTo>
                  <a:pt x="13" y="155"/>
                  <a:pt x="13" y="155"/>
                  <a:pt x="12" y="155"/>
                </a:cubicBezTo>
                <a:cubicBezTo>
                  <a:pt x="14" y="152"/>
                  <a:pt x="11" y="147"/>
                  <a:pt x="9" y="144"/>
                </a:cubicBezTo>
                <a:cubicBezTo>
                  <a:pt x="9" y="145"/>
                  <a:pt x="11" y="148"/>
                  <a:pt x="9" y="148"/>
                </a:cubicBezTo>
                <a:cubicBezTo>
                  <a:pt x="8" y="146"/>
                  <a:pt x="9" y="144"/>
                  <a:pt x="7" y="141"/>
                </a:cubicBezTo>
                <a:cubicBezTo>
                  <a:pt x="6" y="141"/>
                  <a:pt x="6" y="143"/>
                  <a:pt x="5" y="142"/>
                </a:cubicBezTo>
                <a:cubicBezTo>
                  <a:pt x="6" y="141"/>
                  <a:pt x="5" y="141"/>
                  <a:pt x="7" y="140"/>
                </a:cubicBezTo>
                <a:cubicBezTo>
                  <a:pt x="7" y="140"/>
                  <a:pt x="9" y="143"/>
                  <a:pt x="9" y="142"/>
                </a:cubicBezTo>
                <a:cubicBezTo>
                  <a:pt x="8" y="141"/>
                  <a:pt x="7" y="137"/>
                  <a:pt x="7" y="135"/>
                </a:cubicBezTo>
                <a:cubicBezTo>
                  <a:pt x="6" y="136"/>
                  <a:pt x="5" y="134"/>
                  <a:pt x="5" y="135"/>
                </a:cubicBezTo>
                <a:close/>
                <a:moveTo>
                  <a:pt x="1" y="143"/>
                </a:moveTo>
                <a:cubicBezTo>
                  <a:pt x="2" y="144"/>
                  <a:pt x="2" y="143"/>
                  <a:pt x="3" y="144"/>
                </a:cubicBezTo>
                <a:cubicBezTo>
                  <a:pt x="2" y="146"/>
                  <a:pt x="4" y="145"/>
                  <a:pt x="4" y="148"/>
                </a:cubicBezTo>
                <a:cubicBezTo>
                  <a:pt x="2" y="147"/>
                  <a:pt x="2" y="145"/>
                  <a:pt x="1" y="143"/>
                </a:cubicBezTo>
                <a:close/>
                <a:moveTo>
                  <a:pt x="29" y="214"/>
                </a:moveTo>
                <a:cubicBezTo>
                  <a:pt x="29" y="215"/>
                  <a:pt x="27" y="215"/>
                  <a:pt x="27" y="215"/>
                </a:cubicBezTo>
                <a:cubicBezTo>
                  <a:pt x="28" y="214"/>
                  <a:pt x="27" y="213"/>
                  <a:pt x="28" y="212"/>
                </a:cubicBezTo>
                <a:cubicBezTo>
                  <a:pt x="25" y="210"/>
                  <a:pt x="25" y="203"/>
                  <a:pt x="24" y="199"/>
                </a:cubicBezTo>
                <a:cubicBezTo>
                  <a:pt x="24" y="199"/>
                  <a:pt x="25" y="199"/>
                  <a:pt x="26" y="199"/>
                </a:cubicBezTo>
                <a:cubicBezTo>
                  <a:pt x="25" y="202"/>
                  <a:pt x="26" y="203"/>
                  <a:pt x="26" y="205"/>
                </a:cubicBezTo>
                <a:cubicBezTo>
                  <a:pt x="27" y="204"/>
                  <a:pt x="27" y="205"/>
                  <a:pt x="28" y="205"/>
                </a:cubicBezTo>
                <a:cubicBezTo>
                  <a:pt x="28" y="206"/>
                  <a:pt x="27" y="205"/>
                  <a:pt x="26" y="205"/>
                </a:cubicBezTo>
                <a:cubicBezTo>
                  <a:pt x="28" y="206"/>
                  <a:pt x="27" y="207"/>
                  <a:pt x="28" y="208"/>
                </a:cubicBezTo>
                <a:cubicBezTo>
                  <a:pt x="27" y="207"/>
                  <a:pt x="28" y="211"/>
                  <a:pt x="29" y="214"/>
                </a:cubicBezTo>
                <a:close/>
                <a:moveTo>
                  <a:pt x="94" y="138"/>
                </a:moveTo>
                <a:cubicBezTo>
                  <a:pt x="93" y="143"/>
                  <a:pt x="95" y="146"/>
                  <a:pt x="94" y="149"/>
                </a:cubicBezTo>
                <a:cubicBezTo>
                  <a:pt x="96" y="149"/>
                  <a:pt x="94" y="155"/>
                  <a:pt x="96" y="154"/>
                </a:cubicBezTo>
                <a:cubicBezTo>
                  <a:pt x="97" y="158"/>
                  <a:pt x="99" y="169"/>
                  <a:pt x="101" y="176"/>
                </a:cubicBezTo>
                <a:cubicBezTo>
                  <a:pt x="100" y="177"/>
                  <a:pt x="100" y="177"/>
                  <a:pt x="100" y="176"/>
                </a:cubicBezTo>
                <a:cubicBezTo>
                  <a:pt x="100" y="177"/>
                  <a:pt x="100" y="177"/>
                  <a:pt x="100" y="178"/>
                </a:cubicBezTo>
                <a:cubicBezTo>
                  <a:pt x="101" y="178"/>
                  <a:pt x="101" y="177"/>
                  <a:pt x="101" y="177"/>
                </a:cubicBezTo>
                <a:cubicBezTo>
                  <a:pt x="101" y="179"/>
                  <a:pt x="105" y="186"/>
                  <a:pt x="102" y="188"/>
                </a:cubicBezTo>
                <a:cubicBezTo>
                  <a:pt x="103" y="188"/>
                  <a:pt x="103" y="188"/>
                  <a:pt x="105" y="189"/>
                </a:cubicBezTo>
                <a:cubicBezTo>
                  <a:pt x="102" y="191"/>
                  <a:pt x="105" y="194"/>
                  <a:pt x="105" y="197"/>
                </a:cubicBezTo>
                <a:cubicBezTo>
                  <a:pt x="105" y="197"/>
                  <a:pt x="105" y="197"/>
                  <a:pt x="104" y="197"/>
                </a:cubicBezTo>
                <a:cubicBezTo>
                  <a:pt x="108" y="202"/>
                  <a:pt x="108" y="213"/>
                  <a:pt x="108" y="219"/>
                </a:cubicBezTo>
                <a:cubicBezTo>
                  <a:pt x="107" y="220"/>
                  <a:pt x="106" y="219"/>
                  <a:pt x="104" y="219"/>
                </a:cubicBezTo>
                <a:cubicBezTo>
                  <a:pt x="101" y="212"/>
                  <a:pt x="101" y="205"/>
                  <a:pt x="98" y="199"/>
                </a:cubicBezTo>
                <a:cubicBezTo>
                  <a:pt x="98" y="199"/>
                  <a:pt x="99" y="198"/>
                  <a:pt x="99" y="198"/>
                </a:cubicBezTo>
                <a:cubicBezTo>
                  <a:pt x="98" y="197"/>
                  <a:pt x="97" y="196"/>
                  <a:pt x="98" y="195"/>
                </a:cubicBezTo>
                <a:cubicBezTo>
                  <a:pt x="98" y="194"/>
                  <a:pt x="96" y="195"/>
                  <a:pt x="95" y="194"/>
                </a:cubicBezTo>
                <a:cubicBezTo>
                  <a:pt x="95" y="198"/>
                  <a:pt x="88" y="194"/>
                  <a:pt x="86" y="197"/>
                </a:cubicBezTo>
                <a:cubicBezTo>
                  <a:pt x="84" y="197"/>
                  <a:pt x="87" y="196"/>
                  <a:pt x="86" y="195"/>
                </a:cubicBezTo>
                <a:cubicBezTo>
                  <a:pt x="85" y="195"/>
                  <a:pt x="84" y="197"/>
                  <a:pt x="84" y="195"/>
                </a:cubicBezTo>
                <a:cubicBezTo>
                  <a:pt x="81" y="196"/>
                  <a:pt x="75" y="195"/>
                  <a:pt x="71" y="197"/>
                </a:cubicBezTo>
                <a:cubicBezTo>
                  <a:pt x="70" y="199"/>
                  <a:pt x="69" y="202"/>
                  <a:pt x="68" y="204"/>
                </a:cubicBezTo>
                <a:cubicBezTo>
                  <a:pt x="68" y="205"/>
                  <a:pt x="69" y="205"/>
                  <a:pt x="70" y="205"/>
                </a:cubicBezTo>
                <a:cubicBezTo>
                  <a:pt x="70" y="206"/>
                  <a:pt x="68" y="206"/>
                  <a:pt x="67" y="207"/>
                </a:cubicBezTo>
                <a:cubicBezTo>
                  <a:pt x="67" y="209"/>
                  <a:pt x="68" y="207"/>
                  <a:pt x="69" y="208"/>
                </a:cubicBezTo>
                <a:cubicBezTo>
                  <a:pt x="68" y="209"/>
                  <a:pt x="66" y="208"/>
                  <a:pt x="65" y="208"/>
                </a:cubicBezTo>
                <a:cubicBezTo>
                  <a:pt x="67" y="211"/>
                  <a:pt x="59" y="227"/>
                  <a:pt x="56" y="227"/>
                </a:cubicBezTo>
                <a:cubicBezTo>
                  <a:pt x="52" y="228"/>
                  <a:pt x="56" y="223"/>
                  <a:pt x="57" y="220"/>
                </a:cubicBezTo>
                <a:cubicBezTo>
                  <a:pt x="58" y="218"/>
                  <a:pt x="57" y="217"/>
                  <a:pt x="58" y="216"/>
                </a:cubicBezTo>
                <a:cubicBezTo>
                  <a:pt x="58" y="216"/>
                  <a:pt x="59" y="217"/>
                  <a:pt x="59" y="216"/>
                </a:cubicBezTo>
                <a:cubicBezTo>
                  <a:pt x="59" y="215"/>
                  <a:pt x="61" y="211"/>
                  <a:pt x="62" y="209"/>
                </a:cubicBezTo>
                <a:cubicBezTo>
                  <a:pt x="61" y="207"/>
                  <a:pt x="61" y="210"/>
                  <a:pt x="60" y="209"/>
                </a:cubicBezTo>
                <a:cubicBezTo>
                  <a:pt x="60" y="208"/>
                  <a:pt x="60" y="206"/>
                  <a:pt x="62" y="206"/>
                </a:cubicBezTo>
                <a:cubicBezTo>
                  <a:pt x="63" y="207"/>
                  <a:pt x="61" y="207"/>
                  <a:pt x="61" y="208"/>
                </a:cubicBezTo>
                <a:cubicBezTo>
                  <a:pt x="63" y="208"/>
                  <a:pt x="62" y="206"/>
                  <a:pt x="63" y="206"/>
                </a:cubicBezTo>
                <a:cubicBezTo>
                  <a:pt x="63" y="205"/>
                  <a:pt x="62" y="206"/>
                  <a:pt x="61" y="205"/>
                </a:cubicBezTo>
                <a:cubicBezTo>
                  <a:pt x="61" y="203"/>
                  <a:pt x="62" y="204"/>
                  <a:pt x="63" y="203"/>
                </a:cubicBezTo>
                <a:cubicBezTo>
                  <a:pt x="61" y="204"/>
                  <a:pt x="64" y="200"/>
                  <a:pt x="64" y="202"/>
                </a:cubicBezTo>
                <a:cubicBezTo>
                  <a:pt x="65" y="201"/>
                  <a:pt x="63" y="201"/>
                  <a:pt x="64" y="199"/>
                </a:cubicBezTo>
                <a:cubicBezTo>
                  <a:pt x="66" y="198"/>
                  <a:pt x="64" y="199"/>
                  <a:pt x="64" y="197"/>
                </a:cubicBezTo>
                <a:cubicBezTo>
                  <a:pt x="66" y="197"/>
                  <a:pt x="65" y="198"/>
                  <a:pt x="66" y="198"/>
                </a:cubicBezTo>
                <a:cubicBezTo>
                  <a:pt x="68" y="197"/>
                  <a:pt x="64" y="197"/>
                  <a:pt x="65" y="195"/>
                </a:cubicBezTo>
                <a:cubicBezTo>
                  <a:pt x="66" y="196"/>
                  <a:pt x="66" y="196"/>
                  <a:pt x="67" y="195"/>
                </a:cubicBezTo>
                <a:cubicBezTo>
                  <a:pt x="65" y="195"/>
                  <a:pt x="66" y="193"/>
                  <a:pt x="67" y="191"/>
                </a:cubicBezTo>
                <a:cubicBezTo>
                  <a:pt x="67" y="191"/>
                  <a:pt x="67" y="192"/>
                  <a:pt x="67" y="192"/>
                </a:cubicBezTo>
                <a:cubicBezTo>
                  <a:pt x="68" y="193"/>
                  <a:pt x="67" y="193"/>
                  <a:pt x="67" y="193"/>
                </a:cubicBezTo>
                <a:cubicBezTo>
                  <a:pt x="66" y="194"/>
                  <a:pt x="68" y="194"/>
                  <a:pt x="68" y="194"/>
                </a:cubicBezTo>
                <a:cubicBezTo>
                  <a:pt x="67" y="192"/>
                  <a:pt x="68" y="190"/>
                  <a:pt x="68" y="188"/>
                </a:cubicBezTo>
                <a:cubicBezTo>
                  <a:pt x="69" y="188"/>
                  <a:pt x="69" y="187"/>
                  <a:pt x="70" y="187"/>
                </a:cubicBezTo>
                <a:cubicBezTo>
                  <a:pt x="70" y="186"/>
                  <a:pt x="69" y="187"/>
                  <a:pt x="69" y="186"/>
                </a:cubicBezTo>
                <a:cubicBezTo>
                  <a:pt x="70" y="185"/>
                  <a:pt x="70" y="186"/>
                  <a:pt x="70" y="184"/>
                </a:cubicBezTo>
                <a:cubicBezTo>
                  <a:pt x="71" y="184"/>
                  <a:pt x="71" y="184"/>
                  <a:pt x="71" y="185"/>
                </a:cubicBezTo>
                <a:cubicBezTo>
                  <a:pt x="71" y="184"/>
                  <a:pt x="71" y="184"/>
                  <a:pt x="72" y="184"/>
                </a:cubicBezTo>
                <a:cubicBezTo>
                  <a:pt x="71" y="182"/>
                  <a:pt x="70" y="184"/>
                  <a:pt x="71" y="181"/>
                </a:cubicBezTo>
                <a:cubicBezTo>
                  <a:pt x="71" y="181"/>
                  <a:pt x="72" y="182"/>
                  <a:pt x="72" y="182"/>
                </a:cubicBezTo>
                <a:cubicBezTo>
                  <a:pt x="71" y="180"/>
                  <a:pt x="74" y="179"/>
                  <a:pt x="72" y="179"/>
                </a:cubicBezTo>
                <a:cubicBezTo>
                  <a:pt x="73" y="176"/>
                  <a:pt x="76" y="172"/>
                  <a:pt x="76" y="170"/>
                </a:cubicBezTo>
                <a:cubicBezTo>
                  <a:pt x="76" y="169"/>
                  <a:pt x="77" y="170"/>
                  <a:pt x="77" y="171"/>
                </a:cubicBezTo>
                <a:cubicBezTo>
                  <a:pt x="77" y="169"/>
                  <a:pt x="76" y="167"/>
                  <a:pt x="79" y="165"/>
                </a:cubicBezTo>
                <a:cubicBezTo>
                  <a:pt x="78" y="165"/>
                  <a:pt x="78" y="165"/>
                  <a:pt x="78" y="166"/>
                </a:cubicBezTo>
                <a:cubicBezTo>
                  <a:pt x="76" y="166"/>
                  <a:pt x="78" y="162"/>
                  <a:pt x="78" y="164"/>
                </a:cubicBezTo>
                <a:cubicBezTo>
                  <a:pt x="78" y="161"/>
                  <a:pt x="80" y="158"/>
                  <a:pt x="80" y="155"/>
                </a:cubicBezTo>
                <a:cubicBezTo>
                  <a:pt x="82" y="155"/>
                  <a:pt x="81" y="157"/>
                  <a:pt x="80" y="158"/>
                </a:cubicBezTo>
                <a:cubicBezTo>
                  <a:pt x="81" y="159"/>
                  <a:pt x="81" y="159"/>
                  <a:pt x="81" y="160"/>
                </a:cubicBezTo>
                <a:cubicBezTo>
                  <a:pt x="82" y="159"/>
                  <a:pt x="82" y="159"/>
                  <a:pt x="82" y="159"/>
                </a:cubicBezTo>
                <a:cubicBezTo>
                  <a:pt x="82" y="158"/>
                  <a:pt x="82" y="159"/>
                  <a:pt x="81" y="158"/>
                </a:cubicBezTo>
                <a:cubicBezTo>
                  <a:pt x="82" y="156"/>
                  <a:pt x="83" y="154"/>
                  <a:pt x="86" y="154"/>
                </a:cubicBezTo>
                <a:cubicBezTo>
                  <a:pt x="86" y="152"/>
                  <a:pt x="84" y="155"/>
                  <a:pt x="84" y="153"/>
                </a:cubicBezTo>
                <a:cubicBezTo>
                  <a:pt x="84" y="155"/>
                  <a:pt x="82" y="154"/>
                  <a:pt x="82" y="155"/>
                </a:cubicBezTo>
                <a:cubicBezTo>
                  <a:pt x="80" y="153"/>
                  <a:pt x="84" y="148"/>
                  <a:pt x="85" y="145"/>
                </a:cubicBezTo>
                <a:cubicBezTo>
                  <a:pt x="85" y="144"/>
                  <a:pt x="85" y="146"/>
                  <a:pt x="85" y="147"/>
                </a:cubicBezTo>
                <a:cubicBezTo>
                  <a:pt x="87" y="146"/>
                  <a:pt x="85" y="145"/>
                  <a:pt x="85" y="143"/>
                </a:cubicBezTo>
                <a:cubicBezTo>
                  <a:pt x="86" y="144"/>
                  <a:pt x="86" y="143"/>
                  <a:pt x="87" y="143"/>
                </a:cubicBezTo>
                <a:cubicBezTo>
                  <a:pt x="86" y="143"/>
                  <a:pt x="85" y="142"/>
                  <a:pt x="86" y="140"/>
                </a:cubicBezTo>
                <a:cubicBezTo>
                  <a:pt x="87" y="139"/>
                  <a:pt x="88" y="139"/>
                  <a:pt x="88" y="137"/>
                </a:cubicBezTo>
                <a:cubicBezTo>
                  <a:pt x="89" y="136"/>
                  <a:pt x="91" y="136"/>
                  <a:pt x="91" y="135"/>
                </a:cubicBezTo>
                <a:cubicBezTo>
                  <a:pt x="92" y="134"/>
                  <a:pt x="93" y="135"/>
                  <a:pt x="92" y="137"/>
                </a:cubicBezTo>
                <a:cubicBezTo>
                  <a:pt x="92" y="136"/>
                  <a:pt x="92" y="136"/>
                  <a:pt x="91" y="136"/>
                </a:cubicBezTo>
                <a:cubicBezTo>
                  <a:pt x="91" y="137"/>
                  <a:pt x="93" y="139"/>
                  <a:pt x="94" y="138"/>
                </a:cubicBezTo>
                <a:close/>
                <a:moveTo>
                  <a:pt x="90" y="154"/>
                </a:moveTo>
                <a:cubicBezTo>
                  <a:pt x="92" y="154"/>
                  <a:pt x="89" y="154"/>
                  <a:pt x="90" y="156"/>
                </a:cubicBezTo>
                <a:cubicBezTo>
                  <a:pt x="90" y="156"/>
                  <a:pt x="91" y="156"/>
                  <a:pt x="91" y="156"/>
                </a:cubicBezTo>
                <a:cubicBezTo>
                  <a:pt x="92" y="154"/>
                  <a:pt x="92" y="153"/>
                  <a:pt x="91" y="152"/>
                </a:cubicBezTo>
                <a:cubicBezTo>
                  <a:pt x="90" y="153"/>
                  <a:pt x="90" y="153"/>
                  <a:pt x="90" y="154"/>
                </a:cubicBezTo>
                <a:close/>
                <a:moveTo>
                  <a:pt x="89" y="159"/>
                </a:moveTo>
                <a:cubicBezTo>
                  <a:pt x="89" y="158"/>
                  <a:pt x="88" y="157"/>
                  <a:pt x="88" y="156"/>
                </a:cubicBezTo>
                <a:cubicBezTo>
                  <a:pt x="87" y="158"/>
                  <a:pt x="87" y="155"/>
                  <a:pt x="88" y="155"/>
                </a:cubicBezTo>
                <a:cubicBezTo>
                  <a:pt x="84" y="157"/>
                  <a:pt x="88" y="158"/>
                  <a:pt x="85" y="161"/>
                </a:cubicBezTo>
                <a:cubicBezTo>
                  <a:pt x="87" y="162"/>
                  <a:pt x="84" y="168"/>
                  <a:pt x="82" y="168"/>
                </a:cubicBezTo>
                <a:cubicBezTo>
                  <a:pt x="82" y="168"/>
                  <a:pt x="83" y="169"/>
                  <a:pt x="83" y="169"/>
                </a:cubicBezTo>
                <a:cubicBezTo>
                  <a:pt x="82" y="168"/>
                  <a:pt x="81" y="172"/>
                  <a:pt x="82" y="170"/>
                </a:cubicBezTo>
                <a:cubicBezTo>
                  <a:pt x="80" y="176"/>
                  <a:pt x="78" y="183"/>
                  <a:pt x="75" y="188"/>
                </a:cubicBezTo>
                <a:cubicBezTo>
                  <a:pt x="82" y="188"/>
                  <a:pt x="90" y="186"/>
                  <a:pt x="96" y="186"/>
                </a:cubicBezTo>
                <a:cubicBezTo>
                  <a:pt x="94" y="186"/>
                  <a:pt x="95" y="181"/>
                  <a:pt x="93" y="179"/>
                </a:cubicBezTo>
                <a:cubicBezTo>
                  <a:pt x="95" y="177"/>
                  <a:pt x="90" y="171"/>
                  <a:pt x="92" y="169"/>
                </a:cubicBezTo>
                <a:cubicBezTo>
                  <a:pt x="91" y="168"/>
                  <a:pt x="91" y="167"/>
                  <a:pt x="91" y="166"/>
                </a:cubicBezTo>
                <a:cubicBezTo>
                  <a:pt x="91" y="166"/>
                  <a:pt x="92" y="168"/>
                  <a:pt x="92" y="166"/>
                </a:cubicBezTo>
                <a:cubicBezTo>
                  <a:pt x="89" y="166"/>
                  <a:pt x="91" y="161"/>
                  <a:pt x="89" y="163"/>
                </a:cubicBezTo>
                <a:cubicBezTo>
                  <a:pt x="92" y="161"/>
                  <a:pt x="86" y="160"/>
                  <a:pt x="89" y="159"/>
                </a:cubicBezTo>
                <a:close/>
                <a:moveTo>
                  <a:pt x="93" y="165"/>
                </a:moveTo>
                <a:cubicBezTo>
                  <a:pt x="94" y="161"/>
                  <a:pt x="93" y="159"/>
                  <a:pt x="91" y="157"/>
                </a:cubicBezTo>
                <a:cubicBezTo>
                  <a:pt x="92" y="159"/>
                  <a:pt x="92" y="163"/>
                  <a:pt x="93" y="16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5312369" y="1438802"/>
            <a:ext cx="626720" cy="657884"/>
          </a:xfrm>
          <a:custGeom>
            <a:avLst/>
            <a:gdLst>
              <a:gd name="T0" fmla="*/ 46 w 186"/>
              <a:gd name="T1" fmla="*/ 116 h 195"/>
              <a:gd name="T2" fmla="*/ 106 w 186"/>
              <a:gd name="T3" fmla="*/ 182 h 195"/>
              <a:gd name="T4" fmla="*/ 59 w 186"/>
              <a:gd name="T5" fmla="*/ 157 h 195"/>
              <a:gd name="T6" fmla="*/ 40 w 186"/>
              <a:gd name="T7" fmla="*/ 6 h 195"/>
              <a:gd name="T8" fmla="*/ 182 w 186"/>
              <a:gd name="T9" fmla="*/ 47 h 195"/>
              <a:gd name="T10" fmla="*/ 154 w 186"/>
              <a:gd name="T11" fmla="*/ 37 h 195"/>
              <a:gd name="T12" fmla="*/ 161 w 186"/>
              <a:gd name="T13" fmla="*/ 57 h 195"/>
              <a:gd name="T14" fmla="*/ 154 w 186"/>
              <a:gd name="T15" fmla="*/ 97 h 195"/>
              <a:gd name="T16" fmla="*/ 125 w 186"/>
              <a:gd name="T17" fmla="*/ 128 h 195"/>
              <a:gd name="T18" fmla="*/ 108 w 186"/>
              <a:gd name="T19" fmla="*/ 126 h 195"/>
              <a:gd name="T20" fmla="*/ 87 w 186"/>
              <a:gd name="T21" fmla="*/ 132 h 195"/>
              <a:gd name="T22" fmla="*/ 61 w 186"/>
              <a:gd name="T23" fmla="*/ 125 h 195"/>
              <a:gd name="T24" fmla="*/ 68 w 186"/>
              <a:gd name="T25" fmla="*/ 97 h 195"/>
              <a:gd name="T26" fmla="*/ 32 w 186"/>
              <a:gd name="T27" fmla="*/ 77 h 195"/>
              <a:gd name="T28" fmla="*/ 45 w 186"/>
              <a:gd name="T29" fmla="*/ 41 h 195"/>
              <a:gd name="T30" fmla="*/ 68 w 186"/>
              <a:gd name="T31" fmla="*/ 24 h 195"/>
              <a:gd name="T32" fmla="*/ 82 w 186"/>
              <a:gd name="T33" fmla="*/ 50 h 195"/>
              <a:gd name="T34" fmla="*/ 91 w 186"/>
              <a:gd name="T35" fmla="*/ 90 h 195"/>
              <a:gd name="T36" fmla="*/ 118 w 186"/>
              <a:gd name="T37" fmla="*/ 73 h 195"/>
              <a:gd name="T38" fmla="*/ 134 w 186"/>
              <a:gd name="T39" fmla="*/ 27 h 195"/>
              <a:gd name="T40" fmla="*/ 143 w 186"/>
              <a:gd name="T41" fmla="*/ 56 h 195"/>
              <a:gd name="T42" fmla="*/ 119 w 186"/>
              <a:gd name="T43" fmla="*/ 102 h 195"/>
              <a:gd name="T44" fmla="*/ 116 w 186"/>
              <a:gd name="T45" fmla="*/ 116 h 195"/>
              <a:gd name="T46" fmla="*/ 98 w 186"/>
              <a:gd name="T47" fmla="*/ 98 h 195"/>
              <a:gd name="T48" fmla="*/ 112 w 186"/>
              <a:gd name="T49" fmla="*/ 92 h 195"/>
              <a:gd name="T50" fmla="*/ 138 w 186"/>
              <a:gd name="T51" fmla="*/ 30 h 195"/>
              <a:gd name="T52" fmla="*/ 133 w 186"/>
              <a:gd name="T53" fmla="*/ 40 h 195"/>
              <a:gd name="T54" fmla="*/ 134 w 186"/>
              <a:gd name="T55" fmla="*/ 84 h 195"/>
              <a:gd name="T56" fmla="*/ 113 w 186"/>
              <a:gd name="T57" fmla="*/ 102 h 195"/>
              <a:gd name="T58" fmla="*/ 146 w 186"/>
              <a:gd name="T59" fmla="*/ 86 h 195"/>
              <a:gd name="T60" fmla="*/ 100 w 186"/>
              <a:gd name="T61" fmla="*/ 92 h 195"/>
              <a:gd name="T62" fmla="*/ 73 w 186"/>
              <a:gd name="T63" fmla="*/ 59 h 195"/>
              <a:gd name="T64" fmla="*/ 73 w 186"/>
              <a:gd name="T65" fmla="*/ 42 h 195"/>
              <a:gd name="T66" fmla="*/ 44 w 186"/>
              <a:gd name="T67" fmla="*/ 44 h 195"/>
              <a:gd name="T68" fmla="*/ 49 w 186"/>
              <a:gd name="T69" fmla="*/ 59 h 195"/>
              <a:gd name="T70" fmla="*/ 43 w 186"/>
              <a:gd name="T71" fmla="*/ 76 h 195"/>
              <a:gd name="T72" fmla="*/ 65 w 186"/>
              <a:gd name="T73" fmla="*/ 87 h 195"/>
              <a:gd name="T74" fmla="*/ 112 w 186"/>
              <a:gd name="T75" fmla="*/ 120 h 195"/>
              <a:gd name="T76" fmla="*/ 160 w 186"/>
              <a:gd name="T77" fmla="*/ 52 h 195"/>
              <a:gd name="T78" fmla="*/ 131 w 186"/>
              <a:gd name="T79" fmla="*/ 12 h 195"/>
              <a:gd name="T80" fmla="*/ 106 w 186"/>
              <a:gd name="T81" fmla="*/ 45 h 195"/>
              <a:gd name="T82" fmla="*/ 102 w 186"/>
              <a:gd name="T83" fmla="*/ 79 h 195"/>
              <a:gd name="T84" fmla="*/ 105 w 186"/>
              <a:gd name="T85" fmla="*/ 59 h 195"/>
              <a:gd name="T86" fmla="*/ 95 w 186"/>
              <a:gd name="T87" fmla="*/ 31 h 195"/>
              <a:gd name="T88" fmla="*/ 78 w 186"/>
              <a:gd name="T89" fmla="*/ 19 h 195"/>
              <a:gd name="T90" fmla="*/ 44 w 186"/>
              <a:gd name="T91" fmla="*/ 10 h 195"/>
              <a:gd name="T92" fmla="*/ 18 w 186"/>
              <a:gd name="T93" fmla="*/ 41 h 195"/>
              <a:gd name="T94" fmla="*/ 25 w 186"/>
              <a:gd name="T95" fmla="*/ 83 h 195"/>
              <a:gd name="T96" fmla="*/ 14 w 186"/>
              <a:gd name="T97" fmla="*/ 76 h 195"/>
              <a:gd name="T98" fmla="*/ 26 w 186"/>
              <a:gd name="T99" fmla="*/ 96 h 195"/>
              <a:gd name="T100" fmla="*/ 62 w 186"/>
              <a:gd name="T101" fmla="*/ 81 h 195"/>
              <a:gd name="T102" fmla="*/ 47 w 186"/>
              <a:gd name="T103" fmla="*/ 108 h 195"/>
              <a:gd name="T104" fmla="*/ 71 w 186"/>
              <a:gd name="T105" fmla="*/ 104 h 195"/>
              <a:gd name="T106" fmla="*/ 67 w 186"/>
              <a:gd name="T107" fmla="*/ 136 h 195"/>
              <a:gd name="T108" fmla="*/ 69 w 186"/>
              <a:gd name="T109" fmla="*/ 146 h 195"/>
              <a:gd name="T110" fmla="*/ 95 w 186"/>
              <a:gd name="T111" fmla="*/ 150 h 195"/>
              <a:gd name="T112" fmla="*/ 82 w 186"/>
              <a:gd name="T113" fmla="*/ 160 h 195"/>
              <a:gd name="T114" fmla="*/ 107 w 186"/>
              <a:gd name="T115" fmla="*/ 170 h 195"/>
              <a:gd name="T116" fmla="*/ 124 w 186"/>
              <a:gd name="T117" fmla="*/ 152 h 195"/>
              <a:gd name="T118" fmla="*/ 146 w 186"/>
              <a:gd name="T119" fmla="*/ 121 h 195"/>
              <a:gd name="T120" fmla="*/ 148 w 186"/>
              <a:gd name="T121" fmla="*/ 111 h 195"/>
              <a:gd name="T122" fmla="*/ 173 w 186"/>
              <a:gd name="T123" fmla="*/ 64 h 195"/>
              <a:gd name="T124" fmla="*/ 90 w 186"/>
              <a:gd name="T125" fmla="*/ 6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95">
                <a:moveTo>
                  <a:pt x="37" y="40"/>
                </a:moveTo>
                <a:cubicBezTo>
                  <a:pt x="37" y="40"/>
                  <a:pt x="37" y="41"/>
                  <a:pt x="38" y="41"/>
                </a:cubicBezTo>
                <a:cubicBezTo>
                  <a:pt x="37" y="42"/>
                  <a:pt x="36" y="42"/>
                  <a:pt x="36" y="43"/>
                </a:cubicBezTo>
                <a:cubicBezTo>
                  <a:pt x="34" y="42"/>
                  <a:pt x="37" y="41"/>
                  <a:pt x="37" y="40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9" y="45"/>
                </a:cubicBezTo>
                <a:cubicBezTo>
                  <a:pt x="47" y="46"/>
                  <a:pt x="48" y="43"/>
                  <a:pt x="47" y="43"/>
                </a:cubicBezTo>
                <a:cubicBezTo>
                  <a:pt x="47" y="44"/>
                  <a:pt x="46" y="45"/>
                  <a:pt x="47" y="46"/>
                </a:cubicBezTo>
                <a:close/>
                <a:moveTo>
                  <a:pt x="175" y="43"/>
                </a:moveTo>
                <a:cubicBezTo>
                  <a:pt x="172" y="45"/>
                  <a:pt x="173" y="42"/>
                  <a:pt x="170" y="43"/>
                </a:cubicBezTo>
                <a:cubicBezTo>
                  <a:pt x="170" y="46"/>
                  <a:pt x="174" y="46"/>
                  <a:pt x="175" y="43"/>
                </a:cubicBezTo>
                <a:close/>
                <a:moveTo>
                  <a:pt x="177" y="54"/>
                </a:moveTo>
                <a:cubicBezTo>
                  <a:pt x="176" y="52"/>
                  <a:pt x="177" y="51"/>
                  <a:pt x="176" y="51"/>
                </a:cubicBezTo>
                <a:cubicBezTo>
                  <a:pt x="175" y="52"/>
                  <a:pt x="176" y="53"/>
                  <a:pt x="177" y="54"/>
                </a:cubicBezTo>
                <a:close/>
                <a:moveTo>
                  <a:pt x="165" y="66"/>
                </a:moveTo>
                <a:cubicBezTo>
                  <a:pt x="165" y="66"/>
                  <a:pt x="166" y="66"/>
                  <a:pt x="166" y="66"/>
                </a:cubicBezTo>
                <a:cubicBezTo>
                  <a:pt x="165" y="65"/>
                  <a:pt x="167" y="64"/>
                  <a:pt x="165" y="63"/>
                </a:cubicBezTo>
                <a:cubicBezTo>
                  <a:pt x="166" y="63"/>
                  <a:pt x="166" y="63"/>
                  <a:pt x="166" y="62"/>
                </a:cubicBezTo>
                <a:cubicBezTo>
                  <a:pt x="166" y="62"/>
                  <a:pt x="165" y="62"/>
                  <a:pt x="165" y="62"/>
                </a:cubicBezTo>
                <a:cubicBezTo>
                  <a:pt x="165" y="64"/>
                  <a:pt x="163" y="65"/>
                  <a:pt x="165" y="66"/>
                </a:cubicBezTo>
                <a:close/>
                <a:moveTo>
                  <a:pt x="18" y="65"/>
                </a:moveTo>
                <a:cubicBezTo>
                  <a:pt x="19" y="65"/>
                  <a:pt x="21" y="66"/>
                  <a:pt x="21" y="65"/>
                </a:cubicBezTo>
                <a:cubicBezTo>
                  <a:pt x="20" y="64"/>
                  <a:pt x="20" y="65"/>
                  <a:pt x="20" y="64"/>
                </a:cubicBezTo>
                <a:cubicBezTo>
                  <a:pt x="20" y="64"/>
                  <a:pt x="21" y="64"/>
                  <a:pt x="21" y="64"/>
                </a:cubicBezTo>
                <a:cubicBezTo>
                  <a:pt x="20" y="64"/>
                  <a:pt x="19" y="62"/>
                  <a:pt x="18" y="64"/>
                </a:cubicBezTo>
                <a:cubicBezTo>
                  <a:pt x="19" y="64"/>
                  <a:pt x="19" y="64"/>
                  <a:pt x="18" y="65"/>
                </a:cubicBezTo>
                <a:close/>
                <a:moveTo>
                  <a:pt x="94" y="70"/>
                </a:moveTo>
                <a:cubicBezTo>
                  <a:pt x="93" y="69"/>
                  <a:pt x="93" y="69"/>
                  <a:pt x="92" y="68"/>
                </a:cubicBezTo>
                <a:cubicBezTo>
                  <a:pt x="94" y="68"/>
                  <a:pt x="94" y="67"/>
                  <a:pt x="95" y="66"/>
                </a:cubicBezTo>
                <a:cubicBezTo>
                  <a:pt x="93" y="66"/>
                  <a:pt x="93" y="65"/>
                  <a:pt x="92" y="66"/>
                </a:cubicBezTo>
                <a:cubicBezTo>
                  <a:pt x="92" y="66"/>
                  <a:pt x="92" y="67"/>
                  <a:pt x="91" y="66"/>
                </a:cubicBezTo>
                <a:cubicBezTo>
                  <a:pt x="91" y="68"/>
                  <a:pt x="92" y="70"/>
                  <a:pt x="91" y="70"/>
                </a:cubicBezTo>
                <a:cubicBezTo>
                  <a:pt x="92" y="70"/>
                  <a:pt x="93" y="71"/>
                  <a:pt x="94" y="70"/>
                </a:cubicBezTo>
                <a:close/>
                <a:moveTo>
                  <a:pt x="130" y="113"/>
                </a:moveTo>
                <a:cubicBezTo>
                  <a:pt x="129" y="111"/>
                  <a:pt x="131" y="110"/>
                  <a:pt x="130" y="109"/>
                </a:cubicBezTo>
                <a:cubicBezTo>
                  <a:pt x="129" y="110"/>
                  <a:pt x="127" y="112"/>
                  <a:pt x="130" y="113"/>
                </a:cubicBezTo>
                <a:close/>
                <a:moveTo>
                  <a:pt x="49" y="120"/>
                </a:moveTo>
                <a:cubicBezTo>
                  <a:pt x="48" y="119"/>
                  <a:pt x="50" y="117"/>
                  <a:pt x="49" y="115"/>
                </a:cubicBezTo>
                <a:cubicBezTo>
                  <a:pt x="48" y="117"/>
                  <a:pt x="48" y="119"/>
                  <a:pt x="49" y="120"/>
                </a:cubicBezTo>
                <a:close/>
                <a:moveTo>
                  <a:pt x="46" y="118"/>
                </a:moveTo>
                <a:cubicBezTo>
                  <a:pt x="45" y="118"/>
                  <a:pt x="48" y="116"/>
                  <a:pt x="46" y="116"/>
                </a:cubicBezTo>
                <a:cubicBezTo>
                  <a:pt x="46" y="117"/>
                  <a:pt x="45" y="120"/>
                  <a:pt x="46" y="118"/>
                </a:cubicBezTo>
                <a:close/>
                <a:moveTo>
                  <a:pt x="94" y="154"/>
                </a:moveTo>
                <a:cubicBezTo>
                  <a:pt x="95" y="154"/>
                  <a:pt x="95" y="153"/>
                  <a:pt x="96" y="152"/>
                </a:cubicBezTo>
                <a:cubicBezTo>
                  <a:pt x="95" y="152"/>
                  <a:pt x="93" y="151"/>
                  <a:pt x="93" y="152"/>
                </a:cubicBezTo>
                <a:cubicBezTo>
                  <a:pt x="94" y="152"/>
                  <a:pt x="94" y="153"/>
                  <a:pt x="94" y="154"/>
                </a:cubicBezTo>
                <a:close/>
                <a:moveTo>
                  <a:pt x="181" y="67"/>
                </a:moveTo>
                <a:cubicBezTo>
                  <a:pt x="181" y="68"/>
                  <a:pt x="182" y="66"/>
                  <a:pt x="182" y="67"/>
                </a:cubicBezTo>
                <a:cubicBezTo>
                  <a:pt x="182" y="68"/>
                  <a:pt x="182" y="68"/>
                  <a:pt x="181" y="68"/>
                </a:cubicBezTo>
                <a:cubicBezTo>
                  <a:pt x="181" y="69"/>
                  <a:pt x="181" y="69"/>
                  <a:pt x="182" y="69"/>
                </a:cubicBezTo>
                <a:cubicBezTo>
                  <a:pt x="180" y="73"/>
                  <a:pt x="181" y="75"/>
                  <a:pt x="177" y="78"/>
                </a:cubicBezTo>
                <a:cubicBezTo>
                  <a:pt x="179" y="79"/>
                  <a:pt x="177" y="80"/>
                  <a:pt x="179" y="80"/>
                </a:cubicBezTo>
                <a:cubicBezTo>
                  <a:pt x="178" y="81"/>
                  <a:pt x="178" y="84"/>
                  <a:pt x="176" y="84"/>
                </a:cubicBezTo>
                <a:cubicBezTo>
                  <a:pt x="177" y="86"/>
                  <a:pt x="178" y="86"/>
                  <a:pt x="176" y="87"/>
                </a:cubicBezTo>
                <a:cubicBezTo>
                  <a:pt x="178" y="93"/>
                  <a:pt x="168" y="96"/>
                  <a:pt x="167" y="102"/>
                </a:cubicBezTo>
                <a:cubicBezTo>
                  <a:pt x="166" y="102"/>
                  <a:pt x="166" y="103"/>
                  <a:pt x="165" y="102"/>
                </a:cubicBezTo>
                <a:cubicBezTo>
                  <a:pt x="166" y="105"/>
                  <a:pt x="161" y="109"/>
                  <a:pt x="161" y="109"/>
                </a:cubicBezTo>
                <a:cubicBezTo>
                  <a:pt x="160" y="110"/>
                  <a:pt x="160" y="113"/>
                  <a:pt x="158" y="113"/>
                </a:cubicBezTo>
                <a:cubicBezTo>
                  <a:pt x="156" y="118"/>
                  <a:pt x="154" y="120"/>
                  <a:pt x="151" y="125"/>
                </a:cubicBezTo>
                <a:cubicBezTo>
                  <a:pt x="155" y="122"/>
                  <a:pt x="157" y="118"/>
                  <a:pt x="159" y="114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5"/>
                  <a:pt x="160" y="116"/>
                  <a:pt x="162" y="116"/>
                </a:cubicBezTo>
                <a:cubicBezTo>
                  <a:pt x="162" y="118"/>
                  <a:pt x="160" y="117"/>
                  <a:pt x="159" y="116"/>
                </a:cubicBezTo>
                <a:cubicBezTo>
                  <a:pt x="160" y="119"/>
                  <a:pt x="158" y="120"/>
                  <a:pt x="157" y="122"/>
                </a:cubicBezTo>
                <a:cubicBezTo>
                  <a:pt x="156" y="123"/>
                  <a:pt x="156" y="122"/>
                  <a:pt x="155" y="122"/>
                </a:cubicBezTo>
                <a:cubicBezTo>
                  <a:pt x="155" y="122"/>
                  <a:pt x="156" y="123"/>
                  <a:pt x="157" y="123"/>
                </a:cubicBezTo>
                <a:cubicBezTo>
                  <a:pt x="155" y="124"/>
                  <a:pt x="154" y="126"/>
                  <a:pt x="152" y="126"/>
                </a:cubicBezTo>
                <a:cubicBezTo>
                  <a:pt x="153" y="128"/>
                  <a:pt x="150" y="128"/>
                  <a:pt x="150" y="131"/>
                </a:cubicBezTo>
                <a:cubicBezTo>
                  <a:pt x="149" y="131"/>
                  <a:pt x="149" y="130"/>
                  <a:pt x="148" y="130"/>
                </a:cubicBezTo>
                <a:cubicBezTo>
                  <a:pt x="147" y="131"/>
                  <a:pt x="149" y="132"/>
                  <a:pt x="148" y="133"/>
                </a:cubicBezTo>
                <a:cubicBezTo>
                  <a:pt x="148" y="131"/>
                  <a:pt x="144" y="138"/>
                  <a:pt x="143" y="138"/>
                </a:cubicBezTo>
                <a:cubicBezTo>
                  <a:pt x="142" y="139"/>
                  <a:pt x="142" y="137"/>
                  <a:pt x="142" y="139"/>
                </a:cubicBezTo>
                <a:cubicBezTo>
                  <a:pt x="140" y="138"/>
                  <a:pt x="141" y="143"/>
                  <a:pt x="138" y="141"/>
                </a:cubicBezTo>
                <a:cubicBezTo>
                  <a:pt x="138" y="142"/>
                  <a:pt x="139" y="142"/>
                  <a:pt x="139" y="143"/>
                </a:cubicBezTo>
                <a:cubicBezTo>
                  <a:pt x="134" y="144"/>
                  <a:pt x="134" y="154"/>
                  <a:pt x="129" y="151"/>
                </a:cubicBezTo>
                <a:cubicBezTo>
                  <a:pt x="131" y="152"/>
                  <a:pt x="128" y="154"/>
                  <a:pt x="131" y="153"/>
                </a:cubicBezTo>
                <a:cubicBezTo>
                  <a:pt x="129" y="155"/>
                  <a:pt x="127" y="159"/>
                  <a:pt x="123" y="160"/>
                </a:cubicBezTo>
                <a:cubicBezTo>
                  <a:pt x="120" y="167"/>
                  <a:pt x="114" y="171"/>
                  <a:pt x="111" y="178"/>
                </a:cubicBezTo>
                <a:cubicBezTo>
                  <a:pt x="110" y="178"/>
                  <a:pt x="111" y="177"/>
                  <a:pt x="110" y="177"/>
                </a:cubicBezTo>
                <a:cubicBezTo>
                  <a:pt x="109" y="177"/>
                  <a:pt x="110" y="178"/>
                  <a:pt x="110" y="179"/>
                </a:cubicBezTo>
                <a:cubicBezTo>
                  <a:pt x="108" y="180"/>
                  <a:pt x="109" y="183"/>
                  <a:pt x="106" y="182"/>
                </a:cubicBezTo>
                <a:cubicBezTo>
                  <a:pt x="106" y="182"/>
                  <a:pt x="107" y="183"/>
                  <a:pt x="107" y="183"/>
                </a:cubicBezTo>
                <a:cubicBezTo>
                  <a:pt x="107" y="183"/>
                  <a:pt x="107" y="183"/>
                  <a:pt x="106" y="184"/>
                </a:cubicBezTo>
                <a:cubicBezTo>
                  <a:pt x="106" y="184"/>
                  <a:pt x="106" y="184"/>
                  <a:pt x="106" y="184"/>
                </a:cubicBezTo>
                <a:cubicBezTo>
                  <a:pt x="106" y="184"/>
                  <a:pt x="106" y="184"/>
                  <a:pt x="106" y="184"/>
                </a:cubicBezTo>
                <a:cubicBezTo>
                  <a:pt x="106" y="184"/>
                  <a:pt x="106" y="185"/>
                  <a:pt x="106" y="185"/>
                </a:cubicBezTo>
                <a:cubicBezTo>
                  <a:pt x="105" y="185"/>
                  <a:pt x="104" y="185"/>
                  <a:pt x="104" y="186"/>
                </a:cubicBezTo>
                <a:cubicBezTo>
                  <a:pt x="104" y="186"/>
                  <a:pt x="105" y="186"/>
                  <a:pt x="105" y="186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5" y="188"/>
                  <a:pt x="104" y="189"/>
                  <a:pt x="104" y="191"/>
                </a:cubicBezTo>
                <a:cubicBezTo>
                  <a:pt x="104" y="191"/>
                  <a:pt x="104" y="191"/>
                  <a:pt x="103" y="191"/>
                </a:cubicBezTo>
                <a:cubicBezTo>
                  <a:pt x="102" y="192"/>
                  <a:pt x="102" y="194"/>
                  <a:pt x="100" y="194"/>
                </a:cubicBezTo>
                <a:cubicBezTo>
                  <a:pt x="100" y="193"/>
                  <a:pt x="101" y="193"/>
                  <a:pt x="101" y="191"/>
                </a:cubicBezTo>
                <a:cubicBezTo>
                  <a:pt x="102" y="191"/>
                  <a:pt x="102" y="192"/>
                  <a:pt x="102" y="192"/>
                </a:cubicBezTo>
                <a:cubicBezTo>
                  <a:pt x="104" y="191"/>
                  <a:pt x="100" y="191"/>
                  <a:pt x="100" y="189"/>
                </a:cubicBezTo>
                <a:cubicBezTo>
                  <a:pt x="98" y="190"/>
                  <a:pt x="100" y="191"/>
                  <a:pt x="99" y="191"/>
                </a:cubicBezTo>
                <a:cubicBezTo>
                  <a:pt x="99" y="192"/>
                  <a:pt x="100" y="190"/>
                  <a:pt x="100" y="191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99" y="193"/>
                  <a:pt x="98" y="193"/>
                  <a:pt x="98" y="194"/>
                </a:cubicBezTo>
                <a:cubicBezTo>
                  <a:pt x="98" y="194"/>
                  <a:pt x="98" y="194"/>
                  <a:pt x="98" y="195"/>
                </a:cubicBezTo>
                <a:cubicBezTo>
                  <a:pt x="97" y="194"/>
                  <a:pt x="97" y="194"/>
                  <a:pt x="96" y="193"/>
                </a:cubicBezTo>
                <a:cubicBezTo>
                  <a:pt x="97" y="192"/>
                  <a:pt x="97" y="190"/>
                  <a:pt x="96" y="189"/>
                </a:cubicBezTo>
                <a:cubicBezTo>
                  <a:pt x="95" y="189"/>
                  <a:pt x="97" y="190"/>
                  <a:pt x="96" y="191"/>
                </a:cubicBezTo>
                <a:cubicBezTo>
                  <a:pt x="95" y="191"/>
                  <a:pt x="94" y="189"/>
                  <a:pt x="95" y="188"/>
                </a:cubicBezTo>
                <a:cubicBezTo>
                  <a:pt x="93" y="189"/>
                  <a:pt x="94" y="188"/>
                  <a:pt x="93" y="187"/>
                </a:cubicBezTo>
                <a:cubicBezTo>
                  <a:pt x="93" y="186"/>
                  <a:pt x="94" y="188"/>
                  <a:pt x="95" y="188"/>
                </a:cubicBezTo>
                <a:cubicBezTo>
                  <a:pt x="95" y="186"/>
                  <a:pt x="93" y="185"/>
                  <a:pt x="91" y="186"/>
                </a:cubicBezTo>
                <a:cubicBezTo>
                  <a:pt x="91" y="185"/>
                  <a:pt x="92" y="185"/>
                  <a:pt x="92" y="184"/>
                </a:cubicBezTo>
                <a:cubicBezTo>
                  <a:pt x="91" y="185"/>
                  <a:pt x="91" y="184"/>
                  <a:pt x="90" y="185"/>
                </a:cubicBezTo>
                <a:cubicBezTo>
                  <a:pt x="89" y="182"/>
                  <a:pt x="92" y="185"/>
                  <a:pt x="92" y="183"/>
                </a:cubicBezTo>
                <a:cubicBezTo>
                  <a:pt x="91" y="182"/>
                  <a:pt x="90" y="182"/>
                  <a:pt x="89" y="180"/>
                </a:cubicBezTo>
                <a:cubicBezTo>
                  <a:pt x="88" y="180"/>
                  <a:pt x="88" y="181"/>
                  <a:pt x="88" y="182"/>
                </a:cubicBezTo>
                <a:cubicBezTo>
                  <a:pt x="88" y="181"/>
                  <a:pt x="88" y="180"/>
                  <a:pt x="86" y="180"/>
                </a:cubicBezTo>
                <a:cubicBezTo>
                  <a:pt x="86" y="178"/>
                  <a:pt x="85" y="179"/>
                  <a:pt x="84" y="178"/>
                </a:cubicBezTo>
                <a:cubicBezTo>
                  <a:pt x="83" y="177"/>
                  <a:pt x="81" y="176"/>
                  <a:pt x="79" y="175"/>
                </a:cubicBezTo>
                <a:cubicBezTo>
                  <a:pt x="77" y="170"/>
                  <a:pt x="72" y="167"/>
                  <a:pt x="68" y="163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7" y="163"/>
                  <a:pt x="67" y="162"/>
                  <a:pt x="66" y="162"/>
                </a:cubicBezTo>
                <a:cubicBezTo>
                  <a:pt x="66" y="161"/>
                  <a:pt x="67" y="161"/>
                  <a:pt x="67" y="161"/>
                </a:cubicBezTo>
                <a:cubicBezTo>
                  <a:pt x="64" y="160"/>
                  <a:pt x="64" y="158"/>
                  <a:pt x="60" y="156"/>
                </a:cubicBezTo>
                <a:cubicBezTo>
                  <a:pt x="59" y="156"/>
                  <a:pt x="59" y="157"/>
                  <a:pt x="59" y="157"/>
                </a:cubicBezTo>
                <a:cubicBezTo>
                  <a:pt x="59" y="156"/>
                  <a:pt x="59" y="156"/>
                  <a:pt x="58" y="156"/>
                </a:cubicBezTo>
                <a:cubicBezTo>
                  <a:pt x="58" y="156"/>
                  <a:pt x="58" y="155"/>
                  <a:pt x="58" y="155"/>
                </a:cubicBezTo>
                <a:cubicBezTo>
                  <a:pt x="56" y="154"/>
                  <a:pt x="57" y="154"/>
                  <a:pt x="56" y="152"/>
                </a:cubicBezTo>
                <a:cubicBezTo>
                  <a:pt x="56" y="152"/>
                  <a:pt x="56" y="153"/>
                  <a:pt x="55" y="153"/>
                </a:cubicBezTo>
                <a:cubicBezTo>
                  <a:pt x="54" y="152"/>
                  <a:pt x="53" y="150"/>
                  <a:pt x="50" y="150"/>
                </a:cubicBezTo>
                <a:cubicBezTo>
                  <a:pt x="50" y="148"/>
                  <a:pt x="52" y="150"/>
                  <a:pt x="52" y="149"/>
                </a:cubicBezTo>
                <a:cubicBezTo>
                  <a:pt x="50" y="149"/>
                  <a:pt x="49" y="147"/>
                  <a:pt x="49" y="148"/>
                </a:cubicBezTo>
                <a:cubicBezTo>
                  <a:pt x="48" y="147"/>
                  <a:pt x="48" y="147"/>
                  <a:pt x="49" y="146"/>
                </a:cubicBezTo>
                <a:cubicBezTo>
                  <a:pt x="47" y="145"/>
                  <a:pt x="48" y="147"/>
                  <a:pt x="47" y="147"/>
                </a:cubicBezTo>
                <a:cubicBezTo>
                  <a:pt x="46" y="144"/>
                  <a:pt x="44" y="143"/>
                  <a:pt x="44" y="140"/>
                </a:cubicBezTo>
                <a:cubicBezTo>
                  <a:pt x="43" y="139"/>
                  <a:pt x="43" y="142"/>
                  <a:pt x="42" y="141"/>
                </a:cubicBezTo>
                <a:cubicBezTo>
                  <a:pt x="40" y="139"/>
                  <a:pt x="37" y="136"/>
                  <a:pt x="37" y="134"/>
                </a:cubicBezTo>
                <a:cubicBezTo>
                  <a:pt x="37" y="133"/>
                  <a:pt x="36" y="134"/>
                  <a:pt x="36" y="134"/>
                </a:cubicBezTo>
                <a:cubicBezTo>
                  <a:pt x="32" y="127"/>
                  <a:pt x="23" y="122"/>
                  <a:pt x="21" y="115"/>
                </a:cubicBezTo>
                <a:cubicBezTo>
                  <a:pt x="18" y="114"/>
                  <a:pt x="14" y="110"/>
                  <a:pt x="14" y="105"/>
                </a:cubicBezTo>
                <a:cubicBezTo>
                  <a:pt x="15" y="105"/>
                  <a:pt x="15" y="106"/>
                  <a:pt x="15" y="107"/>
                </a:cubicBezTo>
                <a:cubicBezTo>
                  <a:pt x="15" y="107"/>
                  <a:pt x="16" y="107"/>
                  <a:pt x="16" y="106"/>
                </a:cubicBezTo>
                <a:cubicBezTo>
                  <a:pt x="15" y="107"/>
                  <a:pt x="15" y="103"/>
                  <a:pt x="13" y="104"/>
                </a:cubicBezTo>
                <a:cubicBezTo>
                  <a:pt x="15" y="102"/>
                  <a:pt x="11" y="102"/>
                  <a:pt x="12" y="99"/>
                </a:cubicBezTo>
                <a:cubicBezTo>
                  <a:pt x="10" y="99"/>
                  <a:pt x="9" y="99"/>
                  <a:pt x="9" y="99"/>
                </a:cubicBezTo>
                <a:cubicBezTo>
                  <a:pt x="9" y="98"/>
                  <a:pt x="9" y="98"/>
                  <a:pt x="9" y="98"/>
                </a:cubicBezTo>
                <a:cubicBezTo>
                  <a:pt x="10" y="97"/>
                  <a:pt x="10" y="96"/>
                  <a:pt x="11" y="95"/>
                </a:cubicBezTo>
                <a:cubicBezTo>
                  <a:pt x="7" y="91"/>
                  <a:pt x="5" y="83"/>
                  <a:pt x="4" y="78"/>
                </a:cubicBezTo>
                <a:cubicBezTo>
                  <a:pt x="4" y="78"/>
                  <a:pt x="3" y="78"/>
                  <a:pt x="3" y="79"/>
                </a:cubicBezTo>
                <a:cubicBezTo>
                  <a:pt x="3" y="78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6"/>
                  <a:pt x="3" y="76"/>
                  <a:pt x="3" y="77"/>
                </a:cubicBezTo>
                <a:cubicBezTo>
                  <a:pt x="3" y="76"/>
                  <a:pt x="2" y="76"/>
                  <a:pt x="2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4"/>
                  <a:pt x="3" y="73"/>
                  <a:pt x="4" y="73"/>
                </a:cubicBezTo>
                <a:cubicBezTo>
                  <a:pt x="4" y="72"/>
                  <a:pt x="4" y="74"/>
                  <a:pt x="2" y="73"/>
                </a:cubicBezTo>
                <a:cubicBezTo>
                  <a:pt x="3" y="71"/>
                  <a:pt x="0" y="68"/>
                  <a:pt x="2" y="66"/>
                </a:cubicBezTo>
                <a:cubicBezTo>
                  <a:pt x="2" y="66"/>
                  <a:pt x="1" y="66"/>
                  <a:pt x="1" y="65"/>
                </a:cubicBezTo>
                <a:cubicBezTo>
                  <a:pt x="1" y="64"/>
                  <a:pt x="2" y="64"/>
                  <a:pt x="2" y="64"/>
                </a:cubicBezTo>
                <a:cubicBezTo>
                  <a:pt x="2" y="63"/>
                  <a:pt x="1" y="63"/>
                  <a:pt x="1" y="64"/>
                </a:cubicBezTo>
                <a:cubicBezTo>
                  <a:pt x="0" y="63"/>
                  <a:pt x="2" y="62"/>
                  <a:pt x="2" y="61"/>
                </a:cubicBezTo>
                <a:cubicBezTo>
                  <a:pt x="1" y="61"/>
                  <a:pt x="1" y="61"/>
                  <a:pt x="1" y="62"/>
                </a:cubicBezTo>
                <a:cubicBezTo>
                  <a:pt x="0" y="62"/>
                  <a:pt x="1" y="60"/>
                  <a:pt x="1" y="59"/>
                </a:cubicBezTo>
                <a:cubicBezTo>
                  <a:pt x="1" y="58"/>
                  <a:pt x="2" y="60"/>
                  <a:pt x="2" y="58"/>
                </a:cubicBezTo>
                <a:cubicBezTo>
                  <a:pt x="2" y="58"/>
                  <a:pt x="1" y="59"/>
                  <a:pt x="1" y="58"/>
                </a:cubicBezTo>
                <a:cubicBezTo>
                  <a:pt x="4" y="33"/>
                  <a:pt x="17" y="14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1" y="6"/>
                  <a:pt x="41" y="6"/>
                </a:cubicBezTo>
                <a:cubicBezTo>
                  <a:pt x="41" y="6"/>
                  <a:pt x="41" y="6"/>
                  <a:pt x="42" y="6"/>
                </a:cubicBezTo>
                <a:cubicBezTo>
                  <a:pt x="42" y="6"/>
                  <a:pt x="42" y="6"/>
                  <a:pt x="43" y="6"/>
                </a:cubicBezTo>
                <a:cubicBezTo>
                  <a:pt x="43" y="5"/>
                  <a:pt x="43" y="5"/>
                  <a:pt x="42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6"/>
                  <a:pt x="44" y="5"/>
                  <a:pt x="44" y="6"/>
                </a:cubicBezTo>
                <a:cubicBezTo>
                  <a:pt x="46" y="4"/>
                  <a:pt x="49" y="4"/>
                  <a:pt x="51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2"/>
                  <a:pt x="51" y="2"/>
                  <a:pt x="51" y="2"/>
                </a:cubicBezTo>
                <a:cubicBezTo>
                  <a:pt x="52" y="2"/>
                  <a:pt x="52" y="3"/>
                  <a:pt x="52" y="3"/>
                </a:cubicBezTo>
                <a:cubicBezTo>
                  <a:pt x="55" y="2"/>
                  <a:pt x="58" y="0"/>
                  <a:pt x="62" y="0"/>
                </a:cubicBezTo>
                <a:cubicBezTo>
                  <a:pt x="65" y="3"/>
                  <a:pt x="68" y="2"/>
                  <a:pt x="74" y="3"/>
                </a:cubicBezTo>
                <a:cubicBezTo>
                  <a:pt x="74" y="3"/>
                  <a:pt x="73" y="3"/>
                  <a:pt x="73" y="4"/>
                </a:cubicBezTo>
                <a:cubicBezTo>
                  <a:pt x="74" y="3"/>
                  <a:pt x="75" y="4"/>
                  <a:pt x="76" y="4"/>
                </a:cubicBezTo>
                <a:cubicBezTo>
                  <a:pt x="76" y="4"/>
                  <a:pt x="76" y="4"/>
                  <a:pt x="75" y="4"/>
                </a:cubicBezTo>
                <a:cubicBezTo>
                  <a:pt x="75" y="2"/>
                  <a:pt x="77" y="4"/>
                  <a:pt x="78" y="4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5"/>
                  <a:pt x="78" y="5"/>
                  <a:pt x="78" y="4"/>
                </a:cubicBezTo>
                <a:cubicBezTo>
                  <a:pt x="79" y="5"/>
                  <a:pt x="80" y="6"/>
                  <a:pt x="81" y="6"/>
                </a:cubicBezTo>
                <a:cubicBezTo>
                  <a:pt x="79" y="9"/>
                  <a:pt x="83" y="10"/>
                  <a:pt x="84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87" y="15"/>
                  <a:pt x="93" y="17"/>
                  <a:pt x="95" y="21"/>
                </a:cubicBezTo>
                <a:cubicBezTo>
                  <a:pt x="94" y="22"/>
                  <a:pt x="94" y="20"/>
                  <a:pt x="93" y="19"/>
                </a:cubicBezTo>
                <a:cubicBezTo>
                  <a:pt x="93" y="21"/>
                  <a:pt x="94" y="22"/>
                  <a:pt x="95" y="23"/>
                </a:cubicBezTo>
                <a:cubicBezTo>
                  <a:pt x="95" y="23"/>
                  <a:pt x="95" y="22"/>
                  <a:pt x="95" y="21"/>
                </a:cubicBezTo>
                <a:cubicBezTo>
                  <a:pt x="96" y="21"/>
                  <a:pt x="97" y="22"/>
                  <a:pt x="97" y="23"/>
                </a:cubicBezTo>
                <a:cubicBezTo>
                  <a:pt x="109" y="14"/>
                  <a:pt x="119" y="7"/>
                  <a:pt x="135" y="3"/>
                </a:cubicBezTo>
                <a:cubicBezTo>
                  <a:pt x="135" y="4"/>
                  <a:pt x="135" y="4"/>
                  <a:pt x="135" y="4"/>
                </a:cubicBezTo>
                <a:cubicBezTo>
                  <a:pt x="139" y="4"/>
                  <a:pt x="139" y="3"/>
                  <a:pt x="142" y="4"/>
                </a:cubicBezTo>
                <a:cubicBezTo>
                  <a:pt x="140" y="2"/>
                  <a:pt x="155" y="4"/>
                  <a:pt x="155" y="7"/>
                </a:cubicBezTo>
                <a:cubicBezTo>
                  <a:pt x="161" y="7"/>
                  <a:pt x="162" y="15"/>
                  <a:pt x="168" y="15"/>
                </a:cubicBezTo>
                <a:cubicBezTo>
                  <a:pt x="168" y="15"/>
                  <a:pt x="168" y="16"/>
                  <a:pt x="169" y="17"/>
                </a:cubicBezTo>
                <a:cubicBezTo>
                  <a:pt x="171" y="18"/>
                  <a:pt x="169" y="16"/>
                  <a:pt x="171" y="16"/>
                </a:cubicBezTo>
                <a:cubicBezTo>
                  <a:pt x="172" y="20"/>
                  <a:pt x="178" y="22"/>
                  <a:pt x="181" y="26"/>
                </a:cubicBezTo>
                <a:cubicBezTo>
                  <a:pt x="181" y="26"/>
                  <a:pt x="180" y="26"/>
                  <a:pt x="180" y="26"/>
                </a:cubicBezTo>
                <a:cubicBezTo>
                  <a:pt x="181" y="28"/>
                  <a:pt x="183" y="26"/>
                  <a:pt x="182" y="28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2" y="28"/>
                  <a:pt x="184" y="31"/>
                  <a:pt x="183" y="32"/>
                </a:cubicBezTo>
                <a:cubicBezTo>
                  <a:pt x="183" y="33"/>
                  <a:pt x="184" y="33"/>
                  <a:pt x="185" y="33"/>
                </a:cubicBezTo>
                <a:cubicBezTo>
                  <a:pt x="183" y="39"/>
                  <a:pt x="185" y="43"/>
                  <a:pt x="182" y="47"/>
                </a:cubicBezTo>
                <a:cubicBezTo>
                  <a:pt x="184" y="47"/>
                  <a:pt x="182" y="52"/>
                  <a:pt x="185" y="53"/>
                </a:cubicBezTo>
                <a:cubicBezTo>
                  <a:pt x="186" y="53"/>
                  <a:pt x="184" y="51"/>
                  <a:pt x="185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5" y="51"/>
                  <a:pt x="186" y="52"/>
                  <a:pt x="186" y="53"/>
                </a:cubicBezTo>
                <a:cubicBezTo>
                  <a:pt x="186" y="53"/>
                  <a:pt x="186" y="53"/>
                  <a:pt x="186" y="53"/>
                </a:cubicBezTo>
                <a:cubicBezTo>
                  <a:pt x="184" y="57"/>
                  <a:pt x="183" y="61"/>
                  <a:pt x="183" y="64"/>
                </a:cubicBezTo>
                <a:cubicBezTo>
                  <a:pt x="183" y="66"/>
                  <a:pt x="183" y="66"/>
                  <a:pt x="181" y="67"/>
                </a:cubicBezTo>
                <a:close/>
                <a:moveTo>
                  <a:pt x="183" y="38"/>
                </a:moveTo>
                <a:cubicBezTo>
                  <a:pt x="183" y="36"/>
                  <a:pt x="185" y="35"/>
                  <a:pt x="183" y="34"/>
                </a:cubicBezTo>
                <a:cubicBezTo>
                  <a:pt x="183" y="35"/>
                  <a:pt x="182" y="37"/>
                  <a:pt x="183" y="38"/>
                </a:cubicBezTo>
                <a:close/>
                <a:moveTo>
                  <a:pt x="167" y="21"/>
                </a:moveTo>
                <a:cubicBezTo>
                  <a:pt x="166" y="21"/>
                  <a:pt x="160" y="21"/>
                  <a:pt x="158" y="19"/>
                </a:cubicBezTo>
                <a:cubicBezTo>
                  <a:pt x="158" y="21"/>
                  <a:pt x="158" y="24"/>
                  <a:pt x="157" y="26"/>
                </a:cubicBezTo>
                <a:cubicBezTo>
                  <a:pt x="163" y="25"/>
                  <a:pt x="166" y="23"/>
                  <a:pt x="170" y="25"/>
                </a:cubicBezTo>
                <a:cubicBezTo>
                  <a:pt x="171" y="22"/>
                  <a:pt x="165" y="22"/>
                  <a:pt x="167" y="21"/>
                </a:cubicBezTo>
                <a:close/>
                <a:moveTo>
                  <a:pt x="151" y="15"/>
                </a:moveTo>
                <a:cubicBezTo>
                  <a:pt x="156" y="16"/>
                  <a:pt x="159" y="19"/>
                  <a:pt x="164" y="18"/>
                </a:cubicBezTo>
                <a:cubicBezTo>
                  <a:pt x="161" y="16"/>
                  <a:pt x="157" y="14"/>
                  <a:pt x="153" y="12"/>
                </a:cubicBezTo>
                <a:cubicBezTo>
                  <a:pt x="153" y="13"/>
                  <a:pt x="154" y="13"/>
                  <a:pt x="153" y="14"/>
                </a:cubicBezTo>
                <a:cubicBezTo>
                  <a:pt x="153" y="13"/>
                  <a:pt x="152" y="13"/>
                  <a:pt x="151" y="12"/>
                </a:cubicBezTo>
                <a:cubicBezTo>
                  <a:pt x="151" y="14"/>
                  <a:pt x="151" y="13"/>
                  <a:pt x="151" y="15"/>
                </a:cubicBezTo>
                <a:close/>
                <a:moveTo>
                  <a:pt x="147" y="18"/>
                </a:moveTo>
                <a:cubicBezTo>
                  <a:pt x="148" y="19"/>
                  <a:pt x="151" y="20"/>
                  <a:pt x="149" y="21"/>
                </a:cubicBezTo>
                <a:cubicBezTo>
                  <a:pt x="152" y="21"/>
                  <a:pt x="152" y="23"/>
                  <a:pt x="152" y="25"/>
                </a:cubicBezTo>
                <a:cubicBezTo>
                  <a:pt x="154" y="24"/>
                  <a:pt x="153" y="26"/>
                  <a:pt x="154" y="27"/>
                </a:cubicBezTo>
                <a:cubicBezTo>
                  <a:pt x="155" y="27"/>
                  <a:pt x="155" y="27"/>
                  <a:pt x="156" y="27"/>
                </a:cubicBezTo>
                <a:cubicBezTo>
                  <a:pt x="155" y="25"/>
                  <a:pt x="156" y="23"/>
                  <a:pt x="157" y="22"/>
                </a:cubicBezTo>
                <a:cubicBezTo>
                  <a:pt x="155" y="23"/>
                  <a:pt x="156" y="21"/>
                  <a:pt x="157" y="20"/>
                </a:cubicBezTo>
                <a:cubicBezTo>
                  <a:pt x="155" y="19"/>
                  <a:pt x="153" y="18"/>
                  <a:pt x="151" y="17"/>
                </a:cubicBezTo>
                <a:cubicBezTo>
                  <a:pt x="151" y="19"/>
                  <a:pt x="148" y="16"/>
                  <a:pt x="147" y="18"/>
                </a:cubicBezTo>
                <a:close/>
                <a:moveTo>
                  <a:pt x="157" y="33"/>
                </a:moveTo>
                <a:cubicBezTo>
                  <a:pt x="153" y="32"/>
                  <a:pt x="152" y="35"/>
                  <a:pt x="151" y="36"/>
                </a:cubicBezTo>
                <a:cubicBezTo>
                  <a:pt x="151" y="36"/>
                  <a:pt x="150" y="36"/>
                  <a:pt x="150" y="37"/>
                </a:cubicBezTo>
                <a:cubicBezTo>
                  <a:pt x="151" y="36"/>
                  <a:pt x="149" y="36"/>
                  <a:pt x="149" y="35"/>
                </a:cubicBezTo>
                <a:cubicBezTo>
                  <a:pt x="150" y="35"/>
                  <a:pt x="150" y="33"/>
                  <a:pt x="151" y="35"/>
                </a:cubicBezTo>
                <a:cubicBezTo>
                  <a:pt x="151" y="35"/>
                  <a:pt x="150" y="35"/>
                  <a:pt x="151" y="35"/>
                </a:cubicBezTo>
                <a:cubicBezTo>
                  <a:pt x="151" y="34"/>
                  <a:pt x="151" y="34"/>
                  <a:pt x="152" y="32"/>
                </a:cubicBezTo>
                <a:cubicBezTo>
                  <a:pt x="149" y="31"/>
                  <a:pt x="147" y="36"/>
                  <a:pt x="146" y="38"/>
                </a:cubicBezTo>
                <a:cubicBezTo>
                  <a:pt x="148" y="38"/>
                  <a:pt x="147" y="36"/>
                  <a:pt x="149" y="36"/>
                </a:cubicBezTo>
                <a:cubicBezTo>
                  <a:pt x="150" y="38"/>
                  <a:pt x="147" y="39"/>
                  <a:pt x="146" y="40"/>
                </a:cubicBezTo>
                <a:cubicBezTo>
                  <a:pt x="150" y="41"/>
                  <a:pt x="151" y="38"/>
                  <a:pt x="154" y="37"/>
                </a:cubicBezTo>
                <a:cubicBezTo>
                  <a:pt x="153" y="35"/>
                  <a:pt x="155" y="35"/>
                  <a:pt x="154" y="34"/>
                </a:cubicBezTo>
                <a:cubicBezTo>
                  <a:pt x="155" y="34"/>
                  <a:pt x="156" y="33"/>
                  <a:pt x="156" y="34"/>
                </a:cubicBezTo>
                <a:cubicBezTo>
                  <a:pt x="156" y="35"/>
                  <a:pt x="156" y="36"/>
                  <a:pt x="155" y="37"/>
                </a:cubicBezTo>
                <a:cubicBezTo>
                  <a:pt x="157" y="37"/>
                  <a:pt x="157" y="36"/>
                  <a:pt x="158" y="37"/>
                </a:cubicBezTo>
                <a:cubicBezTo>
                  <a:pt x="159" y="35"/>
                  <a:pt x="156" y="35"/>
                  <a:pt x="157" y="33"/>
                </a:cubicBezTo>
                <a:close/>
                <a:moveTo>
                  <a:pt x="159" y="39"/>
                </a:moveTo>
                <a:cubicBezTo>
                  <a:pt x="153" y="36"/>
                  <a:pt x="150" y="44"/>
                  <a:pt x="145" y="43"/>
                </a:cubicBezTo>
                <a:cubicBezTo>
                  <a:pt x="145" y="42"/>
                  <a:pt x="146" y="42"/>
                  <a:pt x="146" y="41"/>
                </a:cubicBezTo>
                <a:cubicBezTo>
                  <a:pt x="144" y="41"/>
                  <a:pt x="144" y="42"/>
                  <a:pt x="144" y="43"/>
                </a:cubicBezTo>
                <a:cubicBezTo>
                  <a:pt x="146" y="44"/>
                  <a:pt x="145" y="43"/>
                  <a:pt x="146" y="44"/>
                </a:cubicBezTo>
                <a:cubicBezTo>
                  <a:pt x="147" y="45"/>
                  <a:pt x="145" y="44"/>
                  <a:pt x="145" y="46"/>
                </a:cubicBezTo>
                <a:cubicBezTo>
                  <a:pt x="148" y="46"/>
                  <a:pt x="148" y="45"/>
                  <a:pt x="149" y="44"/>
                </a:cubicBezTo>
                <a:cubicBezTo>
                  <a:pt x="149" y="44"/>
                  <a:pt x="149" y="43"/>
                  <a:pt x="149" y="42"/>
                </a:cubicBezTo>
                <a:cubicBezTo>
                  <a:pt x="154" y="39"/>
                  <a:pt x="160" y="42"/>
                  <a:pt x="160" y="47"/>
                </a:cubicBezTo>
                <a:cubicBezTo>
                  <a:pt x="159" y="47"/>
                  <a:pt x="159" y="46"/>
                  <a:pt x="158" y="46"/>
                </a:cubicBezTo>
                <a:cubicBezTo>
                  <a:pt x="158" y="44"/>
                  <a:pt x="157" y="43"/>
                  <a:pt x="156" y="42"/>
                </a:cubicBezTo>
                <a:cubicBezTo>
                  <a:pt x="156" y="43"/>
                  <a:pt x="154" y="42"/>
                  <a:pt x="153" y="42"/>
                </a:cubicBezTo>
                <a:cubicBezTo>
                  <a:pt x="152" y="44"/>
                  <a:pt x="155" y="45"/>
                  <a:pt x="153" y="46"/>
                </a:cubicBezTo>
                <a:cubicBezTo>
                  <a:pt x="152" y="46"/>
                  <a:pt x="152" y="45"/>
                  <a:pt x="151" y="45"/>
                </a:cubicBezTo>
                <a:cubicBezTo>
                  <a:pt x="151" y="47"/>
                  <a:pt x="150" y="46"/>
                  <a:pt x="150" y="48"/>
                </a:cubicBezTo>
                <a:cubicBezTo>
                  <a:pt x="151" y="48"/>
                  <a:pt x="151" y="49"/>
                  <a:pt x="151" y="49"/>
                </a:cubicBezTo>
                <a:cubicBezTo>
                  <a:pt x="153" y="49"/>
                  <a:pt x="154" y="51"/>
                  <a:pt x="154" y="54"/>
                </a:cubicBezTo>
                <a:cubicBezTo>
                  <a:pt x="155" y="53"/>
                  <a:pt x="156" y="55"/>
                  <a:pt x="157" y="53"/>
                </a:cubicBezTo>
                <a:cubicBezTo>
                  <a:pt x="156" y="53"/>
                  <a:pt x="157" y="51"/>
                  <a:pt x="158" y="50"/>
                </a:cubicBezTo>
                <a:cubicBezTo>
                  <a:pt x="157" y="49"/>
                  <a:pt x="156" y="49"/>
                  <a:pt x="155" y="49"/>
                </a:cubicBezTo>
                <a:cubicBezTo>
                  <a:pt x="156" y="48"/>
                  <a:pt x="154" y="47"/>
                  <a:pt x="153" y="46"/>
                </a:cubicBezTo>
                <a:cubicBezTo>
                  <a:pt x="153" y="46"/>
                  <a:pt x="154" y="45"/>
                  <a:pt x="154" y="45"/>
                </a:cubicBezTo>
                <a:cubicBezTo>
                  <a:pt x="156" y="46"/>
                  <a:pt x="157" y="48"/>
                  <a:pt x="159" y="49"/>
                </a:cubicBezTo>
                <a:cubicBezTo>
                  <a:pt x="159" y="47"/>
                  <a:pt x="160" y="48"/>
                  <a:pt x="160" y="49"/>
                </a:cubicBezTo>
                <a:cubicBezTo>
                  <a:pt x="161" y="47"/>
                  <a:pt x="160" y="46"/>
                  <a:pt x="161" y="45"/>
                </a:cubicBezTo>
                <a:cubicBezTo>
                  <a:pt x="161" y="46"/>
                  <a:pt x="162" y="47"/>
                  <a:pt x="162" y="48"/>
                </a:cubicBezTo>
                <a:cubicBezTo>
                  <a:pt x="162" y="47"/>
                  <a:pt x="163" y="47"/>
                  <a:pt x="164" y="47"/>
                </a:cubicBezTo>
                <a:cubicBezTo>
                  <a:pt x="165" y="44"/>
                  <a:pt x="163" y="42"/>
                  <a:pt x="163" y="41"/>
                </a:cubicBezTo>
                <a:cubicBezTo>
                  <a:pt x="161" y="42"/>
                  <a:pt x="160" y="41"/>
                  <a:pt x="162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2"/>
                  <a:pt x="161" y="42"/>
                  <a:pt x="160" y="43"/>
                </a:cubicBezTo>
                <a:cubicBezTo>
                  <a:pt x="159" y="41"/>
                  <a:pt x="159" y="41"/>
                  <a:pt x="159" y="39"/>
                </a:cubicBezTo>
                <a:close/>
                <a:moveTo>
                  <a:pt x="166" y="58"/>
                </a:moveTo>
                <a:cubicBezTo>
                  <a:pt x="164" y="57"/>
                  <a:pt x="162" y="55"/>
                  <a:pt x="160" y="57"/>
                </a:cubicBezTo>
                <a:cubicBezTo>
                  <a:pt x="161" y="57"/>
                  <a:pt x="161" y="60"/>
                  <a:pt x="161" y="58"/>
                </a:cubicBezTo>
                <a:cubicBezTo>
                  <a:pt x="161" y="58"/>
                  <a:pt x="161" y="57"/>
                  <a:pt x="161" y="57"/>
                </a:cubicBezTo>
                <a:cubicBezTo>
                  <a:pt x="162" y="58"/>
                  <a:pt x="164" y="57"/>
                  <a:pt x="164" y="58"/>
                </a:cubicBezTo>
                <a:cubicBezTo>
                  <a:pt x="163" y="58"/>
                  <a:pt x="163" y="59"/>
                  <a:pt x="161" y="59"/>
                </a:cubicBezTo>
                <a:cubicBezTo>
                  <a:pt x="162" y="63"/>
                  <a:pt x="160" y="64"/>
                  <a:pt x="160" y="66"/>
                </a:cubicBezTo>
                <a:cubicBezTo>
                  <a:pt x="154" y="68"/>
                  <a:pt x="153" y="76"/>
                  <a:pt x="154" y="81"/>
                </a:cubicBezTo>
                <a:cubicBezTo>
                  <a:pt x="155" y="82"/>
                  <a:pt x="155" y="81"/>
                  <a:pt x="157" y="82"/>
                </a:cubicBezTo>
                <a:cubicBezTo>
                  <a:pt x="156" y="79"/>
                  <a:pt x="158" y="80"/>
                  <a:pt x="158" y="79"/>
                </a:cubicBezTo>
                <a:cubicBezTo>
                  <a:pt x="158" y="79"/>
                  <a:pt x="159" y="76"/>
                  <a:pt x="161" y="76"/>
                </a:cubicBezTo>
                <a:cubicBezTo>
                  <a:pt x="161" y="74"/>
                  <a:pt x="161" y="74"/>
                  <a:pt x="162" y="75"/>
                </a:cubicBezTo>
                <a:cubicBezTo>
                  <a:pt x="162" y="73"/>
                  <a:pt x="163" y="70"/>
                  <a:pt x="164" y="68"/>
                </a:cubicBezTo>
                <a:cubicBezTo>
                  <a:pt x="163" y="69"/>
                  <a:pt x="164" y="69"/>
                  <a:pt x="165" y="70"/>
                </a:cubicBezTo>
                <a:cubicBezTo>
                  <a:pt x="164" y="71"/>
                  <a:pt x="164" y="73"/>
                  <a:pt x="163" y="72"/>
                </a:cubicBezTo>
                <a:cubicBezTo>
                  <a:pt x="164" y="74"/>
                  <a:pt x="166" y="73"/>
                  <a:pt x="167" y="71"/>
                </a:cubicBezTo>
                <a:cubicBezTo>
                  <a:pt x="168" y="73"/>
                  <a:pt x="165" y="73"/>
                  <a:pt x="165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6" y="73"/>
                  <a:pt x="169" y="72"/>
                  <a:pt x="167" y="71"/>
                </a:cubicBezTo>
                <a:cubicBezTo>
                  <a:pt x="169" y="69"/>
                  <a:pt x="170" y="65"/>
                  <a:pt x="168" y="64"/>
                </a:cubicBezTo>
                <a:cubicBezTo>
                  <a:pt x="170" y="62"/>
                  <a:pt x="168" y="60"/>
                  <a:pt x="166" y="60"/>
                </a:cubicBezTo>
                <a:cubicBezTo>
                  <a:pt x="165" y="61"/>
                  <a:pt x="167" y="61"/>
                  <a:pt x="166" y="62"/>
                </a:cubicBezTo>
                <a:cubicBezTo>
                  <a:pt x="164" y="61"/>
                  <a:pt x="165" y="58"/>
                  <a:pt x="166" y="58"/>
                </a:cubicBezTo>
                <a:close/>
                <a:moveTo>
                  <a:pt x="162" y="80"/>
                </a:moveTo>
                <a:cubicBezTo>
                  <a:pt x="163" y="79"/>
                  <a:pt x="164" y="77"/>
                  <a:pt x="165" y="78"/>
                </a:cubicBezTo>
                <a:cubicBezTo>
                  <a:pt x="165" y="77"/>
                  <a:pt x="166" y="76"/>
                  <a:pt x="165" y="75"/>
                </a:cubicBezTo>
                <a:cubicBezTo>
                  <a:pt x="161" y="76"/>
                  <a:pt x="160" y="81"/>
                  <a:pt x="157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6" y="82"/>
                  <a:pt x="155" y="83"/>
                  <a:pt x="155" y="84"/>
                </a:cubicBezTo>
                <a:cubicBezTo>
                  <a:pt x="156" y="84"/>
                  <a:pt x="156" y="83"/>
                  <a:pt x="157" y="83"/>
                </a:cubicBezTo>
                <a:cubicBezTo>
                  <a:pt x="155" y="86"/>
                  <a:pt x="156" y="84"/>
                  <a:pt x="158" y="85"/>
                </a:cubicBezTo>
                <a:cubicBezTo>
                  <a:pt x="156" y="85"/>
                  <a:pt x="155" y="86"/>
                  <a:pt x="156" y="88"/>
                </a:cubicBezTo>
                <a:cubicBezTo>
                  <a:pt x="158" y="88"/>
                  <a:pt x="157" y="85"/>
                  <a:pt x="159" y="85"/>
                </a:cubicBezTo>
                <a:cubicBezTo>
                  <a:pt x="159" y="86"/>
                  <a:pt x="158" y="87"/>
                  <a:pt x="160" y="87"/>
                </a:cubicBezTo>
                <a:cubicBezTo>
                  <a:pt x="160" y="85"/>
                  <a:pt x="160" y="85"/>
                  <a:pt x="159" y="84"/>
                </a:cubicBezTo>
                <a:cubicBezTo>
                  <a:pt x="161" y="84"/>
                  <a:pt x="162" y="84"/>
                  <a:pt x="161" y="82"/>
                </a:cubicBezTo>
                <a:cubicBezTo>
                  <a:pt x="163" y="82"/>
                  <a:pt x="162" y="80"/>
                  <a:pt x="165" y="81"/>
                </a:cubicBezTo>
                <a:cubicBezTo>
                  <a:pt x="164" y="80"/>
                  <a:pt x="165" y="78"/>
                  <a:pt x="164" y="78"/>
                </a:cubicBezTo>
                <a:cubicBezTo>
                  <a:pt x="164" y="79"/>
                  <a:pt x="164" y="80"/>
                  <a:pt x="162" y="80"/>
                </a:cubicBezTo>
                <a:close/>
                <a:moveTo>
                  <a:pt x="157" y="101"/>
                </a:moveTo>
                <a:cubicBezTo>
                  <a:pt x="155" y="101"/>
                  <a:pt x="153" y="102"/>
                  <a:pt x="154" y="103"/>
                </a:cubicBezTo>
                <a:cubicBezTo>
                  <a:pt x="154" y="102"/>
                  <a:pt x="155" y="103"/>
                  <a:pt x="155" y="103"/>
                </a:cubicBezTo>
                <a:cubicBezTo>
                  <a:pt x="155" y="101"/>
                  <a:pt x="157" y="102"/>
                  <a:pt x="157" y="101"/>
                </a:cubicBezTo>
                <a:close/>
                <a:moveTo>
                  <a:pt x="156" y="100"/>
                </a:moveTo>
                <a:cubicBezTo>
                  <a:pt x="154" y="100"/>
                  <a:pt x="154" y="98"/>
                  <a:pt x="154" y="97"/>
                </a:cubicBezTo>
                <a:cubicBezTo>
                  <a:pt x="151" y="98"/>
                  <a:pt x="152" y="99"/>
                  <a:pt x="151" y="99"/>
                </a:cubicBezTo>
                <a:cubicBezTo>
                  <a:pt x="152" y="100"/>
                  <a:pt x="151" y="102"/>
                  <a:pt x="152" y="102"/>
                </a:cubicBezTo>
                <a:cubicBezTo>
                  <a:pt x="152" y="100"/>
                  <a:pt x="155" y="100"/>
                  <a:pt x="156" y="100"/>
                </a:cubicBezTo>
                <a:close/>
                <a:moveTo>
                  <a:pt x="140" y="104"/>
                </a:moveTo>
                <a:cubicBezTo>
                  <a:pt x="139" y="105"/>
                  <a:pt x="137" y="106"/>
                  <a:pt x="135" y="106"/>
                </a:cubicBezTo>
                <a:cubicBezTo>
                  <a:pt x="137" y="106"/>
                  <a:pt x="137" y="107"/>
                  <a:pt x="138" y="107"/>
                </a:cubicBezTo>
                <a:cubicBezTo>
                  <a:pt x="136" y="107"/>
                  <a:pt x="136" y="108"/>
                  <a:pt x="136" y="108"/>
                </a:cubicBezTo>
                <a:cubicBezTo>
                  <a:pt x="135" y="107"/>
                  <a:pt x="135" y="104"/>
                  <a:pt x="133" y="105"/>
                </a:cubicBezTo>
                <a:cubicBezTo>
                  <a:pt x="133" y="105"/>
                  <a:pt x="134" y="104"/>
                  <a:pt x="134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1" y="105"/>
                  <a:pt x="133" y="104"/>
                  <a:pt x="133" y="105"/>
                </a:cubicBezTo>
                <a:cubicBezTo>
                  <a:pt x="132" y="105"/>
                  <a:pt x="132" y="106"/>
                  <a:pt x="132" y="106"/>
                </a:cubicBezTo>
                <a:cubicBezTo>
                  <a:pt x="131" y="106"/>
                  <a:pt x="131" y="105"/>
                  <a:pt x="130" y="105"/>
                </a:cubicBezTo>
                <a:cubicBezTo>
                  <a:pt x="129" y="107"/>
                  <a:pt x="129" y="108"/>
                  <a:pt x="128" y="109"/>
                </a:cubicBezTo>
                <a:cubicBezTo>
                  <a:pt x="129" y="108"/>
                  <a:pt x="128" y="106"/>
                  <a:pt x="127" y="107"/>
                </a:cubicBezTo>
                <a:cubicBezTo>
                  <a:pt x="127" y="108"/>
                  <a:pt x="124" y="112"/>
                  <a:pt x="122" y="112"/>
                </a:cubicBezTo>
                <a:cubicBezTo>
                  <a:pt x="123" y="112"/>
                  <a:pt x="123" y="112"/>
                  <a:pt x="122" y="114"/>
                </a:cubicBezTo>
                <a:cubicBezTo>
                  <a:pt x="124" y="114"/>
                  <a:pt x="126" y="115"/>
                  <a:pt x="127" y="116"/>
                </a:cubicBezTo>
                <a:cubicBezTo>
                  <a:pt x="127" y="116"/>
                  <a:pt x="127" y="117"/>
                  <a:pt x="127" y="117"/>
                </a:cubicBezTo>
                <a:cubicBezTo>
                  <a:pt x="127" y="117"/>
                  <a:pt x="128" y="116"/>
                  <a:pt x="128" y="117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126" y="117"/>
                  <a:pt x="126" y="116"/>
                  <a:pt x="124" y="117"/>
                </a:cubicBezTo>
                <a:cubicBezTo>
                  <a:pt x="124" y="116"/>
                  <a:pt x="124" y="116"/>
                  <a:pt x="124" y="115"/>
                </a:cubicBezTo>
                <a:cubicBezTo>
                  <a:pt x="123" y="116"/>
                  <a:pt x="122" y="114"/>
                  <a:pt x="120" y="116"/>
                </a:cubicBezTo>
                <a:cubicBezTo>
                  <a:pt x="120" y="118"/>
                  <a:pt x="120" y="121"/>
                  <a:pt x="121" y="123"/>
                </a:cubicBezTo>
                <a:cubicBezTo>
                  <a:pt x="124" y="123"/>
                  <a:pt x="126" y="122"/>
                  <a:pt x="129" y="121"/>
                </a:cubicBezTo>
                <a:cubicBezTo>
                  <a:pt x="129" y="119"/>
                  <a:pt x="126" y="119"/>
                  <a:pt x="128" y="117"/>
                </a:cubicBezTo>
                <a:cubicBezTo>
                  <a:pt x="128" y="119"/>
                  <a:pt x="129" y="120"/>
                  <a:pt x="130" y="120"/>
                </a:cubicBezTo>
                <a:cubicBezTo>
                  <a:pt x="129" y="118"/>
                  <a:pt x="130" y="119"/>
                  <a:pt x="131" y="120"/>
                </a:cubicBezTo>
                <a:cubicBezTo>
                  <a:pt x="131" y="119"/>
                  <a:pt x="132" y="119"/>
                  <a:pt x="132" y="118"/>
                </a:cubicBezTo>
                <a:cubicBezTo>
                  <a:pt x="131" y="118"/>
                  <a:pt x="130" y="118"/>
                  <a:pt x="130" y="118"/>
                </a:cubicBezTo>
                <a:cubicBezTo>
                  <a:pt x="130" y="117"/>
                  <a:pt x="128" y="116"/>
                  <a:pt x="130" y="115"/>
                </a:cubicBezTo>
                <a:cubicBezTo>
                  <a:pt x="131" y="116"/>
                  <a:pt x="132" y="117"/>
                  <a:pt x="133" y="118"/>
                </a:cubicBezTo>
                <a:cubicBezTo>
                  <a:pt x="134" y="117"/>
                  <a:pt x="134" y="113"/>
                  <a:pt x="136" y="115"/>
                </a:cubicBezTo>
                <a:cubicBezTo>
                  <a:pt x="134" y="112"/>
                  <a:pt x="140" y="110"/>
                  <a:pt x="137" y="108"/>
                </a:cubicBezTo>
                <a:cubicBezTo>
                  <a:pt x="140" y="109"/>
                  <a:pt x="140" y="107"/>
                  <a:pt x="140" y="104"/>
                </a:cubicBezTo>
                <a:close/>
                <a:moveTo>
                  <a:pt x="139" y="110"/>
                </a:moveTo>
                <a:cubicBezTo>
                  <a:pt x="139" y="111"/>
                  <a:pt x="137" y="114"/>
                  <a:pt x="138" y="114"/>
                </a:cubicBezTo>
                <a:cubicBezTo>
                  <a:pt x="139" y="112"/>
                  <a:pt x="141" y="113"/>
                  <a:pt x="142" y="111"/>
                </a:cubicBezTo>
                <a:cubicBezTo>
                  <a:pt x="141" y="111"/>
                  <a:pt x="141" y="110"/>
                  <a:pt x="139" y="110"/>
                </a:cubicBezTo>
                <a:close/>
                <a:moveTo>
                  <a:pt x="125" y="128"/>
                </a:moveTo>
                <a:cubicBezTo>
                  <a:pt x="125" y="125"/>
                  <a:pt x="130" y="125"/>
                  <a:pt x="128" y="123"/>
                </a:cubicBezTo>
                <a:cubicBezTo>
                  <a:pt x="127" y="125"/>
                  <a:pt x="122" y="123"/>
                  <a:pt x="121" y="125"/>
                </a:cubicBezTo>
                <a:cubicBezTo>
                  <a:pt x="122" y="126"/>
                  <a:pt x="122" y="124"/>
                  <a:pt x="122" y="125"/>
                </a:cubicBezTo>
                <a:cubicBezTo>
                  <a:pt x="122" y="127"/>
                  <a:pt x="119" y="124"/>
                  <a:pt x="119" y="126"/>
                </a:cubicBezTo>
                <a:cubicBezTo>
                  <a:pt x="120" y="126"/>
                  <a:pt x="118" y="129"/>
                  <a:pt x="119" y="129"/>
                </a:cubicBezTo>
                <a:cubicBezTo>
                  <a:pt x="120" y="128"/>
                  <a:pt x="121" y="130"/>
                  <a:pt x="119" y="130"/>
                </a:cubicBezTo>
                <a:cubicBezTo>
                  <a:pt x="120" y="130"/>
                  <a:pt x="121" y="131"/>
                  <a:pt x="121" y="130"/>
                </a:cubicBezTo>
                <a:cubicBezTo>
                  <a:pt x="119" y="129"/>
                  <a:pt x="122" y="129"/>
                  <a:pt x="122" y="128"/>
                </a:cubicBezTo>
                <a:cubicBezTo>
                  <a:pt x="121" y="128"/>
                  <a:pt x="119" y="127"/>
                  <a:pt x="121" y="126"/>
                </a:cubicBezTo>
                <a:cubicBezTo>
                  <a:pt x="120" y="129"/>
                  <a:pt x="122" y="127"/>
                  <a:pt x="122" y="126"/>
                </a:cubicBezTo>
                <a:cubicBezTo>
                  <a:pt x="122" y="128"/>
                  <a:pt x="122" y="128"/>
                  <a:pt x="123" y="129"/>
                </a:cubicBezTo>
                <a:cubicBezTo>
                  <a:pt x="122" y="127"/>
                  <a:pt x="124" y="128"/>
                  <a:pt x="125" y="128"/>
                </a:cubicBezTo>
                <a:close/>
                <a:moveTo>
                  <a:pt x="120" y="136"/>
                </a:moveTo>
                <a:cubicBezTo>
                  <a:pt x="119" y="137"/>
                  <a:pt x="117" y="138"/>
                  <a:pt x="117" y="140"/>
                </a:cubicBezTo>
                <a:cubicBezTo>
                  <a:pt x="117" y="140"/>
                  <a:pt x="116" y="139"/>
                  <a:pt x="116" y="140"/>
                </a:cubicBezTo>
                <a:cubicBezTo>
                  <a:pt x="116" y="141"/>
                  <a:pt x="118" y="142"/>
                  <a:pt x="120" y="141"/>
                </a:cubicBezTo>
                <a:cubicBezTo>
                  <a:pt x="120" y="139"/>
                  <a:pt x="121" y="136"/>
                  <a:pt x="120" y="136"/>
                </a:cubicBezTo>
                <a:close/>
                <a:moveTo>
                  <a:pt x="117" y="146"/>
                </a:moveTo>
                <a:cubicBezTo>
                  <a:pt x="119" y="146"/>
                  <a:pt x="119" y="141"/>
                  <a:pt x="118" y="14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7" y="143"/>
                  <a:pt x="117" y="143"/>
                  <a:pt x="117" y="143"/>
                </a:cubicBezTo>
                <a:cubicBezTo>
                  <a:pt x="117" y="144"/>
                  <a:pt x="118" y="144"/>
                  <a:pt x="117" y="146"/>
                </a:cubicBezTo>
                <a:close/>
                <a:moveTo>
                  <a:pt x="114" y="160"/>
                </a:moveTo>
                <a:cubicBezTo>
                  <a:pt x="116" y="158"/>
                  <a:pt x="115" y="157"/>
                  <a:pt x="116" y="156"/>
                </a:cubicBezTo>
                <a:cubicBezTo>
                  <a:pt x="116" y="157"/>
                  <a:pt x="117" y="157"/>
                  <a:pt x="117" y="156"/>
                </a:cubicBezTo>
                <a:cubicBezTo>
                  <a:pt x="115" y="154"/>
                  <a:pt x="114" y="158"/>
                  <a:pt x="114" y="160"/>
                </a:cubicBezTo>
                <a:close/>
                <a:moveTo>
                  <a:pt x="109" y="134"/>
                </a:moveTo>
                <a:cubicBezTo>
                  <a:pt x="108" y="134"/>
                  <a:pt x="109" y="133"/>
                  <a:pt x="108" y="133"/>
                </a:cubicBezTo>
                <a:cubicBezTo>
                  <a:pt x="108" y="134"/>
                  <a:pt x="108" y="135"/>
                  <a:pt x="109" y="135"/>
                </a:cubicBezTo>
                <a:cubicBezTo>
                  <a:pt x="109" y="133"/>
                  <a:pt x="114" y="136"/>
                  <a:pt x="112" y="134"/>
                </a:cubicBezTo>
                <a:cubicBezTo>
                  <a:pt x="111" y="134"/>
                  <a:pt x="111" y="134"/>
                  <a:pt x="111" y="134"/>
                </a:cubicBezTo>
                <a:cubicBezTo>
                  <a:pt x="112" y="133"/>
                  <a:pt x="111" y="134"/>
                  <a:pt x="111" y="132"/>
                </a:cubicBezTo>
                <a:cubicBezTo>
                  <a:pt x="110" y="133"/>
                  <a:pt x="108" y="132"/>
                  <a:pt x="108" y="133"/>
                </a:cubicBezTo>
                <a:cubicBezTo>
                  <a:pt x="109" y="132"/>
                  <a:pt x="110" y="134"/>
                  <a:pt x="109" y="134"/>
                </a:cubicBezTo>
                <a:close/>
                <a:moveTo>
                  <a:pt x="107" y="130"/>
                </a:moveTo>
                <a:cubicBezTo>
                  <a:pt x="108" y="130"/>
                  <a:pt x="108" y="130"/>
                  <a:pt x="108" y="130"/>
                </a:cubicBezTo>
                <a:cubicBezTo>
                  <a:pt x="109" y="130"/>
                  <a:pt x="107" y="129"/>
                  <a:pt x="109" y="128"/>
                </a:cubicBezTo>
                <a:cubicBezTo>
                  <a:pt x="109" y="128"/>
                  <a:pt x="109" y="130"/>
                  <a:pt x="110" y="129"/>
                </a:cubicBezTo>
                <a:cubicBezTo>
                  <a:pt x="110" y="129"/>
                  <a:pt x="110" y="129"/>
                  <a:pt x="110" y="128"/>
                </a:cubicBezTo>
                <a:cubicBezTo>
                  <a:pt x="108" y="127"/>
                  <a:pt x="113" y="127"/>
                  <a:pt x="110" y="125"/>
                </a:cubicBezTo>
                <a:cubicBezTo>
                  <a:pt x="110" y="126"/>
                  <a:pt x="109" y="125"/>
                  <a:pt x="108" y="126"/>
                </a:cubicBezTo>
                <a:cubicBezTo>
                  <a:pt x="107" y="126"/>
                  <a:pt x="108" y="128"/>
                  <a:pt x="106" y="128"/>
                </a:cubicBezTo>
                <a:cubicBezTo>
                  <a:pt x="106" y="129"/>
                  <a:pt x="107" y="129"/>
                  <a:pt x="107" y="130"/>
                </a:cubicBezTo>
                <a:close/>
                <a:moveTo>
                  <a:pt x="103" y="124"/>
                </a:moveTo>
                <a:cubicBezTo>
                  <a:pt x="103" y="122"/>
                  <a:pt x="103" y="122"/>
                  <a:pt x="103" y="122"/>
                </a:cubicBezTo>
                <a:cubicBezTo>
                  <a:pt x="101" y="122"/>
                  <a:pt x="101" y="123"/>
                  <a:pt x="101" y="125"/>
                </a:cubicBezTo>
                <a:cubicBezTo>
                  <a:pt x="102" y="125"/>
                  <a:pt x="105" y="124"/>
                  <a:pt x="103" y="123"/>
                </a:cubicBezTo>
                <a:cubicBezTo>
                  <a:pt x="103" y="123"/>
                  <a:pt x="103" y="124"/>
                  <a:pt x="103" y="124"/>
                </a:cubicBezTo>
                <a:close/>
                <a:moveTo>
                  <a:pt x="108" y="115"/>
                </a:moveTo>
                <a:cubicBezTo>
                  <a:pt x="105" y="115"/>
                  <a:pt x="108" y="112"/>
                  <a:pt x="107" y="111"/>
                </a:cubicBezTo>
                <a:cubicBezTo>
                  <a:pt x="103" y="110"/>
                  <a:pt x="103" y="110"/>
                  <a:pt x="100" y="110"/>
                </a:cubicBezTo>
                <a:cubicBezTo>
                  <a:pt x="101" y="112"/>
                  <a:pt x="98" y="109"/>
                  <a:pt x="98" y="111"/>
                </a:cubicBezTo>
                <a:cubicBezTo>
                  <a:pt x="100" y="111"/>
                  <a:pt x="96" y="115"/>
                  <a:pt x="98" y="116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96" y="117"/>
                  <a:pt x="98" y="117"/>
                  <a:pt x="98" y="118"/>
                </a:cubicBezTo>
                <a:cubicBezTo>
                  <a:pt x="97" y="118"/>
                  <a:pt x="96" y="118"/>
                  <a:pt x="96" y="117"/>
                </a:cubicBezTo>
                <a:cubicBezTo>
                  <a:pt x="97" y="120"/>
                  <a:pt x="95" y="123"/>
                  <a:pt x="94" y="126"/>
                </a:cubicBezTo>
                <a:cubicBezTo>
                  <a:pt x="95" y="126"/>
                  <a:pt x="94" y="128"/>
                  <a:pt x="96" y="128"/>
                </a:cubicBezTo>
                <a:cubicBezTo>
                  <a:pt x="96" y="126"/>
                  <a:pt x="98" y="124"/>
                  <a:pt x="99" y="124"/>
                </a:cubicBezTo>
                <a:cubicBezTo>
                  <a:pt x="98" y="124"/>
                  <a:pt x="99" y="122"/>
                  <a:pt x="98" y="122"/>
                </a:cubicBezTo>
                <a:cubicBezTo>
                  <a:pt x="99" y="122"/>
                  <a:pt x="100" y="122"/>
                  <a:pt x="101" y="122"/>
                </a:cubicBezTo>
                <a:cubicBezTo>
                  <a:pt x="102" y="121"/>
                  <a:pt x="102" y="117"/>
                  <a:pt x="103" y="115"/>
                </a:cubicBezTo>
                <a:cubicBezTo>
                  <a:pt x="104" y="117"/>
                  <a:pt x="103" y="117"/>
                  <a:pt x="102" y="119"/>
                </a:cubicBezTo>
                <a:cubicBezTo>
                  <a:pt x="105" y="118"/>
                  <a:pt x="106" y="115"/>
                  <a:pt x="108" y="115"/>
                </a:cubicBezTo>
                <a:close/>
                <a:moveTo>
                  <a:pt x="101" y="126"/>
                </a:moveTo>
                <a:cubicBezTo>
                  <a:pt x="100" y="125"/>
                  <a:pt x="98" y="126"/>
                  <a:pt x="98" y="127"/>
                </a:cubicBezTo>
                <a:cubicBezTo>
                  <a:pt x="100" y="127"/>
                  <a:pt x="100" y="126"/>
                  <a:pt x="101" y="126"/>
                </a:cubicBezTo>
                <a:close/>
                <a:moveTo>
                  <a:pt x="97" y="131"/>
                </a:moveTo>
                <a:cubicBezTo>
                  <a:pt x="96" y="133"/>
                  <a:pt x="97" y="133"/>
                  <a:pt x="98" y="134"/>
                </a:cubicBezTo>
                <a:cubicBezTo>
                  <a:pt x="98" y="133"/>
                  <a:pt x="98" y="131"/>
                  <a:pt x="99" y="130"/>
                </a:cubicBezTo>
                <a:cubicBezTo>
                  <a:pt x="98" y="130"/>
                  <a:pt x="97" y="131"/>
                  <a:pt x="97" y="131"/>
                </a:cubicBezTo>
                <a:close/>
                <a:moveTo>
                  <a:pt x="95" y="137"/>
                </a:moveTo>
                <a:cubicBezTo>
                  <a:pt x="95" y="135"/>
                  <a:pt x="94" y="135"/>
                  <a:pt x="93" y="135"/>
                </a:cubicBezTo>
                <a:cubicBezTo>
                  <a:pt x="93" y="137"/>
                  <a:pt x="91" y="138"/>
                  <a:pt x="90" y="140"/>
                </a:cubicBezTo>
                <a:cubicBezTo>
                  <a:pt x="92" y="139"/>
                  <a:pt x="93" y="141"/>
                  <a:pt x="93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3" y="139"/>
                  <a:pt x="93" y="136"/>
                  <a:pt x="95" y="137"/>
                </a:cubicBezTo>
                <a:close/>
                <a:moveTo>
                  <a:pt x="79" y="141"/>
                </a:moveTo>
                <a:cubicBezTo>
                  <a:pt x="80" y="140"/>
                  <a:pt x="81" y="139"/>
                  <a:pt x="82" y="138"/>
                </a:cubicBezTo>
                <a:cubicBezTo>
                  <a:pt x="80" y="138"/>
                  <a:pt x="82" y="135"/>
                  <a:pt x="83" y="134"/>
                </a:cubicBezTo>
                <a:cubicBezTo>
                  <a:pt x="83" y="139"/>
                  <a:pt x="85" y="130"/>
                  <a:pt x="86" y="134"/>
                </a:cubicBezTo>
                <a:cubicBezTo>
                  <a:pt x="87" y="133"/>
                  <a:pt x="87" y="132"/>
                  <a:pt x="87" y="132"/>
                </a:cubicBezTo>
                <a:cubicBezTo>
                  <a:pt x="86" y="132"/>
                  <a:pt x="86" y="133"/>
                  <a:pt x="86" y="131"/>
                </a:cubicBezTo>
                <a:cubicBezTo>
                  <a:pt x="84" y="132"/>
                  <a:pt x="82" y="130"/>
                  <a:pt x="81" y="133"/>
                </a:cubicBezTo>
                <a:cubicBezTo>
                  <a:pt x="82" y="133"/>
                  <a:pt x="83" y="133"/>
                  <a:pt x="83" y="133"/>
                </a:cubicBezTo>
                <a:cubicBezTo>
                  <a:pt x="82" y="135"/>
                  <a:pt x="80" y="134"/>
                  <a:pt x="80" y="133"/>
                </a:cubicBezTo>
                <a:cubicBezTo>
                  <a:pt x="80" y="134"/>
                  <a:pt x="79" y="134"/>
                  <a:pt x="79" y="134"/>
                </a:cubicBezTo>
                <a:cubicBezTo>
                  <a:pt x="79" y="136"/>
                  <a:pt x="78" y="138"/>
                  <a:pt x="77" y="138"/>
                </a:cubicBezTo>
                <a:cubicBezTo>
                  <a:pt x="77" y="138"/>
                  <a:pt x="78" y="139"/>
                  <a:pt x="78" y="139"/>
                </a:cubicBezTo>
                <a:cubicBezTo>
                  <a:pt x="76" y="140"/>
                  <a:pt x="79" y="143"/>
                  <a:pt x="79" y="144"/>
                </a:cubicBezTo>
                <a:cubicBezTo>
                  <a:pt x="78" y="144"/>
                  <a:pt x="78" y="144"/>
                  <a:pt x="77" y="144"/>
                </a:cubicBezTo>
                <a:cubicBezTo>
                  <a:pt x="77" y="144"/>
                  <a:pt x="77" y="145"/>
                  <a:pt x="77" y="145"/>
                </a:cubicBezTo>
                <a:cubicBezTo>
                  <a:pt x="79" y="147"/>
                  <a:pt x="81" y="143"/>
                  <a:pt x="80" y="142"/>
                </a:cubicBezTo>
                <a:cubicBezTo>
                  <a:pt x="80" y="142"/>
                  <a:pt x="80" y="143"/>
                  <a:pt x="80" y="143"/>
                </a:cubicBezTo>
                <a:cubicBezTo>
                  <a:pt x="80" y="142"/>
                  <a:pt x="78" y="142"/>
                  <a:pt x="79" y="141"/>
                </a:cubicBezTo>
                <a:close/>
                <a:moveTo>
                  <a:pt x="81" y="126"/>
                </a:moveTo>
                <a:cubicBezTo>
                  <a:pt x="80" y="128"/>
                  <a:pt x="80" y="128"/>
                  <a:pt x="79" y="129"/>
                </a:cubicBezTo>
                <a:cubicBezTo>
                  <a:pt x="80" y="129"/>
                  <a:pt x="80" y="129"/>
                  <a:pt x="80" y="130"/>
                </a:cubicBezTo>
                <a:cubicBezTo>
                  <a:pt x="82" y="129"/>
                  <a:pt x="83" y="128"/>
                  <a:pt x="83" y="128"/>
                </a:cubicBezTo>
                <a:cubicBezTo>
                  <a:pt x="85" y="128"/>
                  <a:pt x="82" y="128"/>
                  <a:pt x="83" y="126"/>
                </a:cubicBezTo>
                <a:cubicBezTo>
                  <a:pt x="83" y="125"/>
                  <a:pt x="84" y="125"/>
                  <a:pt x="86" y="124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4" y="125"/>
                  <a:pt x="86" y="125"/>
                  <a:pt x="86" y="126"/>
                </a:cubicBezTo>
                <a:cubicBezTo>
                  <a:pt x="84" y="127"/>
                  <a:pt x="84" y="128"/>
                  <a:pt x="84" y="129"/>
                </a:cubicBezTo>
                <a:cubicBezTo>
                  <a:pt x="86" y="130"/>
                  <a:pt x="87" y="130"/>
                  <a:pt x="90" y="130"/>
                </a:cubicBezTo>
                <a:cubicBezTo>
                  <a:pt x="92" y="129"/>
                  <a:pt x="90" y="127"/>
                  <a:pt x="92" y="126"/>
                </a:cubicBezTo>
                <a:cubicBezTo>
                  <a:pt x="91" y="126"/>
                  <a:pt x="90" y="126"/>
                  <a:pt x="90" y="126"/>
                </a:cubicBezTo>
                <a:cubicBezTo>
                  <a:pt x="89" y="125"/>
                  <a:pt x="91" y="124"/>
                  <a:pt x="90" y="123"/>
                </a:cubicBezTo>
                <a:cubicBezTo>
                  <a:pt x="90" y="124"/>
                  <a:pt x="89" y="121"/>
                  <a:pt x="88" y="121"/>
                </a:cubicBezTo>
                <a:cubicBezTo>
                  <a:pt x="88" y="123"/>
                  <a:pt x="87" y="123"/>
                  <a:pt x="86" y="124"/>
                </a:cubicBezTo>
                <a:cubicBezTo>
                  <a:pt x="86" y="124"/>
                  <a:pt x="86" y="124"/>
                  <a:pt x="86" y="123"/>
                </a:cubicBezTo>
                <a:cubicBezTo>
                  <a:pt x="87" y="123"/>
                  <a:pt x="86" y="121"/>
                  <a:pt x="87" y="120"/>
                </a:cubicBezTo>
                <a:cubicBezTo>
                  <a:pt x="87" y="120"/>
                  <a:pt x="86" y="119"/>
                  <a:pt x="85" y="119"/>
                </a:cubicBezTo>
                <a:cubicBezTo>
                  <a:pt x="84" y="121"/>
                  <a:pt x="82" y="124"/>
                  <a:pt x="81" y="126"/>
                </a:cubicBezTo>
                <a:cubicBezTo>
                  <a:pt x="80" y="126"/>
                  <a:pt x="80" y="125"/>
                  <a:pt x="80" y="124"/>
                </a:cubicBezTo>
                <a:cubicBezTo>
                  <a:pt x="81" y="123"/>
                  <a:pt x="81" y="124"/>
                  <a:pt x="82" y="123"/>
                </a:cubicBezTo>
                <a:cubicBezTo>
                  <a:pt x="80" y="123"/>
                  <a:pt x="83" y="121"/>
                  <a:pt x="81" y="120"/>
                </a:cubicBezTo>
                <a:cubicBezTo>
                  <a:pt x="80" y="122"/>
                  <a:pt x="78" y="122"/>
                  <a:pt x="77" y="124"/>
                </a:cubicBezTo>
                <a:cubicBezTo>
                  <a:pt x="79" y="125"/>
                  <a:pt x="74" y="126"/>
                  <a:pt x="76" y="128"/>
                </a:cubicBezTo>
                <a:cubicBezTo>
                  <a:pt x="77" y="126"/>
                  <a:pt x="77" y="128"/>
                  <a:pt x="78" y="128"/>
                </a:cubicBezTo>
                <a:cubicBezTo>
                  <a:pt x="79" y="127"/>
                  <a:pt x="78" y="126"/>
                  <a:pt x="79" y="125"/>
                </a:cubicBezTo>
                <a:cubicBezTo>
                  <a:pt x="80" y="126"/>
                  <a:pt x="80" y="128"/>
                  <a:pt x="81" y="126"/>
                </a:cubicBezTo>
                <a:close/>
                <a:moveTo>
                  <a:pt x="61" y="125"/>
                </a:moveTo>
                <a:cubicBezTo>
                  <a:pt x="61" y="126"/>
                  <a:pt x="60" y="126"/>
                  <a:pt x="61" y="126"/>
                </a:cubicBezTo>
                <a:cubicBezTo>
                  <a:pt x="62" y="126"/>
                  <a:pt x="65" y="125"/>
                  <a:pt x="67" y="126"/>
                </a:cubicBezTo>
                <a:cubicBezTo>
                  <a:pt x="68" y="123"/>
                  <a:pt x="71" y="123"/>
                  <a:pt x="71" y="120"/>
                </a:cubicBezTo>
                <a:cubicBezTo>
                  <a:pt x="71" y="120"/>
                  <a:pt x="72" y="120"/>
                  <a:pt x="72" y="121"/>
                </a:cubicBezTo>
                <a:cubicBezTo>
                  <a:pt x="72" y="121"/>
                  <a:pt x="72" y="121"/>
                  <a:pt x="73" y="121"/>
                </a:cubicBezTo>
                <a:cubicBezTo>
                  <a:pt x="73" y="119"/>
                  <a:pt x="73" y="118"/>
                  <a:pt x="74" y="117"/>
                </a:cubicBezTo>
                <a:cubicBezTo>
                  <a:pt x="73" y="117"/>
                  <a:pt x="69" y="117"/>
                  <a:pt x="70" y="119"/>
                </a:cubicBezTo>
                <a:cubicBezTo>
                  <a:pt x="69" y="118"/>
                  <a:pt x="67" y="118"/>
                  <a:pt x="67" y="119"/>
                </a:cubicBezTo>
                <a:cubicBezTo>
                  <a:pt x="66" y="119"/>
                  <a:pt x="64" y="123"/>
                  <a:pt x="62" y="122"/>
                </a:cubicBezTo>
                <a:cubicBezTo>
                  <a:pt x="61" y="123"/>
                  <a:pt x="62" y="123"/>
                  <a:pt x="62" y="124"/>
                </a:cubicBezTo>
                <a:cubicBezTo>
                  <a:pt x="62" y="124"/>
                  <a:pt x="62" y="124"/>
                  <a:pt x="62" y="125"/>
                </a:cubicBezTo>
                <a:cubicBezTo>
                  <a:pt x="59" y="123"/>
                  <a:pt x="57" y="125"/>
                  <a:pt x="56" y="126"/>
                </a:cubicBezTo>
                <a:cubicBezTo>
                  <a:pt x="58" y="127"/>
                  <a:pt x="59" y="124"/>
                  <a:pt x="61" y="125"/>
                </a:cubicBezTo>
                <a:close/>
                <a:moveTo>
                  <a:pt x="84" y="110"/>
                </a:moveTo>
                <a:cubicBezTo>
                  <a:pt x="79" y="112"/>
                  <a:pt x="82" y="113"/>
                  <a:pt x="79" y="114"/>
                </a:cubicBezTo>
                <a:cubicBezTo>
                  <a:pt x="80" y="115"/>
                  <a:pt x="80" y="116"/>
                  <a:pt x="82" y="115"/>
                </a:cubicBezTo>
                <a:cubicBezTo>
                  <a:pt x="83" y="112"/>
                  <a:pt x="85" y="110"/>
                  <a:pt x="86" y="109"/>
                </a:cubicBezTo>
                <a:cubicBezTo>
                  <a:pt x="85" y="109"/>
                  <a:pt x="82" y="107"/>
                  <a:pt x="83" y="108"/>
                </a:cubicBezTo>
                <a:cubicBezTo>
                  <a:pt x="84" y="109"/>
                  <a:pt x="83" y="109"/>
                  <a:pt x="84" y="110"/>
                </a:cubicBezTo>
                <a:close/>
                <a:moveTo>
                  <a:pt x="79" y="96"/>
                </a:moveTo>
                <a:cubicBezTo>
                  <a:pt x="78" y="96"/>
                  <a:pt x="78" y="98"/>
                  <a:pt x="77" y="99"/>
                </a:cubicBezTo>
                <a:cubicBezTo>
                  <a:pt x="80" y="100"/>
                  <a:pt x="80" y="102"/>
                  <a:pt x="84" y="104"/>
                </a:cubicBezTo>
                <a:cubicBezTo>
                  <a:pt x="84" y="98"/>
                  <a:pt x="85" y="95"/>
                  <a:pt x="81" y="95"/>
                </a:cubicBezTo>
                <a:cubicBezTo>
                  <a:pt x="82" y="95"/>
                  <a:pt x="83" y="94"/>
                  <a:pt x="82" y="93"/>
                </a:cubicBezTo>
                <a:cubicBezTo>
                  <a:pt x="81" y="95"/>
                  <a:pt x="80" y="93"/>
                  <a:pt x="81" y="92"/>
                </a:cubicBezTo>
                <a:cubicBezTo>
                  <a:pt x="78" y="92"/>
                  <a:pt x="78" y="94"/>
                  <a:pt x="76" y="94"/>
                </a:cubicBezTo>
                <a:cubicBezTo>
                  <a:pt x="77" y="93"/>
                  <a:pt x="79" y="94"/>
                  <a:pt x="78" y="91"/>
                </a:cubicBezTo>
                <a:cubicBezTo>
                  <a:pt x="76" y="92"/>
                  <a:pt x="73" y="95"/>
                  <a:pt x="74" y="98"/>
                </a:cubicBezTo>
                <a:cubicBezTo>
                  <a:pt x="77" y="97"/>
                  <a:pt x="76" y="97"/>
                  <a:pt x="77" y="99"/>
                </a:cubicBezTo>
                <a:cubicBezTo>
                  <a:pt x="78" y="97"/>
                  <a:pt x="76" y="96"/>
                  <a:pt x="76" y="95"/>
                </a:cubicBezTo>
                <a:cubicBezTo>
                  <a:pt x="77" y="96"/>
                  <a:pt x="79" y="95"/>
                  <a:pt x="79" y="96"/>
                </a:cubicBezTo>
                <a:close/>
                <a:moveTo>
                  <a:pt x="72" y="94"/>
                </a:moveTo>
                <a:cubicBezTo>
                  <a:pt x="73" y="92"/>
                  <a:pt x="72" y="90"/>
                  <a:pt x="74" y="90"/>
                </a:cubicBezTo>
                <a:cubicBezTo>
                  <a:pt x="75" y="90"/>
                  <a:pt x="75" y="91"/>
                  <a:pt x="75" y="91"/>
                </a:cubicBezTo>
                <a:cubicBezTo>
                  <a:pt x="76" y="91"/>
                  <a:pt x="77" y="91"/>
                  <a:pt x="77" y="90"/>
                </a:cubicBezTo>
                <a:cubicBezTo>
                  <a:pt x="74" y="89"/>
                  <a:pt x="71" y="87"/>
                  <a:pt x="69" y="88"/>
                </a:cubicBezTo>
                <a:cubicBezTo>
                  <a:pt x="70" y="88"/>
                  <a:pt x="68" y="89"/>
                  <a:pt x="68" y="89"/>
                </a:cubicBezTo>
                <a:cubicBezTo>
                  <a:pt x="67" y="91"/>
                  <a:pt x="68" y="92"/>
                  <a:pt x="66" y="92"/>
                </a:cubicBezTo>
                <a:cubicBezTo>
                  <a:pt x="66" y="95"/>
                  <a:pt x="66" y="95"/>
                  <a:pt x="66" y="95"/>
                </a:cubicBezTo>
                <a:cubicBezTo>
                  <a:pt x="68" y="96"/>
                  <a:pt x="71" y="92"/>
                  <a:pt x="72" y="94"/>
                </a:cubicBezTo>
                <a:close/>
                <a:moveTo>
                  <a:pt x="68" y="97"/>
                </a:moveTo>
                <a:cubicBezTo>
                  <a:pt x="70" y="96"/>
                  <a:pt x="72" y="98"/>
                  <a:pt x="72" y="96"/>
                </a:cubicBezTo>
                <a:cubicBezTo>
                  <a:pt x="70" y="96"/>
                  <a:pt x="69" y="96"/>
                  <a:pt x="68" y="97"/>
                </a:cubicBezTo>
                <a:close/>
                <a:moveTo>
                  <a:pt x="60" y="75"/>
                </a:moveTo>
                <a:cubicBezTo>
                  <a:pt x="61" y="73"/>
                  <a:pt x="68" y="71"/>
                  <a:pt x="64" y="68"/>
                </a:cubicBezTo>
                <a:cubicBezTo>
                  <a:pt x="64" y="71"/>
                  <a:pt x="60" y="69"/>
                  <a:pt x="58" y="71"/>
                </a:cubicBezTo>
                <a:cubicBezTo>
                  <a:pt x="59" y="72"/>
                  <a:pt x="57" y="75"/>
                  <a:pt x="60" y="75"/>
                </a:cubicBezTo>
                <a:close/>
                <a:moveTo>
                  <a:pt x="54" y="80"/>
                </a:moveTo>
                <a:cubicBezTo>
                  <a:pt x="55" y="79"/>
                  <a:pt x="57" y="79"/>
                  <a:pt x="57" y="77"/>
                </a:cubicBezTo>
                <a:cubicBezTo>
                  <a:pt x="56" y="77"/>
                  <a:pt x="56" y="77"/>
                  <a:pt x="56" y="76"/>
                </a:cubicBezTo>
                <a:cubicBezTo>
                  <a:pt x="55" y="76"/>
                  <a:pt x="55" y="77"/>
                  <a:pt x="54" y="77"/>
                </a:cubicBezTo>
                <a:cubicBezTo>
                  <a:pt x="55" y="78"/>
                  <a:pt x="53" y="79"/>
                  <a:pt x="54" y="80"/>
                </a:cubicBezTo>
                <a:close/>
                <a:moveTo>
                  <a:pt x="57" y="74"/>
                </a:moveTo>
                <a:cubicBezTo>
                  <a:pt x="56" y="74"/>
                  <a:pt x="57" y="72"/>
                  <a:pt x="55" y="72"/>
                </a:cubicBezTo>
                <a:cubicBezTo>
                  <a:pt x="55" y="73"/>
                  <a:pt x="53" y="73"/>
                  <a:pt x="54" y="75"/>
                </a:cubicBezTo>
                <a:cubicBezTo>
                  <a:pt x="55" y="75"/>
                  <a:pt x="56" y="76"/>
                  <a:pt x="57" y="74"/>
                </a:cubicBezTo>
                <a:close/>
                <a:moveTo>
                  <a:pt x="54" y="83"/>
                </a:moveTo>
                <a:cubicBezTo>
                  <a:pt x="52" y="83"/>
                  <a:pt x="52" y="83"/>
                  <a:pt x="52" y="83"/>
                </a:cubicBezTo>
                <a:cubicBezTo>
                  <a:pt x="52" y="84"/>
                  <a:pt x="52" y="85"/>
                  <a:pt x="53" y="85"/>
                </a:cubicBezTo>
                <a:cubicBezTo>
                  <a:pt x="53" y="84"/>
                  <a:pt x="54" y="84"/>
                  <a:pt x="54" y="83"/>
                </a:cubicBezTo>
                <a:close/>
                <a:moveTo>
                  <a:pt x="37" y="66"/>
                </a:moveTo>
                <a:cubicBezTo>
                  <a:pt x="37" y="67"/>
                  <a:pt x="36" y="67"/>
                  <a:pt x="36" y="67"/>
                </a:cubicBezTo>
                <a:cubicBezTo>
                  <a:pt x="38" y="68"/>
                  <a:pt x="37" y="66"/>
                  <a:pt x="38" y="65"/>
                </a:cubicBezTo>
                <a:cubicBezTo>
                  <a:pt x="37" y="65"/>
                  <a:pt x="37" y="64"/>
                  <a:pt x="36" y="64"/>
                </a:cubicBezTo>
                <a:cubicBezTo>
                  <a:pt x="35" y="66"/>
                  <a:pt x="32" y="66"/>
                  <a:pt x="30" y="69"/>
                </a:cubicBezTo>
                <a:cubicBezTo>
                  <a:pt x="29" y="70"/>
                  <a:pt x="31" y="71"/>
                  <a:pt x="32" y="70"/>
                </a:cubicBezTo>
                <a:cubicBezTo>
                  <a:pt x="30" y="69"/>
                  <a:pt x="32" y="69"/>
                  <a:pt x="33" y="69"/>
                </a:cubicBezTo>
                <a:cubicBezTo>
                  <a:pt x="34" y="69"/>
                  <a:pt x="33" y="67"/>
                  <a:pt x="34" y="66"/>
                </a:cubicBezTo>
                <a:cubicBezTo>
                  <a:pt x="36" y="67"/>
                  <a:pt x="33" y="68"/>
                  <a:pt x="35" y="68"/>
                </a:cubicBezTo>
                <a:cubicBezTo>
                  <a:pt x="36" y="68"/>
                  <a:pt x="36" y="67"/>
                  <a:pt x="37" y="66"/>
                </a:cubicBezTo>
                <a:close/>
                <a:moveTo>
                  <a:pt x="32" y="72"/>
                </a:moveTo>
                <a:cubicBezTo>
                  <a:pt x="31" y="71"/>
                  <a:pt x="28" y="71"/>
                  <a:pt x="27" y="72"/>
                </a:cubicBezTo>
                <a:cubicBezTo>
                  <a:pt x="30" y="72"/>
                  <a:pt x="27" y="74"/>
                  <a:pt x="29" y="74"/>
                </a:cubicBezTo>
                <a:cubicBezTo>
                  <a:pt x="30" y="74"/>
                  <a:pt x="31" y="73"/>
                  <a:pt x="32" y="72"/>
                </a:cubicBezTo>
                <a:close/>
                <a:moveTo>
                  <a:pt x="29" y="83"/>
                </a:moveTo>
                <a:cubicBezTo>
                  <a:pt x="30" y="83"/>
                  <a:pt x="31" y="82"/>
                  <a:pt x="32" y="81"/>
                </a:cubicBezTo>
                <a:cubicBezTo>
                  <a:pt x="30" y="81"/>
                  <a:pt x="29" y="82"/>
                  <a:pt x="29" y="83"/>
                </a:cubicBezTo>
                <a:close/>
                <a:moveTo>
                  <a:pt x="32" y="80"/>
                </a:moveTo>
                <a:cubicBezTo>
                  <a:pt x="35" y="80"/>
                  <a:pt x="35" y="77"/>
                  <a:pt x="36" y="77"/>
                </a:cubicBezTo>
                <a:cubicBezTo>
                  <a:pt x="35" y="77"/>
                  <a:pt x="33" y="76"/>
                  <a:pt x="35" y="77"/>
                </a:cubicBezTo>
                <a:cubicBezTo>
                  <a:pt x="35" y="77"/>
                  <a:pt x="35" y="77"/>
                  <a:pt x="3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3" y="79"/>
                  <a:pt x="33" y="78"/>
                  <a:pt x="32" y="80"/>
                </a:cubicBezTo>
                <a:close/>
                <a:moveTo>
                  <a:pt x="26" y="63"/>
                </a:moveTo>
                <a:cubicBezTo>
                  <a:pt x="26" y="63"/>
                  <a:pt x="26" y="62"/>
                  <a:pt x="25" y="62"/>
                </a:cubicBezTo>
                <a:cubicBezTo>
                  <a:pt x="25" y="63"/>
                  <a:pt x="25" y="64"/>
                  <a:pt x="27" y="64"/>
                </a:cubicBezTo>
                <a:cubicBezTo>
                  <a:pt x="28" y="62"/>
                  <a:pt x="30" y="62"/>
                  <a:pt x="31" y="60"/>
                </a:cubicBezTo>
                <a:cubicBezTo>
                  <a:pt x="29" y="60"/>
                  <a:pt x="26" y="57"/>
                  <a:pt x="25" y="60"/>
                </a:cubicBezTo>
                <a:cubicBezTo>
                  <a:pt x="27" y="60"/>
                  <a:pt x="26" y="62"/>
                  <a:pt x="26" y="63"/>
                </a:cubicBezTo>
                <a:close/>
                <a:moveTo>
                  <a:pt x="33" y="58"/>
                </a:moveTo>
                <a:cubicBezTo>
                  <a:pt x="34" y="56"/>
                  <a:pt x="36" y="54"/>
                  <a:pt x="37" y="52"/>
                </a:cubicBezTo>
                <a:cubicBezTo>
                  <a:pt x="36" y="51"/>
                  <a:pt x="36" y="50"/>
                  <a:pt x="35" y="50"/>
                </a:cubicBezTo>
                <a:cubicBezTo>
                  <a:pt x="35" y="51"/>
                  <a:pt x="36" y="51"/>
                  <a:pt x="36" y="52"/>
                </a:cubicBezTo>
                <a:cubicBezTo>
                  <a:pt x="35" y="52"/>
                  <a:pt x="36" y="53"/>
                  <a:pt x="35" y="53"/>
                </a:cubicBezTo>
                <a:cubicBezTo>
                  <a:pt x="34" y="52"/>
                  <a:pt x="34" y="49"/>
                  <a:pt x="34" y="47"/>
                </a:cubicBezTo>
                <a:cubicBezTo>
                  <a:pt x="33" y="44"/>
                  <a:pt x="21" y="44"/>
                  <a:pt x="26" y="46"/>
                </a:cubicBezTo>
                <a:cubicBezTo>
                  <a:pt x="25" y="48"/>
                  <a:pt x="26" y="52"/>
                  <a:pt x="25" y="53"/>
                </a:cubicBezTo>
                <a:cubicBezTo>
                  <a:pt x="26" y="53"/>
                  <a:pt x="25" y="55"/>
                  <a:pt x="26" y="57"/>
                </a:cubicBezTo>
                <a:cubicBezTo>
                  <a:pt x="29" y="56"/>
                  <a:pt x="30" y="58"/>
                  <a:pt x="33" y="58"/>
                </a:cubicBezTo>
                <a:close/>
                <a:moveTo>
                  <a:pt x="24" y="48"/>
                </a:moveTo>
                <a:cubicBezTo>
                  <a:pt x="19" y="50"/>
                  <a:pt x="17" y="55"/>
                  <a:pt x="14" y="60"/>
                </a:cubicBezTo>
                <a:cubicBezTo>
                  <a:pt x="17" y="62"/>
                  <a:pt x="17" y="60"/>
                  <a:pt x="16" y="60"/>
                </a:cubicBezTo>
                <a:cubicBezTo>
                  <a:pt x="19" y="59"/>
                  <a:pt x="21" y="58"/>
                  <a:pt x="24" y="57"/>
                </a:cubicBezTo>
                <a:cubicBezTo>
                  <a:pt x="23" y="53"/>
                  <a:pt x="24" y="53"/>
                  <a:pt x="24" y="48"/>
                </a:cubicBezTo>
                <a:close/>
                <a:moveTo>
                  <a:pt x="24" y="44"/>
                </a:moveTo>
                <a:cubicBezTo>
                  <a:pt x="24" y="43"/>
                  <a:pt x="25" y="43"/>
                  <a:pt x="25" y="43"/>
                </a:cubicBezTo>
                <a:cubicBezTo>
                  <a:pt x="24" y="43"/>
                  <a:pt x="24" y="42"/>
                  <a:pt x="23" y="42"/>
                </a:cubicBezTo>
                <a:cubicBezTo>
                  <a:pt x="24" y="43"/>
                  <a:pt x="23" y="44"/>
                  <a:pt x="24" y="44"/>
                </a:cubicBezTo>
                <a:close/>
                <a:moveTo>
                  <a:pt x="29" y="39"/>
                </a:moveTo>
                <a:cubicBezTo>
                  <a:pt x="30" y="41"/>
                  <a:pt x="27" y="40"/>
                  <a:pt x="27" y="42"/>
                </a:cubicBezTo>
                <a:cubicBezTo>
                  <a:pt x="29" y="42"/>
                  <a:pt x="30" y="43"/>
                  <a:pt x="30" y="43"/>
                </a:cubicBezTo>
                <a:cubicBezTo>
                  <a:pt x="31" y="42"/>
                  <a:pt x="32" y="44"/>
                  <a:pt x="33" y="43"/>
                </a:cubicBezTo>
                <a:cubicBezTo>
                  <a:pt x="33" y="45"/>
                  <a:pt x="34" y="45"/>
                  <a:pt x="35" y="45"/>
                </a:cubicBezTo>
                <a:cubicBezTo>
                  <a:pt x="35" y="47"/>
                  <a:pt x="37" y="47"/>
                  <a:pt x="37" y="50"/>
                </a:cubicBezTo>
                <a:cubicBezTo>
                  <a:pt x="39" y="50"/>
                  <a:pt x="39" y="49"/>
                  <a:pt x="40" y="48"/>
                </a:cubicBezTo>
                <a:cubicBezTo>
                  <a:pt x="39" y="48"/>
                  <a:pt x="38" y="44"/>
                  <a:pt x="38" y="44"/>
                </a:cubicBezTo>
                <a:cubicBezTo>
                  <a:pt x="39" y="45"/>
                  <a:pt x="40" y="46"/>
                  <a:pt x="42" y="46"/>
                </a:cubicBezTo>
                <a:cubicBezTo>
                  <a:pt x="42" y="46"/>
                  <a:pt x="42" y="45"/>
                  <a:pt x="42" y="45"/>
                </a:cubicBezTo>
                <a:cubicBezTo>
                  <a:pt x="39" y="44"/>
                  <a:pt x="44" y="43"/>
                  <a:pt x="42" y="42"/>
                </a:cubicBezTo>
                <a:cubicBezTo>
                  <a:pt x="42" y="42"/>
                  <a:pt x="44" y="42"/>
                  <a:pt x="44" y="42"/>
                </a:cubicBezTo>
                <a:cubicBezTo>
                  <a:pt x="42" y="40"/>
                  <a:pt x="41" y="34"/>
                  <a:pt x="44" y="35"/>
                </a:cubicBezTo>
                <a:cubicBezTo>
                  <a:pt x="46" y="36"/>
                  <a:pt x="43" y="37"/>
                  <a:pt x="43" y="35"/>
                </a:cubicBezTo>
                <a:cubicBezTo>
                  <a:pt x="42" y="38"/>
                  <a:pt x="43" y="40"/>
                  <a:pt x="45" y="41"/>
                </a:cubicBezTo>
                <a:cubicBezTo>
                  <a:pt x="46" y="38"/>
                  <a:pt x="46" y="36"/>
                  <a:pt x="46" y="34"/>
                </a:cubicBezTo>
                <a:cubicBezTo>
                  <a:pt x="49" y="35"/>
                  <a:pt x="47" y="33"/>
                  <a:pt x="50" y="32"/>
                </a:cubicBezTo>
                <a:cubicBezTo>
                  <a:pt x="50" y="33"/>
                  <a:pt x="48" y="35"/>
                  <a:pt x="50" y="35"/>
                </a:cubicBezTo>
                <a:cubicBezTo>
                  <a:pt x="50" y="34"/>
                  <a:pt x="53" y="34"/>
                  <a:pt x="53" y="33"/>
                </a:cubicBezTo>
                <a:cubicBezTo>
                  <a:pt x="53" y="33"/>
                  <a:pt x="52" y="32"/>
                  <a:pt x="52" y="31"/>
                </a:cubicBezTo>
                <a:cubicBezTo>
                  <a:pt x="53" y="31"/>
                  <a:pt x="54" y="33"/>
                  <a:pt x="54" y="31"/>
                </a:cubicBezTo>
                <a:cubicBezTo>
                  <a:pt x="52" y="30"/>
                  <a:pt x="54" y="28"/>
                  <a:pt x="50" y="27"/>
                </a:cubicBezTo>
                <a:cubicBezTo>
                  <a:pt x="50" y="28"/>
                  <a:pt x="51" y="32"/>
                  <a:pt x="50" y="31"/>
                </a:cubicBezTo>
                <a:cubicBezTo>
                  <a:pt x="50" y="30"/>
                  <a:pt x="49" y="30"/>
                  <a:pt x="49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0"/>
                  <a:pt x="47" y="31"/>
                  <a:pt x="46" y="31"/>
                </a:cubicBezTo>
                <a:cubicBezTo>
                  <a:pt x="47" y="29"/>
                  <a:pt x="41" y="34"/>
                  <a:pt x="45" y="34"/>
                </a:cubicBezTo>
                <a:cubicBezTo>
                  <a:pt x="43" y="34"/>
                  <a:pt x="42" y="34"/>
                  <a:pt x="41" y="33"/>
                </a:cubicBezTo>
                <a:cubicBezTo>
                  <a:pt x="41" y="35"/>
                  <a:pt x="41" y="37"/>
                  <a:pt x="39" y="37"/>
                </a:cubicBezTo>
                <a:cubicBezTo>
                  <a:pt x="39" y="39"/>
                  <a:pt x="41" y="41"/>
                  <a:pt x="39" y="43"/>
                </a:cubicBezTo>
                <a:cubicBezTo>
                  <a:pt x="39" y="41"/>
                  <a:pt x="38" y="40"/>
                  <a:pt x="38" y="40"/>
                </a:cubicBezTo>
                <a:cubicBezTo>
                  <a:pt x="37" y="36"/>
                  <a:pt x="37" y="31"/>
                  <a:pt x="40" y="30"/>
                </a:cubicBezTo>
                <a:cubicBezTo>
                  <a:pt x="40" y="31"/>
                  <a:pt x="40" y="32"/>
                  <a:pt x="40" y="33"/>
                </a:cubicBezTo>
                <a:cubicBezTo>
                  <a:pt x="43" y="32"/>
                  <a:pt x="44" y="29"/>
                  <a:pt x="47" y="25"/>
                </a:cubicBezTo>
                <a:cubicBezTo>
                  <a:pt x="43" y="25"/>
                  <a:pt x="43" y="29"/>
                  <a:pt x="40" y="30"/>
                </a:cubicBezTo>
                <a:cubicBezTo>
                  <a:pt x="41" y="29"/>
                  <a:pt x="40" y="29"/>
                  <a:pt x="40" y="28"/>
                </a:cubicBezTo>
                <a:cubicBezTo>
                  <a:pt x="39" y="28"/>
                  <a:pt x="38" y="30"/>
                  <a:pt x="37" y="30"/>
                </a:cubicBezTo>
                <a:cubicBezTo>
                  <a:pt x="36" y="31"/>
                  <a:pt x="34" y="34"/>
                  <a:pt x="32" y="33"/>
                </a:cubicBezTo>
                <a:cubicBezTo>
                  <a:pt x="33" y="37"/>
                  <a:pt x="29" y="37"/>
                  <a:pt x="28" y="39"/>
                </a:cubicBezTo>
                <a:cubicBezTo>
                  <a:pt x="29" y="39"/>
                  <a:pt x="29" y="38"/>
                  <a:pt x="29" y="39"/>
                </a:cubicBezTo>
                <a:close/>
                <a:moveTo>
                  <a:pt x="51" y="18"/>
                </a:moveTo>
                <a:cubicBezTo>
                  <a:pt x="51" y="18"/>
                  <a:pt x="50" y="18"/>
                  <a:pt x="50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6"/>
                  <a:pt x="48" y="16"/>
                  <a:pt x="50" y="17"/>
                </a:cubicBezTo>
                <a:cubicBezTo>
                  <a:pt x="50" y="17"/>
                  <a:pt x="51" y="17"/>
                  <a:pt x="51" y="18"/>
                </a:cubicBezTo>
                <a:close/>
                <a:moveTo>
                  <a:pt x="63" y="25"/>
                </a:moveTo>
                <a:cubicBezTo>
                  <a:pt x="64" y="26"/>
                  <a:pt x="66" y="27"/>
                  <a:pt x="66" y="28"/>
                </a:cubicBezTo>
                <a:cubicBezTo>
                  <a:pt x="67" y="28"/>
                  <a:pt x="69" y="29"/>
                  <a:pt x="69" y="28"/>
                </a:cubicBezTo>
                <a:cubicBezTo>
                  <a:pt x="68" y="28"/>
                  <a:pt x="68" y="27"/>
                  <a:pt x="69" y="27"/>
                </a:cubicBezTo>
                <a:cubicBezTo>
                  <a:pt x="69" y="27"/>
                  <a:pt x="69" y="27"/>
                  <a:pt x="69" y="26"/>
                </a:cubicBezTo>
                <a:cubicBezTo>
                  <a:pt x="67" y="26"/>
                  <a:pt x="66" y="26"/>
                  <a:pt x="65" y="25"/>
                </a:cubicBezTo>
                <a:cubicBezTo>
                  <a:pt x="66" y="25"/>
                  <a:pt x="66" y="24"/>
                  <a:pt x="65" y="24"/>
                </a:cubicBezTo>
                <a:cubicBezTo>
                  <a:pt x="66" y="26"/>
                  <a:pt x="63" y="24"/>
                  <a:pt x="63" y="25"/>
                </a:cubicBezTo>
                <a:close/>
                <a:moveTo>
                  <a:pt x="68" y="24"/>
                </a:moveTo>
                <a:cubicBezTo>
                  <a:pt x="68" y="23"/>
                  <a:pt x="66" y="21"/>
                  <a:pt x="65" y="23"/>
                </a:cubicBezTo>
                <a:cubicBezTo>
                  <a:pt x="67" y="22"/>
                  <a:pt x="66" y="25"/>
                  <a:pt x="68" y="24"/>
                </a:cubicBezTo>
                <a:close/>
                <a:moveTo>
                  <a:pt x="73" y="20"/>
                </a:moveTo>
                <a:cubicBezTo>
                  <a:pt x="71" y="21"/>
                  <a:pt x="72" y="19"/>
                  <a:pt x="71" y="19"/>
                </a:cubicBezTo>
                <a:cubicBezTo>
                  <a:pt x="70" y="20"/>
                  <a:pt x="69" y="20"/>
                  <a:pt x="69" y="20"/>
                </a:cubicBezTo>
                <a:cubicBezTo>
                  <a:pt x="69" y="23"/>
                  <a:pt x="70" y="22"/>
                  <a:pt x="70" y="25"/>
                </a:cubicBezTo>
                <a:cubicBezTo>
                  <a:pt x="73" y="25"/>
                  <a:pt x="71" y="27"/>
                  <a:pt x="73" y="28"/>
                </a:cubicBezTo>
                <a:cubicBezTo>
                  <a:pt x="74" y="26"/>
                  <a:pt x="72" y="22"/>
                  <a:pt x="73" y="20"/>
                </a:cubicBezTo>
                <a:close/>
                <a:moveTo>
                  <a:pt x="74" y="39"/>
                </a:moveTo>
                <a:cubicBezTo>
                  <a:pt x="75" y="39"/>
                  <a:pt x="75" y="38"/>
                  <a:pt x="75" y="38"/>
                </a:cubicBezTo>
                <a:cubicBezTo>
                  <a:pt x="75" y="39"/>
                  <a:pt x="75" y="39"/>
                  <a:pt x="75" y="41"/>
                </a:cubicBezTo>
                <a:cubicBezTo>
                  <a:pt x="79" y="40"/>
                  <a:pt x="74" y="34"/>
                  <a:pt x="77" y="33"/>
                </a:cubicBezTo>
                <a:cubicBezTo>
                  <a:pt x="78" y="35"/>
                  <a:pt x="78" y="36"/>
                  <a:pt x="80" y="36"/>
                </a:cubicBezTo>
                <a:cubicBezTo>
                  <a:pt x="80" y="35"/>
                  <a:pt x="80" y="35"/>
                  <a:pt x="81" y="34"/>
                </a:cubicBezTo>
                <a:cubicBezTo>
                  <a:pt x="78" y="35"/>
                  <a:pt x="79" y="32"/>
                  <a:pt x="77" y="32"/>
                </a:cubicBezTo>
                <a:cubicBezTo>
                  <a:pt x="77" y="35"/>
                  <a:pt x="75" y="34"/>
                  <a:pt x="74" y="34"/>
                </a:cubicBezTo>
                <a:cubicBezTo>
                  <a:pt x="76" y="35"/>
                  <a:pt x="72" y="38"/>
                  <a:pt x="74" y="39"/>
                </a:cubicBezTo>
                <a:close/>
                <a:moveTo>
                  <a:pt x="83" y="39"/>
                </a:moveTo>
                <a:cubicBezTo>
                  <a:pt x="83" y="38"/>
                  <a:pt x="86" y="38"/>
                  <a:pt x="84" y="38"/>
                </a:cubicBezTo>
                <a:cubicBezTo>
                  <a:pt x="83" y="38"/>
                  <a:pt x="83" y="39"/>
                  <a:pt x="81" y="38"/>
                </a:cubicBezTo>
                <a:cubicBezTo>
                  <a:pt x="81" y="40"/>
                  <a:pt x="81" y="40"/>
                  <a:pt x="82" y="41"/>
                </a:cubicBezTo>
                <a:cubicBezTo>
                  <a:pt x="82" y="40"/>
                  <a:pt x="85" y="40"/>
                  <a:pt x="86" y="39"/>
                </a:cubicBezTo>
                <a:cubicBezTo>
                  <a:pt x="84" y="38"/>
                  <a:pt x="83" y="39"/>
                  <a:pt x="83" y="39"/>
                </a:cubicBezTo>
                <a:close/>
                <a:moveTo>
                  <a:pt x="78" y="41"/>
                </a:moveTo>
                <a:cubicBezTo>
                  <a:pt x="78" y="44"/>
                  <a:pt x="81" y="41"/>
                  <a:pt x="80" y="39"/>
                </a:cubicBezTo>
                <a:cubicBezTo>
                  <a:pt x="79" y="39"/>
                  <a:pt x="77" y="37"/>
                  <a:pt x="78" y="39"/>
                </a:cubicBezTo>
                <a:cubicBezTo>
                  <a:pt x="79" y="39"/>
                  <a:pt x="80" y="42"/>
                  <a:pt x="78" y="41"/>
                </a:cubicBezTo>
                <a:close/>
                <a:moveTo>
                  <a:pt x="76" y="44"/>
                </a:moveTo>
                <a:cubicBezTo>
                  <a:pt x="76" y="46"/>
                  <a:pt x="74" y="49"/>
                  <a:pt x="75" y="51"/>
                </a:cubicBezTo>
                <a:cubicBezTo>
                  <a:pt x="76" y="50"/>
                  <a:pt x="77" y="50"/>
                  <a:pt x="78" y="49"/>
                </a:cubicBezTo>
                <a:cubicBezTo>
                  <a:pt x="78" y="47"/>
                  <a:pt x="78" y="45"/>
                  <a:pt x="81" y="43"/>
                </a:cubicBezTo>
                <a:cubicBezTo>
                  <a:pt x="78" y="43"/>
                  <a:pt x="78" y="45"/>
                  <a:pt x="76" y="44"/>
                </a:cubicBezTo>
                <a:close/>
                <a:moveTo>
                  <a:pt x="80" y="46"/>
                </a:moveTo>
                <a:cubicBezTo>
                  <a:pt x="81" y="46"/>
                  <a:pt x="81" y="45"/>
                  <a:pt x="82" y="46"/>
                </a:cubicBezTo>
                <a:cubicBezTo>
                  <a:pt x="82" y="45"/>
                  <a:pt x="83" y="43"/>
                  <a:pt x="82" y="43"/>
                </a:cubicBezTo>
                <a:cubicBezTo>
                  <a:pt x="82" y="45"/>
                  <a:pt x="79" y="44"/>
                  <a:pt x="80" y="46"/>
                </a:cubicBezTo>
                <a:close/>
                <a:moveTo>
                  <a:pt x="84" y="36"/>
                </a:moveTo>
                <a:cubicBezTo>
                  <a:pt x="83" y="38"/>
                  <a:pt x="82" y="36"/>
                  <a:pt x="81" y="35"/>
                </a:cubicBezTo>
                <a:cubicBezTo>
                  <a:pt x="81" y="36"/>
                  <a:pt x="81" y="36"/>
                  <a:pt x="81" y="37"/>
                </a:cubicBezTo>
                <a:cubicBezTo>
                  <a:pt x="82" y="36"/>
                  <a:pt x="82" y="38"/>
                  <a:pt x="83" y="38"/>
                </a:cubicBezTo>
                <a:cubicBezTo>
                  <a:pt x="83" y="37"/>
                  <a:pt x="85" y="36"/>
                  <a:pt x="84" y="36"/>
                </a:cubicBezTo>
                <a:close/>
                <a:moveTo>
                  <a:pt x="71" y="66"/>
                </a:moveTo>
                <a:cubicBezTo>
                  <a:pt x="77" y="65"/>
                  <a:pt x="80" y="57"/>
                  <a:pt x="82" y="50"/>
                </a:cubicBezTo>
                <a:cubicBezTo>
                  <a:pt x="84" y="51"/>
                  <a:pt x="84" y="47"/>
                  <a:pt x="84" y="45"/>
                </a:cubicBezTo>
                <a:cubicBezTo>
                  <a:pt x="78" y="52"/>
                  <a:pt x="77" y="59"/>
                  <a:pt x="71" y="66"/>
                </a:cubicBezTo>
                <a:close/>
                <a:moveTo>
                  <a:pt x="86" y="44"/>
                </a:moveTo>
                <a:cubicBezTo>
                  <a:pt x="85" y="48"/>
                  <a:pt x="84" y="51"/>
                  <a:pt x="82" y="54"/>
                </a:cubicBezTo>
                <a:cubicBezTo>
                  <a:pt x="85" y="54"/>
                  <a:pt x="85" y="49"/>
                  <a:pt x="88" y="50"/>
                </a:cubicBezTo>
                <a:cubicBezTo>
                  <a:pt x="88" y="47"/>
                  <a:pt x="91" y="46"/>
                  <a:pt x="92" y="44"/>
                </a:cubicBezTo>
                <a:cubicBezTo>
                  <a:pt x="91" y="44"/>
                  <a:pt x="93" y="43"/>
                  <a:pt x="92" y="42"/>
                </a:cubicBezTo>
                <a:cubicBezTo>
                  <a:pt x="91" y="44"/>
                  <a:pt x="87" y="43"/>
                  <a:pt x="87" y="43"/>
                </a:cubicBezTo>
                <a:cubicBezTo>
                  <a:pt x="88" y="44"/>
                  <a:pt x="87" y="44"/>
                  <a:pt x="86" y="44"/>
                </a:cubicBezTo>
                <a:close/>
                <a:moveTo>
                  <a:pt x="86" y="73"/>
                </a:moveTo>
                <a:cubicBezTo>
                  <a:pt x="84" y="73"/>
                  <a:pt x="79" y="66"/>
                  <a:pt x="75" y="69"/>
                </a:cubicBezTo>
                <a:cubicBezTo>
                  <a:pt x="75" y="68"/>
                  <a:pt x="75" y="68"/>
                  <a:pt x="74" y="68"/>
                </a:cubicBezTo>
                <a:cubicBezTo>
                  <a:pt x="74" y="71"/>
                  <a:pt x="79" y="71"/>
                  <a:pt x="78" y="74"/>
                </a:cubicBezTo>
                <a:cubicBezTo>
                  <a:pt x="80" y="74"/>
                  <a:pt x="79" y="71"/>
                  <a:pt x="78" y="71"/>
                </a:cubicBezTo>
                <a:cubicBezTo>
                  <a:pt x="78" y="70"/>
                  <a:pt x="79" y="70"/>
                  <a:pt x="79" y="69"/>
                </a:cubicBezTo>
                <a:cubicBezTo>
                  <a:pt x="79" y="70"/>
                  <a:pt x="81" y="70"/>
                  <a:pt x="81" y="70"/>
                </a:cubicBezTo>
                <a:cubicBezTo>
                  <a:pt x="78" y="73"/>
                  <a:pt x="80" y="78"/>
                  <a:pt x="79" y="81"/>
                </a:cubicBezTo>
                <a:cubicBezTo>
                  <a:pt x="82" y="80"/>
                  <a:pt x="83" y="81"/>
                  <a:pt x="86" y="80"/>
                </a:cubicBezTo>
                <a:cubicBezTo>
                  <a:pt x="86" y="79"/>
                  <a:pt x="88" y="79"/>
                  <a:pt x="87" y="78"/>
                </a:cubicBezTo>
                <a:cubicBezTo>
                  <a:pt x="87" y="78"/>
                  <a:pt x="87" y="78"/>
                  <a:pt x="86" y="78"/>
                </a:cubicBezTo>
                <a:cubicBezTo>
                  <a:pt x="88" y="76"/>
                  <a:pt x="85" y="75"/>
                  <a:pt x="86" y="73"/>
                </a:cubicBezTo>
                <a:close/>
                <a:moveTo>
                  <a:pt x="89" y="87"/>
                </a:moveTo>
                <a:cubicBezTo>
                  <a:pt x="90" y="87"/>
                  <a:pt x="91" y="87"/>
                  <a:pt x="91" y="86"/>
                </a:cubicBezTo>
                <a:cubicBezTo>
                  <a:pt x="88" y="88"/>
                  <a:pt x="89" y="83"/>
                  <a:pt x="86" y="83"/>
                </a:cubicBezTo>
                <a:cubicBezTo>
                  <a:pt x="86" y="84"/>
                  <a:pt x="85" y="86"/>
                  <a:pt x="85" y="85"/>
                </a:cubicBezTo>
                <a:cubicBezTo>
                  <a:pt x="85" y="87"/>
                  <a:pt x="83" y="86"/>
                  <a:pt x="82" y="87"/>
                </a:cubicBezTo>
                <a:cubicBezTo>
                  <a:pt x="83" y="87"/>
                  <a:pt x="84" y="88"/>
                  <a:pt x="83" y="89"/>
                </a:cubicBezTo>
                <a:cubicBezTo>
                  <a:pt x="82" y="88"/>
                  <a:pt x="84" y="88"/>
                  <a:pt x="82" y="88"/>
                </a:cubicBezTo>
                <a:cubicBezTo>
                  <a:pt x="82" y="89"/>
                  <a:pt x="80" y="89"/>
                  <a:pt x="79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1"/>
                  <a:pt x="80" y="91"/>
                </a:cubicBezTo>
                <a:cubicBezTo>
                  <a:pt x="81" y="90"/>
                  <a:pt x="82" y="91"/>
                  <a:pt x="81" y="91"/>
                </a:cubicBezTo>
                <a:cubicBezTo>
                  <a:pt x="83" y="90"/>
                  <a:pt x="83" y="92"/>
                  <a:pt x="83" y="92"/>
                </a:cubicBezTo>
                <a:cubicBezTo>
                  <a:pt x="85" y="94"/>
                  <a:pt x="85" y="92"/>
                  <a:pt x="88" y="93"/>
                </a:cubicBezTo>
                <a:cubicBezTo>
                  <a:pt x="89" y="91"/>
                  <a:pt x="90" y="91"/>
                  <a:pt x="91" y="91"/>
                </a:cubicBezTo>
                <a:cubicBezTo>
                  <a:pt x="91" y="92"/>
                  <a:pt x="91" y="92"/>
                  <a:pt x="92" y="92"/>
                </a:cubicBezTo>
                <a:cubicBezTo>
                  <a:pt x="95" y="92"/>
                  <a:pt x="94" y="93"/>
                  <a:pt x="95" y="90"/>
                </a:cubicBezTo>
                <a:cubicBezTo>
                  <a:pt x="94" y="91"/>
                  <a:pt x="93" y="91"/>
                  <a:pt x="93" y="90"/>
                </a:cubicBezTo>
                <a:cubicBezTo>
                  <a:pt x="95" y="90"/>
                  <a:pt x="92" y="89"/>
                  <a:pt x="93" y="88"/>
                </a:cubicBezTo>
                <a:cubicBezTo>
                  <a:pt x="91" y="88"/>
                  <a:pt x="91" y="88"/>
                  <a:pt x="91" y="88"/>
                </a:cubicBezTo>
                <a:cubicBezTo>
                  <a:pt x="90" y="89"/>
                  <a:pt x="92" y="88"/>
                  <a:pt x="91" y="90"/>
                </a:cubicBezTo>
                <a:cubicBezTo>
                  <a:pt x="90" y="89"/>
                  <a:pt x="91" y="90"/>
                  <a:pt x="90" y="90"/>
                </a:cubicBezTo>
                <a:cubicBezTo>
                  <a:pt x="89" y="89"/>
                  <a:pt x="91" y="89"/>
                  <a:pt x="91" y="89"/>
                </a:cubicBezTo>
                <a:cubicBezTo>
                  <a:pt x="90" y="88"/>
                  <a:pt x="89" y="88"/>
                  <a:pt x="89" y="87"/>
                </a:cubicBezTo>
                <a:close/>
                <a:moveTo>
                  <a:pt x="97" y="98"/>
                </a:moveTo>
                <a:cubicBezTo>
                  <a:pt x="94" y="98"/>
                  <a:pt x="93" y="100"/>
                  <a:pt x="94" y="102"/>
                </a:cubicBezTo>
                <a:cubicBezTo>
                  <a:pt x="93" y="102"/>
                  <a:pt x="91" y="103"/>
                  <a:pt x="91" y="102"/>
                </a:cubicBezTo>
                <a:cubicBezTo>
                  <a:pt x="92" y="100"/>
                  <a:pt x="93" y="99"/>
                  <a:pt x="93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0" y="100"/>
                  <a:pt x="88" y="101"/>
                  <a:pt x="87" y="103"/>
                </a:cubicBezTo>
                <a:cubicBezTo>
                  <a:pt x="89" y="103"/>
                  <a:pt x="87" y="106"/>
                  <a:pt x="87" y="108"/>
                </a:cubicBezTo>
                <a:cubicBezTo>
                  <a:pt x="90" y="109"/>
                  <a:pt x="91" y="105"/>
                  <a:pt x="91" y="103"/>
                </a:cubicBezTo>
                <a:cubicBezTo>
                  <a:pt x="91" y="104"/>
                  <a:pt x="91" y="106"/>
                  <a:pt x="93" y="105"/>
                </a:cubicBezTo>
                <a:cubicBezTo>
                  <a:pt x="93" y="104"/>
                  <a:pt x="91" y="104"/>
                  <a:pt x="91" y="103"/>
                </a:cubicBezTo>
                <a:cubicBezTo>
                  <a:pt x="92" y="102"/>
                  <a:pt x="92" y="104"/>
                  <a:pt x="94" y="103"/>
                </a:cubicBezTo>
                <a:cubicBezTo>
                  <a:pt x="95" y="102"/>
                  <a:pt x="95" y="102"/>
                  <a:pt x="97" y="101"/>
                </a:cubicBezTo>
                <a:cubicBezTo>
                  <a:pt x="96" y="100"/>
                  <a:pt x="96" y="99"/>
                  <a:pt x="97" y="98"/>
                </a:cubicBezTo>
                <a:close/>
                <a:moveTo>
                  <a:pt x="102" y="83"/>
                </a:moveTo>
                <a:cubicBezTo>
                  <a:pt x="101" y="85"/>
                  <a:pt x="100" y="87"/>
                  <a:pt x="99" y="89"/>
                </a:cubicBezTo>
                <a:cubicBezTo>
                  <a:pt x="100" y="89"/>
                  <a:pt x="100" y="89"/>
                  <a:pt x="102" y="89"/>
                </a:cubicBezTo>
                <a:cubicBezTo>
                  <a:pt x="103" y="88"/>
                  <a:pt x="102" y="85"/>
                  <a:pt x="104" y="87"/>
                </a:cubicBezTo>
                <a:cubicBezTo>
                  <a:pt x="104" y="86"/>
                  <a:pt x="104" y="86"/>
                  <a:pt x="103" y="85"/>
                </a:cubicBezTo>
                <a:cubicBezTo>
                  <a:pt x="106" y="86"/>
                  <a:pt x="105" y="84"/>
                  <a:pt x="107" y="83"/>
                </a:cubicBezTo>
                <a:cubicBezTo>
                  <a:pt x="106" y="81"/>
                  <a:pt x="107" y="80"/>
                  <a:pt x="104" y="79"/>
                </a:cubicBezTo>
                <a:cubicBezTo>
                  <a:pt x="106" y="83"/>
                  <a:pt x="104" y="81"/>
                  <a:pt x="104" y="83"/>
                </a:cubicBezTo>
                <a:cubicBezTo>
                  <a:pt x="103" y="82"/>
                  <a:pt x="100" y="82"/>
                  <a:pt x="101" y="83"/>
                </a:cubicBezTo>
                <a:cubicBezTo>
                  <a:pt x="102" y="83"/>
                  <a:pt x="102" y="83"/>
                  <a:pt x="102" y="83"/>
                </a:cubicBezTo>
                <a:close/>
                <a:moveTo>
                  <a:pt x="105" y="78"/>
                </a:moveTo>
                <a:cubicBezTo>
                  <a:pt x="106" y="79"/>
                  <a:pt x="106" y="81"/>
                  <a:pt x="108" y="81"/>
                </a:cubicBezTo>
                <a:cubicBezTo>
                  <a:pt x="108" y="81"/>
                  <a:pt x="108" y="79"/>
                  <a:pt x="109" y="79"/>
                </a:cubicBezTo>
                <a:cubicBezTo>
                  <a:pt x="108" y="80"/>
                  <a:pt x="112" y="81"/>
                  <a:pt x="112" y="81"/>
                </a:cubicBezTo>
                <a:cubicBezTo>
                  <a:pt x="112" y="81"/>
                  <a:pt x="110" y="79"/>
                  <a:pt x="111" y="79"/>
                </a:cubicBezTo>
                <a:cubicBezTo>
                  <a:pt x="112" y="80"/>
                  <a:pt x="112" y="81"/>
                  <a:pt x="113" y="81"/>
                </a:cubicBezTo>
                <a:cubicBezTo>
                  <a:pt x="114" y="78"/>
                  <a:pt x="117" y="79"/>
                  <a:pt x="117" y="77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8" y="78"/>
                  <a:pt x="118" y="78"/>
                  <a:pt x="119" y="78"/>
                </a:cubicBezTo>
                <a:cubicBezTo>
                  <a:pt x="119" y="77"/>
                  <a:pt x="119" y="77"/>
                  <a:pt x="120" y="78"/>
                </a:cubicBezTo>
                <a:cubicBezTo>
                  <a:pt x="118" y="76"/>
                  <a:pt x="121" y="74"/>
                  <a:pt x="121" y="71"/>
                </a:cubicBezTo>
                <a:cubicBezTo>
                  <a:pt x="120" y="71"/>
                  <a:pt x="120" y="70"/>
                  <a:pt x="120" y="70"/>
                </a:cubicBezTo>
                <a:cubicBezTo>
                  <a:pt x="119" y="71"/>
                  <a:pt x="121" y="71"/>
                  <a:pt x="119" y="71"/>
                </a:cubicBezTo>
                <a:cubicBezTo>
                  <a:pt x="120" y="73"/>
                  <a:pt x="118" y="74"/>
                  <a:pt x="118" y="75"/>
                </a:cubicBezTo>
                <a:cubicBezTo>
                  <a:pt x="118" y="74"/>
                  <a:pt x="118" y="73"/>
                  <a:pt x="118" y="73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6" y="75"/>
                  <a:pt x="114" y="75"/>
                  <a:pt x="115" y="76"/>
                </a:cubicBezTo>
                <a:cubicBezTo>
                  <a:pt x="113" y="76"/>
                  <a:pt x="113" y="77"/>
                  <a:pt x="114" y="78"/>
                </a:cubicBezTo>
                <a:cubicBezTo>
                  <a:pt x="112" y="77"/>
                  <a:pt x="113" y="79"/>
                  <a:pt x="112" y="79"/>
                </a:cubicBezTo>
                <a:cubicBezTo>
                  <a:pt x="110" y="78"/>
                  <a:pt x="110" y="79"/>
                  <a:pt x="109" y="78"/>
                </a:cubicBezTo>
                <a:cubicBezTo>
                  <a:pt x="110" y="77"/>
                  <a:pt x="111" y="78"/>
                  <a:pt x="112" y="77"/>
                </a:cubicBezTo>
                <a:cubicBezTo>
                  <a:pt x="109" y="76"/>
                  <a:pt x="113" y="76"/>
                  <a:pt x="113" y="75"/>
                </a:cubicBezTo>
                <a:cubicBezTo>
                  <a:pt x="113" y="75"/>
                  <a:pt x="112" y="75"/>
                  <a:pt x="112" y="75"/>
                </a:cubicBezTo>
                <a:cubicBezTo>
                  <a:pt x="113" y="75"/>
                  <a:pt x="113" y="74"/>
                  <a:pt x="113" y="74"/>
                </a:cubicBezTo>
                <a:cubicBezTo>
                  <a:pt x="111" y="75"/>
                  <a:pt x="109" y="74"/>
                  <a:pt x="108" y="74"/>
                </a:cubicBezTo>
                <a:cubicBezTo>
                  <a:pt x="108" y="74"/>
                  <a:pt x="109" y="74"/>
                  <a:pt x="109" y="75"/>
                </a:cubicBezTo>
                <a:cubicBezTo>
                  <a:pt x="107" y="75"/>
                  <a:pt x="107" y="76"/>
                  <a:pt x="106" y="75"/>
                </a:cubicBezTo>
                <a:cubicBezTo>
                  <a:pt x="107" y="77"/>
                  <a:pt x="106" y="77"/>
                  <a:pt x="105" y="78"/>
                </a:cubicBezTo>
                <a:close/>
                <a:moveTo>
                  <a:pt x="114" y="68"/>
                </a:moveTo>
                <a:cubicBezTo>
                  <a:pt x="113" y="70"/>
                  <a:pt x="113" y="69"/>
                  <a:pt x="111" y="69"/>
                </a:cubicBezTo>
                <a:cubicBezTo>
                  <a:pt x="111" y="70"/>
                  <a:pt x="109" y="71"/>
                  <a:pt x="110" y="73"/>
                </a:cubicBezTo>
                <a:cubicBezTo>
                  <a:pt x="111" y="73"/>
                  <a:pt x="111" y="72"/>
                  <a:pt x="112" y="72"/>
                </a:cubicBezTo>
                <a:cubicBezTo>
                  <a:pt x="113" y="72"/>
                  <a:pt x="112" y="70"/>
                  <a:pt x="113" y="70"/>
                </a:cubicBezTo>
                <a:cubicBezTo>
                  <a:pt x="115" y="71"/>
                  <a:pt x="113" y="71"/>
                  <a:pt x="113" y="71"/>
                </a:cubicBezTo>
                <a:cubicBezTo>
                  <a:pt x="113" y="71"/>
                  <a:pt x="113" y="72"/>
                  <a:pt x="113" y="72"/>
                </a:cubicBezTo>
                <a:cubicBezTo>
                  <a:pt x="116" y="72"/>
                  <a:pt x="117" y="70"/>
                  <a:pt x="119" y="69"/>
                </a:cubicBezTo>
                <a:cubicBezTo>
                  <a:pt x="119" y="67"/>
                  <a:pt x="116" y="67"/>
                  <a:pt x="116" y="65"/>
                </a:cubicBezTo>
                <a:cubicBezTo>
                  <a:pt x="113" y="65"/>
                  <a:pt x="115" y="67"/>
                  <a:pt x="112" y="68"/>
                </a:cubicBezTo>
                <a:cubicBezTo>
                  <a:pt x="113" y="69"/>
                  <a:pt x="114" y="67"/>
                  <a:pt x="114" y="68"/>
                </a:cubicBezTo>
                <a:close/>
                <a:moveTo>
                  <a:pt x="122" y="43"/>
                </a:moveTo>
                <a:cubicBezTo>
                  <a:pt x="120" y="44"/>
                  <a:pt x="121" y="42"/>
                  <a:pt x="120" y="42"/>
                </a:cubicBezTo>
                <a:cubicBezTo>
                  <a:pt x="120" y="45"/>
                  <a:pt x="114" y="44"/>
                  <a:pt x="117" y="48"/>
                </a:cubicBezTo>
                <a:cubicBezTo>
                  <a:pt x="118" y="47"/>
                  <a:pt x="118" y="48"/>
                  <a:pt x="120" y="47"/>
                </a:cubicBezTo>
                <a:cubicBezTo>
                  <a:pt x="119" y="43"/>
                  <a:pt x="121" y="46"/>
                  <a:pt x="122" y="43"/>
                </a:cubicBezTo>
                <a:close/>
                <a:moveTo>
                  <a:pt x="117" y="51"/>
                </a:moveTo>
                <a:cubicBezTo>
                  <a:pt x="118" y="51"/>
                  <a:pt x="118" y="51"/>
                  <a:pt x="119" y="51"/>
                </a:cubicBezTo>
                <a:cubicBezTo>
                  <a:pt x="119" y="49"/>
                  <a:pt x="119" y="49"/>
                  <a:pt x="119" y="49"/>
                </a:cubicBezTo>
                <a:cubicBezTo>
                  <a:pt x="117" y="49"/>
                  <a:pt x="117" y="50"/>
                  <a:pt x="117" y="51"/>
                </a:cubicBezTo>
                <a:close/>
                <a:moveTo>
                  <a:pt x="128" y="28"/>
                </a:moveTo>
                <a:cubicBezTo>
                  <a:pt x="126" y="30"/>
                  <a:pt x="123" y="31"/>
                  <a:pt x="122" y="33"/>
                </a:cubicBezTo>
                <a:cubicBezTo>
                  <a:pt x="123" y="34"/>
                  <a:pt x="125" y="33"/>
                  <a:pt x="128" y="33"/>
                </a:cubicBezTo>
                <a:cubicBezTo>
                  <a:pt x="128" y="33"/>
                  <a:pt x="128" y="32"/>
                  <a:pt x="129" y="32"/>
                </a:cubicBezTo>
                <a:cubicBezTo>
                  <a:pt x="129" y="33"/>
                  <a:pt x="129" y="33"/>
                  <a:pt x="129" y="32"/>
                </a:cubicBezTo>
                <a:cubicBezTo>
                  <a:pt x="127" y="32"/>
                  <a:pt x="130" y="31"/>
                  <a:pt x="130" y="30"/>
                </a:cubicBezTo>
                <a:cubicBezTo>
                  <a:pt x="128" y="30"/>
                  <a:pt x="129" y="28"/>
                  <a:pt x="128" y="28"/>
                </a:cubicBezTo>
                <a:close/>
                <a:moveTo>
                  <a:pt x="134" y="27"/>
                </a:moveTo>
                <a:cubicBezTo>
                  <a:pt x="132" y="27"/>
                  <a:pt x="132" y="27"/>
                  <a:pt x="132" y="27"/>
                </a:cubicBezTo>
                <a:cubicBezTo>
                  <a:pt x="132" y="26"/>
                  <a:pt x="132" y="25"/>
                  <a:pt x="132" y="25"/>
                </a:cubicBezTo>
                <a:cubicBezTo>
                  <a:pt x="127" y="27"/>
                  <a:pt x="130" y="27"/>
                  <a:pt x="132" y="30"/>
                </a:cubicBezTo>
                <a:cubicBezTo>
                  <a:pt x="132" y="29"/>
                  <a:pt x="132" y="28"/>
                  <a:pt x="133" y="28"/>
                </a:cubicBezTo>
                <a:cubicBezTo>
                  <a:pt x="134" y="28"/>
                  <a:pt x="132" y="31"/>
                  <a:pt x="134" y="30"/>
                </a:cubicBezTo>
                <a:cubicBezTo>
                  <a:pt x="133" y="27"/>
                  <a:pt x="136" y="29"/>
                  <a:pt x="137" y="29"/>
                </a:cubicBezTo>
                <a:cubicBezTo>
                  <a:pt x="135" y="27"/>
                  <a:pt x="141" y="27"/>
                  <a:pt x="142" y="26"/>
                </a:cubicBezTo>
                <a:cubicBezTo>
                  <a:pt x="140" y="25"/>
                  <a:pt x="142" y="24"/>
                  <a:pt x="142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1" y="24"/>
                  <a:pt x="140" y="22"/>
                  <a:pt x="141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4"/>
                  <a:pt x="143" y="24"/>
                  <a:pt x="142" y="26"/>
                </a:cubicBezTo>
                <a:cubicBezTo>
                  <a:pt x="146" y="26"/>
                  <a:pt x="149" y="26"/>
                  <a:pt x="152" y="27"/>
                </a:cubicBezTo>
                <a:cubicBezTo>
                  <a:pt x="151" y="25"/>
                  <a:pt x="150" y="25"/>
                  <a:pt x="151" y="23"/>
                </a:cubicBezTo>
                <a:cubicBezTo>
                  <a:pt x="150" y="23"/>
                  <a:pt x="149" y="24"/>
                  <a:pt x="149" y="23"/>
                </a:cubicBezTo>
                <a:cubicBezTo>
                  <a:pt x="149" y="23"/>
                  <a:pt x="150" y="23"/>
                  <a:pt x="150" y="22"/>
                </a:cubicBezTo>
                <a:cubicBezTo>
                  <a:pt x="147" y="22"/>
                  <a:pt x="146" y="19"/>
                  <a:pt x="145" y="18"/>
                </a:cubicBezTo>
                <a:cubicBezTo>
                  <a:pt x="144" y="18"/>
                  <a:pt x="144" y="19"/>
                  <a:pt x="143" y="19"/>
                </a:cubicBezTo>
                <a:cubicBezTo>
                  <a:pt x="142" y="20"/>
                  <a:pt x="143" y="20"/>
                  <a:pt x="143" y="21"/>
                </a:cubicBezTo>
                <a:cubicBezTo>
                  <a:pt x="142" y="20"/>
                  <a:pt x="142" y="22"/>
                  <a:pt x="141" y="21"/>
                </a:cubicBezTo>
                <a:cubicBezTo>
                  <a:pt x="141" y="20"/>
                  <a:pt x="140" y="20"/>
                  <a:pt x="139" y="19"/>
                </a:cubicBezTo>
                <a:cubicBezTo>
                  <a:pt x="137" y="22"/>
                  <a:pt x="133" y="23"/>
                  <a:pt x="134" y="27"/>
                </a:cubicBezTo>
                <a:close/>
                <a:moveTo>
                  <a:pt x="146" y="15"/>
                </a:moveTo>
                <a:cubicBezTo>
                  <a:pt x="144" y="16"/>
                  <a:pt x="143" y="14"/>
                  <a:pt x="142" y="15"/>
                </a:cubicBezTo>
                <a:cubicBezTo>
                  <a:pt x="143" y="15"/>
                  <a:pt x="145" y="18"/>
                  <a:pt x="146" y="15"/>
                </a:cubicBezTo>
                <a:close/>
                <a:moveTo>
                  <a:pt x="147" y="48"/>
                </a:moveTo>
                <a:cubicBezTo>
                  <a:pt x="145" y="50"/>
                  <a:pt x="146" y="45"/>
                  <a:pt x="145" y="47"/>
                </a:cubicBezTo>
                <a:cubicBezTo>
                  <a:pt x="142" y="47"/>
                  <a:pt x="141" y="52"/>
                  <a:pt x="140" y="51"/>
                </a:cubicBezTo>
                <a:cubicBezTo>
                  <a:pt x="140" y="52"/>
                  <a:pt x="140" y="52"/>
                  <a:pt x="140" y="53"/>
                </a:cubicBezTo>
                <a:cubicBezTo>
                  <a:pt x="139" y="54"/>
                  <a:pt x="137" y="55"/>
                  <a:pt x="138" y="57"/>
                </a:cubicBezTo>
                <a:cubicBezTo>
                  <a:pt x="139" y="56"/>
                  <a:pt x="142" y="57"/>
                  <a:pt x="141" y="56"/>
                </a:cubicBezTo>
                <a:cubicBezTo>
                  <a:pt x="139" y="56"/>
                  <a:pt x="143" y="54"/>
                  <a:pt x="143" y="54"/>
                </a:cubicBezTo>
                <a:cubicBezTo>
                  <a:pt x="142" y="54"/>
                  <a:pt x="141" y="52"/>
                  <a:pt x="143" y="52"/>
                </a:cubicBezTo>
                <a:cubicBezTo>
                  <a:pt x="143" y="52"/>
                  <a:pt x="143" y="52"/>
                  <a:pt x="143" y="53"/>
                </a:cubicBezTo>
                <a:cubicBezTo>
                  <a:pt x="144" y="53"/>
                  <a:pt x="144" y="52"/>
                  <a:pt x="144" y="52"/>
                </a:cubicBezTo>
                <a:cubicBezTo>
                  <a:pt x="145" y="52"/>
                  <a:pt x="146" y="52"/>
                  <a:pt x="146" y="53"/>
                </a:cubicBezTo>
                <a:cubicBezTo>
                  <a:pt x="146" y="53"/>
                  <a:pt x="146" y="53"/>
                  <a:pt x="146" y="54"/>
                </a:cubicBezTo>
                <a:cubicBezTo>
                  <a:pt x="145" y="54"/>
                  <a:pt x="146" y="52"/>
                  <a:pt x="144" y="52"/>
                </a:cubicBezTo>
                <a:cubicBezTo>
                  <a:pt x="144" y="53"/>
                  <a:pt x="145" y="54"/>
                  <a:pt x="145" y="55"/>
                </a:cubicBezTo>
                <a:cubicBezTo>
                  <a:pt x="143" y="55"/>
                  <a:pt x="143" y="54"/>
                  <a:pt x="143" y="55"/>
                </a:cubicBezTo>
                <a:cubicBezTo>
                  <a:pt x="143" y="55"/>
                  <a:pt x="143" y="56"/>
                  <a:pt x="143" y="56"/>
                </a:cubicBezTo>
                <a:cubicBezTo>
                  <a:pt x="145" y="56"/>
                  <a:pt x="147" y="56"/>
                  <a:pt x="150" y="56"/>
                </a:cubicBezTo>
                <a:cubicBezTo>
                  <a:pt x="150" y="55"/>
                  <a:pt x="152" y="55"/>
                  <a:pt x="153" y="55"/>
                </a:cubicBezTo>
                <a:cubicBezTo>
                  <a:pt x="152" y="53"/>
                  <a:pt x="150" y="51"/>
                  <a:pt x="148" y="49"/>
                </a:cubicBezTo>
                <a:cubicBezTo>
                  <a:pt x="148" y="49"/>
                  <a:pt x="149" y="48"/>
                  <a:pt x="148" y="48"/>
                </a:cubicBezTo>
                <a:cubicBezTo>
                  <a:pt x="149" y="51"/>
                  <a:pt x="147" y="52"/>
                  <a:pt x="146" y="51"/>
                </a:cubicBezTo>
                <a:cubicBezTo>
                  <a:pt x="146" y="49"/>
                  <a:pt x="146" y="50"/>
                  <a:pt x="147" y="50"/>
                </a:cubicBezTo>
                <a:cubicBezTo>
                  <a:pt x="147" y="49"/>
                  <a:pt x="147" y="49"/>
                  <a:pt x="147" y="48"/>
                </a:cubicBezTo>
                <a:close/>
                <a:moveTo>
                  <a:pt x="158" y="62"/>
                </a:moveTo>
                <a:cubicBezTo>
                  <a:pt x="160" y="62"/>
                  <a:pt x="160" y="61"/>
                  <a:pt x="160" y="60"/>
                </a:cubicBezTo>
                <a:cubicBezTo>
                  <a:pt x="158" y="61"/>
                  <a:pt x="156" y="65"/>
                  <a:pt x="156" y="67"/>
                </a:cubicBezTo>
                <a:cubicBezTo>
                  <a:pt x="158" y="65"/>
                  <a:pt x="159" y="64"/>
                  <a:pt x="160" y="62"/>
                </a:cubicBezTo>
                <a:cubicBezTo>
                  <a:pt x="159" y="62"/>
                  <a:pt x="159" y="63"/>
                  <a:pt x="158" y="62"/>
                </a:cubicBezTo>
                <a:close/>
                <a:moveTo>
                  <a:pt x="157" y="56"/>
                </a:moveTo>
                <a:cubicBezTo>
                  <a:pt x="156" y="57"/>
                  <a:pt x="154" y="59"/>
                  <a:pt x="155" y="62"/>
                </a:cubicBezTo>
                <a:cubicBezTo>
                  <a:pt x="157" y="61"/>
                  <a:pt x="158" y="57"/>
                  <a:pt x="157" y="56"/>
                </a:cubicBezTo>
                <a:close/>
                <a:moveTo>
                  <a:pt x="153" y="67"/>
                </a:moveTo>
                <a:cubicBezTo>
                  <a:pt x="153" y="69"/>
                  <a:pt x="151" y="69"/>
                  <a:pt x="151" y="71"/>
                </a:cubicBezTo>
                <a:cubicBezTo>
                  <a:pt x="151" y="71"/>
                  <a:pt x="152" y="71"/>
                  <a:pt x="152" y="71"/>
                </a:cubicBezTo>
                <a:cubicBezTo>
                  <a:pt x="153" y="70"/>
                  <a:pt x="153" y="68"/>
                  <a:pt x="155" y="67"/>
                </a:cubicBezTo>
                <a:cubicBezTo>
                  <a:pt x="154" y="67"/>
                  <a:pt x="154" y="67"/>
                  <a:pt x="153" y="67"/>
                </a:cubicBezTo>
                <a:close/>
                <a:moveTo>
                  <a:pt x="154" y="72"/>
                </a:moveTo>
                <a:cubicBezTo>
                  <a:pt x="151" y="72"/>
                  <a:pt x="150" y="73"/>
                  <a:pt x="148" y="74"/>
                </a:cubicBezTo>
                <a:cubicBezTo>
                  <a:pt x="150" y="75"/>
                  <a:pt x="151" y="76"/>
                  <a:pt x="151" y="77"/>
                </a:cubicBezTo>
                <a:cubicBezTo>
                  <a:pt x="151" y="76"/>
                  <a:pt x="152" y="77"/>
                  <a:pt x="152" y="76"/>
                </a:cubicBezTo>
                <a:cubicBezTo>
                  <a:pt x="152" y="76"/>
                  <a:pt x="152" y="71"/>
                  <a:pt x="153" y="74"/>
                </a:cubicBezTo>
                <a:cubicBezTo>
                  <a:pt x="154" y="73"/>
                  <a:pt x="153" y="73"/>
                  <a:pt x="154" y="72"/>
                </a:cubicBezTo>
                <a:close/>
                <a:moveTo>
                  <a:pt x="140" y="96"/>
                </a:moveTo>
                <a:cubicBezTo>
                  <a:pt x="139" y="94"/>
                  <a:pt x="140" y="95"/>
                  <a:pt x="140" y="93"/>
                </a:cubicBezTo>
                <a:cubicBezTo>
                  <a:pt x="138" y="93"/>
                  <a:pt x="138" y="92"/>
                  <a:pt x="135" y="91"/>
                </a:cubicBezTo>
                <a:cubicBezTo>
                  <a:pt x="134" y="93"/>
                  <a:pt x="133" y="96"/>
                  <a:pt x="134" y="97"/>
                </a:cubicBezTo>
                <a:cubicBezTo>
                  <a:pt x="133" y="97"/>
                  <a:pt x="132" y="97"/>
                  <a:pt x="132" y="98"/>
                </a:cubicBezTo>
                <a:cubicBezTo>
                  <a:pt x="134" y="99"/>
                  <a:pt x="136" y="98"/>
                  <a:pt x="136" y="97"/>
                </a:cubicBezTo>
                <a:cubicBezTo>
                  <a:pt x="136" y="98"/>
                  <a:pt x="137" y="99"/>
                  <a:pt x="137" y="98"/>
                </a:cubicBezTo>
                <a:cubicBezTo>
                  <a:pt x="137" y="97"/>
                  <a:pt x="139" y="96"/>
                  <a:pt x="140" y="96"/>
                </a:cubicBezTo>
                <a:close/>
                <a:moveTo>
                  <a:pt x="132" y="96"/>
                </a:moveTo>
                <a:cubicBezTo>
                  <a:pt x="131" y="94"/>
                  <a:pt x="134" y="92"/>
                  <a:pt x="133" y="91"/>
                </a:cubicBezTo>
                <a:cubicBezTo>
                  <a:pt x="132" y="93"/>
                  <a:pt x="133" y="89"/>
                  <a:pt x="132" y="90"/>
                </a:cubicBezTo>
                <a:cubicBezTo>
                  <a:pt x="130" y="90"/>
                  <a:pt x="132" y="93"/>
                  <a:pt x="130" y="93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30" y="92"/>
                  <a:pt x="131" y="91"/>
                  <a:pt x="130" y="91"/>
                </a:cubicBezTo>
                <a:cubicBezTo>
                  <a:pt x="126" y="94"/>
                  <a:pt x="122" y="97"/>
                  <a:pt x="119" y="102"/>
                </a:cubicBezTo>
                <a:cubicBezTo>
                  <a:pt x="120" y="102"/>
                  <a:pt x="124" y="101"/>
                  <a:pt x="126" y="102"/>
                </a:cubicBezTo>
                <a:cubicBezTo>
                  <a:pt x="126" y="101"/>
                  <a:pt x="131" y="100"/>
                  <a:pt x="131" y="99"/>
                </a:cubicBezTo>
                <a:cubicBezTo>
                  <a:pt x="130" y="99"/>
                  <a:pt x="130" y="99"/>
                  <a:pt x="129" y="99"/>
                </a:cubicBezTo>
                <a:cubicBezTo>
                  <a:pt x="129" y="98"/>
                  <a:pt x="129" y="97"/>
                  <a:pt x="130" y="97"/>
                </a:cubicBezTo>
                <a:cubicBezTo>
                  <a:pt x="130" y="98"/>
                  <a:pt x="130" y="98"/>
                  <a:pt x="131" y="98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29" y="96"/>
                  <a:pt x="129" y="93"/>
                  <a:pt x="130" y="92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30" y="93"/>
                  <a:pt x="130" y="93"/>
                  <a:pt x="130" y="93"/>
                </a:cubicBezTo>
                <a:cubicBezTo>
                  <a:pt x="131" y="94"/>
                  <a:pt x="129" y="96"/>
                  <a:pt x="132" y="96"/>
                </a:cubicBezTo>
                <a:close/>
                <a:moveTo>
                  <a:pt x="129" y="102"/>
                </a:moveTo>
                <a:cubicBezTo>
                  <a:pt x="128" y="102"/>
                  <a:pt x="127" y="103"/>
                  <a:pt x="125" y="104"/>
                </a:cubicBezTo>
                <a:cubicBezTo>
                  <a:pt x="127" y="103"/>
                  <a:pt x="126" y="106"/>
                  <a:pt x="129" y="105"/>
                </a:cubicBezTo>
                <a:cubicBezTo>
                  <a:pt x="127" y="104"/>
                  <a:pt x="131" y="103"/>
                  <a:pt x="129" y="102"/>
                </a:cubicBezTo>
                <a:close/>
                <a:moveTo>
                  <a:pt x="118" y="111"/>
                </a:moveTo>
                <a:cubicBezTo>
                  <a:pt x="119" y="112"/>
                  <a:pt x="119" y="112"/>
                  <a:pt x="120" y="113"/>
                </a:cubicBezTo>
                <a:cubicBezTo>
                  <a:pt x="122" y="110"/>
                  <a:pt x="125" y="109"/>
                  <a:pt x="126" y="105"/>
                </a:cubicBezTo>
                <a:cubicBezTo>
                  <a:pt x="126" y="105"/>
                  <a:pt x="125" y="105"/>
                  <a:pt x="125" y="104"/>
                </a:cubicBezTo>
                <a:cubicBezTo>
                  <a:pt x="123" y="105"/>
                  <a:pt x="118" y="103"/>
                  <a:pt x="116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3"/>
                  <a:pt x="116" y="104"/>
                  <a:pt x="116" y="104"/>
                </a:cubicBezTo>
                <a:cubicBezTo>
                  <a:pt x="116" y="104"/>
                  <a:pt x="116" y="104"/>
                  <a:pt x="116" y="103"/>
                </a:cubicBezTo>
                <a:cubicBezTo>
                  <a:pt x="118" y="104"/>
                  <a:pt x="117" y="104"/>
                  <a:pt x="116" y="105"/>
                </a:cubicBezTo>
                <a:cubicBezTo>
                  <a:pt x="119" y="106"/>
                  <a:pt x="121" y="110"/>
                  <a:pt x="120" y="112"/>
                </a:cubicBezTo>
                <a:cubicBezTo>
                  <a:pt x="119" y="110"/>
                  <a:pt x="118" y="111"/>
                  <a:pt x="118" y="110"/>
                </a:cubicBezTo>
                <a:cubicBezTo>
                  <a:pt x="118" y="110"/>
                  <a:pt x="119" y="110"/>
                  <a:pt x="119" y="109"/>
                </a:cubicBezTo>
                <a:cubicBezTo>
                  <a:pt x="116" y="110"/>
                  <a:pt x="117" y="107"/>
                  <a:pt x="115" y="107"/>
                </a:cubicBezTo>
                <a:cubicBezTo>
                  <a:pt x="115" y="107"/>
                  <a:pt x="115" y="108"/>
                  <a:pt x="114" y="108"/>
                </a:cubicBezTo>
                <a:cubicBezTo>
                  <a:pt x="115" y="110"/>
                  <a:pt x="113" y="110"/>
                  <a:pt x="113" y="112"/>
                </a:cubicBezTo>
                <a:cubicBezTo>
                  <a:pt x="113" y="112"/>
                  <a:pt x="114" y="112"/>
                  <a:pt x="114" y="113"/>
                </a:cubicBezTo>
                <a:cubicBezTo>
                  <a:pt x="116" y="113"/>
                  <a:pt x="117" y="112"/>
                  <a:pt x="115" y="113"/>
                </a:cubicBezTo>
                <a:cubicBezTo>
                  <a:pt x="116" y="114"/>
                  <a:pt x="118" y="113"/>
                  <a:pt x="119" y="113"/>
                </a:cubicBezTo>
                <a:cubicBezTo>
                  <a:pt x="118" y="113"/>
                  <a:pt x="117" y="111"/>
                  <a:pt x="118" y="111"/>
                </a:cubicBezTo>
                <a:close/>
                <a:moveTo>
                  <a:pt x="117" y="125"/>
                </a:moveTo>
                <a:cubicBezTo>
                  <a:pt x="117" y="125"/>
                  <a:pt x="116" y="125"/>
                  <a:pt x="116" y="126"/>
                </a:cubicBezTo>
                <a:cubicBezTo>
                  <a:pt x="118" y="128"/>
                  <a:pt x="119" y="118"/>
                  <a:pt x="117" y="120"/>
                </a:cubicBezTo>
                <a:cubicBezTo>
                  <a:pt x="116" y="120"/>
                  <a:pt x="116" y="119"/>
                  <a:pt x="115" y="119"/>
                </a:cubicBezTo>
                <a:cubicBezTo>
                  <a:pt x="116" y="119"/>
                  <a:pt x="117" y="118"/>
                  <a:pt x="117" y="117"/>
                </a:cubicBezTo>
                <a:cubicBezTo>
                  <a:pt x="116" y="117"/>
                  <a:pt x="115" y="118"/>
                  <a:pt x="115" y="116"/>
                </a:cubicBezTo>
                <a:cubicBezTo>
                  <a:pt x="115" y="116"/>
                  <a:pt x="117" y="117"/>
                  <a:pt x="116" y="116"/>
                </a:cubicBezTo>
                <a:cubicBezTo>
                  <a:pt x="115" y="115"/>
                  <a:pt x="114" y="116"/>
                  <a:pt x="113" y="115"/>
                </a:cubicBezTo>
                <a:cubicBezTo>
                  <a:pt x="113" y="116"/>
                  <a:pt x="111" y="116"/>
                  <a:pt x="112" y="117"/>
                </a:cubicBezTo>
                <a:cubicBezTo>
                  <a:pt x="113" y="116"/>
                  <a:pt x="112" y="117"/>
                  <a:pt x="112" y="118"/>
                </a:cubicBezTo>
                <a:cubicBezTo>
                  <a:pt x="114" y="118"/>
                  <a:pt x="114" y="120"/>
                  <a:pt x="116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5" y="121"/>
                  <a:pt x="116" y="121"/>
                  <a:pt x="117" y="120"/>
                </a:cubicBezTo>
                <a:cubicBezTo>
                  <a:pt x="118" y="121"/>
                  <a:pt x="114" y="123"/>
                  <a:pt x="115" y="125"/>
                </a:cubicBezTo>
                <a:cubicBezTo>
                  <a:pt x="115" y="123"/>
                  <a:pt x="117" y="124"/>
                  <a:pt x="117" y="125"/>
                </a:cubicBezTo>
                <a:close/>
                <a:moveTo>
                  <a:pt x="94" y="127"/>
                </a:moveTo>
                <a:cubicBezTo>
                  <a:pt x="92" y="127"/>
                  <a:pt x="92" y="127"/>
                  <a:pt x="92" y="127"/>
                </a:cubicBezTo>
                <a:cubicBezTo>
                  <a:pt x="92" y="129"/>
                  <a:pt x="91" y="129"/>
                  <a:pt x="91" y="131"/>
                </a:cubicBezTo>
                <a:cubicBezTo>
                  <a:pt x="92" y="132"/>
                  <a:pt x="93" y="132"/>
                  <a:pt x="94" y="131"/>
                </a:cubicBezTo>
                <a:cubicBezTo>
                  <a:pt x="92" y="130"/>
                  <a:pt x="95" y="129"/>
                  <a:pt x="94" y="127"/>
                </a:cubicBezTo>
                <a:close/>
                <a:moveTo>
                  <a:pt x="94" y="123"/>
                </a:moveTo>
                <a:cubicBezTo>
                  <a:pt x="94" y="120"/>
                  <a:pt x="95" y="113"/>
                  <a:pt x="98" y="112"/>
                </a:cubicBezTo>
                <a:cubicBezTo>
                  <a:pt x="97" y="111"/>
                  <a:pt x="97" y="110"/>
                  <a:pt x="96" y="110"/>
                </a:cubicBezTo>
                <a:cubicBezTo>
                  <a:pt x="96" y="112"/>
                  <a:pt x="93" y="112"/>
                  <a:pt x="93" y="113"/>
                </a:cubicBezTo>
                <a:cubicBezTo>
                  <a:pt x="92" y="113"/>
                  <a:pt x="92" y="113"/>
                  <a:pt x="92" y="112"/>
                </a:cubicBezTo>
                <a:cubicBezTo>
                  <a:pt x="93" y="112"/>
                  <a:pt x="93" y="112"/>
                  <a:pt x="93" y="111"/>
                </a:cubicBezTo>
                <a:cubicBezTo>
                  <a:pt x="91" y="112"/>
                  <a:pt x="92" y="114"/>
                  <a:pt x="93" y="114"/>
                </a:cubicBezTo>
                <a:cubicBezTo>
                  <a:pt x="93" y="115"/>
                  <a:pt x="91" y="114"/>
                  <a:pt x="91" y="115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89" y="113"/>
                  <a:pt x="89" y="114"/>
                </a:cubicBezTo>
                <a:cubicBezTo>
                  <a:pt x="93" y="117"/>
                  <a:pt x="90" y="123"/>
                  <a:pt x="94" y="123"/>
                </a:cubicBezTo>
                <a:close/>
                <a:moveTo>
                  <a:pt x="87" y="114"/>
                </a:moveTo>
                <a:cubicBezTo>
                  <a:pt x="88" y="116"/>
                  <a:pt x="86" y="116"/>
                  <a:pt x="86" y="117"/>
                </a:cubicBezTo>
                <a:cubicBezTo>
                  <a:pt x="87" y="117"/>
                  <a:pt x="87" y="119"/>
                  <a:pt x="89" y="118"/>
                </a:cubicBezTo>
                <a:cubicBezTo>
                  <a:pt x="88" y="116"/>
                  <a:pt x="90" y="115"/>
                  <a:pt x="87" y="114"/>
                </a:cubicBezTo>
                <a:close/>
                <a:moveTo>
                  <a:pt x="96" y="108"/>
                </a:moveTo>
                <a:cubicBezTo>
                  <a:pt x="96" y="108"/>
                  <a:pt x="96" y="107"/>
                  <a:pt x="97" y="107"/>
                </a:cubicBezTo>
                <a:cubicBezTo>
                  <a:pt x="97" y="108"/>
                  <a:pt x="95" y="109"/>
                  <a:pt x="97" y="110"/>
                </a:cubicBezTo>
                <a:cubicBezTo>
                  <a:pt x="96" y="108"/>
                  <a:pt x="98" y="109"/>
                  <a:pt x="98" y="107"/>
                </a:cubicBezTo>
                <a:cubicBezTo>
                  <a:pt x="96" y="106"/>
                  <a:pt x="93" y="107"/>
                  <a:pt x="92" y="107"/>
                </a:cubicBezTo>
                <a:cubicBezTo>
                  <a:pt x="93" y="109"/>
                  <a:pt x="89" y="110"/>
                  <a:pt x="89" y="112"/>
                </a:cubicBezTo>
                <a:cubicBezTo>
                  <a:pt x="91" y="111"/>
                  <a:pt x="95" y="110"/>
                  <a:pt x="96" y="108"/>
                </a:cubicBezTo>
                <a:close/>
                <a:moveTo>
                  <a:pt x="98" y="98"/>
                </a:moveTo>
                <a:cubicBezTo>
                  <a:pt x="100" y="97"/>
                  <a:pt x="102" y="96"/>
                  <a:pt x="103" y="95"/>
                </a:cubicBezTo>
                <a:cubicBezTo>
                  <a:pt x="101" y="94"/>
                  <a:pt x="104" y="93"/>
                  <a:pt x="104" y="90"/>
                </a:cubicBezTo>
                <a:cubicBezTo>
                  <a:pt x="101" y="91"/>
                  <a:pt x="102" y="94"/>
                  <a:pt x="101" y="95"/>
                </a:cubicBezTo>
                <a:cubicBezTo>
                  <a:pt x="100" y="96"/>
                  <a:pt x="97" y="97"/>
                  <a:pt x="98" y="98"/>
                </a:cubicBezTo>
                <a:close/>
                <a:moveTo>
                  <a:pt x="98" y="102"/>
                </a:moveTo>
                <a:cubicBezTo>
                  <a:pt x="99" y="102"/>
                  <a:pt x="100" y="103"/>
                  <a:pt x="99" y="103"/>
                </a:cubicBezTo>
                <a:cubicBezTo>
                  <a:pt x="102" y="102"/>
                  <a:pt x="106" y="103"/>
                  <a:pt x="110" y="102"/>
                </a:cubicBezTo>
                <a:cubicBezTo>
                  <a:pt x="109" y="101"/>
                  <a:pt x="108" y="96"/>
                  <a:pt x="108" y="94"/>
                </a:cubicBezTo>
                <a:cubicBezTo>
                  <a:pt x="105" y="95"/>
                  <a:pt x="102" y="97"/>
                  <a:pt x="101" y="100"/>
                </a:cubicBezTo>
                <a:cubicBezTo>
                  <a:pt x="101" y="100"/>
                  <a:pt x="101" y="99"/>
                  <a:pt x="100" y="99"/>
                </a:cubicBezTo>
                <a:cubicBezTo>
                  <a:pt x="100" y="100"/>
                  <a:pt x="102" y="101"/>
                  <a:pt x="100" y="101"/>
                </a:cubicBezTo>
                <a:cubicBezTo>
                  <a:pt x="100" y="101"/>
                  <a:pt x="100" y="100"/>
                  <a:pt x="99" y="100"/>
                </a:cubicBezTo>
                <a:cubicBezTo>
                  <a:pt x="99" y="101"/>
                  <a:pt x="98" y="101"/>
                  <a:pt x="98" y="102"/>
                </a:cubicBezTo>
                <a:close/>
                <a:moveTo>
                  <a:pt x="113" y="85"/>
                </a:moveTo>
                <a:cubicBezTo>
                  <a:pt x="110" y="85"/>
                  <a:pt x="110" y="85"/>
                  <a:pt x="110" y="85"/>
                </a:cubicBezTo>
                <a:cubicBezTo>
                  <a:pt x="112" y="86"/>
                  <a:pt x="106" y="88"/>
                  <a:pt x="109" y="89"/>
                </a:cubicBezTo>
                <a:cubicBezTo>
                  <a:pt x="109" y="89"/>
                  <a:pt x="108" y="89"/>
                  <a:pt x="109" y="88"/>
                </a:cubicBezTo>
                <a:cubicBezTo>
                  <a:pt x="111" y="89"/>
                  <a:pt x="109" y="87"/>
                  <a:pt x="111" y="87"/>
                </a:cubicBezTo>
                <a:cubicBezTo>
                  <a:pt x="111" y="87"/>
                  <a:pt x="112" y="87"/>
                  <a:pt x="112" y="88"/>
                </a:cubicBezTo>
                <a:cubicBezTo>
                  <a:pt x="112" y="89"/>
                  <a:pt x="110" y="88"/>
                  <a:pt x="110" y="90"/>
                </a:cubicBezTo>
                <a:cubicBezTo>
                  <a:pt x="112" y="91"/>
                  <a:pt x="113" y="90"/>
                  <a:pt x="114" y="89"/>
                </a:cubicBezTo>
                <a:cubicBezTo>
                  <a:pt x="114" y="87"/>
                  <a:pt x="114" y="87"/>
                  <a:pt x="114" y="87"/>
                </a:cubicBezTo>
                <a:cubicBezTo>
                  <a:pt x="113" y="87"/>
                  <a:pt x="113" y="87"/>
                  <a:pt x="113" y="88"/>
                </a:cubicBezTo>
                <a:cubicBezTo>
                  <a:pt x="113" y="87"/>
                  <a:pt x="112" y="87"/>
                  <a:pt x="112" y="87"/>
                </a:cubicBezTo>
                <a:cubicBezTo>
                  <a:pt x="111" y="85"/>
                  <a:pt x="113" y="86"/>
                  <a:pt x="113" y="85"/>
                </a:cubicBezTo>
                <a:close/>
                <a:moveTo>
                  <a:pt x="115" y="86"/>
                </a:moveTo>
                <a:cubicBezTo>
                  <a:pt x="116" y="85"/>
                  <a:pt x="115" y="84"/>
                  <a:pt x="114" y="85"/>
                </a:cubicBezTo>
                <a:cubicBezTo>
                  <a:pt x="114" y="86"/>
                  <a:pt x="115" y="87"/>
                  <a:pt x="115" y="89"/>
                </a:cubicBezTo>
                <a:cubicBezTo>
                  <a:pt x="116" y="88"/>
                  <a:pt x="117" y="90"/>
                  <a:pt x="117" y="89"/>
                </a:cubicBezTo>
                <a:cubicBezTo>
                  <a:pt x="116" y="88"/>
                  <a:pt x="119" y="85"/>
                  <a:pt x="117" y="84"/>
                </a:cubicBezTo>
                <a:cubicBezTo>
                  <a:pt x="117" y="84"/>
                  <a:pt x="116" y="84"/>
                  <a:pt x="116" y="84"/>
                </a:cubicBezTo>
                <a:cubicBezTo>
                  <a:pt x="116" y="85"/>
                  <a:pt x="116" y="86"/>
                  <a:pt x="115" y="86"/>
                </a:cubicBezTo>
                <a:close/>
                <a:moveTo>
                  <a:pt x="112" y="92"/>
                </a:moveTo>
                <a:cubicBezTo>
                  <a:pt x="114" y="93"/>
                  <a:pt x="113" y="96"/>
                  <a:pt x="115" y="96"/>
                </a:cubicBezTo>
                <a:cubicBezTo>
                  <a:pt x="115" y="95"/>
                  <a:pt x="115" y="93"/>
                  <a:pt x="116" y="93"/>
                </a:cubicBezTo>
                <a:cubicBezTo>
                  <a:pt x="115" y="95"/>
                  <a:pt x="117" y="96"/>
                  <a:pt x="115" y="97"/>
                </a:cubicBezTo>
                <a:cubicBezTo>
                  <a:pt x="116" y="97"/>
                  <a:pt x="116" y="97"/>
                  <a:pt x="117" y="98"/>
                </a:cubicBezTo>
                <a:cubicBezTo>
                  <a:pt x="117" y="96"/>
                  <a:pt x="117" y="94"/>
                  <a:pt x="119" y="95"/>
                </a:cubicBezTo>
                <a:cubicBezTo>
                  <a:pt x="120" y="92"/>
                  <a:pt x="119" y="93"/>
                  <a:pt x="121" y="92"/>
                </a:cubicBezTo>
                <a:cubicBezTo>
                  <a:pt x="119" y="93"/>
                  <a:pt x="121" y="90"/>
                  <a:pt x="120" y="90"/>
                </a:cubicBezTo>
                <a:cubicBezTo>
                  <a:pt x="119" y="92"/>
                  <a:pt x="119" y="89"/>
                  <a:pt x="118" y="90"/>
                </a:cubicBezTo>
                <a:cubicBezTo>
                  <a:pt x="118" y="91"/>
                  <a:pt x="117" y="92"/>
                  <a:pt x="117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6" y="92"/>
                  <a:pt x="116" y="92"/>
                  <a:pt x="116" y="91"/>
                </a:cubicBezTo>
                <a:cubicBezTo>
                  <a:pt x="115" y="91"/>
                  <a:pt x="113" y="92"/>
                  <a:pt x="112" y="92"/>
                </a:cubicBezTo>
                <a:close/>
                <a:moveTo>
                  <a:pt x="121" y="87"/>
                </a:moveTo>
                <a:cubicBezTo>
                  <a:pt x="120" y="87"/>
                  <a:pt x="119" y="87"/>
                  <a:pt x="119" y="88"/>
                </a:cubicBezTo>
                <a:cubicBezTo>
                  <a:pt x="119" y="88"/>
                  <a:pt x="120" y="88"/>
                  <a:pt x="120" y="88"/>
                </a:cubicBezTo>
                <a:cubicBezTo>
                  <a:pt x="120" y="88"/>
                  <a:pt x="120" y="88"/>
                  <a:pt x="121" y="89"/>
                </a:cubicBezTo>
                <a:cubicBezTo>
                  <a:pt x="120" y="87"/>
                  <a:pt x="122" y="88"/>
                  <a:pt x="123" y="88"/>
                </a:cubicBezTo>
                <a:cubicBezTo>
                  <a:pt x="125" y="83"/>
                  <a:pt x="128" y="80"/>
                  <a:pt x="131" y="77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28" y="75"/>
                  <a:pt x="127" y="75"/>
                  <a:pt x="128" y="75"/>
                </a:cubicBezTo>
                <a:cubicBezTo>
                  <a:pt x="128" y="77"/>
                  <a:pt x="132" y="74"/>
                  <a:pt x="132" y="76"/>
                </a:cubicBezTo>
                <a:cubicBezTo>
                  <a:pt x="132" y="74"/>
                  <a:pt x="135" y="75"/>
                  <a:pt x="135" y="73"/>
                </a:cubicBezTo>
                <a:cubicBezTo>
                  <a:pt x="136" y="75"/>
                  <a:pt x="138" y="74"/>
                  <a:pt x="139" y="73"/>
                </a:cubicBezTo>
                <a:cubicBezTo>
                  <a:pt x="137" y="72"/>
                  <a:pt x="140" y="71"/>
                  <a:pt x="138" y="71"/>
                </a:cubicBezTo>
                <a:cubicBezTo>
                  <a:pt x="137" y="72"/>
                  <a:pt x="137" y="73"/>
                  <a:pt x="136" y="73"/>
                </a:cubicBezTo>
                <a:cubicBezTo>
                  <a:pt x="136" y="73"/>
                  <a:pt x="135" y="73"/>
                  <a:pt x="135" y="72"/>
                </a:cubicBezTo>
                <a:cubicBezTo>
                  <a:pt x="138" y="70"/>
                  <a:pt x="138" y="65"/>
                  <a:pt x="139" y="61"/>
                </a:cubicBezTo>
                <a:cubicBezTo>
                  <a:pt x="139" y="62"/>
                  <a:pt x="140" y="62"/>
                  <a:pt x="140" y="62"/>
                </a:cubicBezTo>
                <a:cubicBezTo>
                  <a:pt x="139" y="63"/>
                  <a:pt x="140" y="65"/>
                  <a:pt x="141" y="66"/>
                </a:cubicBezTo>
                <a:cubicBezTo>
                  <a:pt x="142" y="62"/>
                  <a:pt x="145" y="61"/>
                  <a:pt x="147" y="58"/>
                </a:cubicBezTo>
                <a:cubicBezTo>
                  <a:pt x="145" y="58"/>
                  <a:pt x="142" y="58"/>
                  <a:pt x="139" y="58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39" y="60"/>
                  <a:pt x="139" y="60"/>
                  <a:pt x="140" y="60"/>
                </a:cubicBezTo>
                <a:cubicBezTo>
                  <a:pt x="140" y="60"/>
                  <a:pt x="140" y="59"/>
                  <a:pt x="141" y="59"/>
                </a:cubicBezTo>
                <a:cubicBezTo>
                  <a:pt x="141" y="60"/>
                  <a:pt x="141" y="61"/>
                  <a:pt x="140" y="61"/>
                </a:cubicBezTo>
                <a:cubicBezTo>
                  <a:pt x="138" y="59"/>
                  <a:pt x="138" y="60"/>
                  <a:pt x="136" y="59"/>
                </a:cubicBezTo>
                <a:cubicBezTo>
                  <a:pt x="136" y="60"/>
                  <a:pt x="135" y="60"/>
                  <a:pt x="134" y="61"/>
                </a:cubicBezTo>
                <a:cubicBezTo>
                  <a:pt x="136" y="61"/>
                  <a:pt x="136" y="59"/>
                  <a:pt x="137" y="61"/>
                </a:cubicBezTo>
                <a:cubicBezTo>
                  <a:pt x="133" y="64"/>
                  <a:pt x="131" y="71"/>
                  <a:pt x="126" y="73"/>
                </a:cubicBezTo>
                <a:cubicBezTo>
                  <a:pt x="126" y="75"/>
                  <a:pt x="125" y="76"/>
                  <a:pt x="125" y="77"/>
                </a:cubicBezTo>
                <a:cubicBezTo>
                  <a:pt x="123" y="77"/>
                  <a:pt x="123" y="76"/>
                  <a:pt x="124" y="76"/>
                </a:cubicBezTo>
                <a:cubicBezTo>
                  <a:pt x="123" y="76"/>
                  <a:pt x="122" y="77"/>
                  <a:pt x="122" y="77"/>
                </a:cubicBezTo>
                <a:cubicBezTo>
                  <a:pt x="122" y="78"/>
                  <a:pt x="122" y="80"/>
                  <a:pt x="120" y="79"/>
                </a:cubicBezTo>
                <a:cubicBezTo>
                  <a:pt x="121" y="82"/>
                  <a:pt x="119" y="84"/>
                  <a:pt x="121" y="87"/>
                </a:cubicBezTo>
                <a:close/>
                <a:moveTo>
                  <a:pt x="124" y="71"/>
                </a:moveTo>
                <a:cubicBezTo>
                  <a:pt x="124" y="69"/>
                  <a:pt x="124" y="69"/>
                  <a:pt x="124" y="69"/>
                </a:cubicBezTo>
                <a:cubicBezTo>
                  <a:pt x="123" y="69"/>
                  <a:pt x="122" y="69"/>
                  <a:pt x="122" y="71"/>
                </a:cubicBezTo>
                <a:lnTo>
                  <a:pt x="124" y="71"/>
                </a:lnTo>
                <a:close/>
                <a:moveTo>
                  <a:pt x="131" y="34"/>
                </a:moveTo>
                <a:cubicBezTo>
                  <a:pt x="133" y="33"/>
                  <a:pt x="132" y="35"/>
                  <a:pt x="134" y="35"/>
                </a:cubicBezTo>
                <a:cubicBezTo>
                  <a:pt x="134" y="34"/>
                  <a:pt x="134" y="33"/>
                  <a:pt x="135" y="32"/>
                </a:cubicBezTo>
                <a:cubicBezTo>
                  <a:pt x="135" y="33"/>
                  <a:pt x="135" y="34"/>
                  <a:pt x="136" y="34"/>
                </a:cubicBezTo>
                <a:cubicBezTo>
                  <a:pt x="135" y="32"/>
                  <a:pt x="138" y="32"/>
                  <a:pt x="138" y="30"/>
                </a:cubicBezTo>
                <a:cubicBezTo>
                  <a:pt x="136" y="30"/>
                  <a:pt x="136" y="31"/>
                  <a:pt x="134" y="30"/>
                </a:cubicBezTo>
                <a:cubicBezTo>
                  <a:pt x="134" y="33"/>
                  <a:pt x="132" y="33"/>
                  <a:pt x="131" y="34"/>
                </a:cubicBezTo>
                <a:close/>
                <a:moveTo>
                  <a:pt x="142" y="41"/>
                </a:moveTo>
                <a:cubicBezTo>
                  <a:pt x="141" y="42"/>
                  <a:pt x="140" y="43"/>
                  <a:pt x="139" y="43"/>
                </a:cubicBezTo>
                <a:cubicBezTo>
                  <a:pt x="140" y="44"/>
                  <a:pt x="141" y="43"/>
                  <a:pt x="141" y="44"/>
                </a:cubicBezTo>
                <a:cubicBezTo>
                  <a:pt x="141" y="44"/>
                  <a:pt x="138" y="45"/>
                  <a:pt x="140" y="45"/>
                </a:cubicBezTo>
                <a:cubicBezTo>
                  <a:pt x="140" y="44"/>
                  <a:pt x="141" y="45"/>
                  <a:pt x="142" y="44"/>
                </a:cubicBezTo>
                <a:cubicBezTo>
                  <a:pt x="141" y="42"/>
                  <a:pt x="144" y="42"/>
                  <a:pt x="142" y="41"/>
                </a:cubicBezTo>
                <a:close/>
                <a:moveTo>
                  <a:pt x="139" y="46"/>
                </a:moveTo>
                <a:cubicBezTo>
                  <a:pt x="139" y="47"/>
                  <a:pt x="138" y="48"/>
                  <a:pt x="138" y="49"/>
                </a:cubicBezTo>
                <a:cubicBezTo>
                  <a:pt x="139" y="49"/>
                  <a:pt x="139" y="49"/>
                  <a:pt x="140" y="49"/>
                </a:cubicBezTo>
                <a:cubicBezTo>
                  <a:pt x="139" y="47"/>
                  <a:pt x="141" y="46"/>
                  <a:pt x="139" y="46"/>
                </a:cubicBezTo>
                <a:close/>
                <a:moveTo>
                  <a:pt x="137" y="50"/>
                </a:moveTo>
                <a:cubicBezTo>
                  <a:pt x="138" y="50"/>
                  <a:pt x="139" y="50"/>
                  <a:pt x="139" y="50"/>
                </a:cubicBezTo>
                <a:cubicBezTo>
                  <a:pt x="138" y="49"/>
                  <a:pt x="137" y="51"/>
                  <a:pt x="137" y="48"/>
                </a:cubicBezTo>
                <a:cubicBezTo>
                  <a:pt x="136" y="51"/>
                  <a:pt x="133" y="48"/>
                  <a:pt x="133" y="51"/>
                </a:cubicBezTo>
                <a:cubicBezTo>
                  <a:pt x="134" y="51"/>
                  <a:pt x="135" y="50"/>
                  <a:pt x="135" y="51"/>
                </a:cubicBezTo>
                <a:cubicBezTo>
                  <a:pt x="135" y="51"/>
                  <a:pt x="134" y="52"/>
                  <a:pt x="133" y="52"/>
                </a:cubicBezTo>
                <a:cubicBezTo>
                  <a:pt x="133" y="55"/>
                  <a:pt x="132" y="56"/>
                  <a:pt x="132" y="59"/>
                </a:cubicBezTo>
                <a:cubicBezTo>
                  <a:pt x="135" y="59"/>
                  <a:pt x="134" y="55"/>
                  <a:pt x="137" y="54"/>
                </a:cubicBezTo>
                <a:cubicBezTo>
                  <a:pt x="136" y="52"/>
                  <a:pt x="138" y="51"/>
                  <a:pt x="137" y="50"/>
                </a:cubicBezTo>
                <a:close/>
                <a:moveTo>
                  <a:pt x="132" y="49"/>
                </a:moveTo>
                <a:cubicBezTo>
                  <a:pt x="131" y="50"/>
                  <a:pt x="132" y="50"/>
                  <a:pt x="132" y="52"/>
                </a:cubicBezTo>
                <a:cubicBezTo>
                  <a:pt x="127" y="51"/>
                  <a:pt x="125" y="59"/>
                  <a:pt x="125" y="62"/>
                </a:cubicBezTo>
                <a:cubicBezTo>
                  <a:pt x="129" y="63"/>
                  <a:pt x="128" y="59"/>
                  <a:pt x="130" y="57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30" y="59"/>
                  <a:pt x="129" y="59"/>
                  <a:pt x="131" y="59"/>
                </a:cubicBezTo>
                <a:cubicBezTo>
                  <a:pt x="130" y="59"/>
                  <a:pt x="130" y="58"/>
                  <a:pt x="130" y="58"/>
                </a:cubicBezTo>
                <a:cubicBezTo>
                  <a:pt x="130" y="58"/>
                  <a:pt x="130" y="58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9" y="54"/>
                  <a:pt x="133" y="52"/>
                  <a:pt x="132" y="49"/>
                </a:cubicBezTo>
                <a:close/>
                <a:moveTo>
                  <a:pt x="140" y="42"/>
                </a:moveTo>
                <a:cubicBezTo>
                  <a:pt x="140" y="41"/>
                  <a:pt x="140" y="40"/>
                  <a:pt x="140" y="40"/>
                </a:cubicBezTo>
                <a:cubicBezTo>
                  <a:pt x="140" y="41"/>
                  <a:pt x="137" y="40"/>
                  <a:pt x="137" y="40"/>
                </a:cubicBezTo>
                <a:cubicBezTo>
                  <a:pt x="137" y="42"/>
                  <a:pt x="139" y="42"/>
                  <a:pt x="140" y="42"/>
                </a:cubicBezTo>
                <a:close/>
                <a:moveTo>
                  <a:pt x="133" y="40"/>
                </a:moveTo>
                <a:cubicBezTo>
                  <a:pt x="134" y="42"/>
                  <a:pt x="133" y="45"/>
                  <a:pt x="135" y="46"/>
                </a:cubicBezTo>
                <a:cubicBezTo>
                  <a:pt x="136" y="46"/>
                  <a:pt x="135" y="46"/>
                  <a:pt x="136" y="45"/>
                </a:cubicBezTo>
                <a:cubicBezTo>
                  <a:pt x="136" y="45"/>
                  <a:pt x="135" y="45"/>
                  <a:pt x="135" y="44"/>
                </a:cubicBezTo>
                <a:cubicBezTo>
                  <a:pt x="137" y="45"/>
                  <a:pt x="137" y="43"/>
                  <a:pt x="137" y="42"/>
                </a:cubicBezTo>
                <a:cubicBezTo>
                  <a:pt x="136" y="41"/>
                  <a:pt x="136" y="40"/>
                  <a:pt x="133" y="40"/>
                </a:cubicBezTo>
                <a:close/>
                <a:moveTo>
                  <a:pt x="130" y="42"/>
                </a:moveTo>
                <a:cubicBezTo>
                  <a:pt x="130" y="44"/>
                  <a:pt x="130" y="44"/>
                  <a:pt x="130" y="46"/>
                </a:cubicBezTo>
                <a:cubicBezTo>
                  <a:pt x="132" y="46"/>
                  <a:pt x="129" y="48"/>
                  <a:pt x="133" y="48"/>
                </a:cubicBezTo>
                <a:cubicBezTo>
                  <a:pt x="132" y="46"/>
                  <a:pt x="131" y="44"/>
                  <a:pt x="132" y="41"/>
                </a:cubicBezTo>
                <a:cubicBezTo>
                  <a:pt x="131" y="41"/>
                  <a:pt x="131" y="42"/>
                  <a:pt x="130" y="42"/>
                </a:cubicBezTo>
                <a:close/>
                <a:moveTo>
                  <a:pt x="130" y="42"/>
                </a:moveTo>
                <a:cubicBezTo>
                  <a:pt x="128" y="44"/>
                  <a:pt x="126" y="44"/>
                  <a:pt x="123" y="47"/>
                </a:cubicBezTo>
                <a:cubicBezTo>
                  <a:pt x="126" y="48"/>
                  <a:pt x="126" y="46"/>
                  <a:pt x="128" y="46"/>
                </a:cubicBezTo>
                <a:cubicBezTo>
                  <a:pt x="127" y="46"/>
                  <a:pt x="128" y="46"/>
                  <a:pt x="129" y="46"/>
                </a:cubicBezTo>
                <a:cubicBezTo>
                  <a:pt x="129" y="45"/>
                  <a:pt x="129" y="44"/>
                  <a:pt x="130" y="42"/>
                </a:cubicBezTo>
                <a:close/>
                <a:moveTo>
                  <a:pt x="129" y="37"/>
                </a:moveTo>
                <a:cubicBezTo>
                  <a:pt x="127" y="33"/>
                  <a:pt x="119" y="40"/>
                  <a:pt x="123" y="42"/>
                </a:cubicBezTo>
                <a:cubicBezTo>
                  <a:pt x="124" y="39"/>
                  <a:pt x="128" y="40"/>
                  <a:pt x="129" y="37"/>
                </a:cubicBezTo>
                <a:close/>
                <a:moveTo>
                  <a:pt x="123" y="54"/>
                </a:moveTo>
                <a:cubicBezTo>
                  <a:pt x="125" y="54"/>
                  <a:pt x="125" y="50"/>
                  <a:pt x="126" y="53"/>
                </a:cubicBezTo>
                <a:cubicBezTo>
                  <a:pt x="127" y="52"/>
                  <a:pt x="126" y="50"/>
                  <a:pt x="127" y="49"/>
                </a:cubicBezTo>
                <a:cubicBezTo>
                  <a:pt x="127" y="51"/>
                  <a:pt x="131" y="50"/>
                  <a:pt x="131" y="48"/>
                </a:cubicBezTo>
                <a:cubicBezTo>
                  <a:pt x="128" y="49"/>
                  <a:pt x="126" y="48"/>
                  <a:pt x="123" y="49"/>
                </a:cubicBezTo>
                <a:cubicBezTo>
                  <a:pt x="123" y="51"/>
                  <a:pt x="122" y="53"/>
                  <a:pt x="123" y="54"/>
                </a:cubicBezTo>
                <a:close/>
                <a:moveTo>
                  <a:pt x="125" y="67"/>
                </a:moveTo>
                <a:cubicBezTo>
                  <a:pt x="126" y="66"/>
                  <a:pt x="127" y="65"/>
                  <a:pt x="127" y="64"/>
                </a:cubicBezTo>
                <a:cubicBezTo>
                  <a:pt x="126" y="64"/>
                  <a:pt x="123" y="66"/>
                  <a:pt x="125" y="67"/>
                </a:cubicBezTo>
                <a:close/>
                <a:moveTo>
                  <a:pt x="148" y="69"/>
                </a:moveTo>
                <a:cubicBezTo>
                  <a:pt x="147" y="70"/>
                  <a:pt x="147" y="71"/>
                  <a:pt x="146" y="72"/>
                </a:cubicBezTo>
                <a:cubicBezTo>
                  <a:pt x="150" y="68"/>
                  <a:pt x="153" y="68"/>
                  <a:pt x="153" y="61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5"/>
                  <a:pt x="148" y="68"/>
                  <a:pt x="146" y="69"/>
                </a:cubicBezTo>
                <a:cubicBezTo>
                  <a:pt x="146" y="66"/>
                  <a:pt x="150" y="66"/>
                  <a:pt x="149" y="64"/>
                </a:cubicBezTo>
                <a:cubicBezTo>
                  <a:pt x="148" y="66"/>
                  <a:pt x="148" y="65"/>
                  <a:pt x="146" y="65"/>
                </a:cubicBezTo>
                <a:cubicBezTo>
                  <a:pt x="147" y="68"/>
                  <a:pt x="141" y="70"/>
                  <a:pt x="142" y="73"/>
                </a:cubicBezTo>
                <a:cubicBezTo>
                  <a:pt x="144" y="72"/>
                  <a:pt x="144" y="73"/>
                  <a:pt x="145" y="72"/>
                </a:cubicBezTo>
                <a:cubicBezTo>
                  <a:pt x="144" y="72"/>
                  <a:pt x="145" y="72"/>
                  <a:pt x="146" y="72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7" y="71"/>
                  <a:pt x="147" y="68"/>
                  <a:pt x="148" y="69"/>
                </a:cubicBezTo>
                <a:close/>
                <a:moveTo>
                  <a:pt x="139" y="81"/>
                </a:moveTo>
                <a:cubicBezTo>
                  <a:pt x="141" y="81"/>
                  <a:pt x="141" y="78"/>
                  <a:pt x="143" y="78"/>
                </a:cubicBezTo>
                <a:cubicBezTo>
                  <a:pt x="142" y="77"/>
                  <a:pt x="140" y="75"/>
                  <a:pt x="140" y="77"/>
                </a:cubicBezTo>
                <a:cubicBezTo>
                  <a:pt x="140" y="77"/>
                  <a:pt x="142" y="77"/>
                  <a:pt x="142" y="78"/>
                </a:cubicBezTo>
                <a:cubicBezTo>
                  <a:pt x="140" y="78"/>
                  <a:pt x="138" y="78"/>
                  <a:pt x="136" y="79"/>
                </a:cubicBezTo>
                <a:cubicBezTo>
                  <a:pt x="137" y="81"/>
                  <a:pt x="136" y="82"/>
                  <a:pt x="135" y="85"/>
                </a:cubicBezTo>
                <a:cubicBezTo>
                  <a:pt x="135" y="84"/>
                  <a:pt x="134" y="84"/>
                  <a:pt x="134" y="84"/>
                </a:cubicBezTo>
                <a:cubicBezTo>
                  <a:pt x="134" y="83"/>
                  <a:pt x="136" y="81"/>
                  <a:pt x="134" y="81"/>
                </a:cubicBezTo>
                <a:cubicBezTo>
                  <a:pt x="132" y="82"/>
                  <a:pt x="133" y="84"/>
                  <a:pt x="132" y="86"/>
                </a:cubicBezTo>
                <a:cubicBezTo>
                  <a:pt x="134" y="87"/>
                  <a:pt x="132" y="85"/>
                  <a:pt x="134" y="85"/>
                </a:cubicBezTo>
                <a:cubicBezTo>
                  <a:pt x="135" y="86"/>
                  <a:pt x="135" y="87"/>
                  <a:pt x="134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7"/>
                  <a:pt x="136" y="87"/>
                  <a:pt x="136" y="87"/>
                </a:cubicBezTo>
                <a:cubicBezTo>
                  <a:pt x="136" y="87"/>
                  <a:pt x="135" y="87"/>
                  <a:pt x="135" y="86"/>
                </a:cubicBezTo>
                <a:cubicBezTo>
                  <a:pt x="138" y="86"/>
                  <a:pt x="138" y="83"/>
                  <a:pt x="140" y="83"/>
                </a:cubicBezTo>
                <a:cubicBezTo>
                  <a:pt x="139" y="83"/>
                  <a:pt x="139" y="82"/>
                  <a:pt x="139" y="81"/>
                </a:cubicBezTo>
                <a:close/>
                <a:moveTo>
                  <a:pt x="126" y="90"/>
                </a:moveTo>
                <a:cubicBezTo>
                  <a:pt x="128" y="89"/>
                  <a:pt x="129" y="91"/>
                  <a:pt x="129" y="89"/>
                </a:cubicBezTo>
                <a:cubicBezTo>
                  <a:pt x="129" y="89"/>
                  <a:pt x="128" y="87"/>
                  <a:pt x="127" y="89"/>
                </a:cubicBezTo>
                <a:cubicBezTo>
                  <a:pt x="125" y="90"/>
                  <a:pt x="118" y="96"/>
                  <a:pt x="120" y="99"/>
                </a:cubicBezTo>
                <a:cubicBezTo>
                  <a:pt x="121" y="97"/>
                  <a:pt x="121" y="95"/>
                  <a:pt x="123" y="95"/>
                </a:cubicBezTo>
                <a:cubicBezTo>
                  <a:pt x="123" y="93"/>
                  <a:pt x="124" y="92"/>
                  <a:pt x="126" y="92"/>
                </a:cubicBezTo>
                <a:cubicBezTo>
                  <a:pt x="126" y="91"/>
                  <a:pt x="128" y="91"/>
                  <a:pt x="128" y="90"/>
                </a:cubicBezTo>
                <a:cubicBezTo>
                  <a:pt x="127" y="90"/>
                  <a:pt x="127" y="90"/>
                  <a:pt x="126" y="90"/>
                </a:cubicBezTo>
                <a:close/>
                <a:moveTo>
                  <a:pt x="133" y="87"/>
                </a:moveTo>
                <a:cubicBezTo>
                  <a:pt x="131" y="87"/>
                  <a:pt x="130" y="86"/>
                  <a:pt x="131" y="85"/>
                </a:cubicBezTo>
                <a:cubicBezTo>
                  <a:pt x="129" y="85"/>
                  <a:pt x="128" y="86"/>
                  <a:pt x="128" y="87"/>
                </a:cubicBezTo>
                <a:cubicBezTo>
                  <a:pt x="131" y="86"/>
                  <a:pt x="131" y="88"/>
                  <a:pt x="133" y="87"/>
                </a:cubicBezTo>
                <a:close/>
                <a:moveTo>
                  <a:pt x="135" y="77"/>
                </a:moveTo>
                <a:cubicBezTo>
                  <a:pt x="135" y="78"/>
                  <a:pt x="133" y="77"/>
                  <a:pt x="134" y="79"/>
                </a:cubicBezTo>
                <a:cubicBezTo>
                  <a:pt x="135" y="79"/>
                  <a:pt x="138" y="77"/>
                  <a:pt x="135" y="77"/>
                </a:cubicBezTo>
                <a:close/>
                <a:moveTo>
                  <a:pt x="151" y="59"/>
                </a:moveTo>
                <a:cubicBezTo>
                  <a:pt x="146" y="60"/>
                  <a:pt x="141" y="66"/>
                  <a:pt x="140" y="70"/>
                </a:cubicBezTo>
                <a:cubicBezTo>
                  <a:pt x="141" y="71"/>
                  <a:pt x="140" y="69"/>
                  <a:pt x="142" y="69"/>
                </a:cubicBezTo>
                <a:cubicBezTo>
                  <a:pt x="142" y="66"/>
                  <a:pt x="146" y="65"/>
                  <a:pt x="146" y="63"/>
                </a:cubicBezTo>
                <a:cubicBezTo>
                  <a:pt x="147" y="63"/>
                  <a:pt x="147" y="64"/>
                  <a:pt x="147" y="64"/>
                </a:cubicBezTo>
                <a:cubicBezTo>
                  <a:pt x="147" y="62"/>
                  <a:pt x="149" y="61"/>
                  <a:pt x="149" y="61"/>
                </a:cubicBezTo>
                <a:cubicBezTo>
                  <a:pt x="148" y="61"/>
                  <a:pt x="150" y="60"/>
                  <a:pt x="151" y="59"/>
                </a:cubicBezTo>
                <a:close/>
                <a:moveTo>
                  <a:pt x="113" y="99"/>
                </a:moveTo>
                <a:cubicBezTo>
                  <a:pt x="114" y="100"/>
                  <a:pt x="115" y="100"/>
                  <a:pt x="115" y="99"/>
                </a:cubicBezTo>
                <a:cubicBezTo>
                  <a:pt x="113" y="99"/>
                  <a:pt x="114" y="97"/>
                  <a:pt x="113" y="95"/>
                </a:cubicBezTo>
                <a:cubicBezTo>
                  <a:pt x="113" y="96"/>
                  <a:pt x="113" y="96"/>
                  <a:pt x="112" y="96"/>
                </a:cubicBezTo>
                <a:cubicBezTo>
                  <a:pt x="113" y="95"/>
                  <a:pt x="111" y="93"/>
                  <a:pt x="110" y="93"/>
                </a:cubicBezTo>
                <a:cubicBezTo>
                  <a:pt x="109" y="95"/>
                  <a:pt x="111" y="95"/>
                  <a:pt x="112" y="96"/>
                </a:cubicBezTo>
                <a:cubicBezTo>
                  <a:pt x="110" y="96"/>
                  <a:pt x="111" y="98"/>
                  <a:pt x="112" y="99"/>
                </a:cubicBezTo>
                <a:cubicBezTo>
                  <a:pt x="110" y="98"/>
                  <a:pt x="111" y="102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2" y="102"/>
                  <a:pt x="112" y="102"/>
                  <a:pt x="113" y="102"/>
                </a:cubicBezTo>
                <a:cubicBezTo>
                  <a:pt x="112" y="101"/>
                  <a:pt x="112" y="100"/>
                  <a:pt x="113" y="99"/>
                </a:cubicBezTo>
                <a:close/>
                <a:moveTo>
                  <a:pt x="112" y="82"/>
                </a:moveTo>
                <a:cubicBezTo>
                  <a:pt x="109" y="82"/>
                  <a:pt x="109" y="82"/>
                  <a:pt x="109" y="82"/>
                </a:cubicBezTo>
                <a:cubicBezTo>
                  <a:pt x="108" y="84"/>
                  <a:pt x="106" y="85"/>
                  <a:pt x="107" y="86"/>
                </a:cubicBezTo>
                <a:cubicBezTo>
                  <a:pt x="107" y="85"/>
                  <a:pt x="108" y="86"/>
                  <a:pt x="109" y="85"/>
                </a:cubicBezTo>
                <a:cubicBezTo>
                  <a:pt x="108" y="83"/>
                  <a:pt x="111" y="83"/>
                  <a:pt x="112" y="83"/>
                </a:cubicBezTo>
                <a:cubicBezTo>
                  <a:pt x="111" y="83"/>
                  <a:pt x="112" y="83"/>
                  <a:pt x="112" y="82"/>
                </a:cubicBezTo>
                <a:close/>
                <a:moveTo>
                  <a:pt x="98" y="109"/>
                </a:moveTo>
                <a:cubicBezTo>
                  <a:pt x="102" y="108"/>
                  <a:pt x="105" y="108"/>
                  <a:pt x="108" y="109"/>
                </a:cubicBezTo>
                <a:cubicBezTo>
                  <a:pt x="108" y="108"/>
                  <a:pt x="108" y="107"/>
                  <a:pt x="109" y="107"/>
                </a:cubicBezTo>
                <a:cubicBezTo>
                  <a:pt x="109" y="108"/>
                  <a:pt x="109" y="109"/>
                  <a:pt x="110" y="108"/>
                </a:cubicBezTo>
                <a:cubicBezTo>
                  <a:pt x="109" y="108"/>
                  <a:pt x="109" y="106"/>
                  <a:pt x="108" y="106"/>
                </a:cubicBezTo>
                <a:cubicBezTo>
                  <a:pt x="109" y="106"/>
                  <a:pt x="108" y="104"/>
                  <a:pt x="108" y="103"/>
                </a:cubicBezTo>
                <a:cubicBezTo>
                  <a:pt x="105" y="104"/>
                  <a:pt x="102" y="104"/>
                  <a:pt x="98" y="105"/>
                </a:cubicBezTo>
                <a:cubicBezTo>
                  <a:pt x="99" y="107"/>
                  <a:pt x="99" y="108"/>
                  <a:pt x="98" y="109"/>
                </a:cubicBezTo>
                <a:close/>
                <a:moveTo>
                  <a:pt x="108" y="120"/>
                </a:moveTo>
                <a:cubicBezTo>
                  <a:pt x="109" y="122"/>
                  <a:pt x="109" y="123"/>
                  <a:pt x="112" y="122"/>
                </a:cubicBezTo>
                <a:cubicBezTo>
                  <a:pt x="110" y="119"/>
                  <a:pt x="112" y="118"/>
                  <a:pt x="110" y="115"/>
                </a:cubicBezTo>
                <a:cubicBezTo>
                  <a:pt x="110" y="116"/>
                  <a:pt x="110" y="117"/>
                  <a:pt x="110" y="116"/>
                </a:cubicBezTo>
                <a:cubicBezTo>
                  <a:pt x="110" y="118"/>
                  <a:pt x="110" y="121"/>
                  <a:pt x="108" y="120"/>
                </a:cubicBezTo>
                <a:close/>
                <a:moveTo>
                  <a:pt x="119" y="115"/>
                </a:moveTo>
                <a:cubicBezTo>
                  <a:pt x="118" y="115"/>
                  <a:pt x="119" y="114"/>
                  <a:pt x="118" y="114"/>
                </a:cubicBezTo>
                <a:cubicBezTo>
                  <a:pt x="118" y="115"/>
                  <a:pt x="117" y="114"/>
                  <a:pt x="116" y="115"/>
                </a:cubicBezTo>
                <a:cubicBezTo>
                  <a:pt x="117" y="115"/>
                  <a:pt x="119" y="116"/>
                  <a:pt x="119" y="115"/>
                </a:cubicBezTo>
                <a:close/>
                <a:moveTo>
                  <a:pt x="138" y="98"/>
                </a:moveTo>
                <a:cubicBezTo>
                  <a:pt x="139" y="98"/>
                  <a:pt x="141" y="97"/>
                  <a:pt x="141" y="96"/>
                </a:cubicBezTo>
                <a:cubicBezTo>
                  <a:pt x="139" y="96"/>
                  <a:pt x="139" y="97"/>
                  <a:pt x="138" y="98"/>
                </a:cubicBezTo>
                <a:close/>
                <a:moveTo>
                  <a:pt x="141" y="87"/>
                </a:moveTo>
                <a:cubicBezTo>
                  <a:pt x="139" y="87"/>
                  <a:pt x="139" y="87"/>
                  <a:pt x="137" y="88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8" y="89"/>
                  <a:pt x="141" y="89"/>
                  <a:pt x="141" y="87"/>
                </a:cubicBezTo>
                <a:close/>
                <a:moveTo>
                  <a:pt x="146" y="86"/>
                </a:moveTo>
                <a:cubicBezTo>
                  <a:pt x="148" y="84"/>
                  <a:pt x="148" y="82"/>
                  <a:pt x="150" y="81"/>
                </a:cubicBezTo>
                <a:cubicBezTo>
                  <a:pt x="150" y="80"/>
                  <a:pt x="149" y="80"/>
                  <a:pt x="150" y="79"/>
                </a:cubicBezTo>
                <a:cubicBezTo>
                  <a:pt x="147" y="79"/>
                  <a:pt x="150" y="78"/>
                  <a:pt x="149" y="77"/>
                </a:cubicBezTo>
                <a:cubicBezTo>
                  <a:pt x="148" y="77"/>
                  <a:pt x="148" y="78"/>
                  <a:pt x="147" y="78"/>
                </a:cubicBezTo>
                <a:cubicBezTo>
                  <a:pt x="147" y="77"/>
                  <a:pt x="146" y="78"/>
                  <a:pt x="146" y="77"/>
                </a:cubicBezTo>
                <a:cubicBezTo>
                  <a:pt x="148" y="78"/>
                  <a:pt x="148" y="75"/>
                  <a:pt x="147" y="75"/>
                </a:cubicBezTo>
                <a:cubicBezTo>
                  <a:pt x="143" y="79"/>
                  <a:pt x="142" y="83"/>
                  <a:pt x="138" y="84"/>
                </a:cubicBezTo>
                <a:cubicBezTo>
                  <a:pt x="139" y="84"/>
                  <a:pt x="139" y="86"/>
                  <a:pt x="140" y="86"/>
                </a:cubicBezTo>
                <a:cubicBezTo>
                  <a:pt x="142" y="84"/>
                  <a:pt x="143" y="86"/>
                  <a:pt x="146" y="86"/>
                </a:cubicBezTo>
                <a:close/>
                <a:moveTo>
                  <a:pt x="148" y="85"/>
                </a:moveTo>
                <a:cubicBezTo>
                  <a:pt x="148" y="85"/>
                  <a:pt x="148" y="85"/>
                  <a:pt x="148" y="86"/>
                </a:cubicBezTo>
                <a:cubicBezTo>
                  <a:pt x="150" y="86"/>
                  <a:pt x="150" y="84"/>
                  <a:pt x="151" y="84"/>
                </a:cubicBezTo>
                <a:cubicBezTo>
                  <a:pt x="150" y="83"/>
                  <a:pt x="149" y="84"/>
                  <a:pt x="148" y="85"/>
                </a:cubicBezTo>
                <a:close/>
                <a:moveTo>
                  <a:pt x="142" y="88"/>
                </a:moveTo>
                <a:cubicBezTo>
                  <a:pt x="143" y="88"/>
                  <a:pt x="145" y="88"/>
                  <a:pt x="146" y="87"/>
                </a:cubicBezTo>
                <a:cubicBezTo>
                  <a:pt x="144" y="87"/>
                  <a:pt x="142" y="87"/>
                  <a:pt x="142" y="88"/>
                </a:cubicBezTo>
                <a:close/>
                <a:moveTo>
                  <a:pt x="143" y="91"/>
                </a:moveTo>
                <a:cubicBezTo>
                  <a:pt x="145" y="91"/>
                  <a:pt x="147" y="88"/>
                  <a:pt x="145" y="88"/>
                </a:cubicBezTo>
                <a:cubicBezTo>
                  <a:pt x="145" y="90"/>
                  <a:pt x="144" y="90"/>
                  <a:pt x="143" y="89"/>
                </a:cubicBezTo>
                <a:lnTo>
                  <a:pt x="143" y="91"/>
                </a:lnTo>
                <a:close/>
                <a:moveTo>
                  <a:pt x="145" y="92"/>
                </a:moveTo>
                <a:cubicBezTo>
                  <a:pt x="147" y="92"/>
                  <a:pt x="149" y="89"/>
                  <a:pt x="148" y="88"/>
                </a:cubicBezTo>
                <a:cubicBezTo>
                  <a:pt x="147" y="89"/>
                  <a:pt x="144" y="90"/>
                  <a:pt x="145" y="92"/>
                </a:cubicBezTo>
                <a:close/>
                <a:moveTo>
                  <a:pt x="148" y="94"/>
                </a:moveTo>
                <a:cubicBezTo>
                  <a:pt x="150" y="93"/>
                  <a:pt x="151" y="92"/>
                  <a:pt x="152" y="90"/>
                </a:cubicBezTo>
                <a:cubicBezTo>
                  <a:pt x="152" y="91"/>
                  <a:pt x="153" y="91"/>
                  <a:pt x="153" y="90"/>
                </a:cubicBezTo>
                <a:cubicBezTo>
                  <a:pt x="150" y="90"/>
                  <a:pt x="149" y="93"/>
                  <a:pt x="148" y="92"/>
                </a:cubicBezTo>
                <a:cubicBezTo>
                  <a:pt x="148" y="93"/>
                  <a:pt x="147" y="94"/>
                  <a:pt x="148" y="94"/>
                </a:cubicBezTo>
                <a:close/>
                <a:moveTo>
                  <a:pt x="154" y="87"/>
                </a:moveTo>
                <a:cubicBezTo>
                  <a:pt x="154" y="85"/>
                  <a:pt x="152" y="84"/>
                  <a:pt x="152" y="85"/>
                </a:cubicBezTo>
                <a:cubicBezTo>
                  <a:pt x="153" y="85"/>
                  <a:pt x="149" y="88"/>
                  <a:pt x="151" y="88"/>
                </a:cubicBezTo>
                <a:cubicBezTo>
                  <a:pt x="151" y="87"/>
                  <a:pt x="152" y="88"/>
                  <a:pt x="152" y="88"/>
                </a:cubicBezTo>
                <a:cubicBezTo>
                  <a:pt x="152" y="87"/>
                  <a:pt x="153" y="87"/>
                  <a:pt x="154" y="87"/>
                </a:cubicBezTo>
                <a:close/>
                <a:moveTo>
                  <a:pt x="146" y="32"/>
                </a:moveTo>
                <a:cubicBezTo>
                  <a:pt x="142" y="31"/>
                  <a:pt x="136" y="33"/>
                  <a:pt x="135" y="37"/>
                </a:cubicBezTo>
                <a:cubicBezTo>
                  <a:pt x="137" y="38"/>
                  <a:pt x="140" y="38"/>
                  <a:pt x="142" y="39"/>
                </a:cubicBezTo>
                <a:cubicBezTo>
                  <a:pt x="144" y="36"/>
                  <a:pt x="146" y="34"/>
                  <a:pt x="146" y="32"/>
                </a:cubicBezTo>
                <a:close/>
                <a:moveTo>
                  <a:pt x="146" y="33"/>
                </a:moveTo>
                <a:cubicBezTo>
                  <a:pt x="149" y="32"/>
                  <a:pt x="150" y="31"/>
                  <a:pt x="151" y="29"/>
                </a:cubicBezTo>
                <a:cubicBezTo>
                  <a:pt x="146" y="27"/>
                  <a:pt x="142" y="27"/>
                  <a:pt x="139" y="31"/>
                </a:cubicBezTo>
                <a:cubicBezTo>
                  <a:pt x="140" y="31"/>
                  <a:pt x="147" y="27"/>
                  <a:pt x="146" y="33"/>
                </a:cubicBezTo>
                <a:close/>
                <a:moveTo>
                  <a:pt x="120" y="66"/>
                </a:moveTo>
                <a:cubicBezTo>
                  <a:pt x="119" y="64"/>
                  <a:pt x="120" y="59"/>
                  <a:pt x="122" y="60"/>
                </a:cubicBezTo>
                <a:cubicBezTo>
                  <a:pt x="120" y="61"/>
                  <a:pt x="122" y="64"/>
                  <a:pt x="120" y="66"/>
                </a:cubicBezTo>
                <a:cubicBezTo>
                  <a:pt x="122" y="68"/>
                  <a:pt x="122" y="63"/>
                  <a:pt x="125" y="63"/>
                </a:cubicBezTo>
                <a:cubicBezTo>
                  <a:pt x="122" y="60"/>
                  <a:pt x="126" y="57"/>
                  <a:pt x="124" y="55"/>
                </a:cubicBezTo>
                <a:cubicBezTo>
                  <a:pt x="122" y="58"/>
                  <a:pt x="114" y="62"/>
                  <a:pt x="120" y="66"/>
                </a:cubicBezTo>
                <a:close/>
                <a:moveTo>
                  <a:pt x="98" y="92"/>
                </a:moveTo>
                <a:cubicBezTo>
                  <a:pt x="98" y="93"/>
                  <a:pt x="97" y="94"/>
                  <a:pt x="97" y="95"/>
                </a:cubicBezTo>
                <a:cubicBezTo>
                  <a:pt x="99" y="96"/>
                  <a:pt x="102" y="92"/>
                  <a:pt x="100" y="92"/>
                </a:cubicBezTo>
                <a:cubicBezTo>
                  <a:pt x="101" y="93"/>
                  <a:pt x="99" y="92"/>
                  <a:pt x="98" y="92"/>
                </a:cubicBezTo>
                <a:close/>
                <a:moveTo>
                  <a:pt x="87" y="99"/>
                </a:moveTo>
                <a:cubicBezTo>
                  <a:pt x="87" y="97"/>
                  <a:pt x="88" y="95"/>
                  <a:pt x="89" y="94"/>
                </a:cubicBezTo>
                <a:cubicBezTo>
                  <a:pt x="87" y="94"/>
                  <a:pt x="85" y="94"/>
                  <a:pt x="84" y="94"/>
                </a:cubicBezTo>
                <a:cubicBezTo>
                  <a:pt x="86" y="95"/>
                  <a:pt x="85" y="99"/>
                  <a:pt x="87" y="99"/>
                </a:cubicBezTo>
                <a:close/>
                <a:moveTo>
                  <a:pt x="75" y="82"/>
                </a:moveTo>
                <a:cubicBezTo>
                  <a:pt x="76" y="83"/>
                  <a:pt x="76" y="81"/>
                  <a:pt x="77" y="81"/>
                </a:cubicBezTo>
                <a:cubicBezTo>
                  <a:pt x="78" y="80"/>
                  <a:pt x="76" y="81"/>
                  <a:pt x="76" y="79"/>
                </a:cubicBezTo>
                <a:cubicBezTo>
                  <a:pt x="77" y="80"/>
                  <a:pt x="78" y="78"/>
                  <a:pt x="79" y="78"/>
                </a:cubicBezTo>
                <a:cubicBezTo>
                  <a:pt x="77" y="78"/>
                  <a:pt x="76" y="78"/>
                  <a:pt x="76" y="77"/>
                </a:cubicBezTo>
                <a:cubicBezTo>
                  <a:pt x="77" y="75"/>
                  <a:pt x="76" y="73"/>
                  <a:pt x="75" y="72"/>
                </a:cubicBezTo>
                <a:cubicBezTo>
                  <a:pt x="76" y="72"/>
                  <a:pt x="77" y="71"/>
                  <a:pt x="75" y="71"/>
                </a:cubicBezTo>
                <a:cubicBezTo>
                  <a:pt x="75" y="73"/>
                  <a:pt x="74" y="74"/>
                  <a:pt x="73" y="75"/>
                </a:cubicBezTo>
                <a:cubicBezTo>
                  <a:pt x="74" y="77"/>
                  <a:pt x="76" y="80"/>
                  <a:pt x="75" y="82"/>
                </a:cubicBezTo>
                <a:close/>
                <a:moveTo>
                  <a:pt x="71" y="68"/>
                </a:moveTo>
                <a:cubicBezTo>
                  <a:pt x="71" y="66"/>
                  <a:pt x="71" y="66"/>
                  <a:pt x="71" y="66"/>
                </a:cubicBezTo>
                <a:cubicBezTo>
                  <a:pt x="70" y="66"/>
                  <a:pt x="69" y="67"/>
                  <a:pt x="69" y="67"/>
                </a:cubicBezTo>
                <a:cubicBezTo>
                  <a:pt x="69" y="68"/>
                  <a:pt x="70" y="68"/>
                  <a:pt x="71" y="68"/>
                </a:cubicBezTo>
                <a:close/>
                <a:moveTo>
                  <a:pt x="67" y="71"/>
                </a:moveTo>
                <a:cubicBezTo>
                  <a:pt x="67" y="72"/>
                  <a:pt x="67" y="74"/>
                  <a:pt x="68" y="74"/>
                </a:cubicBezTo>
                <a:cubicBezTo>
                  <a:pt x="68" y="72"/>
                  <a:pt x="70" y="72"/>
                  <a:pt x="70" y="70"/>
                </a:cubicBezTo>
                <a:cubicBezTo>
                  <a:pt x="68" y="70"/>
                  <a:pt x="68" y="72"/>
                  <a:pt x="67" y="71"/>
                </a:cubicBezTo>
                <a:close/>
                <a:moveTo>
                  <a:pt x="73" y="59"/>
                </a:moveTo>
                <a:cubicBezTo>
                  <a:pt x="72" y="58"/>
                  <a:pt x="72" y="58"/>
                  <a:pt x="73" y="56"/>
                </a:cubicBezTo>
                <a:cubicBezTo>
                  <a:pt x="70" y="57"/>
                  <a:pt x="71" y="60"/>
                  <a:pt x="69" y="61"/>
                </a:cubicBezTo>
                <a:cubicBezTo>
                  <a:pt x="70" y="58"/>
                  <a:pt x="69" y="58"/>
                  <a:pt x="70" y="55"/>
                </a:cubicBezTo>
                <a:cubicBezTo>
                  <a:pt x="69" y="56"/>
                  <a:pt x="68" y="58"/>
                  <a:pt x="68" y="59"/>
                </a:cubicBezTo>
                <a:cubicBezTo>
                  <a:pt x="66" y="59"/>
                  <a:pt x="66" y="61"/>
                  <a:pt x="65" y="59"/>
                </a:cubicBezTo>
                <a:cubicBezTo>
                  <a:pt x="67" y="57"/>
                  <a:pt x="71" y="53"/>
                  <a:pt x="71" y="49"/>
                </a:cubicBezTo>
                <a:cubicBezTo>
                  <a:pt x="68" y="51"/>
                  <a:pt x="66" y="55"/>
                  <a:pt x="64" y="58"/>
                </a:cubicBezTo>
                <a:cubicBezTo>
                  <a:pt x="64" y="57"/>
                  <a:pt x="65" y="57"/>
                  <a:pt x="64" y="56"/>
                </a:cubicBezTo>
                <a:cubicBezTo>
                  <a:pt x="63" y="58"/>
                  <a:pt x="64" y="59"/>
                  <a:pt x="63" y="59"/>
                </a:cubicBezTo>
                <a:cubicBezTo>
                  <a:pt x="63" y="59"/>
                  <a:pt x="63" y="58"/>
                  <a:pt x="63" y="58"/>
                </a:cubicBezTo>
                <a:cubicBezTo>
                  <a:pt x="63" y="60"/>
                  <a:pt x="61" y="60"/>
                  <a:pt x="62" y="62"/>
                </a:cubicBezTo>
                <a:cubicBezTo>
                  <a:pt x="64" y="62"/>
                  <a:pt x="66" y="61"/>
                  <a:pt x="64" y="63"/>
                </a:cubicBezTo>
                <a:cubicBezTo>
                  <a:pt x="67" y="63"/>
                  <a:pt x="67" y="63"/>
                  <a:pt x="67" y="63"/>
                </a:cubicBezTo>
                <a:cubicBezTo>
                  <a:pt x="66" y="62"/>
                  <a:pt x="68" y="61"/>
                  <a:pt x="69" y="62"/>
                </a:cubicBezTo>
                <a:cubicBezTo>
                  <a:pt x="67" y="63"/>
                  <a:pt x="68" y="62"/>
                  <a:pt x="67" y="64"/>
                </a:cubicBezTo>
                <a:cubicBezTo>
                  <a:pt x="68" y="65"/>
                  <a:pt x="69" y="64"/>
                  <a:pt x="69" y="65"/>
                </a:cubicBezTo>
                <a:cubicBezTo>
                  <a:pt x="69" y="65"/>
                  <a:pt x="69" y="65"/>
                  <a:pt x="69" y="66"/>
                </a:cubicBezTo>
                <a:cubicBezTo>
                  <a:pt x="72" y="64"/>
                  <a:pt x="70" y="61"/>
                  <a:pt x="73" y="59"/>
                </a:cubicBezTo>
                <a:close/>
                <a:moveTo>
                  <a:pt x="63" y="53"/>
                </a:moveTo>
                <a:cubicBezTo>
                  <a:pt x="61" y="53"/>
                  <a:pt x="60" y="55"/>
                  <a:pt x="57" y="55"/>
                </a:cubicBezTo>
                <a:cubicBezTo>
                  <a:pt x="57" y="57"/>
                  <a:pt x="57" y="59"/>
                  <a:pt x="56" y="57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59"/>
                  <a:pt x="57" y="61"/>
                  <a:pt x="60" y="61"/>
                </a:cubicBezTo>
                <a:cubicBezTo>
                  <a:pt x="60" y="61"/>
                  <a:pt x="61" y="60"/>
                  <a:pt x="62" y="60"/>
                </a:cubicBezTo>
                <a:cubicBezTo>
                  <a:pt x="62" y="56"/>
                  <a:pt x="66" y="56"/>
                  <a:pt x="65" y="52"/>
                </a:cubicBezTo>
                <a:cubicBezTo>
                  <a:pt x="64" y="52"/>
                  <a:pt x="61" y="51"/>
                  <a:pt x="60" y="53"/>
                </a:cubicBezTo>
                <a:cubicBezTo>
                  <a:pt x="61" y="53"/>
                  <a:pt x="62" y="52"/>
                  <a:pt x="63" y="53"/>
                </a:cubicBezTo>
                <a:close/>
                <a:moveTo>
                  <a:pt x="71" y="84"/>
                </a:moveTo>
                <a:cubicBezTo>
                  <a:pt x="74" y="84"/>
                  <a:pt x="74" y="84"/>
                  <a:pt x="74" y="84"/>
                </a:cubicBezTo>
                <a:cubicBezTo>
                  <a:pt x="73" y="82"/>
                  <a:pt x="73" y="77"/>
                  <a:pt x="71" y="78"/>
                </a:cubicBezTo>
                <a:cubicBezTo>
                  <a:pt x="73" y="79"/>
                  <a:pt x="70" y="81"/>
                  <a:pt x="71" y="84"/>
                </a:cubicBezTo>
                <a:close/>
                <a:moveTo>
                  <a:pt x="73" y="74"/>
                </a:moveTo>
                <a:cubicBezTo>
                  <a:pt x="73" y="73"/>
                  <a:pt x="73" y="73"/>
                  <a:pt x="74" y="73"/>
                </a:cubicBezTo>
                <a:cubicBezTo>
                  <a:pt x="74" y="71"/>
                  <a:pt x="72" y="71"/>
                  <a:pt x="72" y="69"/>
                </a:cubicBezTo>
                <a:cubicBezTo>
                  <a:pt x="72" y="72"/>
                  <a:pt x="72" y="72"/>
                  <a:pt x="73" y="74"/>
                </a:cubicBezTo>
                <a:close/>
                <a:moveTo>
                  <a:pt x="76" y="84"/>
                </a:moveTo>
                <a:cubicBezTo>
                  <a:pt x="76" y="85"/>
                  <a:pt x="76" y="86"/>
                  <a:pt x="77" y="86"/>
                </a:cubicBezTo>
                <a:cubicBezTo>
                  <a:pt x="77" y="85"/>
                  <a:pt x="78" y="85"/>
                  <a:pt x="78" y="84"/>
                </a:cubicBezTo>
                <a:cubicBezTo>
                  <a:pt x="78" y="84"/>
                  <a:pt x="77" y="84"/>
                  <a:pt x="76" y="84"/>
                </a:cubicBezTo>
                <a:close/>
                <a:moveTo>
                  <a:pt x="81" y="84"/>
                </a:moveTo>
                <a:cubicBezTo>
                  <a:pt x="81" y="84"/>
                  <a:pt x="81" y="85"/>
                  <a:pt x="82" y="85"/>
                </a:cubicBezTo>
                <a:cubicBezTo>
                  <a:pt x="81" y="83"/>
                  <a:pt x="84" y="85"/>
                  <a:pt x="84" y="83"/>
                </a:cubicBezTo>
                <a:cubicBezTo>
                  <a:pt x="82" y="82"/>
                  <a:pt x="80" y="83"/>
                  <a:pt x="79" y="84"/>
                </a:cubicBezTo>
                <a:cubicBezTo>
                  <a:pt x="79" y="83"/>
                  <a:pt x="78" y="83"/>
                  <a:pt x="78" y="82"/>
                </a:cubicBezTo>
                <a:cubicBezTo>
                  <a:pt x="78" y="83"/>
                  <a:pt x="77" y="83"/>
                  <a:pt x="77" y="83"/>
                </a:cubicBezTo>
                <a:cubicBezTo>
                  <a:pt x="78" y="84"/>
                  <a:pt x="80" y="85"/>
                  <a:pt x="81" y="84"/>
                </a:cubicBezTo>
                <a:close/>
                <a:moveTo>
                  <a:pt x="74" y="51"/>
                </a:moveTo>
                <a:cubicBezTo>
                  <a:pt x="72" y="53"/>
                  <a:pt x="74" y="49"/>
                  <a:pt x="72" y="49"/>
                </a:cubicBezTo>
                <a:cubicBezTo>
                  <a:pt x="72" y="52"/>
                  <a:pt x="70" y="54"/>
                  <a:pt x="71" y="56"/>
                </a:cubicBezTo>
                <a:cubicBezTo>
                  <a:pt x="71" y="55"/>
                  <a:pt x="74" y="53"/>
                  <a:pt x="74" y="51"/>
                </a:cubicBezTo>
                <a:close/>
                <a:moveTo>
                  <a:pt x="74" y="41"/>
                </a:moveTo>
                <a:cubicBezTo>
                  <a:pt x="73" y="40"/>
                  <a:pt x="72" y="40"/>
                  <a:pt x="71" y="40"/>
                </a:cubicBezTo>
                <a:cubicBezTo>
                  <a:pt x="74" y="40"/>
                  <a:pt x="72" y="35"/>
                  <a:pt x="71" y="35"/>
                </a:cubicBezTo>
                <a:cubicBezTo>
                  <a:pt x="71" y="36"/>
                  <a:pt x="71" y="37"/>
                  <a:pt x="70" y="37"/>
                </a:cubicBezTo>
                <a:cubicBezTo>
                  <a:pt x="69" y="36"/>
                  <a:pt x="71" y="35"/>
                  <a:pt x="72" y="34"/>
                </a:cubicBezTo>
                <a:cubicBezTo>
                  <a:pt x="69" y="34"/>
                  <a:pt x="69" y="36"/>
                  <a:pt x="68" y="38"/>
                </a:cubicBezTo>
                <a:cubicBezTo>
                  <a:pt x="69" y="39"/>
                  <a:pt x="70" y="37"/>
                  <a:pt x="71" y="38"/>
                </a:cubicBezTo>
                <a:cubicBezTo>
                  <a:pt x="69" y="38"/>
                  <a:pt x="69" y="42"/>
                  <a:pt x="70" y="43"/>
                </a:cubicBezTo>
                <a:cubicBezTo>
                  <a:pt x="70" y="41"/>
                  <a:pt x="72" y="43"/>
                  <a:pt x="73" y="42"/>
                </a:cubicBezTo>
                <a:cubicBezTo>
                  <a:pt x="71" y="41"/>
                  <a:pt x="74" y="42"/>
                  <a:pt x="74" y="41"/>
                </a:cubicBezTo>
                <a:close/>
                <a:moveTo>
                  <a:pt x="68" y="33"/>
                </a:moveTo>
                <a:cubicBezTo>
                  <a:pt x="69" y="33"/>
                  <a:pt x="70" y="32"/>
                  <a:pt x="71" y="31"/>
                </a:cubicBezTo>
                <a:cubicBezTo>
                  <a:pt x="71" y="32"/>
                  <a:pt x="71" y="32"/>
                  <a:pt x="72" y="31"/>
                </a:cubicBezTo>
                <a:cubicBezTo>
                  <a:pt x="70" y="31"/>
                  <a:pt x="70" y="30"/>
                  <a:pt x="71" y="30"/>
                </a:cubicBezTo>
                <a:cubicBezTo>
                  <a:pt x="69" y="29"/>
                  <a:pt x="69" y="29"/>
                  <a:pt x="67" y="30"/>
                </a:cubicBezTo>
                <a:cubicBezTo>
                  <a:pt x="67" y="32"/>
                  <a:pt x="68" y="32"/>
                  <a:pt x="68" y="33"/>
                </a:cubicBezTo>
                <a:close/>
                <a:moveTo>
                  <a:pt x="63" y="38"/>
                </a:moveTo>
                <a:cubicBezTo>
                  <a:pt x="66" y="37"/>
                  <a:pt x="68" y="34"/>
                  <a:pt x="66" y="32"/>
                </a:cubicBezTo>
                <a:cubicBezTo>
                  <a:pt x="66" y="32"/>
                  <a:pt x="66" y="32"/>
                  <a:pt x="67" y="32"/>
                </a:cubicBezTo>
                <a:cubicBezTo>
                  <a:pt x="67" y="31"/>
                  <a:pt x="65" y="32"/>
                  <a:pt x="66" y="30"/>
                </a:cubicBezTo>
                <a:cubicBezTo>
                  <a:pt x="66" y="30"/>
                  <a:pt x="67" y="30"/>
                  <a:pt x="67" y="30"/>
                </a:cubicBezTo>
                <a:cubicBezTo>
                  <a:pt x="64" y="31"/>
                  <a:pt x="66" y="31"/>
                  <a:pt x="63" y="30"/>
                </a:cubicBezTo>
                <a:cubicBezTo>
                  <a:pt x="64" y="33"/>
                  <a:pt x="63" y="35"/>
                  <a:pt x="63" y="38"/>
                </a:cubicBezTo>
                <a:close/>
                <a:moveTo>
                  <a:pt x="61" y="43"/>
                </a:moveTo>
                <a:cubicBezTo>
                  <a:pt x="60" y="45"/>
                  <a:pt x="62" y="44"/>
                  <a:pt x="62" y="45"/>
                </a:cubicBezTo>
                <a:cubicBezTo>
                  <a:pt x="59" y="45"/>
                  <a:pt x="61" y="45"/>
                  <a:pt x="61" y="47"/>
                </a:cubicBezTo>
                <a:cubicBezTo>
                  <a:pt x="60" y="47"/>
                  <a:pt x="59" y="48"/>
                  <a:pt x="59" y="48"/>
                </a:cubicBezTo>
                <a:cubicBezTo>
                  <a:pt x="59" y="49"/>
                  <a:pt x="58" y="49"/>
                  <a:pt x="59" y="50"/>
                </a:cubicBezTo>
                <a:cubicBezTo>
                  <a:pt x="61" y="49"/>
                  <a:pt x="61" y="48"/>
                  <a:pt x="63" y="50"/>
                </a:cubicBezTo>
                <a:cubicBezTo>
                  <a:pt x="65" y="49"/>
                  <a:pt x="66" y="46"/>
                  <a:pt x="68" y="47"/>
                </a:cubicBezTo>
                <a:cubicBezTo>
                  <a:pt x="68" y="46"/>
                  <a:pt x="67" y="45"/>
                  <a:pt x="69" y="45"/>
                </a:cubicBezTo>
                <a:cubicBezTo>
                  <a:pt x="69" y="45"/>
                  <a:pt x="69" y="45"/>
                  <a:pt x="69" y="45"/>
                </a:cubicBezTo>
                <a:cubicBezTo>
                  <a:pt x="68" y="45"/>
                  <a:pt x="68" y="44"/>
                  <a:pt x="69" y="43"/>
                </a:cubicBezTo>
                <a:cubicBezTo>
                  <a:pt x="67" y="44"/>
                  <a:pt x="65" y="43"/>
                  <a:pt x="65" y="44"/>
                </a:cubicBezTo>
                <a:cubicBezTo>
                  <a:pt x="66" y="45"/>
                  <a:pt x="66" y="44"/>
                  <a:pt x="66" y="44"/>
                </a:cubicBezTo>
                <a:cubicBezTo>
                  <a:pt x="66" y="46"/>
                  <a:pt x="65" y="46"/>
                  <a:pt x="64" y="45"/>
                </a:cubicBezTo>
                <a:cubicBezTo>
                  <a:pt x="64" y="46"/>
                  <a:pt x="65" y="46"/>
                  <a:pt x="65" y="46"/>
                </a:cubicBezTo>
                <a:cubicBezTo>
                  <a:pt x="65" y="46"/>
                  <a:pt x="65" y="47"/>
                  <a:pt x="64" y="47"/>
                </a:cubicBezTo>
                <a:cubicBezTo>
                  <a:pt x="62" y="43"/>
                  <a:pt x="69" y="40"/>
                  <a:pt x="67" y="37"/>
                </a:cubicBezTo>
                <a:cubicBezTo>
                  <a:pt x="65" y="40"/>
                  <a:pt x="65" y="43"/>
                  <a:pt x="61" y="43"/>
                </a:cubicBezTo>
                <a:close/>
                <a:moveTo>
                  <a:pt x="62" y="33"/>
                </a:moveTo>
                <a:cubicBezTo>
                  <a:pt x="61" y="33"/>
                  <a:pt x="61" y="32"/>
                  <a:pt x="60" y="32"/>
                </a:cubicBezTo>
                <a:cubicBezTo>
                  <a:pt x="57" y="33"/>
                  <a:pt x="55" y="34"/>
                  <a:pt x="55" y="37"/>
                </a:cubicBezTo>
                <a:cubicBezTo>
                  <a:pt x="54" y="37"/>
                  <a:pt x="54" y="35"/>
                  <a:pt x="53" y="35"/>
                </a:cubicBezTo>
                <a:cubicBezTo>
                  <a:pt x="52" y="36"/>
                  <a:pt x="51" y="38"/>
                  <a:pt x="50" y="37"/>
                </a:cubicBezTo>
                <a:cubicBezTo>
                  <a:pt x="49" y="39"/>
                  <a:pt x="48" y="39"/>
                  <a:pt x="47" y="40"/>
                </a:cubicBezTo>
                <a:cubicBezTo>
                  <a:pt x="48" y="40"/>
                  <a:pt x="48" y="43"/>
                  <a:pt x="47" y="42"/>
                </a:cubicBezTo>
                <a:cubicBezTo>
                  <a:pt x="47" y="42"/>
                  <a:pt x="47" y="41"/>
                  <a:pt x="46" y="41"/>
                </a:cubicBezTo>
                <a:cubicBezTo>
                  <a:pt x="45" y="42"/>
                  <a:pt x="46" y="44"/>
                  <a:pt x="46" y="44"/>
                </a:cubicBezTo>
                <a:cubicBezTo>
                  <a:pt x="46" y="43"/>
                  <a:pt x="44" y="43"/>
                  <a:pt x="44" y="44"/>
                </a:cubicBezTo>
                <a:cubicBezTo>
                  <a:pt x="46" y="45"/>
                  <a:pt x="42" y="45"/>
                  <a:pt x="43" y="46"/>
                </a:cubicBezTo>
                <a:cubicBezTo>
                  <a:pt x="44" y="47"/>
                  <a:pt x="45" y="47"/>
                  <a:pt x="45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8"/>
                  <a:pt x="43" y="46"/>
                  <a:pt x="42" y="47"/>
                </a:cubicBezTo>
                <a:cubicBezTo>
                  <a:pt x="43" y="48"/>
                  <a:pt x="41" y="49"/>
                  <a:pt x="42" y="50"/>
                </a:cubicBezTo>
                <a:cubicBezTo>
                  <a:pt x="39" y="51"/>
                  <a:pt x="38" y="56"/>
                  <a:pt x="39" y="57"/>
                </a:cubicBezTo>
                <a:cubicBezTo>
                  <a:pt x="43" y="56"/>
                  <a:pt x="44" y="56"/>
                  <a:pt x="48" y="56"/>
                </a:cubicBezTo>
                <a:cubicBezTo>
                  <a:pt x="49" y="56"/>
                  <a:pt x="48" y="55"/>
                  <a:pt x="50" y="55"/>
                </a:cubicBezTo>
                <a:cubicBezTo>
                  <a:pt x="50" y="55"/>
                  <a:pt x="50" y="56"/>
                  <a:pt x="50" y="55"/>
                </a:cubicBezTo>
                <a:cubicBezTo>
                  <a:pt x="49" y="55"/>
                  <a:pt x="47" y="53"/>
                  <a:pt x="47" y="54"/>
                </a:cubicBezTo>
                <a:cubicBezTo>
                  <a:pt x="46" y="54"/>
                  <a:pt x="48" y="55"/>
                  <a:pt x="47" y="55"/>
                </a:cubicBezTo>
                <a:cubicBezTo>
                  <a:pt x="45" y="55"/>
                  <a:pt x="44" y="53"/>
                  <a:pt x="43" y="52"/>
                </a:cubicBezTo>
                <a:cubicBezTo>
                  <a:pt x="45" y="52"/>
                  <a:pt x="45" y="54"/>
                  <a:pt x="46" y="54"/>
                </a:cubicBezTo>
                <a:cubicBezTo>
                  <a:pt x="46" y="51"/>
                  <a:pt x="46" y="51"/>
                  <a:pt x="45" y="49"/>
                </a:cubicBezTo>
                <a:cubicBezTo>
                  <a:pt x="45" y="49"/>
                  <a:pt x="45" y="49"/>
                  <a:pt x="46" y="49"/>
                </a:cubicBezTo>
                <a:cubicBezTo>
                  <a:pt x="47" y="52"/>
                  <a:pt x="48" y="52"/>
                  <a:pt x="51" y="54"/>
                </a:cubicBezTo>
                <a:cubicBezTo>
                  <a:pt x="50" y="52"/>
                  <a:pt x="51" y="52"/>
                  <a:pt x="52" y="51"/>
                </a:cubicBezTo>
                <a:cubicBezTo>
                  <a:pt x="52" y="52"/>
                  <a:pt x="52" y="52"/>
                  <a:pt x="52" y="52"/>
                </a:cubicBezTo>
                <a:cubicBezTo>
                  <a:pt x="53" y="50"/>
                  <a:pt x="50" y="51"/>
                  <a:pt x="50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8"/>
                  <a:pt x="53" y="48"/>
                  <a:pt x="53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8"/>
                  <a:pt x="55" y="48"/>
                  <a:pt x="55" y="48"/>
                </a:cubicBezTo>
                <a:cubicBezTo>
                  <a:pt x="54" y="48"/>
                  <a:pt x="54" y="51"/>
                  <a:pt x="55" y="49"/>
                </a:cubicBezTo>
                <a:cubicBezTo>
                  <a:pt x="56" y="49"/>
                  <a:pt x="56" y="48"/>
                  <a:pt x="55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46"/>
                  <a:pt x="57" y="46"/>
                  <a:pt x="56" y="45"/>
                </a:cubicBezTo>
                <a:cubicBezTo>
                  <a:pt x="59" y="43"/>
                  <a:pt x="61" y="39"/>
                  <a:pt x="60" y="33"/>
                </a:cubicBezTo>
                <a:cubicBezTo>
                  <a:pt x="61" y="32"/>
                  <a:pt x="62" y="34"/>
                  <a:pt x="62" y="33"/>
                </a:cubicBezTo>
                <a:close/>
                <a:moveTo>
                  <a:pt x="52" y="56"/>
                </a:moveTo>
                <a:cubicBezTo>
                  <a:pt x="52" y="57"/>
                  <a:pt x="52" y="60"/>
                  <a:pt x="53" y="58"/>
                </a:cubicBezTo>
                <a:cubicBezTo>
                  <a:pt x="52" y="59"/>
                  <a:pt x="55" y="56"/>
                  <a:pt x="52" y="56"/>
                </a:cubicBezTo>
                <a:close/>
                <a:moveTo>
                  <a:pt x="53" y="60"/>
                </a:moveTo>
                <a:cubicBezTo>
                  <a:pt x="54" y="62"/>
                  <a:pt x="56" y="59"/>
                  <a:pt x="55" y="58"/>
                </a:cubicBezTo>
                <a:cubicBezTo>
                  <a:pt x="55" y="59"/>
                  <a:pt x="53" y="59"/>
                  <a:pt x="53" y="60"/>
                </a:cubicBezTo>
                <a:close/>
                <a:moveTo>
                  <a:pt x="40" y="70"/>
                </a:moveTo>
                <a:cubicBezTo>
                  <a:pt x="40" y="71"/>
                  <a:pt x="40" y="71"/>
                  <a:pt x="41" y="71"/>
                </a:cubicBezTo>
                <a:cubicBezTo>
                  <a:pt x="41" y="69"/>
                  <a:pt x="40" y="69"/>
                  <a:pt x="39" y="69"/>
                </a:cubicBezTo>
                <a:cubicBezTo>
                  <a:pt x="38" y="69"/>
                  <a:pt x="37" y="73"/>
                  <a:pt x="39" y="72"/>
                </a:cubicBezTo>
                <a:cubicBezTo>
                  <a:pt x="39" y="71"/>
                  <a:pt x="41" y="71"/>
                  <a:pt x="40" y="70"/>
                </a:cubicBezTo>
                <a:close/>
                <a:moveTo>
                  <a:pt x="49" y="59"/>
                </a:moveTo>
                <a:cubicBezTo>
                  <a:pt x="48" y="59"/>
                  <a:pt x="48" y="59"/>
                  <a:pt x="48" y="58"/>
                </a:cubicBezTo>
                <a:cubicBezTo>
                  <a:pt x="45" y="58"/>
                  <a:pt x="44" y="61"/>
                  <a:pt x="42" y="61"/>
                </a:cubicBezTo>
                <a:cubicBezTo>
                  <a:pt x="42" y="59"/>
                  <a:pt x="45" y="60"/>
                  <a:pt x="43" y="58"/>
                </a:cubicBezTo>
                <a:cubicBezTo>
                  <a:pt x="41" y="58"/>
                  <a:pt x="41" y="59"/>
                  <a:pt x="38" y="59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1"/>
                  <a:pt x="41" y="61"/>
                  <a:pt x="42" y="60"/>
                </a:cubicBezTo>
                <a:cubicBezTo>
                  <a:pt x="42" y="62"/>
                  <a:pt x="41" y="63"/>
                  <a:pt x="39" y="63"/>
                </a:cubicBezTo>
                <a:cubicBezTo>
                  <a:pt x="39" y="64"/>
                  <a:pt x="39" y="64"/>
                  <a:pt x="39" y="65"/>
                </a:cubicBezTo>
                <a:cubicBezTo>
                  <a:pt x="43" y="64"/>
                  <a:pt x="46" y="62"/>
                  <a:pt x="49" y="59"/>
                </a:cubicBezTo>
                <a:close/>
                <a:moveTo>
                  <a:pt x="60" y="31"/>
                </a:moveTo>
                <a:cubicBezTo>
                  <a:pt x="60" y="28"/>
                  <a:pt x="59" y="25"/>
                  <a:pt x="53" y="25"/>
                </a:cubicBezTo>
                <a:cubicBezTo>
                  <a:pt x="55" y="28"/>
                  <a:pt x="54" y="31"/>
                  <a:pt x="55" y="32"/>
                </a:cubicBezTo>
                <a:cubicBezTo>
                  <a:pt x="56" y="31"/>
                  <a:pt x="59" y="31"/>
                  <a:pt x="60" y="31"/>
                </a:cubicBezTo>
                <a:close/>
                <a:moveTo>
                  <a:pt x="36" y="58"/>
                </a:moveTo>
                <a:cubicBezTo>
                  <a:pt x="35" y="59"/>
                  <a:pt x="37" y="61"/>
                  <a:pt x="38" y="59"/>
                </a:cubicBezTo>
                <a:cubicBezTo>
                  <a:pt x="37" y="59"/>
                  <a:pt x="37" y="57"/>
                  <a:pt x="36" y="58"/>
                </a:cubicBezTo>
                <a:close/>
                <a:moveTo>
                  <a:pt x="38" y="83"/>
                </a:moveTo>
                <a:cubicBezTo>
                  <a:pt x="38" y="83"/>
                  <a:pt x="35" y="83"/>
                  <a:pt x="37" y="83"/>
                </a:cubicBezTo>
                <a:cubicBezTo>
                  <a:pt x="38" y="84"/>
                  <a:pt x="38" y="82"/>
                  <a:pt x="40" y="83"/>
                </a:cubicBezTo>
                <a:cubicBezTo>
                  <a:pt x="40" y="81"/>
                  <a:pt x="42" y="82"/>
                  <a:pt x="42" y="79"/>
                </a:cubicBezTo>
                <a:cubicBezTo>
                  <a:pt x="41" y="79"/>
                  <a:pt x="41" y="79"/>
                  <a:pt x="40" y="78"/>
                </a:cubicBezTo>
                <a:cubicBezTo>
                  <a:pt x="43" y="78"/>
                  <a:pt x="41" y="77"/>
                  <a:pt x="42" y="75"/>
                </a:cubicBezTo>
                <a:cubicBezTo>
                  <a:pt x="39" y="76"/>
                  <a:pt x="38" y="78"/>
                  <a:pt x="37" y="80"/>
                </a:cubicBezTo>
                <a:cubicBezTo>
                  <a:pt x="38" y="80"/>
                  <a:pt x="39" y="79"/>
                  <a:pt x="40" y="79"/>
                </a:cubicBezTo>
                <a:cubicBezTo>
                  <a:pt x="40" y="80"/>
                  <a:pt x="41" y="81"/>
                  <a:pt x="40" y="81"/>
                </a:cubicBezTo>
                <a:cubicBezTo>
                  <a:pt x="40" y="81"/>
                  <a:pt x="40" y="80"/>
                  <a:pt x="39" y="80"/>
                </a:cubicBezTo>
                <a:cubicBezTo>
                  <a:pt x="40" y="83"/>
                  <a:pt x="37" y="82"/>
                  <a:pt x="37" y="82"/>
                </a:cubicBezTo>
                <a:cubicBezTo>
                  <a:pt x="38" y="82"/>
                  <a:pt x="38" y="83"/>
                  <a:pt x="38" y="83"/>
                </a:cubicBezTo>
                <a:close/>
                <a:moveTo>
                  <a:pt x="44" y="68"/>
                </a:moveTo>
                <a:cubicBezTo>
                  <a:pt x="44" y="67"/>
                  <a:pt x="44" y="67"/>
                  <a:pt x="43" y="66"/>
                </a:cubicBezTo>
                <a:cubicBezTo>
                  <a:pt x="43" y="68"/>
                  <a:pt x="41" y="67"/>
                  <a:pt x="41" y="68"/>
                </a:cubicBezTo>
                <a:cubicBezTo>
                  <a:pt x="43" y="69"/>
                  <a:pt x="42" y="68"/>
                  <a:pt x="44" y="68"/>
                </a:cubicBezTo>
                <a:close/>
                <a:moveTo>
                  <a:pt x="44" y="79"/>
                </a:moveTo>
                <a:cubicBezTo>
                  <a:pt x="45" y="78"/>
                  <a:pt x="47" y="78"/>
                  <a:pt x="47" y="77"/>
                </a:cubicBezTo>
                <a:cubicBezTo>
                  <a:pt x="47" y="76"/>
                  <a:pt x="47" y="76"/>
                  <a:pt x="47" y="76"/>
                </a:cubicBezTo>
                <a:cubicBezTo>
                  <a:pt x="45" y="76"/>
                  <a:pt x="45" y="77"/>
                  <a:pt x="44" y="77"/>
                </a:cubicBezTo>
                <a:cubicBezTo>
                  <a:pt x="45" y="77"/>
                  <a:pt x="45" y="77"/>
                  <a:pt x="45" y="78"/>
                </a:cubicBezTo>
                <a:cubicBezTo>
                  <a:pt x="44" y="77"/>
                  <a:pt x="43" y="79"/>
                  <a:pt x="44" y="79"/>
                </a:cubicBezTo>
                <a:close/>
                <a:moveTo>
                  <a:pt x="45" y="74"/>
                </a:moveTo>
                <a:cubicBezTo>
                  <a:pt x="45" y="74"/>
                  <a:pt x="44" y="74"/>
                  <a:pt x="44" y="74"/>
                </a:cubicBezTo>
                <a:cubicBezTo>
                  <a:pt x="44" y="75"/>
                  <a:pt x="44" y="76"/>
                  <a:pt x="43" y="76"/>
                </a:cubicBezTo>
                <a:cubicBezTo>
                  <a:pt x="45" y="77"/>
                  <a:pt x="46" y="74"/>
                  <a:pt x="45" y="74"/>
                </a:cubicBezTo>
                <a:close/>
                <a:moveTo>
                  <a:pt x="48" y="72"/>
                </a:moveTo>
                <a:cubicBezTo>
                  <a:pt x="50" y="70"/>
                  <a:pt x="51" y="69"/>
                  <a:pt x="55" y="68"/>
                </a:cubicBezTo>
                <a:cubicBezTo>
                  <a:pt x="54" y="67"/>
                  <a:pt x="55" y="66"/>
                  <a:pt x="54" y="66"/>
                </a:cubicBezTo>
                <a:cubicBezTo>
                  <a:pt x="53" y="67"/>
                  <a:pt x="53" y="62"/>
                  <a:pt x="50" y="63"/>
                </a:cubicBezTo>
                <a:cubicBezTo>
                  <a:pt x="47" y="65"/>
                  <a:pt x="44" y="69"/>
                  <a:pt x="43" y="70"/>
                </a:cubicBezTo>
                <a:cubicBezTo>
                  <a:pt x="44" y="72"/>
                  <a:pt x="46" y="71"/>
                  <a:pt x="48" y="72"/>
                </a:cubicBezTo>
                <a:close/>
                <a:moveTo>
                  <a:pt x="50" y="78"/>
                </a:moveTo>
                <a:cubicBezTo>
                  <a:pt x="52" y="79"/>
                  <a:pt x="50" y="83"/>
                  <a:pt x="53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1"/>
                  <a:pt x="52" y="80"/>
                  <a:pt x="52" y="78"/>
                </a:cubicBezTo>
                <a:cubicBezTo>
                  <a:pt x="51" y="77"/>
                  <a:pt x="50" y="78"/>
                  <a:pt x="50" y="78"/>
                </a:cubicBezTo>
                <a:close/>
                <a:moveTo>
                  <a:pt x="59" y="62"/>
                </a:moveTo>
                <a:cubicBezTo>
                  <a:pt x="57" y="62"/>
                  <a:pt x="57" y="62"/>
                  <a:pt x="57" y="62"/>
                </a:cubicBezTo>
                <a:cubicBezTo>
                  <a:pt x="57" y="63"/>
                  <a:pt x="56" y="63"/>
                  <a:pt x="56" y="64"/>
                </a:cubicBezTo>
                <a:cubicBezTo>
                  <a:pt x="58" y="66"/>
                  <a:pt x="59" y="64"/>
                  <a:pt x="59" y="62"/>
                </a:cubicBezTo>
                <a:close/>
                <a:moveTo>
                  <a:pt x="58" y="68"/>
                </a:moveTo>
                <a:cubicBezTo>
                  <a:pt x="60" y="69"/>
                  <a:pt x="67" y="66"/>
                  <a:pt x="64" y="64"/>
                </a:cubicBezTo>
                <a:cubicBezTo>
                  <a:pt x="64" y="64"/>
                  <a:pt x="61" y="66"/>
                  <a:pt x="62" y="64"/>
                </a:cubicBezTo>
                <a:cubicBezTo>
                  <a:pt x="61" y="65"/>
                  <a:pt x="59" y="68"/>
                  <a:pt x="58" y="68"/>
                </a:cubicBezTo>
                <a:close/>
                <a:moveTo>
                  <a:pt x="63" y="75"/>
                </a:moveTo>
                <a:cubicBezTo>
                  <a:pt x="65" y="75"/>
                  <a:pt x="67" y="75"/>
                  <a:pt x="67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5" y="74"/>
                  <a:pt x="63" y="73"/>
                  <a:pt x="63" y="75"/>
                </a:cubicBezTo>
                <a:close/>
                <a:moveTo>
                  <a:pt x="64" y="79"/>
                </a:moveTo>
                <a:cubicBezTo>
                  <a:pt x="65" y="82"/>
                  <a:pt x="67" y="82"/>
                  <a:pt x="65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3"/>
                  <a:pt x="68" y="82"/>
                  <a:pt x="68" y="81"/>
                </a:cubicBezTo>
                <a:cubicBezTo>
                  <a:pt x="69" y="80"/>
                  <a:pt x="69" y="82"/>
                  <a:pt x="70" y="81"/>
                </a:cubicBezTo>
                <a:cubicBezTo>
                  <a:pt x="71" y="79"/>
                  <a:pt x="69" y="79"/>
                  <a:pt x="70" y="76"/>
                </a:cubicBezTo>
                <a:cubicBezTo>
                  <a:pt x="69" y="76"/>
                  <a:pt x="70" y="75"/>
                  <a:pt x="68" y="75"/>
                </a:cubicBezTo>
                <a:cubicBezTo>
                  <a:pt x="69" y="77"/>
                  <a:pt x="68" y="78"/>
                  <a:pt x="69" y="80"/>
                </a:cubicBezTo>
                <a:cubicBezTo>
                  <a:pt x="67" y="81"/>
                  <a:pt x="67" y="80"/>
                  <a:pt x="66" y="79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78"/>
                  <a:pt x="67" y="78"/>
                  <a:pt x="67" y="77"/>
                </a:cubicBezTo>
                <a:cubicBezTo>
                  <a:pt x="65" y="76"/>
                  <a:pt x="65" y="79"/>
                  <a:pt x="64" y="79"/>
                </a:cubicBezTo>
                <a:close/>
                <a:moveTo>
                  <a:pt x="65" y="87"/>
                </a:moveTo>
                <a:cubicBezTo>
                  <a:pt x="66" y="87"/>
                  <a:pt x="65" y="89"/>
                  <a:pt x="67" y="88"/>
                </a:cubicBezTo>
                <a:cubicBezTo>
                  <a:pt x="66" y="85"/>
                  <a:pt x="67" y="87"/>
                  <a:pt x="68" y="85"/>
                </a:cubicBezTo>
                <a:cubicBezTo>
                  <a:pt x="67" y="85"/>
                  <a:pt x="67" y="84"/>
                  <a:pt x="65" y="85"/>
                </a:cubicBezTo>
                <a:cubicBezTo>
                  <a:pt x="66" y="86"/>
                  <a:pt x="66" y="86"/>
                  <a:pt x="65" y="87"/>
                </a:cubicBezTo>
                <a:close/>
                <a:moveTo>
                  <a:pt x="65" y="96"/>
                </a:moveTo>
                <a:cubicBezTo>
                  <a:pt x="65" y="97"/>
                  <a:pt x="66" y="98"/>
                  <a:pt x="67" y="97"/>
                </a:cubicBezTo>
                <a:cubicBezTo>
                  <a:pt x="67" y="96"/>
                  <a:pt x="66" y="96"/>
                  <a:pt x="65" y="96"/>
                </a:cubicBezTo>
                <a:close/>
                <a:moveTo>
                  <a:pt x="76" y="118"/>
                </a:moveTo>
                <a:cubicBezTo>
                  <a:pt x="77" y="121"/>
                  <a:pt x="74" y="122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5"/>
                  <a:pt x="74" y="125"/>
                  <a:pt x="75" y="125"/>
                </a:cubicBezTo>
                <a:cubicBezTo>
                  <a:pt x="76" y="123"/>
                  <a:pt x="76" y="120"/>
                  <a:pt x="79" y="118"/>
                </a:cubicBezTo>
                <a:cubicBezTo>
                  <a:pt x="78" y="118"/>
                  <a:pt x="81" y="118"/>
                  <a:pt x="80" y="117"/>
                </a:cubicBezTo>
                <a:cubicBezTo>
                  <a:pt x="78" y="117"/>
                  <a:pt x="78" y="118"/>
                  <a:pt x="76" y="118"/>
                </a:cubicBezTo>
                <a:close/>
                <a:moveTo>
                  <a:pt x="70" y="126"/>
                </a:moveTo>
                <a:cubicBezTo>
                  <a:pt x="71" y="125"/>
                  <a:pt x="72" y="126"/>
                  <a:pt x="73" y="125"/>
                </a:cubicBezTo>
                <a:cubicBezTo>
                  <a:pt x="71" y="125"/>
                  <a:pt x="73" y="124"/>
                  <a:pt x="73" y="123"/>
                </a:cubicBezTo>
                <a:cubicBezTo>
                  <a:pt x="71" y="123"/>
                  <a:pt x="71" y="125"/>
                  <a:pt x="70" y="124"/>
                </a:cubicBezTo>
                <a:lnTo>
                  <a:pt x="70" y="126"/>
                </a:lnTo>
                <a:close/>
                <a:moveTo>
                  <a:pt x="71" y="135"/>
                </a:moveTo>
                <a:cubicBezTo>
                  <a:pt x="73" y="133"/>
                  <a:pt x="75" y="131"/>
                  <a:pt x="76" y="128"/>
                </a:cubicBezTo>
                <a:cubicBezTo>
                  <a:pt x="73" y="128"/>
                  <a:pt x="71" y="133"/>
                  <a:pt x="71" y="135"/>
                </a:cubicBezTo>
                <a:close/>
                <a:moveTo>
                  <a:pt x="82" y="150"/>
                </a:moveTo>
                <a:cubicBezTo>
                  <a:pt x="82" y="152"/>
                  <a:pt x="84" y="152"/>
                  <a:pt x="86" y="152"/>
                </a:cubicBezTo>
                <a:cubicBezTo>
                  <a:pt x="87" y="149"/>
                  <a:pt x="89" y="147"/>
                  <a:pt x="88" y="144"/>
                </a:cubicBezTo>
                <a:cubicBezTo>
                  <a:pt x="86" y="145"/>
                  <a:pt x="84" y="147"/>
                  <a:pt x="83" y="150"/>
                </a:cubicBezTo>
                <a:cubicBezTo>
                  <a:pt x="84" y="150"/>
                  <a:pt x="83" y="148"/>
                  <a:pt x="85" y="149"/>
                </a:cubicBezTo>
                <a:cubicBezTo>
                  <a:pt x="84" y="149"/>
                  <a:pt x="84" y="151"/>
                  <a:pt x="82" y="150"/>
                </a:cubicBezTo>
                <a:close/>
                <a:moveTo>
                  <a:pt x="91" y="136"/>
                </a:moveTo>
                <a:cubicBezTo>
                  <a:pt x="89" y="135"/>
                  <a:pt x="91" y="135"/>
                  <a:pt x="91" y="133"/>
                </a:cubicBezTo>
                <a:cubicBezTo>
                  <a:pt x="90" y="132"/>
                  <a:pt x="89" y="134"/>
                  <a:pt x="88" y="13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8" y="134"/>
                  <a:pt x="89" y="134"/>
                  <a:pt x="88" y="136"/>
                </a:cubicBezTo>
                <a:cubicBezTo>
                  <a:pt x="87" y="137"/>
                  <a:pt x="85" y="139"/>
                  <a:pt x="84" y="138"/>
                </a:cubicBezTo>
                <a:cubicBezTo>
                  <a:pt x="86" y="139"/>
                  <a:pt x="83" y="142"/>
                  <a:pt x="83" y="144"/>
                </a:cubicBezTo>
                <a:cubicBezTo>
                  <a:pt x="83" y="144"/>
                  <a:pt x="84" y="144"/>
                  <a:pt x="84" y="144"/>
                </a:cubicBezTo>
                <a:cubicBezTo>
                  <a:pt x="86" y="141"/>
                  <a:pt x="87" y="137"/>
                  <a:pt x="91" y="136"/>
                </a:cubicBezTo>
                <a:close/>
                <a:moveTo>
                  <a:pt x="89" y="146"/>
                </a:moveTo>
                <a:cubicBezTo>
                  <a:pt x="91" y="146"/>
                  <a:pt x="91" y="143"/>
                  <a:pt x="92" y="142"/>
                </a:cubicBezTo>
                <a:cubicBezTo>
                  <a:pt x="90" y="142"/>
                  <a:pt x="89" y="144"/>
                  <a:pt x="89" y="146"/>
                </a:cubicBezTo>
                <a:close/>
                <a:moveTo>
                  <a:pt x="96" y="135"/>
                </a:moveTo>
                <a:cubicBezTo>
                  <a:pt x="96" y="133"/>
                  <a:pt x="95" y="133"/>
                  <a:pt x="94" y="133"/>
                </a:cubicBezTo>
                <a:cubicBezTo>
                  <a:pt x="94" y="134"/>
                  <a:pt x="95" y="135"/>
                  <a:pt x="96" y="135"/>
                </a:cubicBezTo>
                <a:close/>
                <a:moveTo>
                  <a:pt x="113" y="123"/>
                </a:moveTo>
                <a:cubicBezTo>
                  <a:pt x="113" y="122"/>
                  <a:pt x="114" y="119"/>
                  <a:pt x="112" y="120"/>
                </a:cubicBezTo>
                <a:cubicBezTo>
                  <a:pt x="113" y="120"/>
                  <a:pt x="112" y="122"/>
                  <a:pt x="113" y="123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3" y="123"/>
                  <a:pt x="113" y="123"/>
                  <a:pt x="113" y="123"/>
                </a:cubicBezTo>
                <a:close/>
                <a:moveTo>
                  <a:pt x="116" y="134"/>
                </a:moveTo>
                <a:cubicBezTo>
                  <a:pt x="117" y="134"/>
                  <a:pt x="117" y="133"/>
                  <a:pt x="118" y="134"/>
                </a:cubicBezTo>
                <a:cubicBezTo>
                  <a:pt x="117" y="132"/>
                  <a:pt x="119" y="133"/>
                  <a:pt x="119" y="131"/>
                </a:cubicBezTo>
                <a:cubicBezTo>
                  <a:pt x="118" y="131"/>
                  <a:pt x="118" y="130"/>
                  <a:pt x="117" y="129"/>
                </a:cubicBezTo>
                <a:cubicBezTo>
                  <a:pt x="117" y="131"/>
                  <a:pt x="117" y="132"/>
                  <a:pt x="115" y="132"/>
                </a:cubicBezTo>
                <a:cubicBezTo>
                  <a:pt x="115" y="129"/>
                  <a:pt x="117" y="128"/>
                  <a:pt x="117" y="126"/>
                </a:cubicBezTo>
                <a:cubicBezTo>
                  <a:pt x="115" y="127"/>
                  <a:pt x="115" y="126"/>
                  <a:pt x="114" y="126"/>
                </a:cubicBezTo>
                <a:cubicBezTo>
                  <a:pt x="114" y="129"/>
                  <a:pt x="114" y="129"/>
                  <a:pt x="113" y="130"/>
                </a:cubicBezTo>
                <a:cubicBezTo>
                  <a:pt x="114" y="133"/>
                  <a:pt x="117" y="131"/>
                  <a:pt x="116" y="134"/>
                </a:cubicBezTo>
                <a:close/>
                <a:moveTo>
                  <a:pt x="115" y="140"/>
                </a:moveTo>
                <a:cubicBezTo>
                  <a:pt x="114" y="141"/>
                  <a:pt x="113" y="142"/>
                  <a:pt x="113" y="143"/>
                </a:cubicBezTo>
                <a:cubicBezTo>
                  <a:pt x="116" y="144"/>
                  <a:pt x="115" y="141"/>
                  <a:pt x="115" y="140"/>
                </a:cubicBezTo>
                <a:close/>
                <a:moveTo>
                  <a:pt x="116" y="137"/>
                </a:moveTo>
                <a:cubicBezTo>
                  <a:pt x="116" y="136"/>
                  <a:pt x="118" y="136"/>
                  <a:pt x="118" y="135"/>
                </a:cubicBezTo>
                <a:cubicBezTo>
                  <a:pt x="117" y="135"/>
                  <a:pt x="115" y="136"/>
                  <a:pt x="116" y="137"/>
                </a:cubicBezTo>
                <a:close/>
                <a:moveTo>
                  <a:pt x="121" y="134"/>
                </a:moveTo>
                <a:cubicBezTo>
                  <a:pt x="120" y="134"/>
                  <a:pt x="120" y="133"/>
                  <a:pt x="120" y="133"/>
                </a:cubicBezTo>
                <a:cubicBezTo>
                  <a:pt x="119" y="133"/>
                  <a:pt x="118" y="133"/>
                  <a:pt x="118" y="134"/>
                </a:cubicBezTo>
                <a:cubicBezTo>
                  <a:pt x="119" y="133"/>
                  <a:pt x="120" y="134"/>
                  <a:pt x="121" y="134"/>
                </a:cubicBezTo>
                <a:close/>
                <a:moveTo>
                  <a:pt x="146" y="99"/>
                </a:moveTo>
                <a:cubicBezTo>
                  <a:pt x="143" y="98"/>
                  <a:pt x="139" y="99"/>
                  <a:pt x="135" y="101"/>
                </a:cubicBezTo>
                <a:cubicBezTo>
                  <a:pt x="136" y="102"/>
                  <a:pt x="135" y="102"/>
                  <a:pt x="134" y="102"/>
                </a:cubicBezTo>
                <a:cubicBezTo>
                  <a:pt x="136" y="103"/>
                  <a:pt x="136" y="103"/>
                  <a:pt x="137" y="104"/>
                </a:cubicBezTo>
                <a:cubicBezTo>
                  <a:pt x="140" y="102"/>
                  <a:pt x="143" y="100"/>
                  <a:pt x="146" y="99"/>
                </a:cubicBezTo>
                <a:close/>
                <a:moveTo>
                  <a:pt x="147" y="93"/>
                </a:moveTo>
                <a:cubicBezTo>
                  <a:pt x="146" y="92"/>
                  <a:pt x="146" y="93"/>
                  <a:pt x="145" y="92"/>
                </a:cubicBezTo>
                <a:cubicBezTo>
                  <a:pt x="145" y="94"/>
                  <a:pt x="141" y="93"/>
                  <a:pt x="143" y="95"/>
                </a:cubicBezTo>
                <a:cubicBezTo>
                  <a:pt x="143" y="94"/>
                  <a:pt x="143" y="94"/>
                  <a:pt x="144" y="94"/>
                </a:cubicBezTo>
                <a:cubicBezTo>
                  <a:pt x="144" y="95"/>
                  <a:pt x="143" y="97"/>
                  <a:pt x="145" y="97"/>
                </a:cubicBezTo>
                <a:cubicBezTo>
                  <a:pt x="145" y="94"/>
                  <a:pt x="147" y="94"/>
                  <a:pt x="147" y="93"/>
                </a:cubicBezTo>
                <a:close/>
                <a:moveTo>
                  <a:pt x="147" y="96"/>
                </a:moveTo>
                <a:cubicBezTo>
                  <a:pt x="148" y="100"/>
                  <a:pt x="152" y="96"/>
                  <a:pt x="152" y="94"/>
                </a:cubicBezTo>
                <a:cubicBezTo>
                  <a:pt x="151" y="95"/>
                  <a:pt x="151" y="92"/>
                  <a:pt x="150" y="94"/>
                </a:cubicBezTo>
                <a:cubicBezTo>
                  <a:pt x="151" y="95"/>
                  <a:pt x="149" y="96"/>
                  <a:pt x="147" y="96"/>
                </a:cubicBezTo>
                <a:close/>
                <a:moveTo>
                  <a:pt x="166" y="55"/>
                </a:moveTo>
                <a:cubicBezTo>
                  <a:pt x="166" y="53"/>
                  <a:pt x="165" y="50"/>
                  <a:pt x="165" y="48"/>
                </a:cubicBezTo>
                <a:cubicBezTo>
                  <a:pt x="163" y="48"/>
                  <a:pt x="163" y="50"/>
                  <a:pt x="161" y="50"/>
                </a:cubicBezTo>
                <a:cubicBezTo>
                  <a:pt x="163" y="53"/>
                  <a:pt x="159" y="51"/>
                  <a:pt x="160" y="52"/>
                </a:cubicBezTo>
                <a:cubicBezTo>
                  <a:pt x="161" y="54"/>
                  <a:pt x="164" y="54"/>
                  <a:pt x="166" y="55"/>
                </a:cubicBezTo>
                <a:close/>
                <a:moveTo>
                  <a:pt x="138" y="10"/>
                </a:moveTo>
                <a:cubicBezTo>
                  <a:pt x="142" y="11"/>
                  <a:pt x="146" y="14"/>
                  <a:pt x="150" y="13"/>
                </a:cubicBezTo>
                <a:cubicBezTo>
                  <a:pt x="149" y="14"/>
                  <a:pt x="149" y="12"/>
                  <a:pt x="149" y="11"/>
                </a:cubicBezTo>
                <a:cubicBezTo>
                  <a:pt x="150" y="11"/>
                  <a:pt x="144" y="9"/>
                  <a:pt x="141" y="9"/>
                </a:cubicBezTo>
                <a:cubicBezTo>
                  <a:pt x="140" y="11"/>
                  <a:pt x="139" y="9"/>
                  <a:pt x="138" y="10"/>
                </a:cubicBezTo>
                <a:close/>
                <a:moveTo>
                  <a:pt x="132" y="18"/>
                </a:moveTo>
                <a:cubicBezTo>
                  <a:pt x="132" y="20"/>
                  <a:pt x="134" y="21"/>
                  <a:pt x="132" y="22"/>
                </a:cubicBezTo>
                <a:cubicBezTo>
                  <a:pt x="135" y="22"/>
                  <a:pt x="138" y="19"/>
                  <a:pt x="140" y="17"/>
                </a:cubicBezTo>
                <a:cubicBezTo>
                  <a:pt x="137" y="18"/>
                  <a:pt x="139" y="16"/>
                  <a:pt x="137" y="16"/>
                </a:cubicBezTo>
                <a:cubicBezTo>
                  <a:pt x="136" y="17"/>
                  <a:pt x="134" y="17"/>
                  <a:pt x="132" y="18"/>
                </a:cubicBezTo>
                <a:close/>
                <a:moveTo>
                  <a:pt x="129" y="15"/>
                </a:moveTo>
                <a:cubicBezTo>
                  <a:pt x="129" y="16"/>
                  <a:pt x="130" y="16"/>
                  <a:pt x="130" y="17"/>
                </a:cubicBezTo>
                <a:cubicBezTo>
                  <a:pt x="132" y="16"/>
                  <a:pt x="134" y="16"/>
                  <a:pt x="134" y="14"/>
                </a:cubicBezTo>
                <a:cubicBezTo>
                  <a:pt x="132" y="15"/>
                  <a:pt x="131" y="14"/>
                  <a:pt x="129" y="15"/>
                </a:cubicBezTo>
                <a:close/>
                <a:moveTo>
                  <a:pt x="104" y="35"/>
                </a:moveTo>
                <a:cubicBezTo>
                  <a:pt x="105" y="36"/>
                  <a:pt x="107" y="36"/>
                  <a:pt x="109" y="35"/>
                </a:cubicBezTo>
                <a:cubicBezTo>
                  <a:pt x="108" y="37"/>
                  <a:pt x="110" y="36"/>
                  <a:pt x="110" y="38"/>
                </a:cubicBezTo>
                <a:cubicBezTo>
                  <a:pt x="113" y="38"/>
                  <a:pt x="114" y="36"/>
                  <a:pt x="115" y="34"/>
                </a:cubicBezTo>
                <a:cubicBezTo>
                  <a:pt x="116" y="34"/>
                  <a:pt x="115" y="36"/>
                  <a:pt x="116" y="36"/>
                </a:cubicBezTo>
                <a:cubicBezTo>
                  <a:pt x="117" y="34"/>
                  <a:pt x="116" y="34"/>
                  <a:pt x="117" y="32"/>
                </a:cubicBezTo>
                <a:cubicBezTo>
                  <a:pt x="117" y="33"/>
                  <a:pt x="117" y="35"/>
                  <a:pt x="118" y="34"/>
                </a:cubicBezTo>
                <a:cubicBezTo>
                  <a:pt x="120" y="33"/>
                  <a:pt x="121" y="29"/>
                  <a:pt x="123" y="30"/>
                </a:cubicBezTo>
                <a:cubicBezTo>
                  <a:pt x="125" y="26"/>
                  <a:pt x="130" y="24"/>
                  <a:pt x="131" y="24"/>
                </a:cubicBezTo>
                <a:cubicBezTo>
                  <a:pt x="132" y="23"/>
                  <a:pt x="131" y="20"/>
                  <a:pt x="130" y="19"/>
                </a:cubicBezTo>
                <a:cubicBezTo>
                  <a:pt x="128" y="20"/>
                  <a:pt x="127" y="22"/>
                  <a:pt x="124" y="23"/>
                </a:cubicBezTo>
                <a:cubicBezTo>
                  <a:pt x="124" y="22"/>
                  <a:pt x="125" y="21"/>
                  <a:pt x="124" y="22"/>
                </a:cubicBezTo>
                <a:cubicBezTo>
                  <a:pt x="124" y="23"/>
                  <a:pt x="123" y="25"/>
                  <a:pt x="122" y="25"/>
                </a:cubicBezTo>
                <a:cubicBezTo>
                  <a:pt x="121" y="25"/>
                  <a:pt x="121" y="30"/>
                  <a:pt x="118" y="30"/>
                </a:cubicBezTo>
                <a:cubicBezTo>
                  <a:pt x="117" y="31"/>
                  <a:pt x="117" y="32"/>
                  <a:pt x="118" y="32"/>
                </a:cubicBezTo>
                <a:cubicBezTo>
                  <a:pt x="117" y="32"/>
                  <a:pt x="116" y="32"/>
                  <a:pt x="116" y="31"/>
                </a:cubicBezTo>
                <a:cubicBezTo>
                  <a:pt x="117" y="30"/>
                  <a:pt x="117" y="29"/>
                  <a:pt x="119" y="29"/>
                </a:cubicBezTo>
                <a:cubicBezTo>
                  <a:pt x="116" y="29"/>
                  <a:pt x="119" y="26"/>
                  <a:pt x="119" y="26"/>
                </a:cubicBezTo>
                <a:cubicBezTo>
                  <a:pt x="119" y="26"/>
                  <a:pt x="119" y="26"/>
                  <a:pt x="120" y="26"/>
                </a:cubicBezTo>
                <a:cubicBezTo>
                  <a:pt x="119" y="27"/>
                  <a:pt x="118" y="27"/>
                  <a:pt x="118" y="29"/>
                </a:cubicBezTo>
                <a:cubicBezTo>
                  <a:pt x="120" y="28"/>
                  <a:pt x="120" y="27"/>
                  <a:pt x="120" y="25"/>
                </a:cubicBezTo>
                <a:cubicBezTo>
                  <a:pt x="122" y="24"/>
                  <a:pt x="125" y="18"/>
                  <a:pt x="129" y="18"/>
                </a:cubicBezTo>
                <a:cubicBezTo>
                  <a:pt x="128" y="18"/>
                  <a:pt x="128" y="17"/>
                  <a:pt x="127" y="17"/>
                </a:cubicBezTo>
                <a:cubicBezTo>
                  <a:pt x="129" y="17"/>
                  <a:pt x="128" y="15"/>
                  <a:pt x="129" y="15"/>
                </a:cubicBezTo>
                <a:cubicBezTo>
                  <a:pt x="128" y="14"/>
                  <a:pt x="127" y="14"/>
                  <a:pt x="127" y="13"/>
                </a:cubicBezTo>
                <a:cubicBezTo>
                  <a:pt x="129" y="13"/>
                  <a:pt x="130" y="13"/>
                  <a:pt x="131" y="12"/>
                </a:cubicBezTo>
                <a:cubicBezTo>
                  <a:pt x="129" y="11"/>
                  <a:pt x="128" y="12"/>
                  <a:pt x="127" y="12"/>
                </a:cubicBezTo>
                <a:cubicBezTo>
                  <a:pt x="127" y="14"/>
                  <a:pt x="128" y="15"/>
                  <a:pt x="127" y="17"/>
                </a:cubicBezTo>
                <a:cubicBezTo>
                  <a:pt x="126" y="16"/>
                  <a:pt x="125" y="15"/>
                  <a:pt x="124" y="15"/>
                </a:cubicBezTo>
                <a:cubicBezTo>
                  <a:pt x="122" y="16"/>
                  <a:pt x="119" y="17"/>
                  <a:pt x="116" y="17"/>
                </a:cubicBezTo>
                <a:cubicBezTo>
                  <a:pt x="115" y="19"/>
                  <a:pt x="117" y="18"/>
                  <a:pt x="117" y="20"/>
                </a:cubicBezTo>
                <a:cubicBezTo>
                  <a:pt x="112" y="17"/>
                  <a:pt x="109" y="28"/>
                  <a:pt x="106" y="30"/>
                </a:cubicBezTo>
                <a:cubicBezTo>
                  <a:pt x="107" y="30"/>
                  <a:pt x="107" y="32"/>
                  <a:pt x="108" y="32"/>
                </a:cubicBezTo>
                <a:cubicBezTo>
                  <a:pt x="106" y="32"/>
                  <a:pt x="106" y="32"/>
                  <a:pt x="105" y="31"/>
                </a:cubicBezTo>
                <a:cubicBezTo>
                  <a:pt x="105" y="32"/>
                  <a:pt x="103" y="33"/>
                  <a:pt x="104" y="35"/>
                </a:cubicBezTo>
                <a:close/>
                <a:moveTo>
                  <a:pt x="112" y="47"/>
                </a:moveTo>
                <a:cubicBezTo>
                  <a:pt x="110" y="46"/>
                  <a:pt x="111" y="48"/>
                  <a:pt x="110" y="49"/>
                </a:cubicBezTo>
                <a:cubicBezTo>
                  <a:pt x="110" y="50"/>
                  <a:pt x="114" y="47"/>
                  <a:pt x="113" y="48"/>
                </a:cubicBezTo>
                <a:cubicBezTo>
                  <a:pt x="112" y="48"/>
                  <a:pt x="112" y="47"/>
                  <a:pt x="112" y="47"/>
                </a:cubicBezTo>
                <a:close/>
                <a:moveTo>
                  <a:pt x="114" y="39"/>
                </a:moveTo>
                <a:cubicBezTo>
                  <a:pt x="111" y="40"/>
                  <a:pt x="110" y="42"/>
                  <a:pt x="108" y="43"/>
                </a:cubicBezTo>
                <a:cubicBezTo>
                  <a:pt x="110" y="43"/>
                  <a:pt x="109" y="44"/>
                  <a:pt x="111" y="43"/>
                </a:cubicBezTo>
                <a:cubicBezTo>
                  <a:pt x="111" y="43"/>
                  <a:pt x="112" y="42"/>
                  <a:pt x="112" y="43"/>
                </a:cubicBezTo>
                <a:cubicBezTo>
                  <a:pt x="113" y="42"/>
                  <a:pt x="112" y="41"/>
                  <a:pt x="112" y="41"/>
                </a:cubicBezTo>
                <a:cubicBezTo>
                  <a:pt x="112" y="40"/>
                  <a:pt x="115" y="41"/>
                  <a:pt x="114" y="39"/>
                </a:cubicBezTo>
                <a:close/>
                <a:moveTo>
                  <a:pt x="96" y="54"/>
                </a:moveTo>
                <a:cubicBezTo>
                  <a:pt x="97" y="53"/>
                  <a:pt x="98" y="54"/>
                  <a:pt x="98" y="53"/>
                </a:cubicBezTo>
                <a:cubicBezTo>
                  <a:pt x="99" y="52"/>
                  <a:pt x="101" y="51"/>
                  <a:pt x="103" y="50"/>
                </a:cubicBezTo>
                <a:cubicBezTo>
                  <a:pt x="103" y="48"/>
                  <a:pt x="102" y="48"/>
                  <a:pt x="101" y="47"/>
                </a:cubicBezTo>
                <a:cubicBezTo>
                  <a:pt x="101" y="49"/>
                  <a:pt x="99" y="50"/>
                  <a:pt x="97" y="51"/>
                </a:cubicBezTo>
                <a:cubicBezTo>
                  <a:pt x="98" y="53"/>
                  <a:pt x="96" y="52"/>
                  <a:pt x="96" y="54"/>
                </a:cubicBezTo>
                <a:close/>
                <a:moveTo>
                  <a:pt x="105" y="43"/>
                </a:moveTo>
                <a:cubicBezTo>
                  <a:pt x="106" y="40"/>
                  <a:pt x="108" y="41"/>
                  <a:pt x="110" y="38"/>
                </a:cubicBezTo>
                <a:cubicBezTo>
                  <a:pt x="108" y="39"/>
                  <a:pt x="108" y="38"/>
                  <a:pt x="107" y="38"/>
                </a:cubicBezTo>
                <a:cubicBezTo>
                  <a:pt x="107" y="39"/>
                  <a:pt x="108" y="39"/>
                  <a:pt x="108" y="39"/>
                </a:cubicBezTo>
                <a:cubicBezTo>
                  <a:pt x="105" y="40"/>
                  <a:pt x="102" y="40"/>
                  <a:pt x="101" y="42"/>
                </a:cubicBezTo>
                <a:cubicBezTo>
                  <a:pt x="102" y="42"/>
                  <a:pt x="103" y="43"/>
                  <a:pt x="105" y="43"/>
                </a:cubicBezTo>
                <a:close/>
                <a:moveTo>
                  <a:pt x="107" y="36"/>
                </a:moveTo>
                <a:cubicBezTo>
                  <a:pt x="105" y="36"/>
                  <a:pt x="105" y="37"/>
                  <a:pt x="104" y="37"/>
                </a:cubicBezTo>
                <a:cubicBezTo>
                  <a:pt x="104" y="38"/>
                  <a:pt x="104" y="39"/>
                  <a:pt x="105" y="39"/>
                </a:cubicBezTo>
                <a:cubicBezTo>
                  <a:pt x="105" y="38"/>
                  <a:pt x="108" y="36"/>
                  <a:pt x="107" y="36"/>
                </a:cubicBezTo>
                <a:close/>
                <a:moveTo>
                  <a:pt x="103" y="46"/>
                </a:moveTo>
                <a:cubicBezTo>
                  <a:pt x="103" y="48"/>
                  <a:pt x="107" y="48"/>
                  <a:pt x="106" y="46"/>
                </a:cubicBezTo>
                <a:lnTo>
                  <a:pt x="103" y="46"/>
                </a:lnTo>
                <a:close/>
                <a:moveTo>
                  <a:pt x="108" y="46"/>
                </a:moveTo>
                <a:cubicBezTo>
                  <a:pt x="108" y="44"/>
                  <a:pt x="108" y="44"/>
                  <a:pt x="108" y="42"/>
                </a:cubicBezTo>
                <a:cubicBezTo>
                  <a:pt x="107" y="43"/>
                  <a:pt x="106" y="44"/>
                  <a:pt x="106" y="45"/>
                </a:cubicBezTo>
                <a:cubicBezTo>
                  <a:pt x="107" y="45"/>
                  <a:pt x="106" y="46"/>
                  <a:pt x="108" y="46"/>
                </a:cubicBezTo>
                <a:close/>
                <a:moveTo>
                  <a:pt x="103" y="38"/>
                </a:moveTo>
                <a:cubicBezTo>
                  <a:pt x="102" y="38"/>
                  <a:pt x="100" y="39"/>
                  <a:pt x="101" y="40"/>
                </a:cubicBezTo>
                <a:cubicBezTo>
                  <a:pt x="102" y="40"/>
                  <a:pt x="105" y="39"/>
                  <a:pt x="103" y="38"/>
                </a:cubicBezTo>
                <a:close/>
                <a:moveTo>
                  <a:pt x="98" y="26"/>
                </a:moveTo>
                <a:cubicBezTo>
                  <a:pt x="100" y="24"/>
                  <a:pt x="102" y="23"/>
                  <a:pt x="103" y="21"/>
                </a:cubicBezTo>
                <a:cubicBezTo>
                  <a:pt x="102" y="21"/>
                  <a:pt x="102" y="23"/>
                  <a:pt x="100" y="22"/>
                </a:cubicBezTo>
                <a:cubicBezTo>
                  <a:pt x="100" y="24"/>
                  <a:pt x="98" y="25"/>
                  <a:pt x="98" y="26"/>
                </a:cubicBezTo>
                <a:close/>
                <a:moveTo>
                  <a:pt x="96" y="43"/>
                </a:moveTo>
                <a:cubicBezTo>
                  <a:pt x="96" y="43"/>
                  <a:pt x="96" y="42"/>
                  <a:pt x="96" y="43"/>
                </a:cubicBezTo>
                <a:cubicBezTo>
                  <a:pt x="93" y="44"/>
                  <a:pt x="97" y="45"/>
                  <a:pt x="95" y="46"/>
                </a:cubicBezTo>
                <a:cubicBezTo>
                  <a:pt x="88" y="48"/>
                  <a:pt x="86" y="59"/>
                  <a:pt x="82" y="66"/>
                </a:cubicBezTo>
                <a:cubicBezTo>
                  <a:pt x="78" y="66"/>
                  <a:pt x="83" y="62"/>
                  <a:pt x="82" y="62"/>
                </a:cubicBezTo>
                <a:cubicBezTo>
                  <a:pt x="80" y="61"/>
                  <a:pt x="85" y="59"/>
                  <a:pt x="84" y="57"/>
                </a:cubicBezTo>
                <a:cubicBezTo>
                  <a:pt x="86" y="57"/>
                  <a:pt x="86" y="54"/>
                  <a:pt x="87" y="52"/>
                </a:cubicBezTo>
                <a:cubicBezTo>
                  <a:pt x="85" y="53"/>
                  <a:pt x="85" y="55"/>
                  <a:pt x="83" y="55"/>
                </a:cubicBezTo>
                <a:cubicBezTo>
                  <a:pt x="82" y="60"/>
                  <a:pt x="78" y="62"/>
                  <a:pt x="76" y="66"/>
                </a:cubicBezTo>
                <a:cubicBezTo>
                  <a:pt x="79" y="66"/>
                  <a:pt x="79" y="67"/>
                  <a:pt x="81" y="66"/>
                </a:cubicBezTo>
                <a:cubicBezTo>
                  <a:pt x="83" y="69"/>
                  <a:pt x="86" y="70"/>
                  <a:pt x="87" y="73"/>
                </a:cubicBezTo>
                <a:cubicBezTo>
                  <a:pt x="89" y="72"/>
                  <a:pt x="89" y="74"/>
                  <a:pt x="90" y="73"/>
                </a:cubicBezTo>
                <a:cubicBezTo>
                  <a:pt x="88" y="73"/>
                  <a:pt x="89" y="70"/>
                  <a:pt x="91" y="71"/>
                </a:cubicBezTo>
                <a:cubicBezTo>
                  <a:pt x="92" y="73"/>
                  <a:pt x="90" y="74"/>
                  <a:pt x="89" y="75"/>
                </a:cubicBezTo>
                <a:cubicBezTo>
                  <a:pt x="90" y="75"/>
                  <a:pt x="88" y="77"/>
                  <a:pt x="90" y="77"/>
                </a:cubicBezTo>
                <a:cubicBezTo>
                  <a:pt x="90" y="76"/>
                  <a:pt x="91" y="75"/>
                  <a:pt x="92" y="74"/>
                </a:cubicBezTo>
                <a:cubicBezTo>
                  <a:pt x="93" y="76"/>
                  <a:pt x="97" y="78"/>
                  <a:pt x="98" y="80"/>
                </a:cubicBezTo>
                <a:cubicBezTo>
                  <a:pt x="99" y="81"/>
                  <a:pt x="100" y="79"/>
                  <a:pt x="100" y="80"/>
                </a:cubicBezTo>
                <a:cubicBezTo>
                  <a:pt x="100" y="81"/>
                  <a:pt x="99" y="80"/>
                  <a:pt x="99" y="81"/>
                </a:cubicBezTo>
                <a:cubicBezTo>
                  <a:pt x="99" y="81"/>
                  <a:pt x="100" y="81"/>
                  <a:pt x="100" y="81"/>
                </a:cubicBezTo>
                <a:cubicBezTo>
                  <a:pt x="97" y="81"/>
                  <a:pt x="96" y="80"/>
                  <a:pt x="95" y="78"/>
                </a:cubicBezTo>
                <a:cubicBezTo>
                  <a:pt x="93" y="78"/>
                  <a:pt x="93" y="81"/>
                  <a:pt x="91" y="81"/>
                </a:cubicBezTo>
                <a:cubicBezTo>
                  <a:pt x="90" y="84"/>
                  <a:pt x="92" y="84"/>
                  <a:pt x="93" y="85"/>
                </a:cubicBezTo>
                <a:cubicBezTo>
                  <a:pt x="92" y="86"/>
                  <a:pt x="91" y="86"/>
                  <a:pt x="90" y="88"/>
                </a:cubicBezTo>
                <a:cubicBezTo>
                  <a:pt x="92" y="88"/>
                  <a:pt x="92" y="86"/>
                  <a:pt x="93" y="86"/>
                </a:cubicBezTo>
                <a:cubicBezTo>
                  <a:pt x="94" y="87"/>
                  <a:pt x="96" y="88"/>
                  <a:pt x="95" y="90"/>
                </a:cubicBezTo>
                <a:cubicBezTo>
                  <a:pt x="96" y="90"/>
                  <a:pt x="97" y="89"/>
                  <a:pt x="97" y="90"/>
                </a:cubicBezTo>
                <a:cubicBezTo>
                  <a:pt x="97" y="90"/>
                  <a:pt x="97" y="90"/>
                  <a:pt x="98" y="90"/>
                </a:cubicBezTo>
                <a:cubicBezTo>
                  <a:pt x="98" y="90"/>
                  <a:pt x="98" y="89"/>
                  <a:pt x="98" y="89"/>
                </a:cubicBezTo>
                <a:cubicBezTo>
                  <a:pt x="97" y="89"/>
                  <a:pt x="97" y="89"/>
                  <a:pt x="97" y="88"/>
                </a:cubicBezTo>
                <a:cubicBezTo>
                  <a:pt x="98" y="89"/>
                  <a:pt x="98" y="85"/>
                  <a:pt x="100" y="85"/>
                </a:cubicBezTo>
                <a:cubicBezTo>
                  <a:pt x="98" y="85"/>
                  <a:pt x="101" y="81"/>
                  <a:pt x="102" y="81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4" y="79"/>
                  <a:pt x="103" y="78"/>
                  <a:pt x="102" y="78"/>
                </a:cubicBezTo>
                <a:cubicBezTo>
                  <a:pt x="103" y="77"/>
                  <a:pt x="103" y="76"/>
                  <a:pt x="104" y="75"/>
                </a:cubicBezTo>
                <a:cubicBezTo>
                  <a:pt x="103" y="75"/>
                  <a:pt x="103" y="75"/>
                  <a:pt x="102" y="75"/>
                </a:cubicBezTo>
                <a:cubicBezTo>
                  <a:pt x="102" y="75"/>
                  <a:pt x="102" y="76"/>
                  <a:pt x="102" y="76"/>
                </a:cubicBezTo>
                <a:cubicBezTo>
                  <a:pt x="101" y="76"/>
                  <a:pt x="101" y="75"/>
                  <a:pt x="101" y="75"/>
                </a:cubicBezTo>
                <a:cubicBezTo>
                  <a:pt x="99" y="75"/>
                  <a:pt x="99" y="75"/>
                  <a:pt x="98" y="75"/>
                </a:cubicBezTo>
                <a:cubicBezTo>
                  <a:pt x="98" y="76"/>
                  <a:pt x="96" y="75"/>
                  <a:pt x="96" y="77"/>
                </a:cubicBezTo>
                <a:cubicBezTo>
                  <a:pt x="96" y="75"/>
                  <a:pt x="98" y="74"/>
                  <a:pt x="96" y="73"/>
                </a:cubicBezTo>
                <a:cubicBezTo>
                  <a:pt x="97" y="73"/>
                  <a:pt x="97" y="72"/>
                  <a:pt x="99" y="73"/>
                </a:cubicBezTo>
                <a:cubicBezTo>
                  <a:pt x="100" y="71"/>
                  <a:pt x="100" y="69"/>
                  <a:pt x="101" y="67"/>
                </a:cubicBezTo>
                <a:cubicBezTo>
                  <a:pt x="101" y="68"/>
                  <a:pt x="103" y="70"/>
                  <a:pt x="103" y="68"/>
                </a:cubicBezTo>
                <a:cubicBezTo>
                  <a:pt x="101" y="68"/>
                  <a:pt x="105" y="67"/>
                  <a:pt x="103" y="66"/>
                </a:cubicBezTo>
                <a:cubicBezTo>
                  <a:pt x="104" y="66"/>
                  <a:pt x="104" y="65"/>
                  <a:pt x="105" y="65"/>
                </a:cubicBezTo>
                <a:cubicBezTo>
                  <a:pt x="105" y="66"/>
                  <a:pt x="106" y="66"/>
                  <a:pt x="106" y="67"/>
                </a:cubicBezTo>
                <a:cubicBezTo>
                  <a:pt x="103" y="68"/>
                  <a:pt x="105" y="70"/>
                  <a:pt x="104" y="72"/>
                </a:cubicBezTo>
                <a:cubicBezTo>
                  <a:pt x="103" y="72"/>
                  <a:pt x="103" y="72"/>
                  <a:pt x="104" y="71"/>
                </a:cubicBezTo>
                <a:cubicBezTo>
                  <a:pt x="101" y="70"/>
                  <a:pt x="102" y="73"/>
                  <a:pt x="100" y="73"/>
                </a:cubicBezTo>
                <a:cubicBezTo>
                  <a:pt x="104" y="73"/>
                  <a:pt x="102" y="74"/>
                  <a:pt x="105" y="74"/>
                </a:cubicBezTo>
                <a:cubicBezTo>
                  <a:pt x="108" y="70"/>
                  <a:pt x="111" y="67"/>
                  <a:pt x="114" y="63"/>
                </a:cubicBezTo>
                <a:cubicBezTo>
                  <a:pt x="112" y="63"/>
                  <a:pt x="114" y="62"/>
                  <a:pt x="113" y="62"/>
                </a:cubicBezTo>
                <a:cubicBezTo>
                  <a:pt x="113" y="62"/>
                  <a:pt x="116" y="62"/>
                  <a:pt x="114" y="61"/>
                </a:cubicBezTo>
                <a:cubicBezTo>
                  <a:pt x="112" y="62"/>
                  <a:pt x="114" y="59"/>
                  <a:pt x="113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9"/>
                  <a:pt x="115" y="59"/>
                  <a:pt x="115" y="61"/>
                </a:cubicBezTo>
                <a:cubicBezTo>
                  <a:pt x="117" y="59"/>
                  <a:pt x="119" y="57"/>
                  <a:pt x="121" y="56"/>
                </a:cubicBezTo>
                <a:cubicBezTo>
                  <a:pt x="120" y="53"/>
                  <a:pt x="121" y="51"/>
                  <a:pt x="122" y="49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0" y="51"/>
                  <a:pt x="119" y="53"/>
                  <a:pt x="117" y="54"/>
                </a:cubicBezTo>
                <a:cubicBezTo>
                  <a:pt x="117" y="54"/>
                  <a:pt x="118" y="55"/>
                  <a:pt x="118" y="55"/>
                </a:cubicBezTo>
                <a:cubicBezTo>
                  <a:pt x="116" y="55"/>
                  <a:pt x="119" y="57"/>
                  <a:pt x="117" y="58"/>
                </a:cubicBezTo>
                <a:cubicBezTo>
                  <a:pt x="116" y="57"/>
                  <a:pt x="116" y="57"/>
                  <a:pt x="115" y="58"/>
                </a:cubicBezTo>
                <a:cubicBezTo>
                  <a:pt x="116" y="56"/>
                  <a:pt x="114" y="57"/>
                  <a:pt x="114" y="56"/>
                </a:cubicBezTo>
                <a:cubicBezTo>
                  <a:pt x="115" y="56"/>
                  <a:pt x="116" y="56"/>
                  <a:pt x="116" y="55"/>
                </a:cubicBezTo>
                <a:cubicBezTo>
                  <a:pt x="115" y="54"/>
                  <a:pt x="116" y="50"/>
                  <a:pt x="118" y="51"/>
                </a:cubicBezTo>
                <a:cubicBezTo>
                  <a:pt x="116" y="49"/>
                  <a:pt x="111" y="52"/>
                  <a:pt x="112" y="50"/>
                </a:cubicBezTo>
                <a:cubicBezTo>
                  <a:pt x="111" y="50"/>
                  <a:pt x="110" y="50"/>
                  <a:pt x="110" y="51"/>
                </a:cubicBezTo>
                <a:cubicBezTo>
                  <a:pt x="110" y="52"/>
                  <a:pt x="110" y="58"/>
                  <a:pt x="107" y="59"/>
                </a:cubicBezTo>
                <a:cubicBezTo>
                  <a:pt x="108" y="59"/>
                  <a:pt x="109" y="59"/>
                  <a:pt x="109" y="60"/>
                </a:cubicBezTo>
                <a:cubicBezTo>
                  <a:pt x="108" y="60"/>
                  <a:pt x="109" y="63"/>
                  <a:pt x="107" y="62"/>
                </a:cubicBezTo>
                <a:cubicBezTo>
                  <a:pt x="108" y="61"/>
                  <a:pt x="107" y="61"/>
                  <a:pt x="108" y="59"/>
                </a:cubicBezTo>
                <a:cubicBezTo>
                  <a:pt x="107" y="59"/>
                  <a:pt x="107" y="59"/>
                  <a:pt x="105" y="59"/>
                </a:cubicBezTo>
                <a:cubicBezTo>
                  <a:pt x="107" y="61"/>
                  <a:pt x="104" y="62"/>
                  <a:pt x="107" y="62"/>
                </a:cubicBezTo>
                <a:cubicBezTo>
                  <a:pt x="105" y="62"/>
                  <a:pt x="104" y="65"/>
                  <a:pt x="103" y="64"/>
                </a:cubicBezTo>
                <a:cubicBezTo>
                  <a:pt x="107" y="63"/>
                  <a:pt x="101" y="63"/>
                  <a:pt x="105" y="62"/>
                </a:cubicBezTo>
                <a:cubicBezTo>
                  <a:pt x="103" y="62"/>
                  <a:pt x="104" y="61"/>
                  <a:pt x="103" y="61"/>
                </a:cubicBezTo>
                <a:cubicBezTo>
                  <a:pt x="102" y="63"/>
                  <a:pt x="101" y="62"/>
                  <a:pt x="103" y="63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102" y="64"/>
                  <a:pt x="102" y="65"/>
                  <a:pt x="102" y="65"/>
                </a:cubicBezTo>
                <a:cubicBezTo>
                  <a:pt x="101" y="64"/>
                  <a:pt x="102" y="69"/>
                  <a:pt x="99" y="66"/>
                </a:cubicBezTo>
                <a:cubicBezTo>
                  <a:pt x="100" y="70"/>
                  <a:pt x="95" y="71"/>
                  <a:pt x="95" y="72"/>
                </a:cubicBezTo>
                <a:cubicBezTo>
                  <a:pt x="96" y="72"/>
                  <a:pt x="96" y="72"/>
                  <a:pt x="97" y="73"/>
                </a:cubicBezTo>
                <a:cubicBezTo>
                  <a:pt x="95" y="73"/>
                  <a:pt x="94" y="73"/>
                  <a:pt x="94" y="75"/>
                </a:cubicBezTo>
                <a:cubicBezTo>
                  <a:pt x="93" y="75"/>
                  <a:pt x="92" y="74"/>
                  <a:pt x="92" y="74"/>
                </a:cubicBezTo>
                <a:cubicBezTo>
                  <a:pt x="93" y="71"/>
                  <a:pt x="96" y="68"/>
                  <a:pt x="98" y="68"/>
                </a:cubicBezTo>
                <a:cubicBezTo>
                  <a:pt x="98" y="66"/>
                  <a:pt x="98" y="64"/>
                  <a:pt x="101" y="64"/>
                </a:cubicBezTo>
                <a:cubicBezTo>
                  <a:pt x="101" y="62"/>
                  <a:pt x="101" y="64"/>
                  <a:pt x="100" y="64"/>
                </a:cubicBezTo>
                <a:cubicBezTo>
                  <a:pt x="101" y="60"/>
                  <a:pt x="102" y="60"/>
                  <a:pt x="103" y="57"/>
                </a:cubicBezTo>
                <a:cubicBezTo>
                  <a:pt x="103" y="57"/>
                  <a:pt x="104" y="57"/>
                  <a:pt x="104" y="57"/>
                </a:cubicBezTo>
                <a:cubicBezTo>
                  <a:pt x="103" y="58"/>
                  <a:pt x="104" y="60"/>
                  <a:pt x="103" y="60"/>
                </a:cubicBezTo>
                <a:cubicBezTo>
                  <a:pt x="106" y="60"/>
                  <a:pt x="104" y="58"/>
                  <a:pt x="105" y="57"/>
                </a:cubicBezTo>
                <a:cubicBezTo>
                  <a:pt x="104" y="57"/>
                  <a:pt x="104" y="56"/>
                  <a:pt x="103" y="56"/>
                </a:cubicBezTo>
                <a:cubicBezTo>
                  <a:pt x="104" y="56"/>
                  <a:pt x="103" y="55"/>
                  <a:pt x="104" y="55"/>
                </a:cubicBezTo>
                <a:cubicBezTo>
                  <a:pt x="102" y="52"/>
                  <a:pt x="100" y="60"/>
                  <a:pt x="98" y="60"/>
                </a:cubicBezTo>
                <a:cubicBezTo>
                  <a:pt x="99" y="62"/>
                  <a:pt x="97" y="60"/>
                  <a:pt x="97" y="61"/>
                </a:cubicBezTo>
                <a:cubicBezTo>
                  <a:pt x="99" y="62"/>
                  <a:pt x="96" y="65"/>
                  <a:pt x="95" y="65"/>
                </a:cubicBezTo>
                <a:cubicBezTo>
                  <a:pt x="95" y="64"/>
                  <a:pt x="95" y="64"/>
                  <a:pt x="94" y="64"/>
                </a:cubicBezTo>
                <a:cubicBezTo>
                  <a:pt x="94" y="64"/>
                  <a:pt x="94" y="65"/>
                  <a:pt x="93" y="65"/>
                </a:cubicBezTo>
                <a:cubicBezTo>
                  <a:pt x="96" y="61"/>
                  <a:pt x="98" y="57"/>
                  <a:pt x="100" y="53"/>
                </a:cubicBezTo>
                <a:cubicBezTo>
                  <a:pt x="100" y="53"/>
                  <a:pt x="99" y="53"/>
                  <a:pt x="98" y="54"/>
                </a:cubicBezTo>
                <a:cubicBezTo>
                  <a:pt x="99" y="54"/>
                  <a:pt x="96" y="55"/>
                  <a:pt x="96" y="57"/>
                </a:cubicBezTo>
                <a:cubicBezTo>
                  <a:pt x="95" y="56"/>
                  <a:pt x="94" y="55"/>
                  <a:pt x="94" y="54"/>
                </a:cubicBezTo>
                <a:cubicBezTo>
                  <a:pt x="96" y="53"/>
                  <a:pt x="95" y="50"/>
                  <a:pt x="98" y="50"/>
                </a:cubicBezTo>
                <a:cubicBezTo>
                  <a:pt x="97" y="49"/>
                  <a:pt x="99" y="49"/>
                  <a:pt x="99" y="48"/>
                </a:cubicBezTo>
                <a:cubicBezTo>
                  <a:pt x="99" y="48"/>
                  <a:pt x="98" y="48"/>
                  <a:pt x="98" y="47"/>
                </a:cubicBezTo>
                <a:cubicBezTo>
                  <a:pt x="99" y="47"/>
                  <a:pt x="99" y="48"/>
                  <a:pt x="100" y="47"/>
                </a:cubicBezTo>
                <a:cubicBezTo>
                  <a:pt x="100" y="46"/>
                  <a:pt x="101" y="46"/>
                  <a:pt x="101" y="45"/>
                </a:cubicBezTo>
                <a:cubicBezTo>
                  <a:pt x="99" y="45"/>
                  <a:pt x="98" y="43"/>
                  <a:pt x="97" y="44"/>
                </a:cubicBezTo>
                <a:cubicBezTo>
                  <a:pt x="97" y="44"/>
                  <a:pt x="95" y="44"/>
                  <a:pt x="96" y="43"/>
                </a:cubicBezTo>
                <a:close/>
                <a:moveTo>
                  <a:pt x="93" y="29"/>
                </a:moveTo>
                <a:cubicBezTo>
                  <a:pt x="93" y="30"/>
                  <a:pt x="95" y="29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5" y="30"/>
                  <a:pt x="94" y="31"/>
                  <a:pt x="95" y="31"/>
                </a:cubicBezTo>
                <a:cubicBezTo>
                  <a:pt x="95" y="31"/>
                  <a:pt x="95" y="30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9"/>
                  <a:pt x="97" y="28"/>
                  <a:pt x="96" y="27"/>
                </a:cubicBezTo>
                <a:cubicBezTo>
                  <a:pt x="96" y="28"/>
                  <a:pt x="94" y="28"/>
                  <a:pt x="93" y="29"/>
                </a:cubicBezTo>
                <a:close/>
                <a:moveTo>
                  <a:pt x="87" y="18"/>
                </a:moveTo>
                <a:cubicBezTo>
                  <a:pt x="90" y="20"/>
                  <a:pt x="91" y="23"/>
                  <a:pt x="92" y="27"/>
                </a:cubicBezTo>
                <a:cubicBezTo>
                  <a:pt x="94" y="26"/>
                  <a:pt x="94" y="25"/>
                  <a:pt x="95" y="24"/>
                </a:cubicBezTo>
                <a:cubicBezTo>
                  <a:pt x="94" y="23"/>
                  <a:pt x="92" y="22"/>
                  <a:pt x="92" y="20"/>
                </a:cubicBezTo>
                <a:cubicBezTo>
                  <a:pt x="91" y="20"/>
                  <a:pt x="88" y="20"/>
                  <a:pt x="90" y="19"/>
                </a:cubicBezTo>
                <a:cubicBezTo>
                  <a:pt x="88" y="20"/>
                  <a:pt x="88" y="16"/>
                  <a:pt x="87" y="18"/>
                </a:cubicBezTo>
                <a:close/>
                <a:moveTo>
                  <a:pt x="80" y="13"/>
                </a:moveTo>
                <a:cubicBezTo>
                  <a:pt x="81" y="11"/>
                  <a:pt x="78" y="10"/>
                  <a:pt x="77" y="9"/>
                </a:cubicBezTo>
                <a:cubicBezTo>
                  <a:pt x="76" y="11"/>
                  <a:pt x="79" y="11"/>
                  <a:pt x="80" y="13"/>
                </a:cubicBezTo>
                <a:close/>
                <a:moveTo>
                  <a:pt x="75" y="17"/>
                </a:moveTo>
                <a:cubicBezTo>
                  <a:pt x="75" y="17"/>
                  <a:pt x="75" y="17"/>
                  <a:pt x="74" y="17"/>
                </a:cubicBezTo>
                <a:cubicBezTo>
                  <a:pt x="74" y="20"/>
                  <a:pt x="77" y="20"/>
                  <a:pt x="78" y="20"/>
                </a:cubicBezTo>
                <a:cubicBezTo>
                  <a:pt x="78" y="20"/>
                  <a:pt x="78" y="21"/>
                  <a:pt x="77" y="21"/>
                </a:cubicBezTo>
                <a:cubicBezTo>
                  <a:pt x="76" y="20"/>
                  <a:pt x="78" y="21"/>
                  <a:pt x="78" y="22"/>
                </a:cubicBezTo>
                <a:cubicBezTo>
                  <a:pt x="76" y="22"/>
                  <a:pt x="77" y="20"/>
                  <a:pt x="75" y="20"/>
                </a:cubicBezTo>
                <a:cubicBezTo>
                  <a:pt x="75" y="23"/>
                  <a:pt x="76" y="26"/>
                  <a:pt x="75" y="28"/>
                </a:cubicBezTo>
                <a:cubicBezTo>
                  <a:pt x="78" y="28"/>
                  <a:pt x="80" y="33"/>
                  <a:pt x="83" y="31"/>
                </a:cubicBezTo>
                <a:cubicBezTo>
                  <a:pt x="82" y="32"/>
                  <a:pt x="82" y="32"/>
                  <a:pt x="83" y="33"/>
                </a:cubicBezTo>
                <a:cubicBezTo>
                  <a:pt x="84" y="34"/>
                  <a:pt x="84" y="33"/>
                  <a:pt x="84" y="32"/>
                </a:cubicBezTo>
                <a:cubicBezTo>
                  <a:pt x="83" y="35"/>
                  <a:pt x="86" y="35"/>
                  <a:pt x="85" y="38"/>
                </a:cubicBezTo>
                <a:cubicBezTo>
                  <a:pt x="86" y="38"/>
                  <a:pt x="87" y="38"/>
                  <a:pt x="87" y="39"/>
                </a:cubicBezTo>
                <a:cubicBezTo>
                  <a:pt x="87" y="38"/>
                  <a:pt x="87" y="37"/>
                  <a:pt x="88" y="37"/>
                </a:cubicBezTo>
                <a:cubicBezTo>
                  <a:pt x="89" y="39"/>
                  <a:pt x="86" y="42"/>
                  <a:pt x="87" y="40"/>
                </a:cubicBezTo>
                <a:cubicBezTo>
                  <a:pt x="85" y="40"/>
                  <a:pt x="85" y="41"/>
                  <a:pt x="85" y="42"/>
                </a:cubicBezTo>
                <a:cubicBezTo>
                  <a:pt x="88" y="42"/>
                  <a:pt x="95" y="39"/>
                  <a:pt x="91" y="38"/>
                </a:cubicBezTo>
                <a:cubicBezTo>
                  <a:pt x="91" y="37"/>
                  <a:pt x="93" y="38"/>
                  <a:pt x="93" y="36"/>
                </a:cubicBezTo>
                <a:cubicBezTo>
                  <a:pt x="91" y="36"/>
                  <a:pt x="92" y="36"/>
                  <a:pt x="90" y="35"/>
                </a:cubicBezTo>
                <a:cubicBezTo>
                  <a:pt x="89" y="36"/>
                  <a:pt x="91" y="37"/>
                  <a:pt x="90" y="37"/>
                </a:cubicBezTo>
                <a:cubicBezTo>
                  <a:pt x="89" y="33"/>
                  <a:pt x="89" y="30"/>
                  <a:pt x="85" y="28"/>
                </a:cubicBezTo>
                <a:cubicBezTo>
                  <a:pt x="85" y="30"/>
                  <a:pt x="86" y="32"/>
                  <a:pt x="84" y="32"/>
                </a:cubicBezTo>
                <a:cubicBezTo>
                  <a:pt x="84" y="31"/>
                  <a:pt x="84" y="28"/>
                  <a:pt x="85" y="28"/>
                </a:cubicBezTo>
                <a:cubicBezTo>
                  <a:pt x="84" y="24"/>
                  <a:pt x="78" y="25"/>
                  <a:pt x="79" y="21"/>
                </a:cubicBezTo>
                <a:cubicBezTo>
                  <a:pt x="81" y="21"/>
                  <a:pt x="80" y="23"/>
                  <a:pt x="82" y="22"/>
                </a:cubicBezTo>
                <a:cubicBezTo>
                  <a:pt x="81" y="19"/>
                  <a:pt x="81" y="21"/>
                  <a:pt x="79" y="19"/>
                </a:cubicBezTo>
                <a:cubicBezTo>
                  <a:pt x="79" y="18"/>
                  <a:pt x="81" y="19"/>
                  <a:pt x="81" y="17"/>
                </a:cubicBezTo>
                <a:cubicBezTo>
                  <a:pt x="79" y="17"/>
                  <a:pt x="80" y="19"/>
                  <a:pt x="78" y="19"/>
                </a:cubicBezTo>
                <a:cubicBezTo>
                  <a:pt x="77" y="18"/>
                  <a:pt x="77" y="17"/>
                  <a:pt x="75" y="17"/>
                </a:cubicBezTo>
                <a:close/>
                <a:moveTo>
                  <a:pt x="71" y="14"/>
                </a:moveTo>
                <a:cubicBezTo>
                  <a:pt x="73" y="13"/>
                  <a:pt x="72" y="16"/>
                  <a:pt x="73" y="16"/>
                </a:cubicBezTo>
                <a:cubicBezTo>
                  <a:pt x="73" y="15"/>
                  <a:pt x="75" y="16"/>
                  <a:pt x="75" y="14"/>
                </a:cubicBezTo>
                <a:cubicBezTo>
                  <a:pt x="73" y="15"/>
                  <a:pt x="74" y="13"/>
                  <a:pt x="71" y="14"/>
                </a:cubicBezTo>
                <a:close/>
                <a:moveTo>
                  <a:pt x="71" y="17"/>
                </a:moveTo>
                <a:cubicBezTo>
                  <a:pt x="69" y="15"/>
                  <a:pt x="68" y="14"/>
                  <a:pt x="65" y="15"/>
                </a:cubicBezTo>
                <a:cubicBezTo>
                  <a:pt x="66" y="14"/>
                  <a:pt x="65" y="13"/>
                  <a:pt x="64" y="12"/>
                </a:cubicBezTo>
                <a:cubicBezTo>
                  <a:pt x="64" y="14"/>
                  <a:pt x="64" y="15"/>
                  <a:pt x="63" y="16"/>
                </a:cubicBezTo>
                <a:cubicBezTo>
                  <a:pt x="64" y="16"/>
                  <a:pt x="64" y="16"/>
                  <a:pt x="63" y="17"/>
                </a:cubicBezTo>
                <a:cubicBezTo>
                  <a:pt x="65" y="17"/>
                  <a:pt x="62" y="18"/>
                  <a:pt x="63" y="19"/>
                </a:cubicBezTo>
                <a:cubicBezTo>
                  <a:pt x="65" y="19"/>
                  <a:pt x="66" y="20"/>
                  <a:pt x="67" y="19"/>
                </a:cubicBezTo>
                <a:cubicBezTo>
                  <a:pt x="67" y="19"/>
                  <a:pt x="67" y="18"/>
                  <a:pt x="67" y="18"/>
                </a:cubicBezTo>
                <a:cubicBezTo>
                  <a:pt x="67" y="18"/>
                  <a:pt x="64" y="18"/>
                  <a:pt x="64" y="18"/>
                </a:cubicBezTo>
                <a:cubicBezTo>
                  <a:pt x="65" y="17"/>
                  <a:pt x="65" y="16"/>
                  <a:pt x="65" y="16"/>
                </a:cubicBezTo>
                <a:cubicBezTo>
                  <a:pt x="68" y="16"/>
                  <a:pt x="68" y="17"/>
                  <a:pt x="71" y="17"/>
                </a:cubicBezTo>
                <a:close/>
                <a:moveTo>
                  <a:pt x="65" y="11"/>
                </a:moveTo>
                <a:cubicBezTo>
                  <a:pt x="66" y="10"/>
                  <a:pt x="68" y="11"/>
                  <a:pt x="70" y="12"/>
                </a:cubicBezTo>
                <a:cubicBezTo>
                  <a:pt x="70" y="9"/>
                  <a:pt x="67" y="9"/>
                  <a:pt x="65" y="9"/>
                </a:cubicBezTo>
                <a:cubicBezTo>
                  <a:pt x="66" y="10"/>
                  <a:pt x="64" y="11"/>
                  <a:pt x="65" y="11"/>
                </a:cubicBezTo>
                <a:close/>
                <a:moveTo>
                  <a:pt x="62" y="11"/>
                </a:moveTo>
                <a:cubicBezTo>
                  <a:pt x="64" y="11"/>
                  <a:pt x="65" y="11"/>
                  <a:pt x="64" y="10"/>
                </a:cubicBezTo>
                <a:cubicBezTo>
                  <a:pt x="63" y="10"/>
                  <a:pt x="62" y="10"/>
                  <a:pt x="62" y="11"/>
                </a:cubicBezTo>
                <a:close/>
                <a:moveTo>
                  <a:pt x="60" y="22"/>
                </a:moveTo>
                <a:cubicBezTo>
                  <a:pt x="57" y="22"/>
                  <a:pt x="57" y="22"/>
                  <a:pt x="57" y="22"/>
                </a:cubicBezTo>
                <a:cubicBezTo>
                  <a:pt x="57" y="23"/>
                  <a:pt x="55" y="22"/>
                  <a:pt x="56" y="24"/>
                </a:cubicBezTo>
                <a:cubicBezTo>
                  <a:pt x="59" y="24"/>
                  <a:pt x="60" y="28"/>
                  <a:pt x="62" y="27"/>
                </a:cubicBezTo>
                <a:cubicBezTo>
                  <a:pt x="62" y="28"/>
                  <a:pt x="61" y="28"/>
                  <a:pt x="61" y="29"/>
                </a:cubicBezTo>
                <a:cubicBezTo>
                  <a:pt x="62" y="28"/>
                  <a:pt x="63" y="29"/>
                  <a:pt x="63" y="29"/>
                </a:cubicBezTo>
                <a:cubicBezTo>
                  <a:pt x="62" y="26"/>
                  <a:pt x="61" y="24"/>
                  <a:pt x="60" y="22"/>
                </a:cubicBezTo>
                <a:close/>
                <a:moveTo>
                  <a:pt x="56" y="6"/>
                </a:moveTo>
                <a:cubicBezTo>
                  <a:pt x="58" y="6"/>
                  <a:pt x="59" y="6"/>
                  <a:pt x="60" y="5"/>
                </a:cubicBezTo>
                <a:cubicBezTo>
                  <a:pt x="58" y="5"/>
                  <a:pt x="57" y="4"/>
                  <a:pt x="56" y="4"/>
                </a:cubicBezTo>
                <a:lnTo>
                  <a:pt x="56" y="6"/>
                </a:lnTo>
                <a:close/>
                <a:moveTo>
                  <a:pt x="47" y="12"/>
                </a:moveTo>
                <a:cubicBezTo>
                  <a:pt x="50" y="18"/>
                  <a:pt x="57" y="17"/>
                  <a:pt x="60" y="12"/>
                </a:cubicBezTo>
                <a:cubicBezTo>
                  <a:pt x="57" y="12"/>
                  <a:pt x="57" y="15"/>
                  <a:pt x="54" y="15"/>
                </a:cubicBezTo>
                <a:cubicBezTo>
                  <a:pt x="53" y="13"/>
                  <a:pt x="55" y="11"/>
                  <a:pt x="57" y="10"/>
                </a:cubicBezTo>
                <a:cubicBezTo>
                  <a:pt x="55" y="10"/>
                  <a:pt x="51" y="10"/>
                  <a:pt x="50" y="9"/>
                </a:cubicBezTo>
                <a:cubicBezTo>
                  <a:pt x="52" y="11"/>
                  <a:pt x="48" y="12"/>
                  <a:pt x="47" y="12"/>
                </a:cubicBezTo>
                <a:close/>
                <a:moveTo>
                  <a:pt x="44" y="10"/>
                </a:moveTo>
                <a:cubicBezTo>
                  <a:pt x="44" y="10"/>
                  <a:pt x="44" y="10"/>
                  <a:pt x="44" y="11"/>
                </a:cubicBezTo>
                <a:cubicBezTo>
                  <a:pt x="44" y="11"/>
                  <a:pt x="44" y="11"/>
                  <a:pt x="45" y="11"/>
                </a:cubicBezTo>
                <a:cubicBezTo>
                  <a:pt x="45" y="9"/>
                  <a:pt x="48" y="11"/>
                  <a:pt x="49" y="8"/>
                </a:cubicBezTo>
                <a:cubicBezTo>
                  <a:pt x="46" y="8"/>
                  <a:pt x="45" y="9"/>
                  <a:pt x="44" y="10"/>
                </a:cubicBezTo>
                <a:close/>
                <a:moveTo>
                  <a:pt x="22" y="28"/>
                </a:moveTo>
                <a:cubicBezTo>
                  <a:pt x="23" y="27"/>
                  <a:pt x="24" y="29"/>
                  <a:pt x="24" y="28"/>
                </a:cubicBezTo>
                <a:cubicBezTo>
                  <a:pt x="28" y="23"/>
                  <a:pt x="39" y="18"/>
                  <a:pt x="48" y="15"/>
                </a:cubicBezTo>
                <a:cubicBezTo>
                  <a:pt x="46" y="12"/>
                  <a:pt x="41" y="15"/>
                  <a:pt x="41" y="13"/>
                </a:cubicBezTo>
                <a:cubicBezTo>
                  <a:pt x="39" y="16"/>
                  <a:pt x="33" y="18"/>
                  <a:pt x="31" y="19"/>
                </a:cubicBezTo>
                <a:cubicBezTo>
                  <a:pt x="31" y="22"/>
                  <a:pt x="27" y="21"/>
                  <a:pt x="26" y="23"/>
                </a:cubicBezTo>
                <a:cubicBezTo>
                  <a:pt x="27" y="23"/>
                  <a:pt x="26" y="21"/>
                  <a:pt x="26" y="22"/>
                </a:cubicBezTo>
                <a:cubicBezTo>
                  <a:pt x="26" y="22"/>
                  <a:pt x="26" y="25"/>
                  <a:pt x="25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5" y="26"/>
                  <a:pt x="23" y="27"/>
                  <a:pt x="22" y="28"/>
                </a:cubicBezTo>
                <a:close/>
                <a:moveTo>
                  <a:pt x="10" y="52"/>
                </a:moveTo>
                <a:cubicBezTo>
                  <a:pt x="11" y="52"/>
                  <a:pt x="10" y="50"/>
                  <a:pt x="12" y="51"/>
                </a:cubicBezTo>
                <a:cubicBezTo>
                  <a:pt x="12" y="51"/>
                  <a:pt x="11" y="51"/>
                  <a:pt x="12" y="52"/>
                </a:cubicBezTo>
                <a:cubicBezTo>
                  <a:pt x="13" y="53"/>
                  <a:pt x="12" y="50"/>
                  <a:pt x="13" y="51"/>
                </a:cubicBezTo>
                <a:cubicBezTo>
                  <a:pt x="13" y="53"/>
                  <a:pt x="13" y="54"/>
                  <a:pt x="13" y="58"/>
                </a:cubicBezTo>
                <a:cubicBezTo>
                  <a:pt x="15" y="56"/>
                  <a:pt x="16" y="52"/>
                  <a:pt x="17" y="50"/>
                </a:cubicBezTo>
                <a:cubicBezTo>
                  <a:pt x="18" y="49"/>
                  <a:pt x="19" y="50"/>
                  <a:pt x="20" y="49"/>
                </a:cubicBezTo>
                <a:cubicBezTo>
                  <a:pt x="18" y="49"/>
                  <a:pt x="19" y="48"/>
                  <a:pt x="20" y="48"/>
                </a:cubicBezTo>
                <a:cubicBezTo>
                  <a:pt x="19" y="46"/>
                  <a:pt x="19" y="50"/>
                  <a:pt x="18" y="48"/>
                </a:cubicBezTo>
                <a:cubicBezTo>
                  <a:pt x="18" y="46"/>
                  <a:pt x="20" y="48"/>
                  <a:pt x="21" y="46"/>
                </a:cubicBezTo>
                <a:cubicBezTo>
                  <a:pt x="18" y="46"/>
                  <a:pt x="23" y="43"/>
                  <a:pt x="22" y="42"/>
                </a:cubicBezTo>
                <a:cubicBezTo>
                  <a:pt x="27" y="39"/>
                  <a:pt x="28" y="33"/>
                  <a:pt x="33" y="30"/>
                </a:cubicBezTo>
                <a:cubicBezTo>
                  <a:pt x="33" y="29"/>
                  <a:pt x="34" y="26"/>
                  <a:pt x="37" y="27"/>
                </a:cubicBezTo>
                <a:cubicBezTo>
                  <a:pt x="37" y="25"/>
                  <a:pt x="38" y="24"/>
                  <a:pt x="39" y="24"/>
                </a:cubicBezTo>
                <a:cubicBezTo>
                  <a:pt x="40" y="24"/>
                  <a:pt x="40" y="25"/>
                  <a:pt x="41" y="24"/>
                </a:cubicBezTo>
                <a:cubicBezTo>
                  <a:pt x="40" y="24"/>
                  <a:pt x="40" y="24"/>
                  <a:pt x="40" y="23"/>
                </a:cubicBezTo>
                <a:cubicBezTo>
                  <a:pt x="41" y="22"/>
                  <a:pt x="44" y="22"/>
                  <a:pt x="45" y="20"/>
                </a:cubicBezTo>
                <a:cubicBezTo>
                  <a:pt x="35" y="21"/>
                  <a:pt x="31" y="26"/>
                  <a:pt x="26" y="30"/>
                </a:cubicBezTo>
                <a:cubicBezTo>
                  <a:pt x="26" y="29"/>
                  <a:pt x="26" y="28"/>
                  <a:pt x="26" y="28"/>
                </a:cubicBezTo>
                <a:cubicBezTo>
                  <a:pt x="25" y="29"/>
                  <a:pt x="25" y="30"/>
                  <a:pt x="26" y="30"/>
                </a:cubicBezTo>
                <a:cubicBezTo>
                  <a:pt x="23" y="30"/>
                  <a:pt x="23" y="34"/>
                  <a:pt x="19" y="35"/>
                </a:cubicBezTo>
                <a:cubicBezTo>
                  <a:pt x="21" y="35"/>
                  <a:pt x="19" y="37"/>
                  <a:pt x="18" y="38"/>
                </a:cubicBezTo>
                <a:cubicBezTo>
                  <a:pt x="18" y="37"/>
                  <a:pt x="18" y="36"/>
                  <a:pt x="18" y="36"/>
                </a:cubicBezTo>
                <a:cubicBezTo>
                  <a:pt x="17" y="37"/>
                  <a:pt x="19" y="39"/>
                  <a:pt x="15" y="40"/>
                </a:cubicBezTo>
                <a:cubicBezTo>
                  <a:pt x="15" y="39"/>
                  <a:pt x="16" y="39"/>
                  <a:pt x="16" y="39"/>
                </a:cubicBezTo>
                <a:cubicBezTo>
                  <a:pt x="14" y="38"/>
                  <a:pt x="15" y="41"/>
                  <a:pt x="16" y="41"/>
                </a:cubicBezTo>
                <a:cubicBezTo>
                  <a:pt x="16" y="41"/>
                  <a:pt x="18" y="39"/>
                  <a:pt x="18" y="41"/>
                </a:cubicBezTo>
                <a:cubicBezTo>
                  <a:pt x="18" y="42"/>
                  <a:pt x="15" y="40"/>
                  <a:pt x="16" y="42"/>
                </a:cubicBezTo>
                <a:cubicBezTo>
                  <a:pt x="16" y="41"/>
                  <a:pt x="17" y="42"/>
                  <a:pt x="17" y="43"/>
                </a:cubicBezTo>
                <a:cubicBezTo>
                  <a:pt x="15" y="44"/>
                  <a:pt x="14" y="45"/>
                  <a:pt x="15" y="46"/>
                </a:cubicBezTo>
                <a:cubicBezTo>
                  <a:pt x="15" y="46"/>
                  <a:pt x="14" y="46"/>
                  <a:pt x="14" y="46"/>
                </a:cubicBezTo>
                <a:cubicBezTo>
                  <a:pt x="14" y="47"/>
                  <a:pt x="12" y="51"/>
                  <a:pt x="11" y="50"/>
                </a:cubicBezTo>
                <a:cubicBezTo>
                  <a:pt x="12" y="48"/>
                  <a:pt x="13" y="47"/>
                  <a:pt x="13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9"/>
                  <a:pt x="9" y="49"/>
                  <a:pt x="10" y="52"/>
                </a:cubicBezTo>
                <a:close/>
                <a:moveTo>
                  <a:pt x="11" y="56"/>
                </a:moveTo>
                <a:cubicBezTo>
                  <a:pt x="11" y="56"/>
                  <a:pt x="12" y="57"/>
                  <a:pt x="12" y="56"/>
                </a:cubicBezTo>
                <a:cubicBezTo>
                  <a:pt x="11" y="55"/>
                  <a:pt x="13" y="53"/>
                  <a:pt x="11" y="53"/>
                </a:cubicBezTo>
                <a:cubicBezTo>
                  <a:pt x="11" y="54"/>
                  <a:pt x="10" y="54"/>
                  <a:pt x="11" y="56"/>
                </a:cubicBezTo>
                <a:close/>
                <a:moveTo>
                  <a:pt x="4" y="54"/>
                </a:moveTo>
                <a:cubicBezTo>
                  <a:pt x="3" y="55"/>
                  <a:pt x="4" y="58"/>
                  <a:pt x="3" y="58"/>
                </a:cubicBezTo>
                <a:cubicBezTo>
                  <a:pt x="5" y="59"/>
                  <a:pt x="5" y="55"/>
                  <a:pt x="4" y="54"/>
                </a:cubicBezTo>
                <a:close/>
                <a:moveTo>
                  <a:pt x="7" y="70"/>
                </a:moveTo>
                <a:cubicBezTo>
                  <a:pt x="7" y="68"/>
                  <a:pt x="8" y="65"/>
                  <a:pt x="6" y="65"/>
                </a:cubicBezTo>
                <a:cubicBezTo>
                  <a:pt x="6" y="67"/>
                  <a:pt x="6" y="69"/>
                  <a:pt x="7" y="70"/>
                </a:cubicBezTo>
                <a:close/>
                <a:moveTo>
                  <a:pt x="9" y="80"/>
                </a:moveTo>
                <a:cubicBezTo>
                  <a:pt x="11" y="80"/>
                  <a:pt x="9" y="77"/>
                  <a:pt x="9" y="75"/>
                </a:cubicBezTo>
                <a:cubicBezTo>
                  <a:pt x="6" y="75"/>
                  <a:pt x="8" y="73"/>
                  <a:pt x="8" y="71"/>
                </a:cubicBezTo>
                <a:cubicBezTo>
                  <a:pt x="4" y="74"/>
                  <a:pt x="9" y="79"/>
                  <a:pt x="9" y="80"/>
                </a:cubicBezTo>
                <a:close/>
                <a:moveTo>
                  <a:pt x="15" y="94"/>
                </a:moveTo>
                <a:cubicBezTo>
                  <a:pt x="15" y="91"/>
                  <a:pt x="12" y="90"/>
                  <a:pt x="12" y="88"/>
                </a:cubicBezTo>
                <a:cubicBezTo>
                  <a:pt x="11" y="89"/>
                  <a:pt x="10" y="82"/>
                  <a:pt x="8" y="84"/>
                </a:cubicBezTo>
                <a:cubicBezTo>
                  <a:pt x="9" y="85"/>
                  <a:pt x="9" y="88"/>
                  <a:pt x="9" y="90"/>
                </a:cubicBezTo>
                <a:cubicBezTo>
                  <a:pt x="11" y="90"/>
                  <a:pt x="14" y="93"/>
                  <a:pt x="11" y="91"/>
                </a:cubicBezTo>
                <a:cubicBezTo>
                  <a:pt x="12" y="93"/>
                  <a:pt x="14" y="93"/>
                  <a:pt x="15" y="94"/>
                </a:cubicBezTo>
                <a:close/>
                <a:moveTo>
                  <a:pt x="18" y="98"/>
                </a:moveTo>
                <a:cubicBezTo>
                  <a:pt x="16" y="98"/>
                  <a:pt x="16" y="95"/>
                  <a:pt x="15" y="96"/>
                </a:cubicBezTo>
                <a:cubicBezTo>
                  <a:pt x="16" y="97"/>
                  <a:pt x="17" y="98"/>
                  <a:pt x="16" y="99"/>
                </a:cubicBezTo>
                <a:cubicBezTo>
                  <a:pt x="17" y="99"/>
                  <a:pt x="18" y="99"/>
                  <a:pt x="18" y="98"/>
                </a:cubicBezTo>
                <a:close/>
                <a:moveTo>
                  <a:pt x="20" y="89"/>
                </a:moveTo>
                <a:cubicBezTo>
                  <a:pt x="19" y="89"/>
                  <a:pt x="18" y="89"/>
                  <a:pt x="18" y="89"/>
                </a:cubicBezTo>
                <a:cubicBezTo>
                  <a:pt x="20" y="88"/>
                  <a:pt x="19" y="89"/>
                  <a:pt x="21" y="89"/>
                </a:cubicBezTo>
                <a:cubicBezTo>
                  <a:pt x="22" y="87"/>
                  <a:pt x="23" y="87"/>
                  <a:pt x="23" y="84"/>
                </a:cubicBezTo>
                <a:cubicBezTo>
                  <a:pt x="22" y="84"/>
                  <a:pt x="21" y="84"/>
                  <a:pt x="22" y="83"/>
                </a:cubicBezTo>
                <a:cubicBezTo>
                  <a:pt x="20" y="83"/>
                  <a:pt x="19" y="83"/>
                  <a:pt x="19" y="82"/>
                </a:cubicBezTo>
                <a:cubicBezTo>
                  <a:pt x="20" y="83"/>
                  <a:pt x="22" y="82"/>
                  <a:pt x="20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1" y="85"/>
                  <a:pt x="26" y="79"/>
                  <a:pt x="25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7" y="82"/>
                  <a:pt x="30" y="78"/>
                  <a:pt x="29" y="77"/>
                </a:cubicBezTo>
                <a:cubicBezTo>
                  <a:pt x="28" y="77"/>
                  <a:pt x="27" y="78"/>
                  <a:pt x="26" y="77"/>
                </a:cubicBezTo>
                <a:cubicBezTo>
                  <a:pt x="25" y="77"/>
                  <a:pt x="27" y="80"/>
                  <a:pt x="25" y="81"/>
                </a:cubicBezTo>
                <a:cubicBezTo>
                  <a:pt x="24" y="80"/>
                  <a:pt x="26" y="78"/>
                  <a:pt x="25" y="76"/>
                </a:cubicBezTo>
                <a:cubicBezTo>
                  <a:pt x="27" y="76"/>
                  <a:pt x="26" y="75"/>
                  <a:pt x="27" y="76"/>
                </a:cubicBezTo>
                <a:cubicBezTo>
                  <a:pt x="26" y="74"/>
                  <a:pt x="27" y="72"/>
                  <a:pt x="25" y="70"/>
                </a:cubicBezTo>
                <a:cubicBezTo>
                  <a:pt x="26" y="71"/>
                  <a:pt x="27" y="69"/>
                  <a:pt x="28" y="69"/>
                </a:cubicBezTo>
                <a:cubicBezTo>
                  <a:pt x="29" y="68"/>
                  <a:pt x="28" y="68"/>
                  <a:pt x="27" y="67"/>
                </a:cubicBezTo>
                <a:cubicBezTo>
                  <a:pt x="29" y="67"/>
                  <a:pt x="29" y="67"/>
                  <a:pt x="30" y="67"/>
                </a:cubicBezTo>
                <a:cubicBezTo>
                  <a:pt x="31" y="65"/>
                  <a:pt x="29" y="66"/>
                  <a:pt x="29" y="65"/>
                </a:cubicBezTo>
                <a:cubicBezTo>
                  <a:pt x="30" y="66"/>
                  <a:pt x="31" y="64"/>
                  <a:pt x="33" y="64"/>
                </a:cubicBezTo>
                <a:cubicBezTo>
                  <a:pt x="33" y="63"/>
                  <a:pt x="34" y="63"/>
                  <a:pt x="34" y="61"/>
                </a:cubicBezTo>
                <a:cubicBezTo>
                  <a:pt x="32" y="61"/>
                  <a:pt x="32" y="60"/>
                  <a:pt x="31" y="60"/>
                </a:cubicBezTo>
                <a:cubicBezTo>
                  <a:pt x="32" y="63"/>
                  <a:pt x="29" y="63"/>
                  <a:pt x="28" y="65"/>
                </a:cubicBezTo>
                <a:cubicBezTo>
                  <a:pt x="29" y="65"/>
                  <a:pt x="29" y="66"/>
                  <a:pt x="29" y="66"/>
                </a:cubicBezTo>
                <a:cubicBezTo>
                  <a:pt x="27" y="65"/>
                  <a:pt x="26" y="67"/>
                  <a:pt x="25" y="68"/>
                </a:cubicBezTo>
                <a:cubicBezTo>
                  <a:pt x="25" y="65"/>
                  <a:pt x="24" y="68"/>
                  <a:pt x="23" y="67"/>
                </a:cubicBezTo>
                <a:cubicBezTo>
                  <a:pt x="23" y="66"/>
                  <a:pt x="25" y="66"/>
                  <a:pt x="24" y="65"/>
                </a:cubicBezTo>
                <a:cubicBezTo>
                  <a:pt x="22" y="65"/>
                  <a:pt x="22" y="66"/>
                  <a:pt x="22" y="66"/>
                </a:cubicBezTo>
                <a:cubicBezTo>
                  <a:pt x="22" y="66"/>
                  <a:pt x="21" y="65"/>
                  <a:pt x="21" y="65"/>
                </a:cubicBezTo>
                <a:cubicBezTo>
                  <a:pt x="23" y="64"/>
                  <a:pt x="24" y="65"/>
                  <a:pt x="25" y="65"/>
                </a:cubicBezTo>
                <a:cubicBezTo>
                  <a:pt x="24" y="62"/>
                  <a:pt x="24" y="59"/>
                  <a:pt x="24" y="58"/>
                </a:cubicBezTo>
                <a:cubicBezTo>
                  <a:pt x="24" y="61"/>
                  <a:pt x="19" y="59"/>
                  <a:pt x="19" y="60"/>
                </a:cubicBezTo>
                <a:cubicBezTo>
                  <a:pt x="20" y="60"/>
                  <a:pt x="20" y="60"/>
                  <a:pt x="20" y="61"/>
                </a:cubicBezTo>
                <a:cubicBezTo>
                  <a:pt x="18" y="61"/>
                  <a:pt x="17" y="62"/>
                  <a:pt x="16" y="63"/>
                </a:cubicBezTo>
                <a:cubicBezTo>
                  <a:pt x="17" y="63"/>
                  <a:pt x="18" y="63"/>
                  <a:pt x="18" y="63"/>
                </a:cubicBezTo>
                <a:cubicBezTo>
                  <a:pt x="17" y="63"/>
                  <a:pt x="16" y="63"/>
                  <a:pt x="15" y="64"/>
                </a:cubicBezTo>
                <a:cubicBezTo>
                  <a:pt x="16" y="65"/>
                  <a:pt x="16" y="66"/>
                  <a:pt x="14" y="65"/>
                </a:cubicBezTo>
                <a:cubicBezTo>
                  <a:pt x="15" y="67"/>
                  <a:pt x="17" y="67"/>
                  <a:pt x="17" y="66"/>
                </a:cubicBezTo>
                <a:cubicBezTo>
                  <a:pt x="17" y="67"/>
                  <a:pt x="18" y="67"/>
                  <a:pt x="18" y="67"/>
                </a:cubicBezTo>
                <a:cubicBezTo>
                  <a:pt x="15" y="68"/>
                  <a:pt x="15" y="66"/>
                  <a:pt x="14" y="66"/>
                </a:cubicBezTo>
                <a:cubicBezTo>
                  <a:pt x="13" y="68"/>
                  <a:pt x="13" y="69"/>
                  <a:pt x="14" y="72"/>
                </a:cubicBezTo>
                <a:cubicBezTo>
                  <a:pt x="17" y="72"/>
                  <a:pt x="19" y="68"/>
                  <a:pt x="20" y="70"/>
                </a:cubicBezTo>
                <a:cubicBezTo>
                  <a:pt x="19" y="68"/>
                  <a:pt x="23" y="67"/>
                  <a:pt x="24" y="68"/>
                </a:cubicBezTo>
                <a:cubicBezTo>
                  <a:pt x="22" y="70"/>
                  <a:pt x="24" y="69"/>
                  <a:pt x="25" y="71"/>
                </a:cubicBezTo>
                <a:cubicBezTo>
                  <a:pt x="23" y="71"/>
                  <a:pt x="22" y="69"/>
                  <a:pt x="21" y="70"/>
                </a:cubicBezTo>
                <a:cubicBezTo>
                  <a:pt x="21" y="72"/>
                  <a:pt x="13" y="72"/>
                  <a:pt x="14" y="75"/>
                </a:cubicBezTo>
                <a:cubicBezTo>
                  <a:pt x="13" y="74"/>
                  <a:pt x="15" y="75"/>
                  <a:pt x="15" y="75"/>
                </a:cubicBezTo>
                <a:cubicBezTo>
                  <a:pt x="14" y="75"/>
                  <a:pt x="14" y="76"/>
                  <a:pt x="14" y="76"/>
                </a:cubicBezTo>
                <a:cubicBezTo>
                  <a:pt x="14" y="77"/>
                  <a:pt x="13" y="78"/>
                  <a:pt x="14" y="78"/>
                </a:cubicBezTo>
                <a:cubicBezTo>
                  <a:pt x="15" y="78"/>
                  <a:pt x="14" y="76"/>
                  <a:pt x="15" y="76"/>
                </a:cubicBezTo>
                <a:cubicBezTo>
                  <a:pt x="16" y="77"/>
                  <a:pt x="17" y="78"/>
                  <a:pt x="17" y="78"/>
                </a:cubicBezTo>
                <a:cubicBezTo>
                  <a:pt x="17" y="76"/>
                  <a:pt x="20" y="77"/>
                  <a:pt x="20" y="78"/>
                </a:cubicBezTo>
                <a:cubicBezTo>
                  <a:pt x="20" y="78"/>
                  <a:pt x="19" y="79"/>
                  <a:pt x="19" y="79"/>
                </a:cubicBezTo>
                <a:cubicBezTo>
                  <a:pt x="19" y="78"/>
                  <a:pt x="19" y="78"/>
                  <a:pt x="19" y="78"/>
                </a:cubicBezTo>
                <a:cubicBezTo>
                  <a:pt x="18" y="79"/>
                  <a:pt x="17" y="80"/>
                  <a:pt x="17" y="81"/>
                </a:cubicBezTo>
                <a:cubicBezTo>
                  <a:pt x="16" y="81"/>
                  <a:pt x="17" y="79"/>
                  <a:pt x="16" y="79"/>
                </a:cubicBezTo>
                <a:cubicBezTo>
                  <a:pt x="14" y="80"/>
                  <a:pt x="15" y="79"/>
                  <a:pt x="14" y="78"/>
                </a:cubicBezTo>
                <a:cubicBezTo>
                  <a:pt x="13" y="81"/>
                  <a:pt x="15" y="81"/>
                  <a:pt x="15" y="84"/>
                </a:cubicBezTo>
                <a:cubicBezTo>
                  <a:pt x="16" y="84"/>
                  <a:pt x="15" y="82"/>
                  <a:pt x="17" y="83"/>
                </a:cubicBezTo>
                <a:cubicBezTo>
                  <a:pt x="17" y="84"/>
                  <a:pt x="16" y="85"/>
                  <a:pt x="16" y="85"/>
                </a:cubicBezTo>
                <a:cubicBezTo>
                  <a:pt x="18" y="85"/>
                  <a:pt x="17" y="92"/>
                  <a:pt x="20" y="89"/>
                </a:cubicBezTo>
                <a:close/>
                <a:moveTo>
                  <a:pt x="23" y="84"/>
                </a:moveTo>
                <a:cubicBezTo>
                  <a:pt x="23" y="85"/>
                  <a:pt x="23" y="86"/>
                  <a:pt x="24" y="86"/>
                </a:cubicBezTo>
                <a:cubicBezTo>
                  <a:pt x="24" y="84"/>
                  <a:pt x="25" y="84"/>
                  <a:pt x="26" y="83"/>
                </a:cubicBezTo>
                <a:cubicBezTo>
                  <a:pt x="24" y="83"/>
                  <a:pt x="24" y="84"/>
                  <a:pt x="23" y="84"/>
                </a:cubicBezTo>
                <a:close/>
                <a:moveTo>
                  <a:pt x="22" y="94"/>
                </a:moveTo>
                <a:cubicBezTo>
                  <a:pt x="20" y="93"/>
                  <a:pt x="22" y="91"/>
                  <a:pt x="22" y="90"/>
                </a:cubicBezTo>
                <a:cubicBezTo>
                  <a:pt x="20" y="90"/>
                  <a:pt x="20" y="92"/>
                  <a:pt x="19" y="93"/>
                </a:cubicBezTo>
                <a:cubicBezTo>
                  <a:pt x="20" y="93"/>
                  <a:pt x="19" y="95"/>
                  <a:pt x="21" y="95"/>
                </a:cubicBezTo>
                <a:cubicBezTo>
                  <a:pt x="21" y="94"/>
                  <a:pt x="21" y="95"/>
                  <a:pt x="22" y="94"/>
                </a:cubicBezTo>
                <a:close/>
                <a:moveTo>
                  <a:pt x="31" y="111"/>
                </a:moveTo>
                <a:cubicBezTo>
                  <a:pt x="30" y="107"/>
                  <a:pt x="33" y="105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3" y="101"/>
                  <a:pt x="32" y="101"/>
                  <a:pt x="32" y="100"/>
                </a:cubicBezTo>
                <a:cubicBezTo>
                  <a:pt x="34" y="99"/>
                  <a:pt x="34" y="95"/>
                  <a:pt x="37" y="94"/>
                </a:cubicBezTo>
                <a:cubicBezTo>
                  <a:pt x="37" y="91"/>
                  <a:pt x="38" y="90"/>
                  <a:pt x="40" y="88"/>
                </a:cubicBezTo>
                <a:cubicBezTo>
                  <a:pt x="40" y="89"/>
                  <a:pt x="40" y="89"/>
                  <a:pt x="40" y="89"/>
                </a:cubicBezTo>
                <a:cubicBezTo>
                  <a:pt x="42" y="89"/>
                  <a:pt x="40" y="87"/>
                  <a:pt x="39" y="87"/>
                </a:cubicBezTo>
                <a:cubicBezTo>
                  <a:pt x="35" y="91"/>
                  <a:pt x="32" y="95"/>
                  <a:pt x="29" y="101"/>
                </a:cubicBezTo>
                <a:cubicBezTo>
                  <a:pt x="28" y="100"/>
                  <a:pt x="28" y="101"/>
                  <a:pt x="27" y="101"/>
                </a:cubicBezTo>
                <a:cubicBezTo>
                  <a:pt x="27" y="100"/>
                  <a:pt x="27" y="99"/>
                  <a:pt x="28" y="99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9" y="99"/>
                  <a:pt x="28" y="99"/>
                  <a:pt x="28" y="98"/>
                </a:cubicBezTo>
                <a:cubicBezTo>
                  <a:pt x="29" y="99"/>
                  <a:pt x="29" y="96"/>
                  <a:pt x="30" y="97"/>
                </a:cubicBezTo>
                <a:cubicBezTo>
                  <a:pt x="31" y="93"/>
                  <a:pt x="36" y="89"/>
                  <a:pt x="38" y="84"/>
                </a:cubicBezTo>
                <a:cubicBezTo>
                  <a:pt x="36" y="84"/>
                  <a:pt x="35" y="83"/>
                  <a:pt x="34" y="83"/>
                </a:cubicBezTo>
                <a:cubicBezTo>
                  <a:pt x="32" y="84"/>
                  <a:pt x="30" y="86"/>
                  <a:pt x="27" y="87"/>
                </a:cubicBezTo>
                <a:cubicBezTo>
                  <a:pt x="27" y="91"/>
                  <a:pt x="27" y="93"/>
                  <a:pt x="26" y="96"/>
                </a:cubicBezTo>
                <a:cubicBezTo>
                  <a:pt x="26" y="93"/>
                  <a:pt x="24" y="92"/>
                  <a:pt x="26" y="92"/>
                </a:cubicBezTo>
                <a:cubicBezTo>
                  <a:pt x="26" y="91"/>
                  <a:pt x="25" y="91"/>
                  <a:pt x="25" y="91"/>
                </a:cubicBezTo>
                <a:cubicBezTo>
                  <a:pt x="26" y="91"/>
                  <a:pt x="26" y="91"/>
                  <a:pt x="26" y="90"/>
                </a:cubicBezTo>
                <a:cubicBezTo>
                  <a:pt x="25" y="90"/>
                  <a:pt x="27" y="88"/>
                  <a:pt x="26" y="88"/>
                </a:cubicBezTo>
                <a:cubicBezTo>
                  <a:pt x="24" y="89"/>
                  <a:pt x="25" y="92"/>
                  <a:pt x="22" y="93"/>
                </a:cubicBezTo>
                <a:cubicBezTo>
                  <a:pt x="24" y="93"/>
                  <a:pt x="24" y="98"/>
                  <a:pt x="23" y="97"/>
                </a:cubicBezTo>
                <a:cubicBezTo>
                  <a:pt x="24" y="98"/>
                  <a:pt x="24" y="99"/>
                  <a:pt x="26" y="100"/>
                </a:cubicBezTo>
                <a:cubicBezTo>
                  <a:pt x="26" y="99"/>
                  <a:pt x="24" y="98"/>
                  <a:pt x="26" y="98"/>
                </a:cubicBezTo>
                <a:cubicBezTo>
                  <a:pt x="26" y="98"/>
                  <a:pt x="26" y="98"/>
                  <a:pt x="26" y="99"/>
                </a:cubicBezTo>
                <a:cubicBezTo>
                  <a:pt x="26" y="99"/>
                  <a:pt x="26" y="100"/>
                  <a:pt x="26" y="101"/>
                </a:cubicBezTo>
                <a:cubicBezTo>
                  <a:pt x="27" y="101"/>
                  <a:pt x="29" y="103"/>
                  <a:pt x="30" y="102"/>
                </a:cubicBezTo>
                <a:cubicBezTo>
                  <a:pt x="28" y="102"/>
                  <a:pt x="31" y="101"/>
                  <a:pt x="31" y="101"/>
                </a:cubicBezTo>
                <a:cubicBezTo>
                  <a:pt x="32" y="101"/>
                  <a:pt x="32" y="101"/>
                  <a:pt x="33" y="101"/>
                </a:cubicBezTo>
                <a:cubicBezTo>
                  <a:pt x="33" y="101"/>
                  <a:pt x="33" y="102"/>
                  <a:pt x="33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0" y="102"/>
                  <a:pt x="31" y="102"/>
                  <a:pt x="31" y="103"/>
                </a:cubicBezTo>
                <a:cubicBezTo>
                  <a:pt x="29" y="103"/>
                  <a:pt x="29" y="105"/>
                  <a:pt x="27" y="104"/>
                </a:cubicBezTo>
                <a:cubicBezTo>
                  <a:pt x="27" y="105"/>
                  <a:pt x="27" y="105"/>
                  <a:pt x="26" y="106"/>
                </a:cubicBezTo>
                <a:cubicBezTo>
                  <a:pt x="27" y="106"/>
                  <a:pt x="27" y="105"/>
                  <a:pt x="28" y="105"/>
                </a:cubicBezTo>
                <a:cubicBezTo>
                  <a:pt x="29" y="107"/>
                  <a:pt x="30" y="108"/>
                  <a:pt x="31" y="111"/>
                </a:cubicBezTo>
                <a:close/>
                <a:moveTo>
                  <a:pt x="39" y="113"/>
                </a:moveTo>
                <a:cubicBezTo>
                  <a:pt x="38" y="112"/>
                  <a:pt x="41" y="110"/>
                  <a:pt x="39" y="110"/>
                </a:cubicBezTo>
                <a:cubicBezTo>
                  <a:pt x="39" y="110"/>
                  <a:pt x="38" y="111"/>
                  <a:pt x="38" y="111"/>
                </a:cubicBezTo>
                <a:cubicBezTo>
                  <a:pt x="38" y="109"/>
                  <a:pt x="39" y="109"/>
                  <a:pt x="40" y="109"/>
                </a:cubicBezTo>
                <a:cubicBezTo>
                  <a:pt x="38" y="108"/>
                  <a:pt x="41" y="105"/>
                  <a:pt x="41" y="104"/>
                </a:cubicBezTo>
                <a:cubicBezTo>
                  <a:pt x="42" y="105"/>
                  <a:pt x="41" y="106"/>
                  <a:pt x="41" y="108"/>
                </a:cubicBezTo>
                <a:cubicBezTo>
                  <a:pt x="41" y="108"/>
                  <a:pt x="41" y="108"/>
                  <a:pt x="40" y="108"/>
                </a:cubicBezTo>
                <a:cubicBezTo>
                  <a:pt x="40" y="109"/>
                  <a:pt x="40" y="109"/>
                  <a:pt x="40" y="110"/>
                </a:cubicBezTo>
                <a:cubicBezTo>
                  <a:pt x="44" y="109"/>
                  <a:pt x="44" y="104"/>
                  <a:pt x="46" y="101"/>
                </a:cubicBezTo>
                <a:cubicBezTo>
                  <a:pt x="47" y="102"/>
                  <a:pt x="48" y="100"/>
                  <a:pt x="49" y="100"/>
                </a:cubicBezTo>
                <a:cubicBezTo>
                  <a:pt x="48" y="98"/>
                  <a:pt x="48" y="98"/>
                  <a:pt x="47" y="97"/>
                </a:cubicBezTo>
                <a:cubicBezTo>
                  <a:pt x="49" y="96"/>
                  <a:pt x="49" y="99"/>
                  <a:pt x="50" y="99"/>
                </a:cubicBezTo>
                <a:cubicBezTo>
                  <a:pt x="52" y="97"/>
                  <a:pt x="51" y="95"/>
                  <a:pt x="51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4"/>
                  <a:pt x="52" y="94"/>
                  <a:pt x="52" y="95"/>
                </a:cubicBezTo>
                <a:cubicBezTo>
                  <a:pt x="56" y="96"/>
                  <a:pt x="56" y="92"/>
                  <a:pt x="58" y="93"/>
                </a:cubicBezTo>
                <a:cubicBezTo>
                  <a:pt x="58" y="93"/>
                  <a:pt x="57" y="92"/>
                  <a:pt x="57" y="92"/>
                </a:cubicBezTo>
                <a:cubicBezTo>
                  <a:pt x="59" y="92"/>
                  <a:pt x="58" y="90"/>
                  <a:pt x="60" y="91"/>
                </a:cubicBezTo>
                <a:cubicBezTo>
                  <a:pt x="61" y="90"/>
                  <a:pt x="62" y="87"/>
                  <a:pt x="63" y="88"/>
                </a:cubicBezTo>
                <a:cubicBezTo>
                  <a:pt x="62" y="86"/>
                  <a:pt x="63" y="84"/>
                  <a:pt x="64" y="83"/>
                </a:cubicBezTo>
                <a:cubicBezTo>
                  <a:pt x="62" y="84"/>
                  <a:pt x="62" y="83"/>
                  <a:pt x="62" y="81"/>
                </a:cubicBezTo>
                <a:cubicBezTo>
                  <a:pt x="61" y="81"/>
                  <a:pt x="60" y="82"/>
                  <a:pt x="60" y="82"/>
                </a:cubicBezTo>
                <a:cubicBezTo>
                  <a:pt x="59" y="81"/>
                  <a:pt x="60" y="79"/>
                  <a:pt x="59" y="79"/>
                </a:cubicBezTo>
                <a:cubicBezTo>
                  <a:pt x="60" y="81"/>
                  <a:pt x="58" y="82"/>
                  <a:pt x="60" y="82"/>
                </a:cubicBezTo>
                <a:cubicBezTo>
                  <a:pt x="58" y="84"/>
                  <a:pt x="58" y="89"/>
                  <a:pt x="56" y="88"/>
                </a:cubicBezTo>
                <a:cubicBezTo>
                  <a:pt x="55" y="89"/>
                  <a:pt x="58" y="88"/>
                  <a:pt x="57" y="90"/>
                </a:cubicBezTo>
                <a:cubicBezTo>
                  <a:pt x="56" y="89"/>
                  <a:pt x="56" y="90"/>
                  <a:pt x="55" y="89"/>
                </a:cubicBezTo>
                <a:cubicBezTo>
                  <a:pt x="55" y="87"/>
                  <a:pt x="57" y="85"/>
                  <a:pt x="54" y="85"/>
                </a:cubicBezTo>
                <a:cubicBezTo>
                  <a:pt x="54" y="87"/>
                  <a:pt x="51" y="90"/>
                  <a:pt x="53" y="92"/>
                </a:cubicBezTo>
                <a:cubicBezTo>
                  <a:pt x="52" y="92"/>
                  <a:pt x="52" y="93"/>
                  <a:pt x="50" y="93"/>
                </a:cubicBezTo>
                <a:cubicBezTo>
                  <a:pt x="49" y="88"/>
                  <a:pt x="49" y="95"/>
                  <a:pt x="46" y="93"/>
                </a:cubicBezTo>
                <a:cubicBezTo>
                  <a:pt x="48" y="93"/>
                  <a:pt x="47" y="91"/>
                  <a:pt x="49" y="91"/>
                </a:cubicBezTo>
                <a:cubicBezTo>
                  <a:pt x="47" y="90"/>
                  <a:pt x="50" y="89"/>
                  <a:pt x="50" y="88"/>
                </a:cubicBezTo>
                <a:cubicBezTo>
                  <a:pt x="48" y="88"/>
                  <a:pt x="47" y="87"/>
                  <a:pt x="47" y="88"/>
                </a:cubicBezTo>
                <a:cubicBezTo>
                  <a:pt x="46" y="87"/>
                  <a:pt x="43" y="89"/>
                  <a:pt x="43" y="87"/>
                </a:cubicBezTo>
                <a:cubicBezTo>
                  <a:pt x="46" y="87"/>
                  <a:pt x="49" y="87"/>
                  <a:pt x="50" y="85"/>
                </a:cubicBezTo>
                <a:cubicBezTo>
                  <a:pt x="50" y="84"/>
                  <a:pt x="49" y="83"/>
                  <a:pt x="48" y="84"/>
                </a:cubicBezTo>
                <a:cubicBezTo>
                  <a:pt x="48" y="84"/>
                  <a:pt x="47" y="84"/>
                  <a:pt x="47" y="83"/>
                </a:cubicBezTo>
                <a:cubicBezTo>
                  <a:pt x="48" y="83"/>
                  <a:pt x="48" y="82"/>
                  <a:pt x="50" y="82"/>
                </a:cubicBezTo>
                <a:cubicBezTo>
                  <a:pt x="49" y="81"/>
                  <a:pt x="50" y="80"/>
                  <a:pt x="49" y="79"/>
                </a:cubicBezTo>
                <a:cubicBezTo>
                  <a:pt x="47" y="79"/>
                  <a:pt x="44" y="82"/>
                  <a:pt x="45" y="84"/>
                </a:cubicBezTo>
                <a:cubicBezTo>
                  <a:pt x="45" y="83"/>
                  <a:pt x="47" y="84"/>
                  <a:pt x="47" y="84"/>
                </a:cubicBezTo>
                <a:cubicBezTo>
                  <a:pt x="46" y="85"/>
                  <a:pt x="46" y="85"/>
                  <a:pt x="45" y="85"/>
                </a:cubicBezTo>
                <a:cubicBezTo>
                  <a:pt x="44" y="85"/>
                  <a:pt x="45" y="84"/>
                  <a:pt x="44" y="84"/>
                </a:cubicBezTo>
                <a:cubicBezTo>
                  <a:pt x="42" y="86"/>
                  <a:pt x="43" y="89"/>
                  <a:pt x="39" y="89"/>
                </a:cubicBezTo>
                <a:cubicBezTo>
                  <a:pt x="39" y="94"/>
                  <a:pt x="36" y="97"/>
                  <a:pt x="34" y="101"/>
                </a:cubicBezTo>
                <a:cubicBezTo>
                  <a:pt x="34" y="102"/>
                  <a:pt x="33" y="107"/>
                  <a:pt x="31" y="107"/>
                </a:cubicBezTo>
                <a:cubicBezTo>
                  <a:pt x="32" y="107"/>
                  <a:pt x="32" y="108"/>
                  <a:pt x="32" y="109"/>
                </a:cubicBezTo>
                <a:cubicBezTo>
                  <a:pt x="33" y="109"/>
                  <a:pt x="33" y="108"/>
                  <a:pt x="34" y="108"/>
                </a:cubicBezTo>
                <a:cubicBezTo>
                  <a:pt x="33" y="109"/>
                  <a:pt x="34" y="110"/>
                  <a:pt x="34" y="113"/>
                </a:cubicBezTo>
                <a:cubicBezTo>
                  <a:pt x="35" y="113"/>
                  <a:pt x="35" y="114"/>
                  <a:pt x="37" y="114"/>
                </a:cubicBezTo>
                <a:cubicBezTo>
                  <a:pt x="37" y="111"/>
                  <a:pt x="38" y="113"/>
                  <a:pt x="39" y="113"/>
                </a:cubicBezTo>
                <a:close/>
                <a:moveTo>
                  <a:pt x="62" y="95"/>
                </a:moveTo>
                <a:cubicBezTo>
                  <a:pt x="61" y="96"/>
                  <a:pt x="59" y="97"/>
                  <a:pt x="59" y="99"/>
                </a:cubicBezTo>
                <a:cubicBezTo>
                  <a:pt x="61" y="98"/>
                  <a:pt x="62" y="97"/>
                  <a:pt x="63" y="96"/>
                </a:cubicBezTo>
                <a:cubicBezTo>
                  <a:pt x="62" y="96"/>
                  <a:pt x="63" y="95"/>
                  <a:pt x="62" y="95"/>
                </a:cubicBezTo>
                <a:close/>
                <a:moveTo>
                  <a:pt x="47" y="108"/>
                </a:moveTo>
                <a:cubicBezTo>
                  <a:pt x="52" y="105"/>
                  <a:pt x="54" y="99"/>
                  <a:pt x="59" y="95"/>
                </a:cubicBezTo>
                <a:cubicBezTo>
                  <a:pt x="56" y="95"/>
                  <a:pt x="52" y="100"/>
                  <a:pt x="51" y="102"/>
                </a:cubicBezTo>
                <a:cubicBezTo>
                  <a:pt x="48" y="104"/>
                  <a:pt x="46" y="107"/>
                  <a:pt x="45" y="110"/>
                </a:cubicBezTo>
                <a:cubicBezTo>
                  <a:pt x="46" y="110"/>
                  <a:pt x="47" y="110"/>
                  <a:pt x="47" y="110"/>
                </a:cubicBezTo>
                <a:cubicBezTo>
                  <a:pt x="47" y="109"/>
                  <a:pt x="47" y="109"/>
                  <a:pt x="47" y="108"/>
                </a:cubicBezTo>
                <a:close/>
                <a:moveTo>
                  <a:pt x="42" y="139"/>
                </a:moveTo>
                <a:cubicBezTo>
                  <a:pt x="41" y="139"/>
                  <a:pt x="41" y="137"/>
                  <a:pt x="39" y="137"/>
                </a:cubicBezTo>
                <a:cubicBezTo>
                  <a:pt x="40" y="138"/>
                  <a:pt x="41" y="140"/>
                  <a:pt x="42" y="139"/>
                </a:cubicBezTo>
                <a:close/>
                <a:moveTo>
                  <a:pt x="48" y="141"/>
                </a:moveTo>
                <a:cubicBezTo>
                  <a:pt x="46" y="141"/>
                  <a:pt x="47" y="138"/>
                  <a:pt x="46" y="138"/>
                </a:cubicBezTo>
                <a:cubicBezTo>
                  <a:pt x="46" y="139"/>
                  <a:pt x="46" y="142"/>
                  <a:pt x="48" y="141"/>
                </a:cubicBezTo>
                <a:close/>
                <a:moveTo>
                  <a:pt x="49" y="127"/>
                </a:moveTo>
                <a:cubicBezTo>
                  <a:pt x="48" y="127"/>
                  <a:pt x="47" y="127"/>
                  <a:pt x="46" y="128"/>
                </a:cubicBezTo>
                <a:cubicBezTo>
                  <a:pt x="47" y="128"/>
                  <a:pt x="47" y="129"/>
                  <a:pt x="49" y="128"/>
                </a:cubicBezTo>
                <a:cubicBezTo>
                  <a:pt x="49" y="128"/>
                  <a:pt x="49" y="127"/>
                  <a:pt x="49" y="127"/>
                </a:cubicBezTo>
                <a:close/>
                <a:moveTo>
                  <a:pt x="62" y="103"/>
                </a:moveTo>
                <a:cubicBezTo>
                  <a:pt x="60" y="112"/>
                  <a:pt x="54" y="118"/>
                  <a:pt x="49" y="126"/>
                </a:cubicBezTo>
                <a:cubicBezTo>
                  <a:pt x="54" y="125"/>
                  <a:pt x="57" y="121"/>
                  <a:pt x="60" y="117"/>
                </a:cubicBezTo>
                <a:cubicBezTo>
                  <a:pt x="61" y="118"/>
                  <a:pt x="59" y="119"/>
                  <a:pt x="61" y="119"/>
                </a:cubicBezTo>
                <a:cubicBezTo>
                  <a:pt x="61" y="115"/>
                  <a:pt x="65" y="112"/>
                  <a:pt x="67" y="109"/>
                </a:cubicBezTo>
                <a:cubicBezTo>
                  <a:pt x="67" y="110"/>
                  <a:pt x="63" y="118"/>
                  <a:pt x="62" y="118"/>
                </a:cubicBezTo>
                <a:cubicBezTo>
                  <a:pt x="62" y="118"/>
                  <a:pt x="62" y="117"/>
                  <a:pt x="62" y="117"/>
                </a:cubicBezTo>
                <a:cubicBezTo>
                  <a:pt x="61" y="118"/>
                  <a:pt x="61" y="120"/>
                  <a:pt x="60" y="120"/>
                </a:cubicBezTo>
                <a:cubicBezTo>
                  <a:pt x="60" y="121"/>
                  <a:pt x="56" y="121"/>
                  <a:pt x="58" y="123"/>
                </a:cubicBezTo>
                <a:cubicBezTo>
                  <a:pt x="62" y="120"/>
                  <a:pt x="70" y="112"/>
                  <a:pt x="71" y="107"/>
                </a:cubicBezTo>
                <a:cubicBezTo>
                  <a:pt x="71" y="106"/>
                  <a:pt x="70" y="107"/>
                  <a:pt x="71" y="106"/>
                </a:cubicBezTo>
                <a:cubicBezTo>
                  <a:pt x="71" y="106"/>
                  <a:pt x="74" y="106"/>
                  <a:pt x="73" y="105"/>
                </a:cubicBezTo>
                <a:cubicBezTo>
                  <a:pt x="75" y="107"/>
                  <a:pt x="72" y="108"/>
                  <a:pt x="71" y="110"/>
                </a:cubicBezTo>
                <a:cubicBezTo>
                  <a:pt x="71" y="110"/>
                  <a:pt x="71" y="113"/>
                  <a:pt x="70" y="114"/>
                </a:cubicBezTo>
                <a:cubicBezTo>
                  <a:pt x="70" y="113"/>
                  <a:pt x="68" y="116"/>
                  <a:pt x="67" y="117"/>
                </a:cubicBezTo>
                <a:cubicBezTo>
                  <a:pt x="69" y="117"/>
                  <a:pt x="68" y="116"/>
                  <a:pt x="70" y="117"/>
                </a:cubicBezTo>
                <a:cubicBezTo>
                  <a:pt x="72" y="114"/>
                  <a:pt x="75" y="116"/>
                  <a:pt x="77" y="115"/>
                </a:cubicBezTo>
                <a:cubicBezTo>
                  <a:pt x="77" y="115"/>
                  <a:pt x="77" y="112"/>
                  <a:pt x="78" y="114"/>
                </a:cubicBezTo>
                <a:cubicBezTo>
                  <a:pt x="79" y="113"/>
                  <a:pt x="77" y="113"/>
                  <a:pt x="78" y="112"/>
                </a:cubicBezTo>
                <a:cubicBezTo>
                  <a:pt x="80" y="112"/>
                  <a:pt x="80" y="108"/>
                  <a:pt x="82" y="106"/>
                </a:cubicBezTo>
                <a:cubicBezTo>
                  <a:pt x="81" y="104"/>
                  <a:pt x="78" y="101"/>
                  <a:pt x="76" y="101"/>
                </a:cubicBezTo>
                <a:cubicBezTo>
                  <a:pt x="76" y="101"/>
                  <a:pt x="77" y="100"/>
                  <a:pt x="76" y="100"/>
                </a:cubicBezTo>
                <a:cubicBezTo>
                  <a:pt x="75" y="101"/>
                  <a:pt x="76" y="102"/>
                  <a:pt x="76" y="103"/>
                </a:cubicBezTo>
                <a:cubicBezTo>
                  <a:pt x="74" y="103"/>
                  <a:pt x="75" y="105"/>
                  <a:pt x="74" y="104"/>
                </a:cubicBezTo>
                <a:cubicBezTo>
                  <a:pt x="73" y="103"/>
                  <a:pt x="75" y="101"/>
                  <a:pt x="74" y="100"/>
                </a:cubicBezTo>
                <a:cubicBezTo>
                  <a:pt x="73" y="99"/>
                  <a:pt x="73" y="100"/>
                  <a:pt x="72" y="101"/>
                </a:cubicBezTo>
                <a:cubicBezTo>
                  <a:pt x="73" y="100"/>
                  <a:pt x="73" y="99"/>
                  <a:pt x="72" y="99"/>
                </a:cubicBezTo>
                <a:cubicBezTo>
                  <a:pt x="71" y="101"/>
                  <a:pt x="72" y="101"/>
                  <a:pt x="73" y="102"/>
                </a:cubicBezTo>
                <a:cubicBezTo>
                  <a:pt x="71" y="101"/>
                  <a:pt x="72" y="103"/>
                  <a:pt x="71" y="103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3"/>
                  <a:pt x="72" y="104"/>
                  <a:pt x="71" y="104"/>
                </a:cubicBezTo>
                <a:cubicBezTo>
                  <a:pt x="71" y="103"/>
                  <a:pt x="70" y="105"/>
                  <a:pt x="69" y="104"/>
                </a:cubicBezTo>
                <a:cubicBezTo>
                  <a:pt x="69" y="103"/>
                  <a:pt x="70" y="101"/>
                  <a:pt x="71" y="99"/>
                </a:cubicBezTo>
                <a:cubicBezTo>
                  <a:pt x="68" y="97"/>
                  <a:pt x="67" y="100"/>
                  <a:pt x="65" y="99"/>
                </a:cubicBezTo>
                <a:cubicBezTo>
                  <a:pt x="64" y="99"/>
                  <a:pt x="65" y="102"/>
                  <a:pt x="63" y="102"/>
                </a:cubicBezTo>
                <a:cubicBezTo>
                  <a:pt x="63" y="101"/>
                  <a:pt x="64" y="101"/>
                  <a:pt x="64" y="100"/>
                </a:cubicBezTo>
                <a:cubicBezTo>
                  <a:pt x="62" y="100"/>
                  <a:pt x="63" y="103"/>
                  <a:pt x="61" y="102"/>
                </a:cubicBezTo>
                <a:cubicBezTo>
                  <a:pt x="61" y="102"/>
                  <a:pt x="63" y="101"/>
                  <a:pt x="62" y="101"/>
                </a:cubicBezTo>
                <a:cubicBezTo>
                  <a:pt x="58" y="102"/>
                  <a:pt x="56" y="108"/>
                  <a:pt x="52" y="109"/>
                </a:cubicBezTo>
                <a:cubicBezTo>
                  <a:pt x="52" y="110"/>
                  <a:pt x="50" y="113"/>
                  <a:pt x="49" y="115"/>
                </a:cubicBezTo>
                <a:cubicBezTo>
                  <a:pt x="48" y="115"/>
                  <a:pt x="48" y="114"/>
                  <a:pt x="48" y="115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4"/>
                  <a:pt x="48" y="115"/>
                  <a:pt x="48" y="114"/>
                </a:cubicBezTo>
                <a:cubicBezTo>
                  <a:pt x="46" y="114"/>
                  <a:pt x="47" y="113"/>
                  <a:pt x="47" y="112"/>
                </a:cubicBezTo>
                <a:cubicBezTo>
                  <a:pt x="47" y="112"/>
                  <a:pt x="52" y="108"/>
                  <a:pt x="51" y="106"/>
                </a:cubicBezTo>
                <a:cubicBezTo>
                  <a:pt x="50" y="108"/>
                  <a:pt x="48" y="110"/>
                  <a:pt x="44" y="112"/>
                </a:cubicBezTo>
                <a:cubicBezTo>
                  <a:pt x="44" y="111"/>
                  <a:pt x="44" y="111"/>
                  <a:pt x="44" y="112"/>
                </a:cubicBezTo>
                <a:cubicBezTo>
                  <a:pt x="44" y="112"/>
                  <a:pt x="46" y="114"/>
                  <a:pt x="45" y="115"/>
                </a:cubicBezTo>
                <a:cubicBezTo>
                  <a:pt x="44" y="114"/>
                  <a:pt x="42" y="117"/>
                  <a:pt x="40" y="117"/>
                </a:cubicBezTo>
                <a:cubicBezTo>
                  <a:pt x="41" y="118"/>
                  <a:pt x="42" y="118"/>
                  <a:pt x="42" y="117"/>
                </a:cubicBezTo>
                <a:cubicBezTo>
                  <a:pt x="42" y="118"/>
                  <a:pt x="42" y="119"/>
                  <a:pt x="42" y="120"/>
                </a:cubicBezTo>
                <a:cubicBezTo>
                  <a:pt x="41" y="118"/>
                  <a:pt x="40" y="118"/>
                  <a:pt x="39" y="120"/>
                </a:cubicBezTo>
                <a:cubicBezTo>
                  <a:pt x="39" y="118"/>
                  <a:pt x="39" y="117"/>
                  <a:pt x="37" y="117"/>
                </a:cubicBezTo>
                <a:cubicBezTo>
                  <a:pt x="36" y="120"/>
                  <a:pt x="39" y="119"/>
                  <a:pt x="39" y="122"/>
                </a:cubicBezTo>
                <a:cubicBezTo>
                  <a:pt x="41" y="121"/>
                  <a:pt x="41" y="125"/>
                  <a:pt x="43" y="124"/>
                </a:cubicBezTo>
                <a:cubicBezTo>
                  <a:pt x="42" y="124"/>
                  <a:pt x="41" y="121"/>
                  <a:pt x="42" y="121"/>
                </a:cubicBezTo>
                <a:cubicBezTo>
                  <a:pt x="43" y="122"/>
                  <a:pt x="43" y="124"/>
                  <a:pt x="44" y="125"/>
                </a:cubicBezTo>
                <a:cubicBezTo>
                  <a:pt x="44" y="123"/>
                  <a:pt x="44" y="121"/>
                  <a:pt x="46" y="120"/>
                </a:cubicBezTo>
                <a:cubicBezTo>
                  <a:pt x="45" y="121"/>
                  <a:pt x="44" y="123"/>
                  <a:pt x="44" y="126"/>
                </a:cubicBezTo>
                <a:cubicBezTo>
                  <a:pt x="46" y="126"/>
                  <a:pt x="46" y="125"/>
                  <a:pt x="47" y="125"/>
                </a:cubicBezTo>
                <a:cubicBezTo>
                  <a:pt x="47" y="124"/>
                  <a:pt x="47" y="123"/>
                  <a:pt x="48" y="123"/>
                </a:cubicBezTo>
                <a:cubicBezTo>
                  <a:pt x="49" y="125"/>
                  <a:pt x="48" y="121"/>
                  <a:pt x="50" y="124"/>
                </a:cubicBezTo>
                <a:cubicBezTo>
                  <a:pt x="53" y="117"/>
                  <a:pt x="58" y="111"/>
                  <a:pt x="62" y="103"/>
                </a:cubicBezTo>
                <a:close/>
                <a:moveTo>
                  <a:pt x="60" y="150"/>
                </a:moveTo>
                <a:cubicBezTo>
                  <a:pt x="58" y="147"/>
                  <a:pt x="54" y="143"/>
                  <a:pt x="50" y="143"/>
                </a:cubicBezTo>
                <a:cubicBezTo>
                  <a:pt x="50" y="145"/>
                  <a:pt x="52" y="145"/>
                  <a:pt x="52" y="146"/>
                </a:cubicBezTo>
                <a:cubicBezTo>
                  <a:pt x="53" y="144"/>
                  <a:pt x="53" y="145"/>
                  <a:pt x="55" y="145"/>
                </a:cubicBezTo>
                <a:cubicBezTo>
                  <a:pt x="55" y="148"/>
                  <a:pt x="58" y="148"/>
                  <a:pt x="60" y="150"/>
                </a:cubicBezTo>
                <a:close/>
                <a:moveTo>
                  <a:pt x="65" y="139"/>
                </a:moveTo>
                <a:cubicBezTo>
                  <a:pt x="65" y="140"/>
                  <a:pt x="64" y="139"/>
                  <a:pt x="64" y="139"/>
                </a:cubicBezTo>
                <a:cubicBezTo>
                  <a:pt x="64" y="138"/>
                  <a:pt x="66" y="138"/>
                  <a:pt x="67" y="136"/>
                </a:cubicBezTo>
                <a:cubicBezTo>
                  <a:pt x="67" y="136"/>
                  <a:pt x="66" y="135"/>
                  <a:pt x="66" y="135"/>
                </a:cubicBezTo>
                <a:cubicBezTo>
                  <a:pt x="66" y="134"/>
                  <a:pt x="69" y="130"/>
                  <a:pt x="71" y="129"/>
                </a:cubicBezTo>
                <a:cubicBezTo>
                  <a:pt x="71" y="125"/>
                  <a:pt x="68" y="128"/>
                  <a:pt x="65" y="127"/>
                </a:cubicBezTo>
                <a:cubicBezTo>
                  <a:pt x="65" y="128"/>
                  <a:pt x="65" y="128"/>
                  <a:pt x="64" y="128"/>
                </a:cubicBezTo>
                <a:cubicBezTo>
                  <a:pt x="64" y="128"/>
                  <a:pt x="63" y="127"/>
                  <a:pt x="62" y="127"/>
                </a:cubicBezTo>
                <a:cubicBezTo>
                  <a:pt x="62" y="128"/>
                  <a:pt x="63" y="128"/>
                  <a:pt x="63" y="128"/>
                </a:cubicBezTo>
                <a:cubicBezTo>
                  <a:pt x="62" y="129"/>
                  <a:pt x="61" y="128"/>
                  <a:pt x="61" y="130"/>
                </a:cubicBezTo>
                <a:cubicBezTo>
                  <a:pt x="60" y="130"/>
                  <a:pt x="60" y="129"/>
                  <a:pt x="60" y="128"/>
                </a:cubicBezTo>
                <a:cubicBezTo>
                  <a:pt x="59" y="131"/>
                  <a:pt x="54" y="131"/>
                  <a:pt x="53" y="130"/>
                </a:cubicBezTo>
                <a:cubicBezTo>
                  <a:pt x="52" y="131"/>
                  <a:pt x="54" y="132"/>
                  <a:pt x="52" y="132"/>
                </a:cubicBezTo>
                <a:cubicBezTo>
                  <a:pt x="51" y="132"/>
                  <a:pt x="52" y="130"/>
                  <a:pt x="50" y="131"/>
                </a:cubicBezTo>
                <a:cubicBezTo>
                  <a:pt x="51" y="132"/>
                  <a:pt x="49" y="132"/>
                  <a:pt x="50" y="133"/>
                </a:cubicBezTo>
                <a:cubicBezTo>
                  <a:pt x="51" y="135"/>
                  <a:pt x="57" y="140"/>
                  <a:pt x="60" y="143"/>
                </a:cubicBezTo>
                <a:cubicBezTo>
                  <a:pt x="59" y="141"/>
                  <a:pt x="62" y="144"/>
                  <a:pt x="62" y="142"/>
                </a:cubicBezTo>
                <a:cubicBezTo>
                  <a:pt x="62" y="141"/>
                  <a:pt x="64" y="141"/>
                  <a:pt x="65" y="139"/>
                </a:cubicBezTo>
                <a:close/>
                <a:moveTo>
                  <a:pt x="65" y="143"/>
                </a:moveTo>
                <a:cubicBezTo>
                  <a:pt x="66" y="144"/>
                  <a:pt x="67" y="142"/>
                  <a:pt x="66" y="141"/>
                </a:cubicBezTo>
                <a:cubicBezTo>
                  <a:pt x="66" y="143"/>
                  <a:pt x="64" y="142"/>
                  <a:pt x="64" y="144"/>
                </a:cubicBezTo>
                <a:cubicBezTo>
                  <a:pt x="66" y="144"/>
                  <a:pt x="66" y="145"/>
                  <a:pt x="66" y="143"/>
                </a:cubicBezTo>
                <a:cubicBezTo>
                  <a:pt x="66" y="143"/>
                  <a:pt x="65" y="143"/>
                  <a:pt x="65" y="143"/>
                </a:cubicBezTo>
                <a:close/>
                <a:moveTo>
                  <a:pt x="64" y="148"/>
                </a:moveTo>
                <a:cubicBezTo>
                  <a:pt x="66" y="148"/>
                  <a:pt x="67" y="148"/>
                  <a:pt x="67" y="150"/>
                </a:cubicBezTo>
                <a:cubicBezTo>
                  <a:pt x="69" y="148"/>
                  <a:pt x="65" y="146"/>
                  <a:pt x="64" y="148"/>
                </a:cubicBezTo>
                <a:close/>
                <a:moveTo>
                  <a:pt x="69" y="146"/>
                </a:moveTo>
                <a:cubicBezTo>
                  <a:pt x="70" y="145"/>
                  <a:pt x="69" y="143"/>
                  <a:pt x="70" y="142"/>
                </a:cubicBezTo>
                <a:cubicBezTo>
                  <a:pt x="71" y="143"/>
                  <a:pt x="70" y="143"/>
                  <a:pt x="71" y="144"/>
                </a:cubicBezTo>
                <a:cubicBezTo>
                  <a:pt x="70" y="142"/>
                  <a:pt x="73" y="144"/>
                  <a:pt x="73" y="144"/>
                </a:cubicBezTo>
                <a:cubicBezTo>
                  <a:pt x="72" y="144"/>
                  <a:pt x="72" y="146"/>
                  <a:pt x="72" y="146"/>
                </a:cubicBezTo>
                <a:cubicBezTo>
                  <a:pt x="76" y="146"/>
                  <a:pt x="74" y="142"/>
                  <a:pt x="77" y="142"/>
                </a:cubicBezTo>
                <a:cubicBezTo>
                  <a:pt x="75" y="142"/>
                  <a:pt x="76" y="141"/>
                  <a:pt x="76" y="140"/>
                </a:cubicBezTo>
                <a:cubicBezTo>
                  <a:pt x="74" y="140"/>
                  <a:pt x="74" y="142"/>
                  <a:pt x="73" y="143"/>
                </a:cubicBezTo>
                <a:cubicBezTo>
                  <a:pt x="69" y="143"/>
                  <a:pt x="76" y="140"/>
                  <a:pt x="72" y="141"/>
                </a:cubicBezTo>
                <a:cubicBezTo>
                  <a:pt x="73" y="140"/>
                  <a:pt x="72" y="138"/>
                  <a:pt x="74" y="138"/>
                </a:cubicBezTo>
                <a:cubicBezTo>
                  <a:pt x="74" y="139"/>
                  <a:pt x="73" y="140"/>
                  <a:pt x="74" y="140"/>
                </a:cubicBezTo>
                <a:cubicBezTo>
                  <a:pt x="74" y="138"/>
                  <a:pt x="74" y="139"/>
                  <a:pt x="75" y="139"/>
                </a:cubicBezTo>
                <a:cubicBezTo>
                  <a:pt x="75" y="136"/>
                  <a:pt x="75" y="132"/>
                  <a:pt x="79" y="132"/>
                </a:cubicBezTo>
                <a:cubicBezTo>
                  <a:pt x="79" y="131"/>
                  <a:pt x="79" y="131"/>
                  <a:pt x="78" y="132"/>
                </a:cubicBezTo>
                <a:cubicBezTo>
                  <a:pt x="78" y="131"/>
                  <a:pt x="79" y="130"/>
                  <a:pt x="76" y="130"/>
                </a:cubicBezTo>
                <a:cubicBezTo>
                  <a:pt x="75" y="135"/>
                  <a:pt x="70" y="137"/>
                  <a:pt x="70" y="141"/>
                </a:cubicBezTo>
                <a:cubicBezTo>
                  <a:pt x="71" y="139"/>
                  <a:pt x="70" y="139"/>
                  <a:pt x="69" y="138"/>
                </a:cubicBezTo>
                <a:cubicBezTo>
                  <a:pt x="69" y="140"/>
                  <a:pt x="64" y="146"/>
                  <a:pt x="69" y="146"/>
                </a:cubicBezTo>
                <a:close/>
                <a:moveTo>
                  <a:pt x="74" y="149"/>
                </a:moveTo>
                <a:cubicBezTo>
                  <a:pt x="74" y="150"/>
                  <a:pt x="74" y="150"/>
                  <a:pt x="74" y="150"/>
                </a:cubicBezTo>
                <a:cubicBezTo>
                  <a:pt x="75" y="149"/>
                  <a:pt x="75" y="149"/>
                  <a:pt x="75" y="147"/>
                </a:cubicBezTo>
                <a:cubicBezTo>
                  <a:pt x="74" y="147"/>
                  <a:pt x="74" y="147"/>
                  <a:pt x="73" y="147"/>
                </a:cubicBezTo>
                <a:cubicBezTo>
                  <a:pt x="74" y="149"/>
                  <a:pt x="71" y="149"/>
                  <a:pt x="71" y="150"/>
                </a:cubicBezTo>
                <a:cubicBezTo>
                  <a:pt x="70" y="150"/>
                  <a:pt x="71" y="149"/>
                  <a:pt x="70" y="149"/>
                </a:cubicBezTo>
                <a:cubicBezTo>
                  <a:pt x="71" y="148"/>
                  <a:pt x="71" y="148"/>
                  <a:pt x="72" y="148"/>
                </a:cubicBezTo>
                <a:cubicBezTo>
                  <a:pt x="70" y="147"/>
                  <a:pt x="70" y="150"/>
                  <a:pt x="68" y="150"/>
                </a:cubicBezTo>
                <a:cubicBezTo>
                  <a:pt x="69" y="151"/>
                  <a:pt x="69" y="153"/>
                  <a:pt x="71" y="152"/>
                </a:cubicBezTo>
                <a:cubicBezTo>
                  <a:pt x="70" y="150"/>
                  <a:pt x="73" y="150"/>
                  <a:pt x="74" y="149"/>
                </a:cubicBezTo>
                <a:close/>
                <a:moveTo>
                  <a:pt x="76" y="159"/>
                </a:moveTo>
                <a:cubicBezTo>
                  <a:pt x="78" y="159"/>
                  <a:pt x="78" y="157"/>
                  <a:pt x="80" y="157"/>
                </a:cubicBezTo>
                <a:cubicBezTo>
                  <a:pt x="79" y="155"/>
                  <a:pt x="80" y="154"/>
                  <a:pt x="81" y="153"/>
                </a:cubicBezTo>
                <a:cubicBezTo>
                  <a:pt x="80" y="152"/>
                  <a:pt x="80" y="151"/>
                  <a:pt x="81" y="150"/>
                </a:cubicBezTo>
                <a:cubicBezTo>
                  <a:pt x="77" y="149"/>
                  <a:pt x="77" y="158"/>
                  <a:pt x="74" y="155"/>
                </a:cubicBezTo>
                <a:cubicBezTo>
                  <a:pt x="75" y="156"/>
                  <a:pt x="76" y="152"/>
                  <a:pt x="77" y="150"/>
                </a:cubicBezTo>
                <a:cubicBezTo>
                  <a:pt x="75" y="150"/>
                  <a:pt x="74" y="153"/>
                  <a:pt x="72" y="152"/>
                </a:cubicBezTo>
                <a:cubicBezTo>
                  <a:pt x="72" y="156"/>
                  <a:pt x="75" y="156"/>
                  <a:pt x="76" y="159"/>
                </a:cubicBezTo>
                <a:close/>
                <a:moveTo>
                  <a:pt x="85" y="172"/>
                </a:moveTo>
                <a:cubicBezTo>
                  <a:pt x="83" y="172"/>
                  <a:pt x="84" y="170"/>
                  <a:pt x="83" y="170"/>
                </a:cubicBezTo>
                <a:cubicBezTo>
                  <a:pt x="83" y="172"/>
                  <a:pt x="82" y="168"/>
                  <a:pt x="81" y="170"/>
                </a:cubicBezTo>
                <a:cubicBezTo>
                  <a:pt x="82" y="170"/>
                  <a:pt x="83" y="173"/>
                  <a:pt x="85" y="172"/>
                </a:cubicBezTo>
                <a:close/>
                <a:moveTo>
                  <a:pt x="91" y="168"/>
                </a:moveTo>
                <a:cubicBezTo>
                  <a:pt x="93" y="165"/>
                  <a:pt x="94" y="161"/>
                  <a:pt x="97" y="159"/>
                </a:cubicBezTo>
                <a:cubicBezTo>
                  <a:pt x="98" y="159"/>
                  <a:pt x="97" y="160"/>
                  <a:pt x="98" y="161"/>
                </a:cubicBezTo>
                <a:cubicBezTo>
                  <a:pt x="98" y="160"/>
                  <a:pt x="99" y="160"/>
                  <a:pt x="98" y="159"/>
                </a:cubicBezTo>
                <a:cubicBezTo>
                  <a:pt x="96" y="159"/>
                  <a:pt x="95" y="157"/>
                  <a:pt x="97" y="157"/>
                </a:cubicBezTo>
                <a:cubicBezTo>
                  <a:pt x="94" y="156"/>
                  <a:pt x="95" y="159"/>
                  <a:pt x="92" y="159"/>
                </a:cubicBezTo>
                <a:cubicBezTo>
                  <a:pt x="92" y="160"/>
                  <a:pt x="91" y="162"/>
                  <a:pt x="90" y="162"/>
                </a:cubicBezTo>
                <a:cubicBezTo>
                  <a:pt x="90" y="161"/>
                  <a:pt x="91" y="161"/>
                  <a:pt x="91" y="160"/>
                </a:cubicBezTo>
                <a:cubicBezTo>
                  <a:pt x="90" y="160"/>
                  <a:pt x="90" y="161"/>
                  <a:pt x="88" y="16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9" y="164"/>
                  <a:pt x="90" y="163"/>
                  <a:pt x="90" y="163"/>
                </a:cubicBezTo>
                <a:cubicBezTo>
                  <a:pt x="90" y="164"/>
                  <a:pt x="90" y="164"/>
                  <a:pt x="90" y="164"/>
                </a:cubicBezTo>
                <a:cubicBezTo>
                  <a:pt x="86" y="165"/>
                  <a:pt x="88" y="160"/>
                  <a:pt x="86" y="160"/>
                </a:cubicBezTo>
                <a:cubicBezTo>
                  <a:pt x="87" y="159"/>
                  <a:pt x="87" y="158"/>
                  <a:pt x="87" y="157"/>
                </a:cubicBezTo>
                <a:cubicBezTo>
                  <a:pt x="88" y="159"/>
                  <a:pt x="91" y="158"/>
                  <a:pt x="91" y="158"/>
                </a:cubicBezTo>
                <a:cubicBezTo>
                  <a:pt x="90" y="158"/>
                  <a:pt x="93" y="155"/>
                  <a:pt x="94" y="156"/>
                </a:cubicBezTo>
                <a:cubicBezTo>
                  <a:pt x="94" y="155"/>
                  <a:pt x="93" y="155"/>
                  <a:pt x="93" y="154"/>
                </a:cubicBezTo>
                <a:cubicBezTo>
                  <a:pt x="95" y="155"/>
                  <a:pt x="96" y="155"/>
                  <a:pt x="97" y="154"/>
                </a:cubicBezTo>
                <a:cubicBezTo>
                  <a:pt x="97" y="151"/>
                  <a:pt x="97" y="151"/>
                  <a:pt x="95" y="150"/>
                </a:cubicBezTo>
                <a:cubicBezTo>
                  <a:pt x="97" y="150"/>
                  <a:pt x="95" y="147"/>
                  <a:pt x="97" y="149"/>
                </a:cubicBezTo>
                <a:cubicBezTo>
                  <a:pt x="97" y="148"/>
                  <a:pt x="96" y="147"/>
                  <a:pt x="96" y="147"/>
                </a:cubicBezTo>
                <a:cubicBezTo>
                  <a:pt x="98" y="147"/>
                  <a:pt x="97" y="145"/>
                  <a:pt x="98" y="145"/>
                </a:cubicBezTo>
                <a:cubicBezTo>
                  <a:pt x="98" y="147"/>
                  <a:pt x="99" y="148"/>
                  <a:pt x="99" y="150"/>
                </a:cubicBezTo>
                <a:cubicBezTo>
                  <a:pt x="102" y="150"/>
                  <a:pt x="103" y="146"/>
                  <a:pt x="104" y="145"/>
                </a:cubicBezTo>
                <a:cubicBezTo>
                  <a:pt x="106" y="143"/>
                  <a:pt x="109" y="144"/>
                  <a:pt x="107" y="142"/>
                </a:cubicBezTo>
                <a:cubicBezTo>
                  <a:pt x="108" y="142"/>
                  <a:pt x="108" y="142"/>
                  <a:pt x="109" y="141"/>
                </a:cubicBezTo>
                <a:cubicBezTo>
                  <a:pt x="110" y="139"/>
                  <a:pt x="107" y="139"/>
                  <a:pt x="109" y="137"/>
                </a:cubicBezTo>
                <a:cubicBezTo>
                  <a:pt x="104" y="138"/>
                  <a:pt x="103" y="144"/>
                  <a:pt x="101" y="147"/>
                </a:cubicBezTo>
                <a:cubicBezTo>
                  <a:pt x="101" y="146"/>
                  <a:pt x="100" y="146"/>
                  <a:pt x="99" y="147"/>
                </a:cubicBezTo>
                <a:cubicBezTo>
                  <a:pt x="100" y="145"/>
                  <a:pt x="98" y="146"/>
                  <a:pt x="98" y="144"/>
                </a:cubicBezTo>
                <a:cubicBezTo>
                  <a:pt x="101" y="144"/>
                  <a:pt x="101" y="145"/>
                  <a:pt x="102" y="144"/>
                </a:cubicBezTo>
                <a:cubicBezTo>
                  <a:pt x="101" y="144"/>
                  <a:pt x="100" y="144"/>
                  <a:pt x="100" y="144"/>
                </a:cubicBezTo>
                <a:cubicBezTo>
                  <a:pt x="100" y="144"/>
                  <a:pt x="100" y="143"/>
                  <a:pt x="99" y="143"/>
                </a:cubicBezTo>
                <a:cubicBezTo>
                  <a:pt x="102" y="141"/>
                  <a:pt x="103" y="138"/>
                  <a:pt x="106" y="137"/>
                </a:cubicBezTo>
                <a:cubicBezTo>
                  <a:pt x="103" y="136"/>
                  <a:pt x="105" y="133"/>
                  <a:pt x="106" y="134"/>
                </a:cubicBezTo>
                <a:cubicBezTo>
                  <a:pt x="104" y="133"/>
                  <a:pt x="104" y="131"/>
                  <a:pt x="103" y="130"/>
                </a:cubicBezTo>
                <a:cubicBezTo>
                  <a:pt x="101" y="133"/>
                  <a:pt x="100" y="136"/>
                  <a:pt x="98" y="138"/>
                </a:cubicBezTo>
                <a:cubicBezTo>
                  <a:pt x="98" y="141"/>
                  <a:pt x="98" y="144"/>
                  <a:pt x="96" y="146"/>
                </a:cubicBezTo>
                <a:cubicBezTo>
                  <a:pt x="95" y="145"/>
                  <a:pt x="96" y="144"/>
                  <a:pt x="95" y="144"/>
                </a:cubicBezTo>
                <a:cubicBezTo>
                  <a:pt x="95" y="146"/>
                  <a:pt x="94" y="142"/>
                  <a:pt x="93" y="144"/>
                </a:cubicBezTo>
                <a:cubicBezTo>
                  <a:pt x="94" y="145"/>
                  <a:pt x="95" y="145"/>
                  <a:pt x="95" y="146"/>
                </a:cubicBezTo>
                <a:cubicBezTo>
                  <a:pt x="94" y="147"/>
                  <a:pt x="94" y="149"/>
                  <a:pt x="93" y="149"/>
                </a:cubicBezTo>
                <a:cubicBezTo>
                  <a:pt x="94" y="147"/>
                  <a:pt x="92" y="147"/>
                  <a:pt x="92" y="148"/>
                </a:cubicBezTo>
                <a:cubicBezTo>
                  <a:pt x="95" y="149"/>
                  <a:pt x="90" y="152"/>
                  <a:pt x="89" y="152"/>
                </a:cubicBezTo>
                <a:cubicBezTo>
                  <a:pt x="89" y="154"/>
                  <a:pt x="89" y="155"/>
                  <a:pt x="88" y="155"/>
                </a:cubicBezTo>
                <a:cubicBezTo>
                  <a:pt x="88" y="155"/>
                  <a:pt x="87" y="155"/>
                  <a:pt x="87" y="155"/>
                </a:cubicBezTo>
                <a:cubicBezTo>
                  <a:pt x="87" y="154"/>
                  <a:pt x="89" y="153"/>
                  <a:pt x="88" y="153"/>
                </a:cubicBezTo>
                <a:cubicBezTo>
                  <a:pt x="88" y="153"/>
                  <a:pt x="87" y="153"/>
                  <a:pt x="86" y="153"/>
                </a:cubicBezTo>
                <a:cubicBezTo>
                  <a:pt x="88" y="155"/>
                  <a:pt x="85" y="155"/>
                  <a:pt x="85" y="157"/>
                </a:cubicBezTo>
                <a:cubicBezTo>
                  <a:pt x="84" y="156"/>
                  <a:pt x="84" y="157"/>
                  <a:pt x="83" y="156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83" y="157"/>
                  <a:pt x="82" y="157"/>
                  <a:pt x="82" y="157"/>
                </a:cubicBezTo>
                <a:cubicBezTo>
                  <a:pt x="83" y="157"/>
                  <a:pt x="84" y="157"/>
                  <a:pt x="85" y="158"/>
                </a:cubicBezTo>
                <a:cubicBezTo>
                  <a:pt x="84" y="158"/>
                  <a:pt x="84" y="159"/>
                  <a:pt x="84" y="159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3" y="158"/>
                  <a:pt x="83" y="159"/>
                  <a:pt x="83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1"/>
                  <a:pt x="86" y="161"/>
                  <a:pt x="85" y="162"/>
                </a:cubicBezTo>
                <a:cubicBezTo>
                  <a:pt x="84" y="160"/>
                  <a:pt x="84" y="162"/>
                  <a:pt x="82" y="162"/>
                </a:cubicBezTo>
                <a:cubicBezTo>
                  <a:pt x="82" y="161"/>
                  <a:pt x="83" y="160"/>
                  <a:pt x="82" y="160"/>
                </a:cubicBezTo>
                <a:cubicBezTo>
                  <a:pt x="81" y="162"/>
                  <a:pt x="81" y="158"/>
                  <a:pt x="80" y="158"/>
                </a:cubicBezTo>
                <a:cubicBezTo>
                  <a:pt x="79" y="158"/>
                  <a:pt x="80" y="160"/>
                  <a:pt x="79" y="160"/>
                </a:cubicBezTo>
                <a:cubicBezTo>
                  <a:pt x="79" y="159"/>
                  <a:pt x="79" y="159"/>
                  <a:pt x="78" y="159"/>
                </a:cubicBezTo>
                <a:cubicBezTo>
                  <a:pt x="78" y="160"/>
                  <a:pt x="78" y="161"/>
                  <a:pt x="79" y="161"/>
                </a:cubicBezTo>
                <a:cubicBezTo>
                  <a:pt x="81" y="160"/>
                  <a:pt x="84" y="164"/>
                  <a:pt x="84" y="165"/>
                </a:cubicBezTo>
                <a:cubicBezTo>
                  <a:pt x="85" y="164"/>
                  <a:pt x="85" y="168"/>
                  <a:pt x="87" y="168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8" y="166"/>
                  <a:pt x="88" y="165"/>
                  <a:pt x="89" y="164"/>
                </a:cubicBezTo>
                <a:cubicBezTo>
                  <a:pt x="90" y="165"/>
                  <a:pt x="89" y="167"/>
                  <a:pt x="91" y="168"/>
                </a:cubicBezTo>
                <a:close/>
                <a:moveTo>
                  <a:pt x="105" y="149"/>
                </a:moveTo>
                <a:cubicBezTo>
                  <a:pt x="103" y="150"/>
                  <a:pt x="100" y="153"/>
                  <a:pt x="102" y="154"/>
                </a:cubicBezTo>
                <a:cubicBezTo>
                  <a:pt x="102" y="152"/>
                  <a:pt x="104" y="153"/>
                  <a:pt x="105" y="153"/>
                </a:cubicBezTo>
                <a:cubicBezTo>
                  <a:pt x="104" y="151"/>
                  <a:pt x="105" y="151"/>
                  <a:pt x="105" y="149"/>
                </a:cubicBezTo>
                <a:close/>
                <a:moveTo>
                  <a:pt x="99" y="155"/>
                </a:moveTo>
                <a:cubicBezTo>
                  <a:pt x="100" y="155"/>
                  <a:pt x="101" y="155"/>
                  <a:pt x="100" y="154"/>
                </a:cubicBezTo>
                <a:cubicBezTo>
                  <a:pt x="100" y="155"/>
                  <a:pt x="99" y="155"/>
                  <a:pt x="98" y="156"/>
                </a:cubicBezTo>
                <a:cubicBezTo>
                  <a:pt x="99" y="156"/>
                  <a:pt x="99" y="156"/>
                  <a:pt x="99" y="157"/>
                </a:cubicBezTo>
                <a:cubicBezTo>
                  <a:pt x="100" y="157"/>
                  <a:pt x="102" y="155"/>
                  <a:pt x="101" y="155"/>
                </a:cubicBezTo>
                <a:cubicBezTo>
                  <a:pt x="101" y="156"/>
                  <a:pt x="100" y="156"/>
                  <a:pt x="99" y="155"/>
                </a:cubicBezTo>
                <a:close/>
                <a:moveTo>
                  <a:pt x="95" y="184"/>
                </a:moveTo>
                <a:cubicBezTo>
                  <a:pt x="95" y="183"/>
                  <a:pt x="96" y="183"/>
                  <a:pt x="97" y="182"/>
                </a:cubicBezTo>
                <a:cubicBezTo>
                  <a:pt x="93" y="182"/>
                  <a:pt x="94" y="179"/>
                  <a:pt x="91" y="179"/>
                </a:cubicBezTo>
                <a:cubicBezTo>
                  <a:pt x="92" y="182"/>
                  <a:pt x="94" y="181"/>
                  <a:pt x="95" y="184"/>
                </a:cubicBezTo>
                <a:close/>
                <a:moveTo>
                  <a:pt x="98" y="189"/>
                </a:moveTo>
                <a:cubicBezTo>
                  <a:pt x="98" y="187"/>
                  <a:pt x="98" y="187"/>
                  <a:pt x="98" y="186"/>
                </a:cubicBezTo>
                <a:cubicBezTo>
                  <a:pt x="95" y="186"/>
                  <a:pt x="97" y="184"/>
                  <a:pt x="96" y="184"/>
                </a:cubicBezTo>
                <a:cubicBezTo>
                  <a:pt x="95" y="185"/>
                  <a:pt x="94" y="184"/>
                  <a:pt x="93" y="184"/>
                </a:cubicBezTo>
                <a:cubicBezTo>
                  <a:pt x="95" y="186"/>
                  <a:pt x="95" y="188"/>
                  <a:pt x="98" y="189"/>
                </a:cubicBezTo>
                <a:close/>
                <a:moveTo>
                  <a:pt x="107" y="170"/>
                </a:moveTo>
                <a:cubicBezTo>
                  <a:pt x="104" y="168"/>
                  <a:pt x="104" y="171"/>
                  <a:pt x="101" y="173"/>
                </a:cubicBezTo>
                <a:cubicBezTo>
                  <a:pt x="103" y="172"/>
                  <a:pt x="103" y="174"/>
                  <a:pt x="102" y="174"/>
                </a:cubicBezTo>
                <a:cubicBezTo>
                  <a:pt x="102" y="172"/>
                  <a:pt x="102" y="174"/>
                  <a:pt x="100" y="173"/>
                </a:cubicBezTo>
                <a:cubicBezTo>
                  <a:pt x="101" y="175"/>
                  <a:pt x="101" y="175"/>
                  <a:pt x="99" y="174"/>
                </a:cubicBezTo>
                <a:cubicBezTo>
                  <a:pt x="99" y="175"/>
                  <a:pt x="99" y="176"/>
                  <a:pt x="98" y="176"/>
                </a:cubicBezTo>
                <a:cubicBezTo>
                  <a:pt x="97" y="178"/>
                  <a:pt x="99" y="178"/>
                  <a:pt x="100" y="180"/>
                </a:cubicBezTo>
                <a:cubicBezTo>
                  <a:pt x="101" y="180"/>
                  <a:pt x="101" y="176"/>
                  <a:pt x="102" y="174"/>
                </a:cubicBezTo>
                <a:cubicBezTo>
                  <a:pt x="102" y="175"/>
                  <a:pt x="104" y="177"/>
                  <a:pt x="105" y="175"/>
                </a:cubicBezTo>
                <a:cubicBezTo>
                  <a:pt x="104" y="175"/>
                  <a:pt x="104" y="174"/>
                  <a:pt x="103" y="174"/>
                </a:cubicBezTo>
                <a:cubicBezTo>
                  <a:pt x="105" y="174"/>
                  <a:pt x="104" y="172"/>
                  <a:pt x="105" y="173"/>
                </a:cubicBezTo>
                <a:cubicBezTo>
                  <a:pt x="105" y="174"/>
                  <a:pt x="105" y="174"/>
                  <a:pt x="104" y="174"/>
                </a:cubicBezTo>
                <a:cubicBezTo>
                  <a:pt x="106" y="174"/>
                  <a:pt x="107" y="172"/>
                  <a:pt x="107" y="170"/>
                </a:cubicBezTo>
                <a:close/>
                <a:moveTo>
                  <a:pt x="111" y="163"/>
                </a:moveTo>
                <a:cubicBezTo>
                  <a:pt x="110" y="164"/>
                  <a:pt x="106" y="167"/>
                  <a:pt x="108" y="168"/>
                </a:cubicBezTo>
                <a:cubicBezTo>
                  <a:pt x="109" y="167"/>
                  <a:pt x="110" y="165"/>
                  <a:pt x="111" y="163"/>
                </a:cubicBezTo>
                <a:close/>
                <a:moveTo>
                  <a:pt x="107" y="156"/>
                </a:moveTo>
                <a:cubicBezTo>
                  <a:pt x="112" y="156"/>
                  <a:pt x="113" y="151"/>
                  <a:pt x="115" y="147"/>
                </a:cubicBezTo>
                <a:cubicBezTo>
                  <a:pt x="115" y="148"/>
                  <a:pt x="115" y="149"/>
                  <a:pt x="116" y="148"/>
                </a:cubicBezTo>
                <a:cubicBezTo>
                  <a:pt x="116" y="147"/>
                  <a:pt x="115" y="146"/>
                  <a:pt x="115" y="145"/>
                </a:cubicBezTo>
                <a:cubicBezTo>
                  <a:pt x="114" y="144"/>
                  <a:pt x="111" y="145"/>
                  <a:pt x="110" y="145"/>
                </a:cubicBezTo>
                <a:cubicBezTo>
                  <a:pt x="111" y="148"/>
                  <a:pt x="107" y="150"/>
                  <a:pt x="105" y="152"/>
                </a:cubicBezTo>
                <a:cubicBezTo>
                  <a:pt x="106" y="153"/>
                  <a:pt x="106" y="151"/>
                  <a:pt x="107" y="151"/>
                </a:cubicBezTo>
                <a:cubicBezTo>
                  <a:pt x="106" y="152"/>
                  <a:pt x="106" y="154"/>
                  <a:pt x="105" y="155"/>
                </a:cubicBezTo>
                <a:cubicBezTo>
                  <a:pt x="106" y="153"/>
                  <a:pt x="104" y="154"/>
                  <a:pt x="104" y="155"/>
                </a:cubicBezTo>
                <a:cubicBezTo>
                  <a:pt x="105" y="155"/>
                  <a:pt x="105" y="156"/>
                  <a:pt x="106" y="157"/>
                </a:cubicBezTo>
                <a:cubicBezTo>
                  <a:pt x="105" y="157"/>
                  <a:pt x="104" y="157"/>
                  <a:pt x="104" y="156"/>
                </a:cubicBezTo>
                <a:cubicBezTo>
                  <a:pt x="104" y="158"/>
                  <a:pt x="102" y="160"/>
                  <a:pt x="103" y="162"/>
                </a:cubicBezTo>
                <a:cubicBezTo>
                  <a:pt x="105" y="160"/>
                  <a:pt x="107" y="159"/>
                  <a:pt x="109" y="158"/>
                </a:cubicBezTo>
                <a:cubicBezTo>
                  <a:pt x="108" y="159"/>
                  <a:pt x="107" y="158"/>
                  <a:pt x="108" y="160"/>
                </a:cubicBezTo>
                <a:cubicBezTo>
                  <a:pt x="105" y="161"/>
                  <a:pt x="103" y="165"/>
                  <a:pt x="100" y="164"/>
                </a:cubicBezTo>
                <a:cubicBezTo>
                  <a:pt x="100" y="166"/>
                  <a:pt x="99" y="168"/>
                  <a:pt x="98" y="166"/>
                </a:cubicBezTo>
                <a:cubicBezTo>
                  <a:pt x="97" y="168"/>
                  <a:pt x="100" y="167"/>
                  <a:pt x="99" y="168"/>
                </a:cubicBezTo>
                <a:cubicBezTo>
                  <a:pt x="98" y="167"/>
                  <a:pt x="96" y="168"/>
                  <a:pt x="95" y="167"/>
                </a:cubicBezTo>
                <a:cubicBezTo>
                  <a:pt x="95" y="166"/>
                  <a:pt x="98" y="166"/>
                  <a:pt x="97" y="164"/>
                </a:cubicBezTo>
                <a:cubicBezTo>
                  <a:pt x="99" y="166"/>
                  <a:pt x="100" y="163"/>
                  <a:pt x="102" y="163"/>
                </a:cubicBezTo>
                <a:cubicBezTo>
                  <a:pt x="101" y="160"/>
                  <a:pt x="104" y="158"/>
                  <a:pt x="103" y="155"/>
                </a:cubicBezTo>
                <a:cubicBezTo>
                  <a:pt x="102" y="156"/>
                  <a:pt x="101" y="158"/>
                  <a:pt x="100" y="159"/>
                </a:cubicBezTo>
                <a:cubicBezTo>
                  <a:pt x="101" y="157"/>
                  <a:pt x="100" y="157"/>
                  <a:pt x="98" y="157"/>
                </a:cubicBezTo>
                <a:cubicBezTo>
                  <a:pt x="101" y="159"/>
                  <a:pt x="98" y="160"/>
                  <a:pt x="98" y="163"/>
                </a:cubicBezTo>
                <a:cubicBezTo>
                  <a:pt x="97" y="162"/>
                  <a:pt x="94" y="166"/>
                  <a:pt x="95" y="167"/>
                </a:cubicBezTo>
                <a:cubicBezTo>
                  <a:pt x="95" y="168"/>
                  <a:pt x="94" y="169"/>
                  <a:pt x="93" y="169"/>
                </a:cubicBezTo>
                <a:cubicBezTo>
                  <a:pt x="93" y="172"/>
                  <a:pt x="95" y="170"/>
                  <a:pt x="95" y="173"/>
                </a:cubicBezTo>
                <a:cubicBezTo>
                  <a:pt x="96" y="172"/>
                  <a:pt x="97" y="172"/>
                  <a:pt x="98" y="173"/>
                </a:cubicBezTo>
                <a:cubicBezTo>
                  <a:pt x="98" y="171"/>
                  <a:pt x="100" y="171"/>
                  <a:pt x="101" y="170"/>
                </a:cubicBezTo>
                <a:cubicBezTo>
                  <a:pt x="101" y="170"/>
                  <a:pt x="102" y="170"/>
                  <a:pt x="102" y="170"/>
                </a:cubicBezTo>
                <a:cubicBezTo>
                  <a:pt x="101" y="169"/>
                  <a:pt x="99" y="169"/>
                  <a:pt x="99" y="168"/>
                </a:cubicBezTo>
                <a:cubicBezTo>
                  <a:pt x="102" y="169"/>
                  <a:pt x="101" y="167"/>
                  <a:pt x="102" y="166"/>
                </a:cubicBezTo>
                <a:cubicBezTo>
                  <a:pt x="102" y="166"/>
                  <a:pt x="102" y="168"/>
                  <a:pt x="103" y="168"/>
                </a:cubicBezTo>
                <a:cubicBezTo>
                  <a:pt x="107" y="165"/>
                  <a:pt x="109" y="163"/>
                  <a:pt x="111" y="158"/>
                </a:cubicBezTo>
                <a:cubicBezTo>
                  <a:pt x="109" y="158"/>
                  <a:pt x="110" y="157"/>
                  <a:pt x="111" y="156"/>
                </a:cubicBezTo>
                <a:cubicBezTo>
                  <a:pt x="110" y="155"/>
                  <a:pt x="108" y="157"/>
                  <a:pt x="107" y="156"/>
                </a:cubicBezTo>
                <a:close/>
                <a:moveTo>
                  <a:pt x="125" y="149"/>
                </a:moveTo>
                <a:cubicBezTo>
                  <a:pt x="125" y="150"/>
                  <a:pt x="125" y="151"/>
                  <a:pt x="124" y="152"/>
                </a:cubicBezTo>
                <a:cubicBezTo>
                  <a:pt x="119" y="156"/>
                  <a:pt x="117" y="160"/>
                  <a:pt x="113" y="165"/>
                </a:cubicBezTo>
                <a:cubicBezTo>
                  <a:pt x="118" y="161"/>
                  <a:pt x="124" y="155"/>
                  <a:pt x="125" y="149"/>
                </a:cubicBezTo>
                <a:close/>
                <a:moveTo>
                  <a:pt x="132" y="137"/>
                </a:moveTo>
                <a:cubicBezTo>
                  <a:pt x="131" y="135"/>
                  <a:pt x="130" y="134"/>
                  <a:pt x="129" y="133"/>
                </a:cubicBezTo>
                <a:cubicBezTo>
                  <a:pt x="129" y="135"/>
                  <a:pt x="129" y="132"/>
                  <a:pt x="127" y="133"/>
                </a:cubicBezTo>
                <a:cubicBezTo>
                  <a:pt x="126" y="135"/>
                  <a:pt x="124" y="135"/>
                  <a:pt x="122" y="136"/>
                </a:cubicBezTo>
                <a:cubicBezTo>
                  <a:pt x="123" y="136"/>
                  <a:pt x="121" y="139"/>
                  <a:pt x="122" y="141"/>
                </a:cubicBezTo>
                <a:cubicBezTo>
                  <a:pt x="124" y="141"/>
                  <a:pt x="125" y="139"/>
                  <a:pt x="126" y="140"/>
                </a:cubicBezTo>
                <a:cubicBezTo>
                  <a:pt x="124" y="140"/>
                  <a:pt x="126" y="142"/>
                  <a:pt x="124" y="142"/>
                </a:cubicBezTo>
                <a:cubicBezTo>
                  <a:pt x="124" y="142"/>
                  <a:pt x="125" y="141"/>
                  <a:pt x="123" y="141"/>
                </a:cubicBezTo>
                <a:cubicBezTo>
                  <a:pt x="124" y="144"/>
                  <a:pt x="121" y="143"/>
                  <a:pt x="120" y="144"/>
                </a:cubicBezTo>
                <a:cubicBezTo>
                  <a:pt x="120" y="145"/>
                  <a:pt x="121" y="148"/>
                  <a:pt x="120" y="148"/>
                </a:cubicBezTo>
                <a:cubicBezTo>
                  <a:pt x="120" y="148"/>
                  <a:pt x="120" y="141"/>
                  <a:pt x="119" y="147"/>
                </a:cubicBezTo>
                <a:cubicBezTo>
                  <a:pt x="120" y="149"/>
                  <a:pt x="119" y="149"/>
                  <a:pt x="119" y="152"/>
                </a:cubicBezTo>
                <a:cubicBezTo>
                  <a:pt x="120" y="150"/>
                  <a:pt x="123" y="150"/>
                  <a:pt x="122" y="148"/>
                </a:cubicBezTo>
                <a:cubicBezTo>
                  <a:pt x="126" y="148"/>
                  <a:pt x="125" y="144"/>
                  <a:pt x="128" y="143"/>
                </a:cubicBezTo>
                <a:cubicBezTo>
                  <a:pt x="128" y="142"/>
                  <a:pt x="129" y="140"/>
                  <a:pt x="128" y="140"/>
                </a:cubicBezTo>
                <a:cubicBezTo>
                  <a:pt x="128" y="141"/>
                  <a:pt x="126" y="142"/>
                  <a:pt x="126" y="141"/>
                </a:cubicBezTo>
                <a:cubicBezTo>
                  <a:pt x="126" y="140"/>
                  <a:pt x="128" y="138"/>
                  <a:pt x="129" y="139"/>
                </a:cubicBezTo>
                <a:cubicBezTo>
                  <a:pt x="130" y="137"/>
                  <a:pt x="131" y="137"/>
                  <a:pt x="132" y="137"/>
                </a:cubicBezTo>
                <a:close/>
                <a:moveTo>
                  <a:pt x="131" y="129"/>
                </a:moveTo>
                <a:cubicBezTo>
                  <a:pt x="130" y="130"/>
                  <a:pt x="128" y="130"/>
                  <a:pt x="128" y="131"/>
                </a:cubicBezTo>
                <a:cubicBezTo>
                  <a:pt x="129" y="130"/>
                  <a:pt x="129" y="132"/>
                  <a:pt x="130" y="131"/>
                </a:cubicBezTo>
                <a:cubicBezTo>
                  <a:pt x="128" y="130"/>
                  <a:pt x="133" y="130"/>
                  <a:pt x="131" y="129"/>
                </a:cubicBezTo>
                <a:close/>
                <a:moveTo>
                  <a:pt x="141" y="129"/>
                </a:moveTo>
                <a:cubicBezTo>
                  <a:pt x="140" y="129"/>
                  <a:pt x="141" y="127"/>
                  <a:pt x="140" y="127"/>
                </a:cubicBezTo>
                <a:cubicBezTo>
                  <a:pt x="141" y="129"/>
                  <a:pt x="138" y="129"/>
                  <a:pt x="140" y="130"/>
                </a:cubicBezTo>
                <a:cubicBezTo>
                  <a:pt x="140" y="130"/>
                  <a:pt x="141" y="130"/>
                  <a:pt x="141" y="129"/>
                </a:cubicBezTo>
                <a:close/>
                <a:moveTo>
                  <a:pt x="144" y="121"/>
                </a:moveTo>
                <a:cubicBezTo>
                  <a:pt x="143" y="121"/>
                  <a:pt x="143" y="120"/>
                  <a:pt x="142" y="120"/>
                </a:cubicBezTo>
                <a:cubicBezTo>
                  <a:pt x="143" y="122"/>
                  <a:pt x="141" y="122"/>
                  <a:pt x="140" y="121"/>
                </a:cubicBezTo>
                <a:cubicBezTo>
                  <a:pt x="138" y="126"/>
                  <a:pt x="137" y="128"/>
                  <a:pt x="133" y="128"/>
                </a:cubicBezTo>
                <a:cubicBezTo>
                  <a:pt x="135" y="131"/>
                  <a:pt x="131" y="131"/>
                  <a:pt x="131" y="132"/>
                </a:cubicBezTo>
                <a:cubicBezTo>
                  <a:pt x="132" y="133"/>
                  <a:pt x="132" y="132"/>
                  <a:pt x="133" y="132"/>
                </a:cubicBezTo>
                <a:cubicBezTo>
                  <a:pt x="132" y="133"/>
                  <a:pt x="133" y="134"/>
                  <a:pt x="133" y="134"/>
                </a:cubicBezTo>
                <a:cubicBezTo>
                  <a:pt x="133" y="133"/>
                  <a:pt x="134" y="134"/>
                  <a:pt x="134" y="134"/>
                </a:cubicBezTo>
                <a:cubicBezTo>
                  <a:pt x="135" y="132"/>
                  <a:pt x="136" y="130"/>
                  <a:pt x="138" y="130"/>
                </a:cubicBezTo>
                <a:cubicBezTo>
                  <a:pt x="137" y="129"/>
                  <a:pt x="141" y="124"/>
                  <a:pt x="144" y="121"/>
                </a:cubicBezTo>
                <a:close/>
                <a:moveTo>
                  <a:pt x="148" y="119"/>
                </a:moveTo>
                <a:cubicBezTo>
                  <a:pt x="147" y="119"/>
                  <a:pt x="147" y="118"/>
                  <a:pt x="146" y="118"/>
                </a:cubicBezTo>
                <a:cubicBezTo>
                  <a:pt x="147" y="120"/>
                  <a:pt x="145" y="119"/>
                  <a:pt x="146" y="121"/>
                </a:cubicBezTo>
                <a:cubicBezTo>
                  <a:pt x="146" y="122"/>
                  <a:pt x="148" y="120"/>
                  <a:pt x="148" y="119"/>
                </a:cubicBezTo>
                <a:close/>
                <a:moveTo>
                  <a:pt x="148" y="111"/>
                </a:moveTo>
                <a:cubicBezTo>
                  <a:pt x="148" y="111"/>
                  <a:pt x="148" y="111"/>
                  <a:pt x="148" y="110"/>
                </a:cubicBezTo>
                <a:cubicBezTo>
                  <a:pt x="147" y="110"/>
                  <a:pt x="147" y="110"/>
                  <a:pt x="147" y="110"/>
                </a:cubicBezTo>
                <a:cubicBezTo>
                  <a:pt x="148" y="111"/>
                  <a:pt x="145" y="111"/>
                  <a:pt x="146" y="110"/>
                </a:cubicBezTo>
                <a:cubicBezTo>
                  <a:pt x="147" y="109"/>
                  <a:pt x="152" y="107"/>
                  <a:pt x="150" y="104"/>
                </a:cubicBezTo>
                <a:cubicBezTo>
                  <a:pt x="150" y="104"/>
                  <a:pt x="151" y="105"/>
                  <a:pt x="151" y="105"/>
                </a:cubicBezTo>
                <a:cubicBezTo>
                  <a:pt x="151" y="104"/>
                  <a:pt x="151" y="104"/>
                  <a:pt x="151" y="103"/>
                </a:cubicBezTo>
                <a:cubicBezTo>
                  <a:pt x="149" y="103"/>
                  <a:pt x="150" y="105"/>
                  <a:pt x="149" y="104"/>
                </a:cubicBezTo>
                <a:cubicBezTo>
                  <a:pt x="150" y="103"/>
                  <a:pt x="147" y="104"/>
                  <a:pt x="147" y="103"/>
                </a:cubicBezTo>
                <a:cubicBezTo>
                  <a:pt x="148" y="102"/>
                  <a:pt x="148" y="102"/>
                  <a:pt x="149" y="102"/>
                </a:cubicBezTo>
                <a:cubicBezTo>
                  <a:pt x="149" y="101"/>
                  <a:pt x="149" y="100"/>
                  <a:pt x="147" y="101"/>
                </a:cubicBezTo>
                <a:cubicBezTo>
                  <a:pt x="146" y="103"/>
                  <a:pt x="145" y="103"/>
                  <a:pt x="142" y="104"/>
                </a:cubicBezTo>
                <a:cubicBezTo>
                  <a:pt x="142" y="106"/>
                  <a:pt x="142" y="107"/>
                  <a:pt x="140" y="109"/>
                </a:cubicBezTo>
                <a:cubicBezTo>
                  <a:pt x="142" y="108"/>
                  <a:pt x="142" y="111"/>
                  <a:pt x="143" y="110"/>
                </a:cubicBezTo>
                <a:cubicBezTo>
                  <a:pt x="142" y="109"/>
                  <a:pt x="143" y="110"/>
                  <a:pt x="144" y="110"/>
                </a:cubicBezTo>
                <a:cubicBezTo>
                  <a:pt x="145" y="108"/>
                  <a:pt x="143" y="109"/>
                  <a:pt x="143" y="108"/>
                </a:cubicBezTo>
                <a:cubicBezTo>
                  <a:pt x="145" y="108"/>
                  <a:pt x="143" y="107"/>
                  <a:pt x="144" y="107"/>
                </a:cubicBezTo>
                <a:cubicBezTo>
                  <a:pt x="145" y="107"/>
                  <a:pt x="145" y="108"/>
                  <a:pt x="146" y="108"/>
                </a:cubicBezTo>
                <a:cubicBezTo>
                  <a:pt x="146" y="107"/>
                  <a:pt x="145" y="107"/>
                  <a:pt x="146" y="105"/>
                </a:cubicBezTo>
                <a:cubicBezTo>
                  <a:pt x="147" y="105"/>
                  <a:pt x="146" y="104"/>
                  <a:pt x="148" y="104"/>
                </a:cubicBezTo>
                <a:cubicBezTo>
                  <a:pt x="149" y="107"/>
                  <a:pt x="145" y="109"/>
                  <a:pt x="144" y="112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43" y="112"/>
                  <a:pt x="143" y="112"/>
                  <a:pt x="143" y="111"/>
                </a:cubicBezTo>
                <a:cubicBezTo>
                  <a:pt x="141" y="111"/>
                  <a:pt x="140" y="112"/>
                  <a:pt x="141" y="114"/>
                </a:cubicBezTo>
                <a:cubicBezTo>
                  <a:pt x="139" y="115"/>
                  <a:pt x="134" y="118"/>
                  <a:pt x="134" y="121"/>
                </a:cubicBezTo>
                <a:cubicBezTo>
                  <a:pt x="133" y="120"/>
                  <a:pt x="132" y="123"/>
                  <a:pt x="132" y="121"/>
                </a:cubicBezTo>
                <a:cubicBezTo>
                  <a:pt x="133" y="123"/>
                  <a:pt x="130" y="124"/>
                  <a:pt x="133" y="125"/>
                </a:cubicBezTo>
                <a:cubicBezTo>
                  <a:pt x="131" y="125"/>
                  <a:pt x="130" y="123"/>
                  <a:pt x="129" y="124"/>
                </a:cubicBezTo>
                <a:cubicBezTo>
                  <a:pt x="130" y="127"/>
                  <a:pt x="125" y="127"/>
                  <a:pt x="125" y="130"/>
                </a:cubicBezTo>
                <a:cubicBezTo>
                  <a:pt x="125" y="129"/>
                  <a:pt x="124" y="128"/>
                  <a:pt x="123" y="129"/>
                </a:cubicBezTo>
                <a:cubicBezTo>
                  <a:pt x="124" y="129"/>
                  <a:pt x="124" y="130"/>
                  <a:pt x="124" y="130"/>
                </a:cubicBezTo>
                <a:cubicBezTo>
                  <a:pt x="122" y="130"/>
                  <a:pt x="122" y="133"/>
                  <a:pt x="122" y="133"/>
                </a:cubicBezTo>
                <a:cubicBezTo>
                  <a:pt x="129" y="131"/>
                  <a:pt x="133" y="124"/>
                  <a:pt x="138" y="123"/>
                </a:cubicBezTo>
                <a:cubicBezTo>
                  <a:pt x="138" y="122"/>
                  <a:pt x="138" y="122"/>
                  <a:pt x="138" y="121"/>
                </a:cubicBezTo>
                <a:cubicBezTo>
                  <a:pt x="141" y="121"/>
                  <a:pt x="140" y="118"/>
                  <a:pt x="142" y="117"/>
                </a:cubicBezTo>
                <a:cubicBezTo>
                  <a:pt x="141" y="117"/>
                  <a:pt x="140" y="119"/>
                  <a:pt x="142" y="119"/>
                </a:cubicBezTo>
                <a:cubicBezTo>
                  <a:pt x="143" y="119"/>
                  <a:pt x="142" y="116"/>
                  <a:pt x="144" y="117"/>
                </a:cubicBezTo>
                <a:cubicBezTo>
                  <a:pt x="144" y="120"/>
                  <a:pt x="146" y="117"/>
                  <a:pt x="147" y="115"/>
                </a:cubicBezTo>
                <a:cubicBezTo>
                  <a:pt x="146" y="115"/>
                  <a:pt x="146" y="114"/>
                  <a:pt x="145" y="114"/>
                </a:cubicBezTo>
                <a:cubicBezTo>
                  <a:pt x="146" y="113"/>
                  <a:pt x="146" y="111"/>
                  <a:pt x="148" y="111"/>
                </a:cubicBezTo>
                <a:close/>
                <a:moveTo>
                  <a:pt x="165" y="95"/>
                </a:moveTo>
                <a:cubicBezTo>
                  <a:pt x="161" y="97"/>
                  <a:pt x="159" y="104"/>
                  <a:pt x="157" y="104"/>
                </a:cubicBezTo>
                <a:cubicBezTo>
                  <a:pt x="155" y="109"/>
                  <a:pt x="150" y="113"/>
                  <a:pt x="149" y="119"/>
                </a:cubicBezTo>
                <a:cubicBezTo>
                  <a:pt x="151" y="118"/>
                  <a:pt x="152" y="116"/>
                  <a:pt x="152" y="114"/>
                </a:cubicBezTo>
                <a:cubicBezTo>
                  <a:pt x="157" y="108"/>
                  <a:pt x="160" y="103"/>
                  <a:pt x="165" y="95"/>
                </a:cubicBezTo>
                <a:close/>
                <a:moveTo>
                  <a:pt x="170" y="79"/>
                </a:moveTo>
                <a:cubicBezTo>
                  <a:pt x="168" y="78"/>
                  <a:pt x="167" y="84"/>
                  <a:pt x="165" y="83"/>
                </a:cubicBezTo>
                <a:cubicBezTo>
                  <a:pt x="164" y="89"/>
                  <a:pt x="156" y="92"/>
                  <a:pt x="156" y="98"/>
                </a:cubicBezTo>
                <a:cubicBezTo>
                  <a:pt x="155" y="98"/>
                  <a:pt x="155" y="96"/>
                  <a:pt x="155" y="98"/>
                </a:cubicBezTo>
                <a:cubicBezTo>
                  <a:pt x="155" y="100"/>
                  <a:pt x="158" y="97"/>
                  <a:pt x="157" y="100"/>
                </a:cubicBezTo>
                <a:cubicBezTo>
                  <a:pt x="162" y="96"/>
                  <a:pt x="163" y="88"/>
                  <a:pt x="169" y="85"/>
                </a:cubicBezTo>
                <a:cubicBezTo>
                  <a:pt x="166" y="84"/>
                  <a:pt x="170" y="82"/>
                  <a:pt x="170" y="79"/>
                </a:cubicBezTo>
                <a:close/>
                <a:moveTo>
                  <a:pt x="170" y="59"/>
                </a:moveTo>
                <a:cubicBezTo>
                  <a:pt x="170" y="58"/>
                  <a:pt x="170" y="57"/>
                  <a:pt x="170" y="56"/>
                </a:cubicBezTo>
                <a:cubicBezTo>
                  <a:pt x="169" y="57"/>
                  <a:pt x="168" y="55"/>
                  <a:pt x="167" y="55"/>
                </a:cubicBezTo>
                <a:cubicBezTo>
                  <a:pt x="168" y="57"/>
                  <a:pt x="169" y="59"/>
                  <a:pt x="170" y="59"/>
                </a:cubicBezTo>
                <a:close/>
                <a:moveTo>
                  <a:pt x="175" y="65"/>
                </a:moveTo>
                <a:cubicBezTo>
                  <a:pt x="173" y="65"/>
                  <a:pt x="172" y="67"/>
                  <a:pt x="173" y="68"/>
                </a:cubicBezTo>
                <a:cubicBezTo>
                  <a:pt x="172" y="68"/>
                  <a:pt x="172" y="68"/>
                  <a:pt x="171" y="68"/>
                </a:cubicBezTo>
                <a:cubicBezTo>
                  <a:pt x="171" y="69"/>
                  <a:pt x="172" y="69"/>
                  <a:pt x="172" y="69"/>
                </a:cubicBezTo>
                <a:cubicBezTo>
                  <a:pt x="173" y="69"/>
                  <a:pt x="173" y="69"/>
                  <a:pt x="173" y="69"/>
                </a:cubicBezTo>
                <a:cubicBezTo>
                  <a:pt x="173" y="68"/>
                  <a:pt x="174" y="67"/>
                  <a:pt x="175" y="65"/>
                </a:cubicBezTo>
                <a:close/>
                <a:moveTo>
                  <a:pt x="179" y="41"/>
                </a:move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39"/>
                </a:cubicBezTo>
                <a:cubicBezTo>
                  <a:pt x="176" y="39"/>
                  <a:pt x="175" y="39"/>
                  <a:pt x="175" y="38"/>
                </a:cubicBezTo>
                <a:cubicBezTo>
                  <a:pt x="175" y="38"/>
                  <a:pt x="176" y="38"/>
                  <a:pt x="176" y="39"/>
                </a:cubicBezTo>
                <a:cubicBezTo>
                  <a:pt x="176" y="37"/>
                  <a:pt x="176" y="37"/>
                  <a:pt x="175" y="36"/>
                </a:cubicBezTo>
                <a:cubicBezTo>
                  <a:pt x="176" y="39"/>
                  <a:pt x="174" y="36"/>
                  <a:pt x="173" y="38"/>
                </a:cubicBezTo>
                <a:cubicBezTo>
                  <a:pt x="174" y="37"/>
                  <a:pt x="175" y="35"/>
                  <a:pt x="175" y="34"/>
                </a:cubicBezTo>
                <a:cubicBezTo>
                  <a:pt x="173" y="32"/>
                  <a:pt x="172" y="28"/>
                  <a:pt x="168" y="27"/>
                </a:cubicBezTo>
                <a:cubicBezTo>
                  <a:pt x="168" y="27"/>
                  <a:pt x="168" y="27"/>
                  <a:pt x="169" y="27"/>
                </a:cubicBezTo>
                <a:cubicBezTo>
                  <a:pt x="170" y="28"/>
                  <a:pt x="172" y="27"/>
                  <a:pt x="173" y="29"/>
                </a:cubicBezTo>
                <a:cubicBezTo>
                  <a:pt x="168" y="23"/>
                  <a:pt x="160" y="27"/>
                  <a:pt x="156" y="29"/>
                </a:cubicBezTo>
                <a:cubicBezTo>
                  <a:pt x="158" y="35"/>
                  <a:pt x="164" y="38"/>
                  <a:pt x="166" y="44"/>
                </a:cubicBezTo>
                <a:cubicBezTo>
                  <a:pt x="167" y="44"/>
                  <a:pt x="170" y="42"/>
                  <a:pt x="170" y="45"/>
                </a:cubicBezTo>
                <a:cubicBezTo>
                  <a:pt x="168" y="45"/>
                  <a:pt x="167" y="46"/>
                  <a:pt x="166" y="46"/>
                </a:cubicBezTo>
                <a:cubicBezTo>
                  <a:pt x="166" y="49"/>
                  <a:pt x="168" y="53"/>
                  <a:pt x="166" y="53"/>
                </a:cubicBezTo>
                <a:cubicBezTo>
                  <a:pt x="167" y="53"/>
                  <a:pt x="167" y="54"/>
                  <a:pt x="167" y="54"/>
                </a:cubicBezTo>
                <a:cubicBezTo>
                  <a:pt x="169" y="55"/>
                  <a:pt x="169" y="55"/>
                  <a:pt x="170" y="54"/>
                </a:cubicBezTo>
                <a:cubicBezTo>
                  <a:pt x="174" y="57"/>
                  <a:pt x="171" y="61"/>
                  <a:pt x="173" y="64"/>
                </a:cubicBezTo>
                <a:cubicBezTo>
                  <a:pt x="173" y="63"/>
                  <a:pt x="173" y="62"/>
                  <a:pt x="174" y="63"/>
                </a:cubicBezTo>
                <a:cubicBezTo>
                  <a:pt x="174" y="59"/>
                  <a:pt x="176" y="59"/>
                  <a:pt x="177" y="57"/>
                </a:cubicBezTo>
                <a:cubicBezTo>
                  <a:pt x="175" y="56"/>
                  <a:pt x="178" y="54"/>
                  <a:pt x="179" y="52"/>
                </a:cubicBezTo>
                <a:cubicBezTo>
                  <a:pt x="176" y="53"/>
                  <a:pt x="178" y="51"/>
                  <a:pt x="178" y="51"/>
                </a:cubicBezTo>
                <a:cubicBezTo>
                  <a:pt x="177" y="49"/>
                  <a:pt x="173" y="49"/>
                  <a:pt x="172" y="47"/>
                </a:cubicBezTo>
                <a:cubicBezTo>
                  <a:pt x="175" y="47"/>
                  <a:pt x="174" y="45"/>
                  <a:pt x="176" y="44"/>
                </a:cubicBezTo>
                <a:cubicBezTo>
                  <a:pt x="175" y="46"/>
                  <a:pt x="177" y="45"/>
                  <a:pt x="179" y="46"/>
                </a:cubicBezTo>
                <a:cubicBezTo>
                  <a:pt x="178" y="44"/>
                  <a:pt x="177" y="43"/>
                  <a:pt x="178" y="42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43"/>
                  <a:pt x="177" y="43"/>
                  <a:pt x="176" y="44"/>
                </a:cubicBezTo>
                <a:cubicBezTo>
                  <a:pt x="176" y="43"/>
                  <a:pt x="175" y="40"/>
                  <a:pt x="176" y="40"/>
                </a:cubicBezTo>
                <a:cubicBezTo>
                  <a:pt x="176" y="41"/>
                  <a:pt x="178" y="42"/>
                  <a:pt x="179" y="41"/>
                </a:cubicBezTo>
                <a:close/>
                <a:moveTo>
                  <a:pt x="177" y="46"/>
                </a:moveTo>
                <a:cubicBezTo>
                  <a:pt x="177" y="48"/>
                  <a:pt x="177" y="50"/>
                  <a:pt x="178" y="50"/>
                </a:cubicBezTo>
                <a:cubicBezTo>
                  <a:pt x="177" y="49"/>
                  <a:pt x="180" y="46"/>
                  <a:pt x="177" y="46"/>
                </a:cubicBezTo>
                <a:close/>
                <a:moveTo>
                  <a:pt x="53" y="42"/>
                </a:moveTo>
                <a:cubicBezTo>
                  <a:pt x="55" y="42"/>
                  <a:pt x="54" y="42"/>
                  <a:pt x="54" y="43"/>
                </a:cubicBezTo>
                <a:cubicBezTo>
                  <a:pt x="58" y="44"/>
                  <a:pt x="53" y="39"/>
                  <a:pt x="56" y="40"/>
                </a:cubicBezTo>
                <a:cubicBezTo>
                  <a:pt x="55" y="39"/>
                  <a:pt x="56" y="37"/>
                  <a:pt x="55" y="37"/>
                </a:cubicBezTo>
                <a:cubicBezTo>
                  <a:pt x="55" y="39"/>
                  <a:pt x="53" y="37"/>
                  <a:pt x="53" y="38"/>
                </a:cubicBezTo>
                <a:cubicBezTo>
                  <a:pt x="54" y="40"/>
                  <a:pt x="54" y="41"/>
                  <a:pt x="53" y="42"/>
                </a:cubicBezTo>
                <a:close/>
                <a:moveTo>
                  <a:pt x="20" y="79"/>
                </a:moveTo>
                <a:cubicBezTo>
                  <a:pt x="21" y="79"/>
                  <a:pt x="21" y="79"/>
                  <a:pt x="21" y="79"/>
                </a:cubicBezTo>
                <a:cubicBezTo>
                  <a:pt x="22" y="78"/>
                  <a:pt x="21" y="78"/>
                  <a:pt x="23" y="79"/>
                </a:cubicBezTo>
                <a:cubicBezTo>
                  <a:pt x="23" y="78"/>
                  <a:pt x="25" y="77"/>
                  <a:pt x="24" y="77"/>
                </a:cubicBezTo>
                <a:cubicBezTo>
                  <a:pt x="23" y="78"/>
                  <a:pt x="20" y="77"/>
                  <a:pt x="20" y="79"/>
                </a:cubicBezTo>
                <a:close/>
                <a:moveTo>
                  <a:pt x="44" y="98"/>
                </a:moveTo>
                <a:cubicBezTo>
                  <a:pt x="44" y="99"/>
                  <a:pt x="46" y="96"/>
                  <a:pt x="45" y="96"/>
                </a:cubicBezTo>
                <a:cubicBezTo>
                  <a:pt x="45" y="96"/>
                  <a:pt x="44" y="97"/>
                  <a:pt x="44" y="97"/>
                </a:cubicBezTo>
                <a:cubicBezTo>
                  <a:pt x="45" y="97"/>
                  <a:pt x="45" y="97"/>
                  <a:pt x="45" y="98"/>
                </a:cubicBezTo>
                <a:cubicBezTo>
                  <a:pt x="44" y="98"/>
                  <a:pt x="44" y="98"/>
                  <a:pt x="44" y="98"/>
                </a:cubicBezTo>
                <a:close/>
                <a:moveTo>
                  <a:pt x="42" y="101"/>
                </a:moveTo>
                <a:cubicBezTo>
                  <a:pt x="42" y="102"/>
                  <a:pt x="41" y="103"/>
                  <a:pt x="41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3" y="102"/>
                  <a:pt x="43" y="102"/>
                  <a:pt x="44" y="101"/>
                </a:cubicBezTo>
                <a:cubicBezTo>
                  <a:pt x="43" y="101"/>
                  <a:pt x="43" y="102"/>
                  <a:pt x="42" y="101"/>
                </a:cubicBezTo>
                <a:close/>
                <a:moveTo>
                  <a:pt x="67" y="108"/>
                </a:moveTo>
                <a:cubicBezTo>
                  <a:pt x="68" y="108"/>
                  <a:pt x="69" y="107"/>
                  <a:pt x="69" y="105"/>
                </a:cubicBezTo>
                <a:cubicBezTo>
                  <a:pt x="68" y="105"/>
                  <a:pt x="68" y="107"/>
                  <a:pt x="67" y="108"/>
                </a:cubicBezTo>
                <a:close/>
                <a:moveTo>
                  <a:pt x="93" y="55"/>
                </a:moveTo>
                <a:cubicBezTo>
                  <a:pt x="92" y="58"/>
                  <a:pt x="90" y="60"/>
                  <a:pt x="90" y="64"/>
                </a:cubicBezTo>
                <a:cubicBezTo>
                  <a:pt x="90" y="64"/>
                  <a:pt x="89" y="63"/>
                  <a:pt x="89" y="64"/>
                </a:cubicBezTo>
                <a:cubicBezTo>
                  <a:pt x="90" y="64"/>
                  <a:pt x="88" y="67"/>
                  <a:pt x="89" y="67"/>
                </a:cubicBezTo>
                <a:cubicBezTo>
                  <a:pt x="89" y="65"/>
                  <a:pt x="90" y="65"/>
                  <a:pt x="92" y="65"/>
                </a:cubicBezTo>
                <a:cubicBezTo>
                  <a:pt x="90" y="62"/>
                  <a:pt x="97" y="57"/>
                  <a:pt x="93" y="55"/>
                </a:cubicBezTo>
                <a:close/>
                <a:moveTo>
                  <a:pt x="164" y="67"/>
                </a:moveTo>
                <a:cubicBezTo>
                  <a:pt x="165" y="68"/>
                  <a:pt x="164" y="69"/>
                  <a:pt x="165" y="69"/>
                </a:cubicBezTo>
                <a:cubicBezTo>
                  <a:pt x="165" y="69"/>
                  <a:pt x="166" y="67"/>
                  <a:pt x="165" y="66"/>
                </a:cubicBezTo>
                <a:cubicBezTo>
                  <a:pt x="165" y="67"/>
                  <a:pt x="164" y="67"/>
                  <a:pt x="164" y="6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8"/>
          <p:cNvSpPr>
            <a:spLocks noEditPoints="1"/>
          </p:cNvSpPr>
          <p:nvPr/>
        </p:nvSpPr>
        <p:spPr bwMode="auto">
          <a:xfrm rot="461289">
            <a:off x="670409" y="1342884"/>
            <a:ext cx="729424" cy="769530"/>
          </a:xfrm>
          <a:custGeom>
            <a:avLst/>
            <a:gdLst>
              <a:gd name="T0" fmla="*/ 4 w 299"/>
              <a:gd name="T1" fmla="*/ 65 h 315"/>
              <a:gd name="T2" fmla="*/ 292 w 299"/>
              <a:gd name="T3" fmla="*/ 113 h 315"/>
              <a:gd name="T4" fmla="*/ 277 w 299"/>
              <a:gd name="T5" fmla="*/ 146 h 315"/>
              <a:gd name="T6" fmla="*/ 248 w 299"/>
              <a:gd name="T7" fmla="*/ 207 h 315"/>
              <a:gd name="T8" fmla="*/ 221 w 299"/>
              <a:gd name="T9" fmla="*/ 256 h 315"/>
              <a:gd name="T10" fmla="*/ 200 w 299"/>
              <a:gd name="T11" fmla="*/ 290 h 315"/>
              <a:gd name="T12" fmla="*/ 195 w 299"/>
              <a:gd name="T13" fmla="*/ 302 h 315"/>
              <a:gd name="T14" fmla="*/ 180 w 299"/>
              <a:gd name="T15" fmla="*/ 305 h 315"/>
              <a:gd name="T16" fmla="*/ 157 w 299"/>
              <a:gd name="T17" fmla="*/ 290 h 315"/>
              <a:gd name="T18" fmla="*/ 115 w 299"/>
              <a:gd name="T19" fmla="*/ 255 h 315"/>
              <a:gd name="T20" fmla="*/ 4 w 299"/>
              <a:gd name="T21" fmla="*/ 123 h 315"/>
              <a:gd name="T22" fmla="*/ 3 w 299"/>
              <a:gd name="T23" fmla="*/ 97 h 315"/>
              <a:gd name="T24" fmla="*/ 23 w 299"/>
              <a:gd name="T25" fmla="*/ 43 h 315"/>
              <a:gd name="T26" fmla="*/ 46 w 299"/>
              <a:gd name="T27" fmla="*/ 21 h 315"/>
              <a:gd name="T28" fmla="*/ 67 w 299"/>
              <a:gd name="T29" fmla="*/ 15 h 315"/>
              <a:gd name="T30" fmla="*/ 107 w 299"/>
              <a:gd name="T31" fmla="*/ 18 h 315"/>
              <a:gd name="T32" fmla="*/ 137 w 299"/>
              <a:gd name="T33" fmla="*/ 42 h 315"/>
              <a:gd name="T34" fmla="*/ 180 w 299"/>
              <a:gd name="T35" fmla="*/ 10 h 315"/>
              <a:gd name="T36" fmla="*/ 277 w 299"/>
              <a:gd name="T37" fmla="*/ 32 h 315"/>
              <a:gd name="T38" fmla="*/ 281 w 299"/>
              <a:gd name="T39" fmla="*/ 29 h 315"/>
              <a:gd name="T40" fmla="*/ 275 w 299"/>
              <a:gd name="T41" fmla="*/ 40 h 315"/>
              <a:gd name="T42" fmla="*/ 193 w 299"/>
              <a:gd name="T43" fmla="*/ 12 h 315"/>
              <a:gd name="T44" fmla="*/ 173 w 299"/>
              <a:gd name="T45" fmla="*/ 25 h 315"/>
              <a:gd name="T46" fmla="*/ 127 w 299"/>
              <a:gd name="T47" fmla="*/ 40 h 315"/>
              <a:gd name="T48" fmla="*/ 92 w 299"/>
              <a:gd name="T49" fmla="*/ 19 h 315"/>
              <a:gd name="T50" fmla="*/ 69 w 299"/>
              <a:gd name="T51" fmla="*/ 16 h 315"/>
              <a:gd name="T52" fmla="*/ 57 w 299"/>
              <a:gd name="T53" fmla="*/ 27 h 315"/>
              <a:gd name="T54" fmla="*/ 31 w 299"/>
              <a:gd name="T55" fmla="*/ 45 h 315"/>
              <a:gd name="T56" fmla="*/ 9 w 299"/>
              <a:gd name="T57" fmla="*/ 86 h 315"/>
              <a:gd name="T58" fmla="*/ 13 w 299"/>
              <a:gd name="T59" fmla="*/ 122 h 315"/>
              <a:gd name="T60" fmla="*/ 29 w 299"/>
              <a:gd name="T61" fmla="*/ 163 h 315"/>
              <a:gd name="T62" fmla="*/ 53 w 299"/>
              <a:gd name="T63" fmla="*/ 193 h 315"/>
              <a:gd name="T64" fmla="*/ 69 w 299"/>
              <a:gd name="T65" fmla="*/ 213 h 315"/>
              <a:gd name="T66" fmla="*/ 117 w 299"/>
              <a:gd name="T67" fmla="*/ 253 h 315"/>
              <a:gd name="T68" fmla="*/ 164 w 299"/>
              <a:gd name="T69" fmla="*/ 288 h 315"/>
              <a:gd name="T70" fmla="*/ 185 w 299"/>
              <a:gd name="T71" fmla="*/ 293 h 315"/>
              <a:gd name="T72" fmla="*/ 237 w 299"/>
              <a:gd name="T73" fmla="*/ 215 h 315"/>
              <a:gd name="T74" fmla="*/ 280 w 299"/>
              <a:gd name="T75" fmla="*/ 55 h 315"/>
              <a:gd name="T76" fmla="*/ 242 w 299"/>
              <a:gd name="T77" fmla="*/ 17 h 315"/>
              <a:gd name="T78" fmla="*/ 157 w 299"/>
              <a:gd name="T79" fmla="*/ 51 h 315"/>
              <a:gd name="T80" fmla="*/ 143 w 299"/>
              <a:gd name="T81" fmla="*/ 54 h 315"/>
              <a:gd name="T82" fmla="*/ 118 w 299"/>
              <a:gd name="T83" fmla="*/ 31 h 315"/>
              <a:gd name="T84" fmla="*/ 44 w 299"/>
              <a:gd name="T85" fmla="*/ 40 h 315"/>
              <a:gd name="T86" fmla="*/ 33 w 299"/>
              <a:gd name="T87" fmla="*/ 44 h 315"/>
              <a:gd name="T88" fmla="*/ 15 w 299"/>
              <a:gd name="T89" fmla="*/ 106 h 315"/>
              <a:gd name="T90" fmla="*/ 75 w 299"/>
              <a:gd name="T91" fmla="*/ 207 h 315"/>
              <a:gd name="T92" fmla="*/ 125 w 299"/>
              <a:gd name="T93" fmla="*/ 250 h 315"/>
              <a:gd name="T94" fmla="*/ 199 w 299"/>
              <a:gd name="T95" fmla="*/ 278 h 315"/>
              <a:gd name="T96" fmla="*/ 236 w 299"/>
              <a:gd name="T97" fmla="*/ 210 h 315"/>
              <a:gd name="T98" fmla="*/ 247 w 299"/>
              <a:gd name="T99" fmla="*/ 191 h 315"/>
              <a:gd name="T100" fmla="*/ 267 w 299"/>
              <a:gd name="T101" fmla="*/ 155 h 315"/>
              <a:gd name="T102" fmla="*/ 281 w 299"/>
              <a:gd name="T103" fmla="*/ 112 h 315"/>
              <a:gd name="T104" fmla="*/ 285 w 299"/>
              <a:gd name="T105" fmla="*/ 93 h 315"/>
              <a:gd name="T106" fmla="*/ 161 w 299"/>
              <a:gd name="T107" fmla="*/ 296 h 315"/>
              <a:gd name="T108" fmla="*/ 263 w 299"/>
              <a:gd name="T109" fmla="*/ 17 h 315"/>
              <a:gd name="T110" fmla="*/ 50 w 299"/>
              <a:gd name="T111" fmla="*/ 17 h 315"/>
              <a:gd name="T112" fmla="*/ 41 w 299"/>
              <a:gd name="T113" fmla="*/ 21 h 315"/>
              <a:gd name="T114" fmla="*/ 30 w 299"/>
              <a:gd name="T115" fmla="*/ 27 h 315"/>
              <a:gd name="T116" fmla="*/ 5 w 299"/>
              <a:gd name="T117" fmla="*/ 61 h 315"/>
              <a:gd name="T118" fmla="*/ 284 w 299"/>
              <a:gd name="T119" fmla="*/ 77 h 315"/>
              <a:gd name="T120" fmla="*/ 211 w 299"/>
              <a:gd name="T121" fmla="*/ 280 h 315"/>
              <a:gd name="T122" fmla="*/ 203 w 299"/>
              <a:gd name="T123" fmla="*/ 28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9" h="315">
                <a:moveTo>
                  <a:pt x="230" y="3"/>
                </a:moveTo>
                <a:cubicBezTo>
                  <a:pt x="229" y="4"/>
                  <a:pt x="229" y="4"/>
                  <a:pt x="228" y="4"/>
                </a:cubicBezTo>
                <a:cubicBezTo>
                  <a:pt x="229" y="2"/>
                  <a:pt x="226" y="3"/>
                  <a:pt x="226" y="3"/>
                </a:cubicBezTo>
                <a:cubicBezTo>
                  <a:pt x="224" y="2"/>
                  <a:pt x="228" y="1"/>
                  <a:pt x="229" y="1"/>
                </a:cubicBezTo>
                <a:cubicBezTo>
                  <a:pt x="229" y="2"/>
                  <a:pt x="230" y="2"/>
                  <a:pt x="230" y="3"/>
                </a:cubicBezTo>
                <a:close/>
                <a:moveTo>
                  <a:pt x="245" y="20"/>
                </a:moveTo>
                <a:cubicBezTo>
                  <a:pt x="246" y="20"/>
                  <a:pt x="247" y="20"/>
                  <a:pt x="248" y="20"/>
                </a:cubicBezTo>
                <a:cubicBezTo>
                  <a:pt x="248" y="19"/>
                  <a:pt x="245" y="18"/>
                  <a:pt x="245" y="20"/>
                </a:cubicBezTo>
                <a:close/>
                <a:moveTo>
                  <a:pt x="101" y="26"/>
                </a:moveTo>
                <a:cubicBezTo>
                  <a:pt x="102" y="27"/>
                  <a:pt x="103" y="26"/>
                  <a:pt x="104" y="26"/>
                </a:cubicBezTo>
                <a:cubicBezTo>
                  <a:pt x="104" y="26"/>
                  <a:pt x="104" y="25"/>
                  <a:pt x="104" y="25"/>
                </a:cubicBezTo>
                <a:cubicBezTo>
                  <a:pt x="104" y="25"/>
                  <a:pt x="102" y="25"/>
                  <a:pt x="101" y="26"/>
                </a:cubicBezTo>
                <a:close/>
                <a:moveTo>
                  <a:pt x="13" y="48"/>
                </a:moveTo>
                <a:cubicBezTo>
                  <a:pt x="14" y="48"/>
                  <a:pt x="15" y="47"/>
                  <a:pt x="15" y="46"/>
                </a:cubicBezTo>
                <a:cubicBezTo>
                  <a:pt x="14" y="46"/>
                  <a:pt x="14" y="45"/>
                  <a:pt x="14" y="46"/>
                </a:cubicBezTo>
                <a:cubicBezTo>
                  <a:pt x="15" y="47"/>
                  <a:pt x="13" y="47"/>
                  <a:pt x="13" y="48"/>
                </a:cubicBezTo>
                <a:close/>
                <a:moveTo>
                  <a:pt x="154" y="53"/>
                </a:moveTo>
                <a:cubicBezTo>
                  <a:pt x="156" y="53"/>
                  <a:pt x="156" y="52"/>
                  <a:pt x="156" y="51"/>
                </a:cubicBezTo>
                <a:cubicBezTo>
                  <a:pt x="154" y="51"/>
                  <a:pt x="154" y="52"/>
                  <a:pt x="154" y="53"/>
                </a:cubicBezTo>
                <a:close/>
                <a:moveTo>
                  <a:pt x="137" y="57"/>
                </a:moveTo>
                <a:cubicBezTo>
                  <a:pt x="139" y="56"/>
                  <a:pt x="138" y="58"/>
                  <a:pt x="140" y="58"/>
                </a:cubicBezTo>
                <a:cubicBezTo>
                  <a:pt x="140" y="57"/>
                  <a:pt x="137" y="55"/>
                  <a:pt x="137" y="57"/>
                </a:cubicBezTo>
                <a:close/>
                <a:moveTo>
                  <a:pt x="2" y="73"/>
                </a:moveTo>
                <a:cubicBezTo>
                  <a:pt x="2" y="72"/>
                  <a:pt x="2" y="72"/>
                  <a:pt x="3" y="72"/>
                </a:cubicBezTo>
                <a:cubicBezTo>
                  <a:pt x="3" y="70"/>
                  <a:pt x="5" y="68"/>
                  <a:pt x="5" y="65"/>
                </a:cubicBezTo>
                <a:cubicBezTo>
                  <a:pt x="5" y="65"/>
                  <a:pt x="4" y="65"/>
                  <a:pt x="4" y="65"/>
                </a:cubicBezTo>
                <a:cubicBezTo>
                  <a:pt x="5" y="67"/>
                  <a:pt x="1" y="70"/>
                  <a:pt x="2" y="73"/>
                </a:cubicBezTo>
                <a:close/>
                <a:moveTo>
                  <a:pt x="155" y="65"/>
                </a:moveTo>
                <a:cubicBezTo>
                  <a:pt x="155" y="67"/>
                  <a:pt x="156" y="68"/>
                  <a:pt x="157" y="68"/>
                </a:cubicBezTo>
                <a:cubicBezTo>
                  <a:pt x="157" y="67"/>
                  <a:pt x="156" y="66"/>
                  <a:pt x="157" y="65"/>
                </a:cubicBezTo>
                <a:cubicBezTo>
                  <a:pt x="156" y="65"/>
                  <a:pt x="155" y="65"/>
                  <a:pt x="155" y="65"/>
                </a:cubicBezTo>
                <a:close/>
                <a:moveTo>
                  <a:pt x="297" y="86"/>
                </a:moveTo>
                <a:cubicBezTo>
                  <a:pt x="297" y="85"/>
                  <a:pt x="299" y="87"/>
                  <a:pt x="299" y="85"/>
                </a:cubicBezTo>
                <a:cubicBezTo>
                  <a:pt x="297" y="86"/>
                  <a:pt x="298" y="84"/>
                  <a:pt x="296" y="83"/>
                </a:cubicBezTo>
                <a:cubicBezTo>
                  <a:pt x="296" y="85"/>
                  <a:pt x="296" y="86"/>
                  <a:pt x="297" y="86"/>
                </a:cubicBezTo>
                <a:close/>
                <a:moveTo>
                  <a:pt x="240" y="222"/>
                </a:moveTo>
                <a:cubicBezTo>
                  <a:pt x="241" y="224"/>
                  <a:pt x="239" y="224"/>
                  <a:pt x="239" y="226"/>
                </a:cubicBezTo>
                <a:cubicBezTo>
                  <a:pt x="241" y="226"/>
                  <a:pt x="242" y="222"/>
                  <a:pt x="240" y="222"/>
                </a:cubicBezTo>
                <a:close/>
                <a:moveTo>
                  <a:pt x="210" y="272"/>
                </a:moveTo>
                <a:cubicBezTo>
                  <a:pt x="212" y="272"/>
                  <a:pt x="213" y="270"/>
                  <a:pt x="212" y="269"/>
                </a:cubicBezTo>
                <a:cubicBezTo>
                  <a:pt x="212" y="270"/>
                  <a:pt x="212" y="270"/>
                  <a:pt x="211" y="269"/>
                </a:cubicBezTo>
                <a:cubicBezTo>
                  <a:pt x="213" y="272"/>
                  <a:pt x="210" y="269"/>
                  <a:pt x="210" y="272"/>
                </a:cubicBezTo>
                <a:close/>
                <a:moveTo>
                  <a:pt x="197" y="314"/>
                </a:moveTo>
                <a:cubicBezTo>
                  <a:pt x="197" y="312"/>
                  <a:pt x="200" y="310"/>
                  <a:pt x="197" y="309"/>
                </a:cubicBezTo>
                <a:cubicBezTo>
                  <a:pt x="198" y="312"/>
                  <a:pt x="195" y="313"/>
                  <a:pt x="197" y="314"/>
                </a:cubicBezTo>
                <a:close/>
                <a:moveTo>
                  <a:pt x="293" y="93"/>
                </a:moveTo>
                <a:cubicBezTo>
                  <a:pt x="293" y="93"/>
                  <a:pt x="293" y="92"/>
                  <a:pt x="293" y="92"/>
                </a:cubicBezTo>
                <a:cubicBezTo>
                  <a:pt x="291" y="93"/>
                  <a:pt x="294" y="93"/>
                  <a:pt x="293" y="95"/>
                </a:cubicBezTo>
                <a:cubicBezTo>
                  <a:pt x="292" y="96"/>
                  <a:pt x="292" y="95"/>
                  <a:pt x="292" y="95"/>
                </a:cubicBezTo>
                <a:cubicBezTo>
                  <a:pt x="293" y="96"/>
                  <a:pt x="292" y="98"/>
                  <a:pt x="292" y="97"/>
                </a:cubicBezTo>
                <a:cubicBezTo>
                  <a:pt x="292" y="100"/>
                  <a:pt x="293" y="107"/>
                  <a:pt x="290" y="107"/>
                </a:cubicBezTo>
                <a:cubicBezTo>
                  <a:pt x="293" y="107"/>
                  <a:pt x="289" y="113"/>
                  <a:pt x="292" y="113"/>
                </a:cubicBezTo>
                <a:cubicBezTo>
                  <a:pt x="291" y="114"/>
                  <a:pt x="291" y="115"/>
                  <a:pt x="290" y="115"/>
                </a:cubicBezTo>
                <a:cubicBezTo>
                  <a:pt x="291" y="115"/>
                  <a:pt x="291" y="117"/>
                  <a:pt x="289" y="117"/>
                </a:cubicBezTo>
                <a:cubicBezTo>
                  <a:pt x="290" y="118"/>
                  <a:pt x="289" y="118"/>
                  <a:pt x="290" y="119"/>
                </a:cubicBezTo>
                <a:cubicBezTo>
                  <a:pt x="289" y="119"/>
                  <a:pt x="289" y="119"/>
                  <a:pt x="288" y="119"/>
                </a:cubicBezTo>
                <a:cubicBezTo>
                  <a:pt x="288" y="120"/>
                  <a:pt x="290" y="119"/>
                  <a:pt x="289" y="120"/>
                </a:cubicBezTo>
                <a:cubicBezTo>
                  <a:pt x="288" y="121"/>
                  <a:pt x="288" y="120"/>
                  <a:pt x="288" y="120"/>
                </a:cubicBezTo>
                <a:cubicBezTo>
                  <a:pt x="287" y="121"/>
                  <a:pt x="288" y="121"/>
                  <a:pt x="289" y="121"/>
                </a:cubicBezTo>
                <a:cubicBezTo>
                  <a:pt x="287" y="126"/>
                  <a:pt x="288" y="134"/>
                  <a:pt x="285" y="135"/>
                </a:cubicBezTo>
                <a:cubicBezTo>
                  <a:pt x="286" y="137"/>
                  <a:pt x="283" y="139"/>
                  <a:pt x="284" y="141"/>
                </a:cubicBezTo>
                <a:cubicBezTo>
                  <a:pt x="284" y="141"/>
                  <a:pt x="283" y="141"/>
                  <a:pt x="283" y="140"/>
                </a:cubicBezTo>
                <a:cubicBezTo>
                  <a:pt x="283" y="143"/>
                  <a:pt x="282" y="144"/>
                  <a:pt x="282" y="140"/>
                </a:cubicBezTo>
                <a:cubicBezTo>
                  <a:pt x="283" y="140"/>
                  <a:pt x="283" y="140"/>
                  <a:pt x="283" y="140"/>
                </a:cubicBezTo>
                <a:cubicBezTo>
                  <a:pt x="283" y="138"/>
                  <a:pt x="283" y="138"/>
                  <a:pt x="283" y="138"/>
                </a:cubicBezTo>
                <a:cubicBezTo>
                  <a:pt x="283" y="138"/>
                  <a:pt x="283" y="139"/>
                  <a:pt x="282" y="139"/>
                </a:cubicBezTo>
                <a:cubicBezTo>
                  <a:pt x="281" y="138"/>
                  <a:pt x="284" y="137"/>
                  <a:pt x="284" y="138"/>
                </a:cubicBezTo>
                <a:cubicBezTo>
                  <a:pt x="284" y="137"/>
                  <a:pt x="283" y="137"/>
                  <a:pt x="283" y="135"/>
                </a:cubicBezTo>
                <a:cubicBezTo>
                  <a:pt x="284" y="136"/>
                  <a:pt x="285" y="135"/>
                  <a:pt x="286" y="133"/>
                </a:cubicBezTo>
                <a:cubicBezTo>
                  <a:pt x="284" y="133"/>
                  <a:pt x="286" y="134"/>
                  <a:pt x="284" y="134"/>
                </a:cubicBezTo>
                <a:cubicBezTo>
                  <a:pt x="284" y="134"/>
                  <a:pt x="285" y="134"/>
                  <a:pt x="284" y="133"/>
                </a:cubicBezTo>
                <a:cubicBezTo>
                  <a:pt x="284" y="132"/>
                  <a:pt x="285" y="132"/>
                  <a:pt x="286" y="132"/>
                </a:cubicBezTo>
                <a:cubicBezTo>
                  <a:pt x="286" y="130"/>
                  <a:pt x="287" y="130"/>
                  <a:pt x="285" y="128"/>
                </a:cubicBezTo>
                <a:cubicBezTo>
                  <a:pt x="284" y="129"/>
                  <a:pt x="284" y="131"/>
                  <a:pt x="283" y="134"/>
                </a:cubicBezTo>
                <a:cubicBezTo>
                  <a:pt x="282" y="134"/>
                  <a:pt x="283" y="132"/>
                  <a:pt x="283" y="132"/>
                </a:cubicBezTo>
                <a:cubicBezTo>
                  <a:pt x="282" y="132"/>
                  <a:pt x="282" y="134"/>
                  <a:pt x="281" y="134"/>
                </a:cubicBezTo>
                <a:cubicBezTo>
                  <a:pt x="284" y="136"/>
                  <a:pt x="277" y="141"/>
                  <a:pt x="279" y="146"/>
                </a:cubicBezTo>
                <a:cubicBezTo>
                  <a:pt x="279" y="146"/>
                  <a:pt x="278" y="146"/>
                  <a:pt x="277" y="146"/>
                </a:cubicBezTo>
                <a:cubicBezTo>
                  <a:pt x="278" y="148"/>
                  <a:pt x="276" y="150"/>
                  <a:pt x="275" y="151"/>
                </a:cubicBezTo>
                <a:cubicBezTo>
                  <a:pt x="275" y="152"/>
                  <a:pt x="275" y="153"/>
                  <a:pt x="276" y="153"/>
                </a:cubicBezTo>
                <a:cubicBezTo>
                  <a:pt x="273" y="153"/>
                  <a:pt x="273" y="160"/>
                  <a:pt x="270" y="161"/>
                </a:cubicBezTo>
                <a:cubicBezTo>
                  <a:pt x="271" y="162"/>
                  <a:pt x="269" y="162"/>
                  <a:pt x="269" y="165"/>
                </a:cubicBezTo>
                <a:cubicBezTo>
                  <a:pt x="268" y="165"/>
                  <a:pt x="269" y="164"/>
                  <a:pt x="268" y="164"/>
                </a:cubicBezTo>
                <a:cubicBezTo>
                  <a:pt x="268" y="164"/>
                  <a:pt x="268" y="167"/>
                  <a:pt x="269" y="167"/>
                </a:cubicBezTo>
                <a:cubicBezTo>
                  <a:pt x="269" y="168"/>
                  <a:pt x="269" y="168"/>
                  <a:pt x="269" y="168"/>
                </a:cubicBezTo>
                <a:cubicBezTo>
                  <a:pt x="267" y="166"/>
                  <a:pt x="267" y="169"/>
                  <a:pt x="264" y="168"/>
                </a:cubicBezTo>
                <a:cubicBezTo>
                  <a:pt x="265" y="169"/>
                  <a:pt x="267" y="169"/>
                  <a:pt x="267" y="170"/>
                </a:cubicBezTo>
                <a:cubicBezTo>
                  <a:pt x="266" y="171"/>
                  <a:pt x="267" y="171"/>
                  <a:pt x="267" y="171"/>
                </a:cubicBezTo>
                <a:cubicBezTo>
                  <a:pt x="267" y="174"/>
                  <a:pt x="260" y="178"/>
                  <a:pt x="263" y="179"/>
                </a:cubicBezTo>
                <a:cubicBezTo>
                  <a:pt x="260" y="181"/>
                  <a:pt x="260" y="186"/>
                  <a:pt x="257" y="188"/>
                </a:cubicBezTo>
                <a:cubicBezTo>
                  <a:pt x="259" y="190"/>
                  <a:pt x="256" y="191"/>
                  <a:pt x="256" y="193"/>
                </a:cubicBezTo>
                <a:cubicBezTo>
                  <a:pt x="255" y="193"/>
                  <a:pt x="255" y="193"/>
                  <a:pt x="254" y="193"/>
                </a:cubicBezTo>
                <a:cubicBezTo>
                  <a:pt x="254" y="194"/>
                  <a:pt x="255" y="194"/>
                  <a:pt x="255" y="194"/>
                </a:cubicBezTo>
                <a:cubicBezTo>
                  <a:pt x="254" y="198"/>
                  <a:pt x="251" y="202"/>
                  <a:pt x="250" y="206"/>
                </a:cubicBezTo>
                <a:cubicBezTo>
                  <a:pt x="249" y="207"/>
                  <a:pt x="250" y="209"/>
                  <a:pt x="248" y="210"/>
                </a:cubicBezTo>
                <a:cubicBezTo>
                  <a:pt x="249" y="212"/>
                  <a:pt x="246" y="213"/>
                  <a:pt x="246" y="216"/>
                </a:cubicBezTo>
                <a:cubicBezTo>
                  <a:pt x="246" y="216"/>
                  <a:pt x="246" y="216"/>
                  <a:pt x="245" y="215"/>
                </a:cubicBezTo>
                <a:cubicBezTo>
                  <a:pt x="247" y="219"/>
                  <a:pt x="242" y="220"/>
                  <a:pt x="243" y="224"/>
                </a:cubicBezTo>
                <a:cubicBezTo>
                  <a:pt x="242" y="222"/>
                  <a:pt x="243" y="219"/>
                  <a:pt x="245" y="218"/>
                </a:cubicBezTo>
                <a:cubicBezTo>
                  <a:pt x="245" y="218"/>
                  <a:pt x="245" y="217"/>
                  <a:pt x="244" y="216"/>
                </a:cubicBezTo>
                <a:cubicBezTo>
                  <a:pt x="244" y="218"/>
                  <a:pt x="241" y="220"/>
                  <a:pt x="242" y="221"/>
                </a:cubicBezTo>
                <a:cubicBezTo>
                  <a:pt x="241" y="223"/>
                  <a:pt x="240" y="218"/>
                  <a:pt x="241" y="217"/>
                </a:cubicBezTo>
                <a:cubicBezTo>
                  <a:pt x="242" y="218"/>
                  <a:pt x="241" y="218"/>
                  <a:pt x="242" y="218"/>
                </a:cubicBezTo>
                <a:cubicBezTo>
                  <a:pt x="243" y="215"/>
                  <a:pt x="245" y="210"/>
                  <a:pt x="248" y="207"/>
                </a:cubicBezTo>
                <a:cubicBezTo>
                  <a:pt x="248" y="206"/>
                  <a:pt x="248" y="205"/>
                  <a:pt x="247" y="204"/>
                </a:cubicBezTo>
                <a:cubicBezTo>
                  <a:pt x="247" y="207"/>
                  <a:pt x="244" y="210"/>
                  <a:pt x="243" y="211"/>
                </a:cubicBezTo>
                <a:cubicBezTo>
                  <a:pt x="243" y="213"/>
                  <a:pt x="243" y="210"/>
                  <a:pt x="244" y="211"/>
                </a:cubicBezTo>
                <a:cubicBezTo>
                  <a:pt x="244" y="214"/>
                  <a:pt x="236" y="219"/>
                  <a:pt x="238" y="223"/>
                </a:cubicBezTo>
                <a:cubicBezTo>
                  <a:pt x="238" y="224"/>
                  <a:pt x="237" y="224"/>
                  <a:pt x="236" y="223"/>
                </a:cubicBezTo>
                <a:cubicBezTo>
                  <a:pt x="238" y="224"/>
                  <a:pt x="236" y="225"/>
                  <a:pt x="237" y="226"/>
                </a:cubicBezTo>
                <a:cubicBezTo>
                  <a:pt x="236" y="226"/>
                  <a:pt x="235" y="228"/>
                  <a:pt x="235" y="230"/>
                </a:cubicBezTo>
                <a:cubicBezTo>
                  <a:pt x="234" y="231"/>
                  <a:pt x="234" y="231"/>
                  <a:pt x="233" y="230"/>
                </a:cubicBezTo>
                <a:cubicBezTo>
                  <a:pt x="233" y="232"/>
                  <a:pt x="235" y="232"/>
                  <a:pt x="233" y="233"/>
                </a:cubicBezTo>
                <a:cubicBezTo>
                  <a:pt x="233" y="233"/>
                  <a:pt x="233" y="232"/>
                  <a:pt x="233" y="232"/>
                </a:cubicBezTo>
                <a:cubicBezTo>
                  <a:pt x="233" y="236"/>
                  <a:pt x="227" y="243"/>
                  <a:pt x="228" y="247"/>
                </a:cubicBezTo>
                <a:cubicBezTo>
                  <a:pt x="227" y="247"/>
                  <a:pt x="224" y="254"/>
                  <a:pt x="223" y="254"/>
                </a:cubicBezTo>
                <a:cubicBezTo>
                  <a:pt x="222" y="258"/>
                  <a:pt x="222" y="262"/>
                  <a:pt x="219" y="264"/>
                </a:cubicBezTo>
                <a:cubicBezTo>
                  <a:pt x="219" y="264"/>
                  <a:pt x="220" y="264"/>
                  <a:pt x="220" y="265"/>
                </a:cubicBezTo>
                <a:cubicBezTo>
                  <a:pt x="219" y="266"/>
                  <a:pt x="218" y="266"/>
                  <a:pt x="217" y="266"/>
                </a:cubicBezTo>
                <a:cubicBezTo>
                  <a:pt x="219" y="267"/>
                  <a:pt x="217" y="269"/>
                  <a:pt x="218" y="270"/>
                </a:cubicBezTo>
                <a:cubicBezTo>
                  <a:pt x="217" y="270"/>
                  <a:pt x="216" y="270"/>
                  <a:pt x="216" y="269"/>
                </a:cubicBezTo>
                <a:cubicBezTo>
                  <a:pt x="215" y="269"/>
                  <a:pt x="216" y="272"/>
                  <a:pt x="216" y="272"/>
                </a:cubicBezTo>
                <a:cubicBezTo>
                  <a:pt x="216" y="274"/>
                  <a:pt x="214" y="275"/>
                  <a:pt x="214" y="277"/>
                </a:cubicBezTo>
                <a:cubicBezTo>
                  <a:pt x="212" y="277"/>
                  <a:pt x="212" y="276"/>
                  <a:pt x="211" y="277"/>
                </a:cubicBezTo>
                <a:cubicBezTo>
                  <a:pt x="211" y="277"/>
                  <a:pt x="211" y="276"/>
                  <a:pt x="211" y="275"/>
                </a:cubicBezTo>
                <a:cubicBezTo>
                  <a:pt x="212" y="277"/>
                  <a:pt x="212" y="275"/>
                  <a:pt x="212" y="273"/>
                </a:cubicBezTo>
                <a:cubicBezTo>
                  <a:pt x="214" y="271"/>
                  <a:pt x="218" y="264"/>
                  <a:pt x="218" y="259"/>
                </a:cubicBezTo>
                <a:cubicBezTo>
                  <a:pt x="218" y="260"/>
                  <a:pt x="218" y="260"/>
                  <a:pt x="219" y="261"/>
                </a:cubicBezTo>
                <a:cubicBezTo>
                  <a:pt x="219" y="260"/>
                  <a:pt x="219" y="259"/>
                  <a:pt x="221" y="259"/>
                </a:cubicBezTo>
                <a:cubicBezTo>
                  <a:pt x="220" y="257"/>
                  <a:pt x="220" y="257"/>
                  <a:pt x="221" y="256"/>
                </a:cubicBezTo>
                <a:cubicBezTo>
                  <a:pt x="221" y="256"/>
                  <a:pt x="220" y="255"/>
                  <a:pt x="220" y="255"/>
                </a:cubicBezTo>
                <a:cubicBezTo>
                  <a:pt x="220" y="254"/>
                  <a:pt x="223" y="254"/>
                  <a:pt x="222" y="251"/>
                </a:cubicBezTo>
                <a:cubicBezTo>
                  <a:pt x="221" y="251"/>
                  <a:pt x="221" y="251"/>
                  <a:pt x="221" y="251"/>
                </a:cubicBezTo>
                <a:cubicBezTo>
                  <a:pt x="221" y="252"/>
                  <a:pt x="221" y="252"/>
                  <a:pt x="222" y="252"/>
                </a:cubicBezTo>
                <a:cubicBezTo>
                  <a:pt x="222" y="252"/>
                  <a:pt x="221" y="252"/>
                  <a:pt x="221" y="253"/>
                </a:cubicBezTo>
                <a:cubicBezTo>
                  <a:pt x="219" y="251"/>
                  <a:pt x="219" y="259"/>
                  <a:pt x="217" y="258"/>
                </a:cubicBezTo>
                <a:cubicBezTo>
                  <a:pt x="217" y="260"/>
                  <a:pt x="216" y="259"/>
                  <a:pt x="216" y="261"/>
                </a:cubicBezTo>
                <a:cubicBezTo>
                  <a:pt x="216" y="261"/>
                  <a:pt x="216" y="261"/>
                  <a:pt x="216" y="260"/>
                </a:cubicBezTo>
                <a:cubicBezTo>
                  <a:pt x="214" y="260"/>
                  <a:pt x="215" y="262"/>
                  <a:pt x="214" y="263"/>
                </a:cubicBezTo>
                <a:cubicBezTo>
                  <a:pt x="216" y="264"/>
                  <a:pt x="215" y="261"/>
                  <a:pt x="216" y="261"/>
                </a:cubicBezTo>
                <a:cubicBezTo>
                  <a:pt x="216" y="263"/>
                  <a:pt x="215" y="265"/>
                  <a:pt x="214" y="267"/>
                </a:cubicBezTo>
                <a:cubicBezTo>
                  <a:pt x="213" y="265"/>
                  <a:pt x="214" y="265"/>
                  <a:pt x="214" y="263"/>
                </a:cubicBezTo>
                <a:cubicBezTo>
                  <a:pt x="213" y="265"/>
                  <a:pt x="211" y="266"/>
                  <a:pt x="211" y="270"/>
                </a:cubicBezTo>
                <a:cubicBezTo>
                  <a:pt x="209" y="270"/>
                  <a:pt x="209" y="270"/>
                  <a:pt x="209" y="270"/>
                </a:cubicBezTo>
                <a:cubicBezTo>
                  <a:pt x="209" y="271"/>
                  <a:pt x="208" y="271"/>
                  <a:pt x="209" y="274"/>
                </a:cubicBezTo>
                <a:cubicBezTo>
                  <a:pt x="208" y="274"/>
                  <a:pt x="208" y="274"/>
                  <a:pt x="207" y="274"/>
                </a:cubicBezTo>
                <a:cubicBezTo>
                  <a:pt x="208" y="275"/>
                  <a:pt x="206" y="280"/>
                  <a:pt x="203" y="281"/>
                </a:cubicBezTo>
                <a:cubicBezTo>
                  <a:pt x="203" y="281"/>
                  <a:pt x="203" y="282"/>
                  <a:pt x="203" y="282"/>
                </a:cubicBezTo>
                <a:cubicBezTo>
                  <a:pt x="203" y="283"/>
                  <a:pt x="203" y="284"/>
                  <a:pt x="205" y="284"/>
                </a:cubicBezTo>
                <a:cubicBezTo>
                  <a:pt x="204" y="284"/>
                  <a:pt x="204" y="285"/>
                  <a:pt x="205" y="285"/>
                </a:cubicBezTo>
                <a:cubicBezTo>
                  <a:pt x="205" y="285"/>
                  <a:pt x="204" y="285"/>
                  <a:pt x="204" y="286"/>
                </a:cubicBezTo>
                <a:cubicBezTo>
                  <a:pt x="202" y="285"/>
                  <a:pt x="204" y="285"/>
                  <a:pt x="204" y="284"/>
                </a:cubicBezTo>
                <a:cubicBezTo>
                  <a:pt x="203" y="284"/>
                  <a:pt x="202" y="284"/>
                  <a:pt x="202" y="284"/>
                </a:cubicBezTo>
                <a:cubicBezTo>
                  <a:pt x="201" y="286"/>
                  <a:pt x="200" y="289"/>
                  <a:pt x="198" y="291"/>
                </a:cubicBezTo>
                <a:cubicBezTo>
                  <a:pt x="200" y="291"/>
                  <a:pt x="199" y="289"/>
                  <a:pt x="200" y="288"/>
                </a:cubicBezTo>
                <a:cubicBezTo>
                  <a:pt x="201" y="289"/>
                  <a:pt x="201" y="290"/>
                  <a:pt x="200" y="290"/>
                </a:cubicBezTo>
                <a:cubicBezTo>
                  <a:pt x="202" y="291"/>
                  <a:pt x="201" y="289"/>
                  <a:pt x="202" y="289"/>
                </a:cubicBezTo>
                <a:cubicBezTo>
                  <a:pt x="202" y="291"/>
                  <a:pt x="201" y="291"/>
                  <a:pt x="202" y="292"/>
                </a:cubicBezTo>
                <a:cubicBezTo>
                  <a:pt x="200" y="291"/>
                  <a:pt x="200" y="293"/>
                  <a:pt x="199" y="293"/>
                </a:cubicBezTo>
                <a:cubicBezTo>
                  <a:pt x="200" y="292"/>
                  <a:pt x="199" y="292"/>
                  <a:pt x="198" y="292"/>
                </a:cubicBezTo>
                <a:cubicBezTo>
                  <a:pt x="198" y="288"/>
                  <a:pt x="200" y="285"/>
                  <a:pt x="202" y="282"/>
                </a:cubicBezTo>
                <a:cubicBezTo>
                  <a:pt x="202" y="281"/>
                  <a:pt x="201" y="283"/>
                  <a:pt x="200" y="282"/>
                </a:cubicBezTo>
                <a:cubicBezTo>
                  <a:pt x="199" y="283"/>
                  <a:pt x="199" y="286"/>
                  <a:pt x="197" y="287"/>
                </a:cubicBezTo>
                <a:cubicBezTo>
                  <a:pt x="197" y="287"/>
                  <a:pt x="195" y="291"/>
                  <a:pt x="195" y="290"/>
                </a:cubicBezTo>
                <a:cubicBezTo>
                  <a:pt x="195" y="293"/>
                  <a:pt x="194" y="291"/>
                  <a:pt x="194" y="294"/>
                </a:cubicBezTo>
                <a:cubicBezTo>
                  <a:pt x="194" y="295"/>
                  <a:pt x="194" y="293"/>
                  <a:pt x="196" y="294"/>
                </a:cubicBezTo>
                <a:cubicBezTo>
                  <a:pt x="193" y="296"/>
                  <a:pt x="197" y="294"/>
                  <a:pt x="197" y="296"/>
                </a:cubicBezTo>
                <a:cubicBezTo>
                  <a:pt x="198" y="295"/>
                  <a:pt x="198" y="295"/>
                  <a:pt x="198" y="294"/>
                </a:cubicBezTo>
                <a:cubicBezTo>
                  <a:pt x="199" y="293"/>
                  <a:pt x="197" y="295"/>
                  <a:pt x="198" y="294"/>
                </a:cubicBezTo>
                <a:cubicBezTo>
                  <a:pt x="198" y="293"/>
                  <a:pt x="198" y="293"/>
                  <a:pt x="198" y="293"/>
                </a:cubicBezTo>
                <a:cubicBezTo>
                  <a:pt x="200" y="294"/>
                  <a:pt x="198" y="296"/>
                  <a:pt x="200" y="297"/>
                </a:cubicBezTo>
                <a:cubicBezTo>
                  <a:pt x="199" y="297"/>
                  <a:pt x="198" y="297"/>
                  <a:pt x="197" y="298"/>
                </a:cubicBezTo>
                <a:cubicBezTo>
                  <a:pt x="197" y="297"/>
                  <a:pt x="198" y="296"/>
                  <a:pt x="197" y="296"/>
                </a:cubicBezTo>
                <a:cubicBezTo>
                  <a:pt x="197" y="298"/>
                  <a:pt x="195" y="295"/>
                  <a:pt x="192" y="295"/>
                </a:cubicBezTo>
                <a:cubicBezTo>
                  <a:pt x="193" y="297"/>
                  <a:pt x="195" y="297"/>
                  <a:pt x="195" y="299"/>
                </a:cubicBezTo>
                <a:cubicBezTo>
                  <a:pt x="194" y="299"/>
                  <a:pt x="192" y="299"/>
                  <a:pt x="192" y="297"/>
                </a:cubicBezTo>
                <a:cubicBezTo>
                  <a:pt x="190" y="297"/>
                  <a:pt x="191" y="299"/>
                  <a:pt x="189" y="299"/>
                </a:cubicBezTo>
                <a:cubicBezTo>
                  <a:pt x="189" y="300"/>
                  <a:pt x="190" y="299"/>
                  <a:pt x="190" y="301"/>
                </a:cubicBezTo>
                <a:cubicBezTo>
                  <a:pt x="192" y="301"/>
                  <a:pt x="192" y="301"/>
                  <a:pt x="192" y="301"/>
                </a:cubicBezTo>
                <a:cubicBezTo>
                  <a:pt x="192" y="299"/>
                  <a:pt x="190" y="302"/>
                  <a:pt x="191" y="300"/>
                </a:cubicBezTo>
                <a:cubicBezTo>
                  <a:pt x="192" y="300"/>
                  <a:pt x="192" y="302"/>
                  <a:pt x="194" y="302"/>
                </a:cubicBezTo>
                <a:cubicBezTo>
                  <a:pt x="194" y="302"/>
                  <a:pt x="194" y="301"/>
                  <a:pt x="195" y="302"/>
                </a:cubicBezTo>
                <a:cubicBezTo>
                  <a:pt x="196" y="302"/>
                  <a:pt x="194" y="301"/>
                  <a:pt x="196" y="300"/>
                </a:cubicBezTo>
                <a:cubicBezTo>
                  <a:pt x="197" y="300"/>
                  <a:pt x="196" y="302"/>
                  <a:pt x="196" y="302"/>
                </a:cubicBezTo>
                <a:cubicBezTo>
                  <a:pt x="196" y="302"/>
                  <a:pt x="197" y="302"/>
                  <a:pt x="197" y="301"/>
                </a:cubicBezTo>
                <a:cubicBezTo>
                  <a:pt x="197" y="302"/>
                  <a:pt x="199" y="302"/>
                  <a:pt x="198" y="303"/>
                </a:cubicBezTo>
                <a:cubicBezTo>
                  <a:pt x="198" y="303"/>
                  <a:pt x="197" y="303"/>
                  <a:pt x="198" y="303"/>
                </a:cubicBezTo>
                <a:cubicBezTo>
                  <a:pt x="197" y="305"/>
                  <a:pt x="194" y="304"/>
                  <a:pt x="195" y="306"/>
                </a:cubicBezTo>
                <a:cubicBezTo>
                  <a:pt x="194" y="304"/>
                  <a:pt x="194" y="304"/>
                  <a:pt x="193" y="302"/>
                </a:cubicBezTo>
                <a:cubicBezTo>
                  <a:pt x="191" y="303"/>
                  <a:pt x="190" y="303"/>
                  <a:pt x="188" y="303"/>
                </a:cubicBezTo>
                <a:cubicBezTo>
                  <a:pt x="188" y="305"/>
                  <a:pt x="190" y="304"/>
                  <a:pt x="190" y="306"/>
                </a:cubicBezTo>
                <a:cubicBezTo>
                  <a:pt x="190" y="305"/>
                  <a:pt x="192" y="305"/>
                  <a:pt x="191" y="304"/>
                </a:cubicBezTo>
                <a:cubicBezTo>
                  <a:pt x="192" y="304"/>
                  <a:pt x="194" y="307"/>
                  <a:pt x="195" y="308"/>
                </a:cubicBezTo>
                <a:cubicBezTo>
                  <a:pt x="194" y="308"/>
                  <a:pt x="194" y="308"/>
                  <a:pt x="193" y="308"/>
                </a:cubicBezTo>
                <a:cubicBezTo>
                  <a:pt x="193" y="309"/>
                  <a:pt x="194" y="309"/>
                  <a:pt x="196" y="309"/>
                </a:cubicBezTo>
                <a:cubicBezTo>
                  <a:pt x="194" y="310"/>
                  <a:pt x="196" y="310"/>
                  <a:pt x="196" y="311"/>
                </a:cubicBezTo>
                <a:cubicBezTo>
                  <a:pt x="194" y="313"/>
                  <a:pt x="191" y="314"/>
                  <a:pt x="191" y="311"/>
                </a:cubicBezTo>
                <a:cubicBezTo>
                  <a:pt x="190" y="311"/>
                  <a:pt x="190" y="312"/>
                  <a:pt x="188" y="311"/>
                </a:cubicBezTo>
                <a:cubicBezTo>
                  <a:pt x="189" y="314"/>
                  <a:pt x="186" y="312"/>
                  <a:pt x="186" y="315"/>
                </a:cubicBezTo>
                <a:cubicBezTo>
                  <a:pt x="184" y="315"/>
                  <a:pt x="184" y="315"/>
                  <a:pt x="184" y="315"/>
                </a:cubicBezTo>
                <a:cubicBezTo>
                  <a:pt x="184" y="314"/>
                  <a:pt x="183" y="311"/>
                  <a:pt x="185" y="311"/>
                </a:cubicBezTo>
                <a:cubicBezTo>
                  <a:pt x="186" y="313"/>
                  <a:pt x="183" y="313"/>
                  <a:pt x="184" y="314"/>
                </a:cubicBezTo>
                <a:cubicBezTo>
                  <a:pt x="185" y="314"/>
                  <a:pt x="185" y="314"/>
                  <a:pt x="186" y="314"/>
                </a:cubicBezTo>
                <a:cubicBezTo>
                  <a:pt x="185" y="312"/>
                  <a:pt x="188" y="311"/>
                  <a:pt x="189" y="310"/>
                </a:cubicBezTo>
                <a:cubicBezTo>
                  <a:pt x="188" y="311"/>
                  <a:pt x="185" y="309"/>
                  <a:pt x="185" y="307"/>
                </a:cubicBezTo>
                <a:cubicBezTo>
                  <a:pt x="183" y="308"/>
                  <a:pt x="182" y="306"/>
                  <a:pt x="181" y="305"/>
                </a:cubicBezTo>
                <a:cubicBezTo>
                  <a:pt x="180" y="305"/>
                  <a:pt x="180" y="307"/>
                  <a:pt x="179" y="308"/>
                </a:cubicBezTo>
                <a:cubicBezTo>
                  <a:pt x="178" y="307"/>
                  <a:pt x="180" y="306"/>
                  <a:pt x="180" y="305"/>
                </a:cubicBezTo>
                <a:cubicBezTo>
                  <a:pt x="178" y="301"/>
                  <a:pt x="171" y="300"/>
                  <a:pt x="172" y="296"/>
                </a:cubicBezTo>
                <a:cubicBezTo>
                  <a:pt x="171" y="296"/>
                  <a:pt x="171" y="297"/>
                  <a:pt x="171" y="298"/>
                </a:cubicBezTo>
                <a:cubicBezTo>
                  <a:pt x="167" y="294"/>
                  <a:pt x="159" y="289"/>
                  <a:pt x="157" y="284"/>
                </a:cubicBezTo>
                <a:cubicBezTo>
                  <a:pt x="157" y="284"/>
                  <a:pt x="156" y="284"/>
                  <a:pt x="156" y="283"/>
                </a:cubicBezTo>
                <a:cubicBezTo>
                  <a:pt x="155" y="283"/>
                  <a:pt x="156" y="284"/>
                  <a:pt x="155" y="284"/>
                </a:cubicBezTo>
                <a:cubicBezTo>
                  <a:pt x="154" y="284"/>
                  <a:pt x="155" y="282"/>
                  <a:pt x="153" y="283"/>
                </a:cubicBezTo>
                <a:cubicBezTo>
                  <a:pt x="153" y="281"/>
                  <a:pt x="153" y="281"/>
                  <a:pt x="153" y="281"/>
                </a:cubicBezTo>
                <a:cubicBezTo>
                  <a:pt x="152" y="280"/>
                  <a:pt x="151" y="281"/>
                  <a:pt x="150" y="280"/>
                </a:cubicBezTo>
                <a:cubicBezTo>
                  <a:pt x="150" y="279"/>
                  <a:pt x="151" y="280"/>
                  <a:pt x="151" y="280"/>
                </a:cubicBezTo>
                <a:cubicBezTo>
                  <a:pt x="151" y="278"/>
                  <a:pt x="147" y="275"/>
                  <a:pt x="147" y="279"/>
                </a:cubicBezTo>
                <a:cubicBezTo>
                  <a:pt x="146" y="278"/>
                  <a:pt x="147" y="275"/>
                  <a:pt x="147" y="275"/>
                </a:cubicBezTo>
                <a:cubicBezTo>
                  <a:pt x="147" y="274"/>
                  <a:pt x="146" y="273"/>
                  <a:pt x="145" y="273"/>
                </a:cubicBezTo>
                <a:cubicBezTo>
                  <a:pt x="144" y="273"/>
                  <a:pt x="146" y="275"/>
                  <a:pt x="147" y="275"/>
                </a:cubicBezTo>
                <a:cubicBezTo>
                  <a:pt x="146" y="275"/>
                  <a:pt x="147" y="276"/>
                  <a:pt x="145" y="276"/>
                </a:cubicBezTo>
                <a:cubicBezTo>
                  <a:pt x="145" y="276"/>
                  <a:pt x="145" y="276"/>
                  <a:pt x="146" y="275"/>
                </a:cubicBezTo>
                <a:cubicBezTo>
                  <a:pt x="145" y="274"/>
                  <a:pt x="144" y="275"/>
                  <a:pt x="144" y="274"/>
                </a:cubicBezTo>
                <a:cubicBezTo>
                  <a:pt x="143" y="274"/>
                  <a:pt x="143" y="275"/>
                  <a:pt x="143" y="275"/>
                </a:cubicBezTo>
                <a:cubicBezTo>
                  <a:pt x="145" y="276"/>
                  <a:pt x="144" y="277"/>
                  <a:pt x="144" y="279"/>
                </a:cubicBezTo>
                <a:cubicBezTo>
                  <a:pt x="145" y="279"/>
                  <a:pt x="143" y="277"/>
                  <a:pt x="146" y="277"/>
                </a:cubicBezTo>
                <a:cubicBezTo>
                  <a:pt x="145" y="278"/>
                  <a:pt x="145" y="279"/>
                  <a:pt x="145" y="279"/>
                </a:cubicBezTo>
                <a:cubicBezTo>
                  <a:pt x="146" y="280"/>
                  <a:pt x="147" y="280"/>
                  <a:pt x="149" y="281"/>
                </a:cubicBezTo>
                <a:cubicBezTo>
                  <a:pt x="149" y="282"/>
                  <a:pt x="149" y="282"/>
                  <a:pt x="148" y="282"/>
                </a:cubicBezTo>
                <a:cubicBezTo>
                  <a:pt x="149" y="283"/>
                  <a:pt x="150" y="281"/>
                  <a:pt x="151" y="281"/>
                </a:cubicBezTo>
                <a:cubicBezTo>
                  <a:pt x="149" y="285"/>
                  <a:pt x="156" y="289"/>
                  <a:pt x="159" y="293"/>
                </a:cubicBezTo>
                <a:cubicBezTo>
                  <a:pt x="159" y="293"/>
                  <a:pt x="158" y="293"/>
                  <a:pt x="158" y="294"/>
                </a:cubicBezTo>
                <a:cubicBezTo>
                  <a:pt x="157" y="292"/>
                  <a:pt x="156" y="291"/>
                  <a:pt x="157" y="290"/>
                </a:cubicBezTo>
                <a:cubicBezTo>
                  <a:pt x="156" y="290"/>
                  <a:pt x="156" y="291"/>
                  <a:pt x="156" y="291"/>
                </a:cubicBezTo>
                <a:cubicBezTo>
                  <a:pt x="154" y="292"/>
                  <a:pt x="155" y="290"/>
                  <a:pt x="154" y="290"/>
                </a:cubicBezTo>
                <a:cubicBezTo>
                  <a:pt x="154" y="289"/>
                  <a:pt x="155" y="291"/>
                  <a:pt x="155" y="291"/>
                </a:cubicBezTo>
                <a:cubicBezTo>
                  <a:pt x="156" y="289"/>
                  <a:pt x="154" y="289"/>
                  <a:pt x="152" y="289"/>
                </a:cubicBezTo>
                <a:cubicBezTo>
                  <a:pt x="150" y="286"/>
                  <a:pt x="150" y="283"/>
                  <a:pt x="148" y="284"/>
                </a:cubicBezTo>
                <a:cubicBezTo>
                  <a:pt x="147" y="281"/>
                  <a:pt x="144" y="281"/>
                  <a:pt x="143" y="278"/>
                </a:cubicBezTo>
                <a:cubicBezTo>
                  <a:pt x="142" y="279"/>
                  <a:pt x="142" y="279"/>
                  <a:pt x="141" y="279"/>
                </a:cubicBezTo>
                <a:cubicBezTo>
                  <a:pt x="140" y="276"/>
                  <a:pt x="138" y="274"/>
                  <a:pt x="136" y="274"/>
                </a:cubicBezTo>
                <a:cubicBezTo>
                  <a:pt x="135" y="273"/>
                  <a:pt x="136" y="273"/>
                  <a:pt x="136" y="273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37" y="272"/>
                  <a:pt x="136" y="273"/>
                  <a:pt x="137" y="273"/>
                </a:cubicBezTo>
                <a:cubicBezTo>
                  <a:pt x="137" y="271"/>
                  <a:pt x="135" y="271"/>
                  <a:pt x="136" y="270"/>
                </a:cubicBezTo>
                <a:cubicBezTo>
                  <a:pt x="133" y="270"/>
                  <a:pt x="137" y="272"/>
                  <a:pt x="135" y="274"/>
                </a:cubicBezTo>
                <a:cubicBezTo>
                  <a:pt x="135" y="272"/>
                  <a:pt x="132" y="272"/>
                  <a:pt x="133" y="270"/>
                </a:cubicBezTo>
                <a:cubicBezTo>
                  <a:pt x="131" y="272"/>
                  <a:pt x="128" y="268"/>
                  <a:pt x="127" y="266"/>
                </a:cubicBezTo>
                <a:cubicBezTo>
                  <a:pt x="125" y="267"/>
                  <a:pt x="125" y="266"/>
                  <a:pt x="125" y="264"/>
                </a:cubicBezTo>
                <a:cubicBezTo>
                  <a:pt x="124" y="265"/>
                  <a:pt x="124" y="265"/>
                  <a:pt x="124" y="265"/>
                </a:cubicBezTo>
                <a:cubicBezTo>
                  <a:pt x="123" y="267"/>
                  <a:pt x="126" y="266"/>
                  <a:pt x="125" y="268"/>
                </a:cubicBezTo>
                <a:cubicBezTo>
                  <a:pt x="124" y="267"/>
                  <a:pt x="122" y="266"/>
                  <a:pt x="123" y="264"/>
                </a:cubicBezTo>
                <a:cubicBezTo>
                  <a:pt x="122" y="265"/>
                  <a:pt x="122" y="265"/>
                  <a:pt x="121" y="264"/>
                </a:cubicBezTo>
                <a:cubicBezTo>
                  <a:pt x="121" y="263"/>
                  <a:pt x="122" y="264"/>
                  <a:pt x="123" y="263"/>
                </a:cubicBezTo>
                <a:cubicBezTo>
                  <a:pt x="123" y="262"/>
                  <a:pt x="122" y="262"/>
                  <a:pt x="121" y="261"/>
                </a:cubicBezTo>
                <a:cubicBezTo>
                  <a:pt x="120" y="261"/>
                  <a:pt x="123" y="263"/>
                  <a:pt x="120" y="263"/>
                </a:cubicBezTo>
                <a:cubicBezTo>
                  <a:pt x="120" y="262"/>
                  <a:pt x="120" y="262"/>
                  <a:pt x="120" y="263"/>
                </a:cubicBezTo>
                <a:cubicBezTo>
                  <a:pt x="119" y="261"/>
                  <a:pt x="117" y="259"/>
                  <a:pt x="114" y="257"/>
                </a:cubicBezTo>
                <a:cubicBezTo>
                  <a:pt x="114" y="256"/>
                  <a:pt x="115" y="256"/>
                  <a:pt x="115" y="255"/>
                </a:cubicBezTo>
                <a:cubicBezTo>
                  <a:pt x="115" y="254"/>
                  <a:pt x="115" y="256"/>
                  <a:pt x="113" y="256"/>
                </a:cubicBezTo>
                <a:cubicBezTo>
                  <a:pt x="111" y="252"/>
                  <a:pt x="105" y="247"/>
                  <a:pt x="99" y="242"/>
                </a:cubicBezTo>
                <a:cubicBezTo>
                  <a:pt x="98" y="241"/>
                  <a:pt x="95" y="242"/>
                  <a:pt x="97" y="240"/>
                </a:cubicBezTo>
                <a:cubicBezTo>
                  <a:pt x="96" y="240"/>
                  <a:pt x="96" y="241"/>
                  <a:pt x="95" y="241"/>
                </a:cubicBezTo>
                <a:cubicBezTo>
                  <a:pt x="96" y="239"/>
                  <a:pt x="90" y="239"/>
                  <a:pt x="91" y="236"/>
                </a:cubicBezTo>
                <a:cubicBezTo>
                  <a:pt x="89" y="239"/>
                  <a:pt x="86" y="232"/>
                  <a:pt x="82" y="231"/>
                </a:cubicBezTo>
                <a:cubicBezTo>
                  <a:pt x="82" y="230"/>
                  <a:pt x="81" y="230"/>
                  <a:pt x="81" y="229"/>
                </a:cubicBezTo>
                <a:cubicBezTo>
                  <a:pt x="80" y="230"/>
                  <a:pt x="77" y="224"/>
                  <a:pt x="75" y="222"/>
                </a:cubicBezTo>
                <a:cubicBezTo>
                  <a:pt x="70" y="218"/>
                  <a:pt x="66" y="216"/>
                  <a:pt x="65" y="214"/>
                </a:cubicBezTo>
                <a:cubicBezTo>
                  <a:pt x="65" y="212"/>
                  <a:pt x="63" y="210"/>
                  <a:pt x="62" y="212"/>
                </a:cubicBezTo>
                <a:cubicBezTo>
                  <a:pt x="62" y="210"/>
                  <a:pt x="58" y="207"/>
                  <a:pt x="56" y="205"/>
                </a:cubicBezTo>
                <a:cubicBezTo>
                  <a:pt x="56" y="204"/>
                  <a:pt x="56" y="204"/>
                  <a:pt x="57" y="204"/>
                </a:cubicBezTo>
                <a:cubicBezTo>
                  <a:pt x="56" y="204"/>
                  <a:pt x="53" y="202"/>
                  <a:pt x="53" y="201"/>
                </a:cubicBezTo>
                <a:cubicBezTo>
                  <a:pt x="52" y="202"/>
                  <a:pt x="52" y="200"/>
                  <a:pt x="51" y="200"/>
                </a:cubicBezTo>
                <a:cubicBezTo>
                  <a:pt x="51" y="198"/>
                  <a:pt x="49" y="197"/>
                  <a:pt x="48" y="195"/>
                </a:cubicBezTo>
                <a:cubicBezTo>
                  <a:pt x="44" y="191"/>
                  <a:pt x="38" y="185"/>
                  <a:pt x="35" y="180"/>
                </a:cubicBezTo>
                <a:cubicBezTo>
                  <a:pt x="33" y="178"/>
                  <a:pt x="29" y="173"/>
                  <a:pt x="30" y="173"/>
                </a:cubicBezTo>
                <a:cubicBezTo>
                  <a:pt x="27" y="168"/>
                  <a:pt x="24" y="163"/>
                  <a:pt x="22" y="158"/>
                </a:cubicBezTo>
                <a:cubicBezTo>
                  <a:pt x="21" y="158"/>
                  <a:pt x="21" y="158"/>
                  <a:pt x="21" y="158"/>
                </a:cubicBezTo>
                <a:cubicBezTo>
                  <a:pt x="20" y="152"/>
                  <a:pt x="11" y="147"/>
                  <a:pt x="11" y="139"/>
                </a:cubicBezTo>
                <a:cubicBezTo>
                  <a:pt x="10" y="140"/>
                  <a:pt x="7" y="135"/>
                  <a:pt x="9" y="134"/>
                </a:cubicBezTo>
                <a:cubicBezTo>
                  <a:pt x="9" y="134"/>
                  <a:pt x="8" y="134"/>
                  <a:pt x="8" y="133"/>
                </a:cubicBezTo>
                <a:cubicBezTo>
                  <a:pt x="8" y="133"/>
                  <a:pt x="7" y="133"/>
                  <a:pt x="6" y="133"/>
                </a:cubicBezTo>
                <a:cubicBezTo>
                  <a:pt x="7" y="131"/>
                  <a:pt x="6" y="132"/>
                  <a:pt x="5" y="131"/>
                </a:cubicBezTo>
                <a:cubicBezTo>
                  <a:pt x="6" y="129"/>
                  <a:pt x="4" y="128"/>
                  <a:pt x="3" y="126"/>
                </a:cubicBezTo>
                <a:cubicBezTo>
                  <a:pt x="3" y="125"/>
                  <a:pt x="4" y="124"/>
                  <a:pt x="4" y="123"/>
                </a:cubicBezTo>
                <a:cubicBezTo>
                  <a:pt x="2" y="124"/>
                  <a:pt x="3" y="118"/>
                  <a:pt x="4" y="118"/>
                </a:cubicBezTo>
                <a:cubicBezTo>
                  <a:pt x="4" y="120"/>
                  <a:pt x="5" y="124"/>
                  <a:pt x="5" y="127"/>
                </a:cubicBezTo>
                <a:cubicBezTo>
                  <a:pt x="7" y="126"/>
                  <a:pt x="7" y="132"/>
                  <a:pt x="9" y="132"/>
                </a:cubicBezTo>
                <a:cubicBezTo>
                  <a:pt x="10" y="137"/>
                  <a:pt x="14" y="143"/>
                  <a:pt x="17" y="149"/>
                </a:cubicBezTo>
                <a:cubicBezTo>
                  <a:pt x="17" y="148"/>
                  <a:pt x="18" y="148"/>
                  <a:pt x="18" y="148"/>
                </a:cubicBezTo>
                <a:cubicBezTo>
                  <a:pt x="15" y="147"/>
                  <a:pt x="17" y="143"/>
                  <a:pt x="15" y="141"/>
                </a:cubicBezTo>
                <a:cubicBezTo>
                  <a:pt x="14" y="143"/>
                  <a:pt x="16" y="145"/>
                  <a:pt x="17" y="146"/>
                </a:cubicBezTo>
                <a:cubicBezTo>
                  <a:pt x="15" y="145"/>
                  <a:pt x="15" y="143"/>
                  <a:pt x="14" y="141"/>
                </a:cubicBezTo>
                <a:cubicBezTo>
                  <a:pt x="14" y="141"/>
                  <a:pt x="14" y="141"/>
                  <a:pt x="15" y="141"/>
                </a:cubicBezTo>
                <a:cubicBezTo>
                  <a:pt x="14" y="140"/>
                  <a:pt x="13" y="139"/>
                  <a:pt x="13" y="138"/>
                </a:cubicBezTo>
                <a:cubicBezTo>
                  <a:pt x="15" y="140"/>
                  <a:pt x="14" y="137"/>
                  <a:pt x="15" y="136"/>
                </a:cubicBezTo>
                <a:cubicBezTo>
                  <a:pt x="15" y="135"/>
                  <a:pt x="13" y="136"/>
                  <a:pt x="13" y="135"/>
                </a:cubicBezTo>
                <a:cubicBezTo>
                  <a:pt x="12" y="137"/>
                  <a:pt x="15" y="136"/>
                  <a:pt x="14" y="137"/>
                </a:cubicBezTo>
                <a:cubicBezTo>
                  <a:pt x="11" y="135"/>
                  <a:pt x="9" y="131"/>
                  <a:pt x="11" y="127"/>
                </a:cubicBezTo>
                <a:cubicBezTo>
                  <a:pt x="9" y="129"/>
                  <a:pt x="13" y="133"/>
                  <a:pt x="12" y="134"/>
                </a:cubicBezTo>
                <a:cubicBezTo>
                  <a:pt x="13" y="135"/>
                  <a:pt x="13" y="133"/>
                  <a:pt x="14" y="133"/>
                </a:cubicBezTo>
                <a:cubicBezTo>
                  <a:pt x="13" y="132"/>
                  <a:pt x="11" y="133"/>
                  <a:pt x="13" y="131"/>
                </a:cubicBezTo>
                <a:cubicBezTo>
                  <a:pt x="13" y="131"/>
                  <a:pt x="12" y="131"/>
                  <a:pt x="12" y="131"/>
                </a:cubicBezTo>
                <a:cubicBezTo>
                  <a:pt x="12" y="128"/>
                  <a:pt x="11" y="128"/>
                  <a:pt x="11" y="126"/>
                </a:cubicBezTo>
                <a:cubicBezTo>
                  <a:pt x="10" y="125"/>
                  <a:pt x="9" y="128"/>
                  <a:pt x="9" y="127"/>
                </a:cubicBezTo>
                <a:cubicBezTo>
                  <a:pt x="9" y="125"/>
                  <a:pt x="10" y="127"/>
                  <a:pt x="10" y="125"/>
                </a:cubicBezTo>
                <a:cubicBezTo>
                  <a:pt x="10" y="125"/>
                  <a:pt x="9" y="125"/>
                  <a:pt x="10" y="124"/>
                </a:cubicBezTo>
                <a:cubicBezTo>
                  <a:pt x="8" y="119"/>
                  <a:pt x="8" y="114"/>
                  <a:pt x="6" y="107"/>
                </a:cubicBezTo>
                <a:cubicBezTo>
                  <a:pt x="7" y="107"/>
                  <a:pt x="7" y="107"/>
                  <a:pt x="7" y="107"/>
                </a:cubicBezTo>
                <a:cubicBezTo>
                  <a:pt x="5" y="108"/>
                  <a:pt x="6" y="103"/>
                  <a:pt x="4" y="104"/>
                </a:cubicBezTo>
                <a:cubicBezTo>
                  <a:pt x="4" y="102"/>
                  <a:pt x="5" y="99"/>
                  <a:pt x="3" y="97"/>
                </a:cubicBezTo>
                <a:cubicBezTo>
                  <a:pt x="2" y="100"/>
                  <a:pt x="4" y="101"/>
                  <a:pt x="4" y="105"/>
                </a:cubicBezTo>
                <a:cubicBezTo>
                  <a:pt x="2" y="105"/>
                  <a:pt x="4" y="106"/>
                  <a:pt x="2" y="106"/>
                </a:cubicBezTo>
                <a:cubicBezTo>
                  <a:pt x="4" y="108"/>
                  <a:pt x="5" y="115"/>
                  <a:pt x="3" y="118"/>
                </a:cubicBezTo>
                <a:cubicBezTo>
                  <a:pt x="2" y="118"/>
                  <a:pt x="3" y="116"/>
                  <a:pt x="3" y="115"/>
                </a:cubicBezTo>
                <a:cubicBezTo>
                  <a:pt x="1" y="116"/>
                  <a:pt x="2" y="119"/>
                  <a:pt x="2" y="121"/>
                </a:cubicBezTo>
                <a:cubicBezTo>
                  <a:pt x="1" y="114"/>
                  <a:pt x="0" y="110"/>
                  <a:pt x="0" y="103"/>
                </a:cubicBezTo>
                <a:cubicBezTo>
                  <a:pt x="1" y="103"/>
                  <a:pt x="1" y="104"/>
                  <a:pt x="1" y="105"/>
                </a:cubicBezTo>
                <a:cubicBezTo>
                  <a:pt x="2" y="104"/>
                  <a:pt x="1" y="102"/>
                  <a:pt x="0" y="102"/>
                </a:cubicBezTo>
                <a:cubicBezTo>
                  <a:pt x="1" y="99"/>
                  <a:pt x="0" y="95"/>
                  <a:pt x="3" y="94"/>
                </a:cubicBezTo>
                <a:cubicBezTo>
                  <a:pt x="3" y="94"/>
                  <a:pt x="3" y="94"/>
                  <a:pt x="3" y="95"/>
                </a:cubicBezTo>
                <a:cubicBezTo>
                  <a:pt x="3" y="94"/>
                  <a:pt x="3" y="95"/>
                  <a:pt x="4" y="95"/>
                </a:cubicBezTo>
                <a:cubicBezTo>
                  <a:pt x="4" y="94"/>
                  <a:pt x="3" y="93"/>
                  <a:pt x="2" y="93"/>
                </a:cubicBezTo>
                <a:cubicBezTo>
                  <a:pt x="2" y="92"/>
                  <a:pt x="3" y="92"/>
                  <a:pt x="4" y="92"/>
                </a:cubicBezTo>
                <a:cubicBezTo>
                  <a:pt x="4" y="91"/>
                  <a:pt x="3" y="91"/>
                  <a:pt x="3" y="92"/>
                </a:cubicBezTo>
                <a:cubicBezTo>
                  <a:pt x="3" y="88"/>
                  <a:pt x="4" y="83"/>
                  <a:pt x="5" y="80"/>
                </a:cubicBezTo>
                <a:cubicBezTo>
                  <a:pt x="3" y="74"/>
                  <a:pt x="9" y="72"/>
                  <a:pt x="9" y="65"/>
                </a:cubicBezTo>
                <a:cubicBezTo>
                  <a:pt x="9" y="65"/>
                  <a:pt x="10" y="65"/>
                  <a:pt x="10" y="65"/>
                </a:cubicBezTo>
                <a:cubicBezTo>
                  <a:pt x="10" y="64"/>
                  <a:pt x="9" y="65"/>
                  <a:pt x="10" y="62"/>
                </a:cubicBezTo>
                <a:cubicBezTo>
                  <a:pt x="11" y="62"/>
                  <a:pt x="11" y="63"/>
                  <a:pt x="12" y="62"/>
                </a:cubicBezTo>
                <a:cubicBezTo>
                  <a:pt x="9" y="61"/>
                  <a:pt x="12" y="56"/>
                  <a:pt x="13" y="54"/>
                </a:cubicBezTo>
                <a:cubicBezTo>
                  <a:pt x="14" y="53"/>
                  <a:pt x="13" y="55"/>
                  <a:pt x="13" y="57"/>
                </a:cubicBezTo>
                <a:cubicBezTo>
                  <a:pt x="16" y="57"/>
                  <a:pt x="15" y="53"/>
                  <a:pt x="17" y="54"/>
                </a:cubicBezTo>
                <a:cubicBezTo>
                  <a:pt x="16" y="53"/>
                  <a:pt x="15" y="53"/>
                  <a:pt x="15" y="53"/>
                </a:cubicBezTo>
                <a:cubicBezTo>
                  <a:pt x="15" y="52"/>
                  <a:pt x="15" y="51"/>
                  <a:pt x="16" y="50"/>
                </a:cubicBezTo>
                <a:cubicBezTo>
                  <a:pt x="16" y="51"/>
                  <a:pt x="16" y="52"/>
                  <a:pt x="16" y="52"/>
                </a:cubicBezTo>
                <a:cubicBezTo>
                  <a:pt x="19" y="50"/>
                  <a:pt x="20" y="43"/>
                  <a:pt x="23" y="43"/>
                </a:cubicBezTo>
                <a:cubicBezTo>
                  <a:pt x="21" y="40"/>
                  <a:pt x="28" y="40"/>
                  <a:pt x="25" y="37"/>
                </a:cubicBezTo>
                <a:cubicBezTo>
                  <a:pt x="26" y="37"/>
                  <a:pt x="27" y="37"/>
                  <a:pt x="28" y="37"/>
                </a:cubicBezTo>
                <a:cubicBezTo>
                  <a:pt x="28" y="36"/>
                  <a:pt x="26" y="36"/>
                  <a:pt x="25" y="36"/>
                </a:cubicBezTo>
                <a:cubicBezTo>
                  <a:pt x="25" y="35"/>
                  <a:pt x="27" y="36"/>
                  <a:pt x="27" y="34"/>
                </a:cubicBezTo>
                <a:cubicBezTo>
                  <a:pt x="27" y="34"/>
                  <a:pt x="27" y="36"/>
                  <a:pt x="28" y="36"/>
                </a:cubicBezTo>
                <a:cubicBezTo>
                  <a:pt x="29" y="35"/>
                  <a:pt x="29" y="35"/>
                  <a:pt x="29" y="33"/>
                </a:cubicBezTo>
                <a:cubicBezTo>
                  <a:pt x="30" y="35"/>
                  <a:pt x="31" y="34"/>
                  <a:pt x="32" y="33"/>
                </a:cubicBezTo>
                <a:cubicBezTo>
                  <a:pt x="30" y="32"/>
                  <a:pt x="32" y="32"/>
                  <a:pt x="32" y="30"/>
                </a:cubicBezTo>
                <a:cubicBezTo>
                  <a:pt x="31" y="29"/>
                  <a:pt x="32" y="31"/>
                  <a:pt x="30" y="31"/>
                </a:cubicBezTo>
                <a:cubicBezTo>
                  <a:pt x="31" y="29"/>
                  <a:pt x="31" y="29"/>
                  <a:pt x="31" y="27"/>
                </a:cubicBezTo>
                <a:cubicBezTo>
                  <a:pt x="33" y="29"/>
                  <a:pt x="33" y="27"/>
                  <a:pt x="33" y="24"/>
                </a:cubicBezTo>
                <a:cubicBezTo>
                  <a:pt x="34" y="25"/>
                  <a:pt x="34" y="25"/>
                  <a:pt x="34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4" y="27"/>
                  <a:pt x="34" y="27"/>
                </a:cubicBezTo>
                <a:cubicBezTo>
                  <a:pt x="34" y="29"/>
                  <a:pt x="35" y="27"/>
                  <a:pt x="35" y="27"/>
                </a:cubicBezTo>
                <a:cubicBezTo>
                  <a:pt x="35" y="28"/>
                  <a:pt x="33" y="28"/>
                  <a:pt x="31" y="28"/>
                </a:cubicBezTo>
                <a:cubicBezTo>
                  <a:pt x="32" y="30"/>
                  <a:pt x="32" y="30"/>
                  <a:pt x="34" y="29"/>
                </a:cubicBezTo>
                <a:cubicBezTo>
                  <a:pt x="34" y="30"/>
                  <a:pt x="33" y="30"/>
                  <a:pt x="33" y="30"/>
                </a:cubicBezTo>
                <a:cubicBezTo>
                  <a:pt x="34" y="32"/>
                  <a:pt x="35" y="30"/>
                  <a:pt x="37" y="30"/>
                </a:cubicBezTo>
                <a:cubicBezTo>
                  <a:pt x="34" y="29"/>
                  <a:pt x="37" y="29"/>
                  <a:pt x="38" y="27"/>
                </a:cubicBezTo>
                <a:cubicBezTo>
                  <a:pt x="38" y="29"/>
                  <a:pt x="39" y="28"/>
                  <a:pt x="40" y="27"/>
                </a:cubicBezTo>
                <a:cubicBezTo>
                  <a:pt x="39" y="24"/>
                  <a:pt x="42" y="27"/>
                  <a:pt x="41" y="24"/>
                </a:cubicBezTo>
                <a:cubicBezTo>
                  <a:pt x="43" y="25"/>
                  <a:pt x="42" y="23"/>
                  <a:pt x="43" y="23"/>
                </a:cubicBezTo>
                <a:cubicBezTo>
                  <a:pt x="43" y="24"/>
                  <a:pt x="43" y="25"/>
                  <a:pt x="42" y="25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4"/>
                  <a:pt x="42" y="21"/>
                  <a:pt x="46" y="21"/>
                </a:cubicBezTo>
                <a:cubicBezTo>
                  <a:pt x="46" y="21"/>
                  <a:pt x="46" y="21"/>
                  <a:pt x="46" y="22"/>
                </a:cubicBezTo>
                <a:cubicBezTo>
                  <a:pt x="46" y="22"/>
                  <a:pt x="47" y="22"/>
                  <a:pt x="47" y="22"/>
                </a:cubicBezTo>
                <a:cubicBezTo>
                  <a:pt x="47" y="20"/>
                  <a:pt x="47" y="20"/>
                  <a:pt x="47" y="19"/>
                </a:cubicBezTo>
                <a:cubicBezTo>
                  <a:pt x="49" y="19"/>
                  <a:pt x="49" y="20"/>
                  <a:pt x="50" y="21"/>
                </a:cubicBezTo>
                <a:cubicBezTo>
                  <a:pt x="50" y="21"/>
                  <a:pt x="51" y="21"/>
                  <a:pt x="52" y="21"/>
                </a:cubicBezTo>
                <a:cubicBezTo>
                  <a:pt x="51" y="20"/>
                  <a:pt x="50" y="21"/>
                  <a:pt x="50" y="20"/>
                </a:cubicBezTo>
                <a:cubicBezTo>
                  <a:pt x="50" y="19"/>
                  <a:pt x="53" y="20"/>
                  <a:pt x="52" y="22"/>
                </a:cubicBezTo>
                <a:cubicBezTo>
                  <a:pt x="53" y="21"/>
                  <a:pt x="53" y="20"/>
                  <a:pt x="52" y="20"/>
                </a:cubicBezTo>
                <a:cubicBezTo>
                  <a:pt x="53" y="19"/>
                  <a:pt x="54" y="19"/>
                  <a:pt x="55" y="20"/>
                </a:cubicBezTo>
                <a:cubicBezTo>
                  <a:pt x="56" y="20"/>
                  <a:pt x="60" y="17"/>
                  <a:pt x="59" y="19"/>
                </a:cubicBezTo>
                <a:cubicBezTo>
                  <a:pt x="60" y="18"/>
                  <a:pt x="63" y="16"/>
                  <a:pt x="65" y="18"/>
                </a:cubicBezTo>
                <a:cubicBezTo>
                  <a:pt x="62" y="19"/>
                  <a:pt x="58" y="19"/>
                  <a:pt x="55" y="21"/>
                </a:cubicBezTo>
                <a:cubicBezTo>
                  <a:pt x="56" y="23"/>
                  <a:pt x="58" y="19"/>
                  <a:pt x="58" y="22"/>
                </a:cubicBezTo>
                <a:cubicBezTo>
                  <a:pt x="59" y="21"/>
                  <a:pt x="59" y="22"/>
                  <a:pt x="60" y="22"/>
                </a:cubicBezTo>
                <a:cubicBezTo>
                  <a:pt x="60" y="21"/>
                  <a:pt x="59" y="21"/>
                  <a:pt x="58" y="21"/>
                </a:cubicBezTo>
                <a:cubicBezTo>
                  <a:pt x="59" y="19"/>
                  <a:pt x="61" y="21"/>
                  <a:pt x="60" y="22"/>
                </a:cubicBezTo>
                <a:cubicBezTo>
                  <a:pt x="62" y="22"/>
                  <a:pt x="63" y="19"/>
                  <a:pt x="65" y="19"/>
                </a:cubicBezTo>
                <a:cubicBezTo>
                  <a:pt x="65" y="20"/>
                  <a:pt x="65" y="20"/>
                  <a:pt x="65" y="21"/>
                </a:cubicBezTo>
                <a:cubicBezTo>
                  <a:pt x="65" y="20"/>
                  <a:pt x="65" y="20"/>
                  <a:pt x="66" y="20"/>
                </a:cubicBezTo>
                <a:cubicBezTo>
                  <a:pt x="66" y="19"/>
                  <a:pt x="66" y="19"/>
                  <a:pt x="65" y="19"/>
                </a:cubicBezTo>
                <a:cubicBezTo>
                  <a:pt x="66" y="18"/>
                  <a:pt x="67" y="20"/>
                  <a:pt x="67" y="20"/>
                </a:cubicBezTo>
                <a:cubicBezTo>
                  <a:pt x="68" y="19"/>
                  <a:pt x="66" y="18"/>
                  <a:pt x="66" y="17"/>
                </a:cubicBezTo>
                <a:cubicBezTo>
                  <a:pt x="67" y="17"/>
                  <a:pt x="67" y="17"/>
                  <a:pt x="67" y="18"/>
                </a:cubicBezTo>
                <a:cubicBezTo>
                  <a:pt x="69" y="18"/>
                  <a:pt x="67" y="17"/>
                  <a:pt x="67" y="17"/>
                </a:cubicBezTo>
                <a:cubicBezTo>
                  <a:pt x="67" y="16"/>
                  <a:pt x="69" y="17"/>
                  <a:pt x="69" y="17"/>
                </a:cubicBezTo>
                <a:cubicBezTo>
                  <a:pt x="70" y="15"/>
                  <a:pt x="66" y="17"/>
                  <a:pt x="67" y="15"/>
                </a:cubicBezTo>
                <a:cubicBezTo>
                  <a:pt x="67" y="15"/>
                  <a:pt x="68" y="15"/>
                  <a:pt x="69" y="15"/>
                </a:cubicBezTo>
                <a:cubicBezTo>
                  <a:pt x="70" y="15"/>
                  <a:pt x="70" y="14"/>
                  <a:pt x="71" y="14"/>
                </a:cubicBezTo>
                <a:cubicBezTo>
                  <a:pt x="64" y="14"/>
                  <a:pt x="73" y="13"/>
                  <a:pt x="76" y="13"/>
                </a:cubicBezTo>
                <a:cubicBezTo>
                  <a:pt x="74" y="11"/>
                  <a:pt x="70" y="12"/>
                  <a:pt x="69" y="11"/>
                </a:cubicBezTo>
                <a:cubicBezTo>
                  <a:pt x="70" y="11"/>
                  <a:pt x="70" y="9"/>
                  <a:pt x="72" y="10"/>
                </a:cubicBezTo>
                <a:cubicBezTo>
                  <a:pt x="72" y="10"/>
                  <a:pt x="71" y="11"/>
                  <a:pt x="70" y="11"/>
                </a:cubicBezTo>
                <a:cubicBezTo>
                  <a:pt x="75" y="12"/>
                  <a:pt x="78" y="12"/>
                  <a:pt x="81" y="9"/>
                </a:cubicBezTo>
                <a:cubicBezTo>
                  <a:pt x="81" y="10"/>
                  <a:pt x="83" y="9"/>
                  <a:pt x="82" y="11"/>
                </a:cubicBezTo>
                <a:cubicBezTo>
                  <a:pt x="83" y="11"/>
                  <a:pt x="83" y="10"/>
                  <a:pt x="83" y="9"/>
                </a:cubicBezTo>
                <a:cubicBezTo>
                  <a:pt x="84" y="9"/>
                  <a:pt x="83" y="11"/>
                  <a:pt x="85" y="11"/>
                </a:cubicBezTo>
                <a:cubicBezTo>
                  <a:pt x="85" y="9"/>
                  <a:pt x="87" y="10"/>
                  <a:pt x="89" y="10"/>
                </a:cubicBezTo>
                <a:cubicBezTo>
                  <a:pt x="87" y="12"/>
                  <a:pt x="93" y="12"/>
                  <a:pt x="93" y="10"/>
                </a:cubicBezTo>
                <a:cubicBezTo>
                  <a:pt x="94" y="10"/>
                  <a:pt x="94" y="10"/>
                  <a:pt x="95" y="10"/>
                </a:cubicBezTo>
                <a:cubicBezTo>
                  <a:pt x="95" y="11"/>
                  <a:pt x="93" y="11"/>
                  <a:pt x="93" y="12"/>
                </a:cubicBezTo>
                <a:cubicBezTo>
                  <a:pt x="93" y="13"/>
                  <a:pt x="95" y="13"/>
                  <a:pt x="95" y="13"/>
                </a:cubicBezTo>
                <a:cubicBezTo>
                  <a:pt x="96" y="12"/>
                  <a:pt x="93" y="13"/>
                  <a:pt x="94" y="11"/>
                </a:cubicBezTo>
                <a:cubicBezTo>
                  <a:pt x="94" y="12"/>
                  <a:pt x="95" y="11"/>
                  <a:pt x="95" y="11"/>
                </a:cubicBezTo>
                <a:cubicBezTo>
                  <a:pt x="95" y="12"/>
                  <a:pt x="96" y="13"/>
                  <a:pt x="97" y="13"/>
                </a:cubicBezTo>
                <a:cubicBezTo>
                  <a:pt x="97" y="15"/>
                  <a:pt x="96" y="13"/>
                  <a:pt x="95" y="15"/>
                </a:cubicBezTo>
                <a:cubicBezTo>
                  <a:pt x="97" y="15"/>
                  <a:pt x="97" y="13"/>
                  <a:pt x="99" y="14"/>
                </a:cubicBezTo>
                <a:cubicBezTo>
                  <a:pt x="99" y="16"/>
                  <a:pt x="101" y="13"/>
                  <a:pt x="100" y="16"/>
                </a:cubicBezTo>
                <a:cubicBezTo>
                  <a:pt x="101" y="15"/>
                  <a:pt x="101" y="14"/>
                  <a:pt x="103" y="14"/>
                </a:cubicBezTo>
                <a:cubicBezTo>
                  <a:pt x="103" y="16"/>
                  <a:pt x="103" y="16"/>
                  <a:pt x="102" y="17"/>
                </a:cubicBezTo>
                <a:cubicBezTo>
                  <a:pt x="105" y="17"/>
                  <a:pt x="103" y="16"/>
                  <a:pt x="104" y="15"/>
                </a:cubicBezTo>
                <a:cubicBezTo>
                  <a:pt x="105" y="15"/>
                  <a:pt x="104" y="17"/>
                  <a:pt x="106" y="16"/>
                </a:cubicBezTo>
                <a:cubicBezTo>
                  <a:pt x="104" y="18"/>
                  <a:pt x="106" y="17"/>
                  <a:pt x="107" y="18"/>
                </a:cubicBezTo>
                <a:cubicBezTo>
                  <a:pt x="108" y="20"/>
                  <a:pt x="108" y="19"/>
                  <a:pt x="109" y="21"/>
                </a:cubicBezTo>
                <a:cubicBezTo>
                  <a:pt x="111" y="21"/>
                  <a:pt x="115" y="22"/>
                  <a:pt x="116" y="23"/>
                </a:cubicBezTo>
                <a:cubicBezTo>
                  <a:pt x="116" y="23"/>
                  <a:pt x="116" y="23"/>
                  <a:pt x="116" y="22"/>
                </a:cubicBezTo>
                <a:cubicBezTo>
                  <a:pt x="117" y="24"/>
                  <a:pt x="117" y="22"/>
                  <a:pt x="119" y="22"/>
                </a:cubicBezTo>
                <a:cubicBezTo>
                  <a:pt x="120" y="23"/>
                  <a:pt x="119" y="23"/>
                  <a:pt x="119" y="23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2" y="25"/>
                  <a:pt x="118" y="24"/>
                  <a:pt x="118" y="23"/>
                </a:cubicBezTo>
                <a:cubicBezTo>
                  <a:pt x="118" y="23"/>
                  <a:pt x="118" y="23"/>
                  <a:pt x="117" y="23"/>
                </a:cubicBezTo>
                <a:cubicBezTo>
                  <a:pt x="117" y="25"/>
                  <a:pt x="119" y="24"/>
                  <a:pt x="117" y="25"/>
                </a:cubicBezTo>
                <a:cubicBezTo>
                  <a:pt x="118" y="26"/>
                  <a:pt x="118" y="24"/>
                  <a:pt x="119" y="24"/>
                </a:cubicBezTo>
                <a:cubicBezTo>
                  <a:pt x="119" y="27"/>
                  <a:pt x="121" y="26"/>
                  <a:pt x="122" y="26"/>
                </a:cubicBezTo>
                <a:cubicBezTo>
                  <a:pt x="121" y="26"/>
                  <a:pt x="121" y="26"/>
                  <a:pt x="121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2" y="23"/>
                  <a:pt x="122" y="27"/>
                  <a:pt x="123" y="27"/>
                </a:cubicBezTo>
                <a:cubicBezTo>
                  <a:pt x="123" y="28"/>
                  <a:pt x="122" y="28"/>
                  <a:pt x="122" y="27"/>
                </a:cubicBezTo>
                <a:cubicBezTo>
                  <a:pt x="121" y="31"/>
                  <a:pt x="124" y="28"/>
                  <a:pt x="126" y="30"/>
                </a:cubicBezTo>
                <a:cubicBezTo>
                  <a:pt x="126" y="32"/>
                  <a:pt x="125" y="29"/>
                  <a:pt x="125" y="31"/>
                </a:cubicBezTo>
                <a:cubicBezTo>
                  <a:pt x="127" y="31"/>
                  <a:pt x="131" y="33"/>
                  <a:pt x="130" y="35"/>
                </a:cubicBezTo>
                <a:cubicBezTo>
                  <a:pt x="132" y="36"/>
                  <a:pt x="133" y="37"/>
                  <a:pt x="135" y="38"/>
                </a:cubicBezTo>
                <a:cubicBezTo>
                  <a:pt x="134" y="38"/>
                  <a:pt x="134" y="38"/>
                  <a:pt x="134" y="37"/>
                </a:cubicBezTo>
                <a:cubicBezTo>
                  <a:pt x="133" y="39"/>
                  <a:pt x="134" y="39"/>
                  <a:pt x="135" y="38"/>
                </a:cubicBezTo>
                <a:cubicBezTo>
                  <a:pt x="135" y="40"/>
                  <a:pt x="136" y="41"/>
                  <a:pt x="136" y="42"/>
                </a:cubicBezTo>
                <a:cubicBezTo>
                  <a:pt x="136" y="41"/>
                  <a:pt x="137" y="41"/>
                  <a:pt x="137" y="40"/>
                </a:cubicBezTo>
                <a:cubicBezTo>
                  <a:pt x="136" y="40"/>
                  <a:pt x="135" y="41"/>
                  <a:pt x="135" y="38"/>
                </a:cubicBezTo>
                <a:cubicBezTo>
                  <a:pt x="136" y="39"/>
                  <a:pt x="137" y="40"/>
                  <a:pt x="138" y="40"/>
                </a:cubicBezTo>
                <a:cubicBezTo>
                  <a:pt x="138" y="41"/>
                  <a:pt x="137" y="42"/>
                  <a:pt x="137" y="42"/>
                </a:cubicBezTo>
                <a:cubicBezTo>
                  <a:pt x="139" y="49"/>
                  <a:pt x="136" y="41"/>
                  <a:pt x="133" y="40"/>
                </a:cubicBezTo>
                <a:cubicBezTo>
                  <a:pt x="134" y="39"/>
                  <a:pt x="131" y="37"/>
                  <a:pt x="131" y="38"/>
                </a:cubicBezTo>
                <a:cubicBezTo>
                  <a:pt x="130" y="37"/>
                  <a:pt x="131" y="37"/>
                  <a:pt x="129" y="36"/>
                </a:cubicBezTo>
                <a:cubicBezTo>
                  <a:pt x="129" y="38"/>
                  <a:pt x="129" y="38"/>
                  <a:pt x="129" y="40"/>
                </a:cubicBezTo>
                <a:cubicBezTo>
                  <a:pt x="134" y="40"/>
                  <a:pt x="135" y="49"/>
                  <a:pt x="141" y="47"/>
                </a:cubicBezTo>
                <a:cubicBezTo>
                  <a:pt x="139" y="49"/>
                  <a:pt x="141" y="50"/>
                  <a:pt x="142" y="51"/>
                </a:cubicBezTo>
                <a:cubicBezTo>
                  <a:pt x="144" y="51"/>
                  <a:pt x="140" y="48"/>
                  <a:pt x="142" y="48"/>
                </a:cubicBezTo>
                <a:cubicBezTo>
                  <a:pt x="142" y="47"/>
                  <a:pt x="140" y="47"/>
                  <a:pt x="140" y="45"/>
                </a:cubicBezTo>
                <a:cubicBezTo>
                  <a:pt x="142" y="47"/>
                  <a:pt x="141" y="43"/>
                  <a:pt x="139" y="41"/>
                </a:cubicBezTo>
                <a:cubicBezTo>
                  <a:pt x="143" y="42"/>
                  <a:pt x="142" y="47"/>
                  <a:pt x="145" y="49"/>
                </a:cubicBezTo>
                <a:cubicBezTo>
                  <a:pt x="146" y="48"/>
                  <a:pt x="143" y="47"/>
                  <a:pt x="144" y="46"/>
                </a:cubicBezTo>
                <a:cubicBezTo>
                  <a:pt x="145" y="45"/>
                  <a:pt x="144" y="48"/>
                  <a:pt x="145" y="47"/>
                </a:cubicBezTo>
                <a:cubicBezTo>
                  <a:pt x="146" y="48"/>
                  <a:pt x="146" y="45"/>
                  <a:pt x="146" y="47"/>
                </a:cubicBezTo>
                <a:cubicBezTo>
                  <a:pt x="147" y="46"/>
                  <a:pt x="146" y="43"/>
                  <a:pt x="149" y="43"/>
                </a:cubicBezTo>
                <a:cubicBezTo>
                  <a:pt x="148" y="40"/>
                  <a:pt x="152" y="38"/>
                  <a:pt x="152" y="34"/>
                </a:cubicBezTo>
                <a:cubicBezTo>
                  <a:pt x="153" y="34"/>
                  <a:pt x="153" y="35"/>
                  <a:pt x="154" y="35"/>
                </a:cubicBezTo>
                <a:cubicBezTo>
                  <a:pt x="154" y="28"/>
                  <a:pt x="164" y="21"/>
                  <a:pt x="168" y="16"/>
                </a:cubicBezTo>
                <a:cubicBezTo>
                  <a:pt x="169" y="15"/>
                  <a:pt x="171" y="16"/>
                  <a:pt x="173" y="13"/>
                </a:cubicBezTo>
                <a:cubicBezTo>
                  <a:pt x="173" y="14"/>
                  <a:pt x="173" y="13"/>
                  <a:pt x="173" y="14"/>
                </a:cubicBezTo>
                <a:cubicBezTo>
                  <a:pt x="175" y="14"/>
                  <a:pt x="173" y="13"/>
                  <a:pt x="174" y="12"/>
                </a:cubicBezTo>
                <a:cubicBezTo>
                  <a:pt x="175" y="12"/>
                  <a:pt x="175" y="12"/>
                  <a:pt x="175" y="13"/>
                </a:cubicBezTo>
                <a:cubicBezTo>
                  <a:pt x="176" y="13"/>
                  <a:pt x="175" y="12"/>
                  <a:pt x="176" y="11"/>
                </a:cubicBezTo>
                <a:cubicBezTo>
                  <a:pt x="177" y="11"/>
                  <a:pt x="177" y="12"/>
                  <a:pt x="178" y="11"/>
                </a:cubicBezTo>
                <a:cubicBezTo>
                  <a:pt x="177" y="10"/>
                  <a:pt x="179" y="12"/>
                  <a:pt x="179" y="10"/>
                </a:cubicBezTo>
                <a:cubicBezTo>
                  <a:pt x="179" y="11"/>
                  <a:pt x="181" y="11"/>
                  <a:pt x="182" y="11"/>
                </a:cubicBezTo>
                <a:cubicBezTo>
                  <a:pt x="181" y="10"/>
                  <a:pt x="180" y="11"/>
                  <a:pt x="180" y="10"/>
                </a:cubicBezTo>
                <a:cubicBezTo>
                  <a:pt x="181" y="9"/>
                  <a:pt x="182" y="10"/>
                  <a:pt x="182" y="10"/>
                </a:cubicBezTo>
                <a:cubicBezTo>
                  <a:pt x="182" y="8"/>
                  <a:pt x="187" y="6"/>
                  <a:pt x="189" y="8"/>
                </a:cubicBezTo>
                <a:cubicBezTo>
                  <a:pt x="190" y="7"/>
                  <a:pt x="189" y="7"/>
                  <a:pt x="190" y="6"/>
                </a:cubicBezTo>
                <a:cubicBezTo>
                  <a:pt x="198" y="6"/>
                  <a:pt x="203" y="2"/>
                  <a:pt x="208" y="3"/>
                </a:cubicBezTo>
                <a:cubicBezTo>
                  <a:pt x="210" y="0"/>
                  <a:pt x="212" y="5"/>
                  <a:pt x="212" y="1"/>
                </a:cubicBezTo>
                <a:cubicBezTo>
                  <a:pt x="217" y="1"/>
                  <a:pt x="221" y="4"/>
                  <a:pt x="226" y="1"/>
                </a:cubicBezTo>
                <a:cubicBezTo>
                  <a:pt x="225" y="2"/>
                  <a:pt x="224" y="2"/>
                  <a:pt x="224" y="4"/>
                </a:cubicBezTo>
                <a:cubicBezTo>
                  <a:pt x="224" y="5"/>
                  <a:pt x="225" y="5"/>
                  <a:pt x="226" y="6"/>
                </a:cubicBezTo>
                <a:cubicBezTo>
                  <a:pt x="226" y="5"/>
                  <a:pt x="226" y="5"/>
                  <a:pt x="227" y="5"/>
                </a:cubicBezTo>
                <a:cubicBezTo>
                  <a:pt x="227" y="5"/>
                  <a:pt x="227" y="5"/>
                  <a:pt x="227" y="5"/>
                </a:cubicBezTo>
                <a:cubicBezTo>
                  <a:pt x="231" y="6"/>
                  <a:pt x="235" y="7"/>
                  <a:pt x="235" y="7"/>
                </a:cubicBezTo>
                <a:cubicBezTo>
                  <a:pt x="236" y="5"/>
                  <a:pt x="237" y="9"/>
                  <a:pt x="239" y="8"/>
                </a:cubicBezTo>
                <a:cubicBezTo>
                  <a:pt x="238" y="7"/>
                  <a:pt x="235" y="5"/>
                  <a:pt x="235" y="5"/>
                </a:cubicBezTo>
                <a:cubicBezTo>
                  <a:pt x="233" y="5"/>
                  <a:pt x="235" y="4"/>
                  <a:pt x="235" y="3"/>
                </a:cubicBezTo>
                <a:cubicBezTo>
                  <a:pt x="237" y="4"/>
                  <a:pt x="238" y="5"/>
                  <a:pt x="240" y="6"/>
                </a:cubicBezTo>
                <a:cubicBezTo>
                  <a:pt x="241" y="6"/>
                  <a:pt x="240" y="6"/>
                  <a:pt x="240" y="5"/>
                </a:cubicBezTo>
                <a:cubicBezTo>
                  <a:pt x="242" y="5"/>
                  <a:pt x="243" y="6"/>
                  <a:pt x="244" y="8"/>
                </a:cubicBezTo>
                <a:cubicBezTo>
                  <a:pt x="247" y="7"/>
                  <a:pt x="250" y="14"/>
                  <a:pt x="254" y="15"/>
                </a:cubicBezTo>
                <a:cubicBezTo>
                  <a:pt x="253" y="13"/>
                  <a:pt x="252" y="13"/>
                  <a:pt x="251" y="11"/>
                </a:cubicBezTo>
                <a:cubicBezTo>
                  <a:pt x="252" y="11"/>
                  <a:pt x="252" y="12"/>
                  <a:pt x="254" y="11"/>
                </a:cubicBezTo>
                <a:cubicBezTo>
                  <a:pt x="254" y="17"/>
                  <a:pt x="261" y="19"/>
                  <a:pt x="264" y="23"/>
                </a:cubicBezTo>
                <a:cubicBezTo>
                  <a:pt x="268" y="22"/>
                  <a:pt x="269" y="28"/>
                  <a:pt x="272" y="29"/>
                </a:cubicBezTo>
                <a:cubicBezTo>
                  <a:pt x="272" y="28"/>
                  <a:pt x="271" y="25"/>
                  <a:pt x="269" y="25"/>
                </a:cubicBezTo>
                <a:cubicBezTo>
                  <a:pt x="270" y="23"/>
                  <a:pt x="271" y="26"/>
                  <a:pt x="271" y="24"/>
                </a:cubicBezTo>
                <a:cubicBezTo>
                  <a:pt x="272" y="24"/>
                  <a:pt x="272" y="25"/>
                  <a:pt x="272" y="25"/>
                </a:cubicBezTo>
                <a:cubicBezTo>
                  <a:pt x="271" y="27"/>
                  <a:pt x="275" y="30"/>
                  <a:pt x="277" y="32"/>
                </a:cubicBezTo>
                <a:cubicBezTo>
                  <a:pt x="277" y="33"/>
                  <a:pt x="276" y="33"/>
                  <a:pt x="276" y="34"/>
                </a:cubicBezTo>
                <a:cubicBezTo>
                  <a:pt x="274" y="32"/>
                  <a:pt x="275" y="31"/>
                  <a:pt x="273" y="29"/>
                </a:cubicBezTo>
                <a:cubicBezTo>
                  <a:pt x="272" y="29"/>
                  <a:pt x="273" y="30"/>
                  <a:pt x="273" y="31"/>
                </a:cubicBezTo>
                <a:cubicBezTo>
                  <a:pt x="275" y="34"/>
                  <a:pt x="278" y="37"/>
                  <a:pt x="280" y="40"/>
                </a:cubicBezTo>
                <a:cubicBezTo>
                  <a:pt x="281" y="38"/>
                  <a:pt x="275" y="36"/>
                  <a:pt x="277" y="33"/>
                </a:cubicBezTo>
                <a:cubicBezTo>
                  <a:pt x="279" y="34"/>
                  <a:pt x="279" y="38"/>
                  <a:pt x="281" y="38"/>
                </a:cubicBezTo>
                <a:cubicBezTo>
                  <a:pt x="281" y="39"/>
                  <a:pt x="281" y="41"/>
                  <a:pt x="280" y="41"/>
                </a:cubicBezTo>
                <a:cubicBezTo>
                  <a:pt x="283" y="43"/>
                  <a:pt x="284" y="47"/>
                  <a:pt x="286" y="50"/>
                </a:cubicBezTo>
                <a:cubicBezTo>
                  <a:pt x="284" y="52"/>
                  <a:pt x="284" y="48"/>
                  <a:pt x="282" y="47"/>
                </a:cubicBezTo>
                <a:cubicBezTo>
                  <a:pt x="284" y="49"/>
                  <a:pt x="285" y="52"/>
                  <a:pt x="286" y="55"/>
                </a:cubicBezTo>
                <a:cubicBezTo>
                  <a:pt x="287" y="54"/>
                  <a:pt x="288" y="54"/>
                  <a:pt x="288" y="51"/>
                </a:cubicBezTo>
                <a:cubicBezTo>
                  <a:pt x="289" y="50"/>
                  <a:pt x="289" y="52"/>
                  <a:pt x="290" y="52"/>
                </a:cubicBezTo>
                <a:cubicBezTo>
                  <a:pt x="291" y="51"/>
                  <a:pt x="289" y="50"/>
                  <a:pt x="289" y="48"/>
                </a:cubicBezTo>
                <a:cubicBezTo>
                  <a:pt x="288" y="49"/>
                  <a:pt x="290" y="51"/>
                  <a:pt x="287" y="50"/>
                </a:cubicBezTo>
                <a:cubicBezTo>
                  <a:pt x="287" y="50"/>
                  <a:pt x="287" y="50"/>
                  <a:pt x="287" y="49"/>
                </a:cubicBezTo>
                <a:cubicBezTo>
                  <a:pt x="288" y="49"/>
                  <a:pt x="287" y="48"/>
                  <a:pt x="287" y="47"/>
                </a:cubicBezTo>
                <a:cubicBezTo>
                  <a:pt x="287" y="46"/>
                  <a:pt x="288" y="48"/>
                  <a:pt x="288" y="48"/>
                </a:cubicBezTo>
                <a:cubicBezTo>
                  <a:pt x="290" y="47"/>
                  <a:pt x="287" y="46"/>
                  <a:pt x="288" y="44"/>
                </a:cubicBezTo>
                <a:cubicBezTo>
                  <a:pt x="287" y="45"/>
                  <a:pt x="287" y="48"/>
                  <a:pt x="285" y="47"/>
                </a:cubicBezTo>
                <a:cubicBezTo>
                  <a:pt x="285" y="45"/>
                  <a:pt x="286" y="47"/>
                  <a:pt x="287" y="46"/>
                </a:cubicBezTo>
                <a:cubicBezTo>
                  <a:pt x="286" y="43"/>
                  <a:pt x="286" y="42"/>
                  <a:pt x="284" y="40"/>
                </a:cubicBezTo>
                <a:cubicBezTo>
                  <a:pt x="284" y="39"/>
                  <a:pt x="285" y="39"/>
                  <a:pt x="285" y="38"/>
                </a:cubicBezTo>
                <a:cubicBezTo>
                  <a:pt x="284" y="38"/>
                  <a:pt x="285" y="40"/>
                  <a:pt x="283" y="38"/>
                </a:cubicBezTo>
                <a:cubicBezTo>
                  <a:pt x="283" y="38"/>
                  <a:pt x="284" y="37"/>
                  <a:pt x="284" y="37"/>
                </a:cubicBezTo>
                <a:cubicBezTo>
                  <a:pt x="283" y="35"/>
                  <a:pt x="281" y="33"/>
                  <a:pt x="281" y="30"/>
                </a:cubicBezTo>
                <a:cubicBezTo>
                  <a:pt x="281" y="31"/>
                  <a:pt x="282" y="31"/>
                  <a:pt x="281" y="29"/>
                </a:cubicBezTo>
                <a:cubicBezTo>
                  <a:pt x="277" y="31"/>
                  <a:pt x="277" y="23"/>
                  <a:pt x="273" y="22"/>
                </a:cubicBezTo>
                <a:cubicBezTo>
                  <a:pt x="273" y="21"/>
                  <a:pt x="273" y="21"/>
                  <a:pt x="273" y="20"/>
                </a:cubicBezTo>
                <a:cubicBezTo>
                  <a:pt x="273" y="20"/>
                  <a:pt x="273" y="19"/>
                  <a:pt x="272" y="19"/>
                </a:cubicBezTo>
                <a:cubicBezTo>
                  <a:pt x="272" y="21"/>
                  <a:pt x="272" y="20"/>
                  <a:pt x="271" y="20"/>
                </a:cubicBezTo>
                <a:cubicBezTo>
                  <a:pt x="270" y="20"/>
                  <a:pt x="271" y="18"/>
                  <a:pt x="271" y="17"/>
                </a:cubicBezTo>
                <a:cubicBezTo>
                  <a:pt x="276" y="22"/>
                  <a:pt x="278" y="24"/>
                  <a:pt x="280" y="28"/>
                </a:cubicBezTo>
                <a:cubicBezTo>
                  <a:pt x="280" y="29"/>
                  <a:pt x="281" y="28"/>
                  <a:pt x="282" y="29"/>
                </a:cubicBezTo>
                <a:cubicBezTo>
                  <a:pt x="282" y="34"/>
                  <a:pt x="287" y="37"/>
                  <a:pt x="288" y="43"/>
                </a:cubicBezTo>
                <a:cubicBezTo>
                  <a:pt x="287" y="43"/>
                  <a:pt x="287" y="43"/>
                  <a:pt x="286" y="43"/>
                </a:cubicBezTo>
                <a:cubicBezTo>
                  <a:pt x="287" y="45"/>
                  <a:pt x="288" y="43"/>
                  <a:pt x="289" y="43"/>
                </a:cubicBezTo>
                <a:cubicBezTo>
                  <a:pt x="289" y="48"/>
                  <a:pt x="292" y="50"/>
                  <a:pt x="291" y="54"/>
                </a:cubicBezTo>
                <a:cubicBezTo>
                  <a:pt x="292" y="51"/>
                  <a:pt x="293" y="56"/>
                  <a:pt x="290" y="56"/>
                </a:cubicBezTo>
                <a:cubicBezTo>
                  <a:pt x="292" y="55"/>
                  <a:pt x="288" y="53"/>
                  <a:pt x="290" y="53"/>
                </a:cubicBezTo>
                <a:cubicBezTo>
                  <a:pt x="290" y="52"/>
                  <a:pt x="290" y="52"/>
                  <a:pt x="289" y="52"/>
                </a:cubicBezTo>
                <a:cubicBezTo>
                  <a:pt x="288" y="57"/>
                  <a:pt x="290" y="65"/>
                  <a:pt x="292" y="69"/>
                </a:cubicBezTo>
                <a:cubicBezTo>
                  <a:pt x="291" y="68"/>
                  <a:pt x="290" y="68"/>
                  <a:pt x="290" y="66"/>
                </a:cubicBezTo>
                <a:cubicBezTo>
                  <a:pt x="288" y="67"/>
                  <a:pt x="294" y="71"/>
                  <a:pt x="290" y="71"/>
                </a:cubicBezTo>
                <a:cubicBezTo>
                  <a:pt x="290" y="72"/>
                  <a:pt x="293" y="72"/>
                  <a:pt x="292" y="71"/>
                </a:cubicBezTo>
                <a:cubicBezTo>
                  <a:pt x="293" y="70"/>
                  <a:pt x="292" y="74"/>
                  <a:pt x="292" y="74"/>
                </a:cubicBezTo>
                <a:cubicBezTo>
                  <a:pt x="293" y="76"/>
                  <a:pt x="294" y="79"/>
                  <a:pt x="293" y="80"/>
                </a:cubicBezTo>
                <a:cubicBezTo>
                  <a:pt x="294" y="81"/>
                  <a:pt x="293" y="79"/>
                  <a:pt x="294" y="79"/>
                </a:cubicBezTo>
                <a:cubicBezTo>
                  <a:pt x="292" y="84"/>
                  <a:pt x="294" y="87"/>
                  <a:pt x="293" y="93"/>
                </a:cubicBezTo>
                <a:close/>
                <a:moveTo>
                  <a:pt x="288" y="70"/>
                </a:moveTo>
                <a:cubicBezTo>
                  <a:pt x="287" y="68"/>
                  <a:pt x="289" y="67"/>
                  <a:pt x="287" y="67"/>
                </a:cubicBezTo>
                <a:cubicBezTo>
                  <a:pt x="286" y="68"/>
                  <a:pt x="286" y="70"/>
                  <a:pt x="288" y="70"/>
                </a:cubicBezTo>
                <a:close/>
                <a:moveTo>
                  <a:pt x="275" y="40"/>
                </a:moveTo>
                <a:cubicBezTo>
                  <a:pt x="276" y="44"/>
                  <a:pt x="279" y="48"/>
                  <a:pt x="279" y="50"/>
                </a:cubicBezTo>
                <a:cubicBezTo>
                  <a:pt x="280" y="49"/>
                  <a:pt x="280" y="55"/>
                  <a:pt x="282" y="54"/>
                </a:cubicBezTo>
                <a:cubicBezTo>
                  <a:pt x="281" y="50"/>
                  <a:pt x="278" y="44"/>
                  <a:pt x="275" y="40"/>
                </a:cubicBezTo>
                <a:close/>
                <a:moveTo>
                  <a:pt x="268" y="33"/>
                </a:moveTo>
                <a:cubicBezTo>
                  <a:pt x="270" y="36"/>
                  <a:pt x="271" y="38"/>
                  <a:pt x="273" y="40"/>
                </a:cubicBezTo>
                <a:cubicBezTo>
                  <a:pt x="272" y="39"/>
                  <a:pt x="272" y="39"/>
                  <a:pt x="273" y="38"/>
                </a:cubicBezTo>
                <a:cubicBezTo>
                  <a:pt x="271" y="37"/>
                  <a:pt x="271" y="33"/>
                  <a:pt x="268" y="33"/>
                </a:cubicBezTo>
                <a:close/>
                <a:moveTo>
                  <a:pt x="198" y="11"/>
                </a:moveTo>
                <a:cubicBezTo>
                  <a:pt x="198" y="10"/>
                  <a:pt x="198" y="10"/>
                  <a:pt x="198" y="10"/>
                </a:cubicBezTo>
                <a:cubicBezTo>
                  <a:pt x="198" y="11"/>
                  <a:pt x="198" y="11"/>
                  <a:pt x="198" y="11"/>
                </a:cubicBezTo>
                <a:cubicBezTo>
                  <a:pt x="202" y="11"/>
                  <a:pt x="203" y="11"/>
                  <a:pt x="206" y="11"/>
                </a:cubicBezTo>
                <a:cubicBezTo>
                  <a:pt x="207" y="8"/>
                  <a:pt x="212" y="11"/>
                  <a:pt x="213" y="8"/>
                </a:cubicBezTo>
                <a:cubicBezTo>
                  <a:pt x="210" y="7"/>
                  <a:pt x="209" y="9"/>
                  <a:pt x="206" y="8"/>
                </a:cubicBezTo>
                <a:cubicBezTo>
                  <a:pt x="205" y="11"/>
                  <a:pt x="201" y="9"/>
                  <a:pt x="198" y="11"/>
                </a:cubicBezTo>
                <a:close/>
                <a:moveTo>
                  <a:pt x="197" y="8"/>
                </a:moveTo>
                <a:cubicBezTo>
                  <a:pt x="198" y="8"/>
                  <a:pt x="199" y="6"/>
                  <a:pt x="200" y="6"/>
                </a:cubicBezTo>
                <a:cubicBezTo>
                  <a:pt x="200" y="6"/>
                  <a:pt x="200" y="7"/>
                  <a:pt x="200" y="7"/>
                </a:cubicBezTo>
                <a:cubicBezTo>
                  <a:pt x="200" y="5"/>
                  <a:pt x="200" y="5"/>
                  <a:pt x="200" y="5"/>
                </a:cubicBezTo>
                <a:cubicBezTo>
                  <a:pt x="199" y="6"/>
                  <a:pt x="197" y="6"/>
                  <a:pt x="197" y="8"/>
                </a:cubicBezTo>
                <a:close/>
                <a:moveTo>
                  <a:pt x="183" y="18"/>
                </a:moveTo>
                <a:cubicBezTo>
                  <a:pt x="186" y="18"/>
                  <a:pt x="191" y="15"/>
                  <a:pt x="195" y="13"/>
                </a:cubicBezTo>
                <a:cubicBezTo>
                  <a:pt x="195" y="14"/>
                  <a:pt x="195" y="15"/>
                  <a:pt x="196" y="15"/>
                </a:cubicBezTo>
                <a:cubicBezTo>
                  <a:pt x="196" y="13"/>
                  <a:pt x="197" y="13"/>
                  <a:pt x="197" y="11"/>
                </a:cubicBezTo>
                <a:cubicBezTo>
                  <a:pt x="196" y="11"/>
                  <a:pt x="195" y="13"/>
                  <a:pt x="194" y="13"/>
                </a:cubicBezTo>
                <a:cubicBezTo>
                  <a:pt x="194" y="12"/>
                  <a:pt x="196" y="12"/>
                  <a:pt x="194" y="11"/>
                </a:cubicBezTo>
                <a:cubicBezTo>
                  <a:pt x="194" y="12"/>
                  <a:pt x="193" y="12"/>
                  <a:pt x="193" y="12"/>
                </a:cubicBezTo>
                <a:cubicBezTo>
                  <a:pt x="193" y="14"/>
                  <a:pt x="192" y="13"/>
                  <a:pt x="192" y="12"/>
                </a:cubicBezTo>
                <a:cubicBezTo>
                  <a:pt x="191" y="15"/>
                  <a:pt x="189" y="14"/>
                  <a:pt x="187" y="16"/>
                </a:cubicBezTo>
                <a:cubicBezTo>
                  <a:pt x="187" y="15"/>
                  <a:pt x="185" y="14"/>
                  <a:pt x="186" y="15"/>
                </a:cubicBezTo>
                <a:cubicBezTo>
                  <a:pt x="187" y="16"/>
                  <a:pt x="184" y="16"/>
                  <a:pt x="185" y="17"/>
                </a:cubicBezTo>
                <a:cubicBezTo>
                  <a:pt x="183" y="18"/>
                  <a:pt x="185" y="16"/>
                  <a:pt x="183" y="16"/>
                </a:cubicBezTo>
                <a:cubicBezTo>
                  <a:pt x="183" y="18"/>
                  <a:pt x="184" y="17"/>
                  <a:pt x="183" y="18"/>
                </a:cubicBezTo>
                <a:close/>
                <a:moveTo>
                  <a:pt x="194" y="9"/>
                </a:moveTo>
                <a:cubicBezTo>
                  <a:pt x="195" y="8"/>
                  <a:pt x="195" y="7"/>
                  <a:pt x="197" y="8"/>
                </a:cubicBezTo>
                <a:cubicBezTo>
                  <a:pt x="197" y="6"/>
                  <a:pt x="193" y="7"/>
                  <a:pt x="194" y="9"/>
                </a:cubicBezTo>
                <a:close/>
                <a:moveTo>
                  <a:pt x="187" y="9"/>
                </a:moveTo>
                <a:cubicBezTo>
                  <a:pt x="188" y="9"/>
                  <a:pt x="188" y="9"/>
                  <a:pt x="189" y="9"/>
                </a:cubicBezTo>
                <a:cubicBezTo>
                  <a:pt x="188" y="9"/>
                  <a:pt x="188" y="11"/>
                  <a:pt x="190" y="11"/>
                </a:cubicBezTo>
                <a:cubicBezTo>
                  <a:pt x="190" y="10"/>
                  <a:pt x="188" y="9"/>
                  <a:pt x="190" y="9"/>
                </a:cubicBezTo>
                <a:cubicBezTo>
                  <a:pt x="190" y="9"/>
                  <a:pt x="191" y="9"/>
                  <a:pt x="192" y="10"/>
                </a:cubicBezTo>
                <a:cubicBezTo>
                  <a:pt x="192" y="9"/>
                  <a:pt x="193" y="9"/>
                  <a:pt x="193" y="8"/>
                </a:cubicBezTo>
                <a:cubicBezTo>
                  <a:pt x="190" y="8"/>
                  <a:pt x="187" y="8"/>
                  <a:pt x="187" y="9"/>
                </a:cubicBezTo>
                <a:close/>
                <a:moveTo>
                  <a:pt x="168" y="25"/>
                </a:moveTo>
                <a:cubicBezTo>
                  <a:pt x="173" y="19"/>
                  <a:pt x="182" y="15"/>
                  <a:pt x="187" y="11"/>
                </a:cubicBezTo>
                <a:cubicBezTo>
                  <a:pt x="185" y="11"/>
                  <a:pt x="186" y="12"/>
                  <a:pt x="184" y="11"/>
                </a:cubicBezTo>
                <a:cubicBezTo>
                  <a:pt x="183" y="14"/>
                  <a:pt x="179" y="14"/>
                  <a:pt x="178" y="12"/>
                </a:cubicBezTo>
                <a:cubicBezTo>
                  <a:pt x="178" y="13"/>
                  <a:pt x="180" y="14"/>
                  <a:pt x="178" y="14"/>
                </a:cubicBezTo>
                <a:cubicBezTo>
                  <a:pt x="177" y="14"/>
                  <a:pt x="177" y="14"/>
                  <a:pt x="176" y="13"/>
                </a:cubicBezTo>
                <a:cubicBezTo>
                  <a:pt x="173" y="16"/>
                  <a:pt x="168" y="21"/>
                  <a:pt x="168" y="25"/>
                </a:cubicBezTo>
                <a:close/>
                <a:moveTo>
                  <a:pt x="173" y="25"/>
                </a:moveTo>
                <a:cubicBezTo>
                  <a:pt x="171" y="26"/>
                  <a:pt x="168" y="27"/>
                  <a:pt x="170" y="29"/>
                </a:cubicBezTo>
                <a:cubicBezTo>
                  <a:pt x="170" y="27"/>
                  <a:pt x="174" y="27"/>
                  <a:pt x="173" y="25"/>
                </a:cubicBezTo>
                <a:close/>
                <a:moveTo>
                  <a:pt x="149" y="50"/>
                </a:moveTo>
                <a:cubicBezTo>
                  <a:pt x="151" y="44"/>
                  <a:pt x="153" y="38"/>
                  <a:pt x="157" y="35"/>
                </a:cubicBezTo>
                <a:cubicBezTo>
                  <a:pt x="156" y="35"/>
                  <a:pt x="156" y="34"/>
                  <a:pt x="156" y="34"/>
                </a:cubicBezTo>
                <a:cubicBezTo>
                  <a:pt x="158" y="35"/>
                  <a:pt x="158" y="29"/>
                  <a:pt x="159" y="32"/>
                </a:cubicBezTo>
                <a:cubicBezTo>
                  <a:pt x="159" y="31"/>
                  <a:pt x="159" y="31"/>
                  <a:pt x="159" y="30"/>
                </a:cubicBezTo>
                <a:cubicBezTo>
                  <a:pt x="159" y="30"/>
                  <a:pt x="160" y="30"/>
                  <a:pt x="160" y="29"/>
                </a:cubicBezTo>
                <a:cubicBezTo>
                  <a:pt x="159" y="30"/>
                  <a:pt x="157" y="29"/>
                  <a:pt x="158" y="30"/>
                </a:cubicBezTo>
                <a:cubicBezTo>
                  <a:pt x="158" y="30"/>
                  <a:pt x="154" y="32"/>
                  <a:pt x="157" y="32"/>
                </a:cubicBezTo>
                <a:cubicBezTo>
                  <a:pt x="156" y="33"/>
                  <a:pt x="156" y="35"/>
                  <a:pt x="155" y="33"/>
                </a:cubicBezTo>
                <a:cubicBezTo>
                  <a:pt x="154" y="36"/>
                  <a:pt x="151" y="43"/>
                  <a:pt x="150" y="42"/>
                </a:cubicBezTo>
                <a:cubicBezTo>
                  <a:pt x="149" y="43"/>
                  <a:pt x="151" y="45"/>
                  <a:pt x="149" y="44"/>
                </a:cubicBezTo>
                <a:cubicBezTo>
                  <a:pt x="151" y="46"/>
                  <a:pt x="147" y="48"/>
                  <a:pt x="149" y="50"/>
                </a:cubicBezTo>
                <a:close/>
                <a:moveTo>
                  <a:pt x="147" y="48"/>
                </a:moveTo>
                <a:cubicBezTo>
                  <a:pt x="146" y="49"/>
                  <a:pt x="147" y="51"/>
                  <a:pt x="148" y="50"/>
                </a:cubicBezTo>
                <a:cubicBezTo>
                  <a:pt x="147" y="50"/>
                  <a:pt x="149" y="48"/>
                  <a:pt x="148" y="48"/>
                </a:cubicBezTo>
                <a:cubicBezTo>
                  <a:pt x="147" y="48"/>
                  <a:pt x="147" y="49"/>
                  <a:pt x="147" y="48"/>
                </a:cubicBezTo>
                <a:close/>
                <a:moveTo>
                  <a:pt x="146" y="54"/>
                </a:moveTo>
                <a:cubicBezTo>
                  <a:pt x="148" y="55"/>
                  <a:pt x="146" y="53"/>
                  <a:pt x="148" y="53"/>
                </a:cubicBezTo>
                <a:cubicBezTo>
                  <a:pt x="147" y="52"/>
                  <a:pt x="147" y="51"/>
                  <a:pt x="146" y="51"/>
                </a:cubicBezTo>
                <a:cubicBezTo>
                  <a:pt x="146" y="53"/>
                  <a:pt x="147" y="53"/>
                  <a:pt x="146" y="54"/>
                </a:cubicBezTo>
                <a:close/>
                <a:moveTo>
                  <a:pt x="126" y="36"/>
                </a:moveTo>
                <a:cubicBezTo>
                  <a:pt x="126" y="37"/>
                  <a:pt x="127" y="38"/>
                  <a:pt x="128" y="37"/>
                </a:cubicBezTo>
                <a:cubicBezTo>
                  <a:pt x="129" y="36"/>
                  <a:pt x="128" y="36"/>
                  <a:pt x="126" y="36"/>
                </a:cubicBezTo>
                <a:close/>
                <a:moveTo>
                  <a:pt x="127" y="41"/>
                </a:moveTo>
                <a:cubicBezTo>
                  <a:pt x="125" y="41"/>
                  <a:pt x="125" y="41"/>
                  <a:pt x="125" y="41"/>
                </a:cubicBezTo>
                <a:cubicBezTo>
                  <a:pt x="126" y="43"/>
                  <a:pt x="127" y="41"/>
                  <a:pt x="127" y="40"/>
                </a:cubicBezTo>
                <a:cubicBezTo>
                  <a:pt x="126" y="40"/>
                  <a:pt x="125" y="39"/>
                  <a:pt x="126" y="40"/>
                </a:cubicBezTo>
                <a:cubicBezTo>
                  <a:pt x="126" y="40"/>
                  <a:pt x="127" y="40"/>
                  <a:pt x="127" y="41"/>
                </a:cubicBezTo>
                <a:close/>
                <a:moveTo>
                  <a:pt x="122" y="31"/>
                </a:moveTo>
                <a:cubicBezTo>
                  <a:pt x="123" y="32"/>
                  <a:pt x="123" y="34"/>
                  <a:pt x="125" y="34"/>
                </a:cubicBezTo>
                <a:cubicBezTo>
                  <a:pt x="124" y="35"/>
                  <a:pt x="126" y="36"/>
                  <a:pt x="126" y="35"/>
                </a:cubicBezTo>
                <a:cubicBezTo>
                  <a:pt x="125" y="33"/>
                  <a:pt x="123" y="32"/>
                  <a:pt x="122" y="31"/>
                </a:cubicBezTo>
                <a:close/>
                <a:moveTo>
                  <a:pt x="86" y="14"/>
                </a:moveTo>
                <a:cubicBezTo>
                  <a:pt x="88" y="14"/>
                  <a:pt x="87" y="14"/>
                  <a:pt x="88" y="15"/>
                </a:cubicBezTo>
                <a:cubicBezTo>
                  <a:pt x="88" y="15"/>
                  <a:pt x="88" y="14"/>
                  <a:pt x="88" y="15"/>
                </a:cubicBezTo>
                <a:cubicBezTo>
                  <a:pt x="88" y="15"/>
                  <a:pt x="88" y="15"/>
                  <a:pt x="89" y="15"/>
                </a:cubicBezTo>
                <a:cubicBezTo>
                  <a:pt x="89" y="14"/>
                  <a:pt x="88" y="14"/>
                  <a:pt x="88" y="13"/>
                </a:cubicBezTo>
                <a:cubicBezTo>
                  <a:pt x="94" y="13"/>
                  <a:pt x="85" y="11"/>
                  <a:pt x="86" y="14"/>
                </a:cubicBezTo>
                <a:close/>
                <a:moveTo>
                  <a:pt x="74" y="20"/>
                </a:moveTo>
                <a:cubicBezTo>
                  <a:pt x="74" y="19"/>
                  <a:pt x="76" y="21"/>
                  <a:pt x="76" y="20"/>
                </a:cubicBezTo>
                <a:cubicBezTo>
                  <a:pt x="76" y="20"/>
                  <a:pt x="75" y="18"/>
                  <a:pt x="76" y="18"/>
                </a:cubicBezTo>
                <a:cubicBezTo>
                  <a:pt x="76" y="19"/>
                  <a:pt x="77" y="19"/>
                  <a:pt x="77" y="20"/>
                </a:cubicBezTo>
                <a:cubicBezTo>
                  <a:pt x="78" y="17"/>
                  <a:pt x="79" y="20"/>
                  <a:pt x="82" y="19"/>
                </a:cubicBezTo>
                <a:cubicBezTo>
                  <a:pt x="83" y="17"/>
                  <a:pt x="79" y="19"/>
                  <a:pt x="80" y="17"/>
                </a:cubicBezTo>
                <a:cubicBezTo>
                  <a:pt x="81" y="17"/>
                  <a:pt x="83" y="17"/>
                  <a:pt x="83" y="18"/>
                </a:cubicBezTo>
                <a:cubicBezTo>
                  <a:pt x="83" y="18"/>
                  <a:pt x="83" y="19"/>
                  <a:pt x="83" y="20"/>
                </a:cubicBezTo>
                <a:cubicBezTo>
                  <a:pt x="85" y="20"/>
                  <a:pt x="84" y="18"/>
                  <a:pt x="84" y="17"/>
                </a:cubicBezTo>
                <a:cubicBezTo>
                  <a:pt x="86" y="18"/>
                  <a:pt x="87" y="18"/>
                  <a:pt x="89" y="18"/>
                </a:cubicBezTo>
                <a:cubicBezTo>
                  <a:pt x="89" y="19"/>
                  <a:pt x="87" y="20"/>
                  <a:pt x="89" y="20"/>
                </a:cubicBezTo>
                <a:cubicBezTo>
                  <a:pt x="89" y="19"/>
                  <a:pt x="90" y="18"/>
                  <a:pt x="91" y="18"/>
                </a:cubicBezTo>
                <a:cubicBezTo>
                  <a:pt x="90" y="19"/>
                  <a:pt x="91" y="20"/>
                  <a:pt x="91" y="21"/>
                </a:cubicBezTo>
                <a:cubicBezTo>
                  <a:pt x="92" y="20"/>
                  <a:pt x="91" y="20"/>
                  <a:pt x="92" y="19"/>
                </a:cubicBezTo>
                <a:cubicBezTo>
                  <a:pt x="93" y="19"/>
                  <a:pt x="93" y="20"/>
                  <a:pt x="93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5" y="21"/>
                  <a:pt x="97" y="17"/>
                  <a:pt x="98" y="19"/>
                </a:cubicBezTo>
                <a:cubicBezTo>
                  <a:pt x="98" y="19"/>
                  <a:pt x="97" y="19"/>
                  <a:pt x="97" y="20"/>
                </a:cubicBezTo>
                <a:cubicBezTo>
                  <a:pt x="99" y="20"/>
                  <a:pt x="103" y="23"/>
                  <a:pt x="105" y="20"/>
                </a:cubicBezTo>
                <a:cubicBezTo>
                  <a:pt x="103" y="21"/>
                  <a:pt x="100" y="18"/>
                  <a:pt x="97" y="18"/>
                </a:cubicBezTo>
                <a:cubicBezTo>
                  <a:pt x="98" y="18"/>
                  <a:pt x="99" y="18"/>
                  <a:pt x="99" y="17"/>
                </a:cubicBezTo>
                <a:cubicBezTo>
                  <a:pt x="98" y="17"/>
                  <a:pt x="98" y="17"/>
                  <a:pt x="97" y="16"/>
                </a:cubicBezTo>
                <a:cubicBezTo>
                  <a:pt x="96" y="17"/>
                  <a:pt x="97" y="18"/>
                  <a:pt x="96" y="18"/>
                </a:cubicBezTo>
                <a:cubicBezTo>
                  <a:pt x="95" y="17"/>
                  <a:pt x="97" y="16"/>
                  <a:pt x="95" y="16"/>
                </a:cubicBezTo>
                <a:cubicBezTo>
                  <a:pt x="94" y="17"/>
                  <a:pt x="89" y="16"/>
                  <a:pt x="88" y="16"/>
                </a:cubicBezTo>
                <a:cubicBezTo>
                  <a:pt x="89" y="15"/>
                  <a:pt x="91" y="16"/>
                  <a:pt x="92" y="15"/>
                </a:cubicBezTo>
                <a:cubicBezTo>
                  <a:pt x="92" y="14"/>
                  <a:pt x="90" y="14"/>
                  <a:pt x="89" y="14"/>
                </a:cubicBezTo>
                <a:cubicBezTo>
                  <a:pt x="89" y="16"/>
                  <a:pt x="87" y="17"/>
                  <a:pt x="87" y="16"/>
                </a:cubicBezTo>
                <a:cubicBezTo>
                  <a:pt x="88" y="15"/>
                  <a:pt x="86" y="16"/>
                  <a:pt x="86" y="16"/>
                </a:cubicBezTo>
                <a:cubicBezTo>
                  <a:pt x="86" y="16"/>
                  <a:pt x="86" y="15"/>
                  <a:pt x="86" y="15"/>
                </a:cubicBezTo>
                <a:cubicBezTo>
                  <a:pt x="85" y="15"/>
                  <a:pt x="85" y="16"/>
                  <a:pt x="84" y="16"/>
                </a:cubicBezTo>
                <a:cubicBezTo>
                  <a:pt x="84" y="14"/>
                  <a:pt x="84" y="14"/>
                  <a:pt x="84" y="14"/>
                </a:cubicBezTo>
                <a:cubicBezTo>
                  <a:pt x="85" y="16"/>
                  <a:pt x="86" y="12"/>
                  <a:pt x="85" y="12"/>
                </a:cubicBezTo>
                <a:cubicBezTo>
                  <a:pt x="82" y="12"/>
                  <a:pt x="79" y="12"/>
                  <a:pt x="77" y="11"/>
                </a:cubicBezTo>
                <a:cubicBezTo>
                  <a:pt x="75" y="12"/>
                  <a:pt x="77" y="13"/>
                  <a:pt x="77" y="14"/>
                </a:cubicBezTo>
                <a:cubicBezTo>
                  <a:pt x="74" y="13"/>
                  <a:pt x="75" y="14"/>
                  <a:pt x="75" y="15"/>
                </a:cubicBezTo>
                <a:cubicBezTo>
                  <a:pt x="74" y="17"/>
                  <a:pt x="73" y="14"/>
                  <a:pt x="73" y="14"/>
                </a:cubicBezTo>
                <a:cubicBezTo>
                  <a:pt x="73" y="14"/>
                  <a:pt x="73" y="17"/>
                  <a:pt x="70" y="16"/>
                </a:cubicBezTo>
                <a:cubicBezTo>
                  <a:pt x="70" y="17"/>
                  <a:pt x="72" y="18"/>
                  <a:pt x="70" y="19"/>
                </a:cubicBezTo>
                <a:cubicBezTo>
                  <a:pt x="70" y="17"/>
                  <a:pt x="70" y="16"/>
                  <a:pt x="69" y="16"/>
                </a:cubicBezTo>
                <a:cubicBezTo>
                  <a:pt x="68" y="21"/>
                  <a:pt x="72" y="18"/>
                  <a:pt x="74" y="20"/>
                </a:cubicBezTo>
                <a:close/>
                <a:moveTo>
                  <a:pt x="67" y="22"/>
                </a:moveTo>
                <a:cubicBezTo>
                  <a:pt x="67" y="22"/>
                  <a:pt x="68" y="22"/>
                  <a:pt x="68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4"/>
                  <a:pt x="67" y="24"/>
                  <a:pt x="68" y="24"/>
                </a:cubicBezTo>
                <a:cubicBezTo>
                  <a:pt x="68" y="24"/>
                  <a:pt x="69" y="23"/>
                  <a:pt x="69" y="23"/>
                </a:cubicBezTo>
                <a:cubicBezTo>
                  <a:pt x="70" y="22"/>
                  <a:pt x="67" y="21"/>
                  <a:pt x="67" y="21"/>
                </a:cubicBezTo>
                <a:cubicBezTo>
                  <a:pt x="67" y="21"/>
                  <a:pt x="67" y="22"/>
                  <a:pt x="67" y="22"/>
                </a:cubicBezTo>
                <a:close/>
                <a:moveTo>
                  <a:pt x="52" y="23"/>
                </a:moveTo>
                <a:cubicBezTo>
                  <a:pt x="53" y="23"/>
                  <a:pt x="53" y="23"/>
                  <a:pt x="53" y="23"/>
                </a:cubicBezTo>
                <a:cubicBezTo>
                  <a:pt x="53" y="23"/>
                  <a:pt x="53" y="24"/>
                  <a:pt x="53" y="24"/>
                </a:cubicBezTo>
                <a:cubicBezTo>
                  <a:pt x="53" y="23"/>
                  <a:pt x="56" y="23"/>
                  <a:pt x="54" y="23"/>
                </a:cubicBezTo>
                <a:cubicBezTo>
                  <a:pt x="52" y="24"/>
                  <a:pt x="56" y="21"/>
                  <a:pt x="54" y="21"/>
                </a:cubicBezTo>
                <a:cubicBezTo>
                  <a:pt x="55" y="22"/>
                  <a:pt x="51" y="22"/>
                  <a:pt x="52" y="23"/>
                </a:cubicBezTo>
                <a:close/>
                <a:moveTo>
                  <a:pt x="33" y="44"/>
                </a:moveTo>
                <a:cubicBezTo>
                  <a:pt x="33" y="44"/>
                  <a:pt x="33" y="44"/>
                  <a:pt x="33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3"/>
                  <a:pt x="35" y="44"/>
                  <a:pt x="36" y="44"/>
                </a:cubicBezTo>
                <a:cubicBezTo>
                  <a:pt x="36" y="42"/>
                  <a:pt x="37" y="43"/>
                  <a:pt x="37" y="44"/>
                </a:cubicBezTo>
                <a:cubicBezTo>
                  <a:pt x="38" y="41"/>
                  <a:pt x="41" y="39"/>
                  <a:pt x="43" y="38"/>
                </a:cubicBezTo>
                <a:cubicBezTo>
                  <a:pt x="43" y="36"/>
                  <a:pt x="46" y="35"/>
                  <a:pt x="48" y="34"/>
                </a:cubicBezTo>
                <a:cubicBezTo>
                  <a:pt x="48" y="33"/>
                  <a:pt x="48" y="32"/>
                  <a:pt x="47" y="32"/>
                </a:cubicBezTo>
                <a:cubicBezTo>
                  <a:pt x="51" y="30"/>
                  <a:pt x="53" y="28"/>
                  <a:pt x="56" y="28"/>
                </a:cubicBezTo>
                <a:cubicBezTo>
                  <a:pt x="56" y="28"/>
                  <a:pt x="56" y="27"/>
                  <a:pt x="55" y="27"/>
                </a:cubicBezTo>
                <a:cubicBezTo>
                  <a:pt x="57" y="27"/>
                  <a:pt x="57" y="24"/>
                  <a:pt x="59" y="26"/>
                </a:cubicBezTo>
                <a:cubicBezTo>
                  <a:pt x="58" y="27"/>
                  <a:pt x="57" y="26"/>
                  <a:pt x="57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7" y="28"/>
                  <a:pt x="58" y="28"/>
                </a:cubicBezTo>
                <a:cubicBezTo>
                  <a:pt x="58" y="26"/>
                  <a:pt x="60" y="27"/>
                  <a:pt x="60" y="25"/>
                </a:cubicBezTo>
                <a:cubicBezTo>
                  <a:pt x="61" y="26"/>
                  <a:pt x="61" y="24"/>
                  <a:pt x="62" y="24"/>
                </a:cubicBezTo>
                <a:cubicBezTo>
                  <a:pt x="62" y="24"/>
                  <a:pt x="63" y="25"/>
                  <a:pt x="63" y="25"/>
                </a:cubicBezTo>
                <a:cubicBezTo>
                  <a:pt x="63" y="23"/>
                  <a:pt x="66" y="24"/>
                  <a:pt x="66" y="22"/>
                </a:cubicBezTo>
                <a:cubicBezTo>
                  <a:pt x="64" y="21"/>
                  <a:pt x="65" y="23"/>
                  <a:pt x="64" y="23"/>
                </a:cubicBezTo>
                <a:cubicBezTo>
                  <a:pt x="64" y="23"/>
                  <a:pt x="64" y="22"/>
                  <a:pt x="63" y="22"/>
                </a:cubicBezTo>
                <a:cubicBezTo>
                  <a:pt x="62" y="23"/>
                  <a:pt x="61" y="24"/>
                  <a:pt x="60" y="25"/>
                </a:cubicBezTo>
                <a:cubicBezTo>
                  <a:pt x="58" y="23"/>
                  <a:pt x="56" y="25"/>
                  <a:pt x="55" y="26"/>
                </a:cubicBezTo>
                <a:cubicBezTo>
                  <a:pt x="55" y="25"/>
                  <a:pt x="53" y="25"/>
                  <a:pt x="53" y="26"/>
                </a:cubicBezTo>
                <a:cubicBezTo>
                  <a:pt x="55" y="26"/>
                  <a:pt x="52" y="27"/>
                  <a:pt x="51" y="26"/>
                </a:cubicBezTo>
                <a:cubicBezTo>
                  <a:pt x="52" y="29"/>
                  <a:pt x="50" y="28"/>
                  <a:pt x="49" y="29"/>
                </a:cubicBezTo>
                <a:cubicBezTo>
                  <a:pt x="48" y="28"/>
                  <a:pt x="50" y="27"/>
                  <a:pt x="49" y="27"/>
                </a:cubicBezTo>
                <a:cubicBezTo>
                  <a:pt x="48" y="28"/>
                  <a:pt x="47" y="28"/>
                  <a:pt x="48" y="29"/>
                </a:cubicBezTo>
                <a:cubicBezTo>
                  <a:pt x="47" y="29"/>
                  <a:pt x="45" y="30"/>
                  <a:pt x="46" y="30"/>
                </a:cubicBezTo>
                <a:cubicBezTo>
                  <a:pt x="46" y="30"/>
                  <a:pt x="47" y="30"/>
                  <a:pt x="47" y="31"/>
                </a:cubicBezTo>
                <a:cubicBezTo>
                  <a:pt x="45" y="32"/>
                  <a:pt x="45" y="35"/>
                  <a:pt x="41" y="34"/>
                </a:cubicBezTo>
                <a:cubicBezTo>
                  <a:pt x="39" y="38"/>
                  <a:pt x="34" y="40"/>
                  <a:pt x="33" y="44"/>
                </a:cubicBezTo>
                <a:close/>
                <a:moveTo>
                  <a:pt x="35" y="38"/>
                </a:moveTo>
                <a:cubicBezTo>
                  <a:pt x="37" y="38"/>
                  <a:pt x="38" y="37"/>
                  <a:pt x="39" y="35"/>
                </a:cubicBezTo>
                <a:cubicBezTo>
                  <a:pt x="38" y="35"/>
                  <a:pt x="37" y="36"/>
                  <a:pt x="37" y="35"/>
                </a:cubicBezTo>
                <a:cubicBezTo>
                  <a:pt x="37" y="35"/>
                  <a:pt x="38" y="35"/>
                  <a:pt x="38" y="35"/>
                </a:cubicBezTo>
                <a:cubicBezTo>
                  <a:pt x="35" y="35"/>
                  <a:pt x="37" y="38"/>
                  <a:pt x="35" y="38"/>
                </a:cubicBezTo>
                <a:close/>
                <a:moveTo>
                  <a:pt x="29" y="44"/>
                </a:moveTo>
                <a:cubicBezTo>
                  <a:pt x="30" y="44"/>
                  <a:pt x="30" y="45"/>
                  <a:pt x="31" y="45"/>
                </a:cubicBezTo>
                <a:cubicBezTo>
                  <a:pt x="31" y="43"/>
                  <a:pt x="35" y="41"/>
                  <a:pt x="34" y="39"/>
                </a:cubicBezTo>
                <a:cubicBezTo>
                  <a:pt x="34" y="41"/>
                  <a:pt x="32" y="40"/>
                  <a:pt x="31" y="40"/>
                </a:cubicBezTo>
                <a:cubicBezTo>
                  <a:pt x="32" y="41"/>
                  <a:pt x="30" y="43"/>
                  <a:pt x="29" y="44"/>
                </a:cubicBezTo>
                <a:close/>
                <a:moveTo>
                  <a:pt x="26" y="44"/>
                </a:moveTo>
                <a:cubicBezTo>
                  <a:pt x="27" y="44"/>
                  <a:pt x="27" y="45"/>
                  <a:pt x="27" y="45"/>
                </a:cubicBezTo>
                <a:cubicBezTo>
                  <a:pt x="27" y="45"/>
                  <a:pt x="27" y="44"/>
                  <a:pt x="28" y="44"/>
                </a:cubicBezTo>
                <a:cubicBezTo>
                  <a:pt x="28" y="45"/>
                  <a:pt x="27" y="46"/>
                  <a:pt x="29" y="46"/>
                </a:cubicBezTo>
                <a:cubicBezTo>
                  <a:pt x="29" y="45"/>
                  <a:pt x="28" y="45"/>
                  <a:pt x="28" y="44"/>
                </a:cubicBezTo>
                <a:cubicBezTo>
                  <a:pt x="27" y="44"/>
                  <a:pt x="27" y="43"/>
                  <a:pt x="26" y="44"/>
                </a:cubicBezTo>
                <a:close/>
                <a:moveTo>
                  <a:pt x="14" y="89"/>
                </a:moveTo>
                <a:cubicBezTo>
                  <a:pt x="13" y="89"/>
                  <a:pt x="12" y="92"/>
                  <a:pt x="13" y="92"/>
                </a:cubicBezTo>
                <a:cubicBezTo>
                  <a:pt x="13" y="90"/>
                  <a:pt x="13" y="94"/>
                  <a:pt x="14" y="94"/>
                </a:cubicBezTo>
                <a:cubicBezTo>
                  <a:pt x="14" y="90"/>
                  <a:pt x="15" y="88"/>
                  <a:pt x="16" y="84"/>
                </a:cubicBezTo>
                <a:cubicBezTo>
                  <a:pt x="13" y="84"/>
                  <a:pt x="14" y="86"/>
                  <a:pt x="15" y="87"/>
                </a:cubicBezTo>
                <a:cubicBezTo>
                  <a:pt x="14" y="88"/>
                  <a:pt x="12" y="87"/>
                  <a:pt x="13" y="88"/>
                </a:cubicBezTo>
                <a:cubicBezTo>
                  <a:pt x="14" y="88"/>
                  <a:pt x="14" y="88"/>
                  <a:pt x="14" y="89"/>
                </a:cubicBezTo>
                <a:close/>
                <a:moveTo>
                  <a:pt x="17" y="80"/>
                </a:moveTo>
                <a:cubicBezTo>
                  <a:pt x="16" y="81"/>
                  <a:pt x="15" y="81"/>
                  <a:pt x="15" y="81"/>
                </a:cubicBezTo>
                <a:cubicBezTo>
                  <a:pt x="14" y="83"/>
                  <a:pt x="16" y="85"/>
                  <a:pt x="17" y="83"/>
                </a:cubicBezTo>
                <a:cubicBezTo>
                  <a:pt x="16" y="82"/>
                  <a:pt x="17" y="82"/>
                  <a:pt x="17" y="80"/>
                </a:cubicBezTo>
                <a:close/>
                <a:moveTo>
                  <a:pt x="9" y="81"/>
                </a:moveTo>
                <a:cubicBezTo>
                  <a:pt x="8" y="84"/>
                  <a:pt x="8" y="87"/>
                  <a:pt x="7" y="93"/>
                </a:cubicBezTo>
                <a:cubicBezTo>
                  <a:pt x="9" y="92"/>
                  <a:pt x="8" y="92"/>
                  <a:pt x="10" y="93"/>
                </a:cubicBezTo>
                <a:cubicBezTo>
                  <a:pt x="9" y="90"/>
                  <a:pt x="9" y="88"/>
                  <a:pt x="10" y="87"/>
                </a:cubicBezTo>
                <a:cubicBezTo>
                  <a:pt x="10" y="88"/>
                  <a:pt x="10" y="89"/>
                  <a:pt x="11" y="88"/>
                </a:cubicBezTo>
                <a:cubicBezTo>
                  <a:pt x="11" y="86"/>
                  <a:pt x="9" y="87"/>
                  <a:pt x="9" y="86"/>
                </a:cubicBezTo>
                <a:cubicBezTo>
                  <a:pt x="10" y="84"/>
                  <a:pt x="12" y="79"/>
                  <a:pt x="10" y="77"/>
                </a:cubicBezTo>
                <a:cubicBezTo>
                  <a:pt x="10" y="80"/>
                  <a:pt x="9" y="80"/>
                  <a:pt x="8" y="81"/>
                </a:cubicBezTo>
                <a:cubicBezTo>
                  <a:pt x="8" y="82"/>
                  <a:pt x="9" y="80"/>
                  <a:pt x="9" y="81"/>
                </a:cubicBezTo>
                <a:close/>
                <a:moveTo>
                  <a:pt x="12" y="104"/>
                </a:moveTo>
                <a:cubicBezTo>
                  <a:pt x="12" y="103"/>
                  <a:pt x="12" y="103"/>
                  <a:pt x="13" y="103"/>
                </a:cubicBezTo>
                <a:cubicBezTo>
                  <a:pt x="12" y="102"/>
                  <a:pt x="13" y="102"/>
                  <a:pt x="12" y="101"/>
                </a:cubicBezTo>
                <a:cubicBezTo>
                  <a:pt x="13" y="101"/>
                  <a:pt x="13" y="101"/>
                  <a:pt x="13" y="100"/>
                </a:cubicBezTo>
                <a:cubicBezTo>
                  <a:pt x="13" y="100"/>
                  <a:pt x="12" y="100"/>
                  <a:pt x="12" y="100"/>
                </a:cubicBezTo>
                <a:cubicBezTo>
                  <a:pt x="13" y="100"/>
                  <a:pt x="12" y="97"/>
                  <a:pt x="12" y="97"/>
                </a:cubicBezTo>
                <a:cubicBezTo>
                  <a:pt x="12" y="99"/>
                  <a:pt x="11" y="96"/>
                  <a:pt x="10" y="97"/>
                </a:cubicBezTo>
                <a:cubicBezTo>
                  <a:pt x="10" y="95"/>
                  <a:pt x="10" y="95"/>
                  <a:pt x="9" y="96"/>
                </a:cubicBezTo>
                <a:cubicBezTo>
                  <a:pt x="8" y="96"/>
                  <a:pt x="9" y="94"/>
                  <a:pt x="10" y="94"/>
                </a:cubicBezTo>
                <a:cubicBezTo>
                  <a:pt x="9" y="94"/>
                  <a:pt x="8" y="93"/>
                  <a:pt x="7" y="93"/>
                </a:cubicBezTo>
                <a:cubicBezTo>
                  <a:pt x="7" y="95"/>
                  <a:pt x="10" y="97"/>
                  <a:pt x="7" y="97"/>
                </a:cubicBezTo>
                <a:cubicBezTo>
                  <a:pt x="9" y="97"/>
                  <a:pt x="9" y="98"/>
                  <a:pt x="10" y="97"/>
                </a:cubicBezTo>
                <a:cubicBezTo>
                  <a:pt x="10" y="98"/>
                  <a:pt x="10" y="98"/>
                  <a:pt x="9" y="98"/>
                </a:cubicBezTo>
                <a:cubicBezTo>
                  <a:pt x="8" y="99"/>
                  <a:pt x="8" y="97"/>
                  <a:pt x="7" y="98"/>
                </a:cubicBezTo>
                <a:cubicBezTo>
                  <a:pt x="8" y="99"/>
                  <a:pt x="8" y="100"/>
                  <a:pt x="9" y="100"/>
                </a:cubicBezTo>
                <a:cubicBezTo>
                  <a:pt x="9" y="100"/>
                  <a:pt x="9" y="99"/>
                  <a:pt x="10" y="98"/>
                </a:cubicBezTo>
                <a:cubicBezTo>
                  <a:pt x="11" y="100"/>
                  <a:pt x="11" y="103"/>
                  <a:pt x="12" y="104"/>
                </a:cubicBezTo>
                <a:close/>
                <a:moveTo>
                  <a:pt x="12" y="107"/>
                </a:moveTo>
                <a:cubicBezTo>
                  <a:pt x="12" y="106"/>
                  <a:pt x="12" y="106"/>
                  <a:pt x="13" y="105"/>
                </a:cubicBezTo>
                <a:cubicBezTo>
                  <a:pt x="12" y="105"/>
                  <a:pt x="11" y="104"/>
                  <a:pt x="11" y="105"/>
                </a:cubicBezTo>
                <a:cubicBezTo>
                  <a:pt x="12" y="105"/>
                  <a:pt x="11" y="107"/>
                  <a:pt x="12" y="107"/>
                </a:cubicBezTo>
                <a:close/>
                <a:moveTo>
                  <a:pt x="16" y="130"/>
                </a:moveTo>
                <a:cubicBezTo>
                  <a:pt x="15" y="126"/>
                  <a:pt x="15" y="123"/>
                  <a:pt x="13" y="122"/>
                </a:cubicBezTo>
                <a:cubicBezTo>
                  <a:pt x="14" y="123"/>
                  <a:pt x="13" y="124"/>
                  <a:pt x="12" y="124"/>
                </a:cubicBezTo>
                <a:cubicBezTo>
                  <a:pt x="15" y="124"/>
                  <a:pt x="13" y="129"/>
                  <a:pt x="16" y="130"/>
                </a:cubicBezTo>
                <a:close/>
                <a:moveTo>
                  <a:pt x="25" y="155"/>
                </a:moveTo>
                <a:cubicBezTo>
                  <a:pt x="24" y="154"/>
                  <a:pt x="23" y="154"/>
                  <a:pt x="24" y="153"/>
                </a:cubicBezTo>
                <a:cubicBezTo>
                  <a:pt x="23" y="153"/>
                  <a:pt x="22" y="153"/>
                  <a:pt x="22" y="153"/>
                </a:cubicBezTo>
                <a:cubicBezTo>
                  <a:pt x="24" y="153"/>
                  <a:pt x="22" y="155"/>
                  <a:pt x="24" y="155"/>
                </a:cubicBezTo>
                <a:cubicBezTo>
                  <a:pt x="23" y="153"/>
                  <a:pt x="26" y="156"/>
                  <a:pt x="25" y="155"/>
                </a:cubicBezTo>
                <a:close/>
                <a:moveTo>
                  <a:pt x="25" y="146"/>
                </a:moveTo>
                <a:cubicBezTo>
                  <a:pt x="27" y="145"/>
                  <a:pt x="24" y="146"/>
                  <a:pt x="24" y="144"/>
                </a:cubicBezTo>
                <a:cubicBezTo>
                  <a:pt x="23" y="147"/>
                  <a:pt x="25" y="149"/>
                  <a:pt x="26" y="151"/>
                </a:cubicBezTo>
                <a:cubicBezTo>
                  <a:pt x="24" y="149"/>
                  <a:pt x="27" y="153"/>
                  <a:pt x="27" y="153"/>
                </a:cubicBezTo>
                <a:cubicBezTo>
                  <a:pt x="27" y="154"/>
                  <a:pt x="28" y="155"/>
                  <a:pt x="29" y="155"/>
                </a:cubicBezTo>
                <a:cubicBezTo>
                  <a:pt x="28" y="153"/>
                  <a:pt x="27" y="147"/>
                  <a:pt x="25" y="146"/>
                </a:cubicBezTo>
                <a:close/>
                <a:moveTo>
                  <a:pt x="33" y="161"/>
                </a:moveTo>
                <a:cubicBezTo>
                  <a:pt x="30" y="161"/>
                  <a:pt x="31" y="153"/>
                  <a:pt x="28" y="156"/>
                </a:cubicBezTo>
                <a:cubicBezTo>
                  <a:pt x="31" y="155"/>
                  <a:pt x="27" y="160"/>
                  <a:pt x="29" y="157"/>
                </a:cubicBezTo>
                <a:cubicBezTo>
                  <a:pt x="29" y="158"/>
                  <a:pt x="29" y="159"/>
                  <a:pt x="29" y="159"/>
                </a:cubicBezTo>
                <a:cubicBezTo>
                  <a:pt x="30" y="160"/>
                  <a:pt x="31" y="161"/>
                  <a:pt x="32" y="161"/>
                </a:cubicBezTo>
                <a:cubicBezTo>
                  <a:pt x="32" y="162"/>
                  <a:pt x="29" y="161"/>
                  <a:pt x="31" y="162"/>
                </a:cubicBezTo>
                <a:cubicBezTo>
                  <a:pt x="32" y="161"/>
                  <a:pt x="33" y="162"/>
                  <a:pt x="33" y="161"/>
                </a:cubicBezTo>
                <a:close/>
                <a:moveTo>
                  <a:pt x="32" y="167"/>
                </a:moveTo>
                <a:cubicBezTo>
                  <a:pt x="31" y="169"/>
                  <a:pt x="33" y="171"/>
                  <a:pt x="34" y="172"/>
                </a:cubicBezTo>
                <a:cubicBezTo>
                  <a:pt x="34" y="170"/>
                  <a:pt x="33" y="169"/>
                  <a:pt x="32" y="167"/>
                </a:cubicBezTo>
                <a:close/>
                <a:moveTo>
                  <a:pt x="33" y="175"/>
                </a:moveTo>
                <a:cubicBezTo>
                  <a:pt x="35" y="175"/>
                  <a:pt x="36" y="173"/>
                  <a:pt x="35" y="172"/>
                </a:cubicBezTo>
                <a:cubicBezTo>
                  <a:pt x="31" y="172"/>
                  <a:pt x="29" y="166"/>
                  <a:pt x="29" y="163"/>
                </a:cubicBezTo>
                <a:cubicBezTo>
                  <a:pt x="27" y="163"/>
                  <a:pt x="26" y="157"/>
                  <a:pt x="25" y="155"/>
                </a:cubicBezTo>
                <a:cubicBezTo>
                  <a:pt x="24" y="163"/>
                  <a:pt x="31" y="167"/>
                  <a:pt x="33" y="175"/>
                </a:cubicBezTo>
                <a:close/>
                <a:moveTo>
                  <a:pt x="36" y="175"/>
                </a:moveTo>
                <a:cubicBezTo>
                  <a:pt x="35" y="175"/>
                  <a:pt x="35" y="175"/>
                  <a:pt x="34" y="175"/>
                </a:cubicBezTo>
                <a:cubicBezTo>
                  <a:pt x="34" y="176"/>
                  <a:pt x="35" y="177"/>
                  <a:pt x="36" y="178"/>
                </a:cubicBezTo>
                <a:cubicBezTo>
                  <a:pt x="36" y="176"/>
                  <a:pt x="36" y="175"/>
                  <a:pt x="36" y="175"/>
                </a:cubicBezTo>
                <a:close/>
                <a:moveTo>
                  <a:pt x="41" y="176"/>
                </a:moveTo>
                <a:cubicBezTo>
                  <a:pt x="41" y="176"/>
                  <a:pt x="40" y="176"/>
                  <a:pt x="40" y="176"/>
                </a:cubicBezTo>
                <a:cubicBezTo>
                  <a:pt x="43" y="180"/>
                  <a:pt x="44" y="183"/>
                  <a:pt x="49" y="187"/>
                </a:cubicBezTo>
                <a:cubicBezTo>
                  <a:pt x="48" y="184"/>
                  <a:pt x="47" y="184"/>
                  <a:pt x="46" y="182"/>
                </a:cubicBezTo>
                <a:cubicBezTo>
                  <a:pt x="47" y="183"/>
                  <a:pt x="49" y="182"/>
                  <a:pt x="48" y="181"/>
                </a:cubicBezTo>
                <a:cubicBezTo>
                  <a:pt x="43" y="181"/>
                  <a:pt x="41" y="173"/>
                  <a:pt x="39" y="169"/>
                </a:cubicBezTo>
                <a:cubicBezTo>
                  <a:pt x="39" y="169"/>
                  <a:pt x="40" y="169"/>
                  <a:pt x="39" y="169"/>
                </a:cubicBezTo>
                <a:cubicBezTo>
                  <a:pt x="39" y="170"/>
                  <a:pt x="38" y="169"/>
                  <a:pt x="38" y="170"/>
                </a:cubicBezTo>
                <a:cubicBezTo>
                  <a:pt x="40" y="171"/>
                  <a:pt x="39" y="173"/>
                  <a:pt x="39" y="175"/>
                </a:cubicBezTo>
                <a:cubicBezTo>
                  <a:pt x="39" y="174"/>
                  <a:pt x="41" y="176"/>
                  <a:pt x="41" y="176"/>
                </a:cubicBezTo>
                <a:close/>
                <a:moveTo>
                  <a:pt x="45" y="179"/>
                </a:moveTo>
                <a:cubicBezTo>
                  <a:pt x="46" y="177"/>
                  <a:pt x="45" y="175"/>
                  <a:pt x="43" y="175"/>
                </a:cubicBezTo>
                <a:cubicBezTo>
                  <a:pt x="44" y="177"/>
                  <a:pt x="44" y="177"/>
                  <a:pt x="45" y="179"/>
                </a:cubicBezTo>
                <a:close/>
                <a:moveTo>
                  <a:pt x="50" y="194"/>
                </a:moveTo>
                <a:cubicBezTo>
                  <a:pt x="48" y="193"/>
                  <a:pt x="46" y="191"/>
                  <a:pt x="48" y="190"/>
                </a:cubicBezTo>
                <a:cubicBezTo>
                  <a:pt x="47" y="190"/>
                  <a:pt x="47" y="189"/>
                  <a:pt x="46" y="189"/>
                </a:cubicBezTo>
                <a:cubicBezTo>
                  <a:pt x="46" y="191"/>
                  <a:pt x="48" y="194"/>
                  <a:pt x="50" y="194"/>
                </a:cubicBezTo>
                <a:close/>
                <a:moveTo>
                  <a:pt x="53" y="193"/>
                </a:moveTo>
                <a:cubicBezTo>
                  <a:pt x="52" y="192"/>
                  <a:pt x="52" y="190"/>
                  <a:pt x="51" y="191"/>
                </a:cubicBezTo>
                <a:cubicBezTo>
                  <a:pt x="52" y="192"/>
                  <a:pt x="52" y="193"/>
                  <a:pt x="53" y="193"/>
                </a:cubicBezTo>
                <a:close/>
                <a:moveTo>
                  <a:pt x="58" y="200"/>
                </a:moveTo>
                <a:cubicBezTo>
                  <a:pt x="57" y="200"/>
                  <a:pt x="56" y="202"/>
                  <a:pt x="57" y="202"/>
                </a:cubicBezTo>
                <a:cubicBezTo>
                  <a:pt x="57" y="201"/>
                  <a:pt x="57" y="201"/>
                  <a:pt x="58" y="201"/>
                </a:cubicBezTo>
                <a:lnTo>
                  <a:pt x="58" y="200"/>
                </a:lnTo>
                <a:close/>
                <a:moveTo>
                  <a:pt x="65" y="201"/>
                </a:moveTo>
                <a:cubicBezTo>
                  <a:pt x="63" y="201"/>
                  <a:pt x="64" y="199"/>
                  <a:pt x="63" y="198"/>
                </a:cubicBezTo>
                <a:cubicBezTo>
                  <a:pt x="61" y="200"/>
                  <a:pt x="61" y="195"/>
                  <a:pt x="59" y="196"/>
                </a:cubicBezTo>
                <a:cubicBezTo>
                  <a:pt x="59" y="195"/>
                  <a:pt x="58" y="194"/>
                  <a:pt x="59" y="193"/>
                </a:cubicBezTo>
                <a:cubicBezTo>
                  <a:pt x="56" y="193"/>
                  <a:pt x="56" y="189"/>
                  <a:pt x="53" y="191"/>
                </a:cubicBezTo>
                <a:cubicBezTo>
                  <a:pt x="56" y="192"/>
                  <a:pt x="56" y="194"/>
                  <a:pt x="56" y="195"/>
                </a:cubicBezTo>
                <a:cubicBezTo>
                  <a:pt x="56" y="193"/>
                  <a:pt x="59" y="196"/>
                  <a:pt x="58" y="197"/>
                </a:cubicBezTo>
                <a:cubicBezTo>
                  <a:pt x="59" y="196"/>
                  <a:pt x="59" y="198"/>
                  <a:pt x="59" y="198"/>
                </a:cubicBezTo>
                <a:cubicBezTo>
                  <a:pt x="61" y="199"/>
                  <a:pt x="62" y="203"/>
                  <a:pt x="65" y="201"/>
                </a:cubicBezTo>
                <a:close/>
                <a:moveTo>
                  <a:pt x="81" y="224"/>
                </a:moveTo>
                <a:cubicBezTo>
                  <a:pt x="77" y="223"/>
                  <a:pt x="75" y="218"/>
                  <a:pt x="73" y="217"/>
                </a:cubicBezTo>
                <a:cubicBezTo>
                  <a:pt x="76" y="220"/>
                  <a:pt x="78" y="225"/>
                  <a:pt x="81" y="224"/>
                </a:cubicBezTo>
                <a:close/>
                <a:moveTo>
                  <a:pt x="92" y="232"/>
                </a:moveTo>
                <a:cubicBezTo>
                  <a:pt x="90" y="234"/>
                  <a:pt x="88" y="231"/>
                  <a:pt x="88" y="229"/>
                </a:cubicBezTo>
                <a:cubicBezTo>
                  <a:pt x="88" y="229"/>
                  <a:pt x="88" y="230"/>
                  <a:pt x="89" y="230"/>
                </a:cubicBezTo>
                <a:cubicBezTo>
                  <a:pt x="89" y="228"/>
                  <a:pt x="88" y="225"/>
                  <a:pt x="86" y="227"/>
                </a:cubicBezTo>
                <a:cubicBezTo>
                  <a:pt x="87" y="227"/>
                  <a:pt x="87" y="228"/>
                  <a:pt x="86" y="228"/>
                </a:cubicBezTo>
                <a:cubicBezTo>
                  <a:pt x="86" y="227"/>
                  <a:pt x="85" y="227"/>
                  <a:pt x="85" y="226"/>
                </a:cubicBezTo>
                <a:cubicBezTo>
                  <a:pt x="86" y="227"/>
                  <a:pt x="86" y="227"/>
                  <a:pt x="87" y="226"/>
                </a:cubicBezTo>
                <a:cubicBezTo>
                  <a:pt x="80" y="222"/>
                  <a:pt x="74" y="210"/>
                  <a:pt x="70" y="214"/>
                </a:cubicBezTo>
                <a:cubicBezTo>
                  <a:pt x="70" y="213"/>
                  <a:pt x="70" y="212"/>
                  <a:pt x="69" y="212"/>
                </a:cubicBezTo>
                <a:cubicBezTo>
                  <a:pt x="69" y="212"/>
                  <a:pt x="69" y="213"/>
                  <a:pt x="69" y="213"/>
                </a:cubicBezTo>
                <a:cubicBezTo>
                  <a:pt x="69" y="212"/>
                  <a:pt x="67" y="212"/>
                  <a:pt x="67" y="213"/>
                </a:cubicBezTo>
                <a:cubicBezTo>
                  <a:pt x="68" y="213"/>
                  <a:pt x="68" y="214"/>
                  <a:pt x="68" y="214"/>
                </a:cubicBezTo>
                <a:cubicBezTo>
                  <a:pt x="70" y="215"/>
                  <a:pt x="70" y="214"/>
                  <a:pt x="72" y="214"/>
                </a:cubicBezTo>
                <a:cubicBezTo>
                  <a:pt x="72" y="215"/>
                  <a:pt x="75" y="214"/>
                  <a:pt x="73" y="215"/>
                </a:cubicBezTo>
                <a:cubicBezTo>
                  <a:pt x="74" y="216"/>
                  <a:pt x="74" y="215"/>
                  <a:pt x="75" y="216"/>
                </a:cubicBezTo>
                <a:cubicBezTo>
                  <a:pt x="75" y="220"/>
                  <a:pt x="86" y="224"/>
                  <a:pt x="82" y="228"/>
                </a:cubicBezTo>
                <a:cubicBezTo>
                  <a:pt x="83" y="228"/>
                  <a:pt x="83" y="229"/>
                  <a:pt x="84" y="228"/>
                </a:cubicBezTo>
                <a:cubicBezTo>
                  <a:pt x="84" y="228"/>
                  <a:pt x="84" y="227"/>
                  <a:pt x="85" y="227"/>
                </a:cubicBezTo>
                <a:cubicBezTo>
                  <a:pt x="87" y="231"/>
                  <a:pt x="88" y="232"/>
                  <a:pt x="90" y="234"/>
                </a:cubicBezTo>
                <a:cubicBezTo>
                  <a:pt x="91" y="233"/>
                  <a:pt x="91" y="234"/>
                  <a:pt x="92" y="234"/>
                </a:cubicBezTo>
                <a:cubicBezTo>
                  <a:pt x="92" y="233"/>
                  <a:pt x="92" y="233"/>
                  <a:pt x="92" y="232"/>
                </a:cubicBezTo>
                <a:close/>
                <a:moveTo>
                  <a:pt x="97" y="236"/>
                </a:moveTo>
                <a:cubicBezTo>
                  <a:pt x="96" y="236"/>
                  <a:pt x="96" y="235"/>
                  <a:pt x="95" y="235"/>
                </a:cubicBezTo>
                <a:cubicBezTo>
                  <a:pt x="95" y="236"/>
                  <a:pt x="93" y="237"/>
                  <a:pt x="95" y="237"/>
                </a:cubicBezTo>
                <a:cubicBezTo>
                  <a:pt x="95" y="235"/>
                  <a:pt x="97" y="237"/>
                  <a:pt x="97" y="238"/>
                </a:cubicBezTo>
                <a:cubicBezTo>
                  <a:pt x="96" y="238"/>
                  <a:pt x="96" y="238"/>
                  <a:pt x="96" y="239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97" y="239"/>
                  <a:pt x="97" y="239"/>
                  <a:pt x="97" y="239"/>
                </a:cubicBezTo>
                <a:lnTo>
                  <a:pt x="97" y="236"/>
                </a:lnTo>
                <a:close/>
                <a:moveTo>
                  <a:pt x="129" y="266"/>
                </a:moveTo>
                <a:cubicBezTo>
                  <a:pt x="128" y="263"/>
                  <a:pt x="127" y="262"/>
                  <a:pt x="125" y="262"/>
                </a:cubicBezTo>
                <a:cubicBezTo>
                  <a:pt x="123" y="259"/>
                  <a:pt x="118" y="253"/>
                  <a:pt x="117" y="253"/>
                </a:cubicBezTo>
                <a:cubicBezTo>
                  <a:pt x="117" y="253"/>
                  <a:pt x="117" y="253"/>
                  <a:pt x="117" y="253"/>
                </a:cubicBezTo>
                <a:cubicBezTo>
                  <a:pt x="117" y="253"/>
                  <a:pt x="117" y="253"/>
                  <a:pt x="117" y="253"/>
                </a:cubicBezTo>
                <a:cubicBezTo>
                  <a:pt x="117" y="253"/>
                  <a:pt x="117" y="253"/>
                  <a:pt x="117" y="253"/>
                </a:cubicBezTo>
                <a:cubicBezTo>
                  <a:pt x="117" y="253"/>
                  <a:pt x="117" y="253"/>
                  <a:pt x="117" y="253"/>
                </a:cubicBezTo>
                <a:cubicBezTo>
                  <a:pt x="117" y="253"/>
                  <a:pt x="117" y="253"/>
                  <a:pt x="117" y="253"/>
                </a:cubicBezTo>
                <a:cubicBezTo>
                  <a:pt x="118" y="257"/>
                  <a:pt x="122" y="261"/>
                  <a:pt x="126" y="263"/>
                </a:cubicBezTo>
                <a:cubicBezTo>
                  <a:pt x="127" y="265"/>
                  <a:pt x="127" y="265"/>
                  <a:pt x="129" y="266"/>
                </a:cubicBezTo>
                <a:close/>
                <a:moveTo>
                  <a:pt x="121" y="253"/>
                </a:moveTo>
                <a:cubicBezTo>
                  <a:pt x="123" y="253"/>
                  <a:pt x="123" y="257"/>
                  <a:pt x="125" y="255"/>
                </a:cubicBezTo>
                <a:cubicBezTo>
                  <a:pt x="123" y="255"/>
                  <a:pt x="122" y="251"/>
                  <a:pt x="121" y="252"/>
                </a:cubicBezTo>
                <a:cubicBezTo>
                  <a:pt x="121" y="253"/>
                  <a:pt x="121" y="253"/>
                  <a:pt x="121" y="253"/>
                </a:cubicBezTo>
                <a:close/>
                <a:moveTo>
                  <a:pt x="130" y="264"/>
                </a:moveTo>
                <a:cubicBezTo>
                  <a:pt x="131" y="265"/>
                  <a:pt x="129" y="267"/>
                  <a:pt x="130" y="267"/>
                </a:cubicBezTo>
                <a:cubicBezTo>
                  <a:pt x="130" y="266"/>
                  <a:pt x="132" y="264"/>
                  <a:pt x="130" y="264"/>
                </a:cubicBezTo>
                <a:close/>
                <a:moveTo>
                  <a:pt x="143" y="271"/>
                </a:moveTo>
                <a:cubicBezTo>
                  <a:pt x="142" y="271"/>
                  <a:pt x="142" y="271"/>
                  <a:pt x="142" y="270"/>
                </a:cubicBezTo>
                <a:cubicBezTo>
                  <a:pt x="140" y="270"/>
                  <a:pt x="140" y="270"/>
                  <a:pt x="139" y="270"/>
                </a:cubicBezTo>
                <a:cubicBezTo>
                  <a:pt x="139" y="272"/>
                  <a:pt x="142" y="269"/>
                  <a:pt x="142" y="272"/>
                </a:cubicBezTo>
                <a:cubicBezTo>
                  <a:pt x="140" y="272"/>
                  <a:pt x="142" y="272"/>
                  <a:pt x="141" y="273"/>
                </a:cubicBezTo>
                <a:cubicBezTo>
                  <a:pt x="139" y="273"/>
                  <a:pt x="141" y="271"/>
                  <a:pt x="139" y="271"/>
                </a:cubicBezTo>
                <a:cubicBezTo>
                  <a:pt x="139" y="274"/>
                  <a:pt x="139" y="274"/>
                  <a:pt x="139" y="274"/>
                </a:cubicBezTo>
                <a:cubicBezTo>
                  <a:pt x="140" y="273"/>
                  <a:pt x="140" y="273"/>
                  <a:pt x="141" y="274"/>
                </a:cubicBezTo>
                <a:cubicBezTo>
                  <a:pt x="141" y="273"/>
                  <a:pt x="143" y="272"/>
                  <a:pt x="143" y="271"/>
                </a:cubicBezTo>
                <a:close/>
                <a:moveTo>
                  <a:pt x="149" y="275"/>
                </a:moveTo>
                <a:cubicBezTo>
                  <a:pt x="149" y="278"/>
                  <a:pt x="152" y="278"/>
                  <a:pt x="153" y="279"/>
                </a:cubicBezTo>
                <a:cubicBezTo>
                  <a:pt x="153" y="279"/>
                  <a:pt x="152" y="279"/>
                  <a:pt x="152" y="279"/>
                </a:cubicBezTo>
                <a:cubicBezTo>
                  <a:pt x="155" y="278"/>
                  <a:pt x="150" y="277"/>
                  <a:pt x="149" y="275"/>
                </a:cubicBezTo>
                <a:close/>
                <a:moveTo>
                  <a:pt x="165" y="288"/>
                </a:moveTo>
                <a:cubicBezTo>
                  <a:pt x="165" y="288"/>
                  <a:pt x="165" y="288"/>
                  <a:pt x="164" y="288"/>
                </a:cubicBezTo>
                <a:cubicBezTo>
                  <a:pt x="164" y="288"/>
                  <a:pt x="164" y="289"/>
                  <a:pt x="164" y="288"/>
                </a:cubicBezTo>
                <a:cubicBezTo>
                  <a:pt x="164" y="288"/>
                  <a:pt x="164" y="287"/>
                  <a:pt x="163" y="287"/>
                </a:cubicBezTo>
                <a:cubicBezTo>
                  <a:pt x="163" y="288"/>
                  <a:pt x="163" y="288"/>
                  <a:pt x="163" y="288"/>
                </a:cubicBezTo>
                <a:cubicBezTo>
                  <a:pt x="164" y="288"/>
                  <a:pt x="164" y="289"/>
                  <a:pt x="165" y="289"/>
                </a:cubicBezTo>
                <a:lnTo>
                  <a:pt x="165" y="288"/>
                </a:lnTo>
                <a:close/>
                <a:moveTo>
                  <a:pt x="173" y="290"/>
                </a:moveTo>
                <a:cubicBezTo>
                  <a:pt x="172" y="290"/>
                  <a:pt x="172" y="290"/>
                  <a:pt x="171" y="289"/>
                </a:cubicBezTo>
                <a:cubicBezTo>
                  <a:pt x="171" y="291"/>
                  <a:pt x="170" y="292"/>
                  <a:pt x="172" y="292"/>
                </a:cubicBezTo>
                <a:cubicBezTo>
                  <a:pt x="171" y="291"/>
                  <a:pt x="172" y="291"/>
                  <a:pt x="173" y="290"/>
                </a:cubicBezTo>
                <a:close/>
                <a:moveTo>
                  <a:pt x="176" y="294"/>
                </a:moveTo>
                <a:cubicBezTo>
                  <a:pt x="176" y="292"/>
                  <a:pt x="175" y="291"/>
                  <a:pt x="173" y="290"/>
                </a:cubicBezTo>
                <a:cubicBezTo>
                  <a:pt x="174" y="292"/>
                  <a:pt x="171" y="292"/>
                  <a:pt x="173" y="292"/>
                </a:cubicBezTo>
                <a:cubicBezTo>
                  <a:pt x="173" y="291"/>
                  <a:pt x="174" y="294"/>
                  <a:pt x="175" y="294"/>
                </a:cubicBezTo>
                <a:cubicBezTo>
                  <a:pt x="174" y="294"/>
                  <a:pt x="177" y="295"/>
                  <a:pt x="176" y="294"/>
                </a:cubicBezTo>
                <a:close/>
                <a:moveTo>
                  <a:pt x="185" y="299"/>
                </a:moveTo>
                <a:cubicBezTo>
                  <a:pt x="183" y="297"/>
                  <a:pt x="181" y="295"/>
                  <a:pt x="179" y="293"/>
                </a:cubicBezTo>
                <a:cubicBezTo>
                  <a:pt x="179" y="294"/>
                  <a:pt x="179" y="296"/>
                  <a:pt x="178" y="296"/>
                </a:cubicBezTo>
                <a:cubicBezTo>
                  <a:pt x="181" y="295"/>
                  <a:pt x="179" y="298"/>
                  <a:pt x="181" y="298"/>
                </a:cubicBezTo>
                <a:cubicBezTo>
                  <a:pt x="181" y="298"/>
                  <a:pt x="181" y="297"/>
                  <a:pt x="181" y="297"/>
                </a:cubicBezTo>
                <a:cubicBezTo>
                  <a:pt x="181" y="298"/>
                  <a:pt x="182" y="298"/>
                  <a:pt x="182" y="299"/>
                </a:cubicBezTo>
                <a:cubicBezTo>
                  <a:pt x="183" y="300"/>
                  <a:pt x="182" y="297"/>
                  <a:pt x="184" y="298"/>
                </a:cubicBezTo>
                <a:cubicBezTo>
                  <a:pt x="184" y="299"/>
                  <a:pt x="183" y="299"/>
                  <a:pt x="184" y="299"/>
                </a:cubicBezTo>
                <a:cubicBezTo>
                  <a:pt x="184" y="299"/>
                  <a:pt x="185" y="299"/>
                  <a:pt x="185" y="299"/>
                </a:cubicBezTo>
                <a:close/>
                <a:moveTo>
                  <a:pt x="185" y="295"/>
                </a:moveTo>
                <a:cubicBezTo>
                  <a:pt x="183" y="295"/>
                  <a:pt x="185" y="291"/>
                  <a:pt x="182" y="291"/>
                </a:cubicBezTo>
                <a:cubicBezTo>
                  <a:pt x="183" y="293"/>
                  <a:pt x="184" y="295"/>
                  <a:pt x="186" y="296"/>
                </a:cubicBezTo>
                <a:cubicBezTo>
                  <a:pt x="187" y="295"/>
                  <a:pt x="187" y="293"/>
                  <a:pt x="185" y="293"/>
                </a:cubicBezTo>
                <a:cubicBezTo>
                  <a:pt x="185" y="294"/>
                  <a:pt x="186" y="294"/>
                  <a:pt x="185" y="295"/>
                </a:cubicBezTo>
                <a:close/>
                <a:moveTo>
                  <a:pt x="190" y="295"/>
                </a:moveTo>
                <a:cubicBezTo>
                  <a:pt x="187" y="295"/>
                  <a:pt x="187" y="295"/>
                  <a:pt x="187" y="295"/>
                </a:cubicBezTo>
                <a:cubicBezTo>
                  <a:pt x="187" y="296"/>
                  <a:pt x="186" y="296"/>
                  <a:pt x="186" y="297"/>
                </a:cubicBezTo>
                <a:cubicBezTo>
                  <a:pt x="187" y="297"/>
                  <a:pt x="188" y="297"/>
                  <a:pt x="187" y="298"/>
                </a:cubicBezTo>
                <a:cubicBezTo>
                  <a:pt x="187" y="298"/>
                  <a:pt x="187" y="298"/>
                  <a:pt x="187" y="299"/>
                </a:cubicBezTo>
                <a:cubicBezTo>
                  <a:pt x="188" y="297"/>
                  <a:pt x="189" y="299"/>
                  <a:pt x="189" y="298"/>
                </a:cubicBezTo>
                <a:cubicBezTo>
                  <a:pt x="188" y="296"/>
                  <a:pt x="191" y="298"/>
                  <a:pt x="190" y="295"/>
                </a:cubicBezTo>
                <a:close/>
                <a:moveTo>
                  <a:pt x="228" y="240"/>
                </a:moveTo>
                <a:cubicBezTo>
                  <a:pt x="227" y="240"/>
                  <a:pt x="226" y="240"/>
                  <a:pt x="226" y="241"/>
                </a:cubicBezTo>
                <a:cubicBezTo>
                  <a:pt x="227" y="241"/>
                  <a:pt x="226" y="242"/>
                  <a:pt x="226" y="243"/>
                </a:cubicBezTo>
                <a:cubicBezTo>
                  <a:pt x="224" y="242"/>
                  <a:pt x="225" y="249"/>
                  <a:pt x="223" y="246"/>
                </a:cubicBezTo>
                <a:cubicBezTo>
                  <a:pt x="224" y="248"/>
                  <a:pt x="224" y="247"/>
                  <a:pt x="223" y="248"/>
                </a:cubicBezTo>
                <a:cubicBezTo>
                  <a:pt x="224" y="248"/>
                  <a:pt x="220" y="251"/>
                  <a:pt x="223" y="251"/>
                </a:cubicBezTo>
                <a:cubicBezTo>
                  <a:pt x="225" y="249"/>
                  <a:pt x="226" y="244"/>
                  <a:pt x="228" y="242"/>
                </a:cubicBezTo>
                <a:cubicBezTo>
                  <a:pt x="227" y="241"/>
                  <a:pt x="227" y="241"/>
                  <a:pt x="228" y="240"/>
                </a:cubicBezTo>
                <a:close/>
                <a:moveTo>
                  <a:pt x="236" y="225"/>
                </a:moveTo>
                <a:cubicBezTo>
                  <a:pt x="236" y="224"/>
                  <a:pt x="235" y="224"/>
                  <a:pt x="234" y="224"/>
                </a:cubicBezTo>
                <a:cubicBezTo>
                  <a:pt x="234" y="225"/>
                  <a:pt x="236" y="226"/>
                  <a:pt x="236" y="225"/>
                </a:cubicBezTo>
                <a:close/>
                <a:moveTo>
                  <a:pt x="238" y="211"/>
                </a:moveTo>
                <a:cubicBezTo>
                  <a:pt x="238" y="212"/>
                  <a:pt x="237" y="212"/>
                  <a:pt x="237" y="213"/>
                </a:cubicBezTo>
                <a:cubicBezTo>
                  <a:pt x="237" y="213"/>
                  <a:pt x="237" y="214"/>
                  <a:pt x="237" y="215"/>
                </a:cubicBezTo>
                <a:cubicBezTo>
                  <a:pt x="237" y="215"/>
                  <a:pt x="237" y="215"/>
                  <a:pt x="237" y="215"/>
                </a:cubicBezTo>
                <a:cubicBezTo>
                  <a:pt x="237" y="215"/>
                  <a:pt x="237" y="216"/>
                  <a:pt x="237" y="215"/>
                </a:cubicBezTo>
                <a:cubicBezTo>
                  <a:pt x="237" y="215"/>
                  <a:pt x="237" y="215"/>
                  <a:pt x="237" y="215"/>
                </a:cubicBezTo>
                <a:cubicBezTo>
                  <a:pt x="237" y="215"/>
                  <a:pt x="237" y="215"/>
                  <a:pt x="237" y="215"/>
                </a:cubicBezTo>
                <a:cubicBezTo>
                  <a:pt x="237" y="215"/>
                  <a:pt x="237" y="215"/>
                  <a:pt x="237" y="215"/>
                </a:cubicBezTo>
                <a:cubicBezTo>
                  <a:pt x="237" y="213"/>
                  <a:pt x="239" y="214"/>
                  <a:pt x="238" y="212"/>
                </a:cubicBezTo>
                <a:cubicBezTo>
                  <a:pt x="239" y="212"/>
                  <a:pt x="239" y="211"/>
                  <a:pt x="238" y="211"/>
                </a:cubicBezTo>
                <a:close/>
                <a:moveTo>
                  <a:pt x="280" y="111"/>
                </a:moveTo>
                <a:cubicBezTo>
                  <a:pt x="282" y="111"/>
                  <a:pt x="280" y="108"/>
                  <a:pt x="281" y="108"/>
                </a:cubicBezTo>
                <a:cubicBezTo>
                  <a:pt x="281" y="111"/>
                  <a:pt x="283" y="105"/>
                  <a:pt x="281" y="106"/>
                </a:cubicBezTo>
                <a:cubicBezTo>
                  <a:pt x="281" y="105"/>
                  <a:pt x="282" y="105"/>
                  <a:pt x="283" y="105"/>
                </a:cubicBezTo>
                <a:cubicBezTo>
                  <a:pt x="280" y="104"/>
                  <a:pt x="283" y="102"/>
                  <a:pt x="283" y="101"/>
                </a:cubicBezTo>
                <a:cubicBezTo>
                  <a:pt x="283" y="101"/>
                  <a:pt x="282" y="102"/>
                  <a:pt x="282" y="101"/>
                </a:cubicBezTo>
                <a:cubicBezTo>
                  <a:pt x="284" y="101"/>
                  <a:pt x="281" y="98"/>
                  <a:pt x="283" y="100"/>
                </a:cubicBezTo>
                <a:cubicBezTo>
                  <a:pt x="283" y="96"/>
                  <a:pt x="283" y="95"/>
                  <a:pt x="284" y="93"/>
                </a:cubicBezTo>
                <a:cubicBezTo>
                  <a:pt x="283" y="91"/>
                  <a:pt x="287" y="85"/>
                  <a:pt x="285" y="83"/>
                </a:cubicBezTo>
                <a:cubicBezTo>
                  <a:pt x="287" y="83"/>
                  <a:pt x="285" y="79"/>
                  <a:pt x="287" y="81"/>
                </a:cubicBezTo>
                <a:cubicBezTo>
                  <a:pt x="287" y="78"/>
                  <a:pt x="285" y="76"/>
                  <a:pt x="287" y="73"/>
                </a:cubicBezTo>
                <a:cubicBezTo>
                  <a:pt x="286" y="73"/>
                  <a:pt x="286" y="74"/>
                  <a:pt x="285" y="74"/>
                </a:cubicBezTo>
                <a:cubicBezTo>
                  <a:pt x="286" y="73"/>
                  <a:pt x="284" y="72"/>
                  <a:pt x="284" y="70"/>
                </a:cubicBezTo>
                <a:cubicBezTo>
                  <a:pt x="285" y="70"/>
                  <a:pt x="285" y="71"/>
                  <a:pt x="286" y="70"/>
                </a:cubicBezTo>
                <a:cubicBezTo>
                  <a:pt x="283" y="70"/>
                  <a:pt x="286" y="68"/>
                  <a:pt x="284" y="68"/>
                </a:cubicBezTo>
                <a:cubicBezTo>
                  <a:pt x="283" y="68"/>
                  <a:pt x="284" y="69"/>
                  <a:pt x="283" y="70"/>
                </a:cubicBezTo>
                <a:cubicBezTo>
                  <a:pt x="282" y="69"/>
                  <a:pt x="282" y="69"/>
                  <a:pt x="281" y="69"/>
                </a:cubicBezTo>
                <a:cubicBezTo>
                  <a:pt x="282" y="67"/>
                  <a:pt x="281" y="61"/>
                  <a:pt x="281" y="59"/>
                </a:cubicBezTo>
                <a:cubicBezTo>
                  <a:pt x="281" y="60"/>
                  <a:pt x="283" y="61"/>
                  <a:pt x="282" y="60"/>
                </a:cubicBezTo>
                <a:cubicBezTo>
                  <a:pt x="280" y="60"/>
                  <a:pt x="282" y="56"/>
                  <a:pt x="280" y="56"/>
                </a:cubicBezTo>
                <a:cubicBezTo>
                  <a:pt x="279" y="57"/>
                  <a:pt x="281" y="58"/>
                  <a:pt x="280" y="58"/>
                </a:cubicBezTo>
                <a:cubicBezTo>
                  <a:pt x="279" y="57"/>
                  <a:pt x="278" y="55"/>
                  <a:pt x="280" y="56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80" y="53"/>
                  <a:pt x="279" y="54"/>
                  <a:pt x="279" y="55"/>
                </a:cubicBezTo>
                <a:cubicBezTo>
                  <a:pt x="279" y="54"/>
                  <a:pt x="278" y="54"/>
                  <a:pt x="278" y="54"/>
                </a:cubicBezTo>
                <a:cubicBezTo>
                  <a:pt x="278" y="52"/>
                  <a:pt x="279" y="53"/>
                  <a:pt x="279" y="52"/>
                </a:cubicBezTo>
                <a:cubicBezTo>
                  <a:pt x="277" y="52"/>
                  <a:pt x="277" y="52"/>
                  <a:pt x="277" y="52"/>
                </a:cubicBezTo>
                <a:cubicBezTo>
                  <a:pt x="276" y="50"/>
                  <a:pt x="277" y="50"/>
                  <a:pt x="277" y="48"/>
                </a:cubicBezTo>
                <a:cubicBezTo>
                  <a:pt x="275" y="49"/>
                  <a:pt x="274" y="46"/>
                  <a:pt x="274" y="44"/>
                </a:cubicBezTo>
                <a:cubicBezTo>
                  <a:pt x="273" y="45"/>
                  <a:pt x="271" y="41"/>
                  <a:pt x="272" y="41"/>
                </a:cubicBezTo>
                <a:cubicBezTo>
                  <a:pt x="271" y="41"/>
                  <a:pt x="270" y="39"/>
                  <a:pt x="269" y="40"/>
                </a:cubicBezTo>
                <a:cubicBezTo>
                  <a:pt x="270" y="40"/>
                  <a:pt x="271" y="42"/>
                  <a:pt x="270" y="43"/>
                </a:cubicBezTo>
                <a:cubicBezTo>
                  <a:pt x="268" y="36"/>
                  <a:pt x="260" y="29"/>
                  <a:pt x="258" y="24"/>
                </a:cubicBezTo>
                <a:cubicBezTo>
                  <a:pt x="258" y="24"/>
                  <a:pt x="258" y="25"/>
                  <a:pt x="257" y="25"/>
                </a:cubicBezTo>
                <a:cubicBezTo>
                  <a:pt x="256" y="23"/>
                  <a:pt x="253" y="22"/>
                  <a:pt x="252" y="19"/>
                </a:cubicBezTo>
                <a:cubicBezTo>
                  <a:pt x="250" y="20"/>
                  <a:pt x="248" y="18"/>
                  <a:pt x="247" y="18"/>
                </a:cubicBezTo>
                <a:cubicBezTo>
                  <a:pt x="248" y="17"/>
                  <a:pt x="248" y="15"/>
                  <a:pt x="247" y="14"/>
                </a:cubicBezTo>
                <a:cubicBezTo>
                  <a:pt x="248" y="16"/>
                  <a:pt x="247" y="15"/>
                  <a:pt x="246" y="14"/>
                </a:cubicBezTo>
                <a:cubicBezTo>
                  <a:pt x="246" y="15"/>
                  <a:pt x="246" y="16"/>
                  <a:pt x="245" y="16"/>
                </a:cubicBezTo>
                <a:cubicBezTo>
                  <a:pt x="247" y="12"/>
                  <a:pt x="238" y="12"/>
                  <a:pt x="237" y="11"/>
                </a:cubicBezTo>
                <a:cubicBezTo>
                  <a:pt x="235" y="11"/>
                  <a:pt x="229" y="9"/>
                  <a:pt x="225" y="10"/>
                </a:cubicBezTo>
                <a:cubicBezTo>
                  <a:pt x="226" y="12"/>
                  <a:pt x="227" y="12"/>
                  <a:pt x="228" y="13"/>
                </a:cubicBezTo>
                <a:cubicBezTo>
                  <a:pt x="229" y="12"/>
                  <a:pt x="226" y="12"/>
                  <a:pt x="226" y="11"/>
                </a:cubicBezTo>
                <a:cubicBezTo>
                  <a:pt x="229" y="11"/>
                  <a:pt x="228" y="13"/>
                  <a:pt x="230" y="11"/>
                </a:cubicBezTo>
                <a:cubicBezTo>
                  <a:pt x="230" y="12"/>
                  <a:pt x="231" y="15"/>
                  <a:pt x="232" y="13"/>
                </a:cubicBezTo>
                <a:cubicBezTo>
                  <a:pt x="231" y="13"/>
                  <a:pt x="231" y="12"/>
                  <a:pt x="232" y="12"/>
                </a:cubicBezTo>
                <a:cubicBezTo>
                  <a:pt x="231" y="14"/>
                  <a:pt x="233" y="14"/>
                  <a:pt x="233" y="12"/>
                </a:cubicBezTo>
                <a:cubicBezTo>
                  <a:pt x="234" y="13"/>
                  <a:pt x="237" y="13"/>
                  <a:pt x="237" y="15"/>
                </a:cubicBezTo>
                <a:cubicBezTo>
                  <a:pt x="240" y="14"/>
                  <a:pt x="243" y="14"/>
                  <a:pt x="242" y="17"/>
                </a:cubicBezTo>
                <a:cubicBezTo>
                  <a:pt x="241" y="16"/>
                  <a:pt x="240" y="16"/>
                  <a:pt x="239" y="16"/>
                </a:cubicBezTo>
                <a:cubicBezTo>
                  <a:pt x="239" y="17"/>
                  <a:pt x="239" y="18"/>
                  <a:pt x="239" y="18"/>
                </a:cubicBezTo>
                <a:cubicBezTo>
                  <a:pt x="236" y="17"/>
                  <a:pt x="235" y="16"/>
                  <a:pt x="233" y="14"/>
                </a:cubicBezTo>
                <a:cubicBezTo>
                  <a:pt x="233" y="15"/>
                  <a:pt x="235" y="16"/>
                  <a:pt x="233" y="16"/>
                </a:cubicBezTo>
                <a:cubicBezTo>
                  <a:pt x="231" y="16"/>
                  <a:pt x="233" y="15"/>
                  <a:pt x="233" y="15"/>
                </a:cubicBezTo>
                <a:cubicBezTo>
                  <a:pt x="232" y="15"/>
                  <a:pt x="232" y="16"/>
                  <a:pt x="231" y="16"/>
                </a:cubicBezTo>
                <a:cubicBezTo>
                  <a:pt x="215" y="10"/>
                  <a:pt x="200" y="12"/>
                  <a:pt x="189" y="19"/>
                </a:cubicBezTo>
                <a:cubicBezTo>
                  <a:pt x="191" y="19"/>
                  <a:pt x="192" y="20"/>
                  <a:pt x="194" y="20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194" y="22"/>
                  <a:pt x="188" y="21"/>
                  <a:pt x="187" y="20"/>
                </a:cubicBezTo>
                <a:cubicBezTo>
                  <a:pt x="188" y="22"/>
                  <a:pt x="185" y="21"/>
                  <a:pt x="184" y="22"/>
                </a:cubicBezTo>
                <a:cubicBezTo>
                  <a:pt x="183" y="23"/>
                  <a:pt x="180" y="24"/>
                  <a:pt x="179" y="23"/>
                </a:cubicBezTo>
                <a:cubicBezTo>
                  <a:pt x="179" y="23"/>
                  <a:pt x="180" y="23"/>
                  <a:pt x="180" y="23"/>
                </a:cubicBezTo>
                <a:cubicBezTo>
                  <a:pt x="179" y="22"/>
                  <a:pt x="179" y="23"/>
                  <a:pt x="178" y="23"/>
                </a:cubicBezTo>
                <a:cubicBezTo>
                  <a:pt x="178" y="25"/>
                  <a:pt x="180" y="23"/>
                  <a:pt x="179" y="25"/>
                </a:cubicBezTo>
                <a:cubicBezTo>
                  <a:pt x="177" y="26"/>
                  <a:pt x="177" y="26"/>
                  <a:pt x="175" y="26"/>
                </a:cubicBezTo>
                <a:cubicBezTo>
                  <a:pt x="176" y="27"/>
                  <a:pt x="174" y="29"/>
                  <a:pt x="172" y="29"/>
                </a:cubicBezTo>
                <a:cubicBezTo>
                  <a:pt x="170" y="31"/>
                  <a:pt x="169" y="35"/>
                  <a:pt x="167" y="34"/>
                </a:cubicBezTo>
                <a:cubicBezTo>
                  <a:pt x="167" y="34"/>
                  <a:pt x="167" y="35"/>
                  <a:pt x="167" y="35"/>
                </a:cubicBezTo>
                <a:cubicBezTo>
                  <a:pt x="166" y="35"/>
                  <a:pt x="165" y="36"/>
                  <a:pt x="165" y="37"/>
                </a:cubicBezTo>
                <a:cubicBezTo>
                  <a:pt x="164" y="38"/>
                  <a:pt x="162" y="39"/>
                  <a:pt x="163" y="41"/>
                </a:cubicBezTo>
                <a:cubicBezTo>
                  <a:pt x="161" y="39"/>
                  <a:pt x="160" y="43"/>
                  <a:pt x="160" y="45"/>
                </a:cubicBezTo>
                <a:cubicBezTo>
                  <a:pt x="159" y="44"/>
                  <a:pt x="160" y="44"/>
                  <a:pt x="159" y="44"/>
                </a:cubicBezTo>
                <a:cubicBezTo>
                  <a:pt x="158" y="45"/>
                  <a:pt x="157" y="47"/>
                  <a:pt x="158" y="49"/>
                </a:cubicBezTo>
                <a:cubicBezTo>
                  <a:pt x="157" y="49"/>
                  <a:pt x="157" y="48"/>
                  <a:pt x="157" y="49"/>
                </a:cubicBezTo>
                <a:cubicBezTo>
                  <a:pt x="158" y="49"/>
                  <a:pt x="155" y="51"/>
                  <a:pt x="157" y="51"/>
                </a:cubicBezTo>
                <a:cubicBezTo>
                  <a:pt x="157" y="50"/>
                  <a:pt x="158" y="50"/>
                  <a:pt x="158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4" y="51"/>
                  <a:pt x="156" y="48"/>
                  <a:pt x="155" y="47"/>
                </a:cubicBezTo>
                <a:cubicBezTo>
                  <a:pt x="153" y="51"/>
                  <a:pt x="155" y="56"/>
                  <a:pt x="153" y="59"/>
                </a:cubicBezTo>
                <a:cubicBezTo>
                  <a:pt x="156" y="61"/>
                  <a:pt x="157" y="63"/>
                  <a:pt x="158" y="65"/>
                </a:cubicBezTo>
                <a:cubicBezTo>
                  <a:pt x="156" y="63"/>
                  <a:pt x="153" y="63"/>
                  <a:pt x="152" y="61"/>
                </a:cubicBezTo>
                <a:cubicBezTo>
                  <a:pt x="148" y="62"/>
                  <a:pt x="150" y="63"/>
                  <a:pt x="150" y="66"/>
                </a:cubicBezTo>
                <a:cubicBezTo>
                  <a:pt x="151" y="65"/>
                  <a:pt x="152" y="68"/>
                  <a:pt x="153" y="68"/>
                </a:cubicBezTo>
                <a:cubicBezTo>
                  <a:pt x="153" y="67"/>
                  <a:pt x="153" y="66"/>
                  <a:pt x="153" y="66"/>
                </a:cubicBezTo>
                <a:cubicBezTo>
                  <a:pt x="153" y="66"/>
                  <a:pt x="154" y="67"/>
                  <a:pt x="154" y="68"/>
                </a:cubicBezTo>
                <a:cubicBezTo>
                  <a:pt x="152" y="68"/>
                  <a:pt x="150" y="67"/>
                  <a:pt x="149" y="68"/>
                </a:cubicBezTo>
                <a:cubicBezTo>
                  <a:pt x="149" y="69"/>
                  <a:pt x="150" y="70"/>
                  <a:pt x="149" y="70"/>
                </a:cubicBezTo>
                <a:cubicBezTo>
                  <a:pt x="149" y="69"/>
                  <a:pt x="149" y="68"/>
                  <a:pt x="148" y="68"/>
                </a:cubicBezTo>
                <a:cubicBezTo>
                  <a:pt x="147" y="69"/>
                  <a:pt x="149" y="69"/>
                  <a:pt x="148" y="70"/>
                </a:cubicBezTo>
                <a:cubicBezTo>
                  <a:pt x="147" y="69"/>
                  <a:pt x="147" y="70"/>
                  <a:pt x="147" y="69"/>
                </a:cubicBezTo>
                <a:cubicBezTo>
                  <a:pt x="148" y="65"/>
                  <a:pt x="145" y="62"/>
                  <a:pt x="142" y="60"/>
                </a:cubicBezTo>
                <a:cubicBezTo>
                  <a:pt x="142" y="61"/>
                  <a:pt x="142" y="62"/>
                  <a:pt x="142" y="63"/>
                </a:cubicBezTo>
                <a:cubicBezTo>
                  <a:pt x="141" y="62"/>
                  <a:pt x="141" y="62"/>
                  <a:pt x="140" y="61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37" y="61"/>
                  <a:pt x="137" y="58"/>
                  <a:pt x="136" y="57"/>
                </a:cubicBezTo>
                <a:cubicBezTo>
                  <a:pt x="137" y="57"/>
                  <a:pt x="138" y="58"/>
                  <a:pt x="137" y="59"/>
                </a:cubicBezTo>
                <a:cubicBezTo>
                  <a:pt x="140" y="59"/>
                  <a:pt x="141" y="60"/>
                  <a:pt x="142" y="58"/>
                </a:cubicBezTo>
                <a:cubicBezTo>
                  <a:pt x="140" y="57"/>
                  <a:pt x="143" y="56"/>
                  <a:pt x="141" y="55"/>
                </a:cubicBezTo>
                <a:cubicBezTo>
                  <a:pt x="142" y="55"/>
                  <a:pt x="141" y="54"/>
                  <a:pt x="142" y="54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43" y="55"/>
                  <a:pt x="142" y="55"/>
                  <a:pt x="143" y="55"/>
                </a:cubicBezTo>
                <a:cubicBezTo>
                  <a:pt x="143" y="55"/>
                  <a:pt x="143" y="54"/>
                  <a:pt x="143" y="54"/>
                </a:cubicBezTo>
                <a:cubicBezTo>
                  <a:pt x="143" y="54"/>
                  <a:pt x="143" y="54"/>
                  <a:pt x="142" y="54"/>
                </a:cubicBezTo>
                <a:cubicBezTo>
                  <a:pt x="141" y="52"/>
                  <a:pt x="138" y="51"/>
                  <a:pt x="137" y="50"/>
                </a:cubicBezTo>
                <a:cubicBezTo>
                  <a:pt x="136" y="50"/>
                  <a:pt x="138" y="52"/>
                  <a:pt x="137" y="52"/>
                </a:cubicBezTo>
                <a:cubicBezTo>
                  <a:pt x="136" y="51"/>
                  <a:pt x="137" y="50"/>
                  <a:pt x="136" y="49"/>
                </a:cubicBezTo>
                <a:cubicBezTo>
                  <a:pt x="136" y="49"/>
                  <a:pt x="136" y="50"/>
                  <a:pt x="137" y="50"/>
                </a:cubicBezTo>
                <a:cubicBezTo>
                  <a:pt x="137" y="49"/>
                  <a:pt x="136" y="49"/>
                  <a:pt x="137" y="48"/>
                </a:cubicBezTo>
                <a:cubicBezTo>
                  <a:pt x="136" y="48"/>
                  <a:pt x="135" y="49"/>
                  <a:pt x="135" y="48"/>
                </a:cubicBezTo>
                <a:cubicBezTo>
                  <a:pt x="136" y="48"/>
                  <a:pt x="135" y="47"/>
                  <a:pt x="134" y="47"/>
                </a:cubicBezTo>
                <a:cubicBezTo>
                  <a:pt x="135" y="49"/>
                  <a:pt x="133" y="51"/>
                  <a:pt x="134" y="52"/>
                </a:cubicBezTo>
                <a:cubicBezTo>
                  <a:pt x="134" y="51"/>
                  <a:pt x="135" y="50"/>
                  <a:pt x="136" y="51"/>
                </a:cubicBezTo>
                <a:cubicBezTo>
                  <a:pt x="135" y="51"/>
                  <a:pt x="136" y="54"/>
                  <a:pt x="135" y="54"/>
                </a:cubicBezTo>
                <a:cubicBezTo>
                  <a:pt x="133" y="53"/>
                  <a:pt x="134" y="54"/>
                  <a:pt x="133" y="54"/>
                </a:cubicBezTo>
                <a:cubicBezTo>
                  <a:pt x="133" y="53"/>
                  <a:pt x="133" y="51"/>
                  <a:pt x="131" y="50"/>
                </a:cubicBezTo>
                <a:cubicBezTo>
                  <a:pt x="132" y="52"/>
                  <a:pt x="129" y="50"/>
                  <a:pt x="130" y="49"/>
                </a:cubicBezTo>
                <a:cubicBezTo>
                  <a:pt x="131" y="50"/>
                  <a:pt x="132" y="49"/>
                  <a:pt x="131" y="48"/>
                </a:cubicBezTo>
                <a:cubicBezTo>
                  <a:pt x="132" y="49"/>
                  <a:pt x="132" y="48"/>
                  <a:pt x="133" y="47"/>
                </a:cubicBezTo>
                <a:cubicBezTo>
                  <a:pt x="130" y="48"/>
                  <a:pt x="130" y="42"/>
                  <a:pt x="128" y="44"/>
                </a:cubicBezTo>
                <a:cubicBezTo>
                  <a:pt x="128" y="43"/>
                  <a:pt x="128" y="41"/>
                  <a:pt x="127" y="41"/>
                </a:cubicBezTo>
                <a:cubicBezTo>
                  <a:pt x="127" y="43"/>
                  <a:pt x="126" y="43"/>
                  <a:pt x="125" y="43"/>
                </a:cubicBezTo>
                <a:cubicBezTo>
                  <a:pt x="126" y="42"/>
                  <a:pt x="125" y="41"/>
                  <a:pt x="124" y="40"/>
                </a:cubicBezTo>
                <a:cubicBezTo>
                  <a:pt x="123" y="41"/>
                  <a:pt x="124" y="42"/>
                  <a:pt x="124" y="42"/>
                </a:cubicBezTo>
                <a:cubicBezTo>
                  <a:pt x="123" y="39"/>
                  <a:pt x="122" y="36"/>
                  <a:pt x="120" y="35"/>
                </a:cubicBezTo>
                <a:cubicBezTo>
                  <a:pt x="120" y="36"/>
                  <a:pt x="119" y="37"/>
                  <a:pt x="119" y="36"/>
                </a:cubicBezTo>
                <a:cubicBezTo>
                  <a:pt x="119" y="36"/>
                  <a:pt x="119" y="32"/>
                  <a:pt x="118" y="31"/>
                </a:cubicBezTo>
                <a:cubicBezTo>
                  <a:pt x="117" y="32"/>
                  <a:pt x="116" y="30"/>
                  <a:pt x="115" y="30"/>
                </a:cubicBezTo>
                <a:cubicBezTo>
                  <a:pt x="115" y="31"/>
                  <a:pt x="118" y="32"/>
                  <a:pt x="116" y="33"/>
                </a:cubicBezTo>
                <a:cubicBezTo>
                  <a:pt x="116" y="31"/>
                  <a:pt x="113" y="31"/>
                  <a:pt x="114" y="30"/>
                </a:cubicBezTo>
                <a:cubicBezTo>
                  <a:pt x="113" y="28"/>
                  <a:pt x="110" y="28"/>
                  <a:pt x="110" y="26"/>
                </a:cubicBezTo>
                <a:cubicBezTo>
                  <a:pt x="108" y="26"/>
                  <a:pt x="111" y="28"/>
                  <a:pt x="109" y="28"/>
                </a:cubicBezTo>
                <a:cubicBezTo>
                  <a:pt x="109" y="26"/>
                  <a:pt x="108" y="26"/>
                  <a:pt x="108" y="24"/>
                </a:cubicBezTo>
                <a:cubicBezTo>
                  <a:pt x="106" y="27"/>
                  <a:pt x="105" y="23"/>
                  <a:pt x="102" y="24"/>
                </a:cubicBezTo>
                <a:cubicBezTo>
                  <a:pt x="102" y="24"/>
                  <a:pt x="103" y="23"/>
                  <a:pt x="101" y="23"/>
                </a:cubicBezTo>
                <a:cubicBezTo>
                  <a:pt x="101" y="23"/>
                  <a:pt x="102" y="24"/>
                  <a:pt x="101" y="24"/>
                </a:cubicBezTo>
                <a:cubicBezTo>
                  <a:pt x="98" y="21"/>
                  <a:pt x="93" y="22"/>
                  <a:pt x="92" y="23"/>
                </a:cubicBezTo>
                <a:cubicBezTo>
                  <a:pt x="91" y="22"/>
                  <a:pt x="90" y="22"/>
                  <a:pt x="89" y="22"/>
                </a:cubicBezTo>
                <a:cubicBezTo>
                  <a:pt x="89" y="24"/>
                  <a:pt x="85" y="24"/>
                  <a:pt x="84" y="23"/>
                </a:cubicBezTo>
                <a:cubicBezTo>
                  <a:pt x="85" y="23"/>
                  <a:pt x="88" y="23"/>
                  <a:pt x="89" y="22"/>
                </a:cubicBezTo>
                <a:cubicBezTo>
                  <a:pt x="86" y="21"/>
                  <a:pt x="73" y="22"/>
                  <a:pt x="74" y="23"/>
                </a:cubicBezTo>
                <a:cubicBezTo>
                  <a:pt x="72" y="23"/>
                  <a:pt x="72" y="24"/>
                  <a:pt x="71" y="24"/>
                </a:cubicBezTo>
                <a:cubicBezTo>
                  <a:pt x="71" y="23"/>
                  <a:pt x="73" y="22"/>
                  <a:pt x="72" y="22"/>
                </a:cubicBezTo>
                <a:cubicBezTo>
                  <a:pt x="72" y="23"/>
                  <a:pt x="72" y="21"/>
                  <a:pt x="72" y="21"/>
                </a:cubicBezTo>
                <a:cubicBezTo>
                  <a:pt x="71" y="22"/>
                  <a:pt x="70" y="21"/>
                  <a:pt x="70" y="23"/>
                </a:cubicBezTo>
                <a:cubicBezTo>
                  <a:pt x="71" y="23"/>
                  <a:pt x="71" y="22"/>
                  <a:pt x="71" y="23"/>
                </a:cubicBezTo>
                <a:cubicBezTo>
                  <a:pt x="70" y="24"/>
                  <a:pt x="67" y="26"/>
                  <a:pt x="65" y="24"/>
                </a:cubicBezTo>
                <a:cubicBezTo>
                  <a:pt x="64" y="25"/>
                  <a:pt x="66" y="26"/>
                  <a:pt x="65" y="26"/>
                </a:cubicBezTo>
                <a:cubicBezTo>
                  <a:pt x="62" y="25"/>
                  <a:pt x="60" y="28"/>
                  <a:pt x="56" y="30"/>
                </a:cubicBezTo>
                <a:cubicBezTo>
                  <a:pt x="56" y="29"/>
                  <a:pt x="57" y="29"/>
                  <a:pt x="56" y="28"/>
                </a:cubicBezTo>
                <a:cubicBezTo>
                  <a:pt x="55" y="29"/>
                  <a:pt x="56" y="31"/>
                  <a:pt x="53" y="31"/>
                </a:cubicBezTo>
                <a:cubicBezTo>
                  <a:pt x="53" y="32"/>
                  <a:pt x="54" y="32"/>
                  <a:pt x="54" y="33"/>
                </a:cubicBezTo>
                <a:cubicBezTo>
                  <a:pt x="50" y="34"/>
                  <a:pt x="47" y="37"/>
                  <a:pt x="44" y="40"/>
                </a:cubicBezTo>
                <a:cubicBezTo>
                  <a:pt x="44" y="38"/>
                  <a:pt x="44" y="40"/>
                  <a:pt x="43" y="39"/>
                </a:cubicBezTo>
                <a:cubicBezTo>
                  <a:pt x="42" y="41"/>
                  <a:pt x="42" y="41"/>
                  <a:pt x="42" y="43"/>
                </a:cubicBezTo>
                <a:cubicBezTo>
                  <a:pt x="41" y="41"/>
                  <a:pt x="42" y="44"/>
                  <a:pt x="40" y="44"/>
                </a:cubicBezTo>
                <a:cubicBezTo>
                  <a:pt x="40" y="43"/>
                  <a:pt x="42" y="42"/>
                  <a:pt x="40" y="42"/>
                </a:cubicBezTo>
                <a:cubicBezTo>
                  <a:pt x="39" y="45"/>
                  <a:pt x="34" y="47"/>
                  <a:pt x="35" y="50"/>
                </a:cubicBezTo>
                <a:cubicBezTo>
                  <a:pt x="33" y="49"/>
                  <a:pt x="33" y="51"/>
                  <a:pt x="32" y="51"/>
                </a:cubicBezTo>
                <a:cubicBezTo>
                  <a:pt x="32" y="50"/>
                  <a:pt x="33" y="49"/>
                  <a:pt x="32" y="50"/>
                </a:cubicBezTo>
                <a:cubicBezTo>
                  <a:pt x="31" y="52"/>
                  <a:pt x="32" y="55"/>
                  <a:pt x="29" y="56"/>
                </a:cubicBezTo>
                <a:cubicBezTo>
                  <a:pt x="29" y="56"/>
                  <a:pt x="29" y="57"/>
                  <a:pt x="29" y="58"/>
                </a:cubicBezTo>
                <a:cubicBezTo>
                  <a:pt x="29" y="57"/>
                  <a:pt x="28" y="57"/>
                  <a:pt x="28" y="58"/>
                </a:cubicBezTo>
                <a:cubicBezTo>
                  <a:pt x="27" y="59"/>
                  <a:pt x="28" y="59"/>
                  <a:pt x="28" y="60"/>
                </a:cubicBezTo>
                <a:cubicBezTo>
                  <a:pt x="25" y="58"/>
                  <a:pt x="27" y="66"/>
                  <a:pt x="24" y="64"/>
                </a:cubicBezTo>
                <a:cubicBezTo>
                  <a:pt x="23" y="66"/>
                  <a:pt x="23" y="67"/>
                  <a:pt x="22" y="69"/>
                </a:cubicBezTo>
                <a:cubicBezTo>
                  <a:pt x="22" y="68"/>
                  <a:pt x="22" y="67"/>
                  <a:pt x="21" y="67"/>
                </a:cubicBezTo>
                <a:cubicBezTo>
                  <a:pt x="20" y="68"/>
                  <a:pt x="20" y="69"/>
                  <a:pt x="19" y="70"/>
                </a:cubicBezTo>
                <a:cubicBezTo>
                  <a:pt x="19" y="67"/>
                  <a:pt x="20" y="66"/>
                  <a:pt x="21" y="64"/>
                </a:cubicBezTo>
                <a:cubicBezTo>
                  <a:pt x="21" y="65"/>
                  <a:pt x="22" y="67"/>
                  <a:pt x="22" y="65"/>
                </a:cubicBezTo>
                <a:cubicBezTo>
                  <a:pt x="22" y="64"/>
                  <a:pt x="24" y="63"/>
                  <a:pt x="23" y="62"/>
                </a:cubicBezTo>
                <a:cubicBezTo>
                  <a:pt x="22" y="62"/>
                  <a:pt x="23" y="64"/>
                  <a:pt x="22" y="64"/>
                </a:cubicBezTo>
                <a:cubicBezTo>
                  <a:pt x="22" y="64"/>
                  <a:pt x="20" y="64"/>
                  <a:pt x="20" y="63"/>
                </a:cubicBezTo>
                <a:cubicBezTo>
                  <a:pt x="23" y="64"/>
                  <a:pt x="20" y="61"/>
                  <a:pt x="22" y="62"/>
                </a:cubicBezTo>
                <a:cubicBezTo>
                  <a:pt x="22" y="61"/>
                  <a:pt x="22" y="61"/>
                  <a:pt x="22" y="60"/>
                </a:cubicBezTo>
                <a:cubicBezTo>
                  <a:pt x="22" y="60"/>
                  <a:pt x="23" y="60"/>
                  <a:pt x="23" y="60"/>
                </a:cubicBezTo>
                <a:cubicBezTo>
                  <a:pt x="23" y="58"/>
                  <a:pt x="24" y="58"/>
                  <a:pt x="24" y="56"/>
                </a:cubicBezTo>
                <a:cubicBezTo>
                  <a:pt x="28" y="53"/>
                  <a:pt x="31" y="48"/>
                  <a:pt x="35" y="46"/>
                </a:cubicBezTo>
                <a:cubicBezTo>
                  <a:pt x="35" y="45"/>
                  <a:pt x="34" y="44"/>
                  <a:pt x="33" y="44"/>
                </a:cubicBezTo>
                <a:cubicBezTo>
                  <a:pt x="33" y="46"/>
                  <a:pt x="31" y="45"/>
                  <a:pt x="30" y="47"/>
                </a:cubicBezTo>
                <a:cubicBezTo>
                  <a:pt x="30" y="46"/>
                  <a:pt x="27" y="47"/>
                  <a:pt x="27" y="47"/>
                </a:cubicBezTo>
                <a:cubicBezTo>
                  <a:pt x="27" y="47"/>
                  <a:pt x="28" y="47"/>
                  <a:pt x="28" y="48"/>
                </a:cubicBezTo>
                <a:cubicBezTo>
                  <a:pt x="25" y="47"/>
                  <a:pt x="25" y="53"/>
                  <a:pt x="21" y="55"/>
                </a:cubicBezTo>
                <a:cubicBezTo>
                  <a:pt x="20" y="58"/>
                  <a:pt x="18" y="64"/>
                  <a:pt x="16" y="68"/>
                </a:cubicBezTo>
                <a:cubicBezTo>
                  <a:pt x="16" y="69"/>
                  <a:pt x="17" y="74"/>
                  <a:pt x="15" y="75"/>
                </a:cubicBezTo>
                <a:cubicBezTo>
                  <a:pt x="15" y="74"/>
                  <a:pt x="16" y="74"/>
                  <a:pt x="16" y="73"/>
                </a:cubicBezTo>
                <a:cubicBezTo>
                  <a:pt x="13" y="73"/>
                  <a:pt x="15" y="76"/>
                  <a:pt x="14" y="76"/>
                </a:cubicBezTo>
                <a:cubicBezTo>
                  <a:pt x="16" y="77"/>
                  <a:pt x="14" y="77"/>
                  <a:pt x="16" y="78"/>
                </a:cubicBezTo>
                <a:cubicBezTo>
                  <a:pt x="17" y="78"/>
                  <a:pt x="16" y="76"/>
                  <a:pt x="17" y="77"/>
                </a:cubicBezTo>
                <a:cubicBezTo>
                  <a:pt x="16" y="75"/>
                  <a:pt x="18" y="74"/>
                  <a:pt x="19" y="72"/>
                </a:cubicBezTo>
                <a:cubicBezTo>
                  <a:pt x="19" y="72"/>
                  <a:pt x="18" y="72"/>
                  <a:pt x="18" y="72"/>
                </a:cubicBezTo>
                <a:cubicBezTo>
                  <a:pt x="18" y="71"/>
                  <a:pt x="18" y="71"/>
                  <a:pt x="19" y="71"/>
                </a:cubicBezTo>
                <a:cubicBezTo>
                  <a:pt x="19" y="72"/>
                  <a:pt x="18" y="72"/>
                  <a:pt x="19" y="72"/>
                </a:cubicBezTo>
                <a:cubicBezTo>
                  <a:pt x="20" y="70"/>
                  <a:pt x="20" y="68"/>
                  <a:pt x="21" y="68"/>
                </a:cubicBezTo>
                <a:cubicBezTo>
                  <a:pt x="21" y="69"/>
                  <a:pt x="23" y="69"/>
                  <a:pt x="22" y="70"/>
                </a:cubicBezTo>
                <a:cubicBezTo>
                  <a:pt x="21" y="70"/>
                  <a:pt x="21" y="70"/>
                  <a:pt x="21" y="71"/>
                </a:cubicBezTo>
                <a:cubicBezTo>
                  <a:pt x="23" y="71"/>
                  <a:pt x="20" y="73"/>
                  <a:pt x="22" y="74"/>
                </a:cubicBezTo>
                <a:cubicBezTo>
                  <a:pt x="21" y="75"/>
                  <a:pt x="18" y="77"/>
                  <a:pt x="17" y="78"/>
                </a:cubicBezTo>
                <a:cubicBezTo>
                  <a:pt x="18" y="78"/>
                  <a:pt x="19" y="79"/>
                  <a:pt x="19" y="79"/>
                </a:cubicBezTo>
                <a:cubicBezTo>
                  <a:pt x="19" y="79"/>
                  <a:pt x="19" y="82"/>
                  <a:pt x="18" y="85"/>
                </a:cubicBezTo>
                <a:cubicBezTo>
                  <a:pt x="18" y="85"/>
                  <a:pt x="18" y="86"/>
                  <a:pt x="18" y="87"/>
                </a:cubicBezTo>
                <a:cubicBezTo>
                  <a:pt x="17" y="89"/>
                  <a:pt x="17" y="91"/>
                  <a:pt x="17" y="92"/>
                </a:cubicBezTo>
                <a:cubicBezTo>
                  <a:pt x="17" y="93"/>
                  <a:pt x="15" y="95"/>
                  <a:pt x="15" y="95"/>
                </a:cubicBezTo>
                <a:cubicBezTo>
                  <a:pt x="15" y="95"/>
                  <a:pt x="16" y="96"/>
                  <a:pt x="16" y="96"/>
                </a:cubicBezTo>
                <a:cubicBezTo>
                  <a:pt x="17" y="99"/>
                  <a:pt x="15" y="103"/>
                  <a:pt x="15" y="106"/>
                </a:cubicBezTo>
                <a:cubicBezTo>
                  <a:pt x="15" y="106"/>
                  <a:pt x="15" y="107"/>
                  <a:pt x="15" y="108"/>
                </a:cubicBezTo>
                <a:cubicBezTo>
                  <a:pt x="15" y="108"/>
                  <a:pt x="17" y="108"/>
                  <a:pt x="16" y="109"/>
                </a:cubicBezTo>
                <a:cubicBezTo>
                  <a:pt x="18" y="109"/>
                  <a:pt x="15" y="111"/>
                  <a:pt x="17" y="109"/>
                </a:cubicBezTo>
                <a:cubicBezTo>
                  <a:pt x="17" y="112"/>
                  <a:pt x="19" y="113"/>
                  <a:pt x="17" y="115"/>
                </a:cubicBezTo>
                <a:cubicBezTo>
                  <a:pt x="17" y="114"/>
                  <a:pt x="18" y="112"/>
                  <a:pt x="16" y="111"/>
                </a:cubicBezTo>
                <a:cubicBezTo>
                  <a:pt x="17" y="115"/>
                  <a:pt x="17" y="123"/>
                  <a:pt x="20" y="125"/>
                </a:cubicBezTo>
                <a:cubicBezTo>
                  <a:pt x="18" y="127"/>
                  <a:pt x="24" y="132"/>
                  <a:pt x="21" y="132"/>
                </a:cubicBezTo>
                <a:cubicBezTo>
                  <a:pt x="22" y="134"/>
                  <a:pt x="24" y="134"/>
                  <a:pt x="24" y="138"/>
                </a:cubicBezTo>
                <a:cubicBezTo>
                  <a:pt x="26" y="138"/>
                  <a:pt x="23" y="137"/>
                  <a:pt x="25" y="137"/>
                </a:cubicBezTo>
                <a:cubicBezTo>
                  <a:pt x="25" y="137"/>
                  <a:pt x="25" y="138"/>
                  <a:pt x="26" y="138"/>
                </a:cubicBezTo>
                <a:cubicBezTo>
                  <a:pt x="25" y="138"/>
                  <a:pt x="24" y="138"/>
                  <a:pt x="24" y="139"/>
                </a:cubicBezTo>
                <a:cubicBezTo>
                  <a:pt x="28" y="142"/>
                  <a:pt x="27" y="148"/>
                  <a:pt x="31" y="151"/>
                </a:cubicBezTo>
                <a:cubicBezTo>
                  <a:pt x="31" y="151"/>
                  <a:pt x="31" y="150"/>
                  <a:pt x="30" y="150"/>
                </a:cubicBezTo>
                <a:cubicBezTo>
                  <a:pt x="33" y="157"/>
                  <a:pt x="39" y="160"/>
                  <a:pt x="40" y="167"/>
                </a:cubicBezTo>
                <a:cubicBezTo>
                  <a:pt x="44" y="168"/>
                  <a:pt x="44" y="171"/>
                  <a:pt x="45" y="175"/>
                </a:cubicBezTo>
                <a:cubicBezTo>
                  <a:pt x="45" y="172"/>
                  <a:pt x="46" y="177"/>
                  <a:pt x="47" y="174"/>
                </a:cubicBezTo>
                <a:cubicBezTo>
                  <a:pt x="47" y="176"/>
                  <a:pt x="47" y="175"/>
                  <a:pt x="47" y="177"/>
                </a:cubicBezTo>
                <a:cubicBezTo>
                  <a:pt x="51" y="178"/>
                  <a:pt x="50" y="183"/>
                  <a:pt x="54" y="186"/>
                </a:cubicBezTo>
                <a:cubicBezTo>
                  <a:pt x="54" y="186"/>
                  <a:pt x="54" y="185"/>
                  <a:pt x="54" y="185"/>
                </a:cubicBezTo>
                <a:cubicBezTo>
                  <a:pt x="55" y="188"/>
                  <a:pt x="58" y="188"/>
                  <a:pt x="59" y="191"/>
                </a:cubicBezTo>
                <a:cubicBezTo>
                  <a:pt x="58" y="191"/>
                  <a:pt x="57" y="190"/>
                  <a:pt x="57" y="191"/>
                </a:cubicBezTo>
                <a:cubicBezTo>
                  <a:pt x="59" y="191"/>
                  <a:pt x="59" y="193"/>
                  <a:pt x="62" y="191"/>
                </a:cubicBezTo>
                <a:cubicBezTo>
                  <a:pt x="60" y="193"/>
                  <a:pt x="62" y="195"/>
                  <a:pt x="63" y="193"/>
                </a:cubicBezTo>
                <a:cubicBezTo>
                  <a:pt x="64" y="198"/>
                  <a:pt x="71" y="202"/>
                  <a:pt x="71" y="205"/>
                </a:cubicBezTo>
                <a:cubicBezTo>
                  <a:pt x="72" y="205"/>
                  <a:pt x="72" y="204"/>
                  <a:pt x="73" y="204"/>
                </a:cubicBezTo>
                <a:cubicBezTo>
                  <a:pt x="73" y="205"/>
                  <a:pt x="74" y="206"/>
                  <a:pt x="75" y="207"/>
                </a:cubicBezTo>
                <a:cubicBezTo>
                  <a:pt x="74" y="207"/>
                  <a:pt x="74" y="206"/>
                  <a:pt x="74" y="207"/>
                </a:cubicBezTo>
                <a:cubicBezTo>
                  <a:pt x="75" y="208"/>
                  <a:pt x="75" y="208"/>
                  <a:pt x="77" y="208"/>
                </a:cubicBezTo>
                <a:cubicBezTo>
                  <a:pt x="76" y="209"/>
                  <a:pt x="76" y="210"/>
                  <a:pt x="77" y="209"/>
                </a:cubicBezTo>
                <a:cubicBezTo>
                  <a:pt x="77" y="212"/>
                  <a:pt x="85" y="212"/>
                  <a:pt x="83" y="216"/>
                </a:cubicBezTo>
                <a:cubicBezTo>
                  <a:pt x="85" y="216"/>
                  <a:pt x="86" y="217"/>
                  <a:pt x="87" y="218"/>
                </a:cubicBezTo>
                <a:cubicBezTo>
                  <a:pt x="86" y="218"/>
                  <a:pt x="86" y="217"/>
                  <a:pt x="86" y="218"/>
                </a:cubicBezTo>
                <a:cubicBezTo>
                  <a:pt x="88" y="218"/>
                  <a:pt x="88" y="218"/>
                  <a:pt x="88" y="218"/>
                </a:cubicBezTo>
                <a:cubicBezTo>
                  <a:pt x="87" y="220"/>
                  <a:pt x="89" y="222"/>
                  <a:pt x="90" y="223"/>
                </a:cubicBezTo>
                <a:cubicBezTo>
                  <a:pt x="90" y="222"/>
                  <a:pt x="90" y="222"/>
                  <a:pt x="91" y="223"/>
                </a:cubicBezTo>
                <a:cubicBezTo>
                  <a:pt x="92" y="221"/>
                  <a:pt x="89" y="221"/>
                  <a:pt x="90" y="221"/>
                </a:cubicBezTo>
                <a:cubicBezTo>
                  <a:pt x="94" y="222"/>
                  <a:pt x="92" y="225"/>
                  <a:pt x="94" y="224"/>
                </a:cubicBezTo>
                <a:cubicBezTo>
                  <a:pt x="95" y="226"/>
                  <a:pt x="98" y="227"/>
                  <a:pt x="97" y="229"/>
                </a:cubicBezTo>
                <a:cubicBezTo>
                  <a:pt x="98" y="229"/>
                  <a:pt x="98" y="228"/>
                  <a:pt x="98" y="228"/>
                </a:cubicBezTo>
                <a:cubicBezTo>
                  <a:pt x="99" y="229"/>
                  <a:pt x="98" y="229"/>
                  <a:pt x="98" y="231"/>
                </a:cubicBezTo>
                <a:cubicBezTo>
                  <a:pt x="100" y="232"/>
                  <a:pt x="99" y="231"/>
                  <a:pt x="100" y="230"/>
                </a:cubicBezTo>
                <a:cubicBezTo>
                  <a:pt x="99" y="233"/>
                  <a:pt x="102" y="231"/>
                  <a:pt x="101" y="233"/>
                </a:cubicBezTo>
                <a:cubicBezTo>
                  <a:pt x="104" y="235"/>
                  <a:pt x="102" y="234"/>
                  <a:pt x="102" y="232"/>
                </a:cubicBezTo>
                <a:cubicBezTo>
                  <a:pt x="102" y="234"/>
                  <a:pt x="105" y="234"/>
                  <a:pt x="103" y="235"/>
                </a:cubicBezTo>
                <a:cubicBezTo>
                  <a:pt x="104" y="236"/>
                  <a:pt x="105" y="237"/>
                  <a:pt x="106" y="236"/>
                </a:cubicBezTo>
                <a:cubicBezTo>
                  <a:pt x="105" y="236"/>
                  <a:pt x="105" y="237"/>
                  <a:pt x="106" y="238"/>
                </a:cubicBezTo>
                <a:cubicBezTo>
                  <a:pt x="106" y="237"/>
                  <a:pt x="106" y="237"/>
                  <a:pt x="107" y="237"/>
                </a:cubicBezTo>
                <a:cubicBezTo>
                  <a:pt x="108" y="237"/>
                  <a:pt x="108" y="241"/>
                  <a:pt x="110" y="239"/>
                </a:cubicBezTo>
                <a:cubicBezTo>
                  <a:pt x="108" y="241"/>
                  <a:pt x="113" y="241"/>
                  <a:pt x="110" y="242"/>
                </a:cubicBezTo>
                <a:cubicBezTo>
                  <a:pt x="112" y="243"/>
                  <a:pt x="111" y="241"/>
                  <a:pt x="112" y="241"/>
                </a:cubicBezTo>
                <a:cubicBezTo>
                  <a:pt x="111" y="243"/>
                  <a:pt x="117" y="243"/>
                  <a:pt x="116" y="246"/>
                </a:cubicBezTo>
                <a:cubicBezTo>
                  <a:pt x="120" y="246"/>
                  <a:pt x="121" y="249"/>
                  <a:pt x="125" y="250"/>
                </a:cubicBezTo>
                <a:cubicBezTo>
                  <a:pt x="126" y="254"/>
                  <a:pt x="132" y="256"/>
                  <a:pt x="133" y="258"/>
                </a:cubicBezTo>
                <a:cubicBezTo>
                  <a:pt x="138" y="262"/>
                  <a:pt x="146" y="268"/>
                  <a:pt x="150" y="272"/>
                </a:cubicBezTo>
                <a:cubicBezTo>
                  <a:pt x="151" y="271"/>
                  <a:pt x="151" y="273"/>
                  <a:pt x="152" y="272"/>
                </a:cubicBezTo>
                <a:cubicBezTo>
                  <a:pt x="157" y="279"/>
                  <a:pt x="167" y="281"/>
                  <a:pt x="173" y="287"/>
                </a:cubicBezTo>
                <a:cubicBezTo>
                  <a:pt x="172" y="287"/>
                  <a:pt x="172" y="284"/>
                  <a:pt x="171" y="286"/>
                </a:cubicBezTo>
                <a:cubicBezTo>
                  <a:pt x="172" y="287"/>
                  <a:pt x="172" y="288"/>
                  <a:pt x="173" y="288"/>
                </a:cubicBezTo>
                <a:cubicBezTo>
                  <a:pt x="173" y="288"/>
                  <a:pt x="173" y="287"/>
                  <a:pt x="174" y="288"/>
                </a:cubicBezTo>
                <a:cubicBezTo>
                  <a:pt x="174" y="285"/>
                  <a:pt x="176" y="287"/>
                  <a:pt x="178" y="286"/>
                </a:cubicBezTo>
                <a:cubicBezTo>
                  <a:pt x="178" y="289"/>
                  <a:pt x="186" y="289"/>
                  <a:pt x="185" y="292"/>
                </a:cubicBezTo>
                <a:cubicBezTo>
                  <a:pt x="187" y="293"/>
                  <a:pt x="186" y="292"/>
                  <a:pt x="186" y="291"/>
                </a:cubicBezTo>
                <a:cubicBezTo>
                  <a:pt x="187" y="292"/>
                  <a:pt x="189" y="292"/>
                  <a:pt x="187" y="293"/>
                </a:cubicBezTo>
                <a:cubicBezTo>
                  <a:pt x="189" y="292"/>
                  <a:pt x="189" y="294"/>
                  <a:pt x="191" y="294"/>
                </a:cubicBezTo>
                <a:cubicBezTo>
                  <a:pt x="190" y="291"/>
                  <a:pt x="187" y="289"/>
                  <a:pt x="185" y="287"/>
                </a:cubicBezTo>
                <a:cubicBezTo>
                  <a:pt x="185" y="286"/>
                  <a:pt x="184" y="285"/>
                  <a:pt x="185" y="285"/>
                </a:cubicBezTo>
                <a:cubicBezTo>
                  <a:pt x="187" y="286"/>
                  <a:pt x="189" y="286"/>
                  <a:pt x="189" y="288"/>
                </a:cubicBezTo>
                <a:cubicBezTo>
                  <a:pt x="189" y="288"/>
                  <a:pt x="188" y="287"/>
                  <a:pt x="188" y="289"/>
                </a:cubicBezTo>
                <a:cubicBezTo>
                  <a:pt x="191" y="290"/>
                  <a:pt x="190" y="287"/>
                  <a:pt x="192" y="287"/>
                </a:cubicBezTo>
                <a:cubicBezTo>
                  <a:pt x="190" y="288"/>
                  <a:pt x="191" y="289"/>
                  <a:pt x="190" y="290"/>
                </a:cubicBezTo>
                <a:cubicBezTo>
                  <a:pt x="190" y="290"/>
                  <a:pt x="190" y="290"/>
                  <a:pt x="190" y="291"/>
                </a:cubicBezTo>
                <a:cubicBezTo>
                  <a:pt x="191" y="291"/>
                  <a:pt x="191" y="290"/>
                  <a:pt x="193" y="291"/>
                </a:cubicBezTo>
                <a:cubicBezTo>
                  <a:pt x="195" y="288"/>
                  <a:pt x="195" y="286"/>
                  <a:pt x="197" y="285"/>
                </a:cubicBezTo>
                <a:cubicBezTo>
                  <a:pt x="196" y="284"/>
                  <a:pt x="200" y="279"/>
                  <a:pt x="201" y="280"/>
                </a:cubicBezTo>
                <a:cubicBezTo>
                  <a:pt x="201" y="279"/>
                  <a:pt x="200" y="280"/>
                  <a:pt x="200" y="279"/>
                </a:cubicBezTo>
                <a:cubicBezTo>
                  <a:pt x="201" y="277"/>
                  <a:pt x="201" y="276"/>
                  <a:pt x="203" y="275"/>
                </a:cubicBezTo>
                <a:cubicBezTo>
                  <a:pt x="201" y="275"/>
                  <a:pt x="203" y="274"/>
                  <a:pt x="203" y="274"/>
                </a:cubicBezTo>
                <a:cubicBezTo>
                  <a:pt x="201" y="274"/>
                  <a:pt x="201" y="277"/>
                  <a:pt x="199" y="278"/>
                </a:cubicBezTo>
                <a:cubicBezTo>
                  <a:pt x="202" y="272"/>
                  <a:pt x="208" y="266"/>
                  <a:pt x="210" y="261"/>
                </a:cubicBezTo>
                <a:cubicBezTo>
                  <a:pt x="209" y="260"/>
                  <a:pt x="209" y="262"/>
                  <a:pt x="209" y="261"/>
                </a:cubicBezTo>
                <a:cubicBezTo>
                  <a:pt x="211" y="260"/>
                  <a:pt x="211" y="257"/>
                  <a:pt x="212" y="258"/>
                </a:cubicBezTo>
                <a:cubicBezTo>
                  <a:pt x="211" y="257"/>
                  <a:pt x="213" y="257"/>
                  <a:pt x="213" y="257"/>
                </a:cubicBezTo>
                <a:cubicBezTo>
                  <a:pt x="213" y="256"/>
                  <a:pt x="213" y="256"/>
                  <a:pt x="212" y="255"/>
                </a:cubicBezTo>
                <a:cubicBezTo>
                  <a:pt x="213" y="255"/>
                  <a:pt x="213" y="255"/>
                  <a:pt x="213" y="255"/>
                </a:cubicBezTo>
                <a:cubicBezTo>
                  <a:pt x="214" y="255"/>
                  <a:pt x="214" y="258"/>
                  <a:pt x="215" y="256"/>
                </a:cubicBezTo>
                <a:cubicBezTo>
                  <a:pt x="213" y="255"/>
                  <a:pt x="215" y="253"/>
                  <a:pt x="214" y="253"/>
                </a:cubicBezTo>
                <a:cubicBezTo>
                  <a:pt x="215" y="251"/>
                  <a:pt x="216" y="249"/>
                  <a:pt x="218" y="250"/>
                </a:cubicBezTo>
                <a:cubicBezTo>
                  <a:pt x="218" y="248"/>
                  <a:pt x="217" y="249"/>
                  <a:pt x="217" y="248"/>
                </a:cubicBezTo>
                <a:cubicBezTo>
                  <a:pt x="217" y="248"/>
                  <a:pt x="216" y="248"/>
                  <a:pt x="216" y="248"/>
                </a:cubicBezTo>
                <a:cubicBezTo>
                  <a:pt x="218" y="246"/>
                  <a:pt x="220" y="245"/>
                  <a:pt x="218" y="244"/>
                </a:cubicBezTo>
                <a:cubicBezTo>
                  <a:pt x="221" y="241"/>
                  <a:pt x="221" y="238"/>
                  <a:pt x="223" y="237"/>
                </a:cubicBezTo>
                <a:cubicBezTo>
                  <a:pt x="223" y="237"/>
                  <a:pt x="222" y="237"/>
                  <a:pt x="222" y="237"/>
                </a:cubicBezTo>
                <a:cubicBezTo>
                  <a:pt x="222" y="235"/>
                  <a:pt x="225" y="234"/>
                  <a:pt x="223" y="233"/>
                </a:cubicBezTo>
                <a:cubicBezTo>
                  <a:pt x="224" y="232"/>
                  <a:pt x="226" y="233"/>
                  <a:pt x="225" y="232"/>
                </a:cubicBezTo>
                <a:cubicBezTo>
                  <a:pt x="225" y="232"/>
                  <a:pt x="225" y="233"/>
                  <a:pt x="224" y="232"/>
                </a:cubicBezTo>
                <a:cubicBezTo>
                  <a:pt x="224" y="229"/>
                  <a:pt x="228" y="229"/>
                  <a:pt x="228" y="227"/>
                </a:cubicBezTo>
                <a:cubicBezTo>
                  <a:pt x="228" y="228"/>
                  <a:pt x="226" y="228"/>
                  <a:pt x="226" y="227"/>
                </a:cubicBezTo>
                <a:cubicBezTo>
                  <a:pt x="229" y="227"/>
                  <a:pt x="228" y="221"/>
                  <a:pt x="230" y="222"/>
                </a:cubicBezTo>
                <a:cubicBezTo>
                  <a:pt x="231" y="219"/>
                  <a:pt x="231" y="220"/>
                  <a:pt x="231" y="217"/>
                </a:cubicBezTo>
                <a:cubicBezTo>
                  <a:pt x="232" y="219"/>
                  <a:pt x="232" y="216"/>
                  <a:pt x="233" y="216"/>
                </a:cubicBezTo>
                <a:cubicBezTo>
                  <a:pt x="233" y="216"/>
                  <a:pt x="232" y="215"/>
                  <a:pt x="233" y="215"/>
                </a:cubicBezTo>
                <a:cubicBezTo>
                  <a:pt x="235" y="215"/>
                  <a:pt x="232" y="211"/>
                  <a:pt x="234" y="212"/>
                </a:cubicBezTo>
                <a:cubicBezTo>
                  <a:pt x="234" y="212"/>
                  <a:pt x="234" y="212"/>
                  <a:pt x="234" y="213"/>
                </a:cubicBezTo>
                <a:cubicBezTo>
                  <a:pt x="235" y="212"/>
                  <a:pt x="237" y="211"/>
                  <a:pt x="236" y="210"/>
                </a:cubicBezTo>
                <a:cubicBezTo>
                  <a:pt x="236" y="211"/>
                  <a:pt x="235" y="212"/>
                  <a:pt x="235" y="211"/>
                </a:cubicBezTo>
                <a:cubicBezTo>
                  <a:pt x="237" y="209"/>
                  <a:pt x="235" y="208"/>
                  <a:pt x="238" y="207"/>
                </a:cubicBezTo>
                <a:cubicBezTo>
                  <a:pt x="236" y="205"/>
                  <a:pt x="239" y="205"/>
                  <a:pt x="238" y="206"/>
                </a:cubicBezTo>
                <a:cubicBezTo>
                  <a:pt x="239" y="205"/>
                  <a:pt x="237" y="203"/>
                  <a:pt x="239" y="204"/>
                </a:cubicBezTo>
                <a:cubicBezTo>
                  <a:pt x="239" y="204"/>
                  <a:pt x="238" y="203"/>
                  <a:pt x="238" y="203"/>
                </a:cubicBezTo>
                <a:cubicBezTo>
                  <a:pt x="239" y="201"/>
                  <a:pt x="240" y="201"/>
                  <a:pt x="241" y="201"/>
                </a:cubicBezTo>
                <a:cubicBezTo>
                  <a:pt x="241" y="201"/>
                  <a:pt x="241" y="200"/>
                  <a:pt x="240" y="199"/>
                </a:cubicBezTo>
                <a:cubicBezTo>
                  <a:pt x="241" y="199"/>
                  <a:pt x="241" y="199"/>
                  <a:pt x="242" y="200"/>
                </a:cubicBezTo>
                <a:cubicBezTo>
                  <a:pt x="241" y="198"/>
                  <a:pt x="242" y="196"/>
                  <a:pt x="243" y="198"/>
                </a:cubicBezTo>
                <a:cubicBezTo>
                  <a:pt x="244" y="197"/>
                  <a:pt x="242" y="197"/>
                  <a:pt x="242" y="196"/>
                </a:cubicBezTo>
                <a:cubicBezTo>
                  <a:pt x="243" y="197"/>
                  <a:pt x="244" y="196"/>
                  <a:pt x="244" y="195"/>
                </a:cubicBezTo>
                <a:cubicBezTo>
                  <a:pt x="244" y="196"/>
                  <a:pt x="243" y="196"/>
                  <a:pt x="243" y="195"/>
                </a:cubicBezTo>
                <a:cubicBezTo>
                  <a:pt x="245" y="192"/>
                  <a:pt x="245" y="187"/>
                  <a:pt x="248" y="185"/>
                </a:cubicBezTo>
                <a:cubicBezTo>
                  <a:pt x="248" y="180"/>
                  <a:pt x="249" y="175"/>
                  <a:pt x="252" y="174"/>
                </a:cubicBezTo>
                <a:cubicBezTo>
                  <a:pt x="252" y="176"/>
                  <a:pt x="250" y="177"/>
                  <a:pt x="250" y="177"/>
                </a:cubicBezTo>
                <a:cubicBezTo>
                  <a:pt x="250" y="178"/>
                  <a:pt x="251" y="177"/>
                  <a:pt x="251" y="178"/>
                </a:cubicBezTo>
                <a:cubicBezTo>
                  <a:pt x="250" y="179"/>
                  <a:pt x="250" y="177"/>
                  <a:pt x="249" y="179"/>
                </a:cubicBezTo>
                <a:cubicBezTo>
                  <a:pt x="252" y="179"/>
                  <a:pt x="249" y="180"/>
                  <a:pt x="250" y="180"/>
                </a:cubicBezTo>
                <a:cubicBezTo>
                  <a:pt x="251" y="179"/>
                  <a:pt x="252" y="177"/>
                  <a:pt x="252" y="179"/>
                </a:cubicBezTo>
                <a:cubicBezTo>
                  <a:pt x="253" y="177"/>
                  <a:pt x="253" y="177"/>
                  <a:pt x="252" y="177"/>
                </a:cubicBezTo>
                <a:cubicBezTo>
                  <a:pt x="254" y="177"/>
                  <a:pt x="255" y="173"/>
                  <a:pt x="256" y="170"/>
                </a:cubicBezTo>
                <a:cubicBezTo>
                  <a:pt x="255" y="173"/>
                  <a:pt x="257" y="170"/>
                  <a:pt x="257" y="170"/>
                </a:cubicBezTo>
                <a:cubicBezTo>
                  <a:pt x="256" y="174"/>
                  <a:pt x="252" y="179"/>
                  <a:pt x="253" y="183"/>
                </a:cubicBezTo>
                <a:cubicBezTo>
                  <a:pt x="251" y="183"/>
                  <a:pt x="251" y="185"/>
                  <a:pt x="251" y="186"/>
                </a:cubicBezTo>
                <a:cubicBezTo>
                  <a:pt x="250" y="185"/>
                  <a:pt x="250" y="187"/>
                  <a:pt x="250" y="189"/>
                </a:cubicBezTo>
                <a:cubicBezTo>
                  <a:pt x="248" y="187"/>
                  <a:pt x="249" y="193"/>
                  <a:pt x="247" y="191"/>
                </a:cubicBezTo>
                <a:cubicBezTo>
                  <a:pt x="248" y="193"/>
                  <a:pt x="247" y="194"/>
                  <a:pt x="246" y="197"/>
                </a:cubicBezTo>
                <a:cubicBezTo>
                  <a:pt x="247" y="197"/>
                  <a:pt x="247" y="197"/>
                  <a:pt x="247" y="197"/>
                </a:cubicBezTo>
                <a:cubicBezTo>
                  <a:pt x="247" y="197"/>
                  <a:pt x="247" y="197"/>
                  <a:pt x="247" y="197"/>
                </a:cubicBezTo>
                <a:cubicBezTo>
                  <a:pt x="249" y="191"/>
                  <a:pt x="252" y="187"/>
                  <a:pt x="254" y="184"/>
                </a:cubicBezTo>
                <a:cubicBezTo>
                  <a:pt x="253" y="184"/>
                  <a:pt x="252" y="186"/>
                  <a:pt x="252" y="185"/>
                </a:cubicBezTo>
                <a:cubicBezTo>
                  <a:pt x="253" y="184"/>
                  <a:pt x="254" y="183"/>
                  <a:pt x="255" y="182"/>
                </a:cubicBezTo>
                <a:cubicBezTo>
                  <a:pt x="255" y="182"/>
                  <a:pt x="254" y="182"/>
                  <a:pt x="254" y="181"/>
                </a:cubicBezTo>
                <a:cubicBezTo>
                  <a:pt x="256" y="181"/>
                  <a:pt x="256" y="179"/>
                  <a:pt x="255" y="179"/>
                </a:cubicBezTo>
                <a:cubicBezTo>
                  <a:pt x="256" y="178"/>
                  <a:pt x="254" y="178"/>
                  <a:pt x="256" y="178"/>
                </a:cubicBezTo>
                <a:cubicBezTo>
                  <a:pt x="256" y="178"/>
                  <a:pt x="257" y="178"/>
                  <a:pt x="257" y="179"/>
                </a:cubicBezTo>
                <a:cubicBezTo>
                  <a:pt x="257" y="177"/>
                  <a:pt x="254" y="175"/>
                  <a:pt x="257" y="175"/>
                </a:cubicBezTo>
                <a:cubicBezTo>
                  <a:pt x="256" y="175"/>
                  <a:pt x="256" y="176"/>
                  <a:pt x="257" y="177"/>
                </a:cubicBezTo>
                <a:cubicBezTo>
                  <a:pt x="258" y="175"/>
                  <a:pt x="257" y="175"/>
                  <a:pt x="257" y="173"/>
                </a:cubicBezTo>
                <a:cubicBezTo>
                  <a:pt x="258" y="173"/>
                  <a:pt x="257" y="170"/>
                  <a:pt x="258" y="169"/>
                </a:cubicBezTo>
                <a:cubicBezTo>
                  <a:pt x="258" y="169"/>
                  <a:pt x="257" y="169"/>
                  <a:pt x="257" y="168"/>
                </a:cubicBezTo>
                <a:cubicBezTo>
                  <a:pt x="257" y="167"/>
                  <a:pt x="257" y="167"/>
                  <a:pt x="257" y="167"/>
                </a:cubicBezTo>
                <a:cubicBezTo>
                  <a:pt x="259" y="167"/>
                  <a:pt x="258" y="164"/>
                  <a:pt x="260" y="165"/>
                </a:cubicBezTo>
                <a:cubicBezTo>
                  <a:pt x="260" y="165"/>
                  <a:pt x="260" y="166"/>
                  <a:pt x="260" y="166"/>
                </a:cubicBezTo>
                <a:cubicBezTo>
                  <a:pt x="261" y="164"/>
                  <a:pt x="262" y="161"/>
                  <a:pt x="264" y="162"/>
                </a:cubicBezTo>
                <a:cubicBezTo>
                  <a:pt x="263" y="161"/>
                  <a:pt x="262" y="161"/>
                  <a:pt x="261" y="160"/>
                </a:cubicBezTo>
                <a:cubicBezTo>
                  <a:pt x="262" y="160"/>
                  <a:pt x="264" y="160"/>
                  <a:pt x="264" y="159"/>
                </a:cubicBezTo>
                <a:cubicBezTo>
                  <a:pt x="263" y="159"/>
                  <a:pt x="262" y="160"/>
                  <a:pt x="262" y="159"/>
                </a:cubicBezTo>
                <a:cubicBezTo>
                  <a:pt x="264" y="159"/>
                  <a:pt x="263" y="159"/>
                  <a:pt x="262" y="158"/>
                </a:cubicBezTo>
                <a:cubicBezTo>
                  <a:pt x="264" y="158"/>
                  <a:pt x="264" y="156"/>
                  <a:pt x="265" y="156"/>
                </a:cubicBezTo>
                <a:cubicBezTo>
                  <a:pt x="264" y="155"/>
                  <a:pt x="265" y="154"/>
                  <a:pt x="265" y="152"/>
                </a:cubicBezTo>
                <a:cubicBezTo>
                  <a:pt x="265" y="153"/>
                  <a:pt x="266" y="154"/>
                  <a:pt x="267" y="155"/>
                </a:cubicBezTo>
                <a:cubicBezTo>
                  <a:pt x="266" y="153"/>
                  <a:pt x="268" y="153"/>
                  <a:pt x="267" y="152"/>
                </a:cubicBezTo>
                <a:cubicBezTo>
                  <a:pt x="266" y="153"/>
                  <a:pt x="267" y="153"/>
                  <a:pt x="266" y="153"/>
                </a:cubicBezTo>
                <a:cubicBezTo>
                  <a:pt x="266" y="152"/>
                  <a:pt x="265" y="149"/>
                  <a:pt x="268" y="150"/>
                </a:cubicBezTo>
                <a:cubicBezTo>
                  <a:pt x="268" y="148"/>
                  <a:pt x="265" y="148"/>
                  <a:pt x="267" y="147"/>
                </a:cubicBezTo>
                <a:cubicBezTo>
                  <a:pt x="267" y="148"/>
                  <a:pt x="269" y="148"/>
                  <a:pt x="269" y="147"/>
                </a:cubicBezTo>
                <a:cubicBezTo>
                  <a:pt x="267" y="145"/>
                  <a:pt x="269" y="145"/>
                  <a:pt x="270" y="144"/>
                </a:cubicBezTo>
                <a:cubicBezTo>
                  <a:pt x="269" y="144"/>
                  <a:pt x="268" y="144"/>
                  <a:pt x="268" y="143"/>
                </a:cubicBezTo>
                <a:cubicBezTo>
                  <a:pt x="272" y="144"/>
                  <a:pt x="273" y="136"/>
                  <a:pt x="272" y="135"/>
                </a:cubicBezTo>
                <a:cubicBezTo>
                  <a:pt x="272" y="136"/>
                  <a:pt x="271" y="135"/>
                  <a:pt x="271" y="134"/>
                </a:cubicBezTo>
                <a:cubicBezTo>
                  <a:pt x="272" y="135"/>
                  <a:pt x="272" y="134"/>
                  <a:pt x="273" y="134"/>
                </a:cubicBezTo>
                <a:cubicBezTo>
                  <a:pt x="273" y="132"/>
                  <a:pt x="272" y="131"/>
                  <a:pt x="275" y="131"/>
                </a:cubicBezTo>
                <a:cubicBezTo>
                  <a:pt x="274" y="130"/>
                  <a:pt x="276" y="129"/>
                  <a:pt x="275" y="129"/>
                </a:cubicBezTo>
                <a:cubicBezTo>
                  <a:pt x="274" y="129"/>
                  <a:pt x="275" y="130"/>
                  <a:pt x="274" y="131"/>
                </a:cubicBezTo>
                <a:cubicBezTo>
                  <a:pt x="273" y="130"/>
                  <a:pt x="274" y="129"/>
                  <a:pt x="273" y="128"/>
                </a:cubicBezTo>
                <a:cubicBezTo>
                  <a:pt x="274" y="129"/>
                  <a:pt x="275" y="129"/>
                  <a:pt x="275" y="128"/>
                </a:cubicBezTo>
                <a:cubicBezTo>
                  <a:pt x="273" y="128"/>
                  <a:pt x="274" y="125"/>
                  <a:pt x="275" y="124"/>
                </a:cubicBezTo>
                <a:cubicBezTo>
                  <a:pt x="275" y="125"/>
                  <a:pt x="275" y="126"/>
                  <a:pt x="275" y="127"/>
                </a:cubicBezTo>
                <a:cubicBezTo>
                  <a:pt x="275" y="126"/>
                  <a:pt x="276" y="126"/>
                  <a:pt x="275" y="124"/>
                </a:cubicBezTo>
                <a:cubicBezTo>
                  <a:pt x="275" y="124"/>
                  <a:pt x="275" y="124"/>
                  <a:pt x="275" y="124"/>
                </a:cubicBezTo>
                <a:cubicBezTo>
                  <a:pt x="276" y="120"/>
                  <a:pt x="277" y="116"/>
                  <a:pt x="277" y="111"/>
                </a:cubicBezTo>
                <a:cubicBezTo>
                  <a:pt x="277" y="112"/>
                  <a:pt x="277" y="112"/>
                  <a:pt x="278" y="112"/>
                </a:cubicBezTo>
                <a:cubicBezTo>
                  <a:pt x="278" y="112"/>
                  <a:pt x="278" y="111"/>
                  <a:pt x="279" y="111"/>
                </a:cubicBezTo>
                <a:cubicBezTo>
                  <a:pt x="279" y="114"/>
                  <a:pt x="276" y="117"/>
                  <a:pt x="278" y="120"/>
                </a:cubicBezTo>
                <a:cubicBezTo>
                  <a:pt x="277" y="121"/>
                  <a:pt x="276" y="120"/>
                  <a:pt x="276" y="121"/>
                </a:cubicBezTo>
                <a:cubicBezTo>
                  <a:pt x="277" y="122"/>
                  <a:pt x="276" y="123"/>
                  <a:pt x="277" y="123"/>
                </a:cubicBezTo>
                <a:cubicBezTo>
                  <a:pt x="279" y="120"/>
                  <a:pt x="279" y="116"/>
                  <a:pt x="281" y="112"/>
                </a:cubicBezTo>
                <a:cubicBezTo>
                  <a:pt x="280" y="113"/>
                  <a:pt x="282" y="113"/>
                  <a:pt x="281" y="113"/>
                </a:cubicBezTo>
                <a:cubicBezTo>
                  <a:pt x="282" y="111"/>
                  <a:pt x="280" y="112"/>
                  <a:pt x="280" y="111"/>
                </a:cubicBezTo>
                <a:close/>
                <a:moveTo>
                  <a:pt x="27" y="55"/>
                </a:moveTo>
                <a:cubicBezTo>
                  <a:pt x="28" y="55"/>
                  <a:pt x="30" y="56"/>
                  <a:pt x="29" y="55"/>
                </a:cubicBezTo>
                <a:cubicBezTo>
                  <a:pt x="29" y="55"/>
                  <a:pt x="29" y="54"/>
                  <a:pt x="29" y="54"/>
                </a:cubicBezTo>
                <a:cubicBezTo>
                  <a:pt x="27" y="54"/>
                  <a:pt x="27" y="55"/>
                  <a:pt x="26" y="56"/>
                </a:cubicBezTo>
                <a:cubicBezTo>
                  <a:pt x="27" y="56"/>
                  <a:pt x="27" y="57"/>
                  <a:pt x="28" y="57"/>
                </a:cubicBezTo>
                <a:cubicBezTo>
                  <a:pt x="28" y="56"/>
                  <a:pt x="29" y="55"/>
                  <a:pt x="28" y="56"/>
                </a:cubicBezTo>
                <a:cubicBezTo>
                  <a:pt x="27" y="56"/>
                  <a:pt x="27" y="56"/>
                  <a:pt x="27" y="55"/>
                </a:cubicBezTo>
                <a:close/>
                <a:moveTo>
                  <a:pt x="238" y="17"/>
                </a:moveTo>
                <a:cubicBezTo>
                  <a:pt x="238" y="16"/>
                  <a:pt x="238" y="16"/>
                  <a:pt x="239" y="15"/>
                </a:cubicBezTo>
                <a:cubicBezTo>
                  <a:pt x="237" y="15"/>
                  <a:pt x="237" y="17"/>
                  <a:pt x="236" y="16"/>
                </a:cubicBezTo>
                <a:cubicBezTo>
                  <a:pt x="236" y="17"/>
                  <a:pt x="238" y="16"/>
                  <a:pt x="238" y="17"/>
                </a:cubicBezTo>
                <a:close/>
                <a:moveTo>
                  <a:pt x="286" y="128"/>
                </a:moveTo>
                <a:cubicBezTo>
                  <a:pt x="286" y="126"/>
                  <a:pt x="286" y="125"/>
                  <a:pt x="285" y="125"/>
                </a:cubicBezTo>
                <a:cubicBezTo>
                  <a:pt x="285" y="126"/>
                  <a:pt x="286" y="128"/>
                  <a:pt x="284" y="126"/>
                </a:cubicBezTo>
                <a:cubicBezTo>
                  <a:pt x="284" y="127"/>
                  <a:pt x="285" y="127"/>
                  <a:pt x="284" y="128"/>
                </a:cubicBezTo>
                <a:cubicBezTo>
                  <a:pt x="285" y="128"/>
                  <a:pt x="285" y="127"/>
                  <a:pt x="286" y="128"/>
                </a:cubicBezTo>
                <a:close/>
                <a:moveTo>
                  <a:pt x="287" y="103"/>
                </a:moveTo>
                <a:cubicBezTo>
                  <a:pt x="286" y="105"/>
                  <a:pt x="286" y="108"/>
                  <a:pt x="283" y="107"/>
                </a:cubicBezTo>
                <a:cubicBezTo>
                  <a:pt x="286" y="111"/>
                  <a:pt x="282" y="114"/>
                  <a:pt x="281" y="118"/>
                </a:cubicBezTo>
                <a:cubicBezTo>
                  <a:pt x="283" y="118"/>
                  <a:pt x="282" y="115"/>
                  <a:pt x="283" y="117"/>
                </a:cubicBezTo>
                <a:cubicBezTo>
                  <a:pt x="283" y="114"/>
                  <a:pt x="284" y="113"/>
                  <a:pt x="286" y="112"/>
                </a:cubicBezTo>
                <a:cubicBezTo>
                  <a:pt x="285" y="110"/>
                  <a:pt x="287" y="105"/>
                  <a:pt x="287" y="103"/>
                </a:cubicBezTo>
                <a:close/>
                <a:moveTo>
                  <a:pt x="289" y="83"/>
                </a:moveTo>
                <a:cubicBezTo>
                  <a:pt x="287" y="85"/>
                  <a:pt x="286" y="89"/>
                  <a:pt x="285" y="93"/>
                </a:cubicBezTo>
                <a:cubicBezTo>
                  <a:pt x="285" y="95"/>
                  <a:pt x="285" y="97"/>
                  <a:pt x="285" y="98"/>
                </a:cubicBezTo>
                <a:cubicBezTo>
                  <a:pt x="285" y="98"/>
                  <a:pt x="284" y="99"/>
                  <a:pt x="284" y="100"/>
                </a:cubicBezTo>
                <a:cubicBezTo>
                  <a:pt x="286" y="102"/>
                  <a:pt x="284" y="104"/>
                  <a:pt x="285" y="105"/>
                </a:cubicBezTo>
                <a:cubicBezTo>
                  <a:pt x="285" y="104"/>
                  <a:pt x="287" y="102"/>
                  <a:pt x="285" y="100"/>
                </a:cubicBezTo>
                <a:cubicBezTo>
                  <a:pt x="287" y="101"/>
                  <a:pt x="288" y="99"/>
                  <a:pt x="287" y="98"/>
                </a:cubicBezTo>
                <a:cubicBezTo>
                  <a:pt x="287" y="99"/>
                  <a:pt x="286" y="100"/>
                  <a:pt x="286" y="99"/>
                </a:cubicBezTo>
                <a:cubicBezTo>
                  <a:pt x="289" y="94"/>
                  <a:pt x="288" y="88"/>
                  <a:pt x="289" y="83"/>
                </a:cubicBezTo>
                <a:close/>
                <a:moveTo>
                  <a:pt x="291" y="101"/>
                </a:moveTo>
                <a:cubicBezTo>
                  <a:pt x="288" y="99"/>
                  <a:pt x="288" y="106"/>
                  <a:pt x="289" y="106"/>
                </a:cubicBezTo>
                <a:cubicBezTo>
                  <a:pt x="290" y="103"/>
                  <a:pt x="289" y="102"/>
                  <a:pt x="291" y="101"/>
                </a:cubicBezTo>
                <a:close/>
                <a:moveTo>
                  <a:pt x="74" y="8"/>
                </a:moveTo>
                <a:cubicBezTo>
                  <a:pt x="76" y="8"/>
                  <a:pt x="78" y="8"/>
                  <a:pt x="80" y="9"/>
                </a:cubicBezTo>
                <a:cubicBezTo>
                  <a:pt x="80" y="7"/>
                  <a:pt x="73" y="7"/>
                  <a:pt x="74" y="8"/>
                </a:cubicBezTo>
                <a:close/>
                <a:moveTo>
                  <a:pt x="27" y="33"/>
                </a:moveTo>
                <a:cubicBezTo>
                  <a:pt x="28" y="34"/>
                  <a:pt x="28" y="33"/>
                  <a:pt x="28" y="35"/>
                </a:cubicBezTo>
                <a:cubicBezTo>
                  <a:pt x="30" y="33"/>
                  <a:pt x="30" y="32"/>
                  <a:pt x="30" y="30"/>
                </a:cubicBezTo>
                <a:cubicBezTo>
                  <a:pt x="28" y="31"/>
                  <a:pt x="28" y="32"/>
                  <a:pt x="29" y="33"/>
                </a:cubicBezTo>
                <a:cubicBezTo>
                  <a:pt x="29" y="33"/>
                  <a:pt x="28" y="33"/>
                  <a:pt x="27" y="33"/>
                </a:cubicBezTo>
                <a:close/>
                <a:moveTo>
                  <a:pt x="161" y="296"/>
                </a:moveTo>
                <a:cubicBezTo>
                  <a:pt x="162" y="298"/>
                  <a:pt x="163" y="298"/>
                  <a:pt x="165" y="298"/>
                </a:cubicBezTo>
                <a:cubicBezTo>
                  <a:pt x="165" y="299"/>
                  <a:pt x="166" y="300"/>
                  <a:pt x="166" y="301"/>
                </a:cubicBezTo>
                <a:cubicBezTo>
                  <a:pt x="167" y="302"/>
                  <a:pt x="167" y="301"/>
                  <a:pt x="167" y="300"/>
                </a:cubicBezTo>
                <a:cubicBezTo>
                  <a:pt x="167" y="302"/>
                  <a:pt x="168" y="302"/>
                  <a:pt x="169" y="303"/>
                </a:cubicBezTo>
                <a:cubicBezTo>
                  <a:pt x="169" y="302"/>
                  <a:pt x="170" y="304"/>
                  <a:pt x="171" y="304"/>
                </a:cubicBezTo>
                <a:cubicBezTo>
                  <a:pt x="168" y="300"/>
                  <a:pt x="163" y="296"/>
                  <a:pt x="159" y="293"/>
                </a:cubicBezTo>
                <a:cubicBezTo>
                  <a:pt x="158" y="294"/>
                  <a:pt x="160" y="298"/>
                  <a:pt x="161" y="296"/>
                </a:cubicBezTo>
                <a:close/>
                <a:moveTo>
                  <a:pt x="224" y="261"/>
                </a:moveTo>
                <a:cubicBezTo>
                  <a:pt x="225" y="258"/>
                  <a:pt x="227" y="255"/>
                  <a:pt x="228" y="253"/>
                </a:cubicBezTo>
                <a:cubicBezTo>
                  <a:pt x="228" y="253"/>
                  <a:pt x="227" y="252"/>
                  <a:pt x="227" y="252"/>
                </a:cubicBezTo>
                <a:cubicBezTo>
                  <a:pt x="229" y="254"/>
                  <a:pt x="230" y="249"/>
                  <a:pt x="229" y="248"/>
                </a:cubicBezTo>
                <a:cubicBezTo>
                  <a:pt x="230" y="248"/>
                  <a:pt x="232" y="245"/>
                  <a:pt x="231" y="245"/>
                </a:cubicBezTo>
                <a:cubicBezTo>
                  <a:pt x="231" y="246"/>
                  <a:pt x="230" y="245"/>
                  <a:pt x="229" y="245"/>
                </a:cubicBezTo>
                <a:cubicBezTo>
                  <a:pt x="228" y="250"/>
                  <a:pt x="225" y="253"/>
                  <a:pt x="225" y="258"/>
                </a:cubicBezTo>
                <a:cubicBezTo>
                  <a:pt x="225" y="258"/>
                  <a:pt x="224" y="257"/>
                  <a:pt x="224" y="257"/>
                </a:cubicBezTo>
                <a:cubicBezTo>
                  <a:pt x="224" y="258"/>
                  <a:pt x="225" y="259"/>
                  <a:pt x="223" y="260"/>
                </a:cubicBezTo>
                <a:cubicBezTo>
                  <a:pt x="223" y="259"/>
                  <a:pt x="224" y="258"/>
                  <a:pt x="223" y="258"/>
                </a:cubicBezTo>
                <a:cubicBezTo>
                  <a:pt x="222" y="259"/>
                  <a:pt x="223" y="260"/>
                  <a:pt x="224" y="261"/>
                </a:cubicBezTo>
                <a:close/>
                <a:moveTo>
                  <a:pt x="258" y="8"/>
                </a:moveTo>
                <a:cubicBezTo>
                  <a:pt x="253" y="7"/>
                  <a:pt x="252" y="5"/>
                  <a:pt x="247" y="5"/>
                </a:cubicBezTo>
                <a:cubicBezTo>
                  <a:pt x="247" y="7"/>
                  <a:pt x="249" y="6"/>
                  <a:pt x="250" y="7"/>
                </a:cubicBezTo>
                <a:cubicBezTo>
                  <a:pt x="250" y="8"/>
                  <a:pt x="249" y="9"/>
                  <a:pt x="250" y="10"/>
                </a:cubicBezTo>
                <a:cubicBezTo>
                  <a:pt x="251" y="7"/>
                  <a:pt x="252" y="9"/>
                  <a:pt x="253" y="9"/>
                </a:cubicBezTo>
                <a:cubicBezTo>
                  <a:pt x="254" y="8"/>
                  <a:pt x="252" y="7"/>
                  <a:pt x="253" y="7"/>
                </a:cubicBezTo>
                <a:cubicBezTo>
                  <a:pt x="254" y="8"/>
                  <a:pt x="254" y="9"/>
                  <a:pt x="255" y="10"/>
                </a:cubicBezTo>
                <a:cubicBezTo>
                  <a:pt x="254" y="10"/>
                  <a:pt x="253" y="9"/>
                  <a:pt x="253" y="10"/>
                </a:cubicBezTo>
                <a:cubicBezTo>
                  <a:pt x="255" y="11"/>
                  <a:pt x="256" y="12"/>
                  <a:pt x="257" y="12"/>
                </a:cubicBezTo>
                <a:cubicBezTo>
                  <a:pt x="257" y="12"/>
                  <a:pt x="256" y="12"/>
                  <a:pt x="257" y="12"/>
                </a:cubicBezTo>
                <a:cubicBezTo>
                  <a:pt x="258" y="13"/>
                  <a:pt x="258" y="11"/>
                  <a:pt x="258" y="11"/>
                </a:cubicBezTo>
                <a:cubicBezTo>
                  <a:pt x="260" y="11"/>
                  <a:pt x="259" y="12"/>
                  <a:pt x="259" y="13"/>
                </a:cubicBezTo>
                <a:cubicBezTo>
                  <a:pt x="259" y="13"/>
                  <a:pt x="258" y="11"/>
                  <a:pt x="257" y="13"/>
                </a:cubicBezTo>
                <a:cubicBezTo>
                  <a:pt x="259" y="14"/>
                  <a:pt x="258" y="14"/>
                  <a:pt x="260" y="13"/>
                </a:cubicBezTo>
                <a:cubicBezTo>
                  <a:pt x="261" y="16"/>
                  <a:pt x="262" y="16"/>
                  <a:pt x="263" y="17"/>
                </a:cubicBezTo>
                <a:cubicBezTo>
                  <a:pt x="263" y="16"/>
                  <a:pt x="263" y="16"/>
                  <a:pt x="263" y="16"/>
                </a:cubicBezTo>
                <a:cubicBezTo>
                  <a:pt x="264" y="16"/>
                  <a:pt x="264" y="17"/>
                  <a:pt x="264" y="19"/>
                </a:cubicBezTo>
                <a:cubicBezTo>
                  <a:pt x="265" y="19"/>
                  <a:pt x="267" y="23"/>
                  <a:pt x="268" y="21"/>
                </a:cubicBezTo>
                <a:cubicBezTo>
                  <a:pt x="267" y="23"/>
                  <a:pt x="268" y="23"/>
                  <a:pt x="269" y="24"/>
                </a:cubicBezTo>
                <a:cubicBezTo>
                  <a:pt x="269" y="23"/>
                  <a:pt x="269" y="23"/>
                  <a:pt x="269" y="23"/>
                </a:cubicBezTo>
                <a:cubicBezTo>
                  <a:pt x="270" y="23"/>
                  <a:pt x="269" y="24"/>
                  <a:pt x="270" y="24"/>
                </a:cubicBezTo>
                <a:cubicBezTo>
                  <a:pt x="268" y="19"/>
                  <a:pt x="264" y="16"/>
                  <a:pt x="260" y="12"/>
                </a:cubicBezTo>
                <a:cubicBezTo>
                  <a:pt x="261" y="13"/>
                  <a:pt x="263" y="13"/>
                  <a:pt x="264" y="12"/>
                </a:cubicBezTo>
                <a:cubicBezTo>
                  <a:pt x="264" y="14"/>
                  <a:pt x="265" y="15"/>
                  <a:pt x="266" y="16"/>
                </a:cubicBezTo>
                <a:cubicBezTo>
                  <a:pt x="266" y="14"/>
                  <a:pt x="268" y="16"/>
                  <a:pt x="269" y="14"/>
                </a:cubicBezTo>
                <a:cubicBezTo>
                  <a:pt x="267" y="14"/>
                  <a:pt x="266" y="12"/>
                  <a:pt x="265" y="14"/>
                </a:cubicBezTo>
                <a:cubicBezTo>
                  <a:pt x="266" y="12"/>
                  <a:pt x="264" y="13"/>
                  <a:pt x="264" y="11"/>
                </a:cubicBezTo>
                <a:cubicBezTo>
                  <a:pt x="263" y="11"/>
                  <a:pt x="257" y="10"/>
                  <a:pt x="258" y="8"/>
                </a:cubicBezTo>
                <a:close/>
                <a:moveTo>
                  <a:pt x="270" y="18"/>
                </a:moveTo>
                <a:cubicBezTo>
                  <a:pt x="269" y="18"/>
                  <a:pt x="271" y="17"/>
                  <a:pt x="270" y="16"/>
                </a:cubicBezTo>
                <a:cubicBezTo>
                  <a:pt x="269" y="16"/>
                  <a:pt x="270" y="15"/>
                  <a:pt x="269" y="15"/>
                </a:cubicBezTo>
                <a:cubicBezTo>
                  <a:pt x="269" y="16"/>
                  <a:pt x="267" y="16"/>
                  <a:pt x="267" y="15"/>
                </a:cubicBezTo>
                <a:cubicBezTo>
                  <a:pt x="267" y="17"/>
                  <a:pt x="268" y="17"/>
                  <a:pt x="268" y="17"/>
                </a:cubicBezTo>
                <a:cubicBezTo>
                  <a:pt x="269" y="15"/>
                  <a:pt x="269" y="20"/>
                  <a:pt x="270" y="18"/>
                </a:cubicBezTo>
                <a:close/>
                <a:moveTo>
                  <a:pt x="43" y="17"/>
                </a:moveTo>
                <a:cubicBezTo>
                  <a:pt x="43" y="17"/>
                  <a:pt x="41" y="18"/>
                  <a:pt x="40" y="18"/>
                </a:cubicBezTo>
                <a:cubicBezTo>
                  <a:pt x="40" y="21"/>
                  <a:pt x="43" y="17"/>
                  <a:pt x="43" y="20"/>
                </a:cubicBezTo>
                <a:cubicBezTo>
                  <a:pt x="45" y="19"/>
                  <a:pt x="47" y="18"/>
                  <a:pt x="48" y="16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6"/>
                  <a:pt x="49" y="16"/>
                </a:cubicBezTo>
                <a:cubicBezTo>
                  <a:pt x="49" y="16"/>
                  <a:pt x="49" y="17"/>
                  <a:pt x="50" y="17"/>
                </a:cubicBezTo>
                <a:cubicBezTo>
                  <a:pt x="51" y="16"/>
                  <a:pt x="50" y="15"/>
                  <a:pt x="51" y="15"/>
                </a:cubicBezTo>
                <a:cubicBezTo>
                  <a:pt x="51" y="16"/>
                  <a:pt x="51" y="15"/>
                  <a:pt x="52" y="15"/>
                </a:cubicBezTo>
                <a:cubicBezTo>
                  <a:pt x="52" y="16"/>
                  <a:pt x="51" y="16"/>
                  <a:pt x="51" y="16"/>
                </a:cubicBezTo>
                <a:cubicBezTo>
                  <a:pt x="52" y="16"/>
                  <a:pt x="52" y="15"/>
                  <a:pt x="53" y="16"/>
                </a:cubicBezTo>
                <a:cubicBezTo>
                  <a:pt x="55" y="15"/>
                  <a:pt x="53" y="15"/>
                  <a:pt x="54" y="14"/>
                </a:cubicBezTo>
                <a:cubicBezTo>
                  <a:pt x="55" y="16"/>
                  <a:pt x="56" y="13"/>
                  <a:pt x="58" y="13"/>
                </a:cubicBezTo>
                <a:cubicBezTo>
                  <a:pt x="58" y="14"/>
                  <a:pt x="57" y="14"/>
                  <a:pt x="58" y="15"/>
                </a:cubicBezTo>
                <a:cubicBezTo>
                  <a:pt x="59" y="14"/>
                  <a:pt x="60" y="15"/>
                  <a:pt x="61" y="14"/>
                </a:cubicBezTo>
                <a:cubicBezTo>
                  <a:pt x="60" y="14"/>
                  <a:pt x="60" y="14"/>
                  <a:pt x="60" y="13"/>
                </a:cubicBezTo>
                <a:cubicBezTo>
                  <a:pt x="62" y="15"/>
                  <a:pt x="66" y="10"/>
                  <a:pt x="68" y="12"/>
                </a:cubicBezTo>
                <a:cubicBezTo>
                  <a:pt x="69" y="12"/>
                  <a:pt x="68" y="11"/>
                  <a:pt x="67" y="10"/>
                </a:cubicBezTo>
                <a:cubicBezTo>
                  <a:pt x="69" y="9"/>
                  <a:pt x="73" y="9"/>
                  <a:pt x="75" y="9"/>
                </a:cubicBezTo>
                <a:cubicBezTo>
                  <a:pt x="74" y="8"/>
                  <a:pt x="72" y="9"/>
                  <a:pt x="72" y="7"/>
                </a:cubicBezTo>
                <a:cubicBezTo>
                  <a:pt x="70" y="9"/>
                  <a:pt x="67" y="9"/>
                  <a:pt x="64" y="10"/>
                </a:cubicBezTo>
                <a:cubicBezTo>
                  <a:pt x="63" y="11"/>
                  <a:pt x="66" y="12"/>
                  <a:pt x="65" y="12"/>
                </a:cubicBezTo>
                <a:cubicBezTo>
                  <a:pt x="64" y="9"/>
                  <a:pt x="62" y="13"/>
                  <a:pt x="62" y="11"/>
                </a:cubicBezTo>
                <a:cubicBezTo>
                  <a:pt x="62" y="12"/>
                  <a:pt x="63" y="11"/>
                  <a:pt x="63" y="11"/>
                </a:cubicBezTo>
                <a:cubicBezTo>
                  <a:pt x="57" y="13"/>
                  <a:pt x="51" y="15"/>
                  <a:pt x="44" y="16"/>
                </a:cubicBezTo>
                <a:cubicBezTo>
                  <a:pt x="44" y="17"/>
                  <a:pt x="46" y="18"/>
                  <a:pt x="44" y="19"/>
                </a:cubicBezTo>
                <a:cubicBezTo>
                  <a:pt x="44" y="18"/>
                  <a:pt x="44" y="17"/>
                  <a:pt x="43" y="17"/>
                </a:cubicBezTo>
                <a:close/>
                <a:moveTo>
                  <a:pt x="40" y="19"/>
                </a:moveTo>
                <a:cubicBezTo>
                  <a:pt x="40" y="18"/>
                  <a:pt x="39" y="18"/>
                  <a:pt x="39" y="18"/>
                </a:cubicBezTo>
                <a:cubicBezTo>
                  <a:pt x="39" y="19"/>
                  <a:pt x="36" y="19"/>
                  <a:pt x="36" y="20"/>
                </a:cubicBezTo>
                <a:cubicBezTo>
                  <a:pt x="38" y="20"/>
                  <a:pt x="36" y="22"/>
                  <a:pt x="38" y="23"/>
                </a:cubicBezTo>
                <a:cubicBezTo>
                  <a:pt x="38" y="20"/>
                  <a:pt x="39" y="22"/>
                  <a:pt x="40" y="23"/>
                </a:cubicBezTo>
                <a:cubicBezTo>
                  <a:pt x="40" y="22"/>
                  <a:pt x="41" y="22"/>
                  <a:pt x="41" y="21"/>
                </a:cubicBezTo>
                <a:cubicBezTo>
                  <a:pt x="40" y="21"/>
                  <a:pt x="39" y="23"/>
                  <a:pt x="39" y="21"/>
                </a:cubicBezTo>
                <a:cubicBezTo>
                  <a:pt x="40" y="20"/>
                  <a:pt x="40" y="21"/>
                  <a:pt x="41" y="20"/>
                </a:cubicBezTo>
                <a:cubicBezTo>
                  <a:pt x="40" y="18"/>
                  <a:pt x="39" y="22"/>
                  <a:pt x="38" y="20"/>
                </a:cubicBezTo>
                <a:cubicBezTo>
                  <a:pt x="39" y="20"/>
                  <a:pt x="39" y="19"/>
                  <a:pt x="40" y="20"/>
                </a:cubicBezTo>
                <a:cubicBezTo>
                  <a:pt x="40" y="19"/>
                  <a:pt x="40" y="19"/>
                  <a:pt x="40" y="19"/>
                </a:cubicBezTo>
                <a:close/>
                <a:moveTo>
                  <a:pt x="192" y="289"/>
                </a:moveTo>
                <a:cubicBezTo>
                  <a:pt x="193" y="287"/>
                  <a:pt x="194" y="286"/>
                  <a:pt x="195" y="284"/>
                </a:cubicBezTo>
                <a:cubicBezTo>
                  <a:pt x="194" y="284"/>
                  <a:pt x="194" y="283"/>
                  <a:pt x="193" y="283"/>
                </a:cubicBezTo>
                <a:cubicBezTo>
                  <a:pt x="194" y="284"/>
                  <a:pt x="192" y="284"/>
                  <a:pt x="193" y="285"/>
                </a:cubicBezTo>
                <a:cubicBezTo>
                  <a:pt x="193" y="284"/>
                  <a:pt x="194" y="283"/>
                  <a:pt x="194" y="284"/>
                </a:cubicBezTo>
                <a:cubicBezTo>
                  <a:pt x="194" y="286"/>
                  <a:pt x="191" y="288"/>
                  <a:pt x="192" y="289"/>
                </a:cubicBezTo>
                <a:close/>
                <a:moveTo>
                  <a:pt x="153" y="65"/>
                </a:moveTo>
                <a:cubicBezTo>
                  <a:pt x="152" y="64"/>
                  <a:pt x="155" y="63"/>
                  <a:pt x="153" y="62"/>
                </a:cubicBezTo>
                <a:cubicBezTo>
                  <a:pt x="153" y="65"/>
                  <a:pt x="152" y="62"/>
                  <a:pt x="151" y="62"/>
                </a:cubicBezTo>
                <a:cubicBezTo>
                  <a:pt x="151" y="62"/>
                  <a:pt x="151" y="63"/>
                  <a:pt x="151" y="63"/>
                </a:cubicBezTo>
                <a:cubicBezTo>
                  <a:pt x="152" y="63"/>
                  <a:pt x="152" y="65"/>
                  <a:pt x="153" y="65"/>
                </a:cubicBezTo>
                <a:close/>
                <a:moveTo>
                  <a:pt x="101" y="13"/>
                </a:moveTo>
                <a:cubicBezTo>
                  <a:pt x="99" y="13"/>
                  <a:pt x="99" y="11"/>
                  <a:pt x="96" y="11"/>
                </a:cubicBezTo>
                <a:cubicBezTo>
                  <a:pt x="98" y="11"/>
                  <a:pt x="100" y="16"/>
                  <a:pt x="101" y="13"/>
                </a:cubicBezTo>
                <a:close/>
                <a:moveTo>
                  <a:pt x="28" y="29"/>
                </a:moveTo>
                <a:cubicBezTo>
                  <a:pt x="27" y="28"/>
                  <a:pt x="27" y="28"/>
                  <a:pt x="27" y="28"/>
                </a:cubicBezTo>
                <a:cubicBezTo>
                  <a:pt x="25" y="31"/>
                  <a:pt x="23" y="32"/>
                  <a:pt x="22" y="35"/>
                </a:cubicBezTo>
                <a:cubicBezTo>
                  <a:pt x="22" y="35"/>
                  <a:pt x="23" y="35"/>
                  <a:pt x="23" y="35"/>
                </a:cubicBezTo>
                <a:cubicBezTo>
                  <a:pt x="23" y="36"/>
                  <a:pt x="22" y="37"/>
                  <a:pt x="23" y="37"/>
                </a:cubicBezTo>
                <a:cubicBezTo>
                  <a:pt x="25" y="36"/>
                  <a:pt x="22" y="33"/>
                  <a:pt x="24" y="32"/>
                </a:cubicBezTo>
                <a:cubicBezTo>
                  <a:pt x="25" y="33"/>
                  <a:pt x="30" y="28"/>
                  <a:pt x="30" y="27"/>
                </a:cubicBezTo>
                <a:cubicBezTo>
                  <a:pt x="30" y="27"/>
                  <a:pt x="28" y="28"/>
                  <a:pt x="29" y="27"/>
                </a:cubicBezTo>
                <a:cubicBezTo>
                  <a:pt x="30" y="26"/>
                  <a:pt x="31" y="26"/>
                  <a:pt x="31" y="24"/>
                </a:cubicBezTo>
                <a:cubicBezTo>
                  <a:pt x="28" y="26"/>
                  <a:pt x="28" y="28"/>
                  <a:pt x="28" y="29"/>
                </a:cubicBezTo>
                <a:close/>
                <a:moveTo>
                  <a:pt x="22" y="36"/>
                </a:moveTo>
                <a:cubicBezTo>
                  <a:pt x="19" y="36"/>
                  <a:pt x="19" y="40"/>
                  <a:pt x="17" y="42"/>
                </a:cubicBezTo>
                <a:cubicBezTo>
                  <a:pt x="19" y="41"/>
                  <a:pt x="18" y="41"/>
                  <a:pt x="21" y="41"/>
                </a:cubicBezTo>
                <a:cubicBezTo>
                  <a:pt x="20" y="39"/>
                  <a:pt x="24" y="38"/>
                  <a:pt x="21" y="37"/>
                </a:cubicBezTo>
                <a:cubicBezTo>
                  <a:pt x="22" y="37"/>
                  <a:pt x="22" y="36"/>
                  <a:pt x="22" y="35"/>
                </a:cubicBezTo>
                <a:cubicBezTo>
                  <a:pt x="21" y="35"/>
                  <a:pt x="21" y="35"/>
                  <a:pt x="22" y="36"/>
                </a:cubicBezTo>
                <a:close/>
                <a:moveTo>
                  <a:pt x="17" y="44"/>
                </a:moveTo>
                <a:cubicBezTo>
                  <a:pt x="17" y="43"/>
                  <a:pt x="17" y="43"/>
                  <a:pt x="17" y="42"/>
                </a:cubicBezTo>
                <a:cubicBezTo>
                  <a:pt x="14" y="44"/>
                  <a:pt x="17" y="46"/>
                  <a:pt x="15" y="48"/>
                </a:cubicBezTo>
                <a:cubicBezTo>
                  <a:pt x="17" y="48"/>
                  <a:pt x="16" y="44"/>
                  <a:pt x="19" y="44"/>
                </a:cubicBezTo>
                <a:cubicBezTo>
                  <a:pt x="19" y="45"/>
                  <a:pt x="18" y="45"/>
                  <a:pt x="19" y="46"/>
                </a:cubicBezTo>
                <a:cubicBezTo>
                  <a:pt x="20" y="43"/>
                  <a:pt x="19" y="43"/>
                  <a:pt x="18" y="41"/>
                </a:cubicBezTo>
                <a:cubicBezTo>
                  <a:pt x="18" y="42"/>
                  <a:pt x="18" y="44"/>
                  <a:pt x="17" y="44"/>
                </a:cubicBezTo>
                <a:close/>
                <a:moveTo>
                  <a:pt x="11" y="52"/>
                </a:moveTo>
                <a:cubicBezTo>
                  <a:pt x="11" y="50"/>
                  <a:pt x="14" y="49"/>
                  <a:pt x="12" y="48"/>
                </a:cubicBezTo>
                <a:cubicBezTo>
                  <a:pt x="12" y="49"/>
                  <a:pt x="10" y="51"/>
                  <a:pt x="11" y="52"/>
                </a:cubicBezTo>
                <a:close/>
                <a:moveTo>
                  <a:pt x="10" y="52"/>
                </a:moveTo>
                <a:cubicBezTo>
                  <a:pt x="9" y="55"/>
                  <a:pt x="6" y="58"/>
                  <a:pt x="6" y="60"/>
                </a:cubicBezTo>
                <a:cubicBezTo>
                  <a:pt x="7" y="59"/>
                  <a:pt x="8" y="57"/>
                  <a:pt x="10" y="57"/>
                </a:cubicBezTo>
                <a:cubicBezTo>
                  <a:pt x="9" y="55"/>
                  <a:pt x="12" y="55"/>
                  <a:pt x="11" y="54"/>
                </a:cubicBezTo>
                <a:cubicBezTo>
                  <a:pt x="11" y="54"/>
                  <a:pt x="9" y="55"/>
                  <a:pt x="9" y="54"/>
                </a:cubicBezTo>
                <a:cubicBezTo>
                  <a:pt x="10" y="54"/>
                  <a:pt x="11" y="52"/>
                  <a:pt x="10" y="52"/>
                </a:cubicBezTo>
                <a:close/>
                <a:moveTo>
                  <a:pt x="5" y="61"/>
                </a:moveTo>
                <a:cubicBezTo>
                  <a:pt x="5" y="62"/>
                  <a:pt x="5" y="63"/>
                  <a:pt x="6" y="62"/>
                </a:cubicBezTo>
                <a:cubicBezTo>
                  <a:pt x="5" y="63"/>
                  <a:pt x="5" y="64"/>
                  <a:pt x="5" y="63"/>
                </a:cubicBezTo>
                <a:cubicBezTo>
                  <a:pt x="5" y="64"/>
                  <a:pt x="4" y="64"/>
                  <a:pt x="5" y="64"/>
                </a:cubicBezTo>
                <a:cubicBezTo>
                  <a:pt x="5" y="64"/>
                  <a:pt x="6" y="64"/>
                  <a:pt x="6" y="64"/>
                </a:cubicBezTo>
                <a:cubicBezTo>
                  <a:pt x="7" y="61"/>
                  <a:pt x="8" y="60"/>
                  <a:pt x="9" y="58"/>
                </a:cubicBezTo>
                <a:cubicBezTo>
                  <a:pt x="7" y="58"/>
                  <a:pt x="8" y="62"/>
                  <a:pt x="5" y="61"/>
                </a:cubicBezTo>
                <a:close/>
                <a:moveTo>
                  <a:pt x="293" y="63"/>
                </a:moveTo>
                <a:cubicBezTo>
                  <a:pt x="292" y="62"/>
                  <a:pt x="292" y="60"/>
                  <a:pt x="291" y="60"/>
                </a:cubicBezTo>
                <a:cubicBezTo>
                  <a:pt x="291" y="62"/>
                  <a:pt x="293" y="63"/>
                  <a:pt x="292" y="66"/>
                </a:cubicBezTo>
                <a:cubicBezTo>
                  <a:pt x="293" y="67"/>
                  <a:pt x="294" y="64"/>
                  <a:pt x="294" y="66"/>
                </a:cubicBezTo>
                <a:cubicBezTo>
                  <a:pt x="293" y="67"/>
                  <a:pt x="294" y="68"/>
                  <a:pt x="293" y="68"/>
                </a:cubicBezTo>
                <a:cubicBezTo>
                  <a:pt x="293" y="69"/>
                  <a:pt x="294" y="72"/>
                  <a:pt x="294" y="75"/>
                </a:cubicBezTo>
                <a:cubicBezTo>
                  <a:pt x="295" y="76"/>
                  <a:pt x="296" y="70"/>
                  <a:pt x="296" y="73"/>
                </a:cubicBezTo>
                <a:cubicBezTo>
                  <a:pt x="296" y="69"/>
                  <a:pt x="293" y="69"/>
                  <a:pt x="294" y="65"/>
                </a:cubicBezTo>
                <a:cubicBezTo>
                  <a:pt x="294" y="64"/>
                  <a:pt x="293" y="65"/>
                  <a:pt x="293" y="64"/>
                </a:cubicBezTo>
                <a:cubicBezTo>
                  <a:pt x="295" y="62"/>
                  <a:pt x="292" y="60"/>
                  <a:pt x="293" y="56"/>
                </a:cubicBezTo>
                <a:cubicBezTo>
                  <a:pt x="291" y="56"/>
                  <a:pt x="290" y="57"/>
                  <a:pt x="291" y="59"/>
                </a:cubicBezTo>
                <a:cubicBezTo>
                  <a:pt x="293" y="59"/>
                  <a:pt x="294" y="62"/>
                  <a:pt x="293" y="63"/>
                </a:cubicBezTo>
                <a:close/>
                <a:moveTo>
                  <a:pt x="297" y="82"/>
                </a:moveTo>
                <a:cubicBezTo>
                  <a:pt x="296" y="80"/>
                  <a:pt x="295" y="77"/>
                  <a:pt x="296" y="75"/>
                </a:cubicBezTo>
                <a:cubicBezTo>
                  <a:pt x="295" y="76"/>
                  <a:pt x="294" y="75"/>
                  <a:pt x="294" y="77"/>
                </a:cubicBezTo>
                <a:cubicBezTo>
                  <a:pt x="296" y="77"/>
                  <a:pt x="294" y="78"/>
                  <a:pt x="295" y="80"/>
                </a:cubicBezTo>
                <a:cubicBezTo>
                  <a:pt x="297" y="80"/>
                  <a:pt x="294" y="83"/>
                  <a:pt x="297" y="82"/>
                </a:cubicBezTo>
                <a:close/>
                <a:moveTo>
                  <a:pt x="282" y="73"/>
                </a:moveTo>
                <a:cubicBezTo>
                  <a:pt x="285" y="74"/>
                  <a:pt x="282" y="76"/>
                  <a:pt x="283" y="78"/>
                </a:cubicBezTo>
                <a:cubicBezTo>
                  <a:pt x="284" y="79"/>
                  <a:pt x="286" y="77"/>
                  <a:pt x="284" y="77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285" y="76"/>
                  <a:pt x="283" y="73"/>
                  <a:pt x="284" y="70"/>
                </a:cubicBezTo>
                <a:cubicBezTo>
                  <a:pt x="283" y="71"/>
                  <a:pt x="282" y="70"/>
                  <a:pt x="282" y="71"/>
                </a:cubicBezTo>
                <a:cubicBezTo>
                  <a:pt x="283" y="71"/>
                  <a:pt x="283" y="72"/>
                  <a:pt x="282" y="73"/>
                </a:cubicBezTo>
                <a:close/>
                <a:moveTo>
                  <a:pt x="285" y="83"/>
                </a:moveTo>
                <a:cubicBezTo>
                  <a:pt x="285" y="82"/>
                  <a:pt x="286" y="82"/>
                  <a:pt x="285" y="81"/>
                </a:cubicBezTo>
                <a:cubicBezTo>
                  <a:pt x="284" y="81"/>
                  <a:pt x="285" y="78"/>
                  <a:pt x="283" y="79"/>
                </a:cubicBezTo>
                <a:cubicBezTo>
                  <a:pt x="285" y="80"/>
                  <a:pt x="284" y="82"/>
                  <a:pt x="285" y="83"/>
                </a:cubicBezTo>
                <a:close/>
                <a:moveTo>
                  <a:pt x="280" y="110"/>
                </a:moveTo>
                <a:cubicBezTo>
                  <a:pt x="279" y="110"/>
                  <a:pt x="278" y="109"/>
                  <a:pt x="278" y="109"/>
                </a:cubicBezTo>
                <a:cubicBezTo>
                  <a:pt x="278" y="109"/>
                  <a:pt x="279" y="109"/>
                  <a:pt x="279" y="108"/>
                </a:cubicBezTo>
                <a:cubicBezTo>
                  <a:pt x="276" y="108"/>
                  <a:pt x="278" y="112"/>
                  <a:pt x="280" y="110"/>
                </a:cubicBezTo>
                <a:close/>
                <a:moveTo>
                  <a:pt x="75" y="217"/>
                </a:moveTo>
                <a:cubicBezTo>
                  <a:pt x="76" y="217"/>
                  <a:pt x="78" y="220"/>
                  <a:pt x="78" y="219"/>
                </a:cubicBezTo>
                <a:cubicBezTo>
                  <a:pt x="77" y="218"/>
                  <a:pt x="76" y="216"/>
                  <a:pt x="75" y="217"/>
                </a:cubicBezTo>
                <a:close/>
                <a:moveTo>
                  <a:pt x="232" y="236"/>
                </a:moveTo>
                <a:cubicBezTo>
                  <a:pt x="232" y="238"/>
                  <a:pt x="233" y="238"/>
                  <a:pt x="233" y="239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4" y="240"/>
                  <a:pt x="234" y="238"/>
                  <a:pt x="234" y="238"/>
                </a:cubicBezTo>
                <a:cubicBezTo>
                  <a:pt x="234" y="237"/>
                  <a:pt x="233" y="238"/>
                  <a:pt x="233" y="237"/>
                </a:cubicBezTo>
                <a:cubicBezTo>
                  <a:pt x="235" y="237"/>
                  <a:pt x="236" y="234"/>
                  <a:pt x="235" y="233"/>
                </a:cubicBezTo>
                <a:cubicBezTo>
                  <a:pt x="235" y="235"/>
                  <a:pt x="234" y="236"/>
                  <a:pt x="232" y="236"/>
                </a:cubicBezTo>
                <a:close/>
                <a:moveTo>
                  <a:pt x="231" y="245"/>
                </a:moveTo>
                <a:cubicBezTo>
                  <a:pt x="232" y="243"/>
                  <a:pt x="232" y="241"/>
                  <a:pt x="233" y="240"/>
                </a:cubicBezTo>
                <a:cubicBezTo>
                  <a:pt x="231" y="240"/>
                  <a:pt x="230" y="244"/>
                  <a:pt x="231" y="245"/>
                </a:cubicBezTo>
                <a:close/>
                <a:moveTo>
                  <a:pt x="211" y="280"/>
                </a:moveTo>
                <a:cubicBezTo>
                  <a:pt x="210" y="281"/>
                  <a:pt x="209" y="280"/>
                  <a:pt x="209" y="281"/>
                </a:cubicBezTo>
                <a:cubicBezTo>
                  <a:pt x="211" y="281"/>
                  <a:pt x="207" y="285"/>
                  <a:pt x="209" y="285"/>
                </a:cubicBezTo>
                <a:cubicBezTo>
                  <a:pt x="209" y="285"/>
                  <a:pt x="208" y="285"/>
                  <a:pt x="208" y="285"/>
                </a:cubicBezTo>
                <a:cubicBezTo>
                  <a:pt x="209" y="288"/>
                  <a:pt x="205" y="288"/>
                  <a:pt x="208" y="289"/>
                </a:cubicBezTo>
                <a:cubicBezTo>
                  <a:pt x="205" y="289"/>
                  <a:pt x="205" y="292"/>
                  <a:pt x="207" y="292"/>
                </a:cubicBezTo>
                <a:cubicBezTo>
                  <a:pt x="206" y="293"/>
                  <a:pt x="206" y="291"/>
                  <a:pt x="205" y="292"/>
                </a:cubicBezTo>
                <a:cubicBezTo>
                  <a:pt x="204" y="295"/>
                  <a:pt x="203" y="295"/>
                  <a:pt x="205" y="295"/>
                </a:cubicBezTo>
                <a:cubicBezTo>
                  <a:pt x="202" y="298"/>
                  <a:pt x="198" y="305"/>
                  <a:pt x="199" y="309"/>
                </a:cubicBezTo>
                <a:cubicBezTo>
                  <a:pt x="201" y="307"/>
                  <a:pt x="201" y="304"/>
                  <a:pt x="202" y="301"/>
                </a:cubicBezTo>
                <a:cubicBezTo>
                  <a:pt x="202" y="302"/>
                  <a:pt x="202" y="303"/>
                  <a:pt x="202" y="303"/>
                </a:cubicBezTo>
                <a:cubicBezTo>
                  <a:pt x="204" y="299"/>
                  <a:pt x="206" y="295"/>
                  <a:pt x="208" y="292"/>
                </a:cubicBezTo>
                <a:cubicBezTo>
                  <a:pt x="207" y="289"/>
                  <a:pt x="212" y="285"/>
                  <a:pt x="210" y="282"/>
                </a:cubicBezTo>
                <a:cubicBezTo>
                  <a:pt x="212" y="282"/>
                  <a:pt x="213" y="279"/>
                  <a:pt x="212" y="278"/>
                </a:cubicBezTo>
                <a:cubicBezTo>
                  <a:pt x="213" y="281"/>
                  <a:pt x="210" y="279"/>
                  <a:pt x="209" y="280"/>
                </a:cubicBezTo>
                <a:cubicBezTo>
                  <a:pt x="210" y="280"/>
                  <a:pt x="211" y="280"/>
                  <a:pt x="211" y="280"/>
                </a:cubicBezTo>
                <a:close/>
                <a:moveTo>
                  <a:pt x="197" y="280"/>
                </a:moveTo>
                <a:cubicBezTo>
                  <a:pt x="197" y="280"/>
                  <a:pt x="197" y="279"/>
                  <a:pt x="197" y="279"/>
                </a:cubicBezTo>
                <a:cubicBezTo>
                  <a:pt x="194" y="284"/>
                  <a:pt x="199" y="281"/>
                  <a:pt x="198" y="278"/>
                </a:cubicBezTo>
                <a:cubicBezTo>
                  <a:pt x="198" y="280"/>
                  <a:pt x="195" y="278"/>
                  <a:pt x="197" y="280"/>
                </a:cubicBezTo>
                <a:close/>
                <a:moveTo>
                  <a:pt x="202" y="288"/>
                </a:moveTo>
                <a:cubicBezTo>
                  <a:pt x="203" y="289"/>
                  <a:pt x="203" y="289"/>
                  <a:pt x="204" y="289"/>
                </a:cubicBezTo>
                <a:cubicBezTo>
                  <a:pt x="203" y="291"/>
                  <a:pt x="203" y="290"/>
                  <a:pt x="202" y="291"/>
                </a:cubicBezTo>
                <a:cubicBezTo>
                  <a:pt x="204" y="291"/>
                  <a:pt x="201" y="294"/>
                  <a:pt x="203" y="292"/>
                </a:cubicBezTo>
                <a:cubicBezTo>
                  <a:pt x="203" y="291"/>
                  <a:pt x="206" y="289"/>
                  <a:pt x="205" y="287"/>
                </a:cubicBezTo>
                <a:cubicBezTo>
                  <a:pt x="204" y="288"/>
                  <a:pt x="205" y="288"/>
                  <a:pt x="204" y="289"/>
                </a:cubicBezTo>
                <a:cubicBezTo>
                  <a:pt x="204" y="288"/>
                  <a:pt x="204" y="286"/>
                  <a:pt x="203" y="286"/>
                </a:cubicBezTo>
                <a:cubicBezTo>
                  <a:pt x="203" y="287"/>
                  <a:pt x="202" y="287"/>
                  <a:pt x="202" y="288"/>
                </a:cubicBezTo>
                <a:close/>
                <a:moveTo>
                  <a:pt x="233" y="1"/>
                </a:moveTo>
                <a:cubicBezTo>
                  <a:pt x="231" y="0"/>
                  <a:pt x="232" y="3"/>
                  <a:pt x="231" y="2"/>
                </a:cubicBezTo>
                <a:cubicBezTo>
                  <a:pt x="231" y="1"/>
                  <a:pt x="230" y="1"/>
                  <a:pt x="230" y="0"/>
                </a:cubicBezTo>
                <a:cubicBezTo>
                  <a:pt x="230" y="2"/>
                  <a:pt x="231" y="3"/>
                  <a:pt x="230" y="4"/>
                </a:cubicBezTo>
                <a:cubicBezTo>
                  <a:pt x="231" y="3"/>
                  <a:pt x="232" y="4"/>
                  <a:pt x="231" y="5"/>
                </a:cubicBezTo>
                <a:cubicBezTo>
                  <a:pt x="232" y="5"/>
                  <a:pt x="232" y="6"/>
                  <a:pt x="233" y="6"/>
                </a:cubicBezTo>
                <a:cubicBezTo>
                  <a:pt x="234" y="5"/>
                  <a:pt x="231" y="5"/>
                  <a:pt x="233" y="4"/>
                </a:cubicBezTo>
                <a:cubicBezTo>
                  <a:pt x="233" y="4"/>
                  <a:pt x="233" y="5"/>
                  <a:pt x="234" y="5"/>
                </a:cubicBezTo>
                <a:cubicBezTo>
                  <a:pt x="234" y="4"/>
                  <a:pt x="234" y="3"/>
                  <a:pt x="235" y="3"/>
                </a:cubicBezTo>
                <a:cubicBezTo>
                  <a:pt x="235" y="3"/>
                  <a:pt x="236" y="3"/>
                  <a:pt x="236" y="2"/>
                </a:cubicBezTo>
                <a:cubicBezTo>
                  <a:pt x="234" y="2"/>
                  <a:pt x="235" y="2"/>
                  <a:pt x="233" y="1"/>
                </a:cubicBezTo>
                <a:cubicBezTo>
                  <a:pt x="232" y="1"/>
                  <a:pt x="233" y="3"/>
                  <a:pt x="232" y="3"/>
                </a:cubicBezTo>
                <a:cubicBezTo>
                  <a:pt x="232" y="2"/>
                  <a:pt x="232" y="1"/>
                  <a:pt x="233" y="1"/>
                </a:cubicBezTo>
                <a:close/>
                <a:moveTo>
                  <a:pt x="238" y="226"/>
                </a:moveTo>
                <a:cubicBezTo>
                  <a:pt x="237" y="228"/>
                  <a:pt x="236" y="229"/>
                  <a:pt x="237" y="230"/>
                </a:cubicBezTo>
                <a:cubicBezTo>
                  <a:pt x="236" y="231"/>
                  <a:pt x="235" y="231"/>
                  <a:pt x="235" y="233"/>
                </a:cubicBezTo>
                <a:cubicBezTo>
                  <a:pt x="236" y="233"/>
                  <a:pt x="237" y="233"/>
                  <a:pt x="237" y="233"/>
                </a:cubicBezTo>
                <a:cubicBezTo>
                  <a:pt x="236" y="231"/>
                  <a:pt x="241" y="228"/>
                  <a:pt x="239" y="226"/>
                </a:cubicBezTo>
                <a:cubicBezTo>
                  <a:pt x="239" y="226"/>
                  <a:pt x="238" y="226"/>
                  <a:pt x="238" y="22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4220151" y="1305043"/>
            <a:ext cx="562152" cy="845212"/>
          </a:xfrm>
          <a:custGeom>
            <a:avLst/>
            <a:gdLst>
              <a:gd name="T0" fmla="*/ 114 w 218"/>
              <a:gd name="T1" fmla="*/ 274 h 328"/>
              <a:gd name="T2" fmla="*/ 3 w 218"/>
              <a:gd name="T3" fmla="*/ 80 h 328"/>
              <a:gd name="T4" fmla="*/ 41 w 218"/>
              <a:gd name="T5" fmla="*/ 225 h 328"/>
              <a:gd name="T6" fmla="*/ 64 w 218"/>
              <a:gd name="T7" fmla="*/ 286 h 328"/>
              <a:gd name="T8" fmla="*/ 98 w 218"/>
              <a:gd name="T9" fmla="*/ 291 h 328"/>
              <a:gd name="T10" fmla="*/ 107 w 218"/>
              <a:gd name="T11" fmla="*/ 268 h 328"/>
              <a:gd name="T12" fmla="*/ 87 w 218"/>
              <a:gd name="T13" fmla="*/ 272 h 328"/>
              <a:gd name="T14" fmla="*/ 124 w 218"/>
              <a:gd name="T15" fmla="*/ 250 h 328"/>
              <a:gd name="T16" fmla="*/ 145 w 218"/>
              <a:gd name="T17" fmla="*/ 239 h 328"/>
              <a:gd name="T18" fmla="*/ 183 w 218"/>
              <a:gd name="T19" fmla="*/ 176 h 328"/>
              <a:gd name="T20" fmla="*/ 204 w 218"/>
              <a:gd name="T21" fmla="*/ 139 h 328"/>
              <a:gd name="T22" fmla="*/ 157 w 218"/>
              <a:gd name="T23" fmla="*/ 7 h 328"/>
              <a:gd name="T24" fmla="*/ 66 w 218"/>
              <a:gd name="T25" fmla="*/ 9 h 328"/>
              <a:gd name="T26" fmla="*/ 66 w 218"/>
              <a:gd name="T27" fmla="*/ 14 h 328"/>
              <a:gd name="T28" fmla="*/ 54 w 218"/>
              <a:gd name="T29" fmla="*/ 46 h 328"/>
              <a:gd name="T30" fmla="*/ 28 w 218"/>
              <a:gd name="T31" fmla="*/ 47 h 328"/>
              <a:gd name="T32" fmla="*/ 97 w 218"/>
              <a:gd name="T33" fmla="*/ 19 h 328"/>
              <a:gd name="T34" fmla="*/ 100 w 218"/>
              <a:gd name="T35" fmla="*/ 41 h 328"/>
              <a:gd name="T36" fmla="*/ 29 w 218"/>
              <a:gd name="T37" fmla="*/ 126 h 328"/>
              <a:gd name="T38" fmla="*/ 81 w 218"/>
              <a:gd name="T39" fmla="*/ 30 h 328"/>
              <a:gd name="T40" fmla="*/ 26 w 218"/>
              <a:gd name="T41" fmla="*/ 88 h 328"/>
              <a:gd name="T42" fmla="*/ 174 w 218"/>
              <a:gd name="T43" fmla="*/ 17 h 328"/>
              <a:gd name="T44" fmla="*/ 158 w 218"/>
              <a:gd name="T45" fmla="*/ 25 h 328"/>
              <a:gd name="T46" fmla="*/ 102 w 218"/>
              <a:gd name="T47" fmla="*/ 91 h 328"/>
              <a:gd name="T48" fmla="*/ 78 w 218"/>
              <a:gd name="T49" fmla="*/ 120 h 328"/>
              <a:gd name="T50" fmla="*/ 79 w 218"/>
              <a:gd name="T51" fmla="*/ 80 h 328"/>
              <a:gd name="T52" fmla="*/ 68 w 218"/>
              <a:gd name="T53" fmla="*/ 135 h 328"/>
              <a:gd name="T54" fmla="*/ 136 w 218"/>
              <a:gd name="T55" fmla="*/ 26 h 328"/>
              <a:gd name="T56" fmla="*/ 149 w 218"/>
              <a:gd name="T57" fmla="*/ 85 h 328"/>
              <a:gd name="T58" fmla="*/ 64 w 218"/>
              <a:gd name="T59" fmla="*/ 192 h 328"/>
              <a:gd name="T60" fmla="*/ 122 w 218"/>
              <a:gd name="T61" fmla="*/ 133 h 328"/>
              <a:gd name="T62" fmla="*/ 185 w 218"/>
              <a:gd name="T63" fmla="*/ 51 h 328"/>
              <a:gd name="T64" fmla="*/ 111 w 218"/>
              <a:gd name="T65" fmla="*/ 187 h 328"/>
              <a:gd name="T66" fmla="*/ 54 w 218"/>
              <a:gd name="T67" fmla="*/ 221 h 328"/>
              <a:gd name="T68" fmla="*/ 53 w 218"/>
              <a:gd name="T69" fmla="*/ 210 h 328"/>
              <a:gd name="T70" fmla="*/ 68 w 218"/>
              <a:gd name="T71" fmla="*/ 240 h 328"/>
              <a:gd name="T72" fmla="*/ 133 w 218"/>
              <a:gd name="T73" fmla="*/ 171 h 328"/>
              <a:gd name="T74" fmla="*/ 133 w 218"/>
              <a:gd name="T75" fmla="*/ 25 h 328"/>
              <a:gd name="T76" fmla="*/ 106 w 218"/>
              <a:gd name="T77" fmla="*/ 36 h 328"/>
              <a:gd name="T78" fmla="*/ 106 w 218"/>
              <a:gd name="T79" fmla="*/ 51 h 328"/>
              <a:gd name="T80" fmla="*/ 44 w 218"/>
              <a:gd name="T81" fmla="*/ 60 h 328"/>
              <a:gd name="T82" fmla="*/ 213 w 218"/>
              <a:gd name="T83" fmla="*/ 81 h 328"/>
              <a:gd name="T84" fmla="*/ 206 w 218"/>
              <a:gd name="T85" fmla="*/ 91 h 328"/>
              <a:gd name="T86" fmla="*/ 133 w 218"/>
              <a:gd name="T87" fmla="*/ 207 h 328"/>
              <a:gd name="T88" fmla="*/ 78 w 218"/>
              <a:gd name="T89" fmla="*/ 237 h 328"/>
              <a:gd name="T90" fmla="*/ 184 w 218"/>
              <a:gd name="T91" fmla="*/ 110 h 328"/>
              <a:gd name="T92" fmla="*/ 169 w 218"/>
              <a:gd name="T93" fmla="*/ 122 h 328"/>
              <a:gd name="T94" fmla="*/ 110 w 218"/>
              <a:gd name="T95" fmla="*/ 142 h 328"/>
              <a:gd name="T96" fmla="*/ 86 w 218"/>
              <a:gd name="T97" fmla="*/ 171 h 328"/>
              <a:gd name="T98" fmla="*/ 191 w 218"/>
              <a:gd name="T99" fmla="*/ 156 h 328"/>
              <a:gd name="T100" fmla="*/ 129 w 218"/>
              <a:gd name="T101" fmla="*/ 168 h 328"/>
              <a:gd name="T102" fmla="*/ 23 w 218"/>
              <a:gd name="T103" fmla="*/ 180 h 328"/>
              <a:gd name="T104" fmla="*/ 151 w 218"/>
              <a:gd name="T105" fmla="*/ 203 h 328"/>
              <a:gd name="T106" fmla="*/ 148 w 218"/>
              <a:gd name="T107" fmla="*/ 195 h 328"/>
              <a:gd name="T108" fmla="*/ 157 w 218"/>
              <a:gd name="T109" fmla="*/ 216 h 328"/>
              <a:gd name="T110" fmla="*/ 52 w 218"/>
              <a:gd name="T111" fmla="*/ 239 h 328"/>
              <a:gd name="T112" fmla="*/ 60 w 218"/>
              <a:gd name="T113" fmla="*/ 255 h 328"/>
              <a:gd name="T114" fmla="*/ 97 w 218"/>
              <a:gd name="T115" fmla="*/ 285 h 328"/>
              <a:gd name="T116" fmla="*/ 75 w 218"/>
              <a:gd name="T117" fmla="*/ 314 h 328"/>
              <a:gd name="T118" fmla="*/ 56 w 218"/>
              <a:gd name="T119" fmla="*/ 162 h 328"/>
              <a:gd name="T120" fmla="*/ 152 w 218"/>
              <a:gd name="T121" fmla="*/ 228 h 328"/>
              <a:gd name="T122" fmla="*/ 65 w 218"/>
              <a:gd name="T123" fmla="*/ 32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8" h="328">
                <a:moveTo>
                  <a:pt x="66" y="1"/>
                </a:moveTo>
                <a:cubicBezTo>
                  <a:pt x="67" y="0"/>
                  <a:pt x="68" y="2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2"/>
                  <a:pt x="69" y="2"/>
                  <a:pt x="69" y="2"/>
                </a:cubicBezTo>
                <a:cubicBezTo>
                  <a:pt x="68" y="1"/>
                  <a:pt x="66" y="3"/>
                  <a:pt x="66" y="1"/>
                </a:cubicBezTo>
                <a:close/>
                <a:moveTo>
                  <a:pt x="153" y="28"/>
                </a:moveTo>
                <a:cubicBezTo>
                  <a:pt x="154" y="29"/>
                  <a:pt x="155" y="26"/>
                  <a:pt x="154" y="26"/>
                </a:cubicBezTo>
                <a:cubicBezTo>
                  <a:pt x="154" y="27"/>
                  <a:pt x="153" y="27"/>
                  <a:pt x="153" y="28"/>
                </a:cubicBezTo>
                <a:close/>
                <a:moveTo>
                  <a:pt x="171" y="75"/>
                </a:moveTo>
                <a:cubicBezTo>
                  <a:pt x="172" y="74"/>
                  <a:pt x="172" y="72"/>
                  <a:pt x="173" y="71"/>
                </a:cubicBezTo>
                <a:cubicBezTo>
                  <a:pt x="173" y="71"/>
                  <a:pt x="171" y="70"/>
                  <a:pt x="171" y="71"/>
                </a:cubicBezTo>
                <a:cubicBezTo>
                  <a:pt x="174" y="72"/>
                  <a:pt x="170" y="73"/>
                  <a:pt x="171" y="75"/>
                </a:cubicBezTo>
                <a:close/>
                <a:moveTo>
                  <a:pt x="163" y="81"/>
                </a:moveTo>
                <a:cubicBezTo>
                  <a:pt x="164" y="82"/>
                  <a:pt x="164" y="81"/>
                  <a:pt x="165" y="81"/>
                </a:cubicBezTo>
                <a:cubicBezTo>
                  <a:pt x="167" y="80"/>
                  <a:pt x="167" y="77"/>
                  <a:pt x="170" y="77"/>
                </a:cubicBezTo>
                <a:cubicBezTo>
                  <a:pt x="170" y="75"/>
                  <a:pt x="169" y="75"/>
                  <a:pt x="170" y="74"/>
                </a:cubicBezTo>
                <a:cubicBezTo>
                  <a:pt x="166" y="76"/>
                  <a:pt x="165" y="79"/>
                  <a:pt x="163" y="81"/>
                </a:cubicBezTo>
                <a:close/>
                <a:moveTo>
                  <a:pt x="69" y="94"/>
                </a:moveTo>
                <a:cubicBezTo>
                  <a:pt x="69" y="94"/>
                  <a:pt x="68" y="94"/>
                  <a:pt x="68" y="93"/>
                </a:cubicBezTo>
                <a:cubicBezTo>
                  <a:pt x="69" y="93"/>
                  <a:pt x="69" y="93"/>
                  <a:pt x="70" y="93"/>
                </a:cubicBezTo>
                <a:cubicBezTo>
                  <a:pt x="70" y="93"/>
                  <a:pt x="70" y="92"/>
                  <a:pt x="69" y="92"/>
                </a:cubicBezTo>
                <a:cubicBezTo>
                  <a:pt x="68" y="93"/>
                  <a:pt x="67" y="95"/>
                  <a:pt x="69" y="94"/>
                </a:cubicBezTo>
                <a:close/>
                <a:moveTo>
                  <a:pt x="50" y="209"/>
                </a:moveTo>
                <a:cubicBezTo>
                  <a:pt x="51" y="208"/>
                  <a:pt x="53" y="206"/>
                  <a:pt x="53" y="205"/>
                </a:cubicBezTo>
                <a:cubicBezTo>
                  <a:pt x="53" y="205"/>
                  <a:pt x="53" y="205"/>
                  <a:pt x="52" y="205"/>
                </a:cubicBezTo>
                <a:cubicBezTo>
                  <a:pt x="53" y="205"/>
                  <a:pt x="53" y="205"/>
                  <a:pt x="53" y="204"/>
                </a:cubicBezTo>
                <a:cubicBezTo>
                  <a:pt x="51" y="205"/>
                  <a:pt x="50" y="207"/>
                  <a:pt x="50" y="209"/>
                </a:cubicBezTo>
                <a:close/>
                <a:moveTo>
                  <a:pt x="124" y="261"/>
                </a:moveTo>
                <a:cubicBezTo>
                  <a:pt x="126" y="262"/>
                  <a:pt x="126" y="260"/>
                  <a:pt x="127" y="259"/>
                </a:cubicBezTo>
                <a:cubicBezTo>
                  <a:pt x="127" y="259"/>
                  <a:pt x="127" y="259"/>
                  <a:pt x="127" y="259"/>
                </a:cubicBezTo>
                <a:cubicBezTo>
                  <a:pt x="127" y="259"/>
                  <a:pt x="126" y="259"/>
                  <a:pt x="126" y="259"/>
                </a:cubicBezTo>
                <a:cubicBezTo>
                  <a:pt x="126" y="260"/>
                  <a:pt x="125" y="260"/>
                  <a:pt x="124" y="261"/>
                </a:cubicBezTo>
                <a:close/>
                <a:moveTo>
                  <a:pt x="114" y="274"/>
                </a:moveTo>
                <a:cubicBezTo>
                  <a:pt x="115" y="272"/>
                  <a:pt x="119" y="271"/>
                  <a:pt x="116" y="270"/>
                </a:cubicBezTo>
                <a:cubicBezTo>
                  <a:pt x="116" y="271"/>
                  <a:pt x="112" y="272"/>
                  <a:pt x="114" y="274"/>
                </a:cubicBezTo>
                <a:close/>
                <a:moveTo>
                  <a:pt x="63" y="6"/>
                </a:moveTo>
                <a:cubicBezTo>
                  <a:pt x="59" y="8"/>
                  <a:pt x="55" y="11"/>
                  <a:pt x="50" y="13"/>
                </a:cubicBezTo>
                <a:cubicBezTo>
                  <a:pt x="50" y="13"/>
                  <a:pt x="50" y="12"/>
                  <a:pt x="50" y="12"/>
                </a:cubicBezTo>
                <a:cubicBezTo>
                  <a:pt x="53" y="13"/>
                  <a:pt x="51" y="9"/>
                  <a:pt x="53" y="8"/>
                </a:cubicBezTo>
                <a:cubicBezTo>
                  <a:pt x="54" y="9"/>
                  <a:pt x="52" y="10"/>
                  <a:pt x="54" y="10"/>
                </a:cubicBezTo>
                <a:cubicBezTo>
                  <a:pt x="54" y="7"/>
                  <a:pt x="56" y="10"/>
                  <a:pt x="54" y="7"/>
                </a:cubicBezTo>
                <a:cubicBezTo>
                  <a:pt x="56" y="6"/>
                  <a:pt x="60" y="7"/>
                  <a:pt x="61" y="4"/>
                </a:cubicBezTo>
                <a:cubicBezTo>
                  <a:pt x="60" y="4"/>
                  <a:pt x="58" y="5"/>
                  <a:pt x="58" y="5"/>
                </a:cubicBezTo>
                <a:cubicBezTo>
                  <a:pt x="58" y="4"/>
                  <a:pt x="60" y="4"/>
                  <a:pt x="60" y="3"/>
                </a:cubicBezTo>
                <a:cubicBezTo>
                  <a:pt x="57" y="3"/>
                  <a:pt x="57" y="7"/>
                  <a:pt x="54" y="6"/>
                </a:cubicBezTo>
                <a:cubicBezTo>
                  <a:pt x="55" y="8"/>
                  <a:pt x="50" y="8"/>
                  <a:pt x="49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46" y="10"/>
                  <a:pt x="44" y="14"/>
                  <a:pt x="42" y="16"/>
                </a:cubicBezTo>
                <a:cubicBezTo>
                  <a:pt x="43" y="16"/>
                  <a:pt x="44" y="15"/>
                  <a:pt x="45" y="16"/>
                </a:cubicBezTo>
                <a:cubicBezTo>
                  <a:pt x="44" y="16"/>
                  <a:pt x="44" y="17"/>
                  <a:pt x="43" y="17"/>
                </a:cubicBezTo>
                <a:cubicBezTo>
                  <a:pt x="42" y="17"/>
                  <a:pt x="42" y="16"/>
                  <a:pt x="41" y="16"/>
                </a:cubicBezTo>
                <a:cubicBezTo>
                  <a:pt x="40" y="17"/>
                  <a:pt x="42" y="18"/>
                  <a:pt x="40" y="19"/>
                </a:cubicBezTo>
                <a:cubicBezTo>
                  <a:pt x="40" y="18"/>
                  <a:pt x="40" y="17"/>
                  <a:pt x="40" y="18"/>
                </a:cubicBezTo>
                <a:cubicBezTo>
                  <a:pt x="40" y="19"/>
                  <a:pt x="40" y="19"/>
                  <a:pt x="39" y="19"/>
                </a:cubicBezTo>
                <a:cubicBezTo>
                  <a:pt x="40" y="18"/>
                  <a:pt x="34" y="22"/>
                  <a:pt x="31" y="24"/>
                </a:cubicBezTo>
                <a:cubicBezTo>
                  <a:pt x="31" y="25"/>
                  <a:pt x="32" y="25"/>
                  <a:pt x="32" y="26"/>
                </a:cubicBezTo>
                <a:cubicBezTo>
                  <a:pt x="31" y="25"/>
                  <a:pt x="30" y="26"/>
                  <a:pt x="29" y="27"/>
                </a:cubicBezTo>
                <a:cubicBezTo>
                  <a:pt x="29" y="27"/>
                  <a:pt x="29" y="28"/>
                  <a:pt x="29" y="28"/>
                </a:cubicBezTo>
                <a:cubicBezTo>
                  <a:pt x="26" y="28"/>
                  <a:pt x="27" y="32"/>
                  <a:pt x="25" y="34"/>
                </a:cubicBezTo>
                <a:cubicBezTo>
                  <a:pt x="25" y="33"/>
                  <a:pt x="25" y="33"/>
                  <a:pt x="26" y="32"/>
                </a:cubicBezTo>
                <a:cubicBezTo>
                  <a:pt x="22" y="36"/>
                  <a:pt x="19" y="39"/>
                  <a:pt x="17" y="44"/>
                </a:cubicBezTo>
                <a:cubicBezTo>
                  <a:pt x="16" y="44"/>
                  <a:pt x="16" y="44"/>
                  <a:pt x="15" y="44"/>
                </a:cubicBezTo>
                <a:cubicBezTo>
                  <a:pt x="15" y="48"/>
                  <a:pt x="10" y="50"/>
                  <a:pt x="10" y="53"/>
                </a:cubicBezTo>
                <a:cubicBezTo>
                  <a:pt x="10" y="54"/>
                  <a:pt x="12" y="55"/>
                  <a:pt x="10" y="55"/>
                </a:cubicBezTo>
                <a:cubicBezTo>
                  <a:pt x="10" y="55"/>
                  <a:pt x="10" y="54"/>
                  <a:pt x="9" y="54"/>
                </a:cubicBezTo>
                <a:cubicBezTo>
                  <a:pt x="8" y="57"/>
                  <a:pt x="4" y="63"/>
                  <a:pt x="5" y="64"/>
                </a:cubicBezTo>
                <a:cubicBezTo>
                  <a:pt x="6" y="63"/>
                  <a:pt x="7" y="57"/>
                  <a:pt x="9" y="58"/>
                </a:cubicBezTo>
                <a:cubicBezTo>
                  <a:pt x="7" y="64"/>
                  <a:pt x="6" y="70"/>
                  <a:pt x="4" y="79"/>
                </a:cubicBezTo>
                <a:cubicBezTo>
                  <a:pt x="4" y="79"/>
                  <a:pt x="5" y="78"/>
                  <a:pt x="5" y="79"/>
                </a:cubicBezTo>
                <a:cubicBezTo>
                  <a:pt x="5" y="80"/>
                  <a:pt x="3" y="79"/>
                  <a:pt x="3" y="80"/>
                </a:cubicBezTo>
                <a:cubicBezTo>
                  <a:pt x="4" y="80"/>
                  <a:pt x="3" y="81"/>
                  <a:pt x="4" y="81"/>
                </a:cubicBezTo>
                <a:cubicBezTo>
                  <a:pt x="1" y="90"/>
                  <a:pt x="2" y="95"/>
                  <a:pt x="3" y="103"/>
                </a:cubicBezTo>
                <a:cubicBezTo>
                  <a:pt x="1" y="102"/>
                  <a:pt x="0" y="104"/>
                  <a:pt x="1" y="103"/>
                </a:cubicBezTo>
                <a:cubicBezTo>
                  <a:pt x="2" y="103"/>
                  <a:pt x="2" y="103"/>
                  <a:pt x="3" y="103"/>
                </a:cubicBezTo>
                <a:cubicBezTo>
                  <a:pt x="2" y="108"/>
                  <a:pt x="4" y="112"/>
                  <a:pt x="3" y="115"/>
                </a:cubicBezTo>
                <a:cubicBezTo>
                  <a:pt x="4" y="117"/>
                  <a:pt x="4" y="121"/>
                  <a:pt x="4" y="123"/>
                </a:cubicBezTo>
                <a:cubicBezTo>
                  <a:pt x="4" y="123"/>
                  <a:pt x="3" y="121"/>
                  <a:pt x="3" y="122"/>
                </a:cubicBezTo>
                <a:cubicBezTo>
                  <a:pt x="4" y="124"/>
                  <a:pt x="3" y="124"/>
                  <a:pt x="5" y="126"/>
                </a:cubicBezTo>
                <a:cubicBezTo>
                  <a:pt x="4" y="126"/>
                  <a:pt x="5" y="127"/>
                  <a:pt x="4" y="127"/>
                </a:cubicBezTo>
                <a:cubicBezTo>
                  <a:pt x="4" y="126"/>
                  <a:pt x="3" y="125"/>
                  <a:pt x="2" y="125"/>
                </a:cubicBezTo>
                <a:cubicBezTo>
                  <a:pt x="2" y="125"/>
                  <a:pt x="2" y="126"/>
                  <a:pt x="3" y="127"/>
                </a:cubicBezTo>
                <a:cubicBezTo>
                  <a:pt x="3" y="125"/>
                  <a:pt x="4" y="128"/>
                  <a:pt x="4" y="128"/>
                </a:cubicBezTo>
                <a:cubicBezTo>
                  <a:pt x="3" y="127"/>
                  <a:pt x="2" y="129"/>
                  <a:pt x="3" y="129"/>
                </a:cubicBezTo>
                <a:cubicBezTo>
                  <a:pt x="3" y="129"/>
                  <a:pt x="5" y="127"/>
                  <a:pt x="4" y="128"/>
                </a:cubicBezTo>
                <a:cubicBezTo>
                  <a:pt x="2" y="133"/>
                  <a:pt x="6" y="148"/>
                  <a:pt x="9" y="156"/>
                </a:cubicBezTo>
                <a:cubicBezTo>
                  <a:pt x="10" y="155"/>
                  <a:pt x="10" y="155"/>
                  <a:pt x="11" y="154"/>
                </a:cubicBezTo>
                <a:cubicBezTo>
                  <a:pt x="12" y="156"/>
                  <a:pt x="10" y="156"/>
                  <a:pt x="9" y="156"/>
                </a:cubicBezTo>
                <a:cubicBezTo>
                  <a:pt x="8" y="158"/>
                  <a:pt x="9" y="158"/>
                  <a:pt x="10" y="159"/>
                </a:cubicBezTo>
                <a:cubicBezTo>
                  <a:pt x="9" y="160"/>
                  <a:pt x="6" y="163"/>
                  <a:pt x="9" y="162"/>
                </a:cubicBezTo>
                <a:cubicBezTo>
                  <a:pt x="8" y="163"/>
                  <a:pt x="9" y="163"/>
                  <a:pt x="10" y="164"/>
                </a:cubicBezTo>
                <a:cubicBezTo>
                  <a:pt x="9" y="163"/>
                  <a:pt x="8" y="163"/>
                  <a:pt x="7" y="163"/>
                </a:cubicBezTo>
                <a:cubicBezTo>
                  <a:pt x="8" y="165"/>
                  <a:pt x="9" y="164"/>
                  <a:pt x="9" y="165"/>
                </a:cubicBezTo>
                <a:cubicBezTo>
                  <a:pt x="9" y="166"/>
                  <a:pt x="6" y="167"/>
                  <a:pt x="8" y="169"/>
                </a:cubicBezTo>
                <a:cubicBezTo>
                  <a:pt x="9" y="166"/>
                  <a:pt x="9" y="167"/>
                  <a:pt x="11" y="165"/>
                </a:cubicBezTo>
                <a:cubicBezTo>
                  <a:pt x="10" y="167"/>
                  <a:pt x="12" y="165"/>
                  <a:pt x="12" y="166"/>
                </a:cubicBezTo>
                <a:cubicBezTo>
                  <a:pt x="11" y="168"/>
                  <a:pt x="13" y="175"/>
                  <a:pt x="16" y="176"/>
                </a:cubicBezTo>
                <a:cubicBezTo>
                  <a:pt x="15" y="180"/>
                  <a:pt x="19" y="185"/>
                  <a:pt x="20" y="189"/>
                </a:cubicBezTo>
                <a:cubicBezTo>
                  <a:pt x="21" y="185"/>
                  <a:pt x="18" y="184"/>
                  <a:pt x="19" y="182"/>
                </a:cubicBezTo>
                <a:cubicBezTo>
                  <a:pt x="18" y="182"/>
                  <a:pt x="18" y="180"/>
                  <a:pt x="17" y="179"/>
                </a:cubicBezTo>
                <a:cubicBezTo>
                  <a:pt x="20" y="179"/>
                  <a:pt x="20" y="183"/>
                  <a:pt x="22" y="184"/>
                </a:cubicBezTo>
                <a:cubicBezTo>
                  <a:pt x="19" y="184"/>
                  <a:pt x="23" y="186"/>
                  <a:pt x="22" y="188"/>
                </a:cubicBezTo>
                <a:cubicBezTo>
                  <a:pt x="23" y="188"/>
                  <a:pt x="24" y="188"/>
                  <a:pt x="24" y="188"/>
                </a:cubicBezTo>
                <a:cubicBezTo>
                  <a:pt x="24" y="189"/>
                  <a:pt x="23" y="188"/>
                  <a:pt x="23" y="189"/>
                </a:cubicBezTo>
                <a:cubicBezTo>
                  <a:pt x="27" y="195"/>
                  <a:pt x="30" y="204"/>
                  <a:pt x="35" y="210"/>
                </a:cubicBezTo>
                <a:cubicBezTo>
                  <a:pt x="35" y="215"/>
                  <a:pt x="40" y="220"/>
                  <a:pt x="41" y="225"/>
                </a:cubicBezTo>
                <a:cubicBezTo>
                  <a:pt x="43" y="224"/>
                  <a:pt x="40" y="221"/>
                  <a:pt x="41" y="221"/>
                </a:cubicBezTo>
                <a:cubicBezTo>
                  <a:pt x="42" y="222"/>
                  <a:pt x="42" y="224"/>
                  <a:pt x="43" y="225"/>
                </a:cubicBezTo>
                <a:cubicBezTo>
                  <a:pt x="42" y="225"/>
                  <a:pt x="42" y="225"/>
                  <a:pt x="41" y="226"/>
                </a:cubicBezTo>
                <a:cubicBezTo>
                  <a:pt x="42" y="228"/>
                  <a:pt x="44" y="226"/>
                  <a:pt x="44" y="228"/>
                </a:cubicBezTo>
                <a:cubicBezTo>
                  <a:pt x="44" y="228"/>
                  <a:pt x="42" y="227"/>
                  <a:pt x="42" y="228"/>
                </a:cubicBezTo>
                <a:cubicBezTo>
                  <a:pt x="45" y="230"/>
                  <a:pt x="46" y="235"/>
                  <a:pt x="48" y="235"/>
                </a:cubicBezTo>
                <a:cubicBezTo>
                  <a:pt x="48" y="238"/>
                  <a:pt x="52" y="246"/>
                  <a:pt x="54" y="246"/>
                </a:cubicBezTo>
                <a:cubicBezTo>
                  <a:pt x="52" y="248"/>
                  <a:pt x="54" y="251"/>
                  <a:pt x="55" y="253"/>
                </a:cubicBezTo>
                <a:cubicBezTo>
                  <a:pt x="56" y="253"/>
                  <a:pt x="55" y="251"/>
                  <a:pt x="57" y="252"/>
                </a:cubicBezTo>
                <a:cubicBezTo>
                  <a:pt x="57" y="252"/>
                  <a:pt x="57" y="252"/>
                  <a:pt x="57" y="253"/>
                </a:cubicBezTo>
                <a:cubicBezTo>
                  <a:pt x="56" y="253"/>
                  <a:pt x="56" y="255"/>
                  <a:pt x="57" y="256"/>
                </a:cubicBezTo>
                <a:cubicBezTo>
                  <a:pt x="57" y="256"/>
                  <a:pt x="57" y="255"/>
                  <a:pt x="58" y="255"/>
                </a:cubicBezTo>
                <a:cubicBezTo>
                  <a:pt x="56" y="257"/>
                  <a:pt x="58" y="260"/>
                  <a:pt x="60" y="259"/>
                </a:cubicBezTo>
                <a:cubicBezTo>
                  <a:pt x="60" y="260"/>
                  <a:pt x="59" y="260"/>
                  <a:pt x="59" y="261"/>
                </a:cubicBezTo>
                <a:cubicBezTo>
                  <a:pt x="61" y="261"/>
                  <a:pt x="60" y="263"/>
                  <a:pt x="62" y="264"/>
                </a:cubicBezTo>
                <a:cubicBezTo>
                  <a:pt x="61" y="264"/>
                  <a:pt x="61" y="264"/>
                  <a:pt x="60" y="264"/>
                </a:cubicBezTo>
                <a:cubicBezTo>
                  <a:pt x="61" y="265"/>
                  <a:pt x="60" y="268"/>
                  <a:pt x="62" y="266"/>
                </a:cubicBezTo>
                <a:cubicBezTo>
                  <a:pt x="62" y="267"/>
                  <a:pt x="60" y="268"/>
                  <a:pt x="62" y="268"/>
                </a:cubicBezTo>
                <a:cubicBezTo>
                  <a:pt x="62" y="266"/>
                  <a:pt x="62" y="269"/>
                  <a:pt x="63" y="269"/>
                </a:cubicBezTo>
                <a:cubicBezTo>
                  <a:pt x="63" y="267"/>
                  <a:pt x="63" y="266"/>
                  <a:pt x="64" y="266"/>
                </a:cubicBezTo>
                <a:cubicBezTo>
                  <a:pt x="65" y="269"/>
                  <a:pt x="66" y="275"/>
                  <a:pt x="66" y="276"/>
                </a:cubicBezTo>
                <a:cubicBezTo>
                  <a:pt x="67" y="275"/>
                  <a:pt x="66" y="273"/>
                  <a:pt x="67" y="273"/>
                </a:cubicBezTo>
                <a:cubicBezTo>
                  <a:pt x="67" y="275"/>
                  <a:pt x="68" y="277"/>
                  <a:pt x="67" y="279"/>
                </a:cubicBezTo>
                <a:cubicBezTo>
                  <a:pt x="67" y="278"/>
                  <a:pt x="67" y="277"/>
                  <a:pt x="66" y="277"/>
                </a:cubicBezTo>
                <a:cubicBezTo>
                  <a:pt x="65" y="277"/>
                  <a:pt x="67" y="279"/>
                  <a:pt x="66" y="280"/>
                </a:cubicBezTo>
                <a:cubicBezTo>
                  <a:pt x="66" y="279"/>
                  <a:pt x="65" y="280"/>
                  <a:pt x="65" y="279"/>
                </a:cubicBezTo>
                <a:cubicBezTo>
                  <a:pt x="65" y="275"/>
                  <a:pt x="65" y="271"/>
                  <a:pt x="63" y="269"/>
                </a:cubicBezTo>
                <a:cubicBezTo>
                  <a:pt x="62" y="269"/>
                  <a:pt x="63" y="270"/>
                  <a:pt x="62" y="270"/>
                </a:cubicBezTo>
                <a:cubicBezTo>
                  <a:pt x="62" y="270"/>
                  <a:pt x="62" y="269"/>
                  <a:pt x="62" y="269"/>
                </a:cubicBezTo>
                <a:cubicBezTo>
                  <a:pt x="62" y="270"/>
                  <a:pt x="62" y="271"/>
                  <a:pt x="62" y="271"/>
                </a:cubicBezTo>
                <a:cubicBezTo>
                  <a:pt x="62" y="272"/>
                  <a:pt x="63" y="271"/>
                  <a:pt x="63" y="272"/>
                </a:cubicBezTo>
                <a:cubicBezTo>
                  <a:pt x="63" y="272"/>
                  <a:pt x="62" y="272"/>
                  <a:pt x="62" y="272"/>
                </a:cubicBezTo>
                <a:cubicBezTo>
                  <a:pt x="62" y="273"/>
                  <a:pt x="63" y="274"/>
                  <a:pt x="64" y="274"/>
                </a:cubicBezTo>
                <a:cubicBezTo>
                  <a:pt x="63" y="275"/>
                  <a:pt x="62" y="273"/>
                  <a:pt x="63" y="275"/>
                </a:cubicBezTo>
                <a:cubicBezTo>
                  <a:pt x="64" y="277"/>
                  <a:pt x="64" y="282"/>
                  <a:pt x="64" y="286"/>
                </a:cubicBezTo>
                <a:cubicBezTo>
                  <a:pt x="65" y="285"/>
                  <a:pt x="64" y="284"/>
                  <a:pt x="65" y="284"/>
                </a:cubicBezTo>
                <a:cubicBezTo>
                  <a:pt x="66" y="286"/>
                  <a:pt x="64" y="288"/>
                  <a:pt x="66" y="286"/>
                </a:cubicBezTo>
                <a:cubicBezTo>
                  <a:pt x="66" y="292"/>
                  <a:pt x="69" y="298"/>
                  <a:pt x="67" y="303"/>
                </a:cubicBezTo>
                <a:cubicBezTo>
                  <a:pt x="67" y="305"/>
                  <a:pt x="67" y="305"/>
                  <a:pt x="71" y="307"/>
                </a:cubicBezTo>
                <a:cubicBezTo>
                  <a:pt x="70" y="307"/>
                  <a:pt x="71" y="309"/>
                  <a:pt x="70" y="309"/>
                </a:cubicBezTo>
                <a:cubicBezTo>
                  <a:pt x="69" y="309"/>
                  <a:pt x="69" y="310"/>
                  <a:pt x="68" y="310"/>
                </a:cubicBezTo>
                <a:cubicBezTo>
                  <a:pt x="68" y="308"/>
                  <a:pt x="69" y="308"/>
                  <a:pt x="69" y="306"/>
                </a:cubicBezTo>
                <a:cubicBezTo>
                  <a:pt x="68" y="306"/>
                  <a:pt x="67" y="305"/>
                  <a:pt x="66" y="306"/>
                </a:cubicBezTo>
                <a:cubicBezTo>
                  <a:pt x="67" y="307"/>
                  <a:pt x="67" y="308"/>
                  <a:pt x="66" y="310"/>
                </a:cubicBezTo>
                <a:cubicBezTo>
                  <a:pt x="67" y="311"/>
                  <a:pt x="70" y="310"/>
                  <a:pt x="70" y="310"/>
                </a:cubicBezTo>
                <a:cubicBezTo>
                  <a:pt x="70" y="310"/>
                  <a:pt x="69" y="311"/>
                  <a:pt x="69" y="311"/>
                </a:cubicBezTo>
                <a:cubicBezTo>
                  <a:pt x="68" y="311"/>
                  <a:pt x="64" y="310"/>
                  <a:pt x="65" y="312"/>
                </a:cubicBezTo>
                <a:cubicBezTo>
                  <a:pt x="65" y="311"/>
                  <a:pt x="66" y="311"/>
                  <a:pt x="66" y="311"/>
                </a:cubicBezTo>
                <a:cubicBezTo>
                  <a:pt x="67" y="313"/>
                  <a:pt x="66" y="313"/>
                  <a:pt x="67" y="314"/>
                </a:cubicBezTo>
                <a:cubicBezTo>
                  <a:pt x="66" y="314"/>
                  <a:pt x="65" y="315"/>
                  <a:pt x="64" y="315"/>
                </a:cubicBezTo>
                <a:cubicBezTo>
                  <a:pt x="66" y="315"/>
                  <a:pt x="66" y="316"/>
                  <a:pt x="67" y="317"/>
                </a:cubicBezTo>
                <a:cubicBezTo>
                  <a:pt x="67" y="315"/>
                  <a:pt x="69" y="316"/>
                  <a:pt x="69" y="315"/>
                </a:cubicBezTo>
                <a:cubicBezTo>
                  <a:pt x="68" y="315"/>
                  <a:pt x="68" y="314"/>
                  <a:pt x="68" y="313"/>
                </a:cubicBezTo>
                <a:cubicBezTo>
                  <a:pt x="69" y="315"/>
                  <a:pt x="71" y="312"/>
                  <a:pt x="71" y="314"/>
                </a:cubicBezTo>
                <a:cubicBezTo>
                  <a:pt x="70" y="315"/>
                  <a:pt x="69" y="316"/>
                  <a:pt x="67" y="317"/>
                </a:cubicBezTo>
                <a:cubicBezTo>
                  <a:pt x="68" y="318"/>
                  <a:pt x="66" y="321"/>
                  <a:pt x="65" y="319"/>
                </a:cubicBezTo>
                <a:cubicBezTo>
                  <a:pt x="65" y="321"/>
                  <a:pt x="66" y="323"/>
                  <a:pt x="66" y="322"/>
                </a:cubicBezTo>
                <a:cubicBezTo>
                  <a:pt x="66" y="321"/>
                  <a:pt x="66" y="321"/>
                  <a:pt x="65" y="320"/>
                </a:cubicBezTo>
                <a:cubicBezTo>
                  <a:pt x="67" y="320"/>
                  <a:pt x="68" y="319"/>
                  <a:pt x="69" y="319"/>
                </a:cubicBezTo>
                <a:cubicBezTo>
                  <a:pt x="68" y="319"/>
                  <a:pt x="70" y="318"/>
                  <a:pt x="68" y="319"/>
                </a:cubicBezTo>
                <a:cubicBezTo>
                  <a:pt x="69" y="317"/>
                  <a:pt x="69" y="316"/>
                  <a:pt x="72" y="315"/>
                </a:cubicBezTo>
                <a:cubicBezTo>
                  <a:pt x="72" y="317"/>
                  <a:pt x="70" y="317"/>
                  <a:pt x="70" y="319"/>
                </a:cubicBezTo>
                <a:cubicBezTo>
                  <a:pt x="70" y="320"/>
                  <a:pt x="72" y="317"/>
                  <a:pt x="72" y="319"/>
                </a:cubicBezTo>
                <a:cubicBezTo>
                  <a:pt x="70" y="322"/>
                  <a:pt x="71" y="324"/>
                  <a:pt x="69" y="328"/>
                </a:cubicBezTo>
                <a:cubicBezTo>
                  <a:pt x="74" y="326"/>
                  <a:pt x="71" y="315"/>
                  <a:pt x="75" y="317"/>
                </a:cubicBezTo>
                <a:cubicBezTo>
                  <a:pt x="77" y="309"/>
                  <a:pt x="87" y="306"/>
                  <a:pt x="88" y="299"/>
                </a:cubicBezTo>
                <a:cubicBezTo>
                  <a:pt x="88" y="299"/>
                  <a:pt x="88" y="299"/>
                  <a:pt x="88" y="299"/>
                </a:cubicBezTo>
                <a:cubicBezTo>
                  <a:pt x="88" y="299"/>
                  <a:pt x="88" y="298"/>
                  <a:pt x="88" y="298"/>
                </a:cubicBezTo>
                <a:cubicBezTo>
                  <a:pt x="89" y="298"/>
                  <a:pt x="89" y="299"/>
                  <a:pt x="89" y="299"/>
                </a:cubicBezTo>
                <a:cubicBezTo>
                  <a:pt x="92" y="296"/>
                  <a:pt x="95" y="294"/>
                  <a:pt x="98" y="291"/>
                </a:cubicBezTo>
                <a:cubicBezTo>
                  <a:pt x="98" y="290"/>
                  <a:pt x="96" y="291"/>
                  <a:pt x="96" y="290"/>
                </a:cubicBezTo>
                <a:cubicBezTo>
                  <a:pt x="97" y="290"/>
                  <a:pt x="99" y="288"/>
                  <a:pt x="98" y="287"/>
                </a:cubicBezTo>
                <a:cubicBezTo>
                  <a:pt x="99" y="288"/>
                  <a:pt x="100" y="286"/>
                  <a:pt x="100" y="288"/>
                </a:cubicBezTo>
                <a:cubicBezTo>
                  <a:pt x="100" y="289"/>
                  <a:pt x="97" y="290"/>
                  <a:pt x="99" y="291"/>
                </a:cubicBezTo>
                <a:cubicBezTo>
                  <a:pt x="99" y="289"/>
                  <a:pt x="102" y="288"/>
                  <a:pt x="102" y="286"/>
                </a:cubicBezTo>
                <a:cubicBezTo>
                  <a:pt x="101" y="286"/>
                  <a:pt x="101" y="287"/>
                  <a:pt x="100" y="287"/>
                </a:cubicBezTo>
                <a:cubicBezTo>
                  <a:pt x="100" y="287"/>
                  <a:pt x="100" y="287"/>
                  <a:pt x="100" y="286"/>
                </a:cubicBezTo>
                <a:cubicBezTo>
                  <a:pt x="102" y="286"/>
                  <a:pt x="102" y="284"/>
                  <a:pt x="102" y="283"/>
                </a:cubicBezTo>
                <a:cubicBezTo>
                  <a:pt x="102" y="284"/>
                  <a:pt x="103" y="284"/>
                  <a:pt x="103" y="284"/>
                </a:cubicBezTo>
                <a:cubicBezTo>
                  <a:pt x="103" y="285"/>
                  <a:pt x="102" y="285"/>
                  <a:pt x="102" y="286"/>
                </a:cubicBezTo>
                <a:cubicBezTo>
                  <a:pt x="106" y="284"/>
                  <a:pt x="108" y="280"/>
                  <a:pt x="111" y="277"/>
                </a:cubicBezTo>
                <a:cubicBezTo>
                  <a:pt x="111" y="277"/>
                  <a:pt x="110" y="277"/>
                  <a:pt x="110" y="277"/>
                </a:cubicBezTo>
                <a:cubicBezTo>
                  <a:pt x="111" y="277"/>
                  <a:pt x="112" y="277"/>
                  <a:pt x="112" y="276"/>
                </a:cubicBezTo>
                <a:cubicBezTo>
                  <a:pt x="111" y="274"/>
                  <a:pt x="114" y="276"/>
                  <a:pt x="113" y="274"/>
                </a:cubicBezTo>
                <a:cubicBezTo>
                  <a:pt x="113" y="274"/>
                  <a:pt x="112" y="274"/>
                  <a:pt x="112" y="274"/>
                </a:cubicBezTo>
                <a:cubicBezTo>
                  <a:pt x="111" y="276"/>
                  <a:pt x="110" y="277"/>
                  <a:pt x="108" y="277"/>
                </a:cubicBezTo>
                <a:cubicBezTo>
                  <a:pt x="108" y="279"/>
                  <a:pt x="110" y="278"/>
                  <a:pt x="109" y="279"/>
                </a:cubicBezTo>
                <a:cubicBezTo>
                  <a:pt x="108" y="280"/>
                  <a:pt x="108" y="278"/>
                  <a:pt x="107" y="278"/>
                </a:cubicBezTo>
                <a:cubicBezTo>
                  <a:pt x="107" y="279"/>
                  <a:pt x="107" y="279"/>
                  <a:pt x="106" y="279"/>
                </a:cubicBezTo>
                <a:cubicBezTo>
                  <a:pt x="108" y="275"/>
                  <a:pt x="112" y="272"/>
                  <a:pt x="114" y="269"/>
                </a:cubicBezTo>
                <a:cubicBezTo>
                  <a:pt x="114" y="269"/>
                  <a:pt x="112" y="269"/>
                  <a:pt x="112" y="268"/>
                </a:cubicBezTo>
                <a:cubicBezTo>
                  <a:pt x="111" y="266"/>
                  <a:pt x="115" y="265"/>
                  <a:pt x="116" y="263"/>
                </a:cubicBezTo>
                <a:cubicBezTo>
                  <a:pt x="115" y="263"/>
                  <a:pt x="115" y="264"/>
                  <a:pt x="114" y="264"/>
                </a:cubicBezTo>
                <a:cubicBezTo>
                  <a:pt x="115" y="263"/>
                  <a:pt x="114" y="263"/>
                  <a:pt x="114" y="262"/>
                </a:cubicBezTo>
                <a:cubicBezTo>
                  <a:pt x="115" y="263"/>
                  <a:pt x="116" y="262"/>
                  <a:pt x="118" y="262"/>
                </a:cubicBezTo>
                <a:cubicBezTo>
                  <a:pt x="118" y="259"/>
                  <a:pt x="120" y="257"/>
                  <a:pt x="124" y="257"/>
                </a:cubicBezTo>
                <a:cubicBezTo>
                  <a:pt x="124" y="255"/>
                  <a:pt x="122" y="257"/>
                  <a:pt x="122" y="256"/>
                </a:cubicBezTo>
                <a:cubicBezTo>
                  <a:pt x="122" y="255"/>
                  <a:pt x="124" y="255"/>
                  <a:pt x="124" y="253"/>
                </a:cubicBezTo>
                <a:cubicBezTo>
                  <a:pt x="122" y="253"/>
                  <a:pt x="120" y="252"/>
                  <a:pt x="120" y="254"/>
                </a:cubicBezTo>
                <a:cubicBezTo>
                  <a:pt x="121" y="254"/>
                  <a:pt x="122" y="254"/>
                  <a:pt x="122" y="255"/>
                </a:cubicBezTo>
                <a:cubicBezTo>
                  <a:pt x="116" y="255"/>
                  <a:pt x="115" y="263"/>
                  <a:pt x="110" y="265"/>
                </a:cubicBezTo>
                <a:cubicBezTo>
                  <a:pt x="111" y="265"/>
                  <a:pt x="112" y="265"/>
                  <a:pt x="112" y="266"/>
                </a:cubicBezTo>
                <a:cubicBezTo>
                  <a:pt x="110" y="265"/>
                  <a:pt x="107" y="267"/>
                  <a:pt x="109" y="268"/>
                </a:cubicBezTo>
                <a:cubicBezTo>
                  <a:pt x="108" y="268"/>
                  <a:pt x="109" y="269"/>
                  <a:pt x="108" y="269"/>
                </a:cubicBezTo>
                <a:cubicBezTo>
                  <a:pt x="107" y="269"/>
                  <a:pt x="108" y="268"/>
                  <a:pt x="107" y="268"/>
                </a:cubicBezTo>
                <a:cubicBezTo>
                  <a:pt x="106" y="269"/>
                  <a:pt x="105" y="271"/>
                  <a:pt x="107" y="270"/>
                </a:cubicBezTo>
                <a:cubicBezTo>
                  <a:pt x="107" y="272"/>
                  <a:pt x="105" y="271"/>
                  <a:pt x="104" y="271"/>
                </a:cubicBezTo>
                <a:cubicBezTo>
                  <a:pt x="106" y="272"/>
                  <a:pt x="105" y="273"/>
                  <a:pt x="104" y="273"/>
                </a:cubicBezTo>
                <a:cubicBezTo>
                  <a:pt x="103" y="273"/>
                  <a:pt x="104" y="273"/>
                  <a:pt x="102" y="273"/>
                </a:cubicBezTo>
                <a:cubicBezTo>
                  <a:pt x="103" y="275"/>
                  <a:pt x="103" y="275"/>
                  <a:pt x="101" y="275"/>
                </a:cubicBezTo>
                <a:cubicBezTo>
                  <a:pt x="101" y="276"/>
                  <a:pt x="102" y="277"/>
                  <a:pt x="101" y="277"/>
                </a:cubicBezTo>
                <a:cubicBezTo>
                  <a:pt x="101" y="277"/>
                  <a:pt x="100" y="275"/>
                  <a:pt x="99" y="277"/>
                </a:cubicBezTo>
                <a:cubicBezTo>
                  <a:pt x="101" y="278"/>
                  <a:pt x="99" y="281"/>
                  <a:pt x="98" y="280"/>
                </a:cubicBezTo>
                <a:cubicBezTo>
                  <a:pt x="99" y="280"/>
                  <a:pt x="97" y="279"/>
                  <a:pt x="99" y="279"/>
                </a:cubicBezTo>
                <a:cubicBezTo>
                  <a:pt x="98" y="279"/>
                  <a:pt x="98" y="279"/>
                  <a:pt x="98" y="279"/>
                </a:cubicBezTo>
                <a:cubicBezTo>
                  <a:pt x="98" y="278"/>
                  <a:pt x="98" y="278"/>
                  <a:pt x="97" y="278"/>
                </a:cubicBezTo>
                <a:cubicBezTo>
                  <a:pt x="99" y="280"/>
                  <a:pt x="94" y="280"/>
                  <a:pt x="96" y="282"/>
                </a:cubicBezTo>
                <a:cubicBezTo>
                  <a:pt x="96" y="281"/>
                  <a:pt x="97" y="281"/>
                  <a:pt x="97" y="280"/>
                </a:cubicBezTo>
                <a:cubicBezTo>
                  <a:pt x="97" y="281"/>
                  <a:pt x="98" y="283"/>
                  <a:pt x="97" y="283"/>
                </a:cubicBezTo>
                <a:cubicBezTo>
                  <a:pt x="96" y="284"/>
                  <a:pt x="95" y="281"/>
                  <a:pt x="94" y="282"/>
                </a:cubicBezTo>
                <a:cubicBezTo>
                  <a:pt x="95" y="282"/>
                  <a:pt x="96" y="284"/>
                  <a:pt x="94" y="284"/>
                </a:cubicBezTo>
                <a:cubicBezTo>
                  <a:pt x="94" y="284"/>
                  <a:pt x="94" y="283"/>
                  <a:pt x="95" y="283"/>
                </a:cubicBezTo>
                <a:cubicBezTo>
                  <a:pt x="92" y="284"/>
                  <a:pt x="93" y="289"/>
                  <a:pt x="90" y="288"/>
                </a:cubicBezTo>
                <a:cubicBezTo>
                  <a:pt x="90" y="287"/>
                  <a:pt x="91" y="288"/>
                  <a:pt x="91" y="287"/>
                </a:cubicBezTo>
                <a:cubicBezTo>
                  <a:pt x="88" y="286"/>
                  <a:pt x="89" y="290"/>
                  <a:pt x="88" y="291"/>
                </a:cubicBezTo>
                <a:cubicBezTo>
                  <a:pt x="87" y="291"/>
                  <a:pt x="88" y="290"/>
                  <a:pt x="88" y="290"/>
                </a:cubicBezTo>
                <a:cubicBezTo>
                  <a:pt x="85" y="292"/>
                  <a:pt x="83" y="296"/>
                  <a:pt x="79" y="299"/>
                </a:cubicBezTo>
                <a:cubicBezTo>
                  <a:pt x="81" y="299"/>
                  <a:pt x="81" y="298"/>
                  <a:pt x="81" y="300"/>
                </a:cubicBezTo>
                <a:cubicBezTo>
                  <a:pt x="80" y="300"/>
                  <a:pt x="79" y="300"/>
                  <a:pt x="78" y="300"/>
                </a:cubicBezTo>
                <a:cubicBezTo>
                  <a:pt x="78" y="301"/>
                  <a:pt x="78" y="302"/>
                  <a:pt x="77" y="302"/>
                </a:cubicBezTo>
                <a:cubicBezTo>
                  <a:pt x="75" y="300"/>
                  <a:pt x="77" y="298"/>
                  <a:pt x="78" y="295"/>
                </a:cubicBezTo>
                <a:cubicBezTo>
                  <a:pt x="75" y="296"/>
                  <a:pt x="78" y="291"/>
                  <a:pt x="77" y="291"/>
                </a:cubicBezTo>
                <a:cubicBezTo>
                  <a:pt x="78" y="290"/>
                  <a:pt x="78" y="293"/>
                  <a:pt x="78" y="291"/>
                </a:cubicBezTo>
                <a:cubicBezTo>
                  <a:pt x="78" y="291"/>
                  <a:pt x="79" y="291"/>
                  <a:pt x="78" y="290"/>
                </a:cubicBezTo>
                <a:cubicBezTo>
                  <a:pt x="78" y="289"/>
                  <a:pt x="77" y="291"/>
                  <a:pt x="76" y="290"/>
                </a:cubicBezTo>
                <a:cubicBezTo>
                  <a:pt x="78" y="289"/>
                  <a:pt x="78" y="283"/>
                  <a:pt x="76" y="281"/>
                </a:cubicBezTo>
                <a:cubicBezTo>
                  <a:pt x="77" y="281"/>
                  <a:pt x="77" y="281"/>
                  <a:pt x="78" y="281"/>
                </a:cubicBezTo>
                <a:cubicBezTo>
                  <a:pt x="79" y="279"/>
                  <a:pt x="78" y="279"/>
                  <a:pt x="78" y="278"/>
                </a:cubicBezTo>
                <a:cubicBezTo>
                  <a:pt x="81" y="276"/>
                  <a:pt x="83" y="272"/>
                  <a:pt x="86" y="271"/>
                </a:cubicBezTo>
                <a:cubicBezTo>
                  <a:pt x="87" y="271"/>
                  <a:pt x="85" y="272"/>
                  <a:pt x="87" y="272"/>
                </a:cubicBezTo>
                <a:cubicBezTo>
                  <a:pt x="87" y="268"/>
                  <a:pt x="93" y="265"/>
                  <a:pt x="92" y="262"/>
                </a:cubicBezTo>
                <a:cubicBezTo>
                  <a:pt x="93" y="263"/>
                  <a:pt x="95" y="263"/>
                  <a:pt x="95" y="262"/>
                </a:cubicBezTo>
                <a:cubicBezTo>
                  <a:pt x="94" y="262"/>
                  <a:pt x="93" y="261"/>
                  <a:pt x="94" y="261"/>
                </a:cubicBezTo>
                <a:cubicBezTo>
                  <a:pt x="94" y="261"/>
                  <a:pt x="95" y="262"/>
                  <a:pt x="96" y="261"/>
                </a:cubicBezTo>
                <a:cubicBezTo>
                  <a:pt x="97" y="257"/>
                  <a:pt x="104" y="256"/>
                  <a:pt x="103" y="251"/>
                </a:cubicBezTo>
                <a:cubicBezTo>
                  <a:pt x="104" y="251"/>
                  <a:pt x="104" y="251"/>
                  <a:pt x="105" y="251"/>
                </a:cubicBezTo>
                <a:cubicBezTo>
                  <a:pt x="105" y="251"/>
                  <a:pt x="104" y="252"/>
                  <a:pt x="105" y="252"/>
                </a:cubicBezTo>
                <a:cubicBezTo>
                  <a:pt x="106" y="251"/>
                  <a:pt x="104" y="250"/>
                  <a:pt x="106" y="249"/>
                </a:cubicBezTo>
                <a:cubicBezTo>
                  <a:pt x="106" y="250"/>
                  <a:pt x="106" y="250"/>
                  <a:pt x="106" y="251"/>
                </a:cubicBezTo>
                <a:cubicBezTo>
                  <a:pt x="115" y="242"/>
                  <a:pt x="125" y="235"/>
                  <a:pt x="133" y="225"/>
                </a:cubicBezTo>
                <a:cubicBezTo>
                  <a:pt x="137" y="222"/>
                  <a:pt x="142" y="217"/>
                  <a:pt x="145" y="212"/>
                </a:cubicBezTo>
                <a:cubicBezTo>
                  <a:pt x="151" y="211"/>
                  <a:pt x="155" y="202"/>
                  <a:pt x="160" y="201"/>
                </a:cubicBezTo>
                <a:cubicBezTo>
                  <a:pt x="160" y="201"/>
                  <a:pt x="160" y="201"/>
                  <a:pt x="160" y="201"/>
                </a:cubicBezTo>
                <a:cubicBezTo>
                  <a:pt x="160" y="200"/>
                  <a:pt x="159" y="200"/>
                  <a:pt x="160" y="199"/>
                </a:cubicBezTo>
                <a:cubicBezTo>
                  <a:pt x="162" y="198"/>
                  <a:pt x="163" y="196"/>
                  <a:pt x="165" y="194"/>
                </a:cubicBezTo>
                <a:cubicBezTo>
                  <a:pt x="166" y="194"/>
                  <a:pt x="166" y="192"/>
                  <a:pt x="167" y="194"/>
                </a:cubicBezTo>
                <a:cubicBezTo>
                  <a:pt x="163" y="196"/>
                  <a:pt x="163" y="203"/>
                  <a:pt x="159" y="203"/>
                </a:cubicBezTo>
                <a:cubicBezTo>
                  <a:pt x="158" y="205"/>
                  <a:pt x="157" y="209"/>
                  <a:pt x="154" y="208"/>
                </a:cubicBezTo>
                <a:cubicBezTo>
                  <a:pt x="155" y="209"/>
                  <a:pt x="153" y="208"/>
                  <a:pt x="153" y="210"/>
                </a:cubicBezTo>
                <a:cubicBezTo>
                  <a:pt x="154" y="210"/>
                  <a:pt x="155" y="207"/>
                  <a:pt x="156" y="209"/>
                </a:cubicBezTo>
                <a:cubicBezTo>
                  <a:pt x="155" y="211"/>
                  <a:pt x="153" y="210"/>
                  <a:pt x="153" y="212"/>
                </a:cubicBezTo>
                <a:cubicBezTo>
                  <a:pt x="153" y="211"/>
                  <a:pt x="155" y="210"/>
                  <a:pt x="155" y="211"/>
                </a:cubicBezTo>
                <a:cubicBezTo>
                  <a:pt x="153" y="211"/>
                  <a:pt x="154" y="213"/>
                  <a:pt x="152" y="213"/>
                </a:cubicBezTo>
                <a:cubicBezTo>
                  <a:pt x="153" y="213"/>
                  <a:pt x="153" y="212"/>
                  <a:pt x="152" y="212"/>
                </a:cubicBezTo>
                <a:cubicBezTo>
                  <a:pt x="151" y="215"/>
                  <a:pt x="149" y="217"/>
                  <a:pt x="148" y="220"/>
                </a:cubicBezTo>
                <a:cubicBezTo>
                  <a:pt x="148" y="220"/>
                  <a:pt x="149" y="219"/>
                  <a:pt x="149" y="220"/>
                </a:cubicBezTo>
                <a:cubicBezTo>
                  <a:pt x="145" y="220"/>
                  <a:pt x="143" y="227"/>
                  <a:pt x="140" y="230"/>
                </a:cubicBezTo>
                <a:cubicBezTo>
                  <a:pt x="140" y="231"/>
                  <a:pt x="143" y="229"/>
                  <a:pt x="142" y="231"/>
                </a:cubicBezTo>
                <a:cubicBezTo>
                  <a:pt x="141" y="231"/>
                  <a:pt x="140" y="231"/>
                  <a:pt x="139" y="230"/>
                </a:cubicBezTo>
                <a:cubicBezTo>
                  <a:pt x="140" y="233"/>
                  <a:pt x="137" y="232"/>
                  <a:pt x="137" y="234"/>
                </a:cubicBezTo>
                <a:cubicBezTo>
                  <a:pt x="138" y="234"/>
                  <a:pt x="139" y="232"/>
                  <a:pt x="139" y="233"/>
                </a:cubicBezTo>
                <a:cubicBezTo>
                  <a:pt x="139" y="235"/>
                  <a:pt x="135" y="234"/>
                  <a:pt x="137" y="235"/>
                </a:cubicBezTo>
                <a:cubicBezTo>
                  <a:pt x="136" y="235"/>
                  <a:pt x="136" y="235"/>
                  <a:pt x="136" y="235"/>
                </a:cubicBezTo>
                <a:cubicBezTo>
                  <a:pt x="136" y="238"/>
                  <a:pt x="133" y="237"/>
                  <a:pt x="134" y="239"/>
                </a:cubicBezTo>
                <a:cubicBezTo>
                  <a:pt x="130" y="242"/>
                  <a:pt x="127" y="245"/>
                  <a:pt x="124" y="250"/>
                </a:cubicBezTo>
                <a:cubicBezTo>
                  <a:pt x="126" y="250"/>
                  <a:pt x="125" y="248"/>
                  <a:pt x="127" y="248"/>
                </a:cubicBezTo>
                <a:cubicBezTo>
                  <a:pt x="127" y="249"/>
                  <a:pt x="127" y="249"/>
                  <a:pt x="127" y="249"/>
                </a:cubicBezTo>
                <a:cubicBezTo>
                  <a:pt x="125" y="250"/>
                  <a:pt x="123" y="249"/>
                  <a:pt x="122" y="252"/>
                </a:cubicBezTo>
                <a:cubicBezTo>
                  <a:pt x="125" y="254"/>
                  <a:pt x="126" y="251"/>
                  <a:pt x="128" y="250"/>
                </a:cubicBezTo>
                <a:cubicBezTo>
                  <a:pt x="128" y="250"/>
                  <a:pt x="128" y="250"/>
                  <a:pt x="128" y="251"/>
                </a:cubicBezTo>
                <a:cubicBezTo>
                  <a:pt x="126" y="252"/>
                  <a:pt x="124" y="255"/>
                  <a:pt x="125" y="256"/>
                </a:cubicBezTo>
                <a:cubicBezTo>
                  <a:pt x="127" y="252"/>
                  <a:pt x="132" y="249"/>
                  <a:pt x="134" y="246"/>
                </a:cubicBezTo>
                <a:cubicBezTo>
                  <a:pt x="134" y="246"/>
                  <a:pt x="134" y="247"/>
                  <a:pt x="134" y="247"/>
                </a:cubicBezTo>
                <a:cubicBezTo>
                  <a:pt x="134" y="247"/>
                  <a:pt x="134" y="246"/>
                  <a:pt x="135" y="247"/>
                </a:cubicBezTo>
                <a:cubicBezTo>
                  <a:pt x="135" y="246"/>
                  <a:pt x="135" y="246"/>
                  <a:pt x="135" y="246"/>
                </a:cubicBezTo>
                <a:cubicBezTo>
                  <a:pt x="134" y="245"/>
                  <a:pt x="134" y="246"/>
                  <a:pt x="134" y="245"/>
                </a:cubicBezTo>
                <a:cubicBezTo>
                  <a:pt x="135" y="246"/>
                  <a:pt x="134" y="243"/>
                  <a:pt x="135" y="243"/>
                </a:cubicBezTo>
                <a:cubicBezTo>
                  <a:pt x="136" y="243"/>
                  <a:pt x="135" y="244"/>
                  <a:pt x="136" y="245"/>
                </a:cubicBezTo>
                <a:cubicBezTo>
                  <a:pt x="137" y="241"/>
                  <a:pt x="137" y="242"/>
                  <a:pt x="136" y="239"/>
                </a:cubicBezTo>
                <a:cubicBezTo>
                  <a:pt x="138" y="238"/>
                  <a:pt x="138" y="238"/>
                  <a:pt x="138" y="236"/>
                </a:cubicBezTo>
                <a:cubicBezTo>
                  <a:pt x="138" y="237"/>
                  <a:pt x="139" y="238"/>
                  <a:pt x="139" y="237"/>
                </a:cubicBezTo>
                <a:cubicBezTo>
                  <a:pt x="140" y="236"/>
                  <a:pt x="141" y="234"/>
                  <a:pt x="143" y="234"/>
                </a:cubicBezTo>
                <a:cubicBezTo>
                  <a:pt x="142" y="235"/>
                  <a:pt x="140" y="236"/>
                  <a:pt x="139" y="238"/>
                </a:cubicBezTo>
                <a:cubicBezTo>
                  <a:pt x="141" y="237"/>
                  <a:pt x="141" y="236"/>
                  <a:pt x="144" y="235"/>
                </a:cubicBezTo>
                <a:cubicBezTo>
                  <a:pt x="144" y="233"/>
                  <a:pt x="142" y="236"/>
                  <a:pt x="142" y="235"/>
                </a:cubicBezTo>
                <a:cubicBezTo>
                  <a:pt x="144" y="235"/>
                  <a:pt x="143" y="233"/>
                  <a:pt x="145" y="233"/>
                </a:cubicBezTo>
                <a:cubicBezTo>
                  <a:pt x="144" y="236"/>
                  <a:pt x="146" y="233"/>
                  <a:pt x="147" y="234"/>
                </a:cubicBezTo>
                <a:cubicBezTo>
                  <a:pt x="140" y="244"/>
                  <a:pt x="131" y="253"/>
                  <a:pt x="123" y="261"/>
                </a:cubicBezTo>
                <a:cubicBezTo>
                  <a:pt x="124" y="260"/>
                  <a:pt x="125" y="258"/>
                  <a:pt x="127" y="257"/>
                </a:cubicBezTo>
                <a:cubicBezTo>
                  <a:pt x="127" y="258"/>
                  <a:pt x="127" y="257"/>
                  <a:pt x="128" y="257"/>
                </a:cubicBezTo>
                <a:cubicBezTo>
                  <a:pt x="126" y="259"/>
                  <a:pt x="131" y="258"/>
                  <a:pt x="130" y="257"/>
                </a:cubicBezTo>
                <a:cubicBezTo>
                  <a:pt x="130" y="257"/>
                  <a:pt x="129" y="257"/>
                  <a:pt x="129" y="258"/>
                </a:cubicBezTo>
                <a:cubicBezTo>
                  <a:pt x="129" y="257"/>
                  <a:pt x="128" y="257"/>
                  <a:pt x="128" y="256"/>
                </a:cubicBezTo>
                <a:cubicBezTo>
                  <a:pt x="134" y="257"/>
                  <a:pt x="131" y="251"/>
                  <a:pt x="136" y="250"/>
                </a:cubicBezTo>
                <a:cubicBezTo>
                  <a:pt x="134" y="250"/>
                  <a:pt x="135" y="249"/>
                  <a:pt x="136" y="250"/>
                </a:cubicBezTo>
                <a:cubicBezTo>
                  <a:pt x="135" y="248"/>
                  <a:pt x="137" y="249"/>
                  <a:pt x="136" y="247"/>
                </a:cubicBezTo>
                <a:cubicBezTo>
                  <a:pt x="137" y="247"/>
                  <a:pt x="137" y="246"/>
                  <a:pt x="139" y="247"/>
                </a:cubicBezTo>
                <a:cubicBezTo>
                  <a:pt x="139" y="243"/>
                  <a:pt x="142" y="246"/>
                  <a:pt x="141" y="242"/>
                </a:cubicBezTo>
                <a:cubicBezTo>
                  <a:pt x="143" y="242"/>
                  <a:pt x="142" y="238"/>
                  <a:pt x="144" y="241"/>
                </a:cubicBezTo>
                <a:cubicBezTo>
                  <a:pt x="144" y="240"/>
                  <a:pt x="145" y="240"/>
                  <a:pt x="145" y="239"/>
                </a:cubicBezTo>
                <a:cubicBezTo>
                  <a:pt x="145" y="239"/>
                  <a:pt x="144" y="239"/>
                  <a:pt x="144" y="238"/>
                </a:cubicBezTo>
                <a:cubicBezTo>
                  <a:pt x="147" y="238"/>
                  <a:pt x="145" y="236"/>
                  <a:pt x="147" y="236"/>
                </a:cubicBezTo>
                <a:cubicBezTo>
                  <a:pt x="146" y="236"/>
                  <a:pt x="148" y="236"/>
                  <a:pt x="148" y="234"/>
                </a:cubicBezTo>
                <a:cubicBezTo>
                  <a:pt x="146" y="234"/>
                  <a:pt x="147" y="230"/>
                  <a:pt x="146" y="233"/>
                </a:cubicBezTo>
                <a:cubicBezTo>
                  <a:pt x="146" y="231"/>
                  <a:pt x="147" y="229"/>
                  <a:pt x="148" y="231"/>
                </a:cubicBezTo>
                <a:cubicBezTo>
                  <a:pt x="149" y="230"/>
                  <a:pt x="148" y="230"/>
                  <a:pt x="148" y="229"/>
                </a:cubicBezTo>
                <a:cubicBezTo>
                  <a:pt x="148" y="229"/>
                  <a:pt x="149" y="229"/>
                  <a:pt x="149" y="230"/>
                </a:cubicBezTo>
                <a:cubicBezTo>
                  <a:pt x="149" y="227"/>
                  <a:pt x="152" y="228"/>
                  <a:pt x="150" y="226"/>
                </a:cubicBezTo>
                <a:cubicBezTo>
                  <a:pt x="155" y="225"/>
                  <a:pt x="155" y="219"/>
                  <a:pt x="159" y="216"/>
                </a:cubicBezTo>
                <a:cubicBezTo>
                  <a:pt x="158" y="218"/>
                  <a:pt x="157" y="220"/>
                  <a:pt x="156" y="222"/>
                </a:cubicBezTo>
                <a:cubicBezTo>
                  <a:pt x="159" y="221"/>
                  <a:pt x="160" y="218"/>
                  <a:pt x="160" y="215"/>
                </a:cubicBezTo>
                <a:cubicBezTo>
                  <a:pt x="162" y="215"/>
                  <a:pt x="164" y="212"/>
                  <a:pt x="162" y="211"/>
                </a:cubicBezTo>
                <a:cubicBezTo>
                  <a:pt x="164" y="211"/>
                  <a:pt x="163" y="210"/>
                  <a:pt x="165" y="211"/>
                </a:cubicBezTo>
                <a:cubicBezTo>
                  <a:pt x="166" y="210"/>
                  <a:pt x="164" y="208"/>
                  <a:pt x="166" y="209"/>
                </a:cubicBezTo>
                <a:cubicBezTo>
                  <a:pt x="165" y="207"/>
                  <a:pt x="168" y="206"/>
                  <a:pt x="166" y="205"/>
                </a:cubicBezTo>
                <a:cubicBezTo>
                  <a:pt x="164" y="206"/>
                  <a:pt x="164" y="208"/>
                  <a:pt x="162" y="210"/>
                </a:cubicBezTo>
                <a:cubicBezTo>
                  <a:pt x="161" y="209"/>
                  <a:pt x="163" y="207"/>
                  <a:pt x="164" y="206"/>
                </a:cubicBezTo>
                <a:cubicBezTo>
                  <a:pt x="163" y="205"/>
                  <a:pt x="162" y="205"/>
                  <a:pt x="162" y="204"/>
                </a:cubicBezTo>
                <a:cubicBezTo>
                  <a:pt x="163" y="204"/>
                  <a:pt x="163" y="204"/>
                  <a:pt x="165" y="205"/>
                </a:cubicBezTo>
                <a:cubicBezTo>
                  <a:pt x="166" y="204"/>
                  <a:pt x="165" y="201"/>
                  <a:pt x="165" y="201"/>
                </a:cubicBezTo>
                <a:cubicBezTo>
                  <a:pt x="166" y="201"/>
                  <a:pt x="166" y="202"/>
                  <a:pt x="166" y="202"/>
                </a:cubicBezTo>
                <a:cubicBezTo>
                  <a:pt x="166" y="202"/>
                  <a:pt x="167" y="201"/>
                  <a:pt x="167" y="201"/>
                </a:cubicBezTo>
                <a:cubicBezTo>
                  <a:pt x="167" y="200"/>
                  <a:pt x="167" y="199"/>
                  <a:pt x="167" y="199"/>
                </a:cubicBezTo>
                <a:cubicBezTo>
                  <a:pt x="168" y="199"/>
                  <a:pt x="172" y="195"/>
                  <a:pt x="170" y="194"/>
                </a:cubicBezTo>
                <a:cubicBezTo>
                  <a:pt x="174" y="193"/>
                  <a:pt x="174" y="189"/>
                  <a:pt x="173" y="188"/>
                </a:cubicBezTo>
                <a:cubicBezTo>
                  <a:pt x="174" y="188"/>
                  <a:pt x="174" y="189"/>
                  <a:pt x="174" y="189"/>
                </a:cubicBezTo>
                <a:cubicBezTo>
                  <a:pt x="174" y="188"/>
                  <a:pt x="176" y="187"/>
                  <a:pt x="175" y="186"/>
                </a:cubicBezTo>
                <a:cubicBezTo>
                  <a:pt x="175" y="186"/>
                  <a:pt x="174" y="188"/>
                  <a:pt x="173" y="187"/>
                </a:cubicBezTo>
                <a:cubicBezTo>
                  <a:pt x="175" y="187"/>
                  <a:pt x="173" y="185"/>
                  <a:pt x="173" y="185"/>
                </a:cubicBezTo>
                <a:cubicBezTo>
                  <a:pt x="175" y="185"/>
                  <a:pt x="175" y="186"/>
                  <a:pt x="176" y="185"/>
                </a:cubicBezTo>
                <a:cubicBezTo>
                  <a:pt x="175" y="183"/>
                  <a:pt x="179" y="184"/>
                  <a:pt x="178" y="180"/>
                </a:cubicBezTo>
                <a:cubicBezTo>
                  <a:pt x="183" y="179"/>
                  <a:pt x="182" y="172"/>
                  <a:pt x="186" y="171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1"/>
                  <a:pt x="185" y="174"/>
                  <a:pt x="185" y="176"/>
                </a:cubicBezTo>
                <a:cubicBezTo>
                  <a:pt x="184" y="176"/>
                  <a:pt x="184" y="177"/>
                  <a:pt x="183" y="176"/>
                </a:cubicBezTo>
                <a:cubicBezTo>
                  <a:pt x="183" y="179"/>
                  <a:pt x="181" y="179"/>
                  <a:pt x="184" y="180"/>
                </a:cubicBezTo>
                <a:cubicBezTo>
                  <a:pt x="181" y="181"/>
                  <a:pt x="180" y="183"/>
                  <a:pt x="179" y="187"/>
                </a:cubicBezTo>
                <a:cubicBezTo>
                  <a:pt x="178" y="186"/>
                  <a:pt x="177" y="188"/>
                  <a:pt x="176" y="188"/>
                </a:cubicBezTo>
                <a:cubicBezTo>
                  <a:pt x="176" y="189"/>
                  <a:pt x="178" y="189"/>
                  <a:pt x="177" y="190"/>
                </a:cubicBezTo>
                <a:cubicBezTo>
                  <a:pt x="176" y="191"/>
                  <a:pt x="176" y="192"/>
                  <a:pt x="175" y="191"/>
                </a:cubicBezTo>
                <a:cubicBezTo>
                  <a:pt x="175" y="192"/>
                  <a:pt x="175" y="192"/>
                  <a:pt x="175" y="193"/>
                </a:cubicBezTo>
                <a:cubicBezTo>
                  <a:pt x="171" y="193"/>
                  <a:pt x="174" y="197"/>
                  <a:pt x="171" y="197"/>
                </a:cubicBezTo>
                <a:cubicBezTo>
                  <a:pt x="171" y="198"/>
                  <a:pt x="171" y="198"/>
                  <a:pt x="172" y="199"/>
                </a:cubicBezTo>
                <a:cubicBezTo>
                  <a:pt x="172" y="198"/>
                  <a:pt x="171" y="197"/>
                  <a:pt x="172" y="197"/>
                </a:cubicBezTo>
                <a:cubicBezTo>
                  <a:pt x="173" y="197"/>
                  <a:pt x="172" y="198"/>
                  <a:pt x="172" y="199"/>
                </a:cubicBezTo>
                <a:cubicBezTo>
                  <a:pt x="174" y="199"/>
                  <a:pt x="174" y="198"/>
                  <a:pt x="175" y="198"/>
                </a:cubicBezTo>
                <a:cubicBezTo>
                  <a:pt x="174" y="198"/>
                  <a:pt x="174" y="198"/>
                  <a:pt x="173" y="197"/>
                </a:cubicBezTo>
                <a:cubicBezTo>
                  <a:pt x="175" y="197"/>
                  <a:pt x="175" y="196"/>
                  <a:pt x="174" y="196"/>
                </a:cubicBezTo>
                <a:cubicBezTo>
                  <a:pt x="176" y="195"/>
                  <a:pt x="176" y="196"/>
                  <a:pt x="177" y="195"/>
                </a:cubicBezTo>
                <a:cubicBezTo>
                  <a:pt x="176" y="195"/>
                  <a:pt x="176" y="195"/>
                  <a:pt x="175" y="194"/>
                </a:cubicBezTo>
                <a:cubicBezTo>
                  <a:pt x="176" y="193"/>
                  <a:pt x="178" y="191"/>
                  <a:pt x="179" y="192"/>
                </a:cubicBezTo>
                <a:cubicBezTo>
                  <a:pt x="180" y="190"/>
                  <a:pt x="182" y="188"/>
                  <a:pt x="182" y="186"/>
                </a:cubicBezTo>
                <a:cubicBezTo>
                  <a:pt x="180" y="188"/>
                  <a:pt x="180" y="191"/>
                  <a:pt x="178" y="191"/>
                </a:cubicBezTo>
                <a:cubicBezTo>
                  <a:pt x="180" y="189"/>
                  <a:pt x="180" y="186"/>
                  <a:pt x="183" y="184"/>
                </a:cubicBezTo>
                <a:cubicBezTo>
                  <a:pt x="183" y="185"/>
                  <a:pt x="181" y="185"/>
                  <a:pt x="183" y="186"/>
                </a:cubicBezTo>
                <a:cubicBezTo>
                  <a:pt x="184" y="184"/>
                  <a:pt x="182" y="184"/>
                  <a:pt x="184" y="182"/>
                </a:cubicBezTo>
                <a:cubicBezTo>
                  <a:pt x="182" y="182"/>
                  <a:pt x="182" y="182"/>
                  <a:pt x="182" y="180"/>
                </a:cubicBezTo>
                <a:cubicBezTo>
                  <a:pt x="183" y="180"/>
                  <a:pt x="183" y="182"/>
                  <a:pt x="184" y="182"/>
                </a:cubicBezTo>
                <a:cubicBezTo>
                  <a:pt x="184" y="181"/>
                  <a:pt x="186" y="180"/>
                  <a:pt x="185" y="180"/>
                </a:cubicBezTo>
                <a:cubicBezTo>
                  <a:pt x="185" y="180"/>
                  <a:pt x="184" y="181"/>
                  <a:pt x="184" y="180"/>
                </a:cubicBezTo>
                <a:cubicBezTo>
                  <a:pt x="185" y="177"/>
                  <a:pt x="189" y="178"/>
                  <a:pt x="187" y="176"/>
                </a:cubicBezTo>
                <a:cubicBezTo>
                  <a:pt x="189" y="175"/>
                  <a:pt x="190" y="174"/>
                  <a:pt x="191" y="173"/>
                </a:cubicBezTo>
                <a:cubicBezTo>
                  <a:pt x="190" y="171"/>
                  <a:pt x="190" y="174"/>
                  <a:pt x="188" y="174"/>
                </a:cubicBezTo>
                <a:cubicBezTo>
                  <a:pt x="188" y="173"/>
                  <a:pt x="188" y="172"/>
                  <a:pt x="188" y="171"/>
                </a:cubicBezTo>
                <a:cubicBezTo>
                  <a:pt x="189" y="172"/>
                  <a:pt x="189" y="171"/>
                  <a:pt x="190" y="170"/>
                </a:cubicBezTo>
                <a:cubicBezTo>
                  <a:pt x="192" y="162"/>
                  <a:pt x="201" y="153"/>
                  <a:pt x="200" y="146"/>
                </a:cubicBezTo>
                <a:cubicBezTo>
                  <a:pt x="202" y="146"/>
                  <a:pt x="204" y="143"/>
                  <a:pt x="202" y="142"/>
                </a:cubicBezTo>
                <a:cubicBezTo>
                  <a:pt x="203" y="142"/>
                  <a:pt x="202" y="142"/>
                  <a:pt x="204" y="142"/>
                </a:cubicBezTo>
                <a:cubicBezTo>
                  <a:pt x="204" y="140"/>
                  <a:pt x="205" y="140"/>
                  <a:pt x="205" y="138"/>
                </a:cubicBezTo>
                <a:cubicBezTo>
                  <a:pt x="204" y="138"/>
                  <a:pt x="204" y="139"/>
                  <a:pt x="204" y="139"/>
                </a:cubicBezTo>
                <a:cubicBezTo>
                  <a:pt x="204" y="137"/>
                  <a:pt x="204" y="136"/>
                  <a:pt x="204" y="134"/>
                </a:cubicBezTo>
                <a:cubicBezTo>
                  <a:pt x="207" y="136"/>
                  <a:pt x="205" y="130"/>
                  <a:pt x="208" y="130"/>
                </a:cubicBezTo>
                <a:cubicBezTo>
                  <a:pt x="207" y="133"/>
                  <a:pt x="205" y="136"/>
                  <a:pt x="205" y="138"/>
                </a:cubicBezTo>
                <a:cubicBezTo>
                  <a:pt x="213" y="123"/>
                  <a:pt x="215" y="104"/>
                  <a:pt x="217" y="86"/>
                </a:cubicBezTo>
                <a:cubicBezTo>
                  <a:pt x="216" y="83"/>
                  <a:pt x="217" y="80"/>
                  <a:pt x="216" y="76"/>
                </a:cubicBezTo>
                <a:cubicBezTo>
                  <a:pt x="216" y="76"/>
                  <a:pt x="215" y="77"/>
                  <a:pt x="215" y="76"/>
                </a:cubicBezTo>
                <a:cubicBezTo>
                  <a:pt x="216" y="73"/>
                  <a:pt x="215" y="67"/>
                  <a:pt x="212" y="64"/>
                </a:cubicBezTo>
                <a:cubicBezTo>
                  <a:pt x="215" y="62"/>
                  <a:pt x="211" y="60"/>
                  <a:pt x="212" y="57"/>
                </a:cubicBezTo>
                <a:cubicBezTo>
                  <a:pt x="215" y="58"/>
                  <a:pt x="214" y="63"/>
                  <a:pt x="216" y="67"/>
                </a:cubicBezTo>
                <a:cubicBezTo>
                  <a:pt x="216" y="65"/>
                  <a:pt x="217" y="69"/>
                  <a:pt x="218" y="67"/>
                </a:cubicBezTo>
                <a:cubicBezTo>
                  <a:pt x="216" y="65"/>
                  <a:pt x="215" y="62"/>
                  <a:pt x="217" y="61"/>
                </a:cubicBezTo>
                <a:cubicBezTo>
                  <a:pt x="216" y="60"/>
                  <a:pt x="215" y="60"/>
                  <a:pt x="215" y="60"/>
                </a:cubicBezTo>
                <a:cubicBezTo>
                  <a:pt x="216" y="57"/>
                  <a:pt x="213" y="54"/>
                  <a:pt x="211" y="54"/>
                </a:cubicBezTo>
                <a:cubicBezTo>
                  <a:pt x="211" y="54"/>
                  <a:pt x="211" y="53"/>
                  <a:pt x="211" y="53"/>
                </a:cubicBezTo>
                <a:cubicBezTo>
                  <a:pt x="212" y="54"/>
                  <a:pt x="212" y="53"/>
                  <a:pt x="213" y="53"/>
                </a:cubicBezTo>
                <a:cubicBezTo>
                  <a:pt x="207" y="46"/>
                  <a:pt x="205" y="34"/>
                  <a:pt x="197" y="30"/>
                </a:cubicBezTo>
                <a:cubicBezTo>
                  <a:pt x="198" y="28"/>
                  <a:pt x="194" y="26"/>
                  <a:pt x="195" y="24"/>
                </a:cubicBezTo>
                <a:cubicBezTo>
                  <a:pt x="191" y="22"/>
                  <a:pt x="189" y="19"/>
                  <a:pt x="186" y="17"/>
                </a:cubicBezTo>
                <a:cubicBezTo>
                  <a:pt x="181" y="17"/>
                  <a:pt x="182" y="11"/>
                  <a:pt x="176" y="13"/>
                </a:cubicBezTo>
                <a:cubicBezTo>
                  <a:pt x="177" y="10"/>
                  <a:pt x="173" y="12"/>
                  <a:pt x="172" y="11"/>
                </a:cubicBezTo>
                <a:cubicBezTo>
                  <a:pt x="172" y="11"/>
                  <a:pt x="172" y="10"/>
                  <a:pt x="172" y="10"/>
                </a:cubicBezTo>
                <a:cubicBezTo>
                  <a:pt x="170" y="8"/>
                  <a:pt x="167" y="6"/>
                  <a:pt x="163" y="6"/>
                </a:cubicBezTo>
                <a:cubicBezTo>
                  <a:pt x="163" y="7"/>
                  <a:pt x="163" y="7"/>
                  <a:pt x="162" y="7"/>
                </a:cubicBezTo>
                <a:cubicBezTo>
                  <a:pt x="164" y="8"/>
                  <a:pt x="164" y="7"/>
                  <a:pt x="164" y="7"/>
                </a:cubicBezTo>
                <a:cubicBezTo>
                  <a:pt x="164" y="8"/>
                  <a:pt x="165" y="8"/>
                  <a:pt x="166" y="9"/>
                </a:cubicBezTo>
                <a:cubicBezTo>
                  <a:pt x="165" y="9"/>
                  <a:pt x="165" y="9"/>
                  <a:pt x="165" y="9"/>
                </a:cubicBezTo>
                <a:cubicBezTo>
                  <a:pt x="165" y="10"/>
                  <a:pt x="166" y="9"/>
                  <a:pt x="166" y="10"/>
                </a:cubicBezTo>
                <a:cubicBezTo>
                  <a:pt x="159" y="8"/>
                  <a:pt x="156" y="12"/>
                  <a:pt x="152" y="12"/>
                </a:cubicBezTo>
                <a:cubicBezTo>
                  <a:pt x="153" y="12"/>
                  <a:pt x="153" y="12"/>
                  <a:pt x="153" y="11"/>
                </a:cubicBezTo>
                <a:cubicBezTo>
                  <a:pt x="152" y="12"/>
                  <a:pt x="151" y="12"/>
                  <a:pt x="150" y="11"/>
                </a:cubicBezTo>
                <a:cubicBezTo>
                  <a:pt x="156" y="10"/>
                  <a:pt x="159" y="7"/>
                  <a:pt x="161" y="8"/>
                </a:cubicBezTo>
                <a:cubicBezTo>
                  <a:pt x="160" y="6"/>
                  <a:pt x="163" y="8"/>
                  <a:pt x="162" y="6"/>
                </a:cubicBezTo>
                <a:cubicBezTo>
                  <a:pt x="160" y="6"/>
                  <a:pt x="160" y="6"/>
                  <a:pt x="159" y="6"/>
                </a:cubicBezTo>
                <a:cubicBezTo>
                  <a:pt x="158" y="7"/>
                  <a:pt x="159" y="8"/>
                  <a:pt x="158" y="8"/>
                </a:cubicBezTo>
                <a:cubicBezTo>
                  <a:pt x="158" y="8"/>
                  <a:pt x="158" y="6"/>
                  <a:pt x="157" y="7"/>
                </a:cubicBezTo>
                <a:cubicBezTo>
                  <a:pt x="154" y="8"/>
                  <a:pt x="146" y="10"/>
                  <a:pt x="144" y="13"/>
                </a:cubicBezTo>
                <a:cubicBezTo>
                  <a:pt x="136" y="14"/>
                  <a:pt x="130" y="21"/>
                  <a:pt x="124" y="24"/>
                </a:cubicBezTo>
                <a:cubicBezTo>
                  <a:pt x="123" y="25"/>
                  <a:pt x="124" y="25"/>
                  <a:pt x="124" y="25"/>
                </a:cubicBezTo>
                <a:cubicBezTo>
                  <a:pt x="123" y="26"/>
                  <a:pt x="124" y="24"/>
                  <a:pt x="122" y="24"/>
                </a:cubicBezTo>
                <a:cubicBezTo>
                  <a:pt x="119" y="30"/>
                  <a:pt x="116" y="32"/>
                  <a:pt x="116" y="35"/>
                </a:cubicBezTo>
                <a:cubicBezTo>
                  <a:pt x="116" y="34"/>
                  <a:pt x="116" y="34"/>
                  <a:pt x="116" y="33"/>
                </a:cubicBezTo>
                <a:cubicBezTo>
                  <a:pt x="114" y="33"/>
                  <a:pt x="114" y="35"/>
                  <a:pt x="112" y="35"/>
                </a:cubicBezTo>
                <a:cubicBezTo>
                  <a:pt x="112" y="32"/>
                  <a:pt x="111" y="30"/>
                  <a:pt x="110" y="29"/>
                </a:cubicBezTo>
                <a:cubicBezTo>
                  <a:pt x="109" y="29"/>
                  <a:pt x="109" y="30"/>
                  <a:pt x="109" y="30"/>
                </a:cubicBezTo>
                <a:cubicBezTo>
                  <a:pt x="109" y="27"/>
                  <a:pt x="107" y="30"/>
                  <a:pt x="108" y="27"/>
                </a:cubicBezTo>
                <a:cubicBezTo>
                  <a:pt x="109" y="28"/>
                  <a:pt x="111" y="28"/>
                  <a:pt x="111" y="26"/>
                </a:cubicBezTo>
                <a:cubicBezTo>
                  <a:pt x="110" y="26"/>
                  <a:pt x="109" y="27"/>
                  <a:pt x="109" y="26"/>
                </a:cubicBezTo>
                <a:cubicBezTo>
                  <a:pt x="113" y="23"/>
                  <a:pt x="98" y="15"/>
                  <a:pt x="100" y="17"/>
                </a:cubicBezTo>
                <a:cubicBezTo>
                  <a:pt x="96" y="12"/>
                  <a:pt x="89" y="10"/>
                  <a:pt x="82" y="7"/>
                </a:cubicBezTo>
                <a:cubicBezTo>
                  <a:pt x="82" y="7"/>
                  <a:pt x="82" y="8"/>
                  <a:pt x="82" y="8"/>
                </a:cubicBezTo>
                <a:cubicBezTo>
                  <a:pt x="81" y="6"/>
                  <a:pt x="76" y="4"/>
                  <a:pt x="74" y="5"/>
                </a:cubicBezTo>
                <a:cubicBezTo>
                  <a:pt x="75" y="3"/>
                  <a:pt x="72" y="4"/>
                  <a:pt x="72" y="2"/>
                </a:cubicBezTo>
                <a:cubicBezTo>
                  <a:pt x="67" y="2"/>
                  <a:pt x="73" y="2"/>
                  <a:pt x="73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1" y="4"/>
                  <a:pt x="66" y="3"/>
                  <a:pt x="65" y="5"/>
                </a:cubicBezTo>
                <a:cubicBezTo>
                  <a:pt x="66" y="5"/>
                  <a:pt x="66" y="4"/>
                  <a:pt x="67" y="5"/>
                </a:cubicBezTo>
                <a:cubicBezTo>
                  <a:pt x="66" y="7"/>
                  <a:pt x="63" y="4"/>
                  <a:pt x="64" y="5"/>
                </a:cubicBezTo>
                <a:cubicBezTo>
                  <a:pt x="65" y="5"/>
                  <a:pt x="65" y="7"/>
                  <a:pt x="66" y="7"/>
                </a:cubicBezTo>
                <a:cubicBezTo>
                  <a:pt x="68" y="4"/>
                  <a:pt x="71" y="5"/>
                  <a:pt x="73" y="7"/>
                </a:cubicBezTo>
                <a:cubicBezTo>
                  <a:pt x="71" y="6"/>
                  <a:pt x="71" y="7"/>
                  <a:pt x="70" y="6"/>
                </a:cubicBezTo>
                <a:cubicBezTo>
                  <a:pt x="70" y="6"/>
                  <a:pt x="70" y="7"/>
                  <a:pt x="70" y="7"/>
                </a:cubicBezTo>
                <a:cubicBezTo>
                  <a:pt x="69" y="6"/>
                  <a:pt x="68" y="7"/>
                  <a:pt x="67" y="6"/>
                </a:cubicBezTo>
                <a:cubicBezTo>
                  <a:pt x="67" y="8"/>
                  <a:pt x="67" y="7"/>
                  <a:pt x="67" y="8"/>
                </a:cubicBezTo>
                <a:cubicBezTo>
                  <a:pt x="70" y="8"/>
                  <a:pt x="72" y="6"/>
                  <a:pt x="75" y="8"/>
                </a:cubicBezTo>
                <a:cubicBezTo>
                  <a:pt x="74" y="10"/>
                  <a:pt x="74" y="11"/>
                  <a:pt x="73" y="11"/>
                </a:cubicBezTo>
                <a:cubicBezTo>
                  <a:pt x="70" y="8"/>
                  <a:pt x="69" y="10"/>
                  <a:pt x="67" y="11"/>
                </a:cubicBezTo>
                <a:cubicBezTo>
                  <a:pt x="66" y="9"/>
                  <a:pt x="65" y="9"/>
                  <a:pt x="64" y="11"/>
                </a:cubicBezTo>
                <a:cubicBezTo>
                  <a:pt x="64" y="9"/>
                  <a:pt x="64" y="9"/>
                  <a:pt x="63" y="7"/>
                </a:cubicBezTo>
                <a:cubicBezTo>
                  <a:pt x="64" y="7"/>
                  <a:pt x="65" y="7"/>
                  <a:pt x="65" y="7"/>
                </a:cubicBezTo>
                <a:cubicBezTo>
                  <a:pt x="65" y="8"/>
                  <a:pt x="65" y="9"/>
                  <a:pt x="66" y="9"/>
                </a:cubicBezTo>
                <a:cubicBezTo>
                  <a:pt x="66" y="8"/>
                  <a:pt x="66" y="8"/>
                  <a:pt x="66" y="7"/>
                </a:cubicBezTo>
                <a:cubicBezTo>
                  <a:pt x="64" y="5"/>
                  <a:pt x="65" y="8"/>
                  <a:pt x="63" y="6"/>
                </a:cubicBezTo>
                <a:close/>
                <a:moveTo>
                  <a:pt x="115" y="242"/>
                </a:moveTo>
                <a:cubicBezTo>
                  <a:pt x="113" y="242"/>
                  <a:pt x="113" y="239"/>
                  <a:pt x="115" y="239"/>
                </a:cubicBezTo>
                <a:cubicBezTo>
                  <a:pt x="115" y="240"/>
                  <a:pt x="115" y="241"/>
                  <a:pt x="115" y="242"/>
                </a:cubicBezTo>
                <a:close/>
                <a:moveTo>
                  <a:pt x="113" y="269"/>
                </a:moveTo>
                <a:cubicBezTo>
                  <a:pt x="110" y="272"/>
                  <a:pt x="107" y="276"/>
                  <a:pt x="104" y="280"/>
                </a:cubicBezTo>
                <a:cubicBezTo>
                  <a:pt x="103" y="278"/>
                  <a:pt x="105" y="277"/>
                  <a:pt x="104" y="275"/>
                </a:cubicBezTo>
                <a:cubicBezTo>
                  <a:pt x="106" y="277"/>
                  <a:pt x="106" y="273"/>
                  <a:pt x="108" y="272"/>
                </a:cubicBezTo>
                <a:cubicBezTo>
                  <a:pt x="108" y="270"/>
                  <a:pt x="109" y="269"/>
                  <a:pt x="111" y="267"/>
                </a:cubicBezTo>
                <a:cubicBezTo>
                  <a:pt x="109" y="269"/>
                  <a:pt x="111" y="270"/>
                  <a:pt x="113" y="269"/>
                </a:cubicBezTo>
                <a:close/>
                <a:moveTo>
                  <a:pt x="76" y="6"/>
                </a:moveTo>
                <a:cubicBezTo>
                  <a:pt x="77" y="7"/>
                  <a:pt x="78" y="7"/>
                  <a:pt x="80" y="7"/>
                </a:cubicBezTo>
                <a:cubicBezTo>
                  <a:pt x="79" y="9"/>
                  <a:pt x="75" y="9"/>
                  <a:pt x="75" y="6"/>
                </a:cubicBezTo>
                <a:cubicBezTo>
                  <a:pt x="75" y="6"/>
                  <a:pt x="76" y="6"/>
                  <a:pt x="76" y="6"/>
                </a:cubicBezTo>
                <a:close/>
                <a:moveTo>
                  <a:pt x="77" y="10"/>
                </a:moveTo>
                <a:cubicBezTo>
                  <a:pt x="78" y="10"/>
                  <a:pt x="77" y="12"/>
                  <a:pt x="76" y="12"/>
                </a:cubicBezTo>
                <a:cubicBezTo>
                  <a:pt x="77" y="13"/>
                  <a:pt x="80" y="11"/>
                  <a:pt x="81" y="11"/>
                </a:cubicBezTo>
                <a:cubicBezTo>
                  <a:pt x="83" y="11"/>
                  <a:pt x="84" y="14"/>
                  <a:pt x="86" y="13"/>
                </a:cubicBezTo>
                <a:cubicBezTo>
                  <a:pt x="86" y="14"/>
                  <a:pt x="86" y="14"/>
                  <a:pt x="86" y="15"/>
                </a:cubicBezTo>
                <a:cubicBezTo>
                  <a:pt x="86" y="14"/>
                  <a:pt x="86" y="14"/>
                  <a:pt x="87" y="14"/>
                </a:cubicBezTo>
                <a:cubicBezTo>
                  <a:pt x="87" y="15"/>
                  <a:pt x="86" y="15"/>
                  <a:pt x="86" y="15"/>
                </a:cubicBezTo>
                <a:cubicBezTo>
                  <a:pt x="85" y="16"/>
                  <a:pt x="84" y="12"/>
                  <a:pt x="83" y="15"/>
                </a:cubicBezTo>
                <a:cubicBezTo>
                  <a:pt x="81" y="13"/>
                  <a:pt x="78" y="13"/>
                  <a:pt x="75" y="13"/>
                </a:cubicBezTo>
                <a:cubicBezTo>
                  <a:pt x="75" y="12"/>
                  <a:pt x="77" y="11"/>
                  <a:pt x="77" y="10"/>
                </a:cubicBezTo>
                <a:close/>
                <a:moveTo>
                  <a:pt x="148" y="13"/>
                </a:moveTo>
                <a:cubicBezTo>
                  <a:pt x="148" y="13"/>
                  <a:pt x="149" y="13"/>
                  <a:pt x="149" y="13"/>
                </a:cubicBezTo>
                <a:cubicBezTo>
                  <a:pt x="149" y="13"/>
                  <a:pt x="150" y="14"/>
                  <a:pt x="150" y="14"/>
                </a:cubicBezTo>
                <a:cubicBezTo>
                  <a:pt x="150" y="15"/>
                  <a:pt x="149" y="15"/>
                  <a:pt x="148" y="15"/>
                </a:cubicBezTo>
                <a:cubicBezTo>
                  <a:pt x="148" y="14"/>
                  <a:pt x="149" y="13"/>
                  <a:pt x="148" y="13"/>
                </a:cubicBezTo>
                <a:close/>
                <a:moveTo>
                  <a:pt x="60" y="16"/>
                </a:moveTo>
                <a:cubicBezTo>
                  <a:pt x="61" y="16"/>
                  <a:pt x="62" y="15"/>
                  <a:pt x="61" y="13"/>
                </a:cubicBezTo>
                <a:cubicBezTo>
                  <a:pt x="63" y="13"/>
                  <a:pt x="61" y="15"/>
                  <a:pt x="62" y="15"/>
                </a:cubicBezTo>
                <a:cubicBezTo>
                  <a:pt x="63" y="15"/>
                  <a:pt x="63" y="14"/>
                  <a:pt x="63" y="13"/>
                </a:cubicBezTo>
                <a:cubicBezTo>
                  <a:pt x="65" y="13"/>
                  <a:pt x="64" y="14"/>
                  <a:pt x="66" y="14"/>
                </a:cubicBezTo>
                <a:cubicBezTo>
                  <a:pt x="65" y="14"/>
                  <a:pt x="63" y="14"/>
                  <a:pt x="64" y="17"/>
                </a:cubicBezTo>
                <a:cubicBezTo>
                  <a:pt x="62" y="16"/>
                  <a:pt x="61" y="16"/>
                  <a:pt x="60" y="17"/>
                </a:cubicBezTo>
                <a:cubicBezTo>
                  <a:pt x="59" y="17"/>
                  <a:pt x="61" y="16"/>
                  <a:pt x="60" y="16"/>
                </a:cubicBezTo>
                <a:close/>
                <a:moveTo>
                  <a:pt x="48" y="24"/>
                </a:moveTo>
                <a:cubicBezTo>
                  <a:pt x="48" y="23"/>
                  <a:pt x="49" y="24"/>
                  <a:pt x="49" y="24"/>
                </a:cubicBezTo>
                <a:cubicBezTo>
                  <a:pt x="49" y="23"/>
                  <a:pt x="51" y="24"/>
                  <a:pt x="51" y="21"/>
                </a:cubicBezTo>
                <a:cubicBezTo>
                  <a:pt x="52" y="21"/>
                  <a:pt x="52" y="22"/>
                  <a:pt x="53" y="22"/>
                </a:cubicBezTo>
                <a:cubicBezTo>
                  <a:pt x="54" y="22"/>
                  <a:pt x="53" y="21"/>
                  <a:pt x="53" y="20"/>
                </a:cubicBezTo>
                <a:cubicBezTo>
                  <a:pt x="54" y="20"/>
                  <a:pt x="55" y="20"/>
                  <a:pt x="55" y="19"/>
                </a:cubicBezTo>
                <a:cubicBezTo>
                  <a:pt x="56" y="18"/>
                  <a:pt x="56" y="19"/>
                  <a:pt x="57" y="19"/>
                </a:cubicBezTo>
                <a:cubicBezTo>
                  <a:pt x="57" y="19"/>
                  <a:pt x="57" y="19"/>
                  <a:pt x="58" y="19"/>
                </a:cubicBezTo>
                <a:cubicBezTo>
                  <a:pt x="58" y="18"/>
                  <a:pt x="56" y="19"/>
                  <a:pt x="56" y="18"/>
                </a:cubicBezTo>
                <a:cubicBezTo>
                  <a:pt x="58" y="18"/>
                  <a:pt x="58" y="16"/>
                  <a:pt x="59" y="16"/>
                </a:cubicBezTo>
                <a:cubicBezTo>
                  <a:pt x="60" y="18"/>
                  <a:pt x="58" y="18"/>
                  <a:pt x="58" y="19"/>
                </a:cubicBezTo>
                <a:cubicBezTo>
                  <a:pt x="60" y="18"/>
                  <a:pt x="66" y="18"/>
                  <a:pt x="67" y="15"/>
                </a:cubicBezTo>
                <a:cubicBezTo>
                  <a:pt x="68" y="16"/>
                  <a:pt x="70" y="16"/>
                  <a:pt x="70" y="14"/>
                </a:cubicBezTo>
                <a:cubicBezTo>
                  <a:pt x="70" y="14"/>
                  <a:pt x="70" y="15"/>
                  <a:pt x="70" y="16"/>
                </a:cubicBezTo>
                <a:cubicBezTo>
                  <a:pt x="72" y="15"/>
                  <a:pt x="73" y="17"/>
                  <a:pt x="73" y="18"/>
                </a:cubicBezTo>
                <a:cubicBezTo>
                  <a:pt x="74" y="17"/>
                  <a:pt x="74" y="15"/>
                  <a:pt x="76" y="16"/>
                </a:cubicBezTo>
                <a:cubicBezTo>
                  <a:pt x="76" y="15"/>
                  <a:pt x="74" y="16"/>
                  <a:pt x="74" y="15"/>
                </a:cubicBezTo>
                <a:cubicBezTo>
                  <a:pt x="75" y="13"/>
                  <a:pt x="79" y="17"/>
                  <a:pt x="80" y="16"/>
                </a:cubicBezTo>
                <a:cubicBezTo>
                  <a:pt x="81" y="16"/>
                  <a:pt x="80" y="17"/>
                  <a:pt x="80" y="17"/>
                </a:cubicBezTo>
                <a:cubicBezTo>
                  <a:pt x="81" y="18"/>
                  <a:pt x="82" y="15"/>
                  <a:pt x="84" y="17"/>
                </a:cubicBezTo>
                <a:cubicBezTo>
                  <a:pt x="83" y="17"/>
                  <a:pt x="83" y="21"/>
                  <a:pt x="81" y="19"/>
                </a:cubicBezTo>
                <a:cubicBezTo>
                  <a:pt x="81" y="18"/>
                  <a:pt x="82" y="19"/>
                  <a:pt x="82" y="19"/>
                </a:cubicBezTo>
                <a:cubicBezTo>
                  <a:pt x="82" y="18"/>
                  <a:pt x="82" y="18"/>
                  <a:pt x="81" y="18"/>
                </a:cubicBezTo>
                <a:cubicBezTo>
                  <a:pt x="80" y="18"/>
                  <a:pt x="80" y="20"/>
                  <a:pt x="80" y="20"/>
                </a:cubicBezTo>
                <a:cubicBezTo>
                  <a:pt x="76" y="21"/>
                  <a:pt x="73" y="26"/>
                  <a:pt x="72" y="28"/>
                </a:cubicBezTo>
                <a:cubicBezTo>
                  <a:pt x="70" y="28"/>
                  <a:pt x="68" y="33"/>
                  <a:pt x="65" y="34"/>
                </a:cubicBezTo>
                <a:cubicBezTo>
                  <a:pt x="66" y="36"/>
                  <a:pt x="67" y="33"/>
                  <a:pt x="67" y="35"/>
                </a:cubicBezTo>
                <a:cubicBezTo>
                  <a:pt x="65" y="34"/>
                  <a:pt x="63" y="36"/>
                  <a:pt x="64" y="37"/>
                </a:cubicBezTo>
                <a:cubicBezTo>
                  <a:pt x="62" y="38"/>
                  <a:pt x="60" y="39"/>
                  <a:pt x="58" y="43"/>
                </a:cubicBezTo>
                <a:cubicBezTo>
                  <a:pt x="56" y="43"/>
                  <a:pt x="58" y="44"/>
                  <a:pt x="57" y="45"/>
                </a:cubicBezTo>
                <a:cubicBezTo>
                  <a:pt x="56" y="45"/>
                  <a:pt x="56" y="44"/>
                  <a:pt x="56" y="44"/>
                </a:cubicBezTo>
                <a:cubicBezTo>
                  <a:pt x="55" y="45"/>
                  <a:pt x="55" y="46"/>
                  <a:pt x="54" y="46"/>
                </a:cubicBezTo>
                <a:cubicBezTo>
                  <a:pt x="54" y="47"/>
                  <a:pt x="55" y="47"/>
                  <a:pt x="55" y="47"/>
                </a:cubicBezTo>
                <a:cubicBezTo>
                  <a:pt x="55" y="47"/>
                  <a:pt x="54" y="47"/>
                  <a:pt x="53" y="47"/>
                </a:cubicBezTo>
                <a:cubicBezTo>
                  <a:pt x="54" y="48"/>
                  <a:pt x="55" y="49"/>
                  <a:pt x="54" y="50"/>
                </a:cubicBezTo>
                <a:cubicBezTo>
                  <a:pt x="53" y="49"/>
                  <a:pt x="53" y="49"/>
                  <a:pt x="52" y="48"/>
                </a:cubicBezTo>
                <a:cubicBezTo>
                  <a:pt x="52" y="50"/>
                  <a:pt x="49" y="51"/>
                  <a:pt x="50" y="53"/>
                </a:cubicBezTo>
                <a:cubicBezTo>
                  <a:pt x="50" y="53"/>
                  <a:pt x="49" y="53"/>
                  <a:pt x="48" y="54"/>
                </a:cubicBezTo>
                <a:cubicBezTo>
                  <a:pt x="48" y="53"/>
                  <a:pt x="49" y="53"/>
                  <a:pt x="49" y="52"/>
                </a:cubicBezTo>
                <a:cubicBezTo>
                  <a:pt x="48" y="53"/>
                  <a:pt x="46" y="54"/>
                  <a:pt x="47" y="55"/>
                </a:cubicBezTo>
                <a:cubicBezTo>
                  <a:pt x="44" y="55"/>
                  <a:pt x="42" y="61"/>
                  <a:pt x="43" y="59"/>
                </a:cubicBezTo>
                <a:cubicBezTo>
                  <a:pt x="42" y="61"/>
                  <a:pt x="39" y="61"/>
                  <a:pt x="39" y="65"/>
                </a:cubicBezTo>
                <a:cubicBezTo>
                  <a:pt x="35" y="65"/>
                  <a:pt x="36" y="68"/>
                  <a:pt x="34" y="70"/>
                </a:cubicBezTo>
                <a:cubicBezTo>
                  <a:pt x="35" y="69"/>
                  <a:pt x="30" y="71"/>
                  <a:pt x="31" y="73"/>
                </a:cubicBezTo>
                <a:cubicBezTo>
                  <a:pt x="29" y="72"/>
                  <a:pt x="29" y="78"/>
                  <a:pt x="27" y="76"/>
                </a:cubicBezTo>
                <a:cubicBezTo>
                  <a:pt x="27" y="77"/>
                  <a:pt x="27" y="78"/>
                  <a:pt x="26" y="78"/>
                </a:cubicBezTo>
                <a:cubicBezTo>
                  <a:pt x="26" y="78"/>
                  <a:pt x="26" y="79"/>
                  <a:pt x="27" y="79"/>
                </a:cubicBezTo>
                <a:cubicBezTo>
                  <a:pt x="27" y="81"/>
                  <a:pt x="26" y="78"/>
                  <a:pt x="26" y="79"/>
                </a:cubicBezTo>
                <a:cubicBezTo>
                  <a:pt x="24" y="79"/>
                  <a:pt x="26" y="80"/>
                  <a:pt x="27" y="80"/>
                </a:cubicBezTo>
                <a:cubicBezTo>
                  <a:pt x="22" y="80"/>
                  <a:pt x="21" y="87"/>
                  <a:pt x="19" y="87"/>
                </a:cubicBezTo>
                <a:cubicBezTo>
                  <a:pt x="19" y="88"/>
                  <a:pt x="20" y="89"/>
                  <a:pt x="19" y="90"/>
                </a:cubicBezTo>
                <a:cubicBezTo>
                  <a:pt x="15" y="90"/>
                  <a:pt x="16" y="93"/>
                  <a:pt x="14" y="95"/>
                </a:cubicBezTo>
                <a:cubicBezTo>
                  <a:pt x="13" y="93"/>
                  <a:pt x="15" y="89"/>
                  <a:pt x="13" y="87"/>
                </a:cubicBezTo>
                <a:cubicBezTo>
                  <a:pt x="14" y="85"/>
                  <a:pt x="15" y="87"/>
                  <a:pt x="16" y="86"/>
                </a:cubicBezTo>
                <a:cubicBezTo>
                  <a:pt x="15" y="84"/>
                  <a:pt x="15" y="82"/>
                  <a:pt x="16" y="80"/>
                </a:cubicBezTo>
                <a:cubicBezTo>
                  <a:pt x="14" y="80"/>
                  <a:pt x="15" y="82"/>
                  <a:pt x="15" y="84"/>
                </a:cubicBezTo>
                <a:cubicBezTo>
                  <a:pt x="13" y="83"/>
                  <a:pt x="14" y="80"/>
                  <a:pt x="15" y="78"/>
                </a:cubicBezTo>
                <a:cubicBezTo>
                  <a:pt x="15" y="78"/>
                  <a:pt x="16" y="79"/>
                  <a:pt x="16" y="79"/>
                </a:cubicBezTo>
                <a:cubicBezTo>
                  <a:pt x="16" y="75"/>
                  <a:pt x="17" y="72"/>
                  <a:pt x="19" y="69"/>
                </a:cubicBezTo>
                <a:cubicBezTo>
                  <a:pt x="19" y="68"/>
                  <a:pt x="17" y="67"/>
                  <a:pt x="17" y="68"/>
                </a:cubicBezTo>
                <a:cubicBezTo>
                  <a:pt x="15" y="67"/>
                  <a:pt x="19" y="63"/>
                  <a:pt x="16" y="63"/>
                </a:cubicBezTo>
                <a:cubicBezTo>
                  <a:pt x="16" y="63"/>
                  <a:pt x="17" y="62"/>
                  <a:pt x="16" y="61"/>
                </a:cubicBezTo>
                <a:cubicBezTo>
                  <a:pt x="18" y="61"/>
                  <a:pt x="18" y="62"/>
                  <a:pt x="18" y="63"/>
                </a:cubicBezTo>
                <a:cubicBezTo>
                  <a:pt x="20" y="64"/>
                  <a:pt x="19" y="61"/>
                  <a:pt x="20" y="62"/>
                </a:cubicBezTo>
                <a:cubicBezTo>
                  <a:pt x="19" y="63"/>
                  <a:pt x="19" y="66"/>
                  <a:pt x="18" y="67"/>
                </a:cubicBezTo>
                <a:cubicBezTo>
                  <a:pt x="18" y="68"/>
                  <a:pt x="18" y="67"/>
                  <a:pt x="19" y="67"/>
                </a:cubicBezTo>
                <a:cubicBezTo>
                  <a:pt x="22" y="60"/>
                  <a:pt x="25" y="54"/>
                  <a:pt x="28" y="47"/>
                </a:cubicBezTo>
                <a:cubicBezTo>
                  <a:pt x="28" y="46"/>
                  <a:pt x="27" y="46"/>
                  <a:pt x="27" y="46"/>
                </a:cubicBezTo>
                <a:cubicBezTo>
                  <a:pt x="27" y="51"/>
                  <a:pt x="23" y="55"/>
                  <a:pt x="20" y="59"/>
                </a:cubicBezTo>
                <a:cubicBezTo>
                  <a:pt x="21" y="59"/>
                  <a:pt x="21" y="60"/>
                  <a:pt x="21" y="62"/>
                </a:cubicBezTo>
                <a:cubicBezTo>
                  <a:pt x="20" y="60"/>
                  <a:pt x="20" y="59"/>
                  <a:pt x="19" y="57"/>
                </a:cubicBezTo>
                <a:cubicBezTo>
                  <a:pt x="18" y="57"/>
                  <a:pt x="18" y="58"/>
                  <a:pt x="17" y="57"/>
                </a:cubicBezTo>
                <a:cubicBezTo>
                  <a:pt x="17" y="57"/>
                  <a:pt x="17" y="57"/>
                  <a:pt x="16" y="56"/>
                </a:cubicBezTo>
                <a:cubicBezTo>
                  <a:pt x="18" y="54"/>
                  <a:pt x="20" y="51"/>
                  <a:pt x="19" y="47"/>
                </a:cubicBezTo>
                <a:cubicBezTo>
                  <a:pt x="20" y="47"/>
                  <a:pt x="20" y="48"/>
                  <a:pt x="20" y="49"/>
                </a:cubicBezTo>
                <a:cubicBezTo>
                  <a:pt x="21" y="49"/>
                  <a:pt x="21" y="47"/>
                  <a:pt x="22" y="47"/>
                </a:cubicBezTo>
                <a:cubicBezTo>
                  <a:pt x="22" y="46"/>
                  <a:pt x="20" y="48"/>
                  <a:pt x="20" y="46"/>
                </a:cubicBezTo>
                <a:cubicBezTo>
                  <a:pt x="22" y="46"/>
                  <a:pt x="21" y="47"/>
                  <a:pt x="22" y="47"/>
                </a:cubicBezTo>
                <a:cubicBezTo>
                  <a:pt x="24" y="46"/>
                  <a:pt x="22" y="45"/>
                  <a:pt x="23" y="43"/>
                </a:cubicBezTo>
                <a:cubicBezTo>
                  <a:pt x="24" y="43"/>
                  <a:pt x="24" y="44"/>
                  <a:pt x="24" y="43"/>
                </a:cubicBezTo>
                <a:cubicBezTo>
                  <a:pt x="25" y="45"/>
                  <a:pt x="22" y="47"/>
                  <a:pt x="22" y="48"/>
                </a:cubicBezTo>
                <a:cubicBezTo>
                  <a:pt x="22" y="49"/>
                  <a:pt x="23" y="49"/>
                  <a:pt x="23" y="49"/>
                </a:cubicBezTo>
                <a:cubicBezTo>
                  <a:pt x="23" y="49"/>
                  <a:pt x="20" y="50"/>
                  <a:pt x="22" y="51"/>
                </a:cubicBezTo>
                <a:cubicBezTo>
                  <a:pt x="22" y="52"/>
                  <a:pt x="21" y="50"/>
                  <a:pt x="21" y="51"/>
                </a:cubicBezTo>
                <a:cubicBezTo>
                  <a:pt x="21" y="52"/>
                  <a:pt x="22" y="53"/>
                  <a:pt x="20" y="53"/>
                </a:cubicBezTo>
                <a:cubicBezTo>
                  <a:pt x="22" y="53"/>
                  <a:pt x="20" y="54"/>
                  <a:pt x="19" y="56"/>
                </a:cubicBezTo>
                <a:cubicBezTo>
                  <a:pt x="21" y="55"/>
                  <a:pt x="22" y="54"/>
                  <a:pt x="23" y="52"/>
                </a:cubicBezTo>
                <a:cubicBezTo>
                  <a:pt x="24" y="52"/>
                  <a:pt x="23" y="50"/>
                  <a:pt x="25" y="51"/>
                </a:cubicBezTo>
                <a:cubicBezTo>
                  <a:pt x="26" y="49"/>
                  <a:pt x="24" y="49"/>
                  <a:pt x="25" y="48"/>
                </a:cubicBezTo>
                <a:cubicBezTo>
                  <a:pt x="25" y="48"/>
                  <a:pt x="26" y="48"/>
                  <a:pt x="27" y="48"/>
                </a:cubicBezTo>
                <a:cubicBezTo>
                  <a:pt x="25" y="47"/>
                  <a:pt x="26" y="47"/>
                  <a:pt x="27" y="45"/>
                </a:cubicBezTo>
                <a:cubicBezTo>
                  <a:pt x="28" y="46"/>
                  <a:pt x="28" y="45"/>
                  <a:pt x="29" y="46"/>
                </a:cubicBezTo>
                <a:cubicBezTo>
                  <a:pt x="32" y="40"/>
                  <a:pt x="35" y="36"/>
                  <a:pt x="40" y="32"/>
                </a:cubicBezTo>
                <a:cubicBezTo>
                  <a:pt x="40" y="30"/>
                  <a:pt x="38" y="30"/>
                  <a:pt x="40" y="29"/>
                </a:cubicBezTo>
                <a:cubicBezTo>
                  <a:pt x="41" y="29"/>
                  <a:pt x="39" y="30"/>
                  <a:pt x="40" y="31"/>
                </a:cubicBezTo>
                <a:cubicBezTo>
                  <a:pt x="41" y="31"/>
                  <a:pt x="43" y="30"/>
                  <a:pt x="42" y="29"/>
                </a:cubicBezTo>
                <a:cubicBezTo>
                  <a:pt x="44" y="28"/>
                  <a:pt x="45" y="26"/>
                  <a:pt x="47" y="26"/>
                </a:cubicBezTo>
                <a:cubicBezTo>
                  <a:pt x="47" y="25"/>
                  <a:pt x="47" y="25"/>
                  <a:pt x="47" y="24"/>
                </a:cubicBezTo>
                <a:cubicBezTo>
                  <a:pt x="47" y="26"/>
                  <a:pt x="50" y="25"/>
                  <a:pt x="48" y="24"/>
                </a:cubicBezTo>
                <a:close/>
                <a:moveTo>
                  <a:pt x="94" y="16"/>
                </a:moveTo>
                <a:cubicBezTo>
                  <a:pt x="92" y="16"/>
                  <a:pt x="92" y="18"/>
                  <a:pt x="91" y="17"/>
                </a:cubicBezTo>
                <a:cubicBezTo>
                  <a:pt x="93" y="13"/>
                  <a:pt x="96" y="18"/>
                  <a:pt x="97" y="19"/>
                </a:cubicBezTo>
                <a:cubicBezTo>
                  <a:pt x="98" y="20"/>
                  <a:pt x="96" y="17"/>
                  <a:pt x="98" y="18"/>
                </a:cubicBezTo>
                <a:cubicBezTo>
                  <a:pt x="97" y="20"/>
                  <a:pt x="99" y="21"/>
                  <a:pt x="100" y="22"/>
                </a:cubicBezTo>
                <a:cubicBezTo>
                  <a:pt x="100" y="22"/>
                  <a:pt x="100" y="21"/>
                  <a:pt x="100" y="21"/>
                </a:cubicBezTo>
                <a:cubicBezTo>
                  <a:pt x="103" y="22"/>
                  <a:pt x="99" y="24"/>
                  <a:pt x="102" y="24"/>
                </a:cubicBezTo>
                <a:cubicBezTo>
                  <a:pt x="101" y="24"/>
                  <a:pt x="100" y="25"/>
                  <a:pt x="102" y="25"/>
                </a:cubicBezTo>
                <a:cubicBezTo>
                  <a:pt x="102" y="26"/>
                  <a:pt x="101" y="26"/>
                  <a:pt x="100" y="26"/>
                </a:cubicBezTo>
                <a:cubicBezTo>
                  <a:pt x="100" y="21"/>
                  <a:pt x="97" y="22"/>
                  <a:pt x="93" y="19"/>
                </a:cubicBezTo>
                <a:cubicBezTo>
                  <a:pt x="95" y="18"/>
                  <a:pt x="92" y="19"/>
                  <a:pt x="93" y="17"/>
                </a:cubicBezTo>
                <a:cubicBezTo>
                  <a:pt x="94" y="17"/>
                  <a:pt x="94" y="18"/>
                  <a:pt x="95" y="18"/>
                </a:cubicBezTo>
                <a:cubicBezTo>
                  <a:pt x="95" y="17"/>
                  <a:pt x="94" y="17"/>
                  <a:pt x="94" y="16"/>
                </a:cubicBezTo>
                <a:close/>
                <a:moveTo>
                  <a:pt x="85" y="19"/>
                </a:moveTo>
                <a:cubicBezTo>
                  <a:pt x="85" y="20"/>
                  <a:pt x="87" y="20"/>
                  <a:pt x="86" y="21"/>
                </a:cubicBezTo>
                <a:cubicBezTo>
                  <a:pt x="87" y="21"/>
                  <a:pt x="83" y="21"/>
                  <a:pt x="83" y="24"/>
                </a:cubicBezTo>
                <a:cubicBezTo>
                  <a:pt x="84" y="23"/>
                  <a:pt x="85" y="23"/>
                  <a:pt x="85" y="22"/>
                </a:cubicBezTo>
                <a:cubicBezTo>
                  <a:pt x="87" y="21"/>
                  <a:pt x="87" y="22"/>
                  <a:pt x="88" y="23"/>
                </a:cubicBezTo>
                <a:cubicBezTo>
                  <a:pt x="87" y="24"/>
                  <a:pt x="87" y="23"/>
                  <a:pt x="86" y="23"/>
                </a:cubicBezTo>
                <a:cubicBezTo>
                  <a:pt x="86" y="24"/>
                  <a:pt x="86" y="24"/>
                  <a:pt x="86" y="24"/>
                </a:cubicBezTo>
                <a:cubicBezTo>
                  <a:pt x="89" y="25"/>
                  <a:pt x="87" y="21"/>
                  <a:pt x="90" y="21"/>
                </a:cubicBezTo>
                <a:cubicBezTo>
                  <a:pt x="90" y="21"/>
                  <a:pt x="88" y="21"/>
                  <a:pt x="88" y="20"/>
                </a:cubicBezTo>
                <a:cubicBezTo>
                  <a:pt x="88" y="19"/>
                  <a:pt x="90" y="22"/>
                  <a:pt x="90" y="19"/>
                </a:cubicBezTo>
                <a:cubicBezTo>
                  <a:pt x="92" y="21"/>
                  <a:pt x="94" y="22"/>
                  <a:pt x="94" y="26"/>
                </a:cubicBezTo>
                <a:cubicBezTo>
                  <a:pt x="95" y="26"/>
                  <a:pt x="95" y="26"/>
                  <a:pt x="96" y="26"/>
                </a:cubicBezTo>
                <a:cubicBezTo>
                  <a:pt x="96" y="25"/>
                  <a:pt x="95" y="24"/>
                  <a:pt x="94" y="23"/>
                </a:cubicBezTo>
                <a:cubicBezTo>
                  <a:pt x="95" y="23"/>
                  <a:pt x="97" y="24"/>
                  <a:pt x="98" y="26"/>
                </a:cubicBezTo>
                <a:cubicBezTo>
                  <a:pt x="98" y="24"/>
                  <a:pt x="96" y="21"/>
                  <a:pt x="99" y="25"/>
                </a:cubicBezTo>
                <a:cubicBezTo>
                  <a:pt x="99" y="26"/>
                  <a:pt x="98" y="28"/>
                  <a:pt x="97" y="27"/>
                </a:cubicBezTo>
                <a:cubicBezTo>
                  <a:pt x="99" y="28"/>
                  <a:pt x="98" y="30"/>
                  <a:pt x="99" y="32"/>
                </a:cubicBezTo>
                <a:cubicBezTo>
                  <a:pt x="99" y="32"/>
                  <a:pt x="99" y="32"/>
                  <a:pt x="100" y="31"/>
                </a:cubicBezTo>
                <a:cubicBezTo>
                  <a:pt x="101" y="32"/>
                  <a:pt x="99" y="33"/>
                  <a:pt x="100" y="34"/>
                </a:cubicBezTo>
                <a:cubicBezTo>
                  <a:pt x="100" y="32"/>
                  <a:pt x="101" y="37"/>
                  <a:pt x="100" y="37"/>
                </a:cubicBezTo>
                <a:cubicBezTo>
                  <a:pt x="101" y="37"/>
                  <a:pt x="101" y="37"/>
                  <a:pt x="102" y="37"/>
                </a:cubicBezTo>
                <a:cubicBezTo>
                  <a:pt x="102" y="38"/>
                  <a:pt x="100" y="37"/>
                  <a:pt x="102" y="39"/>
                </a:cubicBezTo>
                <a:cubicBezTo>
                  <a:pt x="102" y="39"/>
                  <a:pt x="101" y="39"/>
                  <a:pt x="102" y="40"/>
                </a:cubicBezTo>
                <a:cubicBezTo>
                  <a:pt x="102" y="40"/>
                  <a:pt x="101" y="40"/>
                  <a:pt x="100" y="40"/>
                </a:cubicBezTo>
                <a:cubicBezTo>
                  <a:pt x="101" y="40"/>
                  <a:pt x="101" y="42"/>
                  <a:pt x="100" y="41"/>
                </a:cubicBezTo>
                <a:cubicBezTo>
                  <a:pt x="100" y="44"/>
                  <a:pt x="97" y="44"/>
                  <a:pt x="96" y="47"/>
                </a:cubicBezTo>
                <a:cubicBezTo>
                  <a:pt x="95" y="47"/>
                  <a:pt x="95" y="48"/>
                  <a:pt x="93" y="48"/>
                </a:cubicBezTo>
                <a:cubicBezTo>
                  <a:pt x="97" y="49"/>
                  <a:pt x="89" y="53"/>
                  <a:pt x="90" y="55"/>
                </a:cubicBezTo>
                <a:cubicBezTo>
                  <a:pt x="89" y="56"/>
                  <a:pt x="88" y="54"/>
                  <a:pt x="89" y="54"/>
                </a:cubicBezTo>
                <a:cubicBezTo>
                  <a:pt x="86" y="54"/>
                  <a:pt x="88" y="58"/>
                  <a:pt x="85" y="59"/>
                </a:cubicBezTo>
                <a:cubicBezTo>
                  <a:pt x="86" y="60"/>
                  <a:pt x="85" y="63"/>
                  <a:pt x="82" y="63"/>
                </a:cubicBezTo>
                <a:cubicBezTo>
                  <a:pt x="82" y="63"/>
                  <a:pt x="83" y="63"/>
                  <a:pt x="83" y="64"/>
                </a:cubicBezTo>
                <a:cubicBezTo>
                  <a:pt x="82" y="64"/>
                  <a:pt x="82" y="63"/>
                  <a:pt x="81" y="63"/>
                </a:cubicBezTo>
                <a:cubicBezTo>
                  <a:pt x="81" y="64"/>
                  <a:pt x="82" y="64"/>
                  <a:pt x="82" y="65"/>
                </a:cubicBezTo>
                <a:cubicBezTo>
                  <a:pt x="80" y="64"/>
                  <a:pt x="81" y="66"/>
                  <a:pt x="79" y="66"/>
                </a:cubicBezTo>
                <a:cubicBezTo>
                  <a:pt x="79" y="67"/>
                  <a:pt x="80" y="66"/>
                  <a:pt x="80" y="67"/>
                </a:cubicBezTo>
                <a:cubicBezTo>
                  <a:pt x="80" y="68"/>
                  <a:pt x="78" y="68"/>
                  <a:pt x="76" y="69"/>
                </a:cubicBezTo>
                <a:cubicBezTo>
                  <a:pt x="77" y="70"/>
                  <a:pt x="77" y="69"/>
                  <a:pt x="78" y="69"/>
                </a:cubicBezTo>
                <a:cubicBezTo>
                  <a:pt x="75" y="72"/>
                  <a:pt x="74" y="78"/>
                  <a:pt x="68" y="79"/>
                </a:cubicBezTo>
                <a:cubicBezTo>
                  <a:pt x="68" y="80"/>
                  <a:pt x="70" y="82"/>
                  <a:pt x="67" y="82"/>
                </a:cubicBezTo>
                <a:cubicBezTo>
                  <a:pt x="67" y="81"/>
                  <a:pt x="67" y="81"/>
                  <a:pt x="67" y="80"/>
                </a:cubicBezTo>
                <a:cubicBezTo>
                  <a:pt x="67" y="81"/>
                  <a:pt x="67" y="81"/>
                  <a:pt x="66" y="80"/>
                </a:cubicBezTo>
                <a:cubicBezTo>
                  <a:pt x="65" y="81"/>
                  <a:pt x="68" y="81"/>
                  <a:pt x="67" y="83"/>
                </a:cubicBezTo>
                <a:cubicBezTo>
                  <a:pt x="66" y="83"/>
                  <a:pt x="65" y="82"/>
                  <a:pt x="64" y="82"/>
                </a:cubicBezTo>
                <a:cubicBezTo>
                  <a:pt x="65" y="83"/>
                  <a:pt x="66" y="83"/>
                  <a:pt x="66" y="83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6"/>
                  <a:pt x="65" y="84"/>
                  <a:pt x="65" y="83"/>
                </a:cubicBezTo>
                <a:cubicBezTo>
                  <a:pt x="63" y="88"/>
                  <a:pt x="58" y="92"/>
                  <a:pt x="52" y="96"/>
                </a:cubicBezTo>
                <a:cubicBezTo>
                  <a:pt x="53" y="97"/>
                  <a:pt x="52" y="99"/>
                  <a:pt x="51" y="99"/>
                </a:cubicBezTo>
                <a:cubicBezTo>
                  <a:pt x="51" y="102"/>
                  <a:pt x="45" y="104"/>
                  <a:pt x="46" y="108"/>
                </a:cubicBezTo>
                <a:cubicBezTo>
                  <a:pt x="43" y="107"/>
                  <a:pt x="45" y="111"/>
                  <a:pt x="42" y="110"/>
                </a:cubicBezTo>
                <a:cubicBezTo>
                  <a:pt x="42" y="110"/>
                  <a:pt x="43" y="110"/>
                  <a:pt x="43" y="111"/>
                </a:cubicBezTo>
                <a:cubicBezTo>
                  <a:pt x="42" y="110"/>
                  <a:pt x="41" y="111"/>
                  <a:pt x="42" y="113"/>
                </a:cubicBezTo>
                <a:cubicBezTo>
                  <a:pt x="41" y="112"/>
                  <a:pt x="41" y="112"/>
                  <a:pt x="40" y="112"/>
                </a:cubicBezTo>
                <a:cubicBezTo>
                  <a:pt x="39" y="113"/>
                  <a:pt x="42" y="112"/>
                  <a:pt x="41" y="114"/>
                </a:cubicBezTo>
                <a:cubicBezTo>
                  <a:pt x="40" y="115"/>
                  <a:pt x="40" y="113"/>
                  <a:pt x="40" y="113"/>
                </a:cubicBezTo>
                <a:cubicBezTo>
                  <a:pt x="38" y="114"/>
                  <a:pt x="41" y="115"/>
                  <a:pt x="38" y="115"/>
                </a:cubicBezTo>
                <a:cubicBezTo>
                  <a:pt x="38" y="118"/>
                  <a:pt x="35" y="123"/>
                  <a:pt x="31" y="125"/>
                </a:cubicBezTo>
                <a:cubicBezTo>
                  <a:pt x="32" y="126"/>
                  <a:pt x="31" y="126"/>
                  <a:pt x="30" y="127"/>
                </a:cubicBezTo>
                <a:cubicBezTo>
                  <a:pt x="30" y="127"/>
                  <a:pt x="30" y="126"/>
                  <a:pt x="29" y="126"/>
                </a:cubicBezTo>
                <a:cubicBezTo>
                  <a:pt x="29" y="129"/>
                  <a:pt x="29" y="130"/>
                  <a:pt x="27" y="132"/>
                </a:cubicBezTo>
                <a:cubicBezTo>
                  <a:pt x="28" y="131"/>
                  <a:pt x="24" y="132"/>
                  <a:pt x="26" y="135"/>
                </a:cubicBezTo>
                <a:cubicBezTo>
                  <a:pt x="23" y="132"/>
                  <a:pt x="23" y="140"/>
                  <a:pt x="19" y="140"/>
                </a:cubicBezTo>
                <a:cubicBezTo>
                  <a:pt x="19" y="139"/>
                  <a:pt x="20" y="139"/>
                  <a:pt x="21" y="139"/>
                </a:cubicBezTo>
                <a:cubicBezTo>
                  <a:pt x="18" y="135"/>
                  <a:pt x="19" y="126"/>
                  <a:pt x="17" y="123"/>
                </a:cubicBezTo>
                <a:cubicBezTo>
                  <a:pt x="15" y="121"/>
                  <a:pt x="16" y="124"/>
                  <a:pt x="17" y="122"/>
                </a:cubicBezTo>
                <a:cubicBezTo>
                  <a:pt x="18" y="120"/>
                  <a:pt x="15" y="117"/>
                  <a:pt x="16" y="115"/>
                </a:cubicBezTo>
                <a:cubicBezTo>
                  <a:pt x="16" y="115"/>
                  <a:pt x="16" y="114"/>
                  <a:pt x="17" y="115"/>
                </a:cubicBezTo>
                <a:cubicBezTo>
                  <a:pt x="17" y="112"/>
                  <a:pt x="16" y="112"/>
                  <a:pt x="17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2"/>
                  <a:pt x="17" y="112"/>
                  <a:pt x="16" y="114"/>
                </a:cubicBezTo>
                <a:cubicBezTo>
                  <a:pt x="16" y="114"/>
                  <a:pt x="15" y="114"/>
                  <a:pt x="15" y="115"/>
                </a:cubicBezTo>
                <a:cubicBezTo>
                  <a:pt x="12" y="106"/>
                  <a:pt x="23" y="100"/>
                  <a:pt x="28" y="92"/>
                </a:cubicBezTo>
                <a:cubicBezTo>
                  <a:pt x="28" y="91"/>
                  <a:pt x="28" y="92"/>
                  <a:pt x="29" y="92"/>
                </a:cubicBezTo>
                <a:cubicBezTo>
                  <a:pt x="29" y="91"/>
                  <a:pt x="29" y="91"/>
                  <a:pt x="29" y="90"/>
                </a:cubicBezTo>
                <a:cubicBezTo>
                  <a:pt x="30" y="91"/>
                  <a:pt x="29" y="89"/>
                  <a:pt x="31" y="90"/>
                </a:cubicBezTo>
                <a:cubicBezTo>
                  <a:pt x="30" y="89"/>
                  <a:pt x="31" y="88"/>
                  <a:pt x="30" y="88"/>
                </a:cubicBezTo>
                <a:cubicBezTo>
                  <a:pt x="31" y="89"/>
                  <a:pt x="35" y="85"/>
                  <a:pt x="33" y="85"/>
                </a:cubicBezTo>
                <a:cubicBezTo>
                  <a:pt x="33" y="84"/>
                  <a:pt x="34" y="85"/>
                  <a:pt x="34" y="84"/>
                </a:cubicBezTo>
                <a:cubicBezTo>
                  <a:pt x="35" y="84"/>
                  <a:pt x="35" y="85"/>
                  <a:pt x="35" y="85"/>
                </a:cubicBezTo>
                <a:cubicBezTo>
                  <a:pt x="36" y="83"/>
                  <a:pt x="37" y="82"/>
                  <a:pt x="38" y="81"/>
                </a:cubicBezTo>
                <a:cubicBezTo>
                  <a:pt x="38" y="81"/>
                  <a:pt x="37" y="81"/>
                  <a:pt x="37" y="81"/>
                </a:cubicBezTo>
                <a:cubicBezTo>
                  <a:pt x="38" y="82"/>
                  <a:pt x="40" y="76"/>
                  <a:pt x="42" y="77"/>
                </a:cubicBezTo>
                <a:cubicBezTo>
                  <a:pt x="41" y="74"/>
                  <a:pt x="47" y="71"/>
                  <a:pt x="46" y="69"/>
                </a:cubicBezTo>
                <a:cubicBezTo>
                  <a:pt x="49" y="68"/>
                  <a:pt x="51" y="65"/>
                  <a:pt x="51" y="64"/>
                </a:cubicBezTo>
                <a:cubicBezTo>
                  <a:pt x="52" y="62"/>
                  <a:pt x="55" y="62"/>
                  <a:pt x="54" y="60"/>
                </a:cubicBezTo>
                <a:cubicBezTo>
                  <a:pt x="56" y="61"/>
                  <a:pt x="55" y="59"/>
                  <a:pt x="56" y="57"/>
                </a:cubicBezTo>
                <a:cubicBezTo>
                  <a:pt x="57" y="58"/>
                  <a:pt x="56" y="58"/>
                  <a:pt x="56" y="59"/>
                </a:cubicBezTo>
                <a:cubicBezTo>
                  <a:pt x="57" y="59"/>
                  <a:pt x="58" y="56"/>
                  <a:pt x="57" y="56"/>
                </a:cubicBezTo>
                <a:cubicBezTo>
                  <a:pt x="64" y="51"/>
                  <a:pt x="68" y="43"/>
                  <a:pt x="75" y="36"/>
                </a:cubicBezTo>
                <a:cubicBezTo>
                  <a:pt x="75" y="37"/>
                  <a:pt x="75" y="37"/>
                  <a:pt x="75" y="38"/>
                </a:cubicBezTo>
                <a:cubicBezTo>
                  <a:pt x="76" y="37"/>
                  <a:pt x="77" y="31"/>
                  <a:pt x="79" y="34"/>
                </a:cubicBezTo>
                <a:cubicBezTo>
                  <a:pt x="80" y="34"/>
                  <a:pt x="80" y="31"/>
                  <a:pt x="78" y="32"/>
                </a:cubicBezTo>
                <a:cubicBezTo>
                  <a:pt x="79" y="32"/>
                  <a:pt x="79" y="31"/>
                  <a:pt x="79" y="31"/>
                </a:cubicBezTo>
                <a:cubicBezTo>
                  <a:pt x="81" y="32"/>
                  <a:pt x="78" y="29"/>
                  <a:pt x="81" y="30"/>
                </a:cubicBezTo>
                <a:cubicBezTo>
                  <a:pt x="81" y="30"/>
                  <a:pt x="81" y="29"/>
                  <a:pt x="81" y="28"/>
                </a:cubicBezTo>
                <a:cubicBezTo>
                  <a:pt x="83" y="29"/>
                  <a:pt x="82" y="27"/>
                  <a:pt x="84" y="27"/>
                </a:cubicBezTo>
                <a:cubicBezTo>
                  <a:pt x="84" y="29"/>
                  <a:pt x="82" y="28"/>
                  <a:pt x="83" y="30"/>
                </a:cubicBezTo>
                <a:cubicBezTo>
                  <a:pt x="84" y="29"/>
                  <a:pt x="85" y="28"/>
                  <a:pt x="86" y="26"/>
                </a:cubicBezTo>
                <a:cubicBezTo>
                  <a:pt x="85" y="26"/>
                  <a:pt x="85" y="27"/>
                  <a:pt x="86" y="24"/>
                </a:cubicBezTo>
                <a:cubicBezTo>
                  <a:pt x="84" y="24"/>
                  <a:pt x="85" y="25"/>
                  <a:pt x="83" y="25"/>
                </a:cubicBezTo>
                <a:cubicBezTo>
                  <a:pt x="85" y="27"/>
                  <a:pt x="79" y="26"/>
                  <a:pt x="77" y="28"/>
                </a:cubicBezTo>
                <a:cubicBezTo>
                  <a:pt x="78" y="30"/>
                  <a:pt x="79" y="29"/>
                  <a:pt x="80" y="29"/>
                </a:cubicBezTo>
                <a:cubicBezTo>
                  <a:pt x="78" y="33"/>
                  <a:pt x="75" y="29"/>
                  <a:pt x="76" y="34"/>
                </a:cubicBezTo>
                <a:cubicBezTo>
                  <a:pt x="74" y="33"/>
                  <a:pt x="71" y="37"/>
                  <a:pt x="66" y="41"/>
                </a:cubicBezTo>
                <a:cubicBezTo>
                  <a:pt x="65" y="41"/>
                  <a:pt x="64" y="42"/>
                  <a:pt x="64" y="44"/>
                </a:cubicBezTo>
                <a:cubicBezTo>
                  <a:pt x="62" y="43"/>
                  <a:pt x="61" y="46"/>
                  <a:pt x="62" y="47"/>
                </a:cubicBezTo>
                <a:cubicBezTo>
                  <a:pt x="57" y="51"/>
                  <a:pt x="52" y="56"/>
                  <a:pt x="50" y="61"/>
                </a:cubicBezTo>
                <a:cubicBezTo>
                  <a:pt x="49" y="62"/>
                  <a:pt x="48" y="63"/>
                  <a:pt x="47" y="64"/>
                </a:cubicBezTo>
                <a:cubicBezTo>
                  <a:pt x="47" y="64"/>
                  <a:pt x="47" y="64"/>
                  <a:pt x="48" y="64"/>
                </a:cubicBezTo>
                <a:cubicBezTo>
                  <a:pt x="44" y="67"/>
                  <a:pt x="40" y="72"/>
                  <a:pt x="38" y="77"/>
                </a:cubicBezTo>
                <a:cubicBezTo>
                  <a:pt x="37" y="77"/>
                  <a:pt x="38" y="75"/>
                  <a:pt x="39" y="76"/>
                </a:cubicBezTo>
                <a:cubicBezTo>
                  <a:pt x="36" y="75"/>
                  <a:pt x="35" y="81"/>
                  <a:pt x="32" y="81"/>
                </a:cubicBezTo>
                <a:cubicBezTo>
                  <a:pt x="32" y="83"/>
                  <a:pt x="34" y="82"/>
                  <a:pt x="34" y="81"/>
                </a:cubicBezTo>
                <a:cubicBezTo>
                  <a:pt x="34" y="83"/>
                  <a:pt x="28" y="84"/>
                  <a:pt x="28" y="89"/>
                </a:cubicBezTo>
                <a:cubicBezTo>
                  <a:pt x="25" y="89"/>
                  <a:pt x="26" y="92"/>
                  <a:pt x="23" y="93"/>
                </a:cubicBezTo>
                <a:cubicBezTo>
                  <a:pt x="23" y="93"/>
                  <a:pt x="24" y="94"/>
                  <a:pt x="24" y="94"/>
                </a:cubicBezTo>
                <a:cubicBezTo>
                  <a:pt x="22" y="95"/>
                  <a:pt x="21" y="96"/>
                  <a:pt x="19" y="97"/>
                </a:cubicBezTo>
                <a:cubicBezTo>
                  <a:pt x="20" y="99"/>
                  <a:pt x="20" y="98"/>
                  <a:pt x="19" y="100"/>
                </a:cubicBezTo>
                <a:cubicBezTo>
                  <a:pt x="17" y="99"/>
                  <a:pt x="16" y="102"/>
                  <a:pt x="15" y="104"/>
                </a:cubicBezTo>
                <a:cubicBezTo>
                  <a:pt x="14" y="99"/>
                  <a:pt x="18" y="96"/>
                  <a:pt x="22" y="93"/>
                </a:cubicBezTo>
                <a:cubicBezTo>
                  <a:pt x="20" y="92"/>
                  <a:pt x="21" y="91"/>
                  <a:pt x="20" y="89"/>
                </a:cubicBezTo>
                <a:cubicBezTo>
                  <a:pt x="22" y="88"/>
                  <a:pt x="21" y="90"/>
                  <a:pt x="23" y="91"/>
                </a:cubicBezTo>
                <a:cubicBezTo>
                  <a:pt x="23" y="91"/>
                  <a:pt x="22" y="92"/>
                  <a:pt x="21" y="91"/>
                </a:cubicBezTo>
                <a:cubicBezTo>
                  <a:pt x="23" y="93"/>
                  <a:pt x="24" y="90"/>
                  <a:pt x="25" y="90"/>
                </a:cubicBezTo>
                <a:cubicBezTo>
                  <a:pt x="24" y="90"/>
                  <a:pt x="23" y="88"/>
                  <a:pt x="23" y="90"/>
                </a:cubicBezTo>
                <a:cubicBezTo>
                  <a:pt x="22" y="88"/>
                  <a:pt x="22" y="88"/>
                  <a:pt x="21" y="87"/>
                </a:cubicBezTo>
                <a:cubicBezTo>
                  <a:pt x="21" y="86"/>
                  <a:pt x="23" y="88"/>
                  <a:pt x="22" y="86"/>
                </a:cubicBezTo>
                <a:cubicBezTo>
                  <a:pt x="23" y="87"/>
                  <a:pt x="23" y="88"/>
                  <a:pt x="24" y="89"/>
                </a:cubicBezTo>
                <a:cubicBezTo>
                  <a:pt x="25" y="87"/>
                  <a:pt x="24" y="87"/>
                  <a:pt x="26" y="88"/>
                </a:cubicBezTo>
                <a:cubicBezTo>
                  <a:pt x="27" y="87"/>
                  <a:pt x="27" y="86"/>
                  <a:pt x="28" y="84"/>
                </a:cubicBezTo>
                <a:cubicBezTo>
                  <a:pt x="27" y="85"/>
                  <a:pt x="26" y="85"/>
                  <a:pt x="26" y="87"/>
                </a:cubicBezTo>
                <a:cubicBezTo>
                  <a:pt x="25" y="85"/>
                  <a:pt x="25" y="86"/>
                  <a:pt x="24" y="86"/>
                </a:cubicBezTo>
                <a:cubicBezTo>
                  <a:pt x="23" y="83"/>
                  <a:pt x="26" y="81"/>
                  <a:pt x="27" y="82"/>
                </a:cubicBezTo>
                <a:cubicBezTo>
                  <a:pt x="27" y="83"/>
                  <a:pt x="26" y="83"/>
                  <a:pt x="26" y="82"/>
                </a:cubicBezTo>
                <a:cubicBezTo>
                  <a:pt x="26" y="84"/>
                  <a:pt x="25" y="84"/>
                  <a:pt x="26" y="85"/>
                </a:cubicBezTo>
                <a:cubicBezTo>
                  <a:pt x="28" y="84"/>
                  <a:pt x="29" y="79"/>
                  <a:pt x="32" y="80"/>
                </a:cubicBezTo>
                <a:cubicBezTo>
                  <a:pt x="33" y="79"/>
                  <a:pt x="31" y="80"/>
                  <a:pt x="31" y="79"/>
                </a:cubicBezTo>
                <a:cubicBezTo>
                  <a:pt x="32" y="79"/>
                  <a:pt x="32" y="78"/>
                  <a:pt x="32" y="78"/>
                </a:cubicBezTo>
                <a:cubicBezTo>
                  <a:pt x="33" y="78"/>
                  <a:pt x="33" y="79"/>
                  <a:pt x="33" y="79"/>
                </a:cubicBezTo>
                <a:cubicBezTo>
                  <a:pt x="34" y="79"/>
                  <a:pt x="32" y="78"/>
                  <a:pt x="33" y="77"/>
                </a:cubicBezTo>
                <a:cubicBezTo>
                  <a:pt x="34" y="77"/>
                  <a:pt x="34" y="77"/>
                  <a:pt x="34" y="78"/>
                </a:cubicBezTo>
                <a:cubicBezTo>
                  <a:pt x="35" y="77"/>
                  <a:pt x="35" y="77"/>
                  <a:pt x="35" y="76"/>
                </a:cubicBezTo>
                <a:cubicBezTo>
                  <a:pt x="35" y="76"/>
                  <a:pt x="34" y="76"/>
                  <a:pt x="34" y="76"/>
                </a:cubicBezTo>
                <a:cubicBezTo>
                  <a:pt x="35" y="74"/>
                  <a:pt x="37" y="74"/>
                  <a:pt x="37" y="72"/>
                </a:cubicBezTo>
                <a:cubicBezTo>
                  <a:pt x="38" y="72"/>
                  <a:pt x="38" y="72"/>
                  <a:pt x="40" y="72"/>
                </a:cubicBezTo>
                <a:cubicBezTo>
                  <a:pt x="40" y="72"/>
                  <a:pt x="38" y="72"/>
                  <a:pt x="38" y="72"/>
                </a:cubicBezTo>
                <a:cubicBezTo>
                  <a:pt x="38" y="70"/>
                  <a:pt x="42" y="67"/>
                  <a:pt x="43" y="67"/>
                </a:cubicBezTo>
                <a:cubicBezTo>
                  <a:pt x="43" y="66"/>
                  <a:pt x="42" y="66"/>
                  <a:pt x="42" y="65"/>
                </a:cubicBezTo>
                <a:cubicBezTo>
                  <a:pt x="43" y="65"/>
                  <a:pt x="44" y="65"/>
                  <a:pt x="44" y="66"/>
                </a:cubicBezTo>
                <a:cubicBezTo>
                  <a:pt x="44" y="62"/>
                  <a:pt x="49" y="60"/>
                  <a:pt x="49" y="57"/>
                </a:cubicBezTo>
                <a:cubicBezTo>
                  <a:pt x="51" y="57"/>
                  <a:pt x="55" y="52"/>
                  <a:pt x="55" y="50"/>
                </a:cubicBezTo>
                <a:cubicBezTo>
                  <a:pt x="59" y="48"/>
                  <a:pt x="63" y="43"/>
                  <a:pt x="64" y="41"/>
                </a:cubicBezTo>
                <a:cubicBezTo>
                  <a:pt x="68" y="38"/>
                  <a:pt x="68" y="35"/>
                  <a:pt x="74" y="32"/>
                </a:cubicBezTo>
                <a:cubicBezTo>
                  <a:pt x="73" y="31"/>
                  <a:pt x="72" y="33"/>
                  <a:pt x="71" y="31"/>
                </a:cubicBezTo>
                <a:cubicBezTo>
                  <a:pt x="74" y="30"/>
                  <a:pt x="75" y="27"/>
                  <a:pt x="78" y="26"/>
                </a:cubicBezTo>
                <a:cubicBezTo>
                  <a:pt x="78" y="25"/>
                  <a:pt x="77" y="25"/>
                  <a:pt x="77" y="24"/>
                </a:cubicBezTo>
                <a:cubicBezTo>
                  <a:pt x="81" y="25"/>
                  <a:pt x="82" y="17"/>
                  <a:pt x="87" y="19"/>
                </a:cubicBezTo>
                <a:cubicBezTo>
                  <a:pt x="87" y="17"/>
                  <a:pt x="85" y="18"/>
                  <a:pt x="87" y="17"/>
                </a:cubicBezTo>
                <a:cubicBezTo>
                  <a:pt x="87" y="18"/>
                  <a:pt x="88" y="18"/>
                  <a:pt x="88" y="16"/>
                </a:cubicBezTo>
                <a:cubicBezTo>
                  <a:pt x="90" y="16"/>
                  <a:pt x="89" y="18"/>
                  <a:pt x="88" y="19"/>
                </a:cubicBezTo>
                <a:cubicBezTo>
                  <a:pt x="87" y="20"/>
                  <a:pt x="87" y="19"/>
                  <a:pt x="85" y="19"/>
                </a:cubicBezTo>
                <a:close/>
                <a:moveTo>
                  <a:pt x="175" y="16"/>
                </a:moveTo>
                <a:cubicBezTo>
                  <a:pt x="177" y="17"/>
                  <a:pt x="179" y="18"/>
                  <a:pt x="180" y="20"/>
                </a:cubicBezTo>
                <a:cubicBezTo>
                  <a:pt x="178" y="19"/>
                  <a:pt x="175" y="19"/>
                  <a:pt x="174" y="17"/>
                </a:cubicBezTo>
                <a:cubicBezTo>
                  <a:pt x="174" y="17"/>
                  <a:pt x="175" y="17"/>
                  <a:pt x="175" y="16"/>
                </a:cubicBezTo>
                <a:close/>
                <a:moveTo>
                  <a:pt x="51" y="18"/>
                </a:moveTo>
                <a:cubicBezTo>
                  <a:pt x="51" y="20"/>
                  <a:pt x="51" y="19"/>
                  <a:pt x="51" y="21"/>
                </a:cubicBezTo>
                <a:cubicBezTo>
                  <a:pt x="49" y="22"/>
                  <a:pt x="49" y="19"/>
                  <a:pt x="48" y="20"/>
                </a:cubicBezTo>
                <a:cubicBezTo>
                  <a:pt x="47" y="20"/>
                  <a:pt x="47" y="19"/>
                  <a:pt x="47" y="18"/>
                </a:cubicBezTo>
                <a:cubicBezTo>
                  <a:pt x="49" y="18"/>
                  <a:pt x="48" y="17"/>
                  <a:pt x="49" y="18"/>
                </a:cubicBezTo>
                <a:cubicBezTo>
                  <a:pt x="47" y="20"/>
                  <a:pt x="49" y="18"/>
                  <a:pt x="51" y="18"/>
                </a:cubicBezTo>
                <a:close/>
                <a:moveTo>
                  <a:pt x="113" y="47"/>
                </a:moveTo>
                <a:cubicBezTo>
                  <a:pt x="114" y="49"/>
                  <a:pt x="114" y="47"/>
                  <a:pt x="114" y="45"/>
                </a:cubicBezTo>
                <a:cubicBezTo>
                  <a:pt x="116" y="45"/>
                  <a:pt x="115" y="45"/>
                  <a:pt x="115" y="43"/>
                </a:cubicBezTo>
                <a:cubicBezTo>
                  <a:pt x="117" y="45"/>
                  <a:pt x="117" y="42"/>
                  <a:pt x="120" y="43"/>
                </a:cubicBezTo>
                <a:cubicBezTo>
                  <a:pt x="120" y="42"/>
                  <a:pt x="121" y="41"/>
                  <a:pt x="122" y="41"/>
                </a:cubicBezTo>
                <a:cubicBezTo>
                  <a:pt x="120" y="40"/>
                  <a:pt x="118" y="40"/>
                  <a:pt x="121" y="39"/>
                </a:cubicBezTo>
                <a:cubicBezTo>
                  <a:pt x="119" y="39"/>
                  <a:pt x="122" y="37"/>
                  <a:pt x="121" y="36"/>
                </a:cubicBezTo>
                <a:cubicBezTo>
                  <a:pt x="122" y="35"/>
                  <a:pt x="123" y="37"/>
                  <a:pt x="124" y="37"/>
                </a:cubicBezTo>
                <a:cubicBezTo>
                  <a:pt x="123" y="38"/>
                  <a:pt x="122" y="37"/>
                  <a:pt x="122" y="40"/>
                </a:cubicBezTo>
                <a:cubicBezTo>
                  <a:pt x="123" y="39"/>
                  <a:pt x="125" y="39"/>
                  <a:pt x="124" y="37"/>
                </a:cubicBezTo>
                <a:cubicBezTo>
                  <a:pt x="129" y="38"/>
                  <a:pt x="131" y="30"/>
                  <a:pt x="135" y="31"/>
                </a:cubicBezTo>
                <a:cubicBezTo>
                  <a:pt x="134" y="31"/>
                  <a:pt x="134" y="30"/>
                  <a:pt x="134" y="30"/>
                </a:cubicBezTo>
                <a:cubicBezTo>
                  <a:pt x="136" y="29"/>
                  <a:pt x="138" y="28"/>
                  <a:pt x="139" y="26"/>
                </a:cubicBezTo>
                <a:cubicBezTo>
                  <a:pt x="141" y="28"/>
                  <a:pt x="140" y="24"/>
                  <a:pt x="142" y="26"/>
                </a:cubicBezTo>
                <a:cubicBezTo>
                  <a:pt x="142" y="25"/>
                  <a:pt x="142" y="25"/>
                  <a:pt x="142" y="24"/>
                </a:cubicBezTo>
                <a:cubicBezTo>
                  <a:pt x="146" y="22"/>
                  <a:pt x="149" y="21"/>
                  <a:pt x="152" y="19"/>
                </a:cubicBezTo>
                <a:cubicBezTo>
                  <a:pt x="153" y="19"/>
                  <a:pt x="153" y="20"/>
                  <a:pt x="153" y="21"/>
                </a:cubicBezTo>
                <a:cubicBezTo>
                  <a:pt x="155" y="20"/>
                  <a:pt x="157" y="19"/>
                  <a:pt x="158" y="18"/>
                </a:cubicBezTo>
                <a:cubicBezTo>
                  <a:pt x="159" y="18"/>
                  <a:pt x="158" y="20"/>
                  <a:pt x="157" y="19"/>
                </a:cubicBezTo>
                <a:cubicBezTo>
                  <a:pt x="158" y="20"/>
                  <a:pt x="158" y="21"/>
                  <a:pt x="158" y="22"/>
                </a:cubicBezTo>
                <a:cubicBezTo>
                  <a:pt x="158" y="22"/>
                  <a:pt x="159" y="19"/>
                  <a:pt x="159" y="21"/>
                </a:cubicBezTo>
                <a:cubicBezTo>
                  <a:pt x="161" y="21"/>
                  <a:pt x="160" y="20"/>
                  <a:pt x="160" y="19"/>
                </a:cubicBezTo>
                <a:cubicBezTo>
                  <a:pt x="161" y="19"/>
                  <a:pt x="162" y="19"/>
                  <a:pt x="163" y="19"/>
                </a:cubicBezTo>
                <a:cubicBezTo>
                  <a:pt x="164" y="20"/>
                  <a:pt x="164" y="19"/>
                  <a:pt x="163" y="21"/>
                </a:cubicBezTo>
                <a:cubicBezTo>
                  <a:pt x="161" y="18"/>
                  <a:pt x="162" y="24"/>
                  <a:pt x="160" y="24"/>
                </a:cubicBezTo>
                <a:cubicBezTo>
                  <a:pt x="159" y="24"/>
                  <a:pt x="161" y="23"/>
                  <a:pt x="161" y="22"/>
                </a:cubicBezTo>
                <a:cubicBezTo>
                  <a:pt x="160" y="21"/>
                  <a:pt x="159" y="24"/>
                  <a:pt x="160" y="26"/>
                </a:cubicBezTo>
                <a:cubicBezTo>
                  <a:pt x="159" y="27"/>
                  <a:pt x="159" y="26"/>
                  <a:pt x="158" y="25"/>
                </a:cubicBezTo>
                <a:cubicBezTo>
                  <a:pt x="157" y="29"/>
                  <a:pt x="152" y="32"/>
                  <a:pt x="150" y="37"/>
                </a:cubicBezTo>
                <a:cubicBezTo>
                  <a:pt x="152" y="32"/>
                  <a:pt x="152" y="25"/>
                  <a:pt x="158" y="23"/>
                </a:cubicBezTo>
                <a:cubicBezTo>
                  <a:pt x="158" y="22"/>
                  <a:pt x="157" y="22"/>
                  <a:pt x="157" y="20"/>
                </a:cubicBezTo>
                <a:cubicBezTo>
                  <a:pt x="155" y="23"/>
                  <a:pt x="154" y="25"/>
                  <a:pt x="150" y="28"/>
                </a:cubicBezTo>
                <a:cubicBezTo>
                  <a:pt x="148" y="31"/>
                  <a:pt x="144" y="39"/>
                  <a:pt x="140" y="41"/>
                </a:cubicBezTo>
                <a:cubicBezTo>
                  <a:pt x="141" y="43"/>
                  <a:pt x="143" y="41"/>
                  <a:pt x="143" y="40"/>
                </a:cubicBezTo>
                <a:cubicBezTo>
                  <a:pt x="144" y="41"/>
                  <a:pt x="144" y="38"/>
                  <a:pt x="147" y="39"/>
                </a:cubicBezTo>
                <a:cubicBezTo>
                  <a:pt x="141" y="40"/>
                  <a:pt x="144" y="48"/>
                  <a:pt x="140" y="44"/>
                </a:cubicBezTo>
                <a:cubicBezTo>
                  <a:pt x="141" y="44"/>
                  <a:pt x="141" y="43"/>
                  <a:pt x="142" y="43"/>
                </a:cubicBezTo>
                <a:cubicBezTo>
                  <a:pt x="140" y="41"/>
                  <a:pt x="139" y="45"/>
                  <a:pt x="137" y="46"/>
                </a:cubicBezTo>
                <a:cubicBezTo>
                  <a:pt x="138" y="46"/>
                  <a:pt x="138" y="46"/>
                  <a:pt x="138" y="47"/>
                </a:cubicBezTo>
                <a:cubicBezTo>
                  <a:pt x="140" y="47"/>
                  <a:pt x="139" y="44"/>
                  <a:pt x="140" y="44"/>
                </a:cubicBezTo>
                <a:cubicBezTo>
                  <a:pt x="140" y="45"/>
                  <a:pt x="140" y="46"/>
                  <a:pt x="140" y="46"/>
                </a:cubicBezTo>
                <a:cubicBezTo>
                  <a:pt x="139" y="47"/>
                  <a:pt x="135" y="47"/>
                  <a:pt x="136" y="50"/>
                </a:cubicBezTo>
                <a:cubicBezTo>
                  <a:pt x="136" y="48"/>
                  <a:pt x="137" y="49"/>
                  <a:pt x="138" y="49"/>
                </a:cubicBezTo>
                <a:cubicBezTo>
                  <a:pt x="138" y="49"/>
                  <a:pt x="138" y="50"/>
                  <a:pt x="138" y="50"/>
                </a:cubicBezTo>
                <a:cubicBezTo>
                  <a:pt x="137" y="51"/>
                  <a:pt x="136" y="50"/>
                  <a:pt x="135" y="50"/>
                </a:cubicBezTo>
                <a:cubicBezTo>
                  <a:pt x="135" y="50"/>
                  <a:pt x="134" y="51"/>
                  <a:pt x="134" y="51"/>
                </a:cubicBezTo>
                <a:cubicBezTo>
                  <a:pt x="135" y="51"/>
                  <a:pt x="135" y="50"/>
                  <a:pt x="136" y="51"/>
                </a:cubicBezTo>
                <a:cubicBezTo>
                  <a:pt x="136" y="52"/>
                  <a:pt x="137" y="52"/>
                  <a:pt x="137" y="51"/>
                </a:cubicBezTo>
                <a:cubicBezTo>
                  <a:pt x="138" y="52"/>
                  <a:pt x="132" y="55"/>
                  <a:pt x="133" y="55"/>
                </a:cubicBezTo>
                <a:cubicBezTo>
                  <a:pt x="133" y="56"/>
                  <a:pt x="132" y="54"/>
                  <a:pt x="132" y="54"/>
                </a:cubicBezTo>
                <a:cubicBezTo>
                  <a:pt x="130" y="55"/>
                  <a:pt x="132" y="56"/>
                  <a:pt x="132" y="58"/>
                </a:cubicBezTo>
                <a:cubicBezTo>
                  <a:pt x="131" y="58"/>
                  <a:pt x="130" y="57"/>
                  <a:pt x="130" y="56"/>
                </a:cubicBezTo>
                <a:cubicBezTo>
                  <a:pt x="129" y="56"/>
                  <a:pt x="129" y="59"/>
                  <a:pt x="127" y="59"/>
                </a:cubicBezTo>
                <a:cubicBezTo>
                  <a:pt x="127" y="60"/>
                  <a:pt x="129" y="60"/>
                  <a:pt x="129" y="60"/>
                </a:cubicBezTo>
                <a:cubicBezTo>
                  <a:pt x="129" y="61"/>
                  <a:pt x="128" y="61"/>
                  <a:pt x="127" y="62"/>
                </a:cubicBezTo>
                <a:cubicBezTo>
                  <a:pt x="126" y="62"/>
                  <a:pt x="126" y="61"/>
                  <a:pt x="125" y="62"/>
                </a:cubicBezTo>
                <a:cubicBezTo>
                  <a:pt x="126" y="63"/>
                  <a:pt x="128" y="62"/>
                  <a:pt x="127" y="64"/>
                </a:cubicBezTo>
                <a:cubicBezTo>
                  <a:pt x="126" y="63"/>
                  <a:pt x="126" y="64"/>
                  <a:pt x="124" y="64"/>
                </a:cubicBezTo>
                <a:cubicBezTo>
                  <a:pt x="125" y="65"/>
                  <a:pt x="125" y="65"/>
                  <a:pt x="126" y="65"/>
                </a:cubicBezTo>
                <a:cubicBezTo>
                  <a:pt x="123" y="65"/>
                  <a:pt x="123" y="67"/>
                  <a:pt x="121" y="68"/>
                </a:cubicBezTo>
                <a:cubicBezTo>
                  <a:pt x="120" y="71"/>
                  <a:pt x="115" y="74"/>
                  <a:pt x="114" y="78"/>
                </a:cubicBezTo>
                <a:cubicBezTo>
                  <a:pt x="111" y="79"/>
                  <a:pt x="110" y="80"/>
                  <a:pt x="110" y="84"/>
                </a:cubicBezTo>
                <a:cubicBezTo>
                  <a:pt x="107" y="82"/>
                  <a:pt x="106" y="89"/>
                  <a:pt x="102" y="91"/>
                </a:cubicBezTo>
                <a:cubicBezTo>
                  <a:pt x="102" y="91"/>
                  <a:pt x="104" y="91"/>
                  <a:pt x="104" y="91"/>
                </a:cubicBezTo>
                <a:cubicBezTo>
                  <a:pt x="104" y="93"/>
                  <a:pt x="102" y="90"/>
                  <a:pt x="102" y="92"/>
                </a:cubicBezTo>
                <a:cubicBezTo>
                  <a:pt x="102" y="92"/>
                  <a:pt x="102" y="92"/>
                  <a:pt x="102" y="91"/>
                </a:cubicBezTo>
                <a:cubicBezTo>
                  <a:pt x="100" y="92"/>
                  <a:pt x="101" y="93"/>
                  <a:pt x="101" y="94"/>
                </a:cubicBezTo>
                <a:cubicBezTo>
                  <a:pt x="101" y="94"/>
                  <a:pt x="101" y="93"/>
                  <a:pt x="100" y="93"/>
                </a:cubicBezTo>
                <a:cubicBezTo>
                  <a:pt x="100" y="94"/>
                  <a:pt x="100" y="95"/>
                  <a:pt x="98" y="95"/>
                </a:cubicBezTo>
                <a:cubicBezTo>
                  <a:pt x="101" y="96"/>
                  <a:pt x="98" y="96"/>
                  <a:pt x="100" y="97"/>
                </a:cubicBezTo>
                <a:cubicBezTo>
                  <a:pt x="100" y="98"/>
                  <a:pt x="99" y="98"/>
                  <a:pt x="100" y="99"/>
                </a:cubicBezTo>
                <a:cubicBezTo>
                  <a:pt x="99" y="99"/>
                  <a:pt x="99" y="98"/>
                  <a:pt x="99" y="98"/>
                </a:cubicBezTo>
                <a:cubicBezTo>
                  <a:pt x="99" y="98"/>
                  <a:pt x="98" y="98"/>
                  <a:pt x="98" y="98"/>
                </a:cubicBezTo>
                <a:cubicBezTo>
                  <a:pt x="98" y="97"/>
                  <a:pt x="99" y="97"/>
                  <a:pt x="100" y="97"/>
                </a:cubicBezTo>
                <a:cubicBezTo>
                  <a:pt x="100" y="96"/>
                  <a:pt x="97" y="98"/>
                  <a:pt x="97" y="96"/>
                </a:cubicBezTo>
                <a:cubicBezTo>
                  <a:pt x="95" y="98"/>
                  <a:pt x="96" y="99"/>
                  <a:pt x="95" y="101"/>
                </a:cubicBezTo>
                <a:cubicBezTo>
                  <a:pt x="94" y="101"/>
                  <a:pt x="96" y="100"/>
                  <a:pt x="95" y="99"/>
                </a:cubicBezTo>
                <a:cubicBezTo>
                  <a:pt x="94" y="99"/>
                  <a:pt x="93" y="101"/>
                  <a:pt x="92" y="103"/>
                </a:cubicBezTo>
                <a:cubicBezTo>
                  <a:pt x="92" y="103"/>
                  <a:pt x="93" y="102"/>
                  <a:pt x="94" y="103"/>
                </a:cubicBezTo>
                <a:cubicBezTo>
                  <a:pt x="95" y="103"/>
                  <a:pt x="93" y="102"/>
                  <a:pt x="93" y="101"/>
                </a:cubicBezTo>
                <a:cubicBezTo>
                  <a:pt x="95" y="101"/>
                  <a:pt x="95" y="104"/>
                  <a:pt x="94" y="104"/>
                </a:cubicBezTo>
                <a:cubicBezTo>
                  <a:pt x="93" y="105"/>
                  <a:pt x="93" y="104"/>
                  <a:pt x="93" y="103"/>
                </a:cubicBezTo>
                <a:cubicBezTo>
                  <a:pt x="92" y="103"/>
                  <a:pt x="91" y="103"/>
                  <a:pt x="90" y="104"/>
                </a:cubicBezTo>
                <a:cubicBezTo>
                  <a:pt x="91" y="106"/>
                  <a:pt x="92" y="105"/>
                  <a:pt x="94" y="105"/>
                </a:cubicBezTo>
                <a:cubicBezTo>
                  <a:pt x="93" y="106"/>
                  <a:pt x="93" y="106"/>
                  <a:pt x="90" y="107"/>
                </a:cubicBezTo>
                <a:cubicBezTo>
                  <a:pt x="92" y="106"/>
                  <a:pt x="91" y="105"/>
                  <a:pt x="89" y="105"/>
                </a:cubicBezTo>
                <a:cubicBezTo>
                  <a:pt x="89" y="106"/>
                  <a:pt x="92" y="106"/>
                  <a:pt x="89" y="106"/>
                </a:cubicBezTo>
                <a:cubicBezTo>
                  <a:pt x="90" y="108"/>
                  <a:pt x="89" y="108"/>
                  <a:pt x="89" y="109"/>
                </a:cubicBezTo>
                <a:cubicBezTo>
                  <a:pt x="88" y="109"/>
                  <a:pt x="89" y="109"/>
                  <a:pt x="88" y="108"/>
                </a:cubicBezTo>
                <a:cubicBezTo>
                  <a:pt x="87" y="110"/>
                  <a:pt x="83" y="112"/>
                  <a:pt x="82" y="115"/>
                </a:cubicBezTo>
                <a:cubicBezTo>
                  <a:pt x="83" y="115"/>
                  <a:pt x="83" y="114"/>
                  <a:pt x="85" y="114"/>
                </a:cubicBezTo>
                <a:cubicBezTo>
                  <a:pt x="86" y="115"/>
                  <a:pt x="85" y="116"/>
                  <a:pt x="85" y="117"/>
                </a:cubicBezTo>
                <a:cubicBezTo>
                  <a:pt x="82" y="117"/>
                  <a:pt x="83" y="121"/>
                  <a:pt x="79" y="119"/>
                </a:cubicBezTo>
                <a:cubicBezTo>
                  <a:pt x="81" y="118"/>
                  <a:pt x="82" y="116"/>
                  <a:pt x="84" y="116"/>
                </a:cubicBezTo>
                <a:cubicBezTo>
                  <a:pt x="84" y="116"/>
                  <a:pt x="84" y="115"/>
                  <a:pt x="83" y="115"/>
                </a:cubicBezTo>
                <a:cubicBezTo>
                  <a:pt x="84" y="116"/>
                  <a:pt x="80" y="117"/>
                  <a:pt x="82" y="115"/>
                </a:cubicBezTo>
                <a:cubicBezTo>
                  <a:pt x="81" y="116"/>
                  <a:pt x="80" y="118"/>
                  <a:pt x="80" y="118"/>
                </a:cubicBezTo>
                <a:cubicBezTo>
                  <a:pt x="79" y="119"/>
                  <a:pt x="77" y="118"/>
                  <a:pt x="78" y="120"/>
                </a:cubicBezTo>
                <a:cubicBezTo>
                  <a:pt x="77" y="121"/>
                  <a:pt x="76" y="120"/>
                  <a:pt x="76" y="123"/>
                </a:cubicBezTo>
                <a:cubicBezTo>
                  <a:pt x="76" y="123"/>
                  <a:pt x="75" y="123"/>
                  <a:pt x="75" y="123"/>
                </a:cubicBezTo>
                <a:cubicBezTo>
                  <a:pt x="74" y="124"/>
                  <a:pt x="75" y="124"/>
                  <a:pt x="75" y="125"/>
                </a:cubicBezTo>
                <a:cubicBezTo>
                  <a:pt x="76" y="125"/>
                  <a:pt x="76" y="124"/>
                  <a:pt x="76" y="124"/>
                </a:cubicBezTo>
                <a:cubicBezTo>
                  <a:pt x="78" y="125"/>
                  <a:pt x="74" y="127"/>
                  <a:pt x="75" y="127"/>
                </a:cubicBezTo>
                <a:cubicBezTo>
                  <a:pt x="75" y="129"/>
                  <a:pt x="73" y="126"/>
                  <a:pt x="75" y="127"/>
                </a:cubicBezTo>
                <a:cubicBezTo>
                  <a:pt x="74" y="126"/>
                  <a:pt x="74" y="126"/>
                  <a:pt x="74" y="126"/>
                </a:cubicBezTo>
                <a:cubicBezTo>
                  <a:pt x="73" y="127"/>
                  <a:pt x="74" y="127"/>
                  <a:pt x="72" y="126"/>
                </a:cubicBezTo>
                <a:cubicBezTo>
                  <a:pt x="74" y="127"/>
                  <a:pt x="68" y="128"/>
                  <a:pt x="70" y="130"/>
                </a:cubicBezTo>
                <a:cubicBezTo>
                  <a:pt x="71" y="130"/>
                  <a:pt x="71" y="129"/>
                  <a:pt x="71" y="128"/>
                </a:cubicBezTo>
                <a:cubicBezTo>
                  <a:pt x="73" y="129"/>
                  <a:pt x="71" y="131"/>
                  <a:pt x="69" y="130"/>
                </a:cubicBezTo>
                <a:cubicBezTo>
                  <a:pt x="67" y="133"/>
                  <a:pt x="64" y="135"/>
                  <a:pt x="63" y="139"/>
                </a:cubicBezTo>
                <a:cubicBezTo>
                  <a:pt x="60" y="140"/>
                  <a:pt x="56" y="144"/>
                  <a:pt x="57" y="146"/>
                </a:cubicBezTo>
                <a:cubicBezTo>
                  <a:pt x="56" y="147"/>
                  <a:pt x="52" y="148"/>
                  <a:pt x="53" y="152"/>
                </a:cubicBezTo>
                <a:cubicBezTo>
                  <a:pt x="52" y="152"/>
                  <a:pt x="52" y="152"/>
                  <a:pt x="52" y="151"/>
                </a:cubicBezTo>
                <a:cubicBezTo>
                  <a:pt x="48" y="155"/>
                  <a:pt x="46" y="161"/>
                  <a:pt x="42" y="164"/>
                </a:cubicBezTo>
                <a:cubicBezTo>
                  <a:pt x="42" y="165"/>
                  <a:pt x="43" y="164"/>
                  <a:pt x="43" y="164"/>
                </a:cubicBezTo>
                <a:cubicBezTo>
                  <a:pt x="43" y="166"/>
                  <a:pt x="43" y="165"/>
                  <a:pt x="41" y="166"/>
                </a:cubicBezTo>
                <a:cubicBezTo>
                  <a:pt x="41" y="167"/>
                  <a:pt x="42" y="167"/>
                  <a:pt x="41" y="168"/>
                </a:cubicBezTo>
                <a:cubicBezTo>
                  <a:pt x="37" y="170"/>
                  <a:pt x="36" y="175"/>
                  <a:pt x="32" y="177"/>
                </a:cubicBezTo>
                <a:cubicBezTo>
                  <a:pt x="32" y="177"/>
                  <a:pt x="33" y="177"/>
                  <a:pt x="33" y="178"/>
                </a:cubicBezTo>
                <a:cubicBezTo>
                  <a:pt x="33" y="178"/>
                  <a:pt x="33" y="177"/>
                  <a:pt x="34" y="177"/>
                </a:cubicBezTo>
                <a:cubicBezTo>
                  <a:pt x="34" y="178"/>
                  <a:pt x="33" y="179"/>
                  <a:pt x="32" y="179"/>
                </a:cubicBezTo>
                <a:cubicBezTo>
                  <a:pt x="31" y="174"/>
                  <a:pt x="30" y="172"/>
                  <a:pt x="28" y="169"/>
                </a:cubicBezTo>
                <a:cubicBezTo>
                  <a:pt x="27" y="162"/>
                  <a:pt x="25" y="157"/>
                  <a:pt x="23" y="150"/>
                </a:cubicBezTo>
                <a:cubicBezTo>
                  <a:pt x="26" y="146"/>
                  <a:pt x="29" y="141"/>
                  <a:pt x="31" y="138"/>
                </a:cubicBezTo>
                <a:cubicBezTo>
                  <a:pt x="36" y="131"/>
                  <a:pt x="42" y="126"/>
                  <a:pt x="46" y="118"/>
                </a:cubicBezTo>
                <a:cubicBezTo>
                  <a:pt x="49" y="117"/>
                  <a:pt x="52" y="114"/>
                  <a:pt x="53" y="110"/>
                </a:cubicBezTo>
                <a:cubicBezTo>
                  <a:pt x="55" y="111"/>
                  <a:pt x="54" y="107"/>
                  <a:pt x="56" y="108"/>
                </a:cubicBezTo>
                <a:cubicBezTo>
                  <a:pt x="57" y="103"/>
                  <a:pt x="60" y="103"/>
                  <a:pt x="61" y="99"/>
                </a:cubicBezTo>
                <a:cubicBezTo>
                  <a:pt x="66" y="95"/>
                  <a:pt x="69" y="90"/>
                  <a:pt x="73" y="85"/>
                </a:cubicBezTo>
                <a:cubicBezTo>
                  <a:pt x="74" y="85"/>
                  <a:pt x="74" y="85"/>
                  <a:pt x="75" y="86"/>
                </a:cubicBezTo>
                <a:cubicBezTo>
                  <a:pt x="75" y="87"/>
                  <a:pt x="74" y="86"/>
                  <a:pt x="73" y="86"/>
                </a:cubicBezTo>
                <a:cubicBezTo>
                  <a:pt x="73" y="87"/>
                  <a:pt x="74" y="87"/>
                  <a:pt x="74" y="88"/>
                </a:cubicBezTo>
                <a:cubicBezTo>
                  <a:pt x="75" y="85"/>
                  <a:pt x="80" y="83"/>
                  <a:pt x="79" y="80"/>
                </a:cubicBezTo>
                <a:cubicBezTo>
                  <a:pt x="82" y="78"/>
                  <a:pt x="88" y="73"/>
                  <a:pt x="88" y="69"/>
                </a:cubicBezTo>
                <a:cubicBezTo>
                  <a:pt x="92" y="66"/>
                  <a:pt x="98" y="60"/>
                  <a:pt x="100" y="55"/>
                </a:cubicBezTo>
                <a:cubicBezTo>
                  <a:pt x="100" y="55"/>
                  <a:pt x="101" y="56"/>
                  <a:pt x="101" y="56"/>
                </a:cubicBezTo>
                <a:cubicBezTo>
                  <a:pt x="100" y="55"/>
                  <a:pt x="104" y="52"/>
                  <a:pt x="103" y="50"/>
                </a:cubicBezTo>
                <a:cubicBezTo>
                  <a:pt x="104" y="49"/>
                  <a:pt x="105" y="53"/>
                  <a:pt x="107" y="52"/>
                </a:cubicBezTo>
                <a:cubicBezTo>
                  <a:pt x="106" y="54"/>
                  <a:pt x="108" y="55"/>
                  <a:pt x="107" y="56"/>
                </a:cubicBezTo>
                <a:cubicBezTo>
                  <a:pt x="108" y="57"/>
                  <a:pt x="107" y="55"/>
                  <a:pt x="109" y="55"/>
                </a:cubicBezTo>
                <a:cubicBezTo>
                  <a:pt x="109" y="56"/>
                  <a:pt x="109" y="57"/>
                  <a:pt x="109" y="58"/>
                </a:cubicBezTo>
                <a:cubicBezTo>
                  <a:pt x="112" y="57"/>
                  <a:pt x="109" y="55"/>
                  <a:pt x="110" y="54"/>
                </a:cubicBezTo>
                <a:cubicBezTo>
                  <a:pt x="109" y="54"/>
                  <a:pt x="109" y="55"/>
                  <a:pt x="108" y="54"/>
                </a:cubicBezTo>
                <a:cubicBezTo>
                  <a:pt x="109" y="54"/>
                  <a:pt x="110" y="52"/>
                  <a:pt x="111" y="53"/>
                </a:cubicBezTo>
                <a:cubicBezTo>
                  <a:pt x="112" y="53"/>
                  <a:pt x="112" y="51"/>
                  <a:pt x="112" y="49"/>
                </a:cubicBezTo>
                <a:cubicBezTo>
                  <a:pt x="112" y="49"/>
                  <a:pt x="113" y="49"/>
                  <a:pt x="113" y="49"/>
                </a:cubicBezTo>
                <a:cubicBezTo>
                  <a:pt x="113" y="49"/>
                  <a:pt x="113" y="49"/>
                  <a:pt x="112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7"/>
                </a:cubicBezTo>
                <a:close/>
                <a:moveTo>
                  <a:pt x="68" y="135"/>
                </a:moveTo>
                <a:cubicBezTo>
                  <a:pt x="68" y="137"/>
                  <a:pt x="68" y="137"/>
                  <a:pt x="66" y="138"/>
                </a:cubicBezTo>
                <a:cubicBezTo>
                  <a:pt x="66" y="138"/>
                  <a:pt x="67" y="138"/>
                  <a:pt x="67" y="138"/>
                </a:cubicBezTo>
                <a:cubicBezTo>
                  <a:pt x="67" y="139"/>
                  <a:pt x="66" y="140"/>
                  <a:pt x="65" y="139"/>
                </a:cubicBezTo>
                <a:cubicBezTo>
                  <a:pt x="65" y="140"/>
                  <a:pt x="67" y="139"/>
                  <a:pt x="66" y="141"/>
                </a:cubicBezTo>
                <a:cubicBezTo>
                  <a:pt x="66" y="140"/>
                  <a:pt x="64" y="140"/>
                  <a:pt x="65" y="141"/>
                </a:cubicBezTo>
                <a:cubicBezTo>
                  <a:pt x="65" y="142"/>
                  <a:pt x="64" y="142"/>
                  <a:pt x="64" y="141"/>
                </a:cubicBezTo>
                <a:cubicBezTo>
                  <a:pt x="62" y="143"/>
                  <a:pt x="62" y="146"/>
                  <a:pt x="59" y="146"/>
                </a:cubicBezTo>
                <a:cubicBezTo>
                  <a:pt x="59" y="145"/>
                  <a:pt x="61" y="144"/>
                  <a:pt x="62" y="144"/>
                </a:cubicBezTo>
                <a:cubicBezTo>
                  <a:pt x="62" y="143"/>
                  <a:pt x="61" y="143"/>
                  <a:pt x="61" y="143"/>
                </a:cubicBezTo>
                <a:cubicBezTo>
                  <a:pt x="61" y="143"/>
                  <a:pt x="61" y="143"/>
                  <a:pt x="61" y="142"/>
                </a:cubicBezTo>
                <a:cubicBezTo>
                  <a:pt x="62" y="144"/>
                  <a:pt x="63" y="140"/>
                  <a:pt x="64" y="139"/>
                </a:cubicBezTo>
                <a:cubicBezTo>
                  <a:pt x="63" y="139"/>
                  <a:pt x="63" y="138"/>
                  <a:pt x="64" y="137"/>
                </a:cubicBezTo>
                <a:cubicBezTo>
                  <a:pt x="64" y="137"/>
                  <a:pt x="65" y="137"/>
                  <a:pt x="64" y="138"/>
                </a:cubicBezTo>
                <a:cubicBezTo>
                  <a:pt x="66" y="137"/>
                  <a:pt x="64" y="136"/>
                  <a:pt x="65" y="136"/>
                </a:cubicBezTo>
                <a:cubicBezTo>
                  <a:pt x="66" y="135"/>
                  <a:pt x="66" y="137"/>
                  <a:pt x="67" y="137"/>
                </a:cubicBezTo>
                <a:cubicBezTo>
                  <a:pt x="68" y="134"/>
                  <a:pt x="72" y="129"/>
                  <a:pt x="74" y="127"/>
                </a:cubicBezTo>
                <a:cubicBezTo>
                  <a:pt x="74" y="130"/>
                  <a:pt x="70" y="131"/>
                  <a:pt x="72" y="132"/>
                </a:cubicBezTo>
                <a:cubicBezTo>
                  <a:pt x="70" y="132"/>
                  <a:pt x="70" y="135"/>
                  <a:pt x="68" y="135"/>
                </a:cubicBezTo>
                <a:close/>
                <a:moveTo>
                  <a:pt x="82" y="120"/>
                </a:moveTo>
                <a:cubicBezTo>
                  <a:pt x="81" y="121"/>
                  <a:pt x="80" y="121"/>
                  <a:pt x="80" y="123"/>
                </a:cubicBezTo>
                <a:cubicBezTo>
                  <a:pt x="80" y="123"/>
                  <a:pt x="79" y="123"/>
                  <a:pt x="78" y="123"/>
                </a:cubicBezTo>
                <a:cubicBezTo>
                  <a:pt x="81" y="124"/>
                  <a:pt x="76" y="123"/>
                  <a:pt x="78" y="124"/>
                </a:cubicBezTo>
                <a:cubicBezTo>
                  <a:pt x="76" y="124"/>
                  <a:pt x="78" y="119"/>
                  <a:pt x="82" y="120"/>
                </a:cubicBezTo>
                <a:close/>
                <a:moveTo>
                  <a:pt x="90" y="108"/>
                </a:moveTo>
                <a:cubicBezTo>
                  <a:pt x="91" y="108"/>
                  <a:pt x="91" y="109"/>
                  <a:pt x="91" y="108"/>
                </a:cubicBezTo>
                <a:cubicBezTo>
                  <a:pt x="93" y="110"/>
                  <a:pt x="88" y="109"/>
                  <a:pt x="89" y="112"/>
                </a:cubicBezTo>
                <a:cubicBezTo>
                  <a:pt x="89" y="112"/>
                  <a:pt x="88" y="112"/>
                  <a:pt x="88" y="112"/>
                </a:cubicBezTo>
                <a:cubicBezTo>
                  <a:pt x="87" y="110"/>
                  <a:pt x="90" y="111"/>
                  <a:pt x="88" y="110"/>
                </a:cubicBezTo>
                <a:cubicBezTo>
                  <a:pt x="89" y="109"/>
                  <a:pt x="91" y="110"/>
                  <a:pt x="90" y="108"/>
                </a:cubicBezTo>
                <a:close/>
                <a:moveTo>
                  <a:pt x="129" y="57"/>
                </a:moveTo>
                <a:cubicBezTo>
                  <a:pt x="130" y="57"/>
                  <a:pt x="130" y="59"/>
                  <a:pt x="131" y="59"/>
                </a:cubicBezTo>
                <a:cubicBezTo>
                  <a:pt x="131" y="59"/>
                  <a:pt x="130" y="59"/>
                  <a:pt x="129" y="59"/>
                </a:cubicBezTo>
                <a:cubicBezTo>
                  <a:pt x="129" y="59"/>
                  <a:pt x="129" y="58"/>
                  <a:pt x="129" y="57"/>
                </a:cubicBezTo>
                <a:close/>
                <a:moveTo>
                  <a:pt x="149" y="31"/>
                </a:moveTo>
                <a:cubicBezTo>
                  <a:pt x="150" y="33"/>
                  <a:pt x="148" y="33"/>
                  <a:pt x="148" y="36"/>
                </a:cubicBezTo>
                <a:cubicBezTo>
                  <a:pt x="148" y="36"/>
                  <a:pt x="147" y="35"/>
                  <a:pt x="147" y="35"/>
                </a:cubicBezTo>
                <a:cubicBezTo>
                  <a:pt x="146" y="35"/>
                  <a:pt x="148" y="34"/>
                  <a:pt x="147" y="34"/>
                </a:cubicBezTo>
                <a:cubicBezTo>
                  <a:pt x="148" y="33"/>
                  <a:pt x="149" y="32"/>
                  <a:pt x="149" y="31"/>
                </a:cubicBezTo>
                <a:close/>
                <a:moveTo>
                  <a:pt x="141" y="19"/>
                </a:moveTo>
                <a:cubicBezTo>
                  <a:pt x="142" y="19"/>
                  <a:pt x="142" y="20"/>
                  <a:pt x="142" y="21"/>
                </a:cubicBezTo>
                <a:cubicBezTo>
                  <a:pt x="142" y="21"/>
                  <a:pt x="141" y="21"/>
                  <a:pt x="140" y="21"/>
                </a:cubicBezTo>
                <a:cubicBezTo>
                  <a:pt x="140" y="20"/>
                  <a:pt x="141" y="21"/>
                  <a:pt x="142" y="20"/>
                </a:cubicBezTo>
                <a:cubicBezTo>
                  <a:pt x="141" y="20"/>
                  <a:pt x="141" y="20"/>
                  <a:pt x="141" y="19"/>
                </a:cubicBezTo>
                <a:close/>
                <a:moveTo>
                  <a:pt x="47" y="21"/>
                </a:moveTo>
                <a:cubicBezTo>
                  <a:pt x="46" y="22"/>
                  <a:pt x="46" y="22"/>
                  <a:pt x="45" y="22"/>
                </a:cubicBezTo>
                <a:cubicBezTo>
                  <a:pt x="45" y="22"/>
                  <a:pt x="44" y="22"/>
                  <a:pt x="44" y="22"/>
                </a:cubicBezTo>
                <a:cubicBezTo>
                  <a:pt x="44" y="21"/>
                  <a:pt x="45" y="21"/>
                  <a:pt x="45" y="20"/>
                </a:cubicBezTo>
                <a:cubicBezTo>
                  <a:pt x="46" y="20"/>
                  <a:pt x="46" y="21"/>
                  <a:pt x="47" y="21"/>
                </a:cubicBezTo>
                <a:close/>
                <a:moveTo>
                  <a:pt x="40" y="24"/>
                </a:moveTo>
                <a:cubicBezTo>
                  <a:pt x="42" y="25"/>
                  <a:pt x="37" y="27"/>
                  <a:pt x="40" y="27"/>
                </a:cubicBezTo>
                <a:cubicBezTo>
                  <a:pt x="40" y="28"/>
                  <a:pt x="39" y="28"/>
                  <a:pt x="39" y="28"/>
                </a:cubicBezTo>
                <a:cubicBezTo>
                  <a:pt x="39" y="27"/>
                  <a:pt x="39" y="26"/>
                  <a:pt x="40" y="24"/>
                </a:cubicBezTo>
                <a:close/>
                <a:moveTo>
                  <a:pt x="136" y="26"/>
                </a:moveTo>
                <a:cubicBezTo>
                  <a:pt x="135" y="25"/>
                  <a:pt x="134" y="25"/>
                  <a:pt x="135" y="24"/>
                </a:cubicBezTo>
                <a:cubicBezTo>
                  <a:pt x="135" y="25"/>
                  <a:pt x="136" y="23"/>
                  <a:pt x="137" y="24"/>
                </a:cubicBezTo>
                <a:cubicBezTo>
                  <a:pt x="136" y="24"/>
                  <a:pt x="137" y="26"/>
                  <a:pt x="135" y="26"/>
                </a:cubicBezTo>
                <a:cubicBezTo>
                  <a:pt x="135" y="28"/>
                  <a:pt x="135" y="25"/>
                  <a:pt x="136" y="26"/>
                </a:cubicBezTo>
                <a:close/>
                <a:moveTo>
                  <a:pt x="70" y="144"/>
                </a:moveTo>
                <a:cubicBezTo>
                  <a:pt x="72" y="144"/>
                  <a:pt x="72" y="140"/>
                  <a:pt x="75" y="139"/>
                </a:cubicBezTo>
                <a:cubicBezTo>
                  <a:pt x="75" y="138"/>
                  <a:pt x="74" y="138"/>
                  <a:pt x="75" y="137"/>
                </a:cubicBezTo>
                <a:cubicBezTo>
                  <a:pt x="77" y="137"/>
                  <a:pt x="77" y="134"/>
                  <a:pt x="78" y="132"/>
                </a:cubicBezTo>
                <a:cubicBezTo>
                  <a:pt x="79" y="132"/>
                  <a:pt x="80" y="132"/>
                  <a:pt x="81" y="131"/>
                </a:cubicBezTo>
                <a:cubicBezTo>
                  <a:pt x="83" y="128"/>
                  <a:pt x="84" y="125"/>
                  <a:pt x="86" y="123"/>
                </a:cubicBezTo>
                <a:cubicBezTo>
                  <a:pt x="92" y="116"/>
                  <a:pt x="99" y="110"/>
                  <a:pt x="102" y="102"/>
                </a:cubicBezTo>
                <a:cubicBezTo>
                  <a:pt x="112" y="92"/>
                  <a:pt x="121" y="78"/>
                  <a:pt x="132" y="67"/>
                </a:cubicBezTo>
                <a:cubicBezTo>
                  <a:pt x="132" y="66"/>
                  <a:pt x="130" y="68"/>
                  <a:pt x="132" y="67"/>
                </a:cubicBezTo>
                <a:cubicBezTo>
                  <a:pt x="135" y="65"/>
                  <a:pt x="141" y="57"/>
                  <a:pt x="144" y="53"/>
                </a:cubicBezTo>
                <a:cubicBezTo>
                  <a:pt x="145" y="51"/>
                  <a:pt x="148" y="49"/>
                  <a:pt x="149" y="47"/>
                </a:cubicBezTo>
                <a:cubicBezTo>
                  <a:pt x="151" y="43"/>
                  <a:pt x="157" y="40"/>
                  <a:pt x="160" y="36"/>
                </a:cubicBezTo>
                <a:cubicBezTo>
                  <a:pt x="161" y="34"/>
                  <a:pt x="162" y="31"/>
                  <a:pt x="163" y="30"/>
                </a:cubicBezTo>
                <a:cubicBezTo>
                  <a:pt x="165" y="28"/>
                  <a:pt x="167" y="27"/>
                  <a:pt x="167" y="25"/>
                </a:cubicBezTo>
                <a:cubicBezTo>
                  <a:pt x="172" y="22"/>
                  <a:pt x="176" y="28"/>
                  <a:pt x="181" y="28"/>
                </a:cubicBezTo>
                <a:cubicBezTo>
                  <a:pt x="181" y="29"/>
                  <a:pt x="180" y="29"/>
                  <a:pt x="180" y="30"/>
                </a:cubicBezTo>
                <a:cubicBezTo>
                  <a:pt x="181" y="30"/>
                  <a:pt x="181" y="29"/>
                  <a:pt x="182" y="29"/>
                </a:cubicBezTo>
                <a:cubicBezTo>
                  <a:pt x="182" y="30"/>
                  <a:pt x="182" y="30"/>
                  <a:pt x="181" y="30"/>
                </a:cubicBezTo>
                <a:cubicBezTo>
                  <a:pt x="184" y="32"/>
                  <a:pt x="187" y="34"/>
                  <a:pt x="188" y="38"/>
                </a:cubicBezTo>
                <a:cubicBezTo>
                  <a:pt x="187" y="39"/>
                  <a:pt x="187" y="38"/>
                  <a:pt x="186" y="38"/>
                </a:cubicBezTo>
                <a:cubicBezTo>
                  <a:pt x="186" y="40"/>
                  <a:pt x="179" y="45"/>
                  <a:pt x="181" y="48"/>
                </a:cubicBezTo>
                <a:cubicBezTo>
                  <a:pt x="180" y="49"/>
                  <a:pt x="179" y="49"/>
                  <a:pt x="179" y="47"/>
                </a:cubicBezTo>
                <a:cubicBezTo>
                  <a:pt x="177" y="48"/>
                  <a:pt x="179" y="49"/>
                  <a:pt x="179" y="51"/>
                </a:cubicBezTo>
                <a:cubicBezTo>
                  <a:pt x="178" y="51"/>
                  <a:pt x="178" y="50"/>
                  <a:pt x="178" y="50"/>
                </a:cubicBezTo>
                <a:cubicBezTo>
                  <a:pt x="175" y="53"/>
                  <a:pt x="173" y="57"/>
                  <a:pt x="170" y="60"/>
                </a:cubicBezTo>
                <a:cubicBezTo>
                  <a:pt x="170" y="60"/>
                  <a:pt x="170" y="60"/>
                  <a:pt x="171" y="60"/>
                </a:cubicBezTo>
                <a:cubicBezTo>
                  <a:pt x="170" y="61"/>
                  <a:pt x="169" y="61"/>
                  <a:pt x="169" y="61"/>
                </a:cubicBezTo>
                <a:cubicBezTo>
                  <a:pt x="166" y="65"/>
                  <a:pt x="161" y="68"/>
                  <a:pt x="160" y="74"/>
                </a:cubicBezTo>
                <a:cubicBezTo>
                  <a:pt x="157" y="74"/>
                  <a:pt x="157" y="76"/>
                  <a:pt x="156" y="78"/>
                </a:cubicBezTo>
                <a:cubicBezTo>
                  <a:pt x="154" y="79"/>
                  <a:pt x="152" y="82"/>
                  <a:pt x="152" y="84"/>
                </a:cubicBezTo>
                <a:cubicBezTo>
                  <a:pt x="151" y="85"/>
                  <a:pt x="150" y="84"/>
                  <a:pt x="149" y="85"/>
                </a:cubicBezTo>
                <a:cubicBezTo>
                  <a:pt x="149" y="86"/>
                  <a:pt x="150" y="86"/>
                  <a:pt x="150" y="87"/>
                </a:cubicBezTo>
                <a:cubicBezTo>
                  <a:pt x="147" y="86"/>
                  <a:pt x="146" y="90"/>
                  <a:pt x="145" y="92"/>
                </a:cubicBezTo>
                <a:cubicBezTo>
                  <a:pt x="143" y="90"/>
                  <a:pt x="142" y="96"/>
                  <a:pt x="140" y="96"/>
                </a:cubicBezTo>
                <a:cubicBezTo>
                  <a:pt x="140" y="97"/>
                  <a:pt x="141" y="98"/>
                  <a:pt x="141" y="98"/>
                </a:cubicBezTo>
                <a:cubicBezTo>
                  <a:pt x="138" y="97"/>
                  <a:pt x="136" y="104"/>
                  <a:pt x="132" y="106"/>
                </a:cubicBezTo>
                <a:cubicBezTo>
                  <a:pt x="133" y="107"/>
                  <a:pt x="131" y="108"/>
                  <a:pt x="131" y="108"/>
                </a:cubicBezTo>
                <a:cubicBezTo>
                  <a:pt x="131" y="109"/>
                  <a:pt x="132" y="108"/>
                  <a:pt x="133" y="109"/>
                </a:cubicBezTo>
                <a:cubicBezTo>
                  <a:pt x="127" y="109"/>
                  <a:pt x="123" y="117"/>
                  <a:pt x="120" y="122"/>
                </a:cubicBezTo>
                <a:cubicBezTo>
                  <a:pt x="120" y="122"/>
                  <a:pt x="120" y="121"/>
                  <a:pt x="120" y="121"/>
                </a:cubicBezTo>
                <a:cubicBezTo>
                  <a:pt x="116" y="126"/>
                  <a:pt x="112" y="131"/>
                  <a:pt x="109" y="136"/>
                </a:cubicBezTo>
                <a:cubicBezTo>
                  <a:pt x="104" y="143"/>
                  <a:pt x="101" y="149"/>
                  <a:pt x="96" y="152"/>
                </a:cubicBezTo>
                <a:cubicBezTo>
                  <a:pt x="99" y="152"/>
                  <a:pt x="94" y="153"/>
                  <a:pt x="94" y="156"/>
                </a:cubicBezTo>
                <a:cubicBezTo>
                  <a:pt x="92" y="154"/>
                  <a:pt x="92" y="157"/>
                  <a:pt x="90" y="158"/>
                </a:cubicBezTo>
                <a:cubicBezTo>
                  <a:pt x="90" y="159"/>
                  <a:pt x="90" y="159"/>
                  <a:pt x="91" y="159"/>
                </a:cubicBezTo>
                <a:cubicBezTo>
                  <a:pt x="89" y="161"/>
                  <a:pt x="87" y="161"/>
                  <a:pt x="86" y="163"/>
                </a:cubicBezTo>
                <a:cubicBezTo>
                  <a:pt x="87" y="163"/>
                  <a:pt x="87" y="162"/>
                  <a:pt x="88" y="163"/>
                </a:cubicBezTo>
                <a:cubicBezTo>
                  <a:pt x="88" y="165"/>
                  <a:pt x="85" y="164"/>
                  <a:pt x="84" y="165"/>
                </a:cubicBezTo>
                <a:cubicBezTo>
                  <a:pt x="84" y="165"/>
                  <a:pt x="86" y="166"/>
                  <a:pt x="86" y="165"/>
                </a:cubicBezTo>
                <a:cubicBezTo>
                  <a:pt x="87" y="166"/>
                  <a:pt x="84" y="167"/>
                  <a:pt x="83" y="167"/>
                </a:cubicBezTo>
                <a:cubicBezTo>
                  <a:pt x="84" y="169"/>
                  <a:pt x="83" y="167"/>
                  <a:pt x="82" y="168"/>
                </a:cubicBezTo>
                <a:cubicBezTo>
                  <a:pt x="84" y="171"/>
                  <a:pt x="77" y="171"/>
                  <a:pt x="79" y="173"/>
                </a:cubicBezTo>
                <a:cubicBezTo>
                  <a:pt x="79" y="174"/>
                  <a:pt x="76" y="174"/>
                  <a:pt x="77" y="175"/>
                </a:cubicBezTo>
                <a:cubicBezTo>
                  <a:pt x="76" y="175"/>
                  <a:pt x="76" y="178"/>
                  <a:pt x="74" y="178"/>
                </a:cubicBezTo>
                <a:cubicBezTo>
                  <a:pt x="74" y="179"/>
                  <a:pt x="74" y="179"/>
                  <a:pt x="75" y="179"/>
                </a:cubicBezTo>
                <a:cubicBezTo>
                  <a:pt x="70" y="182"/>
                  <a:pt x="67" y="185"/>
                  <a:pt x="65" y="190"/>
                </a:cubicBezTo>
                <a:cubicBezTo>
                  <a:pt x="63" y="189"/>
                  <a:pt x="63" y="191"/>
                  <a:pt x="62" y="191"/>
                </a:cubicBezTo>
                <a:cubicBezTo>
                  <a:pt x="62" y="192"/>
                  <a:pt x="63" y="192"/>
                  <a:pt x="64" y="192"/>
                </a:cubicBezTo>
                <a:cubicBezTo>
                  <a:pt x="61" y="192"/>
                  <a:pt x="60" y="194"/>
                  <a:pt x="60" y="196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57" y="197"/>
                  <a:pt x="56" y="201"/>
                  <a:pt x="52" y="203"/>
                </a:cubicBezTo>
                <a:cubicBezTo>
                  <a:pt x="53" y="204"/>
                  <a:pt x="53" y="204"/>
                  <a:pt x="54" y="205"/>
                </a:cubicBezTo>
                <a:cubicBezTo>
                  <a:pt x="56" y="205"/>
                  <a:pt x="54" y="202"/>
                  <a:pt x="56" y="202"/>
                </a:cubicBezTo>
                <a:cubicBezTo>
                  <a:pt x="56" y="201"/>
                  <a:pt x="55" y="201"/>
                  <a:pt x="56" y="200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8" y="200"/>
                  <a:pt x="63" y="194"/>
                  <a:pt x="64" y="192"/>
                </a:cubicBezTo>
                <a:cubicBezTo>
                  <a:pt x="64" y="191"/>
                  <a:pt x="65" y="192"/>
                  <a:pt x="65" y="192"/>
                </a:cubicBezTo>
                <a:cubicBezTo>
                  <a:pt x="67" y="189"/>
                  <a:pt x="70" y="183"/>
                  <a:pt x="76" y="182"/>
                </a:cubicBezTo>
                <a:cubicBezTo>
                  <a:pt x="76" y="181"/>
                  <a:pt x="76" y="180"/>
                  <a:pt x="76" y="180"/>
                </a:cubicBezTo>
                <a:cubicBezTo>
                  <a:pt x="77" y="180"/>
                  <a:pt x="78" y="179"/>
                  <a:pt x="78" y="177"/>
                </a:cubicBezTo>
                <a:cubicBezTo>
                  <a:pt x="79" y="181"/>
                  <a:pt x="75" y="182"/>
                  <a:pt x="74" y="187"/>
                </a:cubicBezTo>
                <a:cubicBezTo>
                  <a:pt x="71" y="185"/>
                  <a:pt x="73" y="189"/>
                  <a:pt x="71" y="188"/>
                </a:cubicBezTo>
                <a:cubicBezTo>
                  <a:pt x="73" y="190"/>
                  <a:pt x="67" y="193"/>
                  <a:pt x="68" y="195"/>
                </a:cubicBezTo>
                <a:cubicBezTo>
                  <a:pt x="67" y="195"/>
                  <a:pt x="67" y="193"/>
                  <a:pt x="66" y="194"/>
                </a:cubicBezTo>
                <a:cubicBezTo>
                  <a:pt x="66" y="195"/>
                  <a:pt x="67" y="195"/>
                  <a:pt x="67" y="195"/>
                </a:cubicBezTo>
                <a:cubicBezTo>
                  <a:pt x="67" y="195"/>
                  <a:pt x="65" y="196"/>
                  <a:pt x="67" y="196"/>
                </a:cubicBezTo>
                <a:cubicBezTo>
                  <a:pt x="65" y="197"/>
                  <a:pt x="65" y="200"/>
                  <a:pt x="63" y="199"/>
                </a:cubicBezTo>
                <a:cubicBezTo>
                  <a:pt x="66" y="201"/>
                  <a:pt x="63" y="201"/>
                  <a:pt x="61" y="201"/>
                </a:cubicBezTo>
                <a:cubicBezTo>
                  <a:pt x="62" y="201"/>
                  <a:pt x="62" y="202"/>
                  <a:pt x="61" y="204"/>
                </a:cubicBezTo>
                <a:cubicBezTo>
                  <a:pt x="60" y="204"/>
                  <a:pt x="60" y="203"/>
                  <a:pt x="60" y="203"/>
                </a:cubicBezTo>
                <a:cubicBezTo>
                  <a:pt x="60" y="204"/>
                  <a:pt x="58" y="208"/>
                  <a:pt x="56" y="209"/>
                </a:cubicBezTo>
                <a:cubicBezTo>
                  <a:pt x="56" y="208"/>
                  <a:pt x="58" y="209"/>
                  <a:pt x="57" y="207"/>
                </a:cubicBezTo>
                <a:cubicBezTo>
                  <a:pt x="56" y="207"/>
                  <a:pt x="56" y="209"/>
                  <a:pt x="55" y="209"/>
                </a:cubicBezTo>
                <a:cubicBezTo>
                  <a:pt x="55" y="210"/>
                  <a:pt x="56" y="209"/>
                  <a:pt x="56" y="210"/>
                </a:cubicBezTo>
                <a:cubicBezTo>
                  <a:pt x="61" y="207"/>
                  <a:pt x="62" y="202"/>
                  <a:pt x="67" y="199"/>
                </a:cubicBezTo>
                <a:cubicBezTo>
                  <a:pt x="68" y="195"/>
                  <a:pt x="73" y="194"/>
                  <a:pt x="74" y="189"/>
                </a:cubicBezTo>
                <a:cubicBezTo>
                  <a:pt x="75" y="189"/>
                  <a:pt x="75" y="189"/>
                  <a:pt x="75" y="188"/>
                </a:cubicBezTo>
                <a:cubicBezTo>
                  <a:pt x="76" y="189"/>
                  <a:pt x="76" y="189"/>
                  <a:pt x="76" y="190"/>
                </a:cubicBezTo>
                <a:cubicBezTo>
                  <a:pt x="79" y="189"/>
                  <a:pt x="80" y="188"/>
                  <a:pt x="81" y="185"/>
                </a:cubicBezTo>
                <a:cubicBezTo>
                  <a:pt x="87" y="180"/>
                  <a:pt x="90" y="171"/>
                  <a:pt x="95" y="167"/>
                </a:cubicBezTo>
                <a:cubicBezTo>
                  <a:pt x="95" y="167"/>
                  <a:pt x="95" y="166"/>
                  <a:pt x="95" y="166"/>
                </a:cubicBezTo>
                <a:cubicBezTo>
                  <a:pt x="96" y="166"/>
                  <a:pt x="99" y="163"/>
                  <a:pt x="99" y="160"/>
                </a:cubicBezTo>
                <a:cubicBezTo>
                  <a:pt x="100" y="162"/>
                  <a:pt x="102" y="159"/>
                  <a:pt x="100" y="159"/>
                </a:cubicBezTo>
                <a:cubicBezTo>
                  <a:pt x="102" y="158"/>
                  <a:pt x="104" y="157"/>
                  <a:pt x="103" y="155"/>
                </a:cubicBezTo>
                <a:cubicBezTo>
                  <a:pt x="105" y="155"/>
                  <a:pt x="106" y="153"/>
                  <a:pt x="106" y="151"/>
                </a:cubicBezTo>
                <a:cubicBezTo>
                  <a:pt x="107" y="152"/>
                  <a:pt x="109" y="150"/>
                  <a:pt x="110" y="147"/>
                </a:cubicBezTo>
                <a:cubicBezTo>
                  <a:pt x="112" y="149"/>
                  <a:pt x="111" y="145"/>
                  <a:pt x="112" y="144"/>
                </a:cubicBezTo>
                <a:cubicBezTo>
                  <a:pt x="113" y="144"/>
                  <a:pt x="114" y="144"/>
                  <a:pt x="114" y="144"/>
                </a:cubicBezTo>
                <a:cubicBezTo>
                  <a:pt x="115" y="143"/>
                  <a:pt x="115" y="141"/>
                  <a:pt x="116" y="139"/>
                </a:cubicBezTo>
                <a:cubicBezTo>
                  <a:pt x="117" y="138"/>
                  <a:pt x="120" y="138"/>
                  <a:pt x="117" y="137"/>
                </a:cubicBezTo>
                <a:cubicBezTo>
                  <a:pt x="118" y="137"/>
                  <a:pt x="121" y="134"/>
                  <a:pt x="122" y="133"/>
                </a:cubicBezTo>
                <a:cubicBezTo>
                  <a:pt x="122" y="132"/>
                  <a:pt x="122" y="131"/>
                  <a:pt x="122" y="131"/>
                </a:cubicBezTo>
                <a:cubicBezTo>
                  <a:pt x="123" y="131"/>
                  <a:pt x="125" y="130"/>
                  <a:pt x="125" y="127"/>
                </a:cubicBezTo>
                <a:cubicBezTo>
                  <a:pt x="126" y="127"/>
                  <a:pt x="126" y="127"/>
                  <a:pt x="126" y="127"/>
                </a:cubicBezTo>
                <a:cubicBezTo>
                  <a:pt x="132" y="120"/>
                  <a:pt x="137" y="112"/>
                  <a:pt x="143" y="106"/>
                </a:cubicBezTo>
                <a:cubicBezTo>
                  <a:pt x="143" y="105"/>
                  <a:pt x="143" y="105"/>
                  <a:pt x="143" y="104"/>
                </a:cubicBezTo>
                <a:cubicBezTo>
                  <a:pt x="147" y="103"/>
                  <a:pt x="148" y="97"/>
                  <a:pt x="151" y="97"/>
                </a:cubicBezTo>
                <a:cubicBezTo>
                  <a:pt x="151" y="97"/>
                  <a:pt x="150" y="97"/>
                  <a:pt x="150" y="96"/>
                </a:cubicBezTo>
                <a:cubicBezTo>
                  <a:pt x="154" y="96"/>
                  <a:pt x="153" y="92"/>
                  <a:pt x="155" y="93"/>
                </a:cubicBezTo>
                <a:cubicBezTo>
                  <a:pt x="155" y="92"/>
                  <a:pt x="156" y="91"/>
                  <a:pt x="155" y="91"/>
                </a:cubicBezTo>
                <a:cubicBezTo>
                  <a:pt x="157" y="90"/>
                  <a:pt x="158" y="91"/>
                  <a:pt x="158" y="88"/>
                </a:cubicBezTo>
                <a:cubicBezTo>
                  <a:pt x="160" y="88"/>
                  <a:pt x="159" y="87"/>
                  <a:pt x="161" y="86"/>
                </a:cubicBezTo>
                <a:cubicBezTo>
                  <a:pt x="161" y="85"/>
                  <a:pt x="160" y="85"/>
                  <a:pt x="160" y="85"/>
                </a:cubicBezTo>
                <a:cubicBezTo>
                  <a:pt x="160" y="86"/>
                  <a:pt x="159" y="87"/>
                  <a:pt x="158" y="88"/>
                </a:cubicBezTo>
                <a:cubicBezTo>
                  <a:pt x="157" y="85"/>
                  <a:pt x="161" y="85"/>
                  <a:pt x="163" y="84"/>
                </a:cubicBezTo>
                <a:cubicBezTo>
                  <a:pt x="163" y="84"/>
                  <a:pt x="163" y="84"/>
                  <a:pt x="162" y="84"/>
                </a:cubicBezTo>
                <a:cubicBezTo>
                  <a:pt x="163" y="83"/>
                  <a:pt x="164" y="83"/>
                  <a:pt x="165" y="82"/>
                </a:cubicBezTo>
                <a:cubicBezTo>
                  <a:pt x="164" y="82"/>
                  <a:pt x="162" y="81"/>
                  <a:pt x="161" y="82"/>
                </a:cubicBezTo>
                <a:cubicBezTo>
                  <a:pt x="162" y="79"/>
                  <a:pt x="167" y="76"/>
                  <a:pt x="168" y="72"/>
                </a:cubicBezTo>
                <a:cubicBezTo>
                  <a:pt x="169" y="72"/>
                  <a:pt x="169" y="73"/>
                  <a:pt x="170" y="73"/>
                </a:cubicBezTo>
                <a:cubicBezTo>
                  <a:pt x="168" y="70"/>
                  <a:pt x="171" y="71"/>
                  <a:pt x="170" y="69"/>
                </a:cubicBezTo>
                <a:cubicBezTo>
                  <a:pt x="174" y="68"/>
                  <a:pt x="175" y="65"/>
                  <a:pt x="176" y="62"/>
                </a:cubicBezTo>
                <a:cubicBezTo>
                  <a:pt x="177" y="62"/>
                  <a:pt x="178" y="63"/>
                  <a:pt x="179" y="64"/>
                </a:cubicBezTo>
                <a:cubicBezTo>
                  <a:pt x="178" y="63"/>
                  <a:pt x="177" y="62"/>
                  <a:pt x="178" y="60"/>
                </a:cubicBezTo>
                <a:cubicBezTo>
                  <a:pt x="178" y="60"/>
                  <a:pt x="179" y="60"/>
                  <a:pt x="180" y="60"/>
                </a:cubicBezTo>
                <a:cubicBezTo>
                  <a:pt x="180" y="60"/>
                  <a:pt x="179" y="60"/>
                  <a:pt x="179" y="61"/>
                </a:cubicBezTo>
                <a:cubicBezTo>
                  <a:pt x="179" y="62"/>
                  <a:pt x="181" y="60"/>
                  <a:pt x="182" y="60"/>
                </a:cubicBezTo>
                <a:cubicBezTo>
                  <a:pt x="181" y="59"/>
                  <a:pt x="181" y="60"/>
                  <a:pt x="180" y="59"/>
                </a:cubicBezTo>
                <a:cubicBezTo>
                  <a:pt x="180" y="57"/>
                  <a:pt x="182" y="57"/>
                  <a:pt x="181" y="55"/>
                </a:cubicBezTo>
                <a:cubicBezTo>
                  <a:pt x="182" y="55"/>
                  <a:pt x="182" y="58"/>
                  <a:pt x="181" y="58"/>
                </a:cubicBezTo>
                <a:cubicBezTo>
                  <a:pt x="183" y="59"/>
                  <a:pt x="182" y="55"/>
                  <a:pt x="184" y="55"/>
                </a:cubicBezTo>
                <a:cubicBezTo>
                  <a:pt x="184" y="55"/>
                  <a:pt x="183" y="55"/>
                  <a:pt x="183" y="55"/>
                </a:cubicBezTo>
                <a:cubicBezTo>
                  <a:pt x="183" y="53"/>
                  <a:pt x="185" y="53"/>
                  <a:pt x="186" y="52"/>
                </a:cubicBezTo>
                <a:cubicBezTo>
                  <a:pt x="184" y="53"/>
                  <a:pt x="187" y="54"/>
                  <a:pt x="185" y="55"/>
                </a:cubicBezTo>
                <a:cubicBezTo>
                  <a:pt x="187" y="55"/>
                  <a:pt x="186" y="53"/>
                  <a:pt x="187" y="54"/>
                </a:cubicBezTo>
                <a:cubicBezTo>
                  <a:pt x="185" y="53"/>
                  <a:pt x="187" y="52"/>
                  <a:pt x="185" y="51"/>
                </a:cubicBezTo>
                <a:cubicBezTo>
                  <a:pt x="186" y="51"/>
                  <a:pt x="187" y="50"/>
                  <a:pt x="188" y="49"/>
                </a:cubicBezTo>
                <a:cubicBezTo>
                  <a:pt x="189" y="49"/>
                  <a:pt x="187" y="50"/>
                  <a:pt x="187" y="50"/>
                </a:cubicBezTo>
                <a:cubicBezTo>
                  <a:pt x="189" y="49"/>
                  <a:pt x="191" y="48"/>
                  <a:pt x="190" y="45"/>
                </a:cubicBezTo>
                <a:cubicBezTo>
                  <a:pt x="191" y="45"/>
                  <a:pt x="192" y="44"/>
                  <a:pt x="192" y="43"/>
                </a:cubicBezTo>
                <a:cubicBezTo>
                  <a:pt x="194" y="42"/>
                  <a:pt x="195" y="44"/>
                  <a:pt x="196" y="43"/>
                </a:cubicBezTo>
                <a:cubicBezTo>
                  <a:pt x="198" y="47"/>
                  <a:pt x="197" y="52"/>
                  <a:pt x="200" y="56"/>
                </a:cubicBezTo>
                <a:cubicBezTo>
                  <a:pt x="198" y="59"/>
                  <a:pt x="203" y="64"/>
                  <a:pt x="202" y="69"/>
                </a:cubicBezTo>
                <a:cubicBezTo>
                  <a:pt x="202" y="69"/>
                  <a:pt x="204" y="71"/>
                  <a:pt x="204" y="69"/>
                </a:cubicBezTo>
                <a:cubicBezTo>
                  <a:pt x="204" y="71"/>
                  <a:pt x="205" y="75"/>
                  <a:pt x="206" y="78"/>
                </a:cubicBezTo>
                <a:cubicBezTo>
                  <a:pt x="204" y="78"/>
                  <a:pt x="204" y="79"/>
                  <a:pt x="204" y="80"/>
                </a:cubicBezTo>
                <a:cubicBezTo>
                  <a:pt x="203" y="81"/>
                  <a:pt x="203" y="80"/>
                  <a:pt x="203" y="79"/>
                </a:cubicBezTo>
                <a:cubicBezTo>
                  <a:pt x="201" y="80"/>
                  <a:pt x="202" y="81"/>
                  <a:pt x="203" y="82"/>
                </a:cubicBezTo>
                <a:cubicBezTo>
                  <a:pt x="202" y="82"/>
                  <a:pt x="201" y="82"/>
                  <a:pt x="201" y="83"/>
                </a:cubicBezTo>
                <a:cubicBezTo>
                  <a:pt x="199" y="82"/>
                  <a:pt x="202" y="82"/>
                  <a:pt x="201" y="80"/>
                </a:cubicBezTo>
                <a:cubicBezTo>
                  <a:pt x="200" y="83"/>
                  <a:pt x="197" y="85"/>
                  <a:pt x="197" y="88"/>
                </a:cubicBezTo>
                <a:cubicBezTo>
                  <a:pt x="195" y="89"/>
                  <a:pt x="193" y="91"/>
                  <a:pt x="190" y="93"/>
                </a:cubicBezTo>
                <a:cubicBezTo>
                  <a:pt x="190" y="94"/>
                  <a:pt x="190" y="95"/>
                  <a:pt x="190" y="95"/>
                </a:cubicBezTo>
                <a:cubicBezTo>
                  <a:pt x="187" y="98"/>
                  <a:pt x="182" y="103"/>
                  <a:pt x="180" y="105"/>
                </a:cubicBezTo>
                <a:cubicBezTo>
                  <a:pt x="177" y="110"/>
                  <a:pt x="172" y="113"/>
                  <a:pt x="171" y="118"/>
                </a:cubicBezTo>
                <a:cubicBezTo>
                  <a:pt x="160" y="126"/>
                  <a:pt x="153" y="140"/>
                  <a:pt x="144" y="148"/>
                </a:cubicBezTo>
                <a:cubicBezTo>
                  <a:pt x="147" y="149"/>
                  <a:pt x="142" y="150"/>
                  <a:pt x="141" y="151"/>
                </a:cubicBezTo>
                <a:cubicBezTo>
                  <a:pt x="142" y="152"/>
                  <a:pt x="140" y="153"/>
                  <a:pt x="141" y="153"/>
                </a:cubicBezTo>
                <a:cubicBezTo>
                  <a:pt x="139" y="153"/>
                  <a:pt x="141" y="154"/>
                  <a:pt x="138" y="154"/>
                </a:cubicBezTo>
                <a:cubicBezTo>
                  <a:pt x="139" y="157"/>
                  <a:pt x="134" y="157"/>
                  <a:pt x="135" y="160"/>
                </a:cubicBezTo>
                <a:cubicBezTo>
                  <a:pt x="133" y="159"/>
                  <a:pt x="133" y="162"/>
                  <a:pt x="132" y="161"/>
                </a:cubicBezTo>
                <a:cubicBezTo>
                  <a:pt x="132" y="162"/>
                  <a:pt x="132" y="163"/>
                  <a:pt x="131" y="164"/>
                </a:cubicBezTo>
                <a:cubicBezTo>
                  <a:pt x="130" y="162"/>
                  <a:pt x="131" y="163"/>
                  <a:pt x="130" y="164"/>
                </a:cubicBezTo>
                <a:cubicBezTo>
                  <a:pt x="129" y="166"/>
                  <a:pt x="126" y="169"/>
                  <a:pt x="124" y="172"/>
                </a:cubicBezTo>
                <a:cubicBezTo>
                  <a:pt x="122" y="171"/>
                  <a:pt x="122" y="174"/>
                  <a:pt x="121" y="174"/>
                </a:cubicBezTo>
                <a:cubicBezTo>
                  <a:pt x="123" y="175"/>
                  <a:pt x="121" y="174"/>
                  <a:pt x="121" y="176"/>
                </a:cubicBezTo>
                <a:cubicBezTo>
                  <a:pt x="119" y="174"/>
                  <a:pt x="118" y="179"/>
                  <a:pt x="117" y="180"/>
                </a:cubicBezTo>
                <a:cubicBezTo>
                  <a:pt x="115" y="181"/>
                  <a:pt x="116" y="181"/>
                  <a:pt x="114" y="183"/>
                </a:cubicBezTo>
                <a:cubicBezTo>
                  <a:pt x="115" y="181"/>
                  <a:pt x="112" y="183"/>
                  <a:pt x="113" y="185"/>
                </a:cubicBezTo>
                <a:cubicBezTo>
                  <a:pt x="112" y="183"/>
                  <a:pt x="112" y="186"/>
                  <a:pt x="111" y="185"/>
                </a:cubicBezTo>
                <a:cubicBezTo>
                  <a:pt x="109" y="185"/>
                  <a:pt x="112" y="187"/>
                  <a:pt x="111" y="187"/>
                </a:cubicBezTo>
                <a:cubicBezTo>
                  <a:pt x="110" y="186"/>
                  <a:pt x="110" y="187"/>
                  <a:pt x="108" y="187"/>
                </a:cubicBezTo>
                <a:cubicBezTo>
                  <a:pt x="109" y="188"/>
                  <a:pt x="109" y="189"/>
                  <a:pt x="107" y="188"/>
                </a:cubicBezTo>
                <a:cubicBezTo>
                  <a:pt x="109" y="189"/>
                  <a:pt x="107" y="190"/>
                  <a:pt x="106" y="190"/>
                </a:cubicBezTo>
                <a:cubicBezTo>
                  <a:pt x="106" y="191"/>
                  <a:pt x="106" y="190"/>
                  <a:pt x="107" y="190"/>
                </a:cubicBezTo>
                <a:cubicBezTo>
                  <a:pt x="106" y="191"/>
                  <a:pt x="106" y="192"/>
                  <a:pt x="104" y="192"/>
                </a:cubicBezTo>
                <a:cubicBezTo>
                  <a:pt x="105" y="193"/>
                  <a:pt x="105" y="194"/>
                  <a:pt x="102" y="194"/>
                </a:cubicBezTo>
                <a:cubicBezTo>
                  <a:pt x="102" y="194"/>
                  <a:pt x="103" y="194"/>
                  <a:pt x="103" y="195"/>
                </a:cubicBezTo>
                <a:cubicBezTo>
                  <a:pt x="98" y="200"/>
                  <a:pt x="100" y="195"/>
                  <a:pt x="98" y="200"/>
                </a:cubicBezTo>
                <a:cubicBezTo>
                  <a:pt x="97" y="199"/>
                  <a:pt x="97" y="199"/>
                  <a:pt x="96" y="200"/>
                </a:cubicBezTo>
                <a:cubicBezTo>
                  <a:pt x="96" y="200"/>
                  <a:pt x="97" y="200"/>
                  <a:pt x="97" y="201"/>
                </a:cubicBezTo>
                <a:cubicBezTo>
                  <a:pt x="96" y="201"/>
                  <a:pt x="96" y="202"/>
                  <a:pt x="95" y="203"/>
                </a:cubicBezTo>
                <a:cubicBezTo>
                  <a:pt x="94" y="202"/>
                  <a:pt x="95" y="202"/>
                  <a:pt x="95" y="201"/>
                </a:cubicBezTo>
                <a:cubicBezTo>
                  <a:pt x="93" y="204"/>
                  <a:pt x="92" y="205"/>
                  <a:pt x="91" y="207"/>
                </a:cubicBezTo>
                <a:cubicBezTo>
                  <a:pt x="90" y="207"/>
                  <a:pt x="90" y="207"/>
                  <a:pt x="89" y="207"/>
                </a:cubicBezTo>
                <a:cubicBezTo>
                  <a:pt x="89" y="208"/>
                  <a:pt x="89" y="212"/>
                  <a:pt x="86" y="211"/>
                </a:cubicBezTo>
                <a:cubicBezTo>
                  <a:pt x="85" y="212"/>
                  <a:pt x="85" y="212"/>
                  <a:pt x="85" y="214"/>
                </a:cubicBezTo>
                <a:cubicBezTo>
                  <a:pt x="82" y="214"/>
                  <a:pt x="83" y="217"/>
                  <a:pt x="79" y="218"/>
                </a:cubicBezTo>
                <a:cubicBezTo>
                  <a:pt x="79" y="219"/>
                  <a:pt x="80" y="219"/>
                  <a:pt x="80" y="219"/>
                </a:cubicBezTo>
                <a:cubicBezTo>
                  <a:pt x="80" y="220"/>
                  <a:pt x="79" y="219"/>
                  <a:pt x="79" y="220"/>
                </a:cubicBezTo>
                <a:cubicBezTo>
                  <a:pt x="78" y="220"/>
                  <a:pt x="79" y="220"/>
                  <a:pt x="79" y="219"/>
                </a:cubicBezTo>
                <a:cubicBezTo>
                  <a:pt x="78" y="219"/>
                  <a:pt x="78" y="220"/>
                  <a:pt x="79" y="221"/>
                </a:cubicBezTo>
                <a:cubicBezTo>
                  <a:pt x="77" y="222"/>
                  <a:pt x="74" y="225"/>
                  <a:pt x="74" y="227"/>
                </a:cubicBezTo>
                <a:cubicBezTo>
                  <a:pt x="71" y="229"/>
                  <a:pt x="69" y="233"/>
                  <a:pt x="67" y="236"/>
                </a:cubicBezTo>
                <a:cubicBezTo>
                  <a:pt x="66" y="233"/>
                  <a:pt x="63" y="229"/>
                  <a:pt x="62" y="224"/>
                </a:cubicBezTo>
                <a:cubicBezTo>
                  <a:pt x="58" y="226"/>
                  <a:pt x="63" y="230"/>
                  <a:pt x="64" y="234"/>
                </a:cubicBezTo>
                <a:cubicBezTo>
                  <a:pt x="63" y="234"/>
                  <a:pt x="63" y="234"/>
                  <a:pt x="62" y="234"/>
                </a:cubicBezTo>
                <a:cubicBezTo>
                  <a:pt x="62" y="236"/>
                  <a:pt x="63" y="235"/>
                  <a:pt x="63" y="237"/>
                </a:cubicBezTo>
                <a:cubicBezTo>
                  <a:pt x="63" y="237"/>
                  <a:pt x="64" y="237"/>
                  <a:pt x="65" y="237"/>
                </a:cubicBezTo>
                <a:cubicBezTo>
                  <a:pt x="63" y="239"/>
                  <a:pt x="67" y="243"/>
                  <a:pt x="65" y="247"/>
                </a:cubicBezTo>
                <a:cubicBezTo>
                  <a:pt x="63" y="242"/>
                  <a:pt x="60" y="237"/>
                  <a:pt x="58" y="232"/>
                </a:cubicBezTo>
                <a:cubicBezTo>
                  <a:pt x="57" y="232"/>
                  <a:pt x="56" y="232"/>
                  <a:pt x="56" y="232"/>
                </a:cubicBezTo>
                <a:cubicBezTo>
                  <a:pt x="59" y="229"/>
                  <a:pt x="52" y="227"/>
                  <a:pt x="54" y="225"/>
                </a:cubicBezTo>
                <a:cubicBezTo>
                  <a:pt x="54" y="225"/>
                  <a:pt x="53" y="225"/>
                  <a:pt x="52" y="225"/>
                </a:cubicBezTo>
                <a:cubicBezTo>
                  <a:pt x="54" y="224"/>
                  <a:pt x="53" y="224"/>
                  <a:pt x="53" y="221"/>
                </a:cubicBezTo>
                <a:cubicBezTo>
                  <a:pt x="53" y="221"/>
                  <a:pt x="54" y="221"/>
                  <a:pt x="54" y="221"/>
                </a:cubicBezTo>
                <a:cubicBezTo>
                  <a:pt x="52" y="219"/>
                  <a:pt x="55" y="220"/>
                  <a:pt x="56" y="218"/>
                </a:cubicBezTo>
                <a:cubicBezTo>
                  <a:pt x="57" y="217"/>
                  <a:pt x="57" y="220"/>
                  <a:pt x="57" y="219"/>
                </a:cubicBezTo>
                <a:cubicBezTo>
                  <a:pt x="58" y="221"/>
                  <a:pt x="60" y="222"/>
                  <a:pt x="60" y="225"/>
                </a:cubicBezTo>
                <a:cubicBezTo>
                  <a:pt x="60" y="225"/>
                  <a:pt x="60" y="224"/>
                  <a:pt x="60" y="224"/>
                </a:cubicBezTo>
                <a:cubicBezTo>
                  <a:pt x="60" y="224"/>
                  <a:pt x="61" y="224"/>
                  <a:pt x="61" y="224"/>
                </a:cubicBezTo>
                <a:cubicBezTo>
                  <a:pt x="61" y="223"/>
                  <a:pt x="60" y="221"/>
                  <a:pt x="59" y="220"/>
                </a:cubicBezTo>
                <a:cubicBezTo>
                  <a:pt x="60" y="219"/>
                  <a:pt x="59" y="219"/>
                  <a:pt x="59" y="217"/>
                </a:cubicBezTo>
                <a:cubicBezTo>
                  <a:pt x="57" y="217"/>
                  <a:pt x="60" y="218"/>
                  <a:pt x="58" y="218"/>
                </a:cubicBezTo>
                <a:cubicBezTo>
                  <a:pt x="56" y="218"/>
                  <a:pt x="59" y="216"/>
                  <a:pt x="58" y="215"/>
                </a:cubicBezTo>
                <a:cubicBezTo>
                  <a:pt x="61" y="212"/>
                  <a:pt x="64" y="210"/>
                  <a:pt x="64" y="207"/>
                </a:cubicBezTo>
                <a:cubicBezTo>
                  <a:pt x="69" y="203"/>
                  <a:pt x="73" y="197"/>
                  <a:pt x="76" y="191"/>
                </a:cubicBezTo>
                <a:cubicBezTo>
                  <a:pt x="77" y="192"/>
                  <a:pt x="78" y="191"/>
                  <a:pt x="77" y="190"/>
                </a:cubicBezTo>
                <a:cubicBezTo>
                  <a:pt x="74" y="190"/>
                  <a:pt x="75" y="193"/>
                  <a:pt x="73" y="193"/>
                </a:cubicBezTo>
                <a:cubicBezTo>
                  <a:pt x="73" y="193"/>
                  <a:pt x="74" y="194"/>
                  <a:pt x="74" y="194"/>
                </a:cubicBezTo>
                <a:cubicBezTo>
                  <a:pt x="74" y="194"/>
                  <a:pt x="73" y="194"/>
                  <a:pt x="73" y="193"/>
                </a:cubicBezTo>
                <a:cubicBezTo>
                  <a:pt x="72" y="194"/>
                  <a:pt x="72" y="195"/>
                  <a:pt x="72" y="197"/>
                </a:cubicBezTo>
                <a:cubicBezTo>
                  <a:pt x="69" y="197"/>
                  <a:pt x="70" y="200"/>
                  <a:pt x="67" y="200"/>
                </a:cubicBezTo>
                <a:cubicBezTo>
                  <a:pt x="67" y="201"/>
                  <a:pt x="68" y="201"/>
                  <a:pt x="68" y="201"/>
                </a:cubicBezTo>
                <a:cubicBezTo>
                  <a:pt x="68" y="202"/>
                  <a:pt x="67" y="201"/>
                  <a:pt x="67" y="203"/>
                </a:cubicBezTo>
                <a:cubicBezTo>
                  <a:pt x="67" y="203"/>
                  <a:pt x="67" y="202"/>
                  <a:pt x="67" y="201"/>
                </a:cubicBezTo>
                <a:cubicBezTo>
                  <a:pt x="66" y="204"/>
                  <a:pt x="65" y="202"/>
                  <a:pt x="65" y="204"/>
                </a:cubicBezTo>
                <a:cubicBezTo>
                  <a:pt x="62" y="205"/>
                  <a:pt x="63" y="209"/>
                  <a:pt x="61" y="209"/>
                </a:cubicBezTo>
                <a:cubicBezTo>
                  <a:pt x="61" y="210"/>
                  <a:pt x="61" y="210"/>
                  <a:pt x="62" y="210"/>
                </a:cubicBezTo>
                <a:cubicBezTo>
                  <a:pt x="59" y="210"/>
                  <a:pt x="58" y="212"/>
                  <a:pt x="58" y="214"/>
                </a:cubicBezTo>
                <a:cubicBezTo>
                  <a:pt x="56" y="214"/>
                  <a:pt x="56" y="213"/>
                  <a:pt x="55" y="212"/>
                </a:cubicBezTo>
                <a:cubicBezTo>
                  <a:pt x="53" y="213"/>
                  <a:pt x="55" y="214"/>
                  <a:pt x="56" y="214"/>
                </a:cubicBezTo>
                <a:cubicBezTo>
                  <a:pt x="56" y="216"/>
                  <a:pt x="55" y="214"/>
                  <a:pt x="54" y="214"/>
                </a:cubicBezTo>
                <a:cubicBezTo>
                  <a:pt x="54" y="215"/>
                  <a:pt x="55" y="215"/>
                  <a:pt x="55" y="215"/>
                </a:cubicBezTo>
                <a:cubicBezTo>
                  <a:pt x="55" y="217"/>
                  <a:pt x="55" y="217"/>
                  <a:pt x="55" y="219"/>
                </a:cubicBezTo>
                <a:cubicBezTo>
                  <a:pt x="53" y="219"/>
                  <a:pt x="55" y="218"/>
                  <a:pt x="55" y="217"/>
                </a:cubicBezTo>
                <a:cubicBezTo>
                  <a:pt x="53" y="218"/>
                  <a:pt x="52" y="219"/>
                  <a:pt x="53" y="221"/>
                </a:cubicBezTo>
                <a:cubicBezTo>
                  <a:pt x="52" y="220"/>
                  <a:pt x="51" y="219"/>
                  <a:pt x="51" y="218"/>
                </a:cubicBezTo>
                <a:cubicBezTo>
                  <a:pt x="52" y="219"/>
                  <a:pt x="52" y="220"/>
                  <a:pt x="52" y="217"/>
                </a:cubicBezTo>
                <a:cubicBezTo>
                  <a:pt x="52" y="217"/>
                  <a:pt x="50" y="216"/>
                  <a:pt x="51" y="217"/>
                </a:cubicBezTo>
                <a:cubicBezTo>
                  <a:pt x="49" y="214"/>
                  <a:pt x="54" y="214"/>
                  <a:pt x="53" y="210"/>
                </a:cubicBezTo>
                <a:cubicBezTo>
                  <a:pt x="53" y="211"/>
                  <a:pt x="51" y="212"/>
                  <a:pt x="52" y="212"/>
                </a:cubicBezTo>
                <a:cubicBezTo>
                  <a:pt x="53" y="214"/>
                  <a:pt x="50" y="212"/>
                  <a:pt x="51" y="214"/>
                </a:cubicBezTo>
                <a:cubicBezTo>
                  <a:pt x="49" y="214"/>
                  <a:pt x="49" y="213"/>
                  <a:pt x="49" y="212"/>
                </a:cubicBezTo>
                <a:cubicBezTo>
                  <a:pt x="49" y="211"/>
                  <a:pt x="50" y="210"/>
                  <a:pt x="49" y="209"/>
                </a:cubicBezTo>
                <a:cubicBezTo>
                  <a:pt x="48" y="208"/>
                  <a:pt x="49" y="210"/>
                  <a:pt x="48" y="210"/>
                </a:cubicBezTo>
                <a:cubicBezTo>
                  <a:pt x="45" y="209"/>
                  <a:pt x="46" y="205"/>
                  <a:pt x="44" y="204"/>
                </a:cubicBezTo>
                <a:cubicBezTo>
                  <a:pt x="46" y="203"/>
                  <a:pt x="42" y="202"/>
                  <a:pt x="43" y="200"/>
                </a:cubicBezTo>
                <a:cubicBezTo>
                  <a:pt x="43" y="201"/>
                  <a:pt x="43" y="201"/>
                  <a:pt x="42" y="201"/>
                </a:cubicBezTo>
                <a:cubicBezTo>
                  <a:pt x="43" y="197"/>
                  <a:pt x="39" y="193"/>
                  <a:pt x="38" y="188"/>
                </a:cubicBezTo>
                <a:cubicBezTo>
                  <a:pt x="39" y="188"/>
                  <a:pt x="39" y="188"/>
                  <a:pt x="40" y="188"/>
                </a:cubicBezTo>
                <a:cubicBezTo>
                  <a:pt x="40" y="187"/>
                  <a:pt x="39" y="187"/>
                  <a:pt x="40" y="186"/>
                </a:cubicBezTo>
                <a:cubicBezTo>
                  <a:pt x="38" y="186"/>
                  <a:pt x="38" y="187"/>
                  <a:pt x="37" y="187"/>
                </a:cubicBezTo>
                <a:cubicBezTo>
                  <a:pt x="37" y="183"/>
                  <a:pt x="42" y="180"/>
                  <a:pt x="42" y="177"/>
                </a:cubicBezTo>
                <a:cubicBezTo>
                  <a:pt x="42" y="177"/>
                  <a:pt x="45" y="176"/>
                  <a:pt x="46" y="174"/>
                </a:cubicBezTo>
                <a:cubicBezTo>
                  <a:pt x="51" y="167"/>
                  <a:pt x="58" y="156"/>
                  <a:pt x="64" y="150"/>
                </a:cubicBezTo>
                <a:cubicBezTo>
                  <a:pt x="66" y="151"/>
                  <a:pt x="63" y="152"/>
                  <a:pt x="64" y="153"/>
                </a:cubicBezTo>
                <a:cubicBezTo>
                  <a:pt x="66" y="150"/>
                  <a:pt x="69" y="147"/>
                  <a:pt x="70" y="144"/>
                </a:cubicBezTo>
                <a:close/>
                <a:moveTo>
                  <a:pt x="65" y="234"/>
                </a:moveTo>
                <a:cubicBezTo>
                  <a:pt x="65" y="235"/>
                  <a:pt x="64" y="235"/>
                  <a:pt x="64" y="236"/>
                </a:cubicBezTo>
                <a:cubicBezTo>
                  <a:pt x="62" y="235"/>
                  <a:pt x="64" y="232"/>
                  <a:pt x="65" y="234"/>
                </a:cubicBezTo>
                <a:close/>
                <a:moveTo>
                  <a:pt x="96" y="211"/>
                </a:moveTo>
                <a:cubicBezTo>
                  <a:pt x="94" y="210"/>
                  <a:pt x="95" y="211"/>
                  <a:pt x="94" y="211"/>
                </a:cubicBezTo>
                <a:cubicBezTo>
                  <a:pt x="93" y="211"/>
                  <a:pt x="93" y="210"/>
                  <a:pt x="93" y="209"/>
                </a:cubicBezTo>
                <a:cubicBezTo>
                  <a:pt x="92" y="209"/>
                  <a:pt x="92" y="211"/>
                  <a:pt x="91" y="211"/>
                </a:cubicBezTo>
                <a:cubicBezTo>
                  <a:pt x="91" y="213"/>
                  <a:pt x="94" y="211"/>
                  <a:pt x="94" y="212"/>
                </a:cubicBezTo>
                <a:cubicBezTo>
                  <a:pt x="95" y="213"/>
                  <a:pt x="94" y="213"/>
                  <a:pt x="94" y="214"/>
                </a:cubicBezTo>
                <a:cubicBezTo>
                  <a:pt x="93" y="214"/>
                  <a:pt x="93" y="214"/>
                  <a:pt x="92" y="214"/>
                </a:cubicBezTo>
                <a:cubicBezTo>
                  <a:pt x="90" y="221"/>
                  <a:pt x="84" y="222"/>
                  <a:pt x="81" y="230"/>
                </a:cubicBezTo>
                <a:cubicBezTo>
                  <a:pt x="79" y="230"/>
                  <a:pt x="78" y="234"/>
                  <a:pt x="76" y="235"/>
                </a:cubicBezTo>
                <a:cubicBezTo>
                  <a:pt x="74" y="235"/>
                  <a:pt x="78" y="233"/>
                  <a:pt x="76" y="232"/>
                </a:cubicBezTo>
                <a:cubicBezTo>
                  <a:pt x="74" y="232"/>
                  <a:pt x="76" y="235"/>
                  <a:pt x="74" y="234"/>
                </a:cubicBezTo>
                <a:cubicBezTo>
                  <a:pt x="74" y="234"/>
                  <a:pt x="74" y="235"/>
                  <a:pt x="74" y="235"/>
                </a:cubicBezTo>
                <a:cubicBezTo>
                  <a:pt x="74" y="236"/>
                  <a:pt x="75" y="234"/>
                  <a:pt x="76" y="235"/>
                </a:cubicBezTo>
                <a:cubicBezTo>
                  <a:pt x="73" y="237"/>
                  <a:pt x="71" y="239"/>
                  <a:pt x="70" y="242"/>
                </a:cubicBezTo>
                <a:cubicBezTo>
                  <a:pt x="69" y="241"/>
                  <a:pt x="69" y="240"/>
                  <a:pt x="68" y="240"/>
                </a:cubicBezTo>
                <a:cubicBezTo>
                  <a:pt x="68" y="238"/>
                  <a:pt x="69" y="238"/>
                  <a:pt x="70" y="237"/>
                </a:cubicBezTo>
                <a:cubicBezTo>
                  <a:pt x="70" y="236"/>
                  <a:pt x="69" y="237"/>
                  <a:pt x="68" y="236"/>
                </a:cubicBezTo>
                <a:cubicBezTo>
                  <a:pt x="68" y="239"/>
                  <a:pt x="68" y="233"/>
                  <a:pt x="71" y="234"/>
                </a:cubicBezTo>
                <a:cubicBezTo>
                  <a:pt x="71" y="233"/>
                  <a:pt x="70" y="233"/>
                  <a:pt x="70" y="232"/>
                </a:cubicBezTo>
                <a:cubicBezTo>
                  <a:pt x="72" y="232"/>
                  <a:pt x="72" y="232"/>
                  <a:pt x="72" y="230"/>
                </a:cubicBezTo>
                <a:cubicBezTo>
                  <a:pt x="76" y="229"/>
                  <a:pt x="77" y="221"/>
                  <a:pt x="81" y="221"/>
                </a:cubicBezTo>
                <a:cubicBezTo>
                  <a:pt x="81" y="220"/>
                  <a:pt x="83" y="217"/>
                  <a:pt x="83" y="216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5"/>
                  <a:pt x="86" y="212"/>
                  <a:pt x="88" y="211"/>
                </a:cubicBezTo>
                <a:cubicBezTo>
                  <a:pt x="89" y="211"/>
                  <a:pt x="89" y="211"/>
                  <a:pt x="89" y="211"/>
                </a:cubicBezTo>
                <a:cubicBezTo>
                  <a:pt x="90" y="208"/>
                  <a:pt x="93" y="207"/>
                  <a:pt x="96" y="204"/>
                </a:cubicBezTo>
                <a:cubicBezTo>
                  <a:pt x="97" y="203"/>
                  <a:pt x="98" y="199"/>
                  <a:pt x="100" y="201"/>
                </a:cubicBezTo>
                <a:cubicBezTo>
                  <a:pt x="99" y="202"/>
                  <a:pt x="99" y="202"/>
                  <a:pt x="99" y="203"/>
                </a:cubicBezTo>
                <a:cubicBezTo>
                  <a:pt x="98" y="204"/>
                  <a:pt x="97" y="202"/>
                  <a:pt x="97" y="205"/>
                </a:cubicBezTo>
                <a:cubicBezTo>
                  <a:pt x="98" y="205"/>
                  <a:pt x="97" y="204"/>
                  <a:pt x="98" y="204"/>
                </a:cubicBezTo>
                <a:cubicBezTo>
                  <a:pt x="99" y="203"/>
                  <a:pt x="97" y="207"/>
                  <a:pt x="99" y="206"/>
                </a:cubicBezTo>
                <a:cubicBezTo>
                  <a:pt x="100" y="207"/>
                  <a:pt x="96" y="209"/>
                  <a:pt x="96" y="211"/>
                </a:cubicBezTo>
                <a:close/>
                <a:moveTo>
                  <a:pt x="110" y="190"/>
                </a:moveTo>
                <a:cubicBezTo>
                  <a:pt x="109" y="191"/>
                  <a:pt x="110" y="192"/>
                  <a:pt x="110" y="193"/>
                </a:cubicBezTo>
                <a:cubicBezTo>
                  <a:pt x="106" y="194"/>
                  <a:pt x="108" y="195"/>
                  <a:pt x="102" y="198"/>
                </a:cubicBezTo>
                <a:cubicBezTo>
                  <a:pt x="105" y="195"/>
                  <a:pt x="105" y="191"/>
                  <a:pt x="110" y="190"/>
                </a:cubicBezTo>
                <a:close/>
                <a:moveTo>
                  <a:pt x="111" y="191"/>
                </a:moveTo>
                <a:cubicBezTo>
                  <a:pt x="110" y="191"/>
                  <a:pt x="109" y="190"/>
                  <a:pt x="109" y="189"/>
                </a:cubicBezTo>
                <a:cubicBezTo>
                  <a:pt x="110" y="190"/>
                  <a:pt x="111" y="188"/>
                  <a:pt x="112" y="189"/>
                </a:cubicBezTo>
                <a:cubicBezTo>
                  <a:pt x="111" y="188"/>
                  <a:pt x="112" y="188"/>
                  <a:pt x="112" y="187"/>
                </a:cubicBezTo>
                <a:cubicBezTo>
                  <a:pt x="115" y="186"/>
                  <a:pt x="115" y="188"/>
                  <a:pt x="116" y="189"/>
                </a:cubicBezTo>
                <a:cubicBezTo>
                  <a:pt x="118" y="185"/>
                  <a:pt x="122" y="184"/>
                  <a:pt x="122" y="180"/>
                </a:cubicBezTo>
                <a:cubicBezTo>
                  <a:pt x="126" y="181"/>
                  <a:pt x="126" y="178"/>
                  <a:pt x="127" y="175"/>
                </a:cubicBezTo>
                <a:cubicBezTo>
                  <a:pt x="129" y="176"/>
                  <a:pt x="127" y="174"/>
                  <a:pt x="130" y="174"/>
                </a:cubicBezTo>
                <a:cubicBezTo>
                  <a:pt x="130" y="170"/>
                  <a:pt x="137" y="168"/>
                  <a:pt x="137" y="163"/>
                </a:cubicBezTo>
                <a:cubicBezTo>
                  <a:pt x="142" y="161"/>
                  <a:pt x="143" y="155"/>
                  <a:pt x="147" y="153"/>
                </a:cubicBezTo>
                <a:cubicBezTo>
                  <a:pt x="146" y="158"/>
                  <a:pt x="142" y="157"/>
                  <a:pt x="143" y="162"/>
                </a:cubicBezTo>
                <a:cubicBezTo>
                  <a:pt x="141" y="160"/>
                  <a:pt x="139" y="164"/>
                  <a:pt x="138" y="167"/>
                </a:cubicBezTo>
                <a:cubicBezTo>
                  <a:pt x="135" y="167"/>
                  <a:pt x="138" y="171"/>
                  <a:pt x="135" y="169"/>
                </a:cubicBezTo>
                <a:cubicBezTo>
                  <a:pt x="135" y="171"/>
                  <a:pt x="135" y="170"/>
                  <a:pt x="133" y="171"/>
                </a:cubicBezTo>
                <a:cubicBezTo>
                  <a:pt x="133" y="172"/>
                  <a:pt x="134" y="172"/>
                  <a:pt x="134" y="173"/>
                </a:cubicBezTo>
                <a:cubicBezTo>
                  <a:pt x="131" y="173"/>
                  <a:pt x="131" y="176"/>
                  <a:pt x="128" y="178"/>
                </a:cubicBezTo>
                <a:cubicBezTo>
                  <a:pt x="128" y="178"/>
                  <a:pt x="128" y="179"/>
                  <a:pt x="129" y="179"/>
                </a:cubicBezTo>
                <a:cubicBezTo>
                  <a:pt x="127" y="180"/>
                  <a:pt x="122" y="183"/>
                  <a:pt x="123" y="186"/>
                </a:cubicBezTo>
                <a:cubicBezTo>
                  <a:pt x="121" y="186"/>
                  <a:pt x="122" y="185"/>
                  <a:pt x="121" y="185"/>
                </a:cubicBezTo>
                <a:cubicBezTo>
                  <a:pt x="120" y="187"/>
                  <a:pt x="122" y="189"/>
                  <a:pt x="119" y="189"/>
                </a:cubicBezTo>
                <a:cubicBezTo>
                  <a:pt x="120" y="186"/>
                  <a:pt x="118" y="190"/>
                  <a:pt x="118" y="189"/>
                </a:cubicBezTo>
                <a:cubicBezTo>
                  <a:pt x="117" y="189"/>
                  <a:pt x="118" y="191"/>
                  <a:pt x="116" y="191"/>
                </a:cubicBezTo>
                <a:cubicBezTo>
                  <a:pt x="116" y="192"/>
                  <a:pt x="117" y="192"/>
                  <a:pt x="117" y="193"/>
                </a:cubicBezTo>
                <a:cubicBezTo>
                  <a:pt x="116" y="193"/>
                  <a:pt x="116" y="192"/>
                  <a:pt x="116" y="192"/>
                </a:cubicBezTo>
                <a:cubicBezTo>
                  <a:pt x="115" y="191"/>
                  <a:pt x="115" y="194"/>
                  <a:pt x="116" y="194"/>
                </a:cubicBezTo>
                <a:cubicBezTo>
                  <a:pt x="115" y="194"/>
                  <a:pt x="113" y="194"/>
                  <a:pt x="112" y="195"/>
                </a:cubicBezTo>
                <a:cubicBezTo>
                  <a:pt x="112" y="196"/>
                  <a:pt x="113" y="196"/>
                  <a:pt x="112" y="197"/>
                </a:cubicBezTo>
                <a:cubicBezTo>
                  <a:pt x="111" y="197"/>
                  <a:pt x="112" y="198"/>
                  <a:pt x="111" y="197"/>
                </a:cubicBezTo>
                <a:cubicBezTo>
                  <a:pt x="112" y="199"/>
                  <a:pt x="109" y="198"/>
                  <a:pt x="111" y="199"/>
                </a:cubicBezTo>
                <a:cubicBezTo>
                  <a:pt x="110" y="200"/>
                  <a:pt x="106" y="201"/>
                  <a:pt x="106" y="205"/>
                </a:cubicBezTo>
                <a:cubicBezTo>
                  <a:pt x="103" y="206"/>
                  <a:pt x="103" y="206"/>
                  <a:pt x="104" y="208"/>
                </a:cubicBezTo>
                <a:cubicBezTo>
                  <a:pt x="103" y="208"/>
                  <a:pt x="102" y="206"/>
                  <a:pt x="102" y="208"/>
                </a:cubicBezTo>
                <a:cubicBezTo>
                  <a:pt x="101" y="206"/>
                  <a:pt x="104" y="205"/>
                  <a:pt x="104" y="204"/>
                </a:cubicBezTo>
                <a:cubicBezTo>
                  <a:pt x="104" y="202"/>
                  <a:pt x="102" y="204"/>
                  <a:pt x="102" y="203"/>
                </a:cubicBezTo>
                <a:cubicBezTo>
                  <a:pt x="101" y="203"/>
                  <a:pt x="102" y="205"/>
                  <a:pt x="100" y="204"/>
                </a:cubicBezTo>
                <a:cubicBezTo>
                  <a:pt x="100" y="203"/>
                  <a:pt x="103" y="203"/>
                  <a:pt x="101" y="202"/>
                </a:cubicBezTo>
                <a:cubicBezTo>
                  <a:pt x="101" y="201"/>
                  <a:pt x="101" y="201"/>
                  <a:pt x="101" y="201"/>
                </a:cubicBezTo>
                <a:cubicBezTo>
                  <a:pt x="102" y="201"/>
                  <a:pt x="102" y="201"/>
                  <a:pt x="103" y="201"/>
                </a:cubicBezTo>
                <a:cubicBezTo>
                  <a:pt x="103" y="202"/>
                  <a:pt x="102" y="202"/>
                  <a:pt x="102" y="203"/>
                </a:cubicBezTo>
                <a:cubicBezTo>
                  <a:pt x="104" y="203"/>
                  <a:pt x="104" y="202"/>
                  <a:pt x="105" y="202"/>
                </a:cubicBezTo>
                <a:cubicBezTo>
                  <a:pt x="103" y="202"/>
                  <a:pt x="104" y="201"/>
                  <a:pt x="106" y="202"/>
                </a:cubicBezTo>
                <a:cubicBezTo>
                  <a:pt x="107" y="200"/>
                  <a:pt x="107" y="199"/>
                  <a:pt x="109" y="198"/>
                </a:cubicBezTo>
                <a:cubicBezTo>
                  <a:pt x="109" y="197"/>
                  <a:pt x="109" y="197"/>
                  <a:pt x="108" y="197"/>
                </a:cubicBezTo>
                <a:cubicBezTo>
                  <a:pt x="108" y="197"/>
                  <a:pt x="113" y="195"/>
                  <a:pt x="110" y="194"/>
                </a:cubicBezTo>
                <a:cubicBezTo>
                  <a:pt x="110" y="193"/>
                  <a:pt x="112" y="193"/>
                  <a:pt x="112" y="194"/>
                </a:cubicBezTo>
                <a:cubicBezTo>
                  <a:pt x="112" y="194"/>
                  <a:pt x="114" y="192"/>
                  <a:pt x="113" y="192"/>
                </a:cubicBezTo>
                <a:cubicBezTo>
                  <a:pt x="118" y="191"/>
                  <a:pt x="113" y="185"/>
                  <a:pt x="111" y="191"/>
                </a:cubicBezTo>
                <a:close/>
                <a:moveTo>
                  <a:pt x="132" y="25"/>
                </a:moveTo>
                <a:cubicBezTo>
                  <a:pt x="132" y="25"/>
                  <a:pt x="133" y="25"/>
                  <a:pt x="133" y="25"/>
                </a:cubicBezTo>
                <a:cubicBezTo>
                  <a:pt x="132" y="26"/>
                  <a:pt x="134" y="26"/>
                  <a:pt x="134" y="28"/>
                </a:cubicBezTo>
                <a:cubicBezTo>
                  <a:pt x="132" y="27"/>
                  <a:pt x="132" y="27"/>
                  <a:pt x="132" y="25"/>
                </a:cubicBezTo>
                <a:close/>
                <a:moveTo>
                  <a:pt x="37" y="29"/>
                </a:moveTo>
                <a:cubicBezTo>
                  <a:pt x="39" y="31"/>
                  <a:pt x="34" y="30"/>
                  <a:pt x="36" y="32"/>
                </a:cubicBezTo>
                <a:cubicBezTo>
                  <a:pt x="31" y="33"/>
                  <a:pt x="29" y="41"/>
                  <a:pt x="26" y="42"/>
                </a:cubicBezTo>
                <a:cubicBezTo>
                  <a:pt x="26" y="41"/>
                  <a:pt x="26" y="40"/>
                  <a:pt x="26" y="39"/>
                </a:cubicBezTo>
                <a:cubicBezTo>
                  <a:pt x="27" y="41"/>
                  <a:pt x="29" y="36"/>
                  <a:pt x="31" y="35"/>
                </a:cubicBezTo>
                <a:cubicBezTo>
                  <a:pt x="30" y="35"/>
                  <a:pt x="30" y="36"/>
                  <a:pt x="29" y="34"/>
                </a:cubicBezTo>
                <a:cubicBezTo>
                  <a:pt x="32" y="35"/>
                  <a:pt x="31" y="32"/>
                  <a:pt x="33" y="32"/>
                </a:cubicBezTo>
                <a:cubicBezTo>
                  <a:pt x="33" y="32"/>
                  <a:pt x="33" y="31"/>
                  <a:pt x="32" y="31"/>
                </a:cubicBezTo>
                <a:cubicBezTo>
                  <a:pt x="34" y="30"/>
                  <a:pt x="37" y="31"/>
                  <a:pt x="37" y="29"/>
                </a:cubicBezTo>
                <a:close/>
                <a:moveTo>
                  <a:pt x="103" y="29"/>
                </a:moveTo>
                <a:cubicBezTo>
                  <a:pt x="104" y="30"/>
                  <a:pt x="105" y="33"/>
                  <a:pt x="106" y="35"/>
                </a:cubicBezTo>
                <a:cubicBezTo>
                  <a:pt x="106" y="35"/>
                  <a:pt x="106" y="35"/>
                  <a:pt x="106" y="36"/>
                </a:cubicBezTo>
                <a:cubicBezTo>
                  <a:pt x="102" y="36"/>
                  <a:pt x="105" y="31"/>
                  <a:pt x="101" y="31"/>
                </a:cubicBezTo>
                <a:cubicBezTo>
                  <a:pt x="102" y="30"/>
                  <a:pt x="102" y="31"/>
                  <a:pt x="103" y="29"/>
                </a:cubicBezTo>
                <a:close/>
                <a:moveTo>
                  <a:pt x="119" y="34"/>
                </a:moveTo>
                <a:cubicBezTo>
                  <a:pt x="119" y="33"/>
                  <a:pt x="120" y="29"/>
                  <a:pt x="123" y="30"/>
                </a:cubicBezTo>
                <a:cubicBezTo>
                  <a:pt x="122" y="30"/>
                  <a:pt x="121" y="32"/>
                  <a:pt x="122" y="33"/>
                </a:cubicBezTo>
                <a:cubicBezTo>
                  <a:pt x="121" y="33"/>
                  <a:pt x="121" y="34"/>
                  <a:pt x="119" y="34"/>
                </a:cubicBezTo>
                <a:close/>
                <a:moveTo>
                  <a:pt x="157" y="31"/>
                </a:moveTo>
                <a:cubicBezTo>
                  <a:pt x="158" y="31"/>
                  <a:pt x="155" y="33"/>
                  <a:pt x="156" y="33"/>
                </a:cubicBezTo>
                <a:cubicBezTo>
                  <a:pt x="154" y="35"/>
                  <a:pt x="155" y="31"/>
                  <a:pt x="157" y="31"/>
                </a:cubicBezTo>
                <a:close/>
                <a:moveTo>
                  <a:pt x="111" y="33"/>
                </a:moveTo>
                <a:cubicBezTo>
                  <a:pt x="112" y="33"/>
                  <a:pt x="111" y="34"/>
                  <a:pt x="111" y="34"/>
                </a:cubicBezTo>
                <a:cubicBezTo>
                  <a:pt x="111" y="35"/>
                  <a:pt x="113" y="35"/>
                  <a:pt x="112" y="36"/>
                </a:cubicBezTo>
                <a:cubicBezTo>
                  <a:pt x="111" y="36"/>
                  <a:pt x="111" y="36"/>
                  <a:pt x="110" y="36"/>
                </a:cubicBezTo>
                <a:cubicBezTo>
                  <a:pt x="110" y="35"/>
                  <a:pt x="110" y="35"/>
                  <a:pt x="110" y="34"/>
                </a:cubicBezTo>
                <a:cubicBezTo>
                  <a:pt x="111" y="34"/>
                  <a:pt x="111" y="34"/>
                  <a:pt x="111" y="33"/>
                </a:cubicBezTo>
                <a:close/>
                <a:moveTo>
                  <a:pt x="116" y="36"/>
                </a:moveTo>
                <a:cubicBezTo>
                  <a:pt x="118" y="36"/>
                  <a:pt x="115" y="37"/>
                  <a:pt x="116" y="38"/>
                </a:cubicBezTo>
                <a:cubicBezTo>
                  <a:pt x="115" y="37"/>
                  <a:pt x="115" y="37"/>
                  <a:pt x="113" y="37"/>
                </a:cubicBezTo>
                <a:cubicBezTo>
                  <a:pt x="113" y="36"/>
                  <a:pt x="114" y="36"/>
                  <a:pt x="114" y="35"/>
                </a:cubicBezTo>
                <a:cubicBezTo>
                  <a:pt x="115" y="35"/>
                  <a:pt x="116" y="37"/>
                  <a:pt x="116" y="36"/>
                </a:cubicBezTo>
                <a:close/>
                <a:moveTo>
                  <a:pt x="106" y="36"/>
                </a:moveTo>
                <a:cubicBezTo>
                  <a:pt x="108" y="36"/>
                  <a:pt x="107" y="38"/>
                  <a:pt x="109" y="38"/>
                </a:cubicBezTo>
                <a:cubicBezTo>
                  <a:pt x="107" y="39"/>
                  <a:pt x="106" y="40"/>
                  <a:pt x="107" y="42"/>
                </a:cubicBezTo>
                <a:cubicBezTo>
                  <a:pt x="105" y="39"/>
                  <a:pt x="107" y="39"/>
                  <a:pt x="106" y="36"/>
                </a:cubicBezTo>
                <a:close/>
                <a:moveTo>
                  <a:pt x="185" y="42"/>
                </a:moveTo>
                <a:cubicBezTo>
                  <a:pt x="186" y="41"/>
                  <a:pt x="186" y="43"/>
                  <a:pt x="186" y="40"/>
                </a:cubicBezTo>
                <a:cubicBezTo>
                  <a:pt x="188" y="40"/>
                  <a:pt x="188" y="39"/>
                  <a:pt x="188" y="38"/>
                </a:cubicBezTo>
                <a:cubicBezTo>
                  <a:pt x="190" y="39"/>
                  <a:pt x="189" y="39"/>
                  <a:pt x="190" y="38"/>
                </a:cubicBezTo>
                <a:cubicBezTo>
                  <a:pt x="191" y="38"/>
                  <a:pt x="190" y="39"/>
                  <a:pt x="192" y="40"/>
                </a:cubicBezTo>
                <a:cubicBezTo>
                  <a:pt x="190" y="43"/>
                  <a:pt x="187" y="45"/>
                  <a:pt x="184" y="47"/>
                </a:cubicBezTo>
                <a:cubicBezTo>
                  <a:pt x="184" y="45"/>
                  <a:pt x="185" y="43"/>
                  <a:pt x="185" y="42"/>
                </a:cubicBezTo>
                <a:close/>
                <a:moveTo>
                  <a:pt x="144" y="43"/>
                </a:moveTo>
                <a:cubicBezTo>
                  <a:pt x="144" y="42"/>
                  <a:pt x="144" y="42"/>
                  <a:pt x="144" y="42"/>
                </a:cubicBezTo>
                <a:cubicBezTo>
                  <a:pt x="145" y="41"/>
                  <a:pt x="144" y="43"/>
                  <a:pt x="144" y="44"/>
                </a:cubicBezTo>
                <a:cubicBezTo>
                  <a:pt x="143" y="44"/>
                  <a:pt x="143" y="44"/>
                  <a:pt x="143" y="43"/>
                </a:cubicBezTo>
                <a:cubicBezTo>
                  <a:pt x="144" y="43"/>
                  <a:pt x="144" y="43"/>
                  <a:pt x="144" y="43"/>
                </a:cubicBezTo>
                <a:close/>
                <a:moveTo>
                  <a:pt x="109" y="43"/>
                </a:moveTo>
                <a:cubicBezTo>
                  <a:pt x="109" y="43"/>
                  <a:pt x="109" y="44"/>
                  <a:pt x="109" y="44"/>
                </a:cubicBezTo>
                <a:cubicBezTo>
                  <a:pt x="109" y="45"/>
                  <a:pt x="110" y="45"/>
                  <a:pt x="111" y="45"/>
                </a:cubicBezTo>
                <a:cubicBezTo>
                  <a:pt x="111" y="46"/>
                  <a:pt x="109" y="45"/>
                  <a:pt x="109" y="46"/>
                </a:cubicBezTo>
                <a:cubicBezTo>
                  <a:pt x="108" y="46"/>
                  <a:pt x="109" y="44"/>
                  <a:pt x="109" y="43"/>
                </a:cubicBezTo>
                <a:close/>
                <a:moveTo>
                  <a:pt x="97" y="54"/>
                </a:moveTo>
                <a:cubicBezTo>
                  <a:pt x="99" y="50"/>
                  <a:pt x="101" y="47"/>
                  <a:pt x="104" y="44"/>
                </a:cubicBezTo>
                <a:cubicBezTo>
                  <a:pt x="105" y="48"/>
                  <a:pt x="100" y="52"/>
                  <a:pt x="97" y="54"/>
                </a:cubicBezTo>
                <a:close/>
                <a:moveTo>
                  <a:pt x="205" y="63"/>
                </a:moveTo>
                <a:cubicBezTo>
                  <a:pt x="206" y="63"/>
                  <a:pt x="206" y="62"/>
                  <a:pt x="207" y="62"/>
                </a:cubicBezTo>
                <a:cubicBezTo>
                  <a:pt x="207" y="63"/>
                  <a:pt x="206" y="63"/>
                  <a:pt x="206" y="64"/>
                </a:cubicBezTo>
                <a:cubicBezTo>
                  <a:pt x="207" y="67"/>
                  <a:pt x="207" y="69"/>
                  <a:pt x="208" y="74"/>
                </a:cubicBezTo>
                <a:cubicBezTo>
                  <a:pt x="204" y="70"/>
                  <a:pt x="204" y="60"/>
                  <a:pt x="201" y="56"/>
                </a:cubicBezTo>
                <a:cubicBezTo>
                  <a:pt x="202" y="54"/>
                  <a:pt x="199" y="48"/>
                  <a:pt x="202" y="49"/>
                </a:cubicBezTo>
                <a:cubicBezTo>
                  <a:pt x="201" y="48"/>
                  <a:pt x="202" y="46"/>
                  <a:pt x="200" y="46"/>
                </a:cubicBezTo>
                <a:cubicBezTo>
                  <a:pt x="200" y="46"/>
                  <a:pt x="203" y="46"/>
                  <a:pt x="200" y="45"/>
                </a:cubicBezTo>
                <a:cubicBezTo>
                  <a:pt x="205" y="45"/>
                  <a:pt x="202" y="58"/>
                  <a:pt x="206" y="61"/>
                </a:cubicBezTo>
                <a:cubicBezTo>
                  <a:pt x="206" y="62"/>
                  <a:pt x="205" y="62"/>
                  <a:pt x="205" y="63"/>
                </a:cubicBezTo>
                <a:close/>
                <a:moveTo>
                  <a:pt x="105" y="48"/>
                </a:moveTo>
                <a:cubicBezTo>
                  <a:pt x="107" y="48"/>
                  <a:pt x="107" y="50"/>
                  <a:pt x="106" y="51"/>
                </a:cubicBezTo>
                <a:cubicBezTo>
                  <a:pt x="106" y="51"/>
                  <a:pt x="105" y="51"/>
                  <a:pt x="105" y="51"/>
                </a:cubicBezTo>
                <a:cubicBezTo>
                  <a:pt x="104" y="49"/>
                  <a:pt x="105" y="49"/>
                  <a:pt x="105" y="48"/>
                </a:cubicBezTo>
                <a:close/>
                <a:moveTo>
                  <a:pt x="182" y="49"/>
                </a:moveTo>
                <a:cubicBezTo>
                  <a:pt x="182" y="49"/>
                  <a:pt x="183" y="49"/>
                  <a:pt x="183" y="49"/>
                </a:cubicBezTo>
                <a:cubicBezTo>
                  <a:pt x="183" y="49"/>
                  <a:pt x="183" y="49"/>
                  <a:pt x="184" y="49"/>
                </a:cubicBezTo>
                <a:cubicBezTo>
                  <a:pt x="181" y="51"/>
                  <a:pt x="179" y="54"/>
                  <a:pt x="177" y="57"/>
                </a:cubicBezTo>
                <a:cubicBezTo>
                  <a:pt x="175" y="54"/>
                  <a:pt x="182" y="52"/>
                  <a:pt x="182" y="49"/>
                </a:cubicBezTo>
                <a:close/>
                <a:moveTo>
                  <a:pt x="16" y="52"/>
                </a:moveTo>
                <a:cubicBezTo>
                  <a:pt x="18" y="53"/>
                  <a:pt x="15" y="55"/>
                  <a:pt x="14" y="56"/>
                </a:cubicBezTo>
                <a:cubicBezTo>
                  <a:pt x="15" y="54"/>
                  <a:pt x="16" y="54"/>
                  <a:pt x="16" y="52"/>
                </a:cubicBezTo>
                <a:close/>
                <a:moveTo>
                  <a:pt x="13" y="53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3" y="53"/>
                  <a:pt x="14" y="55"/>
                  <a:pt x="12" y="55"/>
                </a:cubicBezTo>
                <a:cubicBezTo>
                  <a:pt x="12" y="54"/>
                  <a:pt x="14" y="53"/>
                  <a:pt x="13" y="53"/>
                </a:cubicBezTo>
                <a:close/>
                <a:moveTo>
                  <a:pt x="14" y="60"/>
                </a:moveTo>
                <a:cubicBezTo>
                  <a:pt x="15" y="60"/>
                  <a:pt x="15" y="60"/>
                  <a:pt x="17" y="59"/>
                </a:cubicBezTo>
                <a:cubicBezTo>
                  <a:pt x="15" y="67"/>
                  <a:pt x="9" y="78"/>
                  <a:pt x="9" y="90"/>
                </a:cubicBezTo>
                <a:cubicBezTo>
                  <a:pt x="8" y="91"/>
                  <a:pt x="7" y="91"/>
                  <a:pt x="8" y="93"/>
                </a:cubicBezTo>
                <a:cubicBezTo>
                  <a:pt x="5" y="88"/>
                  <a:pt x="7" y="82"/>
                  <a:pt x="10" y="78"/>
                </a:cubicBezTo>
                <a:cubicBezTo>
                  <a:pt x="10" y="74"/>
                  <a:pt x="8" y="76"/>
                  <a:pt x="8" y="74"/>
                </a:cubicBezTo>
                <a:cubicBezTo>
                  <a:pt x="10" y="75"/>
                  <a:pt x="9" y="75"/>
                  <a:pt x="11" y="74"/>
                </a:cubicBezTo>
                <a:cubicBezTo>
                  <a:pt x="11" y="69"/>
                  <a:pt x="13" y="65"/>
                  <a:pt x="15" y="62"/>
                </a:cubicBezTo>
                <a:cubicBezTo>
                  <a:pt x="14" y="60"/>
                  <a:pt x="14" y="61"/>
                  <a:pt x="14" y="60"/>
                </a:cubicBezTo>
                <a:close/>
                <a:moveTo>
                  <a:pt x="208" y="60"/>
                </a:moveTo>
                <a:cubicBezTo>
                  <a:pt x="209" y="60"/>
                  <a:pt x="210" y="61"/>
                  <a:pt x="211" y="61"/>
                </a:cubicBezTo>
                <a:cubicBezTo>
                  <a:pt x="210" y="63"/>
                  <a:pt x="210" y="65"/>
                  <a:pt x="213" y="67"/>
                </a:cubicBezTo>
                <a:cubicBezTo>
                  <a:pt x="212" y="69"/>
                  <a:pt x="212" y="70"/>
                  <a:pt x="212" y="72"/>
                </a:cubicBezTo>
                <a:cubicBezTo>
                  <a:pt x="211" y="72"/>
                  <a:pt x="211" y="72"/>
                  <a:pt x="210" y="72"/>
                </a:cubicBezTo>
                <a:cubicBezTo>
                  <a:pt x="209" y="70"/>
                  <a:pt x="210" y="66"/>
                  <a:pt x="209" y="62"/>
                </a:cubicBezTo>
                <a:cubicBezTo>
                  <a:pt x="209" y="62"/>
                  <a:pt x="209" y="62"/>
                  <a:pt x="208" y="63"/>
                </a:cubicBezTo>
                <a:cubicBezTo>
                  <a:pt x="207" y="62"/>
                  <a:pt x="211" y="61"/>
                  <a:pt x="208" y="60"/>
                </a:cubicBezTo>
                <a:close/>
                <a:moveTo>
                  <a:pt x="45" y="61"/>
                </a:moveTo>
                <a:cubicBezTo>
                  <a:pt x="45" y="62"/>
                  <a:pt x="42" y="62"/>
                  <a:pt x="42" y="66"/>
                </a:cubicBezTo>
                <a:cubicBezTo>
                  <a:pt x="39" y="64"/>
                  <a:pt x="43" y="62"/>
                  <a:pt x="44" y="60"/>
                </a:cubicBezTo>
                <a:cubicBezTo>
                  <a:pt x="45" y="61"/>
                  <a:pt x="45" y="62"/>
                  <a:pt x="45" y="61"/>
                </a:cubicBezTo>
                <a:close/>
                <a:moveTo>
                  <a:pt x="11" y="63"/>
                </a:moveTo>
                <a:cubicBezTo>
                  <a:pt x="11" y="63"/>
                  <a:pt x="11" y="62"/>
                  <a:pt x="11" y="62"/>
                </a:cubicBezTo>
                <a:cubicBezTo>
                  <a:pt x="12" y="62"/>
                  <a:pt x="12" y="61"/>
                  <a:pt x="13" y="62"/>
                </a:cubicBezTo>
                <a:cubicBezTo>
                  <a:pt x="13" y="62"/>
                  <a:pt x="12" y="62"/>
                  <a:pt x="12" y="63"/>
                </a:cubicBezTo>
                <a:cubicBezTo>
                  <a:pt x="12" y="63"/>
                  <a:pt x="12" y="63"/>
                  <a:pt x="13" y="63"/>
                </a:cubicBezTo>
                <a:cubicBezTo>
                  <a:pt x="13" y="64"/>
                  <a:pt x="11" y="63"/>
                  <a:pt x="11" y="63"/>
                </a:cubicBezTo>
                <a:close/>
                <a:moveTo>
                  <a:pt x="40" y="66"/>
                </a:move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0" y="67"/>
                  <a:pt x="40" y="67"/>
                </a:cubicBezTo>
                <a:cubicBezTo>
                  <a:pt x="39" y="67"/>
                  <a:pt x="39" y="68"/>
                  <a:pt x="39" y="69"/>
                </a:cubicBezTo>
                <a:cubicBezTo>
                  <a:pt x="36" y="68"/>
                  <a:pt x="39" y="66"/>
                  <a:pt x="40" y="66"/>
                </a:cubicBezTo>
                <a:close/>
                <a:moveTo>
                  <a:pt x="213" y="69"/>
                </a:moveTo>
                <a:cubicBezTo>
                  <a:pt x="213" y="68"/>
                  <a:pt x="214" y="69"/>
                  <a:pt x="214" y="68"/>
                </a:cubicBezTo>
                <a:cubicBezTo>
                  <a:pt x="214" y="70"/>
                  <a:pt x="213" y="70"/>
                  <a:pt x="214" y="72"/>
                </a:cubicBezTo>
                <a:cubicBezTo>
                  <a:pt x="212" y="72"/>
                  <a:pt x="214" y="69"/>
                  <a:pt x="213" y="69"/>
                </a:cubicBezTo>
                <a:close/>
                <a:moveTo>
                  <a:pt x="36" y="69"/>
                </a:moveTo>
                <a:cubicBezTo>
                  <a:pt x="38" y="70"/>
                  <a:pt x="35" y="71"/>
                  <a:pt x="36" y="71"/>
                </a:cubicBezTo>
                <a:cubicBezTo>
                  <a:pt x="35" y="72"/>
                  <a:pt x="35" y="72"/>
                  <a:pt x="34" y="75"/>
                </a:cubicBezTo>
                <a:cubicBezTo>
                  <a:pt x="33" y="74"/>
                  <a:pt x="32" y="77"/>
                  <a:pt x="31" y="78"/>
                </a:cubicBezTo>
                <a:cubicBezTo>
                  <a:pt x="29" y="77"/>
                  <a:pt x="31" y="76"/>
                  <a:pt x="31" y="75"/>
                </a:cubicBezTo>
                <a:cubicBezTo>
                  <a:pt x="34" y="74"/>
                  <a:pt x="34" y="71"/>
                  <a:pt x="36" y="69"/>
                </a:cubicBezTo>
                <a:close/>
                <a:moveTo>
                  <a:pt x="16" y="71"/>
                </a:moveTo>
                <a:cubicBezTo>
                  <a:pt x="17" y="72"/>
                  <a:pt x="15" y="75"/>
                  <a:pt x="14" y="75"/>
                </a:cubicBezTo>
                <a:cubicBezTo>
                  <a:pt x="14" y="73"/>
                  <a:pt x="14" y="72"/>
                  <a:pt x="16" y="71"/>
                </a:cubicBezTo>
                <a:close/>
                <a:moveTo>
                  <a:pt x="29" y="79"/>
                </a:moveTo>
                <a:cubicBezTo>
                  <a:pt x="30" y="77"/>
                  <a:pt x="29" y="83"/>
                  <a:pt x="27" y="81"/>
                </a:cubicBezTo>
                <a:cubicBezTo>
                  <a:pt x="28" y="81"/>
                  <a:pt x="29" y="80"/>
                  <a:pt x="29" y="79"/>
                </a:cubicBezTo>
                <a:close/>
                <a:moveTo>
                  <a:pt x="78" y="79"/>
                </a:moveTo>
                <a:cubicBezTo>
                  <a:pt x="80" y="80"/>
                  <a:pt x="78" y="80"/>
                  <a:pt x="78" y="82"/>
                </a:cubicBezTo>
                <a:cubicBezTo>
                  <a:pt x="77" y="81"/>
                  <a:pt x="77" y="82"/>
                  <a:pt x="76" y="82"/>
                </a:cubicBezTo>
                <a:cubicBezTo>
                  <a:pt x="76" y="80"/>
                  <a:pt x="78" y="81"/>
                  <a:pt x="78" y="79"/>
                </a:cubicBezTo>
                <a:close/>
                <a:moveTo>
                  <a:pt x="212" y="82"/>
                </a:moveTo>
                <a:cubicBezTo>
                  <a:pt x="211" y="82"/>
                  <a:pt x="212" y="81"/>
                  <a:pt x="212" y="82"/>
                </a:cubicBezTo>
                <a:cubicBezTo>
                  <a:pt x="213" y="82"/>
                  <a:pt x="213" y="81"/>
                  <a:pt x="213" y="81"/>
                </a:cubicBezTo>
                <a:cubicBezTo>
                  <a:pt x="213" y="81"/>
                  <a:pt x="213" y="82"/>
                  <a:pt x="214" y="82"/>
                </a:cubicBezTo>
                <a:cubicBezTo>
                  <a:pt x="213" y="86"/>
                  <a:pt x="215" y="89"/>
                  <a:pt x="214" y="93"/>
                </a:cubicBezTo>
                <a:cubicBezTo>
                  <a:pt x="212" y="93"/>
                  <a:pt x="214" y="91"/>
                  <a:pt x="212" y="91"/>
                </a:cubicBezTo>
                <a:cubicBezTo>
                  <a:pt x="212" y="90"/>
                  <a:pt x="213" y="90"/>
                  <a:pt x="214" y="90"/>
                </a:cubicBezTo>
                <a:cubicBezTo>
                  <a:pt x="212" y="89"/>
                  <a:pt x="213" y="86"/>
                  <a:pt x="213" y="86"/>
                </a:cubicBezTo>
                <a:cubicBezTo>
                  <a:pt x="213" y="85"/>
                  <a:pt x="212" y="85"/>
                  <a:pt x="211" y="84"/>
                </a:cubicBezTo>
                <a:cubicBezTo>
                  <a:pt x="213" y="84"/>
                  <a:pt x="213" y="83"/>
                  <a:pt x="212" y="82"/>
                </a:cubicBezTo>
                <a:close/>
                <a:moveTo>
                  <a:pt x="207" y="83"/>
                </a:moveTo>
                <a:cubicBezTo>
                  <a:pt x="206" y="84"/>
                  <a:pt x="206" y="84"/>
                  <a:pt x="207" y="84"/>
                </a:cubicBezTo>
                <a:cubicBezTo>
                  <a:pt x="207" y="86"/>
                  <a:pt x="206" y="85"/>
                  <a:pt x="205" y="85"/>
                </a:cubicBezTo>
                <a:cubicBezTo>
                  <a:pt x="205" y="86"/>
                  <a:pt x="206" y="86"/>
                  <a:pt x="206" y="87"/>
                </a:cubicBezTo>
                <a:cubicBezTo>
                  <a:pt x="205" y="86"/>
                  <a:pt x="205" y="86"/>
                  <a:pt x="203" y="88"/>
                </a:cubicBezTo>
                <a:cubicBezTo>
                  <a:pt x="202" y="86"/>
                  <a:pt x="205" y="84"/>
                  <a:pt x="207" y="83"/>
                </a:cubicBezTo>
                <a:close/>
                <a:moveTo>
                  <a:pt x="164" y="139"/>
                </a:moveTo>
                <a:cubicBezTo>
                  <a:pt x="165" y="140"/>
                  <a:pt x="165" y="139"/>
                  <a:pt x="166" y="138"/>
                </a:cubicBezTo>
                <a:cubicBezTo>
                  <a:pt x="166" y="137"/>
                  <a:pt x="165" y="138"/>
                  <a:pt x="165" y="138"/>
                </a:cubicBezTo>
                <a:cubicBezTo>
                  <a:pt x="165" y="137"/>
                  <a:pt x="166" y="137"/>
                  <a:pt x="166" y="137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68" y="137"/>
                  <a:pt x="167" y="136"/>
                  <a:pt x="168" y="134"/>
                </a:cubicBezTo>
                <a:cubicBezTo>
                  <a:pt x="168" y="134"/>
                  <a:pt x="168" y="135"/>
                  <a:pt x="168" y="135"/>
                </a:cubicBezTo>
                <a:cubicBezTo>
                  <a:pt x="172" y="129"/>
                  <a:pt x="180" y="124"/>
                  <a:pt x="181" y="117"/>
                </a:cubicBezTo>
                <a:cubicBezTo>
                  <a:pt x="182" y="117"/>
                  <a:pt x="182" y="117"/>
                  <a:pt x="182" y="118"/>
                </a:cubicBezTo>
                <a:cubicBezTo>
                  <a:pt x="185" y="112"/>
                  <a:pt x="192" y="107"/>
                  <a:pt x="195" y="102"/>
                </a:cubicBezTo>
                <a:cubicBezTo>
                  <a:pt x="195" y="102"/>
                  <a:pt x="194" y="102"/>
                  <a:pt x="194" y="102"/>
                </a:cubicBezTo>
                <a:cubicBezTo>
                  <a:pt x="195" y="101"/>
                  <a:pt x="195" y="101"/>
                  <a:pt x="195" y="99"/>
                </a:cubicBezTo>
                <a:cubicBezTo>
                  <a:pt x="198" y="100"/>
                  <a:pt x="199" y="95"/>
                  <a:pt x="202" y="94"/>
                </a:cubicBezTo>
                <a:cubicBezTo>
                  <a:pt x="200" y="94"/>
                  <a:pt x="199" y="97"/>
                  <a:pt x="197" y="96"/>
                </a:cubicBezTo>
                <a:cubicBezTo>
                  <a:pt x="198" y="94"/>
                  <a:pt x="201" y="95"/>
                  <a:pt x="200" y="92"/>
                </a:cubicBezTo>
                <a:cubicBezTo>
                  <a:pt x="201" y="93"/>
                  <a:pt x="200" y="92"/>
                  <a:pt x="202" y="92"/>
                </a:cubicBezTo>
                <a:cubicBezTo>
                  <a:pt x="202" y="93"/>
                  <a:pt x="201" y="93"/>
                  <a:pt x="201" y="93"/>
                </a:cubicBezTo>
                <a:cubicBezTo>
                  <a:pt x="203" y="93"/>
                  <a:pt x="203" y="90"/>
                  <a:pt x="205" y="90"/>
                </a:cubicBezTo>
                <a:cubicBezTo>
                  <a:pt x="205" y="89"/>
                  <a:pt x="205" y="88"/>
                  <a:pt x="204" y="88"/>
                </a:cubicBezTo>
                <a:cubicBezTo>
                  <a:pt x="205" y="87"/>
                  <a:pt x="207" y="89"/>
                  <a:pt x="207" y="87"/>
                </a:cubicBezTo>
                <a:cubicBezTo>
                  <a:pt x="208" y="88"/>
                  <a:pt x="207" y="91"/>
                  <a:pt x="207" y="92"/>
                </a:cubicBezTo>
                <a:cubicBezTo>
                  <a:pt x="206" y="92"/>
                  <a:pt x="206" y="92"/>
                  <a:pt x="206" y="91"/>
                </a:cubicBezTo>
                <a:cubicBezTo>
                  <a:pt x="204" y="92"/>
                  <a:pt x="207" y="94"/>
                  <a:pt x="205" y="93"/>
                </a:cubicBezTo>
                <a:cubicBezTo>
                  <a:pt x="205" y="95"/>
                  <a:pt x="207" y="93"/>
                  <a:pt x="207" y="93"/>
                </a:cubicBezTo>
                <a:cubicBezTo>
                  <a:pt x="208" y="93"/>
                  <a:pt x="206" y="95"/>
                  <a:pt x="206" y="95"/>
                </a:cubicBezTo>
                <a:cubicBezTo>
                  <a:pt x="206" y="96"/>
                  <a:pt x="207" y="95"/>
                  <a:pt x="208" y="96"/>
                </a:cubicBezTo>
                <a:cubicBezTo>
                  <a:pt x="207" y="96"/>
                  <a:pt x="207" y="96"/>
                  <a:pt x="206" y="96"/>
                </a:cubicBezTo>
                <a:cubicBezTo>
                  <a:pt x="206" y="97"/>
                  <a:pt x="207" y="98"/>
                  <a:pt x="206" y="98"/>
                </a:cubicBezTo>
                <a:cubicBezTo>
                  <a:pt x="207" y="98"/>
                  <a:pt x="206" y="102"/>
                  <a:pt x="205" y="101"/>
                </a:cubicBezTo>
                <a:cubicBezTo>
                  <a:pt x="204" y="103"/>
                  <a:pt x="205" y="102"/>
                  <a:pt x="206" y="103"/>
                </a:cubicBezTo>
                <a:cubicBezTo>
                  <a:pt x="204" y="105"/>
                  <a:pt x="204" y="109"/>
                  <a:pt x="205" y="111"/>
                </a:cubicBezTo>
                <a:cubicBezTo>
                  <a:pt x="203" y="108"/>
                  <a:pt x="201" y="114"/>
                  <a:pt x="203" y="114"/>
                </a:cubicBezTo>
                <a:cubicBezTo>
                  <a:pt x="201" y="115"/>
                  <a:pt x="201" y="119"/>
                  <a:pt x="202" y="120"/>
                </a:cubicBezTo>
                <a:cubicBezTo>
                  <a:pt x="201" y="121"/>
                  <a:pt x="201" y="120"/>
                  <a:pt x="200" y="119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2" y="121"/>
                  <a:pt x="201" y="123"/>
                  <a:pt x="200" y="125"/>
                </a:cubicBezTo>
                <a:cubicBezTo>
                  <a:pt x="198" y="124"/>
                  <a:pt x="201" y="123"/>
                  <a:pt x="200" y="121"/>
                </a:cubicBezTo>
                <a:cubicBezTo>
                  <a:pt x="198" y="124"/>
                  <a:pt x="197" y="128"/>
                  <a:pt x="197" y="130"/>
                </a:cubicBezTo>
                <a:cubicBezTo>
                  <a:pt x="195" y="130"/>
                  <a:pt x="195" y="133"/>
                  <a:pt x="196" y="134"/>
                </a:cubicBezTo>
                <a:cubicBezTo>
                  <a:pt x="192" y="136"/>
                  <a:pt x="191" y="141"/>
                  <a:pt x="189" y="145"/>
                </a:cubicBezTo>
                <a:cubicBezTo>
                  <a:pt x="184" y="151"/>
                  <a:pt x="181" y="155"/>
                  <a:pt x="175" y="159"/>
                </a:cubicBezTo>
                <a:cubicBezTo>
                  <a:pt x="174" y="161"/>
                  <a:pt x="176" y="160"/>
                  <a:pt x="176" y="161"/>
                </a:cubicBezTo>
                <a:cubicBezTo>
                  <a:pt x="174" y="160"/>
                  <a:pt x="174" y="161"/>
                  <a:pt x="172" y="163"/>
                </a:cubicBezTo>
                <a:cubicBezTo>
                  <a:pt x="173" y="166"/>
                  <a:pt x="166" y="166"/>
                  <a:pt x="166" y="171"/>
                </a:cubicBezTo>
                <a:cubicBezTo>
                  <a:pt x="168" y="171"/>
                  <a:pt x="164" y="171"/>
                  <a:pt x="163" y="173"/>
                </a:cubicBezTo>
                <a:cubicBezTo>
                  <a:pt x="164" y="173"/>
                  <a:pt x="165" y="173"/>
                  <a:pt x="164" y="175"/>
                </a:cubicBezTo>
                <a:cubicBezTo>
                  <a:pt x="160" y="172"/>
                  <a:pt x="160" y="180"/>
                  <a:pt x="156" y="181"/>
                </a:cubicBezTo>
                <a:cubicBezTo>
                  <a:pt x="156" y="181"/>
                  <a:pt x="156" y="183"/>
                  <a:pt x="157" y="183"/>
                </a:cubicBezTo>
                <a:cubicBezTo>
                  <a:pt x="156" y="184"/>
                  <a:pt x="155" y="185"/>
                  <a:pt x="154" y="186"/>
                </a:cubicBezTo>
                <a:cubicBezTo>
                  <a:pt x="154" y="184"/>
                  <a:pt x="156" y="184"/>
                  <a:pt x="156" y="182"/>
                </a:cubicBezTo>
                <a:cubicBezTo>
                  <a:pt x="152" y="185"/>
                  <a:pt x="151" y="189"/>
                  <a:pt x="147" y="192"/>
                </a:cubicBezTo>
                <a:cubicBezTo>
                  <a:pt x="147" y="193"/>
                  <a:pt x="148" y="193"/>
                  <a:pt x="148" y="194"/>
                </a:cubicBezTo>
                <a:cubicBezTo>
                  <a:pt x="146" y="193"/>
                  <a:pt x="145" y="194"/>
                  <a:pt x="146" y="196"/>
                </a:cubicBezTo>
                <a:cubicBezTo>
                  <a:pt x="144" y="195"/>
                  <a:pt x="141" y="198"/>
                  <a:pt x="140" y="200"/>
                </a:cubicBezTo>
                <a:cubicBezTo>
                  <a:pt x="137" y="200"/>
                  <a:pt x="137" y="204"/>
                  <a:pt x="135" y="204"/>
                </a:cubicBezTo>
                <a:cubicBezTo>
                  <a:pt x="135" y="205"/>
                  <a:pt x="134" y="206"/>
                  <a:pt x="135" y="206"/>
                </a:cubicBezTo>
                <a:cubicBezTo>
                  <a:pt x="135" y="207"/>
                  <a:pt x="134" y="207"/>
                  <a:pt x="133" y="207"/>
                </a:cubicBezTo>
                <a:cubicBezTo>
                  <a:pt x="133" y="207"/>
                  <a:pt x="134" y="206"/>
                  <a:pt x="134" y="206"/>
                </a:cubicBezTo>
                <a:cubicBezTo>
                  <a:pt x="133" y="207"/>
                  <a:pt x="131" y="207"/>
                  <a:pt x="131" y="209"/>
                </a:cubicBezTo>
                <a:cubicBezTo>
                  <a:pt x="125" y="212"/>
                  <a:pt x="123" y="218"/>
                  <a:pt x="119" y="223"/>
                </a:cubicBezTo>
                <a:cubicBezTo>
                  <a:pt x="119" y="223"/>
                  <a:pt x="119" y="223"/>
                  <a:pt x="120" y="223"/>
                </a:cubicBezTo>
                <a:cubicBezTo>
                  <a:pt x="119" y="224"/>
                  <a:pt x="116" y="222"/>
                  <a:pt x="118" y="225"/>
                </a:cubicBezTo>
                <a:cubicBezTo>
                  <a:pt x="112" y="229"/>
                  <a:pt x="108" y="238"/>
                  <a:pt x="101" y="242"/>
                </a:cubicBezTo>
                <a:cubicBezTo>
                  <a:pt x="101" y="243"/>
                  <a:pt x="101" y="244"/>
                  <a:pt x="101" y="245"/>
                </a:cubicBezTo>
                <a:cubicBezTo>
                  <a:pt x="100" y="245"/>
                  <a:pt x="100" y="244"/>
                  <a:pt x="100" y="243"/>
                </a:cubicBezTo>
                <a:cubicBezTo>
                  <a:pt x="99" y="243"/>
                  <a:pt x="99" y="245"/>
                  <a:pt x="98" y="245"/>
                </a:cubicBezTo>
                <a:cubicBezTo>
                  <a:pt x="99" y="243"/>
                  <a:pt x="98" y="243"/>
                  <a:pt x="97" y="245"/>
                </a:cubicBezTo>
                <a:cubicBezTo>
                  <a:pt x="99" y="246"/>
                  <a:pt x="97" y="245"/>
                  <a:pt x="97" y="247"/>
                </a:cubicBezTo>
                <a:cubicBezTo>
                  <a:pt x="99" y="247"/>
                  <a:pt x="98" y="245"/>
                  <a:pt x="100" y="245"/>
                </a:cubicBezTo>
                <a:cubicBezTo>
                  <a:pt x="99" y="246"/>
                  <a:pt x="100" y="246"/>
                  <a:pt x="100" y="246"/>
                </a:cubicBezTo>
                <a:cubicBezTo>
                  <a:pt x="101" y="247"/>
                  <a:pt x="98" y="246"/>
                  <a:pt x="99" y="247"/>
                </a:cubicBezTo>
                <a:cubicBezTo>
                  <a:pt x="97" y="248"/>
                  <a:pt x="98" y="246"/>
                  <a:pt x="96" y="247"/>
                </a:cubicBezTo>
                <a:cubicBezTo>
                  <a:pt x="99" y="249"/>
                  <a:pt x="95" y="250"/>
                  <a:pt x="94" y="251"/>
                </a:cubicBezTo>
                <a:cubicBezTo>
                  <a:pt x="94" y="252"/>
                  <a:pt x="94" y="253"/>
                  <a:pt x="95" y="253"/>
                </a:cubicBezTo>
                <a:cubicBezTo>
                  <a:pt x="94" y="255"/>
                  <a:pt x="93" y="253"/>
                  <a:pt x="94" y="252"/>
                </a:cubicBezTo>
                <a:cubicBezTo>
                  <a:pt x="88" y="257"/>
                  <a:pt x="85" y="262"/>
                  <a:pt x="79" y="267"/>
                </a:cubicBezTo>
                <a:cubicBezTo>
                  <a:pt x="81" y="268"/>
                  <a:pt x="78" y="267"/>
                  <a:pt x="78" y="269"/>
                </a:cubicBezTo>
                <a:cubicBezTo>
                  <a:pt x="77" y="267"/>
                  <a:pt x="79" y="264"/>
                  <a:pt x="79" y="264"/>
                </a:cubicBezTo>
                <a:cubicBezTo>
                  <a:pt x="79" y="264"/>
                  <a:pt x="78" y="264"/>
                  <a:pt x="78" y="263"/>
                </a:cubicBezTo>
                <a:cubicBezTo>
                  <a:pt x="77" y="264"/>
                  <a:pt x="77" y="265"/>
                  <a:pt x="76" y="267"/>
                </a:cubicBezTo>
                <a:cubicBezTo>
                  <a:pt x="73" y="264"/>
                  <a:pt x="75" y="257"/>
                  <a:pt x="71" y="254"/>
                </a:cubicBezTo>
                <a:cubicBezTo>
                  <a:pt x="72" y="253"/>
                  <a:pt x="72" y="252"/>
                  <a:pt x="72" y="251"/>
                </a:cubicBezTo>
                <a:cubicBezTo>
                  <a:pt x="71" y="251"/>
                  <a:pt x="72" y="253"/>
                  <a:pt x="71" y="253"/>
                </a:cubicBezTo>
                <a:cubicBezTo>
                  <a:pt x="70" y="253"/>
                  <a:pt x="70" y="253"/>
                  <a:pt x="70" y="253"/>
                </a:cubicBezTo>
                <a:cubicBezTo>
                  <a:pt x="70" y="252"/>
                  <a:pt x="70" y="252"/>
                  <a:pt x="70" y="252"/>
                </a:cubicBezTo>
                <a:cubicBezTo>
                  <a:pt x="72" y="251"/>
                  <a:pt x="69" y="245"/>
                  <a:pt x="73" y="243"/>
                </a:cubicBezTo>
                <a:cubicBezTo>
                  <a:pt x="74" y="243"/>
                  <a:pt x="74" y="244"/>
                  <a:pt x="74" y="245"/>
                </a:cubicBezTo>
                <a:cubicBezTo>
                  <a:pt x="75" y="243"/>
                  <a:pt x="76" y="242"/>
                  <a:pt x="76" y="240"/>
                </a:cubicBezTo>
                <a:cubicBezTo>
                  <a:pt x="78" y="240"/>
                  <a:pt x="79" y="240"/>
                  <a:pt x="79" y="239"/>
                </a:cubicBezTo>
                <a:cubicBezTo>
                  <a:pt x="78" y="237"/>
                  <a:pt x="78" y="240"/>
                  <a:pt x="77" y="239"/>
                </a:cubicBezTo>
                <a:cubicBezTo>
                  <a:pt x="77" y="238"/>
                  <a:pt x="79" y="238"/>
                  <a:pt x="80" y="238"/>
                </a:cubicBezTo>
                <a:cubicBezTo>
                  <a:pt x="80" y="237"/>
                  <a:pt x="79" y="237"/>
                  <a:pt x="78" y="237"/>
                </a:cubicBezTo>
                <a:cubicBezTo>
                  <a:pt x="80" y="236"/>
                  <a:pt x="82" y="238"/>
                  <a:pt x="82" y="235"/>
                </a:cubicBezTo>
                <a:cubicBezTo>
                  <a:pt x="81" y="234"/>
                  <a:pt x="81" y="235"/>
                  <a:pt x="81" y="235"/>
                </a:cubicBezTo>
                <a:cubicBezTo>
                  <a:pt x="81" y="236"/>
                  <a:pt x="80" y="235"/>
                  <a:pt x="80" y="235"/>
                </a:cubicBezTo>
                <a:cubicBezTo>
                  <a:pt x="83" y="235"/>
                  <a:pt x="83" y="232"/>
                  <a:pt x="86" y="232"/>
                </a:cubicBezTo>
                <a:cubicBezTo>
                  <a:pt x="86" y="231"/>
                  <a:pt x="85" y="231"/>
                  <a:pt x="85" y="230"/>
                </a:cubicBezTo>
                <a:cubicBezTo>
                  <a:pt x="86" y="230"/>
                  <a:pt x="85" y="230"/>
                  <a:pt x="86" y="231"/>
                </a:cubicBezTo>
                <a:cubicBezTo>
                  <a:pt x="92" y="225"/>
                  <a:pt x="96" y="218"/>
                  <a:pt x="102" y="212"/>
                </a:cubicBezTo>
                <a:cubicBezTo>
                  <a:pt x="102" y="212"/>
                  <a:pt x="102" y="211"/>
                  <a:pt x="102" y="211"/>
                </a:cubicBezTo>
                <a:cubicBezTo>
                  <a:pt x="106" y="209"/>
                  <a:pt x="111" y="202"/>
                  <a:pt x="114" y="198"/>
                </a:cubicBezTo>
                <a:cubicBezTo>
                  <a:pt x="124" y="187"/>
                  <a:pt x="135" y="175"/>
                  <a:pt x="144" y="164"/>
                </a:cubicBezTo>
                <a:cubicBezTo>
                  <a:pt x="145" y="163"/>
                  <a:pt x="147" y="163"/>
                  <a:pt x="147" y="160"/>
                </a:cubicBezTo>
                <a:cubicBezTo>
                  <a:pt x="148" y="160"/>
                  <a:pt x="152" y="157"/>
                  <a:pt x="151" y="155"/>
                </a:cubicBezTo>
                <a:cubicBezTo>
                  <a:pt x="156" y="154"/>
                  <a:pt x="158" y="145"/>
                  <a:pt x="165" y="141"/>
                </a:cubicBezTo>
                <a:cubicBezTo>
                  <a:pt x="165" y="140"/>
                  <a:pt x="164" y="140"/>
                  <a:pt x="164" y="139"/>
                </a:cubicBezTo>
                <a:close/>
                <a:moveTo>
                  <a:pt x="103" y="93"/>
                </a:moveTo>
                <a:cubicBezTo>
                  <a:pt x="103" y="94"/>
                  <a:pt x="102" y="97"/>
                  <a:pt x="101" y="97"/>
                </a:cubicBezTo>
                <a:cubicBezTo>
                  <a:pt x="101" y="96"/>
                  <a:pt x="102" y="95"/>
                  <a:pt x="103" y="93"/>
                </a:cubicBezTo>
                <a:close/>
                <a:moveTo>
                  <a:pt x="16" y="96"/>
                </a:moveTo>
                <a:cubicBezTo>
                  <a:pt x="17" y="97"/>
                  <a:pt x="14" y="98"/>
                  <a:pt x="16" y="98"/>
                </a:cubicBezTo>
                <a:cubicBezTo>
                  <a:pt x="16" y="98"/>
                  <a:pt x="16" y="98"/>
                  <a:pt x="15" y="98"/>
                </a:cubicBezTo>
                <a:cubicBezTo>
                  <a:pt x="15" y="97"/>
                  <a:pt x="15" y="96"/>
                  <a:pt x="16" y="96"/>
                </a:cubicBezTo>
                <a:close/>
                <a:moveTo>
                  <a:pt x="213" y="98"/>
                </a:moveTo>
                <a:cubicBezTo>
                  <a:pt x="215" y="97"/>
                  <a:pt x="214" y="101"/>
                  <a:pt x="213" y="101"/>
                </a:cubicBezTo>
                <a:cubicBezTo>
                  <a:pt x="212" y="100"/>
                  <a:pt x="212" y="99"/>
                  <a:pt x="213" y="98"/>
                </a:cubicBezTo>
                <a:close/>
                <a:moveTo>
                  <a:pt x="210" y="104"/>
                </a:moveTo>
                <a:cubicBezTo>
                  <a:pt x="208" y="106"/>
                  <a:pt x="211" y="111"/>
                  <a:pt x="207" y="112"/>
                </a:cubicBezTo>
                <a:cubicBezTo>
                  <a:pt x="207" y="113"/>
                  <a:pt x="209" y="112"/>
                  <a:pt x="209" y="113"/>
                </a:cubicBezTo>
                <a:cubicBezTo>
                  <a:pt x="210" y="114"/>
                  <a:pt x="206" y="113"/>
                  <a:pt x="208" y="115"/>
                </a:cubicBezTo>
                <a:cubicBezTo>
                  <a:pt x="208" y="115"/>
                  <a:pt x="207" y="114"/>
                  <a:pt x="207" y="114"/>
                </a:cubicBezTo>
                <a:cubicBezTo>
                  <a:pt x="204" y="121"/>
                  <a:pt x="206" y="112"/>
                  <a:pt x="208" y="108"/>
                </a:cubicBezTo>
                <a:cubicBezTo>
                  <a:pt x="208" y="107"/>
                  <a:pt x="209" y="103"/>
                  <a:pt x="210" y="104"/>
                </a:cubicBezTo>
                <a:close/>
                <a:moveTo>
                  <a:pt x="184" y="110"/>
                </a:moveTo>
                <a:cubicBezTo>
                  <a:pt x="184" y="111"/>
                  <a:pt x="184" y="109"/>
                  <a:pt x="186" y="110"/>
                </a:cubicBezTo>
                <a:cubicBezTo>
                  <a:pt x="179" y="117"/>
                  <a:pt x="178" y="123"/>
                  <a:pt x="170" y="128"/>
                </a:cubicBezTo>
                <a:cubicBezTo>
                  <a:pt x="174" y="122"/>
                  <a:pt x="180" y="117"/>
                  <a:pt x="184" y="110"/>
                </a:cubicBezTo>
                <a:close/>
                <a:moveTo>
                  <a:pt x="88" y="113"/>
                </a:moveTo>
                <a:cubicBezTo>
                  <a:pt x="87" y="113"/>
                  <a:pt x="88" y="114"/>
                  <a:pt x="88" y="114"/>
                </a:cubicBezTo>
                <a:cubicBezTo>
                  <a:pt x="87" y="114"/>
                  <a:pt x="86" y="115"/>
                  <a:pt x="86" y="114"/>
                </a:cubicBezTo>
                <a:cubicBezTo>
                  <a:pt x="86" y="112"/>
                  <a:pt x="86" y="112"/>
                  <a:pt x="87" y="110"/>
                </a:cubicBezTo>
                <a:cubicBezTo>
                  <a:pt x="87" y="110"/>
                  <a:pt x="87" y="111"/>
                  <a:pt x="87" y="112"/>
                </a:cubicBezTo>
                <a:cubicBezTo>
                  <a:pt x="87" y="112"/>
                  <a:pt x="88" y="112"/>
                  <a:pt x="88" y="113"/>
                </a:cubicBezTo>
                <a:cubicBezTo>
                  <a:pt x="88" y="113"/>
                  <a:pt x="88" y="113"/>
                  <a:pt x="88" y="113"/>
                </a:cubicBezTo>
                <a:close/>
                <a:moveTo>
                  <a:pt x="11" y="111"/>
                </a:moveTo>
                <a:cubicBezTo>
                  <a:pt x="13" y="114"/>
                  <a:pt x="12" y="120"/>
                  <a:pt x="14" y="123"/>
                </a:cubicBezTo>
                <a:cubicBezTo>
                  <a:pt x="12" y="123"/>
                  <a:pt x="12" y="126"/>
                  <a:pt x="14" y="126"/>
                </a:cubicBezTo>
                <a:cubicBezTo>
                  <a:pt x="13" y="126"/>
                  <a:pt x="13" y="127"/>
                  <a:pt x="13" y="127"/>
                </a:cubicBezTo>
                <a:cubicBezTo>
                  <a:pt x="11" y="127"/>
                  <a:pt x="10" y="127"/>
                  <a:pt x="10" y="125"/>
                </a:cubicBezTo>
                <a:cubicBezTo>
                  <a:pt x="10" y="125"/>
                  <a:pt x="11" y="126"/>
                  <a:pt x="11" y="126"/>
                </a:cubicBezTo>
                <a:cubicBezTo>
                  <a:pt x="11" y="123"/>
                  <a:pt x="9" y="124"/>
                  <a:pt x="9" y="122"/>
                </a:cubicBezTo>
                <a:cubicBezTo>
                  <a:pt x="9" y="122"/>
                  <a:pt x="10" y="122"/>
                  <a:pt x="10" y="122"/>
                </a:cubicBezTo>
                <a:cubicBezTo>
                  <a:pt x="8" y="121"/>
                  <a:pt x="11" y="120"/>
                  <a:pt x="8" y="118"/>
                </a:cubicBezTo>
                <a:cubicBezTo>
                  <a:pt x="8" y="117"/>
                  <a:pt x="9" y="117"/>
                  <a:pt x="10" y="116"/>
                </a:cubicBezTo>
                <a:cubicBezTo>
                  <a:pt x="9" y="116"/>
                  <a:pt x="9" y="116"/>
                  <a:pt x="8" y="115"/>
                </a:cubicBezTo>
                <a:cubicBezTo>
                  <a:pt x="10" y="114"/>
                  <a:pt x="11" y="114"/>
                  <a:pt x="11" y="111"/>
                </a:cubicBezTo>
                <a:close/>
                <a:moveTo>
                  <a:pt x="177" y="113"/>
                </a:moveTo>
                <a:cubicBezTo>
                  <a:pt x="177" y="113"/>
                  <a:pt x="178" y="113"/>
                  <a:pt x="178" y="113"/>
                </a:cubicBezTo>
                <a:cubicBezTo>
                  <a:pt x="179" y="115"/>
                  <a:pt x="177" y="116"/>
                  <a:pt x="176" y="115"/>
                </a:cubicBezTo>
                <a:cubicBezTo>
                  <a:pt x="175" y="115"/>
                  <a:pt x="176" y="114"/>
                  <a:pt x="176" y="115"/>
                </a:cubicBezTo>
                <a:cubicBezTo>
                  <a:pt x="178" y="115"/>
                  <a:pt x="176" y="114"/>
                  <a:pt x="177" y="113"/>
                </a:cubicBezTo>
                <a:close/>
                <a:moveTo>
                  <a:pt x="172" y="118"/>
                </a:moveTo>
                <a:cubicBezTo>
                  <a:pt x="174" y="119"/>
                  <a:pt x="173" y="120"/>
                  <a:pt x="173" y="121"/>
                </a:cubicBezTo>
                <a:cubicBezTo>
                  <a:pt x="172" y="121"/>
                  <a:pt x="171" y="122"/>
                  <a:pt x="171" y="123"/>
                </a:cubicBezTo>
                <a:cubicBezTo>
                  <a:pt x="170" y="122"/>
                  <a:pt x="172" y="121"/>
                  <a:pt x="171" y="119"/>
                </a:cubicBezTo>
                <a:cubicBezTo>
                  <a:pt x="171" y="119"/>
                  <a:pt x="173" y="120"/>
                  <a:pt x="172" y="118"/>
                </a:cubicBezTo>
                <a:close/>
                <a:moveTo>
                  <a:pt x="205" y="123"/>
                </a:moveTo>
                <a:cubicBezTo>
                  <a:pt x="204" y="123"/>
                  <a:pt x="206" y="121"/>
                  <a:pt x="205" y="119"/>
                </a:cubicBezTo>
                <a:cubicBezTo>
                  <a:pt x="206" y="119"/>
                  <a:pt x="206" y="120"/>
                  <a:pt x="206" y="120"/>
                </a:cubicBezTo>
                <a:cubicBezTo>
                  <a:pt x="205" y="121"/>
                  <a:pt x="208" y="121"/>
                  <a:pt x="208" y="120"/>
                </a:cubicBezTo>
                <a:cubicBezTo>
                  <a:pt x="208" y="121"/>
                  <a:pt x="206" y="123"/>
                  <a:pt x="205" y="123"/>
                </a:cubicBezTo>
                <a:close/>
                <a:moveTo>
                  <a:pt x="169" y="122"/>
                </a:moveTo>
                <a:cubicBezTo>
                  <a:pt x="169" y="122"/>
                  <a:pt x="170" y="122"/>
                  <a:pt x="170" y="122"/>
                </a:cubicBezTo>
                <a:cubicBezTo>
                  <a:pt x="170" y="123"/>
                  <a:pt x="170" y="123"/>
                  <a:pt x="170" y="124"/>
                </a:cubicBezTo>
                <a:cubicBezTo>
                  <a:pt x="169" y="124"/>
                  <a:pt x="169" y="124"/>
                  <a:pt x="169" y="123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68" y="123"/>
                  <a:pt x="169" y="123"/>
                  <a:pt x="169" y="122"/>
                </a:cubicBezTo>
                <a:close/>
                <a:moveTo>
                  <a:pt x="198" y="141"/>
                </a:moveTo>
                <a:cubicBezTo>
                  <a:pt x="197" y="141"/>
                  <a:pt x="196" y="142"/>
                  <a:pt x="194" y="142"/>
                </a:cubicBezTo>
                <a:cubicBezTo>
                  <a:pt x="195" y="141"/>
                  <a:pt x="195" y="138"/>
                  <a:pt x="196" y="136"/>
                </a:cubicBezTo>
                <a:cubicBezTo>
                  <a:pt x="197" y="136"/>
                  <a:pt x="197" y="137"/>
                  <a:pt x="197" y="137"/>
                </a:cubicBezTo>
                <a:cubicBezTo>
                  <a:pt x="199" y="133"/>
                  <a:pt x="201" y="124"/>
                  <a:pt x="205" y="126"/>
                </a:cubicBezTo>
                <a:cubicBezTo>
                  <a:pt x="205" y="128"/>
                  <a:pt x="202" y="127"/>
                  <a:pt x="202" y="128"/>
                </a:cubicBezTo>
                <a:cubicBezTo>
                  <a:pt x="202" y="129"/>
                  <a:pt x="203" y="129"/>
                  <a:pt x="203" y="128"/>
                </a:cubicBezTo>
                <a:cubicBezTo>
                  <a:pt x="202" y="131"/>
                  <a:pt x="199" y="134"/>
                  <a:pt x="198" y="141"/>
                </a:cubicBezTo>
                <a:close/>
                <a:moveTo>
                  <a:pt x="13" y="128"/>
                </a:moveTo>
                <a:cubicBezTo>
                  <a:pt x="14" y="128"/>
                  <a:pt x="14" y="130"/>
                  <a:pt x="15" y="130"/>
                </a:cubicBezTo>
                <a:cubicBezTo>
                  <a:pt x="14" y="135"/>
                  <a:pt x="16" y="135"/>
                  <a:pt x="15" y="139"/>
                </a:cubicBezTo>
                <a:cubicBezTo>
                  <a:pt x="13" y="138"/>
                  <a:pt x="15" y="135"/>
                  <a:pt x="13" y="133"/>
                </a:cubicBezTo>
                <a:cubicBezTo>
                  <a:pt x="13" y="131"/>
                  <a:pt x="13" y="131"/>
                  <a:pt x="13" y="128"/>
                </a:cubicBezTo>
                <a:close/>
                <a:moveTo>
                  <a:pt x="11" y="129"/>
                </a:moveTo>
                <a:cubicBezTo>
                  <a:pt x="11" y="131"/>
                  <a:pt x="12" y="136"/>
                  <a:pt x="13" y="139"/>
                </a:cubicBezTo>
                <a:cubicBezTo>
                  <a:pt x="10" y="138"/>
                  <a:pt x="11" y="132"/>
                  <a:pt x="9" y="129"/>
                </a:cubicBezTo>
                <a:cubicBezTo>
                  <a:pt x="10" y="129"/>
                  <a:pt x="11" y="129"/>
                  <a:pt x="11" y="129"/>
                </a:cubicBezTo>
                <a:close/>
                <a:moveTo>
                  <a:pt x="14" y="141"/>
                </a:moveTo>
                <a:cubicBezTo>
                  <a:pt x="14" y="140"/>
                  <a:pt x="15" y="140"/>
                  <a:pt x="16" y="140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41"/>
                  <a:pt x="15" y="141"/>
                  <a:pt x="14" y="141"/>
                </a:cubicBezTo>
                <a:close/>
                <a:moveTo>
                  <a:pt x="11" y="141"/>
                </a:moveTo>
                <a:cubicBezTo>
                  <a:pt x="11" y="140"/>
                  <a:pt x="12" y="141"/>
                  <a:pt x="12" y="140"/>
                </a:cubicBezTo>
                <a:cubicBezTo>
                  <a:pt x="14" y="141"/>
                  <a:pt x="13" y="143"/>
                  <a:pt x="14" y="144"/>
                </a:cubicBezTo>
                <a:cubicBezTo>
                  <a:pt x="13" y="145"/>
                  <a:pt x="12" y="141"/>
                  <a:pt x="11" y="141"/>
                </a:cubicBezTo>
                <a:close/>
                <a:moveTo>
                  <a:pt x="110" y="142"/>
                </a:moveTo>
                <a:cubicBezTo>
                  <a:pt x="109" y="143"/>
                  <a:pt x="109" y="143"/>
                  <a:pt x="109" y="143"/>
                </a:cubicBezTo>
                <a:cubicBezTo>
                  <a:pt x="108" y="143"/>
                  <a:pt x="109" y="142"/>
                  <a:pt x="108" y="142"/>
                </a:cubicBezTo>
                <a:cubicBezTo>
                  <a:pt x="109" y="141"/>
                  <a:pt x="111" y="143"/>
                  <a:pt x="111" y="144"/>
                </a:cubicBezTo>
                <a:cubicBezTo>
                  <a:pt x="110" y="144"/>
                  <a:pt x="110" y="143"/>
                  <a:pt x="110" y="142"/>
                </a:cubicBezTo>
                <a:close/>
                <a:moveTo>
                  <a:pt x="68" y="143"/>
                </a:moveTo>
                <a:cubicBezTo>
                  <a:pt x="70" y="144"/>
                  <a:pt x="69" y="144"/>
                  <a:pt x="69" y="145"/>
                </a:cubicBezTo>
                <a:cubicBezTo>
                  <a:pt x="68" y="145"/>
                  <a:pt x="68" y="145"/>
                  <a:pt x="67" y="145"/>
                </a:cubicBezTo>
                <a:cubicBezTo>
                  <a:pt x="68" y="146"/>
                  <a:pt x="68" y="146"/>
                  <a:pt x="68" y="147"/>
                </a:cubicBezTo>
                <a:cubicBezTo>
                  <a:pt x="67" y="147"/>
                  <a:pt x="68" y="146"/>
                  <a:pt x="67" y="146"/>
                </a:cubicBezTo>
                <a:cubicBezTo>
                  <a:pt x="67" y="144"/>
                  <a:pt x="69" y="145"/>
                  <a:pt x="68" y="143"/>
                </a:cubicBezTo>
                <a:close/>
                <a:moveTo>
                  <a:pt x="106" y="148"/>
                </a:moveTo>
                <a:cubicBezTo>
                  <a:pt x="106" y="147"/>
                  <a:pt x="105" y="147"/>
                  <a:pt x="104" y="147"/>
                </a:cubicBezTo>
                <a:cubicBezTo>
                  <a:pt x="104" y="145"/>
                  <a:pt x="106" y="146"/>
                  <a:pt x="105" y="144"/>
                </a:cubicBezTo>
                <a:cubicBezTo>
                  <a:pt x="106" y="145"/>
                  <a:pt x="106" y="144"/>
                  <a:pt x="107" y="144"/>
                </a:cubicBezTo>
                <a:cubicBezTo>
                  <a:pt x="107" y="148"/>
                  <a:pt x="107" y="146"/>
                  <a:pt x="106" y="149"/>
                </a:cubicBezTo>
                <a:cubicBezTo>
                  <a:pt x="105" y="148"/>
                  <a:pt x="105" y="148"/>
                  <a:pt x="106" y="148"/>
                </a:cubicBezTo>
                <a:close/>
                <a:moveTo>
                  <a:pt x="58" y="147"/>
                </a:moveTo>
                <a:cubicBezTo>
                  <a:pt x="59" y="147"/>
                  <a:pt x="60" y="147"/>
                  <a:pt x="60" y="147"/>
                </a:cubicBezTo>
                <a:cubicBezTo>
                  <a:pt x="59" y="147"/>
                  <a:pt x="59" y="149"/>
                  <a:pt x="57" y="149"/>
                </a:cubicBezTo>
                <a:cubicBezTo>
                  <a:pt x="57" y="148"/>
                  <a:pt x="58" y="148"/>
                  <a:pt x="58" y="147"/>
                </a:cubicBezTo>
                <a:close/>
                <a:moveTo>
                  <a:pt x="65" y="147"/>
                </a:moveTo>
                <a:cubicBezTo>
                  <a:pt x="66" y="147"/>
                  <a:pt x="66" y="147"/>
                  <a:pt x="67" y="147"/>
                </a:cubicBezTo>
                <a:cubicBezTo>
                  <a:pt x="67" y="148"/>
                  <a:pt x="67" y="148"/>
                  <a:pt x="66" y="149"/>
                </a:cubicBezTo>
                <a:cubicBezTo>
                  <a:pt x="66" y="148"/>
                  <a:pt x="65" y="148"/>
                  <a:pt x="65" y="147"/>
                </a:cubicBezTo>
                <a:close/>
                <a:moveTo>
                  <a:pt x="104" y="152"/>
                </a:moveTo>
                <a:cubicBezTo>
                  <a:pt x="102" y="153"/>
                  <a:pt x="100" y="154"/>
                  <a:pt x="99" y="155"/>
                </a:cubicBezTo>
                <a:cubicBezTo>
                  <a:pt x="97" y="155"/>
                  <a:pt x="97" y="154"/>
                  <a:pt x="98" y="153"/>
                </a:cubicBezTo>
                <a:cubicBezTo>
                  <a:pt x="99" y="153"/>
                  <a:pt x="99" y="154"/>
                  <a:pt x="100" y="153"/>
                </a:cubicBezTo>
                <a:cubicBezTo>
                  <a:pt x="98" y="153"/>
                  <a:pt x="101" y="151"/>
                  <a:pt x="102" y="152"/>
                </a:cubicBezTo>
                <a:cubicBezTo>
                  <a:pt x="102" y="153"/>
                  <a:pt x="101" y="153"/>
                  <a:pt x="100" y="153"/>
                </a:cubicBezTo>
                <a:cubicBezTo>
                  <a:pt x="101" y="154"/>
                  <a:pt x="103" y="152"/>
                  <a:pt x="103" y="151"/>
                </a:cubicBezTo>
                <a:cubicBezTo>
                  <a:pt x="102" y="150"/>
                  <a:pt x="102" y="152"/>
                  <a:pt x="101" y="150"/>
                </a:cubicBezTo>
                <a:cubicBezTo>
                  <a:pt x="103" y="149"/>
                  <a:pt x="103" y="147"/>
                  <a:pt x="105" y="147"/>
                </a:cubicBezTo>
                <a:cubicBezTo>
                  <a:pt x="103" y="149"/>
                  <a:pt x="104" y="149"/>
                  <a:pt x="104" y="152"/>
                </a:cubicBezTo>
                <a:close/>
                <a:moveTo>
                  <a:pt x="90" y="170"/>
                </a:moveTo>
                <a:cubicBezTo>
                  <a:pt x="86" y="172"/>
                  <a:pt x="86" y="178"/>
                  <a:pt x="81" y="179"/>
                </a:cubicBezTo>
                <a:cubicBezTo>
                  <a:pt x="82" y="180"/>
                  <a:pt x="83" y="180"/>
                  <a:pt x="82" y="182"/>
                </a:cubicBezTo>
                <a:cubicBezTo>
                  <a:pt x="81" y="179"/>
                  <a:pt x="81" y="182"/>
                  <a:pt x="79" y="182"/>
                </a:cubicBezTo>
                <a:cubicBezTo>
                  <a:pt x="80" y="178"/>
                  <a:pt x="85" y="176"/>
                  <a:pt x="86" y="171"/>
                </a:cubicBezTo>
                <a:cubicBezTo>
                  <a:pt x="87" y="171"/>
                  <a:pt x="87" y="171"/>
                  <a:pt x="88" y="171"/>
                </a:cubicBezTo>
                <a:cubicBezTo>
                  <a:pt x="87" y="170"/>
                  <a:pt x="88" y="169"/>
                  <a:pt x="87" y="169"/>
                </a:cubicBezTo>
                <a:cubicBezTo>
                  <a:pt x="87" y="169"/>
                  <a:pt x="87" y="168"/>
                  <a:pt x="87" y="167"/>
                </a:cubicBezTo>
                <a:cubicBezTo>
                  <a:pt x="88" y="168"/>
                  <a:pt x="88" y="169"/>
                  <a:pt x="88" y="170"/>
                </a:cubicBezTo>
                <a:cubicBezTo>
                  <a:pt x="89" y="169"/>
                  <a:pt x="90" y="167"/>
                  <a:pt x="92" y="165"/>
                </a:cubicBezTo>
                <a:cubicBezTo>
                  <a:pt x="90" y="163"/>
                  <a:pt x="92" y="159"/>
                  <a:pt x="96" y="160"/>
                </a:cubicBezTo>
                <a:cubicBezTo>
                  <a:pt x="95" y="159"/>
                  <a:pt x="94" y="159"/>
                  <a:pt x="95" y="157"/>
                </a:cubicBezTo>
                <a:cubicBezTo>
                  <a:pt x="97" y="157"/>
                  <a:pt x="97" y="158"/>
                  <a:pt x="96" y="159"/>
                </a:cubicBezTo>
                <a:cubicBezTo>
                  <a:pt x="97" y="159"/>
                  <a:pt x="97" y="158"/>
                  <a:pt x="98" y="157"/>
                </a:cubicBezTo>
                <a:cubicBezTo>
                  <a:pt x="98" y="157"/>
                  <a:pt x="97" y="157"/>
                  <a:pt x="97" y="156"/>
                </a:cubicBezTo>
                <a:cubicBezTo>
                  <a:pt x="98" y="156"/>
                  <a:pt x="100" y="155"/>
                  <a:pt x="101" y="155"/>
                </a:cubicBezTo>
                <a:cubicBezTo>
                  <a:pt x="100" y="157"/>
                  <a:pt x="99" y="158"/>
                  <a:pt x="99" y="159"/>
                </a:cubicBezTo>
                <a:cubicBezTo>
                  <a:pt x="97" y="159"/>
                  <a:pt x="96" y="162"/>
                  <a:pt x="96" y="162"/>
                </a:cubicBezTo>
                <a:cubicBezTo>
                  <a:pt x="95" y="164"/>
                  <a:pt x="91" y="167"/>
                  <a:pt x="90" y="170"/>
                </a:cubicBezTo>
                <a:close/>
                <a:moveTo>
                  <a:pt x="150" y="150"/>
                </a:moveTo>
                <a:cubicBezTo>
                  <a:pt x="148" y="151"/>
                  <a:pt x="150" y="150"/>
                  <a:pt x="150" y="149"/>
                </a:cubicBezTo>
                <a:cubicBezTo>
                  <a:pt x="151" y="148"/>
                  <a:pt x="152" y="150"/>
                  <a:pt x="152" y="149"/>
                </a:cubicBezTo>
                <a:cubicBezTo>
                  <a:pt x="153" y="149"/>
                  <a:pt x="153" y="150"/>
                  <a:pt x="152" y="150"/>
                </a:cubicBezTo>
                <a:cubicBezTo>
                  <a:pt x="153" y="151"/>
                  <a:pt x="152" y="150"/>
                  <a:pt x="151" y="151"/>
                </a:cubicBezTo>
                <a:cubicBezTo>
                  <a:pt x="151" y="151"/>
                  <a:pt x="151" y="151"/>
                  <a:pt x="150" y="150"/>
                </a:cubicBezTo>
                <a:close/>
                <a:moveTo>
                  <a:pt x="57" y="150"/>
                </a:moveTo>
                <a:cubicBezTo>
                  <a:pt x="55" y="151"/>
                  <a:pt x="54" y="156"/>
                  <a:pt x="52" y="155"/>
                </a:cubicBezTo>
                <a:cubicBezTo>
                  <a:pt x="53" y="154"/>
                  <a:pt x="54" y="150"/>
                  <a:pt x="57" y="150"/>
                </a:cubicBezTo>
                <a:close/>
                <a:moveTo>
                  <a:pt x="192" y="151"/>
                </a:moveTo>
                <a:cubicBezTo>
                  <a:pt x="193" y="150"/>
                  <a:pt x="192" y="152"/>
                  <a:pt x="192" y="153"/>
                </a:cubicBezTo>
                <a:cubicBezTo>
                  <a:pt x="193" y="153"/>
                  <a:pt x="193" y="153"/>
                  <a:pt x="194" y="153"/>
                </a:cubicBezTo>
                <a:cubicBezTo>
                  <a:pt x="194" y="154"/>
                  <a:pt x="194" y="154"/>
                  <a:pt x="195" y="154"/>
                </a:cubicBezTo>
                <a:cubicBezTo>
                  <a:pt x="195" y="155"/>
                  <a:pt x="194" y="155"/>
                  <a:pt x="193" y="155"/>
                </a:cubicBezTo>
                <a:cubicBezTo>
                  <a:pt x="194" y="153"/>
                  <a:pt x="190" y="154"/>
                  <a:pt x="190" y="155"/>
                </a:cubicBezTo>
                <a:cubicBezTo>
                  <a:pt x="190" y="155"/>
                  <a:pt x="191" y="156"/>
                  <a:pt x="193" y="157"/>
                </a:cubicBezTo>
                <a:cubicBezTo>
                  <a:pt x="194" y="157"/>
                  <a:pt x="192" y="155"/>
                  <a:pt x="194" y="156"/>
                </a:cubicBezTo>
                <a:cubicBezTo>
                  <a:pt x="194" y="157"/>
                  <a:pt x="193" y="158"/>
                  <a:pt x="194" y="158"/>
                </a:cubicBezTo>
                <a:cubicBezTo>
                  <a:pt x="194" y="159"/>
                  <a:pt x="192" y="158"/>
                  <a:pt x="192" y="157"/>
                </a:cubicBezTo>
                <a:cubicBezTo>
                  <a:pt x="192" y="157"/>
                  <a:pt x="191" y="157"/>
                  <a:pt x="191" y="158"/>
                </a:cubicBezTo>
                <a:cubicBezTo>
                  <a:pt x="189" y="158"/>
                  <a:pt x="191" y="157"/>
                  <a:pt x="191" y="156"/>
                </a:cubicBezTo>
                <a:cubicBezTo>
                  <a:pt x="190" y="156"/>
                  <a:pt x="190" y="156"/>
                  <a:pt x="189" y="156"/>
                </a:cubicBezTo>
                <a:cubicBezTo>
                  <a:pt x="191" y="158"/>
                  <a:pt x="187" y="158"/>
                  <a:pt x="189" y="159"/>
                </a:cubicBezTo>
                <a:cubicBezTo>
                  <a:pt x="188" y="159"/>
                  <a:pt x="187" y="159"/>
                  <a:pt x="186" y="160"/>
                </a:cubicBezTo>
                <a:cubicBezTo>
                  <a:pt x="187" y="157"/>
                  <a:pt x="189" y="155"/>
                  <a:pt x="189" y="152"/>
                </a:cubicBezTo>
                <a:cubicBezTo>
                  <a:pt x="192" y="153"/>
                  <a:pt x="191" y="153"/>
                  <a:pt x="191" y="151"/>
                </a:cubicBezTo>
                <a:cubicBezTo>
                  <a:pt x="192" y="152"/>
                  <a:pt x="192" y="152"/>
                  <a:pt x="192" y="151"/>
                </a:cubicBezTo>
                <a:close/>
                <a:moveTo>
                  <a:pt x="20" y="152"/>
                </a:moveTo>
                <a:cubicBezTo>
                  <a:pt x="23" y="156"/>
                  <a:pt x="23" y="165"/>
                  <a:pt x="27" y="167"/>
                </a:cubicBezTo>
                <a:cubicBezTo>
                  <a:pt x="26" y="168"/>
                  <a:pt x="26" y="168"/>
                  <a:pt x="26" y="170"/>
                </a:cubicBezTo>
                <a:cubicBezTo>
                  <a:pt x="23" y="165"/>
                  <a:pt x="20" y="158"/>
                  <a:pt x="20" y="152"/>
                </a:cubicBezTo>
                <a:close/>
                <a:moveTo>
                  <a:pt x="182" y="159"/>
                </a:moveTo>
                <a:cubicBezTo>
                  <a:pt x="183" y="159"/>
                  <a:pt x="183" y="161"/>
                  <a:pt x="181" y="161"/>
                </a:cubicBezTo>
                <a:cubicBezTo>
                  <a:pt x="181" y="161"/>
                  <a:pt x="182" y="161"/>
                  <a:pt x="182" y="161"/>
                </a:cubicBezTo>
                <a:cubicBezTo>
                  <a:pt x="182" y="162"/>
                  <a:pt x="181" y="162"/>
                  <a:pt x="181" y="163"/>
                </a:cubicBezTo>
                <a:cubicBezTo>
                  <a:pt x="180" y="163"/>
                  <a:pt x="180" y="162"/>
                  <a:pt x="179" y="162"/>
                </a:cubicBezTo>
                <a:cubicBezTo>
                  <a:pt x="180" y="161"/>
                  <a:pt x="182" y="160"/>
                  <a:pt x="182" y="159"/>
                </a:cubicBezTo>
                <a:close/>
                <a:moveTo>
                  <a:pt x="180" y="163"/>
                </a:moveTo>
                <a:cubicBezTo>
                  <a:pt x="179" y="164"/>
                  <a:pt x="180" y="165"/>
                  <a:pt x="180" y="166"/>
                </a:cubicBezTo>
                <a:cubicBezTo>
                  <a:pt x="175" y="166"/>
                  <a:pt x="175" y="171"/>
                  <a:pt x="172" y="172"/>
                </a:cubicBezTo>
                <a:cubicBezTo>
                  <a:pt x="173" y="168"/>
                  <a:pt x="178" y="166"/>
                  <a:pt x="178" y="163"/>
                </a:cubicBezTo>
                <a:cubicBezTo>
                  <a:pt x="179" y="164"/>
                  <a:pt x="179" y="163"/>
                  <a:pt x="180" y="163"/>
                </a:cubicBezTo>
                <a:close/>
                <a:moveTo>
                  <a:pt x="188" y="162"/>
                </a:moveTo>
                <a:cubicBezTo>
                  <a:pt x="188" y="161"/>
                  <a:pt x="189" y="161"/>
                  <a:pt x="189" y="161"/>
                </a:cubicBezTo>
                <a:cubicBezTo>
                  <a:pt x="190" y="162"/>
                  <a:pt x="191" y="163"/>
                  <a:pt x="190" y="165"/>
                </a:cubicBezTo>
                <a:cubicBezTo>
                  <a:pt x="190" y="164"/>
                  <a:pt x="191" y="162"/>
                  <a:pt x="188" y="162"/>
                </a:cubicBezTo>
                <a:close/>
                <a:moveTo>
                  <a:pt x="13" y="162"/>
                </a:moveTo>
                <a:cubicBezTo>
                  <a:pt x="16" y="165"/>
                  <a:pt x="16" y="170"/>
                  <a:pt x="17" y="173"/>
                </a:cubicBezTo>
                <a:cubicBezTo>
                  <a:pt x="16" y="174"/>
                  <a:pt x="13" y="171"/>
                  <a:pt x="15" y="169"/>
                </a:cubicBezTo>
                <a:cubicBezTo>
                  <a:pt x="14" y="168"/>
                  <a:pt x="14" y="170"/>
                  <a:pt x="13" y="169"/>
                </a:cubicBezTo>
                <a:cubicBezTo>
                  <a:pt x="15" y="168"/>
                  <a:pt x="12" y="164"/>
                  <a:pt x="13" y="162"/>
                </a:cubicBezTo>
                <a:close/>
                <a:moveTo>
                  <a:pt x="129" y="168"/>
                </a:moveTo>
                <a:cubicBezTo>
                  <a:pt x="130" y="168"/>
                  <a:pt x="130" y="170"/>
                  <a:pt x="131" y="169"/>
                </a:cubicBezTo>
                <a:cubicBezTo>
                  <a:pt x="131" y="170"/>
                  <a:pt x="131" y="170"/>
                  <a:pt x="130" y="170"/>
                </a:cubicBezTo>
                <a:cubicBezTo>
                  <a:pt x="129" y="171"/>
                  <a:pt x="128" y="171"/>
                  <a:pt x="127" y="172"/>
                </a:cubicBezTo>
                <a:cubicBezTo>
                  <a:pt x="128" y="169"/>
                  <a:pt x="129" y="171"/>
                  <a:pt x="129" y="168"/>
                </a:cubicBezTo>
                <a:close/>
                <a:moveTo>
                  <a:pt x="22" y="170"/>
                </a:moveTo>
                <a:cubicBezTo>
                  <a:pt x="23" y="171"/>
                  <a:pt x="23" y="171"/>
                  <a:pt x="24" y="171"/>
                </a:cubicBezTo>
                <a:cubicBezTo>
                  <a:pt x="24" y="175"/>
                  <a:pt x="26" y="177"/>
                  <a:pt x="28" y="182"/>
                </a:cubicBezTo>
                <a:cubicBezTo>
                  <a:pt x="26" y="180"/>
                  <a:pt x="27" y="182"/>
                  <a:pt x="28" y="183"/>
                </a:cubicBezTo>
                <a:cubicBezTo>
                  <a:pt x="28" y="184"/>
                  <a:pt x="27" y="184"/>
                  <a:pt x="26" y="184"/>
                </a:cubicBezTo>
                <a:cubicBezTo>
                  <a:pt x="26" y="179"/>
                  <a:pt x="22" y="174"/>
                  <a:pt x="22" y="170"/>
                </a:cubicBezTo>
                <a:close/>
                <a:moveTo>
                  <a:pt x="83" y="172"/>
                </a:moveTo>
                <a:cubicBezTo>
                  <a:pt x="84" y="173"/>
                  <a:pt x="82" y="175"/>
                  <a:pt x="81" y="175"/>
                </a:cubicBezTo>
                <a:cubicBezTo>
                  <a:pt x="82" y="176"/>
                  <a:pt x="80" y="176"/>
                  <a:pt x="80" y="177"/>
                </a:cubicBezTo>
                <a:cubicBezTo>
                  <a:pt x="79" y="177"/>
                  <a:pt x="80" y="176"/>
                  <a:pt x="79" y="175"/>
                </a:cubicBezTo>
                <a:cubicBezTo>
                  <a:pt x="81" y="174"/>
                  <a:pt x="82" y="173"/>
                  <a:pt x="83" y="172"/>
                </a:cubicBezTo>
                <a:close/>
                <a:moveTo>
                  <a:pt x="169" y="174"/>
                </a:moveTo>
                <a:cubicBezTo>
                  <a:pt x="169" y="175"/>
                  <a:pt x="169" y="174"/>
                  <a:pt x="169" y="174"/>
                </a:cubicBezTo>
                <a:cubicBezTo>
                  <a:pt x="170" y="176"/>
                  <a:pt x="167" y="177"/>
                  <a:pt x="167" y="178"/>
                </a:cubicBezTo>
                <a:cubicBezTo>
                  <a:pt x="165" y="176"/>
                  <a:pt x="168" y="174"/>
                  <a:pt x="170" y="173"/>
                </a:cubicBezTo>
                <a:cubicBezTo>
                  <a:pt x="169" y="174"/>
                  <a:pt x="169" y="174"/>
                  <a:pt x="169" y="174"/>
                </a:cubicBezTo>
                <a:close/>
                <a:moveTo>
                  <a:pt x="124" y="174"/>
                </a:moveTo>
                <a:cubicBezTo>
                  <a:pt x="125" y="174"/>
                  <a:pt x="125" y="174"/>
                  <a:pt x="126" y="174"/>
                </a:cubicBezTo>
                <a:cubicBezTo>
                  <a:pt x="126" y="175"/>
                  <a:pt x="126" y="175"/>
                  <a:pt x="125" y="175"/>
                </a:cubicBezTo>
                <a:cubicBezTo>
                  <a:pt x="125" y="175"/>
                  <a:pt x="124" y="175"/>
                  <a:pt x="124" y="174"/>
                </a:cubicBezTo>
                <a:close/>
                <a:moveTo>
                  <a:pt x="28" y="175"/>
                </a:moveTo>
                <a:cubicBezTo>
                  <a:pt x="29" y="174"/>
                  <a:pt x="30" y="177"/>
                  <a:pt x="30" y="179"/>
                </a:cubicBezTo>
                <a:cubicBezTo>
                  <a:pt x="28" y="177"/>
                  <a:pt x="28" y="177"/>
                  <a:pt x="28" y="175"/>
                </a:cubicBezTo>
                <a:close/>
                <a:moveTo>
                  <a:pt x="119" y="176"/>
                </a:moveTo>
                <a:cubicBezTo>
                  <a:pt x="121" y="178"/>
                  <a:pt x="121" y="177"/>
                  <a:pt x="123" y="178"/>
                </a:cubicBezTo>
                <a:cubicBezTo>
                  <a:pt x="120" y="180"/>
                  <a:pt x="119" y="183"/>
                  <a:pt x="116" y="185"/>
                </a:cubicBezTo>
                <a:cubicBezTo>
                  <a:pt x="116" y="184"/>
                  <a:pt x="116" y="183"/>
                  <a:pt x="115" y="183"/>
                </a:cubicBezTo>
                <a:cubicBezTo>
                  <a:pt x="115" y="181"/>
                  <a:pt x="116" y="183"/>
                  <a:pt x="117" y="183"/>
                </a:cubicBezTo>
                <a:cubicBezTo>
                  <a:pt x="115" y="182"/>
                  <a:pt x="116" y="182"/>
                  <a:pt x="118" y="182"/>
                </a:cubicBezTo>
                <a:cubicBezTo>
                  <a:pt x="117" y="181"/>
                  <a:pt x="119" y="180"/>
                  <a:pt x="120" y="180"/>
                </a:cubicBezTo>
                <a:cubicBezTo>
                  <a:pt x="119" y="178"/>
                  <a:pt x="119" y="180"/>
                  <a:pt x="121" y="179"/>
                </a:cubicBezTo>
                <a:cubicBezTo>
                  <a:pt x="120" y="178"/>
                  <a:pt x="119" y="178"/>
                  <a:pt x="119" y="176"/>
                </a:cubicBezTo>
                <a:close/>
                <a:moveTo>
                  <a:pt x="21" y="178"/>
                </a:moveTo>
                <a:cubicBezTo>
                  <a:pt x="22" y="179"/>
                  <a:pt x="22" y="179"/>
                  <a:pt x="23" y="179"/>
                </a:cubicBezTo>
                <a:cubicBezTo>
                  <a:pt x="23" y="179"/>
                  <a:pt x="23" y="180"/>
                  <a:pt x="23" y="180"/>
                </a:cubicBezTo>
                <a:cubicBezTo>
                  <a:pt x="21" y="181"/>
                  <a:pt x="20" y="176"/>
                  <a:pt x="21" y="178"/>
                </a:cubicBezTo>
                <a:close/>
                <a:moveTo>
                  <a:pt x="164" y="177"/>
                </a:moveTo>
                <a:cubicBezTo>
                  <a:pt x="165" y="177"/>
                  <a:pt x="165" y="177"/>
                  <a:pt x="166" y="177"/>
                </a:cubicBezTo>
                <a:cubicBezTo>
                  <a:pt x="165" y="179"/>
                  <a:pt x="163" y="185"/>
                  <a:pt x="160" y="185"/>
                </a:cubicBezTo>
                <a:cubicBezTo>
                  <a:pt x="160" y="189"/>
                  <a:pt x="155" y="190"/>
                  <a:pt x="154" y="194"/>
                </a:cubicBezTo>
                <a:cubicBezTo>
                  <a:pt x="154" y="192"/>
                  <a:pt x="151" y="194"/>
                  <a:pt x="152" y="195"/>
                </a:cubicBezTo>
                <a:cubicBezTo>
                  <a:pt x="152" y="197"/>
                  <a:pt x="151" y="193"/>
                  <a:pt x="151" y="195"/>
                </a:cubicBezTo>
                <a:cubicBezTo>
                  <a:pt x="150" y="194"/>
                  <a:pt x="152" y="192"/>
                  <a:pt x="153" y="192"/>
                </a:cubicBezTo>
                <a:cubicBezTo>
                  <a:pt x="153" y="191"/>
                  <a:pt x="155" y="189"/>
                  <a:pt x="157" y="188"/>
                </a:cubicBezTo>
                <a:cubicBezTo>
                  <a:pt x="156" y="188"/>
                  <a:pt x="156" y="188"/>
                  <a:pt x="156" y="187"/>
                </a:cubicBezTo>
                <a:cubicBezTo>
                  <a:pt x="156" y="186"/>
                  <a:pt x="157" y="188"/>
                  <a:pt x="158" y="188"/>
                </a:cubicBezTo>
                <a:cubicBezTo>
                  <a:pt x="157" y="186"/>
                  <a:pt x="157" y="186"/>
                  <a:pt x="158" y="185"/>
                </a:cubicBezTo>
                <a:cubicBezTo>
                  <a:pt x="158" y="185"/>
                  <a:pt x="158" y="185"/>
                  <a:pt x="158" y="186"/>
                </a:cubicBezTo>
                <a:cubicBezTo>
                  <a:pt x="160" y="183"/>
                  <a:pt x="163" y="181"/>
                  <a:pt x="164" y="177"/>
                </a:cubicBezTo>
                <a:close/>
                <a:moveTo>
                  <a:pt x="172" y="177"/>
                </a:moveTo>
                <a:cubicBezTo>
                  <a:pt x="173" y="178"/>
                  <a:pt x="173" y="178"/>
                  <a:pt x="172" y="178"/>
                </a:cubicBezTo>
                <a:cubicBezTo>
                  <a:pt x="172" y="180"/>
                  <a:pt x="175" y="178"/>
                  <a:pt x="175" y="179"/>
                </a:cubicBezTo>
                <a:cubicBezTo>
                  <a:pt x="172" y="181"/>
                  <a:pt x="171" y="188"/>
                  <a:pt x="166" y="188"/>
                </a:cubicBezTo>
                <a:cubicBezTo>
                  <a:pt x="167" y="189"/>
                  <a:pt x="167" y="190"/>
                  <a:pt x="165" y="190"/>
                </a:cubicBezTo>
                <a:cubicBezTo>
                  <a:pt x="165" y="190"/>
                  <a:pt x="165" y="191"/>
                  <a:pt x="166" y="191"/>
                </a:cubicBezTo>
                <a:cubicBezTo>
                  <a:pt x="163" y="191"/>
                  <a:pt x="163" y="194"/>
                  <a:pt x="161" y="195"/>
                </a:cubicBezTo>
                <a:cubicBezTo>
                  <a:pt x="164" y="194"/>
                  <a:pt x="161" y="197"/>
                  <a:pt x="160" y="196"/>
                </a:cubicBezTo>
                <a:cubicBezTo>
                  <a:pt x="158" y="200"/>
                  <a:pt x="155" y="201"/>
                  <a:pt x="152" y="203"/>
                </a:cubicBezTo>
                <a:cubicBezTo>
                  <a:pt x="153" y="204"/>
                  <a:pt x="154" y="203"/>
                  <a:pt x="153" y="204"/>
                </a:cubicBezTo>
                <a:cubicBezTo>
                  <a:pt x="152" y="202"/>
                  <a:pt x="152" y="204"/>
                  <a:pt x="150" y="204"/>
                </a:cubicBezTo>
                <a:cubicBezTo>
                  <a:pt x="151" y="205"/>
                  <a:pt x="150" y="207"/>
                  <a:pt x="149" y="208"/>
                </a:cubicBezTo>
                <a:cubicBezTo>
                  <a:pt x="149" y="206"/>
                  <a:pt x="149" y="209"/>
                  <a:pt x="147" y="207"/>
                </a:cubicBezTo>
                <a:cubicBezTo>
                  <a:pt x="147" y="208"/>
                  <a:pt x="148" y="208"/>
                  <a:pt x="148" y="209"/>
                </a:cubicBezTo>
                <a:cubicBezTo>
                  <a:pt x="146" y="208"/>
                  <a:pt x="145" y="210"/>
                  <a:pt x="146" y="211"/>
                </a:cubicBezTo>
                <a:cubicBezTo>
                  <a:pt x="145" y="211"/>
                  <a:pt x="145" y="211"/>
                  <a:pt x="145" y="210"/>
                </a:cubicBezTo>
                <a:cubicBezTo>
                  <a:pt x="140" y="215"/>
                  <a:pt x="136" y="221"/>
                  <a:pt x="129" y="225"/>
                </a:cubicBezTo>
                <a:cubicBezTo>
                  <a:pt x="130" y="228"/>
                  <a:pt x="129" y="225"/>
                  <a:pt x="129" y="228"/>
                </a:cubicBezTo>
                <a:cubicBezTo>
                  <a:pt x="126" y="228"/>
                  <a:pt x="126" y="231"/>
                  <a:pt x="123" y="231"/>
                </a:cubicBezTo>
                <a:cubicBezTo>
                  <a:pt x="131" y="222"/>
                  <a:pt x="142" y="212"/>
                  <a:pt x="149" y="203"/>
                </a:cubicBezTo>
                <a:cubicBezTo>
                  <a:pt x="150" y="203"/>
                  <a:pt x="151" y="203"/>
                  <a:pt x="151" y="203"/>
                </a:cubicBezTo>
                <a:cubicBezTo>
                  <a:pt x="151" y="201"/>
                  <a:pt x="157" y="201"/>
                  <a:pt x="156" y="197"/>
                </a:cubicBezTo>
                <a:cubicBezTo>
                  <a:pt x="157" y="199"/>
                  <a:pt x="156" y="195"/>
                  <a:pt x="159" y="196"/>
                </a:cubicBezTo>
                <a:cubicBezTo>
                  <a:pt x="160" y="189"/>
                  <a:pt x="173" y="187"/>
                  <a:pt x="171" y="179"/>
                </a:cubicBezTo>
                <a:cubicBezTo>
                  <a:pt x="171" y="178"/>
                  <a:pt x="173" y="179"/>
                  <a:pt x="172" y="177"/>
                </a:cubicBezTo>
                <a:close/>
                <a:moveTo>
                  <a:pt x="170" y="179"/>
                </a:moveTo>
                <a:cubicBezTo>
                  <a:pt x="171" y="179"/>
                  <a:pt x="171" y="180"/>
                  <a:pt x="171" y="182"/>
                </a:cubicBezTo>
                <a:cubicBezTo>
                  <a:pt x="171" y="182"/>
                  <a:pt x="171" y="181"/>
                  <a:pt x="171" y="181"/>
                </a:cubicBezTo>
                <a:cubicBezTo>
                  <a:pt x="170" y="181"/>
                  <a:pt x="170" y="181"/>
                  <a:pt x="169" y="181"/>
                </a:cubicBezTo>
                <a:cubicBezTo>
                  <a:pt x="169" y="180"/>
                  <a:pt x="169" y="180"/>
                  <a:pt x="170" y="180"/>
                </a:cubicBezTo>
                <a:cubicBezTo>
                  <a:pt x="170" y="180"/>
                  <a:pt x="170" y="180"/>
                  <a:pt x="170" y="179"/>
                </a:cubicBezTo>
                <a:close/>
                <a:moveTo>
                  <a:pt x="78" y="184"/>
                </a:moveTo>
                <a:cubicBezTo>
                  <a:pt x="78" y="183"/>
                  <a:pt x="78" y="183"/>
                  <a:pt x="78" y="182"/>
                </a:cubicBezTo>
                <a:cubicBezTo>
                  <a:pt x="80" y="183"/>
                  <a:pt x="77" y="185"/>
                  <a:pt x="79" y="186"/>
                </a:cubicBezTo>
                <a:cubicBezTo>
                  <a:pt x="79" y="187"/>
                  <a:pt x="78" y="187"/>
                  <a:pt x="76" y="187"/>
                </a:cubicBezTo>
                <a:cubicBezTo>
                  <a:pt x="76" y="186"/>
                  <a:pt x="78" y="186"/>
                  <a:pt x="77" y="185"/>
                </a:cubicBezTo>
                <a:cubicBezTo>
                  <a:pt x="77" y="185"/>
                  <a:pt x="76" y="185"/>
                  <a:pt x="76" y="187"/>
                </a:cubicBezTo>
                <a:cubicBezTo>
                  <a:pt x="75" y="186"/>
                  <a:pt x="76" y="185"/>
                  <a:pt x="76" y="184"/>
                </a:cubicBezTo>
                <a:cubicBezTo>
                  <a:pt x="77" y="184"/>
                  <a:pt x="77" y="184"/>
                  <a:pt x="78" y="184"/>
                </a:cubicBezTo>
                <a:close/>
                <a:moveTo>
                  <a:pt x="29" y="187"/>
                </a:moveTo>
                <a:cubicBezTo>
                  <a:pt x="30" y="187"/>
                  <a:pt x="31" y="189"/>
                  <a:pt x="30" y="190"/>
                </a:cubicBezTo>
                <a:cubicBezTo>
                  <a:pt x="31" y="190"/>
                  <a:pt x="31" y="190"/>
                  <a:pt x="31" y="189"/>
                </a:cubicBezTo>
                <a:cubicBezTo>
                  <a:pt x="33" y="191"/>
                  <a:pt x="30" y="193"/>
                  <a:pt x="31" y="195"/>
                </a:cubicBezTo>
                <a:cubicBezTo>
                  <a:pt x="30" y="193"/>
                  <a:pt x="28" y="190"/>
                  <a:pt x="29" y="187"/>
                </a:cubicBezTo>
                <a:close/>
                <a:moveTo>
                  <a:pt x="36" y="193"/>
                </a:moveTo>
                <a:cubicBezTo>
                  <a:pt x="35" y="191"/>
                  <a:pt x="39" y="191"/>
                  <a:pt x="37" y="191"/>
                </a:cubicBezTo>
                <a:cubicBezTo>
                  <a:pt x="37" y="189"/>
                  <a:pt x="39" y="190"/>
                  <a:pt x="39" y="192"/>
                </a:cubicBezTo>
                <a:cubicBezTo>
                  <a:pt x="36" y="192"/>
                  <a:pt x="39" y="193"/>
                  <a:pt x="38" y="195"/>
                </a:cubicBezTo>
                <a:cubicBezTo>
                  <a:pt x="38" y="195"/>
                  <a:pt x="39" y="195"/>
                  <a:pt x="39" y="195"/>
                </a:cubicBezTo>
                <a:cubicBezTo>
                  <a:pt x="37" y="196"/>
                  <a:pt x="37" y="193"/>
                  <a:pt x="36" y="193"/>
                </a:cubicBezTo>
                <a:close/>
                <a:moveTo>
                  <a:pt x="148" y="195"/>
                </a:moveTo>
                <a:cubicBezTo>
                  <a:pt x="149" y="195"/>
                  <a:pt x="149" y="195"/>
                  <a:pt x="149" y="196"/>
                </a:cubicBezTo>
                <a:cubicBezTo>
                  <a:pt x="150" y="196"/>
                  <a:pt x="150" y="195"/>
                  <a:pt x="150" y="195"/>
                </a:cubicBezTo>
                <a:cubicBezTo>
                  <a:pt x="151" y="195"/>
                  <a:pt x="150" y="196"/>
                  <a:pt x="149" y="196"/>
                </a:cubicBezTo>
                <a:cubicBezTo>
                  <a:pt x="149" y="197"/>
                  <a:pt x="150" y="197"/>
                  <a:pt x="150" y="197"/>
                </a:cubicBezTo>
                <a:cubicBezTo>
                  <a:pt x="148" y="198"/>
                  <a:pt x="148" y="195"/>
                  <a:pt x="148" y="195"/>
                </a:cubicBezTo>
                <a:close/>
                <a:moveTo>
                  <a:pt x="32" y="197"/>
                </a:moveTo>
                <a:cubicBezTo>
                  <a:pt x="32" y="197"/>
                  <a:pt x="33" y="197"/>
                  <a:pt x="34" y="197"/>
                </a:cubicBezTo>
                <a:cubicBezTo>
                  <a:pt x="34" y="200"/>
                  <a:pt x="36" y="200"/>
                  <a:pt x="36" y="203"/>
                </a:cubicBezTo>
                <a:cubicBezTo>
                  <a:pt x="34" y="201"/>
                  <a:pt x="32" y="200"/>
                  <a:pt x="32" y="197"/>
                </a:cubicBezTo>
                <a:close/>
                <a:moveTo>
                  <a:pt x="148" y="199"/>
                </a:moveTo>
                <a:cubicBezTo>
                  <a:pt x="149" y="200"/>
                  <a:pt x="146" y="200"/>
                  <a:pt x="147" y="199"/>
                </a:cubicBezTo>
                <a:cubicBezTo>
                  <a:pt x="146" y="199"/>
                  <a:pt x="147" y="201"/>
                  <a:pt x="145" y="200"/>
                </a:cubicBezTo>
                <a:cubicBezTo>
                  <a:pt x="145" y="199"/>
                  <a:pt x="146" y="198"/>
                  <a:pt x="147" y="198"/>
                </a:cubicBezTo>
                <a:cubicBezTo>
                  <a:pt x="148" y="198"/>
                  <a:pt x="148" y="199"/>
                  <a:pt x="148" y="199"/>
                </a:cubicBezTo>
                <a:close/>
                <a:moveTo>
                  <a:pt x="102" y="199"/>
                </a:moveTo>
                <a:cubicBezTo>
                  <a:pt x="102" y="198"/>
                  <a:pt x="106" y="198"/>
                  <a:pt x="105" y="200"/>
                </a:cubicBezTo>
                <a:cubicBezTo>
                  <a:pt x="104" y="200"/>
                  <a:pt x="103" y="199"/>
                  <a:pt x="102" y="199"/>
                </a:cubicBezTo>
                <a:close/>
                <a:moveTo>
                  <a:pt x="37" y="199"/>
                </a:moveTo>
                <a:cubicBezTo>
                  <a:pt x="40" y="199"/>
                  <a:pt x="39" y="203"/>
                  <a:pt x="41" y="203"/>
                </a:cubicBezTo>
                <a:cubicBezTo>
                  <a:pt x="42" y="206"/>
                  <a:pt x="44" y="207"/>
                  <a:pt x="44" y="211"/>
                </a:cubicBezTo>
                <a:cubicBezTo>
                  <a:pt x="40" y="207"/>
                  <a:pt x="40" y="204"/>
                  <a:pt x="37" y="199"/>
                </a:cubicBezTo>
                <a:close/>
                <a:moveTo>
                  <a:pt x="144" y="200"/>
                </a:moveTo>
                <a:cubicBezTo>
                  <a:pt x="145" y="201"/>
                  <a:pt x="144" y="202"/>
                  <a:pt x="144" y="201"/>
                </a:cubicBezTo>
                <a:cubicBezTo>
                  <a:pt x="145" y="204"/>
                  <a:pt x="142" y="203"/>
                  <a:pt x="142" y="205"/>
                </a:cubicBezTo>
                <a:cubicBezTo>
                  <a:pt x="140" y="205"/>
                  <a:pt x="141" y="203"/>
                  <a:pt x="142" y="202"/>
                </a:cubicBezTo>
                <a:cubicBezTo>
                  <a:pt x="144" y="204"/>
                  <a:pt x="142" y="201"/>
                  <a:pt x="144" y="200"/>
                </a:cubicBezTo>
                <a:close/>
                <a:moveTo>
                  <a:pt x="138" y="206"/>
                </a:moveTo>
                <a:cubicBezTo>
                  <a:pt x="139" y="206"/>
                  <a:pt x="139" y="207"/>
                  <a:pt x="139" y="208"/>
                </a:cubicBezTo>
                <a:cubicBezTo>
                  <a:pt x="138" y="208"/>
                  <a:pt x="138" y="208"/>
                  <a:pt x="137" y="209"/>
                </a:cubicBezTo>
                <a:cubicBezTo>
                  <a:pt x="136" y="208"/>
                  <a:pt x="138" y="207"/>
                  <a:pt x="138" y="206"/>
                </a:cubicBezTo>
                <a:close/>
                <a:moveTo>
                  <a:pt x="97" y="213"/>
                </a:moveTo>
                <a:cubicBezTo>
                  <a:pt x="97" y="212"/>
                  <a:pt x="97" y="212"/>
                  <a:pt x="97" y="211"/>
                </a:cubicBezTo>
                <a:cubicBezTo>
                  <a:pt x="98" y="212"/>
                  <a:pt x="99" y="213"/>
                  <a:pt x="100" y="213"/>
                </a:cubicBezTo>
                <a:cubicBezTo>
                  <a:pt x="100" y="213"/>
                  <a:pt x="99" y="213"/>
                  <a:pt x="97" y="213"/>
                </a:cubicBezTo>
                <a:close/>
                <a:moveTo>
                  <a:pt x="44" y="211"/>
                </a:moveTo>
                <a:cubicBezTo>
                  <a:pt x="46" y="211"/>
                  <a:pt x="45" y="213"/>
                  <a:pt x="45" y="214"/>
                </a:cubicBezTo>
                <a:cubicBezTo>
                  <a:pt x="44" y="214"/>
                  <a:pt x="44" y="213"/>
                  <a:pt x="44" y="211"/>
                </a:cubicBezTo>
                <a:close/>
                <a:moveTo>
                  <a:pt x="159" y="212"/>
                </a:moveTo>
                <a:cubicBezTo>
                  <a:pt x="159" y="213"/>
                  <a:pt x="158" y="213"/>
                  <a:pt x="159" y="215"/>
                </a:cubicBezTo>
                <a:cubicBezTo>
                  <a:pt x="158" y="214"/>
                  <a:pt x="157" y="214"/>
                  <a:pt x="157" y="216"/>
                </a:cubicBezTo>
                <a:cubicBezTo>
                  <a:pt x="156" y="216"/>
                  <a:pt x="156" y="215"/>
                  <a:pt x="156" y="215"/>
                </a:cubicBezTo>
                <a:cubicBezTo>
                  <a:pt x="157" y="215"/>
                  <a:pt x="157" y="213"/>
                  <a:pt x="159" y="212"/>
                </a:cubicBezTo>
                <a:close/>
                <a:moveTo>
                  <a:pt x="128" y="212"/>
                </a:moveTo>
                <a:cubicBezTo>
                  <a:pt x="130" y="213"/>
                  <a:pt x="128" y="215"/>
                  <a:pt x="126" y="215"/>
                </a:cubicBezTo>
                <a:cubicBezTo>
                  <a:pt x="127" y="214"/>
                  <a:pt x="128" y="214"/>
                  <a:pt x="128" y="212"/>
                </a:cubicBezTo>
                <a:close/>
                <a:moveTo>
                  <a:pt x="156" y="217"/>
                </a:moveTo>
                <a:cubicBezTo>
                  <a:pt x="155" y="217"/>
                  <a:pt x="155" y="218"/>
                  <a:pt x="156" y="218"/>
                </a:cubicBezTo>
                <a:cubicBezTo>
                  <a:pt x="156" y="219"/>
                  <a:pt x="154" y="218"/>
                  <a:pt x="154" y="221"/>
                </a:cubicBezTo>
                <a:cubicBezTo>
                  <a:pt x="154" y="221"/>
                  <a:pt x="153" y="221"/>
                  <a:pt x="153" y="221"/>
                </a:cubicBezTo>
                <a:cubicBezTo>
                  <a:pt x="153" y="220"/>
                  <a:pt x="153" y="220"/>
                  <a:pt x="154" y="220"/>
                </a:cubicBezTo>
                <a:cubicBezTo>
                  <a:pt x="154" y="219"/>
                  <a:pt x="152" y="220"/>
                  <a:pt x="152" y="218"/>
                </a:cubicBezTo>
                <a:cubicBezTo>
                  <a:pt x="153" y="218"/>
                  <a:pt x="153" y="218"/>
                  <a:pt x="154" y="218"/>
                </a:cubicBezTo>
                <a:cubicBezTo>
                  <a:pt x="154" y="217"/>
                  <a:pt x="154" y="217"/>
                  <a:pt x="153" y="217"/>
                </a:cubicBezTo>
                <a:cubicBezTo>
                  <a:pt x="153" y="216"/>
                  <a:pt x="155" y="217"/>
                  <a:pt x="156" y="217"/>
                </a:cubicBezTo>
                <a:close/>
                <a:moveTo>
                  <a:pt x="148" y="224"/>
                </a:moveTo>
                <a:cubicBezTo>
                  <a:pt x="148" y="223"/>
                  <a:pt x="149" y="224"/>
                  <a:pt x="149" y="223"/>
                </a:cubicBezTo>
                <a:cubicBezTo>
                  <a:pt x="149" y="222"/>
                  <a:pt x="148" y="222"/>
                  <a:pt x="148" y="222"/>
                </a:cubicBezTo>
                <a:cubicBezTo>
                  <a:pt x="149" y="221"/>
                  <a:pt x="150" y="221"/>
                  <a:pt x="152" y="221"/>
                </a:cubicBezTo>
                <a:cubicBezTo>
                  <a:pt x="152" y="222"/>
                  <a:pt x="151" y="222"/>
                  <a:pt x="150" y="222"/>
                </a:cubicBezTo>
                <a:cubicBezTo>
                  <a:pt x="150" y="223"/>
                  <a:pt x="151" y="222"/>
                  <a:pt x="152" y="223"/>
                </a:cubicBezTo>
                <a:cubicBezTo>
                  <a:pt x="151" y="224"/>
                  <a:pt x="150" y="224"/>
                  <a:pt x="149" y="223"/>
                </a:cubicBezTo>
                <a:cubicBezTo>
                  <a:pt x="149" y="224"/>
                  <a:pt x="150" y="225"/>
                  <a:pt x="150" y="225"/>
                </a:cubicBezTo>
                <a:cubicBezTo>
                  <a:pt x="150" y="225"/>
                  <a:pt x="150" y="225"/>
                  <a:pt x="150" y="225"/>
                </a:cubicBezTo>
                <a:cubicBezTo>
                  <a:pt x="150" y="225"/>
                  <a:pt x="149" y="225"/>
                  <a:pt x="149" y="225"/>
                </a:cubicBezTo>
                <a:cubicBezTo>
                  <a:pt x="149" y="225"/>
                  <a:pt x="149" y="225"/>
                  <a:pt x="149" y="225"/>
                </a:cubicBezTo>
                <a:cubicBezTo>
                  <a:pt x="149" y="224"/>
                  <a:pt x="149" y="225"/>
                  <a:pt x="148" y="224"/>
                </a:cubicBezTo>
                <a:close/>
                <a:moveTo>
                  <a:pt x="47" y="223"/>
                </a:moveTo>
                <a:cubicBezTo>
                  <a:pt x="48" y="224"/>
                  <a:pt x="48" y="229"/>
                  <a:pt x="50" y="228"/>
                </a:cubicBezTo>
                <a:cubicBezTo>
                  <a:pt x="51" y="230"/>
                  <a:pt x="49" y="230"/>
                  <a:pt x="47" y="230"/>
                </a:cubicBezTo>
                <a:cubicBezTo>
                  <a:pt x="47" y="228"/>
                  <a:pt x="48" y="227"/>
                  <a:pt x="47" y="226"/>
                </a:cubicBezTo>
                <a:cubicBezTo>
                  <a:pt x="47" y="225"/>
                  <a:pt x="47" y="224"/>
                  <a:pt x="47" y="223"/>
                </a:cubicBezTo>
                <a:close/>
                <a:moveTo>
                  <a:pt x="52" y="230"/>
                </a:moveTo>
                <a:cubicBezTo>
                  <a:pt x="51" y="235"/>
                  <a:pt x="57" y="241"/>
                  <a:pt x="57" y="247"/>
                </a:cubicBezTo>
                <a:cubicBezTo>
                  <a:pt x="55" y="246"/>
                  <a:pt x="56" y="244"/>
                  <a:pt x="54" y="245"/>
                </a:cubicBezTo>
                <a:cubicBezTo>
                  <a:pt x="56" y="243"/>
                  <a:pt x="53" y="240"/>
                  <a:pt x="52" y="239"/>
                </a:cubicBezTo>
                <a:cubicBezTo>
                  <a:pt x="53" y="236"/>
                  <a:pt x="48" y="235"/>
                  <a:pt x="50" y="231"/>
                </a:cubicBezTo>
                <a:cubicBezTo>
                  <a:pt x="49" y="231"/>
                  <a:pt x="49" y="232"/>
                  <a:pt x="48" y="232"/>
                </a:cubicBezTo>
                <a:cubicBezTo>
                  <a:pt x="49" y="231"/>
                  <a:pt x="50" y="230"/>
                  <a:pt x="52" y="230"/>
                </a:cubicBezTo>
                <a:close/>
                <a:moveTo>
                  <a:pt x="86" y="226"/>
                </a:moveTo>
                <a:cubicBezTo>
                  <a:pt x="88" y="226"/>
                  <a:pt x="87" y="228"/>
                  <a:pt x="86" y="228"/>
                </a:cubicBezTo>
                <a:cubicBezTo>
                  <a:pt x="85" y="228"/>
                  <a:pt x="86" y="226"/>
                  <a:pt x="86" y="226"/>
                </a:cubicBezTo>
                <a:close/>
                <a:moveTo>
                  <a:pt x="124" y="232"/>
                </a:moveTo>
                <a:cubicBezTo>
                  <a:pt x="123" y="233"/>
                  <a:pt x="121" y="234"/>
                  <a:pt x="122" y="235"/>
                </a:cubicBezTo>
                <a:cubicBezTo>
                  <a:pt x="121" y="236"/>
                  <a:pt x="120" y="236"/>
                  <a:pt x="119" y="235"/>
                </a:cubicBezTo>
                <a:cubicBezTo>
                  <a:pt x="120" y="234"/>
                  <a:pt x="122" y="233"/>
                  <a:pt x="124" y="232"/>
                </a:cubicBezTo>
                <a:close/>
                <a:moveTo>
                  <a:pt x="120" y="235"/>
                </a:moveTo>
                <a:cubicBezTo>
                  <a:pt x="120" y="236"/>
                  <a:pt x="120" y="236"/>
                  <a:pt x="120" y="236"/>
                </a:cubicBezTo>
                <a:cubicBezTo>
                  <a:pt x="117" y="237"/>
                  <a:pt x="119" y="239"/>
                  <a:pt x="116" y="239"/>
                </a:cubicBezTo>
                <a:cubicBezTo>
                  <a:pt x="118" y="238"/>
                  <a:pt x="118" y="236"/>
                  <a:pt x="120" y="235"/>
                </a:cubicBezTo>
                <a:close/>
                <a:moveTo>
                  <a:pt x="70" y="241"/>
                </a:moveTo>
                <a:cubicBezTo>
                  <a:pt x="71" y="242"/>
                  <a:pt x="72" y="240"/>
                  <a:pt x="73" y="241"/>
                </a:cubicBezTo>
                <a:cubicBezTo>
                  <a:pt x="73" y="242"/>
                  <a:pt x="71" y="242"/>
                  <a:pt x="71" y="243"/>
                </a:cubicBezTo>
                <a:cubicBezTo>
                  <a:pt x="70" y="243"/>
                  <a:pt x="70" y="242"/>
                  <a:pt x="70" y="241"/>
                </a:cubicBezTo>
                <a:close/>
                <a:moveTo>
                  <a:pt x="112" y="244"/>
                </a:moveTo>
                <a:cubicBezTo>
                  <a:pt x="111" y="245"/>
                  <a:pt x="109" y="246"/>
                  <a:pt x="109" y="247"/>
                </a:cubicBezTo>
                <a:cubicBezTo>
                  <a:pt x="108" y="247"/>
                  <a:pt x="110" y="246"/>
                  <a:pt x="109" y="244"/>
                </a:cubicBezTo>
                <a:cubicBezTo>
                  <a:pt x="110" y="245"/>
                  <a:pt x="110" y="243"/>
                  <a:pt x="112" y="244"/>
                </a:cubicBezTo>
                <a:close/>
                <a:moveTo>
                  <a:pt x="68" y="246"/>
                </a:moveTo>
                <a:cubicBezTo>
                  <a:pt x="66" y="247"/>
                  <a:pt x="68" y="249"/>
                  <a:pt x="65" y="249"/>
                </a:cubicBezTo>
                <a:cubicBezTo>
                  <a:pt x="66" y="248"/>
                  <a:pt x="66" y="246"/>
                  <a:pt x="68" y="246"/>
                </a:cubicBezTo>
                <a:close/>
                <a:moveTo>
                  <a:pt x="130" y="246"/>
                </a:moveTo>
                <a:cubicBezTo>
                  <a:pt x="132" y="247"/>
                  <a:pt x="129" y="250"/>
                  <a:pt x="128" y="249"/>
                </a:cubicBezTo>
                <a:cubicBezTo>
                  <a:pt x="129" y="248"/>
                  <a:pt x="130" y="247"/>
                  <a:pt x="130" y="246"/>
                </a:cubicBezTo>
                <a:close/>
                <a:moveTo>
                  <a:pt x="59" y="248"/>
                </a:moveTo>
                <a:cubicBezTo>
                  <a:pt x="62" y="250"/>
                  <a:pt x="61" y="252"/>
                  <a:pt x="63" y="253"/>
                </a:cubicBezTo>
                <a:cubicBezTo>
                  <a:pt x="60" y="256"/>
                  <a:pt x="66" y="260"/>
                  <a:pt x="65" y="262"/>
                </a:cubicBezTo>
                <a:cubicBezTo>
                  <a:pt x="64" y="262"/>
                  <a:pt x="65" y="261"/>
                  <a:pt x="64" y="260"/>
                </a:cubicBezTo>
                <a:cubicBezTo>
                  <a:pt x="63" y="261"/>
                  <a:pt x="64" y="261"/>
                  <a:pt x="64" y="261"/>
                </a:cubicBezTo>
                <a:cubicBezTo>
                  <a:pt x="63" y="263"/>
                  <a:pt x="61" y="259"/>
                  <a:pt x="63" y="259"/>
                </a:cubicBezTo>
                <a:cubicBezTo>
                  <a:pt x="61" y="257"/>
                  <a:pt x="63" y="256"/>
                  <a:pt x="60" y="255"/>
                </a:cubicBezTo>
                <a:cubicBezTo>
                  <a:pt x="62" y="254"/>
                  <a:pt x="58" y="250"/>
                  <a:pt x="59" y="248"/>
                </a:cubicBezTo>
                <a:close/>
                <a:moveTo>
                  <a:pt x="67" y="251"/>
                </a:moveTo>
                <a:cubicBezTo>
                  <a:pt x="67" y="251"/>
                  <a:pt x="68" y="251"/>
                  <a:pt x="68" y="251"/>
                </a:cubicBezTo>
                <a:cubicBezTo>
                  <a:pt x="68" y="253"/>
                  <a:pt x="69" y="254"/>
                  <a:pt x="69" y="256"/>
                </a:cubicBezTo>
                <a:cubicBezTo>
                  <a:pt x="68" y="255"/>
                  <a:pt x="68" y="253"/>
                  <a:pt x="66" y="253"/>
                </a:cubicBezTo>
                <a:cubicBezTo>
                  <a:pt x="67" y="252"/>
                  <a:pt x="67" y="252"/>
                  <a:pt x="67" y="251"/>
                </a:cubicBezTo>
                <a:close/>
                <a:moveTo>
                  <a:pt x="70" y="256"/>
                </a:moveTo>
                <a:cubicBezTo>
                  <a:pt x="71" y="256"/>
                  <a:pt x="70" y="258"/>
                  <a:pt x="71" y="259"/>
                </a:cubicBezTo>
                <a:cubicBezTo>
                  <a:pt x="70" y="261"/>
                  <a:pt x="69" y="256"/>
                  <a:pt x="70" y="256"/>
                </a:cubicBezTo>
                <a:close/>
                <a:moveTo>
                  <a:pt x="89" y="262"/>
                </a:moveTo>
                <a:cubicBezTo>
                  <a:pt x="90" y="264"/>
                  <a:pt x="89" y="264"/>
                  <a:pt x="89" y="265"/>
                </a:cubicBezTo>
                <a:cubicBezTo>
                  <a:pt x="88" y="265"/>
                  <a:pt x="87" y="262"/>
                  <a:pt x="89" y="262"/>
                </a:cubicBezTo>
                <a:close/>
                <a:moveTo>
                  <a:pt x="67" y="264"/>
                </a:moveTo>
                <a:cubicBezTo>
                  <a:pt x="67" y="264"/>
                  <a:pt x="68" y="264"/>
                  <a:pt x="68" y="264"/>
                </a:cubicBezTo>
                <a:cubicBezTo>
                  <a:pt x="69" y="269"/>
                  <a:pt x="70" y="271"/>
                  <a:pt x="71" y="277"/>
                </a:cubicBezTo>
                <a:cubicBezTo>
                  <a:pt x="67" y="274"/>
                  <a:pt x="68" y="269"/>
                  <a:pt x="67" y="264"/>
                </a:cubicBezTo>
                <a:close/>
                <a:moveTo>
                  <a:pt x="85" y="267"/>
                </a:moveTo>
                <a:cubicBezTo>
                  <a:pt x="86" y="269"/>
                  <a:pt x="82" y="269"/>
                  <a:pt x="83" y="272"/>
                </a:cubicBezTo>
                <a:cubicBezTo>
                  <a:pt x="81" y="272"/>
                  <a:pt x="81" y="272"/>
                  <a:pt x="79" y="273"/>
                </a:cubicBezTo>
                <a:cubicBezTo>
                  <a:pt x="81" y="271"/>
                  <a:pt x="83" y="269"/>
                  <a:pt x="85" y="267"/>
                </a:cubicBezTo>
                <a:close/>
                <a:moveTo>
                  <a:pt x="87" y="264"/>
                </a:moveTo>
                <a:cubicBezTo>
                  <a:pt x="88" y="264"/>
                  <a:pt x="87" y="265"/>
                  <a:pt x="87" y="265"/>
                </a:cubicBezTo>
                <a:cubicBezTo>
                  <a:pt x="87" y="265"/>
                  <a:pt x="87" y="266"/>
                  <a:pt x="88" y="266"/>
                </a:cubicBezTo>
                <a:cubicBezTo>
                  <a:pt x="87" y="266"/>
                  <a:pt x="87" y="267"/>
                  <a:pt x="85" y="267"/>
                </a:cubicBezTo>
                <a:cubicBezTo>
                  <a:pt x="85" y="266"/>
                  <a:pt x="87" y="265"/>
                  <a:pt x="86" y="265"/>
                </a:cubicBezTo>
                <a:cubicBezTo>
                  <a:pt x="86" y="264"/>
                  <a:pt x="87" y="264"/>
                  <a:pt x="87" y="265"/>
                </a:cubicBezTo>
                <a:cubicBezTo>
                  <a:pt x="87" y="265"/>
                  <a:pt x="87" y="265"/>
                  <a:pt x="87" y="264"/>
                </a:cubicBezTo>
                <a:close/>
                <a:moveTo>
                  <a:pt x="106" y="280"/>
                </a:moveTo>
                <a:cubicBezTo>
                  <a:pt x="107" y="280"/>
                  <a:pt x="107" y="280"/>
                  <a:pt x="107" y="282"/>
                </a:cubicBezTo>
                <a:cubicBezTo>
                  <a:pt x="106" y="281"/>
                  <a:pt x="106" y="282"/>
                  <a:pt x="105" y="282"/>
                </a:cubicBezTo>
                <a:cubicBezTo>
                  <a:pt x="104" y="281"/>
                  <a:pt x="106" y="281"/>
                  <a:pt x="106" y="280"/>
                </a:cubicBezTo>
                <a:close/>
                <a:moveTo>
                  <a:pt x="93" y="290"/>
                </a:moveTo>
                <a:cubicBezTo>
                  <a:pt x="95" y="289"/>
                  <a:pt x="94" y="287"/>
                  <a:pt x="94" y="285"/>
                </a:cubicBezTo>
                <a:cubicBezTo>
                  <a:pt x="97" y="286"/>
                  <a:pt x="96" y="284"/>
                  <a:pt x="97" y="284"/>
                </a:cubicBezTo>
                <a:cubicBezTo>
                  <a:pt x="97" y="285"/>
                  <a:pt x="97" y="285"/>
                  <a:pt x="97" y="285"/>
                </a:cubicBezTo>
                <a:cubicBezTo>
                  <a:pt x="97" y="285"/>
                  <a:pt x="98" y="285"/>
                  <a:pt x="98" y="283"/>
                </a:cubicBezTo>
                <a:cubicBezTo>
                  <a:pt x="100" y="284"/>
                  <a:pt x="101" y="281"/>
                  <a:pt x="101" y="280"/>
                </a:cubicBezTo>
                <a:cubicBezTo>
                  <a:pt x="102" y="280"/>
                  <a:pt x="102" y="280"/>
                  <a:pt x="103" y="280"/>
                </a:cubicBezTo>
                <a:cubicBezTo>
                  <a:pt x="101" y="283"/>
                  <a:pt x="99" y="286"/>
                  <a:pt x="95" y="287"/>
                </a:cubicBezTo>
                <a:cubicBezTo>
                  <a:pt x="95" y="288"/>
                  <a:pt x="96" y="288"/>
                  <a:pt x="96" y="287"/>
                </a:cubicBezTo>
                <a:cubicBezTo>
                  <a:pt x="97" y="290"/>
                  <a:pt x="94" y="289"/>
                  <a:pt x="92" y="291"/>
                </a:cubicBezTo>
                <a:cubicBezTo>
                  <a:pt x="90" y="293"/>
                  <a:pt x="91" y="298"/>
                  <a:pt x="86" y="296"/>
                </a:cubicBezTo>
                <a:cubicBezTo>
                  <a:pt x="86" y="296"/>
                  <a:pt x="88" y="296"/>
                  <a:pt x="88" y="294"/>
                </a:cubicBezTo>
                <a:cubicBezTo>
                  <a:pt x="88" y="294"/>
                  <a:pt x="89" y="294"/>
                  <a:pt x="89" y="294"/>
                </a:cubicBezTo>
                <a:cubicBezTo>
                  <a:pt x="89" y="291"/>
                  <a:pt x="93" y="291"/>
                  <a:pt x="93" y="288"/>
                </a:cubicBezTo>
                <a:cubicBezTo>
                  <a:pt x="95" y="289"/>
                  <a:pt x="93" y="288"/>
                  <a:pt x="93" y="290"/>
                </a:cubicBezTo>
                <a:close/>
                <a:moveTo>
                  <a:pt x="76" y="294"/>
                </a:moveTo>
                <a:cubicBezTo>
                  <a:pt x="75" y="296"/>
                  <a:pt x="75" y="294"/>
                  <a:pt x="74" y="294"/>
                </a:cubicBezTo>
                <a:cubicBezTo>
                  <a:pt x="75" y="297"/>
                  <a:pt x="73" y="302"/>
                  <a:pt x="73" y="307"/>
                </a:cubicBezTo>
                <a:cubicBezTo>
                  <a:pt x="70" y="305"/>
                  <a:pt x="73" y="300"/>
                  <a:pt x="71" y="298"/>
                </a:cubicBezTo>
                <a:cubicBezTo>
                  <a:pt x="73" y="297"/>
                  <a:pt x="71" y="293"/>
                  <a:pt x="72" y="292"/>
                </a:cubicBezTo>
                <a:cubicBezTo>
                  <a:pt x="72" y="292"/>
                  <a:pt x="71" y="292"/>
                  <a:pt x="71" y="293"/>
                </a:cubicBezTo>
                <a:cubicBezTo>
                  <a:pt x="70" y="290"/>
                  <a:pt x="74" y="287"/>
                  <a:pt x="72" y="285"/>
                </a:cubicBezTo>
                <a:cubicBezTo>
                  <a:pt x="73" y="284"/>
                  <a:pt x="74" y="283"/>
                  <a:pt x="76" y="284"/>
                </a:cubicBezTo>
                <a:cubicBezTo>
                  <a:pt x="75" y="284"/>
                  <a:pt x="74" y="285"/>
                  <a:pt x="75" y="285"/>
                </a:cubicBezTo>
                <a:cubicBezTo>
                  <a:pt x="75" y="286"/>
                  <a:pt x="73" y="285"/>
                  <a:pt x="74" y="286"/>
                </a:cubicBezTo>
                <a:cubicBezTo>
                  <a:pt x="74" y="287"/>
                  <a:pt x="74" y="286"/>
                  <a:pt x="75" y="287"/>
                </a:cubicBezTo>
                <a:cubicBezTo>
                  <a:pt x="74" y="286"/>
                  <a:pt x="72" y="295"/>
                  <a:pt x="76" y="294"/>
                </a:cubicBezTo>
                <a:close/>
                <a:moveTo>
                  <a:pt x="66" y="285"/>
                </a:moveTo>
                <a:cubicBezTo>
                  <a:pt x="67" y="285"/>
                  <a:pt x="67" y="286"/>
                  <a:pt x="69" y="285"/>
                </a:cubicBezTo>
                <a:cubicBezTo>
                  <a:pt x="68" y="286"/>
                  <a:pt x="68" y="288"/>
                  <a:pt x="68" y="290"/>
                </a:cubicBezTo>
                <a:cubicBezTo>
                  <a:pt x="67" y="289"/>
                  <a:pt x="68" y="286"/>
                  <a:pt x="66" y="285"/>
                </a:cubicBezTo>
                <a:close/>
                <a:moveTo>
                  <a:pt x="67" y="290"/>
                </a:moveTo>
                <a:cubicBezTo>
                  <a:pt x="68" y="290"/>
                  <a:pt x="68" y="290"/>
                  <a:pt x="69" y="290"/>
                </a:cubicBezTo>
                <a:cubicBezTo>
                  <a:pt x="69" y="291"/>
                  <a:pt x="69" y="293"/>
                  <a:pt x="68" y="293"/>
                </a:cubicBezTo>
                <a:cubicBezTo>
                  <a:pt x="67" y="293"/>
                  <a:pt x="68" y="291"/>
                  <a:pt x="68" y="291"/>
                </a:cubicBezTo>
                <a:cubicBezTo>
                  <a:pt x="68" y="291"/>
                  <a:pt x="67" y="291"/>
                  <a:pt x="67" y="290"/>
                </a:cubicBezTo>
                <a:close/>
                <a:moveTo>
                  <a:pt x="87" y="299"/>
                </a:moveTo>
                <a:cubicBezTo>
                  <a:pt x="87" y="302"/>
                  <a:pt x="83" y="304"/>
                  <a:pt x="81" y="307"/>
                </a:cubicBezTo>
                <a:cubicBezTo>
                  <a:pt x="79" y="308"/>
                  <a:pt x="76" y="312"/>
                  <a:pt x="75" y="314"/>
                </a:cubicBezTo>
                <a:cubicBezTo>
                  <a:pt x="75" y="308"/>
                  <a:pt x="83" y="305"/>
                  <a:pt x="87" y="299"/>
                </a:cubicBezTo>
                <a:close/>
                <a:moveTo>
                  <a:pt x="82" y="302"/>
                </a:moveTo>
                <a:cubicBezTo>
                  <a:pt x="82" y="302"/>
                  <a:pt x="82" y="302"/>
                  <a:pt x="82" y="302"/>
                </a:cubicBezTo>
                <a:cubicBezTo>
                  <a:pt x="84" y="302"/>
                  <a:pt x="82" y="303"/>
                  <a:pt x="81" y="303"/>
                </a:cubicBezTo>
                <a:cubicBezTo>
                  <a:pt x="82" y="302"/>
                  <a:pt x="82" y="300"/>
                  <a:pt x="83" y="300"/>
                </a:cubicBezTo>
                <a:cubicBezTo>
                  <a:pt x="84" y="301"/>
                  <a:pt x="82" y="301"/>
                  <a:pt x="82" y="302"/>
                </a:cubicBezTo>
                <a:close/>
                <a:moveTo>
                  <a:pt x="76" y="304"/>
                </a:moveTo>
                <a:cubicBezTo>
                  <a:pt x="77" y="302"/>
                  <a:pt x="79" y="305"/>
                  <a:pt x="79" y="303"/>
                </a:cubicBezTo>
                <a:cubicBezTo>
                  <a:pt x="81" y="303"/>
                  <a:pt x="80" y="305"/>
                  <a:pt x="78" y="305"/>
                </a:cubicBezTo>
                <a:cubicBezTo>
                  <a:pt x="78" y="304"/>
                  <a:pt x="77" y="304"/>
                  <a:pt x="76" y="304"/>
                </a:cubicBezTo>
                <a:close/>
                <a:moveTo>
                  <a:pt x="173" y="69"/>
                </a:moveTo>
                <a:cubicBezTo>
                  <a:pt x="173" y="66"/>
                  <a:pt x="175" y="70"/>
                  <a:pt x="175" y="70"/>
                </a:cubicBezTo>
                <a:cubicBezTo>
                  <a:pt x="175" y="69"/>
                  <a:pt x="177" y="70"/>
                  <a:pt x="177" y="69"/>
                </a:cubicBezTo>
                <a:cubicBezTo>
                  <a:pt x="174" y="70"/>
                  <a:pt x="175" y="67"/>
                  <a:pt x="173" y="67"/>
                </a:cubicBezTo>
                <a:cubicBezTo>
                  <a:pt x="173" y="67"/>
                  <a:pt x="172" y="69"/>
                  <a:pt x="173" y="69"/>
                </a:cubicBezTo>
                <a:close/>
                <a:moveTo>
                  <a:pt x="115" y="49"/>
                </a:moveTo>
                <a:cubicBezTo>
                  <a:pt x="116" y="48"/>
                  <a:pt x="118" y="46"/>
                  <a:pt x="118" y="45"/>
                </a:cubicBezTo>
                <a:cubicBezTo>
                  <a:pt x="118" y="46"/>
                  <a:pt x="117" y="43"/>
                  <a:pt x="116" y="45"/>
                </a:cubicBezTo>
                <a:cubicBezTo>
                  <a:pt x="117" y="46"/>
                  <a:pt x="114" y="47"/>
                  <a:pt x="115" y="49"/>
                </a:cubicBezTo>
                <a:close/>
                <a:moveTo>
                  <a:pt x="71" y="77"/>
                </a:moveTo>
                <a:cubicBezTo>
                  <a:pt x="72" y="74"/>
                  <a:pt x="70" y="77"/>
                  <a:pt x="70" y="76"/>
                </a:cubicBezTo>
                <a:cubicBezTo>
                  <a:pt x="71" y="74"/>
                  <a:pt x="72" y="74"/>
                  <a:pt x="73" y="73"/>
                </a:cubicBezTo>
                <a:cubicBezTo>
                  <a:pt x="71" y="73"/>
                  <a:pt x="68" y="76"/>
                  <a:pt x="71" y="77"/>
                </a:cubicBezTo>
                <a:close/>
                <a:moveTo>
                  <a:pt x="34" y="120"/>
                </a:moveTo>
                <a:cubicBezTo>
                  <a:pt x="34" y="120"/>
                  <a:pt x="35" y="120"/>
                  <a:pt x="36" y="120"/>
                </a:cubicBezTo>
                <a:cubicBezTo>
                  <a:pt x="36" y="118"/>
                  <a:pt x="37" y="117"/>
                  <a:pt x="38" y="116"/>
                </a:cubicBezTo>
                <a:cubicBezTo>
                  <a:pt x="36" y="117"/>
                  <a:pt x="36" y="119"/>
                  <a:pt x="34" y="120"/>
                </a:cubicBezTo>
                <a:close/>
                <a:moveTo>
                  <a:pt x="25" y="132"/>
                </a:moveTo>
                <a:cubicBezTo>
                  <a:pt x="25" y="130"/>
                  <a:pt x="28" y="130"/>
                  <a:pt x="27" y="128"/>
                </a:cubicBezTo>
                <a:cubicBezTo>
                  <a:pt x="27" y="129"/>
                  <a:pt x="26" y="130"/>
                  <a:pt x="25" y="129"/>
                </a:cubicBezTo>
                <a:cubicBezTo>
                  <a:pt x="26" y="131"/>
                  <a:pt x="24" y="131"/>
                  <a:pt x="25" y="132"/>
                </a:cubicBezTo>
                <a:close/>
                <a:moveTo>
                  <a:pt x="58" y="161"/>
                </a:moveTo>
                <a:cubicBezTo>
                  <a:pt x="58" y="160"/>
                  <a:pt x="61" y="159"/>
                  <a:pt x="59" y="158"/>
                </a:cubicBezTo>
                <a:cubicBezTo>
                  <a:pt x="58" y="159"/>
                  <a:pt x="57" y="161"/>
                  <a:pt x="57" y="163"/>
                </a:cubicBezTo>
                <a:cubicBezTo>
                  <a:pt x="57" y="162"/>
                  <a:pt x="57" y="161"/>
                  <a:pt x="56" y="162"/>
                </a:cubicBezTo>
                <a:cubicBezTo>
                  <a:pt x="54" y="165"/>
                  <a:pt x="51" y="168"/>
                  <a:pt x="51" y="171"/>
                </a:cubicBezTo>
                <a:cubicBezTo>
                  <a:pt x="50" y="171"/>
                  <a:pt x="50" y="169"/>
                  <a:pt x="50" y="170"/>
                </a:cubicBezTo>
                <a:cubicBezTo>
                  <a:pt x="51" y="171"/>
                  <a:pt x="49" y="174"/>
                  <a:pt x="48" y="173"/>
                </a:cubicBezTo>
                <a:cubicBezTo>
                  <a:pt x="49" y="173"/>
                  <a:pt x="50" y="172"/>
                  <a:pt x="50" y="171"/>
                </a:cubicBezTo>
                <a:cubicBezTo>
                  <a:pt x="48" y="172"/>
                  <a:pt x="48" y="173"/>
                  <a:pt x="47" y="174"/>
                </a:cubicBezTo>
                <a:cubicBezTo>
                  <a:pt x="48" y="174"/>
                  <a:pt x="48" y="173"/>
                  <a:pt x="49" y="174"/>
                </a:cubicBezTo>
                <a:cubicBezTo>
                  <a:pt x="47" y="175"/>
                  <a:pt x="47" y="176"/>
                  <a:pt x="46" y="175"/>
                </a:cubicBezTo>
                <a:cubicBezTo>
                  <a:pt x="46" y="176"/>
                  <a:pt x="46" y="176"/>
                  <a:pt x="45" y="176"/>
                </a:cubicBezTo>
                <a:cubicBezTo>
                  <a:pt x="46" y="176"/>
                  <a:pt x="46" y="177"/>
                  <a:pt x="46" y="177"/>
                </a:cubicBezTo>
                <a:cubicBezTo>
                  <a:pt x="53" y="171"/>
                  <a:pt x="58" y="163"/>
                  <a:pt x="64" y="156"/>
                </a:cubicBezTo>
                <a:cubicBezTo>
                  <a:pt x="63" y="156"/>
                  <a:pt x="61" y="155"/>
                  <a:pt x="61" y="156"/>
                </a:cubicBezTo>
                <a:cubicBezTo>
                  <a:pt x="60" y="156"/>
                  <a:pt x="61" y="161"/>
                  <a:pt x="58" y="161"/>
                </a:cubicBezTo>
                <a:close/>
                <a:moveTo>
                  <a:pt x="6" y="170"/>
                </a:moveTo>
                <a:cubicBezTo>
                  <a:pt x="8" y="170"/>
                  <a:pt x="6" y="173"/>
                  <a:pt x="8" y="172"/>
                </a:cubicBezTo>
                <a:cubicBezTo>
                  <a:pt x="8" y="172"/>
                  <a:pt x="9" y="169"/>
                  <a:pt x="8" y="169"/>
                </a:cubicBezTo>
                <a:cubicBezTo>
                  <a:pt x="8" y="170"/>
                  <a:pt x="6" y="169"/>
                  <a:pt x="6" y="170"/>
                </a:cubicBezTo>
                <a:close/>
                <a:moveTo>
                  <a:pt x="40" y="186"/>
                </a:moveTo>
                <a:cubicBezTo>
                  <a:pt x="42" y="183"/>
                  <a:pt x="44" y="181"/>
                  <a:pt x="46" y="178"/>
                </a:cubicBezTo>
                <a:cubicBezTo>
                  <a:pt x="44" y="179"/>
                  <a:pt x="42" y="184"/>
                  <a:pt x="41" y="181"/>
                </a:cubicBezTo>
                <a:cubicBezTo>
                  <a:pt x="40" y="182"/>
                  <a:pt x="39" y="184"/>
                  <a:pt x="40" y="186"/>
                </a:cubicBezTo>
                <a:close/>
                <a:moveTo>
                  <a:pt x="97" y="206"/>
                </a:moveTo>
                <a:cubicBezTo>
                  <a:pt x="96" y="206"/>
                  <a:pt x="95" y="206"/>
                  <a:pt x="95" y="207"/>
                </a:cubicBezTo>
                <a:cubicBezTo>
                  <a:pt x="96" y="208"/>
                  <a:pt x="94" y="209"/>
                  <a:pt x="93" y="208"/>
                </a:cubicBezTo>
                <a:cubicBezTo>
                  <a:pt x="94" y="209"/>
                  <a:pt x="94" y="210"/>
                  <a:pt x="94" y="211"/>
                </a:cubicBezTo>
                <a:cubicBezTo>
                  <a:pt x="94" y="208"/>
                  <a:pt x="95" y="210"/>
                  <a:pt x="97" y="208"/>
                </a:cubicBezTo>
                <a:cubicBezTo>
                  <a:pt x="96" y="208"/>
                  <a:pt x="96" y="208"/>
                  <a:pt x="97" y="207"/>
                </a:cubicBezTo>
                <a:cubicBezTo>
                  <a:pt x="96" y="207"/>
                  <a:pt x="95" y="207"/>
                  <a:pt x="95" y="207"/>
                </a:cubicBezTo>
                <a:cubicBezTo>
                  <a:pt x="96" y="207"/>
                  <a:pt x="97" y="207"/>
                  <a:pt x="97" y="206"/>
                </a:cubicBezTo>
                <a:close/>
                <a:moveTo>
                  <a:pt x="86" y="221"/>
                </a:moveTo>
                <a:cubicBezTo>
                  <a:pt x="86" y="220"/>
                  <a:pt x="85" y="220"/>
                  <a:pt x="85" y="219"/>
                </a:cubicBezTo>
                <a:cubicBezTo>
                  <a:pt x="87" y="217"/>
                  <a:pt x="88" y="216"/>
                  <a:pt x="90" y="216"/>
                </a:cubicBezTo>
                <a:cubicBezTo>
                  <a:pt x="89" y="214"/>
                  <a:pt x="89" y="214"/>
                  <a:pt x="90" y="213"/>
                </a:cubicBezTo>
                <a:cubicBezTo>
                  <a:pt x="88" y="214"/>
                  <a:pt x="84" y="218"/>
                  <a:pt x="86" y="221"/>
                </a:cubicBezTo>
                <a:close/>
                <a:moveTo>
                  <a:pt x="152" y="229"/>
                </a:moveTo>
                <a:cubicBezTo>
                  <a:pt x="152" y="229"/>
                  <a:pt x="152" y="228"/>
                  <a:pt x="152" y="228"/>
                </a:cubicBezTo>
                <a:cubicBezTo>
                  <a:pt x="153" y="228"/>
                  <a:pt x="154" y="228"/>
                  <a:pt x="154" y="227"/>
                </a:cubicBezTo>
                <a:cubicBezTo>
                  <a:pt x="152" y="225"/>
                  <a:pt x="158" y="224"/>
                  <a:pt x="157" y="223"/>
                </a:cubicBezTo>
                <a:cubicBezTo>
                  <a:pt x="157" y="224"/>
                  <a:pt x="155" y="223"/>
                  <a:pt x="155" y="223"/>
                </a:cubicBezTo>
                <a:cubicBezTo>
                  <a:pt x="154" y="225"/>
                  <a:pt x="151" y="227"/>
                  <a:pt x="152" y="229"/>
                </a:cubicBezTo>
                <a:close/>
                <a:moveTo>
                  <a:pt x="77" y="231"/>
                </a:moveTo>
                <a:cubicBezTo>
                  <a:pt x="77" y="230"/>
                  <a:pt x="76" y="231"/>
                  <a:pt x="76" y="232"/>
                </a:cubicBezTo>
                <a:cubicBezTo>
                  <a:pt x="78" y="232"/>
                  <a:pt x="80" y="230"/>
                  <a:pt x="79" y="228"/>
                </a:cubicBezTo>
                <a:cubicBezTo>
                  <a:pt x="78" y="229"/>
                  <a:pt x="78" y="230"/>
                  <a:pt x="77" y="231"/>
                </a:cubicBezTo>
                <a:close/>
                <a:moveTo>
                  <a:pt x="149" y="234"/>
                </a:moveTo>
                <a:cubicBezTo>
                  <a:pt x="149" y="233"/>
                  <a:pt x="150" y="232"/>
                  <a:pt x="150" y="231"/>
                </a:cubicBezTo>
                <a:cubicBezTo>
                  <a:pt x="150" y="231"/>
                  <a:pt x="149" y="231"/>
                  <a:pt x="149" y="231"/>
                </a:cubicBezTo>
                <a:cubicBezTo>
                  <a:pt x="149" y="231"/>
                  <a:pt x="148" y="231"/>
                  <a:pt x="148" y="232"/>
                </a:cubicBezTo>
                <a:cubicBezTo>
                  <a:pt x="150" y="232"/>
                  <a:pt x="147" y="234"/>
                  <a:pt x="148" y="234"/>
                </a:cubicBezTo>
                <a:cubicBezTo>
                  <a:pt x="149" y="233"/>
                  <a:pt x="149" y="233"/>
                  <a:pt x="149" y="233"/>
                </a:cubicBezTo>
                <a:cubicBezTo>
                  <a:pt x="149" y="234"/>
                  <a:pt x="151" y="234"/>
                  <a:pt x="149" y="234"/>
                </a:cubicBezTo>
                <a:close/>
                <a:moveTo>
                  <a:pt x="93" y="248"/>
                </a:moveTo>
                <a:cubicBezTo>
                  <a:pt x="95" y="250"/>
                  <a:pt x="91" y="251"/>
                  <a:pt x="90" y="251"/>
                </a:cubicBezTo>
                <a:cubicBezTo>
                  <a:pt x="93" y="253"/>
                  <a:pt x="96" y="247"/>
                  <a:pt x="93" y="248"/>
                </a:cubicBezTo>
                <a:close/>
                <a:moveTo>
                  <a:pt x="87" y="256"/>
                </a:moveTo>
                <a:cubicBezTo>
                  <a:pt x="88" y="255"/>
                  <a:pt x="91" y="254"/>
                  <a:pt x="90" y="252"/>
                </a:cubicBezTo>
                <a:cubicBezTo>
                  <a:pt x="89" y="254"/>
                  <a:pt x="87" y="255"/>
                  <a:pt x="87" y="256"/>
                </a:cubicBezTo>
                <a:close/>
                <a:moveTo>
                  <a:pt x="118" y="270"/>
                </a:moveTo>
                <a:cubicBezTo>
                  <a:pt x="121" y="267"/>
                  <a:pt x="122" y="264"/>
                  <a:pt x="125" y="262"/>
                </a:cubicBezTo>
                <a:cubicBezTo>
                  <a:pt x="122" y="263"/>
                  <a:pt x="118" y="267"/>
                  <a:pt x="118" y="270"/>
                </a:cubicBezTo>
                <a:close/>
                <a:moveTo>
                  <a:pt x="115" y="266"/>
                </a:moveTo>
                <a:cubicBezTo>
                  <a:pt x="115" y="268"/>
                  <a:pt x="114" y="269"/>
                  <a:pt x="115" y="269"/>
                </a:cubicBezTo>
                <a:cubicBezTo>
                  <a:pt x="116" y="267"/>
                  <a:pt x="118" y="267"/>
                  <a:pt x="118" y="265"/>
                </a:cubicBezTo>
                <a:cubicBezTo>
                  <a:pt x="118" y="265"/>
                  <a:pt x="120" y="265"/>
                  <a:pt x="120" y="263"/>
                </a:cubicBezTo>
                <a:cubicBezTo>
                  <a:pt x="119" y="264"/>
                  <a:pt x="119" y="263"/>
                  <a:pt x="118" y="264"/>
                </a:cubicBezTo>
                <a:cubicBezTo>
                  <a:pt x="117" y="264"/>
                  <a:pt x="116" y="268"/>
                  <a:pt x="115" y="266"/>
                </a:cubicBezTo>
                <a:close/>
                <a:moveTo>
                  <a:pt x="65" y="325"/>
                </a:moveTo>
                <a:cubicBezTo>
                  <a:pt x="64" y="324"/>
                  <a:pt x="67" y="322"/>
                  <a:pt x="64" y="321"/>
                </a:cubicBezTo>
                <a:cubicBezTo>
                  <a:pt x="63" y="323"/>
                  <a:pt x="63" y="324"/>
                  <a:pt x="62" y="326"/>
                </a:cubicBezTo>
                <a:cubicBezTo>
                  <a:pt x="64" y="327"/>
                  <a:pt x="63" y="325"/>
                  <a:pt x="64" y="325"/>
                </a:cubicBezTo>
                <a:cubicBezTo>
                  <a:pt x="64" y="326"/>
                  <a:pt x="65" y="326"/>
                  <a:pt x="65" y="325"/>
                </a:cubicBezTo>
                <a:close/>
                <a:moveTo>
                  <a:pt x="62" y="154"/>
                </a:moveTo>
                <a:cubicBezTo>
                  <a:pt x="62" y="154"/>
                  <a:pt x="62" y="155"/>
                  <a:pt x="62" y="155"/>
                </a:cubicBezTo>
                <a:cubicBezTo>
                  <a:pt x="63" y="155"/>
                  <a:pt x="64" y="155"/>
                  <a:pt x="64" y="153"/>
                </a:cubicBezTo>
                <a:cubicBezTo>
                  <a:pt x="63" y="153"/>
                  <a:pt x="62" y="153"/>
                  <a:pt x="62" y="154"/>
                </a:cubicBezTo>
                <a:close/>
                <a:moveTo>
                  <a:pt x="171" y="198"/>
                </a:moveTo>
                <a:cubicBezTo>
                  <a:pt x="170" y="199"/>
                  <a:pt x="171" y="202"/>
                  <a:pt x="168" y="201"/>
                </a:cubicBezTo>
                <a:cubicBezTo>
                  <a:pt x="168" y="203"/>
                  <a:pt x="168" y="204"/>
                  <a:pt x="167" y="206"/>
                </a:cubicBezTo>
                <a:cubicBezTo>
                  <a:pt x="167" y="206"/>
                  <a:pt x="167" y="207"/>
                  <a:pt x="168" y="207"/>
                </a:cubicBezTo>
                <a:cubicBezTo>
                  <a:pt x="168" y="204"/>
                  <a:pt x="171" y="205"/>
                  <a:pt x="170" y="202"/>
                </a:cubicBezTo>
                <a:cubicBezTo>
                  <a:pt x="171" y="201"/>
                  <a:pt x="172" y="201"/>
                  <a:pt x="172" y="200"/>
                </a:cubicBezTo>
                <a:cubicBezTo>
                  <a:pt x="171" y="200"/>
                  <a:pt x="172" y="198"/>
                  <a:pt x="171" y="19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5881791" y="4104427"/>
            <a:ext cx="1502596" cy="571410"/>
          </a:xfrm>
          <a:custGeom>
            <a:avLst/>
            <a:gdLst>
              <a:gd name="T0" fmla="*/ 544 w 583"/>
              <a:gd name="T1" fmla="*/ 175 h 222"/>
              <a:gd name="T2" fmla="*/ 454 w 583"/>
              <a:gd name="T3" fmla="*/ 180 h 222"/>
              <a:gd name="T4" fmla="*/ 26 w 583"/>
              <a:gd name="T5" fmla="*/ 212 h 222"/>
              <a:gd name="T6" fmla="*/ 100 w 583"/>
              <a:gd name="T7" fmla="*/ 43 h 222"/>
              <a:gd name="T8" fmla="*/ 343 w 583"/>
              <a:gd name="T9" fmla="*/ 11 h 222"/>
              <a:gd name="T10" fmla="*/ 548 w 583"/>
              <a:gd name="T11" fmla="*/ 90 h 222"/>
              <a:gd name="T12" fmla="*/ 539 w 583"/>
              <a:gd name="T13" fmla="*/ 69 h 222"/>
              <a:gd name="T14" fmla="*/ 451 w 583"/>
              <a:gd name="T15" fmla="*/ 115 h 222"/>
              <a:gd name="T16" fmla="*/ 500 w 583"/>
              <a:gd name="T17" fmla="*/ 75 h 222"/>
              <a:gd name="T18" fmla="*/ 387 w 583"/>
              <a:gd name="T19" fmla="*/ 131 h 222"/>
              <a:gd name="T20" fmla="*/ 434 w 583"/>
              <a:gd name="T21" fmla="*/ 63 h 222"/>
              <a:gd name="T22" fmla="*/ 421 w 583"/>
              <a:gd name="T23" fmla="*/ 40 h 222"/>
              <a:gd name="T24" fmla="*/ 340 w 583"/>
              <a:gd name="T25" fmla="*/ 95 h 222"/>
              <a:gd name="T26" fmla="*/ 364 w 583"/>
              <a:gd name="T27" fmla="*/ 38 h 222"/>
              <a:gd name="T28" fmla="*/ 301 w 583"/>
              <a:gd name="T29" fmla="*/ 66 h 222"/>
              <a:gd name="T30" fmla="*/ 267 w 583"/>
              <a:gd name="T31" fmla="*/ 89 h 222"/>
              <a:gd name="T32" fmla="*/ 285 w 583"/>
              <a:gd name="T33" fmla="*/ 36 h 222"/>
              <a:gd name="T34" fmla="*/ 206 w 583"/>
              <a:gd name="T35" fmla="*/ 135 h 222"/>
              <a:gd name="T36" fmla="*/ 248 w 583"/>
              <a:gd name="T37" fmla="*/ 70 h 222"/>
              <a:gd name="T38" fmla="*/ 154 w 583"/>
              <a:gd name="T39" fmla="*/ 124 h 222"/>
              <a:gd name="T40" fmla="*/ 252 w 583"/>
              <a:gd name="T41" fmla="*/ 43 h 222"/>
              <a:gd name="T42" fmla="*/ 249 w 583"/>
              <a:gd name="T43" fmla="*/ 46 h 222"/>
              <a:gd name="T44" fmla="*/ 208 w 583"/>
              <a:gd name="T45" fmla="*/ 45 h 222"/>
              <a:gd name="T46" fmla="*/ 183 w 583"/>
              <a:gd name="T47" fmla="*/ 38 h 222"/>
              <a:gd name="T48" fmla="*/ 102 w 583"/>
              <a:gd name="T49" fmla="*/ 126 h 222"/>
              <a:gd name="T50" fmla="*/ 144 w 583"/>
              <a:gd name="T51" fmla="*/ 52 h 222"/>
              <a:gd name="T52" fmla="*/ 144 w 583"/>
              <a:gd name="T53" fmla="*/ 39 h 222"/>
              <a:gd name="T54" fmla="*/ 64 w 583"/>
              <a:gd name="T55" fmla="*/ 57 h 222"/>
              <a:gd name="T56" fmla="*/ 64 w 583"/>
              <a:gd name="T57" fmla="*/ 81 h 222"/>
              <a:gd name="T58" fmla="*/ 97 w 583"/>
              <a:gd name="T59" fmla="*/ 91 h 222"/>
              <a:gd name="T60" fmla="*/ 41 w 583"/>
              <a:gd name="T61" fmla="*/ 191 h 222"/>
              <a:gd name="T62" fmla="*/ 156 w 583"/>
              <a:gd name="T63" fmla="*/ 70 h 222"/>
              <a:gd name="T64" fmla="*/ 67 w 583"/>
              <a:gd name="T65" fmla="*/ 184 h 222"/>
              <a:gd name="T66" fmla="*/ 187 w 583"/>
              <a:gd name="T67" fmla="*/ 84 h 222"/>
              <a:gd name="T68" fmla="*/ 181 w 583"/>
              <a:gd name="T69" fmla="*/ 77 h 222"/>
              <a:gd name="T70" fmla="*/ 109 w 583"/>
              <a:gd name="T71" fmla="*/ 174 h 222"/>
              <a:gd name="T72" fmla="*/ 197 w 583"/>
              <a:gd name="T73" fmla="*/ 108 h 222"/>
              <a:gd name="T74" fmla="*/ 235 w 583"/>
              <a:gd name="T75" fmla="*/ 68 h 222"/>
              <a:gd name="T76" fmla="*/ 181 w 583"/>
              <a:gd name="T77" fmla="*/ 154 h 222"/>
              <a:gd name="T78" fmla="*/ 170 w 583"/>
              <a:gd name="T79" fmla="*/ 150 h 222"/>
              <a:gd name="T80" fmla="*/ 217 w 583"/>
              <a:gd name="T81" fmla="*/ 137 h 222"/>
              <a:gd name="T82" fmla="*/ 279 w 583"/>
              <a:gd name="T83" fmla="*/ 51 h 222"/>
              <a:gd name="T84" fmla="*/ 295 w 583"/>
              <a:gd name="T85" fmla="*/ 91 h 222"/>
              <a:gd name="T86" fmla="*/ 310 w 583"/>
              <a:gd name="T87" fmla="*/ 65 h 222"/>
              <a:gd name="T88" fmla="*/ 283 w 583"/>
              <a:gd name="T89" fmla="*/ 114 h 222"/>
              <a:gd name="T90" fmla="*/ 332 w 583"/>
              <a:gd name="T91" fmla="*/ 77 h 222"/>
              <a:gd name="T92" fmla="*/ 291 w 583"/>
              <a:gd name="T93" fmla="*/ 135 h 222"/>
              <a:gd name="T94" fmla="*/ 282 w 583"/>
              <a:gd name="T95" fmla="*/ 156 h 222"/>
              <a:gd name="T96" fmla="*/ 319 w 583"/>
              <a:gd name="T97" fmla="*/ 147 h 222"/>
              <a:gd name="T98" fmla="*/ 372 w 583"/>
              <a:gd name="T99" fmla="*/ 129 h 222"/>
              <a:gd name="T100" fmla="*/ 431 w 583"/>
              <a:gd name="T101" fmla="*/ 56 h 222"/>
              <a:gd name="T102" fmla="*/ 378 w 583"/>
              <a:gd name="T103" fmla="*/ 169 h 222"/>
              <a:gd name="T104" fmla="*/ 379 w 583"/>
              <a:gd name="T105" fmla="*/ 147 h 222"/>
              <a:gd name="T106" fmla="*/ 482 w 583"/>
              <a:gd name="T107" fmla="*/ 75 h 222"/>
              <a:gd name="T108" fmla="*/ 432 w 583"/>
              <a:gd name="T109" fmla="*/ 146 h 222"/>
              <a:gd name="T110" fmla="*/ 463 w 583"/>
              <a:gd name="T111" fmla="*/ 143 h 222"/>
              <a:gd name="T112" fmla="*/ 508 w 583"/>
              <a:gd name="T113" fmla="*/ 142 h 222"/>
              <a:gd name="T114" fmla="*/ 505 w 583"/>
              <a:gd name="T115" fmla="*/ 159 h 222"/>
              <a:gd name="T116" fmla="*/ 527 w 583"/>
              <a:gd name="T117" fmla="*/ 187 h 222"/>
              <a:gd name="T118" fmla="*/ 528 w 583"/>
              <a:gd name="T119" fmla="*/ 123 h 222"/>
              <a:gd name="T120" fmla="*/ 158 w 583"/>
              <a:gd name="T121" fmla="*/ 105 h 222"/>
              <a:gd name="T122" fmla="*/ 104 w 583"/>
              <a:gd name="T123" fmla="*/ 152 h 222"/>
              <a:gd name="T124" fmla="*/ 430 w 583"/>
              <a:gd name="T125" fmla="*/ 10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83" h="222">
                <a:moveTo>
                  <a:pt x="255" y="80"/>
                </a:moveTo>
                <a:cubicBezTo>
                  <a:pt x="254" y="78"/>
                  <a:pt x="258" y="78"/>
                  <a:pt x="256" y="78"/>
                </a:cubicBezTo>
                <a:cubicBezTo>
                  <a:pt x="256" y="78"/>
                  <a:pt x="255" y="78"/>
                  <a:pt x="255" y="78"/>
                </a:cubicBezTo>
                <a:cubicBezTo>
                  <a:pt x="255" y="77"/>
                  <a:pt x="255" y="77"/>
                  <a:pt x="255" y="76"/>
                </a:cubicBezTo>
                <a:cubicBezTo>
                  <a:pt x="259" y="75"/>
                  <a:pt x="259" y="71"/>
                  <a:pt x="263" y="71"/>
                </a:cubicBezTo>
                <a:cubicBezTo>
                  <a:pt x="263" y="70"/>
                  <a:pt x="262" y="70"/>
                  <a:pt x="262" y="69"/>
                </a:cubicBezTo>
                <a:cubicBezTo>
                  <a:pt x="264" y="69"/>
                  <a:pt x="265" y="66"/>
                  <a:pt x="267" y="68"/>
                </a:cubicBezTo>
                <a:cubicBezTo>
                  <a:pt x="266" y="69"/>
                  <a:pt x="265" y="71"/>
                  <a:pt x="262" y="71"/>
                </a:cubicBezTo>
                <a:cubicBezTo>
                  <a:pt x="260" y="74"/>
                  <a:pt x="258" y="78"/>
                  <a:pt x="255" y="80"/>
                </a:cubicBezTo>
                <a:close/>
                <a:moveTo>
                  <a:pt x="304" y="83"/>
                </a:moveTo>
                <a:cubicBezTo>
                  <a:pt x="307" y="77"/>
                  <a:pt x="312" y="74"/>
                  <a:pt x="315" y="68"/>
                </a:cubicBezTo>
                <a:cubicBezTo>
                  <a:pt x="315" y="68"/>
                  <a:pt x="315" y="69"/>
                  <a:pt x="315" y="69"/>
                </a:cubicBezTo>
                <a:cubicBezTo>
                  <a:pt x="318" y="64"/>
                  <a:pt x="324" y="60"/>
                  <a:pt x="327" y="56"/>
                </a:cubicBezTo>
                <a:cubicBezTo>
                  <a:pt x="328" y="55"/>
                  <a:pt x="329" y="54"/>
                  <a:pt x="329" y="53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30" y="52"/>
                  <a:pt x="329" y="53"/>
                </a:cubicBezTo>
                <a:cubicBezTo>
                  <a:pt x="329" y="53"/>
                  <a:pt x="330" y="53"/>
                  <a:pt x="330" y="52"/>
                </a:cubicBezTo>
                <a:cubicBezTo>
                  <a:pt x="331" y="52"/>
                  <a:pt x="333" y="47"/>
                  <a:pt x="335" y="48"/>
                </a:cubicBezTo>
                <a:cubicBezTo>
                  <a:pt x="336" y="46"/>
                  <a:pt x="335" y="45"/>
                  <a:pt x="336" y="45"/>
                </a:cubicBezTo>
                <a:cubicBezTo>
                  <a:pt x="337" y="44"/>
                  <a:pt x="337" y="45"/>
                  <a:pt x="337" y="46"/>
                </a:cubicBezTo>
                <a:cubicBezTo>
                  <a:pt x="338" y="44"/>
                  <a:pt x="342" y="42"/>
                  <a:pt x="341" y="40"/>
                </a:cubicBezTo>
                <a:cubicBezTo>
                  <a:pt x="341" y="42"/>
                  <a:pt x="339" y="38"/>
                  <a:pt x="339" y="40"/>
                </a:cubicBezTo>
                <a:cubicBezTo>
                  <a:pt x="339" y="40"/>
                  <a:pt x="337" y="44"/>
                  <a:pt x="335" y="43"/>
                </a:cubicBezTo>
                <a:cubicBezTo>
                  <a:pt x="334" y="46"/>
                  <a:pt x="331" y="48"/>
                  <a:pt x="329" y="50"/>
                </a:cubicBezTo>
                <a:cubicBezTo>
                  <a:pt x="330" y="51"/>
                  <a:pt x="331" y="49"/>
                  <a:pt x="330" y="51"/>
                </a:cubicBezTo>
                <a:cubicBezTo>
                  <a:pt x="325" y="51"/>
                  <a:pt x="325" y="58"/>
                  <a:pt x="321" y="58"/>
                </a:cubicBezTo>
                <a:cubicBezTo>
                  <a:pt x="322" y="61"/>
                  <a:pt x="317" y="60"/>
                  <a:pt x="319" y="62"/>
                </a:cubicBezTo>
                <a:cubicBezTo>
                  <a:pt x="318" y="62"/>
                  <a:pt x="318" y="62"/>
                  <a:pt x="317" y="62"/>
                </a:cubicBezTo>
                <a:cubicBezTo>
                  <a:pt x="317" y="63"/>
                  <a:pt x="318" y="65"/>
                  <a:pt x="316" y="64"/>
                </a:cubicBezTo>
                <a:cubicBezTo>
                  <a:pt x="316" y="64"/>
                  <a:pt x="317" y="62"/>
                  <a:pt x="316" y="62"/>
                </a:cubicBezTo>
                <a:cubicBezTo>
                  <a:pt x="315" y="64"/>
                  <a:pt x="315" y="65"/>
                  <a:pt x="315" y="68"/>
                </a:cubicBezTo>
                <a:cubicBezTo>
                  <a:pt x="314" y="67"/>
                  <a:pt x="314" y="69"/>
                  <a:pt x="313" y="68"/>
                </a:cubicBezTo>
                <a:cubicBezTo>
                  <a:pt x="313" y="69"/>
                  <a:pt x="313" y="70"/>
                  <a:pt x="312" y="70"/>
                </a:cubicBezTo>
                <a:cubicBezTo>
                  <a:pt x="313" y="69"/>
                  <a:pt x="311" y="68"/>
                  <a:pt x="311" y="68"/>
                </a:cubicBezTo>
                <a:cubicBezTo>
                  <a:pt x="310" y="69"/>
                  <a:pt x="309" y="71"/>
                  <a:pt x="309" y="72"/>
                </a:cubicBezTo>
                <a:cubicBezTo>
                  <a:pt x="308" y="72"/>
                  <a:pt x="308" y="71"/>
                  <a:pt x="308" y="71"/>
                </a:cubicBezTo>
                <a:cubicBezTo>
                  <a:pt x="308" y="73"/>
                  <a:pt x="309" y="71"/>
                  <a:pt x="310" y="72"/>
                </a:cubicBezTo>
                <a:cubicBezTo>
                  <a:pt x="310" y="70"/>
                  <a:pt x="310" y="69"/>
                  <a:pt x="311" y="69"/>
                </a:cubicBezTo>
                <a:cubicBezTo>
                  <a:pt x="311" y="69"/>
                  <a:pt x="311" y="71"/>
                  <a:pt x="312" y="72"/>
                </a:cubicBezTo>
                <a:cubicBezTo>
                  <a:pt x="312" y="71"/>
                  <a:pt x="313" y="71"/>
                  <a:pt x="313" y="72"/>
                </a:cubicBezTo>
                <a:cubicBezTo>
                  <a:pt x="308" y="72"/>
                  <a:pt x="306" y="79"/>
                  <a:pt x="302" y="82"/>
                </a:cubicBezTo>
                <a:cubicBezTo>
                  <a:pt x="303" y="82"/>
                  <a:pt x="303" y="83"/>
                  <a:pt x="304" y="83"/>
                </a:cubicBezTo>
                <a:close/>
                <a:moveTo>
                  <a:pt x="158" y="100"/>
                </a:moveTo>
                <a:cubicBezTo>
                  <a:pt x="158" y="102"/>
                  <a:pt x="160" y="102"/>
                  <a:pt x="161" y="104"/>
                </a:cubicBezTo>
                <a:cubicBezTo>
                  <a:pt x="160" y="105"/>
                  <a:pt x="159" y="106"/>
                  <a:pt x="158" y="107"/>
                </a:cubicBezTo>
                <a:cubicBezTo>
                  <a:pt x="160" y="107"/>
                  <a:pt x="159" y="105"/>
                  <a:pt x="161" y="106"/>
                </a:cubicBezTo>
                <a:cubicBezTo>
                  <a:pt x="161" y="103"/>
                  <a:pt x="162" y="102"/>
                  <a:pt x="160" y="101"/>
                </a:cubicBezTo>
                <a:cubicBezTo>
                  <a:pt x="161" y="101"/>
                  <a:pt x="161" y="101"/>
                  <a:pt x="162" y="101"/>
                </a:cubicBezTo>
                <a:cubicBezTo>
                  <a:pt x="161" y="102"/>
                  <a:pt x="161" y="103"/>
                  <a:pt x="162" y="103"/>
                </a:cubicBezTo>
                <a:cubicBezTo>
                  <a:pt x="163" y="102"/>
                  <a:pt x="162" y="101"/>
                  <a:pt x="162" y="100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3" y="101"/>
                  <a:pt x="163" y="101"/>
                  <a:pt x="163" y="102"/>
                </a:cubicBezTo>
                <a:cubicBezTo>
                  <a:pt x="164" y="101"/>
                  <a:pt x="164" y="100"/>
                  <a:pt x="164" y="99"/>
                </a:cubicBezTo>
                <a:cubicBezTo>
                  <a:pt x="163" y="99"/>
                  <a:pt x="162" y="99"/>
                  <a:pt x="162" y="99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2" y="99"/>
                  <a:pt x="163" y="99"/>
                  <a:pt x="164" y="99"/>
                </a:cubicBezTo>
                <a:cubicBezTo>
                  <a:pt x="164" y="98"/>
                  <a:pt x="164" y="98"/>
                  <a:pt x="164" y="97"/>
                </a:cubicBezTo>
                <a:cubicBezTo>
                  <a:pt x="164" y="97"/>
                  <a:pt x="163" y="97"/>
                  <a:pt x="163" y="98"/>
                </a:cubicBezTo>
                <a:cubicBezTo>
                  <a:pt x="163" y="97"/>
                  <a:pt x="163" y="97"/>
                  <a:pt x="162" y="96"/>
                </a:cubicBezTo>
                <a:cubicBezTo>
                  <a:pt x="165" y="98"/>
                  <a:pt x="165" y="95"/>
                  <a:pt x="165" y="94"/>
                </a:cubicBezTo>
                <a:cubicBezTo>
                  <a:pt x="167" y="94"/>
                  <a:pt x="167" y="94"/>
                  <a:pt x="167" y="94"/>
                </a:cubicBezTo>
                <a:cubicBezTo>
                  <a:pt x="167" y="92"/>
                  <a:pt x="168" y="92"/>
                  <a:pt x="167" y="91"/>
                </a:cubicBezTo>
                <a:cubicBezTo>
                  <a:pt x="170" y="92"/>
                  <a:pt x="169" y="87"/>
                  <a:pt x="171" y="88"/>
                </a:cubicBezTo>
                <a:cubicBezTo>
                  <a:pt x="171" y="88"/>
                  <a:pt x="171" y="87"/>
                  <a:pt x="171" y="86"/>
                </a:cubicBezTo>
                <a:cubicBezTo>
                  <a:pt x="172" y="87"/>
                  <a:pt x="174" y="85"/>
                  <a:pt x="174" y="83"/>
                </a:cubicBezTo>
                <a:cubicBezTo>
                  <a:pt x="177" y="82"/>
                  <a:pt x="180" y="79"/>
                  <a:pt x="179" y="78"/>
                </a:cubicBezTo>
                <a:cubicBezTo>
                  <a:pt x="178" y="80"/>
                  <a:pt x="179" y="77"/>
                  <a:pt x="180" y="76"/>
                </a:cubicBezTo>
                <a:cubicBezTo>
                  <a:pt x="174" y="79"/>
                  <a:pt x="170" y="85"/>
                  <a:pt x="168" y="89"/>
                </a:cubicBezTo>
                <a:cubicBezTo>
                  <a:pt x="166" y="88"/>
                  <a:pt x="167" y="91"/>
                  <a:pt x="165" y="91"/>
                </a:cubicBezTo>
                <a:cubicBezTo>
                  <a:pt x="165" y="92"/>
                  <a:pt x="165" y="92"/>
                  <a:pt x="166" y="92"/>
                </a:cubicBezTo>
                <a:cubicBezTo>
                  <a:pt x="162" y="92"/>
                  <a:pt x="163" y="96"/>
                  <a:pt x="160" y="97"/>
                </a:cubicBezTo>
                <a:cubicBezTo>
                  <a:pt x="160" y="98"/>
                  <a:pt x="160" y="99"/>
                  <a:pt x="161" y="99"/>
                </a:cubicBezTo>
                <a:cubicBezTo>
                  <a:pt x="160" y="100"/>
                  <a:pt x="159" y="101"/>
                  <a:pt x="159" y="99"/>
                </a:cubicBezTo>
                <a:cubicBezTo>
                  <a:pt x="159" y="99"/>
                  <a:pt x="160" y="98"/>
                  <a:pt x="159" y="98"/>
                </a:cubicBezTo>
                <a:cubicBezTo>
                  <a:pt x="159" y="99"/>
                  <a:pt x="159" y="99"/>
                  <a:pt x="158" y="99"/>
                </a:cubicBezTo>
                <a:cubicBezTo>
                  <a:pt x="158" y="100"/>
                  <a:pt x="159" y="100"/>
                  <a:pt x="158" y="100"/>
                </a:cubicBezTo>
                <a:close/>
                <a:moveTo>
                  <a:pt x="583" y="81"/>
                </a:moveTo>
                <a:cubicBezTo>
                  <a:pt x="583" y="82"/>
                  <a:pt x="582" y="81"/>
                  <a:pt x="581" y="81"/>
                </a:cubicBezTo>
                <a:cubicBezTo>
                  <a:pt x="580" y="83"/>
                  <a:pt x="582" y="82"/>
                  <a:pt x="582" y="83"/>
                </a:cubicBezTo>
                <a:cubicBezTo>
                  <a:pt x="582" y="85"/>
                  <a:pt x="579" y="85"/>
                  <a:pt x="579" y="87"/>
                </a:cubicBezTo>
                <a:cubicBezTo>
                  <a:pt x="581" y="91"/>
                  <a:pt x="571" y="95"/>
                  <a:pt x="569" y="99"/>
                </a:cubicBezTo>
                <a:cubicBezTo>
                  <a:pt x="568" y="99"/>
                  <a:pt x="568" y="98"/>
                  <a:pt x="568" y="100"/>
                </a:cubicBezTo>
                <a:cubicBezTo>
                  <a:pt x="562" y="101"/>
                  <a:pt x="559" y="108"/>
                  <a:pt x="553" y="111"/>
                </a:cubicBezTo>
                <a:cubicBezTo>
                  <a:pt x="553" y="113"/>
                  <a:pt x="548" y="115"/>
                  <a:pt x="546" y="118"/>
                </a:cubicBezTo>
                <a:cubicBezTo>
                  <a:pt x="542" y="121"/>
                  <a:pt x="539" y="125"/>
                  <a:pt x="535" y="126"/>
                </a:cubicBezTo>
                <a:cubicBezTo>
                  <a:pt x="536" y="125"/>
                  <a:pt x="538" y="124"/>
                  <a:pt x="539" y="123"/>
                </a:cubicBezTo>
                <a:cubicBezTo>
                  <a:pt x="534" y="125"/>
                  <a:pt x="532" y="128"/>
                  <a:pt x="528" y="131"/>
                </a:cubicBezTo>
                <a:cubicBezTo>
                  <a:pt x="528" y="132"/>
                  <a:pt x="529" y="130"/>
                  <a:pt x="529" y="131"/>
                </a:cubicBezTo>
                <a:cubicBezTo>
                  <a:pt x="528" y="133"/>
                  <a:pt x="528" y="133"/>
                  <a:pt x="527" y="134"/>
                </a:cubicBezTo>
                <a:cubicBezTo>
                  <a:pt x="527" y="134"/>
                  <a:pt x="530" y="137"/>
                  <a:pt x="528" y="137"/>
                </a:cubicBezTo>
                <a:cubicBezTo>
                  <a:pt x="528" y="138"/>
                  <a:pt x="531" y="140"/>
                  <a:pt x="530" y="140"/>
                </a:cubicBezTo>
                <a:cubicBezTo>
                  <a:pt x="534" y="145"/>
                  <a:pt x="532" y="149"/>
                  <a:pt x="535" y="153"/>
                </a:cubicBezTo>
                <a:cubicBezTo>
                  <a:pt x="536" y="152"/>
                  <a:pt x="536" y="154"/>
                  <a:pt x="538" y="153"/>
                </a:cubicBezTo>
                <a:cubicBezTo>
                  <a:pt x="538" y="155"/>
                  <a:pt x="538" y="157"/>
                  <a:pt x="541" y="158"/>
                </a:cubicBezTo>
                <a:cubicBezTo>
                  <a:pt x="541" y="159"/>
                  <a:pt x="540" y="159"/>
                  <a:pt x="539" y="160"/>
                </a:cubicBezTo>
                <a:cubicBezTo>
                  <a:pt x="541" y="160"/>
                  <a:pt x="543" y="165"/>
                  <a:pt x="541" y="165"/>
                </a:cubicBezTo>
                <a:cubicBezTo>
                  <a:pt x="542" y="166"/>
                  <a:pt x="545" y="166"/>
                  <a:pt x="543" y="168"/>
                </a:cubicBezTo>
                <a:cubicBezTo>
                  <a:pt x="544" y="169"/>
                  <a:pt x="545" y="167"/>
                  <a:pt x="546" y="168"/>
                </a:cubicBezTo>
                <a:cubicBezTo>
                  <a:pt x="544" y="172"/>
                  <a:pt x="550" y="176"/>
                  <a:pt x="546" y="177"/>
                </a:cubicBezTo>
                <a:cubicBezTo>
                  <a:pt x="548" y="176"/>
                  <a:pt x="545" y="176"/>
                  <a:pt x="546" y="175"/>
                </a:cubicBezTo>
                <a:cubicBezTo>
                  <a:pt x="545" y="175"/>
                  <a:pt x="545" y="176"/>
                  <a:pt x="544" y="175"/>
                </a:cubicBezTo>
                <a:cubicBezTo>
                  <a:pt x="545" y="176"/>
                  <a:pt x="545" y="178"/>
                  <a:pt x="547" y="179"/>
                </a:cubicBezTo>
                <a:cubicBezTo>
                  <a:pt x="547" y="179"/>
                  <a:pt x="547" y="178"/>
                  <a:pt x="547" y="177"/>
                </a:cubicBezTo>
                <a:cubicBezTo>
                  <a:pt x="550" y="179"/>
                  <a:pt x="550" y="183"/>
                  <a:pt x="552" y="185"/>
                </a:cubicBezTo>
                <a:cubicBezTo>
                  <a:pt x="552" y="187"/>
                  <a:pt x="551" y="186"/>
                  <a:pt x="550" y="185"/>
                </a:cubicBezTo>
                <a:cubicBezTo>
                  <a:pt x="550" y="187"/>
                  <a:pt x="551" y="187"/>
                  <a:pt x="553" y="187"/>
                </a:cubicBezTo>
                <a:cubicBezTo>
                  <a:pt x="553" y="189"/>
                  <a:pt x="556" y="192"/>
                  <a:pt x="555" y="194"/>
                </a:cubicBezTo>
                <a:cubicBezTo>
                  <a:pt x="559" y="196"/>
                  <a:pt x="557" y="201"/>
                  <a:pt x="561" y="201"/>
                </a:cubicBezTo>
                <a:cubicBezTo>
                  <a:pt x="559" y="204"/>
                  <a:pt x="563" y="206"/>
                  <a:pt x="563" y="208"/>
                </a:cubicBezTo>
                <a:cubicBezTo>
                  <a:pt x="564" y="208"/>
                  <a:pt x="564" y="208"/>
                  <a:pt x="564" y="207"/>
                </a:cubicBezTo>
                <a:cubicBezTo>
                  <a:pt x="565" y="208"/>
                  <a:pt x="565" y="209"/>
                  <a:pt x="566" y="210"/>
                </a:cubicBezTo>
                <a:cubicBezTo>
                  <a:pt x="564" y="210"/>
                  <a:pt x="566" y="211"/>
                  <a:pt x="565" y="211"/>
                </a:cubicBezTo>
                <a:cubicBezTo>
                  <a:pt x="562" y="211"/>
                  <a:pt x="562" y="211"/>
                  <a:pt x="562" y="211"/>
                </a:cubicBezTo>
                <a:cubicBezTo>
                  <a:pt x="561" y="210"/>
                  <a:pt x="562" y="209"/>
                  <a:pt x="559" y="209"/>
                </a:cubicBezTo>
                <a:cubicBezTo>
                  <a:pt x="559" y="212"/>
                  <a:pt x="564" y="212"/>
                  <a:pt x="563" y="214"/>
                </a:cubicBezTo>
                <a:cubicBezTo>
                  <a:pt x="561" y="214"/>
                  <a:pt x="563" y="213"/>
                  <a:pt x="562" y="213"/>
                </a:cubicBezTo>
                <a:cubicBezTo>
                  <a:pt x="560" y="213"/>
                  <a:pt x="562" y="215"/>
                  <a:pt x="562" y="216"/>
                </a:cubicBezTo>
                <a:cubicBezTo>
                  <a:pt x="562" y="217"/>
                  <a:pt x="561" y="217"/>
                  <a:pt x="562" y="219"/>
                </a:cubicBezTo>
                <a:cubicBezTo>
                  <a:pt x="560" y="219"/>
                  <a:pt x="560" y="218"/>
                  <a:pt x="559" y="218"/>
                </a:cubicBezTo>
                <a:cubicBezTo>
                  <a:pt x="558" y="218"/>
                  <a:pt x="560" y="218"/>
                  <a:pt x="559" y="220"/>
                </a:cubicBezTo>
                <a:cubicBezTo>
                  <a:pt x="559" y="220"/>
                  <a:pt x="558" y="220"/>
                  <a:pt x="558" y="220"/>
                </a:cubicBezTo>
                <a:cubicBezTo>
                  <a:pt x="557" y="219"/>
                  <a:pt x="557" y="216"/>
                  <a:pt x="554" y="216"/>
                </a:cubicBezTo>
                <a:cubicBezTo>
                  <a:pt x="554" y="216"/>
                  <a:pt x="555" y="216"/>
                  <a:pt x="555" y="216"/>
                </a:cubicBezTo>
                <a:cubicBezTo>
                  <a:pt x="555" y="215"/>
                  <a:pt x="552" y="216"/>
                  <a:pt x="551" y="215"/>
                </a:cubicBezTo>
                <a:cubicBezTo>
                  <a:pt x="550" y="215"/>
                  <a:pt x="551" y="216"/>
                  <a:pt x="550" y="216"/>
                </a:cubicBezTo>
                <a:cubicBezTo>
                  <a:pt x="551" y="218"/>
                  <a:pt x="553" y="217"/>
                  <a:pt x="554" y="217"/>
                </a:cubicBezTo>
                <a:cubicBezTo>
                  <a:pt x="554" y="219"/>
                  <a:pt x="558" y="219"/>
                  <a:pt x="556" y="221"/>
                </a:cubicBezTo>
                <a:cubicBezTo>
                  <a:pt x="554" y="222"/>
                  <a:pt x="554" y="219"/>
                  <a:pt x="553" y="220"/>
                </a:cubicBezTo>
                <a:cubicBezTo>
                  <a:pt x="552" y="217"/>
                  <a:pt x="548" y="217"/>
                  <a:pt x="546" y="217"/>
                </a:cubicBezTo>
                <a:cubicBezTo>
                  <a:pt x="545" y="215"/>
                  <a:pt x="548" y="217"/>
                  <a:pt x="548" y="215"/>
                </a:cubicBezTo>
                <a:cubicBezTo>
                  <a:pt x="548" y="215"/>
                  <a:pt x="547" y="215"/>
                  <a:pt x="547" y="214"/>
                </a:cubicBezTo>
                <a:cubicBezTo>
                  <a:pt x="546" y="214"/>
                  <a:pt x="544" y="216"/>
                  <a:pt x="545" y="213"/>
                </a:cubicBezTo>
                <a:cubicBezTo>
                  <a:pt x="541" y="214"/>
                  <a:pt x="538" y="211"/>
                  <a:pt x="536" y="209"/>
                </a:cubicBezTo>
                <a:cubicBezTo>
                  <a:pt x="535" y="210"/>
                  <a:pt x="536" y="213"/>
                  <a:pt x="537" y="212"/>
                </a:cubicBezTo>
                <a:cubicBezTo>
                  <a:pt x="536" y="215"/>
                  <a:pt x="535" y="210"/>
                  <a:pt x="534" y="211"/>
                </a:cubicBezTo>
                <a:cubicBezTo>
                  <a:pt x="533" y="211"/>
                  <a:pt x="535" y="211"/>
                  <a:pt x="535" y="210"/>
                </a:cubicBezTo>
                <a:cubicBezTo>
                  <a:pt x="534" y="208"/>
                  <a:pt x="530" y="208"/>
                  <a:pt x="529" y="206"/>
                </a:cubicBezTo>
                <a:cubicBezTo>
                  <a:pt x="527" y="206"/>
                  <a:pt x="524" y="204"/>
                  <a:pt x="521" y="203"/>
                </a:cubicBezTo>
                <a:cubicBezTo>
                  <a:pt x="520" y="206"/>
                  <a:pt x="518" y="201"/>
                  <a:pt x="516" y="203"/>
                </a:cubicBezTo>
                <a:cubicBezTo>
                  <a:pt x="515" y="202"/>
                  <a:pt x="515" y="202"/>
                  <a:pt x="515" y="201"/>
                </a:cubicBezTo>
                <a:cubicBezTo>
                  <a:pt x="514" y="202"/>
                  <a:pt x="514" y="201"/>
                  <a:pt x="512" y="201"/>
                </a:cubicBezTo>
                <a:cubicBezTo>
                  <a:pt x="513" y="200"/>
                  <a:pt x="512" y="200"/>
                  <a:pt x="512" y="199"/>
                </a:cubicBezTo>
                <a:cubicBezTo>
                  <a:pt x="512" y="199"/>
                  <a:pt x="512" y="200"/>
                  <a:pt x="512" y="200"/>
                </a:cubicBezTo>
                <a:cubicBezTo>
                  <a:pt x="511" y="200"/>
                  <a:pt x="511" y="199"/>
                  <a:pt x="511" y="198"/>
                </a:cubicBezTo>
                <a:cubicBezTo>
                  <a:pt x="510" y="198"/>
                  <a:pt x="511" y="199"/>
                  <a:pt x="509" y="199"/>
                </a:cubicBezTo>
                <a:cubicBezTo>
                  <a:pt x="510" y="200"/>
                  <a:pt x="511" y="200"/>
                  <a:pt x="509" y="200"/>
                </a:cubicBezTo>
                <a:cubicBezTo>
                  <a:pt x="512" y="202"/>
                  <a:pt x="514" y="202"/>
                  <a:pt x="516" y="205"/>
                </a:cubicBezTo>
                <a:cubicBezTo>
                  <a:pt x="513" y="203"/>
                  <a:pt x="510" y="203"/>
                  <a:pt x="508" y="203"/>
                </a:cubicBezTo>
                <a:cubicBezTo>
                  <a:pt x="509" y="202"/>
                  <a:pt x="507" y="202"/>
                  <a:pt x="508" y="200"/>
                </a:cubicBezTo>
                <a:cubicBezTo>
                  <a:pt x="506" y="201"/>
                  <a:pt x="506" y="199"/>
                  <a:pt x="504" y="201"/>
                </a:cubicBezTo>
                <a:cubicBezTo>
                  <a:pt x="503" y="200"/>
                  <a:pt x="504" y="200"/>
                  <a:pt x="504" y="200"/>
                </a:cubicBezTo>
                <a:cubicBezTo>
                  <a:pt x="504" y="199"/>
                  <a:pt x="501" y="200"/>
                  <a:pt x="503" y="198"/>
                </a:cubicBezTo>
                <a:cubicBezTo>
                  <a:pt x="501" y="198"/>
                  <a:pt x="501" y="199"/>
                  <a:pt x="500" y="199"/>
                </a:cubicBezTo>
                <a:cubicBezTo>
                  <a:pt x="500" y="198"/>
                  <a:pt x="500" y="198"/>
                  <a:pt x="501" y="198"/>
                </a:cubicBezTo>
                <a:cubicBezTo>
                  <a:pt x="501" y="197"/>
                  <a:pt x="500" y="197"/>
                  <a:pt x="500" y="197"/>
                </a:cubicBezTo>
                <a:cubicBezTo>
                  <a:pt x="499" y="197"/>
                  <a:pt x="499" y="198"/>
                  <a:pt x="500" y="198"/>
                </a:cubicBezTo>
                <a:cubicBezTo>
                  <a:pt x="487" y="195"/>
                  <a:pt x="473" y="194"/>
                  <a:pt x="464" y="190"/>
                </a:cubicBezTo>
                <a:cubicBezTo>
                  <a:pt x="463" y="190"/>
                  <a:pt x="464" y="191"/>
                  <a:pt x="463" y="191"/>
                </a:cubicBezTo>
                <a:cubicBezTo>
                  <a:pt x="462" y="191"/>
                  <a:pt x="461" y="191"/>
                  <a:pt x="461" y="190"/>
                </a:cubicBezTo>
                <a:cubicBezTo>
                  <a:pt x="461" y="190"/>
                  <a:pt x="461" y="190"/>
                  <a:pt x="461" y="189"/>
                </a:cubicBezTo>
                <a:cubicBezTo>
                  <a:pt x="463" y="189"/>
                  <a:pt x="465" y="190"/>
                  <a:pt x="466" y="189"/>
                </a:cubicBezTo>
                <a:cubicBezTo>
                  <a:pt x="466" y="190"/>
                  <a:pt x="466" y="190"/>
                  <a:pt x="466" y="191"/>
                </a:cubicBezTo>
                <a:cubicBezTo>
                  <a:pt x="467" y="189"/>
                  <a:pt x="470" y="190"/>
                  <a:pt x="469" y="192"/>
                </a:cubicBezTo>
                <a:cubicBezTo>
                  <a:pt x="470" y="192"/>
                  <a:pt x="470" y="191"/>
                  <a:pt x="470" y="190"/>
                </a:cubicBezTo>
                <a:cubicBezTo>
                  <a:pt x="470" y="191"/>
                  <a:pt x="472" y="191"/>
                  <a:pt x="473" y="191"/>
                </a:cubicBezTo>
                <a:cubicBezTo>
                  <a:pt x="472" y="192"/>
                  <a:pt x="473" y="191"/>
                  <a:pt x="475" y="191"/>
                </a:cubicBezTo>
                <a:cubicBezTo>
                  <a:pt x="474" y="191"/>
                  <a:pt x="474" y="192"/>
                  <a:pt x="474" y="192"/>
                </a:cubicBezTo>
                <a:cubicBezTo>
                  <a:pt x="475" y="192"/>
                  <a:pt x="476" y="193"/>
                  <a:pt x="477" y="192"/>
                </a:cubicBezTo>
                <a:cubicBezTo>
                  <a:pt x="484" y="194"/>
                  <a:pt x="488" y="193"/>
                  <a:pt x="494" y="195"/>
                </a:cubicBezTo>
                <a:cubicBezTo>
                  <a:pt x="494" y="195"/>
                  <a:pt x="494" y="195"/>
                  <a:pt x="493" y="195"/>
                </a:cubicBezTo>
                <a:cubicBezTo>
                  <a:pt x="496" y="196"/>
                  <a:pt x="500" y="196"/>
                  <a:pt x="502" y="197"/>
                </a:cubicBezTo>
                <a:cubicBezTo>
                  <a:pt x="503" y="194"/>
                  <a:pt x="499" y="196"/>
                  <a:pt x="500" y="193"/>
                </a:cubicBezTo>
                <a:cubicBezTo>
                  <a:pt x="496" y="196"/>
                  <a:pt x="494" y="192"/>
                  <a:pt x="492" y="193"/>
                </a:cubicBezTo>
                <a:cubicBezTo>
                  <a:pt x="491" y="192"/>
                  <a:pt x="492" y="192"/>
                  <a:pt x="491" y="191"/>
                </a:cubicBezTo>
                <a:cubicBezTo>
                  <a:pt x="491" y="191"/>
                  <a:pt x="491" y="191"/>
                  <a:pt x="492" y="191"/>
                </a:cubicBezTo>
                <a:cubicBezTo>
                  <a:pt x="492" y="191"/>
                  <a:pt x="491" y="191"/>
                  <a:pt x="491" y="190"/>
                </a:cubicBezTo>
                <a:cubicBezTo>
                  <a:pt x="490" y="191"/>
                  <a:pt x="491" y="192"/>
                  <a:pt x="491" y="193"/>
                </a:cubicBezTo>
                <a:cubicBezTo>
                  <a:pt x="490" y="193"/>
                  <a:pt x="490" y="192"/>
                  <a:pt x="489" y="192"/>
                </a:cubicBezTo>
                <a:cubicBezTo>
                  <a:pt x="490" y="192"/>
                  <a:pt x="489" y="191"/>
                  <a:pt x="488" y="192"/>
                </a:cubicBezTo>
                <a:cubicBezTo>
                  <a:pt x="487" y="192"/>
                  <a:pt x="490" y="190"/>
                  <a:pt x="488" y="190"/>
                </a:cubicBezTo>
                <a:cubicBezTo>
                  <a:pt x="488" y="191"/>
                  <a:pt x="486" y="191"/>
                  <a:pt x="486" y="189"/>
                </a:cubicBezTo>
                <a:cubicBezTo>
                  <a:pt x="484" y="190"/>
                  <a:pt x="484" y="190"/>
                  <a:pt x="482" y="190"/>
                </a:cubicBezTo>
                <a:cubicBezTo>
                  <a:pt x="482" y="189"/>
                  <a:pt x="482" y="189"/>
                  <a:pt x="482" y="189"/>
                </a:cubicBezTo>
                <a:cubicBezTo>
                  <a:pt x="481" y="189"/>
                  <a:pt x="481" y="188"/>
                  <a:pt x="480" y="189"/>
                </a:cubicBezTo>
                <a:cubicBezTo>
                  <a:pt x="481" y="189"/>
                  <a:pt x="481" y="189"/>
                  <a:pt x="481" y="191"/>
                </a:cubicBezTo>
                <a:cubicBezTo>
                  <a:pt x="479" y="189"/>
                  <a:pt x="475" y="189"/>
                  <a:pt x="474" y="187"/>
                </a:cubicBezTo>
                <a:cubicBezTo>
                  <a:pt x="473" y="188"/>
                  <a:pt x="473" y="188"/>
                  <a:pt x="473" y="187"/>
                </a:cubicBezTo>
                <a:cubicBezTo>
                  <a:pt x="469" y="188"/>
                  <a:pt x="469" y="188"/>
                  <a:pt x="465" y="188"/>
                </a:cubicBezTo>
                <a:cubicBezTo>
                  <a:pt x="465" y="187"/>
                  <a:pt x="464" y="187"/>
                  <a:pt x="464" y="186"/>
                </a:cubicBezTo>
                <a:cubicBezTo>
                  <a:pt x="465" y="186"/>
                  <a:pt x="466" y="186"/>
                  <a:pt x="466" y="185"/>
                </a:cubicBezTo>
                <a:cubicBezTo>
                  <a:pt x="466" y="185"/>
                  <a:pt x="465" y="185"/>
                  <a:pt x="465" y="184"/>
                </a:cubicBezTo>
                <a:cubicBezTo>
                  <a:pt x="463" y="186"/>
                  <a:pt x="460" y="187"/>
                  <a:pt x="458" y="188"/>
                </a:cubicBezTo>
                <a:cubicBezTo>
                  <a:pt x="458" y="189"/>
                  <a:pt x="460" y="189"/>
                  <a:pt x="460" y="190"/>
                </a:cubicBezTo>
                <a:cubicBezTo>
                  <a:pt x="458" y="190"/>
                  <a:pt x="457" y="190"/>
                  <a:pt x="457" y="188"/>
                </a:cubicBezTo>
                <a:cubicBezTo>
                  <a:pt x="457" y="189"/>
                  <a:pt x="455" y="190"/>
                  <a:pt x="455" y="188"/>
                </a:cubicBezTo>
                <a:cubicBezTo>
                  <a:pt x="454" y="190"/>
                  <a:pt x="451" y="187"/>
                  <a:pt x="450" y="188"/>
                </a:cubicBezTo>
                <a:cubicBezTo>
                  <a:pt x="449" y="188"/>
                  <a:pt x="449" y="187"/>
                  <a:pt x="449" y="187"/>
                </a:cubicBezTo>
                <a:cubicBezTo>
                  <a:pt x="451" y="186"/>
                  <a:pt x="451" y="188"/>
                  <a:pt x="455" y="188"/>
                </a:cubicBezTo>
                <a:cubicBezTo>
                  <a:pt x="456" y="186"/>
                  <a:pt x="456" y="184"/>
                  <a:pt x="458" y="183"/>
                </a:cubicBezTo>
                <a:cubicBezTo>
                  <a:pt x="459" y="183"/>
                  <a:pt x="457" y="184"/>
                  <a:pt x="458" y="184"/>
                </a:cubicBezTo>
                <a:cubicBezTo>
                  <a:pt x="458" y="184"/>
                  <a:pt x="458" y="184"/>
                  <a:pt x="459" y="184"/>
                </a:cubicBezTo>
                <a:cubicBezTo>
                  <a:pt x="458" y="181"/>
                  <a:pt x="455" y="183"/>
                  <a:pt x="454" y="180"/>
                </a:cubicBezTo>
                <a:cubicBezTo>
                  <a:pt x="450" y="180"/>
                  <a:pt x="444" y="179"/>
                  <a:pt x="442" y="178"/>
                </a:cubicBezTo>
                <a:cubicBezTo>
                  <a:pt x="438" y="180"/>
                  <a:pt x="435" y="183"/>
                  <a:pt x="431" y="184"/>
                </a:cubicBezTo>
                <a:cubicBezTo>
                  <a:pt x="431" y="184"/>
                  <a:pt x="430" y="183"/>
                  <a:pt x="430" y="182"/>
                </a:cubicBezTo>
                <a:cubicBezTo>
                  <a:pt x="432" y="182"/>
                  <a:pt x="433" y="180"/>
                  <a:pt x="434" y="178"/>
                </a:cubicBezTo>
                <a:cubicBezTo>
                  <a:pt x="435" y="178"/>
                  <a:pt x="436" y="180"/>
                  <a:pt x="434" y="179"/>
                </a:cubicBezTo>
                <a:cubicBezTo>
                  <a:pt x="435" y="180"/>
                  <a:pt x="435" y="180"/>
                  <a:pt x="435" y="180"/>
                </a:cubicBezTo>
                <a:cubicBezTo>
                  <a:pt x="437" y="180"/>
                  <a:pt x="435" y="179"/>
                  <a:pt x="435" y="177"/>
                </a:cubicBezTo>
                <a:cubicBezTo>
                  <a:pt x="434" y="177"/>
                  <a:pt x="432" y="177"/>
                  <a:pt x="430" y="177"/>
                </a:cubicBezTo>
                <a:cubicBezTo>
                  <a:pt x="430" y="175"/>
                  <a:pt x="430" y="175"/>
                  <a:pt x="430" y="175"/>
                </a:cubicBezTo>
                <a:cubicBezTo>
                  <a:pt x="429" y="177"/>
                  <a:pt x="428" y="176"/>
                  <a:pt x="424" y="177"/>
                </a:cubicBezTo>
                <a:cubicBezTo>
                  <a:pt x="421" y="174"/>
                  <a:pt x="417" y="175"/>
                  <a:pt x="412" y="176"/>
                </a:cubicBezTo>
                <a:cubicBezTo>
                  <a:pt x="412" y="175"/>
                  <a:pt x="413" y="175"/>
                  <a:pt x="413" y="175"/>
                </a:cubicBezTo>
                <a:cubicBezTo>
                  <a:pt x="412" y="175"/>
                  <a:pt x="411" y="174"/>
                  <a:pt x="409" y="175"/>
                </a:cubicBezTo>
                <a:cubicBezTo>
                  <a:pt x="410" y="174"/>
                  <a:pt x="411" y="174"/>
                  <a:pt x="412" y="173"/>
                </a:cubicBezTo>
                <a:cubicBezTo>
                  <a:pt x="411" y="172"/>
                  <a:pt x="411" y="172"/>
                  <a:pt x="409" y="172"/>
                </a:cubicBezTo>
                <a:cubicBezTo>
                  <a:pt x="410" y="171"/>
                  <a:pt x="411" y="171"/>
                  <a:pt x="410" y="170"/>
                </a:cubicBezTo>
                <a:cubicBezTo>
                  <a:pt x="409" y="170"/>
                  <a:pt x="408" y="172"/>
                  <a:pt x="409" y="172"/>
                </a:cubicBezTo>
                <a:cubicBezTo>
                  <a:pt x="407" y="172"/>
                  <a:pt x="402" y="169"/>
                  <a:pt x="398" y="170"/>
                </a:cubicBezTo>
                <a:cubicBezTo>
                  <a:pt x="398" y="169"/>
                  <a:pt x="398" y="169"/>
                  <a:pt x="398" y="169"/>
                </a:cubicBezTo>
                <a:cubicBezTo>
                  <a:pt x="394" y="170"/>
                  <a:pt x="384" y="168"/>
                  <a:pt x="380" y="167"/>
                </a:cubicBezTo>
                <a:cubicBezTo>
                  <a:pt x="380" y="169"/>
                  <a:pt x="379" y="167"/>
                  <a:pt x="379" y="170"/>
                </a:cubicBezTo>
                <a:cubicBezTo>
                  <a:pt x="375" y="170"/>
                  <a:pt x="371" y="175"/>
                  <a:pt x="367" y="172"/>
                </a:cubicBezTo>
                <a:cubicBezTo>
                  <a:pt x="367" y="170"/>
                  <a:pt x="369" y="170"/>
                  <a:pt x="369" y="169"/>
                </a:cubicBezTo>
                <a:cubicBezTo>
                  <a:pt x="369" y="169"/>
                  <a:pt x="369" y="169"/>
                  <a:pt x="368" y="169"/>
                </a:cubicBezTo>
                <a:cubicBezTo>
                  <a:pt x="368" y="168"/>
                  <a:pt x="371" y="169"/>
                  <a:pt x="372" y="167"/>
                </a:cubicBezTo>
                <a:cubicBezTo>
                  <a:pt x="365" y="165"/>
                  <a:pt x="357" y="166"/>
                  <a:pt x="347" y="165"/>
                </a:cubicBezTo>
                <a:cubicBezTo>
                  <a:pt x="345" y="167"/>
                  <a:pt x="340" y="171"/>
                  <a:pt x="339" y="167"/>
                </a:cubicBezTo>
                <a:cubicBezTo>
                  <a:pt x="341" y="169"/>
                  <a:pt x="339" y="167"/>
                  <a:pt x="341" y="166"/>
                </a:cubicBezTo>
                <a:cubicBezTo>
                  <a:pt x="339" y="165"/>
                  <a:pt x="332" y="167"/>
                  <a:pt x="333" y="165"/>
                </a:cubicBezTo>
                <a:cubicBezTo>
                  <a:pt x="332" y="165"/>
                  <a:pt x="331" y="165"/>
                  <a:pt x="331" y="167"/>
                </a:cubicBezTo>
                <a:cubicBezTo>
                  <a:pt x="331" y="167"/>
                  <a:pt x="331" y="167"/>
                  <a:pt x="331" y="166"/>
                </a:cubicBezTo>
                <a:cubicBezTo>
                  <a:pt x="331" y="166"/>
                  <a:pt x="330" y="166"/>
                  <a:pt x="330" y="167"/>
                </a:cubicBezTo>
                <a:cubicBezTo>
                  <a:pt x="330" y="163"/>
                  <a:pt x="322" y="167"/>
                  <a:pt x="321" y="165"/>
                </a:cubicBezTo>
                <a:cubicBezTo>
                  <a:pt x="315" y="165"/>
                  <a:pt x="295" y="168"/>
                  <a:pt x="286" y="167"/>
                </a:cubicBezTo>
                <a:cubicBezTo>
                  <a:pt x="285" y="167"/>
                  <a:pt x="286" y="169"/>
                  <a:pt x="284" y="169"/>
                </a:cubicBezTo>
                <a:cubicBezTo>
                  <a:pt x="285" y="168"/>
                  <a:pt x="286" y="168"/>
                  <a:pt x="285" y="167"/>
                </a:cubicBezTo>
                <a:cubicBezTo>
                  <a:pt x="284" y="169"/>
                  <a:pt x="280" y="170"/>
                  <a:pt x="277" y="168"/>
                </a:cubicBezTo>
                <a:cubicBezTo>
                  <a:pt x="277" y="167"/>
                  <a:pt x="279" y="170"/>
                  <a:pt x="279" y="167"/>
                </a:cubicBezTo>
                <a:cubicBezTo>
                  <a:pt x="280" y="167"/>
                  <a:pt x="280" y="168"/>
                  <a:pt x="281" y="168"/>
                </a:cubicBezTo>
                <a:cubicBezTo>
                  <a:pt x="281" y="167"/>
                  <a:pt x="281" y="167"/>
                  <a:pt x="283" y="167"/>
                </a:cubicBezTo>
                <a:cubicBezTo>
                  <a:pt x="283" y="166"/>
                  <a:pt x="283" y="166"/>
                  <a:pt x="285" y="166"/>
                </a:cubicBezTo>
                <a:cubicBezTo>
                  <a:pt x="284" y="165"/>
                  <a:pt x="284" y="165"/>
                  <a:pt x="283" y="164"/>
                </a:cubicBezTo>
                <a:cubicBezTo>
                  <a:pt x="284" y="164"/>
                  <a:pt x="285" y="163"/>
                  <a:pt x="286" y="164"/>
                </a:cubicBezTo>
                <a:cubicBezTo>
                  <a:pt x="285" y="163"/>
                  <a:pt x="285" y="163"/>
                  <a:pt x="284" y="162"/>
                </a:cubicBezTo>
                <a:cubicBezTo>
                  <a:pt x="276" y="163"/>
                  <a:pt x="275" y="164"/>
                  <a:pt x="269" y="167"/>
                </a:cubicBezTo>
                <a:cubicBezTo>
                  <a:pt x="269" y="165"/>
                  <a:pt x="267" y="165"/>
                  <a:pt x="268" y="164"/>
                </a:cubicBezTo>
                <a:cubicBezTo>
                  <a:pt x="260" y="163"/>
                  <a:pt x="247" y="163"/>
                  <a:pt x="239" y="164"/>
                </a:cubicBezTo>
                <a:cubicBezTo>
                  <a:pt x="239" y="163"/>
                  <a:pt x="240" y="163"/>
                  <a:pt x="240" y="161"/>
                </a:cubicBezTo>
                <a:cubicBezTo>
                  <a:pt x="239" y="162"/>
                  <a:pt x="238" y="163"/>
                  <a:pt x="238" y="164"/>
                </a:cubicBezTo>
                <a:cubicBezTo>
                  <a:pt x="236" y="165"/>
                  <a:pt x="236" y="164"/>
                  <a:pt x="234" y="164"/>
                </a:cubicBezTo>
                <a:cubicBezTo>
                  <a:pt x="235" y="165"/>
                  <a:pt x="234" y="165"/>
                  <a:pt x="232" y="166"/>
                </a:cubicBezTo>
                <a:cubicBezTo>
                  <a:pt x="232" y="165"/>
                  <a:pt x="233" y="165"/>
                  <a:pt x="232" y="164"/>
                </a:cubicBezTo>
                <a:cubicBezTo>
                  <a:pt x="231" y="166"/>
                  <a:pt x="230" y="164"/>
                  <a:pt x="228" y="165"/>
                </a:cubicBezTo>
                <a:cubicBezTo>
                  <a:pt x="227" y="164"/>
                  <a:pt x="230" y="164"/>
                  <a:pt x="229" y="164"/>
                </a:cubicBezTo>
                <a:cubicBezTo>
                  <a:pt x="230" y="164"/>
                  <a:pt x="232" y="165"/>
                  <a:pt x="232" y="163"/>
                </a:cubicBezTo>
                <a:cubicBezTo>
                  <a:pt x="224" y="161"/>
                  <a:pt x="211" y="167"/>
                  <a:pt x="203" y="165"/>
                </a:cubicBezTo>
                <a:cubicBezTo>
                  <a:pt x="194" y="170"/>
                  <a:pt x="174" y="168"/>
                  <a:pt x="167" y="174"/>
                </a:cubicBezTo>
                <a:cubicBezTo>
                  <a:pt x="167" y="174"/>
                  <a:pt x="166" y="174"/>
                  <a:pt x="166" y="174"/>
                </a:cubicBezTo>
                <a:cubicBezTo>
                  <a:pt x="166" y="174"/>
                  <a:pt x="166" y="174"/>
                  <a:pt x="166" y="174"/>
                </a:cubicBezTo>
                <a:cubicBezTo>
                  <a:pt x="166" y="175"/>
                  <a:pt x="165" y="177"/>
                  <a:pt x="164" y="178"/>
                </a:cubicBezTo>
                <a:cubicBezTo>
                  <a:pt x="163" y="178"/>
                  <a:pt x="163" y="178"/>
                  <a:pt x="162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3" y="178"/>
                  <a:pt x="163" y="178"/>
                </a:cubicBezTo>
                <a:cubicBezTo>
                  <a:pt x="162" y="175"/>
                  <a:pt x="164" y="175"/>
                  <a:pt x="165" y="173"/>
                </a:cubicBezTo>
                <a:cubicBezTo>
                  <a:pt x="163" y="172"/>
                  <a:pt x="162" y="176"/>
                  <a:pt x="161" y="176"/>
                </a:cubicBezTo>
                <a:cubicBezTo>
                  <a:pt x="161" y="175"/>
                  <a:pt x="161" y="175"/>
                  <a:pt x="162" y="174"/>
                </a:cubicBezTo>
                <a:cubicBezTo>
                  <a:pt x="156" y="176"/>
                  <a:pt x="150" y="175"/>
                  <a:pt x="145" y="178"/>
                </a:cubicBezTo>
                <a:cubicBezTo>
                  <a:pt x="141" y="179"/>
                  <a:pt x="138" y="185"/>
                  <a:pt x="135" y="182"/>
                </a:cubicBezTo>
                <a:cubicBezTo>
                  <a:pt x="137" y="183"/>
                  <a:pt x="137" y="181"/>
                  <a:pt x="138" y="181"/>
                </a:cubicBezTo>
                <a:cubicBezTo>
                  <a:pt x="138" y="180"/>
                  <a:pt x="137" y="182"/>
                  <a:pt x="137" y="179"/>
                </a:cubicBezTo>
                <a:cubicBezTo>
                  <a:pt x="136" y="182"/>
                  <a:pt x="135" y="180"/>
                  <a:pt x="132" y="183"/>
                </a:cubicBezTo>
                <a:cubicBezTo>
                  <a:pt x="130" y="181"/>
                  <a:pt x="128" y="184"/>
                  <a:pt x="125" y="184"/>
                </a:cubicBezTo>
                <a:cubicBezTo>
                  <a:pt x="127" y="182"/>
                  <a:pt x="118" y="187"/>
                  <a:pt x="117" y="185"/>
                </a:cubicBezTo>
                <a:cubicBezTo>
                  <a:pt x="118" y="187"/>
                  <a:pt x="114" y="188"/>
                  <a:pt x="112" y="185"/>
                </a:cubicBezTo>
                <a:cubicBezTo>
                  <a:pt x="112" y="186"/>
                  <a:pt x="113" y="186"/>
                  <a:pt x="113" y="187"/>
                </a:cubicBezTo>
                <a:cubicBezTo>
                  <a:pt x="108" y="189"/>
                  <a:pt x="104" y="189"/>
                  <a:pt x="99" y="191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93" y="189"/>
                  <a:pt x="84" y="197"/>
                  <a:pt x="75" y="200"/>
                </a:cubicBezTo>
                <a:cubicBezTo>
                  <a:pt x="75" y="201"/>
                  <a:pt x="77" y="201"/>
                  <a:pt x="77" y="202"/>
                </a:cubicBezTo>
                <a:cubicBezTo>
                  <a:pt x="76" y="201"/>
                  <a:pt x="77" y="202"/>
                  <a:pt x="75" y="202"/>
                </a:cubicBezTo>
                <a:cubicBezTo>
                  <a:pt x="75" y="202"/>
                  <a:pt x="75" y="201"/>
                  <a:pt x="74" y="201"/>
                </a:cubicBezTo>
                <a:cubicBezTo>
                  <a:pt x="68" y="204"/>
                  <a:pt x="67" y="205"/>
                  <a:pt x="60" y="208"/>
                </a:cubicBezTo>
                <a:cubicBezTo>
                  <a:pt x="60" y="207"/>
                  <a:pt x="60" y="207"/>
                  <a:pt x="60" y="205"/>
                </a:cubicBezTo>
                <a:cubicBezTo>
                  <a:pt x="61" y="207"/>
                  <a:pt x="63" y="203"/>
                  <a:pt x="64" y="205"/>
                </a:cubicBezTo>
                <a:cubicBezTo>
                  <a:pt x="64" y="203"/>
                  <a:pt x="67" y="202"/>
                  <a:pt x="70" y="201"/>
                </a:cubicBezTo>
                <a:cubicBezTo>
                  <a:pt x="69" y="201"/>
                  <a:pt x="69" y="201"/>
                  <a:pt x="69" y="200"/>
                </a:cubicBezTo>
                <a:cubicBezTo>
                  <a:pt x="70" y="199"/>
                  <a:pt x="72" y="200"/>
                  <a:pt x="72" y="198"/>
                </a:cubicBezTo>
                <a:cubicBezTo>
                  <a:pt x="73" y="198"/>
                  <a:pt x="74" y="198"/>
                  <a:pt x="75" y="199"/>
                </a:cubicBezTo>
                <a:cubicBezTo>
                  <a:pt x="78" y="197"/>
                  <a:pt x="80" y="195"/>
                  <a:pt x="83" y="195"/>
                </a:cubicBezTo>
                <a:cubicBezTo>
                  <a:pt x="82" y="195"/>
                  <a:pt x="82" y="194"/>
                  <a:pt x="83" y="194"/>
                </a:cubicBezTo>
                <a:cubicBezTo>
                  <a:pt x="83" y="192"/>
                  <a:pt x="80" y="196"/>
                  <a:pt x="80" y="193"/>
                </a:cubicBezTo>
                <a:cubicBezTo>
                  <a:pt x="80" y="195"/>
                  <a:pt x="77" y="194"/>
                  <a:pt x="76" y="196"/>
                </a:cubicBezTo>
                <a:cubicBezTo>
                  <a:pt x="76" y="196"/>
                  <a:pt x="76" y="195"/>
                  <a:pt x="76" y="195"/>
                </a:cubicBezTo>
                <a:cubicBezTo>
                  <a:pt x="74" y="196"/>
                  <a:pt x="70" y="198"/>
                  <a:pt x="68" y="197"/>
                </a:cubicBezTo>
                <a:cubicBezTo>
                  <a:pt x="62" y="201"/>
                  <a:pt x="55" y="200"/>
                  <a:pt x="49" y="205"/>
                </a:cubicBezTo>
                <a:cubicBezTo>
                  <a:pt x="48" y="203"/>
                  <a:pt x="47" y="205"/>
                  <a:pt x="46" y="204"/>
                </a:cubicBezTo>
                <a:cubicBezTo>
                  <a:pt x="45" y="206"/>
                  <a:pt x="41" y="206"/>
                  <a:pt x="38" y="207"/>
                </a:cubicBezTo>
                <a:cubicBezTo>
                  <a:pt x="39" y="207"/>
                  <a:pt x="40" y="207"/>
                  <a:pt x="39" y="208"/>
                </a:cubicBezTo>
                <a:cubicBezTo>
                  <a:pt x="37" y="205"/>
                  <a:pt x="34" y="210"/>
                  <a:pt x="31" y="208"/>
                </a:cubicBezTo>
                <a:cubicBezTo>
                  <a:pt x="32" y="210"/>
                  <a:pt x="31" y="210"/>
                  <a:pt x="30" y="209"/>
                </a:cubicBezTo>
                <a:cubicBezTo>
                  <a:pt x="29" y="211"/>
                  <a:pt x="27" y="209"/>
                  <a:pt x="26" y="212"/>
                </a:cubicBezTo>
                <a:cubicBezTo>
                  <a:pt x="24" y="210"/>
                  <a:pt x="22" y="213"/>
                  <a:pt x="20" y="212"/>
                </a:cubicBezTo>
                <a:cubicBezTo>
                  <a:pt x="19" y="213"/>
                  <a:pt x="19" y="214"/>
                  <a:pt x="18" y="216"/>
                </a:cubicBezTo>
                <a:cubicBezTo>
                  <a:pt x="15" y="216"/>
                  <a:pt x="16" y="215"/>
                  <a:pt x="14" y="215"/>
                </a:cubicBezTo>
                <a:cubicBezTo>
                  <a:pt x="17" y="214"/>
                  <a:pt x="15" y="212"/>
                  <a:pt x="19" y="210"/>
                </a:cubicBezTo>
                <a:cubicBezTo>
                  <a:pt x="18" y="208"/>
                  <a:pt x="17" y="209"/>
                  <a:pt x="15" y="209"/>
                </a:cubicBezTo>
                <a:cubicBezTo>
                  <a:pt x="16" y="207"/>
                  <a:pt x="16" y="209"/>
                  <a:pt x="15" y="207"/>
                </a:cubicBezTo>
                <a:cubicBezTo>
                  <a:pt x="18" y="206"/>
                  <a:pt x="18" y="201"/>
                  <a:pt x="20" y="201"/>
                </a:cubicBezTo>
                <a:cubicBezTo>
                  <a:pt x="19" y="200"/>
                  <a:pt x="20" y="198"/>
                  <a:pt x="22" y="197"/>
                </a:cubicBezTo>
                <a:cubicBezTo>
                  <a:pt x="22" y="197"/>
                  <a:pt x="21" y="197"/>
                  <a:pt x="21" y="196"/>
                </a:cubicBezTo>
                <a:cubicBezTo>
                  <a:pt x="29" y="188"/>
                  <a:pt x="34" y="177"/>
                  <a:pt x="41" y="168"/>
                </a:cubicBezTo>
                <a:cubicBezTo>
                  <a:pt x="42" y="168"/>
                  <a:pt x="42" y="169"/>
                  <a:pt x="43" y="168"/>
                </a:cubicBezTo>
                <a:cubicBezTo>
                  <a:pt x="43" y="168"/>
                  <a:pt x="42" y="168"/>
                  <a:pt x="41" y="168"/>
                </a:cubicBezTo>
                <a:cubicBezTo>
                  <a:pt x="47" y="159"/>
                  <a:pt x="53" y="151"/>
                  <a:pt x="60" y="143"/>
                </a:cubicBezTo>
                <a:cubicBezTo>
                  <a:pt x="61" y="143"/>
                  <a:pt x="60" y="142"/>
                  <a:pt x="61" y="141"/>
                </a:cubicBezTo>
                <a:cubicBezTo>
                  <a:pt x="64" y="140"/>
                  <a:pt x="65" y="134"/>
                  <a:pt x="69" y="136"/>
                </a:cubicBezTo>
                <a:cubicBezTo>
                  <a:pt x="67" y="134"/>
                  <a:pt x="71" y="131"/>
                  <a:pt x="72" y="132"/>
                </a:cubicBezTo>
                <a:cubicBezTo>
                  <a:pt x="70" y="130"/>
                  <a:pt x="66" y="130"/>
                  <a:pt x="63" y="132"/>
                </a:cubicBezTo>
                <a:cubicBezTo>
                  <a:pt x="64" y="134"/>
                  <a:pt x="61" y="135"/>
                  <a:pt x="60" y="135"/>
                </a:cubicBezTo>
                <a:cubicBezTo>
                  <a:pt x="60" y="135"/>
                  <a:pt x="61" y="134"/>
                  <a:pt x="60" y="133"/>
                </a:cubicBezTo>
                <a:cubicBezTo>
                  <a:pt x="62" y="133"/>
                  <a:pt x="63" y="130"/>
                  <a:pt x="65" y="131"/>
                </a:cubicBezTo>
                <a:cubicBezTo>
                  <a:pt x="65" y="130"/>
                  <a:pt x="65" y="131"/>
                  <a:pt x="65" y="129"/>
                </a:cubicBezTo>
                <a:cubicBezTo>
                  <a:pt x="65" y="128"/>
                  <a:pt x="63" y="130"/>
                  <a:pt x="63" y="128"/>
                </a:cubicBezTo>
                <a:cubicBezTo>
                  <a:pt x="60" y="129"/>
                  <a:pt x="59" y="132"/>
                  <a:pt x="59" y="132"/>
                </a:cubicBezTo>
                <a:cubicBezTo>
                  <a:pt x="58" y="132"/>
                  <a:pt x="57" y="134"/>
                  <a:pt x="56" y="133"/>
                </a:cubicBezTo>
                <a:cubicBezTo>
                  <a:pt x="57" y="130"/>
                  <a:pt x="59" y="128"/>
                  <a:pt x="62" y="127"/>
                </a:cubicBezTo>
                <a:cubicBezTo>
                  <a:pt x="59" y="125"/>
                  <a:pt x="58" y="125"/>
                  <a:pt x="57" y="123"/>
                </a:cubicBezTo>
                <a:cubicBezTo>
                  <a:pt x="56" y="124"/>
                  <a:pt x="56" y="124"/>
                  <a:pt x="54" y="124"/>
                </a:cubicBezTo>
                <a:cubicBezTo>
                  <a:pt x="55" y="123"/>
                  <a:pt x="56" y="123"/>
                  <a:pt x="55" y="122"/>
                </a:cubicBezTo>
                <a:cubicBezTo>
                  <a:pt x="53" y="123"/>
                  <a:pt x="50" y="126"/>
                  <a:pt x="46" y="128"/>
                </a:cubicBezTo>
                <a:cubicBezTo>
                  <a:pt x="47" y="130"/>
                  <a:pt x="49" y="129"/>
                  <a:pt x="49" y="130"/>
                </a:cubicBezTo>
                <a:cubicBezTo>
                  <a:pt x="48" y="129"/>
                  <a:pt x="47" y="131"/>
                  <a:pt x="46" y="130"/>
                </a:cubicBezTo>
                <a:cubicBezTo>
                  <a:pt x="45" y="131"/>
                  <a:pt x="44" y="131"/>
                  <a:pt x="43" y="132"/>
                </a:cubicBezTo>
                <a:cubicBezTo>
                  <a:pt x="44" y="133"/>
                  <a:pt x="46" y="131"/>
                  <a:pt x="47" y="130"/>
                </a:cubicBezTo>
                <a:cubicBezTo>
                  <a:pt x="48" y="132"/>
                  <a:pt x="44" y="133"/>
                  <a:pt x="42" y="134"/>
                </a:cubicBezTo>
                <a:cubicBezTo>
                  <a:pt x="42" y="129"/>
                  <a:pt x="49" y="126"/>
                  <a:pt x="53" y="121"/>
                </a:cubicBezTo>
                <a:cubicBezTo>
                  <a:pt x="52" y="119"/>
                  <a:pt x="47" y="119"/>
                  <a:pt x="48" y="117"/>
                </a:cubicBezTo>
                <a:cubicBezTo>
                  <a:pt x="44" y="117"/>
                  <a:pt x="43" y="122"/>
                  <a:pt x="39" y="123"/>
                </a:cubicBezTo>
                <a:cubicBezTo>
                  <a:pt x="39" y="122"/>
                  <a:pt x="39" y="122"/>
                  <a:pt x="38" y="122"/>
                </a:cubicBezTo>
                <a:cubicBezTo>
                  <a:pt x="39" y="120"/>
                  <a:pt x="40" y="118"/>
                  <a:pt x="43" y="118"/>
                </a:cubicBezTo>
                <a:cubicBezTo>
                  <a:pt x="41" y="118"/>
                  <a:pt x="43" y="116"/>
                  <a:pt x="45" y="116"/>
                </a:cubicBezTo>
                <a:cubicBezTo>
                  <a:pt x="41" y="114"/>
                  <a:pt x="37" y="109"/>
                  <a:pt x="33" y="109"/>
                </a:cubicBezTo>
                <a:cubicBezTo>
                  <a:pt x="30" y="107"/>
                  <a:pt x="29" y="104"/>
                  <a:pt x="26" y="104"/>
                </a:cubicBezTo>
                <a:cubicBezTo>
                  <a:pt x="26" y="105"/>
                  <a:pt x="26" y="105"/>
                  <a:pt x="26" y="106"/>
                </a:cubicBezTo>
                <a:cubicBezTo>
                  <a:pt x="27" y="106"/>
                  <a:pt x="27" y="105"/>
                  <a:pt x="26" y="105"/>
                </a:cubicBezTo>
                <a:cubicBezTo>
                  <a:pt x="27" y="103"/>
                  <a:pt x="27" y="106"/>
                  <a:pt x="28" y="105"/>
                </a:cubicBezTo>
                <a:cubicBezTo>
                  <a:pt x="28" y="106"/>
                  <a:pt x="28" y="107"/>
                  <a:pt x="27" y="107"/>
                </a:cubicBezTo>
                <a:cubicBezTo>
                  <a:pt x="28" y="108"/>
                  <a:pt x="29" y="105"/>
                  <a:pt x="30" y="107"/>
                </a:cubicBezTo>
                <a:cubicBezTo>
                  <a:pt x="29" y="108"/>
                  <a:pt x="28" y="108"/>
                  <a:pt x="27" y="108"/>
                </a:cubicBezTo>
                <a:cubicBezTo>
                  <a:pt x="27" y="106"/>
                  <a:pt x="25" y="106"/>
                  <a:pt x="24" y="106"/>
                </a:cubicBezTo>
                <a:cubicBezTo>
                  <a:pt x="25" y="105"/>
                  <a:pt x="24" y="105"/>
                  <a:pt x="24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3"/>
                  <a:pt x="25" y="103"/>
                  <a:pt x="26" y="102"/>
                </a:cubicBezTo>
                <a:cubicBezTo>
                  <a:pt x="24" y="100"/>
                  <a:pt x="22" y="101"/>
                  <a:pt x="22" y="99"/>
                </a:cubicBezTo>
                <a:cubicBezTo>
                  <a:pt x="21" y="100"/>
                  <a:pt x="19" y="100"/>
                  <a:pt x="18" y="101"/>
                </a:cubicBezTo>
                <a:cubicBezTo>
                  <a:pt x="20" y="102"/>
                  <a:pt x="19" y="102"/>
                  <a:pt x="18" y="102"/>
                </a:cubicBezTo>
                <a:cubicBezTo>
                  <a:pt x="17" y="101"/>
                  <a:pt x="19" y="100"/>
                  <a:pt x="19" y="97"/>
                </a:cubicBezTo>
                <a:cubicBezTo>
                  <a:pt x="17" y="96"/>
                  <a:pt x="14" y="95"/>
                  <a:pt x="12" y="94"/>
                </a:cubicBezTo>
                <a:cubicBezTo>
                  <a:pt x="12" y="91"/>
                  <a:pt x="8" y="91"/>
                  <a:pt x="10" y="90"/>
                </a:cubicBezTo>
                <a:cubicBezTo>
                  <a:pt x="9" y="89"/>
                  <a:pt x="8" y="91"/>
                  <a:pt x="6" y="90"/>
                </a:cubicBezTo>
                <a:cubicBezTo>
                  <a:pt x="5" y="89"/>
                  <a:pt x="6" y="88"/>
                  <a:pt x="6" y="86"/>
                </a:cubicBezTo>
                <a:cubicBezTo>
                  <a:pt x="7" y="87"/>
                  <a:pt x="7" y="87"/>
                  <a:pt x="8" y="86"/>
                </a:cubicBezTo>
                <a:cubicBezTo>
                  <a:pt x="8" y="85"/>
                  <a:pt x="7" y="86"/>
                  <a:pt x="6" y="86"/>
                </a:cubicBezTo>
                <a:cubicBezTo>
                  <a:pt x="6" y="85"/>
                  <a:pt x="7" y="84"/>
                  <a:pt x="9" y="84"/>
                </a:cubicBezTo>
                <a:cubicBezTo>
                  <a:pt x="8" y="82"/>
                  <a:pt x="6" y="84"/>
                  <a:pt x="5" y="85"/>
                </a:cubicBezTo>
                <a:cubicBezTo>
                  <a:pt x="5" y="83"/>
                  <a:pt x="4" y="83"/>
                  <a:pt x="3" y="83"/>
                </a:cubicBezTo>
                <a:cubicBezTo>
                  <a:pt x="4" y="82"/>
                  <a:pt x="4" y="82"/>
                  <a:pt x="4" y="83"/>
                </a:cubicBezTo>
                <a:cubicBezTo>
                  <a:pt x="5" y="83"/>
                  <a:pt x="5" y="82"/>
                  <a:pt x="5" y="82"/>
                </a:cubicBezTo>
                <a:cubicBezTo>
                  <a:pt x="4" y="81"/>
                  <a:pt x="4" y="82"/>
                  <a:pt x="3" y="81"/>
                </a:cubicBezTo>
                <a:cubicBezTo>
                  <a:pt x="3" y="80"/>
                  <a:pt x="5" y="81"/>
                  <a:pt x="5" y="80"/>
                </a:cubicBezTo>
                <a:cubicBezTo>
                  <a:pt x="3" y="79"/>
                  <a:pt x="2" y="81"/>
                  <a:pt x="3" y="81"/>
                </a:cubicBezTo>
                <a:cubicBezTo>
                  <a:pt x="2" y="82"/>
                  <a:pt x="0" y="80"/>
                  <a:pt x="0" y="78"/>
                </a:cubicBezTo>
                <a:cubicBezTo>
                  <a:pt x="2" y="77"/>
                  <a:pt x="2" y="79"/>
                  <a:pt x="3" y="77"/>
                </a:cubicBezTo>
                <a:cubicBezTo>
                  <a:pt x="3" y="76"/>
                  <a:pt x="1" y="78"/>
                  <a:pt x="2" y="76"/>
                </a:cubicBezTo>
                <a:cubicBezTo>
                  <a:pt x="5" y="76"/>
                  <a:pt x="8" y="78"/>
                  <a:pt x="9" y="81"/>
                </a:cubicBezTo>
                <a:cubicBezTo>
                  <a:pt x="9" y="81"/>
                  <a:pt x="10" y="80"/>
                  <a:pt x="10" y="81"/>
                </a:cubicBezTo>
                <a:cubicBezTo>
                  <a:pt x="22" y="72"/>
                  <a:pt x="38" y="67"/>
                  <a:pt x="52" y="61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59"/>
                  <a:pt x="58" y="60"/>
                  <a:pt x="58" y="57"/>
                </a:cubicBezTo>
                <a:cubicBezTo>
                  <a:pt x="61" y="58"/>
                  <a:pt x="61" y="56"/>
                  <a:pt x="63" y="58"/>
                </a:cubicBezTo>
                <a:cubicBezTo>
                  <a:pt x="63" y="56"/>
                  <a:pt x="62" y="56"/>
                  <a:pt x="61" y="56"/>
                </a:cubicBezTo>
                <a:cubicBezTo>
                  <a:pt x="62" y="55"/>
                  <a:pt x="63" y="54"/>
                  <a:pt x="64" y="54"/>
                </a:cubicBezTo>
                <a:cubicBezTo>
                  <a:pt x="65" y="53"/>
                  <a:pt x="65" y="55"/>
                  <a:pt x="66" y="55"/>
                </a:cubicBezTo>
                <a:cubicBezTo>
                  <a:pt x="66" y="54"/>
                  <a:pt x="66" y="54"/>
                  <a:pt x="66" y="54"/>
                </a:cubicBezTo>
                <a:cubicBezTo>
                  <a:pt x="67" y="53"/>
                  <a:pt x="64" y="54"/>
                  <a:pt x="65" y="53"/>
                </a:cubicBezTo>
                <a:cubicBezTo>
                  <a:pt x="70" y="51"/>
                  <a:pt x="74" y="45"/>
                  <a:pt x="81" y="44"/>
                </a:cubicBezTo>
                <a:cubicBezTo>
                  <a:pt x="81" y="45"/>
                  <a:pt x="82" y="45"/>
                  <a:pt x="82" y="46"/>
                </a:cubicBezTo>
                <a:cubicBezTo>
                  <a:pt x="80" y="46"/>
                  <a:pt x="79" y="48"/>
                  <a:pt x="78" y="49"/>
                </a:cubicBezTo>
                <a:cubicBezTo>
                  <a:pt x="79" y="50"/>
                  <a:pt x="80" y="49"/>
                  <a:pt x="81" y="49"/>
                </a:cubicBezTo>
                <a:cubicBezTo>
                  <a:pt x="81" y="48"/>
                  <a:pt x="86" y="45"/>
                  <a:pt x="87" y="46"/>
                </a:cubicBezTo>
                <a:cubicBezTo>
                  <a:pt x="88" y="46"/>
                  <a:pt x="88" y="45"/>
                  <a:pt x="88" y="45"/>
                </a:cubicBezTo>
                <a:cubicBezTo>
                  <a:pt x="89" y="45"/>
                  <a:pt x="89" y="45"/>
                  <a:pt x="89" y="44"/>
                </a:cubicBezTo>
                <a:cubicBezTo>
                  <a:pt x="93" y="45"/>
                  <a:pt x="95" y="40"/>
                  <a:pt x="97" y="42"/>
                </a:cubicBezTo>
                <a:cubicBezTo>
                  <a:pt x="99" y="40"/>
                  <a:pt x="105" y="38"/>
                  <a:pt x="106" y="39"/>
                </a:cubicBezTo>
                <a:cubicBezTo>
                  <a:pt x="107" y="39"/>
                  <a:pt x="107" y="38"/>
                  <a:pt x="106" y="38"/>
                </a:cubicBezTo>
                <a:cubicBezTo>
                  <a:pt x="109" y="37"/>
                  <a:pt x="111" y="36"/>
                  <a:pt x="113" y="35"/>
                </a:cubicBezTo>
                <a:cubicBezTo>
                  <a:pt x="113" y="37"/>
                  <a:pt x="115" y="36"/>
                  <a:pt x="114" y="37"/>
                </a:cubicBezTo>
                <a:cubicBezTo>
                  <a:pt x="110" y="38"/>
                  <a:pt x="105" y="41"/>
                  <a:pt x="103" y="40"/>
                </a:cubicBezTo>
                <a:cubicBezTo>
                  <a:pt x="104" y="41"/>
                  <a:pt x="101" y="43"/>
                  <a:pt x="100" y="41"/>
                </a:cubicBezTo>
                <a:cubicBezTo>
                  <a:pt x="100" y="41"/>
                  <a:pt x="103" y="41"/>
                  <a:pt x="102" y="40"/>
                </a:cubicBezTo>
                <a:cubicBezTo>
                  <a:pt x="102" y="41"/>
                  <a:pt x="101" y="40"/>
                  <a:pt x="100" y="40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94" y="43"/>
                  <a:pt x="90" y="48"/>
                  <a:pt x="85" y="47"/>
                </a:cubicBezTo>
                <a:cubicBezTo>
                  <a:pt x="85" y="50"/>
                  <a:pt x="80" y="50"/>
                  <a:pt x="78" y="50"/>
                </a:cubicBezTo>
                <a:cubicBezTo>
                  <a:pt x="80" y="51"/>
                  <a:pt x="76" y="51"/>
                  <a:pt x="77" y="52"/>
                </a:cubicBezTo>
                <a:cubicBezTo>
                  <a:pt x="81" y="53"/>
                  <a:pt x="86" y="47"/>
                  <a:pt x="90" y="49"/>
                </a:cubicBezTo>
                <a:cubicBezTo>
                  <a:pt x="94" y="46"/>
                  <a:pt x="102" y="45"/>
                  <a:pt x="107" y="42"/>
                </a:cubicBezTo>
                <a:cubicBezTo>
                  <a:pt x="108" y="42"/>
                  <a:pt x="107" y="43"/>
                  <a:pt x="108" y="43"/>
                </a:cubicBezTo>
                <a:cubicBezTo>
                  <a:pt x="108" y="42"/>
                  <a:pt x="109" y="42"/>
                  <a:pt x="109" y="41"/>
                </a:cubicBezTo>
                <a:cubicBezTo>
                  <a:pt x="109" y="42"/>
                  <a:pt x="109" y="42"/>
                  <a:pt x="110" y="42"/>
                </a:cubicBezTo>
                <a:cubicBezTo>
                  <a:pt x="111" y="41"/>
                  <a:pt x="109" y="41"/>
                  <a:pt x="110" y="41"/>
                </a:cubicBezTo>
                <a:cubicBezTo>
                  <a:pt x="111" y="41"/>
                  <a:pt x="111" y="42"/>
                  <a:pt x="112" y="42"/>
                </a:cubicBezTo>
                <a:cubicBezTo>
                  <a:pt x="112" y="41"/>
                  <a:pt x="111" y="41"/>
                  <a:pt x="111" y="40"/>
                </a:cubicBezTo>
                <a:cubicBezTo>
                  <a:pt x="118" y="39"/>
                  <a:pt x="119" y="37"/>
                  <a:pt x="127" y="36"/>
                </a:cubicBezTo>
                <a:cubicBezTo>
                  <a:pt x="127" y="34"/>
                  <a:pt x="128" y="34"/>
                  <a:pt x="129" y="33"/>
                </a:cubicBezTo>
                <a:cubicBezTo>
                  <a:pt x="131" y="36"/>
                  <a:pt x="136" y="31"/>
                  <a:pt x="138" y="33"/>
                </a:cubicBezTo>
                <a:cubicBezTo>
                  <a:pt x="139" y="29"/>
                  <a:pt x="144" y="31"/>
                  <a:pt x="147" y="29"/>
                </a:cubicBezTo>
                <a:cubicBezTo>
                  <a:pt x="147" y="29"/>
                  <a:pt x="150" y="27"/>
                  <a:pt x="152" y="27"/>
                </a:cubicBezTo>
                <a:cubicBezTo>
                  <a:pt x="150" y="25"/>
                  <a:pt x="147" y="29"/>
                  <a:pt x="144" y="27"/>
                </a:cubicBezTo>
                <a:cubicBezTo>
                  <a:pt x="143" y="30"/>
                  <a:pt x="138" y="29"/>
                  <a:pt x="136" y="30"/>
                </a:cubicBezTo>
                <a:cubicBezTo>
                  <a:pt x="132" y="31"/>
                  <a:pt x="128" y="35"/>
                  <a:pt x="124" y="33"/>
                </a:cubicBezTo>
                <a:cubicBezTo>
                  <a:pt x="124" y="33"/>
                  <a:pt x="125" y="32"/>
                  <a:pt x="124" y="32"/>
                </a:cubicBezTo>
                <a:cubicBezTo>
                  <a:pt x="123" y="32"/>
                  <a:pt x="124" y="34"/>
                  <a:pt x="123" y="35"/>
                </a:cubicBezTo>
                <a:cubicBezTo>
                  <a:pt x="121" y="35"/>
                  <a:pt x="118" y="36"/>
                  <a:pt x="116" y="37"/>
                </a:cubicBezTo>
                <a:cubicBezTo>
                  <a:pt x="115" y="36"/>
                  <a:pt x="114" y="36"/>
                  <a:pt x="113" y="35"/>
                </a:cubicBezTo>
                <a:cubicBezTo>
                  <a:pt x="116" y="34"/>
                  <a:pt x="119" y="33"/>
                  <a:pt x="123" y="33"/>
                </a:cubicBezTo>
                <a:cubicBezTo>
                  <a:pt x="123" y="33"/>
                  <a:pt x="122" y="33"/>
                  <a:pt x="122" y="33"/>
                </a:cubicBezTo>
                <a:cubicBezTo>
                  <a:pt x="126" y="30"/>
                  <a:pt x="134" y="31"/>
                  <a:pt x="138" y="27"/>
                </a:cubicBezTo>
                <a:cubicBezTo>
                  <a:pt x="140" y="27"/>
                  <a:pt x="138" y="27"/>
                  <a:pt x="139" y="28"/>
                </a:cubicBezTo>
                <a:cubicBezTo>
                  <a:pt x="140" y="28"/>
                  <a:pt x="140" y="26"/>
                  <a:pt x="140" y="26"/>
                </a:cubicBezTo>
                <a:cubicBezTo>
                  <a:pt x="142" y="28"/>
                  <a:pt x="143" y="24"/>
                  <a:pt x="144" y="27"/>
                </a:cubicBezTo>
                <a:cubicBezTo>
                  <a:pt x="145" y="26"/>
                  <a:pt x="144" y="26"/>
                  <a:pt x="144" y="25"/>
                </a:cubicBezTo>
                <a:cubicBezTo>
                  <a:pt x="151" y="24"/>
                  <a:pt x="150" y="24"/>
                  <a:pt x="156" y="23"/>
                </a:cubicBezTo>
                <a:cubicBezTo>
                  <a:pt x="156" y="23"/>
                  <a:pt x="156" y="23"/>
                  <a:pt x="156" y="24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7" y="23"/>
                  <a:pt x="156" y="23"/>
                  <a:pt x="157" y="22"/>
                </a:cubicBezTo>
                <a:cubicBezTo>
                  <a:pt x="160" y="21"/>
                  <a:pt x="165" y="21"/>
                  <a:pt x="168" y="19"/>
                </a:cubicBezTo>
                <a:cubicBezTo>
                  <a:pt x="169" y="19"/>
                  <a:pt x="168" y="21"/>
                  <a:pt x="169" y="22"/>
                </a:cubicBezTo>
                <a:cubicBezTo>
                  <a:pt x="169" y="21"/>
                  <a:pt x="170" y="20"/>
                  <a:pt x="169" y="19"/>
                </a:cubicBezTo>
                <a:cubicBezTo>
                  <a:pt x="172" y="20"/>
                  <a:pt x="171" y="19"/>
                  <a:pt x="172" y="18"/>
                </a:cubicBezTo>
                <a:cubicBezTo>
                  <a:pt x="173" y="18"/>
                  <a:pt x="173" y="19"/>
                  <a:pt x="174" y="20"/>
                </a:cubicBezTo>
                <a:cubicBezTo>
                  <a:pt x="174" y="19"/>
                  <a:pt x="174" y="19"/>
                  <a:pt x="174" y="18"/>
                </a:cubicBezTo>
                <a:cubicBezTo>
                  <a:pt x="174" y="18"/>
                  <a:pt x="174" y="19"/>
                  <a:pt x="175" y="19"/>
                </a:cubicBezTo>
                <a:cubicBezTo>
                  <a:pt x="175" y="19"/>
                  <a:pt x="175" y="18"/>
                  <a:pt x="176" y="18"/>
                </a:cubicBezTo>
                <a:cubicBezTo>
                  <a:pt x="177" y="17"/>
                  <a:pt x="177" y="20"/>
                  <a:pt x="177" y="18"/>
                </a:cubicBezTo>
                <a:cubicBezTo>
                  <a:pt x="178" y="18"/>
                  <a:pt x="178" y="19"/>
                  <a:pt x="178" y="19"/>
                </a:cubicBezTo>
                <a:cubicBezTo>
                  <a:pt x="179" y="19"/>
                  <a:pt x="178" y="17"/>
                  <a:pt x="179" y="17"/>
                </a:cubicBezTo>
                <a:cubicBezTo>
                  <a:pt x="181" y="18"/>
                  <a:pt x="182" y="17"/>
                  <a:pt x="185" y="18"/>
                </a:cubicBezTo>
                <a:cubicBezTo>
                  <a:pt x="185" y="18"/>
                  <a:pt x="184" y="17"/>
                  <a:pt x="184" y="18"/>
                </a:cubicBezTo>
                <a:cubicBezTo>
                  <a:pt x="187" y="16"/>
                  <a:pt x="194" y="16"/>
                  <a:pt x="197" y="14"/>
                </a:cubicBezTo>
                <a:cubicBezTo>
                  <a:pt x="198" y="14"/>
                  <a:pt x="198" y="15"/>
                  <a:pt x="199" y="15"/>
                </a:cubicBezTo>
                <a:cubicBezTo>
                  <a:pt x="197" y="14"/>
                  <a:pt x="201" y="14"/>
                  <a:pt x="203" y="13"/>
                </a:cubicBezTo>
                <a:cubicBezTo>
                  <a:pt x="201" y="13"/>
                  <a:pt x="204" y="11"/>
                  <a:pt x="203" y="13"/>
                </a:cubicBezTo>
                <a:cubicBezTo>
                  <a:pt x="204" y="12"/>
                  <a:pt x="204" y="13"/>
                  <a:pt x="205" y="11"/>
                </a:cubicBezTo>
                <a:cubicBezTo>
                  <a:pt x="206" y="12"/>
                  <a:pt x="206" y="13"/>
                  <a:pt x="206" y="13"/>
                </a:cubicBezTo>
                <a:cubicBezTo>
                  <a:pt x="207" y="13"/>
                  <a:pt x="207" y="11"/>
                  <a:pt x="208" y="10"/>
                </a:cubicBezTo>
                <a:cubicBezTo>
                  <a:pt x="209" y="12"/>
                  <a:pt x="212" y="9"/>
                  <a:pt x="215" y="9"/>
                </a:cubicBezTo>
                <a:cubicBezTo>
                  <a:pt x="215" y="9"/>
                  <a:pt x="214" y="10"/>
                  <a:pt x="214" y="10"/>
                </a:cubicBezTo>
                <a:cubicBezTo>
                  <a:pt x="216" y="11"/>
                  <a:pt x="216" y="9"/>
                  <a:pt x="217" y="10"/>
                </a:cubicBezTo>
                <a:cubicBezTo>
                  <a:pt x="217" y="9"/>
                  <a:pt x="216" y="9"/>
                  <a:pt x="215" y="9"/>
                </a:cubicBezTo>
                <a:cubicBezTo>
                  <a:pt x="216" y="7"/>
                  <a:pt x="219" y="9"/>
                  <a:pt x="220" y="9"/>
                </a:cubicBezTo>
                <a:cubicBezTo>
                  <a:pt x="221" y="9"/>
                  <a:pt x="218" y="8"/>
                  <a:pt x="220" y="8"/>
                </a:cubicBezTo>
                <a:cubicBezTo>
                  <a:pt x="222" y="7"/>
                  <a:pt x="220" y="9"/>
                  <a:pt x="222" y="9"/>
                </a:cubicBezTo>
                <a:cubicBezTo>
                  <a:pt x="219" y="10"/>
                  <a:pt x="209" y="14"/>
                  <a:pt x="209" y="12"/>
                </a:cubicBezTo>
                <a:cubicBezTo>
                  <a:pt x="207" y="11"/>
                  <a:pt x="208" y="13"/>
                  <a:pt x="207" y="13"/>
                </a:cubicBezTo>
                <a:cubicBezTo>
                  <a:pt x="214" y="14"/>
                  <a:pt x="222" y="10"/>
                  <a:pt x="227" y="10"/>
                </a:cubicBezTo>
                <a:cubicBezTo>
                  <a:pt x="227" y="10"/>
                  <a:pt x="227" y="10"/>
                  <a:pt x="227" y="9"/>
                </a:cubicBezTo>
                <a:cubicBezTo>
                  <a:pt x="224" y="9"/>
                  <a:pt x="225" y="9"/>
                  <a:pt x="226" y="8"/>
                </a:cubicBezTo>
                <a:cubicBezTo>
                  <a:pt x="227" y="9"/>
                  <a:pt x="228" y="9"/>
                  <a:pt x="228" y="10"/>
                </a:cubicBezTo>
                <a:cubicBezTo>
                  <a:pt x="231" y="10"/>
                  <a:pt x="235" y="10"/>
                  <a:pt x="235" y="7"/>
                </a:cubicBezTo>
                <a:cubicBezTo>
                  <a:pt x="236" y="8"/>
                  <a:pt x="237" y="8"/>
                  <a:pt x="239" y="7"/>
                </a:cubicBezTo>
                <a:cubicBezTo>
                  <a:pt x="239" y="8"/>
                  <a:pt x="238" y="8"/>
                  <a:pt x="237" y="9"/>
                </a:cubicBezTo>
                <a:cubicBezTo>
                  <a:pt x="239" y="10"/>
                  <a:pt x="244" y="8"/>
                  <a:pt x="246" y="9"/>
                </a:cubicBezTo>
                <a:cubicBezTo>
                  <a:pt x="244" y="7"/>
                  <a:pt x="240" y="9"/>
                  <a:pt x="239" y="8"/>
                </a:cubicBezTo>
                <a:cubicBezTo>
                  <a:pt x="250" y="5"/>
                  <a:pt x="262" y="4"/>
                  <a:pt x="270" y="6"/>
                </a:cubicBezTo>
                <a:cubicBezTo>
                  <a:pt x="271" y="6"/>
                  <a:pt x="271" y="5"/>
                  <a:pt x="270" y="5"/>
                </a:cubicBezTo>
                <a:cubicBezTo>
                  <a:pt x="272" y="5"/>
                  <a:pt x="279" y="3"/>
                  <a:pt x="279" y="6"/>
                </a:cubicBezTo>
                <a:cubicBezTo>
                  <a:pt x="280" y="6"/>
                  <a:pt x="280" y="4"/>
                  <a:pt x="282" y="4"/>
                </a:cubicBezTo>
                <a:cubicBezTo>
                  <a:pt x="282" y="6"/>
                  <a:pt x="282" y="6"/>
                  <a:pt x="282" y="6"/>
                </a:cubicBezTo>
                <a:cubicBezTo>
                  <a:pt x="283" y="4"/>
                  <a:pt x="289" y="6"/>
                  <a:pt x="290" y="5"/>
                </a:cubicBezTo>
                <a:cubicBezTo>
                  <a:pt x="290" y="6"/>
                  <a:pt x="290" y="6"/>
                  <a:pt x="290" y="6"/>
                </a:cubicBezTo>
                <a:cubicBezTo>
                  <a:pt x="291" y="6"/>
                  <a:pt x="291" y="6"/>
                  <a:pt x="291" y="5"/>
                </a:cubicBezTo>
                <a:cubicBezTo>
                  <a:pt x="294" y="5"/>
                  <a:pt x="296" y="6"/>
                  <a:pt x="299" y="6"/>
                </a:cubicBezTo>
                <a:cubicBezTo>
                  <a:pt x="299" y="6"/>
                  <a:pt x="298" y="7"/>
                  <a:pt x="298" y="7"/>
                </a:cubicBezTo>
                <a:cubicBezTo>
                  <a:pt x="299" y="7"/>
                  <a:pt x="299" y="6"/>
                  <a:pt x="299" y="6"/>
                </a:cubicBezTo>
                <a:cubicBezTo>
                  <a:pt x="308" y="6"/>
                  <a:pt x="315" y="8"/>
                  <a:pt x="323" y="6"/>
                </a:cubicBezTo>
                <a:cubicBezTo>
                  <a:pt x="322" y="4"/>
                  <a:pt x="325" y="3"/>
                  <a:pt x="326" y="4"/>
                </a:cubicBezTo>
                <a:cubicBezTo>
                  <a:pt x="326" y="3"/>
                  <a:pt x="327" y="2"/>
                  <a:pt x="327" y="1"/>
                </a:cubicBezTo>
                <a:cubicBezTo>
                  <a:pt x="327" y="1"/>
                  <a:pt x="330" y="0"/>
                  <a:pt x="329" y="0"/>
                </a:cubicBezTo>
                <a:cubicBezTo>
                  <a:pt x="333" y="1"/>
                  <a:pt x="325" y="5"/>
                  <a:pt x="323" y="7"/>
                </a:cubicBezTo>
                <a:cubicBezTo>
                  <a:pt x="324" y="8"/>
                  <a:pt x="325" y="8"/>
                  <a:pt x="326" y="9"/>
                </a:cubicBezTo>
                <a:cubicBezTo>
                  <a:pt x="325" y="6"/>
                  <a:pt x="327" y="7"/>
                  <a:pt x="329" y="7"/>
                </a:cubicBezTo>
                <a:cubicBezTo>
                  <a:pt x="330" y="7"/>
                  <a:pt x="329" y="9"/>
                  <a:pt x="330" y="9"/>
                </a:cubicBezTo>
                <a:cubicBezTo>
                  <a:pt x="332" y="9"/>
                  <a:pt x="330" y="8"/>
                  <a:pt x="330" y="7"/>
                </a:cubicBezTo>
                <a:cubicBezTo>
                  <a:pt x="331" y="7"/>
                  <a:pt x="334" y="7"/>
                  <a:pt x="333" y="8"/>
                </a:cubicBezTo>
                <a:cubicBezTo>
                  <a:pt x="335" y="8"/>
                  <a:pt x="335" y="7"/>
                  <a:pt x="335" y="7"/>
                </a:cubicBezTo>
                <a:cubicBezTo>
                  <a:pt x="336" y="7"/>
                  <a:pt x="336" y="8"/>
                  <a:pt x="336" y="9"/>
                </a:cubicBezTo>
                <a:cubicBezTo>
                  <a:pt x="337" y="8"/>
                  <a:pt x="337" y="8"/>
                  <a:pt x="337" y="7"/>
                </a:cubicBezTo>
                <a:cubicBezTo>
                  <a:pt x="338" y="9"/>
                  <a:pt x="339" y="7"/>
                  <a:pt x="342" y="8"/>
                </a:cubicBezTo>
                <a:cubicBezTo>
                  <a:pt x="340" y="9"/>
                  <a:pt x="343" y="7"/>
                  <a:pt x="343" y="10"/>
                </a:cubicBezTo>
                <a:cubicBezTo>
                  <a:pt x="342" y="10"/>
                  <a:pt x="342" y="9"/>
                  <a:pt x="341" y="9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41" y="11"/>
                  <a:pt x="342" y="10"/>
                  <a:pt x="343" y="11"/>
                </a:cubicBezTo>
                <a:cubicBezTo>
                  <a:pt x="343" y="10"/>
                  <a:pt x="343" y="8"/>
                  <a:pt x="342" y="8"/>
                </a:cubicBezTo>
                <a:cubicBezTo>
                  <a:pt x="345" y="8"/>
                  <a:pt x="349" y="7"/>
                  <a:pt x="350" y="9"/>
                </a:cubicBezTo>
                <a:cubicBezTo>
                  <a:pt x="351" y="9"/>
                  <a:pt x="351" y="8"/>
                  <a:pt x="352" y="8"/>
                </a:cubicBezTo>
                <a:cubicBezTo>
                  <a:pt x="358" y="10"/>
                  <a:pt x="361" y="9"/>
                  <a:pt x="368" y="8"/>
                </a:cubicBezTo>
                <a:cubicBezTo>
                  <a:pt x="368" y="9"/>
                  <a:pt x="367" y="10"/>
                  <a:pt x="369" y="9"/>
                </a:cubicBezTo>
                <a:cubicBezTo>
                  <a:pt x="369" y="9"/>
                  <a:pt x="371" y="6"/>
                  <a:pt x="373" y="7"/>
                </a:cubicBezTo>
                <a:cubicBezTo>
                  <a:pt x="371" y="5"/>
                  <a:pt x="377" y="6"/>
                  <a:pt x="374" y="5"/>
                </a:cubicBezTo>
                <a:cubicBezTo>
                  <a:pt x="374" y="4"/>
                  <a:pt x="376" y="5"/>
                  <a:pt x="377" y="5"/>
                </a:cubicBezTo>
                <a:cubicBezTo>
                  <a:pt x="376" y="8"/>
                  <a:pt x="373" y="8"/>
                  <a:pt x="373" y="10"/>
                </a:cubicBezTo>
                <a:cubicBezTo>
                  <a:pt x="372" y="10"/>
                  <a:pt x="371" y="11"/>
                  <a:pt x="371" y="12"/>
                </a:cubicBezTo>
                <a:cubicBezTo>
                  <a:pt x="371" y="12"/>
                  <a:pt x="371" y="12"/>
                  <a:pt x="370" y="11"/>
                </a:cubicBezTo>
                <a:cubicBezTo>
                  <a:pt x="370" y="12"/>
                  <a:pt x="369" y="13"/>
                  <a:pt x="368" y="13"/>
                </a:cubicBezTo>
                <a:cubicBezTo>
                  <a:pt x="371" y="14"/>
                  <a:pt x="371" y="14"/>
                  <a:pt x="374" y="14"/>
                </a:cubicBezTo>
                <a:cubicBezTo>
                  <a:pt x="375" y="13"/>
                  <a:pt x="372" y="15"/>
                  <a:pt x="372" y="13"/>
                </a:cubicBezTo>
                <a:cubicBezTo>
                  <a:pt x="372" y="12"/>
                  <a:pt x="379" y="17"/>
                  <a:pt x="380" y="12"/>
                </a:cubicBezTo>
                <a:cubicBezTo>
                  <a:pt x="382" y="12"/>
                  <a:pt x="381" y="13"/>
                  <a:pt x="380" y="14"/>
                </a:cubicBezTo>
                <a:cubicBezTo>
                  <a:pt x="381" y="14"/>
                  <a:pt x="381" y="13"/>
                  <a:pt x="382" y="14"/>
                </a:cubicBezTo>
                <a:cubicBezTo>
                  <a:pt x="383" y="11"/>
                  <a:pt x="380" y="12"/>
                  <a:pt x="381" y="10"/>
                </a:cubicBezTo>
                <a:cubicBezTo>
                  <a:pt x="382" y="10"/>
                  <a:pt x="382" y="10"/>
                  <a:pt x="382" y="10"/>
                </a:cubicBezTo>
                <a:cubicBezTo>
                  <a:pt x="383" y="11"/>
                  <a:pt x="382" y="11"/>
                  <a:pt x="382" y="12"/>
                </a:cubicBezTo>
                <a:cubicBezTo>
                  <a:pt x="383" y="12"/>
                  <a:pt x="383" y="11"/>
                  <a:pt x="383" y="11"/>
                </a:cubicBezTo>
                <a:cubicBezTo>
                  <a:pt x="385" y="12"/>
                  <a:pt x="383" y="12"/>
                  <a:pt x="385" y="14"/>
                </a:cubicBezTo>
                <a:cubicBezTo>
                  <a:pt x="384" y="14"/>
                  <a:pt x="385" y="12"/>
                  <a:pt x="383" y="14"/>
                </a:cubicBezTo>
                <a:cubicBezTo>
                  <a:pt x="386" y="15"/>
                  <a:pt x="387" y="17"/>
                  <a:pt x="391" y="16"/>
                </a:cubicBezTo>
                <a:cubicBezTo>
                  <a:pt x="391" y="18"/>
                  <a:pt x="393" y="17"/>
                  <a:pt x="392" y="19"/>
                </a:cubicBezTo>
                <a:cubicBezTo>
                  <a:pt x="394" y="19"/>
                  <a:pt x="394" y="18"/>
                  <a:pt x="395" y="17"/>
                </a:cubicBezTo>
                <a:cubicBezTo>
                  <a:pt x="394" y="17"/>
                  <a:pt x="394" y="17"/>
                  <a:pt x="394" y="16"/>
                </a:cubicBezTo>
                <a:cubicBezTo>
                  <a:pt x="393" y="16"/>
                  <a:pt x="394" y="17"/>
                  <a:pt x="394" y="18"/>
                </a:cubicBezTo>
                <a:cubicBezTo>
                  <a:pt x="393" y="18"/>
                  <a:pt x="392" y="17"/>
                  <a:pt x="392" y="17"/>
                </a:cubicBezTo>
                <a:cubicBezTo>
                  <a:pt x="394" y="16"/>
                  <a:pt x="391" y="15"/>
                  <a:pt x="389" y="16"/>
                </a:cubicBezTo>
                <a:cubicBezTo>
                  <a:pt x="390" y="15"/>
                  <a:pt x="390" y="14"/>
                  <a:pt x="390" y="14"/>
                </a:cubicBezTo>
                <a:cubicBezTo>
                  <a:pt x="391" y="14"/>
                  <a:pt x="391" y="14"/>
                  <a:pt x="392" y="14"/>
                </a:cubicBezTo>
                <a:cubicBezTo>
                  <a:pt x="392" y="16"/>
                  <a:pt x="392" y="16"/>
                  <a:pt x="392" y="16"/>
                </a:cubicBezTo>
                <a:cubicBezTo>
                  <a:pt x="394" y="16"/>
                  <a:pt x="393" y="14"/>
                  <a:pt x="394" y="14"/>
                </a:cubicBezTo>
                <a:cubicBezTo>
                  <a:pt x="393" y="17"/>
                  <a:pt x="397" y="15"/>
                  <a:pt x="397" y="16"/>
                </a:cubicBezTo>
                <a:cubicBezTo>
                  <a:pt x="398" y="15"/>
                  <a:pt x="399" y="15"/>
                  <a:pt x="399" y="14"/>
                </a:cubicBezTo>
                <a:cubicBezTo>
                  <a:pt x="401" y="14"/>
                  <a:pt x="401" y="16"/>
                  <a:pt x="401" y="17"/>
                </a:cubicBezTo>
                <a:cubicBezTo>
                  <a:pt x="406" y="17"/>
                  <a:pt x="409" y="19"/>
                  <a:pt x="414" y="20"/>
                </a:cubicBezTo>
                <a:cubicBezTo>
                  <a:pt x="413" y="20"/>
                  <a:pt x="413" y="21"/>
                  <a:pt x="413" y="22"/>
                </a:cubicBezTo>
                <a:cubicBezTo>
                  <a:pt x="415" y="17"/>
                  <a:pt x="422" y="23"/>
                  <a:pt x="425" y="21"/>
                </a:cubicBezTo>
                <a:cubicBezTo>
                  <a:pt x="424" y="23"/>
                  <a:pt x="427" y="21"/>
                  <a:pt x="426" y="23"/>
                </a:cubicBezTo>
                <a:cubicBezTo>
                  <a:pt x="427" y="22"/>
                  <a:pt x="429" y="22"/>
                  <a:pt x="428" y="24"/>
                </a:cubicBezTo>
                <a:cubicBezTo>
                  <a:pt x="434" y="23"/>
                  <a:pt x="440" y="26"/>
                  <a:pt x="445" y="27"/>
                </a:cubicBezTo>
                <a:cubicBezTo>
                  <a:pt x="445" y="28"/>
                  <a:pt x="444" y="28"/>
                  <a:pt x="444" y="28"/>
                </a:cubicBezTo>
                <a:cubicBezTo>
                  <a:pt x="445" y="29"/>
                  <a:pt x="445" y="28"/>
                  <a:pt x="445" y="27"/>
                </a:cubicBezTo>
                <a:cubicBezTo>
                  <a:pt x="451" y="29"/>
                  <a:pt x="455" y="27"/>
                  <a:pt x="458" y="32"/>
                </a:cubicBezTo>
                <a:cubicBezTo>
                  <a:pt x="459" y="32"/>
                  <a:pt x="459" y="31"/>
                  <a:pt x="460" y="31"/>
                </a:cubicBezTo>
                <a:cubicBezTo>
                  <a:pt x="461" y="34"/>
                  <a:pt x="465" y="32"/>
                  <a:pt x="466" y="34"/>
                </a:cubicBezTo>
                <a:cubicBezTo>
                  <a:pt x="468" y="32"/>
                  <a:pt x="473" y="35"/>
                  <a:pt x="475" y="34"/>
                </a:cubicBezTo>
                <a:cubicBezTo>
                  <a:pt x="475" y="35"/>
                  <a:pt x="474" y="35"/>
                  <a:pt x="474" y="36"/>
                </a:cubicBezTo>
                <a:cubicBezTo>
                  <a:pt x="476" y="35"/>
                  <a:pt x="477" y="34"/>
                  <a:pt x="480" y="35"/>
                </a:cubicBezTo>
                <a:cubicBezTo>
                  <a:pt x="481" y="35"/>
                  <a:pt x="480" y="36"/>
                  <a:pt x="479" y="35"/>
                </a:cubicBezTo>
                <a:cubicBezTo>
                  <a:pt x="480" y="37"/>
                  <a:pt x="480" y="35"/>
                  <a:pt x="481" y="35"/>
                </a:cubicBezTo>
                <a:cubicBezTo>
                  <a:pt x="486" y="35"/>
                  <a:pt x="495" y="38"/>
                  <a:pt x="499" y="41"/>
                </a:cubicBezTo>
                <a:cubicBezTo>
                  <a:pt x="508" y="47"/>
                  <a:pt x="517" y="50"/>
                  <a:pt x="524" y="54"/>
                </a:cubicBezTo>
                <a:cubicBezTo>
                  <a:pt x="527" y="53"/>
                  <a:pt x="528" y="52"/>
                  <a:pt x="530" y="51"/>
                </a:cubicBezTo>
                <a:cubicBezTo>
                  <a:pt x="531" y="53"/>
                  <a:pt x="529" y="54"/>
                  <a:pt x="529" y="55"/>
                </a:cubicBezTo>
                <a:cubicBezTo>
                  <a:pt x="529" y="55"/>
                  <a:pt x="532" y="55"/>
                  <a:pt x="532" y="57"/>
                </a:cubicBezTo>
                <a:cubicBezTo>
                  <a:pt x="535" y="56"/>
                  <a:pt x="536" y="59"/>
                  <a:pt x="538" y="59"/>
                </a:cubicBezTo>
                <a:cubicBezTo>
                  <a:pt x="539" y="57"/>
                  <a:pt x="540" y="57"/>
                  <a:pt x="542" y="56"/>
                </a:cubicBezTo>
                <a:cubicBezTo>
                  <a:pt x="542" y="57"/>
                  <a:pt x="542" y="57"/>
                  <a:pt x="542" y="58"/>
                </a:cubicBezTo>
                <a:cubicBezTo>
                  <a:pt x="544" y="58"/>
                  <a:pt x="542" y="54"/>
                  <a:pt x="545" y="55"/>
                </a:cubicBezTo>
                <a:cubicBezTo>
                  <a:pt x="546" y="55"/>
                  <a:pt x="546" y="56"/>
                  <a:pt x="546" y="57"/>
                </a:cubicBezTo>
                <a:cubicBezTo>
                  <a:pt x="545" y="58"/>
                  <a:pt x="544" y="58"/>
                  <a:pt x="543" y="59"/>
                </a:cubicBezTo>
                <a:cubicBezTo>
                  <a:pt x="542" y="59"/>
                  <a:pt x="542" y="58"/>
                  <a:pt x="541" y="58"/>
                </a:cubicBezTo>
                <a:cubicBezTo>
                  <a:pt x="541" y="58"/>
                  <a:pt x="541" y="58"/>
                  <a:pt x="540" y="59"/>
                </a:cubicBezTo>
                <a:cubicBezTo>
                  <a:pt x="541" y="59"/>
                  <a:pt x="545" y="61"/>
                  <a:pt x="545" y="62"/>
                </a:cubicBezTo>
                <a:cubicBezTo>
                  <a:pt x="547" y="62"/>
                  <a:pt x="548" y="64"/>
                  <a:pt x="550" y="64"/>
                </a:cubicBezTo>
                <a:cubicBezTo>
                  <a:pt x="554" y="62"/>
                  <a:pt x="555" y="61"/>
                  <a:pt x="559" y="59"/>
                </a:cubicBezTo>
                <a:cubicBezTo>
                  <a:pt x="559" y="60"/>
                  <a:pt x="561" y="59"/>
                  <a:pt x="560" y="61"/>
                </a:cubicBezTo>
                <a:cubicBezTo>
                  <a:pt x="558" y="62"/>
                  <a:pt x="555" y="64"/>
                  <a:pt x="554" y="66"/>
                </a:cubicBezTo>
                <a:cubicBezTo>
                  <a:pt x="557" y="68"/>
                  <a:pt x="560" y="70"/>
                  <a:pt x="564" y="72"/>
                </a:cubicBezTo>
                <a:cubicBezTo>
                  <a:pt x="564" y="72"/>
                  <a:pt x="564" y="71"/>
                  <a:pt x="564" y="71"/>
                </a:cubicBezTo>
                <a:cubicBezTo>
                  <a:pt x="567" y="71"/>
                  <a:pt x="568" y="75"/>
                  <a:pt x="571" y="75"/>
                </a:cubicBezTo>
                <a:cubicBezTo>
                  <a:pt x="572" y="75"/>
                  <a:pt x="573" y="76"/>
                  <a:pt x="572" y="76"/>
                </a:cubicBezTo>
                <a:cubicBezTo>
                  <a:pt x="574" y="76"/>
                  <a:pt x="574" y="77"/>
                  <a:pt x="575" y="77"/>
                </a:cubicBezTo>
                <a:cubicBezTo>
                  <a:pt x="576" y="77"/>
                  <a:pt x="575" y="77"/>
                  <a:pt x="575" y="76"/>
                </a:cubicBezTo>
                <a:cubicBezTo>
                  <a:pt x="576" y="79"/>
                  <a:pt x="579" y="76"/>
                  <a:pt x="580" y="79"/>
                </a:cubicBezTo>
                <a:cubicBezTo>
                  <a:pt x="579" y="78"/>
                  <a:pt x="579" y="78"/>
                  <a:pt x="578" y="78"/>
                </a:cubicBezTo>
                <a:cubicBezTo>
                  <a:pt x="579" y="80"/>
                  <a:pt x="581" y="80"/>
                  <a:pt x="583" y="81"/>
                </a:cubicBezTo>
                <a:close/>
                <a:moveTo>
                  <a:pt x="557" y="81"/>
                </a:moveTo>
                <a:cubicBezTo>
                  <a:pt x="559" y="80"/>
                  <a:pt x="560" y="82"/>
                  <a:pt x="562" y="82"/>
                </a:cubicBezTo>
                <a:cubicBezTo>
                  <a:pt x="561" y="80"/>
                  <a:pt x="561" y="79"/>
                  <a:pt x="563" y="79"/>
                </a:cubicBezTo>
                <a:cubicBezTo>
                  <a:pt x="562" y="78"/>
                  <a:pt x="562" y="78"/>
                  <a:pt x="561" y="77"/>
                </a:cubicBezTo>
                <a:cubicBezTo>
                  <a:pt x="559" y="78"/>
                  <a:pt x="561" y="79"/>
                  <a:pt x="560" y="79"/>
                </a:cubicBezTo>
                <a:cubicBezTo>
                  <a:pt x="560" y="79"/>
                  <a:pt x="560" y="79"/>
                  <a:pt x="560" y="78"/>
                </a:cubicBezTo>
                <a:cubicBezTo>
                  <a:pt x="560" y="78"/>
                  <a:pt x="560" y="77"/>
                  <a:pt x="560" y="77"/>
                </a:cubicBezTo>
                <a:cubicBezTo>
                  <a:pt x="559" y="79"/>
                  <a:pt x="556" y="78"/>
                  <a:pt x="557" y="81"/>
                </a:cubicBezTo>
                <a:close/>
                <a:moveTo>
                  <a:pt x="544" y="88"/>
                </a:moveTo>
                <a:cubicBezTo>
                  <a:pt x="544" y="88"/>
                  <a:pt x="544" y="88"/>
                  <a:pt x="544" y="88"/>
                </a:cubicBezTo>
                <a:cubicBezTo>
                  <a:pt x="544" y="88"/>
                  <a:pt x="544" y="88"/>
                  <a:pt x="544" y="88"/>
                </a:cubicBezTo>
                <a:cubicBezTo>
                  <a:pt x="544" y="89"/>
                  <a:pt x="544" y="90"/>
                  <a:pt x="544" y="90"/>
                </a:cubicBezTo>
                <a:cubicBezTo>
                  <a:pt x="544" y="90"/>
                  <a:pt x="544" y="90"/>
                  <a:pt x="545" y="90"/>
                </a:cubicBezTo>
                <a:cubicBezTo>
                  <a:pt x="545" y="89"/>
                  <a:pt x="545" y="89"/>
                  <a:pt x="544" y="88"/>
                </a:cubicBezTo>
                <a:cubicBezTo>
                  <a:pt x="544" y="88"/>
                  <a:pt x="544" y="88"/>
                  <a:pt x="544" y="88"/>
                </a:cubicBezTo>
                <a:cubicBezTo>
                  <a:pt x="549" y="87"/>
                  <a:pt x="553" y="82"/>
                  <a:pt x="557" y="84"/>
                </a:cubicBezTo>
                <a:cubicBezTo>
                  <a:pt x="556" y="84"/>
                  <a:pt x="559" y="84"/>
                  <a:pt x="558" y="83"/>
                </a:cubicBezTo>
                <a:cubicBezTo>
                  <a:pt x="555" y="79"/>
                  <a:pt x="547" y="84"/>
                  <a:pt x="544" y="88"/>
                </a:cubicBezTo>
                <a:close/>
                <a:moveTo>
                  <a:pt x="537" y="100"/>
                </a:moveTo>
                <a:cubicBezTo>
                  <a:pt x="537" y="100"/>
                  <a:pt x="537" y="101"/>
                  <a:pt x="537" y="101"/>
                </a:cubicBezTo>
                <a:cubicBezTo>
                  <a:pt x="538" y="96"/>
                  <a:pt x="547" y="94"/>
                  <a:pt x="548" y="90"/>
                </a:cubicBezTo>
                <a:cubicBezTo>
                  <a:pt x="542" y="94"/>
                  <a:pt x="536" y="99"/>
                  <a:pt x="530" y="102"/>
                </a:cubicBezTo>
                <a:cubicBezTo>
                  <a:pt x="529" y="105"/>
                  <a:pt x="527" y="106"/>
                  <a:pt x="523" y="107"/>
                </a:cubicBezTo>
                <a:cubicBezTo>
                  <a:pt x="522" y="110"/>
                  <a:pt x="520" y="111"/>
                  <a:pt x="518" y="112"/>
                </a:cubicBezTo>
                <a:cubicBezTo>
                  <a:pt x="516" y="115"/>
                  <a:pt x="513" y="117"/>
                  <a:pt x="510" y="118"/>
                </a:cubicBezTo>
                <a:cubicBezTo>
                  <a:pt x="503" y="127"/>
                  <a:pt x="493" y="134"/>
                  <a:pt x="484" y="141"/>
                </a:cubicBezTo>
                <a:cubicBezTo>
                  <a:pt x="482" y="143"/>
                  <a:pt x="479" y="146"/>
                  <a:pt x="478" y="148"/>
                </a:cubicBezTo>
                <a:cubicBezTo>
                  <a:pt x="482" y="145"/>
                  <a:pt x="484" y="141"/>
                  <a:pt x="489" y="140"/>
                </a:cubicBezTo>
                <a:cubicBezTo>
                  <a:pt x="487" y="140"/>
                  <a:pt x="490" y="137"/>
                  <a:pt x="492" y="138"/>
                </a:cubicBezTo>
                <a:cubicBezTo>
                  <a:pt x="492" y="138"/>
                  <a:pt x="491" y="137"/>
                  <a:pt x="492" y="137"/>
                </a:cubicBezTo>
                <a:cubicBezTo>
                  <a:pt x="499" y="132"/>
                  <a:pt x="504" y="125"/>
                  <a:pt x="511" y="122"/>
                </a:cubicBezTo>
                <a:cubicBezTo>
                  <a:pt x="512" y="119"/>
                  <a:pt x="516" y="116"/>
                  <a:pt x="520" y="115"/>
                </a:cubicBezTo>
                <a:cubicBezTo>
                  <a:pt x="522" y="110"/>
                  <a:pt x="528" y="108"/>
                  <a:pt x="531" y="106"/>
                </a:cubicBezTo>
                <a:cubicBezTo>
                  <a:pt x="531" y="103"/>
                  <a:pt x="536" y="102"/>
                  <a:pt x="537" y="100"/>
                </a:cubicBezTo>
                <a:close/>
                <a:moveTo>
                  <a:pt x="525" y="147"/>
                </a:moveTo>
                <a:cubicBezTo>
                  <a:pt x="522" y="147"/>
                  <a:pt x="524" y="150"/>
                  <a:pt x="525" y="150"/>
                </a:cubicBezTo>
                <a:cubicBezTo>
                  <a:pt x="525" y="149"/>
                  <a:pt x="526" y="149"/>
                  <a:pt x="526" y="149"/>
                </a:cubicBezTo>
                <a:cubicBezTo>
                  <a:pt x="525" y="149"/>
                  <a:pt x="524" y="148"/>
                  <a:pt x="525" y="147"/>
                </a:cubicBezTo>
                <a:close/>
                <a:moveTo>
                  <a:pt x="523" y="119"/>
                </a:moveTo>
                <a:cubicBezTo>
                  <a:pt x="522" y="119"/>
                  <a:pt x="523" y="117"/>
                  <a:pt x="522" y="117"/>
                </a:cubicBezTo>
                <a:cubicBezTo>
                  <a:pt x="522" y="118"/>
                  <a:pt x="520" y="118"/>
                  <a:pt x="521" y="119"/>
                </a:cubicBezTo>
                <a:cubicBezTo>
                  <a:pt x="522" y="119"/>
                  <a:pt x="523" y="120"/>
                  <a:pt x="523" y="119"/>
                </a:cubicBezTo>
                <a:close/>
                <a:moveTo>
                  <a:pt x="522" y="141"/>
                </a:moveTo>
                <a:cubicBezTo>
                  <a:pt x="520" y="141"/>
                  <a:pt x="520" y="141"/>
                  <a:pt x="520" y="141"/>
                </a:cubicBezTo>
                <a:cubicBezTo>
                  <a:pt x="520" y="143"/>
                  <a:pt x="521" y="143"/>
                  <a:pt x="522" y="144"/>
                </a:cubicBezTo>
                <a:cubicBezTo>
                  <a:pt x="523" y="143"/>
                  <a:pt x="522" y="142"/>
                  <a:pt x="522" y="141"/>
                </a:cubicBezTo>
                <a:close/>
                <a:moveTo>
                  <a:pt x="518" y="140"/>
                </a:moveTo>
                <a:cubicBezTo>
                  <a:pt x="517" y="139"/>
                  <a:pt x="516" y="140"/>
                  <a:pt x="514" y="140"/>
                </a:cubicBezTo>
                <a:cubicBezTo>
                  <a:pt x="514" y="142"/>
                  <a:pt x="511" y="141"/>
                  <a:pt x="511" y="143"/>
                </a:cubicBezTo>
                <a:cubicBezTo>
                  <a:pt x="514" y="143"/>
                  <a:pt x="515" y="141"/>
                  <a:pt x="515" y="140"/>
                </a:cubicBezTo>
                <a:cubicBezTo>
                  <a:pt x="517" y="140"/>
                  <a:pt x="518" y="140"/>
                  <a:pt x="520" y="140"/>
                </a:cubicBezTo>
                <a:cubicBezTo>
                  <a:pt x="520" y="139"/>
                  <a:pt x="517" y="138"/>
                  <a:pt x="518" y="139"/>
                </a:cubicBezTo>
                <a:cubicBezTo>
                  <a:pt x="518" y="139"/>
                  <a:pt x="518" y="139"/>
                  <a:pt x="518" y="140"/>
                </a:cubicBezTo>
                <a:close/>
                <a:moveTo>
                  <a:pt x="520" y="121"/>
                </a:moveTo>
                <a:cubicBezTo>
                  <a:pt x="520" y="121"/>
                  <a:pt x="520" y="120"/>
                  <a:pt x="520" y="120"/>
                </a:cubicBezTo>
                <a:cubicBezTo>
                  <a:pt x="520" y="120"/>
                  <a:pt x="521" y="120"/>
                  <a:pt x="521" y="120"/>
                </a:cubicBezTo>
                <a:cubicBezTo>
                  <a:pt x="520" y="120"/>
                  <a:pt x="519" y="118"/>
                  <a:pt x="518" y="120"/>
                </a:cubicBezTo>
                <a:cubicBezTo>
                  <a:pt x="520" y="119"/>
                  <a:pt x="518" y="121"/>
                  <a:pt x="520" y="121"/>
                </a:cubicBezTo>
                <a:close/>
                <a:moveTo>
                  <a:pt x="514" y="126"/>
                </a:moveTo>
                <a:cubicBezTo>
                  <a:pt x="513" y="125"/>
                  <a:pt x="516" y="124"/>
                  <a:pt x="514" y="124"/>
                </a:cubicBezTo>
                <a:cubicBezTo>
                  <a:pt x="514" y="125"/>
                  <a:pt x="513" y="123"/>
                  <a:pt x="512" y="125"/>
                </a:cubicBezTo>
                <a:cubicBezTo>
                  <a:pt x="515" y="124"/>
                  <a:pt x="512" y="126"/>
                  <a:pt x="514" y="126"/>
                </a:cubicBezTo>
                <a:close/>
                <a:moveTo>
                  <a:pt x="505" y="134"/>
                </a:moveTo>
                <a:cubicBezTo>
                  <a:pt x="505" y="134"/>
                  <a:pt x="505" y="133"/>
                  <a:pt x="505" y="133"/>
                </a:cubicBezTo>
                <a:cubicBezTo>
                  <a:pt x="505" y="133"/>
                  <a:pt x="505" y="131"/>
                  <a:pt x="504" y="131"/>
                </a:cubicBezTo>
                <a:cubicBezTo>
                  <a:pt x="505" y="133"/>
                  <a:pt x="504" y="134"/>
                  <a:pt x="505" y="134"/>
                </a:cubicBezTo>
                <a:close/>
                <a:moveTo>
                  <a:pt x="472" y="156"/>
                </a:moveTo>
                <a:cubicBezTo>
                  <a:pt x="473" y="156"/>
                  <a:pt x="473" y="157"/>
                  <a:pt x="474" y="157"/>
                </a:cubicBezTo>
                <a:cubicBezTo>
                  <a:pt x="474" y="154"/>
                  <a:pt x="476" y="155"/>
                  <a:pt x="476" y="153"/>
                </a:cubicBezTo>
                <a:cubicBezTo>
                  <a:pt x="474" y="152"/>
                  <a:pt x="473" y="152"/>
                  <a:pt x="472" y="152"/>
                </a:cubicBezTo>
                <a:cubicBezTo>
                  <a:pt x="472" y="151"/>
                  <a:pt x="473" y="151"/>
                  <a:pt x="474" y="151"/>
                </a:cubicBezTo>
                <a:cubicBezTo>
                  <a:pt x="474" y="151"/>
                  <a:pt x="474" y="152"/>
                  <a:pt x="475" y="152"/>
                </a:cubicBezTo>
                <a:cubicBezTo>
                  <a:pt x="475" y="150"/>
                  <a:pt x="478" y="150"/>
                  <a:pt x="476" y="149"/>
                </a:cubicBezTo>
                <a:cubicBezTo>
                  <a:pt x="475" y="150"/>
                  <a:pt x="474" y="149"/>
                  <a:pt x="474" y="151"/>
                </a:cubicBezTo>
                <a:cubicBezTo>
                  <a:pt x="473" y="151"/>
                  <a:pt x="473" y="150"/>
                  <a:pt x="473" y="150"/>
                </a:cubicBezTo>
                <a:cubicBezTo>
                  <a:pt x="472" y="152"/>
                  <a:pt x="471" y="153"/>
                  <a:pt x="472" y="154"/>
                </a:cubicBezTo>
                <a:cubicBezTo>
                  <a:pt x="467" y="156"/>
                  <a:pt x="464" y="163"/>
                  <a:pt x="460" y="165"/>
                </a:cubicBezTo>
                <a:cubicBezTo>
                  <a:pt x="460" y="165"/>
                  <a:pt x="461" y="167"/>
                  <a:pt x="462" y="165"/>
                </a:cubicBezTo>
                <a:cubicBezTo>
                  <a:pt x="463" y="164"/>
                  <a:pt x="467" y="160"/>
                  <a:pt x="471" y="160"/>
                </a:cubicBezTo>
                <a:cubicBezTo>
                  <a:pt x="471" y="160"/>
                  <a:pt x="470" y="158"/>
                  <a:pt x="471" y="158"/>
                </a:cubicBezTo>
                <a:cubicBezTo>
                  <a:pt x="471" y="159"/>
                  <a:pt x="473" y="157"/>
                  <a:pt x="473" y="158"/>
                </a:cubicBezTo>
                <a:cubicBezTo>
                  <a:pt x="472" y="157"/>
                  <a:pt x="472" y="156"/>
                  <a:pt x="472" y="156"/>
                </a:cubicBezTo>
                <a:close/>
                <a:moveTo>
                  <a:pt x="463" y="158"/>
                </a:moveTo>
                <a:cubicBezTo>
                  <a:pt x="462" y="159"/>
                  <a:pt x="461" y="159"/>
                  <a:pt x="460" y="161"/>
                </a:cubicBezTo>
                <a:cubicBezTo>
                  <a:pt x="462" y="161"/>
                  <a:pt x="464" y="159"/>
                  <a:pt x="463" y="158"/>
                </a:cubicBezTo>
                <a:close/>
                <a:moveTo>
                  <a:pt x="476" y="159"/>
                </a:moveTo>
                <a:cubicBezTo>
                  <a:pt x="478" y="158"/>
                  <a:pt x="478" y="157"/>
                  <a:pt x="479" y="155"/>
                </a:cubicBezTo>
                <a:cubicBezTo>
                  <a:pt x="477" y="156"/>
                  <a:pt x="477" y="157"/>
                  <a:pt x="476" y="159"/>
                </a:cubicBezTo>
                <a:close/>
                <a:moveTo>
                  <a:pt x="479" y="150"/>
                </a:moveTo>
                <a:cubicBezTo>
                  <a:pt x="479" y="150"/>
                  <a:pt x="475" y="151"/>
                  <a:pt x="477" y="152"/>
                </a:cubicBezTo>
                <a:cubicBezTo>
                  <a:pt x="477" y="151"/>
                  <a:pt x="481" y="151"/>
                  <a:pt x="479" y="150"/>
                </a:cubicBezTo>
                <a:close/>
                <a:moveTo>
                  <a:pt x="546" y="73"/>
                </a:moveTo>
                <a:cubicBezTo>
                  <a:pt x="547" y="74"/>
                  <a:pt x="550" y="75"/>
                  <a:pt x="550" y="73"/>
                </a:cubicBezTo>
                <a:cubicBezTo>
                  <a:pt x="548" y="74"/>
                  <a:pt x="547" y="72"/>
                  <a:pt x="546" y="73"/>
                </a:cubicBezTo>
                <a:close/>
                <a:moveTo>
                  <a:pt x="530" y="82"/>
                </a:moveTo>
                <a:cubicBezTo>
                  <a:pt x="528" y="84"/>
                  <a:pt x="527" y="88"/>
                  <a:pt x="525" y="86"/>
                </a:cubicBezTo>
                <a:cubicBezTo>
                  <a:pt x="520" y="92"/>
                  <a:pt x="513" y="96"/>
                  <a:pt x="507" y="101"/>
                </a:cubicBezTo>
                <a:cubicBezTo>
                  <a:pt x="508" y="101"/>
                  <a:pt x="509" y="98"/>
                  <a:pt x="508" y="100"/>
                </a:cubicBezTo>
                <a:cubicBezTo>
                  <a:pt x="507" y="102"/>
                  <a:pt x="504" y="104"/>
                  <a:pt x="502" y="105"/>
                </a:cubicBezTo>
                <a:cubicBezTo>
                  <a:pt x="502" y="105"/>
                  <a:pt x="503" y="105"/>
                  <a:pt x="503" y="106"/>
                </a:cubicBezTo>
                <a:cubicBezTo>
                  <a:pt x="492" y="114"/>
                  <a:pt x="482" y="124"/>
                  <a:pt x="473" y="132"/>
                </a:cubicBezTo>
                <a:cubicBezTo>
                  <a:pt x="475" y="133"/>
                  <a:pt x="470" y="133"/>
                  <a:pt x="471" y="135"/>
                </a:cubicBezTo>
                <a:cubicBezTo>
                  <a:pt x="475" y="132"/>
                  <a:pt x="479" y="127"/>
                  <a:pt x="484" y="125"/>
                </a:cubicBezTo>
                <a:cubicBezTo>
                  <a:pt x="483" y="125"/>
                  <a:pt x="483" y="125"/>
                  <a:pt x="483" y="124"/>
                </a:cubicBezTo>
                <a:cubicBezTo>
                  <a:pt x="486" y="124"/>
                  <a:pt x="486" y="120"/>
                  <a:pt x="488" y="121"/>
                </a:cubicBezTo>
                <a:cubicBezTo>
                  <a:pt x="488" y="119"/>
                  <a:pt x="493" y="115"/>
                  <a:pt x="494" y="117"/>
                </a:cubicBezTo>
                <a:cubicBezTo>
                  <a:pt x="494" y="116"/>
                  <a:pt x="494" y="116"/>
                  <a:pt x="494" y="115"/>
                </a:cubicBezTo>
                <a:cubicBezTo>
                  <a:pt x="495" y="115"/>
                  <a:pt x="495" y="114"/>
                  <a:pt x="496" y="114"/>
                </a:cubicBezTo>
                <a:cubicBezTo>
                  <a:pt x="497" y="112"/>
                  <a:pt x="502" y="107"/>
                  <a:pt x="505" y="106"/>
                </a:cubicBezTo>
                <a:cubicBezTo>
                  <a:pt x="506" y="104"/>
                  <a:pt x="509" y="103"/>
                  <a:pt x="509" y="102"/>
                </a:cubicBezTo>
                <a:cubicBezTo>
                  <a:pt x="509" y="102"/>
                  <a:pt x="510" y="102"/>
                  <a:pt x="510" y="102"/>
                </a:cubicBezTo>
                <a:cubicBezTo>
                  <a:pt x="513" y="99"/>
                  <a:pt x="524" y="91"/>
                  <a:pt x="526" y="92"/>
                </a:cubicBezTo>
                <a:cubicBezTo>
                  <a:pt x="526" y="88"/>
                  <a:pt x="530" y="87"/>
                  <a:pt x="530" y="87"/>
                </a:cubicBezTo>
                <a:cubicBezTo>
                  <a:pt x="530" y="86"/>
                  <a:pt x="533" y="84"/>
                  <a:pt x="533" y="85"/>
                </a:cubicBezTo>
                <a:cubicBezTo>
                  <a:pt x="532" y="84"/>
                  <a:pt x="534" y="84"/>
                  <a:pt x="534" y="85"/>
                </a:cubicBezTo>
                <a:cubicBezTo>
                  <a:pt x="535" y="84"/>
                  <a:pt x="535" y="83"/>
                  <a:pt x="534" y="83"/>
                </a:cubicBezTo>
                <a:cubicBezTo>
                  <a:pt x="538" y="81"/>
                  <a:pt x="540" y="80"/>
                  <a:pt x="542" y="76"/>
                </a:cubicBezTo>
                <a:cubicBezTo>
                  <a:pt x="543" y="77"/>
                  <a:pt x="544" y="75"/>
                  <a:pt x="546" y="76"/>
                </a:cubicBezTo>
                <a:cubicBezTo>
                  <a:pt x="545" y="74"/>
                  <a:pt x="542" y="74"/>
                  <a:pt x="542" y="73"/>
                </a:cubicBezTo>
                <a:cubicBezTo>
                  <a:pt x="539" y="77"/>
                  <a:pt x="534" y="78"/>
                  <a:pt x="530" y="82"/>
                </a:cubicBezTo>
                <a:close/>
                <a:moveTo>
                  <a:pt x="535" y="69"/>
                </a:moveTo>
                <a:cubicBezTo>
                  <a:pt x="536" y="68"/>
                  <a:pt x="538" y="72"/>
                  <a:pt x="539" y="69"/>
                </a:cubicBezTo>
                <a:cubicBezTo>
                  <a:pt x="538" y="68"/>
                  <a:pt x="534" y="68"/>
                  <a:pt x="535" y="69"/>
                </a:cubicBezTo>
                <a:close/>
                <a:moveTo>
                  <a:pt x="520" y="69"/>
                </a:moveTo>
                <a:cubicBezTo>
                  <a:pt x="520" y="69"/>
                  <a:pt x="521" y="69"/>
                  <a:pt x="521" y="70"/>
                </a:cubicBezTo>
                <a:cubicBezTo>
                  <a:pt x="518" y="68"/>
                  <a:pt x="517" y="73"/>
                  <a:pt x="514" y="72"/>
                </a:cubicBezTo>
                <a:cubicBezTo>
                  <a:pt x="509" y="78"/>
                  <a:pt x="502" y="82"/>
                  <a:pt x="496" y="87"/>
                </a:cubicBezTo>
                <a:cubicBezTo>
                  <a:pt x="497" y="91"/>
                  <a:pt x="493" y="93"/>
                  <a:pt x="490" y="94"/>
                </a:cubicBezTo>
                <a:cubicBezTo>
                  <a:pt x="490" y="93"/>
                  <a:pt x="492" y="93"/>
                  <a:pt x="492" y="91"/>
                </a:cubicBezTo>
                <a:cubicBezTo>
                  <a:pt x="490" y="92"/>
                  <a:pt x="489" y="94"/>
                  <a:pt x="490" y="95"/>
                </a:cubicBezTo>
                <a:cubicBezTo>
                  <a:pt x="488" y="96"/>
                  <a:pt x="487" y="98"/>
                  <a:pt x="485" y="100"/>
                </a:cubicBezTo>
                <a:cubicBezTo>
                  <a:pt x="484" y="99"/>
                  <a:pt x="484" y="99"/>
                  <a:pt x="483" y="98"/>
                </a:cubicBezTo>
                <a:cubicBezTo>
                  <a:pt x="483" y="99"/>
                  <a:pt x="483" y="99"/>
                  <a:pt x="483" y="99"/>
                </a:cubicBezTo>
                <a:cubicBezTo>
                  <a:pt x="482" y="99"/>
                  <a:pt x="482" y="99"/>
                  <a:pt x="482" y="99"/>
                </a:cubicBezTo>
                <a:cubicBezTo>
                  <a:pt x="483" y="100"/>
                  <a:pt x="484" y="99"/>
                  <a:pt x="484" y="100"/>
                </a:cubicBezTo>
                <a:cubicBezTo>
                  <a:pt x="483" y="100"/>
                  <a:pt x="482" y="102"/>
                  <a:pt x="481" y="101"/>
                </a:cubicBezTo>
                <a:cubicBezTo>
                  <a:pt x="481" y="102"/>
                  <a:pt x="479" y="105"/>
                  <a:pt x="476" y="105"/>
                </a:cubicBezTo>
                <a:cubicBezTo>
                  <a:pt x="478" y="107"/>
                  <a:pt x="474" y="106"/>
                  <a:pt x="475" y="108"/>
                </a:cubicBezTo>
                <a:cubicBezTo>
                  <a:pt x="475" y="107"/>
                  <a:pt x="477" y="106"/>
                  <a:pt x="477" y="107"/>
                </a:cubicBezTo>
                <a:cubicBezTo>
                  <a:pt x="476" y="108"/>
                  <a:pt x="476" y="109"/>
                  <a:pt x="474" y="108"/>
                </a:cubicBezTo>
                <a:cubicBezTo>
                  <a:pt x="474" y="111"/>
                  <a:pt x="470" y="113"/>
                  <a:pt x="469" y="114"/>
                </a:cubicBezTo>
                <a:cubicBezTo>
                  <a:pt x="468" y="116"/>
                  <a:pt x="463" y="121"/>
                  <a:pt x="461" y="121"/>
                </a:cubicBezTo>
                <a:cubicBezTo>
                  <a:pt x="461" y="121"/>
                  <a:pt x="462" y="121"/>
                  <a:pt x="462" y="122"/>
                </a:cubicBezTo>
                <a:cubicBezTo>
                  <a:pt x="460" y="124"/>
                  <a:pt x="456" y="127"/>
                  <a:pt x="455" y="127"/>
                </a:cubicBezTo>
                <a:cubicBezTo>
                  <a:pt x="454" y="130"/>
                  <a:pt x="450" y="135"/>
                  <a:pt x="447" y="137"/>
                </a:cubicBezTo>
                <a:cubicBezTo>
                  <a:pt x="447" y="137"/>
                  <a:pt x="449" y="139"/>
                  <a:pt x="449" y="138"/>
                </a:cubicBezTo>
                <a:cubicBezTo>
                  <a:pt x="448" y="138"/>
                  <a:pt x="449" y="137"/>
                  <a:pt x="448" y="136"/>
                </a:cubicBezTo>
                <a:cubicBezTo>
                  <a:pt x="451" y="136"/>
                  <a:pt x="452" y="134"/>
                  <a:pt x="454" y="133"/>
                </a:cubicBezTo>
                <a:cubicBezTo>
                  <a:pt x="453" y="133"/>
                  <a:pt x="453" y="132"/>
                  <a:pt x="453" y="132"/>
                </a:cubicBezTo>
                <a:cubicBezTo>
                  <a:pt x="454" y="133"/>
                  <a:pt x="455" y="132"/>
                  <a:pt x="454" y="131"/>
                </a:cubicBezTo>
                <a:cubicBezTo>
                  <a:pt x="455" y="131"/>
                  <a:pt x="456" y="130"/>
                  <a:pt x="456" y="129"/>
                </a:cubicBezTo>
                <a:cubicBezTo>
                  <a:pt x="457" y="129"/>
                  <a:pt x="458" y="129"/>
                  <a:pt x="458" y="129"/>
                </a:cubicBezTo>
                <a:cubicBezTo>
                  <a:pt x="458" y="129"/>
                  <a:pt x="457" y="130"/>
                  <a:pt x="458" y="130"/>
                </a:cubicBezTo>
                <a:cubicBezTo>
                  <a:pt x="459" y="129"/>
                  <a:pt x="458" y="129"/>
                  <a:pt x="457" y="128"/>
                </a:cubicBezTo>
                <a:cubicBezTo>
                  <a:pt x="458" y="127"/>
                  <a:pt x="459" y="126"/>
                  <a:pt x="461" y="125"/>
                </a:cubicBezTo>
                <a:cubicBezTo>
                  <a:pt x="461" y="125"/>
                  <a:pt x="462" y="125"/>
                  <a:pt x="462" y="126"/>
                </a:cubicBezTo>
                <a:cubicBezTo>
                  <a:pt x="461" y="126"/>
                  <a:pt x="461" y="126"/>
                  <a:pt x="462" y="126"/>
                </a:cubicBezTo>
                <a:cubicBezTo>
                  <a:pt x="464" y="126"/>
                  <a:pt x="460" y="124"/>
                  <a:pt x="462" y="124"/>
                </a:cubicBezTo>
                <a:cubicBezTo>
                  <a:pt x="462" y="124"/>
                  <a:pt x="462" y="125"/>
                  <a:pt x="463" y="125"/>
                </a:cubicBezTo>
                <a:cubicBezTo>
                  <a:pt x="463" y="124"/>
                  <a:pt x="463" y="124"/>
                  <a:pt x="464" y="124"/>
                </a:cubicBezTo>
                <a:cubicBezTo>
                  <a:pt x="464" y="123"/>
                  <a:pt x="463" y="123"/>
                  <a:pt x="463" y="122"/>
                </a:cubicBezTo>
                <a:cubicBezTo>
                  <a:pt x="465" y="123"/>
                  <a:pt x="463" y="121"/>
                  <a:pt x="465" y="123"/>
                </a:cubicBezTo>
                <a:cubicBezTo>
                  <a:pt x="465" y="122"/>
                  <a:pt x="465" y="121"/>
                  <a:pt x="465" y="121"/>
                </a:cubicBezTo>
                <a:cubicBezTo>
                  <a:pt x="467" y="122"/>
                  <a:pt x="466" y="119"/>
                  <a:pt x="468" y="120"/>
                </a:cubicBezTo>
                <a:cubicBezTo>
                  <a:pt x="468" y="118"/>
                  <a:pt x="467" y="118"/>
                  <a:pt x="469" y="118"/>
                </a:cubicBezTo>
                <a:cubicBezTo>
                  <a:pt x="469" y="118"/>
                  <a:pt x="469" y="119"/>
                  <a:pt x="469" y="119"/>
                </a:cubicBezTo>
                <a:cubicBezTo>
                  <a:pt x="471" y="118"/>
                  <a:pt x="470" y="116"/>
                  <a:pt x="472" y="117"/>
                </a:cubicBezTo>
                <a:cubicBezTo>
                  <a:pt x="472" y="116"/>
                  <a:pt x="471" y="116"/>
                  <a:pt x="471" y="116"/>
                </a:cubicBezTo>
                <a:cubicBezTo>
                  <a:pt x="471" y="116"/>
                  <a:pt x="471" y="115"/>
                  <a:pt x="472" y="115"/>
                </a:cubicBezTo>
                <a:cubicBezTo>
                  <a:pt x="472" y="116"/>
                  <a:pt x="473" y="117"/>
                  <a:pt x="474" y="118"/>
                </a:cubicBezTo>
                <a:cubicBezTo>
                  <a:pt x="474" y="117"/>
                  <a:pt x="475" y="116"/>
                  <a:pt x="475" y="116"/>
                </a:cubicBezTo>
                <a:cubicBezTo>
                  <a:pt x="474" y="115"/>
                  <a:pt x="473" y="115"/>
                  <a:pt x="473" y="114"/>
                </a:cubicBezTo>
                <a:cubicBezTo>
                  <a:pt x="475" y="115"/>
                  <a:pt x="475" y="111"/>
                  <a:pt x="477" y="113"/>
                </a:cubicBezTo>
                <a:cubicBezTo>
                  <a:pt x="475" y="110"/>
                  <a:pt x="480" y="112"/>
                  <a:pt x="477" y="110"/>
                </a:cubicBezTo>
                <a:cubicBezTo>
                  <a:pt x="480" y="111"/>
                  <a:pt x="479" y="106"/>
                  <a:pt x="482" y="107"/>
                </a:cubicBezTo>
                <a:cubicBezTo>
                  <a:pt x="482" y="106"/>
                  <a:pt x="483" y="105"/>
                  <a:pt x="484" y="105"/>
                </a:cubicBezTo>
                <a:cubicBezTo>
                  <a:pt x="482" y="104"/>
                  <a:pt x="486" y="104"/>
                  <a:pt x="486" y="103"/>
                </a:cubicBezTo>
                <a:cubicBezTo>
                  <a:pt x="486" y="101"/>
                  <a:pt x="488" y="101"/>
                  <a:pt x="489" y="101"/>
                </a:cubicBezTo>
                <a:cubicBezTo>
                  <a:pt x="490" y="97"/>
                  <a:pt x="495" y="95"/>
                  <a:pt x="497" y="94"/>
                </a:cubicBezTo>
                <a:cubicBezTo>
                  <a:pt x="497" y="91"/>
                  <a:pt x="498" y="94"/>
                  <a:pt x="497" y="92"/>
                </a:cubicBezTo>
                <a:cubicBezTo>
                  <a:pt x="501" y="91"/>
                  <a:pt x="500" y="89"/>
                  <a:pt x="503" y="88"/>
                </a:cubicBezTo>
                <a:cubicBezTo>
                  <a:pt x="504" y="85"/>
                  <a:pt x="510" y="82"/>
                  <a:pt x="510" y="80"/>
                </a:cubicBezTo>
                <a:cubicBezTo>
                  <a:pt x="511" y="80"/>
                  <a:pt x="514" y="81"/>
                  <a:pt x="513" y="80"/>
                </a:cubicBezTo>
                <a:cubicBezTo>
                  <a:pt x="512" y="80"/>
                  <a:pt x="512" y="80"/>
                  <a:pt x="512" y="79"/>
                </a:cubicBezTo>
                <a:cubicBezTo>
                  <a:pt x="513" y="78"/>
                  <a:pt x="516" y="77"/>
                  <a:pt x="515" y="75"/>
                </a:cubicBezTo>
                <a:cubicBezTo>
                  <a:pt x="518" y="77"/>
                  <a:pt x="515" y="75"/>
                  <a:pt x="518" y="74"/>
                </a:cubicBezTo>
                <a:cubicBezTo>
                  <a:pt x="518" y="77"/>
                  <a:pt x="517" y="76"/>
                  <a:pt x="516" y="77"/>
                </a:cubicBezTo>
                <a:cubicBezTo>
                  <a:pt x="518" y="77"/>
                  <a:pt x="519" y="76"/>
                  <a:pt x="519" y="75"/>
                </a:cubicBezTo>
                <a:cubicBezTo>
                  <a:pt x="518" y="76"/>
                  <a:pt x="518" y="73"/>
                  <a:pt x="519" y="73"/>
                </a:cubicBezTo>
                <a:cubicBezTo>
                  <a:pt x="521" y="74"/>
                  <a:pt x="525" y="70"/>
                  <a:pt x="527" y="69"/>
                </a:cubicBezTo>
                <a:cubicBezTo>
                  <a:pt x="526" y="69"/>
                  <a:pt x="527" y="68"/>
                  <a:pt x="527" y="68"/>
                </a:cubicBezTo>
                <a:cubicBezTo>
                  <a:pt x="526" y="67"/>
                  <a:pt x="523" y="68"/>
                  <a:pt x="524" y="67"/>
                </a:cubicBezTo>
                <a:cubicBezTo>
                  <a:pt x="525" y="68"/>
                  <a:pt x="528" y="66"/>
                  <a:pt x="528" y="68"/>
                </a:cubicBezTo>
                <a:cubicBezTo>
                  <a:pt x="530" y="68"/>
                  <a:pt x="530" y="67"/>
                  <a:pt x="530" y="66"/>
                </a:cubicBezTo>
                <a:cubicBezTo>
                  <a:pt x="525" y="63"/>
                  <a:pt x="524" y="67"/>
                  <a:pt x="520" y="69"/>
                </a:cubicBezTo>
                <a:close/>
                <a:moveTo>
                  <a:pt x="435" y="156"/>
                </a:moveTo>
                <a:cubicBezTo>
                  <a:pt x="436" y="156"/>
                  <a:pt x="436" y="157"/>
                  <a:pt x="437" y="157"/>
                </a:cubicBezTo>
                <a:cubicBezTo>
                  <a:pt x="443" y="149"/>
                  <a:pt x="451" y="143"/>
                  <a:pt x="457" y="135"/>
                </a:cubicBezTo>
                <a:cubicBezTo>
                  <a:pt x="458" y="136"/>
                  <a:pt x="459" y="134"/>
                  <a:pt x="458" y="135"/>
                </a:cubicBezTo>
                <a:cubicBezTo>
                  <a:pt x="458" y="135"/>
                  <a:pt x="457" y="134"/>
                  <a:pt x="457" y="134"/>
                </a:cubicBezTo>
                <a:cubicBezTo>
                  <a:pt x="450" y="139"/>
                  <a:pt x="443" y="148"/>
                  <a:pt x="435" y="156"/>
                </a:cubicBezTo>
                <a:close/>
                <a:moveTo>
                  <a:pt x="436" y="149"/>
                </a:moveTo>
                <a:cubicBezTo>
                  <a:pt x="435" y="151"/>
                  <a:pt x="431" y="154"/>
                  <a:pt x="433" y="156"/>
                </a:cubicBezTo>
                <a:cubicBezTo>
                  <a:pt x="434" y="154"/>
                  <a:pt x="436" y="151"/>
                  <a:pt x="436" y="149"/>
                </a:cubicBezTo>
                <a:close/>
                <a:moveTo>
                  <a:pt x="428" y="143"/>
                </a:moveTo>
                <a:cubicBezTo>
                  <a:pt x="434" y="140"/>
                  <a:pt x="440" y="133"/>
                  <a:pt x="445" y="127"/>
                </a:cubicBezTo>
                <a:cubicBezTo>
                  <a:pt x="445" y="127"/>
                  <a:pt x="447" y="127"/>
                  <a:pt x="448" y="126"/>
                </a:cubicBezTo>
                <a:cubicBezTo>
                  <a:pt x="447" y="125"/>
                  <a:pt x="446" y="127"/>
                  <a:pt x="446" y="126"/>
                </a:cubicBezTo>
                <a:cubicBezTo>
                  <a:pt x="447" y="125"/>
                  <a:pt x="448" y="126"/>
                  <a:pt x="447" y="124"/>
                </a:cubicBezTo>
                <a:cubicBezTo>
                  <a:pt x="451" y="122"/>
                  <a:pt x="453" y="118"/>
                  <a:pt x="456" y="116"/>
                </a:cubicBezTo>
                <a:cubicBezTo>
                  <a:pt x="456" y="116"/>
                  <a:pt x="456" y="117"/>
                  <a:pt x="457" y="117"/>
                </a:cubicBezTo>
                <a:cubicBezTo>
                  <a:pt x="458" y="111"/>
                  <a:pt x="461" y="110"/>
                  <a:pt x="465" y="108"/>
                </a:cubicBezTo>
                <a:cubicBezTo>
                  <a:pt x="465" y="108"/>
                  <a:pt x="465" y="109"/>
                  <a:pt x="465" y="108"/>
                </a:cubicBezTo>
                <a:cubicBezTo>
                  <a:pt x="464" y="108"/>
                  <a:pt x="465" y="106"/>
                  <a:pt x="466" y="105"/>
                </a:cubicBezTo>
                <a:cubicBezTo>
                  <a:pt x="463" y="105"/>
                  <a:pt x="465" y="108"/>
                  <a:pt x="463" y="108"/>
                </a:cubicBezTo>
                <a:cubicBezTo>
                  <a:pt x="463" y="107"/>
                  <a:pt x="463" y="106"/>
                  <a:pt x="462" y="106"/>
                </a:cubicBezTo>
                <a:cubicBezTo>
                  <a:pt x="461" y="107"/>
                  <a:pt x="463" y="108"/>
                  <a:pt x="462" y="108"/>
                </a:cubicBezTo>
                <a:cubicBezTo>
                  <a:pt x="461" y="108"/>
                  <a:pt x="460" y="107"/>
                  <a:pt x="460" y="108"/>
                </a:cubicBezTo>
                <a:cubicBezTo>
                  <a:pt x="460" y="108"/>
                  <a:pt x="461" y="108"/>
                  <a:pt x="461" y="109"/>
                </a:cubicBezTo>
                <a:cubicBezTo>
                  <a:pt x="460" y="111"/>
                  <a:pt x="457" y="109"/>
                  <a:pt x="459" y="111"/>
                </a:cubicBezTo>
                <a:cubicBezTo>
                  <a:pt x="458" y="112"/>
                  <a:pt x="454" y="113"/>
                  <a:pt x="455" y="115"/>
                </a:cubicBezTo>
                <a:cubicBezTo>
                  <a:pt x="453" y="114"/>
                  <a:pt x="454" y="117"/>
                  <a:pt x="453" y="117"/>
                </a:cubicBezTo>
                <a:cubicBezTo>
                  <a:pt x="453" y="116"/>
                  <a:pt x="452" y="115"/>
                  <a:pt x="451" y="115"/>
                </a:cubicBezTo>
                <a:cubicBezTo>
                  <a:pt x="451" y="117"/>
                  <a:pt x="452" y="116"/>
                  <a:pt x="452" y="117"/>
                </a:cubicBezTo>
                <a:cubicBezTo>
                  <a:pt x="450" y="118"/>
                  <a:pt x="448" y="123"/>
                  <a:pt x="445" y="123"/>
                </a:cubicBezTo>
                <a:cubicBezTo>
                  <a:pt x="446" y="123"/>
                  <a:pt x="446" y="122"/>
                  <a:pt x="445" y="122"/>
                </a:cubicBezTo>
                <a:cubicBezTo>
                  <a:pt x="444" y="123"/>
                  <a:pt x="445" y="123"/>
                  <a:pt x="445" y="124"/>
                </a:cubicBezTo>
                <a:cubicBezTo>
                  <a:pt x="439" y="129"/>
                  <a:pt x="433" y="134"/>
                  <a:pt x="428" y="140"/>
                </a:cubicBezTo>
                <a:cubicBezTo>
                  <a:pt x="427" y="139"/>
                  <a:pt x="429" y="138"/>
                  <a:pt x="429" y="137"/>
                </a:cubicBezTo>
                <a:cubicBezTo>
                  <a:pt x="428" y="137"/>
                  <a:pt x="427" y="138"/>
                  <a:pt x="427" y="138"/>
                </a:cubicBezTo>
                <a:cubicBezTo>
                  <a:pt x="428" y="139"/>
                  <a:pt x="427" y="140"/>
                  <a:pt x="427" y="141"/>
                </a:cubicBezTo>
                <a:cubicBezTo>
                  <a:pt x="426" y="143"/>
                  <a:pt x="424" y="142"/>
                  <a:pt x="424" y="144"/>
                </a:cubicBezTo>
                <a:cubicBezTo>
                  <a:pt x="423" y="144"/>
                  <a:pt x="423" y="144"/>
                  <a:pt x="423" y="144"/>
                </a:cubicBezTo>
                <a:cubicBezTo>
                  <a:pt x="423" y="144"/>
                  <a:pt x="425" y="143"/>
                  <a:pt x="423" y="142"/>
                </a:cubicBezTo>
                <a:cubicBezTo>
                  <a:pt x="423" y="143"/>
                  <a:pt x="422" y="143"/>
                  <a:pt x="422" y="144"/>
                </a:cubicBezTo>
                <a:cubicBezTo>
                  <a:pt x="423" y="144"/>
                  <a:pt x="423" y="145"/>
                  <a:pt x="424" y="145"/>
                </a:cubicBezTo>
                <a:cubicBezTo>
                  <a:pt x="421" y="144"/>
                  <a:pt x="422" y="150"/>
                  <a:pt x="420" y="149"/>
                </a:cubicBezTo>
                <a:cubicBezTo>
                  <a:pt x="421" y="148"/>
                  <a:pt x="421" y="147"/>
                  <a:pt x="422" y="146"/>
                </a:cubicBezTo>
                <a:cubicBezTo>
                  <a:pt x="418" y="147"/>
                  <a:pt x="420" y="149"/>
                  <a:pt x="417" y="151"/>
                </a:cubicBezTo>
                <a:cubicBezTo>
                  <a:pt x="417" y="150"/>
                  <a:pt x="418" y="149"/>
                  <a:pt x="418" y="149"/>
                </a:cubicBezTo>
                <a:cubicBezTo>
                  <a:pt x="416" y="149"/>
                  <a:pt x="416" y="152"/>
                  <a:pt x="416" y="154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20" y="152"/>
                  <a:pt x="422" y="151"/>
                  <a:pt x="424" y="149"/>
                </a:cubicBezTo>
                <a:cubicBezTo>
                  <a:pt x="424" y="149"/>
                  <a:pt x="426" y="146"/>
                  <a:pt x="428" y="145"/>
                </a:cubicBezTo>
                <a:cubicBezTo>
                  <a:pt x="428" y="146"/>
                  <a:pt x="427" y="146"/>
                  <a:pt x="428" y="146"/>
                </a:cubicBezTo>
                <a:cubicBezTo>
                  <a:pt x="428" y="145"/>
                  <a:pt x="429" y="145"/>
                  <a:pt x="429" y="144"/>
                </a:cubicBezTo>
                <a:cubicBezTo>
                  <a:pt x="428" y="144"/>
                  <a:pt x="428" y="145"/>
                  <a:pt x="428" y="145"/>
                </a:cubicBezTo>
                <a:cubicBezTo>
                  <a:pt x="428" y="144"/>
                  <a:pt x="429" y="144"/>
                  <a:pt x="428" y="143"/>
                </a:cubicBezTo>
                <a:close/>
                <a:moveTo>
                  <a:pt x="422" y="142"/>
                </a:moveTo>
                <a:cubicBezTo>
                  <a:pt x="422" y="140"/>
                  <a:pt x="424" y="140"/>
                  <a:pt x="424" y="138"/>
                </a:cubicBezTo>
                <a:cubicBezTo>
                  <a:pt x="422" y="140"/>
                  <a:pt x="419" y="141"/>
                  <a:pt x="416" y="144"/>
                </a:cubicBezTo>
                <a:cubicBezTo>
                  <a:pt x="419" y="145"/>
                  <a:pt x="419" y="141"/>
                  <a:pt x="422" y="142"/>
                </a:cubicBezTo>
                <a:close/>
                <a:moveTo>
                  <a:pt x="445" y="119"/>
                </a:moveTo>
                <a:cubicBezTo>
                  <a:pt x="446" y="115"/>
                  <a:pt x="449" y="116"/>
                  <a:pt x="451" y="112"/>
                </a:cubicBezTo>
                <a:cubicBezTo>
                  <a:pt x="450" y="112"/>
                  <a:pt x="449" y="113"/>
                  <a:pt x="448" y="112"/>
                </a:cubicBezTo>
                <a:cubicBezTo>
                  <a:pt x="448" y="116"/>
                  <a:pt x="444" y="115"/>
                  <a:pt x="443" y="119"/>
                </a:cubicBezTo>
                <a:cubicBezTo>
                  <a:pt x="444" y="119"/>
                  <a:pt x="444" y="119"/>
                  <a:pt x="445" y="119"/>
                </a:cubicBezTo>
                <a:close/>
                <a:moveTo>
                  <a:pt x="452" y="108"/>
                </a:moveTo>
                <a:cubicBezTo>
                  <a:pt x="452" y="109"/>
                  <a:pt x="451" y="109"/>
                  <a:pt x="451" y="110"/>
                </a:cubicBezTo>
                <a:cubicBezTo>
                  <a:pt x="453" y="110"/>
                  <a:pt x="450" y="111"/>
                  <a:pt x="452" y="111"/>
                </a:cubicBezTo>
                <a:cubicBezTo>
                  <a:pt x="452" y="110"/>
                  <a:pt x="453" y="110"/>
                  <a:pt x="454" y="110"/>
                </a:cubicBezTo>
                <a:cubicBezTo>
                  <a:pt x="454" y="110"/>
                  <a:pt x="455" y="110"/>
                  <a:pt x="455" y="110"/>
                </a:cubicBezTo>
                <a:cubicBezTo>
                  <a:pt x="453" y="110"/>
                  <a:pt x="455" y="108"/>
                  <a:pt x="455" y="108"/>
                </a:cubicBezTo>
                <a:cubicBezTo>
                  <a:pt x="455" y="108"/>
                  <a:pt x="456" y="108"/>
                  <a:pt x="456" y="107"/>
                </a:cubicBezTo>
                <a:cubicBezTo>
                  <a:pt x="454" y="108"/>
                  <a:pt x="452" y="111"/>
                  <a:pt x="452" y="108"/>
                </a:cubicBezTo>
                <a:close/>
                <a:moveTo>
                  <a:pt x="456" y="106"/>
                </a:moveTo>
                <a:cubicBezTo>
                  <a:pt x="456" y="104"/>
                  <a:pt x="456" y="104"/>
                  <a:pt x="456" y="104"/>
                </a:cubicBezTo>
                <a:cubicBezTo>
                  <a:pt x="455" y="104"/>
                  <a:pt x="455" y="104"/>
                  <a:pt x="455" y="105"/>
                </a:cubicBezTo>
                <a:cubicBezTo>
                  <a:pt x="455" y="105"/>
                  <a:pt x="455" y="106"/>
                  <a:pt x="456" y="106"/>
                </a:cubicBezTo>
                <a:close/>
                <a:moveTo>
                  <a:pt x="434" y="142"/>
                </a:moveTo>
                <a:cubicBezTo>
                  <a:pt x="437" y="141"/>
                  <a:pt x="439" y="139"/>
                  <a:pt x="440" y="137"/>
                </a:cubicBezTo>
                <a:cubicBezTo>
                  <a:pt x="440" y="137"/>
                  <a:pt x="440" y="137"/>
                  <a:pt x="440" y="137"/>
                </a:cubicBezTo>
                <a:cubicBezTo>
                  <a:pt x="437" y="138"/>
                  <a:pt x="434" y="141"/>
                  <a:pt x="434" y="142"/>
                </a:cubicBezTo>
                <a:close/>
                <a:moveTo>
                  <a:pt x="446" y="138"/>
                </a:moveTo>
                <a:cubicBezTo>
                  <a:pt x="446" y="139"/>
                  <a:pt x="446" y="139"/>
                  <a:pt x="446" y="139"/>
                </a:cubicBezTo>
                <a:cubicBezTo>
                  <a:pt x="446" y="139"/>
                  <a:pt x="445" y="138"/>
                  <a:pt x="445" y="139"/>
                </a:cubicBezTo>
                <a:cubicBezTo>
                  <a:pt x="445" y="139"/>
                  <a:pt x="446" y="139"/>
                  <a:pt x="446" y="139"/>
                </a:cubicBezTo>
                <a:cubicBezTo>
                  <a:pt x="446" y="140"/>
                  <a:pt x="445" y="140"/>
                  <a:pt x="446" y="141"/>
                </a:cubicBezTo>
                <a:cubicBezTo>
                  <a:pt x="446" y="140"/>
                  <a:pt x="449" y="142"/>
                  <a:pt x="448" y="139"/>
                </a:cubicBezTo>
                <a:cubicBezTo>
                  <a:pt x="446" y="140"/>
                  <a:pt x="448" y="139"/>
                  <a:pt x="446" y="138"/>
                </a:cubicBezTo>
                <a:close/>
                <a:moveTo>
                  <a:pt x="489" y="94"/>
                </a:moveTo>
                <a:cubicBezTo>
                  <a:pt x="487" y="95"/>
                  <a:pt x="486" y="96"/>
                  <a:pt x="485" y="98"/>
                </a:cubicBezTo>
                <a:cubicBezTo>
                  <a:pt x="487" y="97"/>
                  <a:pt x="487" y="95"/>
                  <a:pt x="489" y="94"/>
                </a:cubicBezTo>
                <a:close/>
                <a:moveTo>
                  <a:pt x="518" y="65"/>
                </a:moveTo>
                <a:cubicBezTo>
                  <a:pt x="517" y="66"/>
                  <a:pt x="514" y="65"/>
                  <a:pt x="513" y="66"/>
                </a:cubicBezTo>
                <a:cubicBezTo>
                  <a:pt x="513" y="66"/>
                  <a:pt x="512" y="66"/>
                  <a:pt x="512" y="67"/>
                </a:cubicBezTo>
                <a:cubicBezTo>
                  <a:pt x="511" y="65"/>
                  <a:pt x="514" y="64"/>
                  <a:pt x="513" y="64"/>
                </a:cubicBezTo>
                <a:cubicBezTo>
                  <a:pt x="511" y="65"/>
                  <a:pt x="510" y="65"/>
                  <a:pt x="509" y="67"/>
                </a:cubicBezTo>
                <a:cubicBezTo>
                  <a:pt x="510" y="67"/>
                  <a:pt x="511" y="66"/>
                  <a:pt x="512" y="67"/>
                </a:cubicBezTo>
                <a:cubicBezTo>
                  <a:pt x="505" y="74"/>
                  <a:pt x="494" y="82"/>
                  <a:pt x="485" y="90"/>
                </a:cubicBezTo>
                <a:cubicBezTo>
                  <a:pt x="486" y="89"/>
                  <a:pt x="487" y="90"/>
                  <a:pt x="487" y="91"/>
                </a:cubicBezTo>
                <a:cubicBezTo>
                  <a:pt x="486" y="91"/>
                  <a:pt x="486" y="92"/>
                  <a:pt x="485" y="92"/>
                </a:cubicBezTo>
                <a:cubicBezTo>
                  <a:pt x="485" y="91"/>
                  <a:pt x="486" y="91"/>
                  <a:pt x="486" y="90"/>
                </a:cubicBezTo>
                <a:cubicBezTo>
                  <a:pt x="471" y="105"/>
                  <a:pt x="454" y="120"/>
                  <a:pt x="440" y="136"/>
                </a:cubicBezTo>
                <a:cubicBezTo>
                  <a:pt x="441" y="136"/>
                  <a:pt x="442" y="136"/>
                  <a:pt x="443" y="137"/>
                </a:cubicBezTo>
                <a:cubicBezTo>
                  <a:pt x="444" y="134"/>
                  <a:pt x="445" y="131"/>
                  <a:pt x="447" y="132"/>
                </a:cubicBezTo>
                <a:cubicBezTo>
                  <a:pt x="449" y="128"/>
                  <a:pt x="451" y="125"/>
                  <a:pt x="455" y="124"/>
                </a:cubicBezTo>
                <a:cubicBezTo>
                  <a:pt x="454" y="123"/>
                  <a:pt x="456" y="122"/>
                  <a:pt x="454" y="122"/>
                </a:cubicBezTo>
                <a:cubicBezTo>
                  <a:pt x="459" y="120"/>
                  <a:pt x="463" y="112"/>
                  <a:pt x="469" y="110"/>
                </a:cubicBezTo>
                <a:cubicBezTo>
                  <a:pt x="468" y="108"/>
                  <a:pt x="470" y="107"/>
                  <a:pt x="471" y="108"/>
                </a:cubicBezTo>
                <a:cubicBezTo>
                  <a:pt x="471" y="106"/>
                  <a:pt x="471" y="106"/>
                  <a:pt x="471" y="106"/>
                </a:cubicBezTo>
                <a:cubicBezTo>
                  <a:pt x="478" y="103"/>
                  <a:pt x="481" y="95"/>
                  <a:pt x="488" y="92"/>
                </a:cubicBezTo>
                <a:cubicBezTo>
                  <a:pt x="487" y="90"/>
                  <a:pt x="488" y="90"/>
                  <a:pt x="487" y="89"/>
                </a:cubicBezTo>
                <a:cubicBezTo>
                  <a:pt x="492" y="89"/>
                  <a:pt x="493" y="84"/>
                  <a:pt x="497" y="85"/>
                </a:cubicBezTo>
                <a:cubicBezTo>
                  <a:pt x="500" y="81"/>
                  <a:pt x="502" y="78"/>
                  <a:pt x="508" y="76"/>
                </a:cubicBezTo>
                <a:cubicBezTo>
                  <a:pt x="508" y="74"/>
                  <a:pt x="508" y="74"/>
                  <a:pt x="508" y="74"/>
                </a:cubicBezTo>
                <a:cubicBezTo>
                  <a:pt x="510" y="75"/>
                  <a:pt x="512" y="69"/>
                  <a:pt x="515" y="71"/>
                </a:cubicBezTo>
                <a:cubicBezTo>
                  <a:pt x="515" y="70"/>
                  <a:pt x="515" y="70"/>
                  <a:pt x="515" y="69"/>
                </a:cubicBezTo>
                <a:cubicBezTo>
                  <a:pt x="516" y="69"/>
                  <a:pt x="517" y="66"/>
                  <a:pt x="519" y="66"/>
                </a:cubicBezTo>
                <a:cubicBezTo>
                  <a:pt x="519" y="66"/>
                  <a:pt x="518" y="66"/>
                  <a:pt x="518" y="65"/>
                </a:cubicBezTo>
                <a:cubicBezTo>
                  <a:pt x="520" y="65"/>
                  <a:pt x="522" y="65"/>
                  <a:pt x="523" y="63"/>
                </a:cubicBezTo>
                <a:cubicBezTo>
                  <a:pt x="521" y="64"/>
                  <a:pt x="519" y="62"/>
                  <a:pt x="517" y="63"/>
                </a:cubicBezTo>
                <a:cubicBezTo>
                  <a:pt x="518" y="62"/>
                  <a:pt x="516" y="61"/>
                  <a:pt x="516" y="62"/>
                </a:cubicBezTo>
                <a:cubicBezTo>
                  <a:pt x="517" y="61"/>
                  <a:pt x="516" y="63"/>
                  <a:pt x="515" y="63"/>
                </a:cubicBezTo>
                <a:cubicBezTo>
                  <a:pt x="515" y="62"/>
                  <a:pt x="516" y="62"/>
                  <a:pt x="515" y="62"/>
                </a:cubicBezTo>
                <a:cubicBezTo>
                  <a:pt x="515" y="63"/>
                  <a:pt x="515" y="64"/>
                  <a:pt x="515" y="64"/>
                </a:cubicBezTo>
                <a:cubicBezTo>
                  <a:pt x="518" y="63"/>
                  <a:pt x="515" y="65"/>
                  <a:pt x="518" y="65"/>
                </a:cubicBezTo>
                <a:close/>
                <a:moveTo>
                  <a:pt x="495" y="80"/>
                </a:moveTo>
                <a:cubicBezTo>
                  <a:pt x="495" y="79"/>
                  <a:pt x="498" y="79"/>
                  <a:pt x="496" y="77"/>
                </a:cubicBezTo>
                <a:cubicBezTo>
                  <a:pt x="495" y="78"/>
                  <a:pt x="493" y="80"/>
                  <a:pt x="495" y="80"/>
                </a:cubicBezTo>
                <a:close/>
                <a:moveTo>
                  <a:pt x="500" y="75"/>
                </a:moveTo>
                <a:cubicBezTo>
                  <a:pt x="501" y="74"/>
                  <a:pt x="504" y="74"/>
                  <a:pt x="504" y="73"/>
                </a:cubicBezTo>
                <a:cubicBezTo>
                  <a:pt x="503" y="73"/>
                  <a:pt x="502" y="72"/>
                  <a:pt x="502" y="73"/>
                </a:cubicBezTo>
                <a:cubicBezTo>
                  <a:pt x="504" y="74"/>
                  <a:pt x="498" y="73"/>
                  <a:pt x="500" y="75"/>
                </a:cubicBezTo>
                <a:close/>
                <a:moveTo>
                  <a:pt x="505" y="71"/>
                </a:moveTo>
                <a:cubicBezTo>
                  <a:pt x="504" y="71"/>
                  <a:pt x="504" y="71"/>
                  <a:pt x="504" y="70"/>
                </a:cubicBezTo>
                <a:cubicBezTo>
                  <a:pt x="503" y="71"/>
                  <a:pt x="503" y="72"/>
                  <a:pt x="502" y="72"/>
                </a:cubicBezTo>
                <a:cubicBezTo>
                  <a:pt x="503" y="72"/>
                  <a:pt x="505" y="72"/>
                  <a:pt x="505" y="71"/>
                </a:cubicBezTo>
                <a:close/>
                <a:moveTo>
                  <a:pt x="508" y="68"/>
                </a:moveTo>
                <a:cubicBezTo>
                  <a:pt x="509" y="68"/>
                  <a:pt x="509" y="68"/>
                  <a:pt x="509" y="67"/>
                </a:cubicBezTo>
                <a:cubicBezTo>
                  <a:pt x="507" y="67"/>
                  <a:pt x="506" y="68"/>
                  <a:pt x="505" y="69"/>
                </a:cubicBezTo>
                <a:cubicBezTo>
                  <a:pt x="507" y="69"/>
                  <a:pt x="508" y="69"/>
                  <a:pt x="509" y="69"/>
                </a:cubicBezTo>
                <a:cubicBezTo>
                  <a:pt x="509" y="69"/>
                  <a:pt x="508" y="69"/>
                  <a:pt x="508" y="68"/>
                </a:cubicBezTo>
                <a:close/>
                <a:moveTo>
                  <a:pt x="509" y="62"/>
                </a:moveTo>
                <a:cubicBezTo>
                  <a:pt x="511" y="63"/>
                  <a:pt x="511" y="62"/>
                  <a:pt x="512" y="63"/>
                </a:cubicBezTo>
                <a:cubicBezTo>
                  <a:pt x="512" y="62"/>
                  <a:pt x="514" y="62"/>
                  <a:pt x="513" y="61"/>
                </a:cubicBezTo>
                <a:cubicBezTo>
                  <a:pt x="513" y="62"/>
                  <a:pt x="511" y="61"/>
                  <a:pt x="512" y="60"/>
                </a:cubicBezTo>
                <a:cubicBezTo>
                  <a:pt x="512" y="60"/>
                  <a:pt x="512" y="60"/>
                  <a:pt x="512" y="60"/>
                </a:cubicBezTo>
                <a:cubicBezTo>
                  <a:pt x="511" y="61"/>
                  <a:pt x="510" y="61"/>
                  <a:pt x="509" y="62"/>
                </a:cubicBezTo>
                <a:close/>
                <a:moveTo>
                  <a:pt x="503" y="60"/>
                </a:moveTo>
                <a:cubicBezTo>
                  <a:pt x="504" y="60"/>
                  <a:pt x="504" y="62"/>
                  <a:pt x="504" y="62"/>
                </a:cubicBezTo>
                <a:cubicBezTo>
                  <a:pt x="503" y="62"/>
                  <a:pt x="503" y="61"/>
                  <a:pt x="502" y="60"/>
                </a:cubicBezTo>
                <a:cubicBezTo>
                  <a:pt x="498" y="64"/>
                  <a:pt x="494" y="67"/>
                  <a:pt x="489" y="71"/>
                </a:cubicBezTo>
                <a:cubicBezTo>
                  <a:pt x="489" y="70"/>
                  <a:pt x="489" y="69"/>
                  <a:pt x="489" y="70"/>
                </a:cubicBezTo>
                <a:cubicBezTo>
                  <a:pt x="487" y="74"/>
                  <a:pt x="482" y="78"/>
                  <a:pt x="478" y="80"/>
                </a:cubicBezTo>
                <a:cubicBezTo>
                  <a:pt x="473" y="87"/>
                  <a:pt x="462" y="94"/>
                  <a:pt x="458" y="101"/>
                </a:cubicBezTo>
                <a:cubicBezTo>
                  <a:pt x="458" y="101"/>
                  <a:pt x="457" y="101"/>
                  <a:pt x="457" y="102"/>
                </a:cubicBezTo>
                <a:cubicBezTo>
                  <a:pt x="458" y="102"/>
                  <a:pt x="458" y="101"/>
                  <a:pt x="458" y="101"/>
                </a:cubicBezTo>
                <a:cubicBezTo>
                  <a:pt x="459" y="101"/>
                  <a:pt x="460" y="101"/>
                  <a:pt x="460" y="102"/>
                </a:cubicBezTo>
                <a:cubicBezTo>
                  <a:pt x="460" y="102"/>
                  <a:pt x="460" y="102"/>
                  <a:pt x="460" y="102"/>
                </a:cubicBezTo>
                <a:cubicBezTo>
                  <a:pt x="461" y="102"/>
                  <a:pt x="460" y="102"/>
                  <a:pt x="460" y="102"/>
                </a:cubicBezTo>
                <a:cubicBezTo>
                  <a:pt x="460" y="101"/>
                  <a:pt x="460" y="101"/>
                  <a:pt x="460" y="100"/>
                </a:cubicBezTo>
                <a:cubicBezTo>
                  <a:pt x="460" y="99"/>
                  <a:pt x="462" y="99"/>
                  <a:pt x="463" y="98"/>
                </a:cubicBezTo>
                <a:cubicBezTo>
                  <a:pt x="463" y="98"/>
                  <a:pt x="462" y="101"/>
                  <a:pt x="463" y="100"/>
                </a:cubicBezTo>
                <a:cubicBezTo>
                  <a:pt x="463" y="98"/>
                  <a:pt x="464" y="98"/>
                  <a:pt x="466" y="99"/>
                </a:cubicBezTo>
                <a:cubicBezTo>
                  <a:pt x="466" y="96"/>
                  <a:pt x="464" y="99"/>
                  <a:pt x="464" y="98"/>
                </a:cubicBezTo>
                <a:cubicBezTo>
                  <a:pt x="465" y="97"/>
                  <a:pt x="465" y="96"/>
                  <a:pt x="466" y="96"/>
                </a:cubicBezTo>
                <a:cubicBezTo>
                  <a:pt x="465" y="96"/>
                  <a:pt x="466" y="98"/>
                  <a:pt x="467" y="97"/>
                </a:cubicBezTo>
                <a:cubicBezTo>
                  <a:pt x="466" y="97"/>
                  <a:pt x="467" y="95"/>
                  <a:pt x="466" y="94"/>
                </a:cubicBezTo>
                <a:cubicBezTo>
                  <a:pt x="468" y="94"/>
                  <a:pt x="468" y="93"/>
                  <a:pt x="469" y="94"/>
                </a:cubicBezTo>
                <a:cubicBezTo>
                  <a:pt x="469" y="93"/>
                  <a:pt x="469" y="92"/>
                  <a:pt x="470" y="92"/>
                </a:cubicBezTo>
                <a:cubicBezTo>
                  <a:pt x="469" y="93"/>
                  <a:pt x="471" y="94"/>
                  <a:pt x="471" y="93"/>
                </a:cubicBezTo>
                <a:cubicBezTo>
                  <a:pt x="470" y="93"/>
                  <a:pt x="470" y="92"/>
                  <a:pt x="470" y="91"/>
                </a:cubicBezTo>
                <a:cubicBezTo>
                  <a:pt x="471" y="91"/>
                  <a:pt x="472" y="93"/>
                  <a:pt x="472" y="91"/>
                </a:cubicBezTo>
                <a:cubicBezTo>
                  <a:pt x="471" y="92"/>
                  <a:pt x="472" y="90"/>
                  <a:pt x="472" y="89"/>
                </a:cubicBezTo>
                <a:cubicBezTo>
                  <a:pt x="473" y="90"/>
                  <a:pt x="473" y="90"/>
                  <a:pt x="474" y="90"/>
                </a:cubicBezTo>
                <a:cubicBezTo>
                  <a:pt x="474" y="88"/>
                  <a:pt x="474" y="88"/>
                  <a:pt x="476" y="89"/>
                </a:cubicBezTo>
                <a:cubicBezTo>
                  <a:pt x="475" y="87"/>
                  <a:pt x="477" y="88"/>
                  <a:pt x="477" y="86"/>
                </a:cubicBezTo>
                <a:cubicBezTo>
                  <a:pt x="479" y="88"/>
                  <a:pt x="480" y="86"/>
                  <a:pt x="481" y="85"/>
                </a:cubicBezTo>
                <a:cubicBezTo>
                  <a:pt x="479" y="83"/>
                  <a:pt x="480" y="87"/>
                  <a:pt x="477" y="85"/>
                </a:cubicBezTo>
                <a:cubicBezTo>
                  <a:pt x="479" y="85"/>
                  <a:pt x="478" y="83"/>
                  <a:pt x="480" y="84"/>
                </a:cubicBezTo>
                <a:cubicBezTo>
                  <a:pt x="481" y="82"/>
                  <a:pt x="483" y="81"/>
                  <a:pt x="484" y="79"/>
                </a:cubicBezTo>
                <a:cubicBezTo>
                  <a:pt x="486" y="80"/>
                  <a:pt x="486" y="79"/>
                  <a:pt x="486" y="78"/>
                </a:cubicBezTo>
                <a:cubicBezTo>
                  <a:pt x="487" y="78"/>
                  <a:pt x="487" y="79"/>
                  <a:pt x="489" y="79"/>
                </a:cubicBezTo>
                <a:cubicBezTo>
                  <a:pt x="489" y="77"/>
                  <a:pt x="487" y="78"/>
                  <a:pt x="487" y="77"/>
                </a:cubicBezTo>
                <a:cubicBezTo>
                  <a:pt x="490" y="76"/>
                  <a:pt x="492" y="74"/>
                  <a:pt x="494" y="76"/>
                </a:cubicBezTo>
                <a:cubicBezTo>
                  <a:pt x="495" y="75"/>
                  <a:pt x="493" y="74"/>
                  <a:pt x="494" y="74"/>
                </a:cubicBezTo>
                <a:cubicBezTo>
                  <a:pt x="496" y="76"/>
                  <a:pt x="497" y="70"/>
                  <a:pt x="499" y="72"/>
                </a:cubicBezTo>
                <a:cubicBezTo>
                  <a:pt x="501" y="69"/>
                  <a:pt x="504" y="67"/>
                  <a:pt x="507" y="66"/>
                </a:cubicBezTo>
                <a:cubicBezTo>
                  <a:pt x="505" y="66"/>
                  <a:pt x="506" y="64"/>
                  <a:pt x="507" y="64"/>
                </a:cubicBezTo>
                <a:cubicBezTo>
                  <a:pt x="506" y="65"/>
                  <a:pt x="508" y="66"/>
                  <a:pt x="508" y="65"/>
                </a:cubicBezTo>
                <a:cubicBezTo>
                  <a:pt x="507" y="65"/>
                  <a:pt x="508" y="64"/>
                  <a:pt x="509" y="65"/>
                </a:cubicBezTo>
                <a:cubicBezTo>
                  <a:pt x="509" y="62"/>
                  <a:pt x="506" y="64"/>
                  <a:pt x="506" y="62"/>
                </a:cubicBezTo>
                <a:cubicBezTo>
                  <a:pt x="507" y="62"/>
                  <a:pt x="506" y="61"/>
                  <a:pt x="506" y="61"/>
                </a:cubicBezTo>
                <a:cubicBezTo>
                  <a:pt x="507" y="62"/>
                  <a:pt x="508" y="63"/>
                  <a:pt x="507" y="62"/>
                </a:cubicBezTo>
                <a:cubicBezTo>
                  <a:pt x="506" y="60"/>
                  <a:pt x="511" y="61"/>
                  <a:pt x="509" y="59"/>
                </a:cubicBezTo>
                <a:cubicBezTo>
                  <a:pt x="507" y="60"/>
                  <a:pt x="504" y="57"/>
                  <a:pt x="503" y="60"/>
                </a:cubicBezTo>
                <a:close/>
                <a:moveTo>
                  <a:pt x="493" y="52"/>
                </a:moveTo>
                <a:cubicBezTo>
                  <a:pt x="494" y="52"/>
                  <a:pt x="494" y="51"/>
                  <a:pt x="495" y="50"/>
                </a:cubicBezTo>
                <a:cubicBezTo>
                  <a:pt x="493" y="52"/>
                  <a:pt x="493" y="49"/>
                  <a:pt x="492" y="51"/>
                </a:cubicBezTo>
                <a:cubicBezTo>
                  <a:pt x="492" y="51"/>
                  <a:pt x="493" y="51"/>
                  <a:pt x="493" y="52"/>
                </a:cubicBezTo>
                <a:close/>
                <a:moveTo>
                  <a:pt x="495" y="62"/>
                </a:moveTo>
                <a:cubicBezTo>
                  <a:pt x="493" y="64"/>
                  <a:pt x="490" y="65"/>
                  <a:pt x="489" y="68"/>
                </a:cubicBezTo>
                <a:cubicBezTo>
                  <a:pt x="491" y="68"/>
                  <a:pt x="494" y="64"/>
                  <a:pt x="494" y="66"/>
                </a:cubicBezTo>
                <a:cubicBezTo>
                  <a:pt x="496" y="66"/>
                  <a:pt x="494" y="62"/>
                  <a:pt x="497" y="63"/>
                </a:cubicBezTo>
                <a:cubicBezTo>
                  <a:pt x="497" y="63"/>
                  <a:pt x="497" y="62"/>
                  <a:pt x="496" y="62"/>
                </a:cubicBezTo>
                <a:cubicBezTo>
                  <a:pt x="499" y="61"/>
                  <a:pt x="501" y="60"/>
                  <a:pt x="502" y="58"/>
                </a:cubicBezTo>
                <a:cubicBezTo>
                  <a:pt x="500" y="57"/>
                  <a:pt x="499" y="59"/>
                  <a:pt x="496" y="59"/>
                </a:cubicBezTo>
                <a:cubicBezTo>
                  <a:pt x="497" y="60"/>
                  <a:pt x="497" y="61"/>
                  <a:pt x="495" y="62"/>
                </a:cubicBezTo>
                <a:cubicBezTo>
                  <a:pt x="495" y="61"/>
                  <a:pt x="495" y="61"/>
                  <a:pt x="494" y="61"/>
                </a:cubicBezTo>
                <a:cubicBezTo>
                  <a:pt x="494" y="62"/>
                  <a:pt x="495" y="62"/>
                  <a:pt x="495" y="62"/>
                </a:cubicBezTo>
                <a:close/>
                <a:moveTo>
                  <a:pt x="482" y="38"/>
                </a:moveTo>
                <a:cubicBezTo>
                  <a:pt x="482" y="40"/>
                  <a:pt x="485" y="39"/>
                  <a:pt x="483" y="40"/>
                </a:cubicBezTo>
                <a:cubicBezTo>
                  <a:pt x="487" y="39"/>
                  <a:pt x="490" y="42"/>
                  <a:pt x="492" y="43"/>
                </a:cubicBezTo>
                <a:cubicBezTo>
                  <a:pt x="492" y="41"/>
                  <a:pt x="499" y="44"/>
                  <a:pt x="500" y="47"/>
                </a:cubicBezTo>
                <a:cubicBezTo>
                  <a:pt x="501" y="46"/>
                  <a:pt x="500" y="45"/>
                  <a:pt x="500" y="45"/>
                </a:cubicBezTo>
                <a:cubicBezTo>
                  <a:pt x="501" y="45"/>
                  <a:pt x="501" y="48"/>
                  <a:pt x="502" y="46"/>
                </a:cubicBezTo>
                <a:cubicBezTo>
                  <a:pt x="501" y="46"/>
                  <a:pt x="502" y="46"/>
                  <a:pt x="502" y="45"/>
                </a:cubicBezTo>
                <a:cubicBezTo>
                  <a:pt x="499" y="46"/>
                  <a:pt x="501" y="42"/>
                  <a:pt x="500" y="44"/>
                </a:cubicBezTo>
                <a:cubicBezTo>
                  <a:pt x="496" y="43"/>
                  <a:pt x="489" y="38"/>
                  <a:pt x="482" y="38"/>
                </a:cubicBezTo>
                <a:close/>
                <a:moveTo>
                  <a:pt x="481" y="49"/>
                </a:moveTo>
                <a:cubicBezTo>
                  <a:pt x="481" y="49"/>
                  <a:pt x="481" y="50"/>
                  <a:pt x="481" y="51"/>
                </a:cubicBezTo>
                <a:cubicBezTo>
                  <a:pt x="483" y="51"/>
                  <a:pt x="483" y="50"/>
                  <a:pt x="484" y="49"/>
                </a:cubicBezTo>
                <a:cubicBezTo>
                  <a:pt x="483" y="49"/>
                  <a:pt x="481" y="48"/>
                  <a:pt x="481" y="49"/>
                </a:cubicBezTo>
                <a:close/>
                <a:moveTo>
                  <a:pt x="477" y="48"/>
                </a:moveTo>
                <a:cubicBezTo>
                  <a:pt x="478" y="48"/>
                  <a:pt x="477" y="49"/>
                  <a:pt x="478" y="49"/>
                </a:cubicBezTo>
                <a:cubicBezTo>
                  <a:pt x="478" y="48"/>
                  <a:pt x="479" y="50"/>
                  <a:pt x="479" y="50"/>
                </a:cubicBezTo>
                <a:cubicBezTo>
                  <a:pt x="479" y="49"/>
                  <a:pt x="481" y="49"/>
                  <a:pt x="480" y="48"/>
                </a:cubicBezTo>
                <a:cubicBezTo>
                  <a:pt x="479" y="50"/>
                  <a:pt x="477" y="47"/>
                  <a:pt x="477" y="48"/>
                </a:cubicBezTo>
                <a:close/>
                <a:moveTo>
                  <a:pt x="471" y="51"/>
                </a:moveTo>
                <a:cubicBezTo>
                  <a:pt x="463" y="58"/>
                  <a:pt x="455" y="64"/>
                  <a:pt x="448" y="71"/>
                </a:cubicBezTo>
                <a:cubicBezTo>
                  <a:pt x="446" y="73"/>
                  <a:pt x="444" y="75"/>
                  <a:pt x="442" y="77"/>
                </a:cubicBezTo>
                <a:cubicBezTo>
                  <a:pt x="441" y="77"/>
                  <a:pt x="436" y="84"/>
                  <a:pt x="434" y="83"/>
                </a:cubicBezTo>
                <a:cubicBezTo>
                  <a:pt x="420" y="99"/>
                  <a:pt x="402" y="113"/>
                  <a:pt x="389" y="129"/>
                </a:cubicBezTo>
                <a:cubicBezTo>
                  <a:pt x="388" y="127"/>
                  <a:pt x="385" y="130"/>
                  <a:pt x="387" y="131"/>
                </a:cubicBezTo>
                <a:cubicBezTo>
                  <a:pt x="388" y="130"/>
                  <a:pt x="388" y="130"/>
                  <a:pt x="390" y="129"/>
                </a:cubicBezTo>
                <a:cubicBezTo>
                  <a:pt x="388" y="128"/>
                  <a:pt x="391" y="128"/>
                  <a:pt x="392" y="128"/>
                </a:cubicBezTo>
                <a:cubicBezTo>
                  <a:pt x="391" y="128"/>
                  <a:pt x="391" y="127"/>
                  <a:pt x="391" y="127"/>
                </a:cubicBezTo>
                <a:cubicBezTo>
                  <a:pt x="396" y="123"/>
                  <a:pt x="399" y="120"/>
                  <a:pt x="404" y="116"/>
                </a:cubicBezTo>
                <a:cubicBezTo>
                  <a:pt x="404" y="117"/>
                  <a:pt x="404" y="117"/>
                  <a:pt x="404" y="117"/>
                </a:cubicBezTo>
                <a:cubicBezTo>
                  <a:pt x="405" y="115"/>
                  <a:pt x="409" y="111"/>
                  <a:pt x="412" y="111"/>
                </a:cubicBezTo>
                <a:cubicBezTo>
                  <a:pt x="411" y="109"/>
                  <a:pt x="413" y="109"/>
                  <a:pt x="415" y="108"/>
                </a:cubicBezTo>
                <a:cubicBezTo>
                  <a:pt x="418" y="105"/>
                  <a:pt x="422" y="100"/>
                  <a:pt x="424" y="100"/>
                </a:cubicBezTo>
                <a:cubicBezTo>
                  <a:pt x="428" y="94"/>
                  <a:pt x="434" y="92"/>
                  <a:pt x="440" y="87"/>
                </a:cubicBezTo>
                <a:cubicBezTo>
                  <a:pt x="440" y="87"/>
                  <a:pt x="440" y="87"/>
                  <a:pt x="441" y="88"/>
                </a:cubicBezTo>
                <a:cubicBezTo>
                  <a:pt x="440" y="85"/>
                  <a:pt x="444" y="86"/>
                  <a:pt x="442" y="85"/>
                </a:cubicBezTo>
                <a:cubicBezTo>
                  <a:pt x="443" y="83"/>
                  <a:pt x="446" y="84"/>
                  <a:pt x="446" y="81"/>
                </a:cubicBezTo>
                <a:cubicBezTo>
                  <a:pt x="446" y="82"/>
                  <a:pt x="448" y="83"/>
                  <a:pt x="447" y="82"/>
                </a:cubicBezTo>
                <a:cubicBezTo>
                  <a:pt x="447" y="82"/>
                  <a:pt x="446" y="81"/>
                  <a:pt x="446" y="81"/>
                </a:cubicBezTo>
                <a:cubicBezTo>
                  <a:pt x="448" y="80"/>
                  <a:pt x="449" y="81"/>
                  <a:pt x="451" y="78"/>
                </a:cubicBezTo>
                <a:cubicBezTo>
                  <a:pt x="450" y="78"/>
                  <a:pt x="449" y="80"/>
                  <a:pt x="448" y="79"/>
                </a:cubicBezTo>
                <a:cubicBezTo>
                  <a:pt x="449" y="79"/>
                  <a:pt x="449" y="78"/>
                  <a:pt x="450" y="78"/>
                </a:cubicBezTo>
                <a:cubicBezTo>
                  <a:pt x="451" y="77"/>
                  <a:pt x="451" y="78"/>
                  <a:pt x="452" y="78"/>
                </a:cubicBezTo>
                <a:cubicBezTo>
                  <a:pt x="453" y="77"/>
                  <a:pt x="454" y="76"/>
                  <a:pt x="456" y="75"/>
                </a:cubicBezTo>
                <a:cubicBezTo>
                  <a:pt x="456" y="74"/>
                  <a:pt x="454" y="73"/>
                  <a:pt x="456" y="73"/>
                </a:cubicBezTo>
                <a:cubicBezTo>
                  <a:pt x="457" y="73"/>
                  <a:pt x="457" y="74"/>
                  <a:pt x="457" y="74"/>
                </a:cubicBezTo>
                <a:cubicBezTo>
                  <a:pt x="457" y="72"/>
                  <a:pt x="458" y="71"/>
                  <a:pt x="459" y="72"/>
                </a:cubicBezTo>
                <a:cubicBezTo>
                  <a:pt x="460" y="70"/>
                  <a:pt x="460" y="69"/>
                  <a:pt x="461" y="70"/>
                </a:cubicBezTo>
                <a:cubicBezTo>
                  <a:pt x="463" y="65"/>
                  <a:pt x="471" y="62"/>
                  <a:pt x="474" y="59"/>
                </a:cubicBezTo>
                <a:cubicBezTo>
                  <a:pt x="474" y="58"/>
                  <a:pt x="475" y="57"/>
                  <a:pt x="477" y="56"/>
                </a:cubicBezTo>
                <a:cubicBezTo>
                  <a:pt x="476" y="56"/>
                  <a:pt x="478" y="58"/>
                  <a:pt x="477" y="57"/>
                </a:cubicBezTo>
                <a:cubicBezTo>
                  <a:pt x="477" y="56"/>
                  <a:pt x="477" y="55"/>
                  <a:pt x="476" y="54"/>
                </a:cubicBezTo>
                <a:cubicBezTo>
                  <a:pt x="478" y="54"/>
                  <a:pt x="480" y="53"/>
                  <a:pt x="480" y="52"/>
                </a:cubicBezTo>
                <a:cubicBezTo>
                  <a:pt x="479" y="51"/>
                  <a:pt x="476" y="51"/>
                  <a:pt x="475" y="53"/>
                </a:cubicBezTo>
                <a:cubicBezTo>
                  <a:pt x="475" y="53"/>
                  <a:pt x="474" y="52"/>
                  <a:pt x="475" y="51"/>
                </a:cubicBezTo>
                <a:lnTo>
                  <a:pt x="471" y="51"/>
                </a:lnTo>
                <a:close/>
                <a:moveTo>
                  <a:pt x="475" y="64"/>
                </a:moveTo>
                <a:cubicBezTo>
                  <a:pt x="476" y="64"/>
                  <a:pt x="478" y="63"/>
                  <a:pt x="478" y="61"/>
                </a:cubicBezTo>
                <a:cubicBezTo>
                  <a:pt x="476" y="62"/>
                  <a:pt x="476" y="63"/>
                  <a:pt x="475" y="64"/>
                </a:cubicBezTo>
                <a:close/>
                <a:moveTo>
                  <a:pt x="389" y="114"/>
                </a:moveTo>
                <a:cubicBezTo>
                  <a:pt x="398" y="107"/>
                  <a:pt x="407" y="97"/>
                  <a:pt x="416" y="91"/>
                </a:cubicBezTo>
                <a:cubicBezTo>
                  <a:pt x="416" y="89"/>
                  <a:pt x="421" y="86"/>
                  <a:pt x="424" y="84"/>
                </a:cubicBezTo>
                <a:cubicBezTo>
                  <a:pt x="426" y="83"/>
                  <a:pt x="428" y="77"/>
                  <a:pt x="432" y="76"/>
                </a:cubicBezTo>
                <a:cubicBezTo>
                  <a:pt x="432" y="76"/>
                  <a:pt x="432" y="78"/>
                  <a:pt x="432" y="77"/>
                </a:cubicBezTo>
                <a:cubicBezTo>
                  <a:pt x="433" y="77"/>
                  <a:pt x="432" y="76"/>
                  <a:pt x="432" y="76"/>
                </a:cubicBezTo>
                <a:cubicBezTo>
                  <a:pt x="434" y="74"/>
                  <a:pt x="437" y="72"/>
                  <a:pt x="438" y="72"/>
                </a:cubicBezTo>
                <a:cubicBezTo>
                  <a:pt x="439" y="71"/>
                  <a:pt x="439" y="69"/>
                  <a:pt x="441" y="71"/>
                </a:cubicBezTo>
                <a:cubicBezTo>
                  <a:pt x="441" y="70"/>
                  <a:pt x="440" y="70"/>
                  <a:pt x="440" y="69"/>
                </a:cubicBezTo>
                <a:cubicBezTo>
                  <a:pt x="444" y="69"/>
                  <a:pt x="446" y="62"/>
                  <a:pt x="451" y="61"/>
                </a:cubicBezTo>
                <a:cubicBezTo>
                  <a:pt x="451" y="61"/>
                  <a:pt x="451" y="61"/>
                  <a:pt x="451" y="61"/>
                </a:cubicBezTo>
                <a:cubicBezTo>
                  <a:pt x="452" y="61"/>
                  <a:pt x="451" y="61"/>
                  <a:pt x="451" y="59"/>
                </a:cubicBezTo>
                <a:cubicBezTo>
                  <a:pt x="453" y="59"/>
                  <a:pt x="453" y="56"/>
                  <a:pt x="454" y="58"/>
                </a:cubicBezTo>
                <a:cubicBezTo>
                  <a:pt x="455" y="55"/>
                  <a:pt x="457" y="53"/>
                  <a:pt x="459" y="54"/>
                </a:cubicBezTo>
                <a:cubicBezTo>
                  <a:pt x="458" y="53"/>
                  <a:pt x="459" y="52"/>
                  <a:pt x="458" y="51"/>
                </a:cubicBezTo>
                <a:cubicBezTo>
                  <a:pt x="450" y="57"/>
                  <a:pt x="441" y="67"/>
                  <a:pt x="434" y="70"/>
                </a:cubicBezTo>
                <a:cubicBezTo>
                  <a:pt x="434" y="71"/>
                  <a:pt x="434" y="71"/>
                  <a:pt x="434" y="71"/>
                </a:cubicBezTo>
                <a:cubicBezTo>
                  <a:pt x="430" y="73"/>
                  <a:pt x="426" y="78"/>
                  <a:pt x="422" y="82"/>
                </a:cubicBezTo>
                <a:cubicBezTo>
                  <a:pt x="421" y="83"/>
                  <a:pt x="420" y="83"/>
                  <a:pt x="419" y="84"/>
                </a:cubicBezTo>
                <a:cubicBezTo>
                  <a:pt x="416" y="86"/>
                  <a:pt x="412" y="93"/>
                  <a:pt x="409" y="92"/>
                </a:cubicBezTo>
                <a:cubicBezTo>
                  <a:pt x="410" y="95"/>
                  <a:pt x="408" y="94"/>
                  <a:pt x="407" y="93"/>
                </a:cubicBezTo>
                <a:cubicBezTo>
                  <a:pt x="407" y="96"/>
                  <a:pt x="405" y="97"/>
                  <a:pt x="404" y="97"/>
                </a:cubicBezTo>
                <a:cubicBezTo>
                  <a:pt x="401" y="101"/>
                  <a:pt x="398" y="106"/>
                  <a:pt x="394" y="107"/>
                </a:cubicBezTo>
                <a:cubicBezTo>
                  <a:pt x="394" y="107"/>
                  <a:pt x="394" y="108"/>
                  <a:pt x="395" y="108"/>
                </a:cubicBezTo>
                <a:cubicBezTo>
                  <a:pt x="390" y="111"/>
                  <a:pt x="389" y="115"/>
                  <a:pt x="384" y="118"/>
                </a:cubicBezTo>
                <a:cubicBezTo>
                  <a:pt x="385" y="118"/>
                  <a:pt x="380" y="122"/>
                  <a:pt x="382" y="121"/>
                </a:cubicBezTo>
                <a:cubicBezTo>
                  <a:pt x="382" y="120"/>
                  <a:pt x="385" y="119"/>
                  <a:pt x="387" y="118"/>
                </a:cubicBezTo>
                <a:cubicBezTo>
                  <a:pt x="387" y="116"/>
                  <a:pt x="387" y="116"/>
                  <a:pt x="387" y="116"/>
                </a:cubicBezTo>
                <a:cubicBezTo>
                  <a:pt x="389" y="116"/>
                  <a:pt x="389" y="114"/>
                  <a:pt x="390" y="116"/>
                </a:cubicBezTo>
                <a:cubicBezTo>
                  <a:pt x="390" y="115"/>
                  <a:pt x="389" y="115"/>
                  <a:pt x="389" y="114"/>
                </a:cubicBezTo>
                <a:close/>
                <a:moveTo>
                  <a:pt x="411" y="87"/>
                </a:moveTo>
                <a:cubicBezTo>
                  <a:pt x="408" y="89"/>
                  <a:pt x="404" y="91"/>
                  <a:pt x="402" y="94"/>
                </a:cubicBezTo>
                <a:cubicBezTo>
                  <a:pt x="402" y="94"/>
                  <a:pt x="402" y="94"/>
                  <a:pt x="401" y="95"/>
                </a:cubicBezTo>
                <a:cubicBezTo>
                  <a:pt x="396" y="100"/>
                  <a:pt x="393" y="105"/>
                  <a:pt x="388" y="111"/>
                </a:cubicBezTo>
                <a:cubicBezTo>
                  <a:pt x="391" y="109"/>
                  <a:pt x="397" y="102"/>
                  <a:pt x="402" y="98"/>
                </a:cubicBezTo>
                <a:cubicBezTo>
                  <a:pt x="403" y="99"/>
                  <a:pt x="404" y="97"/>
                  <a:pt x="403" y="97"/>
                </a:cubicBezTo>
                <a:cubicBezTo>
                  <a:pt x="403" y="97"/>
                  <a:pt x="403" y="98"/>
                  <a:pt x="403" y="98"/>
                </a:cubicBezTo>
                <a:cubicBezTo>
                  <a:pt x="402" y="98"/>
                  <a:pt x="405" y="94"/>
                  <a:pt x="405" y="94"/>
                </a:cubicBezTo>
                <a:cubicBezTo>
                  <a:pt x="405" y="94"/>
                  <a:pt x="405" y="94"/>
                  <a:pt x="405" y="94"/>
                </a:cubicBezTo>
                <a:cubicBezTo>
                  <a:pt x="405" y="96"/>
                  <a:pt x="406" y="94"/>
                  <a:pt x="405" y="94"/>
                </a:cubicBezTo>
                <a:cubicBezTo>
                  <a:pt x="406" y="94"/>
                  <a:pt x="406" y="94"/>
                  <a:pt x="406" y="94"/>
                </a:cubicBezTo>
                <a:cubicBezTo>
                  <a:pt x="407" y="91"/>
                  <a:pt x="411" y="90"/>
                  <a:pt x="413" y="88"/>
                </a:cubicBezTo>
                <a:cubicBezTo>
                  <a:pt x="414" y="87"/>
                  <a:pt x="414" y="86"/>
                  <a:pt x="415" y="85"/>
                </a:cubicBezTo>
                <a:cubicBezTo>
                  <a:pt x="419" y="81"/>
                  <a:pt x="424" y="77"/>
                  <a:pt x="428" y="73"/>
                </a:cubicBezTo>
                <a:cubicBezTo>
                  <a:pt x="431" y="71"/>
                  <a:pt x="433" y="68"/>
                  <a:pt x="435" y="67"/>
                </a:cubicBezTo>
                <a:cubicBezTo>
                  <a:pt x="436" y="66"/>
                  <a:pt x="437" y="67"/>
                  <a:pt x="438" y="66"/>
                </a:cubicBezTo>
                <a:cubicBezTo>
                  <a:pt x="443" y="63"/>
                  <a:pt x="446" y="57"/>
                  <a:pt x="452" y="55"/>
                </a:cubicBezTo>
                <a:cubicBezTo>
                  <a:pt x="452" y="52"/>
                  <a:pt x="457" y="51"/>
                  <a:pt x="459" y="48"/>
                </a:cubicBezTo>
                <a:cubicBezTo>
                  <a:pt x="458" y="48"/>
                  <a:pt x="458" y="47"/>
                  <a:pt x="457" y="47"/>
                </a:cubicBezTo>
                <a:cubicBezTo>
                  <a:pt x="446" y="57"/>
                  <a:pt x="435" y="67"/>
                  <a:pt x="423" y="75"/>
                </a:cubicBezTo>
                <a:cubicBezTo>
                  <a:pt x="419" y="80"/>
                  <a:pt x="415" y="83"/>
                  <a:pt x="411" y="87"/>
                </a:cubicBezTo>
                <a:close/>
                <a:moveTo>
                  <a:pt x="416" y="78"/>
                </a:moveTo>
                <a:cubicBezTo>
                  <a:pt x="417" y="79"/>
                  <a:pt x="417" y="79"/>
                  <a:pt x="417" y="79"/>
                </a:cubicBezTo>
                <a:cubicBezTo>
                  <a:pt x="417" y="76"/>
                  <a:pt x="419" y="76"/>
                  <a:pt x="420" y="77"/>
                </a:cubicBezTo>
                <a:cubicBezTo>
                  <a:pt x="420" y="75"/>
                  <a:pt x="420" y="75"/>
                  <a:pt x="420" y="75"/>
                </a:cubicBezTo>
                <a:cubicBezTo>
                  <a:pt x="417" y="75"/>
                  <a:pt x="417" y="78"/>
                  <a:pt x="416" y="79"/>
                </a:cubicBezTo>
                <a:lnTo>
                  <a:pt x="416" y="78"/>
                </a:lnTo>
                <a:close/>
                <a:moveTo>
                  <a:pt x="434" y="63"/>
                </a:moveTo>
                <a:cubicBezTo>
                  <a:pt x="430" y="65"/>
                  <a:pt x="423" y="71"/>
                  <a:pt x="420" y="75"/>
                </a:cubicBezTo>
                <a:cubicBezTo>
                  <a:pt x="422" y="72"/>
                  <a:pt x="425" y="73"/>
                  <a:pt x="425" y="70"/>
                </a:cubicBezTo>
                <a:cubicBezTo>
                  <a:pt x="430" y="69"/>
                  <a:pt x="433" y="63"/>
                  <a:pt x="436" y="62"/>
                </a:cubicBezTo>
                <a:cubicBezTo>
                  <a:pt x="436" y="62"/>
                  <a:pt x="437" y="64"/>
                  <a:pt x="437" y="63"/>
                </a:cubicBezTo>
                <a:cubicBezTo>
                  <a:pt x="437" y="63"/>
                  <a:pt x="436" y="60"/>
                  <a:pt x="437" y="61"/>
                </a:cubicBezTo>
                <a:cubicBezTo>
                  <a:pt x="437" y="61"/>
                  <a:pt x="437" y="62"/>
                  <a:pt x="438" y="62"/>
                </a:cubicBezTo>
                <a:cubicBezTo>
                  <a:pt x="437" y="58"/>
                  <a:pt x="443" y="58"/>
                  <a:pt x="441" y="56"/>
                </a:cubicBezTo>
                <a:cubicBezTo>
                  <a:pt x="439" y="58"/>
                  <a:pt x="436" y="61"/>
                  <a:pt x="433" y="61"/>
                </a:cubicBezTo>
                <a:cubicBezTo>
                  <a:pt x="435" y="61"/>
                  <a:pt x="433" y="62"/>
                  <a:pt x="434" y="63"/>
                </a:cubicBezTo>
                <a:close/>
                <a:moveTo>
                  <a:pt x="456" y="60"/>
                </a:moveTo>
                <a:cubicBezTo>
                  <a:pt x="456" y="61"/>
                  <a:pt x="458" y="58"/>
                  <a:pt x="457" y="58"/>
                </a:cubicBezTo>
                <a:cubicBezTo>
                  <a:pt x="457" y="59"/>
                  <a:pt x="454" y="60"/>
                  <a:pt x="456" y="61"/>
                </a:cubicBezTo>
                <a:cubicBezTo>
                  <a:pt x="456" y="61"/>
                  <a:pt x="456" y="60"/>
                  <a:pt x="456" y="60"/>
                </a:cubicBezTo>
                <a:close/>
                <a:moveTo>
                  <a:pt x="431" y="83"/>
                </a:moveTo>
                <a:cubicBezTo>
                  <a:pt x="429" y="82"/>
                  <a:pt x="430" y="84"/>
                  <a:pt x="430" y="84"/>
                </a:cubicBezTo>
                <a:cubicBezTo>
                  <a:pt x="430" y="84"/>
                  <a:pt x="429" y="83"/>
                  <a:pt x="429" y="84"/>
                </a:cubicBezTo>
                <a:cubicBezTo>
                  <a:pt x="430" y="84"/>
                  <a:pt x="430" y="85"/>
                  <a:pt x="431" y="84"/>
                </a:cubicBezTo>
                <a:cubicBezTo>
                  <a:pt x="431" y="83"/>
                  <a:pt x="430" y="84"/>
                  <a:pt x="431" y="83"/>
                </a:cubicBezTo>
                <a:close/>
                <a:moveTo>
                  <a:pt x="423" y="90"/>
                </a:moveTo>
                <a:cubicBezTo>
                  <a:pt x="424" y="90"/>
                  <a:pt x="424" y="91"/>
                  <a:pt x="424" y="91"/>
                </a:cubicBezTo>
                <a:cubicBezTo>
                  <a:pt x="424" y="90"/>
                  <a:pt x="427" y="89"/>
                  <a:pt x="425" y="88"/>
                </a:cubicBezTo>
                <a:cubicBezTo>
                  <a:pt x="425" y="89"/>
                  <a:pt x="423" y="89"/>
                  <a:pt x="423" y="90"/>
                </a:cubicBezTo>
                <a:close/>
                <a:moveTo>
                  <a:pt x="459" y="48"/>
                </a:moveTo>
                <a:cubicBezTo>
                  <a:pt x="460" y="47"/>
                  <a:pt x="461" y="47"/>
                  <a:pt x="462" y="47"/>
                </a:cubicBezTo>
                <a:cubicBezTo>
                  <a:pt x="462" y="46"/>
                  <a:pt x="461" y="45"/>
                  <a:pt x="462" y="45"/>
                </a:cubicBezTo>
                <a:cubicBezTo>
                  <a:pt x="464" y="45"/>
                  <a:pt x="467" y="46"/>
                  <a:pt x="469" y="46"/>
                </a:cubicBezTo>
                <a:cubicBezTo>
                  <a:pt x="469" y="45"/>
                  <a:pt x="468" y="45"/>
                  <a:pt x="468" y="44"/>
                </a:cubicBezTo>
                <a:cubicBezTo>
                  <a:pt x="467" y="45"/>
                  <a:pt x="464" y="44"/>
                  <a:pt x="464" y="43"/>
                </a:cubicBezTo>
                <a:cubicBezTo>
                  <a:pt x="463" y="44"/>
                  <a:pt x="457" y="45"/>
                  <a:pt x="459" y="48"/>
                </a:cubicBezTo>
                <a:close/>
                <a:moveTo>
                  <a:pt x="444" y="45"/>
                </a:moveTo>
                <a:cubicBezTo>
                  <a:pt x="448" y="46"/>
                  <a:pt x="448" y="46"/>
                  <a:pt x="452" y="47"/>
                </a:cubicBezTo>
                <a:cubicBezTo>
                  <a:pt x="450" y="50"/>
                  <a:pt x="445" y="52"/>
                  <a:pt x="443" y="55"/>
                </a:cubicBezTo>
                <a:cubicBezTo>
                  <a:pt x="444" y="55"/>
                  <a:pt x="444" y="56"/>
                  <a:pt x="444" y="55"/>
                </a:cubicBezTo>
                <a:cubicBezTo>
                  <a:pt x="445" y="56"/>
                  <a:pt x="448" y="50"/>
                  <a:pt x="452" y="50"/>
                </a:cubicBezTo>
                <a:cubicBezTo>
                  <a:pt x="451" y="47"/>
                  <a:pt x="454" y="47"/>
                  <a:pt x="456" y="46"/>
                </a:cubicBezTo>
                <a:cubicBezTo>
                  <a:pt x="455" y="47"/>
                  <a:pt x="456" y="44"/>
                  <a:pt x="456" y="44"/>
                </a:cubicBezTo>
                <a:cubicBezTo>
                  <a:pt x="457" y="46"/>
                  <a:pt x="457" y="44"/>
                  <a:pt x="458" y="42"/>
                </a:cubicBezTo>
                <a:cubicBezTo>
                  <a:pt x="458" y="42"/>
                  <a:pt x="457" y="44"/>
                  <a:pt x="457" y="42"/>
                </a:cubicBezTo>
                <a:cubicBezTo>
                  <a:pt x="457" y="41"/>
                  <a:pt x="459" y="42"/>
                  <a:pt x="458" y="41"/>
                </a:cubicBezTo>
                <a:cubicBezTo>
                  <a:pt x="457" y="40"/>
                  <a:pt x="457" y="42"/>
                  <a:pt x="456" y="42"/>
                </a:cubicBezTo>
                <a:cubicBezTo>
                  <a:pt x="455" y="42"/>
                  <a:pt x="454" y="42"/>
                  <a:pt x="453" y="42"/>
                </a:cubicBezTo>
                <a:cubicBezTo>
                  <a:pt x="453" y="42"/>
                  <a:pt x="454" y="41"/>
                  <a:pt x="453" y="41"/>
                </a:cubicBezTo>
                <a:cubicBezTo>
                  <a:pt x="451" y="40"/>
                  <a:pt x="449" y="41"/>
                  <a:pt x="447" y="42"/>
                </a:cubicBezTo>
                <a:cubicBezTo>
                  <a:pt x="447" y="43"/>
                  <a:pt x="448" y="43"/>
                  <a:pt x="448" y="43"/>
                </a:cubicBezTo>
                <a:cubicBezTo>
                  <a:pt x="446" y="43"/>
                  <a:pt x="445" y="44"/>
                  <a:pt x="444" y="45"/>
                </a:cubicBezTo>
                <a:close/>
                <a:moveTo>
                  <a:pt x="409" y="40"/>
                </a:moveTo>
                <a:cubicBezTo>
                  <a:pt x="410" y="40"/>
                  <a:pt x="411" y="38"/>
                  <a:pt x="409" y="38"/>
                </a:cubicBezTo>
                <a:cubicBezTo>
                  <a:pt x="409" y="39"/>
                  <a:pt x="409" y="40"/>
                  <a:pt x="408" y="40"/>
                </a:cubicBezTo>
                <a:cubicBezTo>
                  <a:pt x="408" y="40"/>
                  <a:pt x="407" y="40"/>
                  <a:pt x="407" y="40"/>
                </a:cubicBezTo>
                <a:cubicBezTo>
                  <a:pt x="409" y="41"/>
                  <a:pt x="410" y="41"/>
                  <a:pt x="411" y="41"/>
                </a:cubicBezTo>
                <a:cubicBezTo>
                  <a:pt x="410" y="42"/>
                  <a:pt x="412" y="43"/>
                  <a:pt x="410" y="43"/>
                </a:cubicBezTo>
                <a:cubicBezTo>
                  <a:pt x="411" y="41"/>
                  <a:pt x="408" y="43"/>
                  <a:pt x="409" y="41"/>
                </a:cubicBezTo>
                <a:cubicBezTo>
                  <a:pt x="406" y="41"/>
                  <a:pt x="406" y="43"/>
                  <a:pt x="404" y="44"/>
                </a:cubicBezTo>
                <a:cubicBezTo>
                  <a:pt x="404" y="45"/>
                  <a:pt x="404" y="45"/>
                  <a:pt x="405" y="45"/>
                </a:cubicBezTo>
                <a:cubicBezTo>
                  <a:pt x="403" y="44"/>
                  <a:pt x="402" y="46"/>
                  <a:pt x="403" y="46"/>
                </a:cubicBezTo>
                <a:cubicBezTo>
                  <a:pt x="403" y="47"/>
                  <a:pt x="401" y="48"/>
                  <a:pt x="400" y="48"/>
                </a:cubicBezTo>
                <a:cubicBezTo>
                  <a:pt x="400" y="48"/>
                  <a:pt x="400" y="48"/>
                  <a:pt x="400" y="48"/>
                </a:cubicBezTo>
                <a:cubicBezTo>
                  <a:pt x="400" y="48"/>
                  <a:pt x="400" y="48"/>
                  <a:pt x="400" y="48"/>
                </a:cubicBezTo>
                <a:cubicBezTo>
                  <a:pt x="401" y="51"/>
                  <a:pt x="394" y="54"/>
                  <a:pt x="394" y="55"/>
                </a:cubicBezTo>
                <a:cubicBezTo>
                  <a:pt x="394" y="55"/>
                  <a:pt x="394" y="54"/>
                  <a:pt x="393" y="54"/>
                </a:cubicBezTo>
                <a:cubicBezTo>
                  <a:pt x="393" y="55"/>
                  <a:pt x="394" y="55"/>
                  <a:pt x="393" y="56"/>
                </a:cubicBezTo>
                <a:cubicBezTo>
                  <a:pt x="393" y="56"/>
                  <a:pt x="391" y="56"/>
                  <a:pt x="391" y="57"/>
                </a:cubicBezTo>
                <a:cubicBezTo>
                  <a:pt x="391" y="57"/>
                  <a:pt x="392" y="57"/>
                  <a:pt x="392" y="57"/>
                </a:cubicBezTo>
                <a:cubicBezTo>
                  <a:pt x="390" y="59"/>
                  <a:pt x="389" y="61"/>
                  <a:pt x="387" y="62"/>
                </a:cubicBezTo>
                <a:cubicBezTo>
                  <a:pt x="388" y="61"/>
                  <a:pt x="386" y="60"/>
                  <a:pt x="387" y="61"/>
                </a:cubicBezTo>
                <a:cubicBezTo>
                  <a:pt x="386" y="65"/>
                  <a:pt x="381" y="68"/>
                  <a:pt x="378" y="70"/>
                </a:cubicBezTo>
                <a:cubicBezTo>
                  <a:pt x="373" y="75"/>
                  <a:pt x="368" y="81"/>
                  <a:pt x="361" y="88"/>
                </a:cubicBezTo>
                <a:cubicBezTo>
                  <a:pt x="361" y="88"/>
                  <a:pt x="360" y="86"/>
                  <a:pt x="360" y="87"/>
                </a:cubicBezTo>
                <a:cubicBezTo>
                  <a:pt x="362" y="88"/>
                  <a:pt x="359" y="89"/>
                  <a:pt x="359" y="91"/>
                </a:cubicBezTo>
                <a:cubicBezTo>
                  <a:pt x="357" y="92"/>
                  <a:pt x="357" y="92"/>
                  <a:pt x="355" y="91"/>
                </a:cubicBezTo>
                <a:cubicBezTo>
                  <a:pt x="355" y="93"/>
                  <a:pt x="357" y="91"/>
                  <a:pt x="357" y="92"/>
                </a:cubicBezTo>
                <a:cubicBezTo>
                  <a:pt x="356" y="93"/>
                  <a:pt x="355" y="96"/>
                  <a:pt x="353" y="95"/>
                </a:cubicBezTo>
                <a:cubicBezTo>
                  <a:pt x="353" y="95"/>
                  <a:pt x="353" y="96"/>
                  <a:pt x="353" y="96"/>
                </a:cubicBezTo>
                <a:cubicBezTo>
                  <a:pt x="349" y="98"/>
                  <a:pt x="347" y="103"/>
                  <a:pt x="343" y="105"/>
                </a:cubicBezTo>
                <a:cubicBezTo>
                  <a:pt x="342" y="104"/>
                  <a:pt x="344" y="103"/>
                  <a:pt x="342" y="104"/>
                </a:cubicBezTo>
                <a:cubicBezTo>
                  <a:pt x="342" y="104"/>
                  <a:pt x="341" y="105"/>
                  <a:pt x="342" y="105"/>
                </a:cubicBezTo>
                <a:cubicBezTo>
                  <a:pt x="342" y="104"/>
                  <a:pt x="343" y="105"/>
                  <a:pt x="343" y="105"/>
                </a:cubicBezTo>
                <a:cubicBezTo>
                  <a:pt x="336" y="112"/>
                  <a:pt x="329" y="121"/>
                  <a:pt x="322" y="127"/>
                </a:cubicBezTo>
                <a:cubicBezTo>
                  <a:pt x="325" y="129"/>
                  <a:pt x="326" y="124"/>
                  <a:pt x="327" y="125"/>
                </a:cubicBezTo>
                <a:cubicBezTo>
                  <a:pt x="326" y="123"/>
                  <a:pt x="328" y="123"/>
                  <a:pt x="330" y="124"/>
                </a:cubicBezTo>
                <a:cubicBezTo>
                  <a:pt x="330" y="123"/>
                  <a:pt x="329" y="122"/>
                  <a:pt x="329" y="122"/>
                </a:cubicBezTo>
                <a:cubicBezTo>
                  <a:pt x="331" y="122"/>
                  <a:pt x="331" y="119"/>
                  <a:pt x="333" y="119"/>
                </a:cubicBezTo>
                <a:cubicBezTo>
                  <a:pt x="332" y="117"/>
                  <a:pt x="336" y="116"/>
                  <a:pt x="336" y="115"/>
                </a:cubicBezTo>
                <a:cubicBezTo>
                  <a:pt x="341" y="111"/>
                  <a:pt x="344" y="105"/>
                  <a:pt x="350" y="103"/>
                </a:cubicBezTo>
                <a:cubicBezTo>
                  <a:pt x="350" y="101"/>
                  <a:pt x="350" y="101"/>
                  <a:pt x="350" y="101"/>
                </a:cubicBezTo>
                <a:cubicBezTo>
                  <a:pt x="351" y="102"/>
                  <a:pt x="352" y="98"/>
                  <a:pt x="355" y="99"/>
                </a:cubicBezTo>
                <a:cubicBezTo>
                  <a:pt x="357" y="94"/>
                  <a:pt x="364" y="87"/>
                  <a:pt x="369" y="84"/>
                </a:cubicBezTo>
                <a:cubicBezTo>
                  <a:pt x="370" y="82"/>
                  <a:pt x="375" y="76"/>
                  <a:pt x="377" y="77"/>
                </a:cubicBezTo>
                <a:cubicBezTo>
                  <a:pt x="377" y="74"/>
                  <a:pt x="381" y="72"/>
                  <a:pt x="382" y="73"/>
                </a:cubicBezTo>
                <a:cubicBezTo>
                  <a:pt x="381" y="73"/>
                  <a:pt x="381" y="72"/>
                  <a:pt x="381" y="72"/>
                </a:cubicBezTo>
                <a:cubicBezTo>
                  <a:pt x="382" y="71"/>
                  <a:pt x="386" y="70"/>
                  <a:pt x="385" y="70"/>
                </a:cubicBezTo>
                <a:cubicBezTo>
                  <a:pt x="385" y="69"/>
                  <a:pt x="384" y="70"/>
                  <a:pt x="384" y="69"/>
                </a:cubicBezTo>
                <a:cubicBezTo>
                  <a:pt x="388" y="67"/>
                  <a:pt x="391" y="62"/>
                  <a:pt x="394" y="62"/>
                </a:cubicBezTo>
                <a:cubicBezTo>
                  <a:pt x="395" y="61"/>
                  <a:pt x="395" y="59"/>
                  <a:pt x="396" y="59"/>
                </a:cubicBezTo>
                <a:cubicBezTo>
                  <a:pt x="397" y="59"/>
                  <a:pt x="395" y="60"/>
                  <a:pt x="396" y="60"/>
                </a:cubicBezTo>
                <a:cubicBezTo>
                  <a:pt x="396" y="60"/>
                  <a:pt x="397" y="59"/>
                  <a:pt x="397" y="59"/>
                </a:cubicBezTo>
                <a:cubicBezTo>
                  <a:pt x="398" y="58"/>
                  <a:pt x="396" y="58"/>
                  <a:pt x="397" y="57"/>
                </a:cubicBezTo>
                <a:cubicBezTo>
                  <a:pt x="398" y="58"/>
                  <a:pt x="399" y="60"/>
                  <a:pt x="399" y="58"/>
                </a:cubicBezTo>
                <a:cubicBezTo>
                  <a:pt x="399" y="58"/>
                  <a:pt x="398" y="58"/>
                  <a:pt x="398" y="57"/>
                </a:cubicBezTo>
                <a:cubicBezTo>
                  <a:pt x="400" y="57"/>
                  <a:pt x="399" y="57"/>
                  <a:pt x="399" y="56"/>
                </a:cubicBezTo>
                <a:cubicBezTo>
                  <a:pt x="400" y="56"/>
                  <a:pt x="400" y="55"/>
                  <a:pt x="401" y="54"/>
                </a:cubicBezTo>
                <a:cubicBezTo>
                  <a:pt x="402" y="54"/>
                  <a:pt x="402" y="55"/>
                  <a:pt x="403" y="55"/>
                </a:cubicBezTo>
                <a:cubicBezTo>
                  <a:pt x="402" y="54"/>
                  <a:pt x="403" y="54"/>
                  <a:pt x="404" y="54"/>
                </a:cubicBezTo>
                <a:cubicBezTo>
                  <a:pt x="403" y="53"/>
                  <a:pt x="402" y="55"/>
                  <a:pt x="402" y="54"/>
                </a:cubicBezTo>
                <a:cubicBezTo>
                  <a:pt x="402" y="52"/>
                  <a:pt x="405" y="54"/>
                  <a:pt x="405" y="52"/>
                </a:cubicBezTo>
                <a:cubicBezTo>
                  <a:pt x="405" y="50"/>
                  <a:pt x="404" y="54"/>
                  <a:pt x="403" y="52"/>
                </a:cubicBezTo>
                <a:cubicBezTo>
                  <a:pt x="407" y="50"/>
                  <a:pt x="409" y="46"/>
                  <a:pt x="415" y="45"/>
                </a:cubicBezTo>
                <a:cubicBezTo>
                  <a:pt x="415" y="43"/>
                  <a:pt x="416" y="43"/>
                  <a:pt x="416" y="42"/>
                </a:cubicBezTo>
                <a:cubicBezTo>
                  <a:pt x="416" y="42"/>
                  <a:pt x="417" y="43"/>
                  <a:pt x="417" y="43"/>
                </a:cubicBezTo>
                <a:cubicBezTo>
                  <a:pt x="418" y="41"/>
                  <a:pt x="420" y="41"/>
                  <a:pt x="421" y="40"/>
                </a:cubicBezTo>
                <a:cubicBezTo>
                  <a:pt x="421" y="40"/>
                  <a:pt x="421" y="41"/>
                  <a:pt x="421" y="41"/>
                </a:cubicBezTo>
                <a:cubicBezTo>
                  <a:pt x="422" y="41"/>
                  <a:pt x="421" y="40"/>
                  <a:pt x="423" y="40"/>
                </a:cubicBezTo>
                <a:cubicBezTo>
                  <a:pt x="423" y="37"/>
                  <a:pt x="422" y="41"/>
                  <a:pt x="421" y="40"/>
                </a:cubicBezTo>
                <a:cubicBezTo>
                  <a:pt x="422" y="38"/>
                  <a:pt x="424" y="36"/>
                  <a:pt x="425" y="37"/>
                </a:cubicBezTo>
                <a:cubicBezTo>
                  <a:pt x="425" y="35"/>
                  <a:pt x="427" y="37"/>
                  <a:pt x="427" y="35"/>
                </a:cubicBezTo>
                <a:cubicBezTo>
                  <a:pt x="422" y="34"/>
                  <a:pt x="421" y="34"/>
                  <a:pt x="416" y="33"/>
                </a:cubicBezTo>
                <a:cubicBezTo>
                  <a:pt x="416" y="34"/>
                  <a:pt x="416" y="34"/>
                  <a:pt x="416" y="34"/>
                </a:cubicBezTo>
                <a:cubicBezTo>
                  <a:pt x="415" y="35"/>
                  <a:pt x="416" y="35"/>
                  <a:pt x="417" y="36"/>
                </a:cubicBezTo>
                <a:cubicBezTo>
                  <a:pt x="413" y="35"/>
                  <a:pt x="412" y="39"/>
                  <a:pt x="409" y="40"/>
                </a:cubicBezTo>
                <a:close/>
                <a:moveTo>
                  <a:pt x="368" y="87"/>
                </a:moveTo>
                <a:cubicBezTo>
                  <a:pt x="368" y="88"/>
                  <a:pt x="369" y="87"/>
                  <a:pt x="370" y="86"/>
                </a:cubicBezTo>
                <a:cubicBezTo>
                  <a:pt x="369" y="86"/>
                  <a:pt x="368" y="86"/>
                  <a:pt x="368" y="87"/>
                </a:cubicBezTo>
                <a:close/>
                <a:moveTo>
                  <a:pt x="349" y="106"/>
                </a:moveTo>
                <a:cubicBezTo>
                  <a:pt x="352" y="106"/>
                  <a:pt x="353" y="103"/>
                  <a:pt x="355" y="101"/>
                </a:cubicBezTo>
                <a:cubicBezTo>
                  <a:pt x="352" y="102"/>
                  <a:pt x="350" y="104"/>
                  <a:pt x="349" y="106"/>
                </a:cubicBezTo>
                <a:close/>
                <a:moveTo>
                  <a:pt x="348" y="107"/>
                </a:moveTo>
                <a:cubicBezTo>
                  <a:pt x="348" y="108"/>
                  <a:pt x="347" y="107"/>
                  <a:pt x="347" y="107"/>
                </a:cubicBezTo>
                <a:cubicBezTo>
                  <a:pt x="346" y="108"/>
                  <a:pt x="347" y="108"/>
                  <a:pt x="347" y="108"/>
                </a:cubicBezTo>
                <a:cubicBezTo>
                  <a:pt x="347" y="108"/>
                  <a:pt x="346" y="108"/>
                  <a:pt x="346" y="108"/>
                </a:cubicBezTo>
                <a:cubicBezTo>
                  <a:pt x="346" y="109"/>
                  <a:pt x="347" y="109"/>
                  <a:pt x="348" y="109"/>
                </a:cubicBezTo>
                <a:cubicBezTo>
                  <a:pt x="348" y="108"/>
                  <a:pt x="349" y="107"/>
                  <a:pt x="348" y="107"/>
                </a:cubicBezTo>
                <a:close/>
                <a:moveTo>
                  <a:pt x="339" y="117"/>
                </a:moveTo>
                <a:cubicBezTo>
                  <a:pt x="341" y="118"/>
                  <a:pt x="342" y="113"/>
                  <a:pt x="345" y="110"/>
                </a:cubicBezTo>
                <a:cubicBezTo>
                  <a:pt x="342" y="110"/>
                  <a:pt x="343" y="113"/>
                  <a:pt x="340" y="113"/>
                </a:cubicBezTo>
                <a:cubicBezTo>
                  <a:pt x="340" y="114"/>
                  <a:pt x="341" y="114"/>
                  <a:pt x="341" y="115"/>
                </a:cubicBezTo>
                <a:cubicBezTo>
                  <a:pt x="340" y="115"/>
                  <a:pt x="340" y="114"/>
                  <a:pt x="339" y="114"/>
                </a:cubicBezTo>
                <a:cubicBezTo>
                  <a:pt x="340" y="116"/>
                  <a:pt x="338" y="115"/>
                  <a:pt x="339" y="117"/>
                </a:cubicBezTo>
                <a:close/>
                <a:moveTo>
                  <a:pt x="335" y="119"/>
                </a:moveTo>
                <a:cubicBezTo>
                  <a:pt x="336" y="119"/>
                  <a:pt x="336" y="120"/>
                  <a:pt x="337" y="120"/>
                </a:cubicBezTo>
                <a:cubicBezTo>
                  <a:pt x="337" y="119"/>
                  <a:pt x="338" y="118"/>
                  <a:pt x="339" y="117"/>
                </a:cubicBezTo>
                <a:cubicBezTo>
                  <a:pt x="337" y="117"/>
                  <a:pt x="336" y="118"/>
                  <a:pt x="335" y="119"/>
                </a:cubicBezTo>
                <a:close/>
                <a:moveTo>
                  <a:pt x="324" y="133"/>
                </a:moveTo>
                <a:cubicBezTo>
                  <a:pt x="325" y="134"/>
                  <a:pt x="326" y="133"/>
                  <a:pt x="326" y="132"/>
                </a:cubicBezTo>
                <a:cubicBezTo>
                  <a:pt x="325" y="132"/>
                  <a:pt x="325" y="131"/>
                  <a:pt x="326" y="131"/>
                </a:cubicBezTo>
                <a:cubicBezTo>
                  <a:pt x="324" y="131"/>
                  <a:pt x="324" y="133"/>
                  <a:pt x="323" y="134"/>
                </a:cubicBezTo>
                <a:cubicBezTo>
                  <a:pt x="324" y="135"/>
                  <a:pt x="325" y="134"/>
                  <a:pt x="325" y="135"/>
                </a:cubicBezTo>
                <a:cubicBezTo>
                  <a:pt x="325" y="135"/>
                  <a:pt x="324" y="136"/>
                  <a:pt x="325" y="135"/>
                </a:cubicBezTo>
                <a:cubicBezTo>
                  <a:pt x="326" y="135"/>
                  <a:pt x="324" y="133"/>
                  <a:pt x="324" y="133"/>
                </a:cubicBezTo>
                <a:close/>
                <a:moveTo>
                  <a:pt x="327" y="131"/>
                </a:moveTo>
                <a:cubicBezTo>
                  <a:pt x="327" y="128"/>
                  <a:pt x="332" y="126"/>
                  <a:pt x="332" y="123"/>
                </a:cubicBezTo>
                <a:cubicBezTo>
                  <a:pt x="329" y="124"/>
                  <a:pt x="329" y="128"/>
                  <a:pt x="325" y="129"/>
                </a:cubicBezTo>
                <a:cubicBezTo>
                  <a:pt x="325" y="129"/>
                  <a:pt x="325" y="128"/>
                  <a:pt x="325" y="129"/>
                </a:cubicBezTo>
                <a:cubicBezTo>
                  <a:pt x="327" y="129"/>
                  <a:pt x="326" y="130"/>
                  <a:pt x="327" y="131"/>
                </a:cubicBezTo>
                <a:close/>
                <a:moveTo>
                  <a:pt x="315" y="126"/>
                </a:moveTo>
                <a:cubicBezTo>
                  <a:pt x="318" y="125"/>
                  <a:pt x="319" y="120"/>
                  <a:pt x="322" y="120"/>
                </a:cubicBezTo>
                <a:cubicBezTo>
                  <a:pt x="322" y="117"/>
                  <a:pt x="325" y="118"/>
                  <a:pt x="325" y="116"/>
                </a:cubicBezTo>
                <a:cubicBezTo>
                  <a:pt x="326" y="116"/>
                  <a:pt x="325" y="117"/>
                  <a:pt x="327" y="117"/>
                </a:cubicBezTo>
                <a:cubicBezTo>
                  <a:pt x="327" y="115"/>
                  <a:pt x="325" y="118"/>
                  <a:pt x="326" y="115"/>
                </a:cubicBezTo>
                <a:cubicBezTo>
                  <a:pt x="327" y="115"/>
                  <a:pt x="327" y="116"/>
                  <a:pt x="327" y="114"/>
                </a:cubicBezTo>
                <a:cubicBezTo>
                  <a:pt x="326" y="113"/>
                  <a:pt x="331" y="110"/>
                  <a:pt x="332" y="110"/>
                </a:cubicBezTo>
                <a:cubicBezTo>
                  <a:pt x="331" y="110"/>
                  <a:pt x="331" y="109"/>
                  <a:pt x="331" y="109"/>
                </a:cubicBezTo>
                <a:cubicBezTo>
                  <a:pt x="333" y="108"/>
                  <a:pt x="333" y="107"/>
                  <a:pt x="335" y="107"/>
                </a:cubicBezTo>
                <a:cubicBezTo>
                  <a:pt x="335" y="107"/>
                  <a:pt x="335" y="108"/>
                  <a:pt x="336" y="109"/>
                </a:cubicBezTo>
                <a:cubicBezTo>
                  <a:pt x="337" y="107"/>
                  <a:pt x="334" y="107"/>
                  <a:pt x="334" y="106"/>
                </a:cubicBezTo>
                <a:cubicBezTo>
                  <a:pt x="335" y="104"/>
                  <a:pt x="338" y="104"/>
                  <a:pt x="339" y="105"/>
                </a:cubicBezTo>
                <a:cubicBezTo>
                  <a:pt x="339" y="102"/>
                  <a:pt x="337" y="104"/>
                  <a:pt x="336" y="103"/>
                </a:cubicBezTo>
                <a:cubicBezTo>
                  <a:pt x="337" y="103"/>
                  <a:pt x="337" y="103"/>
                  <a:pt x="338" y="102"/>
                </a:cubicBezTo>
                <a:cubicBezTo>
                  <a:pt x="339" y="102"/>
                  <a:pt x="339" y="103"/>
                  <a:pt x="340" y="104"/>
                </a:cubicBezTo>
                <a:cubicBezTo>
                  <a:pt x="340" y="103"/>
                  <a:pt x="340" y="103"/>
                  <a:pt x="340" y="103"/>
                </a:cubicBezTo>
                <a:cubicBezTo>
                  <a:pt x="340" y="103"/>
                  <a:pt x="341" y="103"/>
                  <a:pt x="341" y="103"/>
                </a:cubicBezTo>
                <a:cubicBezTo>
                  <a:pt x="340" y="101"/>
                  <a:pt x="339" y="103"/>
                  <a:pt x="338" y="101"/>
                </a:cubicBezTo>
                <a:cubicBezTo>
                  <a:pt x="341" y="101"/>
                  <a:pt x="341" y="96"/>
                  <a:pt x="344" y="99"/>
                </a:cubicBezTo>
                <a:cubicBezTo>
                  <a:pt x="343" y="99"/>
                  <a:pt x="343" y="98"/>
                  <a:pt x="342" y="98"/>
                </a:cubicBezTo>
                <a:cubicBezTo>
                  <a:pt x="343" y="101"/>
                  <a:pt x="341" y="100"/>
                  <a:pt x="340" y="101"/>
                </a:cubicBezTo>
                <a:cubicBezTo>
                  <a:pt x="341" y="100"/>
                  <a:pt x="342" y="103"/>
                  <a:pt x="343" y="102"/>
                </a:cubicBezTo>
                <a:cubicBezTo>
                  <a:pt x="343" y="99"/>
                  <a:pt x="347" y="97"/>
                  <a:pt x="348" y="95"/>
                </a:cubicBezTo>
                <a:cubicBezTo>
                  <a:pt x="347" y="94"/>
                  <a:pt x="346" y="96"/>
                  <a:pt x="344" y="96"/>
                </a:cubicBezTo>
                <a:cubicBezTo>
                  <a:pt x="345" y="96"/>
                  <a:pt x="345" y="97"/>
                  <a:pt x="344" y="9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6" y="92"/>
                  <a:pt x="350" y="90"/>
                  <a:pt x="352" y="87"/>
                </a:cubicBezTo>
                <a:cubicBezTo>
                  <a:pt x="353" y="87"/>
                  <a:pt x="354" y="86"/>
                  <a:pt x="354" y="87"/>
                </a:cubicBezTo>
                <a:cubicBezTo>
                  <a:pt x="354" y="87"/>
                  <a:pt x="354" y="88"/>
                  <a:pt x="353" y="88"/>
                </a:cubicBezTo>
                <a:cubicBezTo>
                  <a:pt x="353" y="87"/>
                  <a:pt x="354" y="87"/>
                  <a:pt x="353" y="87"/>
                </a:cubicBezTo>
                <a:cubicBezTo>
                  <a:pt x="352" y="88"/>
                  <a:pt x="353" y="89"/>
                  <a:pt x="352" y="89"/>
                </a:cubicBezTo>
                <a:cubicBezTo>
                  <a:pt x="352" y="89"/>
                  <a:pt x="352" y="88"/>
                  <a:pt x="351" y="88"/>
                </a:cubicBezTo>
                <a:cubicBezTo>
                  <a:pt x="351" y="89"/>
                  <a:pt x="351" y="90"/>
                  <a:pt x="351" y="90"/>
                </a:cubicBezTo>
                <a:cubicBezTo>
                  <a:pt x="351" y="90"/>
                  <a:pt x="350" y="89"/>
                  <a:pt x="349" y="90"/>
                </a:cubicBezTo>
                <a:cubicBezTo>
                  <a:pt x="351" y="92"/>
                  <a:pt x="348" y="93"/>
                  <a:pt x="348" y="94"/>
                </a:cubicBezTo>
                <a:cubicBezTo>
                  <a:pt x="351" y="95"/>
                  <a:pt x="350" y="92"/>
                  <a:pt x="351" y="91"/>
                </a:cubicBezTo>
                <a:cubicBezTo>
                  <a:pt x="354" y="91"/>
                  <a:pt x="357" y="84"/>
                  <a:pt x="360" y="84"/>
                </a:cubicBezTo>
                <a:cubicBezTo>
                  <a:pt x="362" y="82"/>
                  <a:pt x="367" y="74"/>
                  <a:pt x="370" y="74"/>
                </a:cubicBezTo>
                <a:cubicBezTo>
                  <a:pt x="370" y="74"/>
                  <a:pt x="369" y="74"/>
                  <a:pt x="369" y="73"/>
                </a:cubicBezTo>
                <a:cubicBezTo>
                  <a:pt x="371" y="73"/>
                  <a:pt x="372" y="73"/>
                  <a:pt x="371" y="71"/>
                </a:cubicBezTo>
                <a:cubicBezTo>
                  <a:pt x="373" y="71"/>
                  <a:pt x="374" y="69"/>
                  <a:pt x="375" y="69"/>
                </a:cubicBezTo>
                <a:cubicBezTo>
                  <a:pt x="374" y="68"/>
                  <a:pt x="378" y="64"/>
                  <a:pt x="380" y="65"/>
                </a:cubicBezTo>
                <a:cubicBezTo>
                  <a:pt x="382" y="59"/>
                  <a:pt x="388" y="58"/>
                  <a:pt x="391" y="53"/>
                </a:cubicBezTo>
                <a:cubicBezTo>
                  <a:pt x="393" y="53"/>
                  <a:pt x="394" y="49"/>
                  <a:pt x="396" y="48"/>
                </a:cubicBezTo>
                <a:cubicBezTo>
                  <a:pt x="387" y="52"/>
                  <a:pt x="382" y="60"/>
                  <a:pt x="373" y="65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6"/>
                  <a:pt x="370" y="73"/>
                  <a:pt x="367" y="70"/>
                </a:cubicBezTo>
                <a:cubicBezTo>
                  <a:pt x="368" y="72"/>
                  <a:pt x="366" y="75"/>
                  <a:pt x="365" y="72"/>
                </a:cubicBezTo>
                <a:cubicBezTo>
                  <a:pt x="364" y="74"/>
                  <a:pt x="361" y="75"/>
                  <a:pt x="360" y="77"/>
                </a:cubicBezTo>
                <a:cubicBezTo>
                  <a:pt x="360" y="78"/>
                  <a:pt x="362" y="78"/>
                  <a:pt x="362" y="78"/>
                </a:cubicBezTo>
                <a:cubicBezTo>
                  <a:pt x="361" y="80"/>
                  <a:pt x="359" y="83"/>
                  <a:pt x="358" y="82"/>
                </a:cubicBezTo>
                <a:cubicBezTo>
                  <a:pt x="359" y="80"/>
                  <a:pt x="359" y="79"/>
                  <a:pt x="360" y="79"/>
                </a:cubicBezTo>
                <a:cubicBezTo>
                  <a:pt x="359" y="78"/>
                  <a:pt x="361" y="78"/>
                  <a:pt x="360" y="77"/>
                </a:cubicBezTo>
                <a:cubicBezTo>
                  <a:pt x="356" y="81"/>
                  <a:pt x="353" y="86"/>
                  <a:pt x="348" y="88"/>
                </a:cubicBezTo>
                <a:cubicBezTo>
                  <a:pt x="346" y="89"/>
                  <a:pt x="347" y="91"/>
                  <a:pt x="345" y="91"/>
                </a:cubicBezTo>
                <a:cubicBezTo>
                  <a:pt x="345" y="94"/>
                  <a:pt x="343" y="93"/>
                  <a:pt x="341" y="93"/>
                </a:cubicBezTo>
                <a:cubicBezTo>
                  <a:pt x="341" y="96"/>
                  <a:pt x="342" y="93"/>
                  <a:pt x="342" y="94"/>
                </a:cubicBezTo>
                <a:cubicBezTo>
                  <a:pt x="341" y="96"/>
                  <a:pt x="341" y="93"/>
                  <a:pt x="340" y="95"/>
                </a:cubicBezTo>
                <a:cubicBezTo>
                  <a:pt x="341" y="95"/>
                  <a:pt x="341" y="95"/>
                  <a:pt x="341" y="96"/>
                </a:cubicBezTo>
                <a:cubicBezTo>
                  <a:pt x="340" y="97"/>
                  <a:pt x="339" y="95"/>
                  <a:pt x="339" y="96"/>
                </a:cubicBezTo>
                <a:cubicBezTo>
                  <a:pt x="341" y="97"/>
                  <a:pt x="336" y="101"/>
                  <a:pt x="335" y="100"/>
                </a:cubicBezTo>
                <a:cubicBezTo>
                  <a:pt x="336" y="103"/>
                  <a:pt x="332" y="105"/>
                  <a:pt x="330" y="107"/>
                </a:cubicBezTo>
                <a:cubicBezTo>
                  <a:pt x="330" y="106"/>
                  <a:pt x="329" y="106"/>
                  <a:pt x="329" y="106"/>
                </a:cubicBezTo>
                <a:cubicBezTo>
                  <a:pt x="329" y="106"/>
                  <a:pt x="330" y="105"/>
                  <a:pt x="329" y="105"/>
                </a:cubicBezTo>
                <a:cubicBezTo>
                  <a:pt x="328" y="106"/>
                  <a:pt x="329" y="107"/>
                  <a:pt x="330" y="107"/>
                </a:cubicBezTo>
                <a:cubicBezTo>
                  <a:pt x="329" y="108"/>
                  <a:pt x="327" y="109"/>
                  <a:pt x="327" y="111"/>
                </a:cubicBezTo>
                <a:cubicBezTo>
                  <a:pt x="327" y="110"/>
                  <a:pt x="326" y="108"/>
                  <a:pt x="325" y="109"/>
                </a:cubicBezTo>
                <a:cubicBezTo>
                  <a:pt x="325" y="111"/>
                  <a:pt x="327" y="110"/>
                  <a:pt x="326" y="112"/>
                </a:cubicBezTo>
                <a:cubicBezTo>
                  <a:pt x="325" y="112"/>
                  <a:pt x="324" y="111"/>
                  <a:pt x="323" y="111"/>
                </a:cubicBezTo>
                <a:cubicBezTo>
                  <a:pt x="323" y="114"/>
                  <a:pt x="325" y="110"/>
                  <a:pt x="325" y="113"/>
                </a:cubicBezTo>
                <a:cubicBezTo>
                  <a:pt x="322" y="115"/>
                  <a:pt x="321" y="118"/>
                  <a:pt x="317" y="119"/>
                </a:cubicBezTo>
                <a:cubicBezTo>
                  <a:pt x="318" y="121"/>
                  <a:pt x="316" y="122"/>
                  <a:pt x="315" y="121"/>
                </a:cubicBezTo>
                <a:cubicBezTo>
                  <a:pt x="315" y="119"/>
                  <a:pt x="318" y="118"/>
                  <a:pt x="317" y="117"/>
                </a:cubicBezTo>
                <a:cubicBezTo>
                  <a:pt x="316" y="119"/>
                  <a:pt x="313" y="120"/>
                  <a:pt x="314" y="122"/>
                </a:cubicBezTo>
                <a:cubicBezTo>
                  <a:pt x="314" y="120"/>
                  <a:pt x="315" y="123"/>
                  <a:pt x="315" y="123"/>
                </a:cubicBezTo>
                <a:cubicBezTo>
                  <a:pt x="313" y="124"/>
                  <a:pt x="313" y="126"/>
                  <a:pt x="310" y="126"/>
                </a:cubicBezTo>
                <a:cubicBezTo>
                  <a:pt x="311" y="127"/>
                  <a:pt x="311" y="127"/>
                  <a:pt x="310" y="128"/>
                </a:cubicBezTo>
                <a:cubicBezTo>
                  <a:pt x="309" y="127"/>
                  <a:pt x="309" y="130"/>
                  <a:pt x="308" y="129"/>
                </a:cubicBezTo>
                <a:cubicBezTo>
                  <a:pt x="307" y="131"/>
                  <a:pt x="303" y="137"/>
                  <a:pt x="300" y="138"/>
                </a:cubicBezTo>
                <a:cubicBezTo>
                  <a:pt x="300" y="140"/>
                  <a:pt x="299" y="140"/>
                  <a:pt x="298" y="141"/>
                </a:cubicBezTo>
                <a:cubicBezTo>
                  <a:pt x="298" y="140"/>
                  <a:pt x="297" y="140"/>
                  <a:pt x="297" y="140"/>
                </a:cubicBezTo>
                <a:cubicBezTo>
                  <a:pt x="298" y="137"/>
                  <a:pt x="305" y="135"/>
                  <a:pt x="303" y="133"/>
                </a:cubicBezTo>
                <a:cubicBezTo>
                  <a:pt x="306" y="132"/>
                  <a:pt x="305" y="130"/>
                  <a:pt x="308" y="130"/>
                </a:cubicBezTo>
                <a:cubicBezTo>
                  <a:pt x="308" y="127"/>
                  <a:pt x="311" y="124"/>
                  <a:pt x="313" y="124"/>
                </a:cubicBezTo>
                <a:cubicBezTo>
                  <a:pt x="311" y="120"/>
                  <a:pt x="308" y="129"/>
                  <a:pt x="306" y="128"/>
                </a:cubicBezTo>
                <a:cubicBezTo>
                  <a:pt x="307" y="129"/>
                  <a:pt x="303" y="131"/>
                  <a:pt x="303" y="131"/>
                </a:cubicBezTo>
                <a:cubicBezTo>
                  <a:pt x="301" y="135"/>
                  <a:pt x="294" y="142"/>
                  <a:pt x="291" y="144"/>
                </a:cubicBezTo>
                <a:cubicBezTo>
                  <a:pt x="292" y="144"/>
                  <a:pt x="292" y="143"/>
                  <a:pt x="293" y="144"/>
                </a:cubicBezTo>
                <a:cubicBezTo>
                  <a:pt x="291" y="144"/>
                  <a:pt x="293" y="146"/>
                  <a:pt x="291" y="146"/>
                </a:cubicBezTo>
                <a:cubicBezTo>
                  <a:pt x="291" y="145"/>
                  <a:pt x="291" y="145"/>
                  <a:pt x="290" y="144"/>
                </a:cubicBezTo>
                <a:cubicBezTo>
                  <a:pt x="289" y="146"/>
                  <a:pt x="291" y="145"/>
                  <a:pt x="291" y="147"/>
                </a:cubicBezTo>
                <a:cubicBezTo>
                  <a:pt x="290" y="147"/>
                  <a:pt x="289" y="147"/>
                  <a:pt x="289" y="147"/>
                </a:cubicBezTo>
                <a:cubicBezTo>
                  <a:pt x="289" y="148"/>
                  <a:pt x="288" y="148"/>
                  <a:pt x="287" y="149"/>
                </a:cubicBezTo>
                <a:cubicBezTo>
                  <a:pt x="288" y="149"/>
                  <a:pt x="288" y="149"/>
                  <a:pt x="288" y="150"/>
                </a:cubicBezTo>
                <a:cubicBezTo>
                  <a:pt x="289" y="149"/>
                  <a:pt x="293" y="149"/>
                  <a:pt x="292" y="149"/>
                </a:cubicBezTo>
                <a:cubicBezTo>
                  <a:pt x="294" y="148"/>
                  <a:pt x="298" y="142"/>
                  <a:pt x="298" y="145"/>
                </a:cubicBezTo>
                <a:cubicBezTo>
                  <a:pt x="300" y="145"/>
                  <a:pt x="302" y="145"/>
                  <a:pt x="303" y="144"/>
                </a:cubicBezTo>
                <a:cubicBezTo>
                  <a:pt x="300" y="144"/>
                  <a:pt x="303" y="143"/>
                  <a:pt x="304" y="142"/>
                </a:cubicBezTo>
                <a:cubicBezTo>
                  <a:pt x="303" y="142"/>
                  <a:pt x="302" y="141"/>
                  <a:pt x="303" y="140"/>
                </a:cubicBezTo>
                <a:cubicBezTo>
                  <a:pt x="307" y="136"/>
                  <a:pt x="311" y="129"/>
                  <a:pt x="316" y="127"/>
                </a:cubicBezTo>
                <a:cubicBezTo>
                  <a:pt x="315" y="127"/>
                  <a:pt x="316" y="126"/>
                  <a:pt x="315" y="126"/>
                </a:cubicBezTo>
                <a:close/>
                <a:moveTo>
                  <a:pt x="299" y="147"/>
                </a:moveTo>
                <a:cubicBezTo>
                  <a:pt x="300" y="147"/>
                  <a:pt x="302" y="146"/>
                  <a:pt x="301" y="145"/>
                </a:cubicBezTo>
                <a:cubicBezTo>
                  <a:pt x="299" y="146"/>
                  <a:pt x="297" y="147"/>
                  <a:pt x="296" y="149"/>
                </a:cubicBezTo>
                <a:cubicBezTo>
                  <a:pt x="297" y="148"/>
                  <a:pt x="300" y="150"/>
                  <a:pt x="298" y="148"/>
                </a:cubicBezTo>
                <a:cubicBezTo>
                  <a:pt x="298" y="148"/>
                  <a:pt x="298" y="148"/>
                  <a:pt x="299" y="148"/>
                </a:cubicBezTo>
                <a:cubicBezTo>
                  <a:pt x="299" y="149"/>
                  <a:pt x="300" y="149"/>
                  <a:pt x="300" y="150"/>
                </a:cubicBezTo>
                <a:cubicBezTo>
                  <a:pt x="301" y="149"/>
                  <a:pt x="305" y="150"/>
                  <a:pt x="306" y="149"/>
                </a:cubicBezTo>
                <a:cubicBezTo>
                  <a:pt x="303" y="148"/>
                  <a:pt x="301" y="148"/>
                  <a:pt x="299" y="147"/>
                </a:cubicBezTo>
                <a:close/>
                <a:moveTo>
                  <a:pt x="294" y="155"/>
                </a:moveTo>
                <a:cubicBezTo>
                  <a:pt x="295" y="157"/>
                  <a:pt x="296" y="154"/>
                  <a:pt x="298" y="155"/>
                </a:cubicBezTo>
                <a:cubicBezTo>
                  <a:pt x="298" y="154"/>
                  <a:pt x="294" y="154"/>
                  <a:pt x="294" y="155"/>
                </a:cubicBezTo>
                <a:close/>
                <a:moveTo>
                  <a:pt x="289" y="139"/>
                </a:moveTo>
                <a:cubicBezTo>
                  <a:pt x="289" y="139"/>
                  <a:pt x="289" y="138"/>
                  <a:pt x="290" y="138"/>
                </a:cubicBezTo>
                <a:cubicBezTo>
                  <a:pt x="288" y="138"/>
                  <a:pt x="288" y="139"/>
                  <a:pt x="287" y="140"/>
                </a:cubicBezTo>
                <a:cubicBezTo>
                  <a:pt x="288" y="140"/>
                  <a:pt x="288" y="141"/>
                  <a:pt x="289" y="141"/>
                </a:cubicBezTo>
                <a:cubicBezTo>
                  <a:pt x="289" y="139"/>
                  <a:pt x="291" y="140"/>
                  <a:pt x="291" y="140"/>
                </a:cubicBezTo>
                <a:cubicBezTo>
                  <a:pt x="290" y="140"/>
                  <a:pt x="291" y="137"/>
                  <a:pt x="290" y="138"/>
                </a:cubicBezTo>
                <a:cubicBezTo>
                  <a:pt x="290" y="139"/>
                  <a:pt x="290" y="139"/>
                  <a:pt x="289" y="139"/>
                </a:cubicBezTo>
                <a:close/>
                <a:moveTo>
                  <a:pt x="388" y="27"/>
                </a:moveTo>
                <a:cubicBezTo>
                  <a:pt x="388" y="29"/>
                  <a:pt x="390" y="28"/>
                  <a:pt x="390" y="27"/>
                </a:cubicBezTo>
                <a:cubicBezTo>
                  <a:pt x="389" y="26"/>
                  <a:pt x="389" y="27"/>
                  <a:pt x="389" y="28"/>
                </a:cubicBezTo>
                <a:cubicBezTo>
                  <a:pt x="388" y="27"/>
                  <a:pt x="388" y="27"/>
                  <a:pt x="388" y="27"/>
                </a:cubicBezTo>
                <a:close/>
                <a:moveTo>
                  <a:pt x="374" y="25"/>
                </a:moveTo>
                <a:cubicBezTo>
                  <a:pt x="376" y="27"/>
                  <a:pt x="378" y="26"/>
                  <a:pt x="379" y="25"/>
                </a:cubicBezTo>
                <a:cubicBezTo>
                  <a:pt x="379" y="26"/>
                  <a:pt x="379" y="27"/>
                  <a:pt x="380" y="27"/>
                </a:cubicBezTo>
                <a:cubicBezTo>
                  <a:pt x="380" y="26"/>
                  <a:pt x="381" y="26"/>
                  <a:pt x="381" y="26"/>
                </a:cubicBezTo>
                <a:cubicBezTo>
                  <a:pt x="382" y="28"/>
                  <a:pt x="382" y="26"/>
                  <a:pt x="385" y="27"/>
                </a:cubicBezTo>
                <a:cubicBezTo>
                  <a:pt x="385" y="26"/>
                  <a:pt x="385" y="25"/>
                  <a:pt x="385" y="25"/>
                </a:cubicBezTo>
                <a:cubicBezTo>
                  <a:pt x="382" y="27"/>
                  <a:pt x="383" y="24"/>
                  <a:pt x="379" y="25"/>
                </a:cubicBezTo>
                <a:cubicBezTo>
                  <a:pt x="379" y="25"/>
                  <a:pt x="379" y="24"/>
                  <a:pt x="379" y="24"/>
                </a:cubicBezTo>
                <a:cubicBezTo>
                  <a:pt x="378" y="24"/>
                  <a:pt x="378" y="25"/>
                  <a:pt x="377" y="25"/>
                </a:cubicBezTo>
                <a:cubicBezTo>
                  <a:pt x="377" y="24"/>
                  <a:pt x="378" y="23"/>
                  <a:pt x="377" y="23"/>
                </a:cubicBezTo>
                <a:cubicBezTo>
                  <a:pt x="377" y="24"/>
                  <a:pt x="376" y="27"/>
                  <a:pt x="374" y="25"/>
                </a:cubicBezTo>
                <a:close/>
                <a:moveTo>
                  <a:pt x="374" y="32"/>
                </a:moveTo>
                <a:cubicBezTo>
                  <a:pt x="374" y="31"/>
                  <a:pt x="373" y="29"/>
                  <a:pt x="372" y="31"/>
                </a:cubicBezTo>
                <a:cubicBezTo>
                  <a:pt x="373" y="32"/>
                  <a:pt x="370" y="35"/>
                  <a:pt x="369" y="34"/>
                </a:cubicBezTo>
                <a:cubicBezTo>
                  <a:pt x="369" y="37"/>
                  <a:pt x="368" y="37"/>
                  <a:pt x="367" y="37"/>
                </a:cubicBezTo>
                <a:cubicBezTo>
                  <a:pt x="367" y="37"/>
                  <a:pt x="367" y="39"/>
                  <a:pt x="367" y="39"/>
                </a:cubicBezTo>
                <a:cubicBezTo>
                  <a:pt x="366" y="38"/>
                  <a:pt x="364" y="40"/>
                  <a:pt x="365" y="40"/>
                </a:cubicBezTo>
                <a:cubicBezTo>
                  <a:pt x="365" y="40"/>
                  <a:pt x="366" y="40"/>
                  <a:pt x="366" y="40"/>
                </a:cubicBezTo>
                <a:cubicBezTo>
                  <a:pt x="366" y="41"/>
                  <a:pt x="365" y="41"/>
                  <a:pt x="364" y="41"/>
                </a:cubicBezTo>
                <a:cubicBezTo>
                  <a:pt x="364" y="42"/>
                  <a:pt x="365" y="42"/>
                  <a:pt x="364" y="43"/>
                </a:cubicBezTo>
                <a:cubicBezTo>
                  <a:pt x="369" y="41"/>
                  <a:pt x="370" y="36"/>
                  <a:pt x="374" y="35"/>
                </a:cubicBezTo>
                <a:cubicBezTo>
                  <a:pt x="374" y="34"/>
                  <a:pt x="374" y="33"/>
                  <a:pt x="375" y="32"/>
                </a:cubicBezTo>
                <a:cubicBezTo>
                  <a:pt x="377" y="35"/>
                  <a:pt x="380" y="30"/>
                  <a:pt x="381" y="29"/>
                </a:cubicBezTo>
                <a:cubicBezTo>
                  <a:pt x="381" y="29"/>
                  <a:pt x="380" y="27"/>
                  <a:pt x="379" y="28"/>
                </a:cubicBezTo>
                <a:cubicBezTo>
                  <a:pt x="380" y="28"/>
                  <a:pt x="380" y="29"/>
                  <a:pt x="379" y="29"/>
                </a:cubicBezTo>
                <a:cubicBezTo>
                  <a:pt x="376" y="27"/>
                  <a:pt x="374" y="30"/>
                  <a:pt x="374" y="32"/>
                </a:cubicBezTo>
                <a:close/>
                <a:moveTo>
                  <a:pt x="363" y="46"/>
                </a:moveTo>
                <a:cubicBezTo>
                  <a:pt x="361" y="45"/>
                  <a:pt x="362" y="43"/>
                  <a:pt x="360" y="43"/>
                </a:cubicBezTo>
                <a:cubicBezTo>
                  <a:pt x="360" y="45"/>
                  <a:pt x="363" y="47"/>
                  <a:pt x="364" y="46"/>
                </a:cubicBezTo>
                <a:cubicBezTo>
                  <a:pt x="363" y="45"/>
                  <a:pt x="362" y="43"/>
                  <a:pt x="362" y="45"/>
                </a:cubicBezTo>
                <a:cubicBezTo>
                  <a:pt x="363" y="45"/>
                  <a:pt x="363" y="45"/>
                  <a:pt x="363" y="46"/>
                </a:cubicBezTo>
                <a:close/>
                <a:moveTo>
                  <a:pt x="364" y="38"/>
                </a:moveTo>
                <a:cubicBezTo>
                  <a:pt x="365" y="36"/>
                  <a:pt x="366" y="35"/>
                  <a:pt x="368" y="32"/>
                </a:cubicBezTo>
                <a:cubicBezTo>
                  <a:pt x="362" y="34"/>
                  <a:pt x="361" y="38"/>
                  <a:pt x="356" y="41"/>
                </a:cubicBezTo>
                <a:cubicBezTo>
                  <a:pt x="359" y="42"/>
                  <a:pt x="358" y="40"/>
                  <a:pt x="359" y="43"/>
                </a:cubicBezTo>
                <a:cubicBezTo>
                  <a:pt x="360" y="41"/>
                  <a:pt x="362" y="38"/>
                  <a:pt x="364" y="38"/>
                </a:cubicBezTo>
                <a:close/>
                <a:moveTo>
                  <a:pt x="368" y="31"/>
                </a:moveTo>
                <a:cubicBezTo>
                  <a:pt x="370" y="30"/>
                  <a:pt x="372" y="30"/>
                  <a:pt x="373" y="28"/>
                </a:cubicBezTo>
                <a:cubicBezTo>
                  <a:pt x="373" y="28"/>
                  <a:pt x="373" y="29"/>
                  <a:pt x="373" y="29"/>
                </a:cubicBezTo>
                <a:cubicBezTo>
                  <a:pt x="373" y="28"/>
                  <a:pt x="373" y="27"/>
                  <a:pt x="372" y="27"/>
                </a:cubicBezTo>
                <a:cubicBezTo>
                  <a:pt x="372" y="29"/>
                  <a:pt x="367" y="30"/>
                  <a:pt x="368" y="31"/>
                </a:cubicBezTo>
                <a:close/>
                <a:moveTo>
                  <a:pt x="359" y="12"/>
                </a:moveTo>
                <a:cubicBezTo>
                  <a:pt x="360" y="12"/>
                  <a:pt x="361" y="11"/>
                  <a:pt x="361" y="12"/>
                </a:cubicBezTo>
                <a:cubicBezTo>
                  <a:pt x="361" y="13"/>
                  <a:pt x="360" y="12"/>
                  <a:pt x="359" y="13"/>
                </a:cubicBezTo>
                <a:cubicBezTo>
                  <a:pt x="361" y="14"/>
                  <a:pt x="363" y="11"/>
                  <a:pt x="362" y="13"/>
                </a:cubicBezTo>
                <a:cubicBezTo>
                  <a:pt x="363" y="13"/>
                  <a:pt x="365" y="13"/>
                  <a:pt x="365" y="11"/>
                </a:cubicBezTo>
                <a:cubicBezTo>
                  <a:pt x="363" y="12"/>
                  <a:pt x="360" y="10"/>
                  <a:pt x="359" y="12"/>
                </a:cubicBezTo>
                <a:close/>
                <a:moveTo>
                  <a:pt x="349" y="12"/>
                </a:moveTo>
                <a:cubicBezTo>
                  <a:pt x="351" y="12"/>
                  <a:pt x="354" y="13"/>
                  <a:pt x="356" y="12"/>
                </a:cubicBezTo>
                <a:cubicBezTo>
                  <a:pt x="355" y="12"/>
                  <a:pt x="355" y="11"/>
                  <a:pt x="355" y="11"/>
                </a:cubicBezTo>
                <a:cubicBezTo>
                  <a:pt x="354" y="12"/>
                  <a:pt x="349" y="12"/>
                  <a:pt x="350" y="10"/>
                </a:cubicBezTo>
                <a:cubicBezTo>
                  <a:pt x="349" y="10"/>
                  <a:pt x="348" y="12"/>
                  <a:pt x="349" y="12"/>
                </a:cubicBezTo>
                <a:close/>
                <a:moveTo>
                  <a:pt x="349" y="24"/>
                </a:moveTo>
                <a:cubicBezTo>
                  <a:pt x="349" y="23"/>
                  <a:pt x="350" y="23"/>
                  <a:pt x="351" y="22"/>
                </a:cubicBezTo>
                <a:cubicBezTo>
                  <a:pt x="350" y="21"/>
                  <a:pt x="347" y="24"/>
                  <a:pt x="349" y="24"/>
                </a:cubicBezTo>
                <a:close/>
                <a:moveTo>
                  <a:pt x="346" y="31"/>
                </a:moveTo>
                <a:cubicBezTo>
                  <a:pt x="347" y="33"/>
                  <a:pt x="343" y="34"/>
                  <a:pt x="345" y="35"/>
                </a:cubicBezTo>
                <a:cubicBezTo>
                  <a:pt x="345" y="33"/>
                  <a:pt x="347" y="35"/>
                  <a:pt x="347" y="35"/>
                </a:cubicBezTo>
                <a:cubicBezTo>
                  <a:pt x="345" y="32"/>
                  <a:pt x="348" y="32"/>
                  <a:pt x="349" y="32"/>
                </a:cubicBezTo>
                <a:cubicBezTo>
                  <a:pt x="348" y="32"/>
                  <a:pt x="348" y="31"/>
                  <a:pt x="346" y="31"/>
                </a:cubicBezTo>
                <a:close/>
                <a:moveTo>
                  <a:pt x="344" y="37"/>
                </a:moveTo>
                <a:cubicBezTo>
                  <a:pt x="345" y="36"/>
                  <a:pt x="344" y="34"/>
                  <a:pt x="343" y="35"/>
                </a:cubicBezTo>
                <a:cubicBezTo>
                  <a:pt x="344" y="35"/>
                  <a:pt x="342" y="37"/>
                  <a:pt x="344" y="37"/>
                </a:cubicBezTo>
                <a:close/>
                <a:moveTo>
                  <a:pt x="342" y="23"/>
                </a:moveTo>
                <a:cubicBezTo>
                  <a:pt x="343" y="24"/>
                  <a:pt x="342" y="25"/>
                  <a:pt x="343" y="26"/>
                </a:cubicBezTo>
                <a:cubicBezTo>
                  <a:pt x="344" y="25"/>
                  <a:pt x="344" y="24"/>
                  <a:pt x="344" y="24"/>
                </a:cubicBezTo>
                <a:cubicBezTo>
                  <a:pt x="344" y="25"/>
                  <a:pt x="345" y="24"/>
                  <a:pt x="346" y="24"/>
                </a:cubicBezTo>
                <a:cubicBezTo>
                  <a:pt x="347" y="24"/>
                  <a:pt x="346" y="22"/>
                  <a:pt x="347" y="22"/>
                </a:cubicBezTo>
                <a:cubicBezTo>
                  <a:pt x="347" y="23"/>
                  <a:pt x="347" y="23"/>
                  <a:pt x="348" y="23"/>
                </a:cubicBezTo>
                <a:cubicBezTo>
                  <a:pt x="347" y="23"/>
                  <a:pt x="348" y="21"/>
                  <a:pt x="347" y="21"/>
                </a:cubicBezTo>
                <a:cubicBezTo>
                  <a:pt x="346" y="21"/>
                  <a:pt x="344" y="22"/>
                  <a:pt x="342" y="23"/>
                </a:cubicBezTo>
                <a:close/>
                <a:moveTo>
                  <a:pt x="340" y="26"/>
                </a:moveTo>
                <a:cubicBezTo>
                  <a:pt x="334" y="30"/>
                  <a:pt x="329" y="35"/>
                  <a:pt x="323" y="39"/>
                </a:cubicBezTo>
                <a:cubicBezTo>
                  <a:pt x="322" y="41"/>
                  <a:pt x="320" y="42"/>
                  <a:pt x="319" y="44"/>
                </a:cubicBezTo>
                <a:cubicBezTo>
                  <a:pt x="319" y="43"/>
                  <a:pt x="319" y="43"/>
                  <a:pt x="318" y="43"/>
                </a:cubicBezTo>
                <a:cubicBezTo>
                  <a:pt x="318" y="45"/>
                  <a:pt x="316" y="43"/>
                  <a:pt x="317" y="45"/>
                </a:cubicBezTo>
                <a:cubicBezTo>
                  <a:pt x="317" y="45"/>
                  <a:pt x="316" y="44"/>
                  <a:pt x="316" y="44"/>
                </a:cubicBezTo>
                <a:cubicBezTo>
                  <a:pt x="316" y="45"/>
                  <a:pt x="317" y="47"/>
                  <a:pt x="315" y="47"/>
                </a:cubicBezTo>
                <a:cubicBezTo>
                  <a:pt x="315" y="46"/>
                  <a:pt x="316" y="45"/>
                  <a:pt x="315" y="45"/>
                </a:cubicBezTo>
                <a:cubicBezTo>
                  <a:pt x="315" y="46"/>
                  <a:pt x="314" y="46"/>
                  <a:pt x="314" y="47"/>
                </a:cubicBezTo>
                <a:cubicBezTo>
                  <a:pt x="313" y="48"/>
                  <a:pt x="315" y="47"/>
                  <a:pt x="315" y="49"/>
                </a:cubicBezTo>
                <a:cubicBezTo>
                  <a:pt x="311" y="50"/>
                  <a:pt x="311" y="52"/>
                  <a:pt x="309" y="52"/>
                </a:cubicBezTo>
                <a:cubicBezTo>
                  <a:pt x="309" y="53"/>
                  <a:pt x="310" y="52"/>
                  <a:pt x="310" y="53"/>
                </a:cubicBezTo>
                <a:cubicBezTo>
                  <a:pt x="308" y="53"/>
                  <a:pt x="306" y="54"/>
                  <a:pt x="306" y="56"/>
                </a:cubicBezTo>
                <a:cubicBezTo>
                  <a:pt x="306" y="56"/>
                  <a:pt x="305" y="54"/>
                  <a:pt x="305" y="55"/>
                </a:cubicBezTo>
                <a:cubicBezTo>
                  <a:pt x="305" y="56"/>
                  <a:pt x="307" y="56"/>
                  <a:pt x="306" y="57"/>
                </a:cubicBezTo>
                <a:cubicBezTo>
                  <a:pt x="306" y="57"/>
                  <a:pt x="305" y="54"/>
                  <a:pt x="304" y="56"/>
                </a:cubicBezTo>
                <a:cubicBezTo>
                  <a:pt x="306" y="57"/>
                  <a:pt x="302" y="57"/>
                  <a:pt x="302" y="58"/>
                </a:cubicBezTo>
                <a:cubicBezTo>
                  <a:pt x="302" y="59"/>
                  <a:pt x="302" y="61"/>
                  <a:pt x="302" y="62"/>
                </a:cubicBezTo>
                <a:cubicBezTo>
                  <a:pt x="300" y="62"/>
                  <a:pt x="301" y="60"/>
                  <a:pt x="299" y="60"/>
                </a:cubicBezTo>
                <a:cubicBezTo>
                  <a:pt x="299" y="66"/>
                  <a:pt x="292" y="67"/>
                  <a:pt x="290" y="72"/>
                </a:cubicBezTo>
                <a:cubicBezTo>
                  <a:pt x="289" y="71"/>
                  <a:pt x="290" y="71"/>
                  <a:pt x="290" y="71"/>
                </a:cubicBezTo>
                <a:cubicBezTo>
                  <a:pt x="289" y="73"/>
                  <a:pt x="287" y="71"/>
                  <a:pt x="289" y="73"/>
                </a:cubicBezTo>
                <a:cubicBezTo>
                  <a:pt x="286" y="75"/>
                  <a:pt x="286" y="77"/>
                  <a:pt x="283" y="78"/>
                </a:cubicBezTo>
                <a:cubicBezTo>
                  <a:pt x="282" y="78"/>
                  <a:pt x="284" y="76"/>
                  <a:pt x="283" y="76"/>
                </a:cubicBezTo>
                <a:cubicBezTo>
                  <a:pt x="283" y="77"/>
                  <a:pt x="282" y="77"/>
                  <a:pt x="282" y="78"/>
                </a:cubicBezTo>
                <a:cubicBezTo>
                  <a:pt x="284" y="79"/>
                  <a:pt x="281" y="81"/>
                  <a:pt x="280" y="81"/>
                </a:cubicBezTo>
                <a:cubicBezTo>
                  <a:pt x="277" y="86"/>
                  <a:pt x="268" y="97"/>
                  <a:pt x="260" y="103"/>
                </a:cubicBezTo>
                <a:cubicBezTo>
                  <a:pt x="261" y="104"/>
                  <a:pt x="260" y="105"/>
                  <a:pt x="258" y="104"/>
                </a:cubicBezTo>
                <a:cubicBezTo>
                  <a:pt x="258" y="105"/>
                  <a:pt x="260" y="104"/>
                  <a:pt x="260" y="106"/>
                </a:cubicBezTo>
                <a:cubicBezTo>
                  <a:pt x="256" y="106"/>
                  <a:pt x="259" y="109"/>
                  <a:pt x="255" y="108"/>
                </a:cubicBezTo>
                <a:cubicBezTo>
                  <a:pt x="257" y="110"/>
                  <a:pt x="254" y="110"/>
                  <a:pt x="254" y="111"/>
                </a:cubicBezTo>
                <a:cubicBezTo>
                  <a:pt x="252" y="114"/>
                  <a:pt x="246" y="121"/>
                  <a:pt x="243" y="123"/>
                </a:cubicBezTo>
                <a:cubicBezTo>
                  <a:pt x="243" y="122"/>
                  <a:pt x="242" y="122"/>
                  <a:pt x="241" y="122"/>
                </a:cubicBezTo>
                <a:cubicBezTo>
                  <a:pt x="241" y="123"/>
                  <a:pt x="240" y="124"/>
                  <a:pt x="239" y="125"/>
                </a:cubicBezTo>
                <a:cubicBezTo>
                  <a:pt x="241" y="125"/>
                  <a:pt x="240" y="122"/>
                  <a:pt x="243" y="123"/>
                </a:cubicBezTo>
                <a:cubicBezTo>
                  <a:pt x="242" y="124"/>
                  <a:pt x="242" y="125"/>
                  <a:pt x="243" y="125"/>
                </a:cubicBezTo>
                <a:cubicBezTo>
                  <a:pt x="243" y="125"/>
                  <a:pt x="243" y="124"/>
                  <a:pt x="244" y="124"/>
                </a:cubicBezTo>
                <a:cubicBezTo>
                  <a:pt x="244" y="123"/>
                  <a:pt x="243" y="123"/>
                  <a:pt x="243" y="123"/>
                </a:cubicBezTo>
                <a:cubicBezTo>
                  <a:pt x="244" y="123"/>
                  <a:pt x="244" y="122"/>
                  <a:pt x="244" y="122"/>
                </a:cubicBezTo>
                <a:cubicBezTo>
                  <a:pt x="244" y="123"/>
                  <a:pt x="244" y="124"/>
                  <a:pt x="245" y="123"/>
                </a:cubicBezTo>
                <a:cubicBezTo>
                  <a:pt x="247" y="121"/>
                  <a:pt x="249" y="117"/>
                  <a:pt x="252" y="117"/>
                </a:cubicBezTo>
                <a:cubicBezTo>
                  <a:pt x="254" y="113"/>
                  <a:pt x="258" y="111"/>
                  <a:pt x="260" y="108"/>
                </a:cubicBezTo>
                <a:cubicBezTo>
                  <a:pt x="260" y="109"/>
                  <a:pt x="261" y="109"/>
                  <a:pt x="261" y="109"/>
                </a:cubicBezTo>
                <a:cubicBezTo>
                  <a:pt x="261" y="108"/>
                  <a:pt x="260" y="108"/>
                  <a:pt x="260" y="108"/>
                </a:cubicBezTo>
                <a:cubicBezTo>
                  <a:pt x="263" y="108"/>
                  <a:pt x="263" y="105"/>
                  <a:pt x="263" y="105"/>
                </a:cubicBezTo>
                <a:cubicBezTo>
                  <a:pt x="264" y="105"/>
                  <a:pt x="267" y="102"/>
                  <a:pt x="266" y="102"/>
                </a:cubicBezTo>
                <a:cubicBezTo>
                  <a:pt x="268" y="101"/>
                  <a:pt x="268" y="103"/>
                  <a:pt x="269" y="101"/>
                </a:cubicBezTo>
                <a:cubicBezTo>
                  <a:pt x="268" y="101"/>
                  <a:pt x="268" y="101"/>
                  <a:pt x="268" y="100"/>
                </a:cubicBezTo>
                <a:cubicBezTo>
                  <a:pt x="273" y="94"/>
                  <a:pt x="280" y="88"/>
                  <a:pt x="282" y="83"/>
                </a:cubicBezTo>
                <a:cubicBezTo>
                  <a:pt x="283" y="83"/>
                  <a:pt x="283" y="83"/>
                  <a:pt x="284" y="84"/>
                </a:cubicBezTo>
                <a:cubicBezTo>
                  <a:pt x="284" y="83"/>
                  <a:pt x="283" y="83"/>
                  <a:pt x="283" y="82"/>
                </a:cubicBezTo>
                <a:cubicBezTo>
                  <a:pt x="284" y="81"/>
                  <a:pt x="287" y="81"/>
                  <a:pt x="284" y="80"/>
                </a:cubicBezTo>
                <a:cubicBezTo>
                  <a:pt x="286" y="81"/>
                  <a:pt x="286" y="78"/>
                  <a:pt x="287" y="79"/>
                </a:cubicBezTo>
                <a:cubicBezTo>
                  <a:pt x="287" y="76"/>
                  <a:pt x="290" y="74"/>
                  <a:pt x="293" y="73"/>
                </a:cubicBezTo>
                <a:cubicBezTo>
                  <a:pt x="292" y="73"/>
                  <a:pt x="292" y="73"/>
                  <a:pt x="292" y="72"/>
                </a:cubicBezTo>
                <a:cubicBezTo>
                  <a:pt x="294" y="73"/>
                  <a:pt x="293" y="70"/>
                  <a:pt x="294" y="72"/>
                </a:cubicBezTo>
                <a:cubicBezTo>
                  <a:pt x="294" y="71"/>
                  <a:pt x="295" y="66"/>
                  <a:pt x="296" y="69"/>
                </a:cubicBezTo>
                <a:cubicBezTo>
                  <a:pt x="298" y="67"/>
                  <a:pt x="297" y="66"/>
                  <a:pt x="298" y="65"/>
                </a:cubicBezTo>
                <a:cubicBezTo>
                  <a:pt x="297" y="66"/>
                  <a:pt x="299" y="66"/>
                  <a:pt x="300" y="67"/>
                </a:cubicBezTo>
                <a:cubicBezTo>
                  <a:pt x="300" y="66"/>
                  <a:pt x="298" y="66"/>
                  <a:pt x="299" y="65"/>
                </a:cubicBezTo>
                <a:cubicBezTo>
                  <a:pt x="300" y="65"/>
                  <a:pt x="300" y="65"/>
                  <a:pt x="302" y="65"/>
                </a:cubicBezTo>
                <a:cubicBezTo>
                  <a:pt x="302" y="63"/>
                  <a:pt x="301" y="64"/>
                  <a:pt x="301" y="63"/>
                </a:cubicBezTo>
                <a:cubicBezTo>
                  <a:pt x="304" y="62"/>
                  <a:pt x="305" y="59"/>
                  <a:pt x="306" y="58"/>
                </a:cubicBezTo>
                <a:cubicBezTo>
                  <a:pt x="306" y="58"/>
                  <a:pt x="307" y="58"/>
                  <a:pt x="307" y="58"/>
                </a:cubicBezTo>
                <a:cubicBezTo>
                  <a:pt x="306" y="59"/>
                  <a:pt x="308" y="58"/>
                  <a:pt x="308" y="59"/>
                </a:cubicBezTo>
                <a:cubicBezTo>
                  <a:pt x="305" y="61"/>
                  <a:pt x="305" y="64"/>
                  <a:pt x="301" y="66"/>
                </a:cubicBezTo>
                <a:cubicBezTo>
                  <a:pt x="301" y="68"/>
                  <a:pt x="299" y="68"/>
                  <a:pt x="298" y="69"/>
                </a:cubicBezTo>
                <a:cubicBezTo>
                  <a:pt x="298" y="69"/>
                  <a:pt x="299" y="69"/>
                  <a:pt x="299" y="70"/>
                </a:cubicBezTo>
                <a:cubicBezTo>
                  <a:pt x="295" y="71"/>
                  <a:pt x="294" y="77"/>
                  <a:pt x="290" y="77"/>
                </a:cubicBezTo>
                <a:cubicBezTo>
                  <a:pt x="289" y="80"/>
                  <a:pt x="285" y="83"/>
                  <a:pt x="285" y="85"/>
                </a:cubicBezTo>
                <a:cubicBezTo>
                  <a:pt x="287" y="84"/>
                  <a:pt x="288" y="83"/>
                  <a:pt x="288" y="81"/>
                </a:cubicBezTo>
                <a:cubicBezTo>
                  <a:pt x="289" y="81"/>
                  <a:pt x="290" y="83"/>
                  <a:pt x="290" y="82"/>
                </a:cubicBezTo>
                <a:cubicBezTo>
                  <a:pt x="289" y="82"/>
                  <a:pt x="289" y="80"/>
                  <a:pt x="289" y="80"/>
                </a:cubicBezTo>
                <a:cubicBezTo>
                  <a:pt x="290" y="80"/>
                  <a:pt x="291" y="80"/>
                  <a:pt x="291" y="79"/>
                </a:cubicBezTo>
                <a:cubicBezTo>
                  <a:pt x="291" y="79"/>
                  <a:pt x="290" y="77"/>
                  <a:pt x="291" y="77"/>
                </a:cubicBezTo>
                <a:cubicBezTo>
                  <a:pt x="291" y="78"/>
                  <a:pt x="291" y="79"/>
                  <a:pt x="293" y="79"/>
                </a:cubicBezTo>
                <a:cubicBezTo>
                  <a:pt x="293" y="77"/>
                  <a:pt x="292" y="76"/>
                  <a:pt x="294" y="77"/>
                </a:cubicBezTo>
                <a:cubicBezTo>
                  <a:pt x="294" y="75"/>
                  <a:pt x="297" y="74"/>
                  <a:pt x="298" y="73"/>
                </a:cubicBezTo>
                <a:cubicBezTo>
                  <a:pt x="299" y="71"/>
                  <a:pt x="301" y="68"/>
                  <a:pt x="304" y="67"/>
                </a:cubicBezTo>
                <a:cubicBezTo>
                  <a:pt x="304" y="65"/>
                  <a:pt x="304" y="65"/>
                  <a:pt x="304" y="65"/>
                </a:cubicBezTo>
                <a:cubicBezTo>
                  <a:pt x="308" y="65"/>
                  <a:pt x="308" y="60"/>
                  <a:pt x="311" y="61"/>
                </a:cubicBezTo>
                <a:cubicBezTo>
                  <a:pt x="312" y="58"/>
                  <a:pt x="315" y="57"/>
                  <a:pt x="317" y="55"/>
                </a:cubicBezTo>
                <a:cubicBezTo>
                  <a:pt x="317" y="55"/>
                  <a:pt x="316" y="54"/>
                  <a:pt x="316" y="54"/>
                </a:cubicBezTo>
                <a:cubicBezTo>
                  <a:pt x="318" y="50"/>
                  <a:pt x="325" y="50"/>
                  <a:pt x="327" y="45"/>
                </a:cubicBezTo>
                <a:cubicBezTo>
                  <a:pt x="325" y="45"/>
                  <a:pt x="324" y="45"/>
                  <a:pt x="323" y="45"/>
                </a:cubicBezTo>
                <a:cubicBezTo>
                  <a:pt x="322" y="48"/>
                  <a:pt x="315" y="50"/>
                  <a:pt x="316" y="53"/>
                </a:cubicBezTo>
                <a:cubicBezTo>
                  <a:pt x="312" y="54"/>
                  <a:pt x="311" y="57"/>
                  <a:pt x="309" y="59"/>
                </a:cubicBezTo>
                <a:cubicBezTo>
                  <a:pt x="309" y="58"/>
                  <a:pt x="307" y="58"/>
                  <a:pt x="308" y="57"/>
                </a:cubicBezTo>
                <a:cubicBezTo>
                  <a:pt x="310" y="57"/>
                  <a:pt x="309" y="55"/>
                  <a:pt x="310" y="54"/>
                </a:cubicBezTo>
                <a:cubicBezTo>
                  <a:pt x="310" y="55"/>
                  <a:pt x="310" y="56"/>
                  <a:pt x="311" y="56"/>
                </a:cubicBezTo>
                <a:cubicBezTo>
                  <a:pt x="311" y="54"/>
                  <a:pt x="311" y="54"/>
                  <a:pt x="311" y="54"/>
                </a:cubicBezTo>
                <a:cubicBezTo>
                  <a:pt x="312" y="53"/>
                  <a:pt x="313" y="54"/>
                  <a:pt x="314" y="53"/>
                </a:cubicBezTo>
                <a:cubicBezTo>
                  <a:pt x="312" y="54"/>
                  <a:pt x="313" y="52"/>
                  <a:pt x="314" y="51"/>
                </a:cubicBezTo>
                <a:cubicBezTo>
                  <a:pt x="314" y="52"/>
                  <a:pt x="314" y="54"/>
                  <a:pt x="315" y="52"/>
                </a:cubicBezTo>
                <a:cubicBezTo>
                  <a:pt x="315" y="52"/>
                  <a:pt x="314" y="51"/>
                  <a:pt x="314" y="51"/>
                </a:cubicBezTo>
                <a:cubicBezTo>
                  <a:pt x="317" y="50"/>
                  <a:pt x="317" y="47"/>
                  <a:pt x="319" y="48"/>
                </a:cubicBezTo>
                <a:cubicBezTo>
                  <a:pt x="319" y="47"/>
                  <a:pt x="319" y="47"/>
                  <a:pt x="319" y="46"/>
                </a:cubicBezTo>
                <a:cubicBezTo>
                  <a:pt x="317" y="46"/>
                  <a:pt x="317" y="48"/>
                  <a:pt x="316" y="47"/>
                </a:cubicBezTo>
                <a:cubicBezTo>
                  <a:pt x="318" y="45"/>
                  <a:pt x="320" y="44"/>
                  <a:pt x="323" y="44"/>
                </a:cubicBezTo>
                <a:cubicBezTo>
                  <a:pt x="323" y="43"/>
                  <a:pt x="323" y="43"/>
                  <a:pt x="324" y="42"/>
                </a:cubicBezTo>
                <a:cubicBezTo>
                  <a:pt x="324" y="43"/>
                  <a:pt x="324" y="44"/>
                  <a:pt x="325" y="44"/>
                </a:cubicBezTo>
                <a:cubicBezTo>
                  <a:pt x="327" y="43"/>
                  <a:pt x="323" y="42"/>
                  <a:pt x="325" y="41"/>
                </a:cubicBezTo>
                <a:cubicBezTo>
                  <a:pt x="325" y="43"/>
                  <a:pt x="327" y="41"/>
                  <a:pt x="327" y="42"/>
                </a:cubicBezTo>
                <a:cubicBezTo>
                  <a:pt x="326" y="43"/>
                  <a:pt x="327" y="45"/>
                  <a:pt x="328" y="45"/>
                </a:cubicBezTo>
                <a:cubicBezTo>
                  <a:pt x="327" y="43"/>
                  <a:pt x="328" y="44"/>
                  <a:pt x="330" y="44"/>
                </a:cubicBezTo>
                <a:cubicBezTo>
                  <a:pt x="331" y="42"/>
                  <a:pt x="331" y="41"/>
                  <a:pt x="334" y="41"/>
                </a:cubicBezTo>
                <a:cubicBezTo>
                  <a:pt x="334" y="40"/>
                  <a:pt x="333" y="40"/>
                  <a:pt x="333" y="39"/>
                </a:cubicBezTo>
                <a:cubicBezTo>
                  <a:pt x="335" y="39"/>
                  <a:pt x="336" y="36"/>
                  <a:pt x="339" y="34"/>
                </a:cubicBezTo>
                <a:cubicBezTo>
                  <a:pt x="342" y="32"/>
                  <a:pt x="341" y="31"/>
                  <a:pt x="343" y="31"/>
                </a:cubicBezTo>
                <a:cubicBezTo>
                  <a:pt x="343" y="29"/>
                  <a:pt x="344" y="30"/>
                  <a:pt x="345" y="30"/>
                </a:cubicBezTo>
                <a:cubicBezTo>
                  <a:pt x="345" y="29"/>
                  <a:pt x="344" y="29"/>
                  <a:pt x="345" y="29"/>
                </a:cubicBezTo>
                <a:cubicBezTo>
                  <a:pt x="345" y="29"/>
                  <a:pt x="345" y="29"/>
                  <a:pt x="345" y="30"/>
                </a:cubicBezTo>
                <a:cubicBezTo>
                  <a:pt x="346" y="29"/>
                  <a:pt x="347" y="29"/>
                  <a:pt x="347" y="29"/>
                </a:cubicBezTo>
                <a:cubicBezTo>
                  <a:pt x="344" y="29"/>
                  <a:pt x="347" y="27"/>
                  <a:pt x="348" y="26"/>
                </a:cubicBezTo>
                <a:cubicBezTo>
                  <a:pt x="345" y="27"/>
                  <a:pt x="343" y="26"/>
                  <a:pt x="342" y="27"/>
                </a:cubicBezTo>
                <a:cubicBezTo>
                  <a:pt x="342" y="26"/>
                  <a:pt x="340" y="24"/>
                  <a:pt x="340" y="25"/>
                </a:cubicBezTo>
                <a:cubicBezTo>
                  <a:pt x="340" y="25"/>
                  <a:pt x="340" y="25"/>
                  <a:pt x="340" y="26"/>
                </a:cubicBezTo>
                <a:close/>
                <a:moveTo>
                  <a:pt x="287" y="89"/>
                </a:moveTo>
                <a:cubicBezTo>
                  <a:pt x="287" y="85"/>
                  <a:pt x="293" y="84"/>
                  <a:pt x="293" y="81"/>
                </a:cubicBezTo>
                <a:cubicBezTo>
                  <a:pt x="291" y="83"/>
                  <a:pt x="285" y="86"/>
                  <a:pt x="287" y="89"/>
                </a:cubicBezTo>
                <a:close/>
                <a:moveTo>
                  <a:pt x="242" y="122"/>
                </a:moveTo>
                <a:cubicBezTo>
                  <a:pt x="244" y="122"/>
                  <a:pt x="245" y="120"/>
                  <a:pt x="243" y="120"/>
                </a:cubicBezTo>
                <a:cubicBezTo>
                  <a:pt x="244" y="122"/>
                  <a:pt x="241" y="120"/>
                  <a:pt x="242" y="122"/>
                </a:cubicBezTo>
                <a:close/>
                <a:moveTo>
                  <a:pt x="259" y="93"/>
                </a:moveTo>
                <a:cubicBezTo>
                  <a:pt x="260" y="91"/>
                  <a:pt x="262" y="88"/>
                  <a:pt x="264" y="89"/>
                </a:cubicBezTo>
                <a:cubicBezTo>
                  <a:pt x="266" y="85"/>
                  <a:pt x="268" y="83"/>
                  <a:pt x="272" y="81"/>
                </a:cubicBezTo>
                <a:cubicBezTo>
                  <a:pt x="271" y="79"/>
                  <a:pt x="275" y="78"/>
                  <a:pt x="274" y="77"/>
                </a:cubicBezTo>
                <a:cubicBezTo>
                  <a:pt x="275" y="77"/>
                  <a:pt x="275" y="77"/>
                  <a:pt x="276" y="77"/>
                </a:cubicBezTo>
                <a:cubicBezTo>
                  <a:pt x="276" y="76"/>
                  <a:pt x="275" y="76"/>
                  <a:pt x="275" y="76"/>
                </a:cubicBezTo>
                <a:cubicBezTo>
                  <a:pt x="277" y="75"/>
                  <a:pt x="277" y="73"/>
                  <a:pt x="279" y="73"/>
                </a:cubicBezTo>
                <a:cubicBezTo>
                  <a:pt x="278" y="71"/>
                  <a:pt x="280" y="72"/>
                  <a:pt x="280" y="70"/>
                </a:cubicBezTo>
                <a:cubicBezTo>
                  <a:pt x="280" y="71"/>
                  <a:pt x="282" y="70"/>
                  <a:pt x="282" y="70"/>
                </a:cubicBezTo>
                <a:cubicBezTo>
                  <a:pt x="281" y="69"/>
                  <a:pt x="285" y="68"/>
                  <a:pt x="282" y="68"/>
                </a:cubicBezTo>
                <a:cubicBezTo>
                  <a:pt x="283" y="67"/>
                  <a:pt x="285" y="66"/>
                  <a:pt x="286" y="64"/>
                </a:cubicBezTo>
                <a:cubicBezTo>
                  <a:pt x="287" y="65"/>
                  <a:pt x="287" y="65"/>
                  <a:pt x="288" y="66"/>
                </a:cubicBezTo>
                <a:cubicBezTo>
                  <a:pt x="289" y="65"/>
                  <a:pt x="286" y="65"/>
                  <a:pt x="287" y="63"/>
                </a:cubicBezTo>
                <a:cubicBezTo>
                  <a:pt x="290" y="64"/>
                  <a:pt x="288" y="62"/>
                  <a:pt x="290" y="62"/>
                </a:cubicBezTo>
                <a:cubicBezTo>
                  <a:pt x="289" y="62"/>
                  <a:pt x="289" y="61"/>
                  <a:pt x="289" y="61"/>
                </a:cubicBezTo>
                <a:cubicBezTo>
                  <a:pt x="290" y="61"/>
                  <a:pt x="290" y="60"/>
                  <a:pt x="290" y="60"/>
                </a:cubicBezTo>
                <a:cubicBezTo>
                  <a:pt x="289" y="63"/>
                  <a:pt x="291" y="60"/>
                  <a:pt x="292" y="60"/>
                </a:cubicBezTo>
                <a:cubicBezTo>
                  <a:pt x="291" y="59"/>
                  <a:pt x="293" y="58"/>
                  <a:pt x="294" y="58"/>
                </a:cubicBezTo>
                <a:cubicBezTo>
                  <a:pt x="294" y="58"/>
                  <a:pt x="296" y="59"/>
                  <a:pt x="295" y="59"/>
                </a:cubicBezTo>
                <a:cubicBezTo>
                  <a:pt x="294" y="59"/>
                  <a:pt x="294" y="59"/>
                  <a:pt x="293" y="59"/>
                </a:cubicBezTo>
                <a:cubicBezTo>
                  <a:pt x="293" y="60"/>
                  <a:pt x="292" y="62"/>
                  <a:pt x="293" y="62"/>
                </a:cubicBezTo>
                <a:cubicBezTo>
                  <a:pt x="293" y="60"/>
                  <a:pt x="298" y="58"/>
                  <a:pt x="295" y="57"/>
                </a:cubicBezTo>
                <a:cubicBezTo>
                  <a:pt x="297" y="55"/>
                  <a:pt x="296" y="56"/>
                  <a:pt x="298" y="54"/>
                </a:cubicBezTo>
                <a:cubicBezTo>
                  <a:pt x="298" y="55"/>
                  <a:pt x="299" y="55"/>
                  <a:pt x="298" y="56"/>
                </a:cubicBezTo>
                <a:cubicBezTo>
                  <a:pt x="298" y="56"/>
                  <a:pt x="298" y="55"/>
                  <a:pt x="297" y="56"/>
                </a:cubicBezTo>
                <a:cubicBezTo>
                  <a:pt x="297" y="56"/>
                  <a:pt x="296" y="58"/>
                  <a:pt x="297" y="58"/>
                </a:cubicBezTo>
                <a:cubicBezTo>
                  <a:pt x="298" y="56"/>
                  <a:pt x="300" y="56"/>
                  <a:pt x="300" y="54"/>
                </a:cubicBezTo>
                <a:cubicBezTo>
                  <a:pt x="300" y="54"/>
                  <a:pt x="299" y="54"/>
                  <a:pt x="299" y="54"/>
                </a:cubicBezTo>
                <a:cubicBezTo>
                  <a:pt x="299" y="52"/>
                  <a:pt x="299" y="52"/>
                  <a:pt x="301" y="52"/>
                </a:cubicBezTo>
                <a:cubicBezTo>
                  <a:pt x="300" y="51"/>
                  <a:pt x="301" y="51"/>
                  <a:pt x="302" y="50"/>
                </a:cubicBezTo>
                <a:cubicBezTo>
                  <a:pt x="299" y="50"/>
                  <a:pt x="300" y="52"/>
                  <a:pt x="297" y="52"/>
                </a:cubicBezTo>
                <a:cubicBezTo>
                  <a:pt x="296" y="55"/>
                  <a:pt x="293" y="57"/>
                  <a:pt x="289" y="59"/>
                </a:cubicBezTo>
                <a:cubicBezTo>
                  <a:pt x="289" y="59"/>
                  <a:pt x="290" y="60"/>
                  <a:pt x="290" y="60"/>
                </a:cubicBezTo>
                <a:cubicBezTo>
                  <a:pt x="282" y="64"/>
                  <a:pt x="278" y="73"/>
                  <a:pt x="271" y="77"/>
                </a:cubicBezTo>
                <a:cubicBezTo>
                  <a:pt x="271" y="80"/>
                  <a:pt x="268" y="81"/>
                  <a:pt x="267" y="81"/>
                </a:cubicBezTo>
                <a:cubicBezTo>
                  <a:pt x="267" y="84"/>
                  <a:pt x="262" y="87"/>
                  <a:pt x="261" y="88"/>
                </a:cubicBezTo>
                <a:cubicBezTo>
                  <a:pt x="261" y="89"/>
                  <a:pt x="255" y="94"/>
                  <a:pt x="257" y="94"/>
                </a:cubicBezTo>
                <a:cubicBezTo>
                  <a:pt x="256" y="93"/>
                  <a:pt x="259" y="92"/>
                  <a:pt x="259" y="93"/>
                </a:cubicBezTo>
                <a:close/>
                <a:moveTo>
                  <a:pt x="267" y="89"/>
                </a:moveTo>
                <a:cubicBezTo>
                  <a:pt x="268" y="90"/>
                  <a:pt x="266" y="90"/>
                  <a:pt x="266" y="90"/>
                </a:cubicBezTo>
                <a:cubicBezTo>
                  <a:pt x="265" y="91"/>
                  <a:pt x="266" y="91"/>
                  <a:pt x="266" y="92"/>
                </a:cubicBezTo>
                <a:cubicBezTo>
                  <a:pt x="267" y="92"/>
                  <a:pt x="266" y="91"/>
                  <a:pt x="267" y="91"/>
                </a:cubicBezTo>
                <a:cubicBezTo>
                  <a:pt x="267" y="91"/>
                  <a:pt x="268" y="91"/>
                  <a:pt x="268" y="91"/>
                </a:cubicBezTo>
                <a:cubicBezTo>
                  <a:pt x="267" y="91"/>
                  <a:pt x="269" y="89"/>
                  <a:pt x="267" y="89"/>
                </a:cubicBezTo>
                <a:close/>
                <a:moveTo>
                  <a:pt x="304" y="51"/>
                </a:moveTo>
                <a:cubicBezTo>
                  <a:pt x="304" y="52"/>
                  <a:pt x="303" y="51"/>
                  <a:pt x="302" y="51"/>
                </a:cubicBezTo>
                <a:cubicBezTo>
                  <a:pt x="302" y="53"/>
                  <a:pt x="302" y="53"/>
                  <a:pt x="302" y="53"/>
                </a:cubicBezTo>
                <a:cubicBezTo>
                  <a:pt x="303" y="53"/>
                  <a:pt x="305" y="51"/>
                  <a:pt x="304" y="51"/>
                </a:cubicBezTo>
                <a:close/>
                <a:moveTo>
                  <a:pt x="315" y="37"/>
                </a:moveTo>
                <a:cubicBezTo>
                  <a:pt x="315" y="36"/>
                  <a:pt x="316" y="36"/>
                  <a:pt x="316" y="35"/>
                </a:cubicBezTo>
                <a:cubicBezTo>
                  <a:pt x="314" y="36"/>
                  <a:pt x="313" y="37"/>
                  <a:pt x="312" y="36"/>
                </a:cubicBezTo>
                <a:cubicBezTo>
                  <a:pt x="312" y="38"/>
                  <a:pt x="311" y="38"/>
                  <a:pt x="311" y="39"/>
                </a:cubicBezTo>
                <a:cubicBezTo>
                  <a:pt x="313" y="40"/>
                  <a:pt x="313" y="37"/>
                  <a:pt x="316" y="38"/>
                </a:cubicBezTo>
                <a:cubicBezTo>
                  <a:pt x="316" y="37"/>
                  <a:pt x="317" y="37"/>
                  <a:pt x="316" y="36"/>
                </a:cubicBezTo>
                <a:cubicBezTo>
                  <a:pt x="316" y="37"/>
                  <a:pt x="316" y="37"/>
                  <a:pt x="315" y="37"/>
                </a:cubicBezTo>
                <a:close/>
                <a:moveTo>
                  <a:pt x="327" y="27"/>
                </a:moveTo>
                <a:cubicBezTo>
                  <a:pt x="327" y="26"/>
                  <a:pt x="327" y="26"/>
                  <a:pt x="328" y="26"/>
                </a:cubicBezTo>
                <a:cubicBezTo>
                  <a:pt x="325" y="26"/>
                  <a:pt x="326" y="29"/>
                  <a:pt x="323" y="28"/>
                </a:cubicBezTo>
                <a:cubicBezTo>
                  <a:pt x="324" y="30"/>
                  <a:pt x="323" y="30"/>
                  <a:pt x="321" y="30"/>
                </a:cubicBezTo>
                <a:cubicBezTo>
                  <a:pt x="321" y="31"/>
                  <a:pt x="322" y="31"/>
                  <a:pt x="322" y="31"/>
                </a:cubicBezTo>
                <a:cubicBezTo>
                  <a:pt x="321" y="31"/>
                  <a:pt x="321" y="32"/>
                  <a:pt x="320" y="32"/>
                </a:cubicBezTo>
                <a:cubicBezTo>
                  <a:pt x="322" y="31"/>
                  <a:pt x="321" y="31"/>
                  <a:pt x="320" y="30"/>
                </a:cubicBezTo>
                <a:cubicBezTo>
                  <a:pt x="320" y="31"/>
                  <a:pt x="319" y="33"/>
                  <a:pt x="318" y="32"/>
                </a:cubicBezTo>
                <a:cubicBezTo>
                  <a:pt x="319" y="33"/>
                  <a:pt x="317" y="33"/>
                  <a:pt x="316" y="34"/>
                </a:cubicBezTo>
                <a:cubicBezTo>
                  <a:pt x="317" y="34"/>
                  <a:pt x="316" y="35"/>
                  <a:pt x="316" y="35"/>
                </a:cubicBezTo>
                <a:cubicBezTo>
                  <a:pt x="317" y="36"/>
                  <a:pt x="318" y="34"/>
                  <a:pt x="318" y="35"/>
                </a:cubicBezTo>
                <a:cubicBezTo>
                  <a:pt x="317" y="36"/>
                  <a:pt x="318" y="37"/>
                  <a:pt x="317" y="38"/>
                </a:cubicBezTo>
                <a:cubicBezTo>
                  <a:pt x="318" y="38"/>
                  <a:pt x="318" y="39"/>
                  <a:pt x="318" y="38"/>
                </a:cubicBezTo>
                <a:cubicBezTo>
                  <a:pt x="317" y="38"/>
                  <a:pt x="318" y="37"/>
                  <a:pt x="319" y="37"/>
                </a:cubicBezTo>
                <a:cubicBezTo>
                  <a:pt x="318" y="38"/>
                  <a:pt x="318" y="38"/>
                  <a:pt x="319" y="38"/>
                </a:cubicBezTo>
                <a:cubicBezTo>
                  <a:pt x="319" y="37"/>
                  <a:pt x="321" y="37"/>
                  <a:pt x="321" y="38"/>
                </a:cubicBezTo>
                <a:cubicBezTo>
                  <a:pt x="322" y="37"/>
                  <a:pt x="319" y="36"/>
                  <a:pt x="321" y="36"/>
                </a:cubicBezTo>
                <a:cubicBezTo>
                  <a:pt x="321" y="36"/>
                  <a:pt x="322" y="37"/>
                  <a:pt x="322" y="37"/>
                </a:cubicBezTo>
                <a:cubicBezTo>
                  <a:pt x="323" y="36"/>
                  <a:pt x="321" y="35"/>
                  <a:pt x="322" y="34"/>
                </a:cubicBezTo>
                <a:cubicBezTo>
                  <a:pt x="324" y="36"/>
                  <a:pt x="325" y="31"/>
                  <a:pt x="326" y="34"/>
                </a:cubicBezTo>
                <a:cubicBezTo>
                  <a:pt x="326" y="32"/>
                  <a:pt x="327" y="33"/>
                  <a:pt x="328" y="32"/>
                </a:cubicBezTo>
                <a:cubicBezTo>
                  <a:pt x="327" y="31"/>
                  <a:pt x="326" y="32"/>
                  <a:pt x="326" y="31"/>
                </a:cubicBezTo>
                <a:cubicBezTo>
                  <a:pt x="326" y="30"/>
                  <a:pt x="327" y="30"/>
                  <a:pt x="328" y="29"/>
                </a:cubicBezTo>
                <a:cubicBezTo>
                  <a:pt x="328" y="31"/>
                  <a:pt x="330" y="30"/>
                  <a:pt x="331" y="30"/>
                </a:cubicBezTo>
                <a:cubicBezTo>
                  <a:pt x="330" y="29"/>
                  <a:pt x="329" y="27"/>
                  <a:pt x="331" y="26"/>
                </a:cubicBezTo>
                <a:cubicBezTo>
                  <a:pt x="331" y="28"/>
                  <a:pt x="331" y="28"/>
                  <a:pt x="332" y="29"/>
                </a:cubicBezTo>
                <a:cubicBezTo>
                  <a:pt x="332" y="27"/>
                  <a:pt x="334" y="27"/>
                  <a:pt x="335" y="25"/>
                </a:cubicBezTo>
                <a:cubicBezTo>
                  <a:pt x="335" y="26"/>
                  <a:pt x="335" y="26"/>
                  <a:pt x="335" y="25"/>
                </a:cubicBezTo>
                <a:cubicBezTo>
                  <a:pt x="333" y="25"/>
                  <a:pt x="333" y="26"/>
                  <a:pt x="332" y="27"/>
                </a:cubicBezTo>
                <a:cubicBezTo>
                  <a:pt x="332" y="26"/>
                  <a:pt x="331" y="26"/>
                  <a:pt x="331" y="26"/>
                </a:cubicBezTo>
                <a:cubicBezTo>
                  <a:pt x="333" y="26"/>
                  <a:pt x="332" y="24"/>
                  <a:pt x="333" y="24"/>
                </a:cubicBezTo>
                <a:cubicBezTo>
                  <a:pt x="333" y="27"/>
                  <a:pt x="334" y="23"/>
                  <a:pt x="335" y="24"/>
                </a:cubicBezTo>
                <a:cubicBezTo>
                  <a:pt x="334" y="23"/>
                  <a:pt x="338" y="22"/>
                  <a:pt x="337" y="24"/>
                </a:cubicBezTo>
                <a:cubicBezTo>
                  <a:pt x="338" y="24"/>
                  <a:pt x="339" y="23"/>
                  <a:pt x="339" y="22"/>
                </a:cubicBezTo>
                <a:cubicBezTo>
                  <a:pt x="338" y="22"/>
                  <a:pt x="337" y="22"/>
                  <a:pt x="337" y="21"/>
                </a:cubicBezTo>
                <a:cubicBezTo>
                  <a:pt x="338" y="21"/>
                  <a:pt x="338" y="22"/>
                  <a:pt x="338" y="21"/>
                </a:cubicBezTo>
                <a:cubicBezTo>
                  <a:pt x="338" y="20"/>
                  <a:pt x="337" y="20"/>
                  <a:pt x="337" y="19"/>
                </a:cubicBezTo>
                <a:cubicBezTo>
                  <a:pt x="337" y="20"/>
                  <a:pt x="337" y="21"/>
                  <a:pt x="336" y="22"/>
                </a:cubicBezTo>
                <a:cubicBezTo>
                  <a:pt x="332" y="21"/>
                  <a:pt x="330" y="26"/>
                  <a:pt x="327" y="27"/>
                </a:cubicBezTo>
                <a:close/>
                <a:moveTo>
                  <a:pt x="321" y="23"/>
                </a:moveTo>
                <a:cubicBezTo>
                  <a:pt x="322" y="23"/>
                  <a:pt x="322" y="24"/>
                  <a:pt x="322" y="24"/>
                </a:cubicBezTo>
                <a:cubicBezTo>
                  <a:pt x="325" y="23"/>
                  <a:pt x="327" y="23"/>
                  <a:pt x="329" y="23"/>
                </a:cubicBezTo>
                <a:cubicBezTo>
                  <a:pt x="329" y="22"/>
                  <a:pt x="329" y="21"/>
                  <a:pt x="329" y="21"/>
                </a:cubicBezTo>
                <a:cubicBezTo>
                  <a:pt x="327" y="20"/>
                  <a:pt x="325" y="21"/>
                  <a:pt x="323" y="20"/>
                </a:cubicBezTo>
                <a:cubicBezTo>
                  <a:pt x="323" y="21"/>
                  <a:pt x="322" y="22"/>
                  <a:pt x="321" y="22"/>
                </a:cubicBezTo>
                <a:lnTo>
                  <a:pt x="321" y="23"/>
                </a:lnTo>
                <a:close/>
                <a:moveTo>
                  <a:pt x="300" y="17"/>
                </a:moveTo>
                <a:cubicBezTo>
                  <a:pt x="301" y="18"/>
                  <a:pt x="302" y="18"/>
                  <a:pt x="302" y="19"/>
                </a:cubicBezTo>
                <a:cubicBezTo>
                  <a:pt x="304" y="16"/>
                  <a:pt x="307" y="20"/>
                  <a:pt x="308" y="17"/>
                </a:cubicBezTo>
                <a:cubicBezTo>
                  <a:pt x="306" y="17"/>
                  <a:pt x="301" y="17"/>
                  <a:pt x="300" y="17"/>
                </a:cubicBezTo>
                <a:close/>
                <a:moveTo>
                  <a:pt x="284" y="7"/>
                </a:moveTo>
                <a:cubicBezTo>
                  <a:pt x="285" y="8"/>
                  <a:pt x="283" y="9"/>
                  <a:pt x="284" y="9"/>
                </a:cubicBezTo>
                <a:cubicBezTo>
                  <a:pt x="285" y="8"/>
                  <a:pt x="288" y="8"/>
                  <a:pt x="289" y="7"/>
                </a:cubicBezTo>
                <a:cubicBezTo>
                  <a:pt x="287" y="7"/>
                  <a:pt x="287" y="7"/>
                  <a:pt x="285" y="7"/>
                </a:cubicBezTo>
                <a:cubicBezTo>
                  <a:pt x="285" y="10"/>
                  <a:pt x="284" y="5"/>
                  <a:pt x="284" y="7"/>
                </a:cubicBezTo>
                <a:cubicBezTo>
                  <a:pt x="284" y="7"/>
                  <a:pt x="285" y="7"/>
                  <a:pt x="284" y="7"/>
                </a:cubicBezTo>
                <a:close/>
                <a:moveTo>
                  <a:pt x="288" y="20"/>
                </a:moveTo>
                <a:cubicBezTo>
                  <a:pt x="287" y="20"/>
                  <a:pt x="287" y="20"/>
                  <a:pt x="287" y="20"/>
                </a:cubicBezTo>
                <a:cubicBezTo>
                  <a:pt x="287" y="21"/>
                  <a:pt x="287" y="21"/>
                  <a:pt x="287" y="22"/>
                </a:cubicBezTo>
                <a:cubicBezTo>
                  <a:pt x="288" y="22"/>
                  <a:pt x="288" y="21"/>
                  <a:pt x="289" y="21"/>
                </a:cubicBezTo>
                <a:cubicBezTo>
                  <a:pt x="289" y="20"/>
                  <a:pt x="288" y="20"/>
                  <a:pt x="288" y="20"/>
                </a:cubicBezTo>
                <a:close/>
                <a:moveTo>
                  <a:pt x="284" y="23"/>
                </a:moveTo>
                <a:cubicBezTo>
                  <a:pt x="284" y="23"/>
                  <a:pt x="284" y="23"/>
                  <a:pt x="284" y="22"/>
                </a:cubicBezTo>
                <a:cubicBezTo>
                  <a:pt x="285" y="23"/>
                  <a:pt x="286" y="20"/>
                  <a:pt x="284" y="20"/>
                </a:cubicBezTo>
                <a:cubicBezTo>
                  <a:pt x="283" y="21"/>
                  <a:pt x="282" y="24"/>
                  <a:pt x="284" y="23"/>
                </a:cubicBezTo>
                <a:close/>
                <a:moveTo>
                  <a:pt x="282" y="35"/>
                </a:moveTo>
                <a:cubicBezTo>
                  <a:pt x="284" y="35"/>
                  <a:pt x="280" y="36"/>
                  <a:pt x="282" y="37"/>
                </a:cubicBezTo>
                <a:cubicBezTo>
                  <a:pt x="279" y="37"/>
                  <a:pt x="279" y="39"/>
                  <a:pt x="277" y="39"/>
                </a:cubicBezTo>
                <a:cubicBezTo>
                  <a:pt x="277" y="41"/>
                  <a:pt x="277" y="41"/>
                  <a:pt x="277" y="41"/>
                </a:cubicBezTo>
                <a:cubicBezTo>
                  <a:pt x="276" y="41"/>
                  <a:pt x="274" y="42"/>
                  <a:pt x="273" y="44"/>
                </a:cubicBezTo>
                <a:cubicBezTo>
                  <a:pt x="269" y="48"/>
                  <a:pt x="266" y="51"/>
                  <a:pt x="263" y="53"/>
                </a:cubicBezTo>
                <a:cubicBezTo>
                  <a:pt x="261" y="56"/>
                  <a:pt x="258" y="62"/>
                  <a:pt x="254" y="60"/>
                </a:cubicBezTo>
                <a:cubicBezTo>
                  <a:pt x="256" y="62"/>
                  <a:pt x="251" y="64"/>
                  <a:pt x="252" y="66"/>
                </a:cubicBezTo>
                <a:cubicBezTo>
                  <a:pt x="253" y="66"/>
                  <a:pt x="253" y="64"/>
                  <a:pt x="254" y="64"/>
                </a:cubicBezTo>
                <a:cubicBezTo>
                  <a:pt x="254" y="65"/>
                  <a:pt x="252" y="66"/>
                  <a:pt x="254" y="67"/>
                </a:cubicBezTo>
                <a:cubicBezTo>
                  <a:pt x="254" y="66"/>
                  <a:pt x="254" y="67"/>
                  <a:pt x="254" y="67"/>
                </a:cubicBezTo>
                <a:cubicBezTo>
                  <a:pt x="253" y="65"/>
                  <a:pt x="255" y="65"/>
                  <a:pt x="256" y="65"/>
                </a:cubicBezTo>
                <a:cubicBezTo>
                  <a:pt x="255" y="64"/>
                  <a:pt x="257" y="65"/>
                  <a:pt x="256" y="63"/>
                </a:cubicBezTo>
                <a:cubicBezTo>
                  <a:pt x="258" y="63"/>
                  <a:pt x="258" y="61"/>
                  <a:pt x="259" y="60"/>
                </a:cubicBezTo>
                <a:cubicBezTo>
                  <a:pt x="260" y="60"/>
                  <a:pt x="260" y="62"/>
                  <a:pt x="261" y="61"/>
                </a:cubicBezTo>
                <a:cubicBezTo>
                  <a:pt x="259" y="59"/>
                  <a:pt x="263" y="58"/>
                  <a:pt x="263" y="56"/>
                </a:cubicBezTo>
                <a:cubicBezTo>
                  <a:pt x="264" y="56"/>
                  <a:pt x="264" y="58"/>
                  <a:pt x="265" y="57"/>
                </a:cubicBezTo>
                <a:cubicBezTo>
                  <a:pt x="263" y="56"/>
                  <a:pt x="266" y="53"/>
                  <a:pt x="268" y="53"/>
                </a:cubicBezTo>
                <a:cubicBezTo>
                  <a:pt x="268" y="51"/>
                  <a:pt x="270" y="49"/>
                  <a:pt x="272" y="50"/>
                </a:cubicBezTo>
                <a:cubicBezTo>
                  <a:pt x="272" y="49"/>
                  <a:pt x="272" y="49"/>
                  <a:pt x="272" y="48"/>
                </a:cubicBezTo>
                <a:cubicBezTo>
                  <a:pt x="276" y="45"/>
                  <a:pt x="279" y="40"/>
                  <a:pt x="283" y="39"/>
                </a:cubicBezTo>
                <a:cubicBezTo>
                  <a:pt x="283" y="40"/>
                  <a:pt x="284" y="41"/>
                  <a:pt x="284" y="40"/>
                </a:cubicBezTo>
                <a:cubicBezTo>
                  <a:pt x="283" y="40"/>
                  <a:pt x="284" y="39"/>
                  <a:pt x="285" y="39"/>
                </a:cubicBezTo>
                <a:cubicBezTo>
                  <a:pt x="285" y="38"/>
                  <a:pt x="284" y="37"/>
                  <a:pt x="284" y="37"/>
                </a:cubicBezTo>
                <a:cubicBezTo>
                  <a:pt x="285" y="37"/>
                  <a:pt x="286" y="36"/>
                  <a:pt x="285" y="36"/>
                </a:cubicBezTo>
                <a:cubicBezTo>
                  <a:pt x="287" y="35"/>
                  <a:pt x="290" y="34"/>
                  <a:pt x="288" y="33"/>
                </a:cubicBezTo>
                <a:cubicBezTo>
                  <a:pt x="289" y="32"/>
                  <a:pt x="291" y="33"/>
                  <a:pt x="292" y="31"/>
                </a:cubicBezTo>
                <a:cubicBezTo>
                  <a:pt x="291" y="31"/>
                  <a:pt x="290" y="31"/>
                  <a:pt x="290" y="31"/>
                </a:cubicBezTo>
                <a:cubicBezTo>
                  <a:pt x="291" y="30"/>
                  <a:pt x="294" y="29"/>
                  <a:pt x="294" y="29"/>
                </a:cubicBezTo>
                <a:cubicBezTo>
                  <a:pt x="294" y="29"/>
                  <a:pt x="294" y="29"/>
                  <a:pt x="294" y="28"/>
                </a:cubicBezTo>
                <a:cubicBezTo>
                  <a:pt x="294" y="29"/>
                  <a:pt x="296" y="29"/>
                  <a:pt x="296" y="28"/>
                </a:cubicBezTo>
                <a:cubicBezTo>
                  <a:pt x="295" y="29"/>
                  <a:pt x="294" y="27"/>
                  <a:pt x="295" y="27"/>
                </a:cubicBezTo>
                <a:cubicBezTo>
                  <a:pt x="297" y="28"/>
                  <a:pt x="298" y="23"/>
                  <a:pt x="300" y="26"/>
                </a:cubicBezTo>
                <a:cubicBezTo>
                  <a:pt x="300" y="25"/>
                  <a:pt x="300" y="24"/>
                  <a:pt x="301" y="23"/>
                </a:cubicBezTo>
                <a:cubicBezTo>
                  <a:pt x="299" y="24"/>
                  <a:pt x="299" y="24"/>
                  <a:pt x="299" y="22"/>
                </a:cubicBezTo>
                <a:cubicBezTo>
                  <a:pt x="300" y="23"/>
                  <a:pt x="302" y="22"/>
                  <a:pt x="303" y="22"/>
                </a:cubicBezTo>
                <a:cubicBezTo>
                  <a:pt x="303" y="21"/>
                  <a:pt x="304" y="21"/>
                  <a:pt x="304" y="20"/>
                </a:cubicBezTo>
                <a:cubicBezTo>
                  <a:pt x="300" y="22"/>
                  <a:pt x="298" y="19"/>
                  <a:pt x="298" y="21"/>
                </a:cubicBezTo>
                <a:cubicBezTo>
                  <a:pt x="297" y="20"/>
                  <a:pt x="295" y="21"/>
                  <a:pt x="295" y="20"/>
                </a:cubicBezTo>
                <a:cubicBezTo>
                  <a:pt x="294" y="21"/>
                  <a:pt x="292" y="21"/>
                  <a:pt x="291" y="23"/>
                </a:cubicBezTo>
                <a:cubicBezTo>
                  <a:pt x="292" y="23"/>
                  <a:pt x="293" y="22"/>
                  <a:pt x="293" y="22"/>
                </a:cubicBezTo>
                <a:cubicBezTo>
                  <a:pt x="293" y="23"/>
                  <a:pt x="294" y="23"/>
                  <a:pt x="294" y="24"/>
                </a:cubicBezTo>
                <a:cubicBezTo>
                  <a:pt x="292" y="25"/>
                  <a:pt x="291" y="25"/>
                  <a:pt x="289" y="24"/>
                </a:cubicBezTo>
                <a:cubicBezTo>
                  <a:pt x="288" y="26"/>
                  <a:pt x="286" y="27"/>
                  <a:pt x="285" y="27"/>
                </a:cubicBezTo>
                <a:cubicBezTo>
                  <a:pt x="287" y="28"/>
                  <a:pt x="283" y="29"/>
                  <a:pt x="284" y="30"/>
                </a:cubicBezTo>
                <a:cubicBezTo>
                  <a:pt x="285" y="29"/>
                  <a:pt x="285" y="30"/>
                  <a:pt x="286" y="30"/>
                </a:cubicBezTo>
                <a:cubicBezTo>
                  <a:pt x="287" y="28"/>
                  <a:pt x="288" y="27"/>
                  <a:pt x="289" y="26"/>
                </a:cubicBezTo>
                <a:cubicBezTo>
                  <a:pt x="291" y="27"/>
                  <a:pt x="292" y="25"/>
                  <a:pt x="293" y="26"/>
                </a:cubicBezTo>
                <a:cubicBezTo>
                  <a:pt x="290" y="26"/>
                  <a:pt x="290" y="29"/>
                  <a:pt x="288" y="29"/>
                </a:cubicBezTo>
                <a:cubicBezTo>
                  <a:pt x="289" y="29"/>
                  <a:pt x="289" y="28"/>
                  <a:pt x="288" y="28"/>
                </a:cubicBezTo>
                <a:cubicBezTo>
                  <a:pt x="288" y="29"/>
                  <a:pt x="286" y="29"/>
                  <a:pt x="287" y="30"/>
                </a:cubicBezTo>
                <a:cubicBezTo>
                  <a:pt x="287" y="30"/>
                  <a:pt x="288" y="30"/>
                  <a:pt x="288" y="30"/>
                </a:cubicBezTo>
                <a:cubicBezTo>
                  <a:pt x="286" y="32"/>
                  <a:pt x="285" y="33"/>
                  <a:pt x="285" y="35"/>
                </a:cubicBezTo>
                <a:cubicBezTo>
                  <a:pt x="284" y="33"/>
                  <a:pt x="285" y="36"/>
                  <a:pt x="283" y="36"/>
                </a:cubicBezTo>
                <a:cubicBezTo>
                  <a:pt x="284" y="35"/>
                  <a:pt x="282" y="34"/>
                  <a:pt x="282" y="35"/>
                </a:cubicBezTo>
                <a:close/>
                <a:moveTo>
                  <a:pt x="255" y="71"/>
                </a:moveTo>
                <a:cubicBezTo>
                  <a:pt x="255" y="71"/>
                  <a:pt x="256" y="71"/>
                  <a:pt x="256" y="70"/>
                </a:cubicBezTo>
                <a:cubicBezTo>
                  <a:pt x="254" y="71"/>
                  <a:pt x="251" y="73"/>
                  <a:pt x="251" y="75"/>
                </a:cubicBezTo>
                <a:cubicBezTo>
                  <a:pt x="248" y="76"/>
                  <a:pt x="245" y="82"/>
                  <a:pt x="242" y="84"/>
                </a:cubicBezTo>
                <a:cubicBezTo>
                  <a:pt x="241" y="84"/>
                  <a:pt x="241" y="84"/>
                  <a:pt x="242" y="85"/>
                </a:cubicBezTo>
                <a:cubicBezTo>
                  <a:pt x="242" y="86"/>
                  <a:pt x="238" y="85"/>
                  <a:pt x="240" y="86"/>
                </a:cubicBezTo>
                <a:cubicBezTo>
                  <a:pt x="240" y="86"/>
                  <a:pt x="241" y="86"/>
                  <a:pt x="241" y="86"/>
                </a:cubicBezTo>
                <a:cubicBezTo>
                  <a:pt x="240" y="87"/>
                  <a:pt x="239" y="89"/>
                  <a:pt x="238" y="87"/>
                </a:cubicBezTo>
                <a:cubicBezTo>
                  <a:pt x="237" y="88"/>
                  <a:pt x="238" y="89"/>
                  <a:pt x="238" y="90"/>
                </a:cubicBezTo>
                <a:cubicBezTo>
                  <a:pt x="235" y="91"/>
                  <a:pt x="235" y="95"/>
                  <a:pt x="232" y="95"/>
                </a:cubicBezTo>
                <a:cubicBezTo>
                  <a:pt x="233" y="95"/>
                  <a:pt x="233" y="95"/>
                  <a:pt x="233" y="96"/>
                </a:cubicBezTo>
                <a:cubicBezTo>
                  <a:pt x="232" y="96"/>
                  <a:pt x="231" y="98"/>
                  <a:pt x="231" y="97"/>
                </a:cubicBezTo>
                <a:cubicBezTo>
                  <a:pt x="231" y="94"/>
                  <a:pt x="234" y="94"/>
                  <a:pt x="234" y="91"/>
                </a:cubicBezTo>
                <a:cubicBezTo>
                  <a:pt x="232" y="91"/>
                  <a:pt x="234" y="92"/>
                  <a:pt x="233" y="92"/>
                </a:cubicBezTo>
                <a:cubicBezTo>
                  <a:pt x="232" y="92"/>
                  <a:pt x="232" y="92"/>
                  <a:pt x="232" y="92"/>
                </a:cubicBezTo>
                <a:cubicBezTo>
                  <a:pt x="230" y="96"/>
                  <a:pt x="227" y="99"/>
                  <a:pt x="223" y="103"/>
                </a:cubicBezTo>
                <a:cubicBezTo>
                  <a:pt x="216" y="111"/>
                  <a:pt x="208" y="123"/>
                  <a:pt x="201" y="130"/>
                </a:cubicBezTo>
                <a:cubicBezTo>
                  <a:pt x="201" y="131"/>
                  <a:pt x="199" y="130"/>
                  <a:pt x="201" y="132"/>
                </a:cubicBezTo>
                <a:cubicBezTo>
                  <a:pt x="196" y="136"/>
                  <a:pt x="194" y="141"/>
                  <a:pt x="191" y="146"/>
                </a:cubicBezTo>
                <a:cubicBezTo>
                  <a:pt x="193" y="145"/>
                  <a:pt x="193" y="146"/>
                  <a:pt x="194" y="146"/>
                </a:cubicBezTo>
                <a:cubicBezTo>
                  <a:pt x="194" y="144"/>
                  <a:pt x="193" y="142"/>
                  <a:pt x="196" y="143"/>
                </a:cubicBezTo>
                <a:cubicBezTo>
                  <a:pt x="195" y="139"/>
                  <a:pt x="199" y="138"/>
                  <a:pt x="201" y="136"/>
                </a:cubicBezTo>
                <a:cubicBezTo>
                  <a:pt x="201" y="136"/>
                  <a:pt x="200" y="136"/>
                  <a:pt x="200" y="135"/>
                </a:cubicBezTo>
                <a:cubicBezTo>
                  <a:pt x="200" y="135"/>
                  <a:pt x="207" y="129"/>
                  <a:pt x="205" y="129"/>
                </a:cubicBezTo>
                <a:cubicBezTo>
                  <a:pt x="208" y="127"/>
                  <a:pt x="214" y="119"/>
                  <a:pt x="217" y="115"/>
                </a:cubicBezTo>
                <a:cubicBezTo>
                  <a:pt x="217" y="116"/>
                  <a:pt x="218" y="117"/>
                  <a:pt x="219" y="116"/>
                </a:cubicBezTo>
                <a:cubicBezTo>
                  <a:pt x="218" y="115"/>
                  <a:pt x="217" y="114"/>
                  <a:pt x="217" y="114"/>
                </a:cubicBezTo>
                <a:cubicBezTo>
                  <a:pt x="218" y="113"/>
                  <a:pt x="218" y="115"/>
                  <a:pt x="218" y="115"/>
                </a:cubicBezTo>
                <a:cubicBezTo>
                  <a:pt x="217" y="112"/>
                  <a:pt x="220" y="113"/>
                  <a:pt x="221" y="112"/>
                </a:cubicBezTo>
                <a:cubicBezTo>
                  <a:pt x="220" y="110"/>
                  <a:pt x="219" y="114"/>
                  <a:pt x="218" y="111"/>
                </a:cubicBezTo>
                <a:cubicBezTo>
                  <a:pt x="220" y="110"/>
                  <a:pt x="223" y="109"/>
                  <a:pt x="226" y="108"/>
                </a:cubicBezTo>
                <a:cubicBezTo>
                  <a:pt x="226" y="107"/>
                  <a:pt x="227" y="105"/>
                  <a:pt x="227" y="106"/>
                </a:cubicBezTo>
                <a:cubicBezTo>
                  <a:pt x="228" y="105"/>
                  <a:pt x="227" y="105"/>
                  <a:pt x="227" y="104"/>
                </a:cubicBezTo>
                <a:cubicBezTo>
                  <a:pt x="228" y="105"/>
                  <a:pt x="231" y="102"/>
                  <a:pt x="229" y="102"/>
                </a:cubicBezTo>
                <a:cubicBezTo>
                  <a:pt x="233" y="98"/>
                  <a:pt x="235" y="95"/>
                  <a:pt x="239" y="93"/>
                </a:cubicBezTo>
                <a:cubicBezTo>
                  <a:pt x="239" y="93"/>
                  <a:pt x="238" y="92"/>
                  <a:pt x="238" y="91"/>
                </a:cubicBezTo>
                <a:cubicBezTo>
                  <a:pt x="239" y="90"/>
                  <a:pt x="239" y="91"/>
                  <a:pt x="241" y="91"/>
                </a:cubicBezTo>
                <a:cubicBezTo>
                  <a:pt x="241" y="90"/>
                  <a:pt x="240" y="90"/>
                  <a:pt x="240" y="90"/>
                </a:cubicBezTo>
                <a:cubicBezTo>
                  <a:pt x="241" y="88"/>
                  <a:pt x="243" y="88"/>
                  <a:pt x="244" y="87"/>
                </a:cubicBezTo>
                <a:cubicBezTo>
                  <a:pt x="243" y="87"/>
                  <a:pt x="243" y="87"/>
                  <a:pt x="242" y="86"/>
                </a:cubicBezTo>
                <a:cubicBezTo>
                  <a:pt x="244" y="84"/>
                  <a:pt x="246" y="83"/>
                  <a:pt x="247" y="82"/>
                </a:cubicBezTo>
                <a:cubicBezTo>
                  <a:pt x="246" y="83"/>
                  <a:pt x="246" y="81"/>
                  <a:pt x="247" y="81"/>
                </a:cubicBezTo>
                <a:cubicBezTo>
                  <a:pt x="248" y="82"/>
                  <a:pt x="247" y="82"/>
                  <a:pt x="248" y="80"/>
                </a:cubicBezTo>
                <a:cubicBezTo>
                  <a:pt x="252" y="77"/>
                  <a:pt x="252" y="74"/>
                  <a:pt x="256" y="72"/>
                </a:cubicBezTo>
                <a:cubicBezTo>
                  <a:pt x="255" y="72"/>
                  <a:pt x="255" y="71"/>
                  <a:pt x="255" y="71"/>
                </a:cubicBezTo>
                <a:close/>
                <a:moveTo>
                  <a:pt x="244" y="92"/>
                </a:moveTo>
                <a:cubicBezTo>
                  <a:pt x="243" y="93"/>
                  <a:pt x="241" y="94"/>
                  <a:pt x="240" y="96"/>
                </a:cubicBezTo>
                <a:cubicBezTo>
                  <a:pt x="242" y="96"/>
                  <a:pt x="242" y="96"/>
                  <a:pt x="244" y="95"/>
                </a:cubicBezTo>
                <a:cubicBezTo>
                  <a:pt x="244" y="94"/>
                  <a:pt x="247" y="91"/>
                  <a:pt x="247" y="89"/>
                </a:cubicBezTo>
                <a:cubicBezTo>
                  <a:pt x="245" y="89"/>
                  <a:pt x="246" y="91"/>
                  <a:pt x="244" y="91"/>
                </a:cubicBezTo>
                <a:cubicBezTo>
                  <a:pt x="243" y="89"/>
                  <a:pt x="247" y="88"/>
                  <a:pt x="245" y="87"/>
                </a:cubicBezTo>
                <a:cubicBezTo>
                  <a:pt x="245" y="89"/>
                  <a:pt x="242" y="91"/>
                  <a:pt x="243" y="92"/>
                </a:cubicBezTo>
                <a:cubicBezTo>
                  <a:pt x="243" y="91"/>
                  <a:pt x="244" y="91"/>
                  <a:pt x="244" y="92"/>
                </a:cubicBezTo>
                <a:close/>
                <a:moveTo>
                  <a:pt x="217" y="119"/>
                </a:moveTo>
                <a:cubicBezTo>
                  <a:pt x="216" y="119"/>
                  <a:pt x="216" y="118"/>
                  <a:pt x="215" y="118"/>
                </a:cubicBezTo>
                <a:cubicBezTo>
                  <a:pt x="215" y="120"/>
                  <a:pt x="214" y="122"/>
                  <a:pt x="215" y="120"/>
                </a:cubicBezTo>
                <a:cubicBezTo>
                  <a:pt x="216" y="123"/>
                  <a:pt x="212" y="121"/>
                  <a:pt x="214" y="124"/>
                </a:cubicBezTo>
                <a:cubicBezTo>
                  <a:pt x="212" y="123"/>
                  <a:pt x="211" y="124"/>
                  <a:pt x="212" y="126"/>
                </a:cubicBezTo>
                <a:cubicBezTo>
                  <a:pt x="211" y="126"/>
                  <a:pt x="211" y="127"/>
                  <a:pt x="210" y="127"/>
                </a:cubicBezTo>
                <a:cubicBezTo>
                  <a:pt x="210" y="127"/>
                  <a:pt x="211" y="127"/>
                  <a:pt x="211" y="127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3" y="125"/>
                  <a:pt x="214" y="123"/>
                  <a:pt x="217" y="121"/>
                </a:cubicBezTo>
                <a:cubicBezTo>
                  <a:pt x="216" y="119"/>
                  <a:pt x="217" y="120"/>
                  <a:pt x="217" y="119"/>
                </a:cubicBezTo>
                <a:close/>
                <a:moveTo>
                  <a:pt x="208" y="131"/>
                </a:moveTo>
                <a:cubicBezTo>
                  <a:pt x="210" y="130"/>
                  <a:pt x="209" y="130"/>
                  <a:pt x="211" y="128"/>
                </a:cubicBezTo>
                <a:cubicBezTo>
                  <a:pt x="210" y="128"/>
                  <a:pt x="210" y="126"/>
                  <a:pt x="209" y="128"/>
                </a:cubicBezTo>
                <a:cubicBezTo>
                  <a:pt x="210" y="128"/>
                  <a:pt x="209" y="129"/>
                  <a:pt x="208" y="128"/>
                </a:cubicBezTo>
                <a:cubicBezTo>
                  <a:pt x="208" y="130"/>
                  <a:pt x="206" y="132"/>
                  <a:pt x="208" y="131"/>
                </a:cubicBezTo>
                <a:cubicBezTo>
                  <a:pt x="208" y="131"/>
                  <a:pt x="208" y="131"/>
                  <a:pt x="208" y="131"/>
                </a:cubicBezTo>
                <a:close/>
                <a:moveTo>
                  <a:pt x="203" y="137"/>
                </a:moveTo>
                <a:cubicBezTo>
                  <a:pt x="204" y="136"/>
                  <a:pt x="204" y="135"/>
                  <a:pt x="206" y="135"/>
                </a:cubicBezTo>
                <a:cubicBezTo>
                  <a:pt x="206" y="133"/>
                  <a:pt x="206" y="133"/>
                  <a:pt x="207" y="132"/>
                </a:cubicBezTo>
                <a:cubicBezTo>
                  <a:pt x="206" y="130"/>
                  <a:pt x="206" y="134"/>
                  <a:pt x="204" y="132"/>
                </a:cubicBezTo>
                <a:cubicBezTo>
                  <a:pt x="205" y="134"/>
                  <a:pt x="202" y="136"/>
                  <a:pt x="203" y="137"/>
                </a:cubicBezTo>
                <a:close/>
                <a:moveTo>
                  <a:pt x="190" y="144"/>
                </a:moveTo>
                <a:cubicBezTo>
                  <a:pt x="190" y="142"/>
                  <a:pt x="190" y="142"/>
                  <a:pt x="190" y="142"/>
                </a:cubicBezTo>
                <a:cubicBezTo>
                  <a:pt x="192" y="142"/>
                  <a:pt x="192" y="142"/>
                  <a:pt x="191" y="141"/>
                </a:cubicBezTo>
                <a:cubicBezTo>
                  <a:pt x="192" y="140"/>
                  <a:pt x="193" y="142"/>
                  <a:pt x="193" y="141"/>
                </a:cubicBezTo>
                <a:cubicBezTo>
                  <a:pt x="192" y="141"/>
                  <a:pt x="192" y="140"/>
                  <a:pt x="192" y="139"/>
                </a:cubicBezTo>
                <a:cubicBezTo>
                  <a:pt x="193" y="138"/>
                  <a:pt x="195" y="136"/>
                  <a:pt x="196" y="135"/>
                </a:cubicBezTo>
                <a:cubicBezTo>
                  <a:pt x="195" y="135"/>
                  <a:pt x="195" y="135"/>
                  <a:pt x="195" y="134"/>
                </a:cubicBezTo>
                <a:cubicBezTo>
                  <a:pt x="198" y="133"/>
                  <a:pt x="198" y="129"/>
                  <a:pt x="201" y="128"/>
                </a:cubicBezTo>
                <a:cubicBezTo>
                  <a:pt x="201" y="128"/>
                  <a:pt x="200" y="128"/>
                  <a:pt x="201" y="127"/>
                </a:cubicBezTo>
                <a:cubicBezTo>
                  <a:pt x="203" y="127"/>
                  <a:pt x="205" y="122"/>
                  <a:pt x="207" y="120"/>
                </a:cubicBezTo>
                <a:cubicBezTo>
                  <a:pt x="205" y="120"/>
                  <a:pt x="206" y="119"/>
                  <a:pt x="205" y="119"/>
                </a:cubicBezTo>
                <a:cubicBezTo>
                  <a:pt x="205" y="120"/>
                  <a:pt x="205" y="120"/>
                  <a:pt x="205" y="121"/>
                </a:cubicBezTo>
                <a:cubicBezTo>
                  <a:pt x="204" y="120"/>
                  <a:pt x="204" y="121"/>
                  <a:pt x="202" y="121"/>
                </a:cubicBezTo>
                <a:cubicBezTo>
                  <a:pt x="203" y="122"/>
                  <a:pt x="200" y="122"/>
                  <a:pt x="202" y="123"/>
                </a:cubicBezTo>
                <a:cubicBezTo>
                  <a:pt x="202" y="122"/>
                  <a:pt x="204" y="121"/>
                  <a:pt x="204" y="122"/>
                </a:cubicBezTo>
                <a:cubicBezTo>
                  <a:pt x="203" y="122"/>
                  <a:pt x="203" y="124"/>
                  <a:pt x="201" y="123"/>
                </a:cubicBezTo>
                <a:cubicBezTo>
                  <a:pt x="203" y="126"/>
                  <a:pt x="198" y="125"/>
                  <a:pt x="198" y="126"/>
                </a:cubicBezTo>
                <a:cubicBezTo>
                  <a:pt x="198" y="126"/>
                  <a:pt x="197" y="126"/>
                  <a:pt x="198" y="128"/>
                </a:cubicBezTo>
                <a:cubicBezTo>
                  <a:pt x="197" y="127"/>
                  <a:pt x="197" y="129"/>
                  <a:pt x="197" y="130"/>
                </a:cubicBezTo>
                <a:cubicBezTo>
                  <a:pt x="196" y="131"/>
                  <a:pt x="196" y="129"/>
                  <a:pt x="195" y="130"/>
                </a:cubicBezTo>
                <a:cubicBezTo>
                  <a:pt x="194" y="131"/>
                  <a:pt x="193" y="132"/>
                  <a:pt x="192" y="133"/>
                </a:cubicBezTo>
                <a:cubicBezTo>
                  <a:pt x="193" y="133"/>
                  <a:pt x="192" y="134"/>
                  <a:pt x="194" y="134"/>
                </a:cubicBezTo>
                <a:cubicBezTo>
                  <a:pt x="194" y="132"/>
                  <a:pt x="194" y="132"/>
                  <a:pt x="195" y="132"/>
                </a:cubicBezTo>
                <a:cubicBezTo>
                  <a:pt x="197" y="133"/>
                  <a:pt x="191" y="136"/>
                  <a:pt x="193" y="134"/>
                </a:cubicBezTo>
                <a:cubicBezTo>
                  <a:pt x="192" y="134"/>
                  <a:pt x="192" y="134"/>
                  <a:pt x="192" y="134"/>
                </a:cubicBezTo>
                <a:cubicBezTo>
                  <a:pt x="192" y="134"/>
                  <a:pt x="192" y="133"/>
                  <a:pt x="192" y="134"/>
                </a:cubicBezTo>
                <a:cubicBezTo>
                  <a:pt x="191" y="135"/>
                  <a:pt x="190" y="137"/>
                  <a:pt x="189" y="138"/>
                </a:cubicBezTo>
                <a:cubicBezTo>
                  <a:pt x="190" y="139"/>
                  <a:pt x="190" y="137"/>
                  <a:pt x="191" y="138"/>
                </a:cubicBezTo>
                <a:cubicBezTo>
                  <a:pt x="190" y="140"/>
                  <a:pt x="189" y="139"/>
                  <a:pt x="188" y="139"/>
                </a:cubicBezTo>
                <a:cubicBezTo>
                  <a:pt x="189" y="140"/>
                  <a:pt x="189" y="145"/>
                  <a:pt x="190" y="144"/>
                </a:cubicBezTo>
                <a:cubicBezTo>
                  <a:pt x="190" y="144"/>
                  <a:pt x="190" y="143"/>
                  <a:pt x="190" y="143"/>
                </a:cubicBezTo>
                <a:cubicBezTo>
                  <a:pt x="190" y="143"/>
                  <a:pt x="190" y="144"/>
                  <a:pt x="190" y="144"/>
                </a:cubicBezTo>
                <a:cubicBezTo>
                  <a:pt x="190" y="144"/>
                  <a:pt x="190" y="144"/>
                  <a:pt x="190" y="144"/>
                </a:cubicBezTo>
                <a:close/>
                <a:moveTo>
                  <a:pt x="214" y="108"/>
                </a:moveTo>
                <a:cubicBezTo>
                  <a:pt x="213" y="108"/>
                  <a:pt x="213" y="107"/>
                  <a:pt x="212" y="107"/>
                </a:cubicBezTo>
                <a:cubicBezTo>
                  <a:pt x="211" y="110"/>
                  <a:pt x="210" y="108"/>
                  <a:pt x="210" y="111"/>
                </a:cubicBezTo>
                <a:cubicBezTo>
                  <a:pt x="212" y="110"/>
                  <a:pt x="211" y="108"/>
                  <a:pt x="214" y="108"/>
                </a:cubicBezTo>
                <a:close/>
                <a:moveTo>
                  <a:pt x="218" y="101"/>
                </a:moveTo>
                <a:cubicBezTo>
                  <a:pt x="218" y="101"/>
                  <a:pt x="218" y="99"/>
                  <a:pt x="218" y="100"/>
                </a:cubicBezTo>
                <a:cubicBezTo>
                  <a:pt x="217" y="101"/>
                  <a:pt x="217" y="102"/>
                  <a:pt x="216" y="102"/>
                </a:cubicBezTo>
                <a:cubicBezTo>
                  <a:pt x="216" y="103"/>
                  <a:pt x="217" y="103"/>
                  <a:pt x="216" y="104"/>
                </a:cubicBezTo>
                <a:cubicBezTo>
                  <a:pt x="218" y="105"/>
                  <a:pt x="219" y="103"/>
                  <a:pt x="218" y="103"/>
                </a:cubicBezTo>
                <a:cubicBezTo>
                  <a:pt x="218" y="103"/>
                  <a:pt x="218" y="103"/>
                  <a:pt x="217" y="103"/>
                </a:cubicBezTo>
                <a:cubicBezTo>
                  <a:pt x="217" y="103"/>
                  <a:pt x="217" y="103"/>
                  <a:pt x="217" y="102"/>
                </a:cubicBezTo>
                <a:cubicBezTo>
                  <a:pt x="219" y="102"/>
                  <a:pt x="219" y="102"/>
                  <a:pt x="219" y="102"/>
                </a:cubicBezTo>
                <a:cubicBezTo>
                  <a:pt x="219" y="101"/>
                  <a:pt x="218" y="101"/>
                  <a:pt x="218" y="101"/>
                </a:cubicBezTo>
                <a:close/>
                <a:moveTo>
                  <a:pt x="218" y="99"/>
                </a:moveTo>
                <a:cubicBezTo>
                  <a:pt x="219" y="100"/>
                  <a:pt x="219" y="100"/>
                  <a:pt x="219" y="101"/>
                </a:cubicBezTo>
                <a:cubicBezTo>
                  <a:pt x="221" y="100"/>
                  <a:pt x="221" y="102"/>
                  <a:pt x="222" y="101"/>
                </a:cubicBezTo>
                <a:cubicBezTo>
                  <a:pt x="221" y="101"/>
                  <a:pt x="223" y="97"/>
                  <a:pt x="224" y="98"/>
                </a:cubicBezTo>
                <a:cubicBezTo>
                  <a:pt x="223" y="96"/>
                  <a:pt x="228" y="96"/>
                  <a:pt x="225" y="95"/>
                </a:cubicBezTo>
                <a:cubicBezTo>
                  <a:pt x="225" y="95"/>
                  <a:pt x="225" y="96"/>
                  <a:pt x="225" y="95"/>
                </a:cubicBezTo>
                <a:cubicBezTo>
                  <a:pt x="230" y="90"/>
                  <a:pt x="236" y="83"/>
                  <a:pt x="240" y="79"/>
                </a:cubicBezTo>
                <a:cubicBezTo>
                  <a:pt x="240" y="79"/>
                  <a:pt x="239" y="79"/>
                  <a:pt x="239" y="79"/>
                </a:cubicBezTo>
                <a:cubicBezTo>
                  <a:pt x="242" y="79"/>
                  <a:pt x="242" y="77"/>
                  <a:pt x="243" y="77"/>
                </a:cubicBezTo>
                <a:cubicBezTo>
                  <a:pt x="243" y="77"/>
                  <a:pt x="243" y="76"/>
                  <a:pt x="243" y="75"/>
                </a:cubicBezTo>
                <a:cubicBezTo>
                  <a:pt x="246" y="74"/>
                  <a:pt x="245" y="73"/>
                  <a:pt x="247" y="70"/>
                </a:cubicBezTo>
                <a:cubicBezTo>
                  <a:pt x="246" y="71"/>
                  <a:pt x="245" y="71"/>
                  <a:pt x="244" y="72"/>
                </a:cubicBezTo>
                <a:cubicBezTo>
                  <a:pt x="243" y="74"/>
                  <a:pt x="240" y="78"/>
                  <a:pt x="237" y="78"/>
                </a:cubicBezTo>
                <a:cubicBezTo>
                  <a:pt x="237" y="81"/>
                  <a:pt x="235" y="82"/>
                  <a:pt x="233" y="83"/>
                </a:cubicBezTo>
                <a:cubicBezTo>
                  <a:pt x="233" y="83"/>
                  <a:pt x="233" y="84"/>
                  <a:pt x="234" y="84"/>
                </a:cubicBezTo>
                <a:cubicBezTo>
                  <a:pt x="231" y="84"/>
                  <a:pt x="232" y="87"/>
                  <a:pt x="229" y="87"/>
                </a:cubicBezTo>
                <a:cubicBezTo>
                  <a:pt x="230" y="88"/>
                  <a:pt x="228" y="91"/>
                  <a:pt x="227" y="89"/>
                </a:cubicBezTo>
                <a:cubicBezTo>
                  <a:pt x="227" y="91"/>
                  <a:pt x="227" y="92"/>
                  <a:pt x="226" y="92"/>
                </a:cubicBezTo>
                <a:cubicBezTo>
                  <a:pt x="226" y="90"/>
                  <a:pt x="226" y="93"/>
                  <a:pt x="225" y="92"/>
                </a:cubicBezTo>
                <a:cubicBezTo>
                  <a:pt x="225" y="91"/>
                  <a:pt x="225" y="91"/>
                  <a:pt x="224" y="91"/>
                </a:cubicBezTo>
                <a:cubicBezTo>
                  <a:pt x="224" y="93"/>
                  <a:pt x="226" y="92"/>
                  <a:pt x="226" y="93"/>
                </a:cubicBezTo>
                <a:cubicBezTo>
                  <a:pt x="225" y="94"/>
                  <a:pt x="223" y="95"/>
                  <a:pt x="222" y="95"/>
                </a:cubicBezTo>
                <a:cubicBezTo>
                  <a:pt x="223" y="95"/>
                  <a:pt x="223" y="96"/>
                  <a:pt x="223" y="96"/>
                </a:cubicBezTo>
                <a:cubicBezTo>
                  <a:pt x="222" y="97"/>
                  <a:pt x="221" y="95"/>
                  <a:pt x="220" y="97"/>
                </a:cubicBezTo>
                <a:cubicBezTo>
                  <a:pt x="221" y="97"/>
                  <a:pt x="222" y="97"/>
                  <a:pt x="222" y="97"/>
                </a:cubicBezTo>
                <a:cubicBezTo>
                  <a:pt x="220" y="97"/>
                  <a:pt x="221" y="99"/>
                  <a:pt x="220" y="99"/>
                </a:cubicBezTo>
                <a:cubicBezTo>
                  <a:pt x="220" y="98"/>
                  <a:pt x="220" y="98"/>
                  <a:pt x="220" y="97"/>
                </a:cubicBezTo>
                <a:cubicBezTo>
                  <a:pt x="220" y="98"/>
                  <a:pt x="219" y="98"/>
                  <a:pt x="219" y="98"/>
                </a:cubicBezTo>
                <a:cubicBezTo>
                  <a:pt x="219" y="99"/>
                  <a:pt x="218" y="99"/>
                  <a:pt x="218" y="99"/>
                </a:cubicBezTo>
                <a:close/>
                <a:moveTo>
                  <a:pt x="227" y="84"/>
                </a:moveTo>
                <a:cubicBezTo>
                  <a:pt x="229" y="82"/>
                  <a:pt x="230" y="84"/>
                  <a:pt x="231" y="83"/>
                </a:cubicBezTo>
                <a:cubicBezTo>
                  <a:pt x="230" y="82"/>
                  <a:pt x="233" y="83"/>
                  <a:pt x="233" y="81"/>
                </a:cubicBezTo>
                <a:cubicBezTo>
                  <a:pt x="231" y="81"/>
                  <a:pt x="229" y="82"/>
                  <a:pt x="228" y="81"/>
                </a:cubicBezTo>
                <a:cubicBezTo>
                  <a:pt x="229" y="83"/>
                  <a:pt x="227" y="82"/>
                  <a:pt x="227" y="84"/>
                </a:cubicBezTo>
                <a:close/>
                <a:moveTo>
                  <a:pt x="235" y="77"/>
                </a:moveTo>
                <a:cubicBezTo>
                  <a:pt x="235" y="77"/>
                  <a:pt x="231" y="76"/>
                  <a:pt x="233" y="78"/>
                </a:cubicBezTo>
                <a:cubicBezTo>
                  <a:pt x="232" y="77"/>
                  <a:pt x="235" y="77"/>
                  <a:pt x="235" y="78"/>
                </a:cubicBezTo>
                <a:cubicBezTo>
                  <a:pt x="234" y="78"/>
                  <a:pt x="233" y="80"/>
                  <a:pt x="234" y="80"/>
                </a:cubicBezTo>
                <a:cubicBezTo>
                  <a:pt x="237" y="77"/>
                  <a:pt x="238" y="76"/>
                  <a:pt x="239" y="74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0"/>
                  <a:pt x="244" y="71"/>
                  <a:pt x="244" y="68"/>
                </a:cubicBezTo>
                <a:cubicBezTo>
                  <a:pt x="245" y="69"/>
                  <a:pt x="246" y="65"/>
                  <a:pt x="248" y="66"/>
                </a:cubicBezTo>
                <a:cubicBezTo>
                  <a:pt x="249" y="64"/>
                  <a:pt x="247" y="65"/>
                  <a:pt x="249" y="63"/>
                </a:cubicBezTo>
                <a:cubicBezTo>
                  <a:pt x="248" y="63"/>
                  <a:pt x="249" y="62"/>
                  <a:pt x="249" y="62"/>
                </a:cubicBezTo>
                <a:cubicBezTo>
                  <a:pt x="245" y="64"/>
                  <a:pt x="244" y="68"/>
                  <a:pt x="241" y="70"/>
                </a:cubicBezTo>
                <a:cubicBezTo>
                  <a:pt x="243" y="70"/>
                  <a:pt x="238" y="72"/>
                  <a:pt x="239" y="73"/>
                </a:cubicBezTo>
                <a:cubicBezTo>
                  <a:pt x="238" y="73"/>
                  <a:pt x="238" y="72"/>
                  <a:pt x="238" y="73"/>
                </a:cubicBezTo>
                <a:cubicBezTo>
                  <a:pt x="238" y="73"/>
                  <a:pt x="237" y="76"/>
                  <a:pt x="236" y="75"/>
                </a:cubicBezTo>
                <a:cubicBezTo>
                  <a:pt x="236" y="76"/>
                  <a:pt x="237" y="77"/>
                  <a:pt x="235" y="77"/>
                </a:cubicBezTo>
                <a:close/>
                <a:moveTo>
                  <a:pt x="250" y="67"/>
                </a:moveTo>
                <a:cubicBezTo>
                  <a:pt x="248" y="67"/>
                  <a:pt x="248" y="69"/>
                  <a:pt x="247" y="68"/>
                </a:cubicBezTo>
                <a:cubicBezTo>
                  <a:pt x="247" y="69"/>
                  <a:pt x="247" y="70"/>
                  <a:pt x="248" y="70"/>
                </a:cubicBezTo>
                <a:cubicBezTo>
                  <a:pt x="248" y="69"/>
                  <a:pt x="251" y="71"/>
                  <a:pt x="254" y="68"/>
                </a:cubicBezTo>
                <a:cubicBezTo>
                  <a:pt x="252" y="68"/>
                  <a:pt x="251" y="68"/>
                  <a:pt x="251" y="69"/>
                </a:cubicBezTo>
                <a:cubicBezTo>
                  <a:pt x="251" y="66"/>
                  <a:pt x="249" y="70"/>
                  <a:pt x="250" y="67"/>
                </a:cubicBezTo>
                <a:close/>
                <a:moveTo>
                  <a:pt x="251" y="62"/>
                </a:moveTo>
                <a:cubicBezTo>
                  <a:pt x="251" y="60"/>
                  <a:pt x="252" y="61"/>
                  <a:pt x="253" y="59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3" y="59"/>
                  <a:pt x="253" y="59"/>
                  <a:pt x="253" y="58"/>
                </a:cubicBezTo>
                <a:cubicBezTo>
                  <a:pt x="251" y="58"/>
                  <a:pt x="252" y="62"/>
                  <a:pt x="250" y="60"/>
                </a:cubicBezTo>
                <a:cubicBezTo>
                  <a:pt x="249" y="62"/>
                  <a:pt x="251" y="62"/>
                  <a:pt x="251" y="62"/>
                </a:cubicBezTo>
                <a:close/>
                <a:moveTo>
                  <a:pt x="215" y="103"/>
                </a:moveTo>
                <a:cubicBezTo>
                  <a:pt x="214" y="104"/>
                  <a:pt x="215" y="104"/>
                  <a:pt x="215" y="106"/>
                </a:cubicBezTo>
                <a:cubicBezTo>
                  <a:pt x="216" y="106"/>
                  <a:pt x="216" y="106"/>
                  <a:pt x="216" y="106"/>
                </a:cubicBezTo>
                <a:cubicBezTo>
                  <a:pt x="216" y="105"/>
                  <a:pt x="215" y="104"/>
                  <a:pt x="215" y="103"/>
                </a:cubicBezTo>
                <a:close/>
                <a:moveTo>
                  <a:pt x="281" y="34"/>
                </a:moveTo>
                <a:cubicBezTo>
                  <a:pt x="280" y="34"/>
                  <a:pt x="279" y="35"/>
                  <a:pt x="278" y="37"/>
                </a:cubicBezTo>
                <a:cubicBezTo>
                  <a:pt x="279" y="36"/>
                  <a:pt x="282" y="35"/>
                  <a:pt x="281" y="34"/>
                </a:cubicBezTo>
                <a:close/>
                <a:moveTo>
                  <a:pt x="258" y="10"/>
                </a:moveTo>
                <a:cubicBezTo>
                  <a:pt x="260" y="10"/>
                  <a:pt x="258" y="8"/>
                  <a:pt x="260" y="8"/>
                </a:cubicBezTo>
                <a:cubicBezTo>
                  <a:pt x="260" y="11"/>
                  <a:pt x="263" y="7"/>
                  <a:pt x="264" y="9"/>
                </a:cubicBezTo>
                <a:cubicBezTo>
                  <a:pt x="263" y="9"/>
                  <a:pt x="262" y="9"/>
                  <a:pt x="262" y="10"/>
                </a:cubicBezTo>
                <a:cubicBezTo>
                  <a:pt x="264" y="9"/>
                  <a:pt x="266" y="9"/>
                  <a:pt x="266" y="8"/>
                </a:cubicBezTo>
                <a:cubicBezTo>
                  <a:pt x="267" y="8"/>
                  <a:pt x="267" y="9"/>
                  <a:pt x="266" y="9"/>
                </a:cubicBezTo>
                <a:cubicBezTo>
                  <a:pt x="267" y="9"/>
                  <a:pt x="268" y="8"/>
                  <a:pt x="268" y="8"/>
                </a:cubicBezTo>
                <a:cubicBezTo>
                  <a:pt x="268" y="8"/>
                  <a:pt x="278" y="7"/>
                  <a:pt x="280" y="9"/>
                </a:cubicBezTo>
                <a:cubicBezTo>
                  <a:pt x="280" y="8"/>
                  <a:pt x="282" y="9"/>
                  <a:pt x="282" y="7"/>
                </a:cubicBezTo>
                <a:cubicBezTo>
                  <a:pt x="279" y="6"/>
                  <a:pt x="276" y="8"/>
                  <a:pt x="275" y="6"/>
                </a:cubicBezTo>
                <a:cubicBezTo>
                  <a:pt x="270" y="7"/>
                  <a:pt x="266" y="7"/>
                  <a:pt x="259" y="7"/>
                </a:cubicBezTo>
                <a:cubicBezTo>
                  <a:pt x="259" y="9"/>
                  <a:pt x="258" y="8"/>
                  <a:pt x="258" y="10"/>
                </a:cubicBezTo>
                <a:close/>
                <a:moveTo>
                  <a:pt x="266" y="32"/>
                </a:moveTo>
                <a:cubicBezTo>
                  <a:pt x="266" y="31"/>
                  <a:pt x="267" y="30"/>
                  <a:pt x="265" y="30"/>
                </a:cubicBezTo>
                <a:cubicBezTo>
                  <a:pt x="265" y="31"/>
                  <a:pt x="263" y="31"/>
                  <a:pt x="263" y="32"/>
                </a:cubicBezTo>
                <a:cubicBezTo>
                  <a:pt x="265" y="31"/>
                  <a:pt x="265" y="34"/>
                  <a:pt x="267" y="32"/>
                </a:cubicBezTo>
                <a:lnTo>
                  <a:pt x="266" y="32"/>
                </a:lnTo>
                <a:close/>
                <a:moveTo>
                  <a:pt x="268" y="26"/>
                </a:moveTo>
                <a:cubicBezTo>
                  <a:pt x="268" y="23"/>
                  <a:pt x="271" y="22"/>
                  <a:pt x="273" y="21"/>
                </a:cubicBezTo>
                <a:cubicBezTo>
                  <a:pt x="271" y="21"/>
                  <a:pt x="273" y="20"/>
                  <a:pt x="273" y="20"/>
                </a:cubicBezTo>
                <a:cubicBezTo>
                  <a:pt x="271" y="20"/>
                  <a:pt x="265" y="21"/>
                  <a:pt x="265" y="20"/>
                </a:cubicBezTo>
                <a:cubicBezTo>
                  <a:pt x="263" y="20"/>
                  <a:pt x="264" y="23"/>
                  <a:pt x="262" y="23"/>
                </a:cubicBezTo>
                <a:cubicBezTo>
                  <a:pt x="262" y="23"/>
                  <a:pt x="263" y="19"/>
                  <a:pt x="262" y="21"/>
                </a:cubicBezTo>
                <a:cubicBezTo>
                  <a:pt x="258" y="24"/>
                  <a:pt x="254" y="28"/>
                  <a:pt x="250" y="33"/>
                </a:cubicBezTo>
                <a:cubicBezTo>
                  <a:pt x="248" y="31"/>
                  <a:pt x="246" y="34"/>
                  <a:pt x="245" y="34"/>
                </a:cubicBezTo>
                <a:cubicBezTo>
                  <a:pt x="245" y="33"/>
                  <a:pt x="245" y="33"/>
                  <a:pt x="244" y="33"/>
                </a:cubicBezTo>
                <a:cubicBezTo>
                  <a:pt x="244" y="36"/>
                  <a:pt x="246" y="34"/>
                  <a:pt x="246" y="36"/>
                </a:cubicBezTo>
                <a:cubicBezTo>
                  <a:pt x="245" y="39"/>
                  <a:pt x="242" y="40"/>
                  <a:pt x="241" y="43"/>
                </a:cubicBezTo>
                <a:cubicBezTo>
                  <a:pt x="240" y="42"/>
                  <a:pt x="239" y="43"/>
                  <a:pt x="239" y="41"/>
                </a:cubicBezTo>
                <a:cubicBezTo>
                  <a:pt x="241" y="41"/>
                  <a:pt x="240" y="40"/>
                  <a:pt x="242" y="40"/>
                </a:cubicBezTo>
                <a:cubicBezTo>
                  <a:pt x="242" y="40"/>
                  <a:pt x="241" y="39"/>
                  <a:pt x="241" y="39"/>
                </a:cubicBezTo>
                <a:cubicBezTo>
                  <a:pt x="243" y="38"/>
                  <a:pt x="244" y="36"/>
                  <a:pt x="245" y="36"/>
                </a:cubicBezTo>
                <a:cubicBezTo>
                  <a:pt x="245" y="33"/>
                  <a:pt x="243" y="37"/>
                  <a:pt x="242" y="37"/>
                </a:cubicBezTo>
                <a:cubicBezTo>
                  <a:pt x="239" y="39"/>
                  <a:pt x="234" y="45"/>
                  <a:pt x="231" y="47"/>
                </a:cubicBezTo>
                <a:cubicBezTo>
                  <a:pt x="230" y="48"/>
                  <a:pt x="231" y="49"/>
                  <a:pt x="229" y="48"/>
                </a:cubicBezTo>
                <a:cubicBezTo>
                  <a:pt x="229" y="49"/>
                  <a:pt x="228" y="48"/>
                  <a:pt x="229" y="50"/>
                </a:cubicBezTo>
                <a:cubicBezTo>
                  <a:pt x="227" y="49"/>
                  <a:pt x="227" y="51"/>
                  <a:pt x="225" y="52"/>
                </a:cubicBezTo>
                <a:cubicBezTo>
                  <a:pt x="225" y="49"/>
                  <a:pt x="224" y="52"/>
                  <a:pt x="226" y="52"/>
                </a:cubicBezTo>
                <a:cubicBezTo>
                  <a:pt x="226" y="52"/>
                  <a:pt x="227" y="51"/>
                  <a:pt x="227" y="51"/>
                </a:cubicBezTo>
                <a:cubicBezTo>
                  <a:pt x="225" y="54"/>
                  <a:pt x="223" y="56"/>
                  <a:pt x="220" y="59"/>
                </a:cubicBezTo>
                <a:cubicBezTo>
                  <a:pt x="220" y="58"/>
                  <a:pt x="219" y="59"/>
                  <a:pt x="219" y="58"/>
                </a:cubicBezTo>
                <a:cubicBezTo>
                  <a:pt x="219" y="58"/>
                  <a:pt x="219" y="57"/>
                  <a:pt x="220" y="57"/>
                </a:cubicBezTo>
                <a:cubicBezTo>
                  <a:pt x="220" y="58"/>
                  <a:pt x="219" y="58"/>
                  <a:pt x="220" y="58"/>
                </a:cubicBezTo>
                <a:cubicBezTo>
                  <a:pt x="221" y="58"/>
                  <a:pt x="222" y="55"/>
                  <a:pt x="221" y="55"/>
                </a:cubicBezTo>
                <a:cubicBezTo>
                  <a:pt x="220" y="57"/>
                  <a:pt x="218" y="57"/>
                  <a:pt x="217" y="59"/>
                </a:cubicBezTo>
                <a:cubicBezTo>
                  <a:pt x="219" y="59"/>
                  <a:pt x="220" y="59"/>
                  <a:pt x="220" y="60"/>
                </a:cubicBezTo>
                <a:cubicBezTo>
                  <a:pt x="218" y="60"/>
                  <a:pt x="219" y="61"/>
                  <a:pt x="217" y="62"/>
                </a:cubicBezTo>
                <a:cubicBezTo>
                  <a:pt x="218" y="61"/>
                  <a:pt x="218" y="60"/>
                  <a:pt x="216" y="60"/>
                </a:cubicBezTo>
                <a:cubicBezTo>
                  <a:pt x="216" y="60"/>
                  <a:pt x="215" y="61"/>
                  <a:pt x="215" y="62"/>
                </a:cubicBezTo>
                <a:cubicBezTo>
                  <a:pt x="216" y="62"/>
                  <a:pt x="216" y="61"/>
                  <a:pt x="217" y="61"/>
                </a:cubicBezTo>
                <a:cubicBezTo>
                  <a:pt x="216" y="63"/>
                  <a:pt x="216" y="67"/>
                  <a:pt x="213" y="67"/>
                </a:cubicBezTo>
                <a:cubicBezTo>
                  <a:pt x="213" y="67"/>
                  <a:pt x="213" y="66"/>
                  <a:pt x="214" y="66"/>
                </a:cubicBezTo>
                <a:cubicBezTo>
                  <a:pt x="214" y="65"/>
                  <a:pt x="213" y="65"/>
                  <a:pt x="213" y="64"/>
                </a:cubicBezTo>
                <a:cubicBezTo>
                  <a:pt x="214" y="64"/>
                  <a:pt x="216" y="63"/>
                  <a:pt x="216" y="63"/>
                </a:cubicBezTo>
                <a:cubicBezTo>
                  <a:pt x="214" y="64"/>
                  <a:pt x="215" y="62"/>
                  <a:pt x="214" y="62"/>
                </a:cubicBezTo>
                <a:cubicBezTo>
                  <a:pt x="212" y="65"/>
                  <a:pt x="210" y="68"/>
                  <a:pt x="206" y="69"/>
                </a:cubicBezTo>
                <a:cubicBezTo>
                  <a:pt x="208" y="71"/>
                  <a:pt x="195" y="80"/>
                  <a:pt x="198" y="81"/>
                </a:cubicBezTo>
                <a:cubicBezTo>
                  <a:pt x="196" y="82"/>
                  <a:pt x="195" y="81"/>
                  <a:pt x="194" y="83"/>
                </a:cubicBezTo>
                <a:cubicBezTo>
                  <a:pt x="194" y="83"/>
                  <a:pt x="195" y="84"/>
                  <a:pt x="195" y="84"/>
                </a:cubicBezTo>
                <a:cubicBezTo>
                  <a:pt x="194" y="85"/>
                  <a:pt x="193" y="85"/>
                  <a:pt x="192" y="85"/>
                </a:cubicBezTo>
                <a:cubicBezTo>
                  <a:pt x="192" y="86"/>
                  <a:pt x="193" y="86"/>
                  <a:pt x="193" y="86"/>
                </a:cubicBezTo>
                <a:cubicBezTo>
                  <a:pt x="192" y="88"/>
                  <a:pt x="191" y="86"/>
                  <a:pt x="190" y="88"/>
                </a:cubicBezTo>
                <a:cubicBezTo>
                  <a:pt x="190" y="88"/>
                  <a:pt x="191" y="88"/>
                  <a:pt x="191" y="88"/>
                </a:cubicBezTo>
                <a:cubicBezTo>
                  <a:pt x="190" y="88"/>
                  <a:pt x="190" y="89"/>
                  <a:pt x="189" y="89"/>
                </a:cubicBezTo>
                <a:cubicBezTo>
                  <a:pt x="189" y="90"/>
                  <a:pt x="188" y="93"/>
                  <a:pt x="186" y="92"/>
                </a:cubicBezTo>
                <a:cubicBezTo>
                  <a:pt x="186" y="93"/>
                  <a:pt x="187" y="93"/>
                  <a:pt x="187" y="93"/>
                </a:cubicBezTo>
                <a:cubicBezTo>
                  <a:pt x="186" y="96"/>
                  <a:pt x="184" y="97"/>
                  <a:pt x="182" y="98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1" y="97"/>
                  <a:pt x="181" y="97"/>
                  <a:pt x="180" y="96"/>
                </a:cubicBezTo>
                <a:cubicBezTo>
                  <a:pt x="180" y="98"/>
                  <a:pt x="180" y="98"/>
                  <a:pt x="180" y="98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8" y="100"/>
                  <a:pt x="174" y="102"/>
                  <a:pt x="173" y="107"/>
                </a:cubicBezTo>
                <a:cubicBezTo>
                  <a:pt x="174" y="105"/>
                  <a:pt x="175" y="103"/>
                  <a:pt x="177" y="105"/>
                </a:cubicBezTo>
                <a:cubicBezTo>
                  <a:pt x="174" y="105"/>
                  <a:pt x="173" y="107"/>
                  <a:pt x="172" y="109"/>
                </a:cubicBezTo>
                <a:cubicBezTo>
                  <a:pt x="173" y="108"/>
                  <a:pt x="173" y="107"/>
                  <a:pt x="171" y="107"/>
                </a:cubicBezTo>
                <a:cubicBezTo>
                  <a:pt x="171" y="108"/>
                  <a:pt x="172" y="108"/>
                  <a:pt x="172" y="108"/>
                </a:cubicBezTo>
                <a:cubicBezTo>
                  <a:pt x="170" y="109"/>
                  <a:pt x="169" y="116"/>
                  <a:pt x="166" y="112"/>
                </a:cubicBezTo>
                <a:cubicBezTo>
                  <a:pt x="165" y="114"/>
                  <a:pt x="166" y="114"/>
                  <a:pt x="167" y="116"/>
                </a:cubicBezTo>
                <a:cubicBezTo>
                  <a:pt x="165" y="115"/>
                  <a:pt x="165" y="117"/>
                  <a:pt x="165" y="117"/>
                </a:cubicBezTo>
                <a:cubicBezTo>
                  <a:pt x="164" y="117"/>
                  <a:pt x="164" y="117"/>
                  <a:pt x="164" y="116"/>
                </a:cubicBezTo>
                <a:cubicBezTo>
                  <a:pt x="166" y="116"/>
                  <a:pt x="167" y="113"/>
                  <a:pt x="164" y="114"/>
                </a:cubicBezTo>
                <a:cubicBezTo>
                  <a:pt x="164" y="117"/>
                  <a:pt x="159" y="119"/>
                  <a:pt x="158" y="122"/>
                </a:cubicBezTo>
                <a:cubicBezTo>
                  <a:pt x="158" y="121"/>
                  <a:pt x="156" y="121"/>
                  <a:pt x="156" y="122"/>
                </a:cubicBezTo>
                <a:cubicBezTo>
                  <a:pt x="159" y="122"/>
                  <a:pt x="156" y="124"/>
                  <a:pt x="155" y="125"/>
                </a:cubicBezTo>
                <a:cubicBezTo>
                  <a:pt x="155" y="125"/>
                  <a:pt x="155" y="124"/>
                  <a:pt x="154" y="124"/>
                </a:cubicBezTo>
                <a:cubicBezTo>
                  <a:pt x="156" y="126"/>
                  <a:pt x="152" y="126"/>
                  <a:pt x="154" y="127"/>
                </a:cubicBezTo>
                <a:cubicBezTo>
                  <a:pt x="153" y="127"/>
                  <a:pt x="152" y="127"/>
                  <a:pt x="152" y="128"/>
                </a:cubicBezTo>
                <a:cubicBezTo>
                  <a:pt x="154" y="128"/>
                  <a:pt x="149" y="131"/>
                  <a:pt x="150" y="130"/>
                </a:cubicBezTo>
                <a:cubicBezTo>
                  <a:pt x="151" y="131"/>
                  <a:pt x="152" y="130"/>
                  <a:pt x="153" y="130"/>
                </a:cubicBezTo>
                <a:cubicBezTo>
                  <a:pt x="152" y="132"/>
                  <a:pt x="153" y="129"/>
                  <a:pt x="154" y="131"/>
                </a:cubicBezTo>
                <a:cubicBezTo>
                  <a:pt x="153" y="132"/>
                  <a:pt x="151" y="132"/>
                  <a:pt x="150" y="134"/>
                </a:cubicBezTo>
                <a:cubicBezTo>
                  <a:pt x="150" y="133"/>
                  <a:pt x="150" y="133"/>
                  <a:pt x="150" y="133"/>
                </a:cubicBezTo>
                <a:cubicBezTo>
                  <a:pt x="150" y="131"/>
                  <a:pt x="151" y="132"/>
                  <a:pt x="151" y="132"/>
                </a:cubicBezTo>
                <a:cubicBezTo>
                  <a:pt x="150" y="130"/>
                  <a:pt x="150" y="132"/>
                  <a:pt x="148" y="132"/>
                </a:cubicBezTo>
                <a:cubicBezTo>
                  <a:pt x="148" y="134"/>
                  <a:pt x="145" y="134"/>
                  <a:pt x="145" y="136"/>
                </a:cubicBezTo>
                <a:cubicBezTo>
                  <a:pt x="147" y="137"/>
                  <a:pt x="148" y="133"/>
                  <a:pt x="150" y="134"/>
                </a:cubicBezTo>
                <a:cubicBezTo>
                  <a:pt x="148" y="134"/>
                  <a:pt x="148" y="138"/>
                  <a:pt x="146" y="138"/>
                </a:cubicBezTo>
                <a:cubicBezTo>
                  <a:pt x="145" y="137"/>
                  <a:pt x="146" y="136"/>
                  <a:pt x="145" y="136"/>
                </a:cubicBezTo>
                <a:cubicBezTo>
                  <a:pt x="145" y="139"/>
                  <a:pt x="142" y="138"/>
                  <a:pt x="142" y="140"/>
                </a:cubicBezTo>
                <a:cubicBezTo>
                  <a:pt x="145" y="141"/>
                  <a:pt x="143" y="139"/>
                  <a:pt x="145" y="138"/>
                </a:cubicBezTo>
                <a:cubicBezTo>
                  <a:pt x="145" y="139"/>
                  <a:pt x="145" y="139"/>
                  <a:pt x="145" y="139"/>
                </a:cubicBezTo>
                <a:cubicBezTo>
                  <a:pt x="144" y="140"/>
                  <a:pt x="144" y="143"/>
                  <a:pt x="141" y="143"/>
                </a:cubicBezTo>
                <a:cubicBezTo>
                  <a:pt x="141" y="143"/>
                  <a:pt x="141" y="141"/>
                  <a:pt x="141" y="141"/>
                </a:cubicBezTo>
                <a:cubicBezTo>
                  <a:pt x="140" y="142"/>
                  <a:pt x="141" y="144"/>
                  <a:pt x="139" y="144"/>
                </a:cubicBezTo>
                <a:cubicBezTo>
                  <a:pt x="139" y="145"/>
                  <a:pt x="140" y="146"/>
                  <a:pt x="140" y="146"/>
                </a:cubicBezTo>
                <a:cubicBezTo>
                  <a:pt x="140" y="145"/>
                  <a:pt x="142" y="145"/>
                  <a:pt x="142" y="146"/>
                </a:cubicBezTo>
                <a:cubicBezTo>
                  <a:pt x="142" y="146"/>
                  <a:pt x="142" y="146"/>
                  <a:pt x="143" y="146"/>
                </a:cubicBezTo>
                <a:cubicBezTo>
                  <a:pt x="143" y="145"/>
                  <a:pt x="143" y="145"/>
                  <a:pt x="142" y="145"/>
                </a:cubicBezTo>
                <a:cubicBezTo>
                  <a:pt x="143" y="144"/>
                  <a:pt x="147" y="145"/>
                  <a:pt x="145" y="143"/>
                </a:cubicBezTo>
                <a:cubicBezTo>
                  <a:pt x="147" y="143"/>
                  <a:pt x="146" y="143"/>
                  <a:pt x="148" y="143"/>
                </a:cubicBezTo>
                <a:cubicBezTo>
                  <a:pt x="149" y="141"/>
                  <a:pt x="151" y="140"/>
                  <a:pt x="152" y="139"/>
                </a:cubicBezTo>
                <a:cubicBezTo>
                  <a:pt x="153" y="139"/>
                  <a:pt x="153" y="139"/>
                  <a:pt x="154" y="140"/>
                </a:cubicBezTo>
                <a:cubicBezTo>
                  <a:pt x="154" y="139"/>
                  <a:pt x="155" y="138"/>
                  <a:pt x="154" y="138"/>
                </a:cubicBezTo>
                <a:cubicBezTo>
                  <a:pt x="154" y="138"/>
                  <a:pt x="154" y="139"/>
                  <a:pt x="153" y="139"/>
                </a:cubicBezTo>
                <a:cubicBezTo>
                  <a:pt x="153" y="139"/>
                  <a:pt x="153" y="139"/>
                  <a:pt x="153" y="138"/>
                </a:cubicBezTo>
                <a:cubicBezTo>
                  <a:pt x="153" y="136"/>
                  <a:pt x="157" y="137"/>
                  <a:pt x="157" y="135"/>
                </a:cubicBezTo>
                <a:cubicBezTo>
                  <a:pt x="156" y="135"/>
                  <a:pt x="156" y="135"/>
                  <a:pt x="156" y="134"/>
                </a:cubicBezTo>
                <a:cubicBezTo>
                  <a:pt x="158" y="131"/>
                  <a:pt x="158" y="134"/>
                  <a:pt x="160" y="133"/>
                </a:cubicBezTo>
                <a:cubicBezTo>
                  <a:pt x="160" y="132"/>
                  <a:pt x="160" y="132"/>
                  <a:pt x="162" y="132"/>
                </a:cubicBezTo>
                <a:cubicBezTo>
                  <a:pt x="161" y="131"/>
                  <a:pt x="161" y="130"/>
                  <a:pt x="162" y="129"/>
                </a:cubicBezTo>
                <a:cubicBezTo>
                  <a:pt x="162" y="129"/>
                  <a:pt x="162" y="130"/>
                  <a:pt x="163" y="130"/>
                </a:cubicBezTo>
                <a:cubicBezTo>
                  <a:pt x="167" y="125"/>
                  <a:pt x="172" y="120"/>
                  <a:pt x="176" y="115"/>
                </a:cubicBezTo>
                <a:cubicBezTo>
                  <a:pt x="177" y="115"/>
                  <a:pt x="178" y="114"/>
                  <a:pt x="179" y="115"/>
                </a:cubicBezTo>
                <a:cubicBezTo>
                  <a:pt x="179" y="114"/>
                  <a:pt x="178" y="114"/>
                  <a:pt x="178" y="113"/>
                </a:cubicBezTo>
                <a:cubicBezTo>
                  <a:pt x="179" y="111"/>
                  <a:pt x="180" y="114"/>
                  <a:pt x="181" y="112"/>
                </a:cubicBezTo>
                <a:cubicBezTo>
                  <a:pt x="180" y="112"/>
                  <a:pt x="180" y="112"/>
                  <a:pt x="180" y="111"/>
                </a:cubicBezTo>
                <a:cubicBezTo>
                  <a:pt x="189" y="106"/>
                  <a:pt x="190" y="98"/>
                  <a:pt x="199" y="92"/>
                </a:cubicBezTo>
                <a:cubicBezTo>
                  <a:pt x="199" y="91"/>
                  <a:pt x="198" y="91"/>
                  <a:pt x="198" y="91"/>
                </a:cubicBezTo>
                <a:cubicBezTo>
                  <a:pt x="200" y="90"/>
                  <a:pt x="201" y="89"/>
                  <a:pt x="203" y="88"/>
                </a:cubicBezTo>
                <a:cubicBezTo>
                  <a:pt x="202" y="87"/>
                  <a:pt x="201" y="89"/>
                  <a:pt x="200" y="88"/>
                </a:cubicBezTo>
                <a:cubicBezTo>
                  <a:pt x="201" y="86"/>
                  <a:pt x="203" y="88"/>
                  <a:pt x="204" y="88"/>
                </a:cubicBezTo>
                <a:cubicBezTo>
                  <a:pt x="204" y="88"/>
                  <a:pt x="204" y="90"/>
                  <a:pt x="204" y="89"/>
                </a:cubicBezTo>
                <a:cubicBezTo>
                  <a:pt x="204" y="87"/>
                  <a:pt x="202" y="87"/>
                  <a:pt x="202" y="85"/>
                </a:cubicBezTo>
                <a:cubicBezTo>
                  <a:pt x="204" y="85"/>
                  <a:pt x="203" y="87"/>
                  <a:pt x="204" y="86"/>
                </a:cubicBezTo>
                <a:cubicBezTo>
                  <a:pt x="206" y="84"/>
                  <a:pt x="209" y="81"/>
                  <a:pt x="211" y="80"/>
                </a:cubicBezTo>
                <a:cubicBezTo>
                  <a:pt x="210" y="80"/>
                  <a:pt x="211" y="80"/>
                  <a:pt x="211" y="79"/>
                </a:cubicBezTo>
                <a:cubicBezTo>
                  <a:pt x="213" y="79"/>
                  <a:pt x="212" y="76"/>
                  <a:pt x="214" y="77"/>
                </a:cubicBezTo>
                <a:cubicBezTo>
                  <a:pt x="214" y="75"/>
                  <a:pt x="217" y="72"/>
                  <a:pt x="219" y="72"/>
                </a:cubicBezTo>
                <a:cubicBezTo>
                  <a:pt x="219" y="69"/>
                  <a:pt x="222" y="67"/>
                  <a:pt x="223" y="68"/>
                </a:cubicBezTo>
                <a:cubicBezTo>
                  <a:pt x="223" y="67"/>
                  <a:pt x="223" y="67"/>
                  <a:pt x="223" y="66"/>
                </a:cubicBezTo>
                <a:cubicBezTo>
                  <a:pt x="224" y="66"/>
                  <a:pt x="224" y="64"/>
                  <a:pt x="226" y="65"/>
                </a:cubicBezTo>
                <a:cubicBezTo>
                  <a:pt x="227" y="61"/>
                  <a:pt x="231" y="58"/>
                  <a:pt x="234" y="56"/>
                </a:cubicBezTo>
                <a:cubicBezTo>
                  <a:pt x="234" y="55"/>
                  <a:pt x="233" y="55"/>
                  <a:pt x="234" y="54"/>
                </a:cubicBezTo>
                <a:cubicBezTo>
                  <a:pt x="234" y="55"/>
                  <a:pt x="234" y="55"/>
                  <a:pt x="235" y="55"/>
                </a:cubicBezTo>
                <a:cubicBezTo>
                  <a:pt x="234" y="54"/>
                  <a:pt x="235" y="54"/>
                  <a:pt x="235" y="55"/>
                </a:cubicBezTo>
                <a:cubicBezTo>
                  <a:pt x="236" y="54"/>
                  <a:pt x="234" y="53"/>
                  <a:pt x="235" y="53"/>
                </a:cubicBezTo>
                <a:cubicBezTo>
                  <a:pt x="237" y="53"/>
                  <a:pt x="238" y="53"/>
                  <a:pt x="239" y="52"/>
                </a:cubicBezTo>
                <a:cubicBezTo>
                  <a:pt x="238" y="52"/>
                  <a:pt x="239" y="52"/>
                  <a:pt x="239" y="51"/>
                </a:cubicBezTo>
                <a:cubicBezTo>
                  <a:pt x="237" y="50"/>
                  <a:pt x="238" y="52"/>
                  <a:pt x="236" y="52"/>
                </a:cubicBezTo>
                <a:cubicBezTo>
                  <a:pt x="237" y="49"/>
                  <a:pt x="240" y="50"/>
                  <a:pt x="241" y="49"/>
                </a:cubicBezTo>
                <a:cubicBezTo>
                  <a:pt x="240" y="49"/>
                  <a:pt x="242" y="48"/>
                  <a:pt x="242" y="48"/>
                </a:cubicBezTo>
                <a:cubicBezTo>
                  <a:pt x="240" y="47"/>
                  <a:pt x="240" y="49"/>
                  <a:pt x="239" y="50"/>
                </a:cubicBezTo>
                <a:cubicBezTo>
                  <a:pt x="239" y="48"/>
                  <a:pt x="240" y="46"/>
                  <a:pt x="242" y="46"/>
                </a:cubicBezTo>
                <a:cubicBezTo>
                  <a:pt x="242" y="46"/>
                  <a:pt x="241" y="47"/>
                  <a:pt x="242" y="47"/>
                </a:cubicBezTo>
                <a:cubicBezTo>
                  <a:pt x="243" y="47"/>
                  <a:pt x="242" y="45"/>
                  <a:pt x="243" y="46"/>
                </a:cubicBezTo>
                <a:cubicBezTo>
                  <a:pt x="244" y="46"/>
                  <a:pt x="242" y="47"/>
                  <a:pt x="243" y="48"/>
                </a:cubicBezTo>
                <a:cubicBezTo>
                  <a:pt x="245" y="46"/>
                  <a:pt x="245" y="44"/>
                  <a:pt x="248" y="44"/>
                </a:cubicBezTo>
                <a:cubicBezTo>
                  <a:pt x="248" y="41"/>
                  <a:pt x="253" y="38"/>
                  <a:pt x="256" y="35"/>
                </a:cubicBezTo>
                <a:cubicBezTo>
                  <a:pt x="254" y="36"/>
                  <a:pt x="255" y="34"/>
                  <a:pt x="255" y="34"/>
                </a:cubicBezTo>
                <a:cubicBezTo>
                  <a:pt x="251" y="35"/>
                  <a:pt x="249" y="41"/>
                  <a:pt x="246" y="42"/>
                </a:cubicBezTo>
                <a:cubicBezTo>
                  <a:pt x="248" y="40"/>
                  <a:pt x="249" y="36"/>
                  <a:pt x="250" y="35"/>
                </a:cubicBezTo>
                <a:cubicBezTo>
                  <a:pt x="250" y="35"/>
                  <a:pt x="249" y="35"/>
                  <a:pt x="249" y="34"/>
                </a:cubicBezTo>
                <a:cubicBezTo>
                  <a:pt x="250" y="33"/>
                  <a:pt x="251" y="33"/>
                  <a:pt x="251" y="33"/>
                </a:cubicBezTo>
                <a:cubicBezTo>
                  <a:pt x="251" y="34"/>
                  <a:pt x="252" y="34"/>
                  <a:pt x="252" y="34"/>
                </a:cubicBezTo>
                <a:cubicBezTo>
                  <a:pt x="252" y="34"/>
                  <a:pt x="252" y="33"/>
                  <a:pt x="253" y="33"/>
                </a:cubicBezTo>
                <a:cubicBezTo>
                  <a:pt x="252" y="36"/>
                  <a:pt x="254" y="33"/>
                  <a:pt x="256" y="33"/>
                </a:cubicBezTo>
                <a:cubicBezTo>
                  <a:pt x="255" y="34"/>
                  <a:pt x="256" y="36"/>
                  <a:pt x="257" y="35"/>
                </a:cubicBezTo>
                <a:cubicBezTo>
                  <a:pt x="256" y="33"/>
                  <a:pt x="259" y="32"/>
                  <a:pt x="261" y="32"/>
                </a:cubicBezTo>
                <a:cubicBezTo>
                  <a:pt x="260" y="32"/>
                  <a:pt x="260" y="32"/>
                  <a:pt x="260" y="31"/>
                </a:cubicBezTo>
                <a:cubicBezTo>
                  <a:pt x="262" y="31"/>
                  <a:pt x="263" y="28"/>
                  <a:pt x="265" y="29"/>
                </a:cubicBezTo>
                <a:cubicBezTo>
                  <a:pt x="265" y="28"/>
                  <a:pt x="266" y="28"/>
                  <a:pt x="265" y="27"/>
                </a:cubicBezTo>
                <a:cubicBezTo>
                  <a:pt x="266" y="26"/>
                  <a:pt x="266" y="26"/>
                  <a:pt x="268" y="26"/>
                </a:cubicBezTo>
                <a:close/>
                <a:moveTo>
                  <a:pt x="258" y="37"/>
                </a:moveTo>
                <a:cubicBezTo>
                  <a:pt x="259" y="37"/>
                  <a:pt x="260" y="38"/>
                  <a:pt x="261" y="37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60" y="35"/>
                  <a:pt x="261" y="35"/>
                  <a:pt x="260" y="35"/>
                </a:cubicBezTo>
                <a:cubicBezTo>
                  <a:pt x="260" y="36"/>
                  <a:pt x="258" y="35"/>
                  <a:pt x="258" y="37"/>
                </a:cubicBezTo>
                <a:cubicBezTo>
                  <a:pt x="256" y="37"/>
                  <a:pt x="255" y="39"/>
                  <a:pt x="253" y="41"/>
                </a:cubicBezTo>
                <a:cubicBezTo>
                  <a:pt x="253" y="41"/>
                  <a:pt x="253" y="42"/>
                  <a:pt x="254" y="42"/>
                </a:cubicBezTo>
                <a:cubicBezTo>
                  <a:pt x="254" y="42"/>
                  <a:pt x="254" y="41"/>
                  <a:pt x="253" y="41"/>
                </a:cubicBezTo>
                <a:cubicBezTo>
                  <a:pt x="254" y="41"/>
                  <a:pt x="255" y="42"/>
                  <a:pt x="255" y="41"/>
                </a:cubicBezTo>
                <a:cubicBezTo>
                  <a:pt x="254" y="40"/>
                  <a:pt x="258" y="41"/>
                  <a:pt x="255" y="40"/>
                </a:cubicBezTo>
                <a:cubicBezTo>
                  <a:pt x="257" y="39"/>
                  <a:pt x="257" y="39"/>
                  <a:pt x="258" y="40"/>
                </a:cubicBezTo>
                <a:cubicBezTo>
                  <a:pt x="258" y="39"/>
                  <a:pt x="258" y="38"/>
                  <a:pt x="258" y="37"/>
                </a:cubicBezTo>
                <a:close/>
                <a:moveTo>
                  <a:pt x="251" y="44"/>
                </a:moveTo>
                <a:cubicBezTo>
                  <a:pt x="251" y="44"/>
                  <a:pt x="252" y="43"/>
                  <a:pt x="252" y="43"/>
                </a:cubicBezTo>
                <a:cubicBezTo>
                  <a:pt x="252" y="45"/>
                  <a:pt x="257" y="43"/>
                  <a:pt x="254" y="42"/>
                </a:cubicBezTo>
                <a:cubicBezTo>
                  <a:pt x="254" y="44"/>
                  <a:pt x="252" y="42"/>
                  <a:pt x="252" y="42"/>
                </a:cubicBezTo>
                <a:cubicBezTo>
                  <a:pt x="250" y="45"/>
                  <a:pt x="246" y="46"/>
                  <a:pt x="244" y="50"/>
                </a:cubicBezTo>
                <a:cubicBezTo>
                  <a:pt x="245" y="50"/>
                  <a:pt x="246" y="50"/>
                  <a:pt x="246" y="50"/>
                </a:cubicBezTo>
                <a:cubicBezTo>
                  <a:pt x="246" y="49"/>
                  <a:pt x="246" y="48"/>
                  <a:pt x="247" y="47"/>
                </a:cubicBezTo>
                <a:cubicBezTo>
                  <a:pt x="247" y="48"/>
                  <a:pt x="247" y="49"/>
                  <a:pt x="248" y="49"/>
                </a:cubicBezTo>
                <a:cubicBezTo>
                  <a:pt x="246" y="49"/>
                  <a:pt x="248" y="50"/>
                  <a:pt x="248" y="50"/>
                </a:cubicBezTo>
                <a:cubicBezTo>
                  <a:pt x="246" y="50"/>
                  <a:pt x="246" y="51"/>
                  <a:pt x="245" y="50"/>
                </a:cubicBezTo>
                <a:cubicBezTo>
                  <a:pt x="245" y="52"/>
                  <a:pt x="245" y="52"/>
                  <a:pt x="244" y="53"/>
                </a:cubicBezTo>
                <a:cubicBezTo>
                  <a:pt x="242" y="53"/>
                  <a:pt x="243" y="50"/>
                  <a:pt x="245" y="51"/>
                </a:cubicBezTo>
                <a:cubicBezTo>
                  <a:pt x="242" y="48"/>
                  <a:pt x="239" y="57"/>
                  <a:pt x="236" y="56"/>
                </a:cubicBezTo>
                <a:cubicBezTo>
                  <a:pt x="236" y="58"/>
                  <a:pt x="236" y="58"/>
                  <a:pt x="236" y="58"/>
                </a:cubicBezTo>
                <a:cubicBezTo>
                  <a:pt x="230" y="61"/>
                  <a:pt x="227" y="67"/>
                  <a:pt x="222" y="71"/>
                </a:cubicBezTo>
                <a:cubicBezTo>
                  <a:pt x="222" y="72"/>
                  <a:pt x="224" y="73"/>
                  <a:pt x="222" y="73"/>
                </a:cubicBezTo>
                <a:cubicBezTo>
                  <a:pt x="222" y="70"/>
                  <a:pt x="221" y="75"/>
                  <a:pt x="220" y="72"/>
                </a:cubicBezTo>
                <a:cubicBezTo>
                  <a:pt x="221" y="75"/>
                  <a:pt x="217" y="74"/>
                  <a:pt x="220" y="75"/>
                </a:cubicBezTo>
                <a:cubicBezTo>
                  <a:pt x="217" y="74"/>
                  <a:pt x="219" y="77"/>
                  <a:pt x="218" y="77"/>
                </a:cubicBezTo>
                <a:cubicBezTo>
                  <a:pt x="217" y="76"/>
                  <a:pt x="218" y="75"/>
                  <a:pt x="217" y="75"/>
                </a:cubicBezTo>
                <a:cubicBezTo>
                  <a:pt x="217" y="77"/>
                  <a:pt x="217" y="78"/>
                  <a:pt x="216" y="76"/>
                </a:cubicBezTo>
                <a:cubicBezTo>
                  <a:pt x="217" y="80"/>
                  <a:pt x="210" y="82"/>
                  <a:pt x="211" y="84"/>
                </a:cubicBezTo>
                <a:cubicBezTo>
                  <a:pt x="209" y="84"/>
                  <a:pt x="209" y="85"/>
                  <a:pt x="208" y="85"/>
                </a:cubicBezTo>
                <a:cubicBezTo>
                  <a:pt x="209" y="86"/>
                  <a:pt x="207" y="87"/>
                  <a:pt x="205" y="87"/>
                </a:cubicBezTo>
                <a:cubicBezTo>
                  <a:pt x="206" y="89"/>
                  <a:pt x="202" y="93"/>
                  <a:pt x="200" y="93"/>
                </a:cubicBezTo>
                <a:cubicBezTo>
                  <a:pt x="200" y="93"/>
                  <a:pt x="200" y="93"/>
                  <a:pt x="200" y="93"/>
                </a:cubicBezTo>
                <a:cubicBezTo>
                  <a:pt x="200" y="94"/>
                  <a:pt x="197" y="97"/>
                  <a:pt x="196" y="97"/>
                </a:cubicBezTo>
                <a:cubicBezTo>
                  <a:pt x="194" y="100"/>
                  <a:pt x="189" y="107"/>
                  <a:pt x="186" y="109"/>
                </a:cubicBezTo>
                <a:cubicBezTo>
                  <a:pt x="187" y="111"/>
                  <a:pt x="185" y="109"/>
                  <a:pt x="186" y="111"/>
                </a:cubicBezTo>
                <a:cubicBezTo>
                  <a:pt x="183" y="111"/>
                  <a:pt x="186" y="113"/>
                  <a:pt x="183" y="113"/>
                </a:cubicBezTo>
                <a:cubicBezTo>
                  <a:pt x="183" y="112"/>
                  <a:pt x="185" y="112"/>
                  <a:pt x="183" y="111"/>
                </a:cubicBezTo>
                <a:cubicBezTo>
                  <a:pt x="183" y="114"/>
                  <a:pt x="180" y="112"/>
                  <a:pt x="181" y="115"/>
                </a:cubicBezTo>
                <a:cubicBezTo>
                  <a:pt x="178" y="115"/>
                  <a:pt x="176" y="122"/>
                  <a:pt x="173" y="120"/>
                </a:cubicBezTo>
                <a:cubicBezTo>
                  <a:pt x="173" y="120"/>
                  <a:pt x="174" y="122"/>
                  <a:pt x="173" y="122"/>
                </a:cubicBezTo>
                <a:cubicBezTo>
                  <a:pt x="173" y="121"/>
                  <a:pt x="173" y="121"/>
                  <a:pt x="172" y="121"/>
                </a:cubicBezTo>
                <a:cubicBezTo>
                  <a:pt x="172" y="125"/>
                  <a:pt x="168" y="125"/>
                  <a:pt x="168" y="128"/>
                </a:cubicBezTo>
                <a:cubicBezTo>
                  <a:pt x="164" y="129"/>
                  <a:pt x="163" y="137"/>
                  <a:pt x="158" y="137"/>
                </a:cubicBezTo>
                <a:cubicBezTo>
                  <a:pt x="158" y="138"/>
                  <a:pt x="159" y="140"/>
                  <a:pt x="157" y="139"/>
                </a:cubicBezTo>
                <a:cubicBezTo>
                  <a:pt x="158" y="141"/>
                  <a:pt x="154" y="142"/>
                  <a:pt x="153" y="143"/>
                </a:cubicBezTo>
                <a:cubicBezTo>
                  <a:pt x="154" y="143"/>
                  <a:pt x="154" y="144"/>
                  <a:pt x="155" y="144"/>
                </a:cubicBezTo>
                <a:cubicBezTo>
                  <a:pt x="156" y="142"/>
                  <a:pt x="158" y="141"/>
                  <a:pt x="159" y="142"/>
                </a:cubicBezTo>
                <a:cubicBezTo>
                  <a:pt x="159" y="142"/>
                  <a:pt x="158" y="141"/>
                  <a:pt x="159" y="140"/>
                </a:cubicBezTo>
                <a:cubicBezTo>
                  <a:pt x="159" y="143"/>
                  <a:pt x="160" y="140"/>
                  <a:pt x="160" y="141"/>
                </a:cubicBezTo>
                <a:cubicBezTo>
                  <a:pt x="160" y="141"/>
                  <a:pt x="160" y="142"/>
                  <a:pt x="160" y="142"/>
                </a:cubicBezTo>
                <a:cubicBezTo>
                  <a:pt x="161" y="141"/>
                  <a:pt x="160" y="141"/>
                  <a:pt x="161" y="140"/>
                </a:cubicBezTo>
                <a:cubicBezTo>
                  <a:pt x="160" y="140"/>
                  <a:pt x="159" y="141"/>
                  <a:pt x="159" y="139"/>
                </a:cubicBezTo>
                <a:cubicBezTo>
                  <a:pt x="161" y="140"/>
                  <a:pt x="159" y="137"/>
                  <a:pt x="161" y="139"/>
                </a:cubicBezTo>
                <a:cubicBezTo>
                  <a:pt x="162" y="134"/>
                  <a:pt x="166" y="133"/>
                  <a:pt x="167" y="131"/>
                </a:cubicBezTo>
                <a:cubicBezTo>
                  <a:pt x="168" y="132"/>
                  <a:pt x="169" y="132"/>
                  <a:pt x="170" y="131"/>
                </a:cubicBezTo>
                <a:cubicBezTo>
                  <a:pt x="170" y="130"/>
                  <a:pt x="169" y="130"/>
                  <a:pt x="168" y="129"/>
                </a:cubicBezTo>
                <a:cubicBezTo>
                  <a:pt x="170" y="129"/>
                  <a:pt x="171" y="128"/>
                  <a:pt x="169" y="128"/>
                </a:cubicBezTo>
                <a:cubicBezTo>
                  <a:pt x="172" y="127"/>
                  <a:pt x="172" y="124"/>
                  <a:pt x="174" y="124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24"/>
                  <a:pt x="174" y="125"/>
                  <a:pt x="174" y="125"/>
                </a:cubicBezTo>
                <a:cubicBezTo>
                  <a:pt x="174" y="125"/>
                  <a:pt x="174" y="125"/>
                  <a:pt x="174" y="124"/>
                </a:cubicBezTo>
                <a:cubicBezTo>
                  <a:pt x="174" y="124"/>
                  <a:pt x="174" y="124"/>
                  <a:pt x="175" y="124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6" y="123"/>
                  <a:pt x="177" y="120"/>
                  <a:pt x="179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0" y="117"/>
                  <a:pt x="180" y="117"/>
                  <a:pt x="180" y="117"/>
                </a:cubicBezTo>
                <a:cubicBezTo>
                  <a:pt x="180" y="117"/>
                  <a:pt x="180" y="117"/>
                  <a:pt x="181" y="117"/>
                </a:cubicBezTo>
                <a:cubicBezTo>
                  <a:pt x="182" y="116"/>
                  <a:pt x="182" y="117"/>
                  <a:pt x="183" y="117"/>
                </a:cubicBezTo>
                <a:cubicBezTo>
                  <a:pt x="185" y="114"/>
                  <a:pt x="187" y="111"/>
                  <a:pt x="190" y="109"/>
                </a:cubicBezTo>
                <a:cubicBezTo>
                  <a:pt x="191" y="108"/>
                  <a:pt x="191" y="108"/>
                  <a:pt x="192" y="107"/>
                </a:cubicBezTo>
                <a:cubicBezTo>
                  <a:pt x="192" y="106"/>
                  <a:pt x="194" y="106"/>
                  <a:pt x="194" y="106"/>
                </a:cubicBezTo>
                <a:cubicBezTo>
                  <a:pt x="196" y="103"/>
                  <a:pt x="197" y="100"/>
                  <a:pt x="200" y="99"/>
                </a:cubicBezTo>
                <a:cubicBezTo>
                  <a:pt x="200" y="98"/>
                  <a:pt x="200" y="98"/>
                  <a:pt x="199" y="97"/>
                </a:cubicBezTo>
                <a:cubicBezTo>
                  <a:pt x="200" y="98"/>
                  <a:pt x="200" y="97"/>
                  <a:pt x="202" y="97"/>
                </a:cubicBezTo>
                <a:cubicBezTo>
                  <a:pt x="202" y="95"/>
                  <a:pt x="204" y="94"/>
                  <a:pt x="205" y="94"/>
                </a:cubicBezTo>
                <a:cubicBezTo>
                  <a:pt x="205" y="94"/>
                  <a:pt x="205" y="93"/>
                  <a:pt x="205" y="93"/>
                </a:cubicBezTo>
                <a:cubicBezTo>
                  <a:pt x="205" y="92"/>
                  <a:pt x="204" y="92"/>
                  <a:pt x="204" y="91"/>
                </a:cubicBezTo>
                <a:cubicBezTo>
                  <a:pt x="206" y="91"/>
                  <a:pt x="206" y="91"/>
                  <a:pt x="206" y="91"/>
                </a:cubicBezTo>
                <a:cubicBezTo>
                  <a:pt x="205" y="92"/>
                  <a:pt x="205" y="92"/>
                  <a:pt x="206" y="93"/>
                </a:cubicBezTo>
                <a:cubicBezTo>
                  <a:pt x="207" y="92"/>
                  <a:pt x="206" y="91"/>
                  <a:pt x="207" y="90"/>
                </a:cubicBezTo>
                <a:cubicBezTo>
                  <a:pt x="208" y="90"/>
                  <a:pt x="206" y="91"/>
                  <a:pt x="207" y="91"/>
                </a:cubicBezTo>
                <a:cubicBezTo>
                  <a:pt x="207" y="90"/>
                  <a:pt x="209" y="91"/>
                  <a:pt x="209" y="90"/>
                </a:cubicBezTo>
                <a:cubicBezTo>
                  <a:pt x="208" y="90"/>
                  <a:pt x="208" y="89"/>
                  <a:pt x="208" y="89"/>
                </a:cubicBezTo>
                <a:cubicBezTo>
                  <a:pt x="209" y="89"/>
                  <a:pt x="209" y="89"/>
                  <a:pt x="210" y="90"/>
                </a:cubicBezTo>
                <a:cubicBezTo>
                  <a:pt x="210" y="88"/>
                  <a:pt x="211" y="88"/>
                  <a:pt x="212" y="87"/>
                </a:cubicBezTo>
                <a:cubicBezTo>
                  <a:pt x="211" y="87"/>
                  <a:pt x="211" y="86"/>
                  <a:pt x="211" y="86"/>
                </a:cubicBezTo>
                <a:cubicBezTo>
                  <a:pt x="211" y="86"/>
                  <a:pt x="211" y="85"/>
                  <a:pt x="212" y="85"/>
                </a:cubicBezTo>
                <a:cubicBezTo>
                  <a:pt x="212" y="86"/>
                  <a:pt x="212" y="86"/>
                  <a:pt x="213" y="87"/>
                </a:cubicBezTo>
                <a:cubicBezTo>
                  <a:pt x="213" y="85"/>
                  <a:pt x="212" y="86"/>
                  <a:pt x="212" y="84"/>
                </a:cubicBezTo>
                <a:cubicBezTo>
                  <a:pt x="213" y="86"/>
                  <a:pt x="217" y="84"/>
                  <a:pt x="214" y="84"/>
                </a:cubicBezTo>
                <a:cubicBezTo>
                  <a:pt x="216" y="83"/>
                  <a:pt x="220" y="81"/>
                  <a:pt x="216" y="81"/>
                </a:cubicBezTo>
                <a:cubicBezTo>
                  <a:pt x="220" y="80"/>
                  <a:pt x="221" y="77"/>
                  <a:pt x="224" y="76"/>
                </a:cubicBezTo>
                <a:cubicBezTo>
                  <a:pt x="223" y="74"/>
                  <a:pt x="225" y="75"/>
                  <a:pt x="225" y="74"/>
                </a:cubicBezTo>
                <a:cubicBezTo>
                  <a:pt x="224" y="74"/>
                  <a:pt x="224" y="73"/>
                  <a:pt x="224" y="73"/>
                </a:cubicBezTo>
                <a:cubicBezTo>
                  <a:pt x="225" y="73"/>
                  <a:pt x="225" y="73"/>
                  <a:pt x="226" y="73"/>
                </a:cubicBezTo>
                <a:cubicBezTo>
                  <a:pt x="226" y="72"/>
                  <a:pt x="226" y="71"/>
                  <a:pt x="228" y="71"/>
                </a:cubicBezTo>
                <a:cubicBezTo>
                  <a:pt x="229" y="69"/>
                  <a:pt x="230" y="68"/>
                  <a:pt x="232" y="67"/>
                </a:cubicBezTo>
                <a:cubicBezTo>
                  <a:pt x="234" y="65"/>
                  <a:pt x="235" y="61"/>
                  <a:pt x="238" y="63"/>
                </a:cubicBezTo>
                <a:cubicBezTo>
                  <a:pt x="238" y="62"/>
                  <a:pt x="237" y="61"/>
                  <a:pt x="237" y="60"/>
                </a:cubicBezTo>
                <a:cubicBezTo>
                  <a:pt x="238" y="60"/>
                  <a:pt x="240" y="61"/>
                  <a:pt x="240" y="60"/>
                </a:cubicBezTo>
                <a:cubicBezTo>
                  <a:pt x="239" y="60"/>
                  <a:pt x="239" y="60"/>
                  <a:pt x="239" y="59"/>
                </a:cubicBezTo>
                <a:cubicBezTo>
                  <a:pt x="240" y="58"/>
                  <a:pt x="243" y="56"/>
                  <a:pt x="243" y="57"/>
                </a:cubicBezTo>
                <a:cubicBezTo>
                  <a:pt x="243" y="56"/>
                  <a:pt x="242" y="56"/>
                  <a:pt x="242" y="55"/>
                </a:cubicBezTo>
                <a:cubicBezTo>
                  <a:pt x="244" y="57"/>
                  <a:pt x="243" y="52"/>
                  <a:pt x="245" y="55"/>
                </a:cubicBezTo>
                <a:cubicBezTo>
                  <a:pt x="246" y="53"/>
                  <a:pt x="245" y="52"/>
                  <a:pt x="246" y="53"/>
                </a:cubicBezTo>
                <a:cubicBezTo>
                  <a:pt x="246" y="52"/>
                  <a:pt x="246" y="52"/>
                  <a:pt x="246" y="51"/>
                </a:cubicBezTo>
                <a:cubicBezTo>
                  <a:pt x="247" y="51"/>
                  <a:pt x="247" y="51"/>
                  <a:pt x="248" y="50"/>
                </a:cubicBezTo>
                <a:cubicBezTo>
                  <a:pt x="248" y="48"/>
                  <a:pt x="248" y="48"/>
                  <a:pt x="250" y="49"/>
                </a:cubicBezTo>
                <a:cubicBezTo>
                  <a:pt x="251" y="47"/>
                  <a:pt x="247" y="47"/>
                  <a:pt x="249" y="46"/>
                </a:cubicBezTo>
                <a:cubicBezTo>
                  <a:pt x="249" y="49"/>
                  <a:pt x="249" y="45"/>
                  <a:pt x="250" y="45"/>
                </a:cubicBezTo>
                <a:cubicBezTo>
                  <a:pt x="250" y="45"/>
                  <a:pt x="251" y="45"/>
                  <a:pt x="252" y="46"/>
                </a:cubicBezTo>
                <a:cubicBezTo>
                  <a:pt x="251" y="46"/>
                  <a:pt x="251" y="46"/>
                  <a:pt x="250" y="46"/>
                </a:cubicBezTo>
                <a:cubicBezTo>
                  <a:pt x="252" y="46"/>
                  <a:pt x="251" y="47"/>
                  <a:pt x="252" y="46"/>
                </a:cubicBezTo>
                <a:cubicBezTo>
                  <a:pt x="252" y="45"/>
                  <a:pt x="250" y="45"/>
                  <a:pt x="251" y="44"/>
                </a:cubicBezTo>
                <a:close/>
                <a:moveTo>
                  <a:pt x="148" y="128"/>
                </a:moveTo>
                <a:cubicBezTo>
                  <a:pt x="150" y="128"/>
                  <a:pt x="152" y="125"/>
                  <a:pt x="151" y="125"/>
                </a:cubicBezTo>
                <a:cubicBezTo>
                  <a:pt x="151" y="127"/>
                  <a:pt x="149" y="126"/>
                  <a:pt x="149" y="126"/>
                </a:cubicBezTo>
                <a:cubicBezTo>
                  <a:pt x="150" y="127"/>
                  <a:pt x="148" y="128"/>
                  <a:pt x="148" y="128"/>
                </a:cubicBezTo>
                <a:close/>
                <a:moveTo>
                  <a:pt x="154" y="122"/>
                </a:moveTo>
                <a:cubicBezTo>
                  <a:pt x="156" y="122"/>
                  <a:pt x="156" y="120"/>
                  <a:pt x="158" y="120"/>
                </a:cubicBezTo>
                <a:cubicBezTo>
                  <a:pt x="157" y="120"/>
                  <a:pt x="155" y="119"/>
                  <a:pt x="155" y="120"/>
                </a:cubicBezTo>
                <a:cubicBezTo>
                  <a:pt x="157" y="121"/>
                  <a:pt x="154" y="121"/>
                  <a:pt x="154" y="122"/>
                </a:cubicBezTo>
                <a:close/>
                <a:moveTo>
                  <a:pt x="162" y="113"/>
                </a:moveTo>
                <a:cubicBezTo>
                  <a:pt x="161" y="114"/>
                  <a:pt x="161" y="116"/>
                  <a:pt x="158" y="116"/>
                </a:cubicBezTo>
                <a:cubicBezTo>
                  <a:pt x="159" y="118"/>
                  <a:pt x="160" y="116"/>
                  <a:pt x="161" y="116"/>
                </a:cubicBezTo>
                <a:cubicBezTo>
                  <a:pt x="161" y="115"/>
                  <a:pt x="164" y="114"/>
                  <a:pt x="162" y="113"/>
                </a:cubicBezTo>
                <a:close/>
                <a:moveTo>
                  <a:pt x="164" y="112"/>
                </a:moveTo>
                <a:cubicBezTo>
                  <a:pt x="166" y="111"/>
                  <a:pt x="166" y="110"/>
                  <a:pt x="167" y="108"/>
                </a:cubicBezTo>
                <a:cubicBezTo>
                  <a:pt x="167" y="108"/>
                  <a:pt x="166" y="107"/>
                  <a:pt x="166" y="108"/>
                </a:cubicBezTo>
                <a:cubicBezTo>
                  <a:pt x="167" y="109"/>
                  <a:pt x="164" y="110"/>
                  <a:pt x="164" y="110"/>
                </a:cubicBezTo>
                <a:cubicBezTo>
                  <a:pt x="164" y="111"/>
                  <a:pt x="162" y="112"/>
                  <a:pt x="164" y="112"/>
                </a:cubicBezTo>
                <a:close/>
                <a:moveTo>
                  <a:pt x="168" y="113"/>
                </a:moveTo>
                <a:cubicBezTo>
                  <a:pt x="169" y="111"/>
                  <a:pt x="169" y="110"/>
                  <a:pt x="171" y="109"/>
                </a:cubicBezTo>
                <a:cubicBezTo>
                  <a:pt x="171" y="108"/>
                  <a:pt x="170" y="106"/>
                  <a:pt x="170" y="108"/>
                </a:cubicBezTo>
                <a:cubicBezTo>
                  <a:pt x="171" y="110"/>
                  <a:pt x="165" y="111"/>
                  <a:pt x="168" y="113"/>
                </a:cubicBezTo>
                <a:close/>
                <a:moveTo>
                  <a:pt x="174" y="101"/>
                </a:moveTo>
                <a:cubicBezTo>
                  <a:pt x="173" y="102"/>
                  <a:pt x="171" y="101"/>
                  <a:pt x="171" y="103"/>
                </a:cubicBezTo>
                <a:cubicBezTo>
                  <a:pt x="173" y="104"/>
                  <a:pt x="175" y="101"/>
                  <a:pt x="174" y="101"/>
                </a:cubicBezTo>
                <a:close/>
                <a:moveTo>
                  <a:pt x="201" y="71"/>
                </a:moveTo>
                <a:cubicBezTo>
                  <a:pt x="201" y="71"/>
                  <a:pt x="201" y="70"/>
                  <a:pt x="202" y="70"/>
                </a:cubicBezTo>
                <a:cubicBezTo>
                  <a:pt x="202" y="71"/>
                  <a:pt x="202" y="72"/>
                  <a:pt x="202" y="72"/>
                </a:cubicBezTo>
                <a:cubicBezTo>
                  <a:pt x="203" y="71"/>
                  <a:pt x="204" y="70"/>
                  <a:pt x="205" y="68"/>
                </a:cubicBezTo>
                <a:cubicBezTo>
                  <a:pt x="203" y="69"/>
                  <a:pt x="203" y="69"/>
                  <a:pt x="203" y="69"/>
                </a:cubicBezTo>
                <a:cubicBezTo>
                  <a:pt x="204" y="71"/>
                  <a:pt x="200" y="69"/>
                  <a:pt x="201" y="71"/>
                </a:cubicBezTo>
                <a:close/>
                <a:moveTo>
                  <a:pt x="216" y="57"/>
                </a:moveTo>
                <a:cubicBezTo>
                  <a:pt x="215" y="57"/>
                  <a:pt x="215" y="58"/>
                  <a:pt x="214" y="57"/>
                </a:cubicBezTo>
                <a:cubicBezTo>
                  <a:pt x="214" y="57"/>
                  <a:pt x="214" y="58"/>
                  <a:pt x="214" y="58"/>
                </a:cubicBezTo>
                <a:cubicBezTo>
                  <a:pt x="215" y="58"/>
                  <a:pt x="215" y="58"/>
                  <a:pt x="215" y="59"/>
                </a:cubicBezTo>
                <a:cubicBezTo>
                  <a:pt x="216" y="58"/>
                  <a:pt x="217" y="57"/>
                  <a:pt x="217" y="56"/>
                </a:cubicBezTo>
                <a:cubicBezTo>
                  <a:pt x="216" y="57"/>
                  <a:pt x="216" y="55"/>
                  <a:pt x="215" y="55"/>
                </a:cubicBezTo>
                <a:cubicBezTo>
                  <a:pt x="215" y="56"/>
                  <a:pt x="216" y="56"/>
                  <a:pt x="216" y="57"/>
                </a:cubicBezTo>
                <a:close/>
                <a:moveTo>
                  <a:pt x="220" y="53"/>
                </a:moveTo>
                <a:cubicBezTo>
                  <a:pt x="220" y="53"/>
                  <a:pt x="222" y="53"/>
                  <a:pt x="221" y="51"/>
                </a:cubicBezTo>
                <a:cubicBezTo>
                  <a:pt x="220" y="51"/>
                  <a:pt x="219" y="53"/>
                  <a:pt x="220" y="53"/>
                </a:cubicBezTo>
                <a:close/>
                <a:moveTo>
                  <a:pt x="272" y="17"/>
                </a:moveTo>
                <a:cubicBezTo>
                  <a:pt x="271" y="16"/>
                  <a:pt x="270" y="17"/>
                  <a:pt x="269" y="17"/>
                </a:cubicBezTo>
                <a:cubicBezTo>
                  <a:pt x="271" y="17"/>
                  <a:pt x="272" y="19"/>
                  <a:pt x="272" y="17"/>
                </a:cubicBezTo>
                <a:close/>
                <a:moveTo>
                  <a:pt x="273" y="23"/>
                </a:moveTo>
                <a:cubicBezTo>
                  <a:pt x="273" y="24"/>
                  <a:pt x="276" y="23"/>
                  <a:pt x="276" y="21"/>
                </a:cubicBezTo>
                <a:cubicBezTo>
                  <a:pt x="274" y="22"/>
                  <a:pt x="273" y="22"/>
                  <a:pt x="273" y="23"/>
                </a:cubicBezTo>
                <a:close/>
                <a:moveTo>
                  <a:pt x="253" y="25"/>
                </a:moveTo>
                <a:cubicBezTo>
                  <a:pt x="254" y="28"/>
                  <a:pt x="248" y="28"/>
                  <a:pt x="248" y="32"/>
                </a:cubicBezTo>
                <a:cubicBezTo>
                  <a:pt x="250" y="29"/>
                  <a:pt x="253" y="27"/>
                  <a:pt x="256" y="25"/>
                </a:cubicBezTo>
                <a:cubicBezTo>
                  <a:pt x="254" y="25"/>
                  <a:pt x="254" y="25"/>
                  <a:pt x="253" y="25"/>
                </a:cubicBezTo>
                <a:close/>
                <a:moveTo>
                  <a:pt x="251" y="9"/>
                </a:moveTo>
                <a:cubicBezTo>
                  <a:pt x="251" y="9"/>
                  <a:pt x="251" y="8"/>
                  <a:pt x="251" y="8"/>
                </a:cubicBezTo>
                <a:cubicBezTo>
                  <a:pt x="249" y="9"/>
                  <a:pt x="251" y="6"/>
                  <a:pt x="249" y="7"/>
                </a:cubicBezTo>
                <a:cubicBezTo>
                  <a:pt x="249" y="8"/>
                  <a:pt x="249" y="10"/>
                  <a:pt x="251" y="9"/>
                </a:cubicBezTo>
                <a:close/>
                <a:moveTo>
                  <a:pt x="235" y="21"/>
                </a:moveTo>
                <a:cubicBezTo>
                  <a:pt x="236" y="20"/>
                  <a:pt x="238" y="22"/>
                  <a:pt x="238" y="20"/>
                </a:cubicBezTo>
                <a:cubicBezTo>
                  <a:pt x="237" y="21"/>
                  <a:pt x="235" y="20"/>
                  <a:pt x="235" y="21"/>
                </a:cubicBezTo>
                <a:close/>
                <a:moveTo>
                  <a:pt x="218" y="25"/>
                </a:moveTo>
                <a:cubicBezTo>
                  <a:pt x="218" y="25"/>
                  <a:pt x="219" y="26"/>
                  <a:pt x="219" y="25"/>
                </a:cubicBezTo>
                <a:cubicBezTo>
                  <a:pt x="218" y="25"/>
                  <a:pt x="221" y="25"/>
                  <a:pt x="220" y="24"/>
                </a:cubicBezTo>
                <a:cubicBezTo>
                  <a:pt x="219" y="24"/>
                  <a:pt x="218" y="24"/>
                  <a:pt x="218" y="25"/>
                </a:cubicBezTo>
                <a:close/>
                <a:moveTo>
                  <a:pt x="216" y="32"/>
                </a:moveTo>
                <a:cubicBezTo>
                  <a:pt x="216" y="32"/>
                  <a:pt x="216" y="32"/>
                  <a:pt x="215" y="32"/>
                </a:cubicBezTo>
                <a:cubicBezTo>
                  <a:pt x="215" y="33"/>
                  <a:pt x="214" y="34"/>
                  <a:pt x="213" y="35"/>
                </a:cubicBezTo>
                <a:cubicBezTo>
                  <a:pt x="215" y="35"/>
                  <a:pt x="215" y="35"/>
                  <a:pt x="215" y="35"/>
                </a:cubicBezTo>
                <a:cubicBezTo>
                  <a:pt x="215" y="33"/>
                  <a:pt x="217" y="32"/>
                  <a:pt x="218" y="34"/>
                </a:cubicBezTo>
                <a:cubicBezTo>
                  <a:pt x="219" y="33"/>
                  <a:pt x="219" y="32"/>
                  <a:pt x="220" y="31"/>
                </a:cubicBezTo>
                <a:cubicBezTo>
                  <a:pt x="219" y="30"/>
                  <a:pt x="219" y="32"/>
                  <a:pt x="218" y="30"/>
                </a:cubicBezTo>
                <a:cubicBezTo>
                  <a:pt x="221" y="29"/>
                  <a:pt x="223" y="28"/>
                  <a:pt x="223" y="25"/>
                </a:cubicBezTo>
                <a:cubicBezTo>
                  <a:pt x="223" y="26"/>
                  <a:pt x="224" y="26"/>
                  <a:pt x="225" y="25"/>
                </a:cubicBezTo>
                <a:cubicBezTo>
                  <a:pt x="225" y="26"/>
                  <a:pt x="225" y="27"/>
                  <a:pt x="226" y="27"/>
                </a:cubicBezTo>
                <a:cubicBezTo>
                  <a:pt x="226" y="25"/>
                  <a:pt x="228" y="24"/>
                  <a:pt x="229" y="22"/>
                </a:cubicBezTo>
                <a:cubicBezTo>
                  <a:pt x="227" y="22"/>
                  <a:pt x="227" y="23"/>
                  <a:pt x="226" y="23"/>
                </a:cubicBezTo>
                <a:cubicBezTo>
                  <a:pt x="226" y="23"/>
                  <a:pt x="226" y="24"/>
                  <a:pt x="227" y="24"/>
                </a:cubicBezTo>
                <a:cubicBezTo>
                  <a:pt x="226" y="24"/>
                  <a:pt x="226" y="23"/>
                  <a:pt x="224" y="23"/>
                </a:cubicBezTo>
                <a:cubicBezTo>
                  <a:pt x="224" y="25"/>
                  <a:pt x="225" y="25"/>
                  <a:pt x="224" y="25"/>
                </a:cubicBezTo>
                <a:cubicBezTo>
                  <a:pt x="224" y="23"/>
                  <a:pt x="223" y="26"/>
                  <a:pt x="221" y="25"/>
                </a:cubicBezTo>
                <a:cubicBezTo>
                  <a:pt x="220" y="28"/>
                  <a:pt x="223" y="24"/>
                  <a:pt x="222" y="27"/>
                </a:cubicBezTo>
                <a:cubicBezTo>
                  <a:pt x="219" y="27"/>
                  <a:pt x="218" y="30"/>
                  <a:pt x="216" y="29"/>
                </a:cubicBezTo>
                <a:cubicBezTo>
                  <a:pt x="217" y="31"/>
                  <a:pt x="215" y="31"/>
                  <a:pt x="216" y="32"/>
                </a:cubicBezTo>
                <a:close/>
                <a:moveTo>
                  <a:pt x="213" y="37"/>
                </a:moveTo>
                <a:cubicBezTo>
                  <a:pt x="211" y="37"/>
                  <a:pt x="211" y="37"/>
                  <a:pt x="213" y="36"/>
                </a:cubicBezTo>
                <a:cubicBezTo>
                  <a:pt x="208" y="39"/>
                  <a:pt x="205" y="41"/>
                  <a:pt x="202" y="46"/>
                </a:cubicBezTo>
                <a:cubicBezTo>
                  <a:pt x="205" y="46"/>
                  <a:pt x="204" y="42"/>
                  <a:pt x="206" y="44"/>
                </a:cubicBezTo>
                <a:cubicBezTo>
                  <a:pt x="206" y="44"/>
                  <a:pt x="206" y="43"/>
                  <a:pt x="205" y="43"/>
                </a:cubicBezTo>
                <a:cubicBezTo>
                  <a:pt x="207" y="43"/>
                  <a:pt x="207" y="43"/>
                  <a:pt x="207" y="43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10" y="41"/>
                  <a:pt x="209" y="40"/>
                  <a:pt x="210" y="39"/>
                </a:cubicBezTo>
                <a:cubicBezTo>
                  <a:pt x="212" y="40"/>
                  <a:pt x="212" y="38"/>
                  <a:pt x="213" y="37"/>
                </a:cubicBezTo>
                <a:close/>
                <a:moveTo>
                  <a:pt x="210" y="42"/>
                </a:moveTo>
                <a:cubicBezTo>
                  <a:pt x="210" y="43"/>
                  <a:pt x="208" y="43"/>
                  <a:pt x="208" y="44"/>
                </a:cubicBezTo>
                <a:cubicBezTo>
                  <a:pt x="209" y="44"/>
                  <a:pt x="209" y="45"/>
                  <a:pt x="210" y="44"/>
                </a:cubicBezTo>
                <a:cubicBezTo>
                  <a:pt x="210" y="44"/>
                  <a:pt x="211" y="43"/>
                  <a:pt x="210" y="42"/>
                </a:cubicBezTo>
                <a:close/>
                <a:moveTo>
                  <a:pt x="206" y="46"/>
                </a:moveTo>
                <a:cubicBezTo>
                  <a:pt x="207" y="48"/>
                  <a:pt x="207" y="45"/>
                  <a:pt x="208" y="46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07" y="45"/>
                  <a:pt x="206" y="45"/>
                  <a:pt x="206" y="46"/>
                </a:cubicBezTo>
                <a:close/>
                <a:moveTo>
                  <a:pt x="198" y="55"/>
                </a:moveTo>
                <a:cubicBezTo>
                  <a:pt x="199" y="54"/>
                  <a:pt x="200" y="53"/>
                  <a:pt x="201" y="53"/>
                </a:cubicBezTo>
                <a:cubicBezTo>
                  <a:pt x="200" y="52"/>
                  <a:pt x="199" y="53"/>
                  <a:pt x="198" y="53"/>
                </a:cubicBezTo>
                <a:cubicBezTo>
                  <a:pt x="198" y="54"/>
                  <a:pt x="198" y="54"/>
                  <a:pt x="198" y="55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5" y="55"/>
                  <a:pt x="195" y="58"/>
                  <a:pt x="192" y="60"/>
                </a:cubicBezTo>
                <a:cubicBezTo>
                  <a:pt x="195" y="59"/>
                  <a:pt x="196" y="57"/>
                  <a:pt x="198" y="55"/>
                </a:cubicBezTo>
                <a:cubicBezTo>
                  <a:pt x="198" y="55"/>
                  <a:pt x="198" y="55"/>
                  <a:pt x="199" y="55"/>
                </a:cubicBezTo>
                <a:cubicBezTo>
                  <a:pt x="199" y="55"/>
                  <a:pt x="198" y="55"/>
                  <a:pt x="198" y="55"/>
                </a:cubicBezTo>
                <a:close/>
                <a:moveTo>
                  <a:pt x="196" y="49"/>
                </a:moveTo>
                <a:cubicBezTo>
                  <a:pt x="197" y="49"/>
                  <a:pt x="198" y="50"/>
                  <a:pt x="198" y="49"/>
                </a:cubicBezTo>
                <a:cubicBezTo>
                  <a:pt x="197" y="48"/>
                  <a:pt x="195" y="49"/>
                  <a:pt x="196" y="50"/>
                </a:cubicBezTo>
                <a:cubicBezTo>
                  <a:pt x="196" y="50"/>
                  <a:pt x="197" y="50"/>
                  <a:pt x="196" y="49"/>
                </a:cubicBezTo>
                <a:close/>
                <a:moveTo>
                  <a:pt x="201" y="38"/>
                </a:moveTo>
                <a:cubicBezTo>
                  <a:pt x="198" y="38"/>
                  <a:pt x="198" y="38"/>
                  <a:pt x="198" y="38"/>
                </a:cubicBezTo>
                <a:cubicBezTo>
                  <a:pt x="193" y="45"/>
                  <a:pt x="185" y="50"/>
                  <a:pt x="181" y="56"/>
                </a:cubicBezTo>
                <a:cubicBezTo>
                  <a:pt x="181" y="55"/>
                  <a:pt x="180" y="54"/>
                  <a:pt x="180" y="55"/>
                </a:cubicBezTo>
                <a:cubicBezTo>
                  <a:pt x="181" y="55"/>
                  <a:pt x="180" y="56"/>
                  <a:pt x="179" y="56"/>
                </a:cubicBezTo>
                <a:cubicBezTo>
                  <a:pt x="180" y="56"/>
                  <a:pt x="180" y="56"/>
                  <a:pt x="180" y="57"/>
                </a:cubicBezTo>
                <a:cubicBezTo>
                  <a:pt x="180" y="57"/>
                  <a:pt x="176" y="57"/>
                  <a:pt x="178" y="58"/>
                </a:cubicBezTo>
                <a:cubicBezTo>
                  <a:pt x="180" y="59"/>
                  <a:pt x="175" y="62"/>
                  <a:pt x="173" y="63"/>
                </a:cubicBezTo>
                <a:cubicBezTo>
                  <a:pt x="173" y="63"/>
                  <a:pt x="173" y="63"/>
                  <a:pt x="173" y="62"/>
                </a:cubicBezTo>
                <a:cubicBezTo>
                  <a:pt x="174" y="62"/>
                  <a:pt x="175" y="61"/>
                  <a:pt x="176" y="59"/>
                </a:cubicBezTo>
                <a:cubicBezTo>
                  <a:pt x="174" y="61"/>
                  <a:pt x="172" y="63"/>
                  <a:pt x="173" y="64"/>
                </a:cubicBezTo>
                <a:cubicBezTo>
                  <a:pt x="170" y="63"/>
                  <a:pt x="169" y="66"/>
                  <a:pt x="170" y="68"/>
                </a:cubicBezTo>
                <a:cubicBezTo>
                  <a:pt x="170" y="68"/>
                  <a:pt x="169" y="68"/>
                  <a:pt x="169" y="68"/>
                </a:cubicBezTo>
                <a:cubicBezTo>
                  <a:pt x="168" y="67"/>
                  <a:pt x="170" y="66"/>
                  <a:pt x="169" y="66"/>
                </a:cubicBezTo>
                <a:cubicBezTo>
                  <a:pt x="166" y="68"/>
                  <a:pt x="166" y="69"/>
                  <a:pt x="164" y="71"/>
                </a:cubicBezTo>
                <a:cubicBezTo>
                  <a:pt x="166" y="71"/>
                  <a:pt x="167" y="72"/>
                  <a:pt x="169" y="72"/>
                </a:cubicBezTo>
                <a:cubicBezTo>
                  <a:pt x="169" y="69"/>
                  <a:pt x="171" y="69"/>
                  <a:pt x="172" y="67"/>
                </a:cubicBezTo>
                <a:cubicBezTo>
                  <a:pt x="171" y="66"/>
                  <a:pt x="171" y="66"/>
                  <a:pt x="170" y="65"/>
                </a:cubicBezTo>
                <a:cubicBezTo>
                  <a:pt x="172" y="65"/>
                  <a:pt x="171" y="64"/>
                  <a:pt x="172" y="64"/>
                </a:cubicBezTo>
                <a:cubicBezTo>
                  <a:pt x="173" y="65"/>
                  <a:pt x="171" y="66"/>
                  <a:pt x="172" y="66"/>
                </a:cubicBezTo>
                <a:cubicBezTo>
                  <a:pt x="173" y="65"/>
                  <a:pt x="173" y="66"/>
                  <a:pt x="174" y="66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4" y="65"/>
                  <a:pt x="175" y="65"/>
                  <a:pt x="175" y="65"/>
                </a:cubicBezTo>
                <a:cubicBezTo>
                  <a:pt x="174" y="65"/>
                  <a:pt x="174" y="65"/>
                  <a:pt x="174" y="64"/>
                </a:cubicBezTo>
                <a:cubicBezTo>
                  <a:pt x="182" y="58"/>
                  <a:pt x="194" y="46"/>
                  <a:pt x="197" y="41"/>
                </a:cubicBezTo>
                <a:cubicBezTo>
                  <a:pt x="199" y="41"/>
                  <a:pt x="200" y="40"/>
                  <a:pt x="201" y="38"/>
                </a:cubicBezTo>
                <a:close/>
                <a:moveTo>
                  <a:pt x="164" y="73"/>
                </a:moveTo>
                <a:cubicBezTo>
                  <a:pt x="165" y="74"/>
                  <a:pt x="166" y="73"/>
                  <a:pt x="168" y="72"/>
                </a:cubicBezTo>
                <a:cubicBezTo>
                  <a:pt x="165" y="72"/>
                  <a:pt x="166" y="71"/>
                  <a:pt x="163" y="71"/>
                </a:cubicBezTo>
                <a:cubicBezTo>
                  <a:pt x="154" y="84"/>
                  <a:pt x="141" y="92"/>
                  <a:pt x="131" y="106"/>
                </a:cubicBezTo>
                <a:cubicBezTo>
                  <a:pt x="131" y="106"/>
                  <a:pt x="130" y="107"/>
                  <a:pt x="130" y="107"/>
                </a:cubicBezTo>
                <a:cubicBezTo>
                  <a:pt x="130" y="108"/>
                  <a:pt x="125" y="110"/>
                  <a:pt x="126" y="112"/>
                </a:cubicBezTo>
                <a:cubicBezTo>
                  <a:pt x="126" y="111"/>
                  <a:pt x="128" y="111"/>
                  <a:pt x="129" y="111"/>
                </a:cubicBezTo>
                <a:cubicBezTo>
                  <a:pt x="130" y="110"/>
                  <a:pt x="127" y="110"/>
                  <a:pt x="129" y="109"/>
                </a:cubicBezTo>
                <a:cubicBezTo>
                  <a:pt x="132" y="109"/>
                  <a:pt x="130" y="109"/>
                  <a:pt x="133" y="107"/>
                </a:cubicBezTo>
                <a:cubicBezTo>
                  <a:pt x="132" y="106"/>
                  <a:pt x="131" y="109"/>
                  <a:pt x="130" y="107"/>
                </a:cubicBezTo>
                <a:cubicBezTo>
                  <a:pt x="132" y="108"/>
                  <a:pt x="133" y="105"/>
                  <a:pt x="134" y="106"/>
                </a:cubicBezTo>
                <a:cubicBezTo>
                  <a:pt x="135" y="104"/>
                  <a:pt x="137" y="104"/>
                  <a:pt x="138" y="102"/>
                </a:cubicBezTo>
                <a:cubicBezTo>
                  <a:pt x="136" y="101"/>
                  <a:pt x="136" y="105"/>
                  <a:pt x="136" y="103"/>
                </a:cubicBezTo>
                <a:cubicBezTo>
                  <a:pt x="139" y="100"/>
                  <a:pt x="139" y="99"/>
                  <a:pt x="143" y="97"/>
                </a:cubicBezTo>
                <a:cubicBezTo>
                  <a:pt x="143" y="95"/>
                  <a:pt x="144" y="94"/>
                  <a:pt x="146" y="94"/>
                </a:cubicBezTo>
                <a:cubicBezTo>
                  <a:pt x="148" y="91"/>
                  <a:pt x="151" y="88"/>
                  <a:pt x="155" y="85"/>
                </a:cubicBezTo>
                <a:cubicBezTo>
                  <a:pt x="155" y="83"/>
                  <a:pt x="159" y="81"/>
                  <a:pt x="159" y="79"/>
                </a:cubicBezTo>
                <a:cubicBezTo>
                  <a:pt x="159" y="79"/>
                  <a:pt x="160" y="80"/>
                  <a:pt x="160" y="79"/>
                </a:cubicBezTo>
                <a:cubicBezTo>
                  <a:pt x="160" y="79"/>
                  <a:pt x="159" y="79"/>
                  <a:pt x="159" y="78"/>
                </a:cubicBezTo>
                <a:cubicBezTo>
                  <a:pt x="161" y="78"/>
                  <a:pt x="161" y="77"/>
                  <a:pt x="162" y="78"/>
                </a:cubicBezTo>
                <a:cubicBezTo>
                  <a:pt x="161" y="75"/>
                  <a:pt x="164" y="77"/>
                  <a:pt x="163" y="74"/>
                </a:cubicBezTo>
                <a:cubicBezTo>
                  <a:pt x="166" y="75"/>
                  <a:pt x="163" y="73"/>
                  <a:pt x="164" y="73"/>
                </a:cubicBezTo>
                <a:close/>
                <a:moveTo>
                  <a:pt x="201" y="51"/>
                </a:moveTo>
                <a:cubicBezTo>
                  <a:pt x="203" y="51"/>
                  <a:pt x="203" y="51"/>
                  <a:pt x="204" y="51"/>
                </a:cubicBezTo>
                <a:cubicBezTo>
                  <a:pt x="203" y="51"/>
                  <a:pt x="203" y="49"/>
                  <a:pt x="202" y="49"/>
                </a:cubicBezTo>
                <a:cubicBezTo>
                  <a:pt x="202" y="50"/>
                  <a:pt x="201" y="51"/>
                  <a:pt x="201" y="51"/>
                </a:cubicBezTo>
                <a:close/>
                <a:moveTo>
                  <a:pt x="213" y="30"/>
                </a:moveTo>
                <a:cubicBezTo>
                  <a:pt x="211" y="31"/>
                  <a:pt x="213" y="30"/>
                  <a:pt x="213" y="29"/>
                </a:cubicBezTo>
                <a:cubicBezTo>
                  <a:pt x="208" y="29"/>
                  <a:pt x="208" y="37"/>
                  <a:pt x="204" y="34"/>
                </a:cubicBezTo>
                <a:cubicBezTo>
                  <a:pt x="204" y="38"/>
                  <a:pt x="207" y="34"/>
                  <a:pt x="209" y="35"/>
                </a:cubicBezTo>
                <a:cubicBezTo>
                  <a:pt x="209" y="34"/>
                  <a:pt x="211" y="30"/>
                  <a:pt x="212" y="32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3" y="31"/>
                  <a:pt x="213" y="31"/>
                  <a:pt x="213" y="30"/>
                </a:cubicBezTo>
                <a:close/>
                <a:moveTo>
                  <a:pt x="194" y="33"/>
                </a:moveTo>
                <a:cubicBezTo>
                  <a:pt x="193" y="32"/>
                  <a:pt x="191" y="35"/>
                  <a:pt x="189" y="36"/>
                </a:cubicBezTo>
                <a:cubicBezTo>
                  <a:pt x="190" y="37"/>
                  <a:pt x="192" y="36"/>
                  <a:pt x="195" y="36"/>
                </a:cubicBezTo>
                <a:cubicBezTo>
                  <a:pt x="195" y="37"/>
                  <a:pt x="195" y="38"/>
                  <a:pt x="196" y="37"/>
                </a:cubicBezTo>
                <a:cubicBezTo>
                  <a:pt x="195" y="37"/>
                  <a:pt x="196" y="35"/>
                  <a:pt x="198" y="35"/>
                </a:cubicBezTo>
                <a:cubicBezTo>
                  <a:pt x="199" y="33"/>
                  <a:pt x="203" y="31"/>
                  <a:pt x="202" y="29"/>
                </a:cubicBezTo>
                <a:cubicBezTo>
                  <a:pt x="205" y="29"/>
                  <a:pt x="206" y="27"/>
                  <a:pt x="208" y="27"/>
                </a:cubicBezTo>
                <a:cubicBezTo>
                  <a:pt x="208" y="28"/>
                  <a:pt x="209" y="28"/>
                  <a:pt x="210" y="29"/>
                </a:cubicBezTo>
                <a:cubicBezTo>
                  <a:pt x="209" y="26"/>
                  <a:pt x="214" y="27"/>
                  <a:pt x="215" y="24"/>
                </a:cubicBezTo>
                <a:cubicBezTo>
                  <a:pt x="215" y="24"/>
                  <a:pt x="216" y="25"/>
                  <a:pt x="216" y="24"/>
                </a:cubicBezTo>
                <a:cubicBezTo>
                  <a:pt x="211" y="23"/>
                  <a:pt x="203" y="27"/>
                  <a:pt x="199" y="26"/>
                </a:cubicBezTo>
                <a:cubicBezTo>
                  <a:pt x="198" y="29"/>
                  <a:pt x="192" y="29"/>
                  <a:pt x="194" y="33"/>
                </a:cubicBezTo>
                <a:close/>
                <a:moveTo>
                  <a:pt x="189" y="31"/>
                </a:moveTo>
                <a:cubicBezTo>
                  <a:pt x="187" y="29"/>
                  <a:pt x="184" y="31"/>
                  <a:pt x="184" y="32"/>
                </a:cubicBezTo>
                <a:cubicBezTo>
                  <a:pt x="185" y="32"/>
                  <a:pt x="185" y="32"/>
                  <a:pt x="185" y="32"/>
                </a:cubicBezTo>
                <a:cubicBezTo>
                  <a:pt x="185" y="32"/>
                  <a:pt x="185" y="33"/>
                  <a:pt x="185" y="32"/>
                </a:cubicBezTo>
                <a:cubicBezTo>
                  <a:pt x="186" y="31"/>
                  <a:pt x="187" y="31"/>
                  <a:pt x="189" y="31"/>
                </a:cubicBezTo>
                <a:close/>
                <a:moveTo>
                  <a:pt x="180" y="30"/>
                </a:moveTo>
                <a:cubicBezTo>
                  <a:pt x="183" y="29"/>
                  <a:pt x="185" y="29"/>
                  <a:pt x="187" y="27"/>
                </a:cubicBezTo>
                <a:cubicBezTo>
                  <a:pt x="184" y="28"/>
                  <a:pt x="182" y="28"/>
                  <a:pt x="180" y="28"/>
                </a:cubicBezTo>
                <a:cubicBezTo>
                  <a:pt x="182" y="29"/>
                  <a:pt x="179" y="28"/>
                  <a:pt x="180" y="30"/>
                </a:cubicBezTo>
                <a:close/>
                <a:moveTo>
                  <a:pt x="177" y="33"/>
                </a:moveTo>
                <a:cubicBezTo>
                  <a:pt x="175" y="32"/>
                  <a:pt x="175" y="35"/>
                  <a:pt x="175" y="35"/>
                </a:cubicBezTo>
                <a:cubicBezTo>
                  <a:pt x="172" y="36"/>
                  <a:pt x="173" y="36"/>
                  <a:pt x="171" y="38"/>
                </a:cubicBezTo>
                <a:cubicBezTo>
                  <a:pt x="173" y="37"/>
                  <a:pt x="174" y="41"/>
                  <a:pt x="174" y="38"/>
                </a:cubicBezTo>
                <a:cubicBezTo>
                  <a:pt x="174" y="37"/>
                  <a:pt x="173" y="40"/>
                  <a:pt x="173" y="37"/>
                </a:cubicBezTo>
                <a:cubicBezTo>
                  <a:pt x="174" y="38"/>
                  <a:pt x="176" y="38"/>
                  <a:pt x="177" y="38"/>
                </a:cubicBezTo>
                <a:cubicBezTo>
                  <a:pt x="178" y="38"/>
                  <a:pt x="180" y="37"/>
                  <a:pt x="183" y="38"/>
                </a:cubicBezTo>
                <a:cubicBezTo>
                  <a:pt x="183" y="36"/>
                  <a:pt x="186" y="36"/>
                  <a:pt x="187" y="35"/>
                </a:cubicBezTo>
                <a:cubicBezTo>
                  <a:pt x="187" y="34"/>
                  <a:pt x="185" y="34"/>
                  <a:pt x="186" y="33"/>
                </a:cubicBezTo>
                <a:cubicBezTo>
                  <a:pt x="187" y="33"/>
                  <a:pt x="188" y="35"/>
                  <a:pt x="188" y="34"/>
                </a:cubicBezTo>
                <a:cubicBezTo>
                  <a:pt x="188" y="34"/>
                  <a:pt x="187" y="34"/>
                  <a:pt x="187" y="33"/>
                </a:cubicBezTo>
                <a:cubicBezTo>
                  <a:pt x="188" y="33"/>
                  <a:pt x="188" y="33"/>
                  <a:pt x="188" y="32"/>
                </a:cubicBezTo>
                <a:cubicBezTo>
                  <a:pt x="186" y="32"/>
                  <a:pt x="186" y="34"/>
                  <a:pt x="184" y="33"/>
                </a:cubicBezTo>
                <a:cubicBezTo>
                  <a:pt x="185" y="33"/>
                  <a:pt x="183" y="31"/>
                  <a:pt x="182" y="32"/>
                </a:cubicBezTo>
                <a:cubicBezTo>
                  <a:pt x="183" y="32"/>
                  <a:pt x="183" y="34"/>
                  <a:pt x="184" y="34"/>
                </a:cubicBezTo>
                <a:cubicBezTo>
                  <a:pt x="183" y="35"/>
                  <a:pt x="182" y="36"/>
                  <a:pt x="181" y="34"/>
                </a:cubicBezTo>
                <a:cubicBezTo>
                  <a:pt x="182" y="34"/>
                  <a:pt x="182" y="34"/>
                  <a:pt x="183" y="33"/>
                </a:cubicBezTo>
                <a:cubicBezTo>
                  <a:pt x="181" y="33"/>
                  <a:pt x="182" y="31"/>
                  <a:pt x="181" y="31"/>
                </a:cubicBezTo>
                <a:cubicBezTo>
                  <a:pt x="180" y="32"/>
                  <a:pt x="180" y="33"/>
                  <a:pt x="180" y="33"/>
                </a:cubicBezTo>
                <a:cubicBezTo>
                  <a:pt x="181" y="34"/>
                  <a:pt x="181" y="33"/>
                  <a:pt x="181" y="33"/>
                </a:cubicBezTo>
                <a:cubicBezTo>
                  <a:pt x="180" y="34"/>
                  <a:pt x="179" y="35"/>
                  <a:pt x="178" y="36"/>
                </a:cubicBezTo>
                <a:cubicBezTo>
                  <a:pt x="178" y="36"/>
                  <a:pt x="176" y="37"/>
                  <a:pt x="176" y="35"/>
                </a:cubicBezTo>
                <a:cubicBezTo>
                  <a:pt x="177" y="35"/>
                  <a:pt x="176" y="35"/>
                  <a:pt x="177" y="34"/>
                </a:cubicBezTo>
                <a:cubicBezTo>
                  <a:pt x="178" y="34"/>
                  <a:pt x="177" y="35"/>
                  <a:pt x="178" y="35"/>
                </a:cubicBezTo>
                <a:cubicBezTo>
                  <a:pt x="178" y="35"/>
                  <a:pt x="179" y="35"/>
                  <a:pt x="179" y="34"/>
                </a:cubicBezTo>
                <a:cubicBezTo>
                  <a:pt x="178" y="34"/>
                  <a:pt x="179" y="34"/>
                  <a:pt x="179" y="34"/>
                </a:cubicBezTo>
                <a:cubicBezTo>
                  <a:pt x="178" y="32"/>
                  <a:pt x="180" y="33"/>
                  <a:pt x="179" y="32"/>
                </a:cubicBezTo>
                <a:cubicBezTo>
                  <a:pt x="179" y="32"/>
                  <a:pt x="178" y="35"/>
                  <a:pt x="177" y="33"/>
                </a:cubicBezTo>
                <a:close/>
                <a:moveTo>
                  <a:pt x="145" y="77"/>
                </a:moveTo>
                <a:cubicBezTo>
                  <a:pt x="145" y="77"/>
                  <a:pt x="146" y="77"/>
                  <a:pt x="146" y="76"/>
                </a:cubicBezTo>
                <a:cubicBezTo>
                  <a:pt x="145" y="76"/>
                  <a:pt x="144" y="75"/>
                  <a:pt x="144" y="76"/>
                </a:cubicBezTo>
                <a:cubicBezTo>
                  <a:pt x="145" y="77"/>
                  <a:pt x="144" y="78"/>
                  <a:pt x="144" y="78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5" y="78"/>
                  <a:pt x="145" y="78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lose/>
                <a:moveTo>
                  <a:pt x="146" y="69"/>
                </a:moveTo>
                <a:cubicBezTo>
                  <a:pt x="148" y="69"/>
                  <a:pt x="148" y="66"/>
                  <a:pt x="150" y="67"/>
                </a:cubicBezTo>
                <a:cubicBezTo>
                  <a:pt x="154" y="61"/>
                  <a:pt x="160" y="59"/>
                  <a:pt x="164" y="54"/>
                </a:cubicBezTo>
                <a:cubicBezTo>
                  <a:pt x="167" y="51"/>
                  <a:pt x="170" y="46"/>
                  <a:pt x="175" y="45"/>
                </a:cubicBezTo>
                <a:cubicBezTo>
                  <a:pt x="177" y="41"/>
                  <a:pt x="177" y="44"/>
                  <a:pt x="180" y="40"/>
                </a:cubicBezTo>
                <a:cubicBezTo>
                  <a:pt x="177" y="40"/>
                  <a:pt x="171" y="39"/>
                  <a:pt x="167" y="40"/>
                </a:cubicBezTo>
                <a:cubicBezTo>
                  <a:pt x="166" y="41"/>
                  <a:pt x="166" y="44"/>
                  <a:pt x="165" y="41"/>
                </a:cubicBezTo>
                <a:cubicBezTo>
                  <a:pt x="165" y="42"/>
                  <a:pt x="165" y="43"/>
                  <a:pt x="165" y="43"/>
                </a:cubicBezTo>
                <a:cubicBezTo>
                  <a:pt x="159" y="48"/>
                  <a:pt x="155" y="54"/>
                  <a:pt x="147" y="58"/>
                </a:cubicBezTo>
                <a:cubicBezTo>
                  <a:pt x="147" y="57"/>
                  <a:pt x="145" y="55"/>
                  <a:pt x="145" y="56"/>
                </a:cubicBezTo>
                <a:cubicBezTo>
                  <a:pt x="145" y="57"/>
                  <a:pt x="142" y="59"/>
                  <a:pt x="141" y="61"/>
                </a:cubicBezTo>
                <a:cubicBezTo>
                  <a:pt x="141" y="61"/>
                  <a:pt x="142" y="62"/>
                  <a:pt x="142" y="62"/>
                </a:cubicBezTo>
                <a:cubicBezTo>
                  <a:pt x="140" y="67"/>
                  <a:pt x="133" y="71"/>
                  <a:pt x="128" y="76"/>
                </a:cubicBezTo>
                <a:cubicBezTo>
                  <a:pt x="128" y="75"/>
                  <a:pt x="128" y="77"/>
                  <a:pt x="127" y="76"/>
                </a:cubicBezTo>
                <a:cubicBezTo>
                  <a:pt x="127" y="77"/>
                  <a:pt x="127" y="77"/>
                  <a:pt x="127" y="78"/>
                </a:cubicBezTo>
                <a:cubicBezTo>
                  <a:pt x="125" y="78"/>
                  <a:pt x="126" y="80"/>
                  <a:pt x="124" y="79"/>
                </a:cubicBezTo>
                <a:cubicBezTo>
                  <a:pt x="125" y="81"/>
                  <a:pt x="122" y="80"/>
                  <a:pt x="124" y="81"/>
                </a:cubicBezTo>
                <a:cubicBezTo>
                  <a:pt x="118" y="84"/>
                  <a:pt x="114" y="90"/>
                  <a:pt x="110" y="93"/>
                </a:cubicBezTo>
                <a:cubicBezTo>
                  <a:pt x="110" y="93"/>
                  <a:pt x="110" y="92"/>
                  <a:pt x="110" y="92"/>
                </a:cubicBezTo>
                <a:cubicBezTo>
                  <a:pt x="108" y="95"/>
                  <a:pt x="108" y="97"/>
                  <a:pt x="105" y="97"/>
                </a:cubicBezTo>
                <a:cubicBezTo>
                  <a:pt x="105" y="98"/>
                  <a:pt x="105" y="98"/>
                  <a:pt x="106" y="99"/>
                </a:cubicBezTo>
                <a:cubicBezTo>
                  <a:pt x="103" y="99"/>
                  <a:pt x="103" y="102"/>
                  <a:pt x="101" y="103"/>
                </a:cubicBezTo>
                <a:cubicBezTo>
                  <a:pt x="100" y="103"/>
                  <a:pt x="101" y="101"/>
                  <a:pt x="100" y="101"/>
                </a:cubicBezTo>
                <a:cubicBezTo>
                  <a:pt x="101" y="104"/>
                  <a:pt x="99" y="101"/>
                  <a:pt x="99" y="102"/>
                </a:cubicBezTo>
                <a:cubicBezTo>
                  <a:pt x="99" y="103"/>
                  <a:pt x="96" y="106"/>
                  <a:pt x="95" y="107"/>
                </a:cubicBezTo>
                <a:cubicBezTo>
                  <a:pt x="98" y="107"/>
                  <a:pt x="97" y="105"/>
                  <a:pt x="99" y="104"/>
                </a:cubicBezTo>
                <a:cubicBezTo>
                  <a:pt x="99" y="105"/>
                  <a:pt x="100" y="105"/>
                  <a:pt x="100" y="106"/>
                </a:cubicBezTo>
                <a:cubicBezTo>
                  <a:pt x="98" y="105"/>
                  <a:pt x="96" y="111"/>
                  <a:pt x="94" y="109"/>
                </a:cubicBezTo>
                <a:cubicBezTo>
                  <a:pt x="95" y="109"/>
                  <a:pt x="95" y="109"/>
                  <a:pt x="95" y="110"/>
                </a:cubicBezTo>
                <a:cubicBezTo>
                  <a:pt x="93" y="110"/>
                  <a:pt x="92" y="111"/>
                  <a:pt x="93" y="112"/>
                </a:cubicBezTo>
                <a:cubicBezTo>
                  <a:pt x="93" y="112"/>
                  <a:pt x="92" y="111"/>
                  <a:pt x="92" y="112"/>
                </a:cubicBezTo>
                <a:cubicBezTo>
                  <a:pt x="92" y="113"/>
                  <a:pt x="93" y="113"/>
                  <a:pt x="91" y="113"/>
                </a:cubicBezTo>
                <a:cubicBezTo>
                  <a:pt x="90" y="116"/>
                  <a:pt x="84" y="123"/>
                  <a:pt x="90" y="123"/>
                </a:cubicBezTo>
                <a:cubicBezTo>
                  <a:pt x="88" y="121"/>
                  <a:pt x="93" y="123"/>
                  <a:pt x="90" y="120"/>
                </a:cubicBezTo>
                <a:cubicBezTo>
                  <a:pt x="93" y="122"/>
                  <a:pt x="91" y="117"/>
                  <a:pt x="94" y="118"/>
                </a:cubicBezTo>
                <a:cubicBezTo>
                  <a:pt x="94" y="118"/>
                  <a:pt x="94" y="117"/>
                  <a:pt x="95" y="116"/>
                </a:cubicBezTo>
                <a:cubicBezTo>
                  <a:pt x="95" y="117"/>
                  <a:pt x="95" y="118"/>
                  <a:pt x="96" y="117"/>
                </a:cubicBezTo>
                <a:cubicBezTo>
                  <a:pt x="94" y="114"/>
                  <a:pt x="98" y="116"/>
                  <a:pt x="97" y="113"/>
                </a:cubicBezTo>
                <a:cubicBezTo>
                  <a:pt x="101" y="112"/>
                  <a:pt x="101" y="107"/>
                  <a:pt x="104" y="107"/>
                </a:cubicBezTo>
                <a:cubicBezTo>
                  <a:pt x="104" y="105"/>
                  <a:pt x="108" y="102"/>
                  <a:pt x="109" y="101"/>
                </a:cubicBezTo>
                <a:cubicBezTo>
                  <a:pt x="109" y="98"/>
                  <a:pt x="116" y="95"/>
                  <a:pt x="116" y="92"/>
                </a:cubicBezTo>
                <a:cubicBezTo>
                  <a:pt x="120" y="90"/>
                  <a:pt x="124" y="84"/>
                  <a:pt x="128" y="83"/>
                </a:cubicBezTo>
                <a:cubicBezTo>
                  <a:pt x="130" y="79"/>
                  <a:pt x="133" y="75"/>
                  <a:pt x="137" y="74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41" y="70"/>
                  <a:pt x="143" y="65"/>
                  <a:pt x="147" y="62"/>
                </a:cubicBezTo>
                <a:cubicBezTo>
                  <a:pt x="148" y="62"/>
                  <a:pt x="148" y="63"/>
                  <a:pt x="149" y="63"/>
                </a:cubicBezTo>
                <a:cubicBezTo>
                  <a:pt x="150" y="62"/>
                  <a:pt x="150" y="61"/>
                  <a:pt x="151" y="61"/>
                </a:cubicBezTo>
                <a:cubicBezTo>
                  <a:pt x="151" y="60"/>
                  <a:pt x="150" y="60"/>
                  <a:pt x="150" y="60"/>
                </a:cubicBezTo>
                <a:cubicBezTo>
                  <a:pt x="153" y="60"/>
                  <a:pt x="157" y="52"/>
                  <a:pt x="158" y="57"/>
                </a:cubicBezTo>
                <a:cubicBezTo>
                  <a:pt x="152" y="61"/>
                  <a:pt x="147" y="68"/>
                  <a:pt x="141" y="70"/>
                </a:cubicBezTo>
                <a:cubicBezTo>
                  <a:pt x="141" y="71"/>
                  <a:pt x="142" y="71"/>
                  <a:pt x="142" y="71"/>
                </a:cubicBezTo>
                <a:cubicBezTo>
                  <a:pt x="134" y="78"/>
                  <a:pt x="130" y="82"/>
                  <a:pt x="123" y="90"/>
                </a:cubicBezTo>
                <a:cubicBezTo>
                  <a:pt x="124" y="90"/>
                  <a:pt x="125" y="90"/>
                  <a:pt x="125" y="89"/>
                </a:cubicBezTo>
                <a:cubicBezTo>
                  <a:pt x="129" y="85"/>
                  <a:pt x="134" y="81"/>
                  <a:pt x="138" y="76"/>
                </a:cubicBezTo>
                <a:cubicBezTo>
                  <a:pt x="139" y="76"/>
                  <a:pt x="139" y="76"/>
                  <a:pt x="139" y="77"/>
                </a:cubicBezTo>
                <a:cubicBezTo>
                  <a:pt x="139" y="73"/>
                  <a:pt x="146" y="71"/>
                  <a:pt x="146" y="69"/>
                </a:cubicBezTo>
                <a:close/>
                <a:moveTo>
                  <a:pt x="120" y="92"/>
                </a:moveTo>
                <a:cubicBezTo>
                  <a:pt x="120" y="92"/>
                  <a:pt x="120" y="92"/>
                  <a:pt x="119" y="92"/>
                </a:cubicBezTo>
                <a:cubicBezTo>
                  <a:pt x="118" y="93"/>
                  <a:pt x="119" y="94"/>
                  <a:pt x="118" y="94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9" y="95"/>
                  <a:pt x="119" y="94"/>
                  <a:pt x="120" y="94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19" y="93"/>
                  <a:pt x="121" y="92"/>
                  <a:pt x="120" y="92"/>
                </a:cubicBezTo>
                <a:close/>
                <a:moveTo>
                  <a:pt x="104" y="115"/>
                </a:moveTo>
                <a:cubicBezTo>
                  <a:pt x="104" y="114"/>
                  <a:pt x="103" y="114"/>
                  <a:pt x="103" y="113"/>
                </a:cubicBezTo>
                <a:cubicBezTo>
                  <a:pt x="102" y="114"/>
                  <a:pt x="102" y="115"/>
                  <a:pt x="101" y="113"/>
                </a:cubicBezTo>
                <a:cubicBezTo>
                  <a:pt x="101" y="114"/>
                  <a:pt x="100" y="115"/>
                  <a:pt x="101" y="115"/>
                </a:cubicBezTo>
                <a:cubicBezTo>
                  <a:pt x="101" y="113"/>
                  <a:pt x="103" y="117"/>
                  <a:pt x="103" y="115"/>
                </a:cubicBezTo>
                <a:cubicBezTo>
                  <a:pt x="102" y="114"/>
                  <a:pt x="103" y="114"/>
                  <a:pt x="104" y="115"/>
                </a:cubicBezTo>
                <a:close/>
                <a:moveTo>
                  <a:pt x="99" y="127"/>
                </a:moveTo>
                <a:cubicBezTo>
                  <a:pt x="100" y="127"/>
                  <a:pt x="101" y="127"/>
                  <a:pt x="102" y="126"/>
                </a:cubicBezTo>
                <a:cubicBezTo>
                  <a:pt x="100" y="124"/>
                  <a:pt x="99" y="126"/>
                  <a:pt x="99" y="127"/>
                </a:cubicBezTo>
                <a:close/>
                <a:moveTo>
                  <a:pt x="95" y="129"/>
                </a:moveTo>
                <a:cubicBezTo>
                  <a:pt x="95" y="127"/>
                  <a:pt x="95" y="127"/>
                  <a:pt x="95" y="127"/>
                </a:cubicBezTo>
                <a:cubicBezTo>
                  <a:pt x="93" y="127"/>
                  <a:pt x="93" y="128"/>
                  <a:pt x="92" y="128"/>
                </a:cubicBezTo>
                <a:cubicBezTo>
                  <a:pt x="93" y="129"/>
                  <a:pt x="93" y="129"/>
                  <a:pt x="95" y="129"/>
                </a:cubicBezTo>
                <a:close/>
                <a:moveTo>
                  <a:pt x="92" y="133"/>
                </a:moveTo>
                <a:cubicBezTo>
                  <a:pt x="92" y="134"/>
                  <a:pt x="92" y="135"/>
                  <a:pt x="93" y="135"/>
                </a:cubicBezTo>
                <a:cubicBezTo>
                  <a:pt x="93" y="134"/>
                  <a:pt x="94" y="133"/>
                  <a:pt x="95" y="132"/>
                </a:cubicBezTo>
                <a:cubicBezTo>
                  <a:pt x="94" y="132"/>
                  <a:pt x="93" y="133"/>
                  <a:pt x="92" y="133"/>
                </a:cubicBezTo>
                <a:close/>
                <a:moveTo>
                  <a:pt x="80" y="127"/>
                </a:moveTo>
                <a:cubicBezTo>
                  <a:pt x="79" y="127"/>
                  <a:pt x="77" y="126"/>
                  <a:pt x="78" y="127"/>
                </a:cubicBezTo>
                <a:cubicBezTo>
                  <a:pt x="79" y="130"/>
                  <a:pt x="81" y="128"/>
                  <a:pt x="82" y="131"/>
                </a:cubicBezTo>
                <a:cubicBezTo>
                  <a:pt x="83" y="131"/>
                  <a:pt x="83" y="130"/>
                  <a:pt x="84" y="131"/>
                </a:cubicBezTo>
                <a:cubicBezTo>
                  <a:pt x="85" y="128"/>
                  <a:pt x="84" y="126"/>
                  <a:pt x="87" y="126"/>
                </a:cubicBezTo>
                <a:cubicBezTo>
                  <a:pt x="86" y="126"/>
                  <a:pt x="86" y="126"/>
                  <a:pt x="86" y="127"/>
                </a:cubicBezTo>
                <a:cubicBezTo>
                  <a:pt x="86" y="127"/>
                  <a:pt x="86" y="127"/>
                  <a:pt x="87" y="127"/>
                </a:cubicBezTo>
                <a:cubicBezTo>
                  <a:pt x="87" y="127"/>
                  <a:pt x="88" y="127"/>
                  <a:pt x="88" y="126"/>
                </a:cubicBezTo>
                <a:cubicBezTo>
                  <a:pt x="85" y="125"/>
                  <a:pt x="85" y="122"/>
                  <a:pt x="84" y="120"/>
                </a:cubicBezTo>
                <a:cubicBezTo>
                  <a:pt x="84" y="122"/>
                  <a:pt x="80" y="121"/>
                  <a:pt x="82" y="123"/>
                </a:cubicBezTo>
                <a:cubicBezTo>
                  <a:pt x="81" y="123"/>
                  <a:pt x="81" y="122"/>
                  <a:pt x="81" y="122"/>
                </a:cubicBezTo>
                <a:cubicBezTo>
                  <a:pt x="80" y="123"/>
                  <a:pt x="81" y="123"/>
                  <a:pt x="81" y="124"/>
                </a:cubicBezTo>
                <a:cubicBezTo>
                  <a:pt x="81" y="124"/>
                  <a:pt x="82" y="123"/>
                  <a:pt x="82" y="124"/>
                </a:cubicBezTo>
                <a:cubicBezTo>
                  <a:pt x="81" y="125"/>
                  <a:pt x="80" y="124"/>
                  <a:pt x="79" y="123"/>
                </a:cubicBezTo>
                <a:cubicBezTo>
                  <a:pt x="81" y="122"/>
                  <a:pt x="82" y="120"/>
                  <a:pt x="84" y="120"/>
                </a:cubicBezTo>
                <a:cubicBezTo>
                  <a:pt x="84" y="120"/>
                  <a:pt x="83" y="118"/>
                  <a:pt x="85" y="119"/>
                </a:cubicBezTo>
                <a:cubicBezTo>
                  <a:pt x="84" y="119"/>
                  <a:pt x="84" y="120"/>
                  <a:pt x="86" y="120"/>
                </a:cubicBezTo>
                <a:cubicBezTo>
                  <a:pt x="86" y="116"/>
                  <a:pt x="87" y="115"/>
                  <a:pt x="91" y="111"/>
                </a:cubicBezTo>
                <a:cubicBezTo>
                  <a:pt x="90" y="111"/>
                  <a:pt x="89" y="113"/>
                  <a:pt x="89" y="111"/>
                </a:cubicBezTo>
                <a:cubicBezTo>
                  <a:pt x="90" y="110"/>
                  <a:pt x="91" y="110"/>
                  <a:pt x="92" y="109"/>
                </a:cubicBezTo>
                <a:cubicBezTo>
                  <a:pt x="91" y="109"/>
                  <a:pt x="91" y="109"/>
                  <a:pt x="92" y="108"/>
                </a:cubicBezTo>
                <a:cubicBezTo>
                  <a:pt x="90" y="108"/>
                  <a:pt x="90" y="108"/>
                  <a:pt x="89" y="107"/>
                </a:cubicBezTo>
                <a:cubicBezTo>
                  <a:pt x="89" y="109"/>
                  <a:pt x="88" y="110"/>
                  <a:pt x="90" y="110"/>
                </a:cubicBezTo>
                <a:cubicBezTo>
                  <a:pt x="89" y="110"/>
                  <a:pt x="88" y="110"/>
                  <a:pt x="88" y="110"/>
                </a:cubicBezTo>
                <a:cubicBezTo>
                  <a:pt x="87" y="112"/>
                  <a:pt x="89" y="112"/>
                  <a:pt x="87" y="113"/>
                </a:cubicBezTo>
                <a:cubicBezTo>
                  <a:pt x="88" y="112"/>
                  <a:pt x="88" y="112"/>
                  <a:pt x="87" y="111"/>
                </a:cubicBezTo>
                <a:cubicBezTo>
                  <a:pt x="87" y="114"/>
                  <a:pt x="84" y="113"/>
                  <a:pt x="84" y="115"/>
                </a:cubicBezTo>
                <a:cubicBezTo>
                  <a:pt x="84" y="114"/>
                  <a:pt x="83" y="114"/>
                  <a:pt x="83" y="113"/>
                </a:cubicBezTo>
                <a:cubicBezTo>
                  <a:pt x="84" y="116"/>
                  <a:pt x="81" y="118"/>
                  <a:pt x="79" y="119"/>
                </a:cubicBezTo>
                <a:cubicBezTo>
                  <a:pt x="79" y="118"/>
                  <a:pt x="81" y="117"/>
                  <a:pt x="80" y="117"/>
                </a:cubicBezTo>
                <a:cubicBezTo>
                  <a:pt x="80" y="117"/>
                  <a:pt x="79" y="118"/>
                  <a:pt x="78" y="119"/>
                </a:cubicBezTo>
                <a:cubicBezTo>
                  <a:pt x="78" y="115"/>
                  <a:pt x="81" y="117"/>
                  <a:pt x="82" y="115"/>
                </a:cubicBezTo>
                <a:cubicBezTo>
                  <a:pt x="81" y="115"/>
                  <a:pt x="81" y="116"/>
                  <a:pt x="81" y="115"/>
                </a:cubicBezTo>
                <a:cubicBezTo>
                  <a:pt x="81" y="114"/>
                  <a:pt x="83" y="111"/>
                  <a:pt x="85" y="112"/>
                </a:cubicBezTo>
                <a:cubicBezTo>
                  <a:pt x="86" y="109"/>
                  <a:pt x="87" y="107"/>
                  <a:pt x="90" y="107"/>
                </a:cubicBezTo>
                <a:cubicBezTo>
                  <a:pt x="91" y="104"/>
                  <a:pt x="95" y="102"/>
                  <a:pt x="96" y="101"/>
                </a:cubicBezTo>
                <a:cubicBezTo>
                  <a:pt x="96" y="102"/>
                  <a:pt x="94" y="103"/>
                  <a:pt x="95" y="104"/>
                </a:cubicBezTo>
                <a:cubicBezTo>
                  <a:pt x="96" y="103"/>
                  <a:pt x="96" y="102"/>
                  <a:pt x="97" y="101"/>
                </a:cubicBezTo>
                <a:cubicBezTo>
                  <a:pt x="97" y="99"/>
                  <a:pt x="97" y="98"/>
                  <a:pt x="100" y="98"/>
                </a:cubicBezTo>
                <a:cubicBezTo>
                  <a:pt x="103" y="94"/>
                  <a:pt x="108" y="87"/>
                  <a:pt x="112" y="84"/>
                </a:cubicBezTo>
                <a:cubicBezTo>
                  <a:pt x="111" y="82"/>
                  <a:pt x="114" y="81"/>
                  <a:pt x="115" y="79"/>
                </a:cubicBezTo>
                <a:cubicBezTo>
                  <a:pt x="116" y="79"/>
                  <a:pt x="116" y="81"/>
                  <a:pt x="116" y="81"/>
                </a:cubicBezTo>
                <a:cubicBezTo>
                  <a:pt x="117" y="80"/>
                  <a:pt x="118" y="80"/>
                  <a:pt x="118" y="79"/>
                </a:cubicBezTo>
                <a:cubicBezTo>
                  <a:pt x="118" y="79"/>
                  <a:pt x="118" y="79"/>
                  <a:pt x="118" y="78"/>
                </a:cubicBezTo>
                <a:cubicBezTo>
                  <a:pt x="120" y="78"/>
                  <a:pt x="121" y="76"/>
                  <a:pt x="123" y="75"/>
                </a:cubicBezTo>
                <a:cubicBezTo>
                  <a:pt x="122" y="77"/>
                  <a:pt x="125" y="77"/>
                  <a:pt x="125" y="76"/>
                </a:cubicBezTo>
                <a:cubicBezTo>
                  <a:pt x="122" y="75"/>
                  <a:pt x="126" y="76"/>
                  <a:pt x="125" y="75"/>
                </a:cubicBezTo>
                <a:cubicBezTo>
                  <a:pt x="124" y="75"/>
                  <a:pt x="123" y="75"/>
                  <a:pt x="123" y="74"/>
                </a:cubicBezTo>
                <a:cubicBezTo>
                  <a:pt x="124" y="74"/>
                  <a:pt x="124" y="72"/>
                  <a:pt x="126" y="72"/>
                </a:cubicBezTo>
                <a:cubicBezTo>
                  <a:pt x="126" y="73"/>
                  <a:pt x="125" y="74"/>
                  <a:pt x="126" y="73"/>
                </a:cubicBezTo>
                <a:cubicBezTo>
                  <a:pt x="127" y="73"/>
                  <a:pt x="125" y="72"/>
                  <a:pt x="126" y="71"/>
                </a:cubicBezTo>
                <a:cubicBezTo>
                  <a:pt x="127" y="70"/>
                  <a:pt x="128" y="72"/>
                  <a:pt x="128" y="71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7" y="68"/>
                  <a:pt x="129" y="70"/>
                  <a:pt x="129" y="70"/>
                </a:cubicBezTo>
                <a:cubicBezTo>
                  <a:pt x="129" y="70"/>
                  <a:pt x="129" y="66"/>
                  <a:pt x="131" y="67"/>
                </a:cubicBezTo>
                <a:cubicBezTo>
                  <a:pt x="133" y="67"/>
                  <a:pt x="132" y="65"/>
                  <a:pt x="134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5" y="64"/>
                  <a:pt x="133" y="63"/>
                  <a:pt x="135" y="63"/>
                </a:cubicBezTo>
                <a:cubicBezTo>
                  <a:pt x="135" y="63"/>
                  <a:pt x="136" y="64"/>
                  <a:pt x="136" y="63"/>
                </a:cubicBezTo>
                <a:cubicBezTo>
                  <a:pt x="135" y="62"/>
                  <a:pt x="140" y="60"/>
                  <a:pt x="139" y="59"/>
                </a:cubicBezTo>
                <a:cubicBezTo>
                  <a:pt x="142" y="59"/>
                  <a:pt x="140" y="58"/>
                  <a:pt x="140" y="58"/>
                </a:cubicBezTo>
                <a:cubicBezTo>
                  <a:pt x="140" y="58"/>
                  <a:pt x="142" y="56"/>
                  <a:pt x="142" y="56"/>
                </a:cubicBezTo>
                <a:cubicBezTo>
                  <a:pt x="142" y="56"/>
                  <a:pt x="142" y="57"/>
                  <a:pt x="142" y="57"/>
                </a:cubicBezTo>
                <a:cubicBezTo>
                  <a:pt x="143" y="56"/>
                  <a:pt x="142" y="56"/>
                  <a:pt x="142" y="55"/>
                </a:cubicBezTo>
                <a:cubicBezTo>
                  <a:pt x="145" y="54"/>
                  <a:pt x="144" y="52"/>
                  <a:pt x="147" y="52"/>
                </a:cubicBezTo>
                <a:cubicBezTo>
                  <a:pt x="146" y="51"/>
                  <a:pt x="148" y="49"/>
                  <a:pt x="149" y="49"/>
                </a:cubicBezTo>
                <a:cubicBezTo>
                  <a:pt x="150" y="50"/>
                  <a:pt x="147" y="50"/>
                  <a:pt x="149" y="51"/>
                </a:cubicBezTo>
                <a:cubicBezTo>
                  <a:pt x="150" y="48"/>
                  <a:pt x="151" y="48"/>
                  <a:pt x="153" y="45"/>
                </a:cubicBezTo>
                <a:cubicBezTo>
                  <a:pt x="155" y="46"/>
                  <a:pt x="155" y="45"/>
                  <a:pt x="157" y="47"/>
                </a:cubicBezTo>
                <a:cubicBezTo>
                  <a:pt x="155" y="47"/>
                  <a:pt x="156" y="46"/>
                  <a:pt x="154" y="46"/>
                </a:cubicBezTo>
                <a:cubicBezTo>
                  <a:pt x="155" y="48"/>
                  <a:pt x="155" y="49"/>
                  <a:pt x="153" y="48"/>
                </a:cubicBezTo>
                <a:cubicBezTo>
                  <a:pt x="153" y="48"/>
                  <a:pt x="154" y="48"/>
                  <a:pt x="154" y="48"/>
                </a:cubicBezTo>
                <a:cubicBezTo>
                  <a:pt x="153" y="48"/>
                  <a:pt x="152" y="49"/>
                  <a:pt x="151" y="49"/>
                </a:cubicBezTo>
                <a:cubicBezTo>
                  <a:pt x="153" y="49"/>
                  <a:pt x="153" y="48"/>
                  <a:pt x="153" y="50"/>
                </a:cubicBezTo>
                <a:cubicBezTo>
                  <a:pt x="151" y="51"/>
                  <a:pt x="147" y="54"/>
                  <a:pt x="148" y="56"/>
                </a:cubicBezTo>
                <a:cubicBezTo>
                  <a:pt x="148" y="56"/>
                  <a:pt x="148" y="56"/>
                  <a:pt x="148" y="55"/>
                </a:cubicBezTo>
                <a:cubicBezTo>
                  <a:pt x="152" y="55"/>
                  <a:pt x="152" y="50"/>
                  <a:pt x="156" y="50"/>
                </a:cubicBezTo>
                <a:cubicBezTo>
                  <a:pt x="156" y="48"/>
                  <a:pt x="159" y="45"/>
                  <a:pt x="161" y="46"/>
                </a:cubicBezTo>
                <a:cubicBezTo>
                  <a:pt x="161" y="45"/>
                  <a:pt x="160" y="45"/>
                  <a:pt x="160" y="44"/>
                </a:cubicBezTo>
                <a:cubicBezTo>
                  <a:pt x="162" y="44"/>
                  <a:pt x="162" y="42"/>
                  <a:pt x="164" y="42"/>
                </a:cubicBezTo>
                <a:cubicBezTo>
                  <a:pt x="164" y="41"/>
                  <a:pt x="163" y="41"/>
                  <a:pt x="162" y="40"/>
                </a:cubicBezTo>
                <a:cubicBezTo>
                  <a:pt x="162" y="41"/>
                  <a:pt x="162" y="41"/>
                  <a:pt x="163" y="42"/>
                </a:cubicBezTo>
                <a:cubicBezTo>
                  <a:pt x="161" y="42"/>
                  <a:pt x="161" y="42"/>
                  <a:pt x="159" y="41"/>
                </a:cubicBezTo>
                <a:cubicBezTo>
                  <a:pt x="159" y="42"/>
                  <a:pt x="161" y="41"/>
                  <a:pt x="160" y="43"/>
                </a:cubicBezTo>
                <a:cubicBezTo>
                  <a:pt x="159" y="44"/>
                  <a:pt x="156" y="46"/>
                  <a:pt x="155" y="44"/>
                </a:cubicBezTo>
                <a:cubicBezTo>
                  <a:pt x="155" y="45"/>
                  <a:pt x="154" y="45"/>
                  <a:pt x="154" y="44"/>
                </a:cubicBezTo>
                <a:cubicBezTo>
                  <a:pt x="154" y="43"/>
                  <a:pt x="156" y="44"/>
                  <a:pt x="156" y="42"/>
                </a:cubicBezTo>
                <a:cubicBezTo>
                  <a:pt x="153" y="42"/>
                  <a:pt x="147" y="47"/>
                  <a:pt x="147" y="49"/>
                </a:cubicBezTo>
                <a:cubicBezTo>
                  <a:pt x="147" y="48"/>
                  <a:pt x="147" y="47"/>
                  <a:pt x="146" y="47"/>
                </a:cubicBezTo>
                <a:cubicBezTo>
                  <a:pt x="146" y="48"/>
                  <a:pt x="146" y="48"/>
                  <a:pt x="146" y="50"/>
                </a:cubicBezTo>
                <a:cubicBezTo>
                  <a:pt x="145" y="49"/>
                  <a:pt x="143" y="50"/>
                  <a:pt x="143" y="51"/>
                </a:cubicBezTo>
                <a:cubicBezTo>
                  <a:pt x="144" y="51"/>
                  <a:pt x="144" y="51"/>
                  <a:pt x="144" y="52"/>
                </a:cubicBezTo>
                <a:cubicBezTo>
                  <a:pt x="138" y="55"/>
                  <a:pt x="133" y="61"/>
                  <a:pt x="129" y="66"/>
                </a:cubicBezTo>
                <a:cubicBezTo>
                  <a:pt x="129" y="66"/>
                  <a:pt x="128" y="66"/>
                  <a:pt x="128" y="66"/>
                </a:cubicBezTo>
                <a:cubicBezTo>
                  <a:pt x="128" y="68"/>
                  <a:pt x="126" y="68"/>
                  <a:pt x="126" y="69"/>
                </a:cubicBezTo>
                <a:cubicBezTo>
                  <a:pt x="125" y="68"/>
                  <a:pt x="123" y="70"/>
                  <a:pt x="123" y="71"/>
                </a:cubicBezTo>
                <a:cubicBezTo>
                  <a:pt x="124" y="71"/>
                  <a:pt x="125" y="69"/>
                  <a:pt x="125" y="70"/>
                </a:cubicBezTo>
                <a:cubicBezTo>
                  <a:pt x="124" y="70"/>
                  <a:pt x="124" y="71"/>
                  <a:pt x="123" y="72"/>
                </a:cubicBezTo>
                <a:cubicBezTo>
                  <a:pt x="120" y="72"/>
                  <a:pt x="122" y="71"/>
                  <a:pt x="123" y="74"/>
                </a:cubicBezTo>
                <a:cubicBezTo>
                  <a:pt x="121" y="74"/>
                  <a:pt x="119" y="78"/>
                  <a:pt x="118" y="75"/>
                </a:cubicBezTo>
                <a:cubicBezTo>
                  <a:pt x="119" y="75"/>
                  <a:pt x="119" y="75"/>
                  <a:pt x="119" y="74"/>
                </a:cubicBezTo>
                <a:cubicBezTo>
                  <a:pt x="120" y="75"/>
                  <a:pt x="122" y="73"/>
                  <a:pt x="121" y="73"/>
                </a:cubicBezTo>
                <a:cubicBezTo>
                  <a:pt x="121" y="73"/>
                  <a:pt x="120" y="73"/>
                  <a:pt x="119" y="73"/>
                </a:cubicBezTo>
                <a:cubicBezTo>
                  <a:pt x="117" y="76"/>
                  <a:pt x="114" y="78"/>
                  <a:pt x="111" y="80"/>
                </a:cubicBezTo>
                <a:cubicBezTo>
                  <a:pt x="111" y="80"/>
                  <a:pt x="112" y="80"/>
                  <a:pt x="112" y="81"/>
                </a:cubicBezTo>
                <a:cubicBezTo>
                  <a:pt x="108" y="83"/>
                  <a:pt x="106" y="86"/>
                  <a:pt x="104" y="87"/>
                </a:cubicBezTo>
                <a:cubicBezTo>
                  <a:pt x="106" y="89"/>
                  <a:pt x="99" y="91"/>
                  <a:pt x="98" y="92"/>
                </a:cubicBezTo>
                <a:cubicBezTo>
                  <a:pt x="97" y="95"/>
                  <a:pt x="92" y="100"/>
                  <a:pt x="90" y="101"/>
                </a:cubicBezTo>
                <a:cubicBezTo>
                  <a:pt x="90" y="101"/>
                  <a:pt x="90" y="102"/>
                  <a:pt x="89" y="101"/>
                </a:cubicBezTo>
                <a:cubicBezTo>
                  <a:pt x="85" y="107"/>
                  <a:pt x="76" y="112"/>
                  <a:pt x="72" y="120"/>
                </a:cubicBezTo>
                <a:cubicBezTo>
                  <a:pt x="73" y="120"/>
                  <a:pt x="74" y="121"/>
                  <a:pt x="75" y="121"/>
                </a:cubicBezTo>
                <a:cubicBezTo>
                  <a:pt x="75" y="119"/>
                  <a:pt x="77" y="119"/>
                  <a:pt x="77" y="118"/>
                </a:cubicBezTo>
                <a:cubicBezTo>
                  <a:pt x="77" y="118"/>
                  <a:pt x="78" y="118"/>
                  <a:pt x="78" y="119"/>
                </a:cubicBezTo>
                <a:cubicBezTo>
                  <a:pt x="77" y="119"/>
                  <a:pt x="76" y="120"/>
                  <a:pt x="76" y="121"/>
                </a:cubicBezTo>
                <a:cubicBezTo>
                  <a:pt x="76" y="122"/>
                  <a:pt x="77" y="120"/>
                  <a:pt x="77" y="122"/>
                </a:cubicBezTo>
                <a:cubicBezTo>
                  <a:pt x="76" y="122"/>
                  <a:pt x="76" y="123"/>
                  <a:pt x="75" y="123"/>
                </a:cubicBezTo>
                <a:cubicBezTo>
                  <a:pt x="74" y="125"/>
                  <a:pt x="76" y="125"/>
                  <a:pt x="76" y="126"/>
                </a:cubicBezTo>
                <a:cubicBezTo>
                  <a:pt x="78" y="126"/>
                  <a:pt x="79" y="125"/>
                  <a:pt x="79" y="124"/>
                </a:cubicBezTo>
                <a:cubicBezTo>
                  <a:pt x="79" y="125"/>
                  <a:pt x="79" y="125"/>
                  <a:pt x="78" y="126"/>
                </a:cubicBezTo>
                <a:cubicBezTo>
                  <a:pt x="79" y="127"/>
                  <a:pt x="79" y="127"/>
                  <a:pt x="80" y="127"/>
                </a:cubicBezTo>
                <a:close/>
                <a:moveTo>
                  <a:pt x="101" y="88"/>
                </a:moveTo>
                <a:cubicBezTo>
                  <a:pt x="100" y="85"/>
                  <a:pt x="100" y="89"/>
                  <a:pt x="98" y="88"/>
                </a:cubicBezTo>
                <a:cubicBezTo>
                  <a:pt x="99" y="90"/>
                  <a:pt x="101" y="89"/>
                  <a:pt x="101" y="88"/>
                </a:cubicBezTo>
                <a:close/>
                <a:moveTo>
                  <a:pt x="114" y="85"/>
                </a:moveTo>
                <a:cubicBezTo>
                  <a:pt x="116" y="85"/>
                  <a:pt x="118" y="84"/>
                  <a:pt x="117" y="83"/>
                </a:cubicBezTo>
                <a:cubicBezTo>
                  <a:pt x="115" y="84"/>
                  <a:pt x="113" y="86"/>
                  <a:pt x="112" y="88"/>
                </a:cubicBezTo>
                <a:cubicBezTo>
                  <a:pt x="112" y="87"/>
                  <a:pt x="111" y="87"/>
                  <a:pt x="112" y="87"/>
                </a:cubicBezTo>
                <a:cubicBezTo>
                  <a:pt x="110" y="87"/>
                  <a:pt x="111" y="88"/>
                  <a:pt x="110" y="89"/>
                </a:cubicBezTo>
                <a:cubicBezTo>
                  <a:pt x="111" y="89"/>
                  <a:pt x="110" y="91"/>
                  <a:pt x="112" y="90"/>
                </a:cubicBezTo>
                <a:cubicBezTo>
                  <a:pt x="112" y="89"/>
                  <a:pt x="111" y="89"/>
                  <a:pt x="110" y="88"/>
                </a:cubicBezTo>
                <a:cubicBezTo>
                  <a:pt x="111" y="87"/>
                  <a:pt x="111" y="88"/>
                  <a:pt x="112" y="89"/>
                </a:cubicBezTo>
                <a:cubicBezTo>
                  <a:pt x="112" y="87"/>
                  <a:pt x="115" y="87"/>
                  <a:pt x="114" y="85"/>
                </a:cubicBezTo>
                <a:close/>
                <a:moveTo>
                  <a:pt x="101" y="100"/>
                </a:moveTo>
                <a:cubicBezTo>
                  <a:pt x="101" y="101"/>
                  <a:pt x="101" y="102"/>
                  <a:pt x="102" y="102"/>
                </a:cubicBezTo>
                <a:cubicBezTo>
                  <a:pt x="102" y="100"/>
                  <a:pt x="103" y="99"/>
                  <a:pt x="102" y="99"/>
                </a:cubicBezTo>
                <a:cubicBezTo>
                  <a:pt x="101" y="99"/>
                  <a:pt x="103" y="101"/>
                  <a:pt x="101" y="100"/>
                </a:cubicBezTo>
                <a:close/>
                <a:moveTo>
                  <a:pt x="86" y="139"/>
                </a:moveTo>
                <a:cubicBezTo>
                  <a:pt x="87" y="139"/>
                  <a:pt x="86" y="137"/>
                  <a:pt x="86" y="137"/>
                </a:cubicBezTo>
                <a:cubicBezTo>
                  <a:pt x="84" y="136"/>
                  <a:pt x="84" y="140"/>
                  <a:pt x="86" y="139"/>
                </a:cubicBezTo>
                <a:close/>
                <a:moveTo>
                  <a:pt x="85" y="143"/>
                </a:moveTo>
                <a:cubicBezTo>
                  <a:pt x="85" y="143"/>
                  <a:pt x="85" y="143"/>
                  <a:pt x="86" y="143"/>
                </a:cubicBezTo>
                <a:cubicBezTo>
                  <a:pt x="85" y="141"/>
                  <a:pt x="89" y="142"/>
                  <a:pt x="87" y="141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41"/>
                  <a:pt x="87" y="140"/>
                  <a:pt x="87" y="140"/>
                </a:cubicBezTo>
                <a:cubicBezTo>
                  <a:pt x="86" y="141"/>
                  <a:pt x="85" y="141"/>
                  <a:pt x="85" y="141"/>
                </a:cubicBezTo>
                <a:cubicBezTo>
                  <a:pt x="85" y="142"/>
                  <a:pt x="86" y="143"/>
                  <a:pt x="85" y="142"/>
                </a:cubicBezTo>
                <a:lnTo>
                  <a:pt x="85" y="143"/>
                </a:lnTo>
                <a:close/>
                <a:moveTo>
                  <a:pt x="89" y="134"/>
                </a:moveTo>
                <a:cubicBezTo>
                  <a:pt x="88" y="135"/>
                  <a:pt x="87" y="132"/>
                  <a:pt x="86" y="133"/>
                </a:cubicBezTo>
                <a:cubicBezTo>
                  <a:pt x="87" y="134"/>
                  <a:pt x="87" y="135"/>
                  <a:pt x="86" y="135"/>
                </a:cubicBezTo>
                <a:cubicBezTo>
                  <a:pt x="87" y="135"/>
                  <a:pt x="87" y="136"/>
                  <a:pt x="87" y="136"/>
                </a:cubicBezTo>
                <a:cubicBezTo>
                  <a:pt x="88" y="136"/>
                  <a:pt x="89" y="135"/>
                  <a:pt x="89" y="134"/>
                </a:cubicBezTo>
                <a:close/>
                <a:moveTo>
                  <a:pt x="88" y="139"/>
                </a:moveTo>
                <a:cubicBezTo>
                  <a:pt x="90" y="140"/>
                  <a:pt x="91" y="136"/>
                  <a:pt x="90" y="136"/>
                </a:cubicBezTo>
                <a:cubicBezTo>
                  <a:pt x="90" y="137"/>
                  <a:pt x="88" y="137"/>
                  <a:pt x="89" y="139"/>
                </a:cubicBezTo>
                <a:cubicBezTo>
                  <a:pt x="89" y="139"/>
                  <a:pt x="88" y="138"/>
                  <a:pt x="88" y="139"/>
                </a:cubicBezTo>
                <a:close/>
                <a:moveTo>
                  <a:pt x="164" y="33"/>
                </a:moveTo>
                <a:cubicBezTo>
                  <a:pt x="168" y="32"/>
                  <a:pt x="165" y="35"/>
                  <a:pt x="166" y="36"/>
                </a:cubicBezTo>
                <a:cubicBezTo>
                  <a:pt x="168" y="34"/>
                  <a:pt x="167" y="37"/>
                  <a:pt x="167" y="37"/>
                </a:cubicBezTo>
                <a:cubicBezTo>
                  <a:pt x="167" y="36"/>
                  <a:pt x="169" y="37"/>
                  <a:pt x="169" y="36"/>
                </a:cubicBezTo>
                <a:cubicBezTo>
                  <a:pt x="168" y="35"/>
                  <a:pt x="167" y="35"/>
                  <a:pt x="167" y="34"/>
                </a:cubicBezTo>
                <a:cubicBezTo>
                  <a:pt x="170" y="34"/>
                  <a:pt x="174" y="29"/>
                  <a:pt x="175" y="32"/>
                </a:cubicBezTo>
                <a:cubicBezTo>
                  <a:pt x="176" y="29"/>
                  <a:pt x="177" y="31"/>
                  <a:pt x="178" y="31"/>
                </a:cubicBezTo>
                <a:cubicBezTo>
                  <a:pt x="178" y="29"/>
                  <a:pt x="178" y="30"/>
                  <a:pt x="179" y="29"/>
                </a:cubicBezTo>
                <a:cubicBezTo>
                  <a:pt x="174" y="29"/>
                  <a:pt x="170" y="30"/>
                  <a:pt x="168" y="33"/>
                </a:cubicBezTo>
                <a:cubicBezTo>
                  <a:pt x="168" y="32"/>
                  <a:pt x="169" y="32"/>
                  <a:pt x="168" y="31"/>
                </a:cubicBezTo>
                <a:cubicBezTo>
                  <a:pt x="167" y="33"/>
                  <a:pt x="164" y="31"/>
                  <a:pt x="164" y="33"/>
                </a:cubicBezTo>
                <a:close/>
                <a:moveTo>
                  <a:pt x="165" y="37"/>
                </a:moveTo>
                <a:cubicBezTo>
                  <a:pt x="164" y="36"/>
                  <a:pt x="162" y="38"/>
                  <a:pt x="162" y="39"/>
                </a:cubicBezTo>
                <a:cubicBezTo>
                  <a:pt x="163" y="38"/>
                  <a:pt x="163" y="39"/>
                  <a:pt x="164" y="39"/>
                </a:cubicBezTo>
                <a:cubicBezTo>
                  <a:pt x="162" y="38"/>
                  <a:pt x="165" y="37"/>
                  <a:pt x="166" y="38"/>
                </a:cubicBezTo>
                <a:cubicBezTo>
                  <a:pt x="166" y="37"/>
                  <a:pt x="165" y="35"/>
                  <a:pt x="165" y="36"/>
                </a:cubicBezTo>
                <a:cubicBezTo>
                  <a:pt x="165" y="36"/>
                  <a:pt x="165" y="36"/>
                  <a:pt x="165" y="37"/>
                </a:cubicBezTo>
                <a:close/>
                <a:moveTo>
                  <a:pt x="148" y="38"/>
                </a:moveTo>
                <a:cubicBezTo>
                  <a:pt x="150" y="39"/>
                  <a:pt x="147" y="40"/>
                  <a:pt x="148" y="40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1" y="40"/>
                  <a:pt x="149" y="39"/>
                  <a:pt x="150" y="39"/>
                </a:cubicBezTo>
                <a:cubicBezTo>
                  <a:pt x="151" y="39"/>
                  <a:pt x="151" y="40"/>
                  <a:pt x="151" y="40"/>
                </a:cubicBezTo>
                <a:cubicBezTo>
                  <a:pt x="154" y="41"/>
                  <a:pt x="152" y="38"/>
                  <a:pt x="153" y="38"/>
                </a:cubicBezTo>
                <a:cubicBezTo>
                  <a:pt x="154" y="38"/>
                  <a:pt x="155" y="38"/>
                  <a:pt x="155" y="39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57" y="36"/>
                  <a:pt x="161" y="37"/>
                  <a:pt x="163" y="34"/>
                </a:cubicBezTo>
                <a:cubicBezTo>
                  <a:pt x="162" y="35"/>
                  <a:pt x="163" y="33"/>
                  <a:pt x="161" y="33"/>
                </a:cubicBezTo>
                <a:cubicBezTo>
                  <a:pt x="157" y="37"/>
                  <a:pt x="153" y="35"/>
                  <a:pt x="148" y="38"/>
                </a:cubicBezTo>
                <a:close/>
                <a:moveTo>
                  <a:pt x="144" y="38"/>
                </a:moveTo>
                <a:cubicBezTo>
                  <a:pt x="146" y="38"/>
                  <a:pt x="147" y="36"/>
                  <a:pt x="148" y="35"/>
                </a:cubicBezTo>
                <a:cubicBezTo>
                  <a:pt x="147" y="36"/>
                  <a:pt x="144" y="36"/>
                  <a:pt x="144" y="38"/>
                </a:cubicBezTo>
                <a:close/>
                <a:moveTo>
                  <a:pt x="143" y="41"/>
                </a:moveTo>
                <a:cubicBezTo>
                  <a:pt x="144" y="41"/>
                  <a:pt x="144" y="42"/>
                  <a:pt x="144" y="42"/>
                </a:cubicBezTo>
                <a:cubicBezTo>
                  <a:pt x="145" y="41"/>
                  <a:pt x="146" y="41"/>
                  <a:pt x="147" y="40"/>
                </a:cubicBezTo>
                <a:cubicBezTo>
                  <a:pt x="147" y="41"/>
                  <a:pt x="147" y="41"/>
                  <a:pt x="148" y="41"/>
                </a:cubicBezTo>
                <a:cubicBezTo>
                  <a:pt x="148" y="40"/>
                  <a:pt x="148" y="40"/>
                  <a:pt x="147" y="39"/>
                </a:cubicBezTo>
                <a:cubicBezTo>
                  <a:pt x="146" y="40"/>
                  <a:pt x="146" y="39"/>
                  <a:pt x="144" y="39"/>
                </a:cubicBezTo>
                <a:cubicBezTo>
                  <a:pt x="144" y="40"/>
                  <a:pt x="144" y="40"/>
                  <a:pt x="143" y="41"/>
                </a:cubicBezTo>
                <a:close/>
                <a:moveTo>
                  <a:pt x="134" y="41"/>
                </a:moveTo>
                <a:cubicBezTo>
                  <a:pt x="136" y="42"/>
                  <a:pt x="135" y="41"/>
                  <a:pt x="137" y="41"/>
                </a:cubicBezTo>
                <a:cubicBezTo>
                  <a:pt x="137" y="40"/>
                  <a:pt x="138" y="39"/>
                  <a:pt x="138" y="40"/>
                </a:cubicBezTo>
                <a:cubicBezTo>
                  <a:pt x="138" y="40"/>
                  <a:pt x="138" y="40"/>
                  <a:pt x="138" y="41"/>
                </a:cubicBezTo>
                <a:cubicBezTo>
                  <a:pt x="138" y="40"/>
                  <a:pt x="139" y="40"/>
                  <a:pt x="140" y="39"/>
                </a:cubicBezTo>
                <a:cubicBezTo>
                  <a:pt x="139" y="39"/>
                  <a:pt x="139" y="38"/>
                  <a:pt x="138" y="38"/>
                </a:cubicBezTo>
                <a:cubicBezTo>
                  <a:pt x="138" y="40"/>
                  <a:pt x="135" y="40"/>
                  <a:pt x="134" y="41"/>
                </a:cubicBezTo>
                <a:close/>
                <a:moveTo>
                  <a:pt x="109" y="57"/>
                </a:moveTo>
                <a:cubicBezTo>
                  <a:pt x="109" y="57"/>
                  <a:pt x="110" y="56"/>
                  <a:pt x="110" y="57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12" y="56"/>
                  <a:pt x="114" y="54"/>
                  <a:pt x="114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4" y="52"/>
                  <a:pt x="113" y="52"/>
                  <a:pt x="113" y="53"/>
                </a:cubicBezTo>
                <a:cubicBezTo>
                  <a:pt x="114" y="53"/>
                  <a:pt x="111" y="56"/>
                  <a:pt x="110" y="55"/>
                </a:cubicBezTo>
                <a:cubicBezTo>
                  <a:pt x="111" y="55"/>
                  <a:pt x="112" y="54"/>
                  <a:pt x="112" y="5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1" y="53"/>
                  <a:pt x="111" y="53"/>
                  <a:pt x="111" y="54"/>
                </a:cubicBezTo>
                <a:cubicBezTo>
                  <a:pt x="112" y="54"/>
                  <a:pt x="108" y="54"/>
                  <a:pt x="109" y="57"/>
                </a:cubicBezTo>
                <a:close/>
                <a:moveTo>
                  <a:pt x="101" y="64"/>
                </a:moveTo>
                <a:cubicBezTo>
                  <a:pt x="101" y="64"/>
                  <a:pt x="103" y="65"/>
                  <a:pt x="103" y="64"/>
                </a:cubicBezTo>
                <a:cubicBezTo>
                  <a:pt x="102" y="64"/>
                  <a:pt x="103" y="62"/>
                  <a:pt x="106" y="61"/>
                </a:cubicBezTo>
                <a:cubicBezTo>
                  <a:pt x="104" y="58"/>
                  <a:pt x="102" y="63"/>
                  <a:pt x="101" y="64"/>
                </a:cubicBezTo>
                <a:close/>
                <a:moveTo>
                  <a:pt x="92" y="58"/>
                </a:moveTo>
                <a:cubicBezTo>
                  <a:pt x="93" y="58"/>
                  <a:pt x="94" y="59"/>
                  <a:pt x="94" y="59"/>
                </a:cubicBezTo>
                <a:cubicBezTo>
                  <a:pt x="94" y="57"/>
                  <a:pt x="96" y="59"/>
                  <a:pt x="96" y="57"/>
                </a:cubicBezTo>
                <a:cubicBezTo>
                  <a:pt x="94" y="57"/>
                  <a:pt x="93" y="57"/>
                  <a:pt x="92" y="58"/>
                </a:cubicBezTo>
                <a:close/>
                <a:moveTo>
                  <a:pt x="87" y="63"/>
                </a:moveTo>
                <a:cubicBezTo>
                  <a:pt x="90" y="64"/>
                  <a:pt x="90" y="61"/>
                  <a:pt x="90" y="60"/>
                </a:cubicBezTo>
                <a:cubicBezTo>
                  <a:pt x="90" y="62"/>
                  <a:pt x="88" y="62"/>
                  <a:pt x="87" y="63"/>
                </a:cubicBezTo>
                <a:close/>
                <a:moveTo>
                  <a:pt x="84" y="66"/>
                </a:moveTo>
                <a:cubicBezTo>
                  <a:pt x="84" y="64"/>
                  <a:pt x="86" y="66"/>
                  <a:pt x="87" y="65"/>
                </a:cubicBezTo>
                <a:cubicBezTo>
                  <a:pt x="87" y="65"/>
                  <a:pt x="87" y="64"/>
                  <a:pt x="87" y="64"/>
                </a:cubicBezTo>
                <a:cubicBezTo>
                  <a:pt x="86" y="64"/>
                  <a:pt x="83" y="64"/>
                  <a:pt x="84" y="66"/>
                </a:cubicBezTo>
                <a:close/>
                <a:moveTo>
                  <a:pt x="79" y="70"/>
                </a:moveTo>
                <a:cubicBezTo>
                  <a:pt x="81" y="70"/>
                  <a:pt x="81" y="69"/>
                  <a:pt x="82" y="68"/>
                </a:cubicBezTo>
                <a:cubicBezTo>
                  <a:pt x="80" y="68"/>
                  <a:pt x="80" y="69"/>
                  <a:pt x="79" y="70"/>
                </a:cubicBezTo>
                <a:close/>
                <a:moveTo>
                  <a:pt x="77" y="74"/>
                </a:moveTo>
                <a:cubicBezTo>
                  <a:pt x="78" y="75"/>
                  <a:pt x="78" y="76"/>
                  <a:pt x="79" y="76"/>
                </a:cubicBezTo>
                <a:cubicBezTo>
                  <a:pt x="78" y="75"/>
                  <a:pt x="78" y="77"/>
                  <a:pt x="77" y="77"/>
                </a:cubicBezTo>
                <a:cubicBezTo>
                  <a:pt x="79" y="80"/>
                  <a:pt x="76" y="78"/>
                  <a:pt x="77" y="80"/>
                </a:cubicBezTo>
                <a:cubicBezTo>
                  <a:pt x="74" y="81"/>
                  <a:pt x="73" y="83"/>
                  <a:pt x="72" y="86"/>
                </a:cubicBezTo>
                <a:cubicBezTo>
                  <a:pt x="73" y="86"/>
                  <a:pt x="73" y="85"/>
                  <a:pt x="74" y="85"/>
                </a:cubicBezTo>
                <a:cubicBezTo>
                  <a:pt x="74" y="83"/>
                  <a:pt x="78" y="81"/>
                  <a:pt x="79" y="81"/>
                </a:cubicBezTo>
                <a:cubicBezTo>
                  <a:pt x="79" y="80"/>
                  <a:pt x="80" y="77"/>
                  <a:pt x="81" y="78"/>
                </a:cubicBezTo>
                <a:cubicBezTo>
                  <a:pt x="81" y="76"/>
                  <a:pt x="82" y="77"/>
                  <a:pt x="82" y="76"/>
                </a:cubicBezTo>
                <a:cubicBezTo>
                  <a:pt x="81" y="76"/>
                  <a:pt x="80" y="76"/>
                  <a:pt x="80" y="75"/>
                </a:cubicBezTo>
                <a:cubicBezTo>
                  <a:pt x="81" y="74"/>
                  <a:pt x="83" y="76"/>
                  <a:pt x="84" y="75"/>
                </a:cubicBezTo>
                <a:cubicBezTo>
                  <a:pt x="82" y="74"/>
                  <a:pt x="83" y="72"/>
                  <a:pt x="84" y="71"/>
                </a:cubicBezTo>
                <a:cubicBezTo>
                  <a:pt x="84" y="73"/>
                  <a:pt x="85" y="74"/>
                  <a:pt x="84" y="75"/>
                </a:cubicBezTo>
                <a:cubicBezTo>
                  <a:pt x="86" y="73"/>
                  <a:pt x="85" y="71"/>
                  <a:pt x="88" y="70"/>
                </a:cubicBezTo>
                <a:cubicBezTo>
                  <a:pt x="88" y="70"/>
                  <a:pt x="88" y="71"/>
                  <a:pt x="88" y="71"/>
                </a:cubicBezTo>
                <a:cubicBezTo>
                  <a:pt x="86" y="70"/>
                  <a:pt x="85" y="72"/>
                  <a:pt x="87" y="73"/>
                </a:cubicBezTo>
                <a:cubicBezTo>
                  <a:pt x="87" y="71"/>
                  <a:pt x="91" y="71"/>
                  <a:pt x="88" y="69"/>
                </a:cubicBezTo>
                <a:cubicBezTo>
                  <a:pt x="90" y="70"/>
                  <a:pt x="89" y="67"/>
                  <a:pt x="90" y="68"/>
                </a:cubicBezTo>
                <a:cubicBezTo>
                  <a:pt x="90" y="69"/>
                  <a:pt x="91" y="70"/>
                  <a:pt x="91" y="69"/>
                </a:cubicBezTo>
                <a:cubicBezTo>
                  <a:pt x="90" y="68"/>
                  <a:pt x="92" y="66"/>
                  <a:pt x="93" y="66"/>
                </a:cubicBezTo>
                <a:cubicBezTo>
                  <a:pt x="93" y="66"/>
                  <a:pt x="93" y="67"/>
                  <a:pt x="93" y="67"/>
                </a:cubicBezTo>
                <a:cubicBezTo>
                  <a:pt x="93" y="66"/>
                  <a:pt x="96" y="66"/>
                  <a:pt x="95" y="65"/>
                </a:cubicBezTo>
                <a:cubicBezTo>
                  <a:pt x="94" y="65"/>
                  <a:pt x="93" y="67"/>
                  <a:pt x="93" y="66"/>
                </a:cubicBezTo>
                <a:cubicBezTo>
                  <a:pt x="94" y="65"/>
                  <a:pt x="95" y="63"/>
                  <a:pt x="96" y="64"/>
                </a:cubicBezTo>
                <a:cubicBezTo>
                  <a:pt x="97" y="62"/>
                  <a:pt x="96" y="65"/>
                  <a:pt x="95" y="64"/>
                </a:cubicBezTo>
                <a:cubicBezTo>
                  <a:pt x="96" y="62"/>
                  <a:pt x="97" y="63"/>
                  <a:pt x="97" y="64"/>
                </a:cubicBezTo>
                <a:cubicBezTo>
                  <a:pt x="98" y="62"/>
                  <a:pt x="98" y="61"/>
                  <a:pt x="99" y="63"/>
                </a:cubicBezTo>
                <a:cubicBezTo>
                  <a:pt x="98" y="61"/>
                  <a:pt x="100" y="62"/>
                  <a:pt x="100" y="61"/>
                </a:cubicBezTo>
                <a:cubicBezTo>
                  <a:pt x="98" y="61"/>
                  <a:pt x="98" y="61"/>
                  <a:pt x="99" y="59"/>
                </a:cubicBezTo>
                <a:cubicBezTo>
                  <a:pt x="97" y="60"/>
                  <a:pt x="98" y="60"/>
                  <a:pt x="97" y="61"/>
                </a:cubicBezTo>
                <a:cubicBezTo>
                  <a:pt x="94" y="63"/>
                  <a:pt x="84" y="67"/>
                  <a:pt x="86" y="70"/>
                </a:cubicBezTo>
                <a:cubicBezTo>
                  <a:pt x="84" y="68"/>
                  <a:pt x="82" y="70"/>
                  <a:pt x="84" y="71"/>
                </a:cubicBezTo>
                <a:cubicBezTo>
                  <a:pt x="81" y="71"/>
                  <a:pt x="82" y="71"/>
                  <a:pt x="80" y="73"/>
                </a:cubicBezTo>
                <a:cubicBezTo>
                  <a:pt x="81" y="73"/>
                  <a:pt x="79" y="74"/>
                  <a:pt x="80" y="74"/>
                </a:cubicBezTo>
                <a:cubicBezTo>
                  <a:pt x="79" y="74"/>
                  <a:pt x="79" y="74"/>
                  <a:pt x="77" y="74"/>
                </a:cubicBezTo>
                <a:close/>
                <a:moveTo>
                  <a:pt x="92" y="72"/>
                </a:moveTo>
                <a:cubicBezTo>
                  <a:pt x="92" y="72"/>
                  <a:pt x="93" y="72"/>
                  <a:pt x="93" y="72"/>
                </a:cubicBezTo>
                <a:cubicBezTo>
                  <a:pt x="90" y="72"/>
                  <a:pt x="88" y="72"/>
                  <a:pt x="89" y="74"/>
                </a:cubicBezTo>
                <a:cubicBezTo>
                  <a:pt x="89" y="74"/>
                  <a:pt x="88" y="73"/>
                  <a:pt x="88" y="74"/>
                </a:cubicBezTo>
                <a:cubicBezTo>
                  <a:pt x="89" y="74"/>
                  <a:pt x="87" y="75"/>
                  <a:pt x="88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89" y="73"/>
                  <a:pt x="92" y="74"/>
                  <a:pt x="91" y="73"/>
                </a:cubicBezTo>
                <a:cubicBezTo>
                  <a:pt x="92" y="72"/>
                  <a:pt x="92" y="75"/>
                  <a:pt x="92" y="73"/>
                </a:cubicBezTo>
                <a:cubicBezTo>
                  <a:pt x="92" y="73"/>
                  <a:pt x="91" y="72"/>
                  <a:pt x="92" y="72"/>
                </a:cubicBezTo>
                <a:close/>
                <a:moveTo>
                  <a:pt x="87" y="76"/>
                </a:moveTo>
                <a:cubicBezTo>
                  <a:pt x="86" y="78"/>
                  <a:pt x="84" y="77"/>
                  <a:pt x="82" y="79"/>
                </a:cubicBezTo>
                <a:cubicBezTo>
                  <a:pt x="84" y="78"/>
                  <a:pt x="84" y="79"/>
                  <a:pt x="85" y="79"/>
                </a:cubicBezTo>
                <a:cubicBezTo>
                  <a:pt x="85" y="78"/>
                  <a:pt x="88" y="77"/>
                  <a:pt x="87" y="76"/>
                </a:cubicBezTo>
                <a:close/>
                <a:moveTo>
                  <a:pt x="74" y="88"/>
                </a:moveTo>
                <a:cubicBezTo>
                  <a:pt x="78" y="86"/>
                  <a:pt x="79" y="85"/>
                  <a:pt x="81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79" y="85"/>
                  <a:pt x="79" y="83"/>
                  <a:pt x="78" y="83"/>
                </a:cubicBezTo>
                <a:cubicBezTo>
                  <a:pt x="78" y="86"/>
                  <a:pt x="76" y="86"/>
                  <a:pt x="75" y="87"/>
                </a:cubicBezTo>
                <a:cubicBezTo>
                  <a:pt x="76" y="87"/>
                  <a:pt x="74" y="87"/>
                  <a:pt x="74" y="88"/>
                </a:cubicBezTo>
                <a:close/>
                <a:moveTo>
                  <a:pt x="73" y="76"/>
                </a:moveTo>
                <a:cubicBezTo>
                  <a:pt x="74" y="76"/>
                  <a:pt x="76" y="75"/>
                  <a:pt x="75" y="75"/>
                </a:cubicBezTo>
                <a:cubicBezTo>
                  <a:pt x="73" y="75"/>
                  <a:pt x="72" y="75"/>
                  <a:pt x="71" y="76"/>
                </a:cubicBezTo>
                <a:cubicBezTo>
                  <a:pt x="72" y="75"/>
                  <a:pt x="71" y="78"/>
                  <a:pt x="73" y="77"/>
                </a:cubicBezTo>
                <a:cubicBezTo>
                  <a:pt x="73" y="76"/>
                  <a:pt x="73" y="76"/>
                  <a:pt x="73" y="76"/>
                </a:cubicBezTo>
                <a:close/>
                <a:moveTo>
                  <a:pt x="76" y="65"/>
                </a:moveTo>
                <a:cubicBezTo>
                  <a:pt x="77" y="65"/>
                  <a:pt x="76" y="67"/>
                  <a:pt x="77" y="67"/>
                </a:cubicBezTo>
                <a:cubicBezTo>
                  <a:pt x="79" y="66"/>
                  <a:pt x="76" y="64"/>
                  <a:pt x="76" y="65"/>
                </a:cubicBezTo>
                <a:close/>
                <a:moveTo>
                  <a:pt x="64" y="56"/>
                </a:moveTo>
                <a:cubicBezTo>
                  <a:pt x="64" y="55"/>
                  <a:pt x="65" y="56"/>
                  <a:pt x="64" y="57"/>
                </a:cubicBezTo>
                <a:cubicBezTo>
                  <a:pt x="66" y="56"/>
                  <a:pt x="67" y="55"/>
                  <a:pt x="69" y="55"/>
                </a:cubicBezTo>
                <a:cubicBezTo>
                  <a:pt x="69" y="53"/>
                  <a:pt x="70" y="55"/>
                  <a:pt x="71" y="54"/>
                </a:cubicBezTo>
                <a:cubicBezTo>
                  <a:pt x="71" y="53"/>
                  <a:pt x="72" y="52"/>
                  <a:pt x="74" y="52"/>
                </a:cubicBezTo>
                <a:cubicBezTo>
                  <a:pt x="74" y="51"/>
                  <a:pt x="74" y="50"/>
                  <a:pt x="75" y="50"/>
                </a:cubicBezTo>
                <a:cubicBezTo>
                  <a:pt x="71" y="51"/>
                  <a:pt x="68" y="54"/>
                  <a:pt x="65" y="56"/>
                </a:cubicBezTo>
                <a:cubicBezTo>
                  <a:pt x="65" y="54"/>
                  <a:pt x="62" y="56"/>
                  <a:pt x="64" y="56"/>
                </a:cubicBezTo>
                <a:close/>
                <a:moveTo>
                  <a:pt x="68" y="66"/>
                </a:moveTo>
                <a:cubicBezTo>
                  <a:pt x="69" y="66"/>
                  <a:pt x="71" y="66"/>
                  <a:pt x="71" y="65"/>
                </a:cubicBezTo>
                <a:cubicBezTo>
                  <a:pt x="70" y="66"/>
                  <a:pt x="70" y="64"/>
                  <a:pt x="68" y="66"/>
                </a:cubicBezTo>
                <a:close/>
                <a:moveTo>
                  <a:pt x="54" y="72"/>
                </a:moveTo>
                <a:cubicBezTo>
                  <a:pt x="56" y="72"/>
                  <a:pt x="57" y="71"/>
                  <a:pt x="58" y="70"/>
                </a:cubicBezTo>
                <a:cubicBezTo>
                  <a:pt x="57" y="69"/>
                  <a:pt x="55" y="71"/>
                  <a:pt x="54" y="72"/>
                </a:cubicBezTo>
                <a:close/>
                <a:moveTo>
                  <a:pt x="54" y="78"/>
                </a:moveTo>
                <a:cubicBezTo>
                  <a:pt x="57" y="76"/>
                  <a:pt x="59" y="75"/>
                  <a:pt x="62" y="71"/>
                </a:cubicBezTo>
                <a:cubicBezTo>
                  <a:pt x="58" y="73"/>
                  <a:pt x="56" y="75"/>
                  <a:pt x="54" y="78"/>
                </a:cubicBezTo>
                <a:close/>
                <a:moveTo>
                  <a:pt x="49" y="82"/>
                </a:moveTo>
                <a:cubicBezTo>
                  <a:pt x="52" y="83"/>
                  <a:pt x="52" y="80"/>
                  <a:pt x="53" y="80"/>
                </a:cubicBezTo>
                <a:cubicBezTo>
                  <a:pt x="52" y="79"/>
                  <a:pt x="50" y="81"/>
                  <a:pt x="49" y="82"/>
                </a:cubicBezTo>
                <a:close/>
                <a:moveTo>
                  <a:pt x="46" y="87"/>
                </a:moveTo>
                <a:cubicBezTo>
                  <a:pt x="45" y="85"/>
                  <a:pt x="47" y="86"/>
                  <a:pt x="48" y="85"/>
                </a:cubicBezTo>
                <a:cubicBezTo>
                  <a:pt x="47" y="82"/>
                  <a:pt x="43" y="87"/>
                  <a:pt x="46" y="87"/>
                </a:cubicBezTo>
                <a:close/>
                <a:moveTo>
                  <a:pt x="41" y="83"/>
                </a:moveTo>
                <a:cubicBezTo>
                  <a:pt x="41" y="82"/>
                  <a:pt x="43" y="83"/>
                  <a:pt x="44" y="82"/>
                </a:cubicBezTo>
                <a:cubicBezTo>
                  <a:pt x="44" y="83"/>
                  <a:pt x="43" y="83"/>
                  <a:pt x="44" y="84"/>
                </a:cubicBezTo>
                <a:cubicBezTo>
                  <a:pt x="45" y="83"/>
                  <a:pt x="43" y="82"/>
                  <a:pt x="46" y="82"/>
                </a:cubicBezTo>
                <a:cubicBezTo>
                  <a:pt x="46" y="80"/>
                  <a:pt x="45" y="80"/>
                  <a:pt x="46" y="79"/>
                </a:cubicBezTo>
                <a:cubicBezTo>
                  <a:pt x="46" y="79"/>
                  <a:pt x="46" y="78"/>
                  <a:pt x="45" y="78"/>
                </a:cubicBezTo>
                <a:cubicBezTo>
                  <a:pt x="46" y="81"/>
                  <a:pt x="40" y="81"/>
                  <a:pt x="41" y="83"/>
                </a:cubicBezTo>
                <a:close/>
                <a:moveTo>
                  <a:pt x="39" y="70"/>
                </a:moveTo>
                <a:cubicBezTo>
                  <a:pt x="39" y="69"/>
                  <a:pt x="40" y="71"/>
                  <a:pt x="41" y="69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8" y="70"/>
                  <a:pt x="39" y="70"/>
                </a:cubicBezTo>
                <a:close/>
                <a:moveTo>
                  <a:pt x="27" y="82"/>
                </a:moveTo>
                <a:cubicBezTo>
                  <a:pt x="27" y="83"/>
                  <a:pt x="26" y="83"/>
                  <a:pt x="26" y="84"/>
                </a:cubicBezTo>
                <a:cubicBezTo>
                  <a:pt x="27" y="83"/>
                  <a:pt x="29" y="83"/>
                  <a:pt x="29" y="83"/>
                </a:cubicBezTo>
                <a:cubicBezTo>
                  <a:pt x="28" y="83"/>
                  <a:pt x="28" y="82"/>
                  <a:pt x="27" y="82"/>
                </a:cubicBezTo>
                <a:close/>
                <a:moveTo>
                  <a:pt x="26" y="82"/>
                </a:moveTo>
                <a:cubicBezTo>
                  <a:pt x="24" y="82"/>
                  <a:pt x="22" y="83"/>
                  <a:pt x="23" y="84"/>
                </a:cubicBezTo>
                <a:cubicBezTo>
                  <a:pt x="24" y="83"/>
                  <a:pt x="26" y="84"/>
                  <a:pt x="26" y="82"/>
                </a:cubicBezTo>
                <a:close/>
                <a:moveTo>
                  <a:pt x="16" y="89"/>
                </a:moveTo>
                <a:cubicBezTo>
                  <a:pt x="15" y="89"/>
                  <a:pt x="15" y="87"/>
                  <a:pt x="16" y="87"/>
                </a:cubicBezTo>
                <a:cubicBezTo>
                  <a:pt x="14" y="86"/>
                  <a:pt x="14" y="89"/>
                  <a:pt x="15" y="89"/>
                </a:cubicBezTo>
                <a:cubicBezTo>
                  <a:pt x="15" y="88"/>
                  <a:pt x="16" y="90"/>
                  <a:pt x="16" y="89"/>
                </a:cubicBezTo>
                <a:close/>
                <a:moveTo>
                  <a:pt x="25" y="75"/>
                </a:moveTo>
                <a:cubicBezTo>
                  <a:pt x="24" y="76"/>
                  <a:pt x="23" y="75"/>
                  <a:pt x="23" y="76"/>
                </a:cubicBezTo>
                <a:cubicBezTo>
                  <a:pt x="23" y="75"/>
                  <a:pt x="22" y="78"/>
                  <a:pt x="19" y="77"/>
                </a:cubicBezTo>
                <a:cubicBezTo>
                  <a:pt x="19" y="80"/>
                  <a:pt x="16" y="80"/>
                  <a:pt x="14" y="81"/>
                </a:cubicBezTo>
                <a:cubicBezTo>
                  <a:pt x="15" y="81"/>
                  <a:pt x="15" y="82"/>
                  <a:pt x="14" y="83"/>
                </a:cubicBezTo>
                <a:cubicBezTo>
                  <a:pt x="15" y="83"/>
                  <a:pt x="16" y="84"/>
                  <a:pt x="16" y="82"/>
                </a:cubicBezTo>
                <a:cubicBezTo>
                  <a:pt x="14" y="82"/>
                  <a:pt x="19" y="80"/>
                  <a:pt x="19" y="82"/>
                </a:cubicBezTo>
                <a:cubicBezTo>
                  <a:pt x="20" y="79"/>
                  <a:pt x="24" y="79"/>
                  <a:pt x="25" y="75"/>
                </a:cubicBezTo>
                <a:close/>
                <a:moveTo>
                  <a:pt x="31" y="84"/>
                </a:moveTo>
                <a:cubicBezTo>
                  <a:pt x="30" y="84"/>
                  <a:pt x="28" y="85"/>
                  <a:pt x="27" y="84"/>
                </a:cubicBezTo>
                <a:cubicBezTo>
                  <a:pt x="26" y="86"/>
                  <a:pt x="24" y="86"/>
                  <a:pt x="23" y="87"/>
                </a:cubicBezTo>
                <a:cubicBezTo>
                  <a:pt x="22" y="86"/>
                  <a:pt x="23" y="85"/>
                  <a:pt x="22" y="85"/>
                </a:cubicBezTo>
                <a:cubicBezTo>
                  <a:pt x="21" y="88"/>
                  <a:pt x="25" y="87"/>
                  <a:pt x="26" y="89"/>
                </a:cubicBezTo>
                <a:cubicBezTo>
                  <a:pt x="26" y="89"/>
                  <a:pt x="25" y="89"/>
                  <a:pt x="25" y="89"/>
                </a:cubicBezTo>
                <a:cubicBezTo>
                  <a:pt x="28" y="88"/>
                  <a:pt x="29" y="85"/>
                  <a:pt x="31" y="84"/>
                </a:cubicBezTo>
                <a:close/>
                <a:moveTo>
                  <a:pt x="39" y="90"/>
                </a:moveTo>
                <a:cubicBezTo>
                  <a:pt x="38" y="90"/>
                  <a:pt x="39" y="89"/>
                  <a:pt x="38" y="89"/>
                </a:cubicBezTo>
                <a:cubicBezTo>
                  <a:pt x="38" y="91"/>
                  <a:pt x="37" y="90"/>
                  <a:pt x="36" y="91"/>
                </a:cubicBezTo>
                <a:cubicBezTo>
                  <a:pt x="36" y="90"/>
                  <a:pt x="37" y="90"/>
                  <a:pt x="36" y="89"/>
                </a:cubicBezTo>
                <a:cubicBezTo>
                  <a:pt x="35" y="89"/>
                  <a:pt x="35" y="91"/>
                  <a:pt x="35" y="90"/>
                </a:cubicBezTo>
                <a:cubicBezTo>
                  <a:pt x="35" y="89"/>
                  <a:pt x="36" y="89"/>
                  <a:pt x="35" y="88"/>
                </a:cubicBezTo>
                <a:cubicBezTo>
                  <a:pt x="37" y="87"/>
                  <a:pt x="36" y="89"/>
                  <a:pt x="38" y="89"/>
                </a:cubicBezTo>
                <a:cubicBezTo>
                  <a:pt x="38" y="87"/>
                  <a:pt x="39" y="87"/>
                  <a:pt x="41" y="86"/>
                </a:cubicBezTo>
                <a:cubicBezTo>
                  <a:pt x="41" y="88"/>
                  <a:pt x="39" y="89"/>
                  <a:pt x="40" y="90"/>
                </a:cubicBezTo>
                <a:cubicBezTo>
                  <a:pt x="41" y="88"/>
                  <a:pt x="44" y="87"/>
                  <a:pt x="42" y="86"/>
                </a:cubicBezTo>
                <a:cubicBezTo>
                  <a:pt x="41" y="88"/>
                  <a:pt x="41" y="84"/>
                  <a:pt x="40" y="85"/>
                </a:cubicBezTo>
                <a:cubicBezTo>
                  <a:pt x="39" y="85"/>
                  <a:pt x="40" y="87"/>
                  <a:pt x="38" y="87"/>
                </a:cubicBezTo>
                <a:cubicBezTo>
                  <a:pt x="38" y="86"/>
                  <a:pt x="38" y="86"/>
                  <a:pt x="38" y="85"/>
                </a:cubicBezTo>
                <a:cubicBezTo>
                  <a:pt x="36" y="86"/>
                  <a:pt x="34" y="88"/>
                  <a:pt x="32" y="88"/>
                </a:cubicBezTo>
                <a:cubicBezTo>
                  <a:pt x="33" y="88"/>
                  <a:pt x="33" y="89"/>
                  <a:pt x="33" y="90"/>
                </a:cubicBezTo>
                <a:cubicBezTo>
                  <a:pt x="32" y="88"/>
                  <a:pt x="31" y="91"/>
                  <a:pt x="31" y="90"/>
                </a:cubicBezTo>
                <a:cubicBezTo>
                  <a:pt x="31" y="90"/>
                  <a:pt x="31" y="89"/>
                  <a:pt x="31" y="89"/>
                </a:cubicBezTo>
                <a:cubicBezTo>
                  <a:pt x="30" y="90"/>
                  <a:pt x="30" y="91"/>
                  <a:pt x="30" y="92"/>
                </a:cubicBezTo>
                <a:cubicBezTo>
                  <a:pt x="32" y="92"/>
                  <a:pt x="32" y="91"/>
                  <a:pt x="33" y="91"/>
                </a:cubicBezTo>
                <a:cubicBezTo>
                  <a:pt x="33" y="91"/>
                  <a:pt x="33" y="92"/>
                  <a:pt x="33" y="92"/>
                </a:cubicBezTo>
                <a:cubicBezTo>
                  <a:pt x="35" y="93"/>
                  <a:pt x="33" y="90"/>
                  <a:pt x="34" y="90"/>
                </a:cubicBezTo>
                <a:cubicBezTo>
                  <a:pt x="34" y="91"/>
                  <a:pt x="36" y="91"/>
                  <a:pt x="36" y="93"/>
                </a:cubicBezTo>
                <a:cubicBezTo>
                  <a:pt x="35" y="93"/>
                  <a:pt x="35" y="92"/>
                  <a:pt x="34" y="92"/>
                </a:cubicBezTo>
                <a:cubicBezTo>
                  <a:pt x="34" y="93"/>
                  <a:pt x="35" y="93"/>
                  <a:pt x="35" y="94"/>
                </a:cubicBezTo>
                <a:cubicBezTo>
                  <a:pt x="37" y="94"/>
                  <a:pt x="37" y="91"/>
                  <a:pt x="39" y="90"/>
                </a:cubicBezTo>
                <a:close/>
                <a:moveTo>
                  <a:pt x="40" y="96"/>
                </a:moveTo>
                <a:cubicBezTo>
                  <a:pt x="46" y="92"/>
                  <a:pt x="51" y="86"/>
                  <a:pt x="57" y="84"/>
                </a:cubicBezTo>
                <a:cubicBezTo>
                  <a:pt x="56" y="83"/>
                  <a:pt x="56" y="83"/>
                  <a:pt x="56" y="83"/>
                </a:cubicBezTo>
                <a:cubicBezTo>
                  <a:pt x="58" y="83"/>
                  <a:pt x="58" y="80"/>
                  <a:pt x="59" y="82"/>
                </a:cubicBezTo>
                <a:cubicBezTo>
                  <a:pt x="61" y="78"/>
                  <a:pt x="64" y="76"/>
                  <a:pt x="67" y="76"/>
                </a:cubicBezTo>
                <a:cubicBezTo>
                  <a:pt x="67" y="73"/>
                  <a:pt x="69" y="74"/>
                  <a:pt x="69" y="73"/>
                </a:cubicBezTo>
                <a:cubicBezTo>
                  <a:pt x="69" y="73"/>
                  <a:pt x="68" y="72"/>
                  <a:pt x="69" y="72"/>
                </a:cubicBezTo>
                <a:cubicBezTo>
                  <a:pt x="71" y="73"/>
                  <a:pt x="74" y="68"/>
                  <a:pt x="76" y="66"/>
                </a:cubicBezTo>
                <a:cubicBezTo>
                  <a:pt x="75" y="66"/>
                  <a:pt x="74" y="66"/>
                  <a:pt x="74" y="65"/>
                </a:cubicBezTo>
                <a:cubicBezTo>
                  <a:pt x="74" y="66"/>
                  <a:pt x="73" y="66"/>
                  <a:pt x="73" y="67"/>
                </a:cubicBezTo>
                <a:cubicBezTo>
                  <a:pt x="74" y="68"/>
                  <a:pt x="74" y="65"/>
                  <a:pt x="75" y="67"/>
                </a:cubicBezTo>
                <a:cubicBezTo>
                  <a:pt x="72" y="67"/>
                  <a:pt x="70" y="71"/>
                  <a:pt x="68" y="69"/>
                </a:cubicBezTo>
                <a:cubicBezTo>
                  <a:pt x="69" y="71"/>
                  <a:pt x="66" y="73"/>
                  <a:pt x="64" y="72"/>
                </a:cubicBezTo>
                <a:cubicBezTo>
                  <a:pt x="63" y="76"/>
                  <a:pt x="57" y="79"/>
                  <a:pt x="55" y="81"/>
                </a:cubicBezTo>
                <a:cubicBezTo>
                  <a:pt x="51" y="84"/>
                  <a:pt x="46" y="91"/>
                  <a:pt x="41" y="93"/>
                </a:cubicBezTo>
                <a:cubicBezTo>
                  <a:pt x="41" y="95"/>
                  <a:pt x="39" y="95"/>
                  <a:pt x="37" y="94"/>
                </a:cubicBezTo>
                <a:cubicBezTo>
                  <a:pt x="38" y="95"/>
                  <a:pt x="39" y="96"/>
                  <a:pt x="40" y="96"/>
                </a:cubicBezTo>
                <a:close/>
                <a:moveTo>
                  <a:pt x="64" y="81"/>
                </a:moveTo>
                <a:cubicBezTo>
                  <a:pt x="63" y="83"/>
                  <a:pt x="66" y="83"/>
                  <a:pt x="66" y="82"/>
                </a:cubicBezTo>
                <a:cubicBezTo>
                  <a:pt x="64" y="82"/>
                  <a:pt x="62" y="80"/>
                  <a:pt x="62" y="82"/>
                </a:cubicBezTo>
                <a:cubicBezTo>
                  <a:pt x="63" y="82"/>
                  <a:pt x="63" y="82"/>
                  <a:pt x="64" y="81"/>
                </a:cubicBezTo>
                <a:close/>
                <a:moveTo>
                  <a:pt x="56" y="86"/>
                </a:moveTo>
                <a:cubicBezTo>
                  <a:pt x="56" y="87"/>
                  <a:pt x="58" y="87"/>
                  <a:pt x="59" y="88"/>
                </a:cubicBezTo>
                <a:cubicBezTo>
                  <a:pt x="58" y="87"/>
                  <a:pt x="59" y="87"/>
                  <a:pt x="59" y="86"/>
                </a:cubicBezTo>
                <a:cubicBezTo>
                  <a:pt x="57" y="86"/>
                  <a:pt x="57" y="86"/>
                  <a:pt x="56" y="86"/>
                </a:cubicBezTo>
                <a:close/>
                <a:moveTo>
                  <a:pt x="59" y="101"/>
                </a:moveTo>
                <a:cubicBezTo>
                  <a:pt x="58" y="101"/>
                  <a:pt x="58" y="102"/>
                  <a:pt x="56" y="102"/>
                </a:cubicBezTo>
                <a:cubicBezTo>
                  <a:pt x="56" y="101"/>
                  <a:pt x="56" y="101"/>
                  <a:pt x="56" y="100"/>
                </a:cubicBezTo>
                <a:cubicBezTo>
                  <a:pt x="57" y="100"/>
                  <a:pt x="58" y="98"/>
                  <a:pt x="59" y="97"/>
                </a:cubicBezTo>
                <a:cubicBezTo>
                  <a:pt x="59" y="98"/>
                  <a:pt x="58" y="100"/>
                  <a:pt x="59" y="99"/>
                </a:cubicBezTo>
                <a:cubicBezTo>
                  <a:pt x="59" y="97"/>
                  <a:pt x="60" y="96"/>
                  <a:pt x="62" y="96"/>
                </a:cubicBezTo>
                <a:cubicBezTo>
                  <a:pt x="62" y="97"/>
                  <a:pt x="61" y="97"/>
                  <a:pt x="61" y="98"/>
                </a:cubicBezTo>
                <a:cubicBezTo>
                  <a:pt x="63" y="98"/>
                  <a:pt x="64" y="96"/>
                  <a:pt x="62" y="94"/>
                </a:cubicBezTo>
                <a:cubicBezTo>
                  <a:pt x="63" y="96"/>
                  <a:pt x="62" y="94"/>
                  <a:pt x="63" y="94"/>
                </a:cubicBezTo>
                <a:cubicBezTo>
                  <a:pt x="64" y="94"/>
                  <a:pt x="66" y="93"/>
                  <a:pt x="66" y="94"/>
                </a:cubicBezTo>
                <a:cubicBezTo>
                  <a:pt x="65" y="93"/>
                  <a:pt x="64" y="96"/>
                  <a:pt x="65" y="97"/>
                </a:cubicBezTo>
                <a:cubicBezTo>
                  <a:pt x="65" y="95"/>
                  <a:pt x="67" y="95"/>
                  <a:pt x="67" y="93"/>
                </a:cubicBezTo>
                <a:cubicBezTo>
                  <a:pt x="66" y="93"/>
                  <a:pt x="66" y="93"/>
                  <a:pt x="65" y="92"/>
                </a:cubicBezTo>
                <a:cubicBezTo>
                  <a:pt x="67" y="92"/>
                  <a:pt x="65" y="91"/>
                  <a:pt x="66" y="91"/>
                </a:cubicBezTo>
                <a:cubicBezTo>
                  <a:pt x="67" y="91"/>
                  <a:pt x="66" y="94"/>
                  <a:pt x="67" y="92"/>
                </a:cubicBezTo>
                <a:cubicBezTo>
                  <a:pt x="66" y="91"/>
                  <a:pt x="70" y="90"/>
                  <a:pt x="68" y="90"/>
                </a:cubicBezTo>
                <a:cubicBezTo>
                  <a:pt x="69" y="88"/>
                  <a:pt x="71" y="88"/>
                  <a:pt x="71" y="86"/>
                </a:cubicBezTo>
                <a:cubicBezTo>
                  <a:pt x="68" y="85"/>
                  <a:pt x="72" y="84"/>
                  <a:pt x="72" y="82"/>
                </a:cubicBezTo>
                <a:cubicBezTo>
                  <a:pt x="70" y="82"/>
                  <a:pt x="70" y="84"/>
                  <a:pt x="69" y="83"/>
                </a:cubicBezTo>
                <a:cubicBezTo>
                  <a:pt x="71" y="82"/>
                  <a:pt x="72" y="81"/>
                  <a:pt x="72" y="79"/>
                </a:cubicBezTo>
                <a:cubicBezTo>
                  <a:pt x="70" y="80"/>
                  <a:pt x="69" y="83"/>
                  <a:pt x="66" y="83"/>
                </a:cubicBezTo>
                <a:cubicBezTo>
                  <a:pt x="66" y="86"/>
                  <a:pt x="65" y="84"/>
                  <a:pt x="64" y="85"/>
                </a:cubicBezTo>
                <a:cubicBezTo>
                  <a:pt x="65" y="85"/>
                  <a:pt x="66" y="86"/>
                  <a:pt x="66" y="87"/>
                </a:cubicBezTo>
                <a:cubicBezTo>
                  <a:pt x="64" y="87"/>
                  <a:pt x="63" y="89"/>
                  <a:pt x="62" y="90"/>
                </a:cubicBezTo>
                <a:cubicBezTo>
                  <a:pt x="62" y="88"/>
                  <a:pt x="64" y="87"/>
                  <a:pt x="65" y="86"/>
                </a:cubicBezTo>
                <a:cubicBezTo>
                  <a:pt x="64" y="86"/>
                  <a:pt x="63" y="86"/>
                  <a:pt x="62" y="86"/>
                </a:cubicBezTo>
                <a:cubicBezTo>
                  <a:pt x="63" y="89"/>
                  <a:pt x="62" y="85"/>
                  <a:pt x="61" y="87"/>
                </a:cubicBezTo>
                <a:cubicBezTo>
                  <a:pt x="60" y="89"/>
                  <a:pt x="57" y="92"/>
                  <a:pt x="54" y="92"/>
                </a:cubicBezTo>
                <a:cubicBezTo>
                  <a:pt x="55" y="92"/>
                  <a:pt x="55" y="93"/>
                  <a:pt x="55" y="94"/>
                </a:cubicBezTo>
                <a:cubicBezTo>
                  <a:pt x="52" y="94"/>
                  <a:pt x="51" y="96"/>
                  <a:pt x="49" y="99"/>
                </a:cubicBezTo>
                <a:cubicBezTo>
                  <a:pt x="48" y="98"/>
                  <a:pt x="48" y="98"/>
                  <a:pt x="48" y="97"/>
                </a:cubicBezTo>
                <a:cubicBezTo>
                  <a:pt x="51" y="95"/>
                  <a:pt x="53" y="91"/>
                  <a:pt x="57" y="90"/>
                </a:cubicBezTo>
                <a:cubicBezTo>
                  <a:pt x="56" y="90"/>
                  <a:pt x="56" y="89"/>
                  <a:pt x="57" y="89"/>
                </a:cubicBezTo>
                <a:cubicBezTo>
                  <a:pt x="54" y="90"/>
                  <a:pt x="53" y="90"/>
                  <a:pt x="51" y="91"/>
                </a:cubicBezTo>
                <a:cubicBezTo>
                  <a:pt x="52" y="91"/>
                  <a:pt x="53" y="91"/>
                  <a:pt x="53" y="91"/>
                </a:cubicBezTo>
                <a:cubicBezTo>
                  <a:pt x="50" y="94"/>
                  <a:pt x="47" y="96"/>
                  <a:pt x="44" y="99"/>
                </a:cubicBezTo>
                <a:cubicBezTo>
                  <a:pt x="45" y="99"/>
                  <a:pt x="46" y="101"/>
                  <a:pt x="45" y="102"/>
                </a:cubicBezTo>
                <a:cubicBezTo>
                  <a:pt x="48" y="102"/>
                  <a:pt x="49" y="103"/>
                  <a:pt x="51" y="105"/>
                </a:cubicBezTo>
                <a:cubicBezTo>
                  <a:pt x="53" y="103"/>
                  <a:pt x="54" y="103"/>
                  <a:pt x="55" y="101"/>
                </a:cubicBezTo>
                <a:cubicBezTo>
                  <a:pt x="55" y="102"/>
                  <a:pt x="56" y="102"/>
                  <a:pt x="56" y="102"/>
                </a:cubicBezTo>
                <a:cubicBezTo>
                  <a:pt x="56" y="103"/>
                  <a:pt x="54" y="106"/>
                  <a:pt x="55" y="105"/>
                </a:cubicBezTo>
                <a:cubicBezTo>
                  <a:pt x="56" y="103"/>
                  <a:pt x="57" y="103"/>
                  <a:pt x="59" y="101"/>
                </a:cubicBezTo>
                <a:close/>
                <a:moveTo>
                  <a:pt x="61" y="101"/>
                </a:moveTo>
                <a:cubicBezTo>
                  <a:pt x="61" y="100"/>
                  <a:pt x="61" y="99"/>
                  <a:pt x="60" y="99"/>
                </a:cubicBezTo>
                <a:cubicBezTo>
                  <a:pt x="60" y="100"/>
                  <a:pt x="58" y="100"/>
                  <a:pt x="60" y="101"/>
                </a:cubicBezTo>
                <a:cubicBezTo>
                  <a:pt x="60" y="98"/>
                  <a:pt x="60" y="101"/>
                  <a:pt x="61" y="101"/>
                </a:cubicBezTo>
                <a:close/>
                <a:moveTo>
                  <a:pt x="64" y="112"/>
                </a:moveTo>
                <a:cubicBezTo>
                  <a:pt x="65" y="110"/>
                  <a:pt x="63" y="111"/>
                  <a:pt x="63" y="110"/>
                </a:cubicBezTo>
                <a:cubicBezTo>
                  <a:pt x="65" y="110"/>
                  <a:pt x="65" y="108"/>
                  <a:pt x="67" y="109"/>
                </a:cubicBezTo>
                <a:cubicBezTo>
                  <a:pt x="68" y="105"/>
                  <a:pt x="74" y="103"/>
                  <a:pt x="76" y="97"/>
                </a:cubicBezTo>
                <a:cubicBezTo>
                  <a:pt x="73" y="98"/>
                  <a:pt x="72" y="101"/>
                  <a:pt x="70" y="102"/>
                </a:cubicBezTo>
                <a:cubicBezTo>
                  <a:pt x="70" y="101"/>
                  <a:pt x="70" y="100"/>
                  <a:pt x="71" y="99"/>
                </a:cubicBezTo>
                <a:cubicBezTo>
                  <a:pt x="71" y="101"/>
                  <a:pt x="73" y="99"/>
                  <a:pt x="72" y="98"/>
                </a:cubicBezTo>
                <a:cubicBezTo>
                  <a:pt x="74" y="99"/>
                  <a:pt x="74" y="96"/>
                  <a:pt x="75" y="95"/>
                </a:cubicBezTo>
                <a:cubicBezTo>
                  <a:pt x="76" y="98"/>
                  <a:pt x="77" y="93"/>
                  <a:pt x="78" y="94"/>
                </a:cubicBezTo>
                <a:cubicBezTo>
                  <a:pt x="78" y="93"/>
                  <a:pt x="78" y="92"/>
                  <a:pt x="79" y="91"/>
                </a:cubicBezTo>
                <a:cubicBezTo>
                  <a:pt x="80" y="92"/>
                  <a:pt x="77" y="93"/>
                  <a:pt x="79" y="93"/>
                </a:cubicBezTo>
                <a:cubicBezTo>
                  <a:pt x="80" y="93"/>
                  <a:pt x="82" y="89"/>
                  <a:pt x="84" y="91"/>
                </a:cubicBezTo>
                <a:cubicBezTo>
                  <a:pt x="84" y="89"/>
                  <a:pt x="84" y="89"/>
                  <a:pt x="84" y="89"/>
                </a:cubicBezTo>
                <a:cubicBezTo>
                  <a:pt x="87" y="88"/>
                  <a:pt x="90" y="83"/>
                  <a:pt x="94" y="82"/>
                </a:cubicBezTo>
                <a:cubicBezTo>
                  <a:pt x="95" y="80"/>
                  <a:pt x="98" y="77"/>
                  <a:pt x="101" y="77"/>
                </a:cubicBezTo>
                <a:cubicBezTo>
                  <a:pt x="101" y="74"/>
                  <a:pt x="103" y="73"/>
                  <a:pt x="104" y="73"/>
                </a:cubicBezTo>
                <a:cubicBezTo>
                  <a:pt x="105" y="70"/>
                  <a:pt x="111" y="65"/>
                  <a:pt x="114" y="65"/>
                </a:cubicBezTo>
                <a:cubicBezTo>
                  <a:pt x="113" y="64"/>
                  <a:pt x="118" y="59"/>
                  <a:pt x="118" y="61"/>
                </a:cubicBezTo>
                <a:cubicBezTo>
                  <a:pt x="118" y="61"/>
                  <a:pt x="118" y="61"/>
                  <a:pt x="118" y="62"/>
                </a:cubicBezTo>
                <a:cubicBezTo>
                  <a:pt x="119" y="61"/>
                  <a:pt x="120" y="60"/>
                  <a:pt x="120" y="60"/>
                </a:cubicBezTo>
                <a:cubicBezTo>
                  <a:pt x="119" y="59"/>
                  <a:pt x="118" y="61"/>
                  <a:pt x="118" y="60"/>
                </a:cubicBezTo>
                <a:cubicBezTo>
                  <a:pt x="120" y="59"/>
                  <a:pt x="123" y="56"/>
                  <a:pt x="126" y="53"/>
                </a:cubicBezTo>
                <a:cubicBezTo>
                  <a:pt x="128" y="54"/>
                  <a:pt x="131" y="48"/>
                  <a:pt x="135" y="47"/>
                </a:cubicBezTo>
                <a:cubicBezTo>
                  <a:pt x="133" y="47"/>
                  <a:pt x="133" y="49"/>
                  <a:pt x="133" y="46"/>
                </a:cubicBezTo>
                <a:cubicBezTo>
                  <a:pt x="131" y="46"/>
                  <a:pt x="132" y="48"/>
                  <a:pt x="130" y="48"/>
                </a:cubicBezTo>
                <a:cubicBezTo>
                  <a:pt x="130" y="47"/>
                  <a:pt x="130" y="46"/>
                  <a:pt x="129" y="46"/>
                </a:cubicBezTo>
                <a:cubicBezTo>
                  <a:pt x="128" y="48"/>
                  <a:pt x="130" y="46"/>
                  <a:pt x="130" y="48"/>
                </a:cubicBezTo>
                <a:cubicBezTo>
                  <a:pt x="127" y="49"/>
                  <a:pt x="127" y="50"/>
                  <a:pt x="125" y="48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16" y="52"/>
                  <a:pt x="109" y="64"/>
                  <a:pt x="101" y="67"/>
                </a:cubicBezTo>
                <a:cubicBezTo>
                  <a:pt x="102" y="67"/>
                  <a:pt x="102" y="68"/>
                  <a:pt x="102" y="68"/>
                </a:cubicBezTo>
                <a:cubicBezTo>
                  <a:pt x="99" y="70"/>
                  <a:pt x="97" y="72"/>
                  <a:pt x="95" y="75"/>
                </a:cubicBezTo>
                <a:cubicBezTo>
                  <a:pt x="91" y="76"/>
                  <a:pt x="89" y="78"/>
                  <a:pt x="87" y="81"/>
                </a:cubicBezTo>
                <a:cubicBezTo>
                  <a:pt x="87" y="81"/>
                  <a:pt x="86" y="81"/>
                  <a:pt x="85" y="81"/>
                </a:cubicBezTo>
                <a:cubicBezTo>
                  <a:pt x="84" y="84"/>
                  <a:pt x="81" y="87"/>
                  <a:pt x="78" y="88"/>
                </a:cubicBezTo>
                <a:cubicBezTo>
                  <a:pt x="75" y="91"/>
                  <a:pt x="75" y="94"/>
                  <a:pt x="72" y="94"/>
                </a:cubicBezTo>
                <a:cubicBezTo>
                  <a:pt x="72" y="96"/>
                  <a:pt x="71" y="96"/>
                  <a:pt x="70" y="96"/>
                </a:cubicBezTo>
                <a:cubicBezTo>
                  <a:pt x="71" y="96"/>
                  <a:pt x="69" y="99"/>
                  <a:pt x="69" y="99"/>
                </a:cubicBezTo>
                <a:cubicBezTo>
                  <a:pt x="68" y="99"/>
                  <a:pt x="67" y="99"/>
                  <a:pt x="66" y="100"/>
                </a:cubicBezTo>
                <a:cubicBezTo>
                  <a:pt x="68" y="100"/>
                  <a:pt x="65" y="102"/>
                  <a:pt x="65" y="103"/>
                </a:cubicBezTo>
                <a:cubicBezTo>
                  <a:pt x="65" y="104"/>
                  <a:pt x="67" y="104"/>
                  <a:pt x="68" y="105"/>
                </a:cubicBezTo>
                <a:cubicBezTo>
                  <a:pt x="64" y="107"/>
                  <a:pt x="60" y="109"/>
                  <a:pt x="60" y="113"/>
                </a:cubicBezTo>
                <a:cubicBezTo>
                  <a:pt x="61" y="111"/>
                  <a:pt x="64" y="110"/>
                  <a:pt x="64" y="112"/>
                </a:cubicBezTo>
                <a:close/>
                <a:moveTo>
                  <a:pt x="82" y="106"/>
                </a:moveTo>
                <a:cubicBezTo>
                  <a:pt x="83" y="103"/>
                  <a:pt x="86" y="102"/>
                  <a:pt x="89" y="100"/>
                </a:cubicBezTo>
                <a:cubicBezTo>
                  <a:pt x="91" y="97"/>
                  <a:pt x="93" y="93"/>
                  <a:pt x="98" y="92"/>
                </a:cubicBezTo>
                <a:cubicBezTo>
                  <a:pt x="97" y="91"/>
                  <a:pt x="99" y="90"/>
                  <a:pt x="98" y="89"/>
                </a:cubicBezTo>
                <a:cubicBezTo>
                  <a:pt x="98" y="90"/>
                  <a:pt x="97" y="91"/>
                  <a:pt x="97" y="91"/>
                </a:cubicBezTo>
                <a:cubicBezTo>
                  <a:pt x="97" y="90"/>
                  <a:pt x="97" y="89"/>
                  <a:pt x="96" y="88"/>
                </a:cubicBezTo>
                <a:cubicBezTo>
                  <a:pt x="99" y="88"/>
                  <a:pt x="100" y="83"/>
                  <a:pt x="103" y="85"/>
                </a:cubicBezTo>
                <a:cubicBezTo>
                  <a:pt x="103" y="82"/>
                  <a:pt x="105" y="83"/>
                  <a:pt x="105" y="81"/>
                </a:cubicBezTo>
                <a:cubicBezTo>
                  <a:pt x="106" y="81"/>
                  <a:pt x="105" y="82"/>
                  <a:pt x="106" y="82"/>
                </a:cubicBezTo>
                <a:cubicBezTo>
                  <a:pt x="107" y="81"/>
                  <a:pt x="105" y="80"/>
                  <a:pt x="107" y="80"/>
                </a:cubicBezTo>
                <a:cubicBezTo>
                  <a:pt x="107" y="80"/>
                  <a:pt x="107" y="81"/>
                  <a:pt x="108" y="81"/>
                </a:cubicBezTo>
                <a:cubicBezTo>
                  <a:pt x="106" y="79"/>
                  <a:pt x="110" y="77"/>
                  <a:pt x="113" y="77"/>
                </a:cubicBezTo>
                <a:cubicBezTo>
                  <a:pt x="113" y="75"/>
                  <a:pt x="113" y="76"/>
                  <a:pt x="112" y="75"/>
                </a:cubicBezTo>
                <a:cubicBezTo>
                  <a:pt x="115" y="75"/>
                  <a:pt x="112" y="73"/>
                  <a:pt x="115" y="73"/>
                </a:cubicBezTo>
                <a:cubicBezTo>
                  <a:pt x="116" y="70"/>
                  <a:pt x="121" y="67"/>
                  <a:pt x="123" y="67"/>
                </a:cubicBezTo>
                <a:cubicBezTo>
                  <a:pt x="123" y="67"/>
                  <a:pt x="122" y="66"/>
                  <a:pt x="122" y="66"/>
                </a:cubicBezTo>
                <a:cubicBezTo>
                  <a:pt x="128" y="63"/>
                  <a:pt x="130" y="58"/>
                  <a:pt x="136" y="56"/>
                </a:cubicBezTo>
                <a:cubicBezTo>
                  <a:pt x="136" y="52"/>
                  <a:pt x="140" y="53"/>
                  <a:pt x="140" y="49"/>
                </a:cubicBezTo>
                <a:cubicBezTo>
                  <a:pt x="143" y="50"/>
                  <a:pt x="145" y="44"/>
                  <a:pt x="147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7" y="43"/>
                  <a:pt x="142" y="43"/>
                  <a:pt x="143" y="43"/>
                </a:cubicBezTo>
                <a:cubicBezTo>
                  <a:pt x="136" y="45"/>
                  <a:pt x="131" y="54"/>
                  <a:pt x="126" y="56"/>
                </a:cubicBezTo>
                <a:cubicBezTo>
                  <a:pt x="123" y="60"/>
                  <a:pt x="120" y="63"/>
                  <a:pt x="115" y="65"/>
                </a:cubicBezTo>
                <a:cubicBezTo>
                  <a:pt x="108" y="73"/>
                  <a:pt x="101" y="79"/>
                  <a:pt x="94" y="84"/>
                </a:cubicBezTo>
                <a:cubicBezTo>
                  <a:pt x="91" y="86"/>
                  <a:pt x="89" y="91"/>
                  <a:pt x="85" y="91"/>
                </a:cubicBezTo>
                <a:cubicBezTo>
                  <a:pt x="84" y="93"/>
                  <a:pt x="87" y="91"/>
                  <a:pt x="86" y="92"/>
                </a:cubicBezTo>
                <a:cubicBezTo>
                  <a:pt x="85" y="94"/>
                  <a:pt x="83" y="95"/>
                  <a:pt x="81" y="96"/>
                </a:cubicBezTo>
                <a:cubicBezTo>
                  <a:pt x="81" y="95"/>
                  <a:pt x="82" y="96"/>
                  <a:pt x="82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78" y="101"/>
                  <a:pt x="71" y="104"/>
                  <a:pt x="70" y="108"/>
                </a:cubicBezTo>
                <a:cubicBezTo>
                  <a:pt x="68" y="108"/>
                  <a:pt x="65" y="113"/>
                  <a:pt x="63" y="113"/>
                </a:cubicBezTo>
                <a:cubicBezTo>
                  <a:pt x="64" y="113"/>
                  <a:pt x="64" y="114"/>
                  <a:pt x="65" y="114"/>
                </a:cubicBezTo>
                <a:cubicBezTo>
                  <a:pt x="69" y="111"/>
                  <a:pt x="71" y="109"/>
                  <a:pt x="74" y="108"/>
                </a:cubicBezTo>
                <a:cubicBezTo>
                  <a:pt x="76" y="104"/>
                  <a:pt x="82" y="101"/>
                  <a:pt x="86" y="97"/>
                </a:cubicBezTo>
                <a:cubicBezTo>
                  <a:pt x="87" y="97"/>
                  <a:pt x="88" y="93"/>
                  <a:pt x="90" y="94"/>
                </a:cubicBezTo>
                <a:cubicBezTo>
                  <a:pt x="91" y="91"/>
                  <a:pt x="94" y="91"/>
                  <a:pt x="96" y="89"/>
                </a:cubicBezTo>
                <a:cubicBezTo>
                  <a:pt x="97" y="91"/>
                  <a:pt x="97" y="91"/>
                  <a:pt x="97" y="91"/>
                </a:cubicBezTo>
                <a:cubicBezTo>
                  <a:pt x="95" y="89"/>
                  <a:pt x="94" y="93"/>
                  <a:pt x="93" y="92"/>
                </a:cubicBezTo>
                <a:cubicBezTo>
                  <a:pt x="93" y="93"/>
                  <a:pt x="93" y="94"/>
                  <a:pt x="93" y="94"/>
                </a:cubicBezTo>
                <a:cubicBezTo>
                  <a:pt x="87" y="97"/>
                  <a:pt x="86" y="100"/>
                  <a:pt x="81" y="103"/>
                </a:cubicBezTo>
                <a:cubicBezTo>
                  <a:pt x="77" y="108"/>
                  <a:pt x="70" y="112"/>
                  <a:pt x="66" y="116"/>
                </a:cubicBezTo>
                <a:cubicBezTo>
                  <a:pt x="69" y="116"/>
                  <a:pt x="68" y="118"/>
                  <a:pt x="70" y="118"/>
                </a:cubicBezTo>
                <a:cubicBezTo>
                  <a:pt x="73" y="114"/>
                  <a:pt x="78" y="108"/>
                  <a:pt x="82" y="106"/>
                </a:cubicBezTo>
                <a:close/>
                <a:moveTo>
                  <a:pt x="71" y="144"/>
                </a:moveTo>
                <a:cubicBezTo>
                  <a:pt x="75" y="142"/>
                  <a:pt x="75" y="137"/>
                  <a:pt x="80" y="135"/>
                </a:cubicBezTo>
                <a:cubicBezTo>
                  <a:pt x="79" y="135"/>
                  <a:pt x="79" y="135"/>
                  <a:pt x="79" y="134"/>
                </a:cubicBezTo>
                <a:cubicBezTo>
                  <a:pt x="79" y="134"/>
                  <a:pt x="80" y="134"/>
                  <a:pt x="80" y="134"/>
                </a:cubicBezTo>
                <a:cubicBezTo>
                  <a:pt x="74" y="134"/>
                  <a:pt x="72" y="141"/>
                  <a:pt x="71" y="144"/>
                </a:cubicBezTo>
                <a:close/>
                <a:moveTo>
                  <a:pt x="69" y="147"/>
                </a:moveTo>
                <a:cubicBezTo>
                  <a:pt x="71" y="147"/>
                  <a:pt x="71" y="147"/>
                  <a:pt x="71" y="147"/>
                </a:cubicBezTo>
                <a:cubicBezTo>
                  <a:pt x="71" y="145"/>
                  <a:pt x="72" y="145"/>
                  <a:pt x="70" y="144"/>
                </a:cubicBezTo>
                <a:cubicBezTo>
                  <a:pt x="70" y="145"/>
                  <a:pt x="69" y="145"/>
                  <a:pt x="69" y="147"/>
                </a:cubicBezTo>
                <a:close/>
                <a:moveTo>
                  <a:pt x="67" y="165"/>
                </a:moveTo>
                <a:cubicBezTo>
                  <a:pt x="67" y="167"/>
                  <a:pt x="68" y="167"/>
                  <a:pt x="70" y="167"/>
                </a:cubicBezTo>
                <a:cubicBezTo>
                  <a:pt x="70" y="164"/>
                  <a:pt x="68" y="167"/>
                  <a:pt x="67" y="165"/>
                </a:cubicBezTo>
                <a:close/>
                <a:moveTo>
                  <a:pt x="64" y="165"/>
                </a:moveTo>
                <a:cubicBezTo>
                  <a:pt x="67" y="164"/>
                  <a:pt x="67" y="164"/>
                  <a:pt x="68" y="163"/>
                </a:cubicBezTo>
                <a:cubicBezTo>
                  <a:pt x="66" y="162"/>
                  <a:pt x="65" y="163"/>
                  <a:pt x="64" y="165"/>
                </a:cubicBezTo>
                <a:close/>
                <a:moveTo>
                  <a:pt x="47" y="183"/>
                </a:moveTo>
                <a:cubicBezTo>
                  <a:pt x="47" y="185"/>
                  <a:pt x="48" y="184"/>
                  <a:pt x="49" y="184"/>
                </a:cubicBezTo>
                <a:cubicBezTo>
                  <a:pt x="49" y="181"/>
                  <a:pt x="53" y="180"/>
                  <a:pt x="54" y="179"/>
                </a:cubicBezTo>
                <a:cubicBezTo>
                  <a:pt x="54" y="179"/>
                  <a:pt x="55" y="175"/>
                  <a:pt x="57" y="176"/>
                </a:cubicBezTo>
                <a:cubicBezTo>
                  <a:pt x="59" y="171"/>
                  <a:pt x="61" y="169"/>
                  <a:pt x="64" y="167"/>
                </a:cubicBezTo>
                <a:cubicBezTo>
                  <a:pt x="65" y="166"/>
                  <a:pt x="63" y="164"/>
                  <a:pt x="63" y="165"/>
                </a:cubicBezTo>
                <a:cubicBezTo>
                  <a:pt x="64" y="166"/>
                  <a:pt x="62" y="166"/>
                  <a:pt x="61" y="167"/>
                </a:cubicBezTo>
                <a:cubicBezTo>
                  <a:pt x="60" y="168"/>
                  <a:pt x="57" y="173"/>
                  <a:pt x="55" y="173"/>
                </a:cubicBezTo>
                <a:cubicBezTo>
                  <a:pt x="56" y="176"/>
                  <a:pt x="51" y="179"/>
                  <a:pt x="50" y="176"/>
                </a:cubicBezTo>
                <a:cubicBezTo>
                  <a:pt x="50" y="178"/>
                  <a:pt x="51" y="179"/>
                  <a:pt x="51" y="180"/>
                </a:cubicBezTo>
                <a:cubicBezTo>
                  <a:pt x="49" y="180"/>
                  <a:pt x="49" y="184"/>
                  <a:pt x="47" y="183"/>
                </a:cubicBezTo>
                <a:close/>
                <a:moveTo>
                  <a:pt x="36" y="195"/>
                </a:moveTo>
                <a:cubicBezTo>
                  <a:pt x="37" y="193"/>
                  <a:pt x="40" y="190"/>
                  <a:pt x="40" y="189"/>
                </a:cubicBezTo>
                <a:cubicBezTo>
                  <a:pt x="39" y="190"/>
                  <a:pt x="34" y="193"/>
                  <a:pt x="36" y="195"/>
                </a:cubicBezTo>
                <a:close/>
                <a:moveTo>
                  <a:pt x="36" y="188"/>
                </a:moveTo>
                <a:cubicBezTo>
                  <a:pt x="37" y="188"/>
                  <a:pt x="38" y="189"/>
                  <a:pt x="39" y="187"/>
                </a:cubicBezTo>
                <a:cubicBezTo>
                  <a:pt x="37" y="187"/>
                  <a:pt x="35" y="186"/>
                  <a:pt x="36" y="188"/>
                </a:cubicBezTo>
                <a:close/>
                <a:moveTo>
                  <a:pt x="34" y="192"/>
                </a:moveTo>
                <a:cubicBezTo>
                  <a:pt x="34" y="191"/>
                  <a:pt x="36" y="190"/>
                  <a:pt x="35" y="189"/>
                </a:cubicBezTo>
                <a:cubicBezTo>
                  <a:pt x="36" y="189"/>
                  <a:pt x="36" y="189"/>
                  <a:pt x="36" y="189"/>
                </a:cubicBezTo>
                <a:cubicBezTo>
                  <a:pt x="35" y="189"/>
                  <a:pt x="35" y="189"/>
                  <a:pt x="35" y="189"/>
                </a:cubicBezTo>
                <a:cubicBezTo>
                  <a:pt x="36" y="191"/>
                  <a:pt x="32" y="191"/>
                  <a:pt x="34" y="192"/>
                </a:cubicBezTo>
                <a:close/>
                <a:moveTo>
                  <a:pt x="31" y="202"/>
                </a:moveTo>
                <a:cubicBezTo>
                  <a:pt x="31" y="202"/>
                  <a:pt x="29" y="203"/>
                  <a:pt x="29" y="202"/>
                </a:cubicBezTo>
                <a:cubicBezTo>
                  <a:pt x="31" y="202"/>
                  <a:pt x="29" y="200"/>
                  <a:pt x="29" y="200"/>
                </a:cubicBezTo>
                <a:cubicBezTo>
                  <a:pt x="29" y="201"/>
                  <a:pt x="27" y="202"/>
                  <a:pt x="29" y="202"/>
                </a:cubicBezTo>
                <a:cubicBezTo>
                  <a:pt x="30" y="201"/>
                  <a:pt x="28" y="204"/>
                  <a:pt x="29" y="204"/>
                </a:cubicBezTo>
                <a:cubicBezTo>
                  <a:pt x="29" y="203"/>
                  <a:pt x="33" y="203"/>
                  <a:pt x="31" y="202"/>
                </a:cubicBezTo>
                <a:close/>
                <a:moveTo>
                  <a:pt x="32" y="201"/>
                </a:moveTo>
                <a:cubicBezTo>
                  <a:pt x="32" y="201"/>
                  <a:pt x="32" y="201"/>
                  <a:pt x="32" y="201"/>
                </a:cubicBezTo>
                <a:cubicBezTo>
                  <a:pt x="33" y="199"/>
                  <a:pt x="37" y="199"/>
                  <a:pt x="36" y="197"/>
                </a:cubicBezTo>
                <a:cubicBezTo>
                  <a:pt x="35" y="197"/>
                  <a:pt x="32" y="197"/>
                  <a:pt x="31" y="196"/>
                </a:cubicBezTo>
                <a:cubicBezTo>
                  <a:pt x="31" y="198"/>
                  <a:pt x="33" y="196"/>
                  <a:pt x="32" y="198"/>
                </a:cubicBezTo>
                <a:cubicBezTo>
                  <a:pt x="32" y="198"/>
                  <a:pt x="31" y="198"/>
                  <a:pt x="31" y="197"/>
                </a:cubicBezTo>
                <a:cubicBezTo>
                  <a:pt x="32" y="200"/>
                  <a:pt x="31" y="198"/>
                  <a:pt x="30" y="199"/>
                </a:cubicBezTo>
                <a:cubicBezTo>
                  <a:pt x="30" y="201"/>
                  <a:pt x="30" y="201"/>
                  <a:pt x="30" y="201"/>
                </a:cubicBezTo>
                <a:cubicBezTo>
                  <a:pt x="31" y="201"/>
                  <a:pt x="32" y="200"/>
                  <a:pt x="32" y="201"/>
                </a:cubicBezTo>
                <a:cubicBezTo>
                  <a:pt x="32" y="201"/>
                  <a:pt x="32" y="201"/>
                  <a:pt x="32" y="201"/>
                </a:cubicBezTo>
                <a:cubicBezTo>
                  <a:pt x="32" y="201"/>
                  <a:pt x="32" y="201"/>
                  <a:pt x="32" y="201"/>
                </a:cubicBezTo>
                <a:cubicBezTo>
                  <a:pt x="32" y="201"/>
                  <a:pt x="32" y="201"/>
                  <a:pt x="32" y="201"/>
                </a:cubicBezTo>
                <a:cubicBezTo>
                  <a:pt x="32" y="201"/>
                  <a:pt x="32" y="201"/>
                  <a:pt x="32" y="201"/>
                </a:cubicBezTo>
                <a:close/>
                <a:moveTo>
                  <a:pt x="41" y="200"/>
                </a:moveTo>
                <a:cubicBezTo>
                  <a:pt x="38" y="199"/>
                  <a:pt x="37" y="200"/>
                  <a:pt x="35" y="202"/>
                </a:cubicBezTo>
                <a:cubicBezTo>
                  <a:pt x="37" y="202"/>
                  <a:pt x="39" y="201"/>
                  <a:pt x="41" y="200"/>
                </a:cubicBezTo>
                <a:close/>
                <a:moveTo>
                  <a:pt x="48" y="189"/>
                </a:moveTo>
                <a:cubicBezTo>
                  <a:pt x="47" y="189"/>
                  <a:pt x="47" y="188"/>
                  <a:pt x="46" y="188"/>
                </a:cubicBezTo>
                <a:cubicBezTo>
                  <a:pt x="45" y="190"/>
                  <a:pt x="44" y="191"/>
                  <a:pt x="43" y="191"/>
                </a:cubicBezTo>
                <a:cubicBezTo>
                  <a:pt x="44" y="190"/>
                  <a:pt x="42" y="190"/>
                  <a:pt x="41" y="191"/>
                </a:cubicBezTo>
                <a:cubicBezTo>
                  <a:pt x="40" y="193"/>
                  <a:pt x="41" y="193"/>
                  <a:pt x="39" y="196"/>
                </a:cubicBezTo>
                <a:cubicBezTo>
                  <a:pt x="41" y="197"/>
                  <a:pt x="41" y="196"/>
                  <a:pt x="42" y="197"/>
                </a:cubicBezTo>
                <a:cubicBezTo>
                  <a:pt x="42" y="194"/>
                  <a:pt x="46" y="195"/>
                  <a:pt x="46" y="193"/>
                </a:cubicBezTo>
                <a:cubicBezTo>
                  <a:pt x="46" y="193"/>
                  <a:pt x="45" y="193"/>
                  <a:pt x="45" y="192"/>
                </a:cubicBezTo>
                <a:cubicBezTo>
                  <a:pt x="48" y="192"/>
                  <a:pt x="45" y="190"/>
                  <a:pt x="47" y="189"/>
                </a:cubicBezTo>
                <a:cubicBezTo>
                  <a:pt x="48" y="189"/>
                  <a:pt x="46" y="192"/>
                  <a:pt x="47" y="190"/>
                </a:cubicBezTo>
                <a:cubicBezTo>
                  <a:pt x="48" y="190"/>
                  <a:pt x="48" y="190"/>
                  <a:pt x="48" y="189"/>
                </a:cubicBezTo>
                <a:close/>
                <a:moveTo>
                  <a:pt x="63" y="189"/>
                </a:moveTo>
                <a:cubicBezTo>
                  <a:pt x="65" y="187"/>
                  <a:pt x="65" y="182"/>
                  <a:pt x="69" y="179"/>
                </a:cubicBezTo>
                <a:cubicBezTo>
                  <a:pt x="67" y="179"/>
                  <a:pt x="67" y="181"/>
                  <a:pt x="66" y="180"/>
                </a:cubicBezTo>
                <a:cubicBezTo>
                  <a:pt x="65" y="180"/>
                  <a:pt x="65" y="180"/>
                  <a:pt x="64" y="179"/>
                </a:cubicBezTo>
                <a:cubicBezTo>
                  <a:pt x="66" y="178"/>
                  <a:pt x="64" y="178"/>
                  <a:pt x="64" y="178"/>
                </a:cubicBezTo>
                <a:cubicBezTo>
                  <a:pt x="64" y="178"/>
                  <a:pt x="64" y="177"/>
                  <a:pt x="65" y="177"/>
                </a:cubicBezTo>
                <a:cubicBezTo>
                  <a:pt x="67" y="178"/>
                  <a:pt x="67" y="174"/>
                  <a:pt x="69" y="174"/>
                </a:cubicBezTo>
                <a:cubicBezTo>
                  <a:pt x="69" y="175"/>
                  <a:pt x="67" y="175"/>
                  <a:pt x="68" y="176"/>
                </a:cubicBezTo>
                <a:cubicBezTo>
                  <a:pt x="70" y="176"/>
                  <a:pt x="70" y="176"/>
                  <a:pt x="71" y="177"/>
                </a:cubicBezTo>
                <a:cubicBezTo>
                  <a:pt x="71" y="176"/>
                  <a:pt x="72" y="175"/>
                  <a:pt x="72" y="173"/>
                </a:cubicBezTo>
                <a:cubicBezTo>
                  <a:pt x="73" y="174"/>
                  <a:pt x="74" y="172"/>
                  <a:pt x="75" y="172"/>
                </a:cubicBezTo>
                <a:cubicBezTo>
                  <a:pt x="73" y="172"/>
                  <a:pt x="75" y="170"/>
                  <a:pt x="76" y="169"/>
                </a:cubicBezTo>
                <a:cubicBezTo>
                  <a:pt x="74" y="168"/>
                  <a:pt x="75" y="171"/>
                  <a:pt x="74" y="170"/>
                </a:cubicBezTo>
                <a:cubicBezTo>
                  <a:pt x="76" y="167"/>
                  <a:pt x="77" y="164"/>
                  <a:pt x="80" y="163"/>
                </a:cubicBezTo>
                <a:cubicBezTo>
                  <a:pt x="79" y="161"/>
                  <a:pt x="84" y="160"/>
                  <a:pt x="83" y="158"/>
                </a:cubicBezTo>
                <a:cubicBezTo>
                  <a:pt x="85" y="158"/>
                  <a:pt x="85" y="157"/>
                  <a:pt x="84" y="156"/>
                </a:cubicBezTo>
                <a:cubicBezTo>
                  <a:pt x="87" y="156"/>
                  <a:pt x="85" y="153"/>
                  <a:pt x="88" y="154"/>
                </a:cubicBezTo>
                <a:cubicBezTo>
                  <a:pt x="88" y="153"/>
                  <a:pt x="88" y="153"/>
                  <a:pt x="87" y="153"/>
                </a:cubicBezTo>
                <a:cubicBezTo>
                  <a:pt x="90" y="152"/>
                  <a:pt x="89" y="150"/>
                  <a:pt x="91" y="149"/>
                </a:cubicBezTo>
                <a:cubicBezTo>
                  <a:pt x="89" y="148"/>
                  <a:pt x="87" y="151"/>
                  <a:pt x="89" y="150"/>
                </a:cubicBezTo>
                <a:cubicBezTo>
                  <a:pt x="88" y="151"/>
                  <a:pt x="85" y="154"/>
                  <a:pt x="84" y="155"/>
                </a:cubicBezTo>
                <a:cubicBezTo>
                  <a:pt x="81" y="160"/>
                  <a:pt x="76" y="162"/>
                  <a:pt x="74" y="168"/>
                </a:cubicBezTo>
                <a:cubicBezTo>
                  <a:pt x="73" y="167"/>
                  <a:pt x="72" y="169"/>
                  <a:pt x="71" y="168"/>
                </a:cubicBezTo>
                <a:cubicBezTo>
                  <a:pt x="72" y="168"/>
                  <a:pt x="73" y="167"/>
                  <a:pt x="73" y="165"/>
                </a:cubicBezTo>
                <a:cubicBezTo>
                  <a:pt x="76" y="164"/>
                  <a:pt x="76" y="160"/>
                  <a:pt x="79" y="160"/>
                </a:cubicBezTo>
                <a:cubicBezTo>
                  <a:pt x="78" y="160"/>
                  <a:pt x="78" y="159"/>
                  <a:pt x="78" y="158"/>
                </a:cubicBezTo>
                <a:cubicBezTo>
                  <a:pt x="81" y="158"/>
                  <a:pt x="80" y="156"/>
                  <a:pt x="82" y="156"/>
                </a:cubicBezTo>
                <a:cubicBezTo>
                  <a:pt x="84" y="152"/>
                  <a:pt x="89" y="147"/>
                  <a:pt x="91" y="147"/>
                </a:cubicBezTo>
                <a:cubicBezTo>
                  <a:pt x="91" y="146"/>
                  <a:pt x="91" y="146"/>
                  <a:pt x="90" y="145"/>
                </a:cubicBezTo>
                <a:cubicBezTo>
                  <a:pt x="93" y="144"/>
                  <a:pt x="94" y="142"/>
                  <a:pt x="96" y="140"/>
                </a:cubicBezTo>
                <a:cubicBezTo>
                  <a:pt x="97" y="141"/>
                  <a:pt x="97" y="141"/>
                  <a:pt x="98" y="142"/>
                </a:cubicBezTo>
                <a:cubicBezTo>
                  <a:pt x="96" y="143"/>
                  <a:pt x="94" y="143"/>
                  <a:pt x="95" y="144"/>
                </a:cubicBezTo>
                <a:cubicBezTo>
                  <a:pt x="94" y="145"/>
                  <a:pt x="93" y="144"/>
                  <a:pt x="92" y="145"/>
                </a:cubicBezTo>
                <a:cubicBezTo>
                  <a:pt x="93" y="145"/>
                  <a:pt x="94" y="145"/>
                  <a:pt x="93" y="146"/>
                </a:cubicBezTo>
                <a:cubicBezTo>
                  <a:pt x="93" y="145"/>
                  <a:pt x="90" y="150"/>
                  <a:pt x="91" y="151"/>
                </a:cubicBezTo>
                <a:cubicBezTo>
                  <a:pt x="95" y="146"/>
                  <a:pt x="98" y="142"/>
                  <a:pt x="103" y="138"/>
                </a:cubicBezTo>
                <a:cubicBezTo>
                  <a:pt x="103" y="138"/>
                  <a:pt x="102" y="138"/>
                  <a:pt x="102" y="137"/>
                </a:cubicBezTo>
                <a:cubicBezTo>
                  <a:pt x="103" y="137"/>
                  <a:pt x="103" y="136"/>
                  <a:pt x="105" y="137"/>
                </a:cubicBezTo>
                <a:cubicBezTo>
                  <a:pt x="103" y="135"/>
                  <a:pt x="107" y="134"/>
                  <a:pt x="105" y="132"/>
                </a:cubicBezTo>
                <a:cubicBezTo>
                  <a:pt x="105" y="134"/>
                  <a:pt x="102" y="135"/>
                  <a:pt x="102" y="133"/>
                </a:cubicBezTo>
                <a:cubicBezTo>
                  <a:pt x="107" y="129"/>
                  <a:pt x="108" y="126"/>
                  <a:pt x="112" y="122"/>
                </a:cubicBezTo>
                <a:cubicBezTo>
                  <a:pt x="112" y="123"/>
                  <a:pt x="114" y="124"/>
                  <a:pt x="113" y="123"/>
                </a:cubicBezTo>
                <a:cubicBezTo>
                  <a:pt x="112" y="122"/>
                  <a:pt x="113" y="122"/>
                  <a:pt x="113" y="121"/>
                </a:cubicBezTo>
                <a:cubicBezTo>
                  <a:pt x="114" y="121"/>
                  <a:pt x="114" y="119"/>
                  <a:pt x="115" y="119"/>
                </a:cubicBezTo>
                <a:cubicBezTo>
                  <a:pt x="115" y="118"/>
                  <a:pt x="117" y="116"/>
                  <a:pt x="119" y="115"/>
                </a:cubicBezTo>
                <a:cubicBezTo>
                  <a:pt x="119" y="115"/>
                  <a:pt x="119" y="116"/>
                  <a:pt x="119" y="116"/>
                </a:cubicBezTo>
                <a:cubicBezTo>
                  <a:pt x="120" y="114"/>
                  <a:pt x="120" y="111"/>
                  <a:pt x="123" y="111"/>
                </a:cubicBezTo>
                <a:cubicBezTo>
                  <a:pt x="122" y="109"/>
                  <a:pt x="126" y="110"/>
                  <a:pt x="125" y="107"/>
                </a:cubicBezTo>
                <a:cubicBezTo>
                  <a:pt x="128" y="107"/>
                  <a:pt x="126" y="106"/>
                  <a:pt x="127" y="105"/>
                </a:cubicBezTo>
                <a:cubicBezTo>
                  <a:pt x="128" y="106"/>
                  <a:pt x="130" y="106"/>
                  <a:pt x="129" y="105"/>
                </a:cubicBezTo>
                <a:cubicBezTo>
                  <a:pt x="129" y="105"/>
                  <a:pt x="128" y="105"/>
                  <a:pt x="128" y="104"/>
                </a:cubicBezTo>
                <a:cubicBezTo>
                  <a:pt x="129" y="103"/>
                  <a:pt x="129" y="102"/>
                  <a:pt x="129" y="102"/>
                </a:cubicBezTo>
                <a:cubicBezTo>
                  <a:pt x="131" y="103"/>
                  <a:pt x="132" y="100"/>
                  <a:pt x="132" y="102"/>
                </a:cubicBezTo>
                <a:cubicBezTo>
                  <a:pt x="132" y="101"/>
                  <a:pt x="134" y="102"/>
                  <a:pt x="133" y="100"/>
                </a:cubicBezTo>
                <a:cubicBezTo>
                  <a:pt x="133" y="99"/>
                  <a:pt x="132" y="99"/>
                  <a:pt x="132" y="98"/>
                </a:cubicBezTo>
                <a:cubicBezTo>
                  <a:pt x="132" y="98"/>
                  <a:pt x="132" y="98"/>
                  <a:pt x="132" y="97"/>
                </a:cubicBezTo>
                <a:cubicBezTo>
                  <a:pt x="133" y="98"/>
                  <a:pt x="134" y="97"/>
                  <a:pt x="134" y="95"/>
                </a:cubicBezTo>
                <a:cubicBezTo>
                  <a:pt x="135" y="96"/>
                  <a:pt x="135" y="93"/>
                  <a:pt x="135" y="95"/>
                </a:cubicBezTo>
                <a:cubicBezTo>
                  <a:pt x="135" y="96"/>
                  <a:pt x="133" y="98"/>
                  <a:pt x="133" y="99"/>
                </a:cubicBezTo>
                <a:cubicBezTo>
                  <a:pt x="134" y="98"/>
                  <a:pt x="135" y="97"/>
                  <a:pt x="136" y="98"/>
                </a:cubicBezTo>
                <a:cubicBezTo>
                  <a:pt x="137" y="98"/>
                  <a:pt x="137" y="97"/>
                  <a:pt x="136" y="96"/>
                </a:cubicBezTo>
                <a:cubicBezTo>
                  <a:pt x="138" y="96"/>
                  <a:pt x="139" y="96"/>
                  <a:pt x="138" y="94"/>
                </a:cubicBezTo>
                <a:cubicBezTo>
                  <a:pt x="140" y="93"/>
                  <a:pt x="140" y="94"/>
                  <a:pt x="140" y="92"/>
                </a:cubicBezTo>
                <a:cubicBezTo>
                  <a:pt x="142" y="92"/>
                  <a:pt x="142" y="89"/>
                  <a:pt x="144" y="90"/>
                </a:cubicBezTo>
                <a:cubicBezTo>
                  <a:pt x="144" y="88"/>
                  <a:pt x="146" y="86"/>
                  <a:pt x="148" y="86"/>
                </a:cubicBezTo>
                <a:cubicBezTo>
                  <a:pt x="148" y="85"/>
                  <a:pt x="146" y="84"/>
                  <a:pt x="148" y="84"/>
                </a:cubicBezTo>
                <a:cubicBezTo>
                  <a:pt x="148" y="84"/>
                  <a:pt x="149" y="84"/>
                  <a:pt x="149" y="85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9" y="85"/>
                  <a:pt x="150" y="84"/>
                  <a:pt x="150" y="82"/>
                </a:cubicBezTo>
                <a:cubicBezTo>
                  <a:pt x="151" y="82"/>
                  <a:pt x="151" y="82"/>
                  <a:pt x="152" y="83"/>
                </a:cubicBezTo>
                <a:cubicBezTo>
                  <a:pt x="153" y="82"/>
                  <a:pt x="151" y="81"/>
                  <a:pt x="152" y="80"/>
                </a:cubicBezTo>
                <a:cubicBezTo>
                  <a:pt x="152" y="81"/>
                  <a:pt x="152" y="81"/>
                  <a:pt x="152" y="81"/>
                </a:cubicBezTo>
                <a:cubicBezTo>
                  <a:pt x="152" y="79"/>
                  <a:pt x="154" y="80"/>
                  <a:pt x="154" y="79"/>
                </a:cubicBezTo>
                <a:cubicBezTo>
                  <a:pt x="160" y="72"/>
                  <a:pt x="169" y="60"/>
                  <a:pt x="178" y="55"/>
                </a:cubicBezTo>
                <a:cubicBezTo>
                  <a:pt x="178" y="53"/>
                  <a:pt x="181" y="49"/>
                  <a:pt x="184" y="50"/>
                </a:cubicBezTo>
                <a:cubicBezTo>
                  <a:pt x="184" y="49"/>
                  <a:pt x="183" y="49"/>
                  <a:pt x="183" y="49"/>
                </a:cubicBezTo>
                <a:cubicBezTo>
                  <a:pt x="185" y="47"/>
                  <a:pt x="187" y="48"/>
                  <a:pt x="187" y="44"/>
                </a:cubicBezTo>
                <a:cubicBezTo>
                  <a:pt x="189" y="44"/>
                  <a:pt x="188" y="43"/>
                  <a:pt x="189" y="43"/>
                </a:cubicBezTo>
                <a:cubicBezTo>
                  <a:pt x="189" y="44"/>
                  <a:pt x="187" y="44"/>
                  <a:pt x="188" y="45"/>
                </a:cubicBezTo>
                <a:cubicBezTo>
                  <a:pt x="190" y="43"/>
                  <a:pt x="191" y="43"/>
                  <a:pt x="193" y="42"/>
                </a:cubicBezTo>
                <a:cubicBezTo>
                  <a:pt x="192" y="42"/>
                  <a:pt x="194" y="39"/>
                  <a:pt x="195" y="38"/>
                </a:cubicBezTo>
                <a:cubicBezTo>
                  <a:pt x="194" y="37"/>
                  <a:pt x="181" y="40"/>
                  <a:pt x="184" y="42"/>
                </a:cubicBezTo>
                <a:cubicBezTo>
                  <a:pt x="184" y="42"/>
                  <a:pt x="184" y="42"/>
                  <a:pt x="183" y="43"/>
                </a:cubicBezTo>
                <a:cubicBezTo>
                  <a:pt x="182" y="43"/>
                  <a:pt x="181" y="41"/>
                  <a:pt x="181" y="43"/>
                </a:cubicBezTo>
                <a:cubicBezTo>
                  <a:pt x="182" y="43"/>
                  <a:pt x="182" y="42"/>
                  <a:pt x="182" y="43"/>
                </a:cubicBezTo>
                <a:cubicBezTo>
                  <a:pt x="181" y="44"/>
                  <a:pt x="181" y="44"/>
                  <a:pt x="180" y="46"/>
                </a:cubicBezTo>
                <a:cubicBezTo>
                  <a:pt x="179" y="45"/>
                  <a:pt x="182" y="44"/>
                  <a:pt x="180" y="44"/>
                </a:cubicBezTo>
                <a:cubicBezTo>
                  <a:pt x="179" y="45"/>
                  <a:pt x="178" y="47"/>
                  <a:pt x="176" y="47"/>
                </a:cubicBezTo>
                <a:cubicBezTo>
                  <a:pt x="177" y="49"/>
                  <a:pt x="174" y="51"/>
                  <a:pt x="173" y="50"/>
                </a:cubicBezTo>
                <a:cubicBezTo>
                  <a:pt x="173" y="52"/>
                  <a:pt x="173" y="52"/>
                  <a:pt x="172" y="53"/>
                </a:cubicBezTo>
                <a:cubicBezTo>
                  <a:pt x="171" y="52"/>
                  <a:pt x="172" y="52"/>
                  <a:pt x="173" y="51"/>
                </a:cubicBezTo>
                <a:cubicBezTo>
                  <a:pt x="170" y="51"/>
                  <a:pt x="171" y="53"/>
                  <a:pt x="172" y="54"/>
                </a:cubicBezTo>
                <a:cubicBezTo>
                  <a:pt x="169" y="54"/>
                  <a:pt x="166" y="60"/>
                  <a:pt x="163" y="60"/>
                </a:cubicBezTo>
                <a:cubicBezTo>
                  <a:pt x="162" y="64"/>
                  <a:pt x="158" y="69"/>
                  <a:pt x="156" y="70"/>
                </a:cubicBezTo>
                <a:cubicBezTo>
                  <a:pt x="156" y="72"/>
                  <a:pt x="154" y="72"/>
                  <a:pt x="153" y="72"/>
                </a:cubicBezTo>
                <a:cubicBezTo>
                  <a:pt x="154" y="73"/>
                  <a:pt x="154" y="72"/>
                  <a:pt x="155" y="73"/>
                </a:cubicBezTo>
                <a:cubicBezTo>
                  <a:pt x="154" y="73"/>
                  <a:pt x="154" y="74"/>
                  <a:pt x="154" y="74"/>
                </a:cubicBezTo>
                <a:cubicBezTo>
                  <a:pt x="152" y="73"/>
                  <a:pt x="150" y="76"/>
                  <a:pt x="152" y="76"/>
                </a:cubicBezTo>
                <a:cubicBezTo>
                  <a:pt x="151" y="76"/>
                  <a:pt x="151" y="77"/>
                  <a:pt x="150" y="77"/>
                </a:cubicBezTo>
                <a:cubicBezTo>
                  <a:pt x="150" y="76"/>
                  <a:pt x="150" y="76"/>
                  <a:pt x="150" y="76"/>
                </a:cubicBezTo>
                <a:cubicBezTo>
                  <a:pt x="149" y="77"/>
                  <a:pt x="149" y="77"/>
                  <a:pt x="148" y="77"/>
                </a:cubicBezTo>
                <a:cubicBezTo>
                  <a:pt x="148" y="79"/>
                  <a:pt x="146" y="80"/>
                  <a:pt x="146" y="81"/>
                </a:cubicBezTo>
                <a:cubicBezTo>
                  <a:pt x="145" y="81"/>
                  <a:pt x="144" y="81"/>
                  <a:pt x="143" y="82"/>
                </a:cubicBezTo>
                <a:cubicBezTo>
                  <a:pt x="142" y="83"/>
                  <a:pt x="142" y="85"/>
                  <a:pt x="141" y="86"/>
                </a:cubicBezTo>
                <a:cubicBezTo>
                  <a:pt x="141" y="85"/>
                  <a:pt x="139" y="86"/>
                  <a:pt x="141" y="86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39" y="90"/>
                  <a:pt x="134" y="92"/>
                  <a:pt x="131" y="96"/>
                </a:cubicBezTo>
                <a:cubicBezTo>
                  <a:pt x="126" y="102"/>
                  <a:pt x="119" y="110"/>
                  <a:pt x="112" y="116"/>
                </a:cubicBezTo>
                <a:cubicBezTo>
                  <a:pt x="112" y="118"/>
                  <a:pt x="109" y="120"/>
                  <a:pt x="107" y="120"/>
                </a:cubicBezTo>
                <a:cubicBezTo>
                  <a:pt x="108" y="121"/>
                  <a:pt x="108" y="120"/>
                  <a:pt x="109" y="121"/>
                </a:cubicBezTo>
                <a:cubicBezTo>
                  <a:pt x="105" y="125"/>
                  <a:pt x="103" y="127"/>
                  <a:pt x="99" y="132"/>
                </a:cubicBezTo>
                <a:cubicBezTo>
                  <a:pt x="96" y="133"/>
                  <a:pt x="95" y="138"/>
                  <a:pt x="91" y="139"/>
                </a:cubicBezTo>
                <a:cubicBezTo>
                  <a:pt x="89" y="144"/>
                  <a:pt x="84" y="149"/>
                  <a:pt x="80" y="153"/>
                </a:cubicBezTo>
                <a:cubicBezTo>
                  <a:pt x="80" y="154"/>
                  <a:pt x="77" y="159"/>
                  <a:pt x="76" y="158"/>
                </a:cubicBezTo>
                <a:cubicBezTo>
                  <a:pt x="75" y="160"/>
                  <a:pt x="75" y="163"/>
                  <a:pt x="72" y="163"/>
                </a:cubicBezTo>
                <a:cubicBezTo>
                  <a:pt x="71" y="168"/>
                  <a:pt x="67" y="169"/>
                  <a:pt x="66" y="171"/>
                </a:cubicBezTo>
                <a:cubicBezTo>
                  <a:pt x="65" y="171"/>
                  <a:pt x="65" y="171"/>
                  <a:pt x="65" y="170"/>
                </a:cubicBezTo>
                <a:cubicBezTo>
                  <a:pt x="66" y="169"/>
                  <a:pt x="68" y="169"/>
                  <a:pt x="67" y="167"/>
                </a:cubicBezTo>
                <a:cubicBezTo>
                  <a:pt x="66" y="167"/>
                  <a:pt x="66" y="167"/>
                  <a:pt x="66" y="167"/>
                </a:cubicBezTo>
                <a:cubicBezTo>
                  <a:pt x="66" y="168"/>
                  <a:pt x="67" y="168"/>
                  <a:pt x="67" y="169"/>
                </a:cubicBezTo>
                <a:cubicBezTo>
                  <a:pt x="66" y="169"/>
                  <a:pt x="66" y="168"/>
                  <a:pt x="65" y="168"/>
                </a:cubicBezTo>
                <a:cubicBezTo>
                  <a:pt x="65" y="172"/>
                  <a:pt x="65" y="174"/>
                  <a:pt x="63" y="174"/>
                </a:cubicBezTo>
                <a:cubicBezTo>
                  <a:pt x="63" y="174"/>
                  <a:pt x="62" y="174"/>
                  <a:pt x="63" y="173"/>
                </a:cubicBezTo>
                <a:cubicBezTo>
                  <a:pt x="63" y="173"/>
                  <a:pt x="66" y="171"/>
                  <a:pt x="64" y="170"/>
                </a:cubicBezTo>
                <a:cubicBezTo>
                  <a:pt x="63" y="172"/>
                  <a:pt x="62" y="172"/>
                  <a:pt x="61" y="173"/>
                </a:cubicBezTo>
                <a:cubicBezTo>
                  <a:pt x="61" y="173"/>
                  <a:pt x="62" y="172"/>
                  <a:pt x="61" y="172"/>
                </a:cubicBezTo>
                <a:cubicBezTo>
                  <a:pt x="61" y="174"/>
                  <a:pt x="57" y="175"/>
                  <a:pt x="60" y="176"/>
                </a:cubicBezTo>
                <a:cubicBezTo>
                  <a:pt x="58" y="176"/>
                  <a:pt x="58" y="176"/>
                  <a:pt x="58" y="176"/>
                </a:cubicBezTo>
                <a:cubicBezTo>
                  <a:pt x="58" y="177"/>
                  <a:pt x="59" y="177"/>
                  <a:pt x="58" y="178"/>
                </a:cubicBezTo>
                <a:cubicBezTo>
                  <a:pt x="58" y="177"/>
                  <a:pt x="56" y="176"/>
                  <a:pt x="56" y="177"/>
                </a:cubicBezTo>
                <a:cubicBezTo>
                  <a:pt x="57" y="178"/>
                  <a:pt x="57" y="179"/>
                  <a:pt x="56" y="180"/>
                </a:cubicBezTo>
                <a:cubicBezTo>
                  <a:pt x="56" y="180"/>
                  <a:pt x="54" y="179"/>
                  <a:pt x="54" y="180"/>
                </a:cubicBezTo>
                <a:cubicBezTo>
                  <a:pt x="55" y="181"/>
                  <a:pt x="54" y="182"/>
                  <a:pt x="53" y="183"/>
                </a:cubicBezTo>
                <a:cubicBezTo>
                  <a:pt x="53" y="182"/>
                  <a:pt x="54" y="182"/>
                  <a:pt x="54" y="182"/>
                </a:cubicBezTo>
                <a:cubicBezTo>
                  <a:pt x="52" y="182"/>
                  <a:pt x="53" y="183"/>
                  <a:pt x="51" y="183"/>
                </a:cubicBezTo>
                <a:cubicBezTo>
                  <a:pt x="51" y="186"/>
                  <a:pt x="49" y="185"/>
                  <a:pt x="49" y="187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8" y="186"/>
                  <a:pt x="49" y="186"/>
                  <a:pt x="48" y="186"/>
                </a:cubicBezTo>
                <a:cubicBezTo>
                  <a:pt x="48" y="187"/>
                  <a:pt x="48" y="186"/>
                  <a:pt x="47" y="186"/>
                </a:cubicBezTo>
                <a:cubicBezTo>
                  <a:pt x="47" y="188"/>
                  <a:pt x="45" y="186"/>
                  <a:pt x="45" y="188"/>
                </a:cubicBezTo>
                <a:cubicBezTo>
                  <a:pt x="46" y="187"/>
                  <a:pt x="48" y="189"/>
                  <a:pt x="47" y="187"/>
                </a:cubicBezTo>
                <a:cubicBezTo>
                  <a:pt x="48" y="187"/>
                  <a:pt x="49" y="187"/>
                  <a:pt x="50" y="187"/>
                </a:cubicBezTo>
                <a:cubicBezTo>
                  <a:pt x="50" y="188"/>
                  <a:pt x="51" y="188"/>
                  <a:pt x="50" y="189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49" y="189"/>
                  <a:pt x="47" y="191"/>
                  <a:pt x="48" y="191"/>
                </a:cubicBezTo>
                <a:cubicBezTo>
                  <a:pt x="49" y="190"/>
                  <a:pt x="53" y="187"/>
                  <a:pt x="52" y="190"/>
                </a:cubicBezTo>
                <a:cubicBezTo>
                  <a:pt x="53" y="190"/>
                  <a:pt x="54" y="189"/>
                  <a:pt x="54" y="188"/>
                </a:cubicBezTo>
                <a:cubicBezTo>
                  <a:pt x="54" y="188"/>
                  <a:pt x="53" y="188"/>
                  <a:pt x="52" y="188"/>
                </a:cubicBezTo>
                <a:cubicBezTo>
                  <a:pt x="55" y="188"/>
                  <a:pt x="55" y="186"/>
                  <a:pt x="57" y="186"/>
                </a:cubicBezTo>
                <a:cubicBezTo>
                  <a:pt x="57" y="188"/>
                  <a:pt x="56" y="188"/>
                  <a:pt x="55" y="190"/>
                </a:cubicBezTo>
                <a:cubicBezTo>
                  <a:pt x="56" y="191"/>
                  <a:pt x="57" y="189"/>
                  <a:pt x="58" y="189"/>
                </a:cubicBezTo>
                <a:cubicBezTo>
                  <a:pt x="58" y="189"/>
                  <a:pt x="58" y="190"/>
                  <a:pt x="59" y="190"/>
                </a:cubicBezTo>
                <a:cubicBezTo>
                  <a:pt x="59" y="188"/>
                  <a:pt x="61" y="190"/>
                  <a:pt x="61" y="189"/>
                </a:cubicBezTo>
                <a:cubicBezTo>
                  <a:pt x="60" y="189"/>
                  <a:pt x="60" y="188"/>
                  <a:pt x="61" y="188"/>
                </a:cubicBezTo>
                <a:cubicBezTo>
                  <a:pt x="61" y="188"/>
                  <a:pt x="62" y="190"/>
                  <a:pt x="63" y="189"/>
                </a:cubicBezTo>
                <a:close/>
                <a:moveTo>
                  <a:pt x="115" y="124"/>
                </a:moveTo>
                <a:cubicBezTo>
                  <a:pt x="118" y="119"/>
                  <a:pt x="121" y="117"/>
                  <a:pt x="125" y="113"/>
                </a:cubicBezTo>
                <a:cubicBezTo>
                  <a:pt x="124" y="113"/>
                  <a:pt x="124" y="114"/>
                  <a:pt x="123" y="113"/>
                </a:cubicBezTo>
                <a:cubicBezTo>
                  <a:pt x="123" y="115"/>
                  <a:pt x="123" y="114"/>
                  <a:pt x="121" y="114"/>
                </a:cubicBezTo>
                <a:cubicBezTo>
                  <a:pt x="122" y="116"/>
                  <a:pt x="121" y="116"/>
                  <a:pt x="120" y="115"/>
                </a:cubicBezTo>
                <a:cubicBezTo>
                  <a:pt x="121" y="117"/>
                  <a:pt x="119" y="118"/>
                  <a:pt x="117" y="119"/>
                </a:cubicBezTo>
                <a:cubicBezTo>
                  <a:pt x="118" y="121"/>
                  <a:pt x="114" y="121"/>
                  <a:pt x="115" y="124"/>
                </a:cubicBezTo>
                <a:close/>
                <a:moveTo>
                  <a:pt x="105" y="130"/>
                </a:moveTo>
                <a:cubicBezTo>
                  <a:pt x="106" y="130"/>
                  <a:pt x="106" y="130"/>
                  <a:pt x="106" y="130"/>
                </a:cubicBezTo>
                <a:cubicBezTo>
                  <a:pt x="105" y="129"/>
                  <a:pt x="105" y="131"/>
                  <a:pt x="106" y="132"/>
                </a:cubicBezTo>
                <a:cubicBezTo>
                  <a:pt x="108" y="129"/>
                  <a:pt x="107" y="133"/>
                  <a:pt x="107" y="131"/>
                </a:cubicBezTo>
                <a:cubicBezTo>
                  <a:pt x="110" y="131"/>
                  <a:pt x="110" y="127"/>
                  <a:pt x="113" y="128"/>
                </a:cubicBezTo>
                <a:cubicBezTo>
                  <a:pt x="112" y="126"/>
                  <a:pt x="113" y="126"/>
                  <a:pt x="113" y="125"/>
                </a:cubicBezTo>
                <a:cubicBezTo>
                  <a:pt x="111" y="125"/>
                  <a:pt x="109" y="130"/>
                  <a:pt x="109" y="128"/>
                </a:cubicBezTo>
                <a:cubicBezTo>
                  <a:pt x="108" y="128"/>
                  <a:pt x="109" y="130"/>
                  <a:pt x="107" y="131"/>
                </a:cubicBezTo>
                <a:cubicBezTo>
                  <a:pt x="108" y="128"/>
                  <a:pt x="106" y="132"/>
                  <a:pt x="105" y="130"/>
                </a:cubicBezTo>
                <a:close/>
                <a:moveTo>
                  <a:pt x="92" y="152"/>
                </a:moveTo>
                <a:cubicBezTo>
                  <a:pt x="93" y="153"/>
                  <a:pt x="94" y="153"/>
                  <a:pt x="94" y="151"/>
                </a:cubicBezTo>
                <a:cubicBezTo>
                  <a:pt x="93" y="151"/>
                  <a:pt x="92" y="152"/>
                  <a:pt x="92" y="152"/>
                </a:cubicBezTo>
                <a:close/>
                <a:moveTo>
                  <a:pt x="81" y="165"/>
                </a:moveTo>
                <a:cubicBezTo>
                  <a:pt x="81" y="166"/>
                  <a:pt x="80" y="166"/>
                  <a:pt x="80" y="167"/>
                </a:cubicBezTo>
                <a:cubicBezTo>
                  <a:pt x="81" y="166"/>
                  <a:pt x="81" y="168"/>
                  <a:pt x="82" y="167"/>
                </a:cubicBezTo>
                <a:cubicBezTo>
                  <a:pt x="80" y="166"/>
                  <a:pt x="83" y="165"/>
                  <a:pt x="81" y="165"/>
                </a:cubicBezTo>
                <a:close/>
                <a:moveTo>
                  <a:pt x="78" y="168"/>
                </a:moveTo>
                <a:cubicBezTo>
                  <a:pt x="79" y="170"/>
                  <a:pt x="81" y="168"/>
                  <a:pt x="82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0" y="167"/>
                  <a:pt x="80" y="167"/>
                  <a:pt x="78" y="168"/>
                </a:cubicBezTo>
                <a:close/>
                <a:moveTo>
                  <a:pt x="74" y="175"/>
                </a:moveTo>
                <a:cubicBezTo>
                  <a:pt x="75" y="175"/>
                  <a:pt x="76" y="175"/>
                  <a:pt x="76" y="174"/>
                </a:cubicBezTo>
                <a:cubicBezTo>
                  <a:pt x="74" y="174"/>
                  <a:pt x="74" y="174"/>
                  <a:pt x="74" y="174"/>
                </a:cubicBezTo>
                <a:cubicBezTo>
                  <a:pt x="74" y="175"/>
                  <a:pt x="74" y="175"/>
                  <a:pt x="74" y="176"/>
                </a:cubicBezTo>
                <a:cubicBezTo>
                  <a:pt x="75" y="176"/>
                  <a:pt x="75" y="175"/>
                  <a:pt x="74" y="175"/>
                </a:cubicBezTo>
                <a:close/>
                <a:moveTo>
                  <a:pt x="71" y="184"/>
                </a:moveTo>
                <a:cubicBezTo>
                  <a:pt x="71" y="184"/>
                  <a:pt x="70" y="185"/>
                  <a:pt x="70" y="185"/>
                </a:cubicBezTo>
                <a:cubicBezTo>
                  <a:pt x="72" y="185"/>
                  <a:pt x="74" y="185"/>
                  <a:pt x="74" y="184"/>
                </a:cubicBezTo>
                <a:cubicBezTo>
                  <a:pt x="73" y="183"/>
                  <a:pt x="72" y="183"/>
                  <a:pt x="71" y="184"/>
                </a:cubicBezTo>
                <a:close/>
                <a:moveTo>
                  <a:pt x="70" y="183"/>
                </a:moveTo>
                <a:cubicBezTo>
                  <a:pt x="69" y="183"/>
                  <a:pt x="67" y="183"/>
                  <a:pt x="67" y="184"/>
                </a:cubicBezTo>
                <a:cubicBezTo>
                  <a:pt x="68" y="184"/>
                  <a:pt x="68" y="184"/>
                  <a:pt x="67" y="185"/>
                </a:cubicBezTo>
                <a:cubicBezTo>
                  <a:pt x="68" y="185"/>
                  <a:pt x="70" y="184"/>
                  <a:pt x="70" y="183"/>
                </a:cubicBezTo>
                <a:close/>
                <a:moveTo>
                  <a:pt x="70" y="195"/>
                </a:moveTo>
                <a:cubicBezTo>
                  <a:pt x="68" y="195"/>
                  <a:pt x="68" y="195"/>
                  <a:pt x="68" y="195"/>
                </a:cubicBezTo>
                <a:cubicBezTo>
                  <a:pt x="68" y="196"/>
                  <a:pt x="69" y="196"/>
                  <a:pt x="69" y="196"/>
                </a:cubicBezTo>
                <a:cubicBezTo>
                  <a:pt x="69" y="196"/>
                  <a:pt x="69" y="197"/>
                  <a:pt x="69" y="197"/>
                </a:cubicBezTo>
                <a:cubicBezTo>
                  <a:pt x="70" y="196"/>
                  <a:pt x="71" y="196"/>
                  <a:pt x="70" y="195"/>
                </a:cubicBezTo>
                <a:close/>
                <a:moveTo>
                  <a:pt x="76" y="193"/>
                </a:moveTo>
                <a:cubicBezTo>
                  <a:pt x="74" y="193"/>
                  <a:pt x="73" y="193"/>
                  <a:pt x="72" y="194"/>
                </a:cubicBezTo>
                <a:cubicBezTo>
                  <a:pt x="74" y="194"/>
                  <a:pt x="75" y="194"/>
                  <a:pt x="76" y="193"/>
                </a:cubicBezTo>
                <a:close/>
                <a:moveTo>
                  <a:pt x="82" y="191"/>
                </a:moveTo>
                <a:cubicBezTo>
                  <a:pt x="82" y="191"/>
                  <a:pt x="81" y="189"/>
                  <a:pt x="81" y="191"/>
                </a:cubicBezTo>
                <a:cubicBezTo>
                  <a:pt x="82" y="193"/>
                  <a:pt x="75" y="191"/>
                  <a:pt x="77" y="194"/>
                </a:cubicBezTo>
                <a:cubicBezTo>
                  <a:pt x="78" y="192"/>
                  <a:pt x="82" y="192"/>
                  <a:pt x="82" y="191"/>
                </a:cubicBezTo>
                <a:close/>
                <a:moveTo>
                  <a:pt x="83" y="180"/>
                </a:moveTo>
                <a:cubicBezTo>
                  <a:pt x="83" y="179"/>
                  <a:pt x="82" y="177"/>
                  <a:pt x="82" y="178"/>
                </a:cubicBezTo>
                <a:cubicBezTo>
                  <a:pt x="82" y="179"/>
                  <a:pt x="83" y="179"/>
                  <a:pt x="83" y="180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2" y="180"/>
                  <a:pt x="81" y="181"/>
                  <a:pt x="81" y="181"/>
                </a:cubicBezTo>
                <a:cubicBezTo>
                  <a:pt x="83" y="181"/>
                  <a:pt x="83" y="180"/>
                  <a:pt x="83" y="180"/>
                </a:cubicBezTo>
                <a:close/>
                <a:moveTo>
                  <a:pt x="102" y="186"/>
                </a:moveTo>
                <a:cubicBezTo>
                  <a:pt x="102" y="186"/>
                  <a:pt x="101" y="186"/>
                  <a:pt x="101" y="186"/>
                </a:cubicBezTo>
                <a:cubicBezTo>
                  <a:pt x="102" y="186"/>
                  <a:pt x="102" y="185"/>
                  <a:pt x="101" y="185"/>
                </a:cubicBezTo>
                <a:cubicBezTo>
                  <a:pt x="100" y="186"/>
                  <a:pt x="94" y="188"/>
                  <a:pt x="92" y="186"/>
                </a:cubicBezTo>
                <a:cubicBezTo>
                  <a:pt x="92" y="190"/>
                  <a:pt x="83" y="188"/>
                  <a:pt x="84" y="191"/>
                </a:cubicBezTo>
                <a:cubicBezTo>
                  <a:pt x="84" y="190"/>
                  <a:pt x="87" y="190"/>
                  <a:pt x="88" y="191"/>
                </a:cubicBezTo>
                <a:cubicBezTo>
                  <a:pt x="88" y="191"/>
                  <a:pt x="88" y="190"/>
                  <a:pt x="88" y="189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0"/>
                  <a:pt x="89" y="189"/>
                  <a:pt x="90" y="189"/>
                </a:cubicBezTo>
                <a:cubicBezTo>
                  <a:pt x="90" y="189"/>
                  <a:pt x="92" y="191"/>
                  <a:pt x="92" y="189"/>
                </a:cubicBezTo>
                <a:cubicBezTo>
                  <a:pt x="91" y="189"/>
                  <a:pt x="91" y="189"/>
                  <a:pt x="91" y="189"/>
                </a:cubicBezTo>
                <a:cubicBezTo>
                  <a:pt x="94" y="189"/>
                  <a:pt x="100" y="186"/>
                  <a:pt x="102" y="186"/>
                </a:cubicBezTo>
                <a:close/>
                <a:moveTo>
                  <a:pt x="102" y="176"/>
                </a:moveTo>
                <a:cubicBezTo>
                  <a:pt x="102" y="174"/>
                  <a:pt x="99" y="174"/>
                  <a:pt x="99" y="176"/>
                </a:cubicBezTo>
                <a:cubicBezTo>
                  <a:pt x="100" y="176"/>
                  <a:pt x="101" y="176"/>
                  <a:pt x="102" y="176"/>
                </a:cubicBezTo>
                <a:close/>
                <a:moveTo>
                  <a:pt x="115" y="170"/>
                </a:moveTo>
                <a:cubicBezTo>
                  <a:pt x="115" y="170"/>
                  <a:pt x="116" y="168"/>
                  <a:pt x="117" y="167"/>
                </a:cubicBezTo>
                <a:cubicBezTo>
                  <a:pt x="118" y="167"/>
                  <a:pt x="116" y="168"/>
                  <a:pt x="117" y="169"/>
                </a:cubicBezTo>
                <a:cubicBezTo>
                  <a:pt x="117" y="168"/>
                  <a:pt x="118" y="169"/>
                  <a:pt x="118" y="168"/>
                </a:cubicBezTo>
                <a:cubicBezTo>
                  <a:pt x="116" y="168"/>
                  <a:pt x="120" y="166"/>
                  <a:pt x="118" y="166"/>
                </a:cubicBezTo>
                <a:cubicBezTo>
                  <a:pt x="118" y="167"/>
                  <a:pt x="118" y="167"/>
                  <a:pt x="117" y="167"/>
                </a:cubicBezTo>
                <a:cubicBezTo>
                  <a:pt x="117" y="165"/>
                  <a:pt x="119" y="165"/>
                  <a:pt x="120" y="163"/>
                </a:cubicBezTo>
                <a:cubicBezTo>
                  <a:pt x="120" y="164"/>
                  <a:pt x="123" y="163"/>
                  <a:pt x="121" y="163"/>
                </a:cubicBezTo>
                <a:cubicBezTo>
                  <a:pt x="121" y="163"/>
                  <a:pt x="120" y="163"/>
                  <a:pt x="120" y="162"/>
                </a:cubicBezTo>
                <a:cubicBezTo>
                  <a:pt x="122" y="162"/>
                  <a:pt x="121" y="159"/>
                  <a:pt x="124" y="160"/>
                </a:cubicBezTo>
                <a:cubicBezTo>
                  <a:pt x="124" y="159"/>
                  <a:pt x="125" y="159"/>
                  <a:pt x="124" y="158"/>
                </a:cubicBezTo>
                <a:cubicBezTo>
                  <a:pt x="124" y="159"/>
                  <a:pt x="124" y="159"/>
                  <a:pt x="123" y="159"/>
                </a:cubicBezTo>
                <a:cubicBezTo>
                  <a:pt x="124" y="157"/>
                  <a:pt x="122" y="159"/>
                  <a:pt x="121" y="158"/>
                </a:cubicBezTo>
                <a:cubicBezTo>
                  <a:pt x="122" y="158"/>
                  <a:pt x="122" y="157"/>
                  <a:pt x="123" y="157"/>
                </a:cubicBezTo>
                <a:cubicBezTo>
                  <a:pt x="123" y="157"/>
                  <a:pt x="123" y="157"/>
                  <a:pt x="123" y="158"/>
                </a:cubicBezTo>
                <a:cubicBezTo>
                  <a:pt x="125" y="157"/>
                  <a:pt x="128" y="155"/>
                  <a:pt x="127" y="153"/>
                </a:cubicBezTo>
                <a:cubicBezTo>
                  <a:pt x="126" y="154"/>
                  <a:pt x="125" y="155"/>
                  <a:pt x="125" y="154"/>
                </a:cubicBezTo>
                <a:cubicBezTo>
                  <a:pt x="126" y="153"/>
                  <a:pt x="127" y="152"/>
                  <a:pt x="129" y="151"/>
                </a:cubicBezTo>
                <a:cubicBezTo>
                  <a:pt x="129" y="151"/>
                  <a:pt x="129" y="152"/>
                  <a:pt x="129" y="152"/>
                </a:cubicBezTo>
                <a:cubicBezTo>
                  <a:pt x="129" y="150"/>
                  <a:pt x="131" y="150"/>
                  <a:pt x="130" y="148"/>
                </a:cubicBezTo>
                <a:cubicBezTo>
                  <a:pt x="134" y="147"/>
                  <a:pt x="135" y="143"/>
                  <a:pt x="138" y="142"/>
                </a:cubicBezTo>
                <a:cubicBezTo>
                  <a:pt x="137" y="142"/>
                  <a:pt x="137" y="142"/>
                  <a:pt x="137" y="141"/>
                </a:cubicBezTo>
                <a:cubicBezTo>
                  <a:pt x="140" y="138"/>
                  <a:pt x="142" y="138"/>
                  <a:pt x="143" y="134"/>
                </a:cubicBezTo>
                <a:cubicBezTo>
                  <a:pt x="144" y="133"/>
                  <a:pt x="145" y="133"/>
                  <a:pt x="146" y="133"/>
                </a:cubicBezTo>
                <a:cubicBezTo>
                  <a:pt x="145" y="132"/>
                  <a:pt x="146" y="130"/>
                  <a:pt x="144" y="131"/>
                </a:cubicBezTo>
                <a:cubicBezTo>
                  <a:pt x="143" y="131"/>
                  <a:pt x="144" y="133"/>
                  <a:pt x="143" y="133"/>
                </a:cubicBezTo>
                <a:cubicBezTo>
                  <a:pt x="143" y="132"/>
                  <a:pt x="142" y="132"/>
                  <a:pt x="142" y="131"/>
                </a:cubicBezTo>
                <a:cubicBezTo>
                  <a:pt x="143" y="130"/>
                  <a:pt x="144" y="127"/>
                  <a:pt x="145" y="130"/>
                </a:cubicBezTo>
                <a:cubicBezTo>
                  <a:pt x="145" y="130"/>
                  <a:pt x="144" y="130"/>
                  <a:pt x="144" y="130"/>
                </a:cubicBezTo>
                <a:cubicBezTo>
                  <a:pt x="145" y="130"/>
                  <a:pt x="145" y="131"/>
                  <a:pt x="146" y="131"/>
                </a:cubicBezTo>
                <a:cubicBezTo>
                  <a:pt x="146" y="129"/>
                  <a:pt x="146" y="129"/>
                  <a:pt x="144" y="128"/>
                </a:cubicBezTo>
                <a:cubicBezTo>
                  <a:pt x="146" y="128"/>
                  <a:pt x="148" y="125"/>
                  <a:pt x="150" y="124"/>
                </a:cubicBezTo>
                <a:cubicBezTo>
                  <a:pt x="149" y="124"/>
                  <a:pt x="148" y="125"/>
                  <a:pt x="148" y="124"/>
                </a:cubicBezTo>
                <a:cubicBezTo>
                  <a:pt x="152" y="124"/>
                  <a:pt x="151" y="120"/>
                  <a:pt x="155" y="119"/>
                </a:cubicBezTo>
                <a:cubicBezTo>
                  <a:pt x="155" y="119"/>
                  <a:pt x="154" y="119"/>
                  <a:pt x="154" y="118"/>
                </a:cubicBezTo>
                <a:cubicBezTo>
                  <a:pt x="156" y="118"/>
                  <a:pt x="157" y="119"/>
                  <a:pt x="159" y="118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57" y="118"/>
                  <a:pt x="158" y="118"/>
                  <a:pt x="157" y="117"/>
                </a:cubicBezTo>
                <a:cubicBezTo>
                  <a:pt x="157" y="118"/>
                  <a:pt x="156" y="119"/>
                  <a:pt x="156" y="118"/>
                </a:cubicBezTo>
                <a:cubicBezTo>
                  <a:pt x="155" y="117"/>
                  <a:pt x="158" y="117"/>
                  <a:pt x="156" y="117"/>
                </a:cubicBezTo>
                <a:cubicBezTo>
                  <a:pt x="156" y="117"/>
                  <a:pt x="159" y="112"/>
                  <a:pt x="161" y="114"/>
                </a:cubicBezTo>
                <a:cubicBezTo>
                  <a:pt x="160" y="111"/>
                  <a:pt x="164" y="107"/>
                  <a:pt x="167" y="106"/>
                </a:cubicBezTo>
                <a:cubicBezTo>
                  <a:pt x="167" y="104"/>
                  <a:pt x="168" y="102"/>
                  <a:pt x="170" y="102"/>
                </a:cubicBezTo>
                <a:cubicBezTo>
                  <a:pt x="170" y="101"/>
                  <a:pt x="170" y="101"/>
                  <a:pt x="170" y="100"/>
                </a:cubicBezTo>
                <a:cubicBezTo>
                  <a:pt x="172" y="101"/>
                  <a:pt x="171" y="99"/>
                  <a:pt x="172" y="98"/>
                </a:cubicBezTo>
                <a:cubicBezTo>
                  <a:pt x="172" y="99"/>
                  <a:pt x="173" y="100"/>
                  <a:pt x="173" y="99"/>
                </a:cubicBezTo>
                <a:cubicBezTo>
                  <a:pt x="172" y="98"/>
                  <a:pt x="173" y="98"/>
                  <a:pt x="172" y="97"/>
                </a:cubicBezTo>
                <a:cubicBezTo>
                  <a:pt x="175" y="98"/>
                  <a:pt x="173" y="94"/>
                  <a:pt x="176" y="95"/>
                </a:cubicBezTo>
                <a:cubicBezTo>
                  <a:pt x="176" y="94"/>
                  <a:pt x="174" y="95"/>
                  <a:pt x="175" y="94"/>
                </a:cubicBezTo>
                <a:cubicBezTo>
                  <a:pt x="176" y="94"/>
                  <a:pt x="176" y="95"/>
                  <a:pt x="177" y="95"/>
                </a:cubicBezTo>
                <a:cubicBezTo>
                  <a:pt x="177" y="94"/>
                  <a:pt x="177" y="94"/>
                  <a:pt x="178" y="94"/>
                </a:cubicBezTo>
                <a:cubicBezTo>
                  <a:pt x="178" y="93"/>
                  <a:pt x="178" y="94"/>
                  <a:pt x="179" y="94"/>
                </a:cubicBezTo>
                <a:cubicBezTo>
                  <a:pt x="178" y="93"/>
                  <a:pt x="178" y="91"/>
                  <a:pt x="176" y="91"/>
                </a:cubicBezTo>
                <a:cubicBezTo>
                  <a:pt x="177" y="90"/>
                  <a:pt x="178" y="92"/>
                  <a:pt x="178" y="91"/>
                </a:cubicBezTo>
                <a:cubicBezTo>
                  <a:pt x="178" y="91"/>
                  <a:pt x="178" y="90"/>
                  <a:pt x="178" y="90"/>
                </a:cubicBezTo>
                <a:cubicBezTo>
                  <a:pt x="180" y="91"/>
                  <a:pt x="178" y="91"/>
                  <a:pt x="179" y="92"/>
                </a:cubicBezTo>
                <a:cubicBezTo>
                  <a:pt x="179" y="91"/>
                  <a:pt x="180" y="92"/>
                  <a:pt x="181" y="92"/>
                </a:cubicBezTo>
                <a:cubicBezTo>
                  <a:pt x="180" y="89"/>
                  <a:pt x="182" y="90"/>
                  <a:pt x="182" y="89"/>
                </a:cubicBezTo>
                <a:cubicBezTo>
                  <a:pt x="181" y="89"/>
                  <a:pt x="181" y="88"/>
                  <a:pt x="180" y="88"/>
                </a:cubicBezTo>
                <a:cubicBezTo>
                  <a:pt x="181" y="88"/>
                  <a:pt x="182" y="87"/>
                  <a:pt x="182" y="87"/>
                </a:cubicBezTo>
                <a:cubicBezTo>
                  <a:pt x="181" y="88"/>
                  <a:pt x="183" y="90"/>
                  <a:pt x="183" y="89"/>
                </a:cubicBezTo>
                <a:cubicBezTo>
                  <a:pt x="182" y="88"/>
                  <a:pt x="185" y="87"/>
                  <a:pt x="185" y="87"/>
                </a:cubicBezTo>
                <a:cubicBezTo>
                  <a:pt x="184" y="86"/>
                  <a:pt x="184" y="87"/>
                  <a:pt x="183" y="87"/>
                </a:cubicBezTo>
                <a:cubicBezTo>
                  <a:pt x="183" y="87"/>
                  <a:pt x="183" y="86"/>
                  <a:pt x="184" y="85"/>
                </a:cubicBezTo>
                <a:cubicBezTo>
                  <a:pt x="184" y="85"/>
                  <a:pt x="185" y="85"/>
                  <a:pt x="185" y="86"/>
                </a:cubicBezTo>
                <a:cubicBezTo>
                  <a:pt x="185" y="84"/>
                  <a:pt x="186" y="83"/>
                  <a:pt x="187" y="84"/>
                </a:cubicBezTo>
                <a:cubicBezTo>
                  <a:pt x="188" y="83"/>
                  <a:pt x="186" y="84"/>
                  <a:pt x="186" y="82"/>
                </a:cubicBezTo>
                <a:cubicBezTo>
                  <a:pt x="188" y="83"/>
                  <a:pt x="187" y="78"/>
                  <a:pt x="191" y="80"/>
                </a:cubicBezTo>
                <a:cubicBezTo>
                  <a:pt x="190" y="78"/>
                  <a:pt x="191" y="78"/>
                  <a:pt x="192" y="77"/>
                </a:cubicBezTo>
                <a:cubicBezTo>
                  <a:pt x="192" y="78"/>
                  <a:pt x="192" y="79"/>
                  <a:pt x="193" y="78"/>
                </a:cubicBezTo>
                <a:cubicBezTo>
                  <a:pt x="192" y="77"/>
                  <a:pt x="193" y="76"/>
                  <a:pt x="194" y="77"/>
                </a:cubicBezTo>
                <a:cubicBezTo>
                  <a:pt x="195" y="75"/>
                  <a:pt x="192" y="76"/>
                  <a:pt x="193" y="74"/>
                </a:cubicBezTo>
                <a:cubicBezTo>
                  <a:pt x="194" y="75"/>
                  <a:pt x="196" y="75"/>
                  <a:pt x="196" y="77"/>
                </a:cubicBezTo>
                <a:cubicBezTo>
                  <a:pt x="197" y="77"/>
                  <a:pt x="198" y="76"/>
                  <a:pt x="199" y="75"/>
                </a:cubicBezTo>
                <a:cubicBezTo>
                  <a:pt x="196" y="77"/>
                  <a:pt x="196" y="75"/>
                  <a:pt x="195" y="74"/>
                </a:cubicBezTo>
                <a:cubicBezTo>
                  <a:pt x="196" y="74"/>
                  <a:pt x="195" y="72"/>
                  <a:pt x="196" y="72"/>
                </a:cubicBezTo>
                <a:cubicBezTo>
                  <a:pt x="196" y="72"/>
                  <a:pt x="196" y="74"/>
                  <a:pt x="197" y="73"/>
                </a:cubicBezTo>
                <a:cubicBezTo>
                  <a:pt x="196" y="72"/>
                  <a:pt x="198" y="71"/>
                  <a:pt x="198" y="69"/>
                </a:cubicBezTo>
                <a:cubicBezTo>
                  <a:pt x="198" y="70"/>
                  <a:pt x="198" y="70"/>
                  <a:pt x="199" y="71"/>
                </a:cubicBezTo>
                <a:cubicBezTo>
                  <a:pt x="199" y="69"/>
                  <a:pt x="200" y="69"/>
                  <a:pt x="200" y="68"/>
                </a:cubicBezTo>
                <a:cubicBezTo>
                  <a:pt x="201" y="67"/>
                  <a:pt x="202" y="67"/>
                  <a:pt x="203" y="68"/>
                </a:cubicBezTo>
                <a:cubicBezTo>
                  <a:pt x="204" y="65"/>
                  <a:pt x="201" y="67"/>
                  <a:pt x="201" y="66"/>
                </a:cubicBezTo>
                <a:cubicBezTo>
                  <a:pt x="202" y="65"/>
                  <a:pt x="204" y="66"/>
                  <a:pt x="204" y="65"/>
                </a:cubicBezTo>
                <a:cubicBezTo>
                  <a:pt x="204" y="65"/>
                  <a:pt x="203" y="65"/>
                  <a:pt x="203" y="64"/>
                </a:cubicBezTo>
                <a:cubicBezTo>
                  <a:pt x="204" y="63"/>
                  <a:pt x="205" y="61"/>
                  <a:pt x="206" y="63"/>
                </a:cubicBezTo>
                <a:cubicBezTo>
                  <a:pt x="207" y="62"/>
                  <a:pt x="207" y="59"/>
                  <a:pt x="209" y="59"/>
                </a:cubicBezTo>
                <a:cubicBezTo>
                  <a:pt x="209" y="60"/>
                  <a:pt x="209" y="61"/>
                  <a:pt x="210" y="61"/>
                </a:cubicBezTo>
                <a:cubicBezTo>
                  <a:pt x="211" y="58"/>
                  <a:pt x="210" y="60"/>
                  <a:pt x="209" y="58"/>
                </a:cubicBezTo>
                <a:cubicBezTo>
                  <a:pt x="212" y="58"/>
                  <a:pt x="213" y="54"/>
                  <a:pt x="216" y="51"/>
                </a:cubicBezTo>
                <a:cubicBezTo>
                  <a:pt x="216" y="52"/>
                  <a:pt x="217" y="53"/>
                  <a:pt x="218" y="52"/>
                </a:cubicBezTo>
                <a:cubicBezTo>
                  <a:pt x="216" y="52"/>
                  <a:pt x="217" y="48"/>
                  <a:pt x="219" y="50"/>
                </a:cubicBezTo>
                <a:cubicBezTo>
                  <a:pt x="219" y="49"/>
                  <a:pt x="220" y="49"/>
                  <a:pt x="219" y="48"/>
                </a:cubicBezTo>
                <a:cubicBezTo>
                  <a:pt x="223" y="48"/>
                  <a:pt x="222" y="43"/>
                  <a:pt x="225" y="45"/>
                </a:cubicBezTo>
                <a:cubicBezTo>
                  <a:pt x="225" y="42"/>
                  <a:pt x="225" y="43"/>
                  <a:pt x="227" y="42"/>
                </a:cubicBezTo>
                <a:cubicBezTo>
                  <a:pt x="224" y="40"/>
                  <a:pt x="230" y="39"/>
                  <a:pt x="231" y="37"/>
                </a:cubicBezTo>
                <a:cubicBezTo>
                  <a:pt x="231" y="38"/>
                  <a:pt x="232" y="38"/>
                  <a:pt x="232" y="39"/>
                </a:cubicBezTo>
                <a:cubicBezTo>
                  <a:pt x="231" y="40"/>
                  <a:pt x="230" y="41"/>
                  <a:pt x="229" y="41"/>
                </a:cubicBezTo>
                <a:cubicBezTo>
                  <a:pt x="229" y="42"/>
                  <a:pt x="230" y="42"/>
                  <a:pt x="229" y="43"/>
                </a:cubicBezTo>
                <a:cubicBezTo>
                  <a:pt x="229" y="43"/>
                  <a:pt x="228" y="42"/>
                  <a:pt x="228" y="43"/>
                </a:cubicBezTo>
                <a:cubicBezTo>
                  <a:pt x="228" y="43"/>
                  <a:pt x="227" y="44"/>
                  <a:pt x="228" y="44"/>
                </a:cubicBezTo>
                <a:cubicBezTo>
                  <a:pt x="228" y="43"/>
                  <a:pt x="228" y="44"/>
                  <a:pt x="228" y="44"/>
                </a:cubicBezTo>
                <a:cubicBezTo>
                  <a:pt x="229" y="45"/>
                  <a:pt x="229" y="44"/>
                  <a:pt x="230" y="44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31" y="40"/>
                  <a:pt x="232" y="41"/>
                  <a:pt x="233" y="41"/>
                </a:cubicBezTo>
                <a:cubicBezTo>
                  <a:pt x="234" y="39"/>
                  <a:pt x="236" y="38"/>
                  <a:pt x="237" y="37"/>
                </a:cubicBezTo>
                <a:cubicBezTo>
                  <a:pt x="236" y="37"/>
                  <a:pt x="236" y="36"/>
                  <a:pt x="234" y="36"/>
                </a:cubicBezTo>
                <a:cubicBezTo>
                  <a:pt x="234" y="37"/>
                  <a:pt x="234" y="38"/>
                  <a:pt x="233" y="38"/>
                </a:cubicBezTo>
                <a:cubicBezTo>
                  <a:pt x="232" y="38"/>
                  <a:pt x="231" y="38"/>
                  <a:pt x="231" y="37"/>
                </a:cubicBezTo>
                <a:cubicBezTo>
                  <a:pt x="232" y="36"/>
                  <a:pt x="233" y="38"/>
                  <a:pt x="233" y="37"/>
                </a:cubicBezTo>
                <a:cubicBezTo>
                  <a:pt x="231" y="37"/>
                  <a:pt x="233" y="36"/>
                  <a:pt x="232" y="35"/>
                </a:cubicBezTo>
                <a:cubicBezTo>
                  <a:pt x="233" y="36"/>
                  <a:pt x="233" y="34"/>
                  <a:pt x="234" y="35"/>
                </a:cubicBezTo>
                <a:cubicBezTo>
                  <a:pt x="234" y="34"/>
                  <a:pt x="234" y="34"/>
                  <a:pt x="234" y="33"/>
                </a:cubicBezTo>
                <a:cubicBezTo>
                  <a:pt x="236" y="35"/>
                  <a:pt x="236" y="31"/>
                  <a:pt x="238" y="31"/>
                </a:cubicBezTo>
                <a:cubicBezTo>
                  <a:pt x="238" y="32"/>
                  <a:pt x="236" y="32"/>
                  <a:pt x="237" y="33"/>
                </a:cubicBezTo>
                <a:cubicBezTo>
                  <a:pt x="238" y="32"/>
                  <a:pt x="239" y="31"/>
                  <a:pt x="240" y="31"/>
                </a:cubicBezTo>
                <a:cubicBezTo>
                  <a:pt x="239" y="30"/>
                  <a:pt x="240" y="28"/>
                  <a:pt x="242" y="27"/>
                </a:cubicBezTo>
                <a:cubicBezTo>
                  <a:pt x="242" y="29"/>
                  <a:pt x="240" y="28"/>
                  <a:pt x="240" y="30"/>
                </a:cubicBezTo>
                <a:cubicBezTo>
                  <a:pt x="242" y="30"/>
                  <a:pt x="242" y="28"/>
                  <a:pt x="243" y="27"/>
                </a:cubicBezTo>
                <a:cubicBezTo>
                  <a:pt x="244" y="27"/>
                  <a:pt x="244" y="29"/>
                  <a:pt x="245" y="29"/>
                </a:cubicBezTo>
                <a:cubicBezTo>
                  <a:pt x="246" y="27"/>
                  <a:pt x="247" y="27"/>
                  <a:pt x="248" y="26"/>
                </a:cubicBezTo>
                <a:cubicBezTo>
                  <a:pt x="248" y="27"/>
                  <a:pt x="247" y="29"/>
                  <a:pt x="248" y="28"/>
                </a:cubicBezTo>
                <a:cubicBezTo>
                  <a:pt x="249" y="24"/>
                  <a:pt x="250" y="23"/>
                  <a:pt x="254" y="21"/>
                </a:cubicBezTo>
                <a:cubicBezTo>
                  <a:pt x="253" y="21"/>
                  <a:pt x="252" y="21"/>
                  <a:pt x="253" y="20"/>
                </a:cubicBezTo>
                <a:cubicBezTo>
                  <a:pt x="251" y="21"/>
                  <a:pt x="247" y="20"/>
                  <a:pt x="249" y="22"/>
                </a:cubicBezTo>
                <a:cubicBezTo>
                  <a:pt x="249" y="22"/>
                  <a:pt x="249" y="23"/>
                  <a:pt x="248" y="22"/>
                </a:cubicBezTo>
                <a:cubicBezTo>
                  <a:pt x="248" y="22"/>
                  <a:pt x="248" y="21"/>
                  <a:pt x="247" y="21"/>
                </a:cubicBezTo>
                <a:cubicBezTo>
                  <a:pt x="246" y="21"/>
                  <a:pt x="244" y="23"/>
                  <a:pt x="243" y="22"/>
                </a:cubicBezTo>
                <a:cubicBezTo>
                  <a:pt x="245" y="21"/>
                  <a:pt x="240" y="23"/>
                  <a:pt x="241" y="20"/>
                </a:cubicBezTo>
                <a:cubicBezTo>
                  <a:pt x="241" y="20"/>
                  <a:pt x="240" y="20"/>
                  <a:pt x="240" y="20"/>
                </a:cubicBezTo>
                <a:cubicBezTo>
                  <a:pt x="242" y="21"/>
                  <a:pt x="239" y="22"/>
                  <a:pt x="241" y="24"/>
                </a:cubicBezTo>
                <a:cubicBezTo>
                  <a:pt x="240" y="23"/>
                  <a:pt x="239" y="24"/>
                  <a:pt x="239" y="23"/>
                </a:cubicBezTo>
                <a:cubicBezTo>
                  <a:pt x="241" y="21"/>
                  <a:pt x="238" y="24"/>
                  <a:pt x="238" y="22"/>
                </a:cubicBezTo>
                <a:cubicBezTo>
                  <a:pt x="235" y="22"/>
                  <a:pt x="233" y="22"/>
                  <a:pt x="232" y="24"/>
                </a:cubicBezTo>
                <a:cubicBezTo>
                  <a:pt x="233" y="25"/>
                  <a:pt x="235" y="23"/>
                  <a:pt x="235" y="25"/>
                </a:cubicBezTo>
                <a:cubicBezTo>
                  <a:pt x="234" y="24"/>
                  <a:pt x="233" y="25"/>
                  <a:pt x="231" y="24"/>
                </a:cubicBezTo>
                <a:cubicBezTo>
                  <a:pt x="227" y="28"/>
                  <a:pt x="222" y="35"/>
                  <a:pt x="217" y="37"/>
                </a:cubicBezTo>
                <a:cubicBezTo>
                  <a:pt x="218" y="37"/>
                  <a:pt x="218" y="39"/>
                  <a:pt x="217" y="39"/>
                </a:cubicBezTo>
                <a:cubicBezTo>
                  <a:pt x="218" y="38"/>
                  <a:pt x="216" y="38"/>
                  <a:pt x="216" y="38"/>
                </a:cubicBezTo>
                <a:cubicBezTo>
                  <a:pt x="217" y="38"/>
                  <a:pt x="217" y="39"/>
                  <a:pt x="217" y="40"/>
                </a:cubicBezTo>
                <a:cubicBezTo>
                  <a:pt x="216" y="41"/>
                  <a:pt x="215" y="39"/>
                  <a:pt x="216" y="42"/>
                </a:cubicBezTo>
                <a:cubicBezTo>
                  <a:pt x="213" y="42"/>
                  <a:pt x="213" y="45"/>
                  <a:pt x="211" y="46"/>
                </a:cubicBezTo>
                <a:cubicBezTo>
                  <a:pt x="212" y="45"/>
                  <a:pt x="209" y="45"/>
                  <a:pt x="210" y="46"/>
                </a:cubicBezTo>
                <a:cubicBezTo>
                  <a:pt x="212" y="47"/>
                  <a:pt x="208" y="50"/>
                  <a:pt x="208" y="48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07" y="48"/>
                  <a:pt x="207" y="48"/>
                  <a:pt x="207" y="49"/>
                </a:cubicBezTo>
                <a:cubicBezTo>
                  <a:pt x="208" y="49"/>
                  <a:pt x="208" y="49"/>
                  <a:pt x="208" y="50"/>
                </a:cubicBezTo>
                <a:cubicBezTo>
                  <a:pt x="208" y="50"/>
                  <a:pt x="208" y="50"/>
                  <a:pt x="207" y="51"/>
                </a:cubicBezTo>
                <a:cubicBezTo>
                  <a:pt x="207" y="50"/>
                  <a:pt x="207" y="49"/>
                  <a:pt x="207" y="49"/>
                </a:cubicBezTo>
                <a:cubicBezTo>
                  <a:pt x="206" y="51"/>
                  <a:pt x="206" y="50"/>
                  <a:pt x="204" y="50"/>
                </a:cubicBezTo>
                <a:cubicBezTo>
                  <a:pt x="204" y="52"/>
                  <a:pt x="206" y="51"/>
                  <a:pt x="206" y="52"/>
                </a:cubicBezTo>
                <a:cubicBezTo>
                  <a:pt x="205" y="53"/>
                  <a:pt x="204" y="54"/>
                  <a:pt x="203" y="55"/>
                </a:cubicBezTo>
                <a:cubicBezTo>
                  <a:pt x="203" y="53"/>
                  <a:pt x="203" y="52"/>
                  <a:pt x="202" y="52"/>
                </a:cubicBezTo>
                <a:cubicBezTo>
                  <a:pt x="201" y="52"/>
                  <a:pt x="201" y="54"/>
                  <a:pt x="201" y="55"/>
                </a:cubicBezTo>
                <a:cubicBezTo>
                  <a:pt x="202" y="56"/>
                  <a:pt x="201" y="54"/>
                  <a:pt x="203" y="54"/>
                </a:cubicBezTo>
                <a:cubicBezTo>
                  <a:pt x="204" y="56"/>
                  <a:pt x="201" y="56"/>
                  <a:pt x="201" y="58"/>
                </a:cubicBezTo>
                <a:cubicBezTo>
                  <a:pt x="200" y="57"/>
                  <a:pt x="198" y="56"/>
                  <a:pt x="198" y="57"/>
                </a:cubicBezTo>
                <a:cubicBezTo>
                  <a:pt x="198" y="57"/>
                  <a:pt x="197" y="59"/>
                  <a:pt x="195" y="59"/>
                </a:cubicBezTo>
                <a:cubicBezTo>
                  <a:pt x="196" y="62"/>
                  <a:pt x="193" y="62"/>
                  <a:pt x="192" y="64"/>
                </a:cubicBezTo>
                <a:cubicBezTo>
                  <a:pt x="192" y="63"/>
                  <a:pt x="191" y="64"/>
                  <a:pt x="191" y="63"/>
                </a:cubicBezTo>
                <a:cubicBezTo>
                  <a:pt x="192" y="63"/>
                  <a:pt x="193" y="61"/>
                  <a:pt x="192" y="60"/>
                </a:cubicBezTo>
                <a:cubicBezTo>
                  <a:pt x="191" y="62"/>
                  <a:pt x="189" y="63"/>
                  <a:pt x="188" y="65"/>
                </a:cubicBezTo>
                <a:cubicBezTo>
                  <a:pt x="190" y="66"/>
                  <a:pt x="190" y="63"/>
                  <a:pt x="192" y="64"/>
                </a:cubicBezTo>
                <a:cubicBezTo>
                  <a:pt x="188" y="69"/>
                  <a:pt x="184" y="73"/>
                  <a:pt x="182" y="78"/>
                </a:cubicBezTo>
                <a:cubicBezTo>
                  <a:pt x="184" y="76"/>
                  <a:pt x="183" y="76"/>
                  <a:pt x="185" y="78"/>
                </a:cubicBezTo>
                <a:cubicBezTo>
                  <a:pt x="185" y="76"/>
                  <a:pt x="186" y="74"/>
                  <a:pt x="187" y="75"/>
                </a:cubicBezTo>
                <a:cubicBezTo>
                  <a:pt x="185" y="76"/>
                  <a:pt x="185" y="80"/>
                  <a:pt x="182" y="79"/>
                </a:cubicBezTo>
                <a:cubicBezTo>
                  <a:pt x="181" y="78"/>
                  <a:pt x="182" y="77"/>
                  <a:pt x="181" y="77"/>
                </a:cubicBezTo>
                <a:cubicBezTo>
                  <a:pt x="181" y="77"/>
                  <a:pt x="180" y="78"/>
                  <a:pt x="180" y="77"/>
                </a:cubicBezTo>
                <a:cubicBezTo>
                  <a:pt x="183" y="76"/>
                  <a:pt x="179" y="76"/>
                  <a:pt x="179" y="75"/>
                </a:cubicBezTo>
                <a:cubicBezTo>
                  <a:pt x="180" y="75"/>
                  <a:pt x="182" y="74"/>
                  <a:pt x="180" y="73"/>
                </a:cubicBezTo>
                <a:cubicBezTo>
                  <a:pt x="181" y="73"/>
                  <a:pt x="183" y="72"/>
                  <a:pt x="182" y="72"/>
                </a:cubicBezTo>
                <a:cubicBezTo>
                  <a:pt x="180" y="72"/>
                  <a:pt x="180" y="74"/>
                  <a:pt x="178" y="74"/>
                </a:cubicBezTo>
                <a:cubicBezTo>
                  <a:pt x="178" y="73"/>
                  <a:pt x="176" y="74"/>
                  <a:pt x="177" y="72"/>
                </a:cubicBezTo>
                <a:cubicBezTo>
                  <a:pt x="179" y="72"/>
                  <a:pt x="178" y="70"/>
                  <a:pt x="181" y="69"/>
                </a:cubicBezTo>
                <a:cubicBezTo>
                  <a:pt x="182" y="69"/>
                  <a:pt x="182" y="71"/>
                  <a:pt x="183" y="71"/>
                </a:cubicBezTo>
                <a:cubicBezTo>
                  <a:pt x="183" y="71"/>
                  <a:pt x="183" y="71"/>
                  <a:pt x="183" y="71"/>
                </a:cubicBezTo>
                <a:cubicBezTo>
                  <a:pt x="183" y="70"/>
                  <a:pt x="184" y="70"/>
                  <a:pt x="183" y="70"/>
                </a:cubicBezTo>
                <a:cubicBezTo>
                  <a:pt x="181" y="69"/>
                  <a:pt x="182" y="66"/>
                  <a:pt x="185" y="66"/>
                </a:cubicBezTo>
                <a:cubicBezTo>
                  <a:pt x="185" y="63"/>
                  <a:pt x="190" y="61"/>
                  <a:pt x="190" y="58"/>
                </a:cubicBezTo>
                <a:cubicBezTo>
                  <a:pt x="193" y="56"/>
                  <a:pt x="194" y="54"/>
                  <a:pt x="196" y="51"/>
                </a:cubicBezTo>
                <a:cubicBezTo>
                  <a:pt x="195" y="51"/>
                  <a:pt x="194" y="50"/>
                  <a:pt x="193" y="50"/>
                </a:cubicBezTo>
                <a:cubicBezTo>
                  <a:pt x="192" y="52"/>
                  <a:pt x="194" y="49"/>
                  <a:pt x="194" y="52"/>
                </a:cubicBezTo>
                <a:cubicBezTo>
                  <a:pt x="191" y="53"/>
                  <a:pt x="187" y="61"/>
                  <a:pt x="183" y="60"/>
                </a:cubicBezTo>
                <a:cubicBezTo>
                  <a:pt x="184" y="60"/>
                  <a:pt x="184" y="61"/>
                  <a:pt x="184" y="61"/>
                </a:cubicBezTo>
                <a:cubicBezTo>
                  <a:pt x="182" y="61"/>
                  <a:pt x="182" y="66"/>
                  <a:pt x="179" y="65"/>
                </a:cubicBezTo>
                <a:cubicBezTo>
                  <a:pt x="179" y="67"/>
                  <a:pt x="176" y="67"/>
                  <a:pt x="175" y="69"/>
                </a:cubicBezTo>
                <a:cubicBezTo>
                  <a:pt x="176" y="67"/>
                  <a:pt x="173" y="68"/>
                  <a:pt x="174" y="68"/>
                </a:cubicBezTo>
                <a:cubicBezTo>
                  <a:pt x="174" y="71"/>
                  <a:pt x="169" y="73"/>
                  <a:pt x="168" y="75"/>
                </a:cubicBezTo>
                <a:cubicBezTo>
                  <a:pt x="167" y="75"/>
                  <a:pt x="166" y="76"/>
                  <a:pt x="166" y="76"/>
                </a:cubicBezTo>
                <a:cubicBezTo>
                  <a:pt x="166" y="77"/>
                  <a:pt x="167" y="77"/>
                  <a:pt x="167" y="77"/>
                </a:cubicBezTo>
                <a:cubicBezTo>
                  <a:pt x="165" y="77"/>
                  <a:pt x="164" y="79"/>
                  <a:pt x="164" y="80"/>
                </a:cubicBezTo>
                <a:cubicBezTo>
                  <a:pt x="162" y="81"/>
                  <a:pt x="160" y="82"/>
                  <a:pt x="158" y="84"/>
                </a:cubicBezTo>
                <a:cubicBezTo>
                  <a:pt x="156" y="87"/>
                  <a:pt x="152" y="92"/>
                  <a:pt x="148" y="94"/>
                </a:cubicBezTo>
                <a:cubicBezTo>
                  <a:pt x="150" y="95"/>
                  <a:pt x="148" y="96"/>
                  <a:pt x="147" y="95"/>
                </a:cubicBezTo>
                <a:cubicBezTo>
                  <a:pt x="148" y="96"/>
                  <a:pt x="147" y="96"/>
                  <a:pt x="147" y="96"/>
                </a:cubicBezTo>
                <a:cubicBezTo>
                  <a:pt x="147" y="96"/>
                  <a:pt x="148" y="96"/>
                  <a:pt x="148" y="97"/>
                </a:cubicBezTo>
                <a:cubicBezTo>
                  <a:pt x="145" y="97"/>
                  <a:pt x="145" y="101"/>
                  <a:pt x="142" y="101"/>
                </a:cubicBezTo>
                <a:cubicBezTo>
                  <a:pt x="142" y="102"/>
                  <a:pt x="143" y="101"/>
                  <a:pt x="143" y="103"/>
                </a:cubicBezTo>
                <a:cubicBezTo>
                  <a:pt x="142" y="103"/>
                  <a:pt x="142" y="102"/>
                  <a:pt x="141" y="102"/>
                </a:cubicBezTo>
                <a:cubicBezTo>
                  <a:pt x="141" y="104"/>
                  <a:pt x="139" y="103"/>
                  <a:pt x="139" y="104"/>
                </a:cubicBezTo>
                <a:cubicBezTo>
                  <a:pt x="139" y="104"/>
                  <a:pt x="139" y="105"/>
                  <a:pt x="139" y="105"/>
                </a:cubicBezTo>
                <a:cubicBezTo>
                  <a:pt x="140" y="105"/>
                  <a:pt x="141" y="105"/>
                  <a:pt x="141" y="106"/>
                </a:cubicBezTo>
                <a:cubicBezTo>
                  <a:pt x="139" y="105"/>
                  <a:pt x="140" y="107"/>
                  <a:pt x="139" y="107"/>
                </a:cubicBezTo>
                <a:cubicBezTo>
                  <a:pt x="139" y="106"/>
                  <a:pt x="139" y="105"/>
                  <a:pt x="138" y="104"/>
                </a:cubicBezTo>
                <a:cubicBezTo>
                  <a:pt x="138" y="109"/>
                  <a:pt x="131" y="109"/>
                  <a:pt x="131" y="114"/>
                </a:cubicBezTo>
                <a:cubicBezTo>
                  <a:pt x="130" y="115"/>
                  <a:pt x="128" y="115"/>
                  <a:pt x="128" y="115"/>
                </a:cubicBezTo>
                <a:cubicBezTo>
                  <a:pt x="128" y="115"/>
                  <a:pt x="129" y="116"/>
                  <a:pt x="129" y="116"/>
                </a:cubicBezTo>
                <a:cubicBezTo>
                  <a:pt x="127" y="117"/>
                  <a:pt x="127" y="119"/>
                  <a:pt x="124" y="120"/>
                </a:cubicBezTo>
                <a:cubicBezTo>
                  <a:pt x="125" y="122"/>
                  <a:pt x="122" y="122"/>
                  <a:pt x="123" y="123"/>
                </a:cubicBezTo>
                <a:cubicBezTo>
                  <a:pt x="121" y="124"/>
                  <a:pt x="117" y="127"/>
                  <a:pt x="117" y="129"/>
                </a:cubicBezTo>
                <a:cubicBezTo>
                  <a:pt x="117" y="128"/>
                  <a:pt x="118" y="127"/>
                  <a:pt x="118" y="128"/>
                </a:cubicBezTo>
                <a:cubicBezTo>
                  <a:pt x="116" y="129"/>
                  <a:pt x="115" y="131"/>
                  <a:pt x="114" y="131"/>
                </a:cubicBezTo>
                <a:cubicBezTo>
                  <a:pt x="114" y="132"/>
                  <a:pt x="112" y="135"/>
                  <a:pt x="110" y="136"/>
                </a:cubicBezTo>
                <a:cubicBezTo>
                  <a:pt x="110" y="136"/>
                  <a:pt x="111" y="136"/>
                  <a:pt x="111" y="136"/>
                </a:cubicBezTo>
                <a:cubicBezTo>
                  <a:pt x="109" y="137"/>
                  <a:pt x="108" y="139"/>
                  <a:pt x="106" y="139"/>
                </a:cubicBezTo>
                <a:cubicBezTo>
                  <a:pt x="107" y="139"/>
                  <a:pt x="107" y="140"/>
                  <a:pt x="107" y="140"/>
                </a:cubicBezTo>
                <a:cubicBezTo>
                  <a:pt x="106" y="140"/>
                  <a:pt x="106" y="140"/>
                  <a:pt x="105" y="140"/>
                </a:cubicBezTo>
                <a:cubicBezTo>
                  <a:pt x="105" y="141"/>
                  <a:pt x="104" y="141"/>
                  <a:pt x="105" y="141"/>
                </a:cubicBezTo>
                <a:cubicBezTo>
                  <a:pt x="105" y="141"/>
                  <a:pt x="106" y="141"/>
                  <a:pt x="106" y="141"/>
                </a:cubicBezTo>
                <a:cubicBezTo>
                  <a:pt x="105" y="141"/>
                  <a:pt x="106" y="143"/>
                  <a:pt x="105" y="143"/>
                </a:cubicBezTo>
                <a:cubicBezTo>
                  <a:pt x="105" y="142"/>
                  <a:pt x="105" y="142"/>
                  <a:pt x="105" y="142"/>
                </a:cubicBezTo>
                <a:cubicBezTo>
                  <a:pt x="105" y="142"/>
                  <a:pt x="104" y="143"/>
                  <a:pt x="103" y="143"/>
                </a:cubicBezTo>
                <a:cubicBezTo>
                  <a:pt x="103" y="144"/>
                  <a:pt x="104" y="144"/>
                  <a:pt x="104" y="144"/>
                </a:cubicBezTo>
                <a:cubicBezTo>
                  <a:pt x="104" y="145"/>
                  <a:pt x="103" y="143"/>
                  <a:pt x="102" y="145"/>
                </a:cubicBezTo>
                <a:cubicBezTo>
                  <a:pt x="104" y="146"/>
                  <a:pt x="100" y="147"/>
                  <a:pt x="100" y="147"/>
                </a:cubicBezTo>
                <a:cubicBezTo>
                  <a:pt x="100" y="148"/>
                  <a:pt x="100" y="148"/>
                  <a:pt x="101" y="148"/>
                </a:cubicBezTo>
                <a:cubicBezTo>
                  <a:pt x="98" y="150"/>
                  <a:pt x="94" y="151"/>
                  <a:pt x="97" y="151"/>
                </a:cubicBezTo>
                <a:cubicBezTo>
                  <a:pt x="96" y="152"/>
                  <a:pt x="95" y="155"/>
                  <a:pt x="94" y="152"/>
                </a:cubicBezTo>
                <a:cubicBezTo>
                  <a:pt x="94" y="153"/>
                  <a:pt x="94" y="154"/>
                  <a:pt x="93" y="154"/>
                </a:cubicBezTo>
                <a:cubicBezTo>
                  <a:pt x="92" y="155"/>
                  <a:pt x="93" y="155"/>
                  <a:pt x="93" y="156"/>
                </a:cubicBezTo>
                <a:cubicBezTo>
                  <a:pt x="92" y="156"/>
                  <a:pt x="91" y="157"/>
                  <a:pt x="90" y="158"/>
                </a:cubicBezTo>
                <a:cubicBezTo>
                  <a:pt x="90" y="155"/>
                  <a:pt x="87" y="158"/>
                  <a:pt x="86" y="158"/>
                </a:cubicBezTo>
                <a:cubicBezTo>
                  <a:pt x="86" y="160"/>
                  <a:pt x="85" y="161"/>
                  <a:pt x="87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6" y="162"/>
                  <a:pt x="86" y="161"/>
                  <a:pt x="86" y="161"/>
                </a:cubicBezTo>
                <a:cubicBezTo>
                  <a:pt x="85" y="162"/>
                  <a:pt x="85" y="161"/>
                  <a:pt x="83" y="162"/>
                </a:cubicBezTo>
                <a:cubicBezTo>
                  <a:pt x="84" y="164"/>
                  <a:pt x="84" y="163"/>
                  <a:pt x="83" y="164"/>
                </a:cubicBezTo>
                <a:cubicBezTo>
                  <a:pt x="84" y="165"/>
                  <a:pt x="84" y="162"/>
                  <a:pt x="86" y="164"/>
                </a:cubicBezTo>
                <a:cubicBezTo>
                  <a:pt x="85" y="164"/>
                  <a:pt x="85" y="166"/>
                  <a:pt x="84" y="166"/>
                </a:cubicBezTo>
                <a:cubicBezTo>
                  <a:pt x="84" y="168"/>
                  <a:pt x="79" y="173"/>
                  <a:pt x="78" y="171"/>
                </a:cubicBezTo>
                <a:cubicBezTo>
                  <a:pt x="78" y="172"/>
                  <a:pt x="79" y="173"/>
                  <a:pt x="79" y="173"/>
                </a:cubicBezTo>
                <a:cubicBezTo>
                  <a:pt x="78" y="174"/>
                  <a:pt x="78" y="175"/>
                  <a:pt x="77" y="174"/>
                </a:cubicBezTo>
                <a:cubicBezTo>
                  <a:pt x="77" y="177"/>
                  <a:pt x="73" y="179"/>
                  <a:pt x="72" y="181"/>
                </a:cubicBezTo>
                <a:cubicBezTo>
                  <a:pt x="77" y="181"/>
                  <a:pt x="81" y="178"/>
                  <a:pt x="82" y="176"/>
                </a:cubicBezTo>
                <a:cubicBezTo>
                  <a:pt x="83" y="176"/>
                  <a:pt x="83" y="178"/>
                  <a:pt x="84" y="177"/>
                </a:cubicBezTo>
                <a:cubicBezTo>
                  <a:pt x="83" y="176"/>
                  <a:pt x="84" y="176"/>
                  <a:pt x="83" y="175"/>
                </a:cubicBezTo>
                <a:cubicBezTo>
                  <a:pt x="86" y="174"/>
                  <a:pt x="84" y="173"/>
                  <a:pt x="87" y="174"/>
                </a:cubicBezTo>
                <a:cubicBezTo>
                  <a:pt x="87" y="173"/>
                  <a:pt x="87" y="173"/>
                  <a:pt x="88" y="173"/>
                </a:cubicBezTo>
                <a:cubicBezTo>
                  <a:pt x="88" y="172"/>
                  <a:pt x="88" y="171"/>
                  <a:pt x="87" y="171"/>
                </a:cubicBezTo>
                <a:cubicBezTo>
                  <a:pt x="89" y="171"/>
                  <a:pt x="89" y="169"/>
                  <a:pt x="90" y="168"/>
                </a:cubicBezTo>
                <a:cubicBezTo>
                  <a:pt x="90" y="169"/>
                  <a:pt x="92" y="169"/>
                  <a:pt x="92" y="169"/>
                </a:cubicBezTo>
                <a:cubicBezTo>
                  <a:pt x="90" y="174"/>
                  <a:pt x="87" y="174"/>
                  <a:pt x="85" y="178"/>
                </a:cubicBezTo>
                <a:cubicBezTo>
                  <a:pt x="85" y="176"/>
                  <a:pt x="83" y="180"/>
                  <a:pt x="84" y="179"/>
                </a:cubicBezTo>
                <a:cubicBezTo>
                  <a:pt x="84" y="179"/>
                  <a:pt x="85" y="178"/>
                  <a:pt x="85" y="179"/>
                </a:cubicBezTo>
                <a:cubicBezTo>
                  <a:pt x="85" y="180"/>
                  <a:pt x="82" y="181"/>
                  <a:pt x="84" y="182"/>
                </a:cubicBezTo>
                <a:cubicBezTo>
                  <a:pt x="84" y="181"/>
                  <a:pt x="84" y="182"/>
                  <a:pt x="84" y="182"/>
                </a:cubicBezTo>
                <a:cubicBezTo>
                  <a:pt x="84" y="179"/>
                  <a:pt x="89" y="179"/>
                  <a:pt x="90" y="180"/>
                </a:cubicBezTo>
                <a:cubicBezTo>
                  <a:pt x="91" y="177"/>
                  <a:pt x="96" y="178"/>
                  <a:pt x="95" y="174"/>
                </a:cubicBezTo>
                <a:cubicBezTo>
                  <a:pt x="97" y="176"/>
                  <a:pt x="98" y="174"/>
                  <a:pt x="97" y="173"/>
                </a:cubicBezTo>
                <a:cubicBezTo>
                  <a:pt x="100" y="174"/>
                  <a:pt x="98" y="169"/>
                  <a:pt x="101" y="169"/>
                </a:cubicBezTo>
                <a:cubicBezTo>
                  <a:pt x="100" y="170"/>
                  <a:pt x="101" y="169"/>
                  <a:pt x="101" y="170"/>
                </a:cubicBezTo>
                <a:cubicBezTo>
                  <a:pt x="101" y="171"/>
                  <a:pt x="99" y="171"/>
                  <a:pt x="99" y="172"/>
                </a:cubicBezTo>
                <a:cubicBezTo>
                  <a:pt x="101" y="172"/>
                  <a:pt x="102" y="172"/>
                  <a:pt x="104" y="171"/>
                </a:cubicBezTo>
                <a:cubicBezTo>
                  <a:pt x="104" y="172"/>
                  <a:pt x="104" y="173"/>
                  <a:pt x="104" y="173"/>
                </a:cubicBezTo>
                <a:cubicBezTo>
                  <a:pt x="106" y="171"/>
                  <a:pt x="107" y="172"/>
                  <a:pt x="109" y="171"/>
                </a:cubicBezTo>
                <a:cubicBezTo>
                  <a:pt x="110" y="169"/>
                  <a:pt x="113" y="167"/>
                  <a:pt x="115" y="167"/>
                </a:cubicBezTo>
                <a:cubicBezTo>
                  <a:pt x="113" y="168"/>
                  <a:pt x="113" y="170"/>
                  <a:pt x="111" y="170"/>
                </a:cubicBezTo>
                <a:cubicBezTo>
                  <a:pt x="111" y="173"/>
                  <a:pt x="109" y="172"/>
                  <a:pt x="109" y="174"/>
                </a:cubicBezTo>
                <a:cubicBezTo>
                  <a:pt x="110" y="174"/>
                  <a:pt x="110" y="173"/>
                  <a:pt x="110" y="173"/>
                </a:cubicBezTo>
                <a:cubicBezTo>
                  <a:pt x="111" y="173"/>
                  <a:pt x="112" y="172"/>
                  <a:pt x="113" y="172"/>
                </a:cubicBezTo>
                <a:cubicBezTo>
                  <a:pt x="112" y="170"/>
                  <a:pt x="115" y="171"/>
                  <a:pt x="115" y="170"/>
                </a:cubicBezTo>
                <a:close/>
                <a:moveTo>
                  <a:pt x="128" y="154"/>
                </a:moveTo>
                <a:cubicBezTo>
                  <a:pt x="128" y="153"/>
                  <a:pt x="128" y="152"/>
                  <a:pt x="128" y="152"/>
                </a:cubicBezTo>
                <a:cubicBezTo>
                  <a:pt x="128" y="153"/>
                  <a:pt x="126" y="153"/>
                  <a:pt x="128" y="154"/>
                </a:cubicBezTo>
                <a:close/>
                <a:moveTo>
                  <a:pt x="136" y="164"/>
                </a:moveTo>
                <a:cubicBezTo>
                  <a:pt x="134" y="165"/>
                  <a:pt x="134" y="163"/>
                  <a:pt x="132" y="163"/>
                </a:cubicBezTo>
                <a:cubicBezTo>
                  <a:pt x="134" y="162"/>
                  <a:pt x="134" y="163"/>
                  <a:pt x="135" y="164"/>
                </a:cubicBezTo>
                <a:cubicBezTo>
                  <a:pt x="135" y="163"/>
                  <a:pt x="137" y="161"/>
                  <a:pt x="134" y="161"/>
                </a:cubicBezTo>
                <a:cubicBezTo>
                  <a:pt x="134" y="162"/>
                  <a:pt x="134" y="162"/>
                  <a:pt x="133" y="162"/>
                </a:cubicBezTo>
                <a:cubicBezTo>
                  <a:pt x="137" y="158"/>
                  <a:pt x="140" y="152"/>
                  <a:pt x="144" y="148"/>
                </a:cubicBezTo>
                <a:cubicBezTo>
                  <a:pt x="145" y="148"/>
                  <a:pt x="146" y="148"/>
                  <a:pt x="147" y="148"/>
                </a:cubicBezTo>
                <a:cubicBezTo>
                  <a:pt x="146" y="145"/>
                  <a:pt x="149" y="147"/>
                  <a:pt x="149" y="146"/>
                </a:cubicBezTo>
                <a:cubicBezTo>
                  <a:pt x="149" y="146"/>
                  <a:pt x="148" y="146"/>
                  <a:pt x="148" y="146"/>
                </a:cubicBezTo>
                <a:cubicBezTo>
                  <a:pt x="149" y="144"/>
                  <a:pt x="151" y="144"/>
                  <a:pt x="151" y="141"/>
                </a:cubicBezTo>
                <a:cubicBezTo>
                  <a:pt x="151" y="143"/>
                  <a:pt x="149" y="141"/>
                  <a:pt x="148" y="143"/>
                </a:cubicBezTo>
                <a:cubicBezTo>
                  <a:pt x="149" y="143"/>
                  <a:pt x="149" y="143"/>
                  <a:pt x="149" y="144"/>
                </a:cubicBezTo>
                <a:cubicBezTo>
                  <a:pt x="148" y="144"/>
                  <a:pt x="144" y="147"/>
                  <a:pt x="145" y="145"/>
                </a:cubicBezTo>
                <a:cubicBezTo>
                  <a:pt x="144" y="147"/>
                  <a:pt x="141" y="147"/>
                  <a:pt x="138" y="148"/>
                </a:cubicBezTo>
                <a:cubicBezTo>
                  <a:pt x="138" y="147"/>
                  <a:pt x="137" y="147"/>
                  <a:pt x="137" y="146"/>
                </a:cubicBezTo>
                <a:cubicBezTo>
                  <a:pt x="136" y="147"/>
                  <a:pt x="135" y="147"/>
                  <a:pt x="135" y="147"/>
                </a:cubicBezTo>
                <a:cubicBezTo>
                  <a:pt x="136" y="148"/>
                  <a:pt x="135" y="148"/>
                  <a:pt x="136" y="149"/>
                </a:cubicBezTo>
                <a:cubicBezTo>
                  <a:pt x="135" y="150"/>
                  <a:pt x="135" y="147"/>
                  <a:pt x="134" y="149"/>
                </a:cubicBezTo>
                <a:cubicBezTo>
                  <a:pt x="135" y="149"/>
                  <a:pt x="134" y="149"/>
                  <a:pt x="133" y="149"/>
                </a:cubicBezTo>
                <a:cubicBezTo>
                  <a:pt x="133" y="151"/>
                  <a:pt x="134" y="150"/>
                  <a:pt x="134" y="151"/>
                </a:cubicBezTo>
                <a:cubicBezTo>
                  <a:pt x="133" y="151"/>
                  <a:pt x="129" y="152"/>
                  <a:pt x="130" y="152"/>
                </a:cubicBezTo>
                <a:cubicBezTo>
                  <a:pt x="130" y="153"/>
                  <a:pt x="131" y="150"/>
                  <a:pt x="131" y="152"/>
                </a:cubicBezTo>
                <a:cubicBezTo>
                  <a:pt x="131" y="153"/>
                  <a:pt x="131" y="153"/>
                  <a:pt x="130" y="154"/>
                </a:cubicBezTo>
                <a:cubicBezTo>
                  <a:pt x="130" y="153"/>
                  <a:pt x="130" y="152"/>
                  <a:pt x="130" y="153"/>
                </a:cubicBezTo>
                <a:cubicBezTo>
                  <a:pt x="130" y="153"/>
                  <a:pt x="130" y="154"/>
                  <a:pt x="130" y="154"/>
                </a:cubicBezTo>
                <a:cubicBezTo>
                  <a:pt x="130" y="154"/>
                  <a:pt x="129" y="153"/>
                  <a:pt x="129" y="154"/>
                </a:cubicBezTo>
                <a:cubicBezTo>
                  <a:pt x="128" y="158"/>
                  <a:pt x="123" y="162"/>
                  <a:pt x="120" y="165"/>
                </a:cubicBezTo>
                <a:cubicBezTo>
                  <a:pt x="120" y="166"/>
                  <a:pt x="121" y="166"/>
                  <a:pt x="120" y="168"/>
                </a:cubicBezTo>
                <a:cubicBezTo>
                  <a:pt x="119" y="167"/>
                  <a:pt x="117" y="170"/>
                  <a:pt x="116" y="172"/>
                </a:cubicBezTo>
                <a:cubicBezTo>
                  <a:pt x="122" y="168"/>
                  <a:pt x="133" y="169"/>
                  <a:pt x="136" y="164"/>
                </a:cubicBezTo>
                <a:close/>
                <a:moveTo>
                  <a:pt x="143" y="155"/>
                </a:moveTo>
                <a:cubicBezTo>
                  <a:pt x="142" y="155"/>
                  <a:pt x="142" y="155"/>
                  <a:pt x="142" y="155"/>
                </a:cubicBezTo>
                <a:cubicBezTo>
                  <a:pt x="141" y="155"/>
                  <a:pt x="141" y="156"/>
                  <a:pt x="141" y="157"/>
                </a:cubicBezTo>
                <a:cubicBezTo>
                  <a:pt x="141" y="157"/>
                  <a:pt x="142" y="157"/>
                  <a:pt x="142" y="157"/>
                </a:cubicBezTo>
                <a:cubicBezTo>
                  <a:pt x="141" y="156"/>
                  <a:pt x="144" y="154"/>
                  <a:pt x="143" y="155"/>
                </a:cubicBezTo>
                <a:close/>
                <a:moveTo>
                  <a:pt x="139" y="161"/>
                </a:moveTo>
                <a:cubicBezTo>
                  <a:pt x="139" y="163"/>
                  <a:pt x="139" y="163"/>
                  <a:pt x="139" y="163"/>
                </a:cubicBezTo>
                <a:cubicBezTo>
                  <a:pt x="142" y="163"/>
                  <a:pt x="141" y="160"/>
                  <a:pt x="144" y="160"/>
                </a:cubicBezTo>
                <a:cubicBezTo>
                  <a:pt x="144" y="159"/>
                  <a:pt x="145" y="159"/>
                  <a:pt x="145" y="158"/>
                </a:cubicBezTo>
                <a:cubicBezTo>
                  <a:pt x="145" y="157"/>
                  <a:pt x="144" y="157"/>
                  <a:pt x="143" y="157"/>
                </a:cubicBezTo>
                <a:cubicBezTo>
                  <a:pt x="141" y="159"/>
                  <a:pt x="141" y="162"/>
                  <a:pt x="139" y="161"/>
                </a:cubicBezTo>
                <a:close/>
                <a:moveTo>
                  <a:pt x="124" y="184"/>
                </a:moveTo>
                <a:cubicBezTo>
                  <a:pt x="124" y="183"/>
                  <a:pt x="123" y="183"/>
                  <a:pt x="123" y="183"/>
                </a:cubicBezTo>
                <a:cubicBezTo>
                  <a:pt x="122" y="182"/>
                  <a:pt x="121" y="185"/>
                  <a:pt x="120" y="184"/>
                </a:cubicBezTo>
                <a:cubicBezTo>
                  <a:pt x="121" y="183"/>
                  <a:pt x="120" y="183"/>
                  <a:pt x="120" y="183"/>
                </a:cubicBezTo>
                <a:cubicBezTo>
                  <a:pt x="120" y="183"/>
                  <a:pt x="120" y="183"/>
                  <a:pt x="120" y="182"/>
                </a:cubicBezTo>
                <a:cubicBezTo>
                  <a:pt x="118" y="181"/>
                  <a:pt x="120" y="184"/>
                  <a:pt x="119" y="184"/>
                </a:cubicBezTo>
                <a:cubicBezTo>
                  <a:pt x="118" y="184"/>
                  <a:pt x="118" y="184"/>
                  <a:pt x="118" y="184"/>
                </a:cubicBezTo>
                <a:cubicBezTo>
                  <a:pt x="120" y="184"/>
                  <a:pt x="121" y="184"/>
                  <a:pt x="124" y="184"/>
                </a:cubicBezTo>
                <a:close/>
                <a:moveTo>
                  <a:pt x="139" y="173"/>
                </a:moveTo>
                <a:cubicBezTo>
                  <a:pt x="138" y="173"/>
                  <a:pt x="136" y="173"/>
                  <a:pt x="135" y="173"/>
                </a:cubicBezTo>
                <a:cubicBezTo>
                  <a:pt x="135" y="173"/>
                  <a:pt x="135" y="174"/>
                  <a:pt x="135" y="174"/>
                </a:cubicBezTo>
                <a:cubicBezTo>
                  <a:pt x="136" y="173"/>
                  <a:pt x="138" y="174"/>
                  <a:pt x="139" y="173"/>
                </a:cubicBezTo>
                <a:close/>
                <a:moveTo>
                  <a:pt x="147" y="167"/>
                </a:moveTo>
                <a:cubicBezTo>
                  <a:pt x="147" y="166"/>
                  <a:pt x="148" y="166"/>
                  <a:pt x="148" y="165"/>
                </a:cubicBezTo>
                <a:cubicBezTo>
                  <a:pt x="147" y="165"/>
                  <a:pt x="147" y="162"/>
                  <a:pt x="147" y="164"/>
                </a:cubicBezTo>
                <a:cubicBezTo>
                  <a:pt x="147" y="164"/>
                  <a:pt x="148" y="165"/>
                  <a:pt x="148" y="166"/>
                </a:cubicBezTo>
                <a:cubicBezTo>
                  <a:pt x="147" y="166"/>
                  <a:pt x="147" y="167"/>
                  <a:pt x="146" y="167"/>
                </a:cubicBezTo>
                <a:cubicBezTo>
                  <a:pt x="147" y="165"/>
                  <a:pt x="145" y="166"/>
                  <a:pt x="145" y="163"/>
                </a:cubicBezTo>
                <a:cubicBezTo>
                  <a:pt x="145" y="163"/>
                  <a:pt x="145" y="163"/>
                  <a:pt x="146" y="163"/>
                </a:cubicBezTo>
                <a:cubicBezTo>
                  <a:pt x="146" y="163"/>
                  <a:pt x="149" y="163"/>
                  <a:pt x="151" y="162"/>
                </a:cubicBezTo>
                <a:cubicBezTo>
                  <a:pt x="151" y="162"/>
                  <a:pt x="152" y="161"/>
                  <a:pt x="152" y="161"/>
                </a:cubicBezTo>
                <a:cubicBezTo>
                  <a:pt x="152" y="161"/>
                  <a:pt x="151" y="161"/>
                  <a:pt x="151" y="162"/>
                </a:cubicBezTo>
                <a:cubicBezTo>
                  <a:pt x="151" y="162"/>
                  <a:pt x="150" y="162"/>
                  <a:pt x="150" y="161"/>
                </a:cubicBezTo>
                <a:cubicBezTo>
                  <a:pt x="152" y="158"/>
                  <a:pt x="154" y="157"/>
                  <a:pt x="157" y="154"/>
                </a:cubicBezTo>
                <a:cubicBezTo>
                  <a:pt x="160" y="151"/>
                  <a:pt x="164" y="144"/>
                  <a:pt x="166" y="144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8" y="144"/>
                  <a:pt x="167" y="141"/>
                  <a:pt x="169" y="142"/>
                </a:cubicBezTo>
                <a:cubicBezTo>
                  <a:pt x="169" y="142"/>
                  <a:pt x="168" y="141"/>
                  <a:pt x="168" y="140"/>
                </a:cubicBezTo>
                <a:cubicBezTo>
                  <a:pt x="170" y="140"/>
                  <a:pt x="170" y="139"/>
                  <a:pt x="171" y="140"/>
                </a:cubicBezTo>
                <a:cubicBezTo>
                  <a:pt x="171" y="139"/>
                  <a:pt x="170" y="139"/>
                  <a:pt x="170" y="138"/>
                </a:cubicBezTo>
                <a:cubicBezTo>
                  <a:pt x="172" y="138"/>
                  <a:pt x="173" y="137"/>
                  <a:pt x="171" y="136"/>
                </a:cubicBezTo>
                <a:cubicBezTo>
                  <a:pt x="173" y="136"/>
                  <a:pt x="173" y="139"/>
                  <a:pt x="173" y="137"/>
                </a:cubicBezTo>
                <a:cubicBezTo>
                  <a:pt x="173" y="137"/>
                  <a:pt x="173" y="136"/>
                  <a:pt x="172" y="135"/>
                </a:cubicBezTo>
                <a:cubicBezTo>
                  <a:pt x="174" y="136"/>
                  <a:pt x="174" y="135"/>
                  <a:pt x="175" y="133"/>
                </a:cubicBezTo>
                <a:cubicBezTo>
                  <a:pt x="176" y="134"/>
                  <a:pt x="177" y="136"/>
                  <a:pt x="177" y="135"/>
                </a:cubicBezTo>
                <a:cubicBezTo>
                  <a:pt x="177" y="134"/>
                  <a:pt x="175" y="134"/>
                  <a:pt x="175" y="133"/>
                </a:cubicBezTo>
                <a:cubicBezTo>
                  <a:pt x="177" y="133"/>
                  <a:pt x="176" y="133"/>
                  <a:pt x="176" y="132"/>
                </a:cubicBezTo>
                <a:cubicBezTo>
                  <a:pt x="178" y="132"/>
                  <a:pt x="179" y="131"/>
                  <a:pt x="177" y="131"/>
                </a:cubicBezTo>
                <a:cubicBezTo>
                  <a:pt x="179" y="131"/>
                  <a:pt x="179" y="129"/>
                  <a:pt x="180" y="129"/>
                </a:cubicBezTo>
                <a:cubicBezTo>
                  <a:pt x="181" y="127"/>
                  <a:pt x="179" y="130"/>
                  <a:pt x="179" y="129"/>
                </a:cubicBezTo>
                <a:cubicBezTo>
                  <a:pt x="180" y="128"/>
                  <a:pt x="180" y="128"/>
                  <a:pt x="181" y="129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2" y="128"/>
                  <a:pt x="184" y="125"/>
                  <a:pt x="183" y="125"/>
                </a:cubicBezTo>
                <a:cubicBezTo>
                  <a:pt x="185" y="125"/>
                  <a:pt x="185" y="124"/>
                  <a:pt x="184" y="124"/>
                </a:cubicBezTo>
                <a:cubicBezTo>
                  <a:pt x="186" y="124"/>
                  <a:pt x="186" y="123"/>
                  <a:pt x="185" y="123"/>
                </a:cubicBezTo>
                <a:cubicBezTo>
                  <a:pt x="188" y="121"/>
                  <a:pt x="189" y="117"/>
                  <a:pt x="192" y="117"/>
                </a:cubicBezTo>
                <a:cubicBezTo>
                  <a:pt x="191" y="117"/>
                  <a:pt x="191" y="114"/>
                  <a:pt x="193" y="115"/>
                </a:cubicBezTo>
                <a:cubicBezTo>
                  <a:pt x="192" y="115"/>
                  <a:pt x="192" y="117"/>
                  <a:pt x="193" y="116"/>
                </a:cubicBezTo>
                <a:cubicBezTo>
                  <a:pt x="193" y="115"/>
                  <a:pt x="193" y="115"/>
                  <a:pt x="193" y="114"/>
                </a:cubicBezTo>
                <a:cubicBezTo>
                  <a:pt x="195" y="113"/>
                  <a:pt x="198" y="111"/>
                  <a:pt x="198" y="109"/>
                </a:cubicBezTo>
                <a:cubicBezTo>
                  <a:pt x="197" y="109"/>
                  <a:pt x="195" y="110"/>
                  <a:pt x="193" y="111"/>
                </a:cubicBezTo>
                <a:cubicBezTo>
                  <a:pt x="194" y="112"/>
                  <a:pt x="194" y="112"/>
                  <a:pt x="193" y="112"/>
                </a:cubicBezTo>
                <a:cubicBezTo>
                  <a:pt x="193" y="112"/>
                  <a:pt x="192" y="112"/>
                  <a:pt x="192" y="111"/>
                </a:cubicBezTo>
                <a:cubicBezTo>
                  <a:pt x="195" y="110"/>
                  <a:pt x="194" y="109"/>
                  <a:pt x="197" y="108"/>
                </a:cubicBezTo>
                <a:cubicBezTo>
                  <a:pt x="196" y="109"/>
                  <a:pt x="199" y="110"/>
                  <a:pt x="199" y="108"/>
                </a:cubicBezTo>
                <a:cubicBezTo>
                  <a:pt x="197" y="108"/>
                  <a:pt x="201" y="106"/>
                  <a:pt x="202" y="106"/>
                </a:cubicBezTo>
                <a:cubicBezTo>
                  <a:pt x="202" y="106"/>
                  <a:pt x="202" y="105"/>
                  <a:pt x="201" y="105"/>
                </a:cubicBezTo>
                <a:cubicBezTo>
                  <a:pt x="204" y="103"/>
                  <a:pt x="204" y="103"/>
                  <a:pt x="207" y="101"/>
                </a:cubicBezTo>
                <a:cubicBezTo>
                  <a:pt x="206" y="100"/>
                  <a:pt x="206" y="98"/>
                  <a:pt x="205" y="98"/>
                </a:cubicBezTo>
                <a:cubicBezTo>
                  <a:pt x="207" y="98"/>
                  <a:pt x="208" y="98"/>
                  <a:pt x="207" y="96"/>
                </a:cubicBezTo>
                <a:cubicBezTo>
                  <a:pt x="209" y="96"/>
                  <a:pt x="209" y="96"/>
                  <a:pt x="210" y="97"/>
                </a:cubicBezTo>
                <a:cubicBezTo>
                  <a:pt x="211" y="95"/>
                  <a:pt x="209" y="95"/>
                  <a:pt x="210" y="94"/>
                </a:cubicBezTo>
                <a:cubicBezTo>
                  <a:pt x="211" y="95"/>
                  <a:pt x="214" y="95"/>
                  <a:pt x="214" y="94"/>
                </a:cubicBezTo>
                <a:cubicBezTo>
                  <a:pt x="213" y="94"/>
                  <a:pt x="211" y="95"/>
                  <a:pt x="211" y="93"/>
                </a:cubicBezTo>
                <a:cubicBezTo>
                  <a:pt x="214" y="92"/>
                  <a:pt x="216" y="90"/>
                  <a:pt x="216" y="88"/>
                </a:cubicBezTo>
                <a:cubicBezTo>
                  <a:pt x="217" y="88"/>
                  <a:pt x="218" y="88"/>
                  <a:pt x="218" y="88"/>
                </a:cubicBezTo>
                <a:cubicBezTo>
                  <a:pt x="218" y="87"/>
                  <a:pt x="218" y="87"/>
                  <a:pt x="219" y="87"/>
                </a:cubicBezTo>
                <a:cubicBezTo>
                  <a:pt x="218" y="85"/>
                  <a:pt x="220" y="87"/>
                  <a:pt x="219" y="85"/>
                </a:cubicBezTo>
                <a:cubicBezTo>
                  <a:pt x="220" y="86"/>
                  <a:pt x="221" y="85"/>
                  <a:pt x="222" y="84"/>
                </a:cubicBezTo>
                <a:cubicBezTo>
                  <a:pt x="221" y="84"/>
                  <a:pt x="221" y="84"/>
                  <a:pt x="221" y="84"/>
                </a:cubicBezTo>
                <a:cubicBezTo>
                  <a:pt x="224" y="83"/>
                  <a:pt x="228" y="79"/>
                  <a:pt x="229" y="76"/>
                </a:cubicBezTo>
                <a:cubicBezTo>
                  <a:pt x="232" y="76"/>
                  <a:pt x="229" y="74"/>
                  <a:pt x="231" y="74"/>
                </a:cubicBezTo>
                <a:cubicBezTo>
                  <a:pt x="231" y="74"/>
                  <a:pt x="231" y="75"/>
                  <a:pt x="232" y="75"/>
                </a:cubicBezTo>
                <a:cubicBezTo>
                  <a:pt x="232" y="74"/>
                  <a:pt x="232" y="73"/>
                  <a:pt x="233" y="74"/>
                </a:cubicBezTo>
                <a:cubicBezTo>
                  <a:pt x="234" y="70"/>
                  <a:pt x="239" y="68"/>
                  <a:pt x="241" y="65"/>
                </a:cubicBezTo>
                <a:cubicBezTo>
                  <a:pt x="241" y="65"/>
                  <a:pt x="242" y="67"/>
                  <a:pt x="242" y="66"/>
                </a:cubicBezTo>
                <a:cubicBezTo>
                  <a:pt x="241" y="66"/>
                  <a:pt x="241" y="65"/>
                  <a:pt x="241" y="64"/>
                </a:cubicBezTo>
                <a:cubicBezTo>
                  <a:pt x="244" y="65"/>
                  <a:pt x="244" y="63"/>
                  <a:pt x="244" y="62"/>
                </a:cubicBezTo>
                <a:cubicBezTo>
                  <a:pt x="244" y="61"/>
                  <a:pt x="245" y="62"/>
                  <a:pt x="245" y="62"/>
                </a:cubicBezTo>
                <a:cubicBezTo>
                  <a:pt x="245" y="62"/>
                  <a:pt x="245" y="61"/>
                  <a:pt x="245" y="60"/>
                </a:cubicBezTo>
                <a:cubicBezTo>
                  <a:pt x="249" y="55"/>
                  <a:pt x="257" y="51"/>
                  <a:pt x="260" y="45"/>
                </a:cubicBezTo>
                <a:cubicBezTo>
                  <a:pt x="259" y="45"/>
                  <a:pt x="258" y="44"/>
                  <a:pt x="258" y="43"/>
                </a:cubicBezTo>
                <a:cubicBezTo>
                  <a:pt x="259" y="43"/>
                  <a:pt x="259" y="42"/>
                  <a:pt x="260" y="42"/>
                </a:cubicBezTo>
                <a:cubicBezTo>
                  <a:pt x="260" y="43"/>
                  <a:pt x="259" y="43"/>
                  <a:pt x="259" y="44"/>
                </a:cubicBezTo>
                <a:cubicBezTo>
                  <a:pt x="261" y="43"/>
                  <a:pt x="261" y="45"/>
                  <a:pt x="262" y="45"/>
                </a:cubicBezTo>
                <a:cubicBezTo>
                  <a:pt x="261" y="41"/>
                  <a:pt x="265" y="45"/>
                  <a:pt x="265" y="42"/>
                </a:cubicBezTo>
                <a:cubicBezTo>
                  <a:pt x="264" y="41"/>
                  <a:pt x="262" y="43"/>
                  <a:pt x="262" y="40"/>
                </a:cubicBezTo>
                <a:cubicBezTo>
                  <a:pt x="263" y="40"/>
                  <a:pt x="263" y="40"/>
                  <a:pt x="264" y="39"/>
                </a:cubicBezTo>
                <a:cubicBezTo>
                  <a:pt x="264" y="41"/>
                  <a:pt x="265" y="41"/>
                  <a:pt x="266" y="42"/>
                </a:cubicBezTo>
                <a:cubicBezTo>
                  <a:pt x="267" y="39"/>
                  <a:pt x="268" y="42"/>
                  <a:pt x="269" y="39"/>
                </a:cubicBezTo>
                <a:cubicBezTo>
                  <a:pt x="268" y="39"/>
                  <a:pt x="268" y="40"/>
                  <a:pt x="267" y="40"/>
                </a:cubicBezTo>
                <a:cubicBezTo>
                  <a:pt x="267" y="39"/>
                  <a:pt x="269" y="38"/>
                  <a:pt x="268" y="39"/>
                </a:cubicBezTo>
                <a:cubicBezTo>
                  <a:pt x="267" y="39"/>
                  <a:pt x="267" y="40"/>
                  <a:pt x="266" y="40"/>
                </a:cubicBezTo>
                <a:cubicBezTo>
                  <a:pt x="265" y="40"/>
                  <a:pt x="266" y="38"/>
                  <a:pt x="265" y="38"/>
                </a:cubicBezTo>
                <a:cubicBezTo>
                  <a:pt x="265" y="39"/>
                  <a:pt x="265" y="39"/>
                  <a:pt x="264" y="39"/>
                </a:cubicBezTo>
                <a:cubicBezTo>
                  <a:pt x="265" y="38"/>
                  <a:pt x="266" y="36"/>
                  <a:pt x="268" y="36"/>
                </a:cubicBezTo>
                <a:cubicBezTo>
                  <a:pt x="268" y="37"/>
                  <a:pt x="269" y="37"/>
                  <a:pt x="269" y="38"/>
                </a:cubicBezTo>
                <a:cubicBezTo>
                  <a:pt x="270" y="38"/>
                  <a:pt x="270" y="37"/>
                  <a:pt x="271" y="38"/>
                </a:cubicBezTo>
                <a:cubicBezTo>
                  <a:pt x="270" y="35"/>
                  <a:pt x="272" y="35"/>
                  <a:pt x="273" y="35"/>
                </a:cubicBezTo>
                <a:cubicBezTo>
                  <a:pt x="271" y="33"/>
                  <a:pt x="271" y="36"/>
                  <a:pt x="270" y="37"/>
                </a:cubicBezTo>
                <a:cubicBezTo>
                  <a:pt x="270" y="35"/>
                  <a:pt x="268" y="36"/>
                  <a:pt x="268" y="35"/>
                </a:cubicBezTo>
                <a:cubicBezTo>
                  <a:pt x="269" y="35"/>
                  <a:pt x="269" y="34"/>
                  <a:pt x="269" y="34"/>
                </a:cubicBezTo>
                <a:cubicBezTo>
                  <a:pt x="270" y="34"/>
                  <a:pt x="269" y="35"/>
                  <a:pt x="270" y="35"/>
                </a:cubicBezTo>
                <a:cubicBezTo>
                  <a:pt x="272" y="35"/>
                  <a:pt x="268" y="34"/>
                  <a:pt x="270" y="33"/>
                </a:cubicBezTo>
                <a:cubicBezTo>
                  <a:pt x="270" y="35"/>
                  <a:pt x="273" y="29"/>
                  <a:pt x="275" y="31"/>
                </a:cubicBezTo>
                <a:cubicBezTo>
                  <a:pt x="274" y="31"/>
                  <a:pt x="273" y="32"/>
                  <a:pt x="272" y="33"/>
                </a:cubicBezTo>
                <a:cubicBezTo>
                  <a:pt x="275" y="32"/>
                  <a:pt x="276" y="31"/>
                  <a:pt x="278" y="31"/>
                </a:cubicBezTo>
                <a:cubicBezTo>
                  <a:pt x="276" y="31"/>
                  <a:pt x="275" y="29"/>
                  <a:pt x="276" y="29"/>
                </a:cubicBezTo>
                <a:cubicBezTo>
                  <a:pt x="276" y="30"/>
                  <a:pt x="280" y="31"/>
                  <a:pt x="279" y="30"/>
                </a:cubicBezTo>
                <a:cubicBezTo>
                  <a:pt x="279" y="30"/>
                  <a:pt x="278" y="30"/>
                  <a:pt x="279" y="29"/>
                </a:cubicBezTo>
                <a:cubicBezTo>
                  <a:pt x="279" y="29"/>
                  <a:pt x="279" y="28"/>
                  <a:pt x="280" y="28"/>
                </a:cubicBezTo>
                <a:cubicBezTo>
                  <a:pt x="280" y="28"/>
                  <a:pt x="281" y="29"/>
                  <a:pt x="282" y="28"/>
                </a:cubicBezTo>
                <a:cubicBezTo>
                  <a:pt x="280" y="27"/>
                  <a:pt x="281" y="28"/>
                  <a:pt x="282" y="27"/>
                </a:cubicBezTo>
                <a:cubicBezTo>
                  <a:pt x="280" y="27"/>
                  <a:pt x="282" y="26"/>
                  <a:pt x="282" y="25"/>
                </a:cubicBezTo>
                <a:cubicBezTo>
                  <a:pt x="281" y="25"/>
                  <a:pt x="281" y="23"/>
                  <a:pt x="280" y="23"/>
                </a:cubicBezTo>
                <a:cubicBezTo>
                  <a:pt x="281" y="23"/>
                  <a:pt x="281" y="22"/>
                  <a:pt x="281" y="22"/>
                </a:cubicBezTo>
                <a:cubicBezTo>
                  <a:pt x="281" y="23"/>
                  <a:pt x="282" y="23"/>
                  <a:pt x="282" y="22"/>
                </a:cubicBezTo>
                <a:cubicBezTo>
                  <a:pt x="282" y="22"/>
                  <a:pt x="282" y="19"/>
                  <a:pt x="280" y="20"/>
                </a:cubicBezTo>
                <a:cubicBezTo>
                  <a:pt x="281" y="21"/>
                  <a:pt x="277" y="21"/>
                  <a:pt x="277" y="23"/>
                </a:cubicBezTo>
                <a:cubicBezTo>
                  <a:pt x="279" y="24"/>
                  <a:pt x="278" y="21"/>
                  <a:pt x="280" y="21"/>
                </a:cubicBezTo>
                <a:cubicBezTo>
                  <a:pt x="278" y="23"/>
                  <a:pt x="280" y="24"/>
                  <a:pt x="280" y="26"/>
                </a:cubicBezTo>
                <a:cubicBezTo>
                  <a:pt x="279" y="26"/>
                  <a:pt x="278" y="26"/>
                  <a:pt x="279" y="27"/>
                </a:cubicBezTo>
                <a:cubicBezTo>
                  <a:pt x="278" y="27"/>
                  <a:pt x="278" y="29"/>
                  <a:pt x="277" y="27"/>
                </a:cubicBezTo>
                <a:cubicBezTo>
                  <a:pt x="279" y="27"/>
                  <a:pt x="279" y="25"/>
                  <a:pt x="279" y="24"/>
                </a:cubicBezTo>
                <a:cubicBezTo>
                  <a:pt x="278" y="23"/>
                  <a:pt x="277" y="25"/>
                  <a:pt x="276" y="23"/>
                </a:cubicBezTo>
                <a:cubicBezTo>
                  <a:pt x="275" y="24"/>
                  <a:pt x="276" y="25"/>
                  <a:pt x="275" y="26"/>
                </a:cubicBezTo>
                <a:cubicBezTo>
                  <a:pt x="275" y="25"/>
                  <a:pt x="275" y="25"/>
                  <a:pt x="274" y="25"/>
                </a:cubicBezTo>
                <a:cubicBezTo>
                  <a:pt x="274" y="27"/>
                  <a:pt x="275" y="27"/>
                  <a:pt x="273" y="28"/>
                </a:cubicBezTo>
                <a:cubicBezTo>
                  <a:pt x="272" y="28"/>
                  <a:pt x="272" y="27"/>
                  <a:pt x="271" y="27"/>
                </a:cubicBezTo>
                <a:cubicBezTo>
                  <a:pt x="271" y="28"/>
                  <a:pt x="271" y="28"/>
                  <a:pt x="271" y="29"/>
                </a:cubicBezTo>
                <a:cubicBezTo>
                  <a:pt x="271" y="28"/>
                  <a:pt x="272" y="28"/>
                  <a:pt x="272" y="28"/>
                </a:cubicBezTo>
                <a:cubicBezTo>
                  <a:pt x="272" y="28"/>
                  <a:pt x="273" y="28"/>
                  <a:pt x="273" y="29"/>
                </a:cubicBezTo>
                <a:cubicBezTo>
                  <a:pt x="272" y="29"/>
                  <a:pt x="272" y="31"/>
                  <a:pt x="270" y="31"/>
                </a:cubicBezTo>
                <a:cubicBezTo>
                  <a:pt x="270" y="30"/>
                  <a:pt x="270" y="29"/>
                  <a:pt x="270" y="29"/>
                </a:cubicBezTo>
                <a:cubicBezTo>
                  <a:pt x="269" y="30"/>
                  <a:pt x="268" y="30"/>
                  <a:pt x="268" y="31"/>
                </a:cubicBezTo>
                <a:cubicBezTo>
                  <a:pt x="268" y="31"/>
                  <a:pt x="268" y="28"/>
                  <a:pt x="267" y="30"/>
                </a:cubicBezTo>
                <a:cubicBezTo>
                  <a:pt x="267" y="32"/>
                  <a:pt x="267" y="32"/>
                  <a:pt x="267" y="32"/>
                </a:cubicBezTo>
                <a:cubicBezTo>
                  <a:pt x="270" y="33"/>
                  <a:pt x="267" y="31"/>
                  <a:pt x="269" y="31"/>
                </a:cubicBezTo>
                <a:cubicBezTo>
                  <a:pt x="269" y="31"/>
                  <a:pt x="269" y="31"/>
                  <a:pt x="270" y="32"/>
                </a:cubicBezTo>
                <a:cubicBezTo>
                  <a:pt x="268" y="34"/>
                  <a:pt x="266" y="36"/>
                  <a:pt x="264" y="36"/>
                </a:cubicBezTo>
                <a:cubicBezTo>
                  <a:pt x="266" y="36"/>
                  <a:pt x="263" y="39"/>
                  <a:pt x="262" y="38"/>
                </a:cubicBezTo>
                <a:cubicBezTo>
                  <a:pt x="261" y="40"/>
                  <a:pt x="260" y="42"/>
                  <a:pt x="258" y="41"/>
                </a:cubicBezTo>
                <a:cubicBezTo>
                  <a:pt x="258" y="42"/>
                  <a:pt x="257" y="44"/>
                  <a:pt x="257" y="43"/>
                </a:cubicBezTo>
                <a:cubicBezTo>
                  <a:pt x="257" y="43"/>
                  <a:pt x="257" y="43"/>
                  <a:pt x="257" y="42"/>
                </a:cubicBezTo>
                <a:cubicBezTo>
                  <a:pt x="256" y="43"/>
                  <a:pt x="257" y="43"/>
                  <a:pt x="257" y="44"/>
                </a:cubicBezTo>
                <a:cubicBezTo>
                  <a:pt x="257" y="44"/>
                  <a:pt x="256" y="44"/>
                  <a:pt x="256" y="45"/>
                </a:cubicBezTo>
                <a:cubicBezTo>
                  <a:pt x="258" y="44"/>
                  <a:pt x="257" y="45"/>
                  <a:pt x="258" y="44"/>
                </a:cubicBezTo>
                <a:cubicBezTo>
                  <a:pt x="258" y="45"/>
                  <a:pt x="260" y="45"/>
                  <a:pt x="260" y="46"/>
                </a:cubicBezTo>
                <a:cubicBezTo>
                  <a:pt x="255" y="47"/>
                  <a:pt x="256" y="49"/>
                  <a:pt x="253" y="51"/>
                </a:cubicBezTo>
                <a:cubicBezTo>
                  <a:pt x="252" y="50"/>
                  <a:pt x="252" y="49"/>
                  <a:pt x="251" y="49"/>
                </a:cubicBezTo>
                <a:cubicBezTo>
                  <a:pt x="251" y="50"/>
                  <a:pt x="252" y="50"/>
                  <a:pt x="253" y="51"/>
                </a:cubicBezTo>
                <a:cubicBezTo>
                  <a:pt x="247" y="56"/>
                  <a:pt x="244" y="61"/>
                  <a:pt x="239" y="63"/>
                </a:cubicBezTo>
                <a:cubicBezTo>
                  <a:pt x="239" y="65"/>
                  <a:pt x="236" y="68"/>
                  <a:pt x="236" y="66"/>
                </a:cubicBezTo>
                <a:cubicBezTo>
                  <a:pt x="236" y="66"/>
                  <a:pt x="235" y="66"/>
                  <a:pt x="235" y="66"/>
                </a:cubicBezTo>
                <a:cubicBezTo>
                  <a:pt x="235" y="67"/>
                  <a:pt x="235" y="67"/>
                  <a:pt x="235" y="68"/>
                </a:cubicBezTo>
                <a:cubicBezTo>
                  <a:pt x="233" y="69"/>
                  <a:pt x="232" y="69"/>
                  <a:pt x="231" y="69"/>
                </a:cubicBezTo>
                <a:cubicBezTo>
                  <a:pt x="232" y="69"/>
                  <a:pt x="230" y="71"/>
                  <a:pt x="232" y="71"/>
                </a:cubicBezTo>
                <a:cubicBezTo>
                  <a:pt x="229" y="73"/>
                  <a:pt x="228" y="76"/>
                  <a:pt x="224" y="77"/>
                </a:cubicBezTo>
                <a:cubicBezTo>
                  <a:pt x="225" y="77"/>
                  <a:pt x="225" y="77"/>
                  <a:pt x="225" y="78"/>
                </a:cubicBezTo>
                <a:cubicBezTo>
                  <a:pt x="224" y="79"/>
                  <a:pt x="220" y="81"/>
                  <a:pt x="220" y="82"/>
                </a:cubicBezTo>
                <a:cubicBezTo>
                  <a:pt x="221" y="82"/>
                  <a:pt x="221" y="81"/>
                  <a:pt x="221" y="82"/>
                </a:cubicBezTo>
                <a:cubicBezTo>
                  <a:pt x="214" y="88"/>
                  <a:pt x="209" y="94"/>
                  <a:pt x="201" y="101"/>
                </a:cubicBezTo>
                <a:cubicBezTo>
                  <a:pt x="202" y="101"/>
                  <a:pt x="201" y="102"/>
                  <a:pt x="201" y="103"/>
                </a:cubicBezTo>
                <a:cubicBezTo>
                  <a:pt x="202" y="103"/>
                  <a:pt x="202" y="103"/>
                  <a:pt x="202" y="103"/>
                </a:cubicBezTo>
                <a:cubicBezTo>
                  <a:pt x="202" y="103"/>
                  <a:pt x="202" y="104"/>
                  <a:pt x="201" y="104"/>
                </a:cubicBezTo>
                <a:cubicBezTo>
                  <a:pt x="202" y="103"/>
                  <a:pt x="200" y="102"/>
                  <a:pt x="199" y="103"/>
                </a:cubicBezTo>
                <a:cubicBezTo>
                  <a:pt x="200" y="103"/>
                  <a:pt x="201" y="105"/>
                  <a:pt x="200" y="105"/>
                </a:cubicBezTo>
                <a:cubicBezTo>
                  <a:pt x="200" y="103"/>
                  <a:pt x="199" y="104"/>
                  <a:pt x="198" y="104"/>
                </a:cubicBezTo>
                <a:cubicBezTo>
                  <a:pt x="198" y="104"/>
                  <a:pt x="197" y="105"/>
                  <a:pt x="197" y="105"/>
                </a:cubicBezTo>
                <a:cubicBezTo>
                  <a:pt x="197" y="108"/>
                  <a:pt x="191" y="110"/>
                  <a:pt x="191" y="113"/>
                </a:cubicBezTo>
                <a:cubicBezTo>
                  <a:pt x="192" y="114"/>
                  <a:pt x="192" y="112"/>
                  <a:pt x="193" y="113"/>
                </a:cubicBezTo>
                <a:cubicBezTo>
                  <a:pt x="191" y="113"/>
                  <a:pt x="191" y="115"/>
                  <a:pt x="190" y="115"/>
                </a:cubicBezTo>
                <a:cubicBezTo>
                  <a:pt x="190" y="114"/>
                  <a:pt x="191" y="113"/>
                  <a:pt x="189" y="113"/>
                </a:cubicBezTo>
                <a:cubicBezTo>
                  <a:pt x="190" y="115"/>
                  <a:pt x="188" y="113"/>
                  <a:pt x="188" y="114"/>
                </a:cubicBezTo>
                <a:cubicBezTo>
                  <a:pt x="189" y="115"/>
                  <a:pt x="191" y="116"/>
                  <a:pt x="189" y="116"/>
                </a:cubicBezTo>
                <a:cubicBezTo>
                  <a:pt x="189" y="116"/>
                  <a:pt x="188" y="114"/>
                  <a:pt x="187" y="115"/>
                </a:cubicBezTo>
                <a:cubicBezTo>
                  <a:pt x="188" y="116"/>
                  <a:pt x="189" y="116"/>
                  <a:pt x="188" y="117"/>
                </a:cubicBezTo>
                <a:cubicBezTo>
                  <a:pt x="186" y="118"/>
                  <a:pt x="187" y="120"/>
                  <a:pt x="185" y="120"/>
                </a:cubicBezTo>
                <a:cubicBezTo>
                  <a:pt x="185" y="120"/>
                  <a:pt x="185" y="120"/>
                  <a:pt x="185" y="121"/>
                </a:cubicBezTo>
                <a:cubicBezTo>
                  <a:pt x="184" y="120"/>
                  <a:pt x="184" y="124"/>
                  <a:pt x="183" y="122"/>
                </a:cubicBezTo>
                <a:cubicBezTo>
                  <a:pt x="183" y="121"/>
                  <a:pt x="183" y="121"/>
                  <a:pt x="184" y="121"/>
                </a:cubicBezTo>
                <a:cubicBezTo>
                  <a:pt x="183" y="121"/>
                  <a:pt x="182" y="121"/>
                  <a:pt x="182" y="122"/>
                </a:cubicBezTo>
                <a:cubicBezTo>
                  <a:pt x="182" y="122"/>
                  <a:pt x="183" y="122"/>
                  <a:pt x="183" y="123"/>
                </a:cubicBezTo>
                <a:cubicBezTo>
                  <a:pt x="182" y="124"/>
                  <a:pt x="179" y="123"/>
                  <a:pt x="179" y="124"/>
                </a:cubicBezTo>
                <a:cubicBezTo>
                  <a:pt x="179" y="124"/>
                  <a:pt x="180" y="125"/>
                  <a:pt x="180" y="125"/>
                </a:cubicBezTo>
                <a:cubicBezTo>
                  <a:pt x="179" y="125"/>
                  <a:pt x="179" y="126"/>
                  <a:pt x="178" y="127"/>
                </a:cubicBezTo>
                <a:cubicBezTo>
                  <a:pt x="178" y="126"/>
                  <a:pt x="178" y="125"/>
                  <a:pt x="177" y="125"/>
                </a:cubicBezTo>
                <a:cubicBezTo>
                  <a:pt x="177" y="127"/>
                  <a:pt x="177" y="126"/>
                  <a:pt x="177" y="128"/>
                </a:cubicBezTo>
                <a:cubicBezTo>
                  <a:pt x="176" y="128"/>
                  <a:pt x="177" y="128"/>
                  <a:pt x="175" y="128"/>
                </a:cubicBezTo>
                <a:cubicBezTo>
                  <a:pt x="175" y="130"/>
                  <a:pt x="174" y="128"/>
                  <a:pt x="173" y="129"/>
                </a:cubicBezTo>
                <a:cubicBezTo>
                  <a:pt x="174" y="130"/>
                  <a:pt x="175" y="129"/>
                  <a:pt x="175" y="131"/>
                </a:cubicBezTo>
                <a:cubicBezTo>
                  <a:pt x="174" y="131"/>
                  <a:pt x="174" y="131"/>
                  <a:pt x="174" y="131"/>
                </a:cubicBezTo>
                <a:cubicBezTo>
                  <a:pt x="174" y="130"/>
                  <a:pt x="171" y="130"/>
                  <a:pt x="171" y="130"/>
                </a:cubicBezTo>
                <a:cubicBezTo>
                  <a:pt x="172" y="132"/>
                  <a:pt x="170" y="132"/>
                  <a:pt x="171" y="134"/>
                </a:cubicBezTo>
                <a:cubicBezTo>
                  <a:pt x="167" y="137"/>
                  <a:pt x="166" y="141"/>
                  <a:pt x="162" y="142"/>
                </a:cubicBezTo>
                <a:cubicBezTo>
                  <a:pt x="163" y="143"/>
                  <a:pt x="161" y="146"/>
                  <a:pt x="160" y="144"/>
                </a:cubicBezTo>
                <a:cubicBezTo>
                  <a:pt x="159" y="145"/>
                  <a:pt x="160" y="145"/>
                  <a:pt x="160" y="146"/>
                </a:cubicBezTo>
                <a:cubicBezTo>
                  <a:pt x="159" y="147"/>
                  <a:pt x="157" y="149"/>
                  <a:pt x="155" y="148"/>
                </a:cubicBezTo>
                <a:cubicBezTo>
                  <a:pt x="156" y="146"/>
                  <a:pt x="157" y="149"/>
                  <a:pt x="156" y="146"/>
                </a:cubicBezTo>
                <a:cubicBezTo>
                  <a:pt x="158" y="146"/>
                  <a:pt x="159" y="144"/>
                  <a:pt x="159" y="143"/>
                </a:cubicBezTo>
                <a:cubicBezTo>
                  <a:pt x="156" y="143"/>
                  <a:pt x="158" y="145"/>
                  <a:pt x="156" y="144"/>
                </a:cubicBezTo>
                <a:cubicBezTo>
                  <a:pt x="156" y="145"/>
                  <a:pt x="156" y="145"/>
                  <a:pt x="156" y="145"/>
                </a:cubicBezTo>
                <a:cubicBezTo>
                  <a:pt x="154" y="148"/>
                  <a:pt x="150" y="149"/>
                  <a:pt x="147" y="149"/>
                </a:cubicBezTo>
                <a:cubicBezTo>
                  <a:pt x="149" y="149"/>
                  <a:pt x="148" y="151"/>
                  <a:pt x="148" y="152"/>
                </a:cubicBezTo>
                <a:cubicBezTo>
                  <a:pt x="152" y="153"/>
                  <a:pt x="150" y="150"/>
                  <a:pt x="153" y="151"/>
                </a:cubicBezTo>
                <a:cubicBezTo>
                  <a:pt x="154" y="150"/>
                  <a:pt x="153" y="147"/>
                  <a:pt x="155" y="149"/>
                </a:cubicBezTo>
                <a:cubicBezTo>
                  <a:pt x="149" y="155"/>
                  <a:pt x="145" y="160"/>
                  <a:pt x="138" y="165"/>
                </a:cubicBezTo>
                <a:cubicBezTo>
                  <a:pt x="139" y="165"/>
                  <a:pt x="141" y="166"/>
                  <a:pt x="141" y="165"/>
                </a:cubicBezTo>
                <a:cubicBezTo>
                  <a:pt x="140" y="165"/>
                  <a:pt x="140" y="165"/>
                  <a:pt x="140" y="164"/>
                </a:cubicBezTo>
                <a:cubicBezTo>
                  <a:pt x="141" y="165"/>
                  <a:pt x="143" y="164"/>
                  <a:pt x="144" y="163"/>
                </a:cubicBezTo>
                <a:cubicBezTo>
                  <a:pt x="144" y="165"/>
                  <a:pt x="145" y="165"/>
                  <a:pt x="145" y="165"/>
                </a:cubicBezTo>
                <a:cubicBezTo>
                  <a:pt x="140" y="168"/>
                  <a:pt x="137" y="166"/>
                  <a:pt x="135" y="169"/>
                </a:cubicBezTo>
                <a:cubicBezTo>
                  <a:pt x="132" y="168"/>
                  <a:pt x="130" y="172"/>
                  <a:pt x="127" y="170"/>
                </a:cubicBezTo>
                <a:cubicBezTo>
                  <a:pt x="127" y="173"/>
                  <a:pt x="126" y="172"/>
                  <a:pt x="125" y="171"/>
                </a:cubicBezTo>
                <a:cubicBezTo>
                  <a:pt x="125" y="172"/>
                  <a:pt x="125" y="172"/>
                  <a:pt x="125" y="172"/>
                </a:cubicBezTo>
                <a:cubicBezTo>
                  <a:pt x="125" y="173"/>
                  <a:pt x="125" y="173"/>
                  <a:pt x="125" y="173"/>
                </a:cubicBezTo>
                <a:cubicBezTo>
                  <a:pt x="125" y="171"/>
                  <a:pt x="126" y="173"/>
                  <a:pt x="127" y="173"/>
                </a:cubicBezTo>
                <a:cubicBezTo>
                  <a:pt x="127" y="172"/>
                  <a:pt x="127" y="171"/>
                  <a:pt x="127" y="171"/>
                </a:cubicBezTo>
                <a:cubicBezTo>
                  <a:pt x="128" y="172"/>
                  <a:pt x="127" y="173"/>
                  <a:pt x="128" y="173"/>
                </a:cubicBezTo>
                <a:cubicBezTo>
                  <a:pt x="128" y="172"/>
                  <a:pt x="128" y="171"/>
                  <a:pt x="128" y="171"/>
                </a:cubicBezTo>
                <a:cubicBezTo>
                  <a:pt x="131" y="172"/>
                  <a:pt x="132" y="172"/>
                  <a:pt x="133" y="170"/>
                </a:cubicBezTo>
                <a:cubicBezTo>
                  <a:pt x="136" y="173"/>
                  <a:pt x="138" y="167"/>
                  <a:pt x="141" y="170"/>
                </a:cubicBezTo>
                <a:cubicBezTo>
                  <a:pt x="141" y="170"/>
                  <a:pt x="138" y="172"/>
                  <a:pt x="139" y="171"/>
                </a:cubicBezTo>
                <a:cubicBezTo>
                  <a:pt x="141" y="171"/>
                  <a:pt x="143" y="172"/>
                  <a:pt x="143" y="171"/>
                </a:cubicBezTo>
                <a:cubicBezTo>
                  <a:pt x="142" y="171"/>
                  <a:pt x="142" y="170"/>
                  <a:pt x="141" y="169"/>
                </a:cubicBezTo>
                <a:cubicBezTo>
                  <a:pt x="145" y="170"/>
                  <a:pt x="144" y="166"/>
                  <a:pt x="147" y="167"/>
                </a:cubicBezTo>
                <a:close/>
                <a:moveTo>
                  <a:pt x="158" y="155"/>
                </a:moveTo>
                <a:cubicBezTo>
                  <a:pt x="158" y="156"/>
                  <a:pt x="157" y="156"/>
                  <a:pt x="157" y="157"/>
                </a:cubicBezTo>
                <a:cubicBezTo>
                  <a:pt x="159" y="157"/>
                  <a:pt x="159" y="154"/>
                  <a:pt x="162" y="153"/>
                </a:cubicBezTo>
                <a:cubicBezTo>
                  <a:pt x="162" y="152"/>
                  <a:pt x="160" y="150"/>
                  <a:pt x="160" y="152"/>
                </a:cubicBezTo>
                <a:cubicBezTo>
                  <a:pt x="161" y="155"/>
                  <a:pt x="156" y="154"/>
                  <a:pt x="155" y="156"/>
                </a:cubicBezTo>
                <a:cubicBezTo>
                  <a:pt x="157" y="156"/>
                  <a:pt x="153" y="158"/>
                  <a:pt x="155" y="158"/>
                </a:cubicBezTo>
                <a:cubicBezTo>
                  <a:pt x="156" y="158"/>
                  <a:pt x="156" y="156"/>
                  <a:pt x="158" y="155"/>
                </a:cubicBezTo>
                <a:close/>
                <a:moveTo>
                  <a:pt x="154" y="164"/>
                </a:moveTo>
                <a:cubicBezTo>
                  <a:pt x="153" y="164"/>
                  <a:pt x="153" y="163"/>
                  <a:pt x="152" y="163"/>
                </a:cubicBezTo>
                <a:cubicBezTo>
                  <a:pt x="151" y="164"/>
                  <a:pt x="147" y="166"/>
                  <a:pt x="148" y="168"/>
                </a:cubicBezTo>
                <a:cubicBezTo>
                  <a:pt x="149" y="167"/>
                  <a:pt x="151" y="166"/>
                  <a:pt x="151" y="168"/>
                </a:cubicBezTo>
                <a:cubicBezTo>
                  <a:pt x="152" y="168"/>
                  <a:pt x="151" y="167"/>
                  <a:pt x="152" y="167"/>
                </a:cubicBezTo>
                <a:cubicBezTo>
                  <a:pt x="152" y="167"/>
                  <a:pt x="152" y="168"/>
                  <a:pt x="153" y="168"/>
                </a:cubicBezTo>
                <a:cubicBezTo>
                  <a:pt x="153" y="167"/>
                  <a:pt x="153" y="166"/>
                  <a:pt x="154" y="164"/>
                </a:cubicBezTo>
                <a:close/>
                <a:moveTo>
                  <a:pt x="157" y="159"/>
                </a:moveTo>
                <a:cubicBezTo>
                  <a:pt x="156" y="159"/>
                  <a:pt x="156" y="159"/>
                  <a:pt x="157" y="159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56" y="158"/>
                  <a:pt x="156" y="157"/>
                  <a:pt x="156" y="158"/>
                </a:cubicBezTo>
                <a:cubicBezTo>
                  <a:pt x="157" y="158"/>
                  <a:pt x="152" y="161"/>
                  <a:pt x="153" y="162"/>
                </a:cubicBezTo>
                <a:cubicBezTo>
                  <a:pt x="153" y="162"/>
                  <a:pt x="153" y="162"/>
                  <a:pt x="154" y="162"/>
                </a:cubicBezTo>
                <a:cubicBezTo>
                  <a:pt x="154" y="161"/>
                  <a:pt x="155" y="161"/>
                  <a:pt x="157" y="159"/>
                </a:cubicBezTo>
                <a:close/>
                <a:moveTo>
                  <a:pt x="159" y="164"/>
                </a:moveTo>
                <a:cubicBezTo>
                  <a:pt x="157" y="164"/>
                  <a:pt x="156" y="163"/>
                  <a:pt x="156" y="164"/>
                </a:cubicBezTo>
                <a:cubicBezTo>
                  <a:pt x="156" y="165"/>
                  <a:pt x="158" y="164"/>
                  <a:pt x="159" y="164"/>
                </a:cubicBezTo>
                <a:close/>
                <a:moveTo>
                  <a:pt x="169" y="162"/>
                </a:moveTo>
                <a:cubicBezTo>
                  <a:pt x="169" y="162"/>
                  <a:pt x="169" y="161"/>
                  <a:pt x="169" y="160"/>
                </a:cubicBezTo>
                <a:cubicBezTo>
                  <a:pt x="169" y="162"/>
                  <a:pt x="167" y="160"/>
                  <a:pt x="167" y="162"/>
                </a:cubicBezTo>
                <a:lnTo>
                  <a:pt x="169" y="162"/>
                </a:lnTo>
                <a:close/>
                <a:moveTo>
                  <a:pt x="181" y="156"/>
                </a:moveTo>
                <a:cubicBezTo>
                  <a:pt x="181" y="155"/>
                  <a:pt x="182" y="155"/>
                  <a:pt x="181" y="154"/>
                </a:cubicBezTo>
                <a:cubicBezTo>
                  <a:pt x="181" y="155"/>
                  <a:pt x="180" y="155"/>
                  <a:pt x="180" y="155"/>
                </a:cubicBezTo>
                <a:cubicBezTo>
                  <a:pt x="180" y="152"/>
                  <a:pt x="183" y="150"/>
                  <a:pt x="186" y="150"/>
                </a:cubicBezTo>
                <a:cubicBezTo>
                  <a:pt x="183" y="148"/>
                  <a:pt x="190" y="146"/>
                  <a:pt x="186" y="142"/>
                </a:cubicBezTo>
                <a:cubicBezTo>
                  <a:pt x="187" y="142"/>
                  <a:pt x="187" y="142"/>
                  <a:pt x="187" y="142"/>
                </a:cubicBezTo>
                <a:cubicBezTo>
                  <a:pt x="187" y="141"/>
                  <a:pt x="187" y="140"/>
                  <a:pt x="186" y="139"/>
                </a:cubicBezTo>
                <a:cubicBezTo>
                  <a:pt x="186" y="140"/>
                  <a:pt x="183" y="140"/>
                  <a:pt x="184" y="140"/>
                </a:cubicBezTo>
                <a:cubicBezTo>
                  <a:pt x="185" y="141"/>
                  <a:pt x="186" y="140"/>
                  <a:pt x="186" y="141"/>
                </a:cubicBezTo>
                <a:cubicBezTo>
                  <a:pt x="185" y="141"/>
                  <a:pt x="185" y="141"/>
                  <a:pt x="184" y="141"/>
                </a:cubicBezTo>
                <a:cubicBezTo>
                  <a:pt x="183" y="142"/>
                  <a:pt x="185" y="143"/>
                  <a:pt x="184" y="143"/>
                </a:cubicBezTo>
                <a:cubicBezTo>
                  <a:pt x="183" y="143"/>
                  <a:pt x="183" y="143"/>
                  <a:pt x="183" y="142"/>
                </a:cubicBezTo>
                <a:cubicBezTo>
                  <a:pt x="182" y="145"/>
                  <a:pt x="180" y="145"/>
                  <a:pt x="179" y="147"/>
                </a:cubicBezTo>
                <a:cubicBezTo>
                  <a:pt x="176" y="147"/>
                  <a:pt x="176" y="146"/>
                  <a:pt x="174" y="146"/>
                </a:cubicBezTo>
                <a:cubicBezTo>
                  <a:pt x="175" y="144"/>
                  <a:pt x="176" y="142"/>
                  <a:pt x="177" y="141"/>
                </a:cubicBezTo>
                <a:cubicBezTo>
                  <a:pt x="178" y="142"/>
                  <a:pt x="179" y="141"/>
                  <a:pt x="180" y="142"/>
                </a:cubicBezTo>
                <a:cubicBezTo>
                  <a:pt x="181" y="140"/>
                  <a:pt x="178" y="142"/>
                  <a:pt x="178" y="141"/>
                </a:cubicBezTo>
                <a:cubicBezTo>
                  <a:pt x="178" y="140"/>
                  <a:pt x="179" y="139"/>
                  <a:pt x="180" y="139"/>
                </a:cubicBezTo>
                <a:cubicBezTo>
                  <a:pt x="179" y="141"/>
                  <a:pt x="181" y="140"/>
                  <a:pt x="182" y="140"/>
                </a:cubicBezTo>
                <a:cubicBezTo>
                  <a:pt x="180" y="140"/>
                  <a:pt x="182" y="138"/>
                  <a:pt x="181" y="138"/>
                </a:cubicBezTo>
                <a:cubicBezTo>
                  <a:pt x="180" y="138"/>
                  <a:pt x="181" y="139"/>
                  <a:pt x="180" y="139"/>
                </a:cubicBezTo>
                <a:cubicBezTo>
                  <a:pt x="180" y="138"/>
                  <a:pt x="181" y="138"/>
                  <a:pt x="182" y="137"/>
                </a:cubicBezTo>
                <a:cubicBezTo>
                  <a:pt x="182" y="138"/>
                  <a:pt x="181" y="139"/>
                  <a:pt x="182" y="139"/>
                </a:cubicBezTo>
                <a:cubicBezTo>
                  <a:pt x="183" y="136"/>
                  <a:pt x="183" y="138"/>
                  <a:pt x="182" y="137"/>
                </a:cubicBezTo>
                <a:cubicBezTo>
                  <a:pt x="182" y="137"/>
                  <a:pt x="182" y="136"/>
                  <a:pt x="182" y="136"/>
                </a:cubicBezTo>
                <a:cubicBezTo>
                  <a:pt x="184" y="136"/>
                  <a:pt x="185" y="138"/>
                  <a:pt x="185" y="139"/>
                </a:cubicBezTo>
                <a:cubicBezTo>
                  <a:pt x="185" y="137"/>
                  <a:pt x="184" y="137"/>
                  <a:pt x="184" y="136"/>
                </a:cubicBezTo>
                <a:cubicBezTo>
                  <a:pt x="185" y="136"/>
                  <a:pt x="187" y="135"/>
                  <a:pt x="187" y="137"/>
                </a:cubicBezTo>
                <a:cubicBezTo>
                  <a:pt x="186" y="137"/>
                  <a:pt x="185" y="137"/>
                  <a:pt x="186" y="137"/>
                </a:cubicBezTo>
                <a:cubicBezTo>
                  <a:pt x="187" y="137"/>
                  <a:pt x="187" y="136"/>
                  <a:pt x="188" y="136"/>
                </a:cubicBezTo>
                <a:cubicBezTo>
                  <a:pt x="188" y="135"/>
                  <a:pt x="187" y="136"/>
                  <a:pt x="187" y="135"/>
                </a:cubicBezTo>
                <a:cubicBezTo>
                  <a:pt x="188" y="134"/>
                  <a:pt x="188" y="135"/>
                  <a:pt x="189" y="135"/>
                </a:cubicBezTo>
                <a:cubicBezTo>
                  <a:pt x="188" y="134"/>
                  <a:pt x="191" y="134"/>
                  <a:pt x="190" y="133"/>
                </a:cubicBezTo>
                <a:cubicBezTo>
                  <a:pt x="189" y="134"/>
                  <a:pt x="189" y="134"/>
                  <a:pt x="188" y="134"/>
                </a:cubicBezTo>
                <a:cubicBezTo>
                  <a:pt x="188" y="133"/>
                  <a:pt x="185" y="131"/>
                  <a:pt x="187" y="133"/>
                </a:cubicBezTo>
                <a:cubicBezTo>
                  <a:pt x="186" y="133"/>
                  <a:pt x="185" y="135"/>
                  <a:pt x="185" y="133"/>
                </a:cubicBezTo>
                <a:cubicBezTo>
                  <a:pt x="186" y="133"/>
                  <a:pt x="185" y="131"/>
                  <a:pt x="188" y="132"/>
                </a:cubicBezTo>
                <a:cubicBezTo>
                  <a:pt x="188" y="133"/>
                  <a:pt x="188" y="133"/>
                  <a:pt x="189" y="134"/>
                </a:cubicBezTo>
                <a:cubicBezTo>
                  <a:pt x="189" y="132"/>
                  <a:pt x="194" y="131"/>
                  <a:pt x="190" y="129"/>
                </a:cubicBezTo>
                <a:cubicBezTo>
                  <a:pt x="191" y="129"/>
                  <a:pt x="192" y="130"/>
                  <a:pt x="193" y="129"/>
                </a:cubicBezTo>
                <a:cubicBezTo>
                  <a:pt x="190" y="129"/>
                  <a:pt x="196" y="128"/>
                  <a:pt x="193" y="127"/>
                </a:cubicBezTo>
                <a:cubicBezTo>
                  <a:pt x="195" y="128"/>
                  <a:pt x="194" y="125"/>
                  <a:pt x="196" y="126"/>
                </a:cubicBezTo>
                <a:cubicBezTo>
                  <a:pt x="197" y="123"/>
                  <a:pt x="193" y="125"/>
                  <a:pt x="193" y="123"/>
                </a:cubicBezTo>
                <a:cubicBezTo>
                  <a:pt x="195" y="124"/>
                  <a:pt x="194" y="122"/>
                  <a:pt x="195" y="122"/>
                </a:cubicBezTo>
                <a:cubicBezTo>
                  <a:pt x="195" y="122"/>
                  <a:pt x="195" y="122"/>
                  <a:pt x="196" y="122"/>
                </a:cubicBezTo>
                <a:cubicBezTo>
                  <a:pt x="193" y="122"/>
                  <a:pt x="196" y="126"/>
                  <a:pt x="197" y="124"/>
                </a:cubicBezTo>
                <a:cubicBezTo>
                  <a:pt x="195" y="123"/>
                  <a:pt x="196" y="121"/>
                  <a:pt x="196" y="120"/>
                </a:cubicBezTo>
                <a:cubicBezTo>
                  <a:pt x="197" y="120"/>
                  <a:pt x="197" y="121"/>
                  <a:pt x="197" y="120"/>
                </a:cubicBezTo>
                <a:cubicBezTo>
                  <a:pt x="196" y="119"/>
                  <a:pt x="200" y="117"/>
                  <a:pt x="200" y="115"/>
                </a:cubicBezTo>
                <a:cubicBezTo>
                  <a:pt x="201" y="115"/>
                  <a:pt x="201" y="114"/>
                  <a:pt x="202" y="114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1" y="115"/>
                  <a:pt x="201" y="115"/>
                  <a:pt x="201" y="117"/>
                </a:cubicBezTo>
                <a:cubicBezTo>
                  <a:pt x="203" y="117"/>
                  <a:pt x="202" y="113"/>
                  <a:pt x="202" y="113"/>
                </a:cubicBezTo>
                <a:cubicBezTo>
                  <a:pt x="203" y="113"/>
                  <a:pt x="202" y="115"/>
                  <a:pt x="203" y="115"/>
                </a:cubicBezTo>
                <a:cubicBezTo>
                  <a:pt x="204" y="114"/>
                  <a:pt x="202" y="114"/>
                  <a:pt x="203" y="112"/>
                </a:cubicBezTo>
                <a:cubicBezTo>
                  <a:pt x="203" y="113"/>
                  <a:pt x="204" y="113"/>
                  <a:pt x="205" y="112"/>
                </a:cubicBezTo>
                <a:cubicBezTo>
                  <a:pt x="203" y="111"/>
                  <a:pt x="206" y="110"/>
                  <a:pt x="207" y="110"/>
                </a:cubicBezTo>
                <a:cubicBezTo>
                  <a:pt x="206" y="110"/>
                  <a:pt x="206" y="109"/>
                  <a:pt x="205" y="109"/>
                </a:cubicBezTo>
                <a:cubicBezTo>
                  <a:pt x="207" y="110"/>
                  <a:pt x="206" y="108"/>
                  <a:pt x="209" y="108"/>
                </a:cubicBezTo>
                <a:cubicBezTo>
                  <a:pt x="208" y="105"/>
                  <a:pt x="209" y="107"/>
                  <a:pt x="211" y="106"/>
                </a:cubicBezTo>
                <a:cubicBezTo>
                  <a:pt x="210" y="106"/>
                  <a:pt x="210" y="106"/>
                  <a:pt x="210" y="105"/>
                </a:cubicBezTo>
                <a:cubicBezTo>
                  <a:pt x="212" y="105"/>
                  <a:pt x="212" y="104"/>
                  <a:pt x="212" y="103"/>
                </a:cubicBezTo>
                <a:cubicBezTo>
                  <a:pt x="212" y="104"/>
                  <a:pt x="214" y="103"/>
                  <a:pt x="212" y="102"/>
                </a:cubicBezTo>
                <a:cubicBezTo>
                  <a:pt x="215" y="102"/>
                  <a:pt x="215" y="97"/>
                  <a:pt x="219" y="96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22" y="94"/>
                  <a:pt x="222" y="90"/>
                  <a:pt x="225" y="89"/>
                </a:cubicBezTo>
                <a:cubicBezTo>
                  <a:pt x="225" y="88"/>
                  <a:pt x="225" y="88"/>
                  <a:pt x="224" y="87"/>
                </a:cubicBezTo>
                <a:cubicBezTo>
                  <a:pt x="225" y="86"/>
                  <a:pt x="227" y="86"/>
                  <a:pt x="228" y="85"/>
                </a:cubicBezTo>
                <a:cubicBezTo>
                  <a:pt x="226" y="86"/>
                  <a:pt x="227" y="85"/>
                  <a:pt x="226" y="84"/>
                </a:cubicBezTo>
                <a:cubicBezTo>
                  <a:pt x="225" y="86"/>
                  <a:pt x="223" y="89"/>
                  <a:pt x="221" y="88"/>
                </a:cubicBezTo>
                <a:cubicBezTo>
                  <a:pt x="222" y="91"/>
                  <a:pt x="220" y="88"/>
                  <a:pt x="221" y="91"/>
                </a:cubicBezTo>
                <a:cubicBezTo>
                  <a:pt x="218" y="92"/>
                  <a:pt x="216" y="96"/>
                  <a:pt x="213" y="97"/>
                </a:cubicBezTo>
                <a:cubicBezTo>
                  <a:pt x="213" y="97"/>
                  <a:pt x="214" y="97"/>
                  <a:pt x="214" y="98"/>
                </a:cubicBezTo>
                <a:cubicBezTo>
                  <a:pt x="210" y="100"/>
                  <a:pt x="207" y="106"/>
                  <a:pt x="203" y="107"/>
                </a:cubicBezTo>
                <a:cubicBezTo>
                  <a:pt x="202" y="111"/>
                  <a:pt x="195" y="115"/>
                  <a:pt x="192" y="120"/>
                </a:cubicBezTo>
                <a:cubicBezTo>
                  <a:pt x="193" y="119"/>
                  <a:pt x="191" y="119"/>
                  <a:pt x="191" y="120"/>
                </a:cubicBezTo>
                <a:cubicBezTo>
                  <a:pt x="192" y="121"/>
                  <a:pt x="188" y="124"/>
                  <a:pt x="187" y="126"/>
                </a:cubicBezTo>
                <a:cubicBezTo>
                  <a:pt x="187" y="126"/>
                  <a:pt x="185" y="125"/>
                  <a:pt x="185" y="126"/>
                </a:cubicBezTo>
                <a:cubicBezTo>
                  <a:pt x="186" y="126"/>
                  <a:pt x="186" y="127"/>
                  <a:pt x="186" y="127"/>
                </a:cubicBezTo>
                <a:cubicBezTo>
                  <a:pt x="185" y="129"/>
                  <a:pt x="184" y="127"/>
                  <a:pt x="185" y="129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5" y="128"/>
                  <a:pt x="181" y="130"/>
                  <a:pt x="182" y="131"/>
                </a:cubicBezTo>
                <a:cubicBezTo>
                  <a:pt x="179" y="132"/>
                  <a:pt x="179" y="137"/>
                  <a:pt x="176" y="136"/>
                </a:cubicBezTo>
                <a:cubicBezTo>
                  <a:pt x="176" y="138"/>
                  <a:pt x="174" y="140"/>
                  <a:pt x="172" y="140"/>
                </a:cubicBezTo>
                <a:cubicBezTo>
                  <a:pt x="170" y="146"/>
                  <a:pt x="160" y="152"/>
                  <a:pt x="157" y="161"/>
                </a:cubicBezTo>
                <a:cubicBezTo>
                  <a:pt x="158" y="161"/>
                  <a:pt x="158" y="162"/>
                  <a:pt x="159" y="162"/>
                </a:cubicBezTo>
                <a:cubicBezTo>
                  <a:pt x="159" y="161"/>
                  <a:pt x="158" y="160"/>
                  <a:pt x="159" y="160"/>
                </a:cubicBezTo>
                <a:cubicBezTo>
                  <a:pt x="160" y="160"/>
                  <a:pt x="160" y="160"/>
                  <a:pt x="161" y="160"/>
                </a:cubicBezTo>
                <a:cubicBezTo>
                  <a:pt x="161" y="161"/>
                  <a:pt x="162" y="161"/>
                  <a:pt x="162" y="162"/>
                </a:cubicBezTo>
                <a:cubicBezTo>
                  <a:pt x="161" y="159"/>
                  <a:pt x="162" y="160"/>
                  <a:pt x="161" y="158"/>
                </a:cubicBezTo>
                <a:cubicBezTo>
                  <a:pt x="162" y="158"/>
                  <a:pt x="163" y="160"/>
                  <a:pt x="164" y="158"/>
                </a:cubicBezTo>
                <a:cubicBezTo>
                  <a:pt x="163" y="158"/>
                  <a:pt x="163" y="158"/>
                  <a:pt x="163" y="157"/>
                </a:cubicBezTo>
                <a:cubicBezTo>
                  <a:pt x="166" y="158"/>
                  <a:pt x="166" y="153"/>
                  <a:pt x="168" y="155"/>
                </a:cubicBezTo>
                <a:cubicBezTo>
                  <a:pt x="168" y="155"/>
                  <a:pt x="167" y="155"/>
                  <a:pt x="167" y="155"/>
                </a:cubicBezTo>
                <a:cubicBezTo>
                  <a:pt x="169" y="155"/>
                  <a:pt x="169" y="155"/>
                  <a:pt x="169" y="155"/>
                </a:cubicBezTo>
                <a:cubicBezTo>
                  <a:pt x="169" y="153"/>
                  <a:pt x="167" y="154"/>
                  <a:pt x="167" y="152"/>
                </a:cubicBezTo>
                <a:cubicBezTo>
                  <a:pt x="169" y="152"/>
                  <a:pt x="168" y="149"/>
                  <a:pt x="170" y="149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8" y="150"/>
                  <a:pt x="168" y="152"/>
                  <a:pt x="167" y="153"/>
                </a:cubicBezTo>
                <a:cubicBezTo>
                  <a:pt x="168" y="153"/>
                  <a:pt x="168" y="152"/>
                  <a:pt x="169" y="152"/>
                </a:cubicBezTo>
                <a:cubicBezTo>
                  <a:pt x="169" y="153"/>
                  <a:pt x="170" y="153"/>
                  <a:pt x="170" y="152"/>
                </a:cubicBezTo>
                <a:cubicBezTo>
                  <a:pt x="169" y="152"/>
                  <a:pt x="169" y="152"/>
                  <a:pt x="169" y="151"/>
                </a:cubicBezTo>
                <a:cubicBezTo>
                  <a:pt x="169" y="151"/>
                  <a:pt x="170" y="151"/>
                  <a:pt x="170" y="150"/>
                </a:cubicBezTo>
                <a:cubicBezTo>
                  <a:pt x="171" y="151"/>
                  <a:pt x="170" y="149"/>
                  <a:pt x="171" y="149"/>
                </a:cubicBezTo>
                <a:cubicBezTo>
                  <a:pt x="171" y="150"/>
                  <a:pt x="171" y="151"/>
                  <a:pt x="172" y="150"/>
                </a:cubicBezTo>
                <a:cubicBezTo>
                  <a:pt x="172" y="149"/>
                  <a:pt x="173" y="149"/>
                  <a:pt x="172" y="149"/>
                </a:cubicBezTo>
                <a:cubicBezTo>
                  <a:pt x="172" y="150"/>
                  <a:pt x="171" y="149"/>
                  <a:pt x="171" y="148"/>
                </a:cubicBezTo>
                <a:cubicBezTo>
                  <a:pt x="172" y="148"/>
                  <a:pt x="173" y="147"/>
                  <a:pt x="174" y="146"/>
                </a:cubicBezTo>
                <a:cubicBezTo>
                  <a:pt x="175" y="148"/>
                  <a:pt x="173" y="146"/>
                  <a:pt x="174" y="148"/>
                </a:cubicBezTo>
                <a:cubicBezTo>
                  <a:pt x="174" y="147"/>
                  <a:pt x="176" y="148"/>
                  <a:pt x="175" y="147"/>
                </a:cubicBezTo>
                <a:cubicBezTo>
                  <a:pt x="176" y="148"/>
                  <a:pt x="177" y="146"/>
                  <a:pt x="177" y="147"/>
                </a:cubicBezTo>
                <a:cubicBezTo>
                  <a:pt x="175" y="151"/>
                  <a:pt x="174" y="149"/>
                  <a:pt x="173" y="152"/>
                </a:cubicBezTo>
                <a:cubicBezTo>
                  <a:pt x="170" y="153"/>
                  <a:pt x="168" y="157"/>
                  <a:pt x="165" y="159"/>
                </a:cubicBezTo>
                <a:cubicBezTo>
                  <a:pt x="167" y="160"/>
                  <a:pt x="169" y="157"/>
                  <a:pt x="170" y="156"/>
                </a:cubicBezTo>
                <a:cubicBezTo>
                  <a:pt x="170" y="158"/>
                  <a:pt x="168" y="159"/>
                  <a:pt x="169" y="160"/>
                </a:cubicBezTo>
                <a:cubicBezTo>
                  <a:pt x="170" y="158"/>
                  <a:pt x="173" y="158"/>
                  <a:pt x="174" y="157"/>
                </a:cubicBezTo>
                <a:cubicBezTo>
                  <a:pt x="177" y="159"/>
                  <a:pt x="178" y="156"/>
                  <a:pt x="181" y="156"/>
                </a:cubicBezTo>
                <a:close/>
                <a:moveTo>
                  <a:pt x="178" y="142"/>
                </a:moveTo>
                <a:cubicBezTo>
                  <a:pt x="177" y="142"/>
                  <a:pt x="177" y="142"/>
                  <a:pt x="176" y="143"/>
                </a:cubicBezTo>
                <a:cubicBezTo>
                  <a:pt x="177" y="143"/>
                  <a:pt x="177" y="144"/>
                  <a:pt x="178" y="144"/>
                </a:cubicBezTo>
                <a:cubicBezTo>
                  <a:pt x="179" y="144"/>
                  <a:pt x="179" y="143"/>
                  <a:pt x="178" y="142"/>
                </a:cubicBezTo>
                <a:close/>
                <a:moveTo>
                  <a:pt x="187" y="150"/>
                </a:moveTo>
                <a:cubicBezTo>
                  <a:pt x="188" y="150"/>
                  <a:pt x="188" y="150"/>
                  <a:pt x="188" y="149"/>
                </a:cubicBezTo>
                <a:cubicBezTo>
                  <a:pt x="188" y="151"/>
                  <a:pt x="191" y="152"/>
                  <a:pt x="189" y="151"/>
                </a:cubicBezTo>
                <a:cubicBezTo>
                  <a:pt x="189" y="151"/>
                  <a:pt x="189" y="150"/>
                  <a:pt x="189" y="150"/>
                </a:cubicBezTo>
                <a:cubicBezTo>
                  <a:pt x="191" y="150"/>
                  <a:pt x="191" y="149"/>
                  <a:pt x="192" y="149"/>
                </a:cubicBezTo>
                <a:cubicBezTo>
                  <a:pt x="191" y="148"/>
                  <a:pt x="191" y="148"/>
                  <a:pt x="190" y="148"/>
                </a:cubicBezTo>
                <a:cubicBezTo>
                  <a:pt x="192" y="147"/>
                  <a:pt x="192" y="149"/>
                  <a:pt x="193" y="149"/>
                </a:cubicBezTo>
                <a:cubicBezTo>
                  <a:pt x="192" y="148"/>
                  <a:pt x="194" y="148"/>
                  <a:pt x="194" y="147"/>
                </a:cubicBezTo>
                <a:cubicBezTo>
                  <a:pt x="188" y="147"/>
                  <a:pt x="188" y="147"/>
                  <a:pt x="188" y="147"/>
                </a:cubicBezTo>
                <a:cubicBezTo>
                  <a:pt x="188" y="147"/>
                  <a:pt x="188" y="146"/>
                  <a:pt x="188" y="146"/>
                </a:cubicBezTo>
                <a:cubicBezTo>
                  <a:pt x="188" y="147"/>
                  <a:pt x="188" y="148"/>
                  <a:pt x="188" y="149"/>
                </a:cubicBezTo>
                <a:cubicBezTo>
                  <a:pt x="187" y="148"/>
                  <a:pt x="187" y="149"/>
                  <a:pt x="186" y="149"/>
                </a:cubicBezTo>
                <a:cubicBezTo>
                  <a:pt x="186" y="151"/>
                  <a:pt x="181" y="154"/>
                  <a:pt x="180" y="158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1" y="158"/>
                  <a:pt x="182" y="159"/>
                  <a:pt x="182" y="158"/>
                </a:cubicBezTo>
                <a:cubicBezTo>
                  <a:pt x="181" y="156"/>
                  <a:pt x="185" y="157"/>
                  <a:pt x="186" y="156"/>
                </a:cubicBezTo>
                <a:cubicBezTo>
                  <a:pt x="185" y="156"/>
                  <a:pt x="184" y="156"/>
                  <a:pt x="184" y="155"/>
                </a:cubicBezTo>
                <a:cubicBezTo>
                  <a:pt x="185" y="154"/>
                  <a:pt x="185" y="154"/>
                  <a:pt x="186" y="153"/>
                </a:cubicBezTo>
                <a:cubicBezTo>
                  <a:pt x="185" y="152"/>
                  <a:pt x="188" y="151"/>
                  <a:pt x="187" y="150"/>
                </a:cubicBezTo>
                <a:close/>
                <a:moveTo>
                  <a:pt x="189" y="154"/>
                </a:moveTo>
                <a:cubicBezTo>
                  <a:pt x="189" y="154"/>
                  <a:pt x="190" y="152"/>
                  <a:pt x="189" y="152"/>
                </a:cubicBezTo>
                <a:cubicBezTo>
                  <a:pt x="188" y="153"/>
                  <a:pt x="188" y="152"/>
                  <a:pt x="188" y="151"/>
                </a:cubicBezTo>
                <a:cubicBezTo>
                  <a:pt x="188" y="152"/>
                  <a:pt x="187" y="152"/>
                  <a:pt x="187" y="153"/>
                </a:cubicBezTo>
                <a:cubicBezTo>
                  <a:pt x="188" y="153"/>
                  <a:pt x="188" y="154"/>
                  <a:pt x="189" y="154"/>
                </a:cubicBezTo>
                <a:close/>
                <a:moveTo>
                  <a:pt x="192" y="156"/>
                </a:moveTo>
                <a:cubicBezTo>
                  <a:pt x="190" y="153"/>
                  <a:pt x="194" y="151"/>
                  <a:pt x="195" y="150"/>
                </a:cubicBezTo>
                <a:cubicBezTo>
                  <a:pt x="193" y="151"/>
                  <a:pt x="195" y="148"/>
                  <a:pt x="194" y="148"/>
                </a:cubicBezTo>
                <a:cubicBezTo>
                  <a:pt x="194" y="150"/>
                  <a:pt x="191" y="150"/>
                  <a:pt x="191" y="150"/>
                </a:cubicBezTo>
                <a:cubicBezTo>
                  <a:pt x="193" y="152"/>
                  <a:pt x="190" y="154"/>
                  <a:pt x="189" y="156"/>
                </a:cubicBezTo>
                <a:cubicBezTo>
                  <a:pt x="190" y="156"/>
                  <a:pt x="191" y="157"/>
                  <a:pt x="192" y="156"/>
                </a:cubicBezTo>
                <a:close/>
                <a:moveTo>
                  <a:pt x="218" y="145"/>
                </a:moveTo>
                <a:cubicBezTo>
                  <a:pt x="221" y="143"/>
                  <a:pt x="220" y="144"/>
                  <a:pt x="223" y="145"/>
                </a:cubicBezTo>
                <a:cubicBezTo>
                  <a:pt x="224" y="144"/>
                  <a:pt x="226" y="144"/>
                  <a:pt x="226" y="141"/>
                </a:cubicBezTo>
                <a:cubicBezTo>
                  <a:pt x="224" y="141"/>
                  <a:pt x="223" y="143"/>
                  <a:pt x="224" y="143"/>
                </a:cubicBezTo>
                <a:cubicBezTo>
                  <a:pt x="222" y="145"/>
                  <a:pt x="221" y="145"/>
                  <a:pt x="220" y="142"/>
                </a:cubicBezTo>
                <a:cubicBezTo>
                  <a:pt x="223" y="141"/>
                  <a:pt x="223" y="141"/>
                  <a:pt x="224" y="138"/>
                </a:cubicBezTo>
                <a:cubicBezTo>
                  <a:pt x="226" y="138"/>
                  <a:pt x="227" y="135"/>
                  <a:pt x="228" y="134"/>
                </a:cubicBezTo>
                <a:cubicBezTo>
                  <a:pt x="228" y="134"/>
                  <a:pt x="227" y="135"/>
                  <a:pt x="227" y="134"/>
                </a:cubicBezTo>
                <a:cubicBezTo>
                  <a:pt x="229" y="133"/>
                  <a:pt x="231" y="129"/>
                  <a:pt x="231" y="131"/>
                </a:cubicBezTo>
                <a:cubicBezTo>
                  <a:pt x="232" y="131"/>
                  <a:pt x="231" y="130"/>
                  <a:pt x="231" y="129"/>
                </a:cubicBezTo>
                <a:cubicBezTo>
                  <a:pt x="232" y="129"/>
                  <a:pt x="232" y="128"/>
                  <a:pt x="233" y="129"/>
                </a:cubicBezTo>
                <a:cubicBezTo>
                  <a:pt x="236" y="125"/>
                  <a:pt x="241" y="119"/>
                  <a:pt x="244" y="117"/>
                </a:cubicBezTo>
                <a:cubicBezTo>
                  <a:pt x="245" y="116"/>
                  <a:pt x="248" y="111"/>
                  <a:pt x="250" y="111"/>
                </a:cubicBezTo>
                <a:cubicBezTo>
                  <a:pt x="249" y="110"/>
                  <a:pt x="251" y="108"/>
                  <a:pt x="252" y="107"/>
                </a:cubicBezTo>
                <a:cubicBezTo>
                  <a:pt x="253" y="105"/>
                  <a:pt x="258" y="100"/>
                  <a:pt x="260" y="99"/>
                </a:cubicBezTo>
                <a:cubicBezTo>
                  <a:pt x="259" y="97"/>
                  <a:pt x="262" y="96"/>
                  <a:pt x="264" y="95"/>
                </a:cubicBezTo>
                <a:cubicBezTo>
                  <a:pt x="263" y="95"/>
                  <a:pt x="263" y="94"/>
                  <a:pt x="263" y="94"/>
                </a:cubicBezTo>
                <a:cubicBezTo>
                  <a:pt x="260" y="95"/>
                  <a:pt x="259" y="100"/>
                  <a:pt x="255" y="100"/>
                </a:cubicBezTo>
                <a:cubicBezTo>
                  <a:pt x="256" y="100"/>
                  <a:pt x="256" y="101"/>
                  <a:pt x="256" y="102"/>
                </a:cubicBezTo>
                <a:cubicBezTo>
                  <a:pt x="252" y="103"/>
                  <a:pt x="248" y="111"/>
                  <a:pt x="244" y="112"/>
                </a:cubicBezTo>
                <a:cubicBezTo>
                  <a:pt x="245" y="113"/>
                  <a:pt x="241" y="118"/>
                  <a:pt x="239" y="118"/>
                </a:cubicBezTo>
                <a:cubicBezTo>
                  <a:pt x="239" y="119"/>
                  <a:pt x="237" y="118"/>
                  <a:pt x="237" y="119"/>
                </a:cubicBezTo>
                <a:cubicBezTo>
                  <a:pt x="238" y="119"/>
                  <a:pt x="238" y="120"/>
                  <a:pt x="238" y="121"/>
                </a:cubicBezTo>
                <a:cubicBezTo>
                  <a:pt x="237" y="121"/>
                  <a:pt x="237" y="120"/>
                  <a:pt x="236" y="121"/>
                </a:cubicBezTo>
                <a:cubicBezTo>
                  <a:pt x="236" y="121"/>
                  <a:pt x="236" y="122"/>
                  <a:pt x="236" y="122"/>
                </a:cubicBezTo>
                <a:cubicBezTo>
                  <a:pt x="226" y="130"/>
                  <a:pt x="221" y="140"/>
                  <a:pt x="211" y="147"/>
                </a:cubicBezTo>
                <a:cubicBezTo>
                  <a:pt x="210" y="148"/>
                  <a:pt x="211" y="149"/>
                  <a:pt x="210" y="148"/>
                </a:cubicBezTo>
                <a:cubicBezTo>
                  <a:pt x="209" y="151"/>
                  <a:pt x="207" y="152"/>
                  <a:pt x="205" y="154"/>
                </a:cubicBezTo>
                <a:cubicBezTo>
                  <a:pt x="205" y="153"/>
                  <a:pt x="204" y="153"/>
                  <a:pt x="204" y="153"/>
                </a:cubicBezTo>
                <a:cubicBezTo>
                  <a:pt x="205" y="151"/>
                  <a:pt x="205" y="151"/>
                  <a:pt x="204" y="151"/>
                </a:cubicBezTo>
                <a:cubicBezTo>
                  <a:pt x="208" y="149"/>
                  <a:pt x="206" y="149"/>
                  <a:pt x="209" y="143"/>
                </a:cubicBezTo>
                <a:cubicBezTo>
                  <a:pt x="207" y="144"/>
                  <a:pt x="207" y="145"/>
                  <a:pt x="205" y="145"/>
                </a:cubicBezTo>
                <a:cubicBezTo>
                  <a:pt x="205" y="143"/>
                  <a:pt x="204" y="144"/>
                  <a:pt x="204" y="142"/>
                </a:cubicBezTo>
                <a:cubicBezTo>
                  <a:pt x="205" y="142"/>
                  <a:pt x="204" y="139"/>
                  <a:pt x="207" y="139"/>
                </a:cubicBezTo>
                <a:cubicBezTo>
                  <a:pt x="207" y="138"/>
                  <a:pt x="207" y="137"/>
                  <a:pt x="209" y="138"/>
                </a:cubicBezTo>
                <a:cubicBezTo>
                  <a:pt x="209" y="137"/>
                  <a:pt x="208" y="136"/>
                  <a:pt x="208" y="136"/>
                </a:cubicBezTo>
                <a:cubicBezTo>
                  <a:pt x="212" y="134"/>
                  <a:pt x="212" y="129"/>
                  <a:pt x="215" y="128"/>
                </a:cubicBezTo>
                <a:cubicBezTo>
                  <a:pt x="215" y="129"/>
                  <a:pt x="215" y="129"/>
                  <a:pt x="215" y="129"/>
                </a:cubicBezTo>
                <a:cubicBezTo>
                  <a:pt x="215" y="131"/>
                  <a:pt x="214" y="131"/>
                  <a:pt x="213" y="131"/>
                </a:cubicBezTo>
                <a:cubicBezTo>
                  <a:pt x="213" y="134"/>
                  <a:pt x="209" y="138"/>
                  <a:pt x="207" y="140"/>
                </a:cubicBezTo>
                <a:cubicBezTo>
                  <a:pt x="207" y="140"/>
                  <a:pt x="206" y="140"/>
                  <a:pt x="206" y="140"/>
                </a:cubicBezTo>
                <a:cubicBezTo>
                  <a:pt x="206" y="141"/>
                  <a:pt x="206" y="141"/>
                  <a:pt x="206" y="141"/>
                </a:cubicBezTo>
                <a:cubicBezTo>
                  <a:pt x="210" y="142"/>
                  <a:pt x="212" y="136"/>
                  <a:pt x="213" y="139"/>
                </a:cubicBezTo>
                <a:cubicBezTo>
                  <a:pt x="213" y="138"/>
                  <a:pt x="214" y="138"/>
                  <a:pt x="214" y="137"/>
                </a:cubicBezTo>
                <a:cubicBezTo>
                  <a:pt x="213" y="137"/>
                  <a:pt x="212" y="137"/>
                  <a:pt x="212" y="137"/>
                </a:cubicBezTo>
                <a:cubicBezTo>
                  <a:pt x="213" y="136"/>
                  <a:pt x="214" y="137"/>
                  <a:pt x="215" y="136"/>
                </a:cubicBezTo>
                <a:cubicBezTo>
                  <a:pt x="215" y="136"/>
                  <a:pt x="214" y="135"/>
                  <a:pt x="214" y="135"/>
                </a:cubicBezTo>
                <a:cubicBezTo>
                  <a:pt x="216" y="135"/>
                  <a:pt x="216" y="130"/>
                  <a:pt x="218" y="131"/>
                </a:cubicBezTo>
                <a:cubicBezTo>
                  <a:pt x="218" y="132"/>
                  <a:pt x="217" y="133"/>
                  <a:pt x="216" y="133"/>
                </a:cubicBezTo>
                <a:cubicBezTo>
                  <a:pt x="217" y="135"/>
                  <a:pt x="215" y="135"/>
                  <a:pt x="215" y="135"/>
                </a:cubicBezTo>
                <a:cubicBezTo>
                  <a:pt x="216" y="136"/>
                  <a:pt x="216" y="138"/>
                  <a:pt x="218" y="138"/>
                </a:cubicBezTo>
                <a:cubicBezTo>
                  <a:pt x="218" y="137"/>
                  <a:pt x="220" y="136"/>
                  <a:pt x="219" y="135"/>
                </a:cubicBezTo>
                <a:cubicBezTo>
                  <a:pt x="219" y="137"/>
                  <a:pt x="217" y="136"/>
                  <a:pt x="217" y="137"/>
                </a:cubicBezTo>
                <a:cubicBezTo>
                  <a:pt x="217" y="135"/>
                  <a:pt x="218" y="134"/>
                  <a:pt x="219" y="133"/>
                </a:cubicBezTo>
                <a:cubicBezTo>
                  <a:pt x="219" y="135"/>
                  <a:pt x="220" y="133"/>
                  <a:pt x="221" y="134"/>
                </a:cubicBezTo>
                <a:cubicBezTo>
                  <a:pt x="222" y="132"/>
                  <a:pt x="221" y="132"/>
                  <a:pt x="223" y="131"/>
                </a:cubicBezTo>
                <a:cubicBezTo>
                  <a:pt x="222" y="131"/>
                  <a:pt x="221" y="131"/>
                  <a:pt x="221" y="130"/>
                </a:cubicBezTo>
                <a:cubicBezTo>
                  <a:pt x="222" y="129"/>
                  <a:pt x="223" y="129"/>
                  <a:pt x="224" y="130"/>
                </a:cubicBezTo>
                <a:cubicBezTo>
                  <a:pt x="224" y="129"/>
                  <a:pt x="222" y="128"/>
                  <a:pt x="223" y="128"/>
                </a:cubicBezTo>
                <a:cubicBezTo>
                  <a:pt x="225" y="127"/>
                  <a:pt x="223" y="130"/>
                  <a:pt x="225" y="130"/>
                </a:cubicBezTo>
                <a:cubicBezTo>
                  <a:pt x="225" y="128"/>
                  <a:pt x="224" y="126"/>
                  <a:pt x="225" y="126"/>
                </a:cubicBezTo>
                <a:cubicBezTo>
                  <a:pt x="225" y="126"/>
                  <a:pt x="224" y="128"/>
                  <a:pt x="225" y="128"/>
                </a:cubicBezTo>
                <a:cubicBezTo>
                  <a:pt x="227" y="124"/>
                  <a:pt x="228" y="123"/>
                  <a:pt x="232" y="120"/>
                </a:cubicBezTo>
                <a:cubicBezTo>
                  <a:pt x="231" y="118"/>
                  <a:pt x="232" y="118"/>
                  <a:pt x="232" y="117"/>
                </a:cubicBezTo>
                <a:cubicBezTo>
                  <a:pt x="233" y="117"/>
                  <a:pt x="233" y="119"/>
                  <a:pt x="234" y="118"/>
                </a:cubicBezTo>
                <a:cubicBezTo>
                  <a:pt x="234" y="115"/>
                  <a:pt x="236" y="114"/>
                  <a:pt x="238" y="114"/>
                </a:cubicBezTo>
                <a:cubicBezTo>
                  <a:pt x="237" y="114"/>
                  <a:pt x="237" y="113"/>
                  <a:pt x="236" y="113"/>
                </a:cubicBezTo>
                <a:cubicBezTo>
                  <a:pt x="237" y="113"/>
                  <a:pt x="238" y="113"/>
                  <a:pt x="238" y="113"/>
                </a:cubicBezTo>
                <a:cubicBezTo>
                  <a:pt x="239" y="110"/>
                  <a:pt x="240" y="110"/>
                  <a:pt x="242" y="108"/>
                </a:cubicBezTo>
                <a:cubicBezTo>
                  <a:pt x="243" y="106"/>
                  <a:pt x="243" y="104"/>
                  <a:pt x="245" y="105"/>
                </a:cubicBezTo>
                <a:cubicBezTo>
                  <a:pt x="243" y="102"/>
                  <a:pt x="253" y="99"/>
                  <a:pt x="249" y="97"/>
                </a:cubicBezTo>
                <a:cubicBezTo>
                  <a:pt x="251" y="97"/>
                  <a:pt x="250" y="97"/>
                  <a:pt x="251" y="97"/>
                </a:cubicBezTo>
                <a:cubicBezTo>
                  <a:pt x="250" y="95"/>
                  <a:pt x="252" y="96"/>
                  <a:pt x="253" y="95"/>
                </a:cubicBezTo>
                <a:cubicBezTo>
                  <a:pt x="254" y="91"/>
                  <a:pt x="260" y="87"/>
                  <a:pt x="263" y="85"/>
                </a:cubicBezTo>
                <a:cubicBezTo>
                  <a:pt x="262" y="85"/>
                  <a:pt x="262" y="84"/>
                  <a:pt x="262" y="84"/>
                </a:cubicBezTo>
                <a:cubicBezTo>
                  <a:pt x="266" y="84"/>
                  <a:pt x="263" y="81"/>
                  <a:pt x="266" y="81"/>
                </a:cubicBezTo>
                <a:cubicBezTo>
                  <a:pt x="265" y="81"/>
                  <a:pt x="267" y="80"/>
                  <a:pt x="266" y="80"/>
                </a:cubicBezTo>
                <a:cubicBezTo>
                  <a:pt x="269" y="79"/>
                  <a:pt x="269" y="74"/>
                  <a:pt x="273" y="74"/>
                </a:cubicBezTo>
                <a:cubicBezTo>
                  <a:pt x="274" y="71"/>
                  <a:pt x="275" y="70"/>
                  <a:pt x="277" y="69"/>
                </a:cubicBezTo>
                <a:cubicBezTo>
                  <a:pt x="279" y="66"/>
                  <a:pt x="283" y="60"/>
                  <a:pt x="288" y="58"/>
                </a:cubicBezTo>
                <a:cubicBezTo>
                  <a:pt x="288" y="56"/>
                  <a:pt x="290" y="55"/>
                  <a:pt x="292" y="55"/>
                </a:cubicBezTo>
                <a:cubicBezTo>
                  <a:pt x="292" y="52"/>
                  <a:pt x="293" y="53"/>
                  <a:pt x="295" y="53"/>
                </a:cubicBezTo>
                <a:cubicBezTo>
                  <a:pt x="292" y="50"/>
                  <a:pt x="300" y="51"/>
                  <a:pt x="296" y="49"/>
                </a:cubicBezTo>
                <a:cubicBezTo>
                  <a:pt x="297" y="49"/>
                  <a:pt x="297" y="49"/>
                  <a:pt x="297" y="49"/>
                </a:cubicBezTo>
                <a:cubicBezTo>
                  <a:pt x="298" y="49"/>
                  <a:pt x="299" y="51"/>
                  <a:pt x="299" y="49"/>
                </a:cubicBezTo>
                <a:cubicBezTo>
                  <a:pt x="297" y="49"/>
                  <a:pt x="299" y="48"/>
                  <a:pt x="300" y="48"/>
                </a:cubicBezTo>
                <a:cubicBezTo>
                  <a:pt x="300" y="47"/>
                  <a:pt x="299" y="47"/>
                  <a:pt x="299" y="46"/>
                </a:cubicBezTo>
                <a:cubicBezTo>
                  <a:pt x="301" y="46"/>
                  <a:pt x="302" y="45"/>
                  <a:pt x="304" y="42"/>
                </a:cubicBezTo>
                <a:cubicBezTo>
                  <a:pt x="304" y="44"/>
                  <a:pt x="304" y="43"/>
                  <a:pt x="305" y="43"/>
                </a:cubicBezTo>
                <a:cubicBezTo>
                  <a:pt x="305" y="44"/>
                  <a:pt x="306" y="44"/>
                  <a:pt x="306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5" y="40"/>
                  <a:pt x="306" y="42"/>
                  <a:pt x="306" y="42"/>
                </a:cubicBezTo>
                <a:cubicBezTo>
                  <a:pt x="307" y="41"/>
                  <a:pt x="306" y="40"/>
                  <a:pt x="307" y="40"/>
                </a:cubicBezTo>
                <a:cubicBezTo>
                  <a:pt x="308" y="40"/>
                  <a:pt x="308" y="40"/>
                  <a:pt x="308" y="40"/>
                </a:cubicBezTo>
                <a:cubicBezTo>
                  <a:pt x="308" y="41"/>
                  <a:pt x="308" y="41"/>
                  <a:pt x="308" y="41"/>
                </a:cubicBezTo>
                <a:cubicBezTo>
                  <a:pt x="309" y="41"/>
                  <a:pt x="311" y="41"/>
                  <a:pt x="311" y="39"/>
                </a:cubicBezTo>
                <a:cubicBezTo>
                  <a:pt x="309" y="39"/>
                  <a:pt x="309" y="40"/>
                  <a:pt x="309" y="40"/>
                </a:cubicBezTo>
                <a:cubicBezTo>
                  <a:pt x="307" y="38"/>
                  <a:pt x="309" y="38"/>
                  <a:pt x="310" y="38"/>
                </a:cubicBezTo>
                <a:cubicBezTo>
                  <a:pt x="309" y="38"/>
                  <a:pt x="310" y="38"/>
                  <a:pt x="310" y="37"/>
                </a:cubicBezTo>
                <a:cubicBezTo>
                  <a:pt x="310" y="37"/>
                  <a:pt x="310" y="36"/>
                  <a:pt x="311" y="37"/>
                </a:cubicBezTo>
                <a:cubicBezTo>
                  <a:pt x="311" y="37"/>
                  <a:pt x="309" y="38"/>
                  <a:pt x="311" y="38"/>
                </a:cubicBezTo>
                <a:cubicBezTo>
                  <a:pt x="311" y="36"/>
                  <a:pt x="311" y="35"/>
                  <a:pt x="314" y="35"/>
                </a:cubicBezTo>
                <a:cubicBezTo>
                  <a:pt x="313" y="35"/>
                  <a:pt x="313" y="35"/>
                  <a:pt x="313" y="34"/>
                </a:cubicBezTo>
                <a:cubicBezTo>
                  <a:pt x="314" y="33"/>
                  <a:pt x="315" y="33"/>
                  <a:pt x="315" y="34"/>
                </a:cubicBezTo>
                <a:cubicBezTo>
                  <a:pt x="315" y="33"/>
                  <a:pt x="315" y="33"/>
                  <a:pt x="316" y="33"/>
                </a:cubicBezTo>
                <a:cubicBezTo>
                  <a:pt x="316" y="32"/>
                  <a:pt x="315" y="32"/>
                  <a:pt x="316" y="32"/>
                </a:cubicBezTo>
                <a:cubicBezTo>
                  <a:pt x="319" y="32"/>
                  <a:pt x="318" y="29"/>
                  <a:pt x="321" y="28"/>
                </a:cubicBezTo>
                <a:cubicBezTo>
                  <a:pt x="322" y="28"/>
                  <a:pt x="320" y="29"/>
                  <a:pt x="321" y="29"/>
                </a:cubicBezTo>
                <a:cubicBezTo>
                  <a:pt x="322" y="28"/>
                  <a:pt x="323" y="28"/>
                  <a:pt x="322" y="26"/>
                </a:cubicBezTo>
                <a:cubicBezTo>
                  <a:pt x="323" y="26"/>
                  <a:pt x="323" y="28"/>
                  <a:pt x="324" y="27"/>
                </a:cubicBezTo>
                <a:cubicBezTo>
                  <a:pt x="325" y="26"/>
                  <a:pt x="325" y="25"/>
                  <a:pt x="325" y="24"/>
                </a:cubicBezTo>
                <a:cubicBezTo>
                  <a:pt x="321" y="23"/>
                  <a:pt x="320" y="25"/>
                  <a:pt x="317" y="25"/>
                </a:cubicBezTo>
                <a:cubicBezTo>
                  <a:pt x="314" y="29"/>
                  <a:pt x="309" y="33"/>
                  <a:pt x="304" y="37"/>
                </a:cubicBezTo>
                <a:cubicBezTo>
                  <a:pt x="304" y="33"/>
                  <a:pt x="305" y="35"/>
                  <a:pt x="303" y="33"/>
                </a:cubicBezTo>
                <a:cubicBezTo>
                  <a:pt x="306" y="34"/>
                  <a:pt x="306" y="33"/>
                  <a:pt x="308" y="32"/>
                </a:cubicBezTo>
                <a:cubicBezTo>
                  <a:pt x="307" y="32"/>
                  <a:pt x="306" y="32"/>
                  <a:pt x="307" y="31"/>
                </a:cubicBezTo>
                <a:cubicBezTo>
                  <a:pt x="308" y="31"/>
                  <a:pt x="307" y="31"/>
                  <a:pt x="308" y="31"/>
                </a:cubicBezTo>
                <a:cubicBezTo>
                  <a:pt x="309" y="28"/>
                  <a:pt x="314" y="27"/>
                  <a:pt x="314" y="24"/>
                </a:cubicBezTo>
                <a:cubicBezTo>
                  <a:pt x="314" y="25"/>
                  <a:pt x="315" y="25"/>
                  <a:pt x="315" y="25"/>
                </a:cubicBezTo>
                <a:cubicBezTo>
                  <a:pt x="315" y="24"/>
                  <a:pt x="315" y="24"/>
                  <a:pt x="315" y="23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7" y="21"/>
                  <a:pt x="320" y="22"/>
                  <a:pt x="319" y="21"/>
                </a:cubicBezTo>
                <a:cubicBezTo>
                  <a:pt x="316" y="20"/>
                  <a:pt x="314" y="22"/>
                  <a:pt x="312" y="23"/>
                </a:cubicBezTo>
                <a:cubicBezTo>
                  <a:pt x="313" y="23"/>
                  <a:pt x="313" y="23"/>
                  <a:pt x="313" y="24"/>
                </a:cubicBezTo>
                <a:cubicBezTo>
                  <a:pt x="312" y="24"/>
                  <a:pt x="311" y="23"/>
                  <a:pt x="311" y="24"/>
                </a:cubicBezTo>
                <a:cubicBezTo>
                  <a:pt x="311" y="25"/>
                  <a:pt x="313" y="24"/>
                  <a:pt x="313" y="25"/>
                </a:cubicBezTo>
                <a:cubicBezTo>
                  <a:pt x="308" y="25"/>
                  <a:pt x="306" y="28"/>
                  <a:pt x="305" y="30"/>
                </a:cubicBezTo>
                <a:cubicBezTo>
                  <a:pt x="303" y="30"/>
                  <a:pt x="305" y="28"/>
                  <a:pt x="303" y="28"/>
                </a:cubicBezTo>
                <a:cubicBezTo>
                  <a:pt x="303" y="27"/>
                  <a:pt x="304" y="27"/>
                  <a:pt x="305" y="28"/>
                </a:cubicBezTo>
                <a:cubicBezTo>
                  <a:pt x="306" y="25"/>
                  <a:pt x="308" y="23"/>
                  <a:pt x="311" y="22"/>
                </a:cubicBezTo>
                <a:cubicBezTo>
                  <a:pt x="310" y="21"/>
                  <a:pt x="309" y="21"/>
                  <a:pt x="308" y="20"/>
                </a:cubicBezTo>
                <a:cubicBezTo>
                  <a:pt x="308" y="21"/>
                  <a:pt x="306" y="22"/>
                  <a:pt x="306" y="23"/>
                </a:cubicBezTo>
                <a:cubicBezTo>
                  <a:pt x="307" y="23"/>
                  <a:pt x="307" y="25"/>
                  <a:pt x="305" y="25"/>
                </a:cubicBezTo>
                <a:cubicBezTo>
                  <a:pt x="305" y="24"/>
                  <a:pt x="306" y="23"/>
                  <a:pt x="305" y="23"/>
                </a:cubicBezTo>
                <a:cubicBezTo>
                  <a:pt x="305" y="24"/>
                  <a:pt x="304" y="25"/>
                  <a:pt x="302" y="25"/>
                </a:cubicBezTo>
                <a:cubicBezTo>
                  <a:pt x="303" y="29"/>
                  <a:pt x="299" y="28"/>
                  <a:pt x="298" y="28"/>
                </a:cubicBezTo>
                <a:cubicBezTo>
                  <a:pt x="298" y="28"/>
                  <a:pt x="298" y="28"/>
                  <a:pt x="298" y="28"/>
                </a:cubicBezTo>
                <a:cubicBezTo>
                  <a:pt x="298" y="28"/>
                  <a:pt x="298" y="28"/>
                  <a:pt x="298" y="28"/>
                </a:cubicBezTo>
                <a:cubicBezTo>
                  <a:pt x="300" y="30"/>
                  <a:pt x="294" y="34"/>
                  <a:pt x="293" y="34"/>
                </a:cubicBezTo>
                <a:cubicBezTo>
                  <a:pt x="294" y="35"/>
                  <a:pt x="292" y="37"/>
                  <a:pt x="290" y="36"/>
                </a:cubicBezTo>
                <a:cubicBezTo>
                  <a:pt x="290" y="38"/>
                  <a:pt x="289" y="38"/>
                  <a:pt x="288" y="39"/>
                </a:cubicBezTo>
                <a:cubicBezTo>
                  <a:pt x="289" y="37"/>
                  <a:pt x="288" y="39"/>
                  <a:pt x="287" y="39"/>
                </a:cubicBezTo>
                <a:cubicBezTo>
                  <a:pt x="287" y="38"/>
                  <a:pt x="288" y="38"/>
                  <a:pt x="287" y="38"/>
                </a:cubicBezTo>
                <a:cubicBezTo>
                  <a:pt x="286" y="40"/>
                  <a:pt x="288" y="40"/>
                  <a:pt x="288" y="41"/>
                </a:cubicBezTo>
                <a:cubicBezTo>
                  <a:pt x="286" y="40"/>
                  <a:pt x="286" y="42"/>
                  <a:pt x="288" y="42"/>
                </a:cubicBezTo>
                <a:cubicBezTo>
                  <a:pt x="287" y="42"/>
                  <a:pt x="287" y="43"/>
                  <a:pt x="287" y="43"/>
                </a:cubicBezTo>
                <a:cubicBezTo>
                  <a:pt x="286" y="43"/>
                  <a:pt x="286" y="42"/>
                  <a:pt x="286" y="43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4" y="43"/>
                  <a:pt x="287" y="41"/>
                  <a:pt x="285" y="41"/>
                </a:cubicBezTo>
                <a:cubicBezTo>
                  <a:pt x="284" y="42"/>
                  <a:pt x="286" y="44"/>
                  <a:pt x="286" y="44"/>
                </a:cubicBezTo>
                <a:cubicBezTo>
                  <a:pt x="284" y="45"/>
                  <a:pt x="283" y="44"/>
                  <a:pt x="281" y="46"/>
                </a:cubicBezTo>
                <a:cubicBezTo>
                  <a:pt x="282" y="46"/>
                  <a:pt x="284" y="45"/>
                  <a:pt x="283" y="47"/>
                </a:cubicBezTo>
                <a:cubicBezTo>
                  <a:pt x="282" y="45"/>
                  <a:pt x="283" y="49"/>
                  <a:pt x="280" y="47"/>
                </a:cubicBezTo>
                <a:cubicBezTo>
                  <a:pt x="280" y="48"/>
                  <a:pt x="278" y="50"/>
                  <a:pt x="279" y="51"/>
                </a:cubicBezTo>
                <a:cubicBezTo>
                  <a:pt x="278" y="51"/>
                  <a:pt x="277" y="50"/>
                  <a:pt x="277" y="50"/>
                </a:cubicBezTo>
                <a:cubicBezTo>
                  <a:pt x="277" y="53"/>
                  <a:pt x="273" y="56"/>
                  <a:pt x="271" y="55"/>
                </a:cubicBezTo>
                <a:cubicBezTo>
                  <a:pt x="271" y="56"/>
                  <a:pt x="272" y="56"/>
                  <a:pt x="272" y="57"/>
                </a:cubicBezTo>
                <a:cubicBezTo>
                  <a:pt x="269" y="59"/>
                  <a:pt x="267" y="62"/>
                  <a:pt x="265" y="65"/>
                </a:cubicBezTo>
                <a:cubicBezTo>
                  <a:pt x="264" y="65"/>
                  <a:pt x="264" y="64"/>
                  <a:pt x="264" y="64"/>
                </a:cubicBezTo>
                <a:cubicBezTo>
                  <a:pt x="264" y="65"/>
                  <a:pt x="264" y="65"/>
                  <a:pt x="264" y="65"/>
                </a:cubicBezTo>
                <a:cubicBezTo>
                  <a:pt x="259" y="69"/>
                  <a:pt x="257" y="74"/>
                  <a:pt x="252" y="78"/>
                </a:cubicBezTo>
                <a:cubicBezTo>
                  <a:pt x="252" y="78"/>
                  <a:pt x="251" y="78"/>
                  <a:pt x="251" y="78"/>
                </a:cubicBezTo>
                <a:cubicBezTo>
                  <a:pt x="253" y="79"/>
                  <a:pt x="250" y="82"/>
                  <a:pt x="249" y="81"/>
                </a:cubicBezTo>
                <a:cubicBezTo>
                  <a:pt x="249" y="82"/>
                  <a:pt x="250" y="82"/>
                  <a:pt x="250" y="82"/>
                </a:cubicBezTo>
                <a:cubicBezTo>
                  <a:pt x="247" y="82"/>
                  <a:pt x="248" y="85"/>
                  <a:pt x="246" y="86"/>
                </a:cubicBezTo>
                <a:cubicBezTo>
                  <a:pt x="247" y="86"/>
                  <a:pt x="246" y="87"/>
                  <a:pt x="247" y="87"/>
                </a:cubicBezTo>
                <a:cubicBezTo>
                  <a:pt x="247" y="85"/>
                  <a:pt x="249" y="87"/>
                  <a:pt x="250" y="87"/>
                </a:cubicBezTo>
                <a:cubicBezTo>
                  <a:pt x="250" y="86"/>
                  <a:pt x="251" y="86"/>
                  <a:pt x="251" y="85"/>
                </a:cubicBezTo>
                <a:cubicBezTo>
                  <a:pt x="252" y="85"/>
                  <a:pt x="252" y="85"/>
                  <a:pt x="252" y="86"/>
                </a:cubicBezTo>
                <a:cubicBezTo>
                  <a:pt x="253" y="85"/>
                  <a:pt x="252" y="85"/>
                  <a:pt x="252" y="84"/>
                </a:cubicBezTo>
                <a:cubicBezTo>
                  <a:pt x="254" y="85"/>
                  <a:pt x="253" y="85"/>
                  <a:pt x="254" y="84"/>
                </a:cubicBezTo>
                <a:cubicBezTo>
                  <a:pt x="254" y="84"/>
                  <a:pt x="255" y="85"/>
                  <a:pt x="255" y="85"/>
                </a:cubicBezTo>
                <a:cubicBezTo>
                  <a:pt x="252" y="85"/>
                  <a:pt x="252" y="91"/>
                  <a:pt x="248" y="91"/>
                </a:cubicBezTo>
                <a:cubicBezTo>
                  <a:pt x="245" y="97"/>
                  <a:pt x="240" y="101"/>
                  <a:pt x="236" y="105"/>
                </a:cubicBezTo>
                <a:cubicBezTo>
                  <a:pt x="236" y="104"/>
                  <a:pt x="235" y="104"/>
                  <a:pt x="235" y="103"/>
                </a:cubicBezTo>
                <a:cubicBezTo>
                  <a:pt x="237" y="103"/>
                  <a:pt x="238" y="102"/>
                  <a:pt x="237" y="100"/>
                </a:cubicBezTo>
                <a:cubicBezTo>
                  <a:pt x="239" y="101"/>
                  <a:pt x="239" y="99"/>
                  <a:pt x="241" y="98"/>
                </a:cubicBezTo>
                <a:cubicBezTo>
                  <a:pt x="235" y="99"/>
                  <a:pt x="232" y="107"/>
                  <a:pt x="227" y="110"/>
                </a:cubicBezTo>
                <a:cubicBezTo>
                  <a:pt x="228" y="114"/>
                  <a:pt x="223" y="112"/>
                  <a:pt x="225" y="115"/>
                </a:cubicBezTo>
                <a:cubicBezTo>
                  <a:pt x="224" y="115"/>
                  <a:pt x="224" y="114"/>
                  <a:pt x="223" y="114"/>
                </a:cubicBezTo>
                <a:cubicBezTo>
                  <a:pt x="223" y="117"/>
                  <a:pt x="218" y="123"/>
                  <a:pt x="215" y="124"/>
                </a:cubicBezTo>
                <a:cubicBezTo>
                  <a:pt x="216" y="127"/>
                  <a:pt x="210" y="128"/>
                  <a:pt x="213" y="129"/>
                </a:cubicBezTo>
                <a:cubicBezTo>
                  <a:pt x="208" y="135"/>
                  <a:pt x="205" y="139"/>
                  <a:pt x="200" y="143"/>
                </a:cubicBezTo>
                <a:cubicBezTo>
                  <a:pt x="202" y="145"/>
                  <a:pt x="198" y="148"/>
                  <a:pt x="197" y="146"/>
                </a:cubicBezTo>
                <a:cubicBezTo>
                  <a:pt x="197" y="147"/>
                  <a:pt x="198" y="147"/>
                  <a:pt x="198" y="148"/>
                </a:cubicBezTo>
                <a:cubicBezTo>
                  <a:pt x="197" y="147"/>
                  <a:pt x="197" y="148"/>
                  <a:pt x="195" y="148"/>
                </a:cubicBezTo>
                <a:cubicBezTo>
                  <a:pt x="195" y="147"/>
                  <a:pt x="196" y="147"/>
                  <a:pt x="195" y="147"/>
                </a:cubicBezTo>
                <a:cubicBezTo>
                  <a:pt x="194" y="149"/>
                  <a:pt x="197" y="148"/>
                  <a:pt x="197" y="149"/>
                </a:cubicBezTo>
                <a:cubicBezTo>
                  <a:pt x="195" y="151"/>
                  <a:pt x="195" y="155"/>
                  <a:pt x="191" y="156"/>
                </a:cubicBezTo>
                <a:cubicBezTo>
                  <a:pt x="193" y="155"/>
                  <a:pt x="193" y="157"/>
                  <a:pt x="194" y="156"/>
                </a:cubicBezTo>
                <a:cubicBezTo>
                  <a:pt x="197" y="154"/>
                  <a:pt x="199" y="149"/>
                  <a:pt x="203" y="150"/>
                </a:cubicBezTo>
                <a:cubicBezTo>
                  <a:pt x="202" y="151"/>
                  <a:pt x="198" y="154"/>
                  <a:pt x="200" y="155"/>
                </a:cubicBezTo>
                <a:cubicBezTo>
                  <a:pt x="202" y="153"/>
                  <a:pt x="203" y="154"/>
                  <a:pt x="203" y="152"/>
                </a:cubicBezTo>
                <a:cubicBezTo>
                  <a:pt x="203" y="153"/>
                  <a:pt x="204" y="154"/>
                  <a:pt x="205" y="154"/>
                </a:cubicBezTo>
                <a:cubicBezTo>
                  <a:pt x="207" y="154"/>
                  <a:pt x="209" y="153"/>
                  <a:pt x="211" y="153"/>
                </a:cubicBezTo>
                <a:cubicBezTo>
                  <a:pt x="211" y="150"/>
                  <a:pt x="219" y="147"/>
                  <a:pt x="218" y="145"/>
                </a:cubicBezTo>
                <a:close/>
                <a:moveTo>
                  <a:pt x="250" y="89"/>
                </a:moveTo>
                <a:cubicBezTo>
                  <a:pt x="250" y="88"/>
                  <a:pt x="250" y="88"/>
                  <a:pt x="251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1" y="86"/>
                  <a:pt x="247" y="87"/>
                  <a:pt x="247" y="89"/>
                </a:cubicBezTo>
                <a:cubicBezTo>
                  <a:pt x="249" y="88"/>
                  <a:pt x="248" y="89"/>
                  <a:pt x="250" y="89"/>
                </a:cubicBezTo>
                <a:close/>
                <a:moveTo>
                  <a:pt x="256" y="95"/>
                </a:moveTo>
                <a:cubicBezTo>
                  <a:pt x="256" y="95"/>
                  <a:pt x="256" y="93"/>
                  <a:pt x="255" y="93"/>
                </a:cubicBezTo>
                <a:cubicBezTo>
                  <a:pt x="255" y="95"/>
                  <a:pt x="255" y="97"/>
                  <a:pt x="253" y="96"/>
                </a:cubicBezTo>
                <a:cubicBezTo>
                  <a:pt x="253" y="98"/>
                  <a:pt x="253" y="98"/>
                  <a:pt x="253" y="98"/>
                </a:cubicBezTo>
                <a:cubicBezTo>
                  <a:pt x="255" y="97"/>
                  <a:pt x="255" y="96"/>
                  <a:pt x="256" y="95"/>
                </a:cubicBezTo>
                <a:cubicBezTo>
                  <a:pt x="256" y="96"/>
                  <a:pt x="257" y="95"/>
                  <a:pt x="256" y="95"/>
                </a:cubicBezTo>
                <a:close/>
                <a:moveTo>
                  <a:pt x="238" y="128"/>
                </a:moveTo>
                <a:cubicBezTo>
                  <a:pt x="238" y="129"/>
                  <a:pt x="238" y="129"/>
                  <a:pt x="238" y="129"/>
                </a:cubicBezTo>
                <a:cubicBezTo>
                  <a:pt x="237" y="129"/>
                  <a:pt x="237" y="129"/>
                  <a:pt x="237" y="129"/>
                </a:cubicBezTo>
                <a:cubicBezTo>
                  <a:pt x="237" y="131"/>
                  <a:pt x="239" y="128"/>
                  <a:pt x="239" y="128"/>
                </a:cubicBezTo>
                <a:cubicBezTo>
                  <a:pt x="239" y="128"/>
                  <a:pt x="238" y="128"/>
                  <a:pt x="238" y="127"/>
                </a:cubicBezTo>
                <a:cubicBezTo>
                  <a:pt x="238" y="127"/>
                  <a:pt x="238" y="127"/>
                  <a:pt x="238" y="126"/>
                </a:cubicBezTo>
                <a:cubicBezTo>
                  <a:pt x="237" y="127"/>
                  <a:pt x="237" y="128"/>
                  <a:pt x="236" y="129"/>
                </a:cubicBezTo>
                <a:cubicBezTo>
                  <a:pt x="237" y="130"/>
                  <a:pt x="236" y="128"/>
                  <a:pt x="238" y="128"/>
                </a:cubicBezTo>
                <a:close/>
                <a:moveTo>
                  <a:pt x="230" y="136"/>
                </a:moveTo>
                <a:cubicBezTo>
                  <a:pt x="231" y="136"/>
                  <a:pt x="231" y="136"/>
                  <a:pt x="231" y="135"/>
                </a:cubicBezTo>
                <a:cubicBezTo>
                  <a:pt x="230" y="136"/>
                  <a:pt x="227" y="137"/>
                  <a:pt x="229" y="138"/>
                </a:cubicBezTo>
                <a:cubicBezTo>
                  <a:pt x="229" y="137"/>
                  <a:pt x="230" y="138"/>
                  <a:pt x="230" y="137"/>
                </a:cubicBezTo>
                <a:cubicBezTo>
                  <a:pt x="230" y="137"/>
                  <a:pt x="231" y="137"/>
                  <a:pt x="231" y="137"/>
                </a:cubicBezTo>
                <a:cubicBezTo>
                  <a:pt x="231" y="137"/>
                  <a:pt x="230" y="137"/>
                  <a:pt x="230" y="136"/>
                </a:cubicBezTo>
                <a:close/>
                <a:moveTo>
                  <a:pt x="247" y="148"/>
                </a:moveTo>
                <a:cubicBezTo>
                  <a:pt x="247" y="150"/>
                  <a:pt x="246" y="149"/>
                  <a:pt x="246" y="148"/>
                </a:cubicBezTo>
                <a:cubicBezTo>
                  <a:pt x="246" y="149"/>
                  <a:pt x="245" y="149"/>
                  <a:pt x="245" y="150"/>
                </a:cubicBezTo>
                <a:cubicBezTo>
                  <a:pt x="246" y="150"/>
                  <a:pt x="251" y="149"/>
                  <a:pt x="247" y="148"/>
                </a:cubicBezTo>
                <a:close/>
                <a:moveTo>
                  <a:pt x="252" y="144"/>
                </a:moveTo>
                <a:cubicBezTo>
                  <a:pt x="250" y="144"/>
                  <a:pt x="253" y="142"/>
                  <a:pt x="251" y="142"/>
                </a:cubicBezTo>
                <a:cubicBezTo>
                  <a:pt x="251" y="144"/>
                  <a:pt x="249" y="144"/>
                  <a:pt x="248" y="146"/>
                </a:cubicBezTo>
                <a:cubicBezTo>
                  <a:pt x="251" y="146"/>
                  <a:pt x="249" y="144"/>
                  <a:pt x="252" y="144"/>
                </a:cubicBezTo>
                <a:close/>
                <a:moveTo>
                  <a:pt x="255" y="141"/>
                </a:moveTo>
                <a:cubicBezTo>
                  <a:pt x="255" y="142"/>
                  <a:pt x="254" y="142"/>
                  <a:pt x="255" y="143"/>
                </a:cubicBezTo>
                <a:cubicBezTo>
                  <a:pt x="255" y="141"/>
                  <a:pt x="257" y="142"/>
                  <a:pt x="257" y="140"/>
                </a:cubicBezTo>
                <a:cubicBezTo>
                  <a:pt x="255" y="140"/>
                  <a:pt x="255" y="140"/>
                  <a:pt x="255" y="141"/>
                </a:cubicBezTo>
                <a:cubicBezTo>
                  <a:pt x="255" y="140"/>
                  <a:pt x="254" y="140"/>
                  <a:pt x="254" y="140"/>
                </a:cubicBezTo>
                <a:cubicBezTo>
                  <a:pt x="255" y="140"/>
                  <a:pt x="256" y="138"/>
                  <a:pt x="255" y="138"/>
                </a:cubicBezTo>
                <a:cubicBezTo>
                  <a:pt x="255" y="138"/>
                  <a:pt x="254" y="140"/>
                  <a:pt x="253" y="140"/>
                </a:cubicBezTo>
                <a:cubicBezTo>
                  <a:pt x="253" y="140"/>
                  <a:pt x="253" y="140"/>
                  <a:pt x="253" y="140"/>
                </a:cubicBezTo>
                <a:cubicBezTo>
                  <a:pt x="255" y="138"/>
                  <a:pt x="256" y="134"/>
                  <a:pt x="259" y="133"/>
                </a:cubicBezTo>
                <a:cubicBezTo>
                  <a:pt x="259" y="133"/>
                  <a:pt x="259" y="134"/>
                  <a:pt x="259" y="134"/>
                </a:cubicBezTo>
                <a:cubicBezTo>
                  <a:pt x="261" y="133"/>
                  <a:pt x="261" y="132"/>
                  <a:pt x="259" y="132"/>
                </a:cubicBezTo>
                <a:cubicBezTo>
                  <a:pt x="259" y="131"/>
                  <a:pt x="261" y="131"/>
                  <a:pt x="262" y="132"/>
                </a:cubicBezTo>
                <a:cubicBezTo>
                  <a:pt x="261" y="129"/>
                  <a:pt x="263" y="126"/>
                  <a:pt x="266" y="127"/>
                </a:cubicBezTo>
                <a:cubicBezTo>
                  <a:pt x="266" y="125"/>
                  <a:pt x="265" y="127"/>
                  <a:pt x="265" y="125"/>
                </a:cubicBezTo>
                <a:cubicBezTo>
                  <a:pt x="269" y="122"/>
                  <a:pt x="271" y="118"/>
                  <a:pt x="275" y="114"/>
                </a:cubicBezTo>
                <a:cubicBezTo>
                  <a:pt x="274" y="115"/>
                  <a:pt x="276" y="115"/>
                  <a:pt x="276" y="115"/>
                </a:cubicBezTo>
                <a:cubicBezTo>
                  <a:pt x="276" y="112"/>
                  <a:pt x="279" y="110"/>
                  <a:pt x="281" y="106"/>
                </a:cubicBezTo>
                <a:cubicBezTo>
                  <a:pt x="282" y="106"/>
                  <a:pt x="282" y="107"/>
                  <a:pt x="282" y="107"/>
                </a:cubicBezTo>
                <a:cubicBezTo>
                  <a:pt x="280" y="104"/>
                  <a:pt x="286" y="106"/>
                  <a:pt x="284" y="104"/>
                </a:cubicBezTo>
                <a:cubicBezTo>
                  <a:pt x="284" y="105"/>
                  <a:pt x="283" y="105"/>
                  <a:pt x="283" y="104"/>
                </a:cubicBezTo>
                <a:cubicBezTo>
                  <a:pt x="286" y="101"/>
                  <a:pt x="289" y="96"/>
                  <a:pt x="292" y="95"/>
                </a:cubicBezTo>
                <a:cubicBezTo>
                  <a:pt x="295" y="90"/>
                  <a:pt x="299" y="86"/>
                  <a:pt x="303" y="82"/>
                </a:cubicBezTo>
                <a:cubicBezTo>
                  <a:pt x="302" y="84"/>
                  <a:pt x="304" y="83"/>
                  <a:pt x="303" y="84"/>
                </a:cubicBezTo>
                <a:cubicBezTo>
                  <a:pt x="301" y="84"/>
                  <a:pt x="302" y="87"/>
                  <a:pt x="302" y="88"/>
                </a:cubicBezTo>
                <a:cubicBezTo>
                  <a:pt x="301" y="90"/>
                  <a:pt x="299" y="91"/>
                  <a:pt x="298" y="93"/>
                </a:cubicBezTo>
                <a:cubicBezTo>
                  <a:pt x="297" y="92"/>
                  <a:pt x="296" y="92"/>
                  <a:pt x="295" y="91"/>
                </a:cubicBezTo>
                <a:cubicBezTo>
                  <a:pt x="292" y="96"/>
                  <a:pt x="293" y="94"/>
                  <a:pt x="296" y="92"/>
                </a:cubicBezTo>
                <a:cubicBezTo>
                  <a:pt x="296" y="93"/>
                  <a:pt x="296" y="93"/>
                  <a:pt x="295" y="93"/>
                </a:cubicBezTo>
                <a:cubicBezTo>
                  <a:pt x="296" y="95"/>
                  <a:pt x="297" y="91"/>
                  <a:pt x="297" y="93"/>
                </a:cubicBezTo>
                <a:cubicBezTo>
                  <a:pt x="295" y="95"/>
                  <a:pt x="294" y="98"/>
                  <a:pt x="291" y="99"/>
                </a:cubicBezTo>
                <a:cubicBezTo>
                  <a:pt x="291" y="99"/>
                  <a:pt x="292" y="99"/>
                  <a:pt x="292" y="99"/>
                </a:cubicBezTo>
                <a:cubicBezTo>
                  <a:pt x="289" y="99"/>
                  <a:pt x="291" y="100"/>
                  <a:pt x="290" y="101"/>
                </a:cubicBezTo>
                <a:cubicBezTo>
                  <a:pt x="290" y="100"/>
                  <a:pt x="289" y="100"/>
                  <a:pt x="289" y="100"/>
                </a:cubicBezTo>
                <a:cubicBezTo>
                  <a:pt x="290" y="101"/>
                  <a:pt x="287" y="102"/>
                  <a:pt x="288" y="103"/>
                </a:cubicBezTo>
                <a:cubicBezTo>
                  <a:pt x="285" y="102"/>
                  <a:pt x="287" y="107"/>
                  <a:pt x="284" y="106"/>
                </a:cubicBezTo>
                <a:cubicBezTo>
                  <a:pt x="282" y="110"/>
                  <a:pt x="278" y="114"/>
                  <a:pt x="275" y="116"/>
                </a:cubicBezTo>
                <a:cubicBezTo>
                  <a:pt x="275" y="116"/>
                  <a:pt x="275" y="116"/>
                  <a:pt x="275" y="116"/>
                </a:cubicBezTo>
                <a:cubicBezTo>
                  <a:pt x="275" y="116"/>
                  <a:pt x="275" y="116"/>
                  <a:pt x="275" y="116"/>
                </a:cubicBezTo>
                <a:cubicBezTo>
                  <a:pt x="275" y="116"/>
                  <a:pt x="276" y="116"/>
                  <a:pt x="276" y="116"/>
                </a:cubicBezTo>
                <a:cubicBezTo>
                  <a:pt x="273" y="119"/>
                  <a:pt x="272" y="121"/>
                  <a:pt x="270" y="123"/>
                </a:cubicBezTo>
                <a:cubicBezTo>
                  <a:pt x="270" y="123"/>
                  <a:pt x="270" y="122"/>
                  <a:pt x="270" y="121"/>
                </a:cubicBezTo>
                <a:cubicBezTo>
                  <a:pt x="270" y="124"/>
                  <a:pt x="268" y="125"/>
                  <a:pt x="267" y="128"/>
                </a:cubicBezTo>
                <a:cubicBezTo>
                  <a:pt x="267" y="126"/>
                  <a:pt x="264" y="129"/>
                  <a:pt x="265" y="127"/>
                </a:cubicBezTo>
                <a:cubicBezTo>
                  <a:pt x="264" y="127"/>
                  <a:pt x="264" y="128"/>
                  <a:pt x="263" y="128"/>
                </a:cubicBezTo>
                <a:cubicBezTo>
                  <a:pt x="264" y="129"/>
                  <a:pt x="265" y="128"/>
                  <a:pt x="265" y="129"/>
                </a:cubicBezTo>
                <a:cubicBezTo>
                  <a:pt x="264" y="129"/>
                  <a:pt x="263" y="131"/>
                  <a:pt x="264" y="131"/>
                </a:cubicBezTo>
                <a:cubicBezTo>
                  <a:pt x="265" y="130"/>
                  <a:pt x="266" y="129"/>
                  <a:pt x="266" y="129"/>
                </a:cubicBezTo>
                <a:cubicBezTo>
                  <a:pt x="266" y="129"/>
                  <a:pt x="267" y="129"/>
                  <a:pt x="267" y="130"/>
                </a:cubicBezTo>
                <a:cubicBezTo>
                  <a:pt x="265" y="131"/>
                  <a:pt x="264" y="132"/>
                  <a:pt x="264" y="134"/>
                </a:cubicBezTo>
                <a:cubicBezTo>
                  <a:pt x="264" y="133"/>
                  <a:pt x="266" y="135"/>
                  <a:pt x="266" y="133"/>
                </a:cubicBezTo>
                <a:cubicBezTo>
                  <a:pt x="265" y="133"/>
                  <a:pt x="266" y="132"/>
                  <a:pt x="267" y="132"/>
                </a:cubicBezTo>
                <a:cubicBezTo>
                  <a:pt x="268" y="132"/>
                  <a:pt x="267" y="131"/>
                  <a:pt x="269" y="131"/>
                </a:cubicBezTo>
                <a:cubicBezTo>
                  <a:pt x="269" y="129"/>
                  <a:pt x="267" y="130"/>
                  <a:pt x="267" y="129"/>
                </a:cubicBezTo>
                <a:cubicBezTo>
                  <a:pt x="269" y="129"/>
                  <a:pt x="270" y="129"/>
                  <a:pt x="271" y="128"/>
                </a:cubicBezTo>
                <a:cubicBezTo>
                  <a:pt x="267" y="127"/>
                  <a:pt x="269" y="127"/>
                  <a:pt x="270" y="126"/>
                </a:cubicBezTo>
                <a:cubicBezTo>
                  <a:pt x="270" y="127"/>
                  <a:pt x="270" y="127"/>
                  <a:pt x="271" y="127"/>
                </a:cubicBezTo>
                <a:cubicBezTo>
                  <a:pt x="274" y="126"/>
                  <a:pt x="272" y="125"/>
                  <a:pt x="271" y="123"/>
                </a:cubicBezTo>
                <a:cubicBezTo>
                  <a:pt x="273" y="123"/>
                  <a:pt x="273" y="120"/>
                  <a:pt x="275" y="120"/>
                </a:cubicBezTo>
                <a:cubicBezTo>
                  <a:pt x="275" y="122"/>
                  <a:pt x="273" y="122"/>
                  <a:pt x="272" y="124"/>
                </a:cubicBezTo>
                <a:cubicBezTo>
                  <a:pt x="273" y="124"/>
                  <a:pt x="273" y="124"/>
                  <a:pt x="273" y="123"/>
                </a:cubicBezTo>
                <a:cubicBezTo>
                  <a:pt x="274" y="123"/>
                  <a:pt x="274" y="123"/>
                  <a:pt x="275" y="123"/>
                </a:cubicBezTo>
                <a:cubicBezTo>
                  <a:pt x="276" y="121"/>
                  <a:pt x="276" y="122"/>
                  <a:pt x="278" y="121"/>
                </a:cubicBezTo>
                <a:cubicBezTo>
                  <a:pt x="277" y="121"/>
                  <a:pt x="277" y="121"/>
                  <a:pt x="277" y="120"/>
                </a:cubicBezTo>
                <a:cubicBezTo>
                  <a:pt x="277" y="120"/>
                  <a:pt x="277" y="121"/>
                  <a:pt x="278" y="121"/>
                </a:cubicBezTo>
                <a:cubicBezTo>
                  <a:pt x="278" y="119"/>
                  <a:pt x="277" y="119"/>
                  <a:pt x="278" y="120"/>
                </a:cubicBezTo>
                <a:cubicBezTo>
                  <a:pt x="278" y="119"/>
                  <a:pt x="278" y="118"/>
                  <a:pt x="278" y="118"/>
                </a:cubicBezTo>
                <a:cubicBezTo>
                  <a:pt x="277" y="118"/>
                  <a:pt x="276" y="120"/>
                  <a:pt x="276" y="119"/>
                </a:cubicBezTo>
                <a:cubicBezTo>
                  <a:pt x="279" y="115"/>
                  <a:pt x="283" y="111"/>
                  <a:pt x="287" y="108"/>
                </a:cubicBezTo>
                <a:cubicBezTo>
                  <a:pt x="287" y="108"/>
                  <a:pt x="286" y="108"/>
                  <a:pt x="286" y="109"/>
                </a:cubicBezTo>
                <a:cubicBezTo>
                  <a:pt x="287" y="108"/>
                  <a:pt x="288" y="110"/>
                  <a:pt x="288" y="109"/>
                </a:cubicBezTo>
                <a:cubicBezTo>
                  <a:pt x="287" y="109"/>
                  <a:pt x="287" y="107"/>
                  <a:pt x="286" y="107"/>
                </a:cubicBezTo>
                <a:cubicBezTo>
                  <a:pt x="289" y="105"/>
                  <a:pt x="291" y="102"/>
                  <a:pt x="294" y="99"/>
                </a:cubicBezTo>
                <a:cubicBezTo>
                  <a:pt x="295" y="98"/>
                  <a:pt x="299" y="96"/>
                  <a:pt x="297" y="96"/>
                </a:cubicBezTo>
                <a:cubicBezTo>
                  <a:pt x="299" y="96"/>
                  <a:pt x="298" y="92"/>
                  <a:pt x="302" y="93"/>
                </a:cubicBezTo>
                <a:cubicBezTo>
                  <a:pt x="302" y="89"/>
                  <a:pt x="305" y="88"/>
                  <a:pt x="307" y="87"/>
                </a:cubicBezTo>
                <a:cubicBezTo>
                  <a:pt x="305" y="86"/>
                  <a:pt x="308" y="83"/>
                  <a:pt x="309" y="85"/>
                </a:cubicBezTo>
                <a:cubicBezTo>
                  <a:pt x="311" y="80"/>
                  <a:pt x="314" y="78"/>
                  <a:pt x="318" y="75"/>
                </a:cubicBezTo>
                <a:cubicBezTo>
                  <a:pt x="318" y="74"/>
                  <a:pt x="317" y="73"/>
                  <a:pt x="316" y="72"/>
                </a:cubicBezTo>
                <a:cubicBezTo>
                  <a:pt x="316" y="73"/>
                  <a:pt x="317" y="74"/>
                  <a:pt x="316" y="74"/>
                </a:cubicBezTo>
                <a:cubicBezTo>
                  <a:pt x="315" y="74"/>
                  <a:pt x="315" y="73"/>
                  <a:pt x="315" y="72"/>
                </a:cubicBezTo>
                <a:cubicBezTo>
                  <a:pt x="319" y="72"/>
                  <a:pt x="320" y="66"/>
                  <a:pt x="324" y="67"/>
                </a:cubicBezTo>
                <a:cubicBezTo>
                  <a:pt x="325" y="66"/>
                  <a:pt x="324" y="67"/>
                  <a:pt x="324" y="66"/>
                </a:cubicBezTo>
                <a:cubicBezTo>
                  <a:pt x="325" y="65"/>
                  <a:pt x="329" y="60"/>
                  <a:pt x="327" y="63"/>
                </a:cubicBezTo>
                <a:cubicBezTo>
                  <a:pt x="328" y="63"/>
                  <a:pt x="328" y="62"/>
                  <a:pt x="329" y="63"/>
                </a:cubicBezTo>
                <a:cubicBezTo>
                  <a:pt x="329" y="61"/>
                  <a:pt x="329" y="61"/>
                  <a:pt x="330" y="62"/>
                </a:cubicBezTo>
                <a:cubicBezTo>
                  <a:pt x="329" y="59"/>
                  <a:pt x="333" y="57"/>
                  <a:pt x="334" y="57"/>
                </a:cubicBezTo>
                <a:cubicBezTo>
                  <a:pt x="333" y="56"/>
                  <a:pt x="336" y="55"/>
                  <a:pt x="337" y="55"/>
                </a:cubicBezTo>
                <a:cubicBezTo>
                  <a:pt x="336" y="54"/>
                  <a:pt x="338" y="51"/>
                  <a:pt x="339" y="53"/>
                </a:cubicBezTo>
                <a:cubicBezTo>
                  <a:pt x="341" y="50"/>
                  <a:pt x="344" y="46"/>
                  <a:pt x="346" y="45"/>
                </a:cubicBezTo>
                <a:cubicBezTo>
                  <a:pt x="347" y="44"/>
                  <a:pt x="350" y="41"/>
                  <a:pt x="351" y="42"/>
                </a:cubicBezTo>
                <a:cubicBezTo>
                  <a:pt x="350" y="38"/>
                  <a:pt x="355" y="40"/>
                  <a:pt x="355" y="38"/>
                </a:cubicBezTo>
                <a:cubicBezTo>
                  <a:pt x="355" y="37"/>
                  <a:pt x="354" y="40"/>
                  <a:pt x="353" y="38"/>
                </a:cubicBezTo>
                <a:cubicBezTo>
                  <a:pt x="355" y="38"/>
                  <a:pt x="355" y="37"/>
                  <a:pt x="356" y="36"/>
                </a:cubicBezTo>
                <a:cubicBezTo>
                  <a:pt x="355" y="37"/>
                  <a:pt x="356" y="38"/>
                  <a:pt x="357" y="38"/>
                </a:cubicBezTo>
                <a:cubicBezTo>
                  <a:pt x="358" y="36"/>
                  <a:pt x="356" y="37"/>
                  <a:pt x="356" y="35"/>
                </a:cubicBezTo>
                <a:cubicBezTo>
                  <a:pt x="358" y="35"/>
                  <a:pt x="356" y="36"/>
                  <a:pt x="357" y="36"/>
                </a:cubicBezTo>
                <a:cubicBezTo>
                  <a:pt x="357" y="35"/>
                  <a:pt x="358" y="34"/>
                  <a:pt x="359" y="34"/>
                </a:cubicBezTo>
                <a:cubicBezTo>
                  <a:pt x="358" y="32"/>
                  <a:pt x="360" y="32"/>
                  <a:pt x="361" y="30"/>
                </a:cubicBezTo>
                <a:cubicBezTo>
                  <a:pt x="362" y="31"/>
                  <a:pt x="363" y="31"/>
                  <a:pt x="364" y="30"/>
                </a:cubicBezTo>
                <a:cubicBezTo>
                  <a:pt x="364" y="28"/>
                  <a:pt x="366" y="27"/>
                  <a:pt x="366" y="25"/>
                </a:cubicBezTo>
                <a:cubicBezTo>
                  <a:pt x="367" y="26"/>
                  <a:pt x="368" y="25"/>
                  <a:pt x="368" y="26"/>
                </a:cubicBezTo>
                <a:cubicBezTo>
                  <a:pt x="368" y="26"/>
                  <a:pt x="368" y="27"/>
                  <a:pt x="368" y="27"/>
                </a:cubicBezTo>
                <a:cubicBezTo>
                  <a:pt x="368" y="26"/>
                  <a:pt x="368" y="26"/>
                  <a:pt x="368" y="26"/>
                </a:cubicBezTo>
                <a:cubicBezTo>
                  <a:pt x="372" y="26"/>
                  <a:pt x="368" y="26"/>
                  <a:pt x="371" y="24"/>
                </a:cubicBezTo>
                <a:cubicBezTo>
                  <a:pt x="369" y="25"/>
                  <a:pt x="369" y="24"/>
                  <a:pt x="368" y="23"/>
                </a:cubicBezTo>
                <a:cubicBezTo>
                  <a:pt x="366" y="24"/>
                  <a:pt x="365" y="23"/>
                  <a:pt x="363" y="22"/>
                </a:cubicBezTo>
                <a:cubicBezTo>
                  <a:pt x="362" y="23"/>
                  <a:pt x="363" y="24"/>
                  <a:pt x="362" y="24"/>
                </a:cubicBezTo>
                <a:cubicBezTo>
                  <a:pt x="362" y="23"/>
                  <a:pt x="362" y="23"/>
                  <a:pt x="362" y="23"/>
                </a:cubicBezTo>
                <a:cubicBezTo>
                  <a:pt x="359" y="23"/>
                  <a:pt x="358" y="25"/>
                  <a:pt x="360" y="27"/>
                </a:cubicBezTo>
                <a:cubicBezTo>
                  <a:pt x="361" y="26"/>
                  <a:pt x="361" y="25"/>
                  <a:pt x="362" y="25"/>
                </a:cubicBezTo>
                <a:cubicBezTo>
                  <a:pt x="363" y="27"/>
                  <a:pt x="362" y="27"/>
                  <a:pt x="364" y="26"/>
                </a:cubicBezTo>
                <a:cubicBezTo>
                  <a:pt x="363" y="27"/>
                  <a:pt x="364" y="26"/>
                  <a:pt x="365" y="27"/>
                </a:cubicBezTo>
                <a:cubicBezTo>
                  <a:pt x="362" y="27"/>
                  <a:pt x="362" y="27"/>
                  <a:pt x="362" y="27"/>
                </a:cubicBezTo>
                <a:cubicBezTo>
                  <a:pt x="362" y="27"/>
                  <a:pt x="362" y="26"/>
                  <a:pt x="362" y="26"/>
                </a:cubicBezTo>
                <a:cubicBezTo>
                  <a:pt x="360" y="28"/>
                  <a:pt x="357" y="27"/>
                  <a:pt x="354" y="27"/>
                </a:cubicBezTo>
                <a:cubicBezTo>
                  <a:pt x="354" y="28"/>
                  <a:pt x="355" y="28"/>
                  <a:pt x="355" y="29"/>
                </a:cubicBezTo>
                <a:cubicBezTo>
                  <a:pt x="350" y="32"/>
                  <a:pt x="346" y="36"/>
                  <a:pt x="343" y="40"/>
                </a:cubicBezTo>
                <a:cubicBezTo>
                  <a:pt x="342" y="40"/>
                  <a:pt x="342" y="40"/>
                  <a:pt x="342" y="40"/>
                </a:cubicBezTo>
                <a:cubicBezTo>
                  <a:pt x="341" y="38"/>
                  <a:pt x="343" y="37"/>
                  <a:pt x="342" y="36"/>
                </a:cubicBezTo>
                <a:cubicBezTo>
                  <a:pt x="340" y="39"/>
                  <a:pt x="336" y="41"/>
                  <a:pt x="336" y="43"/>
                </a:cubicBezTo>
                <a:cubicBezTo>
                  <a:pt x="336" y="42"/>
                  <a:pt x="333" y="41"/>
                  <a:pt x="335" y="42"/>
                </a:cubicBezTo>
                <a:cubicBezTo>
                  <a:pt x="336" y="44"/>
                  <a:pt x="327" y="46"/>
                  <a:pt x="331" y="46"/>
                </a:cubicBezTo>
                <a:cubicBezTo>
                  <a:pt x="329" y="48"/>
                  <a:pt x="327" y="52"/>
                  <a:pt x="324" y="51"/>
                </a:cubicBezTo>
                <a:cubicBezTo>
                  <a:pt x="325" y="53"/>
                  <a:pt x="323" y="52"/>
                  <a:pt x="322" y="53"/>
                </a:cubicBezTo>
                <a:cubicBezTo>
                  <a:pt x="324" y="53"/>
                  <a:pt x="319" y="58"/>
                  <a:pt x="316" y="58"/>
                </a:cubicBezTo>
                <a:cubicBezTo>
                  <a:pt x="316" y="60"/>
                  <a:pt x="315" y="61"/>
                  <a:pt x="314" y="60"/>
                </a:cubicBezTo>
                <a:cubicBezTo>
                  <a:pt x="314" y="63"/>
                  <a:pt x="312" y="64"/>
                  <a:pt x="310" y="65"/>
                </a:cubicBezTo>
                <a:cubicBezTo>
                  <a:pt x="310" y="65"/>
                  <a:pt x="311" y="65"/>
                  <a:pt x="311" y="66"/>
                </a:cubicBezTo>
                <a:cubicBezTo>
                  <a:pt x="309" y="67"/>
                  <a:pt x="308" y="70"/>
                  <a:pt x="306" y="68"/>
                </a:cubicBezTo>
                <a:cubicBezTo>
                  <a:pt x="306" y="69"/>
                  <a:pt x="307" y="69"/>
                  <a:pt x="307" y="69"/>
                </a:cubicBezTo>
                <a:cubicBezTo>
                  <a:pt x="301" y="75"/>
                  <a:pt x="294" y="84"/>
                  <a:pt x="289" y="87"/>
                </a:cubicBezTo>
                <a:cubicBezTo>
                  <a:pt x="288" y="91"/>
                  <a:pt x="284" y="94"/>
                  <a:pt x="281" y="95"/>
                </a:cubicBezTo>
                <a:cubicBezTo>
                  <a:pt x="283" y="97"/>
                  <a:pt x="279" y="99"/>
                  <a:pt x="279" y="99"/>
                </a:cubicBezTo>
                <a:cubicBezTo>
                  <a:pt x="277" y="102"/>
                  <a:pt x="274" y="107"/>
                  <a:pt x="270" y="107"/>
                </a:cubicBezTo>
                <a:cubicBezTo>
                  <a:pt x="271" y="105"/>
                  <a:pt x="276" y="102"/>
                  <a:pt x="276" y="99"/>
                </a:cubicBezTo>
                <a:cubicBezTo>
                  <a:pt x="280" y="97"/>
                  <a:pt x="282" y="92"/>
                  <a:pt x="286" y="89"/>
                </a:cubicBezTo>
                <a:cubicBezTo>
                  <a:pt x="278" y="94"/>
                  <a:pt x="271" y="106"/>
                  <a:pt x="263" y="111"/>
                </a:cubicBezTo>
                <a:cubicBezTo>
                  <a:pt x="264" y="114"/>
                  <a:pt x="255" y="115"/>
                  <a:pt x="258" y="118"/>
                </a:cubicBezTo>
                <a:cubicBezTo>
                  <a:pt x="257" y="118"/>
                  <a:pt x="257" y="117"/>
                  <a:pt x="256" y="117"/>
                </a:cubicBezTo>
                <a:cubicBezTo>
                  <a:pt x="256" y="121"/>
                  <a:pt x="250" y="124"/>
                  <a:pt x="251" y="126"/>
                </a:cubicBezTo>
                <a:cubicBezTo>
                  <a:pt x="249" y="127"/>
                  <a:pt x="249" y="131"/>
                  <a:pt x="246" y="130"/>
                </a:cubicBezTo>
                <a:cubicBezTo>
                  <a:pt x="248" y="131"/>
                  <a:pt x="244" y="138"/>
                  <a:pt x="242" y="137"/>
                </a:cubicBezTo>
                <a:cubicBezTo>
                  <a:pt x="244" y="136"/>
                  <a:pt x="241" y="138"/>
                  <a:pt x="241" y="138"/>
                </a:cubicBezTo>
                <a:cubicBezTo>
                  <a:pt x="241" y="137"/>
                  <a:pt x="242" y="136"/>
                  <a:pt x="242" y="135"/>
                </a:cubicBezTo>
                <a:cubicBezTo>
                  <a:pt x="243" y="135"/>
                  <a:pt x="242" y="136"/>
                  <a:pt x="243" y="136"/>
                </a:cubicBezTo>
                <a:cubicBezTo>
                  <a:pt x="245" y="135"/>
                  <a:pt x="243" y="133"/>
                  <a:pt x="245" y="132"/>
                </a:cubicBezTo>
                <a:cubicBezTo>
                  <a:pt x="244" y="131"/>
                  <a:pt x="243" y="132"/>
                  <a:pt x="243" y="131"/>
                </a:cubicBezTo>
                <a:cubicBezTo>
                  <a:pt x="243" y="130"/>
                  <a:pt x="247" y="127"/>
                  <a:pt x="246" y="126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4"/>
                  <a:pt x="249" y="124"/>
                  <a:pt x="250" y="123"/>
                </a:cubicBezTo>
                <a:cubicBezTo>
                  <a:pt x="246" y="122"/>
                  <a:pt x="246" y="128"/>
                  <a:pt x="242" y="127"/>
                </a:cubicBezTo>
                <a:cubicBezTo>
                  <a:pt x="244" y="128"/>
                  <a:pt x="239" y="133"/>
                  <a:pt x="237" y="133"/>
                </a:cubicBezTo>
                <a:cubicBezTo>
                  <a:pt x="237" y="133"/>
                  <a:pt x="234" y="138"/>
                  <a:pt x="232" y="137"/>
                </a:cubicBezTo>
                <a:cubicBezTo>
                  <a:pt x="233" y="139"/>
                  <a:pt x="229" y="140"/>
                  <a:pt x="228" y="143"/>
                </a:cubicBezTo>
                <a:cubicBezTo>
                  <a:pt x="229" y="144"/>
                  <a:pt x="230" y="141"/>
                  <a:pt x="232" y="142"/>
                </a:cubicBezTo>
                <a:cubicBezTo>
                  <a:pt x="233" y="141"/>
                  <a:pt x="235" y="138"/>
                  <a:pt x="237" y="138"/>
                </a:cubicBezTo>
                <a:cubicBezTo>
                  <a:pt x="237" y="136"/>
                  <a:pt x="237" y="136"/>
                  <a:pt x="239" y="135"/>
                </a:cubicBezTo>
                <a:cubicBezTo>
                  <a:pt x="238" y="135"/>
                  <a:pt x="238" y="135"/>
                  <a:pt x="238" y="135"/>
                </a:cubicBezTo>
                <a:cubicBezTo>
                  <a:pt x="239" y="134"/>
                  <a:pt x="240" y="132"/>
                  <a:pt x="241" y="133"/>
                </a:cubicBezTo>
                <a:cubicBezTo>
                  <a:pt x="241" y="133"/>
                  <a:pt x="241" y="132"/>
                  <a:pt x="241" y="132"/>
                </a:cubicBezTo>
                <a:cubicBezTo>
                  <a:pt x="242" y="132"/>
                  <a:pt x="242" y="132"/>
                  <a:pt x="243" y="132"/>
                </a:cubicBezTo>
                <a:cubicBezTo>
                  <a:pt x="243" y="132"/>
                  <a:pt x="243" y="132"/>
                  <a:pt x="243" y="132"/>
                </a:cubicBezTo>
                <a:cubicBezTo>
                  <a:pt x="242" y="135"/>
                  <a:pt x="237" y="138"/>
                  <a:pt x="237" y="140"/>
                </a:cubicBezTo>
                <a:cubicBezTo>
                  <a:pt x="233" y="142"/>
                  <a:pt x="232" y="147"/>
                  <a:pt x="227" y="149"/>
                </a:cubicBezTo>
                <a:cubicBezTo>
                  <a:pt x="228" y="148"/>
                  <a:pt x="227" y="148"/>
                  <a:pt x="227" y="147"/>
                </a:cubicBezTo>
                <a:cubicBezTo>
                  <a:pt x="229" y="147"/>
                  <a:pt x="229" y="147"/>
                  <a:pt x="229" y="147"/>
                </a:cubicBezTo>
                <a:cubicBezTo>
                  <a:pt x="229" y="146"/>
                  <a:pt x="230" y="145"/>
                  <a:pt x="228" y="144"/>
                </a:cubicBezTo>
                <a:cubicBezTo>
                  <a:pt x="227" y="146"/>
                  <a:pt x="226" y="146"/>
                  <a:pt x="223" y="146"/>
                </a:cubicBezTo>
                <a:cubicBezTo>
                  <a:pt x="223" y="148"/>
                  <a:pt x="218" y="149"/>
                  <a:pt x="221" y="149"/>
                </a:cubicBezTo>
                <a:cubicBezTo>
                  <a:pt x="219" y="150"/>
                  <a:pt x="219" y="152"/>
                  <a:pt x="217" y="151"/>
                </a:cubicBezTo>
                <a:cubicBezTo>
                  <a:pt x="218" y="150"/>
                  <a:pt x="217" y="150"/>
                  <a:pt x="217" y="149"/>
                </a:cubicBezTo>
                <a:cubicBezTo>
                  <a:pt x="216" y="149"/>
                  <a:pt x="215" y="150"/>
                  <a:pt x="215" y="150"/>
                </a:cubicBezTo>
                <a:cubicBezTo>
                  <a:pt x="215" y="150"/>
                  <a:pt x="216" y="150"/>
                  <a:pt x="216" y="151"/>
                </a:cubicBezTo>
                <a:cubicBezTo>
                  <a:pt x="215" y="152"/>
                  <a:pt x="214" y="152"/>
                  <a:pt x="213" y="153"/>
                </a:cubicBezTo>
                <a:cubicBezTo>
                  <a:pt x="215" y="153"/>
                  <a:pt x="214" y="154"/>
                  <a:pt x="216" y="154"/>
                </a:cubicBezTo>
                <a:cubicBezTo>
                  <a:pt x="218" y="152"/>
                  <a:pt x="221" y="153"/>
                  <a:pt x="223" y="153"/>
                </a:cubicBezTo>
                <a:cubicBezTo>
                  <a:pt x="223" y="150"/>
                  <a:pt x="227" y="149"/>
                  <a:pt x="227" y="150"/>
                </a:cubicBezTo>
                <a:cubicBezTo>
                  <a:pt x="227" y="150"/>
                  <a:pt x="225" y="152"/>
                  <a:pt x="226" y="153"/>
                </a:cubicBezTo>
                <a:cubicBezTo>
                  <a:pt x="230" y="150"/>
                  <a:pt x="234" y="151"/>
                  <a:pt x="237" y="149"/>
                </a:cubicBezTo>
                <a:cubicBezTo>
                  <a:pt x="238" y="148"/>
                  <a:pt x="237" y="148"/>
                  <a:pt x="236" y="148"/>
                </a:cubicBezTo>
                <a:cubicBezTo>
                  <a:pt x="236" y="147"/>
                  <a:pt x="238" y="148"/>
                  <a:pt x="238" y="147"/>
                </a:cubicBezTo>
                <a:cubicBezTo>
                  <a:pt x="239" y="145"/>
                  <a:pt x="238" y="146"/>
                  <a:pt x="238" y="142"/>
                </a:cubicBezTo>
                <a:cubicBezTo>
                  <a:pt x="240" y="144"/>
                  <a:pt x="237" y="141"/>
                  <a:pt x="239" y="141"/>
                </a:cubicBezTo>
                <a:cubicBezTo>
                  <a:pt x="240" y="142"/>
                  <a:pt x="241" y="143"/>
                  <a:pt x="241" y="144"/>
                </a:cubicBezTo>
                <a:cubicBezTo>
                  <a:pt x="241" y="143"/>
                  <a:pt x="241" y="143"/>
                  <a:pt x="242" y="144"/>
                </a:cubicBezTo>
                <a:cubicBezTo>
                  <a:pt x="242" y="140"/>
                  <a:pt x="245" y="139"/>
                  <a:pt x="246" y="136"/>
                </a:cubicBezTo>
                <a:cubicBezTo>
                  <a:pt x="246" y="137"/>
                  <a:pt x="246" y="138"/>
                  <a:pt x="246" y="138"/>
                </a:cubicBezTo>
                <a:cubicBezTo>
                  <a:pt x="247" y="136"/>
                  <a:pt x="247" y="137"/>
                  <a:pt x="247" y="134"/>
                </a:cubicBezTo>
                <a:cubicBezTo>
                  <a:pt x="248" y="134"/>
                  <a:pt x="249" y="132"/>
                  <a:pt x="250" y="132"/>
                </a:cubicBezTo>
                <a:cubicBezTo>
                  <a:pt x="248" y="130"/>
                  <a:pt x="251" y="131"/>
                  <a:pt x="252" y="128"/>
                </a:cubicBezTo>
                <a:cubicBezTo>
                  <a:pt x="256" y="124"/>
                  <a:pt x="256" y="120"/>
                  <a:pt x="259" y="122"/>
                </a:cubicBezTo>
                <a:cubicBezTo>
                  <a:pt x="258" y="124"/>
                  <a:pt x="255" y="127"/>
                  <a:pt x="254" y="127"/>
                </a:cubicBezTo>
                <a:cubicBezTo>
                  <a:pt x="256" y="128"/>
                  <a:pt x="253" y="129"/>
                  <a:pt x="253" y="129"/>
                </a:cubicBezTo>
                <a:cubicBezTo>
                  <a:pt x="254" y="132"/>
                  <a:pt x="248" y="137"/>
                  <a:pt x="245" y="141"/>
                </a:cubicBezTo>
                <a:cubicBezTo>
                  <a:pt x="245" y="142"/>
                  <a:pt x="245" y="143"/>
                  <a:pt x="244" y="142"/>
                </a:cubicBezTo>
                <a:cubicBezTo>
                  <a:pt x="244" y="144"/>
                  <a:pt x="243" y="144"/>
                  <a:pt x="242" y="145"/>
                </a:cubicBezTo>
                <a:cubicBezTo>
                  <a:pt x="243" y="145"/>
                  <a:pt x="240" y="147"/>
                  <a:pt x="239" y="147"/>
                </a:cubicBezTo>
                <a:cubicBezTo>
                  <a:pt x="240" y="149"/>
                  <a:pt x="237" y="149"/>
                  <a:pt x="237" y="151"/>
                </a:cubicBezTo>
                <a:cubicBezTo>
                  <a:pt x="238" y="150"/>
                  <a:pt x="239" y="150"/>
                  <a:pt x="240" y="150"/>
                </a:cubicBezTo>
                <a:cubicBezTo>
                  <a:pt x="242" y="146"/>
                  <a:pt x="245" y="144"/>
                  <a:pt x="247" y="142"/>
                </a:cubicBezTo>
                <a:cubicBezTo>
                  <a:pt x="246" y="146"/>
                  <a:pt x="241" y="148"/>
                  <a:pt x="241" y="151"/>
                </a:cubicBezTo>
                <a:cubicBezTo>
                  <a:pt x="242" y="151"/>
                  <a:pt x="244" y="150"/>
                  <a:pt x="246" y="147"/>
                </a:cubicBezTo>
                <a:cubicBezTo>
                  <a:pt x="247" y="148"/>
                  <a:pt x="247" y="147"/>
                  <a:pt x="248" y="148"/>
                </a:cubicBezTo>
                <a:cubicBezTo>
                  <a:pt x="248" y="147"/>
                  <a:pt x="249" y="146"/>
                  <a:pt x="248" y="146"/>
                </a:cubicBezTo>
                <a:cubicBezTo>
                  <a:pt x="248" y="146"/>
                  <a:pt x="246" y="147"/>
                  <a:pt x="246" y="146"/>
                </a:cubicBezTo>
                <a:cubicBezTo>
                  <a:pt x="249" y="146"/>
                  <a:pt x="249" y="143"/>
                  <a:pt x="251" y="141"/>
                </a:cubicBezTo>
                <a:cubicBezTo>
                  <a:pt x="253" y="142"/>
                  <a:pt x="254" y="142"/>
                  <a:pt x="255" y="141"/>
                </a:cubicBezTo>
                <a:close/>
                <a:moveTo>
                  <a:pt x="350" y="49"/>
                </a:moveTo>
                <a:cubicBezTo>
                  <a:pt x="350" y="49"/>
                  <a:pt x="351" y="49"/>
                  <a:pt x="351" y="48"/>
                </a:cubicBezTo>
                <a:cubicBezTo>
                  <a:pt x="351" y="48"/>
                  <a:pt x="350" y="48"/>
                  <a:pt x="351" y="47"/>
                </a:cubicBezTo>
                <a:cubicBezTo>
                  <a:pt x="349" y="47"/>
                  <a:pt x="347" y="48"/>
                  <a:pt x="346" y="50"/>
                </a:cubicBezTo>
                <a:cubicBezTo>
                  <a:pt x="349" y="50"/>
                  <a:pt x="349" y="50"/>
                  <a:pt x="349" y="50"/>
                </a:cubicBezTo>
                <a:cubicBezTo>
                  <a:pt x="348" y="48"/>
                  <a:pt x="350" y="48"/>
                  <a:pt x="350" y="49"/>
                </a:cubicBezTo>
                <a:close/>
                <a:moveTo>
                  <a:pt x="317" y="73"/>
                </a:moveTo>
                <a:cubicBezTo>
                  <a:pt x="319" y="73"/>
                  <a:pt x="320" y="71"/>
                  <a:pt x="322" y="71"/>
                </a:cubicBezTo>
                <a:cubicBezTo>
                  <a:pt x="321" y="70"/>
                  <a:pt x="320" y="70"/>
                  <a:pt x="319" y="71"/>
                </a:cubicBezTo>
                <a:cubicBezTo>
                  <a:pt x="320" y="72"/>
                  <a:pt x="317" y="72"/>
                  <a:pt x="317" y="73"/>
                </a:cubicBezTo>
                <a:close/>
                <a:moveTo>
                  <a:pt x="291" y="104"/>
                </a:moveTo>
                <a:cubicBezTo>
                  <a:pt x="290" y="104"/>
                  <a:pt x="287" y="107"/>
                  <a:pt x="290" y="107"/>
                </a:cubicBezTo>
                <a:cubicBezTo>
                  <a:pt x="289" y="105"/>
                  <a:pt x="291" y="106"/>
                  <a:pt x="291" y="104"/>
                </a:cubicBezTo>
                <a:close/>
                <a:moveTo>
                  <a:pt x="282" y="113"/>
                </a:moveTo>
                <a:cubicBezTo>
                  <a:pt x="284" y="114"/>
                  <a:pt x="283" y="112"/>
                  <a:pt x="284" y="111"/>
                </a:cubicBezTo>
                <a:cubicBezTo>
                  <a:pt x="284" y="112"/>
                  <a:pt x="284" y="112"/>
                  <a:pt x="285" y="112"/>
                </a:cubicBezTo>
                <a:cubicBezTo>
                  <a:pt x="285" y="112"/>
                  <a:pt x="286" y="112"/>
                  <a:pt x="286" y="111"/>
                </a:cubicBezTo>
                <a:cubicBezTo>
                  <a:pt x="285" y="111"/>
                  <a:pt x="285" y="111"/>
                  <a:pt x="286" y="110"/>
                </a:cubicBezTo>
                <a:cubicBezTo>
                  <a:pt x="283" y="111"/>
                  <a:pt x="282" y="114"/>
                  <a:pt x="280" y="115"/>
                </a:cubicBezTo>
                <a:cubicBezTo>
                  <a:pt x="281" y="116"/>
                  <a:pt x="281" y="116"/>
                  <a:pt x="281" y="116"/>
                </a:cubicBezTo>
                <a:cubicBezTo>
                  <a:pt x="282" y="114"/>
                  <a:pt x="282" y="116"/>
                  <a:pt x="283" y="114"/>
                </a:cubicBezTo>
                <a:cubicBezTo>
                  <a:pt x="283" y="114"/>
                  <a:pt x="283" y="113"/>
                  <a:pt x="282" y="113"/>
                </a:cubicBezTo>
                <a:close/>
                <a:moveTo>
                  <a:pt x="301" y="89"/>
                </a:moveTo>
                <a:cubicBezTo>
                  <a:pt x="301" y="88"/>
                  <a:pt x="302" y="85"/>
                  <a:pt x="301" y="84"/>
                </a:cubicBezTo>
                <a:cubicBezTo>
                  <a:pt x="299" y="86"/>
                  <a:pt x="300" y="88"/>
                  <a:pt x="298" y="89"/>
                </a:cubicBezTo>
                <a:cubicBezTo>
                  <a:pt x="299" y="88"/>
                  <a:pt x="299" y="89"/>
                  <a:pt x="301" y="89"/>
                </a:cubicBezTo>
                <a:close/>
                <a:moveTo>
                  <a:pt x="254" y="146"/>
                </a:moveTo>
                <a:cubicBezTo>
                  <a:pt x="255" y="145"/>
                  <a:pt x="256" y="142"/>
                  <a:pt x="258" y="142"/>
                </a:cubicBezTo>
                <a:cubicBezTo>
                  <a:pt x="258" y="141"/>
                  <a:pt x="258" y="141"/>
                  <a:pt x="258" y="140"/>
                </a:cubicBezTo>
                <a:cubicBezTo>
                  <a:pt x="259" y="139"/>
                  <a:pt x="264" y="137"/>
                  <a:pt x="262" y="135"/>
                </a:cubicBezTo>
                <a:cubicBezTo>
                  <a:pt x="263" y="134"/>
                  <a:pt x="264" y="136"/>
                  <a:pt x="264" y="134"/>
                </a:cubicBezTo>
                <a:cubicBezTo>
                  <a:pt x="263" y="133"/>
                  <a:pt x="260" y="136"/>
                  <a:pt x="260" y="136"/>
                </a:cubicBezTo>
                <a:cubicBezTo>
                  <a:pt x="261" y="137"/>
                  <a:pt x="258" y="139"/>
                  <a:pt x="257" y="139"/>
                </a:cubicBezTo>
                <a:cubicBezTo>
                  <a:pt x="258" y="141"/>
                  <a:pt x="255" y="144"/>
                  <a:pt x="254" y="143"/>
                </a:cubicBezTo>
                <a:cubicBezTo>
                  <a:pt x="253" y="144"/>
                  <a:pt x="253" y="145"/>
                  <a:pt x="254" y="146"/>
                </a:cubicBezTo>
                <a:close/>
                <a:moveTo>
                  <a:pt x="259" y="146"/>
                </a:moveTo>
                <a:cubicBezTo>
                  <a:pt x="259" y="147"/>
                  <a:pt x="259" y="147"/>
                  <a:pt x="259" y="148"/>
                </a:cubicBezTo>
                <a:cubicBezTo>
                  <a:pt x="261" y="148"/>
                  <a:pt x="263" y="151"/>
                  <a:pt x="265" y="149"/>
                </a:cubicBezTo>
                <a:cubicBezTo>
                  <a:pt x="265" y="149"/>
                  <a:pt x="264" y="149"/>
                  <a:pt x="264" y="149"/>
                </a:cubicBezTo>
                <a:cubicBezTo>
                  <a:pt x="266" y="148"/>
                  <a:pt x="267" y="149"/>
                  <a:pt x="270" y="148"/>
                </a:cubicBezTo>
                <a:cubicBezTo>
                  <a:pt x="270" y="149"/>
                  <a:pt x="270" y="151"/>
                  <a:pt x="271" y="150"/>
                </a:cubicBezTo>
                <a:cubicBezTo>
                  <a:pt x="269" y="147"/>
                  <a:pt x="274" y="148"/>
                  <a:pt x="272" y="146"/>
                </a:cubicBezTo>
                <a:cubicBezTo>
                  <a:pt x="272" y="147"/>
                  <a:pt x="271" y="146"/>
                  <a:pt x="272" y="145"/>
                </a:cubicBezTo>
                <a:cubicBezTo>
                  <a:pt x="268" y="147"/>
                  <a:pt x="267" y="145"/>
                  <a:pt x="267" y="143"/>
                </a:cubicBezTo>
                <a:cubicBezTo>
                  <a:pt x="268" y="143"/>
                  <a:pt x="267" y="144"/>
                  <a:pt x="269" y="144"/>
                </a:cubicBezTo>
                <a:cubicBezTo>
                  <a:pt x="269" y="143"/>
                  <a:pt x="269" y="143"/>
                  <a:pt x="268" y="142"/>
                </a:cubicBezTo>
                <a:cubicBezTo>
                  <a:pt x="270" y="142"/>
                  <a:pt x="270" y="141"/>
                  <a:pt x="269" y="140"/>
                </a:cubicBezTo>
                <a:cubicBezTo>
                  <a:pt x="270" y="141"/>
                  <a:pt x="272" y="141"/>
                  <a:pt x="272" y="140"/>
                </a:cubicBezTo>
                <a:cubicBezTo>
                  <a:pt x="271" y="139"/>
                  <a:pt x="271" y="140"/>
                  <a:pt x="271" y="140"/>
                </a:cubicBezTo>
                <a:cubicBezTo>
                  <a:pt x="273" y="139"/>
                  <a:pt x="272" y="136"/>
                  <a:pt x="275" y="137"/>
                </a:cubicBezTo>
                <a:cubicBezTo>
                  <a:pt x="274" y="136"/>
                  <a:pt x="273" y="135"/>
                  <a:pt x="275" y="136"/>
                </a:cubicBezTo>
                <a:cubicBezTo>
                  <a:pt x="274" y="132"/>
                  <a:pt x="273" y="137"/>
                  <a:pt x="271" y="137"/>
                </a:cubicBezTo>
                <a:cubicBezTo>
                  <a:pt x="272" y="135"/>
                  <a:pt x="274" y="133"/>
                  <a:pt x="276" y="133"/>
                </a:cubicBezTo>
                <a:cubicBezTo>
                  <a:pt x="275" y="133"/>
                  <a:pt x="275" y="133"/>
                  <a:pt x="275" y="132"/>
                </a:cubicBezTo>
                <a:cubicBezTo>
                  <a:pt x="276" y="131"/>
                  <a:pt x="276" y="133"/>
                  <a:pt x="277" y="132"/>
                </a:cubicBezTo>
                <a:cubicBezTo>
                  <a:pt x="276" y="130"/>
                  <a:pt x="278" y="132"/>
                  <a:pt x="277" y="130"/>
                </a:cubicBezTo>
                <a:cubicBezTo>
                  <a:pt x="279" y="130"/>
                  <a:pt x="280" y="125"/>
                  <a:pt x="282" y="127"/>
                </a:cubicBezTo>
                <a:cubicBezTo>
                  <a:pt x="282" y="127"/>
                  <a:pt x="282" y="126"/>
                  <a:pt x="282" y="126"/>
                </a:cubicBezTo>
                <a:cubicBezTo>
                  <a:pt x="282" y="126"/>
                  <a:pt x="282" y="126"/>
                  <a:pt x="283" y="125"/>
                </a:cubicBezTo>
                <a:cubicBezTo>
                  <a:pt x="282" y="125"/>
                  <a:pt x="282" y="125"/>
                  <a:pt x="282" y="125"/>
                </a:cubicBezTo>
                <a:cubicBezTo>
                  <a:pt x="284" y="123"/>
                  <a:pt x="285" y="121"/>
                  <a:pt x="287" y="121"/>
                </a:cubicBezTo>
                <a:cubicBezTo>
                  <a:pt x="287" y="118"/>
                  <a:pt x="292" y="114"/>
                  <a:pt x="294" y="114"/>
                </a:cubicBezTo>
                <a:cubicBezTo>
                  <a:pt x="294" y="114"/>
                  <a:pt x="294" y="113"/>
                  <a:pt x="294" y="112"/>
                </a:cubicBezTo>
                <a:cubicBezTo>
                  <a:pt x="295" y="112"/>
                  <a:pt x="295" y="111"/>
                  <a:pt x="296" y="111"/>
                </a:cubicBezTo>
                <a:cubicBezTo>
                  <a:pt x="296" y="112"/>
                  <a:pt x="296" y="113"/>
                  <a:pt x="297" y="113"/>
                </a:cubicBezTo>
                <a:cubicBezTo>
                  <a:pt x="297" y="111"/>
                  <a:pt x="299" y="111"/>
                  <a:pt x="299" y="110"/>
                </a:cubicBezTo>
                <a:cubicBezTo>
                  <a:pt x="297" y="109"/>
                  <a:pt x="298" y="111"/>
                  <a:pt x="297" y="111"/>
                </a:cubicBezTo>
                <a:cubicBezTo>
                  <a:pt x="297" y="110"/>
                  <a:pt x="296" y="110"/>
                  <a:pt x="296" y="110"/>
                </a:cubicBezTo>
                <a:cubicBezTo>
                  <a:pt x="298" y="110"/>
                  <a:pt x="297" y="107"/>
                  <a:pt x="299" y="107"/>
                </a:cubicBezTo>
                <a:cubicBezTo>
                  <a:pt x="300" y="109"/>
                  <a:pt x="298" y="109"/>
                  <a:pt x="300" y="110"/>
                </a:cubicBezTo>
                <a:cubicBezTo>
                  <a:pt x="300" y="109"/>
                  <a:pt x="301" y="109"/>
                  <a:pt x="301" y="108"/>
                </a:cubicBezTo>
                <a:cubicBezTo>
                  <a:pt x="300" y="108"/>
                  <a:pt x="300" y="107"/>
                  <a:pt x="299" y="107"/>
                </a:cubicBezTo>
                <a:cubicBezTo>
                  <a:pt x="300" y="106"/>
                  <a:pt x="302" y="105"/>
                  <a:pt x="302" y="103"/>
                </a:cubicBezTo>
                <a:cubicBezTo>
                  <a:pt x="303" y="105"/>
                  <a:pt x="305" y="104"/>
                  <a:pt x="306" y="104"/>
                </a:cubicBezTo>
                <a:cubicBezTo>
                  <a:pt x="304" y="103"/>
                  <a:pt x="303" y="103"/>
                  <a:pt x="303" y="101"/>
                </a:cubicBezTo>
                <a:cubicBezTo>
                  <a:pt x="304" y="100"/>
                  <a:pt x="305" y="100"/>
                  <a:pt x="306" y="100"/>
                </a:cubicBezTo>
                <a:cubicBezTo>
                  <a:pt x="307" y="102"/>
                  <a:pt x="307" y="102"/>
                  <a:pt x="307" y="103"/>
                </a:cubicBezTo>
                <a:cubicBezTo>
                  <a:pt x="307" y="103"/>
                  <a:pt x="307" y="102"/>
                  <a:pt x="308" y="102"/>
                </a:cubicBezTo>
                <a:cubicBezTo>
                  <a:pt x="307" y="102"/>
                  <a:pt x="308" y="102"/>
                  <a:pt x="308" y="101"/>
                </a:cubicBezTo>
                <a:cubicBezTo>
                  <a:pt x="307" y="103"/>
                  <a:pt x="306" y="100"/>
                  <a:pt x="306" y="99"/>
                </a:cubicBezTo>
                <a:cubicBezTo>
                  <a:pt x="307" y="99"/>
                  <a:pt x="310" y="100"/>
                  <a:pt x="309" y="98"/>
                </a:cubicBezTo>
                <a:cubicBezTo>
                  <a:pt x="308" y="98"/>
                  <a:pt x="307" y="99"/>
                  <a:pt x="306" y="98"/>
                </a:cubicBezTo>
                <a:cubicBezTo>
                  <a:pt x="308" y="99"/>
                  <a:pt x="309" y="96"/>
                  <a:pt x="310" y="98"/>
                </a:cubicBezTo>
                <a:cubicBezTo>
                  <a:pt x="310" y="97"/>
                  <a:pt x="309" y="96"/>
                  <a:pt x="309" y="95"/>
                </a:cubicBezTo>
                <a:cubicBezTo>
                  <a:pt x="310" y="95"/>
                  <a:pt x="311" y="95"/>
                  <a:pt x="311" y="96"/>
                </a:cubicBezTo>
                <a:cubicBezTo>
                  <a:pt x="311" y="96"/>
                  <a:pt x="310" y="97"/>
                  <a:pt x="311" y="97"/>
                </a:cubicBezTo>
                <a:cubicBezTo>
                  <a:pt x="312" y="95"/>
                  <a:pt x="310" y="95"/>
                  <a:pt x="310" y="94"/>
                </a:cubicBezTo>
                <a:cubicBezTo>
                  <a:pt x="310" y="94"/>
                  <a:pt x="310" y="93"/>
                  <a:pt x="311" y="93"/>
                </a:cubicBezTo>
                <a:cubicBezTo>
                  <a:pt x="311" y="93"/>
                  <a:pt x="311" y="94"/>
                  <a:pt x="312" y="94"/>
                </a:cubicBezTo>
                <a:cubicBezTo>
                  <a:pt x="312" y="92"/>
                  <a:pt x="313" y="94"/>
                  <a:pt x="314" y="94"/>
                </a:cubicBezTo>
                <a:cubicBezTo>
                  <a:pt x="313" y="93"/>
                  <a:pt x="314" y="93"/>
                  <a:pt x="315" y="92"/>
                </a:cubicBezTo>
                <a:cubicBezTo>
                  <a:pt x="313" y="92"/>
                  <a:pt x="312" y="93"/>
                  <a:pt x="312" y="92"/>
                </a:cubicBezTo>
                <a:cubicBezTo>
                  <a:pt x="313" y="92"/>
                  <a:pt x="312" y="90"/>
                  <a:pt x="313" y="90"/>
                </a:cubicBezTo>
                <a:cubicBezTo>
                  <a:pt x="314" y="91"/>
                  <a:pt x="315" y="93"/>
                  <a:pt x="316" y="94"/>
                </a:cubicBezTo>
                <a:cubicBezTo>
                  <a:pt x="316" y="93"/>
                  <a:pt x="315" y="92"/>
                  <a:pt x="316" y="93"/>
                </a:cubicBezTo>
                <a:cubicBezTo>
                  <a:pt x="315" y="93"/>
                  <a:pt x="318" y="94"/>
                  <a:pt x="316" y="94"/>
                </a:cubicBezTo>
                <a:cubicBezTo>
                  <a:pt x="317" y="93"/>
                  <a:pt x="316" y="92"/>
                  <a:pt x="315" y="91"/>
                </a:cubicBezTo>
                <a:cubicBezTo>
                  <a:pt x="316" y="91"/>
                  <a:pt x="316" y="90"/>
                  <a:pt x="317" y="90"/>
                </a:cubicBezTo>
                <a:cubicBezTo>
                  <a:pt x="317" y="92"/>
                  <a:pt x="317" y="92"/>
                  <a:pt x="317" y="92"/>
                </a:cubicBezTo>
                <a:cubicBezTo>
                  <a:pt x="318" y="92"/>
                  <a:pt x="319" y="91"/>
                  <a:pt x="319" y="91"/>
                </a:cubicBezTo>
                <a:cubicBezTo>
                  <a:pt x="317" y="91"/>
                  <a:pt x="318" y="89"/>
                  <a:pt x="317" y="89"/>
                </a:cubicBezTo>
                <a:cubicBezTo>
                  <a:pt x="318" y="89"/>
                  <a:pt x="318" y="90"/>
                  <a:pt x="319" y="89"/>
                </a:cubicBezTo>
                <a:cubicBezTo>
                  <a:pt x="318" y="86"/>
                  <a:pt x="318" y="85"/>
                  <a:pt x="320" y="83"/>
                </a:cubicBezTo>
                <a:cubicBezTo>
                  <a:pt x="320" y="84"/>
                  <a:pt x="319" y="85"/>
                  <a:pt x="319" y="85"/>
                </a:cubicBezTo>
                <a:cubicBezTo>
                  <a:pt x="321" y="88"/>
                  <a:pt x="321" y="85"/>
                  <a:pt x="323" y="87"/>
                </a:cubicBezTo>
                <a:cubicBezTo>
                  <a:pt x="323" y="86"/>
                  <a:pt x="322" y="86"/>
                  <a:pt x="322" y="85"/>
                </a:cubicBezTo>
                <a:cubicBezTo>
                  <a:pt x="323" y="86"/>
                  <a:pt x="324" y="87"/>
                  <a:pt x="324" y="85"/>
                </a:cubicBezTo>
                <a:cubicBezTo>
                  <a:pt x="323" y="83"/>
                  <a:pt x="323" y="87"/>
                  <a:pt x="321" y="84"/>
                </a:cubicBezTo>
                <a:cubicBezTo>
                  <a:pt x="322" y="84"/>
                  <a:pt x="323" y="84"/>
                  <a:pt x="323" y="83"/>
                </a:cubicBezTo>
                <a:cubicBezTo>
                  <a:pt x="321" y="83"/>
                  <a:pt x="322" y="82"/>
                  <a:pt x="322" y="82"/>
                </a:cubicBezTo>
                <a:cubicBezTo>
                  <a:pt x="321" y="82"/>
                  <a:pt x="321" y="83"/>
                  <a:pt x="321" y="83"/>
                </a:cubicBezTo>
                <a:cubicBezTo>
                  <a:pt x="321" y="83"/>
                  <a:pt x="320" y="83"/>
                  <a:pt x="320" y="82"/>
                </a:cubicBezTo>
                <a:cubicBezTo>
                  <a:pt x="321" y="82"/>
                  <a:pt x="321" y="81"/>
                  <a:pt x="322" y="81"/>
                </a:cubicBezTo>
                <a:cubicBezTo>
                  <a:pt x="323" y="82"/>
                  <a:pt x="322" y="84"/>
                  <a:pt x="324" y="83"/>
                </a:cubicBezTo>
                <a:cubicBezTo>
                  <a:pt x="325" y="83"/>
                  <a:pt x="324" y="81"/>
                  <a:pt x="325" y="81"/>
                </a:cubicBezTo>
                <a:cubicBezTo>
                  <a:pt x="325" y="82"/>
                  <a:pt x="325" y="83"/>
                  <a:pt x="326" y="84"/>
                </a:cubicBezTo>
                <a:cubicBezTo>
                  <a:pt x="325" y="81"/>
                  <a:pt x="327" y="81"/>
                  <a:pt x="327" y="80"/>
                </a:cubicBezTo>
                <a:cubicBezTo>
                  <a:pt x="327" y="80"/>
                  <a:pt x="328" y="80"/>
                  <a:pt x="328" y="81"/>
                </a:cubicBezTo>
                <a:cubicBezTo>
                  <a:pt x="330" y="81"/>
                  <a:pt x="330" y="79"/>
                  <a:pt x="332" y="78"/>
                </a:cubicBezTo>
                <a:cubicBezTo>
                  <a:pt x="331" y="78"/>
                  <a:pt x="331" y="79"/>
                  <a:pt x="330" y="79"/>
                </a:cubicBezTo>
                <a:cubicBezTo>
                  <a:pt x="329" y="78"/>
                  <a:pt x="330" y="78"/>
                  <a:pt x="329" y="76"/>
                </a:cubicBezTo>
                <a:cubicBezTo>
                  <a:pt x="330" y="77"/>
                  <a:pt x="332" y="78"/>
                  <a:pt x="332" y="77"/>
                </a:cubicBezTo>
                <a:cubicBezTo>
                  <a:pt x="331" y="76"/>
                  <a:pt x="330" y="76"/>
                  <a:pt x="330" y="75"/>
                </a:cubicBezTo>
                <a:cubicBezTo>
                  <a:pt x="331" y="75"/>
                  <a:pt x="331" y="76"/>
                  <a:pt x="332" y="76"/>
                </a:cubicBezTo>
                <a:cubicBezTo>
                  <a:pt x="333" y="75"/>
                  <a:pt x="331" y="74"/>
                  <a:pt x="332" y="74"/>
                </a:cubicBezTo>
                <a:cubicBezTo>
                  <a:pt x="332" y="75"/>
                  <a:pt x="334" y="76"/>
                  <a:pt x="334" y="74"/>
                </a:cubicBezTo>
                <a:cubicBezTo>
                  <a:pt x="332" y="75"/>
                  <a:pt x="332" y="72"/>
                  <a:pt x="333" y="72"/>
                </a:cubicBezTo>
                <a:cubicBezTo>
                  <a:pt x="333" y="73"/>
                  <a:pt x="336" y="73"/>
                  <a:pt x="336" y="72"/>
                </a:cubicBezTo>
                <a:cubicBezTo>
                  <a:pt x="336" y="72"/>
                  <a:pt x="336" y="70"/>
                  <a:pt x="337" y="70"/>
                </a:cubicBezTo>
                <a:cubicBezTo>
                  <a:pt x="339" y="69"/>
                  <a:pt x="339" y="68"/>
                  <a:pt x="340" y="70"/>
                </a:cubicBezTo>
                <a:cubicBezTo>
                  <a:pt x="341" y="68"/>
                  <a:pt x="341" y="68"/>
                  <a:pt x="342" y="67"/>
                </a:cubicBezTo>
                <a:cubicBezTo>
                  <a:pt x="341" y="67"/>
                  <a:pt x="340" y="67"/>
                  <a:pt x="340" y="67"/>
                </a:cubicBezTo>
                <a:cubicBezTo>
                  <a:pt x="341" y="67"/>
                  <a:pt x="342" y="67"/>
                  <a:pt x="342" y="66"/>
                </a:cubicBezTo>
                <a:cubicBezTo>
                  <a:pt x="341" y="66"/>
                  <a:pt x="340" y="66"/>
                  <a:pt x="340" y="65"/>
                </a:cubicBezTo>
                <a:cubicBezTo>
                  <a:pt x="341" y="65"/>
                  <a:pt x="341" y="65"/>
                  <a:pt x="341" y="64"/>
                </a:cubicBezTo>
                <a:cubicBezTo>
                  <a:pt x="342" y="66"/>
                  <a:pt x="341" y="63"/>
                  <a:pt x="343" y="63"/>
                </a:cubicBezTo>
                <a:cubicBezTo>
                  <a:pt x="343" y="63"/>
                  <a:pt x="346" y="63"/>
                  <a:pt x="344" y="63"/>
                </a:cubicBezTo>
                <a:cubicBezTo>
                  <a:pt x="344" y="63"/>
                  <a:pt x="343" y="63"/>
                  <a:pt x="343" y="62"/>
                </a:cubicBezTo>
                <a:cubicBezTo>
                  <a:pt x="346" y="63"/>
                  <a:pt x="343" y="60"/>
                  <a:pt x="347" y="61"/>
                </a:cubicBezTo>
                <a:cubicBezTo>
                  <a:pt x="346" y="58"/>
                  <a:pt x="349" y="59"/>
                  <a:pt x="349" y="59"/>
                </a:cubicBezTo>
                <a:cubicBezTo>
                  <a:pt x="349" y="59"/>
                  <a:pt x="348" y="58"/>
                  <a:pt x="348" y="58"/>
                </a:cubicBezTo>
                <a:cubicBezTo>
                  <a:pt x="349" y="58"/>
                  <a:pt x="349" y="58"/>
                  <a:pt x="350" y="58"/>
                </a:cubicBezTo>
                <a:cubicBezTo>
                  <a:pt x="350" y="57"/>
                  <a:pt x="349" y="57"/>
                  <a:pt x="349" y="56"/>
                </a:cubicBezTo>
                <a:cubicBezTo>
                  <a:pt x="351" y="56"/>
                  <a:pt x="352" y="54"/>
                  <a:pt x="354" y="53"/>
                </a:cubicBezTo>
                <a:cubicBezTo>
                  <a:pt x="353" y="54"/>
                  <a:pt x="354" y="56"/>
                  <a:pt x="354" y="55"/>
                </a:cubicBezTo>
                <a:cubicBezTo>
                  <a:pt x="354" y="53"/>
                  <a:pt x="353" y="52"/>
                  <a:pt x="355" y="53"/>
                </a:cubicBezTo>
                <a:cubicBezTo>
                  <a:pt x="355" y="52"/>
                  <a:pt x="354" y="52"/>
                  <a:pt x="354" y="51"/>
                </a:cubicBezTo>
                <a:cubicBezTo>
                  <a:pt x="357" y="50"/>
                  <a:pt x="357" y="46"/>
                  <a:pt x="361" y="46"/>
                </a:cubicBezTo>
                <a:cubicBezTo>
                  <a:pt x="360" y="45"/>
                  <a:pt x="360" y="45"/>
                  <a:pt x="360" y="44"/>
                </a:cubicBezTo>
                <a:cubicBezTo>
                  <a:pt x="358" y="45"/>
                  <a:pt x="356" y="46"/>
                  <a:pt x="357" y="47"/>
                </a:cubicBezTo>
                <a:cubicBezTo>
                  <a:pt x="355" y="48"/>
                  <a:pt x="354" y="49"/>
                  <a:pt x="353" y="51"/>
                </a:cubicBezTo>
                <a:cubicBezTo>
                  <a:pt x="352" y="51"/>
                  <a:pt x="351" y="51"/>
                  <a:pt x="351" y="50"/>
                </a:cubicBezTo>
                <a:cubicBezTo>
                  <a:pt x="352" y="50"/>
                  <a:pt x="352" y="50"/>
                  <a:pt x="353" y="51"/>
                </a:cubicBezTo>
                <a:cubicBezTo>
                  <a:pt x="353" y="49"/>
                  <a:pt x="352" y="50"/>
                  <a:pt x="352" y="48"/>
                </a:cubicBezTo>
                <a:cubicBezTo>
                  <a:pt x="356" y="48"/>
                  <a:pt x="356" y="46"/>
                  <a:pt x="358" y="43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46"/>
                  <a:pt x="354" y="43"/>
                  <a:pt x="354" y="46"/>
                </a:cubicBezTo>
                <a:cubicBezTo>
                  <a:pt x="354" y="45"/>
                  <a:pt x="353" y="45"/>
                  <a:pt x="353" y="45"/>
                </a:cubicBezTo>
                <a:cubicBezTo>
                  <a:pt x="353" y="44"/>
                  <a:pt x="354" y="44"/>
                  <a:pt x="354" y="43"/>
                </a:cubicBezTo>
                <a:cubicBezTo>
                  <a:pt x="352" y="43"/>
                  <a:pt x="352" y="45"/>
                  <a:pt x="353" y="47"/>
                </a:cubicBezTo>
                <a:cubicBezTo>
                  <a:pt x="348" y="51"/>
                  <a:pt x="346" y="54"/>
                  <a:pt x="341" y="57"/>
                </a:cubicBezTo>
                <a:cubicBezTo>
                  <a:pt x="338" y="63"/>
                  <a:pt x="333" y="66"/>
                  <a:pt x="328" y="71"/>
                </a:cubicBezTo>
                <a:cubicBezTo>
                  <a:pt x="328" y="71"/>
                  <a:pt x="329" y="71"/>
                  <a:pt x="328" y="71"/>
                </a:cubicBezTo>
                <a:cubicBezTo>
                  <a:pt x="324" y="77"/>
                  <a:pt x="317" y="81"/>
                  <a:pt x="312" y="87"/>
                </a:cubicBezTo>
                <a:cubicBezTo>
                  <a:pt x="307" y="92"/>
                  <a:pt x="304" y="97"/>
                  <a:pt x="299" y="101"/>
                </a:cubicBezTo>
                <a:cubicBezTo>
                  <a:pt x="297" y="104"/>
                  <a:pt x="293" y="108"/>
                  <a:pt x="289" y="110"/>
                </a:cubicBezTo>
                <a:cubicBezTo>
                  <a:pt x="287" y="114"/>
                  <a:pt x="284" y="117"/>
                  <a:pt x="281" y="119"/>
                </a:cubicBezTo>
                <a:cubicBezTo>
                  <a:pt x="276" y="127"/>
                  <a:pt x="270" y="132"/>
                  <a:pt x="265" y="137"/>
                </a:cubicBezTo>
                <a:cubicBezTo>
                  <a:pt x="262" y="140"/>
                  <a:pt x="259" y="145"/>
                  <a:pt x="254" y="148"/>
                </a:cubicBezTo>
                <a:cubicBezTo>
                  <a:pt x="255" y="149"/>
                  <a:pt x="255" y="149"/>
                  <a:pt x="254" y="150"/>
                </a:cubicBezTo>
                <a:cubicBezTo>
                  <a:pt x="257" y="150"/>
                  <a:pt x="255" y="148"/>
                  <a:pt x="258" y="149"/>
                </a:cubicBezTo>
                <a:cubicBezTo>
                  <a:pt x="259" y="148"/>
                  <a:pt x="257" y="146"/>
                  <a:pt x="259" y="146"/>
                </a:cubicBezTo>
                <a:close/>
                <a:moveTo>
                  <a:pt x="304" y="102"/>
                </a:moveTo>
                <a:cubicBezTo>
                  <a:pt x="305" y="102"/>
                  <a:pt x="305" y="103"/>
                  <a:pt x="306" y="103"/>
                </a:cubicBezTo>
                <a:cubicBezTo>
                  <a:pt x="307" y="102"/>
                  <a:pt x="305" y="101"/>
                  <a:pt x="304" y="102"/>
                </a:cubicBezTo>
                <a:close/>
                <a:moveTo>
                  <a:pt x="291" y="122"/>
                </a:moveTo>
                <a:cubicBezTo>
                  <a:pt x="293" y="121"/>
                  <a:pt x="296" y="118"/>
                  <a:pt x="296" y="116"/>
                </a:cubicBezTo>
                <a:cubicBezTo>
                  <a:pt x="296" y="117"/>
                  <a:pt x="295" y="116"/>
                  <a:pt x="294" y="117"/>
                </a:cubicBezTo>
                <a:cubicBezTo>
                  <a:pt x="295" y="120"/>
                  <a:pt x="292" y="121"/>
                  <a:pt x="290" y="120"/>
                </a:cubicBezTo>
                <a:cubicBezTo>
                  <a:pt x="290" y="121"/>
                  <a:pt x="290" y="121"/>
                  <a:pt x="290" y="121"/>
                </a:cubicBezTo>
                <a:cubicBezTo>
                  <a:pt x="290" y="122"/>
                  <a:pt x="290" y="121"/>
                  <a:pt x="291" y="122"/>
                </a:cubicBezTo>
                <a:cubicBezTo>
                  <a:pt x="289" y="123"/>
                  <a:pt x="289" y="125"/>
                  <a:pt x="287" y="125"/>
                </a:cubicBezTo>
                <a:cubicBezTo>
                  <a:pt x="287" y="123"/>
                  <a:pt x="285" y="125"/>
                  <a:pt x="286" y="126"/>
                </a:cubicBezTo>
                <a:cubicBezTo>
                  <a:pt x="285" y="125"/>
                  <a:pt x="286" y="129"/>
                  <a:pt x="284" y="127"/>
                </a:cubicBezTo>
                <a:cubicBezTo>
                  <a:pt x="285" y="128"/>
                  <a:pt x="284" y="128"/>
                  <a:pt x="283" y="129"/>
                </a:cubicBezTo>
                <a:cubicBezTo>
                  <a:pt x="282" y="129"/>
                  <a:pt x="281" y="129"/>
                  <a:pt x="281" y="129"/>
                </a:cubicBezTo>
                <a:cubicBezTo>
                  <a:pt x="283" y="129"/>
                  <a:pt x="284" y="127"/>
                  <a:pt x="283" y="127"/>
                </a:cubicBezTo>
                <a:cubicBezTo>
                  <a:pt x="283" y="129"/>
                  <a:pt x="279" y="128"/>
                  <a:pt x="280" y="129"/>
                </a:cubicBezTo>
                <a:cubicBezTo>
                  <a:pt x="283" y="129"/>
                  <a:pt x="277" y="132"/>
                  <a:pt x="279" y="132"/>
                </a:cubicBezTo>
                <a:cubicBezTo>
                  <a:pt x="279" y="132"/>
                  <a:pt x="280" y="131"/>
                  <a:pt x="281" y="131"/>
                </a:cubicBezTo>
                <a:cubicBezTo>
                  <a:pt x="280" y="132"/>
                  <a:pt x="281" y="132"/>
                  <a:pt x="280" y="133"/>
                </a:cubicBezTo>
                <a:cubicBezTo>
                  <a:pt x="278" y="133"/>
                  <a:pt x="278" y="133"/>
                  <a:pt x="277" y="134"/>
                </a:cubicBezTo>
                <a:cubicBezTo>
                  <a:pt x="281" y="136"/>
                  <a:pt x="271" y="138"/>
                  <a:pt x="274" y="141"/>
                </a:cubicBezTo>
                <a:cubicBezTo>
                  <a:pt x="275" y="141"/>
                  <a:pt x="274" y="139"/>
                  <a:pt x="276" y="140"/>
                </a:cubicBezTo>
                <a:cubicBezTo>
                  <a:pt x="276" y="140"/>
                  <a:pt x="275" y="141"/>
                  <a:pt x="276" y="141"/>
                </a:cubicBezTo>
                <a:cubicBezTo>
                  <a:pt x="276" y="140"/>
                  <a:pt x="276" y="140"/>
                  <a:pt x="277" y="139"/>
                </a:cubicBezTo>
                <a:cubicBezTo>
                  <a:pt x="277" y="139"/>
                  <a:pt x="278" y="141"/>
                  <a:pt x="278" y="139"/>
                </a:cubicBezTo>
                <a:cubicBezTo>
                  <a:pt x="277" y="139"/>
                  <a:pt x="278" y="139"/>
                  <a:pt x="278" y="138"/>
                </a:cubicBezTo>
                <a:cubicBezTo>
                  <a:pt x="277" y="138"/>
                  <a:pt x="277" y="138"/>
                  <a:pt x="277" y="138"/>
                </a:cubicBezTo>
                <a:cubicBezTo>
                  <a:pt x="280" y="138"/>
                  <a:pt x="279" y="134"/>
                  <a:pt x="281" y="135"/>
                </a:cubicBezTo>
                <a:cubicBezTo>
                  <a:pt x="283" y="131"/>
                  <a:pt x="286" y="127"/>
                  <a:pt x="290" y="126"/>
                </a:cubicBezTo>
                <a:cubicBezTo>
                  <a:pt x="290" y="125"/>
                  <a:pt x="289" y="125"/>
                  <a:pt x="289" y="124"/>
                </a:cubicBezTo>
                <a:cubicBezTo>
                  <a:pt x="290" y="124"/>
                  <a:pt x="292" y="123"/>
                  <a:pt x="291" y="122"/>
                </a:cubicBezTo>
                <a:close/>
                <a:moveTo>
                  <a:pt x="273" y="145"/>
                </a:moveTo>
                <a:cubicBezTo>
                  <a:pt x="273" y="144"/>
                  <a:pt x="275" y="145"/>
                  <a:pt x="275" y="143"/>
                </a:cubicBezTo>
                <a:cubicBezTo>
                  <a:pt x="274" y="142"/>
                  <a:pt x="272" y="145"/>
                  <a:pt x="273" y="145"/>
                </a:cubicBezTo>
                <a:close/>
                <a:moveTo>
                  <a:pt x="271" y="160"/>
                </a:moveTo>
                <a:cubicBezTo>
                  <a:pt x="268" y="160"/>
                  <a:pt x="268" y="160"/>
                  <a:pt x="268" y="160"/>
                </a:cubicBezTo>
                <a:cubicBezTo>
                  <a:pt x="268" y="163"/>
                  <a:pt x="270" y="162"/>
                  <a:pt x="270" y="162"/>
                </a:cubicBezTo>
                <a:cubicBezTo>
                  <a:pt x="269" y="161"/>
                  <a:pt x="271" y="161"/>
                  <a:pt x="271" y="160"/>
                </a:cubicBezTo>
                <a:close/>
                <a:moveTo>
                  <a:pt x="274" y="155"/>
                </a:moveTo>
                <a:cubicBezTo>
                  <a:pt x="271" y="155"/>
                  <a:pt x="265" y="157"/>
                  <a:pt x="263" y="156"/>
                </a:cubicBezTo>
                <a:cubicBezTo>
                  <a:pt x="265" y="157"/>
                  <a:pt x="272" y="158"/>
                  <a:pt x="274" y="155"/>
                </a:cubicBezTo>
                <a:close/>
                <a:moveTo>
                  <a:pt x="275" y="148"/>
                </a:moveTo>
                <a:cubicBezTo>
                  <a:pt x="275" y="148"/>
                  <a:pt x="275" y="148"/>
                  <a:pt x="276" y="148"/>
                </a:cubicBezTo>
                <a:cubicBezTo>
                  <a:pt x="276" y="148"/>
                  <a:pt x="278" y="149"/>
                  <a:pt x="278" y="148"/>
                </a:cubicBezTo>
                <a:cubicBezTo>
                  <a:pt x="277" y="147"/>
                  <a:pt x="281" y="147"/>
                  <a:pt x="280" y="145"/>
                </a:cubicBezTo>
                <a:cubicBezTo>
                  <a:pt x="282" y="145"/>
                  <a:pt x="282" y="142"/>
                  <a:pt x="284" y="142"/>
                </a:cubicBezTo>
                <a:cubicBezTo>
                  <a:pt x="284" y="142"/>
                  <a:pt x="283" y="142"/>
                  <a:pt x="283" y="141"/>
                </a:cubicBezTo>
                <a:cubicBezTo>
                  <a:pt x="285" y="141"/>
                  <a:pt x="284" y="138"/>
                  <a:pt x="286" y="139"/>
                </a:cubicBezTo>
                <a:cubicBezTo>
                  <a:pt x="285" y="137"/>
                  <a:pt x="286" y="138"/>
                  <a:pt x="287" y="137"/>
                </a:cubicBezTo>
                <a:cubicBezTo>
                  <a:pt x="287" y="136"/>
                  <a:pt x="289" y="136"/>
                  <a:pt x="290" y="133"/>
                </a:cubicBezTo>
                <a:cubicBezTo>
                  <a:pt x="292" y="134"/>
                  <a:pt x="289" y="135"/>
                  <a:pt x="291" y="135"/>
                </a:cubicBezTo>
                <a:cubicBezTo>
                  <a:pt x="292" y="134"/>
                  <a:pt x="293" y="133"/>
                  <a:pt x="294" y="132"/>
                </a:cubicBezTo>
                <a:cubicBezTo>
                  <a:pt x="293" y="131"/>
                  <a:pt x="292" y="132"/>
                  <a:pt x="292" y="131"/>
                </a:cubicBezTo>
                <a:cubicBezTo>
                  <a:pt x="292" y="130"/>
                  <a:pt x="293" y="129"/>
                  <a:pt x="294" y="128"/>
                </a:cubicBezTo>
                <a:cubicBezTo>
                  <a:pt x="294" y="129"/>
                  <a:pt x="295" y="130"/>
                  <a:pt x="296" y="130"/>
                </a:cubicBezTo>
                <a:cubicBezTo>
                  <a:pt x="297" y="128"/>
                  <a:pt x="299" y="127"/>
                  <a:pt x="299" y="126"/>
                </a:cubicBezTo>
                <a:cubicBezTo>
                  <a:pt x="299" y="125"/>
                  <a:pt x="301" y="125"/>
                  <a:pt x="301" y="125"/>
                </a:cubicBezTo>
                <a:cubicBezTo>
                  <a:pt x="302" y="124"/>
                  <a:pt x="301" y="124"/>
                  <a:pt x="302" y="123"/>
                </a:cubicBezTo>
                <a:cubicBezTo>
                  <a:pt x="302" y="123"/>
                  <a:pt x="302" y="124"/>
                  <a:pt x="302" y="124"/>
                </a:cubicBezTo>
                <a:cubicBezTo>
                  <a:pt x="303" y="124"/>
                  <a:pt x="302" y="122"/>
                  <a:pt x="303" y="122"/>
                </a:cubicBezTo>
                <a:cubicBezTo>
                  <a:pt x="305" y="119"/>
                  <a:pt x="307" y="117"/>
                  <a:pt x="310" y="114"/>
                </a:cubicBezTo>
                <a:cubicBezTo>
                  <a:pt x="310" y="115"/>
                  <a:pt x="309" y="116"/>
                  <a:pt x="311" y="116"/>
                </a:cubicBezTo>
                <a:cubicBezTo>
                  <a:pt x="312" y="115"/>
                  <a:pt x="310" y="115"/>
                  <a:pt x="311" y="113"/>
                </a:cubicBezTo>
                <a:cubicBezTo>
                  <a:pt x="311" y="113"/>
                  <a:pt x="313" y="113"/>
                  <a:pt x="313" y="112"/>
                </a:cubicBezTo>
                <a:cubicBezTo>
                  <a:pt x="312" y="112"/>
                  <a:pt x="313" y="110"/>
                  <a:pt x="314" y="109"/>
                </a:cubicBezTo>
                <a:cubicBezTo>
                  <a:pt x="313" y="111"/>
                  <a:pt x="314" y="111"/>
                  <a:pt x="313" y="112"/>
                </a:cubicBezTo>
                <a:cubicBezTo>
                  <a:pt x="315" y="112"/>
                  <a:pt x="314" y="109"/>
                  <a:pt x="315" y="109"/>
                </a:cubicBezTo>
                <a:cubicBezTo>
                  <a:pt x="317" y="109"/>
                  <a:pt x="320" y="105"/>
                  <a:pt x="322" y="102"/>
                </a:cubicBezTo>
                <a:cubicBezTo>
                  <a:pt x="325" y="103"/>
                  <a:pt x="324" y="101"/>
                  <a:pt x="326" y="101"/>
                </a:cubicBezTo>
                <a:cubicBezTo>
                  <a:pt x="326" y="101"/>
                  <a:pt x="327" y="101"/>
                  <a:pt x="327" y="101"/>
                </a:cubicBezTo>
                <a:cubicBezTo>
                  <a:pt x="326" y="102"/>
                  <a:pt x="325" y="103"/>
                  <a:pt x="325" y="103"/>
                </a:cubicBezTo>
                <a:cubicBezTo>
                  <a:pt x="323" y="102"/>
                  <a:pt x="325" y="105"/>
                  <a:pt x="322" y="104"/>
                </a:cubicBezTo>
                <a:cubicBezTo>
                  <a:pt x="322" y="105"/>
                  <a:pt x="323" y="105"/>
                  <a:pt x="323" y="105"/>
                </a:cubicBezTo>
                <a:cubicBezTo>
                  <a:pt x="319" y="107"/>
                  <a:pt x="318" y="111"/>
                  <a:pt x="314" y="112"/>
                </a:cubicBezTo>
                <a:cubicBezTo>
                  <a:pt x="315" y="115"/>
                  <a:pt x="312" y="114"/>
                  <a:pt x="311" y="114"/>
                </a:cubicBezTo>
                <a:cubicBezTo>
                  <a:pt x="312" y="114"/>
                  <a:pt x="312" y="115"/>
                  <a:pt x="312" y="116"/>
                </a:cubicBezTo>
                <a:cubicBezTo>
                  <a:pt x="308" y="119"/>
                  <a:pt x="303" y="126"/>
                  <a:pt x="299" y="128"/>
                </a:cubicBezTo>
                <a:cubicBezTo>
                  <a:pt x="299" y="129"/>
                  <a:pt x="300" y="129"/>
                  <a:pt x="299" y="129"/>
                </a:cubicBezTo>
                <a:cubicBezTo>
                  <a:pt x="296" y="131"/>
                  <a:pt x="296" y="131"/>
                  <a:pt x="294" y="135"/>
                </a:cubicBezTo>
                <a:cubicBezTo>
                  <a:pt x="295" y="135"/>
                  <a:pt x="296" y="135"/>
                  <a:pt x="297" y="134"/>
                </a:cubicBezTo>
                <a:cubicBezTo>
                  <a:pt x="298" y="132"/>
                  <a:pt x="303" y="127"/>
                  <a:pt x="305" y="127"/>
                </a:cubicBezTo>
                <a:cubicBezTo>
                  <a:pt x="305" y="127"/>
                  <a:pt x="304" y="126"/>
                  <a:pt x="304" y="125"/>
                </a:cubicBezTo>
                <a:cubicBezTo>
                  <a:pt x="306" y="125"/>
                  <a:pt x="307" y="123"/>
                  <a:pt x="308" y="123"/>
                </a:cubicBezTo>
                <a:cubicBezTo>
                  <a:pt x="311" y="118"/>
                  <a:pt x="316" y="114"/>
                  <a:pt x="322" y="109"/>
                </a:cubicBezTo>
                <a:cubicBezTo>
                  <a:pt x="322" y="107"/>
                  <a:pt x="325" y="107"/>
                  <a:pt x="326" y="105"/>
                </a:cubicBezTo>
                <a:cubicBezTo>
                  <a:pt x="329" y="101"/>
                  <a:pt x="335" y="95"/>
                  <a:pt x="338" y="94"/>
                </a:cubicBezTo>
                <a:cubicBezTo>
                  <a:pt x="339" y="93"/>
                  <a:pt x="339" y="91"/>
                  <a:pt x="341" y="92"/>
                </a:cubicBezTo>
                <a:cubicBezTo>
                  <a:pt x="346" y="85"/>
                  <a:pt x="351" y="81"/>
                  <a:pt x="357" y="76"/>
                </a:cubicBezTo>
                <a:cubicBezTo>
                  <a:pt x="367" y="67"/>
                  <a:pt x="376" y="59"/>
                  <a:pt x="386" y="50"/>
                </a:cubicBezTo>
                <a:cubicBezTo>
                  <a:pt x="386" y="50"/>
                  <a:pt x="387" y="51"/>
                  <a:pt x="387" y="50"/>
                </a:cubicBezTo>
                <a:cubicBezTo>
                  <a:pt x="385" y="49"/>
                  <a:pt x="390" y="47"/>
                  <a:pt x="391" y="47"/>
                </a:cubicBezTo>
                <a:cubicBezTo>
                  <a:pt x="389" y="48"/>
                  <a:pt x="391" y="46"/>
                  <a:pt x="391" y="45"/>
                </a:cubicBezTo>
                <a:cubicBezTo>
                  <a:pt x="393" y="45"/>
                  <a:pt x="393" y="45"/>
                  <a:pt x="395" y="45"/>
                </a:cubicBezTo>
                <a:cubicBezTo>
                  <a:pt x="395" y="43"/>
                  <a:pt x="398" y="43"/>
                  <a:pt x="398" y="41"/>
                </a:cubicBezTo>
                <a:cubicBezTo>
                  <a:pt x="396" y="41"/>
                  <a:pt x="395" y="43"/>
                  <a:pt x="394" y="45"/>
                </a:cubicBezTo>
                <a:cubicBezTo>
                  <a:pt x="394" y="44"/>
                  <a:pt x="393" y="45"/>
                  <a:pt x="393" y="44"/>
                </a:cubicBezTo>
                <a:cubicBezTo>
                  <a:pt x="394" y="43"/>
                  <a:pt x="395" y="39"/>
                  <a:pt x="397" y="41"/>
                </a:cubicBezTo>
                <a:cubicBezTo>
                  <a:pt x="397" y="39"/>
                  <a:pt x="396" y="39"/>
                  <a:pt x="397" y="38"/>
                </a:cubicBezTo>
                <a:cubicBezTo>
                  <a:pt x="396" y="38"/>
                  <a:pt x="396" y="38"/>
                  <a:pt x="395" y="38"/>
                </a:cubicBezTo>
                <a:cubicBezTo>
                  <a:pt x="396" y="37"/>
                  <a:pt x="398" y="37"/>
                  <a:pt x="399" y="37"/>
                </a:cubicBezTo>
                <a:cubicBezTo>
                  <a:pt x="399" y="39"/>
                  <a:pt x="397" y="38"/>
                  <a:pt x="397" y="39"/>
                </a:cubicBezTo>
                <a:cubicBezTo>
                  <a:pt x="398" y="39"/>
                  <a:pt x="398" y="39"/>
                  <a:pt x="398" y="40"/>
                </a:cubicBezTo>
                <a:cubicBezTo>
                  <a:pt x="399" y="40"/>
                  <a:pt x="400" y="41"/>
                  <a:pt x="400" y="39"/>
                </a:cubicBezTo>
                <a:cubicBezTo>
                  <a:pt x="399" y="38"/>
                  <a:pt x="404" y="37"/>
                  <a:pt x="405" y="35"/>
                </a:cubicBezTo>
                <a:cubicBezTo>
                  <a:pt x="406" y="36"/>
                  <a:pt x="407" y="35"/>
                  <a:pt x="406" y="35"/>
                </a:cubicBezTo>
                <a:cubicBezTo>
                  <a:pt x="405" y="35"/>
                  <a:pt x="406" y="34"/>
                  <a:pt x="407" y="34"/>
                </a:cubicBezTo>
                <a:cubicBezTo>
                  <a:pt x="407" y="34"/>
                  <a:pt x="408" y="33"/>
                  <a:pt x="408" y="34"/>
                </a:cubicBezTo>
                <a:cubicBezTo>
                  <a:pt x="407" y="34"/>
                  <a:pt x="408" y="36"/>
                  <a:pt x="409" y="35"/>
                </a:cubicBezTo>
                <a:cubicBezTo>
                  <a:pt x="408" y="34"/>
                  <a:pt x="409" y="35"/>
                  <a:pt x="410" y="35"/>
                </a:cubicBezTo>
                <a:cubicBezTo>
                  <a:pt x="410" y="34"/>
                  <a:pt x="410" y="33"/>
                  <a:pt x="409" y="33"/>
                </a:cubicBezTo>
                <a:cubicBezTo>
                  <a:pt x="411" y="32"/>
                  <a:pt x="412" y="33"/>
                  <a:pt x="413" y="32"/>
                </a:cubicBezTo>
                <a:cubicBezTo>
                  <a:pt x="413" y="32"/>
                  <a:pt x="413" y="31"/>
                  <a:pt x="412" y="31"/>
                </a:cubicBezTo>
                <a:cubicBezTo>
                  <a:pt x="410" y="32"/>
                  <a:pt x="408" y="31"/>
                  <a:pt x="405" y="33"/>
                </a:cubicBezTo>
                <a:cubicBezTo>
                  <a:pt x="406" y="32"/>
                  <a:pt x="405" y="32"/>
                  <a:pt x="406" y="31"/>
                </a:cubicBezTo>
                <a:cubicBezTo>
                  <a:pt x="404" y="33"/>
                  <a:pt x="401" y="30"/>
                  <a:pt x="399" y="32"/>
                </a:cubicBezTo>
                <a:cubicBezTo>
                  <a:pt x="399" y="30"/>
                  <a:pt x="399" y="30"/>
                  <a:pt x="400" y="29"/>
                </a:cubicBezTo>
                <a:cubicBezTo>
                  <a:pt x="399" y="29"/>
                  <a:pt x="398" y="27"/>
                  <a:pt x="398" y="28"/>
                </a:cubicBezTo>
                <a:cubicBezTo>
                  <a:pt x="399" y="31"/>
                  <a:pt x="395" y="31"/>
                  <a:pt x="392" y="29"/>
                </a:cubicBezTo>
                <a:cubicBezTo>
                  <a:pt x="389" y="30"/>
                  <a:pt x="384" y="29"/>
                  <a:pt x="382" y="32"/>
                </a:cubicBezTo>
                <a:cubicBezTo>
                  <a:pt x="382" y="32"/>
                  <a:pt x="380" y="36"/>
                  <a:pt x="379" y="34"/>
                </a:cubicBezTo>
                <a:cubicBezTo>
                  <a:pt x="365" y="50"/>
                  <a:pt x="342" y="67"/>
                  <a:pt x="330" y="84"/>
                </a:cubicBezTo>
                <a:cubicBezTo>
                  <a:pt x="331" y="83"/>
                  <a:pt x="329" y="82"/>
                  <a:pt x="329" y="83"/>
                </a:cubicBezTo>
                <a:cubicBezTo>
                  <a:pt x="329" y="83"/>
                  <a:pt x="329" y="84"/>
                  <a:pt x="329" y="85"/>
                </a:cubicBezTo>
                <a:cubicBezTo>
                  <a:pt x="325" y="87"/>
                  <a:pt x="324" y="92"/>
                  <a:pt x="320" y="93"/>
                </a:cubicBezTo>
                <a:cubicBezTo>
                  <a:pt x="321" y="94"/>
                  <a:pt x="320" y="93"/>
                  <a:pt x="319" y="95"/>
                </a:cubicBezTo>
                <a:cubicBezTo>
                  <a:pt x="321" y="94"/>
                  <a:pt x="323" y="92"/>
                  <a:pt x="323" y="91"/>
                </a:cubicBezTo>
                <a:cubicBezTo>
                  <a:pt x="324" y="92"/>
                  <a:pt x="324" y="92"/>
                  <a:pt x="324" y="93"/>
                </a:cubicBezTo>
                <a:cubicBezTo>
                  <a:pt x="322" y="93"/>
                  <a:pt x="321" y="96"/>
                  <a:pt x="320" y="96"/>
                </a:cubicBezTo>
                <a:cubicBezTo>
                  <a:pt x="318" y="97"/>
                  <a:pt x="321" y="95"/>
                  <a:pt x="319" y="95"/>
                </a:cubicBezTo>
                <a:cubicBezTo>
                  <a:pt x="319" y="96"/>
                  <a:pt x="318" y="95"/>
                  <a:pt x="318" y="96"/>
                </a:cubicBezTo>
                <a:cubicBezTo>
                  <a:pt x="318" y="98"/>
                  <a:pt x="320" y="96"/>
                  <a:pt x="320" y="97"/>
                </a:cubicBezTo>
                <a:cubicBezTo>
                  <a:pt x="320" y="98"/>
                  <a:pt x="319" y="98"/>
                  <a:pt x="318" y="98"/>
                </a:cubicBezTo>
                <a:cubicBezTo>
                  <a:pt x="319" y="97"/>
                  <a:pt x="317" y="96"/>
                  <a:pt x="317" y="97"/>
                </a:cubicBezTo>
                <a:cubicBezTo>
                  <a:pt x="315" y="99"/>
                  <a:pt x="311" y="104"/>
                  <a:pt x="309" y="105"/>
                </a:cubicBezTo>
                <a:cubicBezTo>
                  <a:pt x="309" y="108"/>
                  <a:pt x="307" y="107"/>
                  <a:pt x="306" y="108"/>
                </a:cubicBezTo>
                <a:cubicBezTo>
                  <a:pt x="302" y="113"/>
                  <a:pt x="295" y="123"/>
                  <a:pt x="290" y="125"/>
                </a:cubicBezTo>
                <a:cubicBezTo>
                  <a:pt x="287" y="131"/>
                  <a:pt x="279" y="140"/>
                  <a:pt x="276" y="142"/>
                </a:cubicBezTo>
                <a:cubicBezTo>
                  <a:pt x="276" y="145"/>
                  <a:pt x="272" y="147"/>
                  <a:pt x="272" y="150"/>
                </a:cubicBezTo>
                <a:cubicBezTo>
                  <a:pt x="273" y="149"/>
                  <a:pt x="276" y="150"/>
                  <a:pt x="276" y="150"/>
                </a:cubicBezTo>
                <a:cubicBezTo>
                  <a:pt x="275" y="149"/>
                  <a:pt x="275" y="149"/>
                  <a:pt x="275" y="148"/>
                </a:cubicBezTo>
                <a:close/>
                <a:moveTo>
                  <a:pt x="286" y="147"/>
                </a:moveTo>
                <a:cubicBezTo>
                  <a:pt x="285" y="147"/>
                  <a:pt x="284" y="149"/>
                  <a:pt x="283" y="149"/>
                </a:cubicBezTo>
                <a:cubicBezTo>
                  <a:pt x="284" y="150"/>
                  <a:pt x="285" y="150"/>
                  <a:pt x="285" y="150"/>
                </a:cubicBezTo>
                <a:cubicBezTo>
                  <a:pt x="285" y="149"/>
                  <a:pt x="286" y="149"/>
                  <a:pt x="286" y="149"/>
                </a:cubicBezTo>
                <a:cubicBezTo>
                  <a:pt x="285" y="149"/>
                  <a:pt x="286" y="147"/>
                  <a:pt x="286" y="147"/>
                </a:cubicBezTo>
                <a:close/>
                <a:moveTo>
                  <a:pt x="283" y="145"/>
                </a:moveTo>
                <a:cubicBezTo>
                  <a:pt x="281" y="144"/>
                  <a:pt x="282" y="147"/>
                  <a:pt x="282" y="148"/>
                </a:cubicBezTo>
                <a:cubicBezTo>
                  <a:pt x="283" y="147"/>
                  <a:pt x="284" y="147"/>
                  <a:pt x="283" y="145"/>
                </a:cubicBezTo>
                <a:close/>
                <a:moveTo>
                  <a:pt x="279" y="157"/>
                </a:moveTo>
                <a:cubicBezTo>
                  <a:pt x="280" y="157"/>
                  <a:pt x="285" y="155"/>
                  <a:pt x="286" y="157"/>
                </a:cubicBezTo>
                <a:cubicBezTo>
                  <a:pt x="286" y="155"/>
                  <a:pt x="292" y="157"/>
                  <a:pt x="291" y="154"/>
                </a:cubicBezTo>
                <a:cubicBezTo>
                  <a:pt x="288" y="155"/>
                  <a:pt x="285" y="153"/>
                  <a:pt x="282" y="156"/>
                </a:cubicBezTo>
                <a:cubicBezTo>
                  <a:pt x="282" y="155"/>
                  <a:pt x="281" y="154"/>
                  <a:pt x="280" y="154"/>
                </a:cubicBezTo>
                <a:cubicBezTo>
                  <a:pt x="280" y="157"/>
                  <a:pt x="279" y="154"/>
                  <a:pt x="277" y="155"/>
                </a:cubicBezTo>
                <a:cubicBezTo>
                  <a:pt x="277" y="157"/>
                  <a:pt x="279" y="155"/>
                  <a:pt x="279" y="157"/>
                </a:cubicBezTo>
                <a:close/>
                <a:moveTo>
                  <a:pt x="287" y="160"/>
                </a:moveTo>
                <a:cubicBezTo>
                  <a:pt x="284" y="160"/>
                  <a:pt x="280" y="159"/>
                  <a:pt x="278" y="160"/>
                </a:cubicBezTo>
                <a:cubicBezTo>
                  <a:pt x="279" y="161"/>
                  <a:pt x="281" y="160"/>
                  <a:pt x="281" y="161"/>
                </a:cubicBezTo>
                <a:cubicBezTo>
                  <a:pt x="283" y="160"/>
                  <a:pt x="286" y="161"/>
                  <a:pt x="287" y="160"/>
                </a:cubicBezTo>
                <a:close/>
                <a:moveTo>
                  <a:pt x="310" y="162"/>
                </a:moveTo>
                <a:cubicBezTo>
                  <a:pt x="307" y="163"/>
                  <a:pt x="304" y="164"/>
                  <a:pt x="303" y="162"/>
                </a:cubicBezTo>
                <a:cubicBezTo>
                  <a:pt x="301" y="164"/>
                  <a:pt x="295" y="162"/>
                  <a:pt x="292" y="163"/>
                </a:cubicBezTo>
                <a:cubicBezTo>
                  <a:pt x="291" y="163"/>
                  <a:pt x="291" y="163"/>
                  <a:pt x="291" y="164"/>
                </a:cubicBezTo>
                <a:cubicBezTo>
                  <a:pt x="289" y="164"/>
                  <a:pt x="290" y="163"/>
                  <a:pt x="289" y="162"/>
                </a:cubicBezTo>
                <a:cubicBezTo>
                  <a:pt x="289" y="164"/>
                  <a:pt x="288" y="162"/>
                  <a:pt x="288" y="162"/>
                </a:cubicBezTo>
                <a:cubicBezTo>
                  <a:pt x="288" y="163"/>
                  <a:pt x="287" y="163"/>
                  <a:pt x="286" y="163"/>
                </a:cubicBezTo>
                <a:cubicBezTo>
                  <a:pt x="286" y="164"/>
                  <a:pt x="286" y="165"/>
                  <a:pt x="287" y="165"/>
                </a:cubicBezTo>
                <a:cubicBezTo>
                  <a:pt x="287" y="163"/>
                  <a:pt x="289" y="164"/>
                  <a:pt x="290" y="165"/>
                </a:cubicBezTo>
                <a:cubicBezTo>
                  <a:pt x="289" y="165"/>
                  <a:pt x="289" y="166"/>
                  <a:pt x="289" y="167"/>
                </a:cubicBezTo>
                <a:cubicBezTo>
                  <a:pt x="290" y="164"/>
                  <a:pt x="290" y="167"/>
                  <a:pt x="290" y="167"/>
                </a:cubicBezTo>
                <a:cubicBezTo>
                  <a:pt x="296" y="165"/>
                  <a:pt x="305" y="164"/>
                  <a:pt x="310" y="165"/>
                </a:cubicBezTo>
                <a:cubicBezTo>
                  <a:pt x="309" y="163"/>
                  <a:pt x="309" y="163"/>
                  <a:pt x="310" y="162"/>
                </a:cubicBezTo>
                <a:close/>
                <a:moveTo>
                  <a:pt x="311" y="161"/>
                </a:moveTo>
                <a:cubicBezTo>
                  <a:pt x="309" y="161"/>
                  <a:pt x="311" y="159"/>
                  <a:pt x="310" y="159"/>
                </a:cubicBezTo>
                <a:cubicBezTo>
                  <a:pt x="309" y="160"/>
                  <a:pt x="308" y="160"/>
                  <a:pt x="306" y="160"/>
                </a:cubicBezTo>
                <a:cubicBezTo>
                  <a:pt x="306" y="159"/>
                  <a:pt x="306" y="158"/>
                  <a:pt x="305" y="158"/>
                </a:cubicBezTo>
                <a:cubicBezTo>
                  <a:pt x="305" y="159"/>
                  <a:pt x="306" y="159"/>
                  <a:pt x="306" y="160"/>
                </a:cubicBezTo>
                <a:cubicBezTo>
                  <a:pt x="304" y="161"/>
                  <a:pt x="302" y="159"/>
                  <a:pt x="302" y="160"/>
                </a:cubicBezTo>
                <a:cubicBezTo>
                  <a:pt x="305" y="161"/>
                  <a:pt x="308" y="162"/>
                  <a:pt x="311" y="161"/>
                </a:cubicBezTo>
                <a:close/>
                <a:moveTo>
                  <a:pt x="314" y="160"/>
                </a:moveTo>
                <a:cubicBezTo>
                  <a:pt x="313" y="160"/>
                  <a:pt x="312" y="160"/>
                  <a:pt x="311" y="161"/>
                </a:cubicBezTo>
                <a:cubicBezTo>
                  <a:pt x="312" y="161"/>
                  <a:pt x="313" y="162"/>
                  <a:pt x="313" y="161"/>
                </a:cubicBezTo>
                <a:cubicBezTo>
                  <a:pt x="312" y="160"/>
                  <a:pt x="315" y="162"/>
                  <a:pt x="314" y="160"/>
                </a:cubicBezTo>
                <a:close/>
                <a:moveTo>
                  <a:pt x="319" y="147"/>
                </a:moveTo>
                <a:cubicBezTo>
                  <a:pt x="318" y="144"/>
                  <a:pt x="322" y="143"/>
                  <a:pt x="321" y="141"/>
                </a:cubicBezTo>
                <a:cubicBezTo>
                  <a:pt x="322" y="141"/>
                  <a:pt x="322" y="143"/>
                  <a:pt x="323" y="142"/>
                </a:cubicBezTo>
                <a:cubicBezTo>
                  <a:pt x="320" y="142"/>
                  <a:pt x="331" y="131"/>
                  <a:pt x="332" y="134"/>
                </a:cubicBezTo>
                <a:cubicBezTo>
                  <a:pt x="331" y="130"/>
                  <a:pt x="334" y="130"/>
                  <a:pt x="336" y="128"/>
                </a:cubicBezTo>
                <a:cubicBezTo>
                  <a:pt x="335" y="129"/>
                  <a:pt x="338" y="124"/>
                  <a:pt x="340" y="125"/>
                </a:cubicBezTo>
                <a:cubicBezTo>
                  <a:pt x="341" y="124"/>
                  <a:pt x="339" y="124"/>
                  <a:pt x="339" y="123"/>
                </a:cubicBezTo>
                <a:cubicBezTo>
                  <a:pt x="343" y="123"/>
                  <a:pt x="344" y="117"/>
                  <a:pt x="347" y="118"/>
                </a:cubicBezTo>
                <a:cubicBezTo>
                  <a:pt x="348" y="115"/>
                  <a:pt x="351" y="112"/>
                  <a:pt x="353" y="113"/>
                </a:cubicBezTo>
                <a:cubicBezTo>
                  <a:pt x="354" y="112"/>
                  <a:pt x="352" y="111"/>
                  <a:pt x="353" y="111"/>
                </a:cubicBezTo>
                <a:cubicBezTo>
                  <a:pt x="353" y="111"/>
                  <a:pt x="353" y="111"/>
                  <a:pt x="354" y="111"/>
                </a:cubicBezTo>
                <a:cubicBezTo>
                  <a:pt x="353" y="108"/>
                  <a:pt x="357" y="111"/>
                  <a:pt x="355" y="109"/>
                </a:cubicBezTo>
                <a:cubicBezTo>
                  <a:pt x="357" y="109"/>
                  <a:pt x="356" y="108"/>
                  <a:pt x="357" y="108"/>
                </a:cubicBezTo>
                <a:cubicBezTo>
                  <a:pt x="359" y="104"/>
                  <a:pt x="370" y="95"/>
                  <a:pt x="373" y="93"/>
                </a:cubicBezTo>
                <a:cubicBezTo>
                  <a:pt x="372" y="93"/>
                  <a:pt x="372" y="92"/>
                  <a:pt x="372" y="92"/>
                </a:cubicBezTo>
                <a:cubicBezTo>
                  <a:pt x="376" y="90"/>
                  <a:pt x="379" y="85"/>
                  <a:pt x="383" y="84"/>
                </a:cubicBezTo>
                <a:cubicBezTo>
                  <a:pt x="384" y="80"/>
                  <a:pt x="389" y="79"/>
                  <a:pt x="389" y="76"/>
                </a:cubicBezTo>
                <a:cubicBezTo>
                  <a:pt x="390" y="78"/>
                  <a:pt x="393" y="73"/>
                  <a:pt x="393" y="73"/>
                </a:cubicBezTo>
                <a:cubicBezTo>
                  <a:pt x="396" y="74"/>
                  <a:pt x="397" y="69"/>
                  <a:pt x="397" y="69"/>
                </a:cubicBezTo>
                <a:cubicBezTo>
                  <a:pt x="403" y="67"/>
                  <a:pt x="407" y="59"/>
                  <a:pt x="413" y="57"/>
                </a:cubicBezTo>
                <a:cubicBezTo>
                  <a:pt x="413" y="57"/>
                  <a:pt x="412" y="57"/>
                  <a:pt x="412" y="57"/>
                </a:cubicBezTo>
                <a:cubicBezTo>
                  <a:pt x="416" y="54"/>
                  <a:pt x="419" y="51"/>
                  <a:pt x="423" y="48"/>
                </a:cubicBezTo>
                <a:cubicBezTo>
                  <a:pt x="423" y="48"/>
                  <a:pt x="424" y="49"/>
                  <a:pt x="424" y="48"/>
                </a:cubicBezTo>
                <a:cubicBezTo>
                  <a:pt x="421" y="46"/>
                  <a:pt x="428" y="46"/>
                  <a:pt x="427" y="44"/>
                </a:cubicBezTo>
                <a:cubicBezTo>
                  <a:pt x="427" y="44"/>
                  <a:pt x="427" y="44"/>
                  <a:pt x="426" y="45"/>
                </a:cubicBezTo>
                <a:cubicBezTo>
                  <a:pt x="426" y="44"/>
                  <a:pt x="426" y="44"/>
                  <a:pt x="426" y="43"/>
                </a:cubicBezTo>
                <a:cubicBezTo>
                  <a:pt x="427" y="43"/>
                  <a:pt x="429" y="43"/>
                  <a:pt x="430" y="44"/>
                </a:cubicBezTo>
                <a:cubicBezTo>
                  <a:pt x="430" y="42"/>
                  <a:pt x="428" y="43"/>
                  <a:pt x="429" y="42"/>
                </a:cubicBezTo>
                <a:cubicBezTo>
                  <a:pt x="432" y="42"/>
                  <a:pt x="430" y="39"/>
                  <a:pt x="432" y="38"/>
                </a:cubicBezTo>
                <a:cubicBezTo>
                  <a:pt x="433" y="39"/>
                  <a:pt x="434" y="38"/>
                  <a:pt x="435" y="38"/>
                </a:cubicBezTo>
                <a:cubicBezTo>
                  <a:pt x="435" y="39"/>
                  <a:pt x="434" y="39"/>
                  <a:pt x="436" y="40"/>
                </a:cubicBezTo>
                <a:cubicBezTo>
                  <a:pt x="436" y="38"/>
                  <a:pt x="436" y="36"/>
                  <a:pt x="435" y="36"/>
                </a:cubicBezTo>
                <a:cubicBezTo>
                  <a:pt x="434" y="37"/>
                  <a:pt x="432" y="36"/>
                  <a:pt x="430" y="36"/>
                </a:cubicBezTo>
                <a:cubicBezTo>
                  <a:pt x="427" y="38"/>
                  <a:pt x="422" y="40"/>
                  <a:pt x="423" y="44"/>
                </a:cubicBezTo>
                <a:cubicBezTo>
                  <a:pt x="422" y="44"/>
                  <a:pt x="421" y="43"/>
                  <a:pt x="421" y="43"/>
                </a:cubicBezTo>
                <a:cubicBezTo>
                  <a:pt x="407" y="55"/>
                  <a:pt x="391" y="70"/>
                  <a:pt x="376" y="82"/>
                </a:cubicBezTo>
                <a:cubicBezTo>
                  <a:pt x="371" y="87"/>
                  <a:pt x="365" y="97"/>
                  <a:pt x="359" y="99"/>
                </a:cubicBezTo>
                <a:cubicBezTo>
                  <a:pt x="358" y="102"/>
                  <a:pt x="354" y="106"/>
                  <a:pt x="350" y="108"/>
                </a:cubicBezTo>
                <a:cubicBezTo>
                  <a:pt x="351" y="108"/>
                  <a:pt x="351" y="108"/>
                  <a:pt x="351" y="109"/>
                </a:cubicBezTo>
                <a:cubicBezTo>
                  <a:pt x="349" y="110"/>
                  <a:pt x="346" y="111"/>
                  <a:pt x="346" y="113"/>
                </a:cubicBezTo>
                <a:cubicBezTo>
                  <a:pt x="346" y="113"/>
                  <a:pt x="347" y="111"/>
                  <a:pt x="348" y="112"/>
                </a:cubicBezTo>
                <a:cubicBezTo>
                  <a:pt x="346" y="115"/>
                  <a:pt x="340" y="118"/>
                  <a:pt x="338" y="121"/>
                </a:cubicBezTo>
                <a:cubicBezTo>
                  <a:pt x="338" y="121"/>
                  <a:pt x="340" y="121"/>
                  <a:pt x="339" y="122"/>
                </a:cubicBezTo>
                <a:cubicBezTo>
                  <a:pt x="336" y="123"/>
                  <a:pt x="332" y="126"/>
                  <a:pt x="333" y="127"/>
                </a:cubicBezTo>
                <a:cubicBezTo>
                  <a:pt x="331" y="130"/>
                  <a:pt x="326" y="135"/>
                  <a:pt x="323" y="138"/>
                </a:cubicBezTo>
                <a:cubicBezTo>
                  <a:pt x="322" y="138"/>
                  <a:pt x="321" y="138"/>
                  <a:pt x="319" y="138"/>
                </a:cubicBezTo>
                <a:cubicBezTo>
                  <a:pt x="319" y="140"/>
                  <a:pt x="319" y="139"/>
                  <a:pt x="318" y="138"/>
                </a:cubicBezTo>
                <a:cubicBezTo>
                  <a:pt x="317" y="142"/>
                  <a:pt x="314" y="142"/>
                  <a:pt x="311" y="143"/>
                </a:cubicBezTo>
                <a:cubicBezTo>
                  <a:pt x="311" y="141"/>
                  <a:pt x="311" y="140"/>
                  <a:pt x="314" y="140"/>
                </a:cubicBezTo>
                <a:cubicBezTo>
                  <a:pt x="312" y="137"/>
                  <a:pt x="317" y="133"/>
                  <a:pt x="319" y="133"/>
                </a:cubicBezTo>
                <a:cubicBezTo>
                  <a:pt x="318" y="130"/>
                  <a:pt x="321" y="130"/>
                  <a:pt x="322" y="131"/>
                </a:cubicBezTo>
                <a:cubicBezTo>
                  <a:pt x="322" y="130"/>
                  <a:pt x="321" y="130"/>
                  <a:pt x="321" y="129"/>
                </a:cubicBezTo>
                <a:cubicBezTo>
                  <a:pt x="317" y="129"/>
                  <a:pt x="317" y="134"/>
                  <a:pt x="314" y="133"/>
                </a:cubicBezTo>
                <a:cubicBezTo>
                  <a:pt x="315" y="135"/>
                  <a:pt x="310" y="137"/>
                  <a:pt x="311" y="140"/>
                </a:cubicBezTo>
                <a:cubicBezTo>
                  <a:pt x="308" y="140"/>
                  <a:pt x="308" y="140"/>
                  <a:pt x="308" y="140"/>
                </a:cubicBezTo>
                <a:cubicBezTo>
                  <a:pt x="308" y="141"/>
                  <a:pt x="306" y="144"/>
                  <a:pt x="305" y="143"/>
                </a:cubicBezTo>
                <a:cubicBezTo>
                  <a:pt x="305" y="145"/>
                  <a:pt x="302" y="145"/>
                  <a:pt x="302" y="147"/>
                </a:cubicBezTo>
                <a:cubicBezTo>
                  <a:pt x="303" y="147"/>
                  <a:pt x="306" y="147"/>
                  <a:pt x="307" y="147"/>
                </a:cubicBezTo>
                <a:cubicBezTo>
                  <a:pt x="307" y="148"/>
                  <a:pt x="306" y="148"/>
                  <a:pt x="306" y="149"/>
                </a:cubicBezTo>
                <a:cubicBezTo>
                  <a:pt x="307" y="149"/>
                  <a:pt x="309" y="150"/>
                  <a:pt x="308" y="149"/>
                </a:cubicBezTo>
                <a:cubicBezTo>
                  <a:pt x="304" y="148"/>
                  <a:pt x="310" y="146"/>
                  <a:pt x="311" y="148"/>
                </a:cubicBezTo>
                <a:cubicBezTo>
                  <a:pt x="311" y="145"/>
                  <a:pt x="313" y="146"/>
                  <a:pt x="315" y="144"/>
                </a:cubicBezTo>
                <a:cubicBezTo>
                  <a:pt x="315" y="145"/>
                  <a:pt x="315" y="145"/>
                  <a:pt x="316" y="146"/>
                </a:cubicBezTo>
                <a:cubicBezTo>
                  <a:pt x="313" y="144"/>
                  <a:pt x="316" y="147"/>
                  <a:pt x="314" y="147"/>
                </a:cubicBezTo>
                <a:cubicBezTo>
                  <a:pt x="314" y="147"/>
                  <a:pt x="314" y="147"/>
                  <a:pt x="314" y="146"/>
                </a:cubicBezTo>
                <a:cubicBezTo>
                  <a:pt x="314" y="147"/>
                  <a:pt x="314" y="147"/>
                  <a:pt x="313" y="147"/>
                </a:cubicBezTo>
                <a:cubicBezTo>
                  <a:pt x="313" y="147"/>
                  <a:pt x="313" y="148"/>
                  <a:pt x="313" y="148"/>
                </a:cubicBezTo>
                <a:cubicBezTo>
                  <a:pt x="314" y="148"/>
                  <a:pt x="317" y="149"/>
                  <a:pt x="318" y="148"/>
                </a:cubicBezTo>
                <a:cubicBezTo>
                  <a:pt x="317" y="147"/>
                  <a:pt x="317" y="146"/>
                  <a:pt x="318" y="145"/>
                </a:cubicBezTo>
                <a:cubicBezTo>
                  <a:pt x="318" y="146"/>
                  <a:pt x="318" y="147"/>
                  <a:pt x="319" y="147"/>
                </a:cubicBezTo>
                <a:close/>
                <a:moveTo>
                  <a:pt x="321" y="133"/>
                </a:moveTo>
                <a:cubicBezTo>
                  <a:pt x="320" y="134"/>
                  <a:pt x="319" y="135"/>
                  <a:pt x="318" y="136"/>
                </a:cubicBezTo>
                <a:cubicBezTo>
                  <a:pt x="319" y="136"/>
                  <a:pt x="320" y="136"/>
                  <a:pt x="320" y="136"/>
                </a:cubicBezTo>
                <a:cubicBezTo>
                  <a:pt x="319" y="135"/>
                  <a:pt x="321" y="134"/>
                  <a:pt x="321" y="133"/>
                </a:cubicBezTo>
                <a:close/>
                <a:moveTo>
                  <a:pt x="433" y="39"/>
                </a:moveTo>
                <a:cubicBezTo>
                  <a:pt x="431" y="38"/>
                  <a:pt x="431" y="42"/>
                  <a:pt x="431" y="42"/>
                </a:cubicBezTo>
                <a:cubicBezTo>
                  <a:pt x="431" y="40"/>
                  <a:pt x="434" y="41"/>
                  <a:pt x="433" y="39"/>
                </a:cubicBezTo>
                <a:close/>
                <a:moveTo>
                  <a:pt x="326" y="149"/>
                </a:moveTo>
                <a:cubicBezTo>
                  <a:pt x="326" y="148"/>
                  <a:pt x="329" y="142"/>
                  <a:pt x="331" y="145"/>
                </a:cubicBezTo>
                <a:cubicBezTo>
                  <a:pt x="331" y="141"/>
                  <a:pt x="336" y="136"/>
                  <a:pt x="341" y="134"/>
                </a:cubicBezTo>
                <a:cubicBezTo>
                  <a:pt x="341" y="134"/>
                  <a:pt x="340" y="134"/>
                  <a:pt x="340" y="133"/>
                </a:cubicBezTo>
                <a:cubicBezTo>
                  <a:pt x="342" y="130"/>
                  <a:pt x="347" y="127"/>
                  <a:pt x="351" y="124"/>
                </a:cubicBezTo>
                <a:cubicBezTo>
                  <a:pt x="348" y="124"/>
                  <a:pt x="352" y="123"/>
                  <a:pt x="352" y="123"/>
                </a:cubicBezTo>
                <a:cubicBezTo>
                  <a:pt x="352" y="122"/>
                  <a:pt x="352" y="121"/>
                  <a:pt x="352" y="121"/>
                </a:cubicBezTo>
                <a:cubicBezTo>
                  <a:pt x="356" y="117"/>
                  <a:pt x="363" y="113"/>
                  <a:pt x="367" y="108"/>
                </a:cubicBezTo>
                <a:cubicBezTo>
                  <a:pt x="369" y="105"/>
                  <a:pt x="375" y="100"/>
                  <a:pt x="380" y="95"/>
                </a:cubicBezTo>
                <a:cubicBezTo>
                  <a:pt x="381" y="97"/>
                  <a:pt x="384" y="89"/>
                  <a:pt x="386" y="92"/>
                </a:cubicBezTo>
                <a:cubicBezTo>
                  <a:pt x="386" y="89"/>
                  <a:pt x="390" y="87"/>
                  <a:pt x="392" y="84"/>
                </a:cubicBezTo>
                <a:cubicBezTo>
                  <a:pt x="392" y="85"/>
                  <a:pt x="392" y="86"/>
                  <a:pt x="393" y="86"/>
                </a:cubicBezTo>
                <a:cubicBezTo>
                  <a:pt x="393" y="85"/>
                  <a:pt x="393" y="84"/>
                  <a:pt x="393" y="83"/>
                </a:cubicBezTo>
                <a:cubicBezTo>
                  <a:pt x="394" y="82"/>
                  <a:pt x="397" y="82"/>
                  <a:pt x="395" y="81"/>
                </a:cubicBezTo>
                <a:cubicBezTo>
                  <a:pt x="396" y="81"/>
                  <a:pt x="396" y="82"/>
                  <a:pt x="397" y="82"/>
                </a:cubicBezTo>
                <a:cubicBezTo>
                  <a:pt x="397" y="81"/>
                  <a:pt x="396" y="81"/>
                  <a:pt x="396" y="81"/>
                </a:cubicBezTo>
                <a:cubicBezTo>
                  <a:pt x="397" y="81"/>
                  <a:pt x="397" y="80"/>
                  <a:pt x="397" y="81"/>
                </a:cubicBezTo>
                <a:cubicBezTo>
                  <a:pt x="398" y="79"/>
                  <a:pt x="401" y="75"/>
                  <a:pt x="402" y="75"/>
                </a:cubicBezTo>
                <a:cubicBezTo>
                  <a:pt x="402" y="74"/>
                  <a:pt x="408" y="70"/>
                  <a:pt x="409" y="70"/>
                </a:cubicBezTo>
                <a:cubicBezTo>
                  <a:pt x="409" y="70"/>
                  <a:pt x="409" y="71"/>
                  <a:pt x="409" y="71"/>
                </a:cubicBezTo>
                <a:cubicBezTo>
                  <a:pt x="409" y="71"/>
                  <a:pt x="409" y="69"/>
                  <a:pt x="411" y="69"/>
                </a:cubicBezTo>
                <a:cubicBezTo>
                  <a:pt x="411" y="68"/>
                  <a:pt x="412" y="69"/>
                  <a:pt x="411" y="68"/>
                </a:cubicBezTo>
                <a:cubicBezTo>
                  <a:pt x="419" y="62"/>
                  <a:pt x="426" y="54"/>
                  <a:pt x="434" y="50"/>
                </a:cubicBezTo>
                <a:cubicBezTo>
                  <a:pt x="433" y="50"/>
                  <a:pt x="434" y="49"/>
                  <a:pt x="434" y="48"/>
                </a:cubicBezTo>
                <a:cubicBezTo>
                  <a:pt x="433" y="48"/>
                  <a:pt x="432" y="49"/>
                  <a:pt x="432" y="48"/>
                </a:cubicBezTo>
                <a:cubicBezTo>
                  <a:pt x="432" y="48"/>
                  <a:pt x="432" y="48"/>
                  <a:pt x="432" y="47"/>
                </a:cubicBezTo>
                <a:cubicBezTo>
                  <a:pt x="434" y="47"/>
                  <a:pt x="437" y="47"/>
                  <a:pt x="439" y="46"/>
                </a:cubicBezTo>
                <a:cubicBezTo>
                  <a:pt x="439" y="45"/>
                  <a:pt x="439" y="45"/>
                  <a:pt x="438" y="44"/>
                </a:cubicBezTo>
                <a:cubicBezTo>
                  <a:pt x="442" y="44"/>
                  <a:pt x="442" y="40"/>
                  <a:pt x="445" y="41"/>
                </a:cubicBezTo>
                <a:cubicBezTo>
                  <a:pt x="443" y="36"/>
                  <a:pt x="438" y="41"/>
                  <a:pt x="437" y="40"/>
                </a:cubicBezTo>
                <a:cubicBezTo>
                  <a:pt x="438" y="41"/>
                  <a:pt x="435" y="42"/>
                  <a:pt x="434" y="44"/>
                </a:cubicBezTo>
                <a:cubicBezTo>
                  <a:pt x="435" y="43"/>
                  <a:pt x="435" y="45"/>
                  <a:pt x="435" y="45"/>
                </a:cubicBezTo>
                <a:cubicBezTo>
                  <a:pt x="434" y="44"/>
                  <a:pt x="434" y="44"/>
                  <a:pt x="434" y="44"/>
                </a:cubicBezTo>
                <a:cubicBezTo>
                  <a:pt x="432" y="45"/>
                  <a:pt x="435" y="46"/>
                  <a:pt x="434" y="46"/>
                </a:cubicBezTo>
                <a:cubicBezTo>
                  <a:pt x="433" y="44"/>
                  <a:pt x="432" y="47"/>
                  <a:pt x="430" y="46"/>
                </a:cubicBezTo>
                <a:cubicBezTo>
                  <a:pt x="425" y="53"/>
                  <a:pt x="417" y="56"/>
                  <a:pt x="412" y="63"/>
                </a:cubicBezTo>
                <a:cubicBezTo>
                  <a:pt x="410" y="63"/>
                  <a:pt x="411" y="65"/>
                  <a:pt x="409" y="65"/>
                </a:cubicBezTo>
                <a:cubicBezTo>
                  <a:pt x="409" y="64"/>
                  <a:pt x="408" y="64"/>
                  <a:pt x="408" y="65"/>
                </a:cubicBezTo>
                <a:cubicBezTo>
                  <a:pt x="409" y="65"/>
                  <a:pt x="409" y="65"/>
                  <a:pt x="409" y="65"/>
                </a:cubicBezTo>
                <a:cubicBezTo>
                  <a:pt x="401" y="72"/>
                  <a:pt x="393" y="80"/>
                  <a:pt x="387" y="85"/>
                </a:cubicBezTo>
                <a:cubicBezTo>
                  <a:pt x="384" y="88"/>
                  <a:pt x="379" y="91"/>
                  <a:pt x="377" y="95"/>
                </a:cubicBezTo>
                <a:cubicBezTo>
                  <a:pt x="377" y="95"/>
                  <a:pt x="376" y="95"/>
                  <a:pt x="376" y="95"/>
                </a:cubicBezTo>
                <a:cubicBezTo>
                  <a:pt x="374" y="96"/>
                  <a:pt x="374" y="99"/>
                  <a:pt x="372" y="98"/>
                </a:cubicBezTo>
                <a:cubicBezTo>
                  <a:pt x="369" y="103"/>
                  <a:pt x="366" y="106"/>
                  <a:pt x="362" y="107"/>
                </a:cubicBezTo>
                <a:cubicBezTo>
                  <a:pt x="364" y="109"/>
                  <a:pt x="359" y="110"/>
                  <a:pt x="358" y="112"/>
                </a:cubicBezTo>
                <a:cubicBezTo>
                  <a:pt x="358" y="112"/>
                  <a:pt x="358" y="113"/>
                  <a:pt x="358" y="113"/>
                </a:cubicBezTo>
                <a:cubicBezTo>
                  <a:pt x="358" y="113"/>
                  <a:pt x="358" y="112"/>
                  <a:pt x="358" y="112"/>
                </a:cubicBezTo>
                <a:cubicBezTo>
                  <a:pt x="358" y="112"/>
                  <a:pt x="359" y="112"/>
                  <a:pt x="359" y="112"/>
                </a:cubicBezTo>
                <a:cubicBezTo>
                  <a:pt x="357" y="113"/>
                  <a:pt x="357" y="115"/>
                  <a:pt x="355" y="115"/>
                </a:cubicBezTo>
                <a:cubicBezTo>
                  <a:pt x="355" y="115"/>
                  <a:pt x="357" y="114"/>
                  <a:pt x="356" y="113"/>
                </a:cubicBezTo>
                <a:cubicBezTo>
                  <a:pt x="356" y="115"/>
                  <a:pt x="354" y="115"/>
                  <a:pt x="353" y="115"/>
                </a:cubicBezTo>
                <a:cubicBezTo>
                  <a:pt x="354" y="116"/>
                  <a:pt x="354" y="116"/>
                  <a:pt x="354" y="117"/>
                </a:cubicBezTo>
                <a:cubicBezTo>
                  <a:pt x="353" y="117"/>
                  <a:pt x="353" y="115"/>
                  <a:pt x="352" y="116"/>
                </a:cubicBezTo>
                <a:cubicBezTo>
                  <a:pt x="355" y="118"/>
                  <a:pt x="350" y="119"/>
                  <a:pt x="350" y="121"/>
                </a:cubicBezTo>
                <a:cubicBezTo>
                  <a:pt x="348" y="121"/>
                  <a:pt x="350" y="119"/>
                  <a:pt x="348" y="120"/>
                </a:cubicBezTo>
                <a:cubicBezTo>
                  <a:pt x="348" y="122"/>
                  <a:pt x="348" y="122"/>
                  <a:pt x="348" y="122"/>
                </a:cubicBezTo>
                <a:cubicBezTo>
                  <a:pt x="344" y="124"/>
                  <a:pt x="341" y="131"/>
                  <a:pt x="336" y="132"/>
                </a:cubicBezTo>
                <a:cubicBezTo>
                  <a:pt x="336" y="131"/>
                  <a:pt x="339" y="130"/>
                  <a:pt x="338" y="130"/>
                </a:cubicBezTo>
                <a:cubicBezTo>
                  <a:pt x="335" y="131"/>
                  <a:pt x="333" y="135"/>
                  <a:pt x="331" y="136"/>
                </a:cubicBezTo>
                <a:cubicBezTo>
                  <a:pt x="332" y="137"/>
                  <a:pt x="330" y="137"/>
                  <a:pt x="330" y="138"/>
                </a:cubicBezTo>
                <a:cubicBezTo>
                  <a:pt x="332" y="138"/>
                  <a:pt x="331" y="136"/>
                  <a:pt x="333" y="136"/>
                </a:cubicBezTo>
                <a:cubicBezTo>
                  <a:pt x="330" y="141"/>
                  <a:pt x="326" y="145"/>
                  <a:pt x="319" y="147"/>
                </a:cubicBezTo>
                <a:cubicBezTo>
                  <a:pt x="320" y="148"/>
                  <a:pt x="319" y="148"/>
                  <a:pt x="319" y="149"/>
                </a:cubicBezTo>
                <a:cubicBezTo>
                  <a:pt x="322" y="149"/>
                  <a:pt x="325" y="149"/>
                  <a:pt x="326" y="149"/>
                </a:cubicBezTo>
                <a:close/>
                <a:moveTo>
                  <a:pt x="355" y="160"/>
                </a:moveTo>
                <a:cubicBezTo>
                  <a:pt x="354" y="161"/>
                  <a:pt x="353" y="161"/>
                  <a:pt x="353" y="162"/>
                </a:cubicBezTo>
                <a:cubicBezTo>
                  <a:pt x="354" y="163"/>
                  <a:pt x="356" y="162"/>
                  <a:pt x="355" y="160"/>
                </a:cubicBezTo>
                <a:close/>
                <a:moveTo>
                  <a:pt x="358" y="160"/>
                </a:moveTo>
                <a:cubicBezTo>
                  <a:pt x="359" y="160"/>
                  <a:pt x="359" y="161"/>
                  <a:pt x="360" y="161"/>
                </a:cubicBezTo>
                <a:cubicBezTo>
                  <a:pt x="359" y="160"/>
                  <a:pt x="359" y="157"/>
                  <a:pt x="359" y="158"/>
                </a:cubicBezTo>
                <a:cubicBezTo>
                  <a:pt x="359" y="161"/>
                  <a:pt x="357" y="161"/>
                  <a:pt x="357" y="163"/>
                </a:cubicBezTo>
                <a:cubicBezTo>
                  <a:pt x="359" y="163"/>
                  <a:pt x="360" y="162"/>
                  <a:pt x="359" y="161"/>
                </a:cubicBezTo>
                <a:cubicBezTo>
                  <a:pt x="359" y="162"/>
                  <a:pt x="358" y="161"/>
                  <a:pt x="358" y="160"/>
                </a:cubicBezTo>
                <a:close/>
                <a:moveTo>
                  <a:pt x="360" y="146"/>
                </a:moveTo>
                <a:cubicBezTo>
                  <a:pt x="358" y="147"/>
                  <a:pt x="357" y="150"/>
                  <a:pt x="355" y="151"/>
                </a:cubicBezTo>
                <a:cubicBezTo>
                  <a:pt x="357" y="151"/>
                  <a:pt x="358" y="151"/>
                  <a:pt x="359" y="150"/>
                </a:cubicBezTo>
                <a:cubicBezTo>
                  <a:pt x="358" y="149"/>
                  <a:pt x="360" y="148"/>
                  <a:pt x="360" y="148"/>
                </a:cubicBezTo>
                <a:cubicBezTo>
                  <a:pt x="359" y="148"/>
                  <a:pt x="361" y="147"/>
                  <a:pt x="360" y="146"/>
                </a:cubicBezTo>
                <a:close/>
                <a:moveTo>
                  <a:pt x="361" y="142"/>
                </a:moveTo>
                <a:cubicBezTo>
                  <a:pt x="360" y="142"/>
                  <a:pt x="360" y="142"/>
                  <a:pt x="360" y="142"/>
                </a:cubicBezTo>
                <a:cubicBezTo>
                  <a:pt x="360" y="140"/>
                  <a:pt x="359" y="143"/>
                  <a:pt x="359" y="141"/>
                </a:cubicBezTo>
                <a:cubicBezTo>
                  <a:pt x="360" y="140"/>
                  <a:pt x="361" y="138"/>
                  <a:pt x="362" y="137"/>
                </a:cubicBezTo>
                <a:cubicBezTo>
                  <a:pt x="363" y="140"/>
                  <a:pt x="365" y="136"/>
                  <a:pt x="363" y="137"/>
                </a:cubicBezTo>
                <a:cubicBezTo>
                  <a:pt x="363" y="136"/>
                  <a:pt x="364" y="135"/>
                  <a:pt x="365" y="135"/>
                </a:cubicBezTo>
                <a:cubicBezTo>
                  <a:pt x="365" y="135"/>
                  <a:pt x="365" y="135"/>
                  <a:pt x="365" y="135"/>
                </a:cubicBezTo>
                <a:cubicBezTo>
                  <a:pt x="365" y="136"/>
                  <a:pt x="363" y="136"/>
                  <a:pt x="365" y="137"/>
                </a:cubicBezTo>
                <a:cubicBezTo>
                  <a:pt x="365" y="136"/>
                  <a:pt x="366" y="136"/>
                  <a:pt x="366" y="137"/>
                </a:cubicBezTo>
                <a:cubicBezTo>
                  <a:pt x="366" y="135"/>
                  <a:pt x="366" y="136"/>
                  <a:pt x="368" y="136"/>
                </a:cubicBezTo>
                <a:cubicBezTo>
                  <a:pt x="368" y="134"/>
                  <a:pt x="368" y="135"/>
                  <a:pt x="367" y="134"/>
                </a:cubicBezTo>
                <a:cubicBezTo>
                  <a:pt x="368" y="133"/>
                  <a:pt x="368" y="134"/>
                  <a:pt x="370" y="134"/>
                </a:cubicBezTo>
                <a:cubicBezTo>
                  <a:pt x="370" y="131"/>
                  <a:pt x="368" y="134"/>
                  <a:pt x="368" y="133"/>
                </a:cubicBezTo>
                <a:cubicBezTo>
                  <a:pt x="369" y="132"/>
                  <a:pt x="370" y="132"/>
                  <a:pt x="370" y="131"/>
                </a:cubicBezTo>
                <a:cubicBezTo>
                  <a:pt x="368" y="132"/>
                  <a:pt x="367" y="134"/>
                  <a:pt x="365" y="135"/>
                </a:cubicBezTo>
                <a:cubicBezTo>
                  <a:pt x="367" y="132"/>
                  <a:pt x="369" y="129"/>
                  <a:pt x="372" y="129"/>
                </a:cubicBezTo>
                <a:cubicBezTo>
                  <a:pt x="371" y="129"/>
                  <a:pt x="371" y="127"/>
                  <a:pt x="372" y="127"/>
                </a:cubicBezTo>
                <a:cubicBezTo>
                  <a:pt x="372" y="128"/>
                  <a:pt x="372" y="129"/>
                  <a:pt x="373" y="129"/>
                </a:cubicBezTo>
                <a:cubicBezTo>
                  <a:pt x="374" y="128"/>
                  <a:pt x="373" y="127"/>
                  <a:pt x="373" y="126"/>
                </a:cubicBezTo>
                <a:cubicBezTo>
                  <a:pt x="375" y="126"/>
                  <a:pt x="376" y="122"/>
                  <a:pt x="378" y="123"/>
                </a:cubicBezTo>
                <a:cubicBezTo>
                  <a:pt x="378" y="120"/>
                  <a:pt x="380" y="118"/>
                  <a:pt x="382" y="119"/>
                </a:cubicBezTo>
                <a:cubicBezTo>
                  <a:pt x="382" y="116"/>
                  <a:pt x="382" y="116"/>
                  <a:pt x="382" y="116"/>
                </a:cubicBezTo>
                <a:cubicBezTo>
                  <a:pt x="384" y="115"/>
                  <a:pt x="386" y="108"/>
                  <a:pt x="390" y="108"/>
                </a:cubicBezTo>
                <a:cubicBezTo>
                  <a:pt x="390" y="107"/>
                  <a:pt x="390" y="107"/>
                  <a:pt x="390" y="107"/>
                </a:cubicBezTo>
                <a:cubicBezTo>
                  <a:pt x="390" y="107"/>
                  <a:pt x="389" y="107"/>
                  <a:pt x="389" y="106"/>
                </a:cubicBezTo>
                <a:cubicBezTo>
                  <a:pt x="389" y="108"/>
                  <a:pt x="388" y="107"/>
                  <a:pt x="387" y="107"/>
                </a:cubicBezTo>
                <a:cubicBezTo>
                  <a:pt x="386" y="109"/>
                  <a:pt x="386" y="111"/>
                  <a:pt x="382" y="112"/>
                </a:cubicBezTo>
                <a:cubicBezTo>
                  <a:pt x="382" y="113"/>
                  <a:pt x="382" y="114"/>
                  <a:pt x="381" y="114"/>
                </a:cubicBezTo>
                <a:cubicBezTo>
                  <a:pt x="381" y="114"/>
                  <a:pt x="381" y="113"/>
                  <a:pt x="382" y="113"/>
                </a:cubicBezTo>
                <a:cubicBezTo>
                  <a:pt x="380" y="113"/>
                  <a:pt x="379" y="114"/>
                  <a:pt x="381" y="115"/>
                </a:cubicBezTo>
                <a:cubicBezTo>
                  <a:pt x="380" y="115"/>
                  <a:pt x="380" y="114"/>
                  <a:pt x="378" y="114"/>
                </a:cubicBezTo>
                <a:cubicBezTo>
                  <a:pt x="378" y="117"/>
                  <a:pt x="379" y="115"/>
                  <a:pt x="379" y="116"/>
                </a:cubicBezTo>
                <a:cubicBezTo>
                  <a:pt x="378" y="116"/>
                  <a:pt x="375" y="117"/>
                  <a:pt x="375" y="119"/>
                </a:cubicBezTo>
                <a:cubicBezTo>
                  <a:pt x="374" y="119"/>
                  <a:pt x="374" y="118"/>
                  <a:pt x="373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5" y="121"/>
                  <a:pt x="371" y="121"/>
                  <a:pt x="369" y="123"/>
                </a:cubicBezTo>
                <a:cubicBezTo>
                  <a:pt x="367" y="125"/>
                  <a:pt x="366" y="128"/>
                  <a:pt x="363" y="128"/>
                </a:cubicBezTo>
                <a:cubicBezTo>
                  <a:pt x="363" y="127"/>
                  <a:pt x="364" y="127"/>
                  <a:pt x="364" y="127"/>
                </a:cubicBezTo>
                <a:cubicBezTo>
                  <a:pt x="362" y="126"/>
                  <a:pt x="361" y="129"/>
                  <a:pt x="362" y="129"/>
                </a:cubicBezTo>
                <a:cubicBezTo>
                  <a:pt x="362" y="129"/>
                  <a:pt x="362" y="128"/>
                  <a:pt x="363" y="128"/>
                </a:cubicBezTo>
                <a:cubicBezTo>
                  <a:pt x="363" y="128"/>
                  <a:pt x="364" y="128"/>
                  <a:pt x="364" y="129"/>
                </a:cubicBezTo>
                <a:cubicBezTo>
                  <a:pt x="359" y="132"/>
                  <a:pt x="357" y="138"/>
                  <a:pt x="352" y="138"/>
                </a:cubicBezTo>
                <a:cubicBezTo>
                  <a:pt x="351" y="143"/>
                  <a:pt x="346" y="144"/>
                  <a:pt x="343" y="147"/>
                </a:cubicBezTo>
                <a:cubicBezTo>
                  <a:pt x="343" y="145"/>
                  <a:pt x="341" y="146"/>
                  <a:pt x="341" y="146"/>
                </a:cubicBezTo>
                <a:cubicBezTo>
                  <a:pt x="345" y="143"/>
                  <a:pt x="350" y="142"/>
                  <a:pt x="351" y="137"/>
                </a:cubicBezTo>
                <a:cubicBezTo>
                  <a:pt x="353" y="136"/>
                  <a:pt x="354" y="139"/>
                  <a:pt x="354" y="136"/>
                </a:cubicBezTo>
                <a:cubicBezTo>
                  <a:pt x="353" y="136"/>
                  <a:pt x="351" y="137"/>
                  <a:pt x="349" y="136"/>
                </a:cubicBezTo>
                <a:cubicBezTo>
                  <a:pt x="350" y="135"/>
                  <a:pt x="350" y="134"/>
                  <a:pt x="351" y="134"/>
                </a:cubicBezTo>
                <a:cubicBezTo>
                  <a:pt x="350" y="133"/>
                  <a:pt x="349" y="135"/>
                  <a:pt x="349" y="134"/>
                </a:cubicBezTo>
                <a:cubicBezTo>
                  <a:pt x="351" y="133"/>
                  <a:pt x="352" y="132"/>
                  <a:pt x="355" y="131"/>
                </a:cubicBezTo>
                <a:cubicBezTo>
                  <a:pt x="355" y="132"/>
                  <a:pt x="354" y="132"/>
                  <a:pt x="354" y="133"/>
                </a:cubicBezTo>
                <a:cubicBezTo>
                  <a:pt x="355" y="132"/>
                  <a:pt x="356" y="132"/>
                  <a:pt x="357" y="131"/>
                </a:cubicBezTo>
                <a:cubicBezTo>
                  <a:pt x="356" y="131"/>
                  <a:pt x="355" y="131"/>
                  <a:pt x="354" y="130"/>
                </a:cubicBezTo>
                <a:cubicBezTo>
                  <a:pt x="356" y="130"/>
                  <a:pt x="356" y="128"/>
                  <a:pt x="357" y="129"/>
                </a:cubicBezTo>
                <a:cubicBezTo>
                  <a:pt x="357" y="128"/>
                  <a:pt x="357" y="128"/>
                  <a:pt x="357" y="128"/>
                </a:cubicBezTo>
                <a:cubicBezTo>
                  <a:pt x="357" y="128"/>
                  <a:pt x="358" y="128"/>
                  <a:pt x="358" y="128"/>
                </a:cubicBezTo>
                <a:cubicBezTo>
                  <a:pt x="357" y="127"/>
                  <a:pt x="355" y="128"/>
                  <a:pt x="356" y="126"/>
                </a:cubicBezTo>
                <a:cubicBezTo>
                  <a:pt x="357" y="126"/>
                  <a:pt x="357" y="128"/>
                  <a:pt x="358" y="127"/>
                </a:cubicBezTo>
                <a:cubicBezTo>
                  <a:pt x="360" y="125"/>
                  <a:pt x="363" y="123"/>
                  <a:pt x="363" y="121"/>
                </a:cubicBezTo>
                <a:cubicBezTo>
                  <a:pt x="366" y="121"/>
                  <a:pt x="365" y="123"/>
                  <a:pt x="366" y="121"/>
                </a:cubicBezTo>
                <a:cubicBezTo>
                  <a:pt x="365" y="122"/>
                  <a:pt x="366" y="119"/>
                  <a:pt x="366" y="119"/>
                </a:cubicBezTo>
                <a:cubicBezTo>
                  <a:pt x="366" y="122"/>
                  <a:pt x="368" y="119"/>
                  <a:pt x="367" y="118"/>
                </a:cubicBezTo>
                <a:cubicBezTo>
                  <a:pt x="369" y="117"/>
                  <a:pt x="373" y="115"/>
                  <a:pt x="371" y="114"/>
                </a:cubicBezTo>
                <a:cubicBezTo>
                  <a:pt x="371" y="115"/>
                  <a:pt x="369" y="116"/>
                  <a:pt x="368" y="115"/>
                </a:cubicBezTo>
                <a:cubicBezTo>
                  <a:pt x="371" y="114"/>
                  <a:pt x="370" y="112"/>
                  <a:pt x="373" y="114"/>
                </a:cubicBezTo>
                <a:cubicBezTo>
                  <a:pt x="373" y="113"/>
                  <a:pt x="374" y="112"/>
                  <a:pt x="375" y="112"/>
                </a:cubicBezTo>
                <a:cubicBezTo>
                  <a:pt x="373" y="111"/>
                  <a:pt x="374" y="113"/>
                  <a:pt x="373" y="113"/>
                </a:cubicBezTo>
                <a:cubicBezTo>
                  <a:pt x="373" y="112"/>
                  <a:pt x="372" y="112"/>
                  <a:pt x="372" y="112"/>
                </a:cubicBezTo>
                <a:cubicBezTo>
                  <a:pt x="376" y="110"/>
                  <a:pt x="376" y="105"/>
                  <a:pt x="382" y="107"/>
                </a:cubicBezTo>
                <a:cubicBezTo>
                  <a:pt x="383" y="105"/>
                  <a:pt x="380" y="106"/>
                  <a:pt x="380" y="105"/>
                </a:cubicBezTo>
                <a:cubicBezTo>
                  <a:pt x="381" y="105"/>
                  <a:pt x="381" y="104"/>
                  <a:pt x="381" y="104"/>
                </a:cubicBezTo>
                <a:cubicBezTo>
                  <a:pt x="382" y="105"/>
                  <a:pt x="381" y="105"/>
                  <a:pt x="382" y="106"/>
                </a:cubicBezTo>
                <a:cubicBezTo>
                  <a:pt x="383" y="105"/>
                  <a:pt x="384" y="104"/>
                  <a:pt x="384" y="104"/>
                </a:cubicBezTo>
                <a:cubicBezTo>
                  <a:pt x="383" y="103"/>
                  <a:pt x="382" y="105"/>
                  <a:pt x="382" y="104"/>
                </a:cubicBezTo>
                <a:cubicBezTo>
                  <a:pt x="383" y="102"/>
                  <a:pt x="386" y="101"/>
                  <a:pt x="387" y="99"/>
                </a:cubicBezTo>
                <a:cubicBezTo>
                  <a:pt x="388" y="100"/>
                  <a:pt x="387" y="100"/>
                  <a:pt x="388" y="101"/>
                </a:cubicBezTo>
                <a:cubicBezTo>
                  <a:pt x="388" y="99"/>
                  <a:pt x="390" y="100"/>
                  <a:pt x="388" y="99"/>
                </a:cubicBezTo>
                <a:cubicBezTo>
                  <a:pt x="388" y="99"/>
                  <a:pt x="388" y="99"/>
                  <a:pt x="389" y="98"/>
                </a:cubicBezTo>
                <a:cubicBezTo>
                  <a:pt x="389" y="98"/>
                  <a:pt x="390" y="99"/>
                  <a:pt x="391" y="99"/>
                </a:cubicBezTo>
                <a:cubicBezTo>
                  <a:pt x="390" y="98"/>
                  <a:pt x="393" y="97"/>
                  <a:pt x="391" y="96"/>
                </a:cubicBezTo>
                <a:cubicBezTo>
                  <a:pt x="391" y="97"/>
                  <a:pt x="391" y="96"/>
                  <a:pt x="390" y="96"/>
                </a:cubicBezTo>
                <a:cubicBezTo>
                  <a:pt x="391" y="97"/>
                  <a:pt x="390" y="98"/>
                  <a:pt x="390" y="98"/>
                </a:cubicBezTo>
                <a:cubicBezTo>
                  <a:pt x="390" y="97"/>
                  <a:pt x="389" y="97"/>
                  <a:pt x="389" y="96"/>
                </a:cubicBezTo>
                <a:cubicBezTo>
                  <a:pt x="391" y="96"/>
                  <a:pt x="390" y="96"/>
                  <a:pt x="393" y="96"/>
                </a:cubicBezTo>
                <a:cubicBezTo>
                  <a:pt x="392" y="92"/>
                  <a:pt x="396" y="91"/>
                  <a:pt x="398" y="92"/>
                </a:cubicBezTo>
                <a:cubicBezTo>
                  <a:pt x="398" y="92"/>
                  <a:pt x="400" y="91"/>
                  <a:pt x="399" y="90"/>
                </a:cubicBezTo>
                <a:cubicBezTo>
                  <a:pt x="399" y="91"/>
                  <a:pt x="396" y="91"/>
                  <a:pt x="397" y="90"/>
                </a:cubicBezTo>
                <a:cubicBezTo>
                  <a:pt x="397" y="90"/>
                  <a:pt x="397" y="90"/>
                  <a:pt x="398" y="89"/>
                </a:cubicBezTo>
                <a:cubicBezTo>
                  <a:pt x="398" y="91"/>
                  <a:pt x="401" y="90"/>
                  <a:pt x="401" y="88"/>
                </a:cubicBezTo>
                <a:cubicBezTo>
                  <a:pt x="399" y="88"/>
                  <a:pt x="399" y="90"/>
                  <a:pt x="398" y="89"/>
                </a:cubicBezTo>
                <a:cubicBezTo>
                  <a:pt x="398" y="88"/>
                  <a:pt x="400" y="88"/>
                  <a:pt x="401" y="87"/>
                </a:cubicBezTo>
                <a:cubicBezTo>
                  <a:pt x="401" y="90"/>
                  <a:pt x="401" y="86"/>
                  <a:pt x="404" y="86"/>
                </a:cubicBezTo>
                <a:cubicBezTo>
                  <a:pt x="404" y="85"/>
                  <a:pt x="402" y="86"/>
                  <a:pt x="402" y="85"/>
                </a:cubicBezTo>
                <a:cubicBezTo>
                  <a:pt x="403" y="84"/>
                  <a:pt x="405" y="86"/>
                  <a:pt x="404" y="84"/>
                </a:cubicBezTo>
                <a:cubicBezTo>
                  <a:pt x="409" y="82"/>
                  <a:pt x="409" y="79"/>
                  <a:pt x="414" y="78"/>
                </a:cubicBezTo>
                <a:cubicBezTo>
                  <a:pt x="414" y="75"/>
                  <a:pt x="417" y="72"/>
                  <a:pt x="418" y="73"/>
                </a:cubicBezTo>
                <a:cubicBezTo>
                  <a:pt x="418" y="71"/>
                  <a:pt x="418" y="71"/>
                  <a:pt x="418" y="71"/>
                </a:cubicBezTo>
                <a:cubicBezTo>
                  <a:pt x="420" y="70"/>
                  <a:pt x="420" y="70"/>
                  <a:pt x="423" y="69"/>
                </a:cubicBezTo>
                <a:cubicBezTo>
                  <a:pt x="422" y="69"/>
                  <a:pt x="422" y="68"/>
                  <a:pt x="423" y="68"/>
                </a:cubicBezTo>
                <a:cubicBezTo>
                  <a:pt x="422" y="68"/>
                  <a:pt x="422" y="68"/>
                  <a:pt x="421" y="69"/>
                </a:cubicBezTo>
                <a:cubicBezTo>
                  <a:pt x="421" y="67"/>
                  <a:pt x="422" y="68"/>
                  <a:pt x="423" y="68"/>
                </a:cubicBezTo>
                <a:cubicBezTo>
                  <a:pt x="423" y="65"/>
                  <a:pt x="426" y="62"/>
                  <a:pt x="428" y="62"/>
                </a:cubicBezTo>
                <a:cubicBezTo>
                  <a:pt x="427" y="60"/>
                  <a:pt x="430" y="56"/>
                  <a:pt x="432" y="58"/>
                </a:cubicBezTo>
                <a:cubicBezTo>
                  <a:pt x="431" y="59"/>
                  <a:pt x="430" y="60"/>
                  <a:pt x="429" y="61"/>
                </a:cubicBezTo>
                <a:cubicBezTo>
                  <a:pt x="431" y="62"/>
                  <a:pt x="431" y="60"/>
                  <a:pt x="432" y="61"/>
                </a:cubicBezTo>
                <a:cubicBezTo>
                  <a:pt x="432" y="58"/>
                  <a:pt x="434" y="60"/>
                  <a:pt x="434" y="59"/>
                </a:cubicBezTo>
                <a:cubicBezTo>
                  <a:pt x="433" y="59"/>
                  <a:pt x="433" y="59"/>
                  <a:pt x="433" y="58"/>
                </a:cubicBezTo>
                <a:cubicBezTo>
                  <a:pt x="435" y="59"/>
                  <a:pt x="437" y="56"/>
                  <a:pt x="439" y="55"/>
                </a:cubicBezTo>
                <a:cubicBezTo>
                  <a:pt x="440" y="55"/>
                  <a:pt x="438" y="56"/>
                  <a:pt x="440" y="56"/>
                </a:cubicBezTo>
                <a:cubicBezTo>
                  <a:pt x="439" y="54"/>
                  <a:pt x="440" y="53"/>
                  <a:pt x="442" y="53"/>
                </a:cubicBezTo>
                <a:cubicBezTo>
                  <a:pt x="442" y="52"/>
                  <a:pt x="442" y="51"/>
                  <a:pt x="443" y="52"/>
                </a:cubicBezTo>
                <a:cubicBezTo>
                  <a:pt x="443" y="49"/>
                  <a:pt x="447" y="49"/>
                  <a:pt x="447" y="47"/>
                </a:cubicBezTo>
                <a:cubicBezTo>
                  <a:pt x="444" y="47"/>
                  <a:pt x="446" y="46"/>
                  <a:pt x="442" y="46"/>
                </a:cubicBezTo>
                <a:cubicBezTo>
                  <a:pt x="441" y="48"/>
                  <a:pt x="439" y="50"/>
                  <a:pt x="438" y="50"/>
                </a:cubicBezTo>
                <a:cubicBezTo>
                  <a:pt x="438" y="50"/>
                  <a:pt x="435" y="53"/>
                  <a:pt x="438" y="51"/>
                </a:cubicBezTo>
                <a:cubicBezTo>
                  <a:pt x="436" y="53"/>
                  <a:pt x="435" y="56"/>
                  <a:pt x="432" y="57"/>
                </a:cubicBezTo>
                <a:cubicBezTo>
                  <a:pt x="432" y="57"/>
                  <a:pt x="431" y="56"/>
                  <a:pt x="431" y="56"/>
                </a:cubicBezTo>
                <a:cubicBezTo>
                  <a:pt x="433" y="56"/>
                  <a:pt x="433" y="54"/>
                  <a:pt x="434" y="53"/>
                </a:cubicBezTo>
                <a:cubicBezTo>
                  <a:pt x="425" y="58"/>
                  <a:pt x="421" y="66"/>
                  <a:pt x="412" y="70"/>
                </a:cubicBezTo>
                <a:cubicBezTo>
                  <a:pt x="408" y="76"/>
                  <a:pt x="401" y="81"/>
                  <a:pt x="395" y="86"/>
                </a:cubicBezTo>
                <a:cubicBezTo>
                  <a:pt x="395" y="88"/>
                  <a:pt x="392" y="89"/>
                  <a:pt x="390" y="91"/>
                </a:cubicBezTo>
                <a:cubicBezTo>
                  <a:pt x="390" y="91"/>
                  <a:pt x="391" y="92"/>
                  <a:pt x="390" y="92"/>
                </a:cubicBezTo>
                <a:cubicBezTo>
                  <a:pt x="390" y="93"/>
                  <a:pt x="389" y="92"/>
                  <a:pt x="388" y="93"/>
                </a:cubicBezTo>
                <a:cubicBezTo>
                  <a:pt x="388" y="93"/>
                  <a:pt x="388" y="94"/>
                  <a:pt x="388" y="95"/>
                </a:cubicBezTo>
                <a:cubicBezTo>
                  <a:pt x="385" y="99"/>
                  <a:pt x="379" y="102"/>
                  <a:pt x="376" y="105"/>
                </a:cubicBezTo>
                <a:cubicBezTo>
                  <a:pt x="374" y="107"/>
                  <a:pt x="372" y="109"/>
                  <a:pt x="370" y="110"/>
                </a:cubicBezTo>
                <a:cubicBezTo>
                  <a:pt x="371" y="109"/>
                  <a:pt x="367" y="116"/>
                  <a:pt x="365" y="116"/>
                </a:cubicBezTo>
                <a:cubicBezTo>
                  <a:pt x="366" y="114"/>
                  <a:pt x="365" y="115"/>
                  <a:pt x="365" y="114"/>
                </a:cubicBezTo>
                <a:cubicBezTo>
                  <a:pt x="366" y="114"/>
                  <a:pt x="366" y="113"/>
                  <a:pt x="366" y="113"/>
                </a:cubicBezTo>
                <a:cubicBezTo>
                  <a:pt x="364" y="114"/>
                  <a:pt x="362" y="116"/>
                  <a:pt x="361" y="118"/>
                </a:cubicBezTo>
                <a:cubicBezTo>
                  <a:pt x="363" y="118"/>
                  <a:pt x="363" y="115"/>
                  <a:pt x="365" y="115"/>
                </a:cubicBezTo>
                <a:cubicBezTo>
                  <a:pt x="365" y="116"/>
                  <a:pt x="364" y="118"/>
                  <a:pt x="363" y="118"/>
                </a:cubicBezTo>
                <a:cubicBezTo>
                  <a:pt x="363" y="119"/>
                  <a:pt x="364" y="119"/>
                  <a:pt x="364" y="120"/>
                </a:cubicBezTo>
                <a:cubicBezTo>
                  <a:pt x="362" y="119"/>
                  <a:pt x="362" y="119"/>
                  <a:pt x="360" y="120"/>
                </a:cubicBezTo>
                <a:cubicBezTo>
                  <a:pt x="360" y="119"/>
                  <a:pt x="361" y="119"/>
                  <a:pt x="361" y="119"/>
                </a:cubicBezTo>
                <a:cubicBezTo>
                  <a:pt x="359" y="118"/>
                  <a:pt x="359" y="120"/>
                  <a:pt x="358" y="119"/>
                </a:cubicBezTo>
                <a:cubicBezTo>
                  <a:pt x="358" y="120"/>
                  <a:pt x="358" y="121"/>
                  <a:pt x="357" y="121"/>
                </a:cubicBezTo>
                <a:cubicBezTo>
                  <a:pt x="357" y="122"/>
                  <a:pt x="358" y="122"/>
                  <a:pt x="358" y="123"/>
                </a:cubicBezTo>
                <a:cubicBezTo>
                  <a:pt x="356" y="122"/>
                  <a:pt x="357" y="124"/>
                  <a:pt x="356" y="124"/>
                </a:cubicBezTo>
                <a:cubicBezTo>
                  <a:pt x="356" y="123"/>
                  <a:pt x="355" y="124"/>
                  <a:pt x="355" y="123"/>
                </a:cubicBezTo>
                <a:cubicBezTo>
                  <a:pt x="350" y="129"/>
                  <a:pt x="343" y="132"/>
                  <a:pt x="340" y="138"/>
                </a:cubicBezTo>
                <a:cubicBezTo>
                  <a:pt x="339" y="138"/>
                  <a:pt x="337" y="140"/>
                  <a:pt x="339" y="140"/>
                </a:cubicBezTo>
                <a:cubicBezTo>
                  <a:pt x="339" y="139"/>
                  <a:pt x="341" y="140"/>
                  <a:pt x="340" y="138"/>
                </a:cubicBezTo>
                <a:cubicBezTo>
                  <a:pt x="341" y="138"/>
                  <a:pt x="341" y="138"/>
                  <a:pt x="342" y="138"/>
                </a:cubicBezTo>
                <a:cubicBezTo>
                  <a:pt x="342" y="138"/>
                  <a:pt x="342" y="139"/>
                  <a:pt x="342" y="139"/>
                </a:cubicBezTo>
                <a:cubicBezTo>
                  <a:pt x="340" y="139"/>
                  <a:pt x="341" y="141"/>
                  <a:pt x="340" y="141"/>
                </a:cubicBezTo>
                <a:cubicBezTo>
                  <a:pt x="340" y="140"/>
                  <a:pt x="341" y="142"/>
                  <a:pt x="340" y="142"/>
                </a:cubicBezTo>
                <a:cubicBezTo>
                  <a:pt x="340" y="142"/>
                  <a:pt x="340" y="141"/>
                  <a:pt x="340" y="141"/>
                </a:cubicBezTo>
                <a:cubicBezTo>
                  <a:pt x="336" y="144"/>
                  <a:pt x="329" y="145"/>
                  <a:pt x="327" y="150"/>
                </a:cubicBezTo>
                <a:cubicBezTo>
                  <a:pt x="329" y="150"/>
                  <a:pt x="330" y="151"/>
                  <a:pt x="333" y="150"/>
                </a:cubicBezTo>
                <a:cubicBezTo>
                  <a:pt x="333" y="151"/>
                  <a:pt x="334" y="152"/>
                  <a:pt x="334" y="151"/>
                </a:cubicBezTo>
                <a:cubicBezTo>
                  <a:pt x="333" y="150"/>
                  <a:pt x="338" y="151"/>
                  <a:pt x="339" y="148"/>
                </a:cubicBezTo>
                <a:cubicBezTo>
                  <a:pt x="339" y="149"/>
                  <a:pt x="339" y="149"/>
                  <a:pt x="340" y="150"/>
                </a:cubicBezTo>
                <a:cubicBezTo>
                  <a:pt x="340" y="148"/>
                  <a:pt x="341" y="147"/>
                  <a:pt x="343" y="147"/>
                </a:cubicBezTo>
                <a:cubicBezTo>
                  <a:pt x="343" y="148"/>
                  <a:pt x="343" y="148"/>
                  <a:pt x="343" y="148"/>
                </a:cubicBezTo>
                <a:cubicBezTo>
                  <a:pt x="341" y="148"/>
                  <a:pt x="341" y="150"/>
                  <a:pt x="341" y="151"/>
                </a:cubicBezTo>
                <a:cubicBezTo>
                  <a:pt x="342" y="150"/>
                  <a:pt x="343" y="151"/>
                  <a:pt x="344" y="151"/>
                </a:cubicBezTo>
                <a:cubicBezTo>
                  <a:pt x="343" y="150"/>
                  <a:pt x="352" y="150"/>
                  <a:pt x="348" y="152"/>
                </a:cubicBezTo>
                <a:cubicBezTo>
                  <a:pt x="352" y="151"/>
                  <a:pt x="354" y="147"/>
                  <a:pt x="357" y="145"/>
                </a:cubicBezTo>
                <a:cubicBezTo>
                  <a:pt x="357" y="145"/>
                  <a:pt x="356" y="145"/>
                  <a:pt x="356" y="145"/>
                </a:cubicBezTo>
                <a:cubicBezTo>
                  <a:pt x="357" y="143"/>
                  <a:pt x="358" y="141"/>
                  <a:pt x="360" y="143"/>
                </a:cubicBezTo>
                <a:cubicBezTo>
                  <a:pt x="359" y="143"/>
                  <a:pt x="356" y="143"/>
                  <a:pt x="358" y="144"/>
                </a:cubicBezTo>
                <a:cubicBezTo>
                  <a:pt x="358" y="142"/>
                  <a:pt x="360" y="144"/>
                  <a:pt x="361" y="142"/>
                </a:cubicBezTo>
                <a:close/>
                <a:moveTo>
                  <a:pt x="380" y="108"/>
                </a:moveTo>
                <a:cubicBezTo>
                  <a:pt x="378" y="108"/>
                  <a:pt x="376" y="108"/>
                  <a:pt x="378" y="110"/>
                </a:cubicBezTo>
                <a:cubicBezTo>
                  <a:pt x="378" y="108"/>
                  <a:pt x="380" y="109"/>
                  <a:pt x="380" y="108"/>
                </a:cubicBezTo>
                <a:close/>
                <a:moveTo>
                  <a:pt x="374" y="113"/>
                </a:moveTo>
                <a:cubicBezTo>
                  <a:pt x="375" y="113"/>
                  <a:pt x="378" y="112"/>
                  <a:pt x="376" y="111"/>
                </a:cubicBezTo>
                <a:cubicBezTo>
                  <a:pt x="376" y="112"/>
                  <a:pt x="376" y="112"/>
                  <a:pt x="375" y="112"/>
                </a:cubicBezTo>
                <a:cubicBezTo>
                  <a:pt x="376" y="113"/>
                  <a:pt x="373" y="112"/>
                  <a:pt x="374" y="113"/>
                </a:cubicBezTo>
                <a:close/>
                <a:moveTo>
                  <a:pt x="362" y="139"/>
                </a:moveTo>
                <a:cubicBezTo>
                  <a:pt x="360" y="138"/>
                  <a:pt x="362" y="141"/>
                  <a:pt x="360" y="140"/>
                </a:cubicBezTo>
                <a:cubicBezTo>
                  <a:pt x="360" y="141"/>
                  <a:pt x="361" y="141"/>
                  <a:pt x="361" y="142"/>
                </a:cubicBezTo>
                <a:cubicBezTo>
                  <a:pt x="361" y="141"/>
                  <a:pt x="362" y="141"/>
                  <a:pt x="362" y="141"/>
                </a:cubicBezTo>
                <a:cubicBezTo>
                  <a:pt x="362" y="140"/>
                  <a:pt x="361" y="140"/>
                  <a:pt x="362" y="139"/>
                </a:cubicBezTo>
                <a:close/>
                <a:moveTo>
                  <a:pt x="365" y="150"/>
                </a:moveTo>
                <a:cubicBezTo>
                  <a:pt x="366" y="146"/>
                  <a:pt x="369" y="143"/>
                  <a:pt x="373" y="141"/>
                </a:cubicBezTo>
                <a:cubicBezTo>
                  <a:pt x="373" y="142"/>
                  <a:pt x="372" y="142"/>
                  <a:pt x="373" y="142"/>
                </a:cubicBezTo>
                <a:cubicBezTo>
                  <a:pt x="373" y="141"/>
                  <a:pt x="375" y="141"/>
                  <a:pt x="374" y="140"/>
                </a:cubicBezTo>
                <a:cubicBezTo>
                  <a:pt x="374" y="141"/>
                  <a:pt x="373" y="142"/>
                  <a:pt x="373" y="141"/>
                </a:cubicBezTo>
                <a:cubicBezTo>
                  <a:pt x="374" y="139"/>
                  <a:pt x="375" y="138"/>
                  <a:pt x="377" y="137"/>
                </a:cubicBezTo>
                <a:cubicBezTo>
                  <a:pt x="376" y="138"/>
                  <a:pt x="377" y="137"/>
                  <a:pt x="378" y="138"/>
                </a:cubicBezTo>
                <a:cubicBezTo>
                  <a:pt x="378" y="136"/>
                  <a:pt x="377" y="138"/>
                  <a:pt x="376" y="136"/>
                </a:cubicBezTo>
                <a:cubicBezTo>
                  <a:pt x="381" y="135"/>
                  <a:pt x="382" y="129"/>
                  <a:pt x="386" y="129"/>
                </a:cubicBezTo>
                <a:cubicBezTo>
                  <a:pt x="386" y="127"/>
                  <a:pt x="387" y="125"/>
                  <a:pt x="388" y="127"/>
                </a:cubicBezTo>
                <a:cubicBezTo>
                  <a:pt x="394" y="118"/>
                  <a:pt x="401" y="112"/>
                  <a:pt x="408" y="107"/>
                </a:cubicBezTo>
                <a:cubicBezTo>
                  <a:pt x="408" y="107"/>
                  <a:pt x="407" y="107"/>
                  <a:pt x="407" y="106"/>
                </a:cubicBezTo>
                <a:cubicBezTo>
                  <a:pt x="409" y="106"/>
                  <a:pt x="410" y="105"/>
                  <a:pt x="410" y="103"/>
                </a:cubicBezTo>
                <a:cubicBezTo>
                  <a:pt x="412" y="103"/>
                  <a:pt x="413" y="100"/>
                  <a:pt x="415" y="101"/>
                </a:cubicBezTo>
                <a:cubicBezTo>
                  <a:pt x="416" y="96"/>
                  <a:pt x="420" y="94"/>
                  <a:pt x="423" y="92"/>
                </a:cubicBezTo>
                <a:cubicBezTo>
                  <a:pt x="423" y="92"/>
                  <a:pt x="423" y="91"/>
                  <a:pt x="423" y="91"/>
                </a:cubicBezTo>
                <a:cubicBezTo>
                  <a:pt x="422" y="89"/>
                  <a:pt x="420" y="95"/>
                  <a:pt x="419" y="92"/>
                </a:cubicBezTo>
                <a:cubicBezTo>
                  <a:pt x="419" y="92"/>
                  <a:pt x="419" y="92"/>
                  <a:pt x="419" y="92"/>
                </a:cubicBezTo>
                <a:cubicBezTo>
                  <a:pt x="420" y="92"/>
                  <a:pt x="423" y="90"/>
                  <a:pt x="422" y="89"/>
                </a:cubicBezTo>
                <a:cubicBezTo>
                  <a:pt x="421" y="90"/>
                  <a:pt x="420" y="91"/>
                  <a:pt x="419" y="92"/>
                </a:cubicBezTo>
                <a:cubicBezTo>
                  <a:pt x="419" y="92"/>
                  <a:pt x="419" y="92"/>
                  <a:pt x="419" y="92"/>
                </a:cubicBezTo>
                <a:cubicBezTo>
                  <a:pt x="419" y="92"/>
                  <a:pt x="419" y="92"/>
                  <a:pt x="419" y="92"/>
                </a:cubicBezTo>
                <a:cubicBezTo>
                  <a:pt x="418" y="93"/>
                  <a:pt x="418" y="93"/>
                  <a:pt x="418" y="93"/>
                </a:cubicBezTo>
                <a:cubicBezTo>
                  <a:pt x="418" y="93"/>
                  <a:pt x="419" y="93"/>
                  <a:pt x="419" y="94"/>
                </a:cubicBezTo>
                <a:cubicBezTo>
                  <a:pt x="411" y="100"/>
                  <a:pt x="404" y="107"/>
                  <a:pt x="395" y="114"/>
                </a:cubicBezTo>
                <a:cubicBezTo>
                  <a:pt x="389" y="119"/>
                  <a:pt x="383" y="126"/>
                  <a:pt x="379" y="129"/>
                </a:cubicBezTo>
                <a:cubicBezTo>
                  <a:pt x="377" y="131"/>
                  <a:pt x="374" y="133"/>
                  <a:pt x="373" y="134"/>
                </a:cubicBezTo>
                <a:cubicBezTo>
                  <a:pt x="369" y="138"/>
                  <a:pt x="363" y="143"/>
                  <a:pt x="362" y="149"/>
                </a:cubicBezTo>
                <a:cubicBezTo>
                  <a:pt x="361" y="150"/>
                  <a:pt x="361" y="150"/>
                  <a:pt x="361" y="151"/>
                </a:cubicBezTo>
                <a:cubicBezTo>
                  <a:pt x="361" y="150"/>
                  <a:pt x="362" y="150"/>
                  <a:pt x="362" y="149"/>
                </a:cubicBezTo>
                <a:cubicBezTo>
                  <a:pt x="362" y="149"/>
                  <a:pt x="364" y="149"/>
                  <a:pt x="365" y="150"/>
                </a:cubicBezTo>
                <a:close/>
                <a:moveTo>
                  <a:pt x="383" y="133"/>
                </a:moveTo>
                <a:cubicBezTo>
                  <a:pt x="385" y="133"/>
                  <a:pt x="386" y="132"/>
                  <a:pt x="386" y="131"/>
                </a:cubicBezTo>
                <a:cubicBezTo>
                  <a:pt x="384" y="131"/>
                  <a:pt x="384" y="133"/>
                  <a:pt x="383" y="133"/>
                </a:cubicBezTo>
                <a:close/>
                <a:moveTo>
                  <a:pt x="364" y="152"/>
                </a:moveTo>
                <a:cubicBezTo>
                  <a:pt x="366" y="152"/>
                  <a:pt x="366" y="152"/>
                  <a:pt x="366" y="152"/>
                </a:cubicBezTo>
                <a:cubicBezTo>
                  <a:pt x="367" y="150"/>
                  <a:pt x="368" y="148"/>
                  <a:pt x="368" y="150"/>
                </a:cubicBezTo>
                <a:cubicBezTo>
                  <a:pt x="368" y="148"/>
                  <a:pt x="371" y="148"/>
                  <a:pt x="370" y="147"/>
                </a:cubicBezTo>
                <a:cubicBezTo>
                  <a:pt x="369" y="148"/>
                  <a:pt x="369" y="147"/>
                  <a:pt x="368" y="147"/>
                </a:cubicBezTo>
                <a:cubicBezTo>
                  <a:pt x="368" y="148"/>
                  <a:pt x="368" y="148"/>
                  <a:pt x="367" y="148"/>
                </a:cubicBezTo>
                <a:cubicBezTo>
                  <a:pt x="366" y="149"/>
                  <a:pt x="366" y="149"/>
                  <a:pt x="367" y="150"/>
                </a:cubicBezTo>
                <a:cubicBezTo>
                  <a:pt x="365" y="151"/>
                  <a:pt x="365" y="150"/>
                  <a:pt x="364" y="152"/>
                </a:cubicBezTo>
                <a:close/>
                <a:moveTo>
                  <a:pt x="378" y="169"/>
                </a:moveTo>
                <a:cubicBezTo>
                  <a:pt x="376" y="168"/>
                  <a:pt x="378" y="167"/>
                  <a:pt x="377" y="167"/>
                </a:cubicBezTo>
                <a:cubicBezTo>
                  <a:pt x="375" y="167"/>
                  <a:pt x="370" y="168"/>
                  <a:pt x="371" y="171"/>
                </a:cubicBezTo>
                <a:cubicBezTo>
                  <a:pt x="371" y="170"/>
                  <a:pt x="372" y="170"/>
                  <a:pt x="372" y="171"/>
                </a:cubicBezTo>
                <a:cubicBezTo>
                  <a:pt x="372" y="168"/>
                  <a:pt x="377" y="168"/>
                  <a:pt x="378" y="169"/>
                </a:cubicBezTo>
                <a:close/>
                <a:moveTo>
                  <a:pt x="400" y="139"/>
                </a:moveTo>
                <a:cubicBezTo>
                  <a:pt x="395" y="143"/>
                  <a:pt x="388" y="148"/>
                  <a:pt x="385" y="153"/>
                </a:cubicBezTo>
                <a:cubicBezTo>
                  <a:pt x="387" y="152"/>
                  <a:pt x="390" y="149"/>
                  <a:pt x="391" y="150"/>
                </a:cubicBezTo>
                <a:cubicBezTo>
                  <a:pt x="390" y="150"/>
                  <a:pt x="389" y="148"/>
                  <a:pt x="391" y="148"/>
                </a:cubicBezTo>
                <a:cubicBezTo>
                  <a:pt x="391" y="148"/>
                  <a:pt x="392" y="149"/>
                  <a:pt x="392" y="148"/>
                </a:cubicBezTo>
                <a:cubicBezTo>
                  <a:pt x="391" y="146"/>
                  <a:pt x="397" y="145"/>
                  <a:pt x="397" y="142"/>
                </a:cubicBezTo>
                <a:cubicBezTo>
                  <a:pt x="398" y="143"/>
                  <a:pt x="398" y="142"/>
                  <a:pt x="400" y="142"/>
                </a:cubicBezTo>
                <a:cubicBezTo>
                  <a:pt x="400" y="141"/>
                  <a:pt x="401" y="139"/>
                  <a:pt x="402" y="139"/>
                </a:cubicBezTo>
                <a:cubicBezTo>
                  <a:pt x="402" y="138"/>
                  <a:pt x="402" y="138"/>
                  <a:pt x="403" y="137"/>
                </a:cubicBezTo>
                <a:cubicBezTo>
                  <a:pt x="401" y="137"/>
                  <a:pt x="401" y="139"/>
                  <a:pt x="400" y="138"/>
                </a:cubicBezTo>
                <a:cubicBezTo>
                  <a:pt x="400" y="137"/>
                  <a:pt x="400" y="137"/>
                  <a:pt x="399" y="136"/>
                </a:cubicBezTo>
                <a:cubicBezTo>
                  <a:pt x="400" y="136"/>
                  <a:pt x="400" y="137"/>
                  <a:pt x="401" y="137"/>
                </a:cubicBezTo>
                <a:cubicBezTo>
                  <a:pt x="402" y="136"/>
                  <a:pt x="400" y="135"/>
                  <a:pt x="401" y="135"/>
                </a:cubicBezTo>
                <a:cubicBezTo>
                  <a:pt x="401" y="135"/>
                  <a:pt x="401" y="134"/>
                  <a:pt x="402" y="134"/>
                </a:cubicBezTo>
                <a:cubicBezTo>
                  <a:pt x="402" y="135"/>
                  <a:pt x="402" y="135"/>
                  <a:pt x="403" y="135"/>
                </a:cubicBezTo>
                <a:cubicBezTo>
                  <a:pt x="402" y="133"/>
                  <a:pt x="404" y="131"/>
                  <a:pt x="407" y="130"/>
                </a:cubicBezTo>
                <a:cubicBezTo>
                  <a:pt x="406" y="131"/>
                  <a:pt x="406" y="131"/>
                  <a:pt x="405" y="132"/>
                </a:cubicBezTo>
                <a:cubicBezTo>
                  <a:pt x="408" y="133"/>
                  <a:pt x="407" y="126"/>
                  <a:pt x="412" y="127"/>
                </a:cubicBezTo>
                <a:cubicBezTo>
                  <a:pt x="413" y="124"/>
                  <a:pt x="418" y="119"/>
                  <a:pt x="420" y="120"/>
                </a:cubicBezTo>
                <a:cubicBezTo>
                  <a:pt x="420" y="119"/>
                  <a:pt x="419" y="119"/>
                  <a:pt x="419" y="118"/>
                </a:cubicBezTo>
                <a:cubicBezTo>
                  <a:pt x="424" y="116"/>
                  <a:pt x="423" y="115"/>
                  <a:pt x="426" y="114"/>
                </a:cubicBezTo>
                <a:cubicBezTo>
                  <a:pt x="431" y="108"/>
                  <a:pt x="440" y="101"/>
                  <a:pt x="448" y="95"/>
                </a:cubicBezTo>
                <a:cubicBezTo>
                  <a:pt x="450" y="91"/>
                  <a:pt x="456" y="87"/>
                  <a:pt x="459" y="85"/>
                </a:cubicBezTo>
                <a:cubicBezTo>
                  <a:pt x="458" y="84"/>
                  <a:pt x="461" y="84"/>
                  <a:pt x="461" y="84"/>
                </a:cubicBezTo>
                <a:cubicBezTo>
                  <a:pt x="461" y="82"/>
                  <a:pt x="464" y="83"/>
                  <a:pt x="465" y="79"/>
                </a:cubicBezTo>
                <a:cubicBezTo>
                  <a:pt x="462" y="79"/>
                  <a:pt x="465" y="81"/>
                  <a:pt x="462" y="81"/>
                </a:cubicBezTo>
                <a:cubicBezTo>
                  <a:pt x="462" y="79"/>
                  <a:pt x="465" y="77"/>
                  <a:pt x="465" y="79"/>
                </a:cubicBezTo>
                <a:cubicBezTo>
                  <a:pt x="468" y="75"/>
                  <a:pt x="471" y="76"/>
                  <a:pt x="473" y="72"/>
                </a:cubicBezTo>
                <a:cubicBezTo>
                  <a:pt x="474" y="72"/>
                  <a:pt x="474" y="73"/>
                  <a:pt x="474" y="73"/>
                </a:cubicBezTo>
                <a:cubicBezTo>
                  <a:pt x="473" y="71"/>
                  <a:pt x="477" y="71"/>
                  <a:pt x="476" y="70"/>
                </a:cubicBezTo>
                <a:cubicBezTo>
                  <a:pt x="477" y="70"/>
                  <a:pt x="477" y="70"/>
                  <a:pt x="478" y="71"/>
                </a:cubicBezTo>
                <a:cubicBezTo>
                  <a:pt x="477" y="68"/>
                  <a:pt x="480" y="66"/>
                  <a:pt x="481" y="67"/>
                </a:cubicBezTo>
                <a:cubicBezTo>
                  <a:pt x="480" y="67"/>
                  <a:pt x="482" y="66"/>
                  <a:pt x="480" y="66"/>
                </a:cubicBezTo>
                <a:cubicBezTo>
                  <a:pt x="482" y="66"/>
                  <a:pt x="482" y="64"/>
                  <a:pt x="483" y="65"/>
                </a:cubicBezTo>
                <a:cubicBezTo>
                  <a:pt x="486" y="61"/>
                  <a:pt x="489" y="59"/>
                  <a:pt x="491" y="59"/>
                </a:cubicBezTo>
                <a:cubicBezTo>
                  <a:pt x="491" y="59"/>
                  <a:pt x="490" y="59"/>
                  <a:pt x="490" y="58"/>
                </a:cubicBezTo>
                <a:cubicBezTo>
                  <a:pt x="492" y="58"/>
                  <a:pt x="492" y="57"/>
                  <a:pt x="493" y="57"/>
                </a:cubicBezTo>
                <a:cubicBezTo>
                  <a:pt x="491" y="55"/>
                  <a:pt x="489" y="57"/>
                  <a:pt x="487" y="55"/>
                </a:cubicBezTo>
                <a:cubicBezTo>
                  <a:pt x="485" y="55"/>
                  <a:pt x="484" y="58"/>
                  <a:pt x="483" y="57"/>
                </a:cubicBezTo>
                <a:cubicBezTo>
                  <a:pt x="484" y="57"/>
                  <a:pt x="486" y="55"/>
                  <a:pt x="484" y="55"/>
                </a:cubicBezTo>
                <a:cubicBezTo>
                  <a:pt x="483" y="58"/>
                  <a:pt x="481" y="56"/>
                  <a:pt x="480" y="59"/>
                </a:cubicBezTo>
                <a:cubicBezTo>
                  <a:pt x="481" y="60"/>
                  <a:pt x="482" y="58"/>
                  <a:pt x="482" y="59"/>
                </a:cubicBezTo>
                <a:cubicBezTo>
                  <a:pt x="478" y="63"/>
                  <a:pt x="473" y="67"/>
                  <a:pt x="469" y="72"/>
                </a:cubicBezTo>
                <a:cubicBezTo>
                  <a:pt x="469" y="70"/>
                  <a:pt x="469" y="71"/>
                  <a:pt x="469" y="69"/>
                </a:cubicBezTo>
                <a:cubicBezTo>
                  <a:pt x="471" y="70"/>
                  <a:pt x="472" y="67"/>
                  <a:pt x="473" y="66"/>
                </a:cubicBezTo>
                <a:cubicBezTo>
                  <a:pt x="469" y="67"/>
                  <a:pt x="468" y="71"/>
                  <a:pt x="467" y="70"/>
                </a:cubicBezTo>
                <a:cubicBezTo>
                  <a:pt x="466" y="72"/>
                  <a:pt x="468" y="71"/>
                  <a:pt x="469" y="72"/>
                </a:cubicBezTo>
                <a:cubicBezTo>
                  <a:pt x="466" y="74"/>
                  <a:pt x="464" y="76"/>
                  <a:pt x="462" y="78"/>
                </a:cubicBezTo>
                <a:cubicBezTo>
                  <a:pt x="461" y="78"/>
                  <a:pt x="460" y="77"/>
                  <a:pt x="460" y="77"/>
                </a:cubicBezTo>
                <a:cubicBezTo>
                  <a:pt x="461" y="77"/>
                  <a:pt x="461" y="76"/>
                  <a:pt x="462" y="77"/>
                </a:cubicBezTo>
                <a:cubicBezTo>
                  <a:pt x="462" y="75"/>
                  <a:pt x="462" y="76"/>
                  <a:pt x="463" y="77"/>
                </a:cubicBezTo>
                <a:cubicBezTo>
                  <a:pt x="464" y="75"/>
                  <a:pt x="462" y="75"/>
                  <a:pt x="462" y="75"/>
                </a:cubicBezTo>
                <a:cubicBezTo>
                  <a:pt x="464" y="75"/>
                  <a:pt x="467" y="74"/>
                  <a:pt x="467" y="72"/>
                </a:cubicBezTo>
                <a:cubicBezTo>
                  <a:pt x="466" y="72"/>
                  <a:pt x="466" y="71"/>
                  <a:pt x="465" y="71"/>
                </a:cubicBezTo>
                <a:cubicBezTo>
                  <a:pt x="462" y="75"/>
                  <a:pt x="457" y="78"/>
                  <a:pt x="453" y="82"/>
                </a:cubicBezTo>
                <a:cubicBezTo>
                  <a:pt x="452" y="82"/>
                  <a:pt x="451" y="84"/>
                  <a:pt x="450" y="85"/>
                </a:cubicBezTo>
                <a:cubicBezTo>
                  <a:pt x="450" y="85"/>
                  <a:pt x="450" y="83"/>
                  <a:pt x="449" y="85"/>
                </a:cubicBezTo>
                <a:cubicBezTo>
                  <a:pt x="448" y="87"/>
                  <a:pt x="444" y="91"/>
                  <a:pt x="441" y="92"/>
                </a:cubicBezTo>
                <a:cubicBezTo>
                  <a:pt x="438" y="95"/>
                  <a:pt x="434" y="99"/>
                  <a:pt x="431" y="100"/>
                </a:cubicBezTo>
                <a:cubicBezTo>
                  <a:pt x="426" y="107"/>
                  <a:pt x="416" y="116"/>
                  <a:pt x="409" y="121"/>
                </a:cubicBezTo>
                <a:cubicBezTo>
                  <a:pt x="411" y="121"/>
                  <a:pt x="409" y="123"/>
                  <a:pt x="410" y="123"/>
                </a:cubicBezTo>
                <a:cubicBezTo>
                  <a:pt x="410" y="121"/>
                  <a:pt x="412" y="124"/>
                  <a:pt x="412" y="122"/>
                </a:cubicBezTo>
                <a:cubicBezTo>
                  <a:pt x="411" y="122"/>
                  <a:pt x="411" y="122"/>
                  <a:pt x="411" y="122"/>
                </a:cubicBezTo>
                <a:cubicBezTo>
                  <a:pt x="412" y="122"/>
                  <a:pt x="412" y="121"/>
                  <a:pt x="413" y="120"/>
                </a:cubicBezTo>
                <a:cubicBezTo>
                  <a:pt x="414" y="120"/>
                  <a:pt x="414" y="121"/>
                  <a:pt x="415" y="122"/>
                </a:cubicBezTo>
                <a:cubicBezTo>
                  <a:pt x="411" y="124"/>
                  <a:pt x="409" y="128"/>
                  <a:pt x="405" y="130"/>
                </a:cubicBezTo>
                <a:cubicBezTo>
                  <a:pt x="406" y="128"/>
                  <a:pt x="404" y="128"/>
                  <a:pt x="405" y="127"/>
                </a:cubicBezTo>
                <a:cubicBezTo>
                  <a:pt x="406" y="128"/>
                  <a:pt x="406" y="126"/>
                  <a:pt x="407" y="127"/>
                </a:cubicBezTo>
                <a:cubicBezTo>
                  <a:pt x="408" y="126"/>
                  <a:pt x="406" y="125"/>
                  <a:pt x="407" y="124"/>
                </a:cubicBezTo>
                <a:cubicBezTo>
                  <a:pt x="407" y="125"/>
                  <a:pt x="407" y="125"/>
                  <a:pt x="408" y="125"/>
                </a:cubicBezTo>
                <a:cubicBezTo>
                  <a:pt x="408" y="124"/>
                  <a:pt x="407" y="124"/>
                  <a:pt x="406" y="123"/>
                </a:cubicBezTo>
                <a:cubicBezTo>
                  <a:pt x="405" y="125"/>
                  <a:pt x="404" y="127"/>
                  <a:pt x="403" y="129"/>
                </a:cubicBezTo>
                <a:cubicBezTo>
                  <a:pt x="403" y="128"/>
                  <a:pt x="403" y="127"/>
                  <a:pt x="403" y="127"/>
                </a:cubicBezTo>
                <a:cubicBezTo>
                  <a:pt x="402" y="130"/>
                  <a:pt x="399" y="129"/>
                  <a:pt x="399" y="133"/>
                </a:cubicBezTo>
                <a:cubicBezTo>
                  <a:pt x="398" y="132"/>
                  <a:pt x="397" y="132"/>
                  <a:pt x="397" y="133"/>
                </a:cubicBezTo>
                <a:cubicBezTo>
                  <a:pt x="397" y="133"/>
                  <a:pt x="397" y="134"/>
                  <a:pt x="397" y="136"/>
                </a:cubicBezTo>
                <a:cubicBezTo>
                  <a:pt x="396" y="135"/>
                  <a:pt x="396" y="135"/>
                  <a:pt x="396" y="134"/>
                </a:cubicBezTo>
                <a:cubicBezTo>
                  <a:pt x="395" y="134"/>
                  <a:pt x="393" y="136"/>
                  <a:pt x="395" y="136"/>
                </a:cubicBezTo>
                <a:cubicBezTo>
                  <a:pt x="394" y="136"/>
                  <a:pt x="396" y="134"/>
                  <a:pt x="396" y="136"/>
                </a:cubicBezTo>
                <a:cubicBezTo>
                  <a:pt x="395" y="137"/>
                  <a:pt x="394" y="135"/>
                  <a:pt x="392" y="137"/>
                </a:cubicBezTo>
                <a:cubicBezTo>
                  <a:pt x="393" y="136"/>
                  <a:pt x="392" y="136"/>
                  <a:pt x="392" y="135"/>
                </a:cubicBezTo>
                <a:cubicBezTo>
                  <a:pt x="395" y="131"/>
                  <a:pt x="401" y="127"/>
                  <a:pt x="402" y="124"/>
                </a:cubicBezTo>
                <a:cubicBezTo>
                  <a:pt x="405" y="123"/>
                  <a:pt x="407" y="121"/>
                  <a:pt x="408" y="119"/>
                </a:cubicBezTo>
                <a:cubicBezTo>
                  <a:pt x="409" y="118"/>
                  <a:pt x="411" y="119"/>
                  <a:pt x="411" y="118"/>
                </a:cubicBezTo>
                <a:cubicBezTo>
                  <a:pt x="411" y="115"/>
                  <a:pt x="416" y="115"/>
                  <a:pt x="417" y="111"/>
                </a:cubicBezTo>
                <a:cubicBezTo>
                  <a:pt x="416" y="111"/>
                  <a:pt x="415" y="111"/>
                  <a:pt x="415" y="112"/>
                </a:cubicBezTo>
                <a:cubicBezTo>
                  <a:pt x="408" y="119"/>
                  <a:pt x="394" y="129"/>
                  <a:pt x="386" y="136"/>
                </a:cubicBezTo>
                <a:cubicBezTo>
                  <a:pt x="384" y="138"/>
                  <a:pt x="381" y="143"/>
                  <a:pt x="377" y="143"/>
                </a:cubicBezTo>
                <a:cubicBezTo>
                  <a:pt x="378" y="144"/>
                  <a:pt x="373" y="147"/>
                  <a:pt x="374" y="148"/>
                </a:cubicBezTo>
                <a:cubicBezTo>
                  <a:pt x="380" y="144"/>
                  <a:pt x="386" y="141"/>
                  <a:pt x="391" y="136"/>
                </a:cubicBezTo>
                <a:cubicBezTo>
                  <a:pt x="391" y="137"/>
                  <a:pt x="393" y="137"/>
                  <a:pt x="393" y="138"/>
                </a:cubicBezTo>
                <a:cubicBezTo>
                  <a:pt x="389" y="137"/>
                  <a:pt x="391" y="141"/>
                  <a:pt x="387" y="140"/>
                </a:cubicBezTo>
                <a:cubicBezTo>
                  <a:pt x="388" y="142"/>
                  <a:pt x="385" y="142"/>
                  <a:pt x="384" y="144"/>
                </a:cubicBezTo>
                <a:cubicBezTo>
                  <a:pt x="384" y="143"/>
                  <a:pt x="385" y="141"/>
                  <a:pt x="384" y="143"/>
                </a:cubicBezTo>
                <a:cubicBezTo>
                  <a:pt x="383" y="143"/>
                  <a:pt x="385" y="144"/>
                  <a:pt x="384" y="145"/>
                </a:cubicBezTo>
                <a:cubicBezTo>
                  <a:pt x="382" y="144"/>
                  <a:pt x="384" y="147"/>
                  <a:pt x="383" y="147"/>
                </a:cubicBezTo>
                <a:cubicBezTo>
                  <a:pt x="383" y="145"/>
                  <a:pt x="381" y="148"/>
                  <a:pt x="379" y="147"/>
                </a:cubicBezTo>
                <a:cubicBezTo>
                  <a:pt x="379" y="149"/>
                  <a:pt x="376" y="149"/>
                  <a:pt x="373" y="150"/>
                </a:cubicBezTo>
                <a:cubicBezTo>
                  <a:pt x="374" y="148"/>
                  <a:pt x="372" y="150"/>
                  <a:pt x="372" y="148"/>
                </a:cubicBezTo>
                <a:cubicBezTo>
                  <a:pt x="374" y="148"/>
                  <a:pt x="374" y="147"/>
                  <a:pt x="374" y="146"/>
                </a:cubicBezTo>
                <a:cubicBezTo>
                  <a:pt x="373" y="145"/>
                  <a:pt x="372" y="147"/>
                  <a:pt x="372" y="146"/>
                </a:cubicBezTo>
                <a:cubicBezTo>
                  <a:pt x="373" y="145"/>
                  <a:pt x="374" y="145"/>
                  <a:pt x="374" y="145"/>
                </a:cubicBezTo>
                <a:cubicBezTo>
                  <a:pt x="372" y="145"/>
                  <a:pt x="371" y="145"/>
                  <a:pt x="369" y="145"/>
                </a:cubicBezTo>
                <a:cubicBezTo>
                  <a:pt x="369" y="146"/>
                  <a:pt x="371" y="146"/>
                  <a:pt x="371" y="147"/>
                </a:cubicBezTo>
                <a:cubicBezTo>
                  <a:pt x="370" y="149"/>
                  <a:pt x="366" y="151"/>
                  <a:pt x="366" y="153"/>
                </a:cubicBezTo>
                <a:cubicBezTo>
                  <a:pt x="368" y="153"/>
                  <a:pt x="370" y="151"/>
                  <a:pt x="372" y="150"/>
                </a:cubicBezTo>
                <a:cubicBezTo>
                  <a:pt x="372" y="150"/>
                  <a:pt x="372" y="151"/>
                  <a:pt x="373" y="151"/>
                </a:cubicBezTo>
                <a:cubicBezTo>
                  <a:pt x="373" y="150"/>
                  <a:pt x="374" y="150"/>
                  <a:pt x="374" y="151"/>
                </a:cubicBezTo>
                <a:cubicBezTo>
                  <a:pt x="373" y="151"/>
                  <a:pt x="370" y="154"/>
                  <a:pt x="371" y="155"/>
                </a:cubicBezTo>
                <a:cubicBezTo>
                  <a:pt x="372" y="154"/>
                  <a:pt x="370" y="157"/>
                  <a:pt x="372" y="157"/>
                </a:cubicBezTo>
                <a:cubicBezTo>
                  <a:pt x="371" y="154"/>
                  <a:pt x="373" y="154"/>
                  <a:pt x="374" y="155"/>
                </a:cubicBezTo>
                <a:cubicBezTo>
                  <a:pt x="375" y="154"/>
                  <a:pt x="376" y="152"/>
                  <a:pt x="377" y="151"/>
                </a:cubicBezTo>
                <a:cubicBezTo>
                  <a:pt x="377" y="152"/>
                  <a:pt x="377" y="153"/>
                  <a:pt x="378" y="153"/>
                </a:cubicBezTo>
                <a:cubicBezTo>
                  <a:pt x="379" y="152"/>
                  <a:pt x="379" y="151"/>
                  <a:pt x="380" y="151"/>
                </a:cubicBezTo>
                <a:cubicBezTo>
                  <a:pt x="379" y="150"/>
                  <a:pt x="378" y="152"/>
                  <a:pt x="378" y="151"/>
                </a:cubicBezTo>
                <a:cubicBezTo>
                  <a:pt x="378" y="150"/>
                  <a:pt x="379" y="150"/>
                  <a:pt x="380" y="149"/>
                </a:cubicBezTo>
                <a:cubicBezTo>
                  <a:pt x="379" y="152"/>
                  <a:pt x="383" y="147"/>
                  <a:pt x="382" y="147"/>
                </a:cubicBezTo>
                <a:cubicBezTo>
                  <a:pt x="383" y="147"/>
                  <a:pt x="383" y="148"/>
                  <a:pt x="384" y="148"/>
                </a:cubicBezTo>
                <a:cubicBezTo>
                  <a:pt x="386" y="145"/>
                  <a:pt x="386" y="144"/>
                  <a:pt x="389" y="141"/>
                </a:cubicBezTo>
                <a:cubicBezTo>
                  <a:pt x="388" y="144"/>
                  <a:pt x="391" y="141"/>
                  <a:pt x="391" y="142"/>
                </a:cubicBezTo>
                <a:cubicBezTo>
                  <a:pt x="386" y="145"/>
                  <a:pt x="382" y="150"/>
                  <a:pt x="377" y="154"/>
                </a:cubicBezTo>
                <a:cubicBezTo>
                  <a:pt x="377" y="151"/>
                  <a:pt x="376" y="153"/>
                  <a:pt x="376" y="155"/>
                </a:cubicBezTo>
                <a:cubicBezTo>
                  <a:pt x="377" y="153"/>
                  <a:pt x="377" y="155"/>
                  <a:pt x="377" y="155"/>
                </a:cubicBezTo>
                <a:cubicBezTo>
                  <a:pt x="383" y="153"/>
                  <a:pt x="382" y="150"/>
                  <a:pt x="388" y="148"/>
                </a:cubicBezTo>
                <a:cubicBezTo>
                  <a:pt x="389" y="144"/>
                  <a:pt x="393" y="140"/>
                  <a:pt x="396" y="141"/>
                </a:cubicBezTo>
                <a:cubicBezTo>
                  <a:pt x="396" y="140"/>
                  <a:pt x="396" y="140"/>
                  <a:pt x="395" y="140"/>
                </a:cubicBezTo>
                <a:cubicBezTo>
                  <a:pt x="396" y="140"/>
                  <a:pt x="397" y="140"/>
                  <a:pt x="397" y="140"/>
                </a:cubicBezTo>
                <a:cubicBezTo>
                  <a:pt x="397" y="138"/>
                  <a:pt x="399" y="139"/>
                  <a:pt x="397" y="138"/>
                </a:cubicBezTo>
                <a:cubicBezTo>
                  <a:pt x="399" y="138"/>
                  <a:pt x="399" y="137"/>
                  <a:pt x="399" y="137"/>
                </a:cubicBezTo>
                <a:cubicBezTo>
                  <a:pt x="399" y="138"/>
                  <a:pt x="400" y="138"/>
                  <a:pt x="400" y="139"/>
                </a:cubicBezTo>
                <a:close/>
                <a:moveTo>
                  <a:pt x="409" y="122"/>
                </a:moveTo>
                <a:cubicBezTo>
                  <a:pt x="408" y="122"/>
                  <a:pt x="408" y="123"/>
                  <a:pt x="408" y="123"/>
                </a:cubicBezTo>
                <a:cubicBezTo>
                  <a:pt x="409" y="124"/>
                  <a:pt x="408" y="125"/>
                  <a:pt x="408" y="126"/>
                </a:cubicBezTo>
                <a:cubicBezTo>
                  <a:pt x="409" y="126"/>
                  <a:pt x="409" y="125"/>
                  <a:pt x="410" y="124"/>
                </a:cubicBezTo>
                <a:cubicBezTo>
                  <a:pt x="410" y="125"/>
                  <a:pt x="410" y="125"/>
                  <a:pt x="410" y="125"/>
                </a:cubicBezTo>
                <a:cubicBezTo>
                  <a:pt x="411" y="123"/>
                  <a:pt x="409" y="124"/>
                  <a:pt x="409" y="122"/>
                </a:cubicBezTo>
                <a:close/>
                <a:moveTo>
                  <a:pt x="390" y="157"/>
                </a:moveTo>
                <a:cubicBezTo>
                  <a:pt x="391" y="153"/>
                  <a:pt x="396" y="149"/>
                  <a:pt x="398" y="148"/>
                </a:cubicBezTo>
                <a:cubicBezTo>
                  <a:pt x="398" y="147"/>
                  <a:pt x="397" y="147"/>
                  <a:pt x="397" y="147"/>
                </a:cubicBezTo>
                <a:cubicBezTo>
                  <a:pt x="399" y="147"/>
                  <a:pt x="398" y="145"/>
                  <a:pt x="401" y="145"/>
                </a:cubicBezTo>
                <a:cubicBezTo>
                  <a:pt x="401" y="144"/>
                  <a:pt x="400" y="144"/>
                  <a:pt x="401" y="144"/>
                </a:cubicBezTo>
                <a:cubicBezTo>
                  <a:pt x="401" y="144"/>
                  <a:pt x="401" y="144"/>
                  <a:pt x="402" y="144"/>
                </a:cubicBezTo>
                <a:cubicBezTo>
                  <a:pt x="401" y="143"/>
                  <a:pt x="400" y="143"/>
                  <a:pt x="399" y="143"/>
                </a:cubicBezTo>
                <a:cubicBezTo>
                  <a:pt x="396" y="149"/>
                  <a:pt x="389" y="151"/>
                  <a:pt x="386" y="157"/>
                </a:cubicBezTo>
                <a:cubicBezTo>
                  <a:pt x="388" y="157"/>
                  <a:pt x="388" y="157"/>
                  <a:pt x="390" y="157"/>
                </a:cubicBezTo>
                <a:close/>
                <a:moveTo>
                  <a:pt x="398" y="152"/>
                </a:moveTo>
                <a:cubicBezTo>
                  <a:pt x="399" y="154"/>
                  <a:pt x="394" y="153"/>
                  <a:pt x="396" y="155"/>
                </a:cubicBezTo>
                <a:cubicBezTo>
                  <a:pt x="397" y="154"/>
                  <a:pt x="397" y="154"/>
                  <a:pt x="398" y="153"/>
                </a:cubicBezTo>
                <a:cubicBezTo>
                  <a:pt x="398" y="149"/>
                  <a:pt x="402" y="147"/>
                  <a:pt x="404" y="147"/>
                </a:cubicBezTo>
                <a:cubicBezTo>
                  <a:pt x="403" y="144"/>
                  <a:pt x="406" y="147"/>
                  <a:pt x="406" y="145"/>
                </a:cubicBezTo>
                <a:cubicBezTo>
                  <a:pt x="405" y="145"/>
                  <a:pt x="404" y="146"/>
                  <a:pt x="404" y="145"/>
                </a:cubicBezTo>
                <a:cubicBezTo>
                  <a:pt x="407" y="144"/>
                  <a:pt x="410" y="140"/>
                  <a:pt x="412" y="140"/>
                </a:cubicBezTo>
                <a:cubicBezTo>
                  <a:pt x="412" y="138"/>
                  <a:pt x="418" y="132"/>
                  <a:pt x="419" y="134"/>
                </a:cubicBezTo>
                <a:cubicBezTo>
                  <a:pt x="420" y="133"/>
                  <a:pt x="418" y="131"/>
                  <a:pt x="420" y="131"/>
                </a:cubicBezTo>
                <a:cubicBezTo>
                  <a:pt x="422" y="131"/>
                  <a:pt x="421" y="133"/>
                  <a:pt x="423" y="133"/>
                </a:cubicBezTo>
                <a:cubicBezTo>
                  <a:pt x="423" y="132"/>
                  <a:pt x="425" y="130"/>
                  <a:pt x="427" y="131"/>
                </a:cubicBezTo>
                <a:cubicBezTo>
                  <a:pt x="428" y="129"/>
                  <a:pt x="426" y="131"/>
                  <a:pt x="426" y="130"/>
                </a:cubicBezTo>
                <a:cubicBezTo>
                  <a:pt x="429" y="128"/>
                  <a:pt x="428" y="128"/>
                  <a:pt x="428" y="130"/>
                </a:cubicBezTo>
                <a:cubicBezTo>
                  <a:pt x="428" y="130"/>
                  <a:pt x="429" y="130"/>
                  <a:pt x="429" y="130"/>
                </a:cubicBezTo>
                <a:cubicBezTo>
                  <a:pt x="427" y="132"/>
                  <a:pt x="424" y="132"/>
                  <a:pt x="426" y="133"/>
                </a:cubicBezTo>
                <a:cubicBezTo>
                  <a:pt x="424" y="134"/>
                  <a:pt x="422" y="135"/>
                  <a:pt x="420" y="137"/>
                </a:cubicBezTo>
                <a:cubicBezTo>
                  <a:pt x="418" y="136"/>
                  <a:pt x="420" y="136"/>
                  <a:pt x="419" y="135"/>
                </a:cubicBezTo>
                <a:cubicBezTo>
                  <a:pt x="419" y="136"/>
                  <a:pt x="417" y="136"/>
                  <a:pt x="417" y="138"/>
                </a:cubicBezTo>
                <a:cubicBezTo>
                  <a:pt x="418" y="138"/>
                  <a:pt x="419" y="137"/>
                  <a:pt x="420" y="138"/>
                </a:cubicBezTo>
                <a:cubicBezTo>
                  <a:pt x="419" y="139"/>
                  <a:pt x="417" y="140"/>
                  <a:pt x="419" y="140"/>
                </a:cubicBezTo>
                <a:cubicBezTo>
                  <a:pt x="420" y="139"/>
                  <a:pt x="420" y="137"/>
                  <a:pt x="422" y="138"/>
                </a:cubicBezTo>
                <a:cubicBezTo>
                  <a:pt x="421" y="137"/>
                  <a:pt x="423" y="138"/>
                  <a:pt x="422" y="136"/>
                </a:cubicBezTo>
                <a:cubicBezTo>
                  <a:pt x="424" y="137"/>
                  <a:pt x="424" y="134"/>
                  <a:pt x="425" y="136"/>
                </a:cubicBezTo>
                <a:cubicBezTo>
                  <a:pt x="425" y="135"/>
                  <a:pt x="425" y="134"/>
                  <a:pt x="426" y="134"/>
                </a:cubicBezTo>
                <a:cubicBezTo>
                  <a:pt x="426" y="135"/>
                  <a:pt x="425" y="136"/>
                  <a:pt x="426" y="136"/>
                </a:cubicBezTo>
                <a:cubicBezTo>
                  <a:pt x="427" y="135"/>
                  <a:pt x="427" y="134"/>
                  <a:pt x="427" y="133"/>
                </a:cubicBezTo>
                <a:cubicBezTo>
                  <a:pt x="430" y="132"/>
                  <a:pt x="431" y="129"/>
                  <a:pt x="433" y="127"/>
                </a:cubicBezTo>
                <a:cubicBezTo>
                  <a:pt x="433" y="126"/>
                  <a:pt x="430" y="128"/>
                  <a:pt x="430" y="126"/>
                </a:cubicBezTo>
                <a:cubicBezTo>
                  <a:pt x="431" y="126"/>
                  <a:pt x="431" y="126"/>
                  <a:pt x="431" y="126"/>
                </a:cubicBezTo>
                <a:cubicBezTo>
                  <a:pt x="431" y="126"/>
                  <a:pt x="430" y="125"/>
                  <a:pt x="431" y="125"/>
                </a:cubicBezTo>
                <a:cubicBezTo>
                  <a:pt x="432" y="125"/>
                  <a:pt x="433" y="125"/>
                  <a:pt x="433" y="127"/>
                </a:cubicBezTo>
                <a:cubicBezTo>
                  <a:pt x="434" y="127"/>
                  <a:pt x="435" y="126"/>
                  <a:pt x="436" y="125"/>
                </a:cubicBezTo>
                <a:cubicBezTo>
                  <a:pt x="434" y="125"/>
                  <a:pt x="433" y="127"/>
                  <a:pt x="433" y="125"/>
                </a:cubicBezTo>
                <a:cubicBezTo>
                  <a:pt x="436" y="124"/>
                  <a:pt x="434" y="119"/>
                  <a:pt x="438" y="120"/>
                </a:cubicBezTo>
                <a:cubicBezTo>
                  <a:pt x="438" y="119"/>
                  <a:pt x="440" y="120"/>
                  <a:pt x="438" y="118"/>
                </a:cubicBezTo>
                <a:cubicBezTo>
                  <a:pt x="440" y="120"/>
                  <a:pt x="443" y="116"/>
                  <a:pt x="441" y="116"/>
                </a:cubicBezTo>
                <a:cubicBezTo>
                  <a:pt x="444" y="114"/>
                  <a:pt x="447" y="110"/>
                  <a:pt x="450" y="107"/>
                </a:cubicBezTo>
                <a:cubicBezTo>
                  <a:pt x="444" y="110"/>
                  <a:pt x="441" y="117"/>
                  <a:pt x="435" y="118"/>
                </a:cubicBezTo>
                <a:cubicBezTo>
                  <a:pt x="433" y="123"/>
                  <a:pt x="427" y="127"/>
                  <a:pt x="422" y="131"/>
                </a:cubicBezTo>
                <a:cubicBezTo>
                  <a:pt x="422" y="131"/>
                  <a:pt x="421" y="131"/>
                  <a:pt x="421" y="130"/>
                </a:cubicBezTo>
                <a:cubicBezTo>
                  <a:pt x="425" y="127"/>
                  <a:pt x="427" y="124"/>
                  <a:pt x="430" y="121"/>
                </a:cubicBezTo>
                <a:cubicBezTo>
                  <a:pt x="430" y="121"/>
                  <a:pt x="431" y="123"/>
                  <a:pt x="431" y="122"/>
                </a:cubicBezTo>
                <a:cubicBezTo>
                  <a:pt x="431" y="122"/>
                  <a:pt x="431" y="121"/>
                  <a:pt x="430" y="121"/>
                </a:cubicBezTo>
                <a:cubicBezTo>
                  <a:pt x="432" y="120"/>
                  <a:pt x="433" y="118"/>
                  <a:pt x="435" y="118"/>
                </a:cubicBezTo>
                <a:cubicBezTo>
                  <a:pt x="434" y="118"/>
                  <a:pt x="434" y="118"/>
                  <a:pt x="434" y="117"/>
                </a:cubicBezTo>
                <a:cubicBezTo>
                  <a:pt x="439" y="114"/>
                  <a:pt x="440" y="113"/>
                  <a:pt x="444" y="110"/>
                </a:cubicBezTo>
                <a:cubicBezTo>
                  <a:pt x="443" y="110"/>
                  <a:pt x="443" y="109"/>
                  <a:pt x="443" y="109"/>
                </a:cubicBezTo>
                <a:cubicBezTo>
                  <a:pt x="445" y="109"/>
                  <a:pt x="445" y="106"/>
                  <a:pt x="446" y="108"/>
                </a:cubicBezTo>
                <a:cubicBezTo>
                  <a:pt x="448" y="103"/>
                  <a:pt x="453" y="101"/>
                  <a:pt x="456" y="98"/>
                </a:cubicBezTo>
                <a:cubicBezTo>
                  <a:pt x="457" y="97"/>
                  <a:pt x="458" y="95"/>
                  <a:pt x="460" y="94"/>
                </a:cubicBezTo>
                <a:cubicBezTo>
                  <a:pt x="462" y="92"/>
                  <a:pt x="465" y="90"/>
                  <a:pt x="467" y="87"/>
                </a:cubicBezTo>
                <a:cubicBezTo>
                  <a:pt x="468" y="85"/>
                  <a:pt x="471" y="83"/>
                  <a:pt x="473" y="82"/>
                </a:cubicBezTo>
                <a:cubicBezTo>
                  <a:pt x="475" y="80"/>
                  <a:pt x="480" y="73"/>
                  <a:pt x="482" y="75"/>
                </a:cubicBezTo>
                <a:cubicBezTo>
                  <a:pt x="482" y="74"/>
                  <a:pt x="481" y="74"/>
                  <a:pt x="481" y="73"/>
                </a:cubicBezTo>
                <a:cubicBezTo>
                  <a:pt x="482" y="73"/>
                  <a:pt x="482" y="72"/>
                  <a:pt x="483" y="71"/>
                </a:cubicBezTo>
                <a:cubicBezTo>
                  <a:pt x="484" y="71"/>
                  <a:pt x="483" y="73"/>
                  <a:pt x="485" y="72"/>
                </a:cubicBezTo>
                <a:cubicBezTo>
                  <a:pt x="485" y="71"/>
                  <a:pt x="485" y="71"/>
                  <a:pt x="484" y="69"/>
                </a:cubicBezTo>
                <a:cubicBezTo>
                  <a:pt x="485" y="69"/>
                  <a:pt x="486" y="68"/>
                  <a:pt x="486" y="68"/>
                </a:cubicBezTo>
                <a:cubicBezTo>
                  <a:pt x="487" y="69"/>
                  <a:pt x="485" y="69"/>
                  <a:pt x="487" y="69"/>
                </a:cubicBezTo>
                <a:cubicBezTo>
                  <a:pt x="486" y="66"/>
                  <a:pt x="488" y="66"/>
                  <a:pt x="490" y="64"/>
                </a:cubicBezTo>
                <a:cubicBezTo>
                  <a:pt x="487" y="65"/>
                  <a:pt x="486" y="68"/>
                  <a:pt x="483" y="68"/>
                </a:cubicBezTo>
                <a:cubicBezTo>
                  <a:pt x="484" y="68"/>
                  <a:pt x="484" y="68"/>
                  <a:pt x="484" y="68"/>
                </a:cubicBezTo>
                <a:cubicBezTo>
                  <a:pt x="483" y="68"/>
                  <a:pt x="483" y="68"/>
                  <a:pt x="483" y="68"/>
                </a:cubicBezTo>
                <a:cubicBezTo>
                  <a:pt x="483" y="69"/>
                  <a:pt x="483" y="69"/>
                  <a:pt x="483" y="68"/>
                </a:cubicBezTo>
                <a:cubicBezTo>
                  <a:pt x="461" y="91"/>
                  <a:pt x="435" y="111"/>
                  <a:pt x="413" y="133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2" y="133"/>
                  <a:pt x="414" y="134"/>
                  <a:pt x="412" y="135"/>
                </a:cubicBezTo>
                <a:cubicBezTo>
                  <a:pt x="412" y="134"/>
                  <a:pt x="412" y="134"/>
                  <a:pt x="411" y="134"/>
                </a:cubicBezTo>
                <a:cubicBezTo>
                  <a:pt x="411" y="138"/>
                  <a:pt x="407" y="138"/>
                  <a:pt x="407" y="140"/>
                </a:cubicBezTo>
                <a:cubicBezTo>
                  <a:pt x="406" y="139"/>
                  <a:pt x="404" y="140"/>
                  <a:pt x="403" y="141"/>
                </a:cubicBezTo>
                <a:cubicBezTo>
                  <a:pt x="404" y="141"/>
                  <a:pt x="405" y="140"/>
                  <a:pt x="405" y="142"/>
                </a:cubicBezTo>
                <a:cubicBezTo>
                  <a:pt x="401" y="144"/>
                  <a:pt x="399" y="150"/>
                  <a:pt x="395" y="151"/>
                </a:cubicBezTo>
                <a:cubicBezTo>
                  <a:pt x="395" y="152"/>
                  <a:pt x="394" y="156"/>
                  <a:pt x="392" y="154"/>
                </a:cubicBezTo>
                <a:cubicBezTo>
                  <a:pt x="393" y="156"/>
                  <a:pt x="391" y="156"/>
                  <a:pt x="392" y="157"/>
                </a:cubicBezTo>
                <a:cubicBezTo>
                  <a:pt x="392" y="156"/>
                  <a:pt x="394" y="156"/>
                  <a:pt x="394" y="156"/>
                </a:cubicBezTo>
                <a:cubicBezTo>
                  <a:pt x="393" y="155"/>
                  <a:pt x="397" y="151"/>
                  <a:pt x="398" y="152"/>
                </a:cubicBezTo>
                <a:close/>
                <a:moveTo>
                  <a:pt x="414" y="140"/>
                </a:moveTo>
                <a:cubicBezTo>
                  <a:pt x="413" y="140"/>
                  <a:pt x="413" y="143"/>
                  <a:pt x="413" y="142"/>
                </a:cubicBezTo>
                <a:cubicBezTo>
                  <a:pt x="414" y="140"/>
                  <a:pt x="415" y="141"/>
                  <a:pt x="416" y="140"/>
                </a:cubicBezTo>
                <a:cubicBezTo>
                  <a:pt x="415" y="140"/>
                  <a:pt x="415" y="139"/>
                  <a:pt x="414" y="140"/>
                </a:cubicBezTo>
                <a:close/>
                <a:moveTo>
                  <a:pt x="412" y="142"/>
                </a:moveTo>
                <a:cubicBezTo>
                  <a:pt x="409" y="142"/>
                  <a:pt x="410" y="144"/>
                  <a:pt x="408" y="143"/>
                </a:cubicBezTo>
                <a:cubicBezTo>
                  <a:pt x="408" y="145"/>
                  <a:pt x="407" y="145"/>
                  <a:pt x="407" y="146"/>
                </a:cubicBezTo>
                <a:cubicBezTo>
                  <a:pt x="408" y="145"/>
                  <a:pt x="411" y="146"/>
                  <a:pt x="412" y="144"/>
                </a:cubicBezTo>
                <a:cubicBezTo>
                  <a:pt x="409" y="144"/>
                  <a:pt x="411" y="143"/>
                  <a:pt x="412" y="142"/>
                </a:cubicBezTo>
                <a:close/>
                <a:moveTo>
                  <a:pt x="399" y="153"/>
                </a:moveTo>
                <a:cubicBezTo>
                  <a:pt x="401" y="153"/>
                  <a:pt x="401" y="152"/>
                  <a:pt x="403" y="150"/>
                </a:cubicBezTo>
                <a:cubicBezTo>
                  <a:pt x="401" y="150"/>
                  <a:pt x="401" y="150"/>
                  <a:pt x="401" y="150"/>
                </a:cubicBezTo>
                <a:cubicBezTo>
                  <a:pt x="401" y="150"/>
                  <a:pt x="401" y="149"/>
                  <a:pt x="400" y="149"/>
                </a:cubicBezTo>
                <a:cubicBezTo>
                  <a:pt x="400" y="150"/>
                  <a:pt x="400" y="150"/>
                  <a:pt x="400" y="151"/>
                </a:cubicBezTo>
                <a:cubicBezTo>
                  <a:pt x="400" y="151"/>
                  <a:pt x="401" y="151"/>
                  <a:pt x="401" y="151"/>
                </a:cubicBezTo>
                <a:cubicBezTo>
                  <a:pt x="400" y="152"/>
                  <a:pt x="399" y="150"/>
                  <a:pt x="399" y="151"/>
                </a:cubicBezTo>
                <a:cubicBezTo>
                  <a:pt x="399" y="151"/>
                  <a:pt x="399" y="152"/>
                  <a:pt x="399" y="152"/>
                </a:cubicBezTo>
                <a:cubicBezTo>
                  <a:pt x="399" y="152"/>
                  <a:pt x="399" y="153"/>
                  <a:pt x="399" y="153"/>
                </a:cubicBezTo>
                <a:close/>
                <a:moveTo>
                  <a:pt x="398" y="164"/>
                </a:moveTo>
                <a:cubicBezTo>
                  <a:pt x="398" y="163"/>
                  <a:pt x="396" y="161"/>
                  <a:pt x="396" y="163"/>
                </a:cubicBezTo>
                <a:cubicBezTo>
                  <a:pt x="396" y="163"/>
                  <a:pt x="396" y="162"/>
                  <a:pt x="395" y="162"/>
                </a:cubicBezTo>
                <a:cubicBezTo>
                  <a:pt x="394" y="163"/>
                  <a:pt x="395" y="163"/>
                  <a:pt x="396" y="164"/>
                </a:cubicBezTo>
                <a:cubicBezTo>
                  <a:pt x="395" y="164"/>
                  <a:pt x="395" y="164"/>
                  <a:pt x="396" y="164"/>
                </a:cubicBezTo>
                <a:cubicBezTo>
                  <a:pt x="396" y="163"/>
                  <a:pt x="397" y="164"/>
                  <a:pt x="398" y="164"/>
                </a:cubicBezTo>
                <a:close/>
                <a:moveTo>
                  <a:pt x="407" y="159"/>
                </a:moveTo>
                <a:cubicBezTo>
                  <a:pt x="409" y="160"/>
                  <a:pt x="407" y="159"/>
                  <a:pt x="407" y="158"/>
                </a:cubicBezTo>
                <a:cubicBezTo>
                  <a:pt x="408" y="156"/>
                  <a:pt x="413" y="156"/>
                  <a:pt x="412" y="152"/>
                </a:cubicBezTo>
                <a:cubicBezTo>
                  <a:pt x="415" y="150"/>
                  <a:pt x="416" y="149"/>
                  <a:pt x="417" y="146"/>
                </a:cubicBezTo>
                <a:cubicBezTo>
                  <a:pt x="417" y="146"/>
                  <a:pt x="415" y="148"/>
                  <a:pt x="415" y="146"/>
                </a:cubicBezTo>
                <a:cubicBezTo>
                  <a:pt x="415" y="146"/>
                  <a:pt x="416" y="146"/>
                  <a:pt x="415" y="146"/>
                </a:cubicBezTo>
                <a:cubicBezTo>
                  <a:pt x="414" y="149"/>
                  <a:pt x="412" y="149"/>
                  <a:pt x="409" y="152"/>
                </a:cubicBezTo>
                <a:cubicBezTo>
                  <a:pt x="409" y="150"/>
                  <a:pt x="409" y="149"/>
                  <a:pt x="410" y="147"/>
                </a:cubicBezTo>
                <a:cubicBezTo>
                  <a:pt x="409" y="147"/>
                  <a:pt x="409" y="147"/>
                  <a:pt x="409" y="148"/>
                </a:cubicBezTo>
                <a:cubicBezTo>
                  <a:pt x="408" y="147"/>
                  <a:pt x="407" y="149"/>
                  <a:pt x="405" y="150"/>
                </a:cubicBezTo>
                <a:cubicBezTo>
                  <a:pt x="406" y="149"/>
                  <a:pt x="406" y="148"/>
                  <a:pt x="405" y="147"/>
                </a:cubicBezTo>
                <a:cubicBezTo>
                  <a:pt x="403" y="149"/>
                  <a:pt x="407" y="150"/>
                  <a:pt x="405" y="151"/>
                </a:cubicBezTo>
                <a:cubicBezTo>
                  <a:pt x="406" y="150"/>
                  <a:pt x="403" y="150"/>
                  <a:pt x="404" y="151"/>
                </a:cubicBezTo>
                <a:cubicBezTo>
                  <a:pt x="405" y="151"/>
                  <a:pt x="404" y="153"/>
                  <a:pt x="403" y="153"/>
                </a:cubicBezTo>
                <a:cubicBezTo>
                  <a:pt x="402" y="152"/>
                  <a:pt x="400" y="155"/>
                  <a:pt x="399" y="155"/>
                </a:cubicBezTo>
                <a:cubicBezTo>
                  <a:pt x="400" y="155"/>
                  <a:pt x="400" y="155"/>
                  <a:pt x="400" y="155"/>
                </a:cubicBezTo>
                <a:cubicBezTo>
                  <a:pt x="398" y="156"/>
                  <a:pt x="397" y="157"/>
                  <a:pt x="398" y="159"/>
                </a:cubicBezTo>
                <a:cubicBezTo>
                  <a:pt x="399" y="158"/>
                  <a:pt x="405" y="160"/>
                  <a:pt x="407" y="159"/>
                </a:cubicBezTo>
                <a:close/>
                <a:moveTo>
                  <a:pt x="410" y="165"/>
                </a:moveTo>
                <a:cubicBezTo>
                  <a:pt x="409" y="164"/>
                  <a:pt x="407" y="166"/>
                  <a:pt x="408" y="164"/>
                </a:cubicBezTo>
                <a:cubicBezTo>
                  <a:pt x="405" y="166"/>
                  <a:pt x="401" y="162"/>
                  <a:pt x="399" y="164"/>
                </a:cubicBezTo>
                <a:cubicBezTo>
                  <a:pt x="403" y="165"/>
                  <a:pt x="405" y="166"/>
                  <a:pt x="409" y="167"/>
                </a:cubicBezTo>
                <a:cubicBezTo>
                  <a:pt x="409" y="166"/>
                  <a:pt x="410" y="166"/>
                  <a:pt x="410" y="165"/>
                </a:cubicBezTo>
                <a:close/>
                <a:moveTo>
                  <a:pt x="415" y="158"/>
                </a:moveTo>
                <a:cubicBezTo>
                  <a:pt x="416" y="159"/>
                  <a:pt x="417" y="157"/>
                  <a:pt x="417" y="156"/>
                </a:cubicBezTo>
                <a:cubicBezTo>
                  <a:pt x="416" y="156"/>
                  <a:pt x="416" y="157"/>
                  <a:pt x="414" y="157"/>
                </a:cubicBezTo>
                <a:cubicBezTo>
                  <a:pt x="414" y="158"/>
                  <a:pt x="413" y="159"/>
                  <a:pt x="412" y="159"/>
                </a:cubicBezTo>
                <a:cubicBezTo>
                  <a:pt x="412" y="159"/>
                  <a:pt x="412" y="159"/>
                  <a:pt x="411" y="158"/>
                </a:cubicBezTo>
                <a:cubicBezTo>
                  <a:pt x="413" y="157"/>
                  <a:pt x="414" y="156"/>
                  <a:pt x="414" y="155"/>
                </a:cubicBezTo>
                <a:cubicBezTo>
                  <a:pt x="413" y="156"/>
                  <a:pt x="414" y="154"/>
                  <a:pt x="413" y="154"/>
                </a:cubicBezTo>
                <a:cubicBezTo>
                  <a:pt x="412" y="156"/>
                  <a:pt x="408" y="159"/>
                  <a:pt x="408" y="161"/>
                </a:cubicBezTo>
                <a:cubicBezTo>
                  <a:pt x="408" y="160"/>
                  <a:pt x="412" y="161"/>
                  <a:pt x="410" y="159"/>
                </a:cubicBezTo>
                <a:cubicBezTo>
                  <a:pt x="412" y="159"/>
                  <a:pt x="412" y="159"/>
                  <a:pt x="411" y="161"/>
                </a:cubicBezTo>
                <a:cubicBezTo>
                  <a:pt x="414" y="161"/>
                  <a:pt x="414" y="161"/>
                  <a:pt x="414" y="161"/>
                </a:cubicBezTo>
                <a:cubicBezTo>
                  <a:pt x="415" y="160"/>
                  <a:pt x="415" y="159"/>
                  <a:pt x="416" y="159"/>
                </a:cubicBezTo>
                <a:cubicBezTo>
                  <a:pt x="415" y="160"/>
                  <a:pt x="417" y="161"/>
                  <a:pt x="417" y="160"/>
                </a:cubicBezTo>
                <a:cubicBezTo>
                  <a:pt x="416" y="160"/>
                  <a:pt x="416" y="158"/>
                  <a:pt x="415" y="158"/>
                </a:cubicBezTo>
                <a:close/>
                <a:moveTo>
                  <a:pt x="422" y="173"/>
                </a:moveTo>
                <a:cubicBezTo>
                  <a:pt x="423" y="175"/>
                  <a:pt x="421" y="175"/>
                  <a:pt x="422" y="175"/>
                </a:cubicBezTo>
                <a:cubicBezTo>
                  <a:pt x="422" y="175"/>
                  <a:pt x="422" y="175"/>
                  <a:pt x="423" y="175"/>
                </a:cubicBezTo>
                <a:cubicBezTo>
                  <a:pt x="423" y="174"/>
                  <a:pt x="423" y="173"/>
                  <a:pt x="422" y="173"/>
                </a:cubicBezTo>
                <a:close/>
                <a:moveTo>
                  <a:pt x="425" y="158"/>
                </a:moveTo>
                <a:cubicBezTo>
                  <a:pt x="425" y="157"/>
                  <a:pt x="425" y="157"/>
                  <a:pt x="424" y="157"/>
                </a:cubicBezTo>
                <a:cubicBezTo>
                  <a:pt x="426" y="156"/>
                  <a:pt x="428" y="158"/>
                  <a:pt x="428" y="157"/>
                </a:cubicBezTo>
                <a:cubicBezTo>
                  <a:pt x="427" y="157"/>
                  <a:pt x="428" y="154"/>
                  <a:pt x="430" y="155"/>
                </a:cubicBezTo>
                <a:cubicBezTo>
                  <a:pt x="430" y="154"/>
                  <a:pt x="430" y="154"/>
                  <a:pt x="430" y="154"/>
                </a:cubicBezTo>
                <a:cubicBezTo>
                  <a:pt x="427" y="154"/>
                  <a:pt x="429" y="155"/>
                  <a:pt x="427" y="153"/>
                </a:cubicBezTo>
                <a:cubicBezTo>
                  <a:pt x="430" y="153"/>
                  <a:pt x="430" y="153"/>
                  <a:pt x="430" y="153"/>
                </a:cubicBezTo>
                <a:cubicBezTo>
                  <a:pt x="430" y="152"/>
                  <a:pt x="430" y="152"/>
                  <a:pt x="431" y="153"/>
                </a:cubicBezTo>
                <a:cubicBezTo>
                  <a:pt x="431" y="150"/>
                  <a:pt x="430" y="151"/>
                  <a:pt x="430" y="151"/>
                </a:cubicBezTo>
                <a:cubicBezTo>
                  <a:pt x="432" y="149"/>
                  <a:pt x="433" y="147"/>
                  <a:pt x="435" y="146"/>
                </a:cubicBezTo>
                <a:cubicBezTo>
                  <a:pt x="435" y="146"/>
                  <a:pt x="434" y="146"/>
                  <a:pt x="434" y="146"/>
                </a:cubicBezTo>
                <a:cubicBezTo>
                  <a:pt x="436" y="145"/>
                  <a:pt x="437" y="143"/>
                  <a:pt x="438" y="142"/>
                </a:cubicBezTo>
                <a:cubicBezTo>
                  <a:pt x="435" y="142"/>
                  <a:pt x="434" y="146"/>
                  <a:pt x="432" y="146"/>
                </a:cubicBezTo>
                <a:cubicBezTo>
                  <a:pt x="433" y="147"/>
                  <a:pt x="430" y="149"/>
                  <a:pt x="430" y="148"/>
                </a:cubicBezTo>
                <a:cubicBezTo>
                  <a:pt x="430" y="150"/>
                  <a:pt x="428" y="151"/>
                  <a:pt x="427" y="152"/>
                </a:cubicBezTo>
                <a:cubicBezTo>
                  <a:pt x="427" y="152"/>
                  <a:pt x="426" y="152"/>
                  <a:pt x="426" y="151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1"/>
                  <a:pt x="428" y="150"/>
                  <a:pt x="426" y="149"/>
                </a:cubicBezTo>
                <a:cubicBezTo>
                  <a:pt x="426" y="150"/>
                  <a:pt x="423" y="151"/>
                  <a:pt x="425" y="152"/>
                </a:cubicBezTo>
                <a:cubicBezTo>
                  <a:pt x="424" y="150"/>
                  <a:pt x="426" y="152"/>
                  <a:pt x="426" y="153"/>
                </a:cubicBezTo>
                <a:cubicBezTo>
                  <a:pt x="425" y="153"/>
                  <a:pt x="425" y="154"/>
                  <a:pt x="425" y="154"/>
                </a:cubicBezTo>
                <a:cubicBezTo>
                  <a:pt x="424" y="154"/>
                  <a:pt x="424" y="153"/>
                  <a:pt x="422" y="153"/>
                </a:cubicBezTo>
                <a:cubicBezTo>
                  <a:pt x="421" y="153"/>
                  <a:pt x="422" y="157"/>
                  <a:pt x="422" y="155"/>
                </a:cubicBezTo>
                <a:cubicBezTo>
                  <a:pt x="422" y="155"/>
                  <a:pt x="422" y="155"/>
                  <a:pt x="422" y="155"/>
                </a:cubicBezTo>
                <a:cubicBezTo>
                  <a:pt x="422" y="154"/>
                  <a:pt x="423" y="154"/>
                  <a:pt x="423" y="154"/>
                </a:cubicBezTo>
                <a:cubicBezTo>
                  <a:pt x="423" y="156"/>
                  <a:pt x="424" y="153"/>
                  <a:pt x="424" y="155"/>
                </a:cubicBezTo>
                <a:cubicBezTo>
                  <a:pt x="423" y="157"/>
                  <a:pt x="420" y="159"/>
                  <a:pt x="418" y="160"/>
                </a:cubicBezTo>
                <a:cubicBezTo>
                  <a:pt x="419" y="160"/>
                  <a:pt x="417" y="161"/>
                  <a:pt x="418" y="162"/>
                </a:cubicBezTo>
                <a:cubicBezTo>
                  <a:pt x="420" y="163"/>
                  <a:pt x="419" y="160"/>
                  <a:pt x="420" y="160"/>
                </a:cubicBezTo>
                <a:cubicBezTo>
                  <a:pt x="419" y="162"/>
                  <a:pt x="420" y="161"/>
                  <a:pt x="421" y="162"/>
                </a:cubicBezTo>
                <a:cubicBezTo>
                  <a:pt x="421" y="162"/>
                  <a:pt x="421" y="162"/>
                  <a:pt x="421" y="162"/>
                </a:cubicBezTo>
                <a:cubicBezTo>
                  <a:pt x="422" y="161"/>
                  <a:pt x="421" y="159"/>
                  <a:pt x="423" y="159"/>
                </a:cubicBezTo>
                <a:cubicBezTo>
                  <a:pt x="423" y="160"/>
                  <a:pt x="422" y="162"/>
                  <a:pt x="424" y="162"/>
                </a:cubicBezTo>
                <a:cubicBezTo>
                  <a:pt x="424" y="160"/>
                  <a:pt x="423" y="157"/>
                  <a:pt x="425" y="158"/>
                </a:cubicBezTo>
                <a:close/>
                <a:moveTo>
                  <a:pt x="430" y="160"/>
                </a:moveTo>
                <a:cubicBezTo>
                  <a:pt x="428" y="160"/>
                  <a:pt x="428" y="158"/>
                  <a:pt x="430" y="159"/>
                </a:cubicBezTo>
                <a:cubicBezTo>
                  <a:pt x="431" y="158"/>
                  <a:pt x="430" y="158"/>
                  <a:pt x="431" y="157"/>
                </a:cubicBezTo>
                <a:cubicBezTo>
                  <a:pt x="428" y="158"/>
                  <a:pt x="426" y="159"/>
                  <a:pt x="424" y="161"/>
                </a:cubicBezTo>
                <a:cubicBezTo>
                  <a:pt x="427" y="161"/>
                  <a:pt x="425" y="162"/>
                  <a:pt x="424" y="163"/>
                </a:cubicBezTo>
                <a:cubicBezTo>
                  <a:pt x="427" y="163"/>
                  <a:pt x="426" y="161"/>
                  <a:pt x="427" y="160"/>
                </a:cubicBezTo>
                <a:cubicBezTo>
                  <a:pt x="426" y="162"/>
                  <a:pt x="429" y="161"/>
                  <a:pt x="430" y="160"/>
                </a:cubicBezTo>
                <a:close/>
                <a:moveTo>
                  <a:pt x="435" y="157"/>
                </a:moveTo>
                <a:cubicBezTo>
                  <a:pt x="431" y="158"/>
                  <a:pt x="430" y="161"/>
                  <a:pt x="428" y="163"/>
                </a:cubicBezTo>
                <a:cubicBezTo>
                  <a:pt x="432" y="162"/>
                  <a:pt x="432" y="160"/>
                  <a:pt x="435" y="157"/>
                </a:cubicBezTo>
                <a:close/>
                <a:moveTo>
                  <a:pt x="437" y="164"/>
                </a:moveTo>
                <a:cubicBezTo>
                  <a:pt x="437" y="162"/>
                  <a:pt x="437" y="162"/>
                  <a:pt x="438" y="161"/>
                </a:cubicBezTo>
                <a:cubicBezTo>
                  <a:pt x="438" y="163"/>
                  <a:pt x="439" y="162"/>
                  <a:pt x="439" y="161"/>
                </a:cubicBezTo>
                <a:cubicBezTo>
                  <a:pt x="439" y="161"/>
                  <a:pt x="438" y="161"/>
                  <a:pt x="438" y="161"/>
                </a:cubicBezTo>
                <a:cubicBezTo>
                  <a:pt x="441" y="158"/>
                  <a:pt x="447" y="157"/>
                  <a:pt x="444" y="156"/>
                </a:cubicBezTo>
                <a:cubicBezTo>
                  <a:pt x="447" y="154"/>
                  <a:pt x="446" y="155"/>
                  <a:pt x="446" y="151"/>
                </a:cubicBezTo>
                <a:cubicBezTo>
                  <a:pt x="450" y="150"/>
                  <a:pt x="451" y="146"/>
                  <a:pt x="454" y="146"/>
                </a:cubicBezTo>
                <a:cubicBezTo>
                  <a:pt x="454" y="144"/>
                  <a:pt x="457" y="140"/>
                  <a:pt x="459" y="142"/>
                </a:cubicBezTo>
                <a:cubicBezTo>
                  <a:pt x="459" y="139"/>
                  <a:pt x="462" y="138"/>
                  <a:pt x="463" y="138"/>
                </a:cubicBezTo>
                <a:cubicBezTo>
                  <a:pt x="463" y="138"/>
                  <a:pt x="463" y="137"/>
                  <a:pt x="463" y="137"/>
                </a:cubicBezTo>
                <a:cubicBezTo>
                  <a:pt x="465" y="138"/>
                  <a:pt x="466" y="132"/>
                  <a:pt x="468" y="134"/>
                </a:cubicBezTo>
                <a:cubicBezTo>
                  <a:pt x="469" y="131"/>
                  <a:pt x="472" y="129"/>
                  <a:pt x="474" y="129"/>
                </a:cubicBezTo>
                <a:cubicBezTo>
                  <a:pt x="473" y="129"/>
                  <a:pt x="473" y="129"/>
                  <a:pt x="473" y="128"/>
                </a:cubicBezTo>
                <a:cubicBezTo>
                  <a:pt x="473" y="128"/>
                  <a:pt x="473" y="127"/>
                  <a:pt x="474" y="127"/>
                </a:cubicBezTo>
                <a:cubicBezTo>
                  <a:pt x="473" y="129"/>
                  <a:pt x="476" y="130"/>
                  <a:pt x="475" y="129"/>
                </a:cubicBezTo>
                <a:cubicBezTo>
                  <a:pt x="474" y="128"/>
                  <a:pt x="474" y="127"/>
                  <a:pt x="474" y="126"/>
                </a:cubicBezTo>
                <a:cubicBezTo>
                  <a:pt x="478" y="123"/>
                  <a:pt x="480" y="120"/>
                  <a:pt x="484" y="117"/>
                </a:cubicBezTo>
                <a:cubicBezTo>
                  <a:pt x="483" y="119"/>
                  <a:pt x="485" y="118"/>
                  <a:pt x="485" y="117"/>
                </a:cubicBezTo>
                <a:cubicBezTo>
                  <a:pt x="485" y="117"/>
                  <a:pt x="484" y="117"/>
                  <a:pt x="485" y="116"/>
                </a:cubicBezTo>
                <a:cubicBezTo>
                  <a:pt x="485" y="117"/>
                  <a:pt x="486" y="118"/>
                  <a:pt x="486" y="116"/>
                </a:cubicBezTo>
                <a:cubicBezTo>
                  <a:pt x="487" y="114"/>
                  <a:pt x="488" y="114"/>
                  <a:pt x="491" y="113"/>
                </a:cubicBezTo>
                <a:cubicBezTo>
                  <a:pt x="489" y="114"/>
                  <a:pt x="489" y="113"/>
                  <a:pt x="489" y="112"/>
                </a:cubicBezTo>
                <a:cubicBezTo>
                  <a:pt x="492" y="113"/>
                  <a:pt x="491" y="111"/>
                  <a:pt x="492" y="110"/>
                </a:cubicBezTo>
                <a:cubicBezTo>
                  <a:pt x="492" y="110"/>
                  <a:pt x="493" y="112"/>
                  <a:pt x="493" y="110"/>
                </a:cubicBezTo>
                <a:cubicBezTo>
                  <a:pt x="493" y="110"/>
                  <a:pt x="492" y="110"/>
                  <a:pt x="492" y="110"/>
                </a:cubicBezTo>
                <a:cubicBezTo>
                  <a:pt x="498" y="107"/>
                  <a:pt x="503" y="100"/>
                  <a:pt x="507" y="98"/>
                </a:cubicBezTo>
                <a:cubicBezTo>
                  <a:pt x="507" y="98"/>
                  <a:pt x="507" y="98"/>
                  <a:pt x="507" y="97"/>
                </a:cubicBezTo>
                <a:cubicBezTo>
                  <a:pt x="515" y="92"/>
                  <a:pt x="526" y="82"/>
                  <a:pt x="535" y="75"/>
                </a:cubicBezTo>
                <a:cubicBezTo>
                  <a:pt x="535" y="74"/>
                  <a:pt x="540" y="73"/>
                  <a:pt x="539" y="71"/>
                </a:cubicBezTo>
                <a:cubicBezTo>
                  <a:pt x="538" y="71"/>
                  <a:pt x="534" y="69"/>
                  <a:pt x="533" y="71"/>
                </a:cubicBezTo>
                <a:cubicBezTo>
                  <a:pt x="534" y="71"/>
                  <a:pt x="535" y="70"/>
                  <a:pt x="535" y="71"/>
                </a:cubicBezTo>
                <a:cubicBezTo>
                  <a:pt x="532" y="72"/>
                  <a:pt x="536" y="72"/>
                  <a:pt x="536" y="74"/>
                </a:cubicBezTo>
                <a:cubicBezTo>
                  <a:pt x="534" y="74"/>
                  <a:pt x="534" y="73"/>
                  <a:pt x="532" y="73"/>
                </a:cubicBezTo>
                <a:cubicBezTo>
                  <a:pt x="532" y="72"/>
                  <a:pt x="532" y="71"/>
                  <a:pt x="531" y="71"/>
                </a:cubicBezTo>
                <a:cubicBezTo>
                  <a:pt x="530" y="72"/>
                  <a:pt x="529" y="75"/>
                  <a:pt x="528" y="73"/>
                </a:cubicBezTo>
                <a:cubicBezTo>
                  <a:pt x="530" y="75"/>
                  <a:pt x="524" y="77"/>
                  <a:pt x="524" y="77"/>
                </a:cubicBezTo>
                <a:cubicBezTo>
                  <a:pt x="522" y="78"/>
                  <a:pt x="519" y="83"/>
                  <a:pt x="519" y="80"/>
                </a:cubicBezTo>
                <a:cubicBezTo>
                  <a:pt x="519" y="83"/>
                  <a:pt x="514" y="85"/>
                  <a:pt x="515" y="84"/>
                </a:cubicBezTo>
                <a:cubicBezTo>
                  <a:pt x="513" y="86"/>
                  <a:pt x="512" y="89"/>
                  <a:pt x="507" y="89"/>
                </a:cubicBezTo>
                <a:cubicBezTo>
                  <a:pt x="507" y="93"/>
                  <a:pt x="503" y="94"/>
                  <a:pt x="500" y="96"/>
                </a:cubicBezTo>
                <a:cubicBezTo>
                  <a:pt x="488" y="106"/>
                  <a:pt x="478" y="119"/>
                  <a:pt x="467" y="129"/>
                </a:cubicBezTo>
                <a:cubicBezTo>
                  <a:pt x="467" y="129"/>
                  <a:pt x="466" y="129"/>
                  <a:pt x="466" y="129"/>
                </a:cubicBezTo>
                <a:cubicBezTo>
                  <a:pt x="466" y="129"/>
                  <a:pt x="467" y="129"/>
                  <a:pt x="467" y="130"/>
                </a:cubicBezTo>
                <a:cubicBezTo>
                  <a:pt x="464" y="135"/>
                  <a:pt x="455" y="139"/>
                  <a:pt x="451" y="145"/>
                </a:cubicBezTo>
                <a:cubicBezTo>
                  <a:pt x="451" y="143"/>
                  <a:pt x="452" y="143"/>
                  <a:pt x="450" y="143"/>
                </a:cubicBezTo>
                <a:cubicBezTo>
                  <a:pt x="450" y="144"/>
                  <a:pt x="451" y="144"/>
                  <a:pt x="451" y="145"/>
                </a:cubicBezTo>
                <a:cubicBezTo>
                  <a:pt x="447" y="148"/>
                  <a:pt x="445" y="152"/>
                  <a:pt x="444" y="154"/>
                </a:cubicBezTo>
                <a:cubicBezTo>
                  <a:pt x="444" y="154"/>
                  <a:pt x="444" y="154"/>
                  <a:pt x="443" y="153"/>
                </a:cubicBezTo>
                <a:cubicBezTo>
                  <a:pt x="444" y="153"/>
                  <a:pt x="444" y="153"/>
                  <a:pt x="444" y="153"/>
                </a:cubicBezTo>
                <a:cubicBezTo>
                  <a:pt x="442" y="153"/>
                  <a:pt x="442" y="154"/>
                  <a:pt x="444" y="155"/>
                </a:cubicBezTo>
                <a:cubicBezTo>
                  <a:pt x="438" y="156"/>
                  <a:pt x="436" y="160"/>
                  <a:pt x="433" y="164"/>
                </a:cubicBezTo>
                <a:cubicBezTo>
                  <a:pt x="434" y="165"/>
                  <a:pt x="435" y="162"/>
                  <a:pt x="437" y="164"/>
                </a:cubicBezTo>
                <a:close/>
                <a:moveTo>
                  <a:pt x="468" y="138"/>
                </a:moveTo>
                <a:cubicBezTo>
                  <a:pt x="468" y="139"/>
                  <a:pt x="467" y="139"/>
                  <a:pt x="468" y="139"/>
                </a:cubicBezTo>
                <a:cubicBezTo>
                  <a:pt x="468" y="139"/>
                  <a:pt x="469" y="139"/>
                  <a:pt x="469" y="138"/>
                </a:cubicBezTo>
                <a:cubicBezTo>
                  <a:pt x="468" y="138"/>
                  <a:pt x="468" y="137"/>
                  <a:pt x="467" y="137"/>
                </a:cubicBezTo>
                <a:cubicBezTo>
                  <a:pt x="467" y="139"/>
                  <a:pt x="465" y="139"/>
                  <a:pt x="467" y="140"/>
                </a:cubicBezTo>
                <a:cubicBezTo>
                  <a:pt x="467" y="139"/>
                  <a:pt x="467" y="138"/>
                  <a:pt x="468" y="138"/>
                </a:cubicBezTo>
                <a:close/>
                <a:moveTo>
                  <a:pt x="470" y="135"/>
                </a:moveTo>
                <a:cubicBezTo>
                  <a:pt x="469" y="135"/>
                  <a:pt x="469" y="136"/>
                  <a:pt x="468" y="136"/>
                </a:cubicBezTo>
                <a:cubicBezTo>
                  <a:pt x="468" y="136"/>
                  <a:pt x="469" y="136"/>
                  <a:pt x="469" y="137"/>
                </a:cubicBezTo>
                <a:cubicBezTo>
                  <a:pt x="470" y="137"/>
                  <a:pt x="471" y="136"/>
                  <a:pt x="470" y="135"/>
                </a:cubicBezTo>
                <a:close/>
                <a:moveTo>
                  <a:pt x="438" y="171"/>
                </a:moveTo>
                <a:cubicBezTo>
                  <a:pt x="437" y="171"/>
                  <a:pt x="438" y="170"/>
                  <a:pt x="438" y="169"/>
                </a:cubicBezTo>
                <a:cubicBezTo>
                  <a:pt x="437" y="169"/>
                  <a:pt x="437" y="170"/>
                  <a:pt x="436" y="170"/>
                </a:cubicBezTo>
                <a:cubicBezTo>
                  <a:pt x="435" y="171"/>
                  <a:pt x="438" y="172"/>
                  <a:pt x="438" y="171"/>
                </a:cubicBezTo>
                <a:close/>
                <a:moveTo>
                  <a:pt x="448" y="157"/>
                </a:moveTo>
                <a:cubicBezTo>
                  <a:pt x="451" y="153"/>
                  <a:pt x="458" y="148"/>
                  <a:pt x="460" y="144"/>
                </a:cubicBezTo>
                <a:cubicBezTo>
                  <a:pt x="460" y="144"/>
                  <a:pt x="461" y="145"/>
                  <a:pt x="461" y="145"/>
                </a:cubicBezTo>
                <a:cubicBezTo>
                  <a:pt x="461" y="142"/>
                  <a:pt x="463" y="144"/>
                  <a:pt x="463" y="143"/>
                </a:cubicBezTo>
                <a:cubicBezTo>
                  <a:pt x="463" y="143"/>
                  <a:pt x="462" y="142"/>
                  <a:pt x="462" y="142"/>
                </a:cubicBezTo>
                <a:cubicBezTo>
                  <a:pt x="463" y="142"/>
                  <a:pt x="463" y="141"/>
                  <a:pt x="462" y="141"/>
                </a:cubicBezTo>
                <a:cubicBezTo>
                  <a:pt x="462" y="142"/>
                  <a:pt x="462" y="142"/>
                  <a:pt x="462" y="142"/>
                </a:cubicBezTo>
                <a:cubicBezTo>
                  <a:pt x="461" y="142"/>
                  <a:pt x="460" y="141"/>
                  <a:pt x="460" y="142"/>
                </a:cubicBezTo>
                <a:cubicBezTo>
                  <a:pt x="463" y="143"/>
                  <a:pt x="459" y="143"/>
                  <a:pt x="460" y="144"/>
                </a:cubicBezTo>
                <a:cubicBezTo>
                  <a:pt x="457" y="146"/>
                  <a:pt x="455" y="148"/>
                  <a:pt x="453" y="151"/>
                </a:cubicBezTo>
                <a:cubicBezTo>
                  <a:pt x="452" y="151"/>
                  <a:pt x="451" y="152"/>
                  <a:pt x="452" y="150"/>
                </a:cubicBezTo>
                <a:cubicBezTo>
                  <a:pt x="450" y="151"/>
                  <a:pt x="450" y="154"/>
                  <a:pt x="450" y="152"/>
                </a:cubicBezTo>
                <a:cubicBezTo>
                  <a:pt x="449" y="155"/>
                  <a:pt x="447" y="155"/>
                  <a:pt x="446" y="158"/>
                </a:cubicBezTo>
                <a:cubicBezTo>
                  <a:pt x="442" y="159"/>
                  <a:pt x="440" y="165"/>
                  <a:pt x="437" y="165"/>
                </a:cubicBezTo>
                <a:cubicBezTo>
                  <a:pt x="438" y="164"/>
                  <a:pt x="438" y="166"/>
                  <a:pt x="440" y="166"/>
                </a:cubicBezTo>
                <a:cubicBezTo>
                  <a:pt x="441" y="161"/>
                  <a:pt x="445" y="161"/>
                  <a:pt x="448" y="157"/>
                </a:cubicBezTo>
                <a:close/>
                <a:moveTo>
                  <a:pt x="453" y="155"/>
                </a:moveTo>
                <a:cubicBezTo>
                  <a:pt x="452" y="154"/>
                  <a:pt x="452" y="156"/>
                  <a:pt x="451" y="156"/>
                </a:cubicBezTo>
                <a:cubicBezTo>
                  <a:pt x="451" y="156"/>
                  <a:pt x="451" y="156"/>
                  <a:pt x="451" y="157"/>
                </a:cubicBezTo>
                <a:cubicBezTo>
                  <a:pt x="452" y="157"/>
                  <a:pt x="453" y="157"/>
                  <a:pt x="453" y="156"/>
                </a:cubicBezTo>
                <a:cubicBezTo>
                  <a:pt x="452" y="156"/>
                  <a:pt x="453" y="155"/>
                  <a:pt x="453" y="155"/>
                </a:cubicBezTo>
                <a:close/>
                <a:moveTo>
                  <a:pt x="444" y="167"/>
                </a:moveTo>
                <a:cubicBezTo>
                  <a:pt x="449" y="165"/>
                  <a:pt x="450" y="163"/>
                  <a:pt x="452" y="162"/>
                </a:cubicBezTo>
                <a:cubicBezTo>
                  <a:pt x="452" y="162"/>
                  <a:pt x="453" y="163"/>
                  <a:pt x="453" y="163"/>
                </a:cubicBezTo>
                <a:cubicBezTo>
                  <a:pt x="455" y="162"/>
                  <a:pt x="456" y="160"/>
                  <a:pt x="458" y="159"/>
                </a:cubicBezTo>
                <a:cubicBezTo>
                  <a:pt x="457" y="159"/>
                  <a:pt x="456" y="159"/>
                  <a:pt x="456" y="159"/>
                </a:cubicBezTo>
                <a:cubicBezTo>
                  <a:pt x="460" y="157"/>
                  <a:pt x="463" y="152"/>
                  <a:pt x="467" y="150"/>
                </a:cubicBezTo>
                <a:cubicBezTo>
                  <a:pt x="466" y="150"/>
                  <a:pt x="466" y="151"/>
                  <a:pt x="466" y="150"/>
                </a:cubicBezTo>
                <a:cubicBezTo>
                  <a:pt x="467" y="150"/>
                  <a:pt x="468" y="148"/>
                  <a:pt x="469" y="149"/>
                </a:cubicBezTo>
                <a:cubicBezTo>
                  <a:pt x="470" y="148"/>
                  <a:pt x="472" y="143"/>
                  <a:pt x="473" y="145"/>
                </a:cubicBezTo>
                <a:cubicBezTo>
                  <a:pt x="474" y="143"/>
                  <a:pt x="476" y="141"/>
                  <a:pt x="478" y="142"/>
                </a:cubicBezTo>
                <a:cubicBezTo>
                  <a:pt x="477" y="139"/>
                  <a:pt x="480" y="141"/>
                  <a:pt x="479" y="139"/>
                </a:cubicBezTo>
                <a:cubicBezTo>
                  <a:pt x="482" y="138"/>
                  <a:pt x="484" y="134"/>
                  <a:pt x="486" y="134"/>
                </a:cubicBezTo>
                <a:cubicBezTo>
                  <a:pt x="486" y="134"/>
                  <a:pt x="486" y="133"/>
                  <a:pt x="486" y="133"/>
                </a:cubicBezTo>
                <a:cubicBezTo>
                  <a:pt x="487" y="133"/>
                  <a:pt x="489" y="130"/>
                  <a:pt x="490" y="129"/>
                </a:cubicBezTo>
                <a:cubicBezTo>
                  <a:pt x="490" y="129"/>
                  <a:pt x="490" y="129"/>
                  <a:pt x="490" y="129"/>
                </a:cubicBezTo>
                <a:cubicBezTo>
                  <a:pt x="494" y="127"/>
                  <a:pt x="495" y="125"/>
                  <a:pt x="499" y="122"/>
                </a:cubicBezTo>
                <a:cubicBezTo>
                  <a:pt x="499" y="122"/>
                  <a:pt x="498" y="122"/>
                  <a:pt x="499" y="121"/>
                </a:cubicBezTo>
                <a:cubicBezTo>
                  <a:pt x="499" y="121"/>
                  <a:pt x="499" y="122"/>
                  <a:pt x="500" y="122"/>
                </a:cubicBezTo>
                <a:cubicBezTo>
                  <a:pt x="502" y="117"/>
                  <a:pt x="508" y="115"/>
                  <a:pt x="511" y="112"/>
                </a:cubicBezTo>
                <a:cubicBezTo>
                  <a:pt x="510" y="111"/>
                  <a:pt x="510" y="112"/>
                  <a:pt x="510" y="111"/>
                </a:cubicBezTo>
                <a:cubicBezTo>
                  <a:pt x="511" y="111"/>
                  <a:pt x="511" y="112"/>
                  <a:pt x="512" y="112"/>
                </a:cubicBezTo>
                <a:cubicBezTo>
                  <a:pt x="512" y="107"/>
                  <a:pt x="518" y="106"/>
                  <a:pt x="519" y="104"/>
                </a:cubicBezTo>
                <a:cubicBezTo>
                  <a:pt x="519" y="105"/>
                  <a:pt x="520" y="105"/>
                  <a:pt x="520" y="105"/>
                </a:cubicBezTo>
                <a:cubicBezTo>
                  <a:pt x="523" y="103"/>
                  <a:pt x="524" y="99"/>
                  <a:pt x="526" y="100"/>
                </a:cubicBezTo>
                <a:cubicBezTo>
                  <a:pt x="526" y="96"/>
                  <a:pt x="531" y="98"/>
                  <a:pt x="530" y="95"/>
                </a:cubicBezTo>
                <a:cubicBezTo>
                  <a:pt x="534" y="93"/>
                  <a:pt x="536" y="90"/>
                  <a:pt x="539" y="88"/>
                </a:cubicBezTo>
                <a:cubicBezTo>
                  <a:pt x="538" y="88"/>
                  <a:pt x="538" y="89"/>
                  <a:pt x="538" y="88"/>
                </a:cubicBezTo>
                <a:cubicBezTo>
                  <a:pt x="541" y="88"/>
                  <a:pt x="540" y="86"/>
                  <a:pt x="543" y="86"/>
                </a:cubicBezTo>
                <a:cubicBezTo>
                  <a:pt x="545" y="83"/>
                  <a:pt x="545" y="85"/>
                  <a:pt x="547" y="83"/>
                </a:cubicBezTo>
                <a:cubicBezTo>
                  <a:pt x="546" y="82"/>
                  <a:pt x="546" y="83"/>
                  <a:pt x="546" y="83"/>
                </a:cubicBezTo>
                <a:cubicBezTo>
                  <a:pt x="546" y="82"/>
                  <a:pt x="547" y="82"/>
                  <a:pt x="549" y="82"/>
                </a:cubicBezTo>
                <a:cubicBezTo>
                  <a:pt x="549" y="81"/>
                  <a:pt x="548" y="80"/>
                  <a:pt x="550" y="80"/>
                </a:cubicBezTo>
                <a:cubicBezTo>
                  <a:pt x="549" y="78"/>
                  <a:pt x="547" y="76"/>
                  <a:pt x="548" y="75"/>
                </a:cubicBezTo>
                <a:cubicBezTo>
                  <a:pt x="545" y="80"/>
                  <a:pt x="538" y="84"/>
                  <a:pt x="532" y="87"/>
                </a:cubicBezTo>
                <a:cubicBezTo>
                  <a:pt x="533" y="87"/>
                  <a:pt x="533" y="87"/>
                  <a:pt x="533" y="88"/>
                </a:cubicBezTo>
                <a:cubicBezTo>
                  <a:pt x="532" y="88"/>
                  <a:pt x="531" y="90"/>
                  <a:pt x="530" y="89"/>
                </a:cubicBezTo>
                <a:cubicBezTo>
                  <a:pt x="525" y="95"/>
                  <a:pt x="516" y="100"/>
                  <a:pt x="509" y="106"/>
                </a:cubicBezTo>
                <a:cubicBezTo>
                  <a:pt x="505" y="109"/>
                  <a:pt x="501" y="115"/>
                  <a:pt x="498" y="115"/>
                </a:cubicBezTo>
                <a:cubicBezTo>
                  <a:pt x="490" y="122"/>
                  <a:pt x="480" y="132"/>
                  <a:pt x="472" y="138"/>
                </a:cubicBezTo>
                <a:cubicBezTo>
                  <a:pt x="472" y="140"/>
                  <a:pt x="472" y="140"/>
                  <a:pt x="472" y="140"/>
                </a:cubicBezTo>
                <a:cubicBezTo>
                  <a:pt x="468" y="141"/>
                  <a:pt x="466" y="144"/>
                  <a:pt x="464" y="144"/>
                </a:cubicBezTo>
                <a:cubicBezTo>
                  <a:pt x="465" y="144"/>
                  <a:pt x="466" y="144"/>
                  <a:pt x="465" y="145"/>
                </a:cubicBezTo>
                <a:cubicBezTo>
                  <a:pt x="464" y="146"/>
                  <a:pt x="461" y="148"/>
                  <a:pt x="459" y="149"/>
                </a:cubicBezTo>
                <a:cubicBezTo>
                  <a:pt x="460" y="149"/>
                  <a:pt x="460" y="148"/>
                  <a:pt x="461" y="149"/>
                </a:cubicBezTo>
                <a:cubicBezTo>
                  <a:pt x="456" y="155"/>
                  <a:pt x="449" y="160"/>
                  <a:pt x="444" y="167"/>
                </a:cubicBezTo>
                <a:close/>
                <a:moveTo>
                  <a:pt x="453" y="170"/>
                </a:moveTo>
                <a:cubicBezTo>
                  <a:pt x="453" y="171"/>
                  <a:pt x="452" y="171"/>
                  <a:pt x="452" y="171"/>
                </a:cubicBezTo>
                <a:cubicBezTo>
                  <a:pt x="452" y="170"/>
                  <a:pt x="451" y="170"/>
                  <a:pt x="451" y="171"/>
                </a:cubicBezTo>
                <a:cubicBezTo>
                  <a:pt x="452" y="172"/>
                  <a:pt x="454" y="172"/>
                  <a:pt x="453" y="170"/>
                </a:cubicBezTo>
                <a:close/>
                <a:moveTo>
                  <a:pt x="460" y="168"/>
                </a:moveTo>
                <a:cubicBezTo>
                  <a:pt x="459" y="168"/>
                  <a:pt x="457" y="168"/>
                  <a:pt x="457" y="166"/>
                </a:cubicBezTo>
                <a:cubicBezTo>
                  <a:pt x="457" y="166"/>
                  <a:pt x="457" y="166"/>
                  <a:pt x="458" y="166"/>
                </a:cubicBezTo>
                <a:cubicBezTo>
                  <a:pt x="458" y="167"/>
                  <a:pt x="458" y="166"/>
                  <a:pt x="458" y="166"/>
                </a:cubicBezTo>
                <a:cubicBezTo>
                  <a:pt x="458" y="165"/>
                  <a:pt x="459" y="165"/>
                  <a:pt x="459" y="165"/>
                </a:cubicBezTo>
                <a:cubicBezTo>
                  <a:pt x="458" y="163"/>
                  <a:pt x="460" y="163"/>
                  <a:pt x="460" y="162"/>
                </a:cubicBezTo>
                <a:cubicBezTo>
                  <a:pt x="457" y="162"/>
                  <a:pt x="456" y="166"/>
                  <a:pt x="454" y="165"/>
                </a:cubicBezTo>
                <a:cubicBezTo>
                  <a:pt x="455" y="168"/>
                  <a:pt x="452" y="167"/>
                  <a:pt x="452" y="169"/>
                </a:cubicBezTo>
                <a:cubicBezTo>
                  <a:pt x="452" y="170"/>
                  <a:pt x="455" y="169"/>
                  <a:pt x="454" y="171"/>
                </a:cubicBezTo>
                <a:cubicBezTo>
                  <a:pt x="456" y="169"/>
                  <a:pt x="459" y="172"/>
                  <a:pt x="460" y="168"/>
                </a:cubicBezTo>
                <a:close/>
                <a:moveTo>
                  <a:pt x="459" y="173"/>
                </a:moveTo>
                <a:cubicBezTo>
                  <a:pt x="459" y="172"/>
                  <a:pt x="459" y="171"/>
                  <a:pt x="459" y="171"/>
                </a:cubicBezTo>
                <a:cubicBezTo>
                  <a:pt x="459" y="172"/>
                  <a:pt x="457" y="171"/>
                  <a:pt x="457" y="172"/>
                </a:cubicBezTo>
                <a:cubicBezTo>
                  <a:pt x="459" y="172"/>
                  <a:pt x="455" y="173"/>
                  <a:pt x="457" y="173"/>
                </a:cubicBezTo>
                <a:cubicBezTo>
                  <a:pt x="457" y="173"/>
                  <a:pt x="458" y="173"/>
                  <a:pt x="459" y="173"/>
                </a:cubicBezTo>
                <a:close/>
                <a:moveTo>
                  <a:pt x="461" y="183"/>
                </a:moveTo>
                <a:cubicBezTo>
                  <a:pt x="460" y="183"/>
                  <a:pt x="458" y="185"/>
                  <a:pt x="459" y="186"/>
                </a:cubicBezTo>
                <a:cubicBezTo>
                  <a:pt x="460" y="185"/>
                  <a:pt x="461" y="184"/>
                  <a:pt x="462" y="184"/>
                </a:cubicBezTo>
                <a:cubicBezTo>
                  <a:pt x="463" y="185"/>
                  <a:pt x="461" y="185"/>
                  <a:pt x="462" y="186"/>
                </a:cubicBezTo>
                <a:cubicBezTo>
                  <a:pt x="464" y="185"/>
                  <a:pt x="463" y="183"/>
                  <a:pt x="461" y="183"/>
                </a:cubicBezTo>
                <a:close/>
                <a:moveTo>
                  <a:pt x="481" y="171"/>
                </a:moveTo>
                <a:cubicBezTo>
                  <a:pt x="480" y="168"/>
                  <a:pt x="484" y="170"/>
                  <a:pt x="484" y="169"/>
                </a:cubicBezTo>
                <a:cubicBezTo>
                  <a:pt x="484" y="168"/>
                  <a:pt x="482" y="169"/>
                  <a:pt x="482" y="168"/>
                </a:cubicBezTo>
                <a:cubicBezTo>
                  <a:pt x="484" y="166"/>
                  <a:pt x="487" y="163"/>
                  <a:pt x="489" y="162"/>
                </a:cubicBezTo>
                <a:cubicBezTo>
                  <a:pt x="489" y="162"/>
                  <a:pt x="489" y="162"/>
                  <a:pt x="489" y="161"/>
                </a:cubicBezTo>
                <a:cubicBezTo>
                  <a:pt x="491" y="162"/>
                  <a:pt x="491" y="159"/>
                  <a:pt x="493" y="160"/>
                </a:cubicBezTo>
                <a:cubicBezTo>
                  <a:pt x="494" y="157"/>
                  <a:pt x="497" y="156"/>
                  <a:pt x="500" y="155"/>
                </a:cubicBezTo>
                <a:cubicBezTo>
                  <a:pt x="500" y="153"/>
                  <a:pt x="501" y="152"/>
                  <a:pt x="502" y="151"/>
                </a:cubicBezTo>
                <a:cubicBezTo>
                  <a:pt x="497" y="152"/>
                  <a:pt x="495" y="156"/>
                  <a:pt x="491" y="159"/>
                </a:cubicBezTo>
                <a:cubicBezTo>
                  <a:pt x="491" y="157"/>
                  <a:pt x="489" y="156"/>
                  <a:pt x="491" y="155"/>
                </a:cubicBezTo>
                <a:cubicBezTo>
                  <a:pt x="492" y="156"/>
                  <a:pt x="491" y="157"/>
                  <a:pt x="492" y="157"/>
                </a:cubicBezTo>
                <a:cubicBezTo>
                  <a:pt x="493" y="156"/>
                  <a:pt x="491" y="155"/>
                  <a:pt x="491" y="154"/>
                </a:cubicBezTo>
                <a:cubicBezTo>
                  <a:pt x="493" y="154"/>
                  <a:pt x="493" y="152"/>
                  <a:pt x="495" y="152"/>
                </a:cubicBezTo>
                <a:cubicBezTo>
                  <a:pt x="495" y="150"/>
                  <a:pt x="497" y="149"/>
                  <a:pt x="498" y="150"/>
                </a:cubicBezTo>
                <a:cubicBezTo>
                  <a:pt x="499" y="147"/>
                  <a:pt x="506" y="143"/>
                  <a:pt x="508" y="142"/>
                </a:cubicBezTo>
                <a:cubicBezTo>
                  <a:pt x="507" y="140"/>
                  <a:pt x="510" y="141"/>
                  <a:pt x="511" y="140"/>
                </a:cubicBezTo>
                <a:cubicBezTo>
                  <a:pt x="510" y="139"/>
                  <a:pt x="513" y="138"/>
                  <a:pt x="514" y="137"/>
                </a:cubicBezTo>
                <a:cubicBezTo>
                  <a:pt x="514" y="137"/>
                  <a:pt x="515" y="134"/>
                  <a:pt x="518" y="134"/>
                </a:cubicBezTo>
                <a:cubicBezTo>
                  <a:pt x="517" y="131"/>
                  <a:pt x="518" y="130"/>
                  <a:pt x="517" y="128"/>
                </a:cubicBezTo>
                <a:cubicBezTo>
                  <a:pt x="510" y="131"/>
                  <a:pt x="507" y="139"/>
                  <a:pt x="502" y="141"/>
                </a:cubicBezTo>
                <a:cubicBezTo>
                  <a:pt x="503" y="143"/>
                  <a:pt x="501" y="143"/>
                  <a:pt x="499" y="144"/>
                </a:cubicBezTo>
                <a:cubicBezTo>
                  <a:pt x="501" y="142"/>
                  <a:pt x="499" y="147"/>
                  <a:pt x="498" y="145"/>
                </a:cubicBezTo>
                <a:cubicBezTo>
                  <a:pt x="498" y="143"/>
                  <a:pt x="499" y="143"/>
                  <a:pt x="500" y="142"/>
                </a:cubicBezTo>
                <a:cubicBezTo>
                  <a:pt x="499" y="143"/>
                  <a:pt x="498" y="142"/>
                  <a:pt x="498" y="143"/>
                </a:cubicBezTo>
                <a:cubicBezTo>
                  <a:pt x="496" y="145"/>
                  <a:pt x="492" y="147"/>
                  <a:pt x="489" y="149"/>
                </a:cubicBezTo>
                <a:cubicBezTo>
                  <a:pt x="490" y="149"/>
                  <a:pt x="489" y="148"/>
                  <a:pt x="489" y="148"/>
                </a:cubicBezTo>
                <a:cubicBezTo>
                  <a:pt x="490" y="147"/>
                  <a:pt x="489" y="153"/>
                  <a:pt x="487" y="150"/>
                </a:cubicBezTo>
                <a:cubicBezTo>
                  <a:pt x="487" y="152"/>
                  <a:pt x="487" y="152"/>
                  <a:pt x="487" y="152"/>
                </a:cubicBezTo>
                <a:cubicBezTo>
                  <a:pt x="483" y="154"/>
                  <a:pt x="480" y="159"/>
                  <a:pt x="476" y="161"/>
                </a:cubicBezTo>
                <a:cubicBezTo>
                  <a:pt x="476" y="161"/>
                  <a:pt x="475" y="161"/>
                  <a:pt x="475" y="160"/>
                </a:cubicBezTo>
                <a:cubicBezTo>
                  <a:pt x="477" y="161"/>
                  <a:pt x="475" y="159"/>
                  <a:pt x="475" y="158"/>
                </a:cubicBezTo>
                <a:cubicBezTo>
                  <a:pt x="475" y="159"/>
                  <a:pt x="474" y="159"/>
                  <a:pt x="474" y="160"/>
                </a:cubicBezTo>
                <a:cubicBezTo>
                  <a:pt x="475" y="161"/>
                  <a:pt x="476" y="161"/>
                  <a:pt x="476" y="162"/>
                </a:cubicBezTo>
                <a:cubicBezTo>
                  <a:pt x="475" y="163"/>
                  <a:pt x="474" y="163"/>
                  <a:pt x="473" y="162"/>
                </a:cubicBezTo>
                <a:cubicBezTo>
                  <a:pt x="475" y="165"/>
                  <a:pt x="469" y="166"/>
                  <a:pt x="469" y="168"/>
                </a:cubicBezTo>
                <a:cubicBezTo>
                  <a:pt x="469" y="168"/>
                  <a:pt x="467" y="166"/>
                  <a:pt x="467" y="168"/>
                </a:cubicBezTo>
                <a:cubicBezTo>
                  <a:pt x="468" y="168"/>
                  <a:pt x="468" y="168"/>
                  <a:pt x="468" y="169"/>
                </a:cubicBezTo>
                <a:cubicBezTo>
                  <a:pt x="466" y="171"/>
                  <a:pt x="464" y="172"/>
                  <a:pt x="464" y="174"/>
                </a:cubicBezTo>
                <a:cubicBezTo>
                  <a:pt x="467" y="174"/>
                  <a:pt x="470" y="172"/>
                  <a:pt x="474" y="169"/>
                </a:cubicBezTo>
                <a:cubicBezTo>
                  <a:pt x="474" y="169"/>
                  <a:pt x="473" y="170"/>
                  <a:pt x="473" y="169"/>
                </a:cubicBezTo>
                <a:cubicBezTo>
                  <a:pt x="474" y="168"/>
                  <a:pt x="476" y="168"/>
                  <a:pt x="476" y="168"/>
                </a:cubicBezTo>
                <a:cubicBezTo>
                  <a:pt x="476" y="166"/>
                  <a:pt x="474" y="168"/>
                  <a:pt x="474" y="167"/>
                </a:cubicBezTo>
                <a:cubicBezTo>
                  <a:pt x="478" y="166"/>
                  <a:pt x="481" y="163"/>
                  <a:pt x="483" y="160"/>
                </a:cubicBezTo>
                <a:cubicBezTo>
                  <a:pt x="484" y="160"/>
                  <a:pt x="485" y="161"/>
                  <a:pt x="485" y="160"/>
                </a:cubicBezTo>
                <a:cubicBezTo>
                  <a:pt x="484" y="160"/>
                  <a:pt x="485" y="158"/>
                  <a:pt x="485" y="158"/>
                </a:cubicBezTo>
                <a:cubicBezTo>
                  <a:pt x="487" y="160"/>
                  <a:pt x="486" y="156"/>
                  <a:pt x="487" y="157"/>
                </a:cubicBezTo>
                <a:cubicBezTo>
                  <a:pt x="487" y="159"/>
                  <a:pt x="485" y="160"/>
                  <a:pt x="486" y="161"/>
                </a:cubicBezTo>
                <a:cubicBezTo>
                  <a:pt x="488" y="160"/>
                  <a:pt x="486" y="160"/>
                  <a:pt x="487" y="159"/>
                </a:cubicBezTo>
                <a:cubicBezTo>
                  <a:pt x="488" y="159"/>
                  <a:pt x="488" y="160"/>
                  <a:pt x="488" y="161"/>
                </a:cubicBezTo>
                <a:cubicBezTo>
                  <a:pt x="482" y="165"/>
                  <a:pt x="477" y="169"/>
                  <a:pt x="472" y="174"/>
                </a:cubicBezTo>
                <a:cubicBezTo>
                  <a:pt x="472" y="174"/>
                  <a:pt x="471" y="172"/>
                  <a:pt x="471" y="173"/>
                </a:cubicBezTo>
                <a:cubicBezTo>
                  <a:pt x="473" y="174"/>
                  <a:pt x="471" y="174"/>
                  <a:pt x="471" y="176"/>
                </a:cubicBezTo>
                <a:cubicBezTo>
                  <a:pt x="475" y="178"/>
                  <a:pt x="477" y="170"/>
                  <a:pt x="481" y="171"/>
                </a:cubicBezTo>
                <a:close/>
                <a:moveTo>
                  <a:pt x="505" y="150"/>
                </a:moveTo>
                <a:cubicBezTo>
                  <a:pt x="504" y="152"/>
                  <a:pt x="500" y="154"/>
                  <a:pt x="501" y="156"/>
                </a:cubicBezTo>
                <a:cubicBezTo>
                  <a:pt x="504" y="153"/>
                  <a:pt x="504" y="152"/>
                  <a:pt x="508" y="151"/>
                </a:cubicBezTo>
                <a:cubicBezTo>
                  <a:pt x="508" y="151"/>
                  <a:pt x="508" y="151"/>
                  <a:pt x="508" y="151"/>
                </a:cubicBezTo>
                <a:cubicBezTo>
                  <a:pt x="507" y="150"/>
                  <a:pt x="507" y="149"/>
                  <a:pt x="506" y="149"/>
                </a:cubicBezTo>
                <a:cubicBezTo>
                  <a:pt x="505" y="150"/>
                  <a:pt x="507" y="151"/>
                  <a:pt x="505" y="150"/>
                </a:cubicBezTo>
                <a:close/>
                <a:moveTo>
                  <a:pt x="511" y="148"/>
                </a:moveTo>
                <a:cubicBezTo>
                  <a:pt x="510" y="148"/>
                  <a:pt x="509" y="147"/>
                  <a:pt x="509" y="148"/>
                </a:cubicBezTo>
                <a:cubicBezTo>
                  <a:pt x="510" y="149"/>
                  <a:pt x="507" y="148"/>
                  <a:pt x="507" y="150"/>
                </a:cubicBezTo>
                <a:cubicBezTo>
                  <a:pt x="509" y="149"/>
                  <a:pt x="510" y="149"/>
                  <a:pt x="511" y="148"/>
                </a:cubicBezTo>
                <a:close/>
                <a:moveTo>
                  <a:pt x="511" y="145"/>
                </a:moveTo>
                <a:cubicBezTo>
                  <a:pt x="511" y="145"/>
                  <a:pt x="511" y="144"/>
                  <a:pt x="511" y="144"/>
                </a:cubicBezTo>
                <a:cubicBezTo>
                  <a:pt x="509" y="143"/>
                  <a:pt x="509" y="145"/>
                  <a:pt x="508" y="145"/>
                </a:cubicBezTo>
                <a:lnTo>
                  <a:pt x="511" y="145"/>
                </a:lnTo>
                <a:close/>
                <a:moveTo>
                  <a:pt x="475" y="175"/>
                </a:moveTo>
                <a:cubicBezTo>
                  <a:pt x="475" y="176"/>
                  <a:pt x="475" y="177"/>
                  <a:pt x="476" y="177"/>
                </a:cubicBezTo>
                <a:cubicBezTo>
                  <a:pt x="476" y="176"/>
                  <a:pt x="475" y="175"/>
                  <a:pt x="476" y="175"/>
                </a:cubicBezTo>
                <a:cubicBezTo>
                  <a:pt x="476" y="176"/>
                  <a:pt x="476" y="176"/>
                  <a:pt x="477" y="176"/>
                </a:cubicBezTo>
                <a:cubicBezTo>
                  <a:pt x="478" y="175"/>
                  <a:pt x="475" y="174"/>
                  <a:pt x="475" y="175"/>
                </a:cubicBezTo>
                <a:close/>
                <a:moveTo>
                  <a:pt x="475" y="180"/>
                </a:moveTo>
                <a:cubicBezTo>
                  <a:pt x="477" y="180"/>
                  <a:pt x="478" y="183"/>
                  <a:pt x="479" y="180"/>
                </a:cubicBezTo>
                <a:cubicBezTo>
                  <a:pt x="476" y="181"/>
                  <a:pt x="477" y="179"/>
                  <a:pt x="476" y="178"/>
                </a:cubicBezTo>
                <a:cubicBezTo>
                  <a:pt x="476" y="181"/>
                  <a:pt x="474" y="178"/>
                  <a:pt x="475" y="180"/>
                </a:cubicBezTo>
                <a:close/>
                <a:moveTo>
                  <a:pt x="481" y="188"/>
                </a:moveTo>
                <a:cubicBezTo>
                  <a:pt x="480" y="185"/>
                  <a:pt x="476" y="186"/>
                  <a:pt x="475" y="185"/>
                </a:cubicBezTo>
                <a:cubicBezTo>
                  <a:pt x="475" y="187"/>
                  <a:pt x="479" y="186"/>
                  <a:pt x="478" y="188"/>
                </a:cubicBezTo>
                <a:cubicBezTo>
                  <a:pt x="479" y="186"/>
                  <a:pt x="479" y="188"/>
                  <a:pt x="481" y="188"/>
                </a:cubicBezTo>
                <a:close/>
                <a:moveTo>
                  <a:pt x="484" y="177"/>
                </a:moveTo>
                <a:cubicBezTo>
                  <a:pt x="484" y="174"/>
                  <a:pt x="489" y="171"/>
                  <a:pt x="489" y="172"/>
                </a:cubicBezTo>
                <a:cubicBezTo>
                  <a:pt x="489" y="170"/>
                  <a:pt x="491" y="168"/>
                  <a:pt x="492" y="170"/>
                </a:cubicBezTo>
                <a:cubicBezTo>
                  <a:pt x="491" y="167"/>
                  <a:pt x="493" y="168"/>
                  <a:pt x="494" y="168"/>
                </a:cubicBezTo>
                <a:cubicBezTo>
                  <a:pt x="493" y="168"/>
                  <a:pt x="493" y="167"/>
                  <a:pt x="493" y="166"/>
                </a:cubicBezTo>
                <a:cubicBezTo>
                  <a:pt x="496" y="165"/>
                  <a:pt x="501" y="159"/>
                  <a:pt x="503" y="159"/>
                </a:cubicBezTo>
                <a:cubicBezTo>
                  <a:pt x="503" y="159"/>
                  <a:pt x="503" y="158"/>
                  <a:pt x="503" y="157"/>
                </a:cubicBezTo>
                <a:cubicBezTo>
                  <a:pt x="505" y="157"/>
                  <a:pt x="506" y="155"/>
                  <a:pt x="507" y="155"/>
                </a:cubicBezTo>
                <a:cubicBezTo>
                  <a:pt x="509" y="151"/>
                  <a:pt x="514" y="149"/>
                  <a:pt x="518" y="146"/>
                </a:cubicBezTo>
                <a:cubicBezTo>
                  <a:pt x="518" y="146"/>
                  <a:pt x="518" y="147"/>
                  <a:pt x="518" y="147"/>
                </a:cubicBezTo>
                <a:cubicBezTo>
                  <a:pt x="518" y="146"/>
                  <a:pt x="517" y="145"/>
                  <a:pt x="517" y="145"/>
                </a:cubicBezTo>
                <a:cubicBezTo>
                  <a:pt x="515" y="146"/>
                  <a:pt x="511" y="149"/>
                  <a:pt x="510" y="150"/>
                </a:cubicBezTo>
                <a:cubicBezTo>
                  <a:pt x="510" y="149"/>
                  <a:pt x="506" y="154"/>
                  <a:pt x="505" y="153"/>
                </a:cubicBezTo>
                <a:cubicBezTo>
                  <a:pt x="502" y="157"/>
                  <a:pt x="499" y="160"/>
                  <a:pt x="494" y="162"/>
                </a:cubicBezTo>
                <a:cubicBezTo>
                  <a:pt x="492" y="165"/>
                  <a:pt x="488" y="169"/>
                  <a:pt x="485" y="169"/>
                </a:cubicBezTo>
                <a:cubicBezTo>
                  <a:pt x="486" y="172"/>
                  <a:pt x="474" y="176"/>
                  <a:pt x="479" y="178"/>
                </a:cubicBezTo>
                <a:cubicBezTo>
                  <a:pt x="479" y="179"/>
                  <a:pt x="483" y="175"/>
                  <a:pt x="484" y="177"/>
                </a:cubicBezTo>
                <a:close/>
                <a:moveTo>
                  <a:pt x="515" y="150"/>
                </a:moveTo>
                <a:cubicBezTo>
                  <a:pt x="515" y="151"/>
                  <a:pt x="515" y="151"/>
                  <a:pt x="515" y="152"/>
                </a:cubicBezTo>
                <a:cubicBezTo>
                  <a:pt x="514" y="152"/>
                  <a:pt x="514" y="152"/>
                  <a:pt x="514" y="152"/>
                </a:cubicBezTo>
                <a:cubicBezTo>
                  <a:pt x="510" y="156"/>
                  <a:pt x="517" y="150"/>
                  <a:pt x="518" y="149"/>
                </a:cubicBezTo>
                <a:cubicBezTo>
                  <a:pt x="516" y="149"/>
                  <a:pt x="517" y="151"/>
                  <a:pt x="515" y="150"/>
                </a:cubicBezTo>
                <a:close/>
                <a:moveTo>
                  <a:pt x="489" y="180"/>
                </a:moveTo>
                <a:cubicBezTo>
                  <a:pt x="490" y="177"/>
                  <a:pt x="492" y="174"/>
                  <a:pt x="496" y="175"/>
                </a:cubicBezTo>
                <a:cubicBezTo>
                  <a:pt x="496" y="173"/>
                  <a:pt x="497" y="173"/>
                  <a:pt x="498" y="171"/>
                </a:cubicBezTo>
                <a:cubicBezTo>
                  <a:pt x="500" y="171"/>
                  <a:pt x="500" y="170"/>
                  <a:pt x="501" y="169"/>
                </a:cubicBezTo>
                <a:cubicBezTo>
                  <a:pt x="504" y="166"/>
                  <a:pt x="513" y="158"/>
                  <a:pt x="515" y="157"/>
                </a:cubicBezTo>
                <a:cubicBezTo>
                  <a:pt x="515" y="157"/>
                  <a:pt x="516" y="159"/>
                  <a:pt x="516" y="156"/>
                </a:cubicBezTo>
                <a:cubicBezTo>
                  <a:pt x="518" y="157"/>
                  <a:pt x="518" y="153"/>
                  <a:pt x="520" y="154"/>
                </a:cubicBezTo>
                <a:cubicBezTo>
                  <a:pt x="521" y="152"/>
                  <a:pt x="523" y="153"/>
                  <a:pt x="523" y="151"/>
                </a:cubicBezTo>
                <a:cubicBezTo>
                  <a:pt x="522" y="151"/>
                  <a:pt x="522" y="149"/>
                  <a:pt x="520" y="149"/>
                </a:cubicBezTo>
                <a:cubicBezTo>
                  <a:pt x="516" y="152"/>
                  <a:pt x="512" y="155"/>
                  <a:pt x="508" y="158"/>
                </a:cubicBezTo>
                <a:cubicBezTo>
                  <a:pt x="507" y="158"/>
                  <a:pt x="509" y="156"/>
                  <a:pt x="508" y="156"/>
                </a:cubicBezTo>
                <a:cubicBezTo>
                  <a:pt x="508" y="157"/>
                  <a:pt x="507" y="157"/>
                  <a:pt x="507" y="157"/>
                </a:cubicBezTo>
                <a:cubicBezTo>
                  <a:pt x="507" y="158"/>
                  <a:pt x="508" y="158"/>
                  <a:pt x="508" y="159"/>
                </a:cubicBezTo>
                <a:cubicBezTo>
                  <a:pt x="507" y="158"/>
                  <a:pt x="506" y="158"/>
                  <a:pt x="505" y="159"/>
                </a:cubicBezTo>
                <a:cubicBezTo>
                  <a:pt x="506" y="159"/>
                  <a:pt x="506" y="159"/>
                  <a:pt x="506" y="158"/>
                </a:cubicBezTo>
                <a:cubicBezTo>
                  <a:pt x="506" y="160"/>
                  <a:pt x="504" y="162"/>
                  <a:pt x="502" y="163"/>
                </a:cubicBezTo>
                <a:cubicBezTo>
                  <a:pt x="502" y="162"/>
                  <a:pt x="502" y="161"/>
                  <a:pt x="502" y="161"/>
                </a:cubicBezTo>
                <a:cubicBezTo>
                  <a:pt x="501" y="162"/>
                  <a:pt x="501" y="163"/>
                  <a:pt x="502" y="164"/>
                </a:cubicBezTo>
                <a:cubicBezTo>
                  <a:pt x="496" y="169"/>
                  <a:pt x="488" y="173"/>
                  <a:pt x="485" y="180"/>
                </a:cubicBezTo>
                <a:cubicBezTo>
                  <a:pt x="487" y="181"/>
                  <a:pt x="488" y="178"/>
                  <a:pt x="489" y="180"/>
                </a:cubicBezTo>
                <a:close/>
                <a:moveTo>
                  <a:pt x="491" y="185"/>
                </a:moveTo>
                <a:cubicBezTo>
                  <a:pt x="492" y="183"/>
                  <a:pt x="490" y="183"/>
                  <a:pt x="489" y="183"/>
                </a:cubicBezTo>
                <a:cubicBezTo>
                  <a:pt x="488" y="185"/>
                  <a:pt x="490" y="184"/>
                  <a:pt x="491" y="185"/>
                </a:cubicBezTo>
                <a:close/>
                <a:moveTo>
                  <a:pt x="494" y="180"/>
                </a:moveTo>
                <a:cubicBezTo>
                  <a:pt x="495" y="180"/>
                  <a:pt x="496" y="180"/>
                  <a:pt x="496" y="180"/>
                </a:cubicBezTo>
                <a:cubicBezTo>
                  <a:pt x="495" y="178"/>
                  <a:pt x="499" y="177"/>
                  <a:pt x="498" y="177"/>
                </a:cubicBezTo>
                <a:cubicBezTo>
                  <a:pt x="500" y="175"/>
                  <a:pt x="501" y="175"/>
                  <a:pt x="502" y="172"/>
                </a:cubicBezTo>
                <a:cubicBezTo>
                  <a:pt x="499" y="174"/>
                  <a:pt x="496" y="179"/>
                  <a:pt x="492" y="179"/>
                </a:cubicBezTo>
                <a:cubicBezTo>
                  <a:pt x="494" y="180"/>
                  <a:pt x="491" y="180"/>
                  <a:pt x="491" y="182"/>
                </a:cubicBezTo>
                <a:cubicBezTo>
                  <a:pt x="492" y="181"/>
                  <a:pt x="492" y="182"/>
                  <a:pt x="493" y="183"/>
                </a:cubicBezTo>
                <a:cubicBezTo>
                  <a:pt x="492" y="180"/>
                  <a:pt x="494" y="184"/>
                  <a:pt x="494" y="182"/>
                </a:cubicBezTo>
                <a:cubicBezTo>
                  <a:pt x="493" y="181"/>
                  <a:pt x="495" y="181"/>
                  <a:pt x="494" y="180"/>
                </a:cubicBezTo>
                <a:close/>
                <a:moveTo>
                  <a:pt x="497" y="183"/>
                </a:moveTo>
                <a:cubicBezTo>
                  <a:pt x="500" y="180"/>
                  <a:pt x="502" y="180"/>
                  <a:pt x="505" y="177"/>
                </a:cubicBezTo>
                <a:cubicBezTo>
                  <a:pt x="505" y="179"/>
                  <a:pt x="503" y="179"/>
                  <a:pt x="502" y="180"/>
                </a:cubicBezTo>
                <a:cubicBezTo>
                  <a:pt x="504" y="182"/>
                  <a:pt x="504" y="178"/>
                  <a:pt x="506" y="178"/>
                </a:cubicBezTo>
                <a:cubicBezTo>
                  <a:pt x="507" y="176"/>
                  <a:pt x="505" y="177"/>
                  <a:pt x="505" y="176"/>
                </a:cubicBezTo>
                <a:cubicBezTo>
                  <a:pt x="507" y="176"/>
                  <a:pt x="506" y="174"/>
                  <a:pt x="507" y="174"/>
                </a:cubicBezTo>
                <a:cubicBezTo>
                  <a:pt x="509" y="175"/>
                  <a:pt x="506" y="176"/>
                  <a:pt x="507" y="176"/>
                </a:cubicBezTo>
                <a:cubicBezTo>
                  <a:pt x="507" y="176"/>
                  <a:pt x="508" y="175"/>
                  <a:pt x="508" y="175"/>
                </a:cubicBezTo>
                <a:cubicBezTo>
                  <a:pt x="509" y="174"/>
                  <a:pt x="507" y="175"/>
                  <a:pt x="507" y="173"/>
                </a:cubicBezTo>
                <a:cubicBezTo>
                  <a:pt x="508" y="172"/>
                  <a:pt x="510" y="172"/>
                  <a:pt x="511" y="172"/>
                </a:cubicBezTo>
                <a:cubicBezTo>
                  <a:pt x="509" y="170"/>
                  <a:pt x="512" y="171"/>
                  <a:pt x="512" y="171"/>
                </a:cubicBezTo>
                <a:cubicBezTo>
                  <a:pt x="511" y="171"/>
                  <a:pt x="511" y="170"/>
                  <a:pt x="511" y="170"/>
                </a:cubicBezTo>
                <a:cubicBezTo>
                  <a:pt x="513" y="170"/>
                  <a:pt x="514" y="166"/>
                  <a:pt x="515" y="168"/>
                </a:cubicBezTo>
                <a:cubicBezTo>
                  <a:pt x="516" y="164"/>
                  <a:pt x="519" y="163"/>
                  <a:pt x="522" y="162"/>
                </a:cubicBezTo>
                <a:cubicBezTo>
                  <a:pt x="521" y="160"/>
                  <a:pt x="524" y="159"/>
                  <a:pt x="525" y="160"/>
                </a:cubicBezTo>
                <a:cubicBezTo>
                  <a:pt x="523" y="158"/>
                  <a:pt x="527" y="158"/>
                  <a:pt x="527" y="157"/>
                </a:cubicBezTo>
                <a:cubicBezTo>
                  <a:pt x="524" y="157"/>
                  <a:pt x="526" y="155"/>
                  <a:pt x="525" y="154"/>
                </a:cubicBezTo>
                <a:cubicBezTo>
                  <a:pt x="520" y="158"/>
                  <a:pt x="514" y="165"/>
                  <a:pt x="509" y="168"/>
                </a:cubicBezTo>
                <a:cubicBezTo>
                  <a:pt x="509" y="167"/>
                  <a:pt x="512" y="166"/>
                  <a:pt x="510" y="165"/>
                </a:cubicBezTo>
                <a:cubicBezTo>
                  <a:pt x="510" y="166"/>
                  <a:pt x="509" y="166"/>
                  <a:pt x="509" y="166"/>
                </a:cubicBezTo>
                <a:cubicBezTo>
                  <a:pt x="509" y="168"/>
                  <a:pt x="504" y="169"/>
                  <a:pt x="503" y="171"/>
                </a:cubicBezTo>
                <a:cubicBezTo>
                  <a:pt x="506" y="169"/>
                  <a:pt x="507" y="171"/>
                  <a:pt x="508" y="168"/>
                </a:cubicBezTo>
                <a:cubicBezTo>
                  <a:pt x="508" y="169"/>
                  <a:pt x="508" y="169"/>
                  <a:pt x="508" y="170"/>
                </a:cubicBezTo>
                <a:cubicBezTo>
                  <a:pt x="507" y="170"/>
                  <a:pt x="507" y="172"/>
                  <a:pt x="505" y="171"/>
                </a:cubicBezTo>
                <a:cubicBezTo>
                  <a:pt x="505" y="175"/>
                  <a:pt x="498" y="178"/>
                  <a:pt x="497" y="182"/>
                </a:cubicBezTo>
                <a:cubicBezTo>
                  <a:pt x="496" y="181"/>
                  <a:pt x="494" y="183"/>
                  <a:pt x="495" y="183"/>
                </a:cubicBezTo>
                <a:cubicBezTo>
                  <a:pt x="496" y="182"/>
                  <a:pt x="497" y="183"/>
                  <a:pt x="497" y="183"/>
                </a:cubicBezTo>
                <a:close/>
                <a:moveTo>
                  <a:pt x="499" y="183"/>
                </a:moveTo>
                <a:cubicBezTo>
                  <a:pt x="500" y="184"/>
                  <a:pt x="498" y="185"/>
                  <a:pt x="499" y="185"/>
                </a:cubicBezTo>
                <a:cubicBezTo>
                  <a:pt x="499" y="183"/>
                  <a:pt x="501" y="186"/>
                  <a:pt x="501" y="184"/>
                </a:cubicBezTo>
                <a:cubicBezTo>
                  <a:pt x="501" y="183"/>
                  <a:pt x="502" y="181"/>
                  <a:pt x="499" y="183"/>
                </a:cubicBezTo>
                <a:close/>
                <a:moveTo>
                  <a:pt x="507" y="197"/>
                </a:moveTo>
                <a:cubicBezTo>
                  <a:pt x="506" y="196"/>
                  <a:pt x="506" y="197"/>
                  <a:pt x="504" y="197"/>
                </a:cubicBezTo>
                <a:cubicBezTo>
                  <a:pt x="504" y="199"/>
                  <a:pt x="505" y="198"/>
                  <a:pt x="506" y="197"/>
                </a:cubicBezTo>
                <a:cubicBezTo>
                  <a:pt x="506" y="198"/>
                  <a:pt x="508" y="198"/>
                  <a:pt x="507" y="197"/>
                </a:cubicBezTo>
                <a:close/>
                <a:moveTo>
                  <a:pt x="529" y="196"/>
                </a:moveTo>
                <a:cubicBezTo>
                  <a:pt x="529" y="195"/>
                  <a:pt x="529" y="194"/>
                  <a:pt x="528" y="194"/>
                </a:cubicBezTo>
                <a:cubicBezTo>
                  <a:pt x="528" y="195"/>
                  <a:pt x="527" y="196"/>
                  <a:pt x="527" y="195"/>
                </a:cubicBezTo>
                <a:cubicBezTo>
                  <a:pt x="528" y="195"/>
                  <a:pt x="528" y="193"/>
                  <a:pt x="527" y="193"/>
                </a:cubicBezTo>
                <a:cubicBezTo>
                  <a:pt x="527" y="194"/>
                  <a:pt x="525" y="193"/>
                  <a:pt x="525" y="194"/>
                </a:cubicBezTo>
                <a:cubicBezTo>
                  <a:pt x="526" y="195"/>
                  <a:pt x="527" y="193"/>
                  <a:pt x="527" y="194"/>
                </a:cubicBezTo>
                <a:cubicBezTo>
                  <a:pt x="527" y="195"/>
                  <a:pt x="526" y="195"/>
                  <a:pt x="526" y="196"/>
                </a:cubicBezTo>
                <a:cubicBezTo>
                  <a:pt x="527" y="196"/>
                  <a:pt x="528" y="196"/>
                  <a:pt x="529" y="196"/>
                </a:cubicBezTo>
                <a:close/>
                <a:moveTo>
                  <a:pt x="532" y="197"/>
                </a:moveTo>
                <a:cubicBezTo>
                  <a:pt x="534" y="196"/>
                  <a:pt x="536" y="195"/>
                  <a:pt x="535" y="193"/>
                </a:cubicBezTo>
                <a:cubicBezTo>
                  <a:pt x="536" y="193"/>
                  <a:pt x="537" y="193"/>
                  <a:pt x="537" y="191"/>
                </a:cubicBezTo>
                <a:cubicBezTo>
                  <a:pt x="534" y="192"/>
                  <a:pt x="531" y="194"/>
                  <a:pt x="530" y="197"/>
                </a:cubicBezTo>
                <a:cubicBezTo>
                  <a:pt x="531" y="197"/>
                  <a:pt x="532" y="199"/>
                  <a:pt x="533" y="199"/>
                </a:cubicBezTo>
                <a:cubicBezTo>
                  <a:pt x="534" y="198"/>
                  <a:pt x="532" y="198"/>
                  <a:pt x="532" y="197"/>
                </a:cubicBezTo>
                <a:close/>
                <a:moveTo>
                  <a:pt x="539" y="201"/>
                </a:moveTo>
                <a:cubicBezTo>
                  <a:pt x="537" y="198"/>
                  <a:pt x="541" y="198"/>
                  <a:pt x="540" y="195"/>
                </a:cubicBezTo>
                <a:cubicBezTo>
                  <a:pt x="539" y="198"/>
                  <a:pt x="535" y="198"/>
                  <a:pt x="534" y="200"/>
                </a:cubicBezTo>
                <a:cubicBezTo>
                  <a:pt x="536" y="200"/>
                  <a:pt x="537" y="200"/>
                  <a:pt x="539" y="201"/>
                </a:cubicBezTo>
                <a:close/>
                <a:moveTo>
                  <a:pt x="549" y="207"/>
                </a:moveTo>
                <a:cubicBezTo>
                  <a:pt x="548" y="204"/>
                  <a:pt x="550" y="205"/>
                  <a:pt x="549" y="203"/>
                </a:cubicBezTo>
                <a:cubicBezTo>
                  <a:pt x="547" y="205"/>
                  <a:pt x="548" y="202"/>
                  <a:pt x="548" y="202"/>
                </a:cubicBezTo>
                <a:cubicBezTo>
                  <a:pt x="547" y="203"/>
                  <a:pt x="545" y="204"/>
                  <a:pt x="546" y="204"/>
                </a:cubicBezTo>
                <a:cubicBezTo>
                  <a:pt x="548" y="203"/>
                  <a:pt x="546" y="207"/>
                  <a:pt x="549" y="207"/>
                </a:cubicBezTo>
                <a:close/>
                <a:moveTo>
                  <a:pt x="549" y="211"/>
                </a:moveTo>
                <a:cubicBezTo>
                  <a:pt x="550" y="212"/>
                  <a:pt x="554" y="215"/>
                  <a:pt x="555" y="213"/>
                </a:cubicBezTo>
                <a:cubicBezTo>
                  <a:pt x="554" y="212"/>
                  <a:pt x="554" y="211"/>
                  <a:pt x="552" y="212"/>
                </a:cubicBezTo>
                <a:cubicBezTo>
                  <a:pt x="552" y="211"/>
                  <a:pt x="552" y="211"/>
                  <a:pt x="552" y="211"/>
                </a:cubicBezTo>
                <a:lnTo>
                  <a:pt x="549" y="211"/>
                </a:lnTo>
                <a:close/>
                <a:moveTo>
                  <a:pt x="547" y="180"/>
                </a:moveTo>
                <a:cubicBezTo>
                  <a:pt x="547" y="182"/>
                  <a:pt x="549" y="183"/>
                  <a:pt x="550" y="184"/>
                </a:cubicBezTo>
                <a:cubicBezTo>
                  <a:pt x="550" y="183"/>
                  <a:pt x="549" y="183"/>
                  <a:pt x="550" y="182"/>
                </a:cubicBezTo>
                <a:cubicBezTo>
                  <a:pt x="548" y="182"/>
                  <a:pt x="548" y="180"/>
                  <a:pt x="547" y="180"/>
                </a:cubicBezTo>
                <a:close/>
                <a:moveTo>
                  <a:pt x="545" y="195"/>
                </a:moveTo>
                <a:cubicBezTo>
                  <a:pt x="546" y="195"/>
                  <a:pt x="545" y="198"/>
                  <a:pt x="547" y="197"/>
                </a:cubicBezTo>
                <a:cubicBezTo>
                  <a:pt x="547" y="196"/>
                  <a:pt x="546" y="194"/>
                  <a:pt x="545" y="195"/>
                </a:cubicBezTo>
                <a:close/>
                <a:moveTo>
                  <a:pt x="544" y="194"/>
                </a:moveTo>
                <a:cubicBezTo>
                  <a:pt x="543" y="197"/>
                  <a:pt x="541" y="199"/>
                  <a:pt x="540" y="202"/>
                </a:cubicBezTo>
                <a:cubicBezTo>
                  <a:pt x="544" y="203"/>
                  <a:pt x="548" y="197"/>
                  <a:pt x="544" y="194"/>
                </a:cubicBezTo>
                <a:close/>
                <a:moveTo>
                  <a:pt x="545" y="175"/>
                </a:moveTo>
                <a:cubicBezTo>
                  <a:pt x="545" y="174"/>
                  <a:pt x="546" y="174"/>
                  <a:pt x="546" y="173"/>
                </a:cubicBezTo>
                <a:cubicBezTo>
                  <a:pt x="545" y="173"/>
                  <a:pt x="545" y="174"/>
                  <a:pt x="544" y="174"/>
                </a:cubicBezTo>
                <a:cubicBezTo>
                  <a:pt x="544" y="173"/>
                  <a:pt x="546" y="172"/>
                  <a:pt x="545" y="171"/>
                </a:cubicBezTo>
                <a:cubicBezTo>
                  <a:pt x="542" y="171"/>
                  <a:pt x="543" y="175"/>
                  <a:pt x="545" y="175"/>
                </a:cubicBezTo>
                <a:close/>
                <a:moveTo>
                  <a:pt x="542" y="169"/>
                </a:moveTo>
                <a:cubicBezTo>
                  <a:pt x="542" y="166"/>
                  <a:pt x="540" y="165"/>
                  <a:pt x="541" y="163"/>
                </a:cubicBezTo>
                <a:cubicBezTo>
                  <a:pt x="540" y="164"/>
                  <a:pt x="541" y="162"/>
                  <a:pt x="540" y="162"/>
                </a:cubicBezTo>
                <a:cubicBezTo>
                  <a:pt x="539" y="164"/>
                  <a:pt x="541" y="167"/>
                  <a:pt x="542" y="169"/>
                </a:cubicBezTo>
                <a:close/>
                <a:moveTo>
                  <a:pt x="527" y="187"/>
                </a:moveTo>
                <a:cubicBezTo>
                  <a:pt x="526" y="187"/>
                  <a:pt x="527" y="187"/>
                  <a:pt x="526" y="188"/>
                </a:cubicBezTo>
                <a:cubicBezTo>
                  <a:pt x="525" y="190"/>
                  <a:pt x="522" y="190"/>
                  <a:pt x="522" y="191"/>
                </a:cubicBezTo>
                <a:cubicBezTo>
                  <a:pt x="522" y="191"/>
                  <a:pt x="521" y="193"/>
                  <a:pt x="521" y="193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20" y="193"/>
                  <a:pt x="520" y="193"/>
                  <a:pt x="520" y="194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20" y="194"/>
                  <a:pt x="520" y="193"/>
                  <a:pt x="521" y="193"/>
                </a:cubicBezTo>
                <a:cubicBezTo>
                  <a:pt x="523" y="193"/>
                  <a:pt x="526" y="193"/>
                  <a:pt x="524" y="191"/>
                </a:cubicBezTo>
                <a:cubicBezTo>
                  <a:pt x="525" y="190"/>
                  <a:pt x="525" y="192"/>
                  <a:pt x="526" y="192"/>
                </a:cubicBezTo>
                <a:cubicBezTo>
                  <a:pt x="526" y="189"/>
                  <a:pt x="527" y="189"/>
                  <a:pt x="530" y="187"/>
                </a:cubicBezTo>
                <a:cubicBezTo>
                  <a:pt x="530" y="188"/>
                  <a:pt x="529" y="188"/>
                  <a:pt x="528" y="189"/>
                </a:cubicBezTo>
                <a:cubicBezTo>
                  <a:pt x="531" y="190"/>
                  <a:pt x="530" y="186"/>
                  <a:pt x="532" y="188"/>
                </a:cubicBezTo>
                <a:cubicBezTo>
                  <a:pt x="532" y="187"/>
                  <a:pt x="532" y="187"/>
                  <a:pt x="532" y="187"/>
                </a:cubicBezTo>
                <a:cubicBezTo>
                  <a:pt x="532" y="187"/>
                  <a:pt x="532" y="187"/>
                  <a:pt x="532" y="187"/>
                </a:cubicBezTo>
                <a:cubicBezTo>
                  <a:pt x="531" y="186"/>
                  <a:pt x="530" y="187"/>
                  <a:pt x="530" y="186"/>
                </a:cubicBezTo>
                <a:cubicBezTo>
                  <a:pt x="532" y="186"/>
                  <a:pt x="533" y="184"/>
                  <a:pt x="535" y="183"/>
                </a:cubicBezTo>
                <a:cubicBezTo>
                  <a:pt x="535" y="183"/>
                  <a:pt x="536" y="184"/>
                  <a:pt x="536" y="184"/>
                </a:cubicBezTo>
                <a:cubicBezTo>
                  <a:pt x="535" y="188"/>
                  <a:pt x="530" y="193"/>
                  <a:pt x="529" y="192"/>
                </a:cubicBezTo>
                <a:cubicBezTo>
                  <a:pt x="528" y="193"/>
                  <a:pt x="529" y="194"/>
                  <a:pt x="530" y="195"/>
                </a:cubicBezTo>
                <a:cubicBezTo>
                  <a:pt x="530" y="192"/>
                  <a:pt x="532" y="191"/>
                  <a:pt x="534" y="191"/>
                </a:cubicBezTo>
                <a:cubicBezTo>
                  <a:pt x="532" y="188"/>
                  <a:pt x="541" y="187"/>
                  <a:pt x="542" y="190"/>
                </a:cubicBezTo>
                <a:cubicBezTo>
                  <a:pt x="541" y="186"/>
                  <a:pt x="538" y="185"/>
                  <a:pt x="540" y="182"/>
                </a:cubicBezTo>
                <a:cubicBezTo>
                  <a:pt x="538" y="181"/>
                  <a:pt x="536" y="179"/>
                  <a:pt x="537" y="178"/>
                </a:cubicBezTo>
                <a:cubicBezTo>
                  <a:pt x="533" y="178"/>
                  <a:pt x="532" y="184"/>
                  <a:pt x="527" y="187"/>
                </a:cubicBezTo>
                <a:close/>
                <a:moveTo>
                  <a:pt x="531" y="167"/>
                </a:moveTo>
                <a:cubicBezTo>
                  <a:pt x="529" y="167"/>
                  <a:pt x="529" y="170"/>
                  <a:pt x="527" y="169"/>
                </a:cubicBezTo>
                <a:cubicBezTo>
                  <a:pt x="527" y="169"/>
                  <a:pt x="526" y="173"/>
                  <a:pt x="524" y="171"/>
                </a:cubicBezTo>
                <a:cubicBezTo>
                  <a:pt x="524" y="173"/>
                  <a:pt x="522" y="176"/>
                  <a:pt x="520" y="174"/>
                </a:cubicBezTo>
                <a:cubicBezTo>
                  <a:pt x="521" y="177"/>
                  <a:pt x="518" y="177"/>
                  <a:pt x="517" y="178"/>
                </a:cubicBezTo>
                <a:cubicBezTo>
                  <a:pt x="514" y="180"/>
                  <a:pt x="512" y="185"/>
                  <a:pt x="508" y="187"/>
                </a:cubicBezTo>
                <a:cubicBezTo>
                  <a:pt x="508" y="189"/>
                  <a:pt x="510" y="187"/>
                  <a:pt x="511" y="188"/>
                </a:cubicBezTo>
                <a:cubicBezTo>
                  <a:pt x="512" y="187"/>
                  <a:pt x="510" y="187"/>
                  <a:pt x="512" y="186"/>
                </a:cubicBezTo>
                <a:cubicBezTo>
                  <a:pt x="513" y="187"/>
                  <a:pt x="514" y="185"/>
                  <a:pt x="515" y="184"/>
                </a:cubicBezTo>
                <a:cubicBezTo>
                  <a:pt x="516" y="185"/>
                  <a:pt x="516" y="185"/>
                  <a:pt x="515" y="184"/>
                </a:cubicBezTo>
                <a:cubicBezTo>
                  <a:pt x="516" y="184"/>
                  <a:pt x="516" y="185"/>
                  <a:pt x="517" y="185"/>
                </a:cubicBezTo>
                <a:cubicBezTo>
                  <a:pt x="518" y="184"/>
                  <a:pt x="519" y="183"/>
                  <a:pt x="519" y="182"/>
                </a:cubicBezTo>
                <a:cubicBezTo>
                  <a:pt x="520" y="183"/>
                  <a:pt x="520" y="182"/>
                  <a:pt x="520" y="182"/>
                </a:cubicBezTo>
                <a:cubicBezTo>
                  <a:pt x="520" y="183"/>
                  <a:pt x="520" y="183"/>
                  <a:pt x="520" y="183"/>
                </a:cubicBezTo>
                <a:cubicBezTo>
                  <a:pt x="521" y="184"/>
                  <a:pt x="521" y="182"/>
                  <a:pt x="522" y="182"/>
                </a:cubicBezTo>
                <a:cubicBezTo>
                  <a:pt x="520" y="185"/>
                  <a:pt x="516" y="187"/>
                  <a:pt x="514" y="190"/>
                </a:cubicBezTo>
                <a:cubicBezTo>
                  <a:pt x="516" y="190"/>
                  <a:pt x="516" y="190"/>
                  <a:pt x="516" y="190"/>
                </a:cubicBezTo>
                <a:cubicBezTo>
                  <a:pt x="517" y="188"/>
                  <a:pt x="519" y="187"/>
                  <a:pt x="520" y="189"/>
                </a:cubicBezTo>
                <a:cubicBezTo>
                  <a:pt x="518" y="189"/>
                  <a:pt x="521" y="190"/>
                  <a:pt x="519" y="190"/>
                </a:cubicBezTo>
                <a:cubicBezTo>
                  <a:pt x="519" y="189"/>
                  <a:pt x="516" y="189"/>
                  <a:pt x="518" y="190"/>
                </a:cubicBezTo>
                <a:cubicBezTo>
                  <a:pt x="519" y="190"/>
                  <a:pt x="516" y="191"/>
                  <a:pt x="516" y="192"/>
                </a:cubicBezTo>
                <a:cubicBezTo>
                  <a:pt x="518" y="193"/>
                  <a:pt x="518" y="191"/>
                  <a:pt x="519" y="193"/>
                </a:cubicBezTo>
                <a:cubicBezTo>
                  <a:pt x="519" y="192"/>
                  <a:pt x="518" y="191"/>
                  <a:pt x="519" y="191"/>
                </a:cubicBezTo>
                <a:cubicBezTo>
                  <a:pt x="519" y="192"/>
                  <a:pt x="520" y="192"/>
                  <a:pt x="521" y="192"/>
                </a:cubicBezTo>
                <a:cubicBezTo>
                  <a:pt x="521" y="191"/>
                  <a:pt x="521" y="191"/>
                  <a:pt x="521" y="190"/>
                </a:cubicBezTo>
                <a:cubicBezTo>
                  <a:pt x="521" y="190"/>
                  <a:pt x="522" y="190"/>
                  <a:pt x="521" y="189"/>
                </a:cubicBezTo>
                <a:cubicBezTo>
                  <a:pt x="522" y="189"/>
                  <a:pt x="522" y="190"/>
                  <a:pt x="523" y="190"/>
                </a:cubicBezTo>
                <a:cubicBezTo>
                  <a:pt x="523" y="187"/>
                  <a:pt x="526" y="187"/>
                  <a:pt x="527" y="185"/>
                </a:cubicBezTo>
                <a:cubicBezTo>
                  <a:pt x="527" y="186"/>
                  <a:pt x="527" y="186"/>
                  <a:pt x="527" y="186"/>
                </a:cubicBezTo>
                <a:cubicBezTo>
                  <a:pt x="528" y="184"/>
                  <a:pt x="530" y="184"/>
                  <a:pt x="529" y="183"/>
                </a:cubicBezTo>
                <a:cubicBezTo>
                  <a:pt x="532" y="182"/>
                  <a:pt x="530" y="181"/>
                  <a:pt x="533" y="179"/>
                </a:cubicBezTo>
                <a:cubicBezTo>
                  <a:pt x="529" y="179"/>
                  <a:pt x="529" y="183"/>
                  <a:pt x="524" y="185"/>
                </a:cubicBezTo>
                <a:cubicBezTo>
                  <a:pt x="525" y="185"/>
                  <a:pt x="522" y="188"/>
                  <a:pt x="521" y="186"/>
                </a:cubicBezTo>
                <a:cubicBezTo>
                  <a:pt x="525" y="183"/>
                  <a:pt x="527" y="179"/>
                  <a:pt x="531" y="177"/>
                </a:cubicBezTo>
                <a:cubicBezTo>
                  <a:pt x="531" y="178"/>
                  <a:pt x="531" y="178"/>
                  <a:pt x="530" y="179"/>
                </a:cubicBezTo>
                <a:cubicBezTo>
                  <a:pt x="532" y="179"/>
                  <a:pt x="532" y="177"/>
                  <a:pt x="533" y="177"/>
                </a:cubicBezTo>
                <a:cubicBezTo>
                  <a:pt x="532" y="177"/>
                  <a:pt x="532" y="178"/>
                  <a:pt x="531" y="177"/>
                </a:cubicBezTo>
                <a:cubicBezTo>
                  <a:pt x="532" y="176"/>
                  <a:pt x="533" y="175"/>
                  <a:pt x="534" y="174"/>
                </a:cubicBezTo>
                <a:cubicBezTo>
                  <a:pt x="534" y="173"/>
                  <a:pt x="535" y="171"/>
                  <a:pt x="534" y="171"/>
                </a:cubicBezTo>
                <a:cubicBezTo>
                  <a:pt x="531" y="175"/>
                  <a:pt x="527" y="178"/>
                  <a:pt x="523" y="181"/>
                </a:cubicBezTo>
                <a:cubicBezTo>
                  <a:pt x="523" y="180"/>
                  <a:pt x="522" y="180"/>
                  <a:pt x="522" y="180"/>
                </a:cubicBezTo>
                <a:cubicBezTo>
                  <a:pt x="523" y="180"/>
                  <a:pt x="522" y="178"/>
                  <a:pt x="521" y="177"/>
                </a:cubicBezTo>
                <a:cubicBezTo>
                  <a:pt x="522" y="179"/>
                  <a:pt x="520" y="181"/>
                  <a:pt x="517" y="182"/>
                </a:cubicBezTo>
                <a:cubicBezTo>
                  <a:pt x="519" y="180"/>
                  <a:pt x="520" y="177"/>
                  <a:pt x="523" y="176"/>
                </a:cubicBezTo>
                <a:cubicBezTo>
                  <a:pt x="523" y="176"/>
                  <a:pt x="522" y="175"/>
                  <a:pt x="523" y="175"/>
                </a:cubicBezTo>
                <a:cubicBezTo>
                  <a:pt x="523" y="175"/>
                  <a:pt x="524" y="177"/>
                  <a:pt x="524" y="176"/>
                </a:cubicBezTo>
                <a:cubicBezTo>
                  <a:pt x="524" y="174"/>
                  <a:pt x="529" y="170"/>
                  <a:pt x="530" y="171"/>
                </a:cubicBezTo>
                <a:cubicBezTo>
                  <a:pt x="530" y="171"/>
                  <a:pt x="530" y="170"/>
                  <a:pt x="531" y="170"/>
                </a:cubicBezTo>
                <a:cubicBezTo>
                  <a:pt x="531" y="171"/>
                  <a:pt x="532" y="170"/>
                  <a:pt x="532" y="170"/>
                </a:cubicBezTo>
                <a:cubicBezTo>
                  <a:pt x="532" y="170"/>
                  <a:pt x="531" y="170"/>
                  <a:pt x="531" y="169"/>
                </a:cubicBezTo>
                <a:cubicBezTo>
                  <a:pt x="532" y="169"/>
                  <a:pt x="533" y="169"/>
                  <a:pt x="533" y="168"/>
                </a:cubicBezTo>
                <a:cubicBezTo>
                  <a:pt x="533" y="167"/>
                  <a:pt x="530" y="163"/>
                  <a:pt x="531" y="167"/>
                </a:cubicBezTo>
                <a:close/>
                <a:moveTo>
                  <a:pt x="526" y="175"/>
                </a:moveTo>
                <a:cubicBezTo>
                  <a:pt x="526" y="177"/>
                  <a:pt x="523" y="177"/>
                  <a:pt x="523" y="179"/>
                </a:cubicBezTo>
                <a:cubicBezTo>
                  <a:pt x="525" y="179"/>
                  <a:pt x="528" y="176"/>
                  <a:pt x="526" y="175"/>
                </a:cubicBezTo>
                <a:close/>
                <a:moveTo>
                  <a:pt x="513" y="179"/>
                </a:moveTo>
                <a:cubicBezTo>
                  <a:pt x="513" y="177"/>
                  <a:pt x="515" y="177"/>
                  <a:pt x="515" y="177"/>
                </a:cubicBezTo>
                <a:cubicBezTo>
                  <a:pt x="514" y="176"/>
                  <a:pt x="513" y="178"/>
                  <a:pt x="512" y="179"/>
                </a:cubicBezTo>
                <a:cubicBezTo>
                  <a:pt x="514" y="179"/>
                  <a:pt x="515" y="180"/>
                  <a:pt x="515" y="178"/>
                </a:cubicBezTo>
                <a:cubicBezTo>
                  <a:pt x="514" y="177"/>
                  <a:pt x="514" y="179"/>
                  <a:pt x="513" y="179"/>
                </a:cubicBezTo>
                <a:close/>
                <a:moveTo>
                  <a:pt x="505" y="180"/>
                </a:moveTo>
                <a:cubicBezTo>
                  <a:pt x="506" y="182"/>
                  <a:pt x="502" y="184"/>
                  <a:pt x="501" y="186"/>
                </a:cubicBezTo>
                <a:cubicBezTo>
                  <a:pt x="504" y="187"/>
                  <a:pt x="506" y="182"/>
                  <a:pt x="508" y="182"/>
                </a:cubicBezTo>
                <a:cubicBezTo>
                  <a:pt x="507" y="184"/>
                  <a:pt x="507" y="185"/>
                  <a:pt x="506" y="187"/>
                </a:cubicBezTo>
                <a:cubicBezTo>
                  <a:pt x="508" y="185"/>
                  <a:pt x="513" y="182"/>
                  <a:pt x="512" y="180"/>
                </a:cubicBezTo>
                <a:cubicBezTo>
                  <a:pt x="511" y="180"/>
                  <a:pt x="511" y="182"/>
                  <a:pt x="509" y="182"/>
                </a:cubicBezTo>
                <a:cubicBezTo>
                  <a:pt x="509" y="182"/>
                  <a:pt x="508" y="181"/>
                  <a:pt x="508" y="181"/>
                </a:cubicBezTo>
                <a:cubicBezTo>
                  <a:pt x="512" y="179"/>
                  <a:pt x="514" y="173"/>
                  <a:pt x="519" y="173"/>
                </a:cubicBezTo>
                <a:cubicBezTo>
                  <a:pt x="517" y="170"/>
                  <a:pt x="523" y="171"/>
                  <a:pt x="523" y="171"/>
                </a:cubicBezTo>
                <a:cubicBezTo>
                  <a:pt x="522" y="171"/>
                  <a:pt x="522" y="170"/>
                  <a:pt x="522" y="169"/>
                </a:cubicBezTo>
                <a:cubicBezTo>
                  <a:pt x="524" y="167"/>
                  <a:pt x="528" y="166"/>
                  <a:pt x="530" y="163"/>
                </a:cubicBezTo>
                <a:cubicBezTo>
                  <a:pt x="530" y="161"/>
                  <a:pt x="528" y="162"/>
                  <a:pt x="529" y="160"/>
                </a:cubicBezTo>
                <a:cubicBezTo>
                  <a:pt x="519" y="166"/>
                  <a:pt x="514" y="172"/>
                  <a:pt x="505" y="180"/>
                </a:cubicBezTo>
                <a:close/>
                <a:moveTo>
                  <a:pt x="528" y="123"/>
                </a:moveTo>
                <a:cubicBezTo>
                  <a:pt x="528" y="124"/>
                  <a:pt x="524" y="124"/>
                  <a:pt x="526" y="126"/>
                </a:cubicBezTo>
                <a:cubicBezTo>
                  <a:pt x="527" y="125"/>
                  <a:pt x="529" y="124"/>
                  <a:pt x="528" y="123"/>
                </a:cubicBezTo>
                <a:close/>
                <a:moveTo>
                  <a:pt x="556" y="90"/>
                </a:moveTo>
                <a:cubicBezTo>
                  <a:pt x="544" y="98"/>
                  <a:pt x="533" y="108"/>
                  <a:pt x="523" y="116"/>
                </a:cubicBezTo>
                <a:cubicBezTo>
                  <a:pt x="523" y="116"/>
                  <a:pt x="523" y="116"/>
                  <a:pt x="522" y="116"/>
                </a:cubicBezTo>
                <a:cubicBezTo>
                  <a:pt x="523" y="116"/>
                  <a:pt x="523" y="117"/>
                  <a:pt x="523" y="118"/>
                </a:cubicBezTo>
                <a:cubicBezTo>
                  <a:pt x="526" y="116"/>
                  <a:pt x="529" y="112"/>
                  <a:pt x="532" y="112"/>
                </a:cubicBezTo>
                <a:cubicBezTo>
                  <a:pt x="533" y="109"/>
                  <a:pt x="536" y="107"/>
                  <a:pt x="538" y="107"/>
                </a:cubicBezTo>
                <a:cubicBezTo>
                  <a:pt x="542" y="101"/>
                  <a:pt x="552" y="96"/>
                  <a:pt x="556" y="90"/>
                </a:cubicBezTo>
                <a:close/>
                <a:moveTo>
                  <a:pt x="566" y="87"/>
                </a:moveTo>
                <a:cubicBezTo>
                  <a:pt x="564" y="88"/>
                  <a:pt x="562" y="89"/>
                  <a:pt x="560" y="88"/>
                </a:cubicBezTo>
                <a:cubicBezTo>
                  <a:pt x="559" y="91"/>
                  <a:pt x="557" y="92"/>
                  <a:pt x="555" y="93"/>
                </a:cubicBezTo>
                <a:cubicBezTo>
                  <a:pt x="555" y="94"/>
                  <a:pt x="556" y="94"/>
                  <a:pt x="556" y="95"/>
                </a:cubicBezTo>
                <a:cubicBezTo>
                  <a:pt x="552" y="98"/>
                  <a:pt x="549" y="99"/>
                  <a:pt x="547" y="103"/>
                </a:cubicBezTo>
                <a:cubicBezTo>
                  <a:pt x="549" y="103"/>
                  <a:pt x="549" y="103"/>
                  <a:pt x="549" y="103"/>
                </a:cubicBezTo>
                <a:cubicBezTo>
                  <a:pt x="551" y="99"/>
                  <a:pt x="556" y="97"/>
                  <a:pt x="558" y="96"/>
                </a:cubicBezTo>
                <a:cubicBezTo>
                  <a:pt x="556" y="94"/>
                  <a:pt x="559" y="96"/>
                  <a:pt x="559" y="95"/>
                </a:cubicBezTo>
                <a:cubicBezTo>
                  <a:pt x="559" y="95"/>
                  <a:pt x="559" y="94"/>
                  <a:pt x="558" y="94"/>
                </a:cubicBezTo>
                <a:cubicBezTo>
                  <a:pt x="561" y="94"/>
                  <a:pt x="559" y="92"/>
                  <a:pt x="561" y="93"/>
                </a:cubicBezTo>
                <a:cubicBezTo>
                  <a:pt x="561" y="91"/>
                  <a:pt x="562" y="91"/>
                  <a:pt x="563" y="91"/>
                </a:cubicBezTo>
                <a:cubicBezTo>
                  <a:pt x="563" y="89"/>
                  <a:pt x="566" y="90"/>
                  <a:pt x="566" y="87"/>
                </a:cubicBezTo>
                <a:close/>
                <a:moveTo>
                  <a:pt x="571" y="83"/>
                </a:moveTo>
                <a:cubicBezTo>
                  <a:pt x="569" y="83"/>
                  <a:pt x="569" y="82"/>
                  <a:pt x="567" y="82"/>
                </a:cubicBezTo>
                <a:cubicBezTo>
                  <a:pt x="566" y="84"/>
                  <a:pt x="566" y="86"/>
                  <a:pt x="564" y="85"/>
                </a:cubicBezTo>
                <a:cubicBezTo>
                  <a:pt x="564" y="86"/>
                  <a:pt x="565" y="86"/>
                  <a:pt x="565" y="87"/>
                </a:cubicBezTo>
                <a:cubicBezTo>
                  <a:pt x="567" y="87"/>
                  <a:pt x="567" y="87"/>
                  <a:pt x="567" y="87"/>
                </a:cubicBezTo>
                <a:cubicBezTo>
                  <a:pt x="567" y="85"/>
                  <a:pt x="569" y="85"/>
                  <a:pt x="569" y="84"/>
                </a:cubicBezTo>
                <a:cubicBezTo>
                  <a:pt x="568" y="84"/>
                  <a:pt x="567" y="86"/>
                  <a:pt x="566" y="84"/>
                </a:cubicBezTo>
                <a:cubicBezTo>
                  <a:pt x="568" y="84"/>
                  <a:pt x="567" y="83"/>
                  <a:pt x="568" y="83"/>
                </a:cubicBezTo>
                <a:cubicBezTo>
                  <a:pt x="569" y="83"/>
                  <a:pt x="571" y="84"/>
                  <a:pt x="571" y="83"/>
                </a:cubicBezTo>
                <a:close/>
                <a:moveTo>
                  <a:pt x="106" y="166"/>
                </a:moveTo>
                <a:cubicBezTo>
                  <a:pt x="108" y="168"/>
                  <a:pt x="104" y="168"/>
                  <a:pt x="104" y="170"/>
                </a:cubicBezTo>
                <a:cubicBezTo>
                  <a:pt x="104" y="170"/>
                  <a:pt x="102" y="170"/>
                  <a:pt x="102" y="171"/>
                </a:cubicBezTo>
                <a:cubicBezTo>
                  <a:pt x="100" y="171"/>
                  <a:pt x="102" y="169"/>
                  <a:pt x="103" y="168"/>
                </a:cubicBezTo>
                <a:cubicBezTo>
                  <a:pt x="103" y="168"/>
                  <a:pt x="102" y="168"/>
                  <a:pt x="102" y="167"/>
                </a:cubicBezTo>
                <a:cubicBezTo>
                  <a:pt x="104" y="168"/>
                  <a:pt x="105" y="165"/>
                  <a:pt x="106" y="164"/>
                </a:cubicBezTo>
                <a:cubicBezTo>
                  <a:pt x="105" y="163"/>
                  <a:pt x="105" y="163"/>
                  <a:pt x="107" y="163"/>
                </a:cubicBezTo>
                <a:cubicBezTo>
                  <a:pt x="106" y="162"/>
                  <a:pt x="106" y="163"/>
                  <a:pt x="105" y="163"/>
                </a:cubicBezTo>
                <a:cubicBezTo>
                  <a:pt x="106" y="162"/>
                  <a:pt x="106" y="161"/>
                  <a:pt x="107" y="161"/>
                </a:cubicBezTo>
                <a:cubicBezTo>
                  <a:pt x="107" y="162"/>
                  <a:pt x="108" y="162"/>
                  <a:pt x="108" y="163"/>
                </a:cubicBezTo>
                <a:cubicBezTo>
                  <a:pt x="108" y="160"/>
                  <a:pt x="108" y="161"/>
                  <a:pt x="110" y="161"/>
                </a:cubicBezTo>
                <a:cubicBezTo>
                  <a:pt x="110" y="159"/>
                  <a:pt x="108" y="160"/>
                  <a:pt x="108" y="158"/>
                </a:cubicBezTo>
                <a:cubicBezTo>
                  <a:pt x="111" y="158"/>
                  <a:pt x="109" y="156"/>
                  <a:pt x="112" y="156"/>
                </a:cubicBezTo>
                <a:cubicBezTo>
                  <a:pt x="112" y="154"/>
                  <a:pt x="113" y="153"/>
                  <a:pt x="115" y="152"/>
                </a:cubicBezTo>
                <a:cubicBezTo>
                  <a:pt x="114" y="150"/>
                  <a:pt x="116" y="152"/>
                  <a:pt x="116" y="150"/>
                </a:cubicBezTo>
                <a:cubicBezTo>
                  <a:pt x="117" y="150"/>
                  <a:pt x="117" y="150"/>
                  <a:pt x="118" y="151"/>
                </a:cubicBezTo>
                <a:cubicBezTo>
                  <a:pt x="119" y="150"/>
                  <a:pt x="117" y="149"/>
                  <a:pt x="116" y="150"/>
                </a:cubicBezTo>
                <a:cubicBezTo>
                  <a:pt x="116" y="149"/>
                  <a:pt x="120" y="146"/>
                  <a:pt x="119" y="149"/>
                </a:cubicBezTo>
                <a:cubicBezTo>
                  <a:pt x="119" y="148"/>
                  <a:pt x="119" y="148"/>
                  <a:pt x="120" y="148"/>
                </a:cubicBezTo>
                <a:cubicBezTo>
                  <a:pt x="120" y="147"/>
                  <a:pt x="119" y="147"/>
                  <a:pt x="119" y="146"/>
                </a:cubicBezTo>
                <a:cubicBezTo>
                  <a:pt x="122" y="145"/>
                  <a:pt x="122" y="141"/>
                  <a:pt x="125" y="140"/>
                </a:cubicBezTo>
                <a:cubicBezTo>
                  <a:pt x="125" y="141"/>
                  <a:pt x="125" y="142"/>
                  <a:pt x="124" y="142"/>
                </a:cubicBezTo>
                <a:cubicBezTo>
                  <a:pt x="124" y="143"/>
                  <a:pt x="125" y="142"/>
                  <a:pt x="125" y="144"/>
                </a:cubicBezTo>
                <a:cubicBezTo>
                  <a:pt x="126" y="143"/>
                  <a:pt x="125" y="140"/>
                  <a:pt x="127" y="140"/>
                </a:cubicBezTo>
                <a:cubicBezTo>
                  <a:pt x="127" y="139"/>
                  <a:pt x="126" y="140"/>
                  <a:pt x="125" y="140"/>
                </a:cubicBezTo>
                <a:cubicBezTo>
                  <a:pt x="126" y="139"/>
                  <a:pt x="128" y="139"/>
                  <a:pt x="126" y="137"/>
                </a:cubicBezTo>
                <a:cubicBezTo>
                  <a:pt x="127" y="137"/>
                  <a:pt x="127" y="136"/>
                  <a:pt x="127" y="136"/>
                </a:cubicBezTo>
                <a:cubicBezTo>
                  <a:pt x="129" y="138"/>
                  <a:pt x="130" y="136"/>
                  <a:pt x="132" y="138"/>
                </a:cubicBezTo>
                <a:cubicBezTo>
                  <a:pt x="132" y="136"/>
                  <a:pt x="129" y="136"/>
                  <a:pt x="130" y="134"/>
                </a:cubicBezTo>
                <a:cubicBezTo>
                  <a:pt x="131" y="135"/>
                  <a:pt x="131" y="135"/>
                  <a:pt x="131" y="136"/>
                </a:cubicBezTo>
                <a:cubicBezTo>
                  <a:pt x="132" y="133"/>
                  <a:pt x="132" y="135"/>
                  <a:pt x="134" y="132"/>
                </a:cubicBezTo>
                <a:cubicBezTo>
                  <a:pt x="132" y="132"/>
                  <a:pt x="133" y="133"/>
                  <a:pt x="130" y="133"/>
                </a:cubicBezTo>
                <a:cubicBezTo>
                  <a:pt x="130" y="132"/>
                  <a:pt x="132" y="133"/>
                  <a:pt x="131" y="131"/>
                </a:cubicBezTo>
                <a:cubicBezTo>
                  <a:pt x="133" y="131"/>
                  <a:pt x="133" y="130"/>
                  <a:pt x="134" y="131"/>
                </a:cubicBezTo>
                <a:cubicBezTo>
                  <a:pt x="134" y="130"/>
                  <a:pt x="133" y="130"/>
                  <a:pt x="132" y="130"/>
                </a:cubicBezTo>
                <a:cubicBezTo>
                  <a:pt x="134" y="129"/>
                  <a:pt x="135" y="128"/>
                  <a:pt x="136" y="126"/>
                </a:cubicBezTo>
                <a:cubicBezTo>
                  <a:pt x="137" y="127"/>
                  <a:pt x="136" y="124"/>
                  <a:pt x="138" y="125"/>
                </a:cubicBezTo>
                <a:cubicBezTo>
                  <a:pt x="137" y="124"/>
                  <a:pt x="139" y="123"/>
                  <a:pt x="138" y="123"/>
                </a:cubicBezTo>
                <a:cubicBezTo>
                  <a:pt x="138" y="122"/>
                  <a:pt x="139" y="123"/>
                  <a:pt x="139" y="123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138" y="124"/>
                  <a:pt x="138" y="127"/>
                  <a:pt x="136" y="127"/>
                </a:cubicBezTo>
                <a:cubicBezTo>
                  <a:pt x="137" y="128"/>
                  <a:pt x="138" y="128"/>
                  <a:pt x="136" y="128"/>
                </a:cubicBezTo>
                <a:cubicBezTo>
                  <a:pt x="136" y="128"/>
                  <a:pt x="136" y="128"/>
                  <a:pt x="137" y="128"/>
                </a:cubicBezTo>
                <a:cubicBezTo>
                  <a:pt x="138" y="128"/>
                  <a:pt x="137" y="127"/>
                  <a:pt x="138" y="126"/>
                </a:cubicBezTo>
                <a:cubicBezTo>
                  <a:pt x="138" y="126"/>
                  <a:pt x="138" y="127"/>
                  <a:pt x="139" y="127"/>
                </a:cubicBezTo>
                <a:cubicBezTo>
                  <a:pt x="140" y="127"/>
                  <a:pt x="140" y="123"/>
                  <a:pt x="143" y="125"/>
                </a:cubicBezTo>
                <a:cubicBezTo>
                  <a:pt x="142" y="124"/>
                  <a:pt x="142" y="123"/>
                  <a:pt x="142" y="122"/>
                </a:cubicBezTo>
                <a:cubicBezTo>
                  <a:pt x="141" y="122"/>
                  <a:pt x="140" y="123"/>
                  <a:pt x="139" y="122"/>
                </a:cubicBezTo>
                <a:cubicBezTo>
                  <a:pt x="140" y="121"/>
                  <a:pt x="141" y="119"/>
                  <a:pt x="143" y="118"/>
                </a:cubicBezTo>
                <a:cubicBezTo>
                  <a:pt x="141" y="117"/>
                  <a:pt x="145" y="115"/>
                  <a:pt x="146" y="115"/>
                </a:cubicBezTo>
                <a:cubicBezTo>
                  <a:pt x="146" y="114"/>
                  <a:pt x="146" y="114"/>
                  <a:pt x="145" y="114"/>
                </a:cubicBezTo>
                <a:cubicBezTo>
                  <a:pt x="146" y="113"/>
                  <a:pt x="147" y="115"/>
                  <a:pt x="146" y="112"/>
                </a:cubicBezTo>
                <a:cubicBezTo>
                  <a:pt x="148" y="113"/>
                  <a:pt x="147" y="114"/>
                  <a:pt x="147" y="116"/>
                </a:cubicBezTo>
                <a:cubicBezTo>
                  <a:pt x="147" y="115"/>
                  <a:pt x="146" y="115"/>
                  <a:pt x="146" y="115"/>
                </a:cubicBezTo>
                <a:cubicBezTo>
                  <a:pt x="147" y="116"/>
                  <a:pt x="146" y="116"/>
                  <a:pt x="146" y="118"/>
                </a:cubicBezTo>
                <a:cubicBezTo>
                  <a:pt x="147" y="117"/>
                  <a:pt x="149" y="116"/>
                  <a:pt x="149" y="115"/>
                </a:cubicBezTo>
                <a:cubicBezTo>
                  <a:pt x="149" y="114"/>
                  <a:pt x="149" y="114"/>
                  <a:pt x="149" y="114"/>
                </a:cubicBezTo>
                <a:cubicBezTo>
                  <a:pt x="147" y="116"/>
                  <a:pt x="148" y="114"/>
                  <a:pt x="149" y="112"/>
                </a:cubicBezTo>
                <a:cubicBezTo>
                  <a:pt x="150" y="113"/>
                  <a:pt x="148" y="114"/>
                  <a:pt x="149" y="114"/>
                </a:cubicBezTo>
                <a:cubicBezTo>
                  <a:pt x="150" y="114"/>
                  <a:pt x="150" y="113"/>
                  <a:pt x="152" y="113"/>
                </a:cubicBezTo>
                <a:cubicBezTo>
                  <a:pt x="151" y="112"/>
                  <a:pt x="149" y="112"/>
                  <a:pt x="148" y="112"/>
                </a:cubicBezTo>
                <a:cubicBezTo>
                  <a:pt x="147" y="111"/>
                  <a:pt x="148" y="111"/>
                  <a:pt x="149" y="110"/>
                </a:cubicBezTo>
                <a:cubicBezTo>
                  <a:pt x="150" y="112"/>
                  <a:pt x="152" y="112"/>
                  <a:pt x="154" y="110"/>
                </a:cubicBezTo>
                <a:cubicBezTo>
                  <a:pt x="153" y="109"/>
                  <a:pt x="153" y="109"/>
                  <a:pt x="153" y="110"/>
                </a:cubicBezTo>
                <a:cubicBezTo>
                  <a:pt x="152" y="110"/>
                  <a:pt x="153" y="109"/>
                  <a:pt x="153" y="108"/>
                </a:cubicBezTo>
                <a:cubicBezTo>
                  <a:pt x="151" y="108"/>
                  <a:pt x="151" y="110"/>
                  <a:pt x="151" y="110"/>
                </a:cubicBezTo>
                <a:cubicBezTo>
                  <a:pt x="150" y="111"/>
                  <a:pt x="150" y="110"/>
                  <a:pt x="150" y="110"/>
                </a:cubicBezTo>
                <a:cubicBezTo>
                  <a:pt x="150" y="110"/>
                  <a:pt x="150" y="109"/>
                  <a:pt x="150" y="109"/>
                </a:cubicBezTo>
                <a:cubicBezTo>
                  <a:pt x="152" y="109"/>
                  <a:pt x="151" y="105"/>
                  <a:pt x="154" y="105"/>
                </a:cubicBezTo>
                <a:cubicBezTo>
                  <a:pt x="155" y="106"/>
                  <a:pt x="154" y="104"/>
                  <a:pt x="153" y="106"/>
                </a:cubicBezTo>
                <a:cubicBezTo>
                  <a:pt x="153" y="106"/>
                  <a:pt x="153" y="106"/>
                  <a:pt x="154" y="107"/>
                </a:cubicBezTo>
                <a:cubicBezTo>
                  <a:pt x="155" y="107"/>
                  <a:pt x="155" y="106"/>
                  <a:pt x="155" y="105"/>
                </a:cubicBezTo>
                <a:cubicBezTo>
                  <a:pt x="157" y="107"/>
                  <a:pt x="156" y="105"/>
                  <a:pt x="158" y="105"/>
                </a:cubicBezTo>
                <a:cubicBezTo>
                  <a:pt x="157" y="104"/>
                  <a:pt x="155" y="105"/>
                  <a:pt x="154" y="104"/>
                </a:cubicBezTo>
                <a:cubicBezTo>
                  <a:pt x="154" y="103"/>
                  <a:pt x="156" y="102"/>
                  <a:pt x="157" y="102"/>
                </a:cubicBezTo>
                <a:cubicBezTo>
                  <a:pt x="159" y="103"/>
                  <a:pt x="158" y="102"/>
                  <a:pt x="159" y="104"/>
                </a:cubicBezTo>
                <a:cubicBezTo>
                  <a:pt x="156" y="107"/>
                  <a:pt x="160" y="109"/>
                  <a:pt x="156" y="110"/>
                </a:cubicBezTo>
                <a:cubicBezTo>
                  <a:pt x="158" y="109"/>
                  <a:pt x="154" y="107"/>
                  <a:pt x="155" y="109"/>
                </a:cubicBezTo>
                <a:cubicBezTo>
                  <a:pt x="155" y="110"/>
                  <a:pt x="156" y="109"/>
                  <a:pt x="156" y="111"/>
                </a:cubicBezTo>
                <a:cubicBezTo>
                  <a:pt x="155" y="111"/>
                  <a:pt x="155" y="110"/>
                  <a:pt x="154" y="110"/>
                </a:cubicBezTo>
                <a:cubicBezTo>
                  <a:pt x="154" y="112"/>
                  <a:pt x="156" y="111"/>
                  <a:pt x="156" y="113"/>
                </a:cubicBezTo>
                <a:cubicBezTo>
                  <a:pt x="155" y="113"/>
                  <a:pt x="154" y="112"/>
                  <a:pt x="154" y="112"/>
                </a:cubicBezTo>
                <a:cubicBezTo>
                  <a:pt x="153" y="112"/>
                  <a:pt x="153" y="113"/>
                  <a:pt x="153" y="113"/>
                </a:cubicBezTo>
                <a:cubicBezTo>
                  <a:pt x="155" y="115"/>
                  <a:pt x="148" y="118"/>
                  <a:pt x="148" y="118"/>
                </a:cubicBezTo>
                <a:cubicBezTo>
                  <a:pt x="147" y="119"/>
                  <a:pt x="147" y="120"/>
                  <a:pt x="146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3" y="122"/>
                  <a:pt x="144" y="122"/>
                  <a:pt x="144" y="122"/>
                </a:cubicBezTo>
                <a:cubicBezTo>
                  <a:pt x="144" y="121"/>
                  <a:pt x="144" y="121"/>
                  <a:pt x="144" y="120"/>
                </a:cubicBezTo>
                <a:cubicBezTo>
                  <a:pt x="145" y="120"/>
                  <a:pt x="145" y="119"/>
                  <a:pt x="146" y="119"/>
                </a:cubicBezTo>
                <a:cubicBezTo>
                  <a:pt x="144" y="119"/>
                  <a:pt x="145" y="118"/>
                  <a:pt x="146" y="117"/>
                </a:cubicBezTo>
                <a:cubicBezTo>
                  <a:pt x="146" y="115"/>
                  <a:pt x="145" y="117"/>
                  <a:pt x="144" y="116"/>
                </a:cubicBezTo>
                <a:cubicBezTo>
                  <a:pt x="144" y="118"/>
                  <a:pt x="143" y="120"/>
                  <a:pt x="142" y="121"/>
                </a:cubicBezTo>
                <a:cubicBezTo>
                  <a:pt x="142" y="123"/>
                  <a:pt x="144" y="122"/>
                  <a:pt x="144" y="124"/>
                </a:cubicBezTo>
                <a:cubicBezTo>
                  <a:pt x="142" y="123"/>
                  <a:pt x="144" y="125"/>
                  <a:pt x="141" y="125"/>
                </a:cubicBezTo>
                <a:cubicBezTo>
                  <a:pt x="142" y="126"/>
                  <a:pt x="139" y="131"/>
                  <a:pt x="137" y="129"/>
                </a:cubicBezTo>
                <a:cubicBezTo>
                  <a:pt x="138" y="131"/>
                  <a:pt x="137" y="130"/>
                  <a:pt x="137" y="132"/>
                </a:cubicBezTo>
                <a:cubicBezTo>
                  <a:pt x="135" y="131"/>
                  <a:pt x="136" y="135"/>
                  <a:pt x="135" y="133"/>
                </a:cubicBezTo>
                <a:cubicBezTo>
                  <a:pt x="134" y="134"/>
                  <a:pt x="135" y="135"/>
                  <a:pt x="134" y="136"/>
                </a:cubicBezTo>
                <a:cubicBezTo>
                  <a:pt x="131" y="136"/>
                  <a:pt x="130" y="144"/>
                  <a:pt x="126" y="143"/>
                </a:cubicBezTo>
                <a:cubicBezTo>
                  <a:pt x="127" y="148"/>
                  <a:pt x="122" y="147"/>
                  <a:pt x="121" y="151"/>
                </a:cubicBezTo>
                <a:cubicBezTo>
                  <a:pt x="119" y="150"/>
                  <a:pt x="121" y="152"/>
                  <a:pt x="118" y="152"/>
                </a:cubicBezTo>
                <a:cubicBezTo>
                  <a:pt x="118" y="152"/>
                  <a:pt x="118" y="153"/>
                  <a:pt x="118" y="153"/>
                </a:cubicBezTo>
                <a:cubicBezTo>
                  <a:pt x="116" y="154"/>
                  <a:pt x="117" y="154"/>
                  <a:pt x="116" y="156"/>
                </a:cubicBezTo>
                <a:cubicBezTo>
                  <a:pt x="116" y="155"/>
                  <a:pt x="115" y="155"/>
                  <a:pt x="114" y="155"/>
                </a:cubicBezTo>
                <a:cubicBezTo>
                  <a:pt x="114" y="156"/>
                  <a:pt x="116" y="155"/>
                  <a:pt x="116" y="157"/>
                </a:cubicBezTo>
                <a:cubicBezTo>
                  <a:pt x="112" y="156"/>
                  <a:pt x="113" y="159"/>
                  <a:pt x="110" y="160"/>
                </a:cubicBezTo>
                <a:cubicBezTo>
                  <a:pt x="111" y="162"/>
                  <a:pt x="112" y="159"/>
                  <a:pt x="112" y="161"/>
                </a:cubicBezTo>
                <a:cubicBezTo>
                  <a:pt x="111" y="161"/>
                  <a:pt x="110" y="161"/>
                  <a:pt x="110" y="161"/>
                </a:cubicBezTo>
                <a:cubicBezTo>
                  <a:pt x="111" y="163"/>
                  <a:pt x="108" y="166"/>
                  <a:pt x="106" y="166"/>
                </a:cubicBezTo>
                <a:close/>
                <a:moveTo>
                  <a:pt x="135" y="132"/>
                </a:moveTo>
                <a:cubicBezTo>
                  <a:pt x="137" y="131"/>
                  <a:pt x="135" y="127"/>
                  <a:pt x="136" y="129"/>
                </a:cubicBezTo>
                <a:cubicBezTo>
                  <a:pt x="135" y="129"/>
                  <a:pt x="135" y="129"/>
                  <a:pt x="134" y="129"/>
                </a:cubicBezTo>
                <a:cubicBezTo>
                  <a:pt x="134" y="130"/>
                  <a:pt x="134" y="132"/>
                  <a:pt x="135" y="132"/>
                </a:cubicBezTo>
                <a:close/>
                <a:moveTo>
                  <a:pt x="120" y="147"/>
                </a:moveTo>
                <a:cubicBezTo>
                  <a:pt x="122" y="148"/>
                  <a:pt x="124" y="146"/>
                  <a:pt x="124" y="145"/>
                </a:cubicBezTo>
                <a:cubicBezTo>
                  <a:pt x="123" y="147"/>
                  <a:pt x="121" y="146"/>
                  <a:pt x="122" y="145"/>
                </a:cubicBezTo>
                <a:cubicBezTo>
                  <a:pt x="121" y="146"/>
                  <a:pt x="120" y="146"/>
                  <a:pt x="120" y="147"/>
                </a:cubicBezTo>
                <a:close/>
                <a:moveTo>
                  <a:pt x="139" y="136"/>
                </a:moveTo>
                <a:cubicBezTo>
                  <a:pt x="137" y="135"/>
                  <a:pt x="135" y="137"/>
                  <a:pt x="137" y="138"/>
                </a:cubicBezTo>
                <a:cubicBezTo>
                  <a:pt x="134" y="137"/>
                  <a:pt x="133" y="143"/>
                  <a:pt x="131" y="143"/>
                </a:cubicBezTo>
                <a:cubicBezTo>
                  <a:pt x="130" y="144"/>
                  <a:pt x="131" y="145"/>
                  <a:pt x="129" y="145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30" y="146"/>
                  <a:pt x="131" y="146"/>
                  <a:pt x="131" y="146"/>
                </a:cubicBezTo>
                <a:cubicBezTo>
                  <a:pt x="132" y="144"/>
                  <a:pt x="134" y="144"/>
                  <a:pt x="132" y="143"/>
                </a:cubicBezTo>
                <a:cubicBezTo>
                  <a:pt x="133" y="144"/>
                  <a:pt x="133" y="143"/>
                  <a:pt x="135" y="143"/>
                </a:cubicBezTo>
                <a:cubicBezTo>
                  <a:pt x="134" y="141"/>
                  <a:pt x="137" y="141"/>
                  <a:pt x="138" y="138"/>
                </a:cubicBezTo>
                <a:cubicBezTo>
                  <a:pt x="139" y="137"/>
                  <a:pt x="142" y="135"/>
                  <a:pt x="143" y="133"/>
                </a:cubicBezTo>
                <a:cubicBezTo>
                  <a:pt x="142" y="133"/>
                  <a:pt x="142" y="133"/>
                  <a:pt x="141" y="132"/>
                </a:cubicBezTo>
                <a:cubicBezTo>
                  <a:pt x="140" y="134"/>
                  <a:pt x="137" y="135"/>
                  <a:pt x="139" y="136"/>
                </a:cubicBezTo>
                <a:close/>
                <a:moveTo>
                  <a:pt x="263" y="118"/>
                </a:moveTo>
                <a:cubicBezTo>
                  <a:pt x="264" y="118"/>
                  <a:pt x="264" y="118"/>
                  <a:pt x="264" y="118"/>
                </a:cubicBezTo>
                <a:cubicBezTo>
                  <a:pt x="265" y="116"/>
                  <a:pt x="263" y="117"/>
                  <a:pt x="262" y="118"/>
                </a:cubicBezTo>
                <a:cubicBezTo>
                  <a:pt x="262" y="117"/>
                  <a:pt x="262" y="117"/>
                  <a:pt x="262" y="117"/>
                </a:cubicBezTo>
                <a:cubicBezTo>
                  <a:pt x="267" y="116"/>
                  <a:pt x="269" y="111"/>
                  <a:pt x="270" y="109"/>
                </a:cubicBezTo>
                <a:cubicBezTo>
                  <a:pt x="271" y="109"/>
                  <a:pt x="271" y="109"/>
                  <a:pt x="271" y="108"/>
                </a:cubicBezTo>
                <a:cubicBezTo>
                  <a:pt x="269" y="109"/>
                  <a:pt x="269" y="109"/>
                  <a:pt x="267" y="108"/>
                </a:cubicBezTo>
                <a:cubicBezTo>
                  <a:pt x="267" y="110"/>
                  <a:pt x="269" y="109"/>
                  <a:pt x="268" y="110"/>
                </a:cubicBezTo>
                <a:cubicBezTo>
                  <a:pt x="266" y="109"/>
                  <a:pt x="268" y="112"/>
                  <a:pt x="266" y="110"/>
                </a:cubicBezTo>
                <a:cubicBezTo>
                  <a:pt x="265" y="111"/>
                  <a:pt x="266" y="111"/>
                  <a:pt x="266" y="112"/>
                </a:cubicBezTo>
                <a:cubicBezTo>
                  <a:pt x="265" y="112"/>
                  <a:pt x="262" y="114"/>
                  <a:pt x="264" y="115"/>
                </a:cubicBezTo>
                <a:cubicBezTo>
                  <a:pt x="260" y="116"/>
                  <a:pt x="260" y="119"/>
                  <a:pt x="258" y="121"/>
                </a:cubicBezTo>
                <a:cubicBezTo>
                  <a:pt x="259" y="121"/>
                  <a:pt x="259" y="121"/>
                  <a:pt x="260" y="121"/>
                </a:cubicBezTo>
                <a:cubicBezTo>
                  <a:pt x="261" y="120"/>
                  <a:pt x="262" y="119"/>
                  <a:pt x="263" y="118"/>
                </a:cubicBezTo>
                <a:close/>
                <a:moveTo>
                  <a:pt x="175" y="73"/>
                </a:moveTo>
                <a:cubicBezTo>
                  <a:pt x="176" y="76"/>
                  <a:pt x="174" y="74"/>
                  <a:pt x="175" y="75"/>
                </a:cubicBezTo>
                <a:cubicBezTo>
                  <a:pt x="169" y="78"/>
                  <a:pt x="164" y="86"/>
                  <a:pt x="162" y="88"/>
                </a:cubicBezTo>
                <a:cubicBezTo>
                  <a:pt x="161" y="88"/>
                  <a:pt x="161" y="90"/>
                  <a:pt x="159" y="92"/>
                </a:cubicBezTo>
                <a:cubicBezTo>
                  <a:pt x="157" y="95"/>
                  <a:pt x="152" y="97"/>
                  <a:pt x="151" y="100"/>
                </a:cubicBezTo>
                <a:cubicBezTo>
                  <a:pt x="148" y="101"/>
                  <a:pt x="144" y="107"/>
                  <a:pt x="144" y="108"/>
                </a:cubicBezTo>
                <a:cubicBezTo>
                  <a:pt x="142" y="108"/>
                  <a:pt x="142" y="111"/>
                  <a:pt x="140" y="110"/>
                </a:cubicBezTo>
                <a:cubicBezTo>
                  <a:pt x="140" y="111"/>
                  <a:pt x="141" y="111"/>
                  <a:pt x="141" y="112"/>
                </a:cubicBezTo>
                <a:cubicBezTo>
                  <a:pt x="138" y="112"/>
                  <a:pt x="138" y="114"/>
                  <a:pt x="138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7" y="118"/>
                  <a:pt x="135" y="115"/>
                  <a:pt x="135" y="118"/>
                </a:cubicBezTo>
                <a:cubicBezTo>
                  <a:pt x="132" y="119"/>
                  <a:pt x="129" y="124"/>
                  <a:pt x="128" y="126"/>
                </a:cubicBezTo>
                <a:cubicBezTo>
                  <a:pt x="127" y="126"/>
                  <a:pt x="127" y="126"/>
                  <a:pt x="127" y="126"/>
                </a:cubicBezTo>
                <a:cubicBezTo>
                  <a:pt x="127" y="127"/>
                  <a:pt x="127" y="127"/>
                  <a:pt x="128" y="128"/>
                </a:cubicBezTo>
                <a:cubicBezTo>
                  <a:pt x="127" y="128"/>
                  <a:pt x="127" y="127"/>
                  <a:pt x="126" y="127"/>
                </a:cubicBezTo>
                <a:cubicBezTo>
                  <a:pt x="126" y="128"/>
                  <a:pt x="126" y="128"/>
                  <a:pt x="127" y="129"/>
                </a:cubicBezTo>
                <a:cubicBezTo>
                  <a:pt x="125" y="129"/>
                  <a:pt x="125" y="129"/>
                  <a:pt x="126" y="130"/>
                </a:cubicBezTo>
                <a:cubicBezTo>
                  <a:pt x="123" y="129"/>
                  <a:pt x="124" y="133"/>
                  <a:pt x="122" y="132"/>
                </a:cubicBezTo>
                <a:cubicBezTo>
                  <a:pt x="123" y="133"/>
                  <a:pt x="121" y="133"/>
                  <a:pt x="121" y="135"/>
                </a:cubicBezTo>
                <a:cubicBezTo>
                  <a:pt x="120" y="135"/>
                  <a:pt x="120" y="136"/>
                  <a:pt x="119" y="136"/>
                </a:cubicBezTo>
                <a:cubicBezTo>
                  <a:pt x="119" y="135"/>
                  <a:pt x="118" y="134"/>
                  <a:pt x="117" y="134"/>
                </a:cubicBezTo>
                <a:cubicBezTo>
                  <a:pt x="118" y="136"/>
                  <a:pt x="118" y="136"/>
                  <a:pt x="120" y="138"/>
                </a:cubicBezTo>
                <a:cubicBezTo>
                  <a:pt x="118" y="138"/>
                  <a:pt x="119" y="137"/>
                  <a:pt x="118" y="137"/>
                </a:cubicBezTo>
                <a:cubicBezTo>
                  <a:pt x="118" y="139"/>
                  <a:pt x="118" y="138"/>
                  <a:pt x="116" y="138"/>
                </a:cubicBezTo>
                <a:cubicBezTo>
                  <a:pt x="116" y="140"/>
                  <a:pt x="117" y="139"/>
                  <a:pt x="118" y="140"/>
                </a:cubicBezTo>
                <a:cubicBezTo>
                  <a:pt x="113" y="138"/>
                  <a:pt x="114" y="145"/>
                  <a:pt x="109" y="145"/>
                </a:cubicBezTo>
                <a:cubicBezTo>
                  <a:pt x="110" y="145"/>
                  <a:pt x="111" y="145"/>
                  <a:pt x="111" y="146"/>
                </a:cubicBezTo>
                <a:cubicBezTo>
                  <a:pt x="110" y="146"/>
                  <a:pt x="109" y="146"/>
                  <a:pt x="108" y="147"/>
                </a:cubicBezTo>
                <a:cubicBezTo>
                  <a:pt x="109" y="147"/>
                  <a:pt x="110" y="147"/>
                  <a:pt x="110" y="148"/>
                </a:cubicBezTo>
                <a:cubicBezTo>
                  <a:pt x="108" y="147"/>
                  <a:pt x="108" y="149"/>
                  <a:pt x="106" y="149"/>
                </a:cubicBezTo>
                <a:cubicBezTo>
                  <a:pt x="107" y="151"/>
                  <a:pt x="105" y="151"/>
                  <a:pt x="104" y="152"/>
                </a:cubicBezTo>
                <a:cubicBezTo>
                  <a:pt x="105" y="153"/>
                  <a:pt x="101" y="154"/>
                  <a:pt x="102" y="156"/>
                </a:cubicBezTo>
                <a:cubicBezTo>
                  <a:pt x="102" y="156"/>
                  <a:pt x="102" y="155"/>
                  <a:pt x="101" y="155"/>
                </a:cubicBezTo>
                <a:cubicBezTo>
                  <a:pt x="101" y="157"/>
                  <a:pt x="97" y="157"/>
                  <a:pt x="100" y="159"/>
                </a:cubicBezTo>
                <a:cubicBezTo>
                  <a:pt x="98" y="158"/>
                  <a:pt x="98" y="159"/>
                  <a:pt x="99" y="159"/>
                </a:cubicBezTo>
                <a:cubicBezTo>
                  <a:pt x="96" y="159"/>
                  <a:pt x="96" y="163"/>
                  <a:pt x="94" y="164"/>
                </a:cubicBezTo>
                <a:cubicBezTo>
                  <a:pt x="94" y="164"/>
                  <a:pt x="94" y="163"/>
                  <a:pt x="94" y="163"/>
                </a:cubicBezTo>
                <a:cubicBezTo>
                  <a:pt x="93" y="165"/>
                  <a:pt x="89" y="166"/>
                  <a:pt x="91" y="168"/>
                </a:cubicBezTo>
                <a:cubicBezTo>
                  <a:pt x="92" y="165"/>
                  <a:pt x="94" y="169"/>
                  <a:pt x="93" y="168"/>
                </a:cubicBezTo>
                <a:cubicBezTo>
                  <a:pt x="94" y="168"/>
                  <a:pt x="93" y="167"/>
                  <a:pt x="93" y="166"/>
                </a:cubicBezTo>
                <a:cubicBezTo>
                  <a:pt x="94" y="166"/>
                  <a:pt x="94" y="167"/>
                  <a:pt x="95" y="167"/>
                </a:cubicBezTo>
                <a:cubicBezTo>
                  <a:pt x="95" y="166"/>
                  <a:pt x="95" y="166"/>
                  <a:pt x="95" y="165"/>
                </a:cubicBezTo>
                <a:cubicBezTo>
                  <a:pt x="96" y="166"/>
                  <a:pt x="97" y="164"/>
                  <a:pt x="96" y="164"/>
                </a:cubicBezTo>
                <a:cubicBezTo>
                  <a:pt x="96" y="164"/>
                  <a:pt x="96" y="163"/>
                  <a:pt x="97" y="163"/>
                </a:cubicBezTo>
                <a:cubicBezTo>
                  <a:pt x="98" y="165"/>
                  <a:pt x="96" y="162"/>
                  <a:pt x="98" y="163"/>
                </a:cubicBezTo>
                <a:cubicBezTo>
                  <a:pt x="104" y="153"/>
                  <a:pt x="116" y="145"/>
                  <a:pt x="121" y="136"/>
                </a:cubicBezTo>
                <a:cubicBezTo>
                  <a:pt x="121" y="136"/>
                  <a:pt x="122" y="136"/>
                  <a:pt x="123" y="135"/>
                </a:cubicBezTo>
                <a:cubicBezTo>
                  <a:pt x="124" y="134"/>
                  <a:pt x="121" y="133"/>
                  <a:pt x="123" y="133"/>
                </a:cubicBezTo>
                <a:cubicBezTo>
                  <a:pt x="125" y="133"/>
                  <a:pt x="125" y="131"/>
                  <a:pt x="127" y="131"/>
                </a:cubicBezTo>
                <a:cubicBezTo>
                  <a:pt x="125" y="130"/>
                  <a:pt x="128" y="128"/>
                  <a:pt x="127" y="130"/>
                </a:cubicBezTo>
                <a:cubicBezTo>
                  <a:pt x="129" y="128"/>
                  <a:pt x="134" y="124"/>
                  <a:pt x="133" y="121"/>
                </a:cubicBezTo>
                <a:cubicBezTo>
                  <a:pt x="136" y="123"/>
                  <a:pt x="136" y="117"/>
                  <a:pt x="138" y="118"/>
                </a:cubicBezTo>
                <a:cubicBezTo>
                  <a:pt x="138" y="117"/>
                  <a:pt x="138" y="116"/>
                  <a:pt x="137" y="116"/>
                </a:cubicBezTo>
                <a:cubicBezTo>
                  <a:pt x="137" y="116"/>
                  <a:pt x="137" y="117"/>
                  <a:pt x="137" y="116"/>
                </a:cubicBezTo>
                <a:cubicBezTo>
                  <a:pt x="138" y="115"/>
                  <a:pt x="140" y="117"/>
                  <a:pt x="140" y="115"/>
                </a:cubicBezTo>
                <a:cubicBezTo>
                  <a:pt x="140" y="115"/>
                  <a:pt x="139" y="114"/>
                  <a:pt x="139" y="114"/>
                </a:cubicBezTo>
                <a:cubicBezTo>
                  <a:pt x="142" y="114"/>
                  <a:pt x="144" y="111"/>
                  <a:pt x="143" y="110"/>
                </a:cubicBezTo>
                <a:cubicBezTo>
                  <a:pt x="147" y="109"/>
                  <a:pt x="149" y="104"/>
                  <a:pt x="150" y="103"/>
                </a:cubicBezTo>
                <a:cubicBezTo>
                  <a:pt x="153" y="102"/>
                  <a:pt x="155" y="100"/>
                  <a:pt x="155" y="98"/>
                </a:cubicBezTo>
                <a:cubicBezTo>
                  <a:pt x="159" y="96"/>
                  <a:pt x="160" y="92"/>
                  <a:pt x="163" y="90"/>
                </a:cubicBezTo>
                <a:cubicBezTo>
                  <a:pt x="164" y="89"/>
                  <a:pt x="167" y="88"/>
                  <a:pt x="166" y="85"/>
                </a:cubicBezTo>
                <a:cubicBezTo>
                  <a:pt x="168" y="85"/>
                  <a:pt x="170" y="83"/>
                  <a:pt x="167" y="83"/>
                </a:cubicBezTo>
                <a:cubicBezTo>
                  <a:pt x="169" y="83"/>
                  <a:pt x="169" y="83"/>
                  <a:pt x="170" y="83"/>
                </a:cubicBezTo>
                <a:cubicBezTo>
                  <a:pt x="170" y="82"/>
                  <a:pt x="173" y="82"/>
                  <a:pt x="171" y="80"/>
                </a:cubicBezTo>
                <a:cubicBezTo>
                  <a:pt x="173" y="81"/>
                  <a:pt x="174" y="77"/>
                  <a:pt x="175" y="78"/>
                </a:cubicBezTo>
                <a:cubicBezTo>
                  <a:pt x="174" y="76"/>
                  <a:pt x="176" y="78"/>
                  <a:pt x="175" y="76"/>
                </a:cubicBezTo>
                <a:cubicBezTo>
                  <a:pt x="176" y="77"/>
                  <a:pt x="178" y="76"/>
                  <a:pt x="178" y="74"/>
                </a:cubicBezTo>
                <a:cubicBezTo>
                  <a:pt x="177" y="74"/>
                  <a:pt x="177" y="73"/>
                  <a:pt x="175" y="73"/>
                </a:cubicBezTo>
                <a:close/>
                <a:moveTo>
                  <a:pt x="212" y="67"/>
                </a:moveTo>
                <a:cubicBezTo>
                  <a:pt x="212" y="69"/>
                  <a:pt x="212" y="69"/>
                  <a:pt x="212" y="69"/>
                </a:cubicBezTo>
                <a:cubicBezTo>
                  <a:pt x="209" y="70"/>
                  <a:pt x="207" y="74"/>
                  <a:pt x="206" y="75"/>
                </a:cubicBezTo>
                <a:cubicBezTo>
                  <a:pt x="206" y="74"/>
                  <a:pt x="207" y="73"/>
                  <a:pt x="206" y="73"/>
                </a:cubicBezTo>
                <a:cubicBezTo>
                  <a:pt x="204" y="76"/>
                  <a:pt x="203" y="79"/>
                  <a:pt x="201" y="82"/>
                </a:cubicBezTo>
                <a:cubicBezTo>
                  <a:pt x="205" y="78"/>
                  <a:pt x="208" y="73"/>
                  <a:pt x="212" y="69"/>
                </a:cubicBezTo>
                <a:cubicBezTo>
                  <a:pt x="212" y="68"/>
                  <a:pt x="213" y="68"/>
                  <a:pt x="212" y="67"/>
                </a:cubicBezTo>
                <a:close/>
                <a:moveTo>
                  <a:pt x="327" y="101"/>
                </a:moveTo>
                <a:cubicBezTo>
                  <a:pt x="329" y="97"/>
                  <a:pt x="331" y="99"/>
                  <a:pt x="333" y="94"/>
                </a:cubicBezTo>
                <a:cubicBezTo>
                  <a:pt x="337" y="93"/>
                  <a:pt x="340" y="87"/>
                  <a:pt x="344" y="84"/>
                </a:cubicBezTo>
                <a:cubicBezTo>
                  <a:pt x="345" y="83"/>
                  <a:pt x="343" y="83"/>
                  <a:pt x="344" y="82"/>
                </a:cubicBezTo>
                <a:cubicBezTo>
                  <a:pt x="345" y="84"/>
                  <a:pt x="348" y="80"/>
                  <a:pt x="349" y="78"/>
                </a:cubicBezTo>
                <a:cubicBezTo>
                  <a:pt x="348" y="80"/>
                  <a:pt x="346" y="78"/>
                  <a:pt x="345" y="80"/>
                </a:cubicBezTo>
                <a:cubicBezTo>
                  <a:pt x="346" y="80"/>
                  <a:pt x="347" y="80"/>
                  <a:pt x="346" y="81"/>
                </a:cubicBezTo>
                <a:cubicBezTo>
                  <a:pt x="346" y="81"/>
                  <a:pt x="344" y="80"/>
                  <a:pt x="344" y="81"/>
                </a:cubicBezTo>
                <a:cubicBezTo>
                  <a:pt x="343" y="85"/>
                  <a:pt x="336" y="87"/>
                  <a:pt x="336" y="91"/>
                </a:cubicBezTo>
                <a:cubicBezTo>
                  <a:pt x="334" y="90"/>
                  <a:pt x="335" y="93"/>
                  <a:pt x="333" y="91"/>
                </a:cubicBezTo>
                <a:cubicBezTo>
                  <a:pt x="332" y="93"/>
                  <a:pt x="330" y="97"/>
                  <a:pt x="328" y="96"/>
                </a:cubicBezTo>
                <a:cubicBezTo>
                  <a:pt x="328" y="99"/>
                  <a:pt x="323" y="101"/>
                  <a:pt x="324" y="101"/>
                </a:cubicBezTo>
                <a:cubicBezTo>
                  <a:pt x="325" y="100"/>
                  <a:pt x="327" y="100"/>
                  <a:pt x="327" y="101"/>
                </a:cubicBezTo>
                <a:close/>
                <a:moveTo>
                  <a:pt x="373" y="53"/>
                </a:moveTo>
                <a:cubicBezTo>
                  <a:pt x="373" y="53"/>
                  <a:pt x="372" y="53"/>
                  <a:pt x="372" y="54"/>
                </a:cubicBezTo>
                <a:cubicBezTo>
                  <a:pt x="374" y="54"/>
                  <a:pt x="373" y="52"/>
                  <a:pt x="374" y="51"/>
                </a:cubicBezTo>
                <a:cubicBezTo>
                  <a:pt x="378" y="50"/>
                  <a:pt x="378" y="46"/>
                  <a:pt x="381" y="47"/>
                </a:cubicBezTo>
                <a:cubicBezTo>
                  <a:pt x="379" y="50"/>
                  <a:pt x="374" y="50"/>
                  <a:pt x="374" y="54"/>
                </a:cubicBezTo>
                <a:cubicBezTo>
                  <a:pt x="372" y="54"/>
                  <a:pt x="371" y="55"/>
                  <a:pt x="373" y="56"/>
                </a:cubicBezTo>
                <a:cubicBezTo>
                  <a:pt x="371" y="56"/>
                  <a:pt x="370" y="55"/>
                  <a:pt x="371" y="57"/>
                </a:cubicBezTo>
                <a:cubicBezTo>
                  <a:pt x="370" y="57"/>
                  <a:pt x="370" y="57"/>
                  <a:pt x="369" y="56"/>
                </a:cubicBezTo>
                <a:cubicBezTo>
                  <a:pt x="369" y="57"/>
                  <a:pt x="369" y="58"/>
                  <a:pt x="369" y="5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58"/>
                  <a:pt x="367" y="58"/>
                  <a:pt x="366" y="58"/>
                </a:cubicBezTo>
                <a:cubicBezTo>
                  <a:pt x="366" y="62"/>
                  <a:pt x="364" y="61"/>
                  <a:pt x="362" y="63"/>
                </a:cubicBezTo>
                <a:cubicBezTo>
                  <a:pt x="362" y="64"/>
                  <a:pt x="363" y="64"/>
                  <a:pt x="363" y="65"/>
                </a:cubicBezTo>
                <a:cubicBezTo>
                  <a:pt x="362" y="67"/>
                  <a:pt x="360" y="64"/>
                  <a:pt x="360" y="65"/>
                </a:cubicBezTo>
                <a:cubicBezTo>
                  <a:pt x="360" y="65"/>
                  <a:pt x="361" y="67"/>
                  <a:pt x="360" y="67"/>
                </a:cubicBezTo>
                <a:cubicBezTo>
                  <a:pt x="360" y="67"/>
                  <a:pt x="356" y="68"/>
                  <a:pt x="358" y="69"/>
                </a:cubicBezTo>
                <a:cubicBezTo>
                  <a:pt x="357" y="69"/>
                  <a:pt x="356" y="69"/>
                  <a:pt x="355" y="70"/>
                </a:cubicBezTo>
                <a:cubicBezTo>
                  <a:pt x="357" y="73"/>
                  <a:pt x="351" y="72"/>
                  <a:pt x="352" y="75"/>
                </a:cubicBezTo>
                <a:cubicBezTo>
                  <a:pt x="352" y="73"/>
                  <a:pt x="353" y="75"/>
                  <a:pt x="354" y="75"/>
                </a:cubicBezTo>
                <a:cubicBezTo>
                  <a:pt x="354" y="73"/>
                  <a:pt x="354" y="73"/>
                  <a:pt x="355" y="74"/>
                </a:cubicBezTo>
                <a:cubicBezTo>
                  <a:pt x="357" y="71"/>
                  <a:pt x="357" y="71"/>
                  <a:pt x="362" y="67"/>
                </a:cubicBezTo>
                <a:cubicBezTo>
                  <a:pt x="365" y="65"/>
                  <a:pt x="368" y="62"/>
                  <a:pt x="367" y="59"/>
                </a:cubicBezTo>
                <a:cubicBezTo>
                  <a:pt x="368" y="59"/>
                  <a:pt x="368" y="61"/>
                  <a:pt x="369" y="60"/>
                </a:cubicBezTo>
                <a:cubicBezTo>
                  <a:pt x="370" y="60"/>
                  <a:pt x="371" y="57"/>
                  <a:pt x="372" y="56"/>
                </a:cubicBezTo>
                <a:cubicBezTo>
                  <a:pt x="372" y="56"/>
                  <a:pt x="373" y="57"/>
                  <a:pt x="373" y="56"/>
                </a:cubicBezTo>
                <a:cubicBezTo>
                  <a:pt x="377" y="54"/>
                  <a:pt x="381" y="48"/>
                  <a:pt x="383" y="48"/>
                </a:cubicBezTo>
                <a:cubicBezTo>
                  <a:pt x="382" y="45"/>
                  <a:pt x="385" y="44"/>
                  <a:pt x="385" y="46"/>
                </a:cubicBezTo>
                <a:cubicBezTo>
                  <a:pt x="385" y="46"/>
                  <a:pt x="385" y="45"/>
                  <a:pt x="385" y="46"/>
                </a:cubicBezTo>
                <a:cubicBezTo>
                  <a:pt x="385" y="46"/>
                  <a:pt x="386" y="45"/>
                  <a:pt x="386" y="45"/>
                </a:cubicBezTo>
                <a:cubicBezTo>
                  <a:pt x="385" y="45"/>
                  <a:pt x="383" y="44"/>
                  <a:pt x="385" y="43"/>
                </a:cubicBezTo>
                <a:cubicBezTo>
                  <a:pt x="386" y="43"/>
                  <a:pt x="385" y="44"/>
                  <a:pt x="387" y="44"/>
                </a:cubicBezTo>
                <a:cubicBezTo>
                  <a:pt x="387" y="43"/>
                  <a:pt x="385" y="43"/>
                  <a:pt x="386" y="42"/>
                </a:cubicBezTo>
                <a:cubicBezTo>
                  <a:pt x="388" y="44"/>
                  <a:pt x="390" y="41"/>
                  <a:pt x="391" y="39"/>
                </a:cubicBezTo>
                <a:cubicBezTo>
                  <a:pt x="391" y="39"/>
                  <a:pt x="393" y="41"/>
                  <a:pt x="394" y="39"/>
                </a:cubicBezTo>
                <a:cubicBezTo>
                  <a:pt x="393" y="39"/>
                  <a:pt x="392" y="39"/>
                  <a:pt x="392" y="39"/>
                </a:cubicBezTo>
                <a:cubicBezTo>
                  <a:pt x="393" y="37"/>
                  <a:pt x="396" y="36"/>
                  <a:pt x="397" y="33"/>
                </a:cubicBezTo>
                <a:cubicBezTo>
                  <a:pt x="395" y="32"/>
                  <a:pt x="392" y="34"/>
                  <a:pt x="393" y="35"/>
                </a:cubicBezTo>
                <a:cubicBezTo>
                  <a:pt x="387" y="38"/>
                  <a:pt x="384" y="41"/>
                  <a:pt x="381" y="45"/>
                </a:cubicBezTo>
                <a:cubicBezTo>
                  <a:pt x="380" y="42"/>
                  <a:pt x="378" y="46"/>
                  <a:pt x="378" y="47"/>
                </a:cubicBezTo>
                <a:cubicBezTo>
                  <a:pt x="377" y="46"/>
                  <a:pt x="372" y="49"/>
                  <a:pt x="372" y="51"/>
                </a:cubicBezTo>
                <a:cubicBezTo>
                  <a:pt x="370" y="50"/>
                  <a:pt x="369" y="53"/>
                  <a:pt x="368" y="55"/>
                </a:cubicBezTo>
                <a:cubicBezTo>
                  <a:pt x="371" y="55"/>
                  <a:pt x="371" y="53"/>
                  <a:pt x="373" y="53"/>
                </a:cubicBezTo>
                <a:close/>
                <a:moveTo>
                  <a:pt x="452" y="88"/>
                </a:moveTo>
                <a:cubicBezTo>
                  <a:pt x="444" y="94"/>
                  <a:pt x="438" y="101"/>
                  <a:pt x="430" y="107"/>
                </a:cubicBezTo>
                <a:cubicBezTo>
                  <a:pt x="431" y="105"/>
                  <a:pt x="432" y="103"/>
                  <a:pt x="434" y="103"/>
                </a:cubicBezTo>
                <a:cubicBezTo>
                  <a:pt x="433" y="102"/>
                  <a:pt x="435" y="102"/>
                  <a:pt x="433" y="101"/>
                </a:cubicBezTo>
                <a:cubicBezTo>
                  <a:pt x="436" y="99"/>
                  <a:pt x="438" y="97"/>
                  <a:pt x="440" y="95"/>
                </a:cubicBezTo>
                <a:cubicBezTo>
                  <a:pt x="441" y="95"/>
                  <a:pt x="440" y="96"/>
                  <a:pt x="440" y="96"/>
                </a:cubicBezTo>
                <a:cubicBezTo>
                  <a:pt x="443" y="96"/>
                  <a:pt x="441" y="95"/>
                  <a:pt x="442" y="93"/>
                </a:cubicBezTo>
                <a:cubicBezTo>
                  <a:pt x="443" y="94"/>
                  <a:pt x="443" y="93"/>
                  <a:pt x="445" y="93"/>
                </a:cubicBezTo>
                <a:cubicBezTo>
                  <a:pt x="444" y="92"/>
                  <a:pt x="444" y="92"/>
                  <a:pt x="444" y="91"/>
                </a:cubicBezTo>
                <a:cubicBezTo>
                  <a:pt x="445" y="91"/>
                  <a:pt x="446" y="91"/>
                  <a:pt x="447" y="90"/>
                </a:cubicBezTo>
                <a:cubicBezTo>
                  <a:pt x="445" y="91"/>
                  <a:pt x="446" y="89"/>
                  <a:pt x="448" y="88"/>
                </a:cubicBezTo>
                <a:cubicBezTo>
                  <a:pt x="448" y="89"/>
                  <a:pt x="447" y="89"/>
                  <a:pt x="447" y="90"/>
                </a:cubicBezTo>
                <a:cubicBezTo>
                  <a:pt x="449" y="90"/>
                  <a:pt x="448" y="87"/>
                  <a:pt x="450" y="87"/>
                </a:cubicBezTo>
                <a:cubicBezTo>
                  <a:pt x="450" y="87"/>
                  <a:pt x="449" y="87"/>
                  <a:pt x="449" y="87"/>
                </a:cubicBezTo>
                <a:cubicBezTo>
                  <a:pt x="450" y="85"/>
                  <a:pt x="452" y="84"/>
                  <a:pt x="454" y="83"/>
                </a:cubicBezTo>
                <a:cubicBezTo>
                  <a:pt x="454" y="84"/>
                  <a:pt x="453" y="83"/>
                  <a:pt x="455" y="85"/>
                </a:cubicBezTo>
                <a:cubicBezTo>
                  <a:pt x="455" y="85"/>
                  <a:pt x="455" y="84"/>
                  <a:pt x="456" y="84"/>
                </a:cubicBezTo>
                <a:cubicBezTo>
                  <a:pt x="456" y="84"/>
                  <a:pt x="455" y="85"/>
                  <a:pt x="456" y="85"/>
                </a:cubicBezTo>
                <a:cubicBezTo>
                  <a:pt x="455" y="85"/>
                  <a:pt x="453" y="85"/>
                  <a:pt x="453" y="88"/>
                </a:cubicBezTo>
                <a:cubicBezTo>
                  <a:pt x="452" y="87"/>
                  <a:pt x="450" y="87"/>
                  <a:pt x="452" y="88"/>
                </a:cubicBezTo>
                <a:close/>
                <a:moveTo>
                  <a:pt x="450" y="86"/>
                </a:moveTo>
                <a:cubicBezTo>
                  <a:pt x="452" y="87"/>
                  <a:pt x="453" y="86"/>
                  <a:pt x="453" y="84"/>
                </a:cubicBezTo>
                <a:cubicBezTo>
                  <a:pt x="452" y="85"/>
                  <a:pt x="451" y="85"/>
                  <a:pt x="450" y="86"/>
                </a:cubicBezTo>
                <a:close/>
                <a:moveTo>
                  <a:pt x="216" y="129"/>
                </a:moveTo>
                <a:cubicBezTo>
                  <a:pt x="221" y="121"/>
                  <a:pt x="226" y="118"/>
                  <a:pt x="232" y="110"/>
                </a:cubicBezTo>
                <a:cubicBezTo>
                  <a:pt x="231" y="110"/>
                  <a:pt x="229" y="110"/>
                  <a:pt x="229" y="111"/>
                </a:cubicBezTo>
                <a:cubicBezTo>
                  <a:pt x="230" y="111"/>
                  <a:pt x="227" y="111"/>
                  <a:pt x="228" y="112"/>
                </a:cubicBezTo>
                <a:cubicBezTo>
                  <a:pt x="228" y="112"/>
                  <a:pt x="228" y="113"/>
                  <a:pt x="229" y="113"/>
                </a:cubicBezTo>
                <a:cubicBezTo>
                  <a:pt x="223" y="116"/>
                  <a:pt x="221" y="122"/>
                  <a:pt x="216" y="125"/>
                </a:cubicBezTo>
                <a:cubicBezTo>
                  <a:pt x="217" y="126"/>
                  <a:pt x="213" y="128"/>
                  <a:pt x="216" y="129"/>
                </a:cubicBezTo>
                <a:close/>
                <a:moveTo>
                  <a:pt x="267" y="71"/>
                </a:moveTo>
                <a:cubicBezTo>
                  <a:pt x="269" y="72"/>
                  <a:pt x="269" y="69"/>
                  <a:pt x="269" y="69"/>
                </a:cubicBezTo>
                <a:cubicBezTo>
                  <a:pt x="269" y="69"/>
                  <a:pt x="269" y="69"/>
                  <a:pt x="270" y="70"/>
                </a:cubicBezTo>
                <a:cubicBezTo>
                  <a:pt x="270" y="68"/>
                  <a:pt x="273" y="67"/>
                  <a:pt x="271" y="66"/>
                </a:cubicBezTo>
                <a:cubicBezTo>
                  <a:pt x="274" y="67"/>
                  <a:pt x="276" y="62"/>
                  <a:pt x="278" y="60"/>
                </a:cubicBezTo>
                <a:cubicBezTo>
                  <a:pt x="278" y="62"/>
                  <a:pt x="279" y="62"/>
                  <a:pt x="278" y="63"/>
                </a:cubicBezTo>
                <a:cubicBezTo>
                  <a:pt x="280" y="63"/>
                  <a:pt x="278" y="61"/>
                  <a:pt x="280" y="62"/>
                </a:cubicBezTo>
                <a:cubicBezTo>
                  <a:pt x="280" y="60"/>
                  <a:pt x="279" y="59"/>
                  <a:pt x="280" y="58"/>
                </a:cubicBezTo>
                <a:cubicBezTo>
                  <a:pt x="281" y="59"/>
                  <a:pt x="280" y="57"/>
                  <a:pt x="280" y="57"/>
                </a:cubicBezTo>
                <a:cubicBezTo>
                  <a:pt x="282" y="56"/>
                  <a:pt x="281" y="59"/>
                  <a:pt x="283" y="59"/>
                </a:cubicBezTo>
                <a:cubicBezTo>
                  <a:pt x="282" y="58"/>
                  <a:pt x="285" y="57"/>
                  <a:pt x="284" y="57"/>
                </a:cubicBezTo>
                <a:cubicBezTo>
                  <a:pt x="283" y="58"/>
                  <a:pt x="282" y="56"/>
                  <a:pt x="283" y="55"/>
                </a:cubicBezTo>
                <a:cubicBezTo>
                  <a:pt x="284" y="55"/>
                  <a:pt x="285" y="55"/>
                  <a:pt x="284" y="56"/>
                </a:cubicBezTo>
                <a:cubicBezTo>
                  <a:pt x="286" y="56"/>
                  <a:pt x="285" y="54"/>
                  <a:pt x="286" y="56"/>
                </a:cubicBezTo>
                <a:cubicBezTo>
                  <a:pt x="286" y="55"/>
                  <a:pt x="286" y="55"/>
                  <a:pt x="287" y="55"/>
                </a:cubicBezTo>
                <a:cubicBezTo>
                  <a:pt x="287" y="54"/>
                  <a:pt x="285" y="53"/>
                  <a:pt x="286" y="53"/>
                </a:cubicBezTo>
                <a:cubicBezTo>
                  <a:pt x="287" y="53"/>
                  <a:pt x="287" y="53"/>
                  <a:pt x="288" y="53"/>
                </a:cubicBezTo>
                <a:cubicBezTo>
                  <a:pt x="288" y="52"/>
                  <a:pt x="289" y="52"/>
                  <a:pt x="290" y="52"/>
                </a:cubicBezTo>
                <a:cubicBezTo>
                  <a:pt x="289" y="50"/>
                  <a:pt x="291" y="48"/>
                  <a:pt x="291" y="47"/>
                </a:cubicBezTo>
                <a:cubicBezTo>
                  <a:pt x="291" y="48"/>
                  <a:pt x="292" y="49"/>
                  <a:pt x="292" y="49"/>
                </a:cubicBezTo>
                <a:cubicBezTo>
                  <a:pt x="291" y="49"/>
                  <a:pt x="291" y="49"/>
                  <a:pt x="292" y="50"/>
                </a:cubicBezTo>
                <a:cubicBezTo>
                  <a:pt x="293" y="50"/>
                  <a:pt x="293" y="50"/>
                  <a:pt x="293" y="50"/>
                </a:cubicBezTo>
                <a:cubicBezTo>
                  <a:pt x="293" y="48"/>
                  <a:pt x="292" y="49"/>
                  <a:pt x="292" y="48"/>
                </a:cubicBezTo>
                <a:cubicBezTo>
                  <a:pt x="294" y="49"/>
                  <a:pt x="292" y="47"/>
                  <a:pt x="293" y="46"/>
                </a:cubicBezTo>
                <a:cubicBezTo>
                  <a:pt x="293" y="47"/>
                  <a:pt x="293" y="48"/>
                  <a:pt x="294" y="48"/>
                </a:cubicBezTo>
                <a:cubicBezTo>
                  <a:pt x="294" y="46"/>
                  <a:pt x="296" y="47"/>
                  <a:pt x="296" y="45"/>
                </a:cubicBezTo>
                <a:cubicBezTo>
                  <a:pt x="295" y="45"/>
                  <a:pt x="295" y="46"/>
                  <a:pt x="294" y="45"/>
                </a:cubicBezTo>
                <a:cubicBezTo>
                  <a:pt x="296" y="46"/>
                  <a:pt x="296" y="42"/>
                  <a:pt x="298" y="43"/>
                </a:cubicBezTo>
                <a:cubicBezTo>
                  <a:pt x="298" y="44"/>
                  <a:pt x="296" y="44"/>
                  <a:pt x="296" y="45"/>
                </a:cubicBezTo>
                <a:cubicBezTo>
                  <a:pt x="299" y="42"/>
                  <a:pt x="305" y="39"/>
                  <a:pt x="303" y="35"/>
                </a:cubicBezTo>
                <a:cubicBezTo>
                  <a:pt x="301" y="37"/>
                  <a:pt x="302" y="36"/>
                  <a:pt x="299" y="38"/>
                </a:cubicBezTo>
                <a:cubicBezTo>
                  <a:pt x="301" y="40"/>
                  <a:pt x="298" y="39"/>
                  <a:pt x="298" y="40"/>
                </a:cubicBezTo>
                <a:cubicBezTo>
                  <a:pt x="298" y="40"/>
                  <a:pt x="299" y="40"/>
                  <a:pt x="299" y="41"/>
                </a:cubicBezTo>
                <a:cubicBezTo>
                  <a:pt x="296" y="40"/>
                  <a:pt x="296" y="43"/>
                  <a:pt x="293" y="43"/>
                </a:cubicBezTo>
                <a:cubicBezTo>
                  <a:pt x="293" y="44"/>
                  <a:pt x="292" y="44"/>
                  <a:pt x="293" y="46"/>
                </a:cubicBezTo>
                <a:cubicBezTo>
                  <a:pt x="291" y="44"/>
                  <a:pt x="291" y="47"/>
                  <a:pt x="291" y="45"/>
                </a:cubicBezTo>
                <a:cubicBezTo>
                  <a:pt x="291" y="47"/>
                  <a:pt x="290" y="47"/>
                  <a:pt x="288" y="48"/>
                </a:cubicBezTo>
                <a:cubicBezTo>
                  <a:pt x="289" y="48"/>
                  <a:pt x="290" y="50"/>
                  <a:pt x="289" y="50"/>
                </a:cubicBezTo>
                <a:cubicBezTo>
                  <a:pt x="288" y="49"/>
                  <a:pt x="288" y="49"/>
                  <a:pt x="287" y="49"/>
                </a:cubicBezTo>
                <a:cubicBezTo>
                  <a:pt x="285" y="52"/>
                  <a:pt x="285" y="52"/>
                  <a:pt x="283" y="53"/>
                </a:cubicBezTo>
                <a:cubicBezTo>
                  <a:pt x="283" y="53"/>
                  <a:pt x="284" y="54"/>
                  <a:pt x="283" y="54"/>
                </a:cubicBezTo>
                <a:cubicBezTo>
                  <a:pt x="283" y="52"/>
                  <a:pt x="282" y="55"/>
                  <a:pt x="282" y="53"/>
                </a:cubicBezTo>
                <a:cubicBezTo>
                  <a:pt x="279" y="56"/>
                  <a:pt x="276" y="61"/>
                  <a:pt x="273" y="62"/>
                </a:cubicBezTo>
                <a:cubicBezTo>
                  <a:pt x="276" y="58"/>
                  <a:pt x="278" y="55"/>
                  <a:pt x="281" y="53"/>
                </a:cubicBezTo>
                <a:cubicBezTo>
                  <a:pt x="281" y="53"/>
                  <a:pt x="281" y="52"/>
                  <a:pt x="281" y="52"/>
                </a:cubicBezTo>
                <a:cubicBezTo>
                  <a:pt x="282" y="52"/>
                  <a:pt x="282" y="50"/>
                  <a:pt x="283" y="51"/>
                </a:cubicBezTo>
                <a:cubicBezTo>
                  <a:pt x="284" y="50"/>
                  <a:pt x="285" y="50"/>
                  <a:pt x="285" y="49"/>
                </a:cubicBezTo>
                <a:cubicBezTo>
                  <a:pt x="284" y="49"/>
                  <a:pt x="283" y="49"/>
                  <a:pt x="282" y="49"/>
                </a:cubicBezTo>
                <a:cubicBezTo>
                  <a:pt x="282" y="50"/>
                  <a:pt x="283" y="50"/>
                  <a:pt x="283" y="51"/>
                </a:cubicBezTo>
                <a:cubicBezTo>
                  <a:pt x="279" y="51"/>
                  <a:pt x="275" y="57"/>
                  <a:pt x="274" y="59"/>
                </a:cubicBezTo>
                <a:cubicBezTo>
                  <a:pt x="270" y="61"/>
                  <a:pt x="268" y="64"/>
                  <a:pt x="266" y="67"/>
                </a:cubicBezTo>
                <a:cubicBezTo>
                  <a:pt x="267" y="67"/>
                  <a:pt x="267" y="66"/>
                  <a:pt x="268" y="67"/>
                </a:cubicBezTo>
                <a:cubicBezTo>
                  <a:pt x="269" y="66"/>
                  <a:pt x="269" y="66"/>
                  <a:pt x="269" y="65"/>
                </a:cubicBezTo>
                <a:cubicBezTo>
                  <a:pt x="270" y="66"/>
                  <a:pt x="271" y="64"/>
                  <a:pt x="272" y="63"/>
                </a:cubicBezTo>
                <a:cubicBezTo>
                  <a:pt x="273" y="62"/>
                  <a:pt x="273" y="64"/>
                  <a:pt x="273" y="64"/>
                </a:cubicBezTo>
                <a:cubicBezTo>
                  <a:pt x="270" y="64"/>
                  <a:pt x="270" y="67"/>
                  <a:pt x="269" y="68"/>
                </a:cubicBezTo>
                <a:cubicBezTo>
                  <a:pt x="266" y="69"/>
                  <a:pt x="263" y="73"/>
                  <a:pt x="262" y="75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58" y="77"/>
                  <a:pt x="262" y="77"/>
                  <a:pt x="259" y="79"/>
                </a:cubicBezTo>
                <a:cubicBezTo>
                  <a:pt x="259" y="78"/>
                  <a:pt x="260" y="78"/>
                  <a:pt x="259" y="78"/>
                </a:cubicBezTo>
                <a:cubicBezTo>
                  <a:pt x="259" y="78"/>
                  <a:pt x="259" y="78"/>
                  <a:pt x="259" y="78"/>
                </a:cubicBezTo>
                <a:cubicBezTo>
                  <a:pt x="258" y="78"/>
                  <a:pt x="258" y="78"/>
                  <a:pt x="258" y="79"/>
                </a:cubicBezTo>
                <a:cubicBezTo>
                  <a:pt x="259" y="79"/>
                  <a:pt x="259" y="79"/>
                  <a:pt x="260" y="79"/>
                </a:cubicBezTo>
                <a:cubicBezTo>
                  <a:pt x="262" y="76"/>
                  <a:pt x="267" y="74"/>
                  <a:pt x="267" y="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3"/>
          <p:cNvSpPr>
            <a:spLocks noEditPoints="1"/>
          </p:cNvSpPr>
          <p:nvPr/>
        </p:nvSpPr>
        <p:spPr bwMode="auto">
          <a:xfrm flipV="1">
            <a:off x="4691589" y="2530861"/>
            <a:ext cx="242056" cy="982768"/>
          </a:xfrm>
          <a:custGeom>
            <a:avLst/>
            <a:gdLst>
              <a:gd name="T0" fmla="*/ 62 w 94"/>
              <a:gd name="T1" fmla="*/ 42 h 381"/>
              <a:gd name="T2" fmla="*/ 91 w 94"/>
              <a:gd name="T3" fmla="*/ 2 h 381"/>
              <a:gd name="T4" fmla="*/ 71 w 94"/>
              <a:gd name="T5" fmla="*/ 14 h 381"/>
              <a:gd name="T6" fmla="*/ 71 w 94"/>
              <a:gd name="T7" fmla="*/ 15 h 381"/>
              <a:gd name="T8" fmla="*/ 43 w 94"/>
              <a:gd name="T9" fmla="*/ 55 h 381"/>
              <a:gd name="T10" fmla="*/ 40 w 94"/>
              <a:gd name="T11" fmla="*/ 77 h 381"/>
              <a:gd name="T12" fmla="*/ 37 w 94"/>
              <a:gd name="T13" fmla="*/ 91 h 381"/>
              <a:gd name="T14" fmla="*/ 38 w 94"/>
              <a:gd name="T15" fmla="*/ 100 h 381"/>
              <a:gd name="T16" fmla="*/ 36 w 94"/>
              <a:gd name="T17" fmla="*/ 106 h 381"/>
              <a:gd name="T18" fmla="*/ 30 w 94"/>
              <a:gd name="T19" fmla="*/ 141 h 381"/>
              <a:gd name="T20" fmla="*/ 12 w 94"/>
              <a:gd name="T21" fmla="*/ 177 h 381"/>
              <a:gd name="T22" fmla="*/ 1 w 94"/>
              <a:gd name="T23" fmla="*/ 190 h 381"/>
              <a:gd name="T24" fmla="*/ 28 w 94"/>
              <a:gd name="T25" fmla="*/ 214 h 381"/>
              <a:gd name="T26" fmla="*/ 45 w 94"/>
              <a:gd name="T27" fmla="*/ 278 h 381"/>
              <a:gd name="T28" fmla="*/ 48 w 94"/>
              <a:gd name="T29" fmla="*/ 249 h 381"/>
              <a:gd name="T30" fmla="*/ 48 w 94"/>
              <a:gd name="T31" fmla="*/ 235 h 381"/>
              <a:gd name="T32" fmla="*/ 51 w 94"/>
              <a:gd name="T33" fmla="*/ 229 h 381"/>
              <a:gd name="T34" fmla="*/ 21 w 94"/>
              <a:gd name="T35" fmla="*/ 183 h 381"/>
              <a:gd name="T36" fmla="*/ 27 w 94"/>
              <a:gd name="T37" fmla="*/ 171 h 381"/>
              <a:gd name="T38" fmla="*/ 33 w 94"/>
              <a:gd name="T39" fmla="*/ 164 h 381"/>
              <a:gd name="T40" fmla="*/ 41 w 94"/>
              <a:gd name="T41" fmla="*/ 127 h 381"/>
              <a:gd name="T42" fmla="*/ 48 w 94"/>
              <a:gd name="T43" fmla="*/ 103 h 381"/>
              <a:gd name="T44" fmla="*/ 50 w 94"/>
              <a:gd name="T45" fmla="*/ 86 h 381"/>
              <a:gd name="T46" fmla="*/ 49 w 94"/>
              <a:gd name="T47" fmla="*/ 72 h 381"/>
              <a:gd name="T48" fmla="*/ 48 w 94"/>
              <a:gd name="T49" fmla="*/ 61 h 381"/>
              <a:gd name="T50" fmla="*/ 52 w 94"/>
              <a:gd name="T51" fmla="*/ 63 h 381"/>
              <a:gd name="T52" fmla="*/ 58 w 94"/>
              <a:gd name="T53" fmla="*/ 44 h 381"/>
              <a:gd name="T54" fmla="*/ 70 w 94"/>
              <a:gd name="T55" fmla="*/ 26 h 381"/>
              <a:gd name="T56" fmla="*/ 89 w 94"/>
              <a:gd name="T57" fmla="*/ 14 h 381"/>
              <a:gd name="T58" fmla="*/ 54 w 94"/>
              <a:gd name="T59" fmla="*/ 52 h 381"/>
              <a:gd name="T60" fmla="*/ 25 w 94"/>
              <a:gd name="T61" fmla="*/ 167 h 381"/>
              <a:gd name="T62" fmla="*/ 38 w 94"/>
              <a:gd name="T63" fmla="*/ 106 h 381"/>
              <a:gd name="T64" fmla="*/ 79 w 94"/>
              <a:gd name="T65" fmla="*/ 16 h 381"/>
              <a:gd name="T66" fmla="*/ 40 w 94"/>
              <a:gd name="T67" fmla="*/ 87 h 381"/>
              <a:gd name="T68" fmla="*/ 46 w 94"/>
              <a:gd name="T69" fmla="*/ 110 h 381"/>
              <a:gd name="T70" fmla="*/ 27 w 94"/>
              <a:gd name="T71" fmla="*/ 152 h 381"/>
              <a:gd name="T72" fmla="*/ 9 w 94"/>
              <a:gd name="T73" fmla="*/ 189 h 381"/>
              <a:gd name="T74" fmla="*/ 23 w 94"/>
              <a:gd name="T75" fmla="*/ 199 h 381"/>
              <a:gd name="T76" fmla="*/ 41 w 94"/>
              <a:gd name="T77" fmla="*/ 234 h 381"/>
              <a:gd name="T78" fmla="*/ 49 w 94"/>
              <a:gd name="T79" fmla="*/ 241 h 381"/>
              <a:gd name="T80" fmla="*/ 57 w 94"/>
              <a:gd name="T81" fmla="*/ 61 h 381"/>
              <a:gd name="T82" fmla="*/ 59 w 94"/>
              <a:gd name="T83" fmla="*/ 54 h 381"/>
              <a:gd name="T84" fmla="*/ 43 w 94"/>
              <a:gd name="T85" fmla="*/ 238 h 381"/>
              <a:gd name="T86" fmla="*/ 50 w 94"/>
              <a:gd name="T87" fmla="*/ 258 h 381"/>
              <a:gd name="T88" fmla="*/ 49 w 94"/>
              <a:gd name="T89" fmla="*/ 280 h 381"/>
              <a:gd name="T90" fmla="*/ 47 w 94"/>
              <a:gd name="T91" fmla="*/ 296 h 381"/>
              <a:gd name="T92" fmla="*/ 48 w 94"/>
              <a:gd name="T93" fmla="*/ 308 h 381"/>
              <a:gd name="T94" fmla="*/ 52 w 94"/>
              <a:gd name="T95" fmla="*/ 334 h 381"/>
              <a:gd name="T96" fmla="*/ 60 w 94"/>
              <a:gd name="T97" fmla="*/ 357 h 381"/>
              <a:gd name="T98" fmla="*/ 84 w 94"/>
              <a:gd name="T99" fmla="*/ 367 h 381"/>
              <a:gd name="T100" fmla="*/ 59 w 94"/>
              <a:gd name="T101" fmla="*/ 312 h 381"/>
              <a:gd name="T102" fmla="*/ 57 w 94"/>
              <a:gd name="T103" fmla="*/ 262 h 381"/>
              <a:gd name="T104" fmla="*/ 58 w 94"/>
              <a:gd name="T105" fmla="*/ 319 h 381"/>
              <a:gd name="T106" fmla="*/ 53 w 94"/>
              <a:gd name="T107" fmla="*/ 253 h 381"/>
              <a:gd name="T108" fmla="*/ 53 w 94"/>
              <a:gd name="T109" fmla="*/ 275 h 381"/>
              <a:gd name="T110" fmla="*/ 52 w 94"/>
              <a:gd name="T111" fmla="*/ 297 h 381"/>
              <a:gd name="T112" fmla="*/ 53 w 94"/>
              <a:gd name="T113" fmla="*/ 280 h 381"/>
              <a:gd name="T114" fmla="*/ 62 w 94"/>
              <a:gd name="T115" fmla="*/ 339 h 381"/>
              <a:gd name="T116" fmla="*/ 54 w 94"/>
              <a:gd name="T117" fmla="*/ 346 h 381"/>
              <a:gd name="T118" fmla="*/ 58 w 94"/>
              <a:gd name="T119" fmla="*/ 357 h 381"/>
              <a:gd name="T120" fmla="*/ 63 w 94"/>
              <a:gd name="T121" fmla="*/ 359 h 381"/>
              <a:gd name="T122" fmla="*/ 85 w 94"/>
              <a:gd name="T123" fmla="*/ 37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" h="381">
                <a:moveTo>
                  <a:pt x="81" y="5"/>
                </a:moveTo>
                <a:cubicBezTo>
                  <a:pt x="81" y="7"/>
                  <a:pt x="77" y="8"/>
                  <a:pt x="75" y="10"/>
                </a:cubicBezTo>
                <a:cubicBezTo>
                  <a:pt x="75" y="8"/>
                  <a:pt x="77" y="8"/>
                  <a:pt x="78" y="7"/>
                </a:cubicBezTo>
                <a:cubicBezTo>
                  <a:pt x="77" y="6"/>
                  <a:pt x="77" y="8"/>
                  <a:pt x="76" y="7"/>
                </a:cubicBezTo>
                <a:cubicBezTo>
                  <a:pt x="77" y="5"/>
                  <a:pt x="80" y="7"/>
                  <a:pt x="81" y="5"/>
                </a:cubicBezTo>
                <a:close/>
                <a:moveTo>
                  <a:pt x="62" y="42"/>
                </a:moveTo>
                <a:cubicBezTo>
                  <a:pt x="62" y="41"/>
                  <a:pt x="63" y="42"/>
                  <a:pt x="62" y="40"/>
                </a:cubicBezTo>
                <a:cubicBezTo>
                  <a:pt x="62" y="40"/>
                  <a:pt x="60" y="40"/>
                  <a:pt x="60" y="41"/>
                </a:cubicBezTo>
                <a:cubicBezTo>
                  <a:pt x="61" y="40"/>
                  <a:pt x="60" y="42"/>
                  <a:pt x="62" y="42"/>
                </a:cubicBezTo>
                <a:close/>
                <a:moveTo>
                  <a:pt x="52" y="72"/>
                </a:moveTo>
                <a:cubicBezTo>
                  <a:pt x="53" y="73"/>
                  <a:pt x="55" y="72"/>
                  <a:pt x="56" y="71"/>
                </a:cubicBezTo>
                <a:cubicBezTo>
                  <a:pt x="55" y="71"/>
                  <a:pt x="55" y="70"/>
                  <a:pt x="53" y="70"/>
                </a:cubicBezTo>
                <a:cubicBezTo>
                  <a:pt x="53" y="71"/>
                  <a:pt x="53" y="71"/>
                  <a:pt x="52" y="72"/>
                </a:cubicBezTo>
                <a:close/>
                <a:moveTo>
                  <a:pt x="33" y="104"/>
                </a:moveTo>
                <a:cubicBezTo>
                  <a:pt x="36" y="103"/>
                  <a:pt x="34" y="99"/>
                  <a:pt x="36" y="98"/>
                </a:cubicBezTo>
                <a:cubicBezTo>
                  <a:pt x="35" y="98"/>
                  <a:pt x="35" y="98"/>
                  <a:pt x="34" y="98"/>
                </a:cubicBezTo>
                <a:cubicBezTo>
                  <a:pt x="34" y="100"/>
                  <a:pt x="34" y="103"/>
                  <a:pt x="33" y="104"/>
                </a:cubicBezTo>
                <a:close/>
                <a:moveTo>
                  <a:pt x="91" y="2"/>
                </a:moveTo>
                <a:cubicBezTo>
                  <a:pt x="88" y="2"/>
                  <a:pt x="82" y="0"/>
                  <a:pt x="80" y="5"/>
                </a:cubicBezTo>
                <a:cubicBezTo>
                  <a:pt x="82" y="5"/>
                  <a:pt x="83" y="5"/>
                  <a:pt x="84" y="7"/>
                </a:cubicBezTo>
                <a:cubicBezTo>
                  <a:pt x="80" y="8"/>
                  <a:pt x="78" y="11"/>
                  <a:pt x="74" y="11"/>
                </a:cubicBezTo>
                <a:cubicBezTo>
                  <a:pt x="75" y="11"/>
                  <a:pt x="74" y="9"/>
                  <a:pt x="74" y="10"/>
                </a:cubicBezTo>
                <a:cubicBezTo>
                  <a:pt x="74" y="11"/>
                  <a:pt x="74" y="11"/>
                  <a:pt x="73" y="10"/>
                </a:cubicBezTo>
                <a:cubicBezTo>
                  <a:pt x="73" y="11"/>
                  <a:pt x="75" y="12"/>
                  <a:pt x="74" y="13"/>
                </a:cubicBezTo>
                <a:cubicBezTo>
                  <a:pt x="73" y="13"/>
                  <a:pt x="73" y="11"/>
                  <a:pt x="72" y="11"/>
                </a:cubicBezTo>
                <a:cubicBezTo>
                  <a:pt x="72" y="12"/>
                  <a:pt x="73" y="12"/>
                  <a:pt x="73" y="14"/>
                </a:cubicBezTo>
                <a:cubicBezTo>
                  <a:pt x="72" y="13"/>
                  <a:pt x="71" y="16"/>
                  <a:pt x="71" y="14"/>
                </a:cubicBezTo>
                <a:cubicBezTo>
                  <a:pt x="71" y="13"/>
                  <a:pt x="73" y="13"/>
                  <a:pt x="71" y="12"/>
                </a:cubicBezTo>
                <a:cubicBezTo>
                  <a:pt x="72" y="10"/>
                  <a:pt x="77" y="9"/>
                  <a:pt x="74" y="7"/>
                </a:cubicBezTo>
                <a:cubicBezTo>
                  <a:pt x="74" y="7"/>
                  <a:pt x="75" y="8"/>
                  <a:pt x="74" y="8"/>
                </a:cubicBezTo>
                <a:cubicBezTo>
                  <a:pt x="72" y="7"/>
                  <a:pt x="72" y="11"/>
                  <a:pt x="70" y="11"/>
                </a:cubicBezTo>
                <a:cubicBezTo>
                  <a:pt x="69" y="13"/>
                  <a:pt x="70" y="12"/>
                  <a:pt x="71" y="13"/>
                </a:cubicBezTo>
                <a:cubicBezTo>
                  <a:pt x="70" y="13"/>
                  <a:pt x="70" y="14"/>
                  <a:pt x="69" y="14"/>
                </a:cubicBezTo>
                <a:cubicBezTo>
                  <a:pt x="69" y="14"/>
                  <a:pt x="70" y="12"/>
                  <a:pt x="69" y="12"/>
                </a:cubicBezTo>
                <a:cubicBezTo>
                  <a:pt x="67" y="13"/>
                  <a:pt x="69" y="13"/>
                  <a:pt x="69" y="15"/>
                </a:cubicBezTo>
                <a:cubicBezTo>
                  <a:pt x="70" y="15"/>
                  <a:pt x="71" y="13"/>
                  <a:pt x="71" y="15"/>
                </a:cubicBezTo>
                <a:cubicBezTo>
                  <a:pt x="70" y="17"/>
                  <a:pt x="68" y="16"/>
                  <a:pt x="67" y="14"/>
                </a:cubicBezTo>
                <a:cubicBezTo>
                  <a:pt x="67" y="14"/>
                  <a:pt x="68" y="14"/>
                  <a:pt x="68" y="14"/>
                </a:cubicBezTo>
                <a:cubicBezTo>
                  <a:pt x="65" y="14"/>
                  <a:pt x="65" y="17"/>
                  <a:pt x="62" y="18"/>
                </a:cubicBezTo>
                <a:cubicBezTo>
                  <a:pt x="63" y="19"/>
                  <a:pt x="64" y="19"/>
                  <a:pt x="64" y="20"/>
                </a:cubicBezTo>
                <a:cubicBezTo>
                  <a:pt x="63" y="20"/>
                  <a:pt x="64" y="23"/>
                  <a:pt x="62" y="22"/>
                </a:cubicBezTo>
                <a:cubicBezTo>
                  <a:pt x="63" y="21"/>
                  <a:pt x="62" y="20"/>
                  <a:pt x="62" y="19"/>
                </a:cubicBezTo>
                <a:cubicBezTo>
                  <a:pt x="60" y="20"/>
                  <a:pt x="60" y="22"/>
                  <a:pt x="62" y="22"/>
                </a:cubicBezTo>
                <a:cubicBezTo>
                  <a:pt x="59" y="25"/>
                  <a:pt x="53" y="27"/>
                  <a:pt x="53" y="31"/>
                </a:cubicBezTo>
                <a:cubicBezTo>
                  <a:pt x="46" y="37"/>
                  <a:pt x="46" y="47"/>
                  <a:pt x="43" y="55"/>
                </a:cubicBezTo>
                <a:cubicBezTo>
                  <a:pt x="43" y="55"/>
                  <a:pt x="44" y="55"/>
                  <a:pt x="44" y="55"/>
                </a:cubicBezTo>
                <a:cubicBezTo>
                  <a:pt x="41" y="56"/>
                  <a:pt x="44" y="55"/>
                  <a:pt x="44" y="57"/>
                </a:cubicBezTo>
                <a:cubicBezTo>
                  <a:pt x="43" y="56"/>
                  <a:pt x="44" y="57"/>
                  <a:pt x="42" y="57"/>
                </a:cubicBezTo>
                <a:cubicBezTo>
                  <a:pt x="42" y="58"/>
                  <a:pt x="42" y="59"/>
                  <a:pt x="43" y="59"/>
                </a:cubicBezTo>
                <a:cubicBezTo>
                  <a:pt x="44" y="58"/>
                  <a:pt x="42" y="57"/>
                  <a:pt x="44" y="57"/>
                </a:cubicBezTo>
                <a:cubicBezTo>
                  <a:pt x="44" y="59"/>
                  <a:pt x="42" y="61"/>
                  <a:pt x="44" y="62"/>
                </a:cubicBezTo>
                <a:cubicBezTo>
                  <a:pt x="44" y="61"/>
                  <a:pt x="44" y="61"/>
                  <a:pt x="44" y="61"/>
                </a:cubicBezTo>
                <a:cubicBezTo>
                  <a:pt x="43" y="63"/>
                  <a:pt x="42" y="63"/>
                  <a:pt x="40" y="63"/>
                </a:cubicBezTo>
                <a:cubicBezTo>
                  <a:pt x="42" y="68"/>
                  <a:pt x="39" y="71"/>
                  <a:pt x="40" y="77"/>
                </a:cubicBezTo>
                <a:cubicBezTo>
                  <a:pt x="38" y="77"/>
                  <a:pt x="40" y="78"/>
                  <a:pt x="40" y="79"/>
                </a:cubicBezTo>
                <a:cubicBezTo>
                  <a:pt x="39" y="79"/>
                  <a:pt x="39" y="79"/>
                  <a:pt x="38" y="79"/>
                </a:cubicBezTo>
                <a:cubicBezTo>
                  <a:pt x="39" y="81"/>
                  <a:pt x="38" y="82"/>
                  <a:pt x="38" y="84"/>
                </a:cubicBezTo>
                <a:cubicBezTo>
                  <a:pt x="37" y="83"/>
                  <a:pt x="38" y="86"/>
                  <a:pt x="37" y="86"/>
                </a:cubicBezTo>
                <a:cubicBezTo>
                  <a:pt x="37" y="86"/>
                  <a:pt x="37" y="86"/>
                  <a:pt x="38" y="87"/>
                </a:cubicBezTo>
                <a:cubicBezTo>
                  <a:pt x="37" y="87"/>
                  <a:pt x="36" y="87"/>
                  <a:pt x="36" y="88"/>
                </a:cubicBezTo>
                <a:cubicBezTo>
                  <a:pt x="37" y="88"/>
                  <a:pt x="35" y="90"/>
                  <a:pt x="37" y="89"/>
                </a:cubicBezTo>
                <a:cubicBezTo>
                  <a:pt x="34" y="90"/>
                  <a:pt x="37" y="93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0"/>
                  <a:pt x="38" y="90"/>
                  <a:pt x="38" y="89"/>
                </a:cubicBezTo>
                <a:cubicBezTo>
                  <a:pt x="38" y="90"/>
                  <a:pt x="39" y="90"/>
                  <a:pt x="39" y="91"/>
                </a:cubicBezTo>
                <a:cubicBezTo>
                  <a:pt x="38" y="90"/>
                  <a:pt x="37" y="92"/>
                  <a:pt x="38" y="93"/>
                </a:cubicBezTo>
                <a:cubicBezTo>
                  <a:pt x="40" y="93"/>
                  <a:pt x="39" y="91"/>
                  <a:pt x="40" y="91"/>
                </a:cubicBezTo>
                <a:cubicBezTo>
                  <a:pt x="41" y="94"/>
                  <a:pt x="39" y="95"/>
                  <a:pt x="39" y="96"/>
                </a:cubicBezTo>
                <a:cubicBezTo>
                  <a:pt x="38" y="96"/>
                  <a:pt x="39" y="95"/>
                  <a:pt x="39" y="94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38" y="96"/>
                  <a:pt x="35" y="98"/>
                  <a:pt x="38" y="100"/>
                </a:cubicBezTo>
                <a:cubicBezTo>
                  <a:pt x="38" y="100"/>
                  <a:pt x="37" y="97"/>
                  <a:pt x="40" y="97"/>
                </a:cubicBezTo>
                <a:cubicBezTo>
                  <a:pt x="40" y="99"/>
                  <a:pt x="39" y="99"/>
                  <a:pt x="40" y="100"/>
                </a:cubicBezTo>
                <a:cubicBezTo>
                  <a:pt x="39" y="101"/>
                  <a:pt x="39" y="104"/>
                  <a:pt x="40" y="105"/>
                </a:cubicBezTo>
                <a:cubicBezTo>
                  <a:pt x="39" y="105"/>
                  <a:pt x="40" y="106"/>
                  <a:pt x="38" y="106"/>
                </a:cubicBezTo>
                <a:cubicBezTo>
                  <a:pt x="39" y="105"/>
                  <a:pt x="38" y="105"/>
                  <a:pt x="38" y="104"/>
                </a:cubicBezTo>
                <a:cubicBezTo>
                  <a:pt x="40" y="104"/>
                  <a:pt x="36" y="102"/>
                  <a:pt x="38" y="102"/>
                </a:cubicBezTo>
                <a:cubicBezTo>
                  <a:pt x="38" y="102"/>
                  <a:pt x="38" y="101"/>
                  <a:pt x="38" y="101"/>
                </a:cubicBezTo>
                <a:cubicBezTo>
                  <a:pt x="36" y="102"/>
                  <a:pt x="36" y="105"/>
                  <a:pt x="37" y="106"/>
                </a:cubicBezTo>
                <a:cubicBezTo>
                  <a:pt x="37" y="106"/>
                  <a:pt x="36" y="106"/>
                  <a:pt x="36" y="106"/>
                </a:cubicBezTo>
                <a:cubicBezTo>
                  <a:pt x="37" y="109"/>
                  <a:pt x="34" y="112"/>
                  <a:pt x="36" y="114"/>
                </a:cubicBezTo>
                <a:cubicBezTo>
                  <a:pt x="33" y="118"/>
                  <a:pt x="36" y="121"/>
                  <a:pt x="33" y="126"/>
                </a:cubicBezTo>
                <a:cubicBezTo>
                  <a:pt x="34" y="126"/>
                  <a:pt x="34" y="129"/>
                  <a:pt x="33" y="129"/>
                </a:cubicBezTo>
                <a:cubicBezTo>
                  <a:pt x="33" y="128"/>
                  <a:pt x="33" y="127"/>
                  <a:pt x="32" y="127"/>
                </a:cubicBezTo>
                <a:cubicBezTo>
                  <a:pt x="32" y="131"/>
                  <a:pt x="29" y="135"/>
                  <a:pt x="32" y="137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30" y="137"/>
                  <a:pt x="30" y="136"/>
                  <a:pt x="30" y="136"/>
                </a:cubicBezTo>
                <a:cubicBezTo>
                  <a:pt x="30" y="138"/>
                  <a:pt x="29" y="139"/>
                  <a:pt x="29" y="140"/>
                </a:cubicBezTo>
                <a:cubicBezTo>
                  <a:pt x="30" y="140"/>
                  <a:pt x="30" y="140"/>
                  <a:pt x="30" y="141"/>
                </a:cubicBezTo>
                <a:cubicBezTo>
                  <a:pt x="30" y="141"/>
                  <a:pt x="30" y="140"/>
                  <a:pt x="29" y="140"/>
                </a:cubicBezTo>
                <a:cubicBezTo>
                  <a:pt x="27" y="146"/>
                  <a:pt x="24" y="151"/>
                  <a:pt x="23" y="157"/>
                </a:cubicBezTo>
                <a:cubicBezTo>
                  <a:pt x="23" y="156"/>
                  <a:pt x="24" y="155"/>
                  <a:pt x="23" y="155"/>
                </a:cubicBezTo>
                <a:cubicBezTo>
                  <a:pt x="22" y="158"/>
                  <a:pt x="21" y="160"/>
                  <a:pt x="20" y="161"/>
                </a:cubicBezTo>
                <a:cubicBezTo>
                  <a:pt x="22" y="161"/>
                  <a:pt x="21" y="159"/>
                  <a:pt x="23" y="158"/>
                </a:cubicBezTo>
                <a:cubicBezTo>
                  <a:pt x="21" y="162"/>
                  <a:pt x="15" y="167"/>
                  <a:pt x="15" y="173"/>
                </a:cubicBezTo>
                <a:cubicBezTo>
                  <a:pt x="13" y="173"/>
                  <a:pt x="14" y="174"/>
                  <a:pt x="13" y="174"/>
                </a:cubicBezTo>
                <a:cubicBezTo>
                  <a:pt x="13" y="176"/>
                  <a:pt x="14" y="176"/>
                  <a:pt x="14" y="176"/>
                </a:cubicBezTo>
                <a:cubicBezTo>
                  <a:pt x="13" y="176"/>
                  <a:pt x="13" y="177"/>
                  <a:pt x="12" y="177"/>
                </a:cubicBezTo>
                <a:cubicBezTo>
                  <a:pt x="11" y="178"/>
                  <a:pt x="12" y="178"/>
                  <a:pt x="13" y="178"/>
                </a:cubicBezTo>
                <a:cubicBezTo>
                  <a:pt x="11" y="179"/>
                  <a:pt x="10" y="181"/>
                  <a:pt x="9" y="181"/>
                </a:cubicBezTo>
                <a:cubicBezTo>
                  <a:pt x="9" y="181"/>
                  <a:pt x="9" y="182"/>
                  <a:pt x="9" y="183"/>
                </a:cubicBezTo>
                <a:cubicBezTo>
                  <a:pt x="8" y="181"/>
                  <a:pt x="9" y="184"/>
                  <a:pt x="7" y="184"/>
                </a:cubicBezTo>
                <a:cubicBezTo>
                  <a:pt x="7" y="182"/>
                  <a:pt x="7" y="183"/>
                  <a:pt x="8" y="181"/>
                </a:cubicBezTo>
                <a:cubicBezTo>
                  <a:pt x="6" y="182"/>
                  <a:pt x="4" y="182"/>
                  <a:pt x="3" y="184"/>
                </a:cubicBezTo>
                <a:cubicBezTo>
                  <a:pt x="4" y="184"/>
                  <a:pt x="4" y="185"/>
                  <a:pt x="5" y="185"/>
                </a:cubicBezTo>
                <a:cubicBezTo>
                  <a:pt x="5" y="184"/>
                  <a:pt x="5" y="184"/>
                  <a:pt x="6" y="184"/>
                </a:cubicBezTo>
                <a:cubicBezTo>
                  <a:pt x="7" y="188"/>
                  <a:pt x="4" y="188"/>
                  <a:pt x="1" y="190"/>
                </a:cubicBezTo>
                <a:cubicBezTo>
                  <a:pt x="2" y="191"/>
                  <a:pt x="0" y="194"/>
                  <a:pt x="2" y="194"/>
                </a:cubicBezTo>
                <a:cubicBezTo>
                  <a:pt x="3" y="193"/>
                  <a:pt x="2" y="193"/>
                  <a:pt x="2" y="193"/>
                </a:cubicBezTo>
                <a:cubicBezTo>
                  <a:pt x="3" y="192"/>
                  <a:pt x="3" y="190"/>
                  <a:pt x="4" y="190"/>
                </a:cubicBezTo>
                <a:cubicBezTo>
                  <a:pt x="5" y="191"/>
                  <a:pt x="5" y="191"/>
                  <a:pt x="5" y="192"/>
                </a:cubicBezTo>
                <a:cubicBezTo>
                  <a:pt x="4" y="192"/>
                  <a:pt x="3" y="192"/>
                  <a:pt x="3" y="193"/>
                </a:cubicBezTo>
                <a:cubicBezTo>
                  <a:pt x="4" y="192"/>
                  <a:pt x="5" y="193"/>
                  <a:pt x="4" y="194"/>
                </a:cubicBezTo>
                <a:cubicBezTo>
                  <a:pt x="6" y="193"/>
                  <a:pt x="8" y="194"/>
                  <a:pt x="9" y="194"/>
                </a:cubicBezTo>
                <a:cubicBezTo>
                  <a:pt x="16" y="195"/>
                  <a:pt x="13" y="197"/>
                  <a:pt x="17" y="200"/>
                </a:cubicBezTo>
                <a:cubicBezTo>
                  <a:pt x="18" y="205"/>
                  <a:pt x="26" y="208"/>
                  <a:pt x="28" y="214"/>
                </a:cubicBezTo>
                <a:cubicBezTo>
                  <a:pt x="34" y="218"/>
                  <a:pt x="36" y="225"/>
                  <a:pt x="39" y="231"/>
                </a:cubicBezTo>
                <a:cubicBezTo>
                  <a:pt x="39" y="232"/>
                  <a:pt x="39" y="235"/>
                  <a:pt x="40" y="235"/>
                </a:cubicBezTo>
                <a:cubicBezTo>
                  <a:pt x="40" y="235"/>
                  <a:pt x="40" y="235"/>
                  <a:pt x="40" y="236"/>
                </a:cubicBezTo>
                <a:cubicBezTo>
                  <a:pt x="41" y="236"/>
                  <a:pt x="41" y="235"/>
                  <a:pt x="42" y="236"/>
                </a:cubicBezTo>
                <a:cubicBezTo>
                  <a:pt x="42" y="235"/>
                  <a:pt x="42" y="234"/>
                  <a:pt x="43" y="235"/>
                </a:cubicBezTo>
                <a:cubicBezTo>
                  <a:pt x="43" y="238"/>
                  <a:pt x="45" y="238"/>
                  <a:pt x="44" y="240"/>
                </a:cubicBezTo>
                <a:cubicBezTo>
                  <a:pt x="44" y="240"/>
                  <a:pt x="45" y="240"/>
                  <a:pt x="45" y="241"/>
                </a:cubicBezTo>
                <a:cubicBezTo>
                  <a:pt x="44" y="241"/>
                  <a:pt x="47" y="249"/>
                  <a:pt x="43" y="249"/>
                </a:cubicBezTo>
                <a:cubicBezTo>
                  <a:pt x="45" y="260"/>
                  <a:pt x="46" y="266"/>
                  <a:pt x="45" y="278"/>
                </a:cubicBezTo>
                <a:cubicBezTo>
                  <a:pt x="45" y="278"/>
                  <a:pt x="46" y="279"/>
                  <a:pt x="46" y="279"/>
                </a:cubicBezTo>
                <a:cubicBezTo>
                  <a:pt x="44" y="280"/>
                  <a:pt x="46" y="284"/>
                  <a:pt x="46" y="285"/>
                </a:cubicBezTo>
                <a:cubicBezTo>
                  <a:pt x="44" y="284"/>
                  <a:pt x="46" y="287"/>
                  <a:pt x="45" y="289"/>
                </a:cubicBezTo>
                <a:cubicBezTo>
                  <a:pt x="46" y="289"/>
                  <a:pt x="46" y="289"/>
                  <a:pt x="47" y="289"/>
                </a:cubicBezTo>
                <a:cubicBezTo>
                  <a:pt x="47" y="277"/>
                  <a:pt x="48" y="267"/>
                  <a:pt x="47" y="256"/>
                </a:cubicBezTo>
                <a:cubicBezTo>
                  <a:pt x="47" y="256"/>
                  <a:pt x="48" y="256"/>
                  <a:pt x="48" y="255"/>
                </a:cubicBezTo>
                <a:cubicBezTo>
                  <a:pt x="46" y="254"/>
                  <a:pt x="47" y="255"/>
                  <a:pt x="45" y="253"/>
                </a:cubicBezTo>
                <a:cubicBezTo>
                  <a:pt x="46" y="254"/>
                  <a:pt x="46" y="253"/>
                  <a:pt x="48" y="253"/>
                </a:cubicBezTo>
                <a:cubicBezTo>
                  <a:pt x="48" y="251"/>
                  <a:pt x="47" y="250"/>
                  <a:pt x="48" y="249"/>
                </a:cubicBezTo>
                <a:cubicBezTo>
                  <a:pt x="47" y="249"/>
                  <a:pt x="46" y="249"/>
                  <a:pt x="46" y="248"/>
                </a:cubicBezTo>
                <a:cubicBezTo>
                  <a:pt x="49" y="249"/>
                  <a:pt x="47" y="246"/>
                  <a:pt x="49" y="244"/>
                </a:cubicBezTo>
                <a:cubicBezTo>
                  <a:pt x="49" y="244"/>
                  <a:pt x="49" y="244"/>
                  <a:pt x="50" y="244"/>
                </a:cubicBezTo>
                <a:cubicBezTo>
                  <a:pt x="49" y="246"/>
                  <a:pt x="51" y="246"/>
                  <a:pt x="50" y="249"/>
                </a:cubicBezTo>
                <a:cubicBezTo>
                  <a:pt x="50" y="249"/>
                  <a:pt x="51" y="249"/>
                  <a:pt x="52" y="248"/>
                </a:cubicBezTo>
                <a:cubicBezTo>
                  <a:pt x="52" y="246"/>
                  <a:pt x="50" y="244"/>
                  <a:pt x="52" y="243"/>
                </a:cubicBezTo>
                <a:cubicBezTo>
                  <a:pt x="50" y="243"/>
                  <a:pt x="51" y="239"/>
                  <a:pt x="50" y="237"/>
                </a:cubicBezTo>
                <a:cubicBezTo>
                  <a:pt x="49" y="237"/>
                  <a:pt x="48" y="237"/>
                  <a:pt x="48" y="237"/>
                </a:cubicBezTo>
                <a:cubicBezTo>
                  <a:pt x="48" y="236"/>
                  <a:pt x="47" y="235"/>
                  <a:pt x="48" y="235"/>
                </a:cubicBezTo>
                <a:cubicBezTo>
                  <a:pt x="48" y="235"/>
                  <a:pt x="48" y="236"/>
                  <a:pt x="49" y="236"/>
                </a:cubicBezTo>
                <a:cubicBezTo>
                  <a:pt x="49" y="236"/>
                  <a:pt x="49" y="237"/>
                  <a:pt x="50" y="237"/>
                </a:cubicBezTo>
                <a:cubicBezTo>
                  <a:pt x="49" y="235"/>
                  <a:pt x="50" y="235"/>
                  <a:pt x="51" y="235"/>
                </a:cubicBezTo>
                <a:cubicBezTo>
                  <a:pt x="52" y="234"/>
                  <a:pt x="50" y="234"/>
                  <a:pt x="51" y="233"/>
                </a:cubicBezTo>
                <a:cubicBezTo>
                  <a:pt x="51" y="234"/>
                  <a:pt x="52" y="234"/>
                  <a:pt x="52" y="235"/>
                </a:cubicBezTo>
                <a:cubicBezTo>
                  <a:pt x="50" y="236"/>
                  <a:pt x="51" y="242"/>
                  <a:pt x="53" y="239"/>
                </a:cubicBezTo>
                <a:cubicBezTo>
                  <a:pt x="54" y="241"/>
                  <a:pt x="51" y="241"/>
                  <a:pt x="52" y="242"/>
                </a:cubicBezTo>
                <a:cubicBezTo>
                  <a:pt x="55" y="242"/>
                  <a:pt x="54" y="237"/>
                  <a:pt x="52" y="236"/>
                </a:cubicBezTo>
                <a:cubicBezTo>
                  <a:pt x="54" y="236"/>
                  <a:pt x="51" y="230"/>
                  <a:pt x="51" y="229"/>
                </a:cubicBezTo>
                <a:cubicBezTo>
                  <a:pt x="50" y="226"/>
                  <a:pt x="48" y="217"/>
                  <a:pt x="46" y="217"/>
                </a:cubicBezTo>
                <a:cubicBezTo>
                  <a:pt x="47" y="217"/>
                  <a:pt x="47" y="216"/>
                  <a:pt x="48" y="216"/>
                </a:cubicBezTo>
                <a:cubicBezTo>
                  <a:pt x="45" y="217"/>
                  <a:pt x="45" y="214"/>
                  <a:pt x="44" y="213"/>
                </a:cubicBezTo>
                <a:cubicBezTo>
                  <a:pt x="42" y="210"/>
                  <a:pt x="38" y="207"/>
                  <a:pt x="36" y="203"/>
                </a:cubicBezTo>
                <a:cubicBezTo>
                  <a:pt x="35" y="202"/>
                  <a:pt x="34" y="204"/>
                  <a:pt x="34" y="203"/>
                </a:cubicBezTo>
                <a:cubicBezTo>
                  <a:pt x="34" y="201"/>
                  <a:pt x="33" y="197"/>
                  <a:pt x="32" y="199"/>
                </a:cubicBezTo>
                <a:cubicBezTo>
                  <a:pt x="30" y="194"/>
                  <a:pt x="25" y="192"/>
                  <a:pt x="21" y="188"/>
                </a:cubicBezTo>
                <a:cubicBezTo>
                  <a:pt x="21" y="186"/>
                  <a:pt x="23" y="186"/>
                  <a:pt x="23" y="184"/>
                </a:cubicBezTo>
                <a:cubicBezTo>
                  <a:pt x="22" y="184"/>
                  <a:pt x="22" y="183"/>
                  <a:pt x="21" y="183"/>
                </a:cubicBezTo>
                <a:cubicBezTo>
                  <a:pt x="21" y="185"/>
                  <a:pt x="21" y="186"/>
                  <a:pt x="20" y="187"/>
                </a:cubicBezTo>
                <a:cubicBezTo>
                  <a:pt x="19" y="185"/>
                  <a:pt x="19" y="188"/>
                  <a:pt x="18" y="187"/>
                </a:cubicBezTo>
                <a:cubicBezTo>
                  <a:pt x="16" y="185"/>
                  <a:pt x="16" y="184"/>
                  <a:pt x="18" y="182"/>
                </a:cubicBezTo>
                <a:cubicBezTo>
                  <a:pt x="17" y="181"/>
                  <a:pt x="17" y="179"/>
                  <a:pt x="19" y="178"/>
                </a:cubicBezTo>
                <a:cubicBezTo>
                  <a:pt x="18" y="178"/>
                  <a:pt x="17" y="177"/>
                  <a:pt x="18" y="177"/>
                </a:cubicBezTo>
                <a:cubicBezTo>
                  <a:pt x="18" y="178"/>
                  <a:pt x="19" y="177"/>
                  <a:pt x="19" y="178"/>
                </a:cubicBezTo>
                <a:cubicBezTo>
                  <a:pt x="20" y="180"/>
                  <a:pt x="18" y="180"/>
                  <a:pt x="18" y="181"/>
                </a:cubicBezTo>
                <a:cubicBezTo>
                  <a:pt x="21" y="179"/>
                  <a:pt x="24" y="173"/>
                  <a:pt x="24" y="170"/>
                </a:cubicBezTo>
                <a:cubicBezTo>
                  <a:pt x="25" y="170"/>
                  <a:pt x="27" y="170"/>
                  <a:pt x="27" y="171"/>
                </a:cubicBezTo>
                <a:cubicBezTo>
                  <a:pt x="26" y="173"/>
                  <a:pt x="24" y="176"/>
                  <a:pt x="25" y="178"/>
                </a:cubicBezTo>
                <a:cubicBezTo>
                  <a:pt x="24" y="178"/>
                  <a:pt x="24" y="178"/>
                  <a:pt x="24" y="177"/>
                </a:cubicBezTo>
                <a:cubicBezTo>
                  <a:pt x="23" y="180"/>
                  <a:pt x="23" y="181"/>
                  <a:pt x="22" y="183"/>
                </a:cubicBezTo>
                <a:cubicBezTo>
                  <a:pt x="22" y="183"/>
                  <a:pt x="23" y="183"/>
                  <a:pt x="23" y="183"/>
                </a:cubicBezTo>
                <a:cubicBezTo>
                  <a:pt x="25" y="178"/>
                  <a:pt x="29" y="171"/>
                  <a:pt x="29" y="165"/>
                </a:cubicBezTo>
                <a:cubicBezTo>
                  <a:pt x="28" y="165"/>
                  <a:pt x="28" y="166"/>
                  <a:pt x="28" y="166"/>
                </a:cubicBezTo>
                <a:cubicBezTo>
                  <a:pt x="28" y="164"/>
                  <a:pt x="28" y="163"/>
                  <a:pt x="29" y="162"/>
                </a:cubicBezTo>
                <a:cubicBezTo>
                  <a:pt x="30" y="163"/>
                  <a:pt x="29" y="167"/>
                  <a:pt x="31" y="165"/>
                </a:cubicBezTo>
                <a:cubicBezTo>
                  <a:pt x="30" y="165"/>
                  <a:pt x="33" y="165"/>
                  <a:pt x="33" y="164"/>
                </a:cubicBezTo>
                <a:cubicBezTo>
                  <a:pt x="32" y="164"/>
                  <a:pt x="32" y="163"/>
                  <a:pt x="33" y="163"/>
                </a:cubicBezTo>
                <a:cubicBezTo>
                  <a:pt x="33" y="164"/>
                  <a:pt x="33" y="164"/>
                  <a:pt x="34" y="163"/>
                </a:cubicBezTo>
                <a:cubicBezTo>
                  <a:pt x="32" y="163"/>
                  <a:pt x="36" y="163"/>
                  <a:pt x="35" y="162"/>
                </a:cubicBezTo>
                <a:cubicBezTo>
                  <a:pt x="33" y="161"/>
                  <a:pt x="32" y="163"/>
                  <a:pt x="31" y="162"/>
                </a:cubicBezTo>
                <a:cubicBezTo>
                  <a:pt x="33" y="162"/>
                  <a:pt x="32" y="161"/>
                  <a:pt x="31" y="161"/>
                </a:cubicBezTo>
                <a:cubicBezTo>
                  <a:pt x="34" y="160"/>
                  <a:pt x="32" y="154"/>
                  <a:pt x="35" y="154"/>
                </a:cubicBezTo>
                <a:cubicBezTo>
                  <a:pt x="34" y="148"/>
                  <a:pt x="39" y="144"/>
                  <a:pt x="41" y="139"/>
                </a:cubicBezTo>
                <a:cubicBezTo>
                  <a:pt x="39" y="138"/>
                  <a:pt x="40" y="140"/>
                  <a:pt x="38" y="140"/>
                </a:cubicBezTo>
                <a:cubicBezTo>
                  <a:pt x="40" y="136"/>
                  <a:pt x="42" y="130"/>
                  <a:pt x="41" y="127"/>
                </a:cubicBezTo>
                <a:cubicBezTo>
                  <a:pt x="44" y="123"/>
                  <a:pt x="45" y="113"/>
                  <a:pt x="48" y="108"/>
                </a:cubicBezTo>
                <a:cubicBezTo>
                  <a:pt x="46" y="107"/>
                  <a:pt x="45" y="111"/>
                  <a:pt x="43" y="109"/>
                </a:cubicBezTo>
                <a:cubicBezTo>
                  <a:pt x="46" y="109"/>
                  <a:pt x="43" y="108"/>
                  <a:pt x="43" y="108"/>
                </a:cubicBezTo>
                <a:cubicBezTo>
                  <a:pt x="45" y="106"/>
                  <a:pt x="42" y="103"/>
                  <a:pt x="46" y="102"/>
                </a:cubicBezTo>
                <a:cubicBezTo>
                  <a:pt x="46" y="103"/>
                  <a:pt x="44" y="107"/>
                  <a:pt x="46" y="108"/>
                </a:cubicBezTo>
                <a:cubicBezTo>
                  <a:pt x="46" y="106"/>
                  <a:pt x="49" y="106"/>
                  <a:pt x="47" y="105"/>
                </a:cubicBezTo>
                <a:cubicBezTo>
                  <a:pt x="47" y="107"/>
                  <a:pt x="46" y="105"/>
                  <a:pt x="46" y="105"/>
                </a:cubicBezTo>
                <a:cubicBezTo>
                  <a:pt x="46" y="105"/>
                  <a:pt x="47" y="104"/>
                  <a:pt x="48" y="104"/>
                </a:cubicBezTo>
                <a:cubicBezTo>
                  <a:pt x="48" y="103"/>
                  <a:pt x="47" y="103"/>
                  <a:pt x="48" y="103"/>
                </a:cubicBezTo>
                <a:cubicBezTo>
                  <a:pt x="46" y="102"/>
                  <a:pt x="49" y="100"/>
                  <a:pt x="48" y="98"/>
                </a:cubicBezTo>
                <a:cubicBezTo>
                  <a:pt x="48" y="98"/>
                  <a:pt x="49" y="98"/>
                  <a:pt x="49" y="98"/>
                </a:cubicBezTo>
                <a:cubicBezTo>
                  <a:pt x="50" y="94"/>
                  <a:pt x="49" y="87"/>
                  <a:pt x="51" y="86"/>
                </a:cubicBezTo>
                <a:cubicBezTo>
                  <a:pt x="49" y="85"/>
                  <a:pt x="55" y="81"/>
                  <a:pt x="52" y="79"/>
                </a:cubicBezTo>
                <a:cubicBezTo>
                  <a:pt x="54" y="79"/>
                  <a:pt x="54" y="77"/>
                  <a:pt x="53" y="76"/>
                </a:cubicBezTo>
                <a:cubicBezTo>
                  <a:pt x="55" y="76"/>
                  <a:pt x="56" y="73"/>
                  <a:pt x="53" y="73"/>
                </a:cubicBezTo>
                <a:cubicBezTo>
                  <a:pt x="53" y="74"/>
                  <a:pt x="54" y="74"/>
                  <a:pt x="54" y="75"/>
                </a:cubicBezTo>
                <a:cubicBezTo>
                  <a:pt x="50" y="76"/>
                  <a:pt x="51" y="81"/>
                  <a:pt x="50" y="84"/>
                </a:cubicBezTo>
                <a:cubicBezTo>
                  <a:pt x="49" y="82"/>
                  <a:pt x="49" y="86"/>
                  <a:pt x="50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8" y="92"/>
                  <a:pt x="48" y="92"/>
                  <a:pt x="47" y="95"/>
                </a:cubicBezTo>
                <a:cubicBezTo>
                  <a:pt x="46" y="97"/>
                  <a:pt x="48" y="96"/>
                  <a:pt x="48" y="97"/>
                </a:cubicBezTo>
                <a:cubicBezTo>
                  <a:pt x="47" y="98"/>
                  <a:pt x="47" y="96"/>
                  <a:pt x="46" y="98"/>
                </a:cubicBezTo>
                <a:cubicBezTo>
                  <a:pt x="46" y="98"/>
                  <a:pt x="46" y="102"/>
                  <a:pt x="45" y="102"/>
                </a:cubicBezTo>
                <a:cubicBezTo>
                  <a:pt x="46" y="92"/>
                  <a:pt x="48" y="83"/>
                  <a:pt x="51" y="75"/>
                </a:cubicBezTo>
                <a:cubicBezTo>
                  <a:pt x="51" y="75"/>
                  <a:pt x="49" y="75"/>
                  <a:pt x="49" y="74"/>
                </a:cubicBezTo>
                <a:cubicBezTo>
                  <a:pt x="51" y="74"/>
                  <a:pt x="49" y="73"/>
                  <a:pt x="49" y="73"/>
                </a:cubicBezTo>
                <a:cubicBezTo>
                  <a:pt x="49" y="73"/>
                  <a:pt x="49" y="73"/>
                  <a:pt x="49" y="72"/>
                </a:cubicBezTo>
                <a:cubicBezTo>
                  <a:pt x="50" y="72"/>
                  <a:pt x="50" y="75"/>
                  <a:pt x="51" y="74"/>
                </a:cubicBezTo>
                <a:cubicBezTo>
                  <a:pt x="50" y="73"/>
                  <a:pt x="52" y="71"/>
                  <a:pt x="51" y="71"/>
                </a:cubicBezTo>
                <a:cubicBezTo>
                  <a:pt x="49" y="71"/>
                  <a:pt x="49" y="72"/>
                  <a:pt x="49" y="70"/>
                </a:cubicBezTo>
                <a:cubicBezTo>
                  <a:pt x="47" y="77"/>
                  <a:pt x="49" y="78"/>
                  <a:pt x="46" y="81"/>
                </a:cubicBezTo>
                <a:cubicBezTo>
                  <a:pt x="45" y="80"/>
                  <a:pt x="45" y="81"/>
                  <a:pt x="45" y="80"/>
                </a:cubicBezTo>
                <a:cubicBezTo>
                  <a:pt x="47" y="75"/>
                  <a:pt x="46" y="68"/>
                  <a:pt x="48" y="62"/>
                </a:cubicBezTo>
                <a:cubicBezTo>
                  <a:pt x="47" y="61"/>
                  <a:pt x="47" y="63"/>
                  <a:pt x="46" y="61"/>
                </a:cubicBezTo>
                <a:cubicBezTo>
                  <a:pt x="47" y="60"/>
                  <a:pt x="46" y="56"/>
                  <a:pt x="48" y="56"/>
                </a:cubicBezTo>
                <a:cubicBezTo>
                  <a:pt x="48" y="58"/>
                  <a:pt x="47" y="59"/>
                  <a:pt x="48" y="61"/>
                </a:cubicBezTo>
                <a:cubicBezTo>
                  <a:pt x="52" y="61"/>
                  <a:pt x="49" y="65"/>
                  <a:pt x="50" y="67"/>
                </a:cubicBezTo>
                <a:cubicBezTo>
                  <a:pt x="50" y="66"/>
                  <a:pt x="50" y="66"/>
                  <a:pt x="49" y="67"/>
                </a:cubicBezTo>
                <a:cubicBezTo>
                  <a:pt x="49" y="68"/>
                  <a:pt x="48" y="70"/>
                  <a:pt x="50" y="70"/>
                </a:cubicBezTo>
                <a:cubicBezTo>
                  <a:pt x="50" y="68"/>
                  <a:pt x="52" y="68"/>
                  <a:pt x="52" y="66"/>
                </a:cubicBezTo>
                <a:cubicBezTo>
                  <a:pt x="51" y="66"/>
                  <a:pt x="50" y="66"/>
                  <a:pt x="50" y="65"/>
                </a:cubicBezTo>
                <a:cubicBezTo>
                  <a:pt x="51" y="66"/>
                  <a:pt x="51" y="64"/>
                  <a:pt x="52" y="64"/>
                </a:cubicBezTo>
                <a:cubicBezTo>
                  <a:pt x="52" y="63"/>
                  <a:pt x="53" y="63"/>
                  <a:pt x="53" y="62"/>
                </a:cubicBezTo>
                <a:cubicBezTo>
                  <a:pt x="52" y="62"/>
                  <a:pt x="51" y="60"/>
                  <a:pt x="51" y="61"/>
                </a:cubicBezTo>
                <a:cubicBezTo>
                  <a:pt x="51" y="61"/>
                  <a:pt x="53" y="63"/>
                  <a:pt x="52" y="63"/>
                </a:cubicBezTo>
                <a:cubicBezTo>
                  <a:pt x="50" y="62"/>
                  <a:pt x="50" y="61"/>
                  <a:pt x="49" y="60"/>
                </a:cubicBezTo>
                <a:cubicBezTo>
                  <a:pt x="49" y="57"/>
                  <a:pt x="51" y="55"/>
                  <a:pt x="52" y="52"/>
                </a:cubicBezTo>
                <a:cubicBezTo>
                  <a:pt x="55" y="53"/>
                  <a:pt x="52" y="54"/>
                  <a:pt x="52" y="56"/>
                </a:cubicBezTo>
                <a:cubicBezTo>
                  <a:pt x="53" y="57"/>
                  <a:pt x="53" y="55"/>
                  <a:pt x="54" y="56"/>
                </a:cubicBezTo>
                <a:cubicBezTo>
                  <a:pt x="53" y="57"/>
                  <a:pt x="52" y="56"/>
                  <a:pt x="51" y="57"/>
                </a:cubicBezTo>
                <a:cubicBezTo>
                  <a:pt x="52" y="57"/>
                  <a:pt x="53" y="59"/>
                  <a:pt x="52" y="60"/>
                </a:cubicBezTo>
                <a:cubicBezTo>
                  <a:pt x="53" y="58"/>
                  <a:pt x="50" y="60"/>
                  <a:pt x="51" y="60"/>
                </a:cubicBezTo>
                <a:cubicBezTo>
                  <a:pt x="52" y="59"/>
                  <a:pt x="52" y="61"/>
                  <a:pt x="53" y="61"/>
                </a:cubicBezTo>
                <a:cubicBezTo>
                  <a:pt x="54" y="55"/>
                  <a:pt x="56" y="49"/>
                  <a:pt x="58" y="44"/>
                </a:cubicBezTo>
                <a:cubicBezTo>
                  <a:pt x="58" y="43"/>
                  <a:pt x="57" y="43"/>
                  <a:pt x="57" y="43"/>
                </a:cubicBezTo>
                <a:cubicBezTo>
                  <a:pt x="59" y="42"/>
                  <a:pt x="57" y="42"/>
                  <a:pt x="57" y="41"/>
                </a:cubicBezTo>
                <a:cubicBezTo>
                  <a:pt x="60" y="42"/>
                  <a:pt x="59" y="37"/>
                  <a:pt x="62" y="36"/>
                </a:cubicBezTo>
                <a:cubicBezTo>
                  <a:pt x="61" y="38"/>
                  <a:pt x="62" y="40"/>
                  <a:pt x="63" y="39"/>
                </a:cubicBezTo>
                <a:cubicBezTo>
                  <a:pt x="62" y="39"/>
                  <a:pt x="62" y="36"/>
                  <a:pt x="63" y="36"/>
                </a:cubicBezTo>
                <a:cubicBezTo>
                  <a:pt x="65" y="35"/>
                  <a:pt x="64" y="39"/>
                  <a:pt x="65" y="38"/>
                </a:cubicBezTo>
                <a:cubicBezTo>
                  <a:pt x="63" y="33"/>
                  <a:pt x="66" y="30"/>
                  <a:pt x="68" y="27"/>
                </a:cubicBezTo>
                <a:cubicBezTo>
                  <a:pt x="69" y="26"/>
                  <a:pt x="66" y="25"/>
                  <a:pt x="68" y="24"/>
                </a:cubicBezTo>
                <a:cubicBezTo>
                  <a:pt x="69" y="24"/>
                  <a:pt x="68" y="26"/>
                  <a:pt x="70" y="26"/>
                </a:cubicBezTo>
                <a:cubicBezTo>
                  <a:pt x="69" y="23"/>
                  <a:pt x="74" y="20"/>
                  <a:pt x="77" y="20"/>
                </a:cubicBezTo>
                <a:cubicBezTo>
                  <a:pt x="77" y="18"/>
                  <a:pt x="84" y="16"/>
                  <a:pt x="84" y="16"/>
                </a:cubicBezTo>
                <a:cubicBezTo>
                  <a:pt x="85" y="16"/>
                  <a:pt x="84" y="18"/>
                  <a:pt x="84" y="18"/>
                </a:cubicBezTo>
                <a:cubicBezTo>
                  <a:pt x="85" y="18"/>
                  <a:pt x="89" y="18"/>
                  <a:pt x="88" y="20"/>
                </a:cubicBezTo>
                <a:cubicBezTo>
                  <a:pt x="88" y="19"/>
                  <a:pt x="90" y="20"/>
                  <a:pt x="90" y="19"/>
                </a:cubicBezTo>
                <a:cubicBezTo>
                  <a:pt x="90" y="17"/>
                  <a:pt x="86" y="16"/>
                  <a:pt x="85" y="14"/>
                </a:cubicBezTo>
                <a:cubicBezTo>
                  <a:pt x="86" y="14"/>
                  <a:pt x="87" y="14"/>
                  <a:pt x="87" y="13"/>
                </a:cubicBezTo>
                <a:cubicBezTo>
                  <a:pt x="87" y="15"/>
                  <a:pt x="88" y="15"/>
                  <a:pt x="88" y="16"/>
                </a:cubicBezTo>
                <a:cubicBezTo>
                  <a:pt x="88" y="15"/>
                  <a:pt x="91" y="14"/>
                  <a:pt x="89" y="14"/>
                </a:cubicBezTo>
                <a:cubicBezTo>
                  <a:pt x="88" y="14"/>
                  <a:pt x="84" y="9"/>
                  <a:pt x="82" y="10"/>
                </a:cubicBezTo>
                <a:cubicBezTo>
                  <a:pt x="83" y="9"/>
                  <a:pt x="84" y="9"/>
                  <a:pt x="84" y="7"/>
                </a:cubicBezTo>
                <a:cubicBezTo>
                  <a:pt x="85" y="8"/>
                  <a:pt x="85" y="8"/>
                  <a:pt x="86" y="8"/>
                </a:cubicBezTo>
                <a:cubicBezTo>
                  <a:pt x="86" y="7"/>
                  <a:pt x="89" y="6"/>
                  <a:pt x="89" y="4"/>
                </a:cubicBezTo>
                <a:cubicBezTo>
                  <a:pt x="89" y="5"/>
                  <a:pt x="90" y="6"/>
                  <a:pt x="92" y="6"/>
                </a:cubicBezTo>
                <a:cubicBezTo>
                  <a:pt x="93" y="6"/>
                  <a:pt x="92" y="8"/>
                  <a:pt x="94" y="7"/>
                </a:cubicBezTo>
                <a:cubicBezTo>
                  <a:pt x="93" y="5"/>
                  <a:pt x="90" y="4"/>
                  <a:pt x="91" y="2"/>
                </a:cubicBezTo>
                <a:close/>
                <a:moveTo>
                  <a:pt x="53" y="50"/>
                </a:moveTo>
                <a:cubicBezTo>
                  <a:pt x="53" y="51"/>
                  <a:pt x="54" y="51"/>
                  <a:pt x="54" y="52"/>
                </a:cubicBezTo>
                <a:cubicBezTo>
                  <a:pt x="54" y="53"/>
                  <a:pt x="53" y="51"/>
                  <a:pt x="52" y="52"/>
                </a:cubicBezTo>
                <a:cubicBezTo>
                  <a:pt x="52" y="51"/>
                  <a:pt x="52" y="51"/>
                  <a:pt x="53" y="51"/>
                </a:cubicBezTo>
                <a:cubicBezTo>
                  <a:pt x="52" y="51"/>
                  <a:pt x="53" y="49"/>
                  <a:pt x="54" y="50"/>
                </a:cubicBezTo>
                <a:cubicBezTo>
                  <a:pt x="54" y="50"/>
                  <a:pt x="53" y="50"/>
                  <a:pt x="53" y="50"/>
                </a:cubicBezTo>
                <a:close/>
                <a:moveTo>
                  <a:pt x="27" y="167"/>
                </a:moveTo>
                <a:cubicBezTo>
                  <a:pt x="28" y="166"/>
                  <a:pt x="27" y="169"/>
                  <a:pt x="27" y="170"/>
                </a:cubicBezTo>
                <a:cubicBezTo>
                  <a:pt x="27" y="170"/>
                  <a:pt x="26" y="170"/>
                  <a:pt x="26" y="170"/>
                </a:cubicBezTo>
                <a:cubicBezTo>
                  <a:pt x="26" y="169"/>
                  <a:pt x="26" y="169"/>
                  <a:pt x="26" y="168"/>
                </a:cubicBezTo>
                <a:cubicBezTo>
                  <a:pt x="26" y="168"/>
                  <a:pt x="26" y="167"/>
                  <a:pt x="25" y="167"/>
                </a:cubicBezTo>
                <a:cubicBezTo>
                  <a:pt x="25" y="166"/>
                  <a:pt x="27" y="169"/>
                  <a:pt x="27" y="167"/>
                </a:cubicBezTo>
                <a:close/>
                <a:moveTo>
                  <a:pt x="16" y="185"/>
                </a:moveTo>
                <a:cubicBezTo>
                  <a:pt x="15" y="184"/>
                  <a:pt x="15" y="184"/>
                  <a:pt x="14" y="184"/>
                </a:cubicBezTo>
                <a:cubicBezTo>
                  <a:pt x="15" y="181"/>
                  <a:pt x="14" y="182"/>
                  <a:pt x="16" y="180"/>
                </a:cubicBezTo>
                <a:cubicBezTo>
                  <a:pt x="18" y="180"/>
                  <a:pt x="14" y="183"/>
                  <a:pt x="17" y="182"/>
                </a:cubicBezTo>
                <a:cubicBezTo>
                  <a:pt x="17" y="183"/>
                  <a:pt x="16" y="184"/>
                  <a:pt x="16" y="185"/>
                </a:cubicBezTo>
                <a:close/>
                <a:moveTo>
                  <a:pt x="38" y="110"/>
                </a:moveTo>
                <a:cubicBezTo>
                  <a:pt x="37" y="110"/>
                  <a:pt x="36" y="109"/>
                  <a:pt x="37" y="107"/>
                </a:cubicBezTo>
                <a:cubicBezTo>
                  <a:pt x="38" y="107"/>
                  <a:pt x="38" y="108"/>
                  <a:pt x="38" y="106"/>
                </a:cubicBezTo>
                <a:cubicBezTo>
                  <a:pt x="40" y="106"/>
                  <a:pt x="40" y="108"/>
                  <a:pt x="38" y="110"/>
                </a:cubicBezTo>
                <a:close/>
                <a:moveTo>
                  <a:pt x="65" y="16"/>
                </a:moveTo>
                <a:cubicBezTo>
                  <a:pt x="66" y="17"/>
                  <a:pt x="66" y="18"/>
                  <a:pt x="67" y="19"/>
                </a:cubicBezTo>
                <a:cubicBezTo>
                  <a:pt x="65" y="19"/>
                  <a:pt x="65" y="18"/>
                  <a:pt x="65" y="16"/>
                </a:cubicBezTo>
                <a:close/>
                <a:moveTo>
                  <a:pt x="79" y="16"/>
                </a:moveTo>
                <a:cubicBezTo>
                  <a:pt x="77" y="16"/>
                  <a:pt x="76" y="17"/>
                  <a:pt x="74" y="16"/>
                </a:cubicBezTo>
                <a:cubicBezTo>
                  <a:pt x="75" y="14"/>
                  <a:pt x="76" y="16"/>
                  <a:pt x="77" y="16"/>
                </a:cubicBezTo>
                <a:cubicBezTo>
                  <a:pt x="75" y="15"/>
                  <a:pt x="78" y="12"/>
                  <a:pt x="79" y="13"/>
                </a:cubicBezTo>
                <a:cubicBezTo>
                  <a:pt x="78" y="15"/>
                  <a:pt x="78" y="14"/>
                  <a:pt x="79" y="16"/>
                </a:cubicBezTo>
                <a:close/>
                <a:moveTo>
                  <a:pt x="51" y="46"/>
                </a:moveTo>
                <a:cubicBezTo>
                  <a:pt x="53" y="46"/>
                  <a:pt x="50" y="49"/>
                  <a:pt x="50" y="49"/>
                </a:cubicBezTo>
                <a:cubicBezTo>
                  <a:pt x="49" y="48"/>
                  <a:pt x="52" y="47"/>
                  <a:pt x="49" y="47"/>
                </a:cubicBezTo>
                <a:cubicBezTo>
                  <a:pt x="49" y="45"/>
                  <a:pt x="51" y="48"/>
                  <a:pt x="51" y="46"/>
                </a:cubicBezTo>
                <a:close/>
                <a:moveTo>
                  <a:pt x="47" y="83"/>
                </a:moveTo>
                <a:cubicBezTo>
                  <a:pt x="47" y="85"/>
                  <a:pt x="46" y="85"/>
                  <a:pt x="46" y="87"/>
                </a:cubicBezTo>
                <a:cubicBezTo>
                  <a:pt x="45" y="87"/>
                  <a:pt x="46" y="85"/>
                  <a:pt x="45" y="84"/>
                </a:cubicBezTo>
                <a:cubicBezTo>
                  <a:pt x="45" y="84"/>
                  <a:pt x="46" y="83"/>
                  <a:pt x="47" y="83"/>
                </a:cubicBezTo>
                <a:close/>
                <a:moveTo>
                  <a:pt x="40" y="87"/>
                </a:moveTo>
                <a:cubicBezTo>
                  <a:pt x="40" y="88"/>
                  <a:pt x="41" y="88"/>
                  <a:pt x="41" y="90"/>
                </a:cubicBezTo>
                <a:cubicBezTo>
                  <a:pt x="40" y="90"/>
                  <a:pt x="40" y="89"/>
                  <a:pt x="39" y="89"/>
                </a:cubicBezTo>
                <a:cubicBezTo>
                  <a:pt x="38" y="88"/>
                  <a:pt x="42" y="85"/>
                  <a:pt x="40" y="87"/>
                </a:cubicBezTo>
                <a:close/>
                <a:moveTo>
                  <a:pt x="46" y="110"/>
                </a:moveTo>
                <a:cubicBezTo>
                  <a:pt x="46" y="110"/>
                  <a:pt x="45" y="110"/>
                  <a:pt x="45" y="110"/>
                </a:cubicBezTo>
                <a:cubicBezTo>
                  <a:pt x="45" y="111"/>
                  <a:pt x="45" y="111"/>
                  <a:pt x="46" y="111"/>
                </a:cubicBezTo>
                <a:cubicBezTo>
                  <a:pt x="45" y="111"/>
                  <a:pt x="45" y="111"/>
                  <a:pt x="45" y="112"/>
                </a:cubicBezTo>
                <a:cubicBezTo>
                  <a:pt x="44" y="111"/>
                  <a:pt x="44" y="112"/>
                  <a:pt x="43" y="113"/>
                </a:cubicBezTo>
                <a:cubicBezTo>
                  <a:pt x="43" y="113"/>
                  <a:pt x="43" y="109"/>
                  <a:pt x="46" y="110"/>
                </a:cubicBezTo>
                <a:close/>
                <a:moveTo>
                  <a:pt x="29" y="148"/>
                </a:moveTo>
                <a:cubicBezTo>
                  <a:pt x="29" y="147"/>
                  <a:pt x="28" y="147"/>
                  <a:pt x="28" y="146"/>
                </a:cubicBezTo>
                <a:cubicBezTo>
                  <a:pt x="29" y="146"/>
                  <a:pt x="28" y="144"/>
                  <a:pt x="30" y="145"/>
                </a:cubicBezTo>
                <a:cubicBezTo>
                  <a:pt x="30" y="147"/>
                  <a:pt x="28" y="148"/>
                  <a:pt x="29" y="150"/>
                </a:cubicBezTo>
                <a:cubicBezTo>
                  <a:pt x="29" y="152"/>
                  <a:pt x="28" y="150"/>
                  <a:pt x="27" y="151"/>
                </a:cubicBezTo>
                <a:cubicBezTo>
                  <a:pt x="29" y="149"/>
                  <a:pt x="27" y="149"/>
                  <a:pt x="26" y="148"/>
                </a:cubicBezTo>
                <a:cubicBezTo>
                  <a:pt x="28" y="147"/>
                  <a:pt x="28" y="148"/>
                  <a:pt x="29" y="148"/>
                </a:cubicBezTo>
                <a:close/>
                <a:moveTo>
                  <a:pt x="25" y="153"/>
                </a:moveTo>
                <a:cubicBezTo>
                  <a:pt x="25" y="152"/>
                  <a:pt x="26" y="153"/>
                  <a:pt x="27" y="152"/>
                </a:cubicBezTo>
                <a:cubicBezTo>
                  <a:pt x="27" y="154"/>
                  <a:pt x="27" y="155"/>
                  <a:pt x="26" y="155"/>
                </a:cubicBezTo>
                <a:cubicBezTo>
                  <a:pt x="26" y="154"/>
                  <a:pt x="25" y="154"/>
                  <a:pt x="25" y="153"/>
                </a:cubicBezTo>
                <a:close/>
                <a:moveTo>
                  <a:pt x="18" y="189"/>
                </a:moveTo>
                <a:cubicBezTo>
                  <a:pt x="18" y="190"/>
                  <a:pt x="17" y="191"/>
                  <a:pt x="18" y="191"/>
                </a:cubicBezTo>
                <a:cubicBezTo>
                  <a:pt x="18" y="191"/>
                  <a:pt x="18" y="192"/>
                  <a:pt x="17" y="192"/>
                </a:cubicBezTo>
                <a:cubicBezTo>
                  <a:pt x="18" y="192"/>
                  <a:pt x="22" y="194"/>
                  <a:pt x="19" y="195"/>
                </a:cubicBezTo>
                <a:cubicBezTo>
                  <a:pt x="17" y="193"/>
                  <a:pt x="12" y="188"/>
                  <a:pt x="11" y="187"/>
                </a:cubicBezTo>
                <a:cubicBezTo>
                  <a:pt x="11" y="185"/>
                  <a:pt x="16" y="189"/>
                  <a:pt x="18" y="189"/>
                </a:cubicBezTo>
                <a:close/>
                <a:moveTo>
                  <a:pt x="9" y="189"/>
                </a:moveTo>
                <a:cubicBezTo>
                  <a:pt x="8" y="187"/>
                  <a:pt x="10" y="189"/>
                  <a:pt x="10" y="190"/>
                </a:cubicBezTo>
                <a:cubicBezTo>
                  <a:pt x="11" y="190"/>
                  <a:pt x="10" y="189"/>
                  <a:pt x="10" y="188"/>
                </a:cubicBezTo>
                <a:cubicBezTo>
                  <a:pt x="12" y="189"/>
                  <a:pt x="12" y="190"/>
                  <a:pt x="13" y="192"/>
                </a:cubicBezTo>
                <a:cubicBezTo>
                  <a:pt x="11" y="191"/>
                  <a:pt x="10" y="191"/>
                  <a:pt x="9" y="191"/>
                </a:cubicBezTo>
                <a:cubicBezTo>
                  <a:pt x="9" y="190"/>
                  <a:pt x="10" y="189"/>
                  <a:pt x="9" y="189"/>
                </a:cubicBezTo>
                <a:close/>
                <a:moveTo>
                  <a:pt x="23" y="199"/>
                </a:moveTo>
                <a:cubicBezTo>
                  <a:pt x="25" y="199"/>
                  <a:pt x="26" y="202"/>
                  <a:pt x="27" y="203"/>
                </a:cubicBezTo>
                <a:cubicBezTo>
                  <a:pt x="28" y="205"/>
                  <a:pt x="31" y="208"/>
                  <a:pt x="29" y="209"/>
                </a:cubicBezTo>
                <a:cubicBezTo>
                  <a:pt x="28" y="205"/>
                  <a:pt x="23" y="202"/>
                  <a:pt x="23" y="199"/>
                </a:cubicBezTo>
                <a:close/>
                <a:moveTo>
                  <a:pt x="34" y="207"/>
                </a:moveTo>
                <a:cubicBezTo>
                  <a:pt x="34" y="207"/>
                  <a:pt x="35" y="207"/>
                  <a:pt x="35" y="207"/>
                </a:cubicBezTo>
                <a:cubicBezTo>
                  <a:pt x="44" y="211"/>
                  <a:pt x="48" y="223"/>
                  <a:pt x="47" y="232"/>
                </a:cubicBezTo>
                <a:cubicBezTo>
                  <a:pt x="44" y="223"/>
                  <a:pt x="39" y="214"/>
                  <a:pt x="34" y="207"/>
                </a:cubicBezTo>
                <a:close/>
                <a:moveTo>
                  <a:pt x="43" y="230"/>
                </a:moveTo>
                <a:cubicBezTo>
                  <a:pt x="43" y="231"/>
                  <a:pt x="43" y="231"/>
                  <a:pt x="45" y="230"/>
                </a:cubicBezTo>
                <a:cubicBezTo>
                  <a:pt x="44" y="231"/>
                  <a:pt x="43" y="233"/>
                  <a:pt x="42" y="232"/>
                </a:cubicBezTo>
                <a:cubicBezTo>
                  <a:pt x="42" y="233"/>
                  <a:pt x="44" y="232"/>
                  <a:pt x="43" y="234"/>
                </a:cubicBezTo>
                <a:cubicBezTo>
                  <a:pt x="43" y="234"/>
                  <a:pt x="42" y="234"/>
                  <a:pt x="41" y="234"/>
                </a:cubicBezTo>
                <a:cubicBezTo>
                  <a:pt x="41" y="233"/>
                  <a:pt x="42" y="234"/>
                  <a:pt x="43" y="234"/>
                </a:cubicBezTo>
                <a:cubicBezTo>
                  <a:pt x="43" y="233"/>
                  <a:pt x="42" y="233"/>
                  <a:pt x="41" y="232"/>
                </a:cubicBezTo>
                <a:cubicBezTo>
                  <a:pt x="42" y="231"/>
                  <a:pt x="42" y="231"/>
                  <a:pt x="43" y="230"/>
                </a:cubicBezTo>
                <a:close/>
                <a:moveTo>
                  <a:pt x="46" y="233"/>
                </a:moveTo>
                <a:cubicBezTo>
                  <a:pt x="45" y="233"/>
                  <a:pt x="46" y="234"/>
                  <a:pt x="45" y="235"/>
                </a:cubicBezTo>
                <a:cubicBezTo>
                  <a:pt x="44" y="235"/>
                  <a:pt x="45" y="233"/>
                  <a:pt x="44" y="233"/>
                </a:cubicBezTo>
                <a:cubicBezTo>
                  <a:pt x="44" y="232"/>
                  <a:pt x="44" y="233"/>
                  <a:pt x="46" y="233"/>
                </a:cubicBezTo>
                <a:close/>
                <a:moveTo>
                  <a:pt x="48" y="241"/>
                </a:moveTo>
                <a:cubicBezTo>
                  <a:pt x="48" y="241"/>
                  <a:pt x="49" y="241"/>
                  <a:pt x="49" y="241"/>
                </a:cubicBezTo>
                <a:cubicBezTo>
                  <a:pt x="49" y="242"/>
                  <a:pt x="49" y="242"/>
                  <a:pt x="49" y="242"/>
                </a:cubicBezTo>
                <a:cubicBezTo>
                  <a:pt x="48" y="242"/>
                  <a:pt x="48" y="244"/>
                  <a:pt x="47" y="243"/>
                </a:cubicBezTo>
                <a:cubicBezTo>
                  <a:pt x="47" y="242"/>
                  <a:pt x="48" y="242"/>
                  <a:pt x="48" y="241"/>
                </a:cubicBezTo>
                <a:close/>
                <a:moveTo>
                  <a:pt x="45" y="249"/>
                </a:moveTo>
                <a:cubicBezTo>
                  <a:pt x="47" y="249"/>
                  <a:pt x="45" y="252"/>
                  <a:pt x="44" y="252"/>
                </a:cubicBezTo>
                <a:cubicBezTo>
                  <a:pt x="44" y="251"/>
                  <a:pt x="45" y="251"/>
                  <a:pt x="45" y="249"/>
                </a:cubicBezTo>
                <a:close/>
                <a:moveTo>
                  <a:pt x="59" y="54"/>
                </a:moveTo>
                <a:cubicBezTo>
                  <a:pt x="59" y="53"/>
                  <a:pt x="59" y="53"/>
                  <a:pt x="58" y="53"/>
                </a:cubicBezTo>
                <a:cubicBezTo>
                  <a:pt x="57" y="56"/>
                  <a:pt x="55" y="60"/>
                  <a:pt x="57" y="61"/>
                </a:cubicBezTo>
                <a:cubicBezTo>
                  <a:pt x="54" y="60"/>
                  <a:pt x="57" y="62"/>
                  <a:pt x="56" y="63"/>
                </a:cubicBezTo>
                <a:cubicBezTo>
                  <a:pt x="56" y="62"/>
                  <a:pt x="55" y="62"/>
                  <a:pt x="55" y="61"/>
                </a:cubicBezTo>
                <a:cubicBezTo>
                  <a:pt x="53" y="64"/>
                  <a:pt x="55" y="67"/>
                  <a:pt x="53" y="68"/>
                </a:cubicBezTo>
                <a:cubicBezTo>
                  <a:pt x="54" y="68"/>
                  <a:pt x="55" y="68"/>
                  <a:pt x="56" y="69"/>
                </a:cubicBezTo>
                <a:cubicBezTo>
                  <a:pt x="56" y="67"/>
                  <a:pt x="54" y="69"/>
                  <a:pt x="55" y="67"/>
                </a:cubicBezTo>
                <a:cubicBezTo>
                  <a:pt x="55" y="67"/>
                  <a:pt x="56" y="68"/>
                  <a:pt x="57" y="68"/>
                </a:cubicBezTo>
                <a:cubicBezTo>
                  <a:pt x="55" y="64"/>
                  <a:pt x="58" y="61"/>
                  <a:pt x="58" y="57"/>
                </a:cubicBezTo>
                <a:cubicBezTo>
                  <a:pt x="59" y="58"/>
                  <a:pt x="59" y="54"/>
                  <a:pt x="60" y="54"/>
                </a:cubicBezTo>
                <a:cubicBezTo>
                  <a:pt x="60" y="54"/>
                  <a:pt x="60" y="54"/>
                  <a:pt x="59" y="54"/>
                </a:cubicBezTo>
                <a:close/>
                <a:moveTo>
                  <a:pt x="40" y="62"/>
                </a:moveTo>
                <a:cubicBezTo>
                  <a:pt x="40" y="61"/>
                  <a:pt x="40" y="61"/>
                  <a:pt x="41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0"/>
                  <a:pt x="42" y="60"/>
                  <a:pt x="43" y="59"/>
                </a:cubicBezTo>
                <a:cubicBezTo>
                  <a:pt x="41" y="59"/>
                  <a:pt x="40" y="61"/>
                  <a:pt x="40" y="62"/>
                </a:cubicBezTo>
                <a:close/>
                <a:moveTo>
                  <a:pt x="35" y="97"/>
                </a:moveTo>
                <a:cubicBezTo>
                  <a:pt x="35" y="96"/>
                  <a:pt x="37" y="94"/>
                  <a:pt x="36" y="92"/>
                </a:cubicBezTo>
                <a:cubicBezTo>
                  <a:pt x="36" y="94"/>
                  <a:pt x="34" y="96"/>
                  <a:pt x="35" y="97"/>
                </a:cubicBezTo>
                <a:close/>
                <a:moveTo>
                  <a:pt x="43" y="238"/>
                </a:moveTo>
                <a:cubicBezTo>
                  <a:pt x="42" y="238"/>
                  <a:pt x="40" y="237"/>
                  <a:pt x="40" y="238"/>
                </a:cubicBezTo>
                <a:cubicBezTo>
                  <a:pt x="42" y="241"/>
                  <a:pt x="41" y="246"/>
                  <a:pt x="43" y="248"/>
                </a:cubicBezTo>
                <a:cubicBezTo>
                  <a:pt x="42" y="247"/>
                  <a:pt x="45" y="246"/>
                  <a:pt x="44" y="246"/>
                </a:cubicBezTo>
                <a:cubicBezTo>
                  <a:pt x="44" y="246"/>
                  <a:pt x="42" y="239"/>
                  <a:pt x="43" y="238"/>
                </a:cubicBezTo>
                <a:close/>
                <a:moveTo>
                  <a:pt x="55" y="251"/>
                </a:moveTo>
                <a:cubicBezTo>
                  <a:pt x="53" y="249"/>
                  <a:pt x="54" y="253"/>
                  <a:pt x="52" y="252"/>
                </a:cubicBezTo>
                <a:cubicBezTo>
                  <a:pt x="54" y="250"/>
                  <a:pt x="51" y="251"/>
                  <a:pt x="53" y="249"/>
                </a:cubicBezTo>
                <a:cubicBezTo>
                  <a:pt x="52" y="249"/>
                  <a:pt x="50" y="249"/>
                  <a:pt x="50" y="250"/>
                </a:cubicBezTo>
                <a:cubicBezTo>
                  <a:pt x="51" y="253"/>
                  <a:pt x="49" y="256"/>
                  <a:pt x="50" y="258"/>
                </a:cubicBezTo>
                <a:cubicBezTo>
                  <a:pt x="50" y="257"/>
                  <a:pt x="51" y="257"/>
                  <a:pt x="50" y="256"/>
                </a:cubicBezTo>
                <a:cubicBezTo>
                  <a:pt x="51" y="256"/>
                  <a:pt x="51" y="256"/>
                  <a:pt x="51" y="256"/>
                </a:cubicBezTo>
                <a:cubicBezTo>
                  <a:pt x="50" y="256"/>
                  <a:pt x="52" y="258"/>
                  <a:pt x="51" y="258"/>
                </a:cubicBezTo>
                <a:cubicBezTo>
                  <a:pt x="50" y="257"/>
                  <a:pt x="50" y="260"/>
                  <a:pt x="50" y="258"/>
                </a:cubicBezTo>
                <a:cubicBezTo>
                  <a:pt x="50" y="261"/>
                  <a:pt x="48" y="263"/>
                  <a:pt x="50" y="265"/>
                </a:cubicBezTo>
                <a:cubicBezTo>
                  <a:pt x="50" y="264"/>
                  <a:pt x="51" y="263"/>
                  <a:pt x="51" y="264"/>
                </a:cubicBezTo>
                <a:cubicBezTo>
                  <a:pt x="50" y="265"/>
                  <a:pt x="50" y="266"/>
                  <a:pt x="49" y="265"/>
                </a:cubicBezTo>
                <a:cubicBezTo>
                  <a:pt x="49" y="270"/>
                  <a:pt x="48" y="275"/>
                  <a:pt x="50" y="279"/>
                </a:cubicBezTo>
                <a:cubicBezTo>
                  <a:pt x="49" y="279"/>
                  <a:pt x="49" y="279"/>
                  <a:pt x="49" y="280"/>
                </a:cubicBezTo>
                <a:cubicBezTo>
                  <a:pt x="49" y="281"/>
                  <a:pt x="49" y="283"/>
                  <a:pt x="50" y="283"/>
                </a:cubicBezTo>
                <a:cubicBezTo>
                  <a:pt x="50" y="283"/>
                  <a:pt x="50" y="283"/>
                  <a:pt x="49" y="283"/>
                </a:cubicBezTo>
                <a:cubicBezTo>
                  <a:pt x="50" y="286"/>
                  <a:pt x="49" y="287"/>
                  <a:pt x="49" y="292"/>
                </a:cubicBezTo>
                <a:cubicBezTo>
                  <a:pt x="48" y="292"/>
                  <a:pt x="48" y="292"/>
                  <a:pt x="47" y="293"/>
                </a:cubicBezTo>
                <a:cubicBezTo>
                  <a:pt x="46" y="291"/>
                  <a:pt x="46" y="289"/>
                  <a:pt x="45" y="289"/>
                </a:cubicBezTo>
                <a:cubicBezTo>
                  <a:pt x="46" y="291"/>
                  <a:pt x="45" y="292"/>
                  <a:pt x="47" y="293"/>
                </a:cubicBezTo>
                <a:cubicBezTo>
                  <a:pt x="46" y="293"/>
                  <a:pt x="46" y="293"/>
                  <a:pt x="45" y="294"/>
                </a:cubicBezTo>
                <a:cubicBezTo>
                  <a:pt x="46" y="294"/>
                  <a:pt x="48" y="293"/>
                  <a:pt x="48" y="294"/>
                </a:cubicBezTo>
                <a:cubicBezTo>
                  <a:pt x="45" y="294"/>
                  <a:pt x="50" y="296"/>
                  <a:pt x="47" y="296"/>
                </a:cubicBezTo>
                <a:cubicBezTo>
                  <a:pt x="46" y="296"/>
                  <a:pt x="47" y="294"/>
                  <a:pt x="46" y="295"/>
                </a:cubicBezTo>
                <a:cubicBezTo>
                  <a:pt x="47" y="296"/>
                  <a:pt x="45" y="301"/>
                  <a:pt x="48" y="300"/>
                </a:cubicBezTo>
                <a:cubicBezTo>
                  <a:pt x="47" y="300"/>
                  <a:pt x="47" y="300"/>
                  <a:pt x="47" y="299"/>
                </a:cubicBezTo>
                <a:cubicBezTo>
                  <a:pt x="48" y="298"/>
                  <a:pt x="46" y="297"/>
                  <a:pt x="48" y="297"/>
                </a:cubicBezTo>
                <a:cubicBezTo>
                  <a:pt x="46" y="299"/>
                  <a:pt x="49" y="300"/>
                  <a:pt x="47" y="302"/>
                </a:cubicBezTo>
                <a:cubicBezTo>
                  <a:pt x="48" y="302"/>
                  <a:pt x="48" y="301"/>
                  <a:pt x="49" y="301"/>
                </a:cubicBezTo>
                <a:cubicBezTo>
                  <a:pt x="48" y="304"/>
                  <a:pt x="50" y="306"/>
                  <a:pt x="49" y="307"/>
                </a:cubicBezTo>
                <a:cubicBezTo>
                  <a:pt x="49" y="306"/>
                  <a:pt x="48" y="305"/>
                  <a:pt x="48" y="306"/>
                </a:cubicBezTo>
                <a:cubicBezTo>
                  <a:pt x="49" y="306"/>
                  <a:pt x="47" y="307"/>
                  <a:pt x="48" y="308"/>
                </a:cubicBezTo>
                <a:cubicBezTo>
                  <a:pt x="50" y="309"/>
                  <a:pt x="47" y="307"/>
                  <a:pt x="49" y="307"/>
                </a:cubicBezTo>
                <a:cubicBezTo>
                  <a:pt x="49" y="308"/>
                  <a:pt x="50" y="310"/>
                  <a:pt x="49" y="310"/>
                </a:cubicBezTo>
                <a:cubicBezTo>
                  <a:pt x="49" y="314"/>
                  <a:pt x="51" y="323"/>
                  <a:pt x="50" y="329"/>
                </a:cubicBezTo>
                <a:cubicBezTo>
                  <a:pt x="51" y="329"/>
                  <a:pt x="51" y="328"/>
                  <a:pt x="51" y="329"/>
                </a:cubicBezTo>
                <a:cubicBezTo>
                  <a:pt x="50" y="329"/>
                  <a:pt x="50" y="331"/>
                  <a:pt x="50" y="333"/>
                </a:cubicBezTo>
                <a:cubicBezTo>
                  <a:pt x="52" y="334"/>
                  <a:pt x="53" y="332"/>
                  <a:pt x="53" y="333"/>
                </a:cubicBezTo>
                <a:cubicBezTo>
                  <a:pt x="52" y="333"/>
                  <a:pt x="53" y="333"/>
                  <a:pt x="53" y="334"/>
                </a:cubicBezTo>
                <a:cubicBezTo>
                  <a:pt x="51" y="336"/>
                  <a:pt x="55" y="337"/>
                  <a:pt x="53" y="339"/>
                </a:cubicBezTo>
                <a:cubicBezTo>
                  <a:pt x="53" y="338"/>
                  <a:pt x="51" y="335"/>
                  <a:pt x="52" y="334"/>
                </a:cubicBezTo>
                <a:cubicBezTo>
                  <a:pt x="49" y="335"/>
                  <a:pt x="53" y="338"/>
                  <a:pt x="52" y="340"/>
                </a:cubicBezTo>
                <a:cubicBezTo>
                  <a:pt x="53" y="340"/>
                  <a:pt x="54" y="339"/>
                  <a:pt x="54" y="340"/>
                </a:cubicBezTo>
                <a:cubicBezTo>
                  <a:pt x="54" y="341"/>
                  <a:pt x="52" y="340"/>
                  <a:pt x="52" y="341"/>
                </a:cubicBezTo>
                <a:cubicBezTo>
                  <a:pt x="53" y="342"/>
                  <a:pt x="54" y="341"/>
                  <a:pt x="55" y="342"/>
                </a:cubicBezTo>
                <a:cubicBezTo>
                  <a:pt x="54" y="342"/>
                  <a:pt x="54" y="342"/>
                  <a:pt x="54" y="343"/>
                </a:cubicBezTo>
                <a:cubicBezTo>
                  <a:pt x="53" y="342"/>
                  <a:pt x="52" y="342"/>
                  <a:pt x="52" y="343"/>
                </a:cubicBezTo>
                <a:cubicBezTo>
                  <a:pt x="54" y="342"/>
                  <a:pt x="53" y="344"/>
                  <a:pt x="53" y="344"/>
                </a:cubicBezTo>
                <a:cubicBezTo>
                  <a:pt x="53" y="345"/>
                  <a:pt x="55" y="355"/>
                  <a:pt x="57" y="358"/>
                </a:cubicBezTo>
                <a:cubicBezTo>
                  <a:pt x="58" y="358"/>
                  <a:pt x="58" y="356"/>
                  <a:pt x="60" y="357"/>
                </a:cubicBezTo>
                <a:cubicBezTo>
                  <a:pt x="59" y="358"/>
                  <a:pt x="59" y="360"/>
                  <a:pt x="59" y="361"/>
                </a:cubicBezTo>
                <a:cubicBezTo>
                  <a:pt x="62" y="364"/>
                  <a:pt x="63" y="370"/>
                  <a:pt x="68" y="372"/>
                </a:cubicBezTo>
                <a:cubicBezTo>
                  <a:pt x="68" y="372"/>
                  <a:pt x="68" y="371"/>
                  <a:pt x="68" y="371"/>
                </a:cubicBezTo>
                <a:cubicBezTo>
                  <a:pt x="69" y="372"/>
                  <a:pt x="67" y="372"/>
                  <a:pt x="68" y="374"/>
                </a:cubicBezTo>
                <a:cubicBezTo>
                  <a:pt x="71" y="375"/>
                  <a:pt x="70" y="377"/>
                  <a:pt x="73" y="377"/>
                </a:cubicBezTo>
                <a:cubicBezTo>
                  <a:pt x="73" y="379"/>
                  <a:pt x="79" y="379"/>
                  <a:pt x="83" y="379"/>
                </a:cubicBezTo>
                <a:cubicBezTo>
                  <a:pt x="84" y="376"/>
                  <a:pt x="93" y="381"/>
                  <a:pt x="92" y="375"/>
                </a:cubicBezTo>
                <a:cubicBezTo>
                  <a:pt x="89" y="376"/>
                  <a:pt x="82" y="372"/>
                  <a:pt x="79" y="369"/>
                </a:cubicBezTo>
                <a:cubicBezTo>
                  <a:pt x="80" y="368"/>
                  <a:pt x="83" y="368"/>
                  <a:pt x="84" y="367"/>
                </a:cubicBezTo>
                <a:cubicBezTo>
                  <a:pt x="70" y="371"/>
                  <a:pt x="70" y="355"/>
                  <a:pt x="64" y="348"/>
                </a:cubicBezTo>
                <a:cubicBezTo>
                  <a:pt x="64" y="340"/>
                  <a:pt x="63" y="331"/>
                  <a:pt x="62" y="324"/>
                </a:cubicBezTo>
                <a:cubicBezTo>
                  <a:pt x="62" y="325"/>
                  <a:pt x="62" y="325"/>
                  <a:pt x="62" y="325"/>
                </a:cubicBezTo>
                <a:cubicBezTo>
                  <a:pt x="63" y="323"/>
                  <a:pt x="61" y="324"/>
                  <a:pt x="61" y="323"/>
                </a:cubicBezTo>
                <a:cubicBezTo>
                  <a:pt x="62" y="322"/>
                  <a:pt x="60" y="321"/>
                  <a:pt x="59" y="320"/>
                </a:cubicBezTo>
                <a:cubicBezTo>
                  <a:pt x="60" y="320"/>
                  <a:pt x="60" y="319"/>
                  <a:pt x="61" y="320"/>
                </a:cubicBezTo>
                <a:cubicBezTo>
                  <a:pt x="60" y="318"/>
                  <a:pt x="58" y="317"/>
                  <a:pt x="57" y="315"/>
                </a:cubicBezTo>
                <a:cubicBezTo>
                  <a:pt x="59" y="315"/>
                  <a:pt x="59" y="316"/>
                  <a:pt x="60" y="317"/>
                </a:cubicBezTo>
                <a:cubicBezTo>
                  <a:pt x="61" y="315"/>
                  <a:pt x="58" y="314"/>
                  <a:pt x="59" y="312"/>
                </a:cubicBezTo>
                <a:cubicBezTo>
                  <a:pt x="58" y="312"/>
                  <a:pt x="58" y="313"/>
                  <a:pt x="58" y="312"/>
                </a:cubicBezTo>
                <a:cubicBezTo>
                  <a:pt x="58" y="312"/>
                  <a:pt x="59" y="312"/>
                  <a:pt x="59" y="311"/>
                </a:cubicBezTo>
                <a:cubicBezTo>
                  <a:pt x="57" y="310"/>
                  <a:pt x="60" y="305"/>
                  <a:pt x="58" y="308"/>
                </a:cubicBezTo>
                <a:cubicBezTo>
                  <a:pt x="58" y="307"/>
                  <a:pt x="59" y="304"/>
                  <a:pt x="57" y="305"/>
                </a:cubicBezTo>
                <a:cubicBezTo>
                  <a:pt x="57" y="304"/>
                  <a:pt x="59" y="304"/>
                  <a:pt x="59" y="303"/>
                </a:cubicBezTo>
                <a:cubicBezTo>
                  <a:pt x="57" y="302"/>
                  <a:pt x="57" y="302"/>
                  <a:pt x="57" y="300"/>
                </a:cubicBezTo>
                <a:cubicBezTo>
                  <a:pt x="58" y="300"/>
                  <a:pt x="58" y="300"/>
                  <a:pt x="58" y="299"/>
                </a:cubicBezTo>
                <a:cubicBezTo>
                  <a:pt x="57" y="293"/>
                  <a:pt x="56" y="270"/>
                  <a:pt x="58" y="259"/>
                </a:cubicBezTo>
                <a:cubicBezTo>
                  <a:pt x="58" y="261"/>
                  <a:pt x="57" y="262"/>
                  <a:pt x="57" y="262"/>
                </a:cubicBezTo>
                <a:cubicBezTo>
                  <a:pt x="57" y="260"/>
                  <a:pt x="56" y="258"/>
                  <a:pt x="58" y="256"/>
                </a:cubicBezTo>
                <a:cubicBezTo>
                  <a:pt x="57" y="255"/>
                  <a:pt x="56" y="255"/>
                  <a:pt x="55" y="255"/>
                </a:cubicBezTo>
                <a:cubicBezTo>
                  <a:pt x="57" y="253"/>
                  <a:pt x="55" y="251"/>
                  <a:pt x="55" y="247"/>
                </a:cubicBezTo>
                <a:cubicBezTo>
                  <a:pt x="54" y="248"/>
                  <a:pt x="53" y="246"/>
                  <a:pt x="53" y="247"/>
                </a:cubicBezTo>
                <a:cubicBezTo>
                  <a:pt x="54" y="248"/>
                  <a:pt x="54" y="250"/>
                  <a:pt x="55" y="251"/>
                </a:cubicBezTo>
                <a:close/>
                <a:moveTo>
                  <a:pt x="59" y="320"/>
                </a:moveTo>
                <a:cubicBezTo>
                  <a:pt x="59" y="321"/>
                  <a:pt x="60" y="323"/>
                  <a:pt x="60" y="321"/>
                </a:cubicBezTo>
                <a:cubicBezTo>
                  <a:pt x="61" y="322"/>
                  <a:pt x="60" y="324"/>
                  <a:pt x="59" y="324"/>
                </a:cubicBezTo>
                <a:cubicBezTo>
                  <a:pt x="58" y="322"/>
                  <a:pt x="59" y="320"/>
                  <a:pt x="58" y="319"/>
                </a:cubicBezTo>
                <a:cubicBezTo>
                  <a:pt x="59" y="316"/>
                  <a:pt x="60" y="321"/>
                  <a:pt x="59" y="320"/>
                </a:cubicBezTo>
                <a:close/>
                <a:moveTo>
                  <a:pt x="61" y="328"/>
                </a:moveTo>
                <a:cubicBezTo>
                  <a:pt x="62" y="328"/>
                  <a:pt x="60" y="330"/>
                  <a:pt x="59" y="330"/>
                </a:cubicBezTo>
                <a:cubicBezTo>
                  <a:pt x="59" y="329"/>
                  <a:pt x="58" y="329"/>
                  <a:pt x="58" y="328"/>
                </a:cubicBezTo>
                <a:cubicBezTo>
                  <a:pt x="58" y="328"/>
                  <a:pt x="58" y="326"/>
                  <a:pt x="59" y="326"/>
                </a:cubicBezTo>
                <a:cubicBezTo>
                  <a:pt x="56" y="328"/>
                  <a:pt x="58" y="326"/>
                  <a:pt x="55" y="328"/>
                </a:cubicBezTo>
                <a:cubicBezTo>
                  <a:pt x="54" y="325"/>
                  <a:pt x="59" y="327"/>
                  <a:pt x="58" y="324"/>
                </a:cubicBezTo>
                <a:cubicBezTo>
                  <a:pt x="61" y="324"/>
                  <a:pt x="59" y="329"/>
                  <a:pt x="61" y="328"/>
                </a:cubicBezTo>
                <a:close/>
                <a:moveTo>
                  <a:pt x="53" y="253"/>
                </a:moveTo>
                <a:cubicBezTo>
                  <a:pt x="55" y="252"/>
                  <a:pt x="53" y="255"/>
                  <a:pt x="55" y="254"/>
                </a:cubicBezTo>
                <a:cubicBezTo>
                  <a:pt x="54" y="256"/>
                  <a:pt x="52" y="255"/>
                  <a:pt x="53" y="253"/>
                </a:cubicBezTo>
                <a:close/>
                <a:moveTo>
                  <a:pt x="55" y="260"/>
                </a:moveTo>
                <a:cubicBezTo>
                  <a:pt x="54" y="262"/>
                  <a:pt x="55" y="262"/>
                  <a:pt x="54" y="263"/>
                </a:cubicBezTo>
                <a:cubicBezTo>
                  <a:pt x="53" y="263"/>
                  <a:pt x="54" y="262"/>
                  <a:pt x="53" y="261"/>
                </a:cubicBezTo>
                <a:cubicBezTo>
                  <a:pt x="53" y="261"/>
                  <a:pt x="54" y="261"/>
                  <a:pt x="55" y="260"/>
                </a:cubicBezTo>
                <a:close/>
                <a:moveTo>
                  <a:pt x="50" y="274"/>
                </a:moveTo>
                <a:cubicBezTo>
                  <a:pt x="51" y="275"/>
                  <a:pt x="52" y="274"/>
                  <a:pt x="53" y="273"/>
                </a:cubicBezTo>
                <a:cubicBezTo>
                  <a:pt x="54" y="274"/>
                  <a:pt x="51" y="276"/>
                  <a:pt x="53" y="275"/>
                </a:cubicBezTo>
                <a:cubicBezTo>
                  <a:pt x="53" y="277"/>
                  <a:pt x="54" y="278"/>
                  <a:pt x="52" y="280"/>
                </a:cubicBezTo>
                <a:cubicBezTo>
                  <a:pt x="51" y="278"/>
                  <a:pt x="52" y="275"/>
                  <a:pt x="50" y="274"/>
                </a:cubicBezTo>
                <a:cubicBezTo>
                  <a:pt x="49" y="273"/>
                  <a:pt x="52" y="276"/>
                  <a:pt x="50" y="274"/>
                </a:cubicBezTo>
                <a:close/>
                <a:moveTo>
                  <a:pt x="53" y="280"/>
                </a:moveTo>
                <a:cubicBezTo>
                  <a:pt x="52" y="282"/>
                  <a:pt x="52" y="284"/>
                  <a:pt x="54" y="285"/>
                </a:cubicBezTo>
                <a:cubicBezTo>
                  <a:pt x="52" y="293"/>
                  <a:pt x="55" y="303"/>
                  <a:pt x="55" y="317"/>
                </a:cubicBezTo>
                <a:cubicBezTo>
                  <a:pt x="53" y="316"/>
                  <a:pt x="54" y="311"/>
                  <a:pt x="52" y="310"/>
                </a:cubicBezTo>
                <a:cubicBezTo>
                  <a:pt x="53" y="308"/>
                  <a:pt x="52" y="311"/>
                  <a:pt x="53" y="311"/>
                </a:cubicBezTo>
                <a:cubicBezTo>
                  <a:pt x="53" y="306"/>
                  <a:pt x="52" y="304"/>
                  <a:pt x="52" y="297"/>
                </a:cubicBezTo>
                <a:cubicBezTo>
                  <a:pt x="51" y="298"/>
                  <a:pt x="51" y="299"/>
                  <a:pt x="51" y="300"/>
                </a:cubicBezTo>
                <a:cubicBezTo>
                  <a:pt x="50" y="299"/>
                  <a:pt x="51" y="298"/>
                  <a:pt x="50" y="297"/>
                </a:cubicBezTo>
                <a:cubicBezTo>
                  <a:pt x="51" y="296"/>
                  <a:pt x="51" y="296"/>
                  <a:pt x="52" y="295"/>
                </a:cubicBezTo>
                <a:cubicBezTo>
                  <a:pt x="52" y="295"/>
                  <a:pt x="51" y="294"/>
                  <a:pt x="52" y="294"/>
                </a:cubicBezTo>
                <a:cubicBezTo>
                  <a:pt x="52" y="293"/>
                  <a:pt x="51" y="294"/>
                  <a:pt x="50" y="294"/>
                </a:cubicBezTo>
                <a:cubicBezTo>
                  <a:pt x="50" y="293"/>
                  <a:pt x="51" y="292"/>
                  <a:pt x="50" y="292"/>
                </a:cubicBezTo>
                <a:cubicBezTo>
                  <a:pt x="51" y="290"/>
                  <a:pt x="51" y="293"/>
                  <a:pt x="52" y="293"/>
                </a:cubicBezTo>
                <a:cubicBezTo>
                  <a:pt x="52" y="291"/>
                  <a:pt x="51" y="292"/>
                  <a:pt x="50" y="291"/>
                </a:cubicBezTo>
                <a:cubicBezTo>
                  <a:pt x="54" y="289"/>
                  <a:pt x="48" y="282"/>
                  <a:pt x="53" y="280"/>
                </a:cubicBezTo>
                <a:close/>
                <a:moveTo>
                  <a:pt x="54" y="319"/>
                </a:moveTo>
                <a:cubicBezTo>
                  <a:pt x="54" y="319"/>
                  <a:pt x="55" y="320"/>
                  <a:pt x="55" y="319"/>
                </a:cubicBezTo>
                <a:cubicBezTo>
                  <a:pt x="56" y="319"/>
                  <a:pt x="54" y="322"/>
                  <a:pt x="56" y="321"/>
                </a:cubicBezTo>
                <a:cubicBezTo>
                  <a:pt x="56" y="322"/>
                  <a:pt x="54" y="321"/>
                  <a:pt x="54" y="321"/>
                </a:cubicBezTo>
                <a:cubicBezTo>
                  <a:pt x="55" y="320"/>
                  <a:pt x="54" y="320"/>
                  <a:pt x="54" y="319"/>
                </a:cubicBezTo>
                <a:close/>
                <a:moveTo>
                  <a:pt x="61" y="338"/>
                </a:moveTo>
                <a:cubicBezTo>
                  <a:pt x="61" y="338"/>
                  <a:pt x="60" y="339"/>
                  <a:pt x="60" y="339"/>
                </a:cubicBezTo>
                <a:cubicBezTo>
                  <a:pt x="60" y="338"/>
                  <a:pt x="60" y="337"/>
                  <a:pt x="60" y="335"/>
                </a:cubicBezTo>
                <a:cubicBezTo>
                  <a:pt x="62" y="336"/>
                  <a:pt x="60" y="338"/>
                  <a:pt x="62" y="339"/>
                </a:cubicBezTo>
                <a:cubicBezTo>
                  <a:pt x="61" y="339"/>
                  <a:pt x="61" y="339"/>
                  <a:pt x="61" y="338"/>
                </a:cubicBezTo>
                <a:close/>
                <a:moveTo>
                  <a:pt x="57" y="345"/>
                </a:moveTo>
                <a:cubicBezTo>
                  <a:pt x="57" y="345"/>
                  <a:pt x="59" y="345"/>
                  <a:pt x="60" y="345"/>
                </a:cubicBezTo>
                <a:cubicBezTo>
                  <a:pt x="60" y="346"/>
                  <a:pt x="60" y="347"/>
                  <a:pt x="60" y="348"/>
                </a:cubicBezTo>
                <a:cubicBezTo>
                  <a:pt x="58" y="347"/>
                  <a:pt x="58" y="345"/>
                  <a:pt x="57" y="345"/>
                </a:cubicBezTo>
                <a:close/>
                <a:moveTo>
                  <a:pt x="54" y="346"/>
                </a:moveTo>
                <a:cubicBezTo>
                  <a:pt x="55" y="346"/>
                  <a:pt x="56" y="347"/>
                  <a:pt x="58" y="347"/>
                </a:cubicBezTo>
                <a:cubicBezTo>
                  <a:pt x="57" y="347"/>
                  <a:pt x="57" y="348"/>
                  <a:pt x="57" y="348"/>
                </a:cubicBezTo>
                <a:cubicBezTo>
                  <a:pt x="56" y="348"/>
                  <a:pt x="55" y="347"/>
                  <a:pt x="54" y="346"/>
                </a:cubicBezTo>
                <a:close/>
                <a:moveTo>
                  <a:pt x="60" y="349"/>
                </a:moveTo>
                <a:cubicBezTo>
                  <a:pt x="60" y="348"/>
                  <a:pt x="62" y="350"/>
                  <a:pt x="62" y="350"/>
                </a:cubicBezTo>
                <a:cubicBezTo>
                  <a:pt x="62" y="351"/>
                  <a:pt x="62" y="352"/>
                  <a:pt x="61" y="352"/>
                </a:cubicBezTo>
                <a:cubicBezTo>
                  <a:pt x="61" y="352"/>
                  <a:pt x="62" y="352"/>
                  <a:pt x="62" y="352"/>
                </a:cubicBezTo>
                <a:cubicBezTo>
                  <a:pt x="62" y="353"/>
                  <a:pt x="62" y="354"/>
                  <a:pt x="62" y="355"/>
                </a:cubicBezTo>
                <a:cubicBezTo>
                  <a:pt x="61" y="354"/>
                  <a:pt x="60" y="350"/>
                  <a:pt x="60" y="349"/>
                </a:cubicBezTo>
                <a:close/>
                <a:moveTo>
                  <a:pt x="57" y="354"/>
                </a:moveTo>
                <a:cubicBezTo>
                  <a:pt x="59" y="353"/>
                  <a:pt x="59" y="355"/>
                  <a:pt x="59" y="356"/>
                </a:cubicBezTo>
                <a:cubicBezTo>
                  <a:pt x="58" y="356"/>
                  <a:pt x="58" y="356"/>
                  <a:pt x="58" y="357"/>
                </a:cubicBezTo>
                <a:cubicBezTo>
                  <a:pt x="56" y="356"/>
                  <a:pt x="56" y="354"/>
                  <a:pt x="57" y="354"/>
                </a:cubicBezTo>
                <a:close/>
                <a:moveTo>
                  <a:pt x="64" y="361"/>
                </a:moveTo>
                <a:cubicBezTo>
                  <a:pt x="64" y="361"/>
                  <a:pt x="63" y="362"/>
                  <a:pt x="63" y="362"/>
                </a:cubicBezTo>
                <a:cubicBezTo>
                  <a:pt x="64" y="362"/>
                  <a:pt x="64" y="362"/>
                  <a:pt x="64" y="361"/>
                </a:cubicBezTo>
                <a:cubicBezTo>
                  <a:pt x="69" y="368"/>
                  <a:pt x="75" y="374"/>
                  <a:pt x="83" y="376"/>
                </a:cubicBezTo>
                <a:cubicBezTo>
                  <a:pt x="82" y="377"/>
                  <a:pt x="80" y="377"/>
                  <a:pt x="79" y="377"/>
                </a:cubicBezTo>
                <a:cubicBezTo>
                  <a:pt x="79" y="377"/>
                  <a:pt x="79" y="377"/>
                  <a:pt x="79" y="378"/>
                </a:cubicBezTo>
                <a:cubicBezTo>
                  <a:pt x="71" y="377"/>
                  <a:pt x="65" y="367"/>
                  <a:pt x="62" y="362"/>
                </a:cubicBezTo>
                <a:cubicBezTo>
                  <a:pt x="61" y="362"/>
                  <a:pt x="62" y="359"/>
                  <a:pt x="63" y="359"/>
                </a:cubicBezTo>
                <a:cubicBezTo>
                  <a:pt x="62" y="361"/>
                  <a:pt x="62" y="360"/>
                  <a:pt x="64" y="361"/>
                </a:cubicBezTo>
                <a:close/>
                <a:moveTo>
                  <a:pt x="62" y="318"/>
                </a:moveTo>
                <a:cubicBezTo>
                  <a:pt x="61" y="318"/>
                  <a:pt x="62" y="319"/>
                  <a:pt x="62" y="319"/>
                </a:cubicBezTo>
                <a:cubicBezTo>
                  <a:pt x="62" y="319"/>
                  <a:pt x="63" y="319"/>
                  <a:pt x="63" y="319"/>
                </a:cubicBezTo>
                <a:cubicBezTo>
                  <a:pt x="62" y="318"/>
                  <a:pt x="65" y="318"/>
                  <a:pt x="63" y="317"/>
                </a:cubicBezTo>
                <a:cubicBezTo>
                  <a:pt x="63" y="318"/>
                  <a:pt x="62" y="318"/>
                  <a:pt x="62" y="318"/>
                </a:cubicBezTo>
                <a:close/>
                <a:moveTo>
                  <a:pt x="83" y="368"/>
                </a:moveTo>
                <a:cubicBezTo>
                  <a:pt x="83" y="370"/>
                  <a:pt x="83" y="372"/>
                  <a:pt x="85" y="372"/>
                </a:cubicBezTo>
                <a:cubicBezTo>
                  <a:pt x="85" y="371"/>
                  <a:pt x="84" y="371"/>
                  <a:pt x="85" y="370"/>
                </a:cubicBezTo>
                <a:cubicBezTo>
                  <a:pt x="86" y="371"/>
                  <a:pt x="85" y="373"/>
                  <a:pt x="86" y="373"/>
                </a:cubicBezTo>
                <a:cubicBezTo>
                  <a:pt x="88" y="373"/>
                  <a:pt x="93" y="374"/>
                  <a:pt x="93" y="371"/>
                </a:cubicBezTo>
                <a:cubicBezTo>
                  <a:pt x="90" y="372"/>
                  <a:pt x="85" y="370"/>
                  <a:pt x="85" y="367"/>
                </a:cubicBezTo>
                <a:cubicBezTo>
                  <a:pt x="84" y="368"/>
                  <a:pt x="83" y="368"/>
                  <a:pt x="83" y="368"/>
                </a:cubicBezTo>
                <a:close/>
                <a:moveTo>
                  <a:pt x="53" y="246"/>
                </a:moveTo>
                <a:cubicBezTo>
                  <a:pt x="54" y="246"/>
                  <a:pt x="55" y="246"/>
                  <a:pt x="55" y="247"/>
                </a:cubicBezTo>
                <a:cubicBezTo>
                  <a:pt x="55" y="245"/>
                  <a:pt x="55" y="243"/>
                  <a:pt x="54" y="242"/>
                </a:cubicBezTo>
                <a:cubicBezTo>
                  <a:pt x="52" y="243"/>
                  <a:pt x="54" y="244"/>
                  <a:pt x="53" y="2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760099" y="5655943"/>
            <a:ext cx="357740" cy="524380"/>
          </a:xfrm>
          <a:custGeom>
            <a:avLst/>
            <a:gdLst>
              <a:gd name="T0" fmla="*/ 45 w 120"/>
              <a:gd name="T1" fmla="*/ 66 h 176"/>
              <a:gd name="T2" fmla="*/ 18 w 120"/>
              <a:gd name="T3" fmla="*/ 31 h 176"/>
              <a:gd name="T4" fmla="*/ 8 w 120"/>
              <a:gd name="T5" fmla="*/ 34 h 176"/>
              <a:gd name="T6" fmla="*/ 3 w 120"/>
              <a:gd name="T7" fmla="*/ 64 h 176"/>
              <a:gd name="T8" fmla="*/ 15 w 120"/>
              <a:gd name="T9" fmla="*/ 78 h 176"/>
              <a:gd name="T10" fmla="*/ 13 w 120"/>
              <a:gd name="T11" fmla="*/ 81 h 176"/>
              <a:gd name="T12" fmla="*/ 65 w 120"/>
              <a:gd name="T13" fmla="*/ 115 h 176"/>
              <a:gd name="T14" fmla="*/ 79 w 120"/>
              <a:gd name="T15" fmla="*/ 98 h 176"/>
              <a:gd name="T16" fmla="*/ 82 w 120"/>
              <a:gd name="T17" fmla="*/ 169 h 176"/>
              <a:gd name="T18" fmla="*/ 82 w 120"/>
              <a:gd name="T19" fmla="*/ 176 h 176"/>
              <a:gd name="T20" fmla="*/ 107 w 120"/>
              <a:gd name="T21" fmla="*/ 117 h 176"/>
              <a:gd name="T22" fmla="*/ 115 w 120"/>
              <a:gd name="T23" fmla="*/ 66 h 176"/>
              <a:gd name="T24" fmla="*/ 86 w 120"/>
              <a:gd name="T25" fmla="*/ 95 h 176"/>
              <a:gd name="T26" fmla="*/ 89 w 120"/>
              <a:gd name="T27" fmla="*/ 48 h 176"/>
              <a:gd name="T28" fmla="*/ 72 w 120"/>
              <a:gd name="T29" fmla="*/ 32 h 176"/>
              <a:gd name="T30" fmla="*/ 33 w 120"/>
              <a:gd name="T31" fmla="*/ 33 h 176"/>
              <a:gd name="T32" fmla="*/ 6 w 120"/>
              <a:gd name="T33" fmla="*/ 35 h 176"/>
              <a:gd name="T34" fmla="*/ 100 w 120"/>
              <a:gd name="T35" fmla="*/ 72 h 176"/>
              <a:gd name="T36" fmla="*/ 64 w 120"/>
              <a:gd name="T37" fmla="*/ 15 h 176"/>
              <a:gd name="T38" fmla="*/ 65 w 120"/>
              <a:gd name="T39" fmla="*/ 25 h 176"/>
              <a:gd name="T40" fmla="*/ 49 w 120"/>
              <a:gd name="T41" fmla="*/ 48 h 176"/>
              <a:gd name="T42" fmla="*/ 44 w 120"/>
              <a:gd name="T43" fmla="*/ 45 h 176"/>
              <a:gd name="T44" fmla="*/ 50 w 120"/>
              <a:gd name="T45" fmla="*/ 7 h 176"/>
              <a:gd name="T46" fmla="*/ 16 w 120"/>
              <a:gd name="T47" fmla="*/ 67 h 176"/>
              <a:gd name="T48" fmla="*/ 7 w 120"/>
              <a:gd name="T49" fmla="*/ 56 h 176"/>
              <a:gd name="T50" fmla="*/ 41 w 120"/>
              <a:gd name="T51" fmla="*/ 55 h 176"/>
              <a:gd name="T52" fmla="*/ 77 w 120"/>
              <a:gd name="T53" fmla="*/ 43 h 176"/>
              <a:gd name="T54" fmla="*/ 70 w 120"/>
              <a:gd name="T55" fmla="*/ 48 h 176"/>
              <a:gd name="T56" fmla="*/ 77 w 120"/>
              <a:gd name="T57" fmla="*/ 76 h 176"/>
              <a:gd name="T58" fmla="*/ 72 w 120"/>
              <a:gd name="T59" fmla="*/ 76 h 176"/>
              <a:gd name="T60" fmla="*/ 61 w 120"/>
              <a:gd name="T61" fmla="*/ 61 h 176"/>
              <a:gd name="T62" fmla="*/ 64 w 120"/>
              <a:gd name="T63" fmla="*/ 55 h 176"/>
              <a:gd name="T64" fmla="*/ 70 w 120"/>
              <a:gd name="T65" fmla="*/ 46 h 176"/>
              <a:gd name="T66" fmla="*/ 52 w 120"/>
              <a:gd name="T67" fmla="*/ 54 h 176"/>
              <a:gd name="T68" fmla="*/ 43 w 120"/>
              <a:gd name="T69" fmla="*/ 53 h 176"/>
              <a:gd name="T70" fmla="*/ 54 w 120"/>
              <a:gd name="T71" fmla="*/ 63 h 176"/>
              <a:gd name="T72" fmla="*/ 45 w 120"/>
              <a:gd name="T73" fmla="*/ 75 h 176"/>
              <a:gd name="T74" fmla="*/ 41 w 120"/>
              <a:gd name="T75" fmla="*/ 65 h 176"/>
              <a:gd name="T76" fmla="*/ 52 w 120"/>
              <a:gd name="T77" fmla="*/ 57 h 176"/>
              <a:gd name="T78" fmla="*/ 113 w 120"/>
              <a:gd name="T79" fmla="*/ 68 h 176"/>
              <a:gd name="T80" fmla="*/ 116 w 120"/>
              <a:gd name="T81" fmla="*/ 76 h 176"/>
              <a:gd name="T82" fmla="*/ 54 w 120"/>
              <a:gd name="T83" fmla="*/ 78 h 176"/>
              <a:gd name="T84" fmla="*/ 22 w 120"/>
              <a:gd name="T85" fmla="*/ 81 h 176"/>
              <a:gd name="T86" fmla="*/ 41 w 120"/>
              <a:gd name="T87" fmla="*/ 82 h 176"/>
              <a:gd name="T88" fmla="*/ 20 w 120"/>
              <a:gd name="T89" fmla="*/ 105 h 176"/>
              <a:gd name="T90" fmla="*/ 60 w 120"/>
              <a:gd name="T91" fmla="*/ 76 h 176"/>
              <a:gd name="T92" fmla="*/ 49 w 120"/>
              <a:gd name="T93" fmla="*/ 100 h 176"/>
              <a:gd name="T94" fmla="*/ 17 w 120"/>
              <a:gd name="T95" fmla="*/ 79 h 176"/>
              <a:gd name="T96" fmla="*/ 103 w 120"/>
              <a:gd name="T97" fmla="*/ 78 h 176"/>
              <a:gd name="T98" fmla="*/ 107 w 120"/>
              <a:gd name="T99" fmla="*/ 106 h 176"/>
              <a:gd name="T100" fmla="*/ 53 w 120"/>
              <a:gd name="T101" fmla="*/ 80 h 176"/>
              <a:gd name="T102" fmla="*/ 78 w 120"/>
              <a:gd name="T103" fmla="*/ 85 h 176"/>
              <a:gd name="T104" fmla="*/ 83 w 120"/>
              <a:gd name="T105" fmla="*/ 92 h 176"/>
              <a:gd name="T106" fmla="*/ 43 w 120"/>
              <a:gd name="T107" fmla="*/ 105 h 176"/>
              <a:gd name="T108" fmla="*/ 51 w 120"/>
              <a:gd name="T109" fmla="*/ 109 h 176"/>
              <a:gd name="T110" fmla="*/ 89 w 120"/>
              <a:gd name="T111" fmla="*/ 135 h 176"/>
              <a:gd name="T112" fmla="*/ 81 w 120"/>
              <a:gd name="T113" fmla="*/ 132 h 176"/>
              <a:gd name="T114" fmla="*/ 83 w 120"/>
              <a:gd name="T115" fmla="*/ 116 h 176"/>
              <a:gd name="T116" fmla="*/ 82 w 120"/>
              <a:gd name="T117" fmla="*/ 146 h 176"/>
              <a:gd name="T118" fmla="*/ 88 w 120"/>
              <a:gd name="T119" fmla="*/ 165 h 176"/>
              <a:gd name="T120" fmla="*/ 62 w 120"/>
              <a:gd name="T121" fmla="*/ 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0" h="176">
                <a:moveTo>
                  <a:pt x="23" y="30"/>
                </a:moveTo>
                <a:cubicBezTo>
                  <a:pt x="22" y="31"/>
                  <a:pt x="21" y="32"/>
                  <a:pt x="20" y="32"/>
                </a:cubicBezTo>
                <a:cubicBezTo>
                  <a:pt x="21" y="31"/>
                  <a:pt x="21" y="29"/>
                  <a:pt x="23" y="30"/>
                </a:cubicBezTo>
                <a:close/>
                <a:moveTo>
                  <a:pt x="46" y="69"/>
                </a:moveTo>
                <a:cubicBezTo>
                  <a:pt x="46" y="68"/>
                  <a:pt x="46" y="67"/>
                  <a:pt x="46" y="66"/>
                </a:cubicBezTo>
                <a:cubicBezTo>
                  <a:pt x="46" y="66"/>
                  <a:pt x="45" y="66"/>
                  <a:pt x="45" y="66"/>
                </a:cubicBezTo>
                <a:cubicBezTo>
                  <a:pt x="45" y="67"/>
                  <a:pt x="45" y="68"/>
                  <a:pt x="46" y="69"/>
                </a:cubicBezTo>
                <a:close/>
                <a:moveTo>
                  <a:pt x="10" y="33"/>
                </a:moveTo>
                <a:cubicBezTo>
                  <a:pt x="10" y="31"/>
                  <a:pt x="14" y="33"/>
                  <a:pt x="13" y="31"/>
                </a:cubicBezTo>
                <a:cubicBezTo>
                  <a:pt x="14" y="31"/>
                  <a:pt x="14" y="31"/>
                  <a:pt x="15" y="32"/>
                </a:cubicBezTo>
                <a:cubicBezTo>
                  <a:pt x="15" y="31"/>
                  <a:pt x="17" y="30"/>
                  <a:pt x="18" y="30"/>
                </a:cubicBezTo>
                <a:cubicBezTo>
                  <a:pt x="19" y="30"/>
                  <a:pt x="17" y="31"/>
                  <a:pt x="18" y="31"/>
                </a:cubicBezTo>
                <a:cubicBezTo>
                  <a:pt x="19" y="30"/>
                  <a:pt x="20" y="31"/>
                  <a:pt x="21" y="30"/>
                </a:cubicBezTo>
                <a:cubicBezTo>
                  <a:pt x="20" y="29"/>
                  <a:pt x="13" y="28"/>
                  <a:pt x="15" y="30"/>
                </a:cubicBezTo>
                <a:cubicBezTo>
                  <a:pt x="14" y="29"/>
                  <a:pt x="11" y="29"/>
                  <a:pt x="11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1" y="32"/>
                  <a:pt x="11" y="31"/>
                  <a:pt x="9" y="31"/>
                </a:cubicBezTo>
                <a:cubicBezTo>
                  <a:pt x="7" y="32"/>
                  <a:pt x="10" y="34"/>
                  <a:pt x="8" y="34"/>
                </a:cubicBezTo>
                <a:cubicBezTo>
                  <a:pt x="7" y="33"/>
                  <a:pt x="8" y="33"/>
                  <a:pt x="8" y="33"/>
                </a:cubicBezTo>
                <a:cubicBezTo>
                  <a:pt x="8" y="32"/>
                  <a:pt x="4" y="34"/>
                  <a:pt x="6" y="35"/>
                </a:cubicBezTo>
                <a:cubicBezTo>
                  <a:pt x="5" y="34"/>
                  <a:pt x="4" y="35"/>
                  <a:pt x="5" y="36"/>
                </a:cubicBezTo>
                <a:cubicBezTo>
                  <a:pt x="0" y="39"/>
                  <a:pt x="2" y="46"/>
                  <a:pt x="2" y="51"/>
                </a:cubicBezTo>
                <a:cubicBezTo>
                  <a:pt x="2" y="53"/>
                  <a:pt x="0" y="57"/>
                  <a:pt x="0" y="59"/>
                </a:cubicBezTo>
                <a:cubicBezTo>
                  <a:pt x="0" y="61"/>
                  <a:pt x="2" y="62"/>
                  <a:pt x="3" y="64"/>
                </a:cubicBezTo>
                <a:cubicBezTo>
                  <a:pt x="3" y="67"/>
                  <a:pt x="4" y="73"/>
                  <a:pt x="8" y="74"/>
                </a:cubicBezTo>
                <a:cubicBezTo>
                  <a:pt x="9" y="73"/>
                  <a:pt x="8" y="73"/>
                  <a:pt x="7" y="72"/>
                </a:cubicBezTo>
                <a:cubicBezTo>
                  <a:pt x="11" y="73"/>
                  <a:pt x="14" y="74"/>
                  <a:pt x="17" y="75"/>
                </a:cubicBezTo>
                <a:cubicBezTo>
                  <a:pt x="17" y="76"/>
                  <a:pt x="15" y="77"/>
                  <a:pt x="16" y="77"/>
                </a:cubicBezTo>
                <a:cubicBezTo>
                  <a:pt x="16" y="77"/>
                  <a:pt x="17" y="75"/>
                  <a:pt x="17" y="76"/>
                </a:cubicBezTo>
                <a:cubicBezTo>
                  <a:pt x="17" y="77"/>
                  <a:pt x="15" y="79"/>
                  <a:pt x="15" y="78"/>
                </a:cubicBezTo>
                <a:cubicBezTo>
                  <a:pt x="14" y="78"/>
                  <a:pt x="12" y="75"/>
                  <a:pt x="10" y="73"/>
                </a:cubicBezTo>
                <a:cubicBezTo>
                  <a:pt x="9" y="74"/>
                  <a:pt x="8" y="74"/>
                  <a:pt x="7" y="75"/>
                </a:cubicBezTo>
                <a:cubicBezTo>
                  <a:pt x="9" y="77"/>
                  <a:pt x="10" y="75"/>
                  <a:pt x="11" y="74"/>
                </a:cubicBezTo>
                <a:cubicBezTo>
                  <a:pt x="12" y="75"/>
                  <a:pt x="10" y="76"/>
                  <a:pt x="12" y="76"/>
                </a:cubicBezTo>
                <a:cubicBezTo>
                  <a:pt x="11" y="76"/>
                  <a:pt x="9" y="77"/>
                  <a:pt x="10" y="77"/>
                </a:cubicBezTo>
                <a:cubicBezTo>
                  <a:pt x="12" y="76"/>
                  <a:pt x="12" y="80"/>
                  <a:pt x="13" y="81"/>
                </a:cubicBezTo>
                <a:cubicBezTo>
                  <a:pt x="6" y="86"/>
                  <a:pt x="10" y="106"/>
                  <a:pt x="16" y="109"/>
                </a:cubicBezTo>
                <a:cubicBezTo>
                  <a:pt x="16" y="110"/>
                  <a:pt x="15" y="110"/>
                  <a:pt x="15" y="111"/>
                </a:cubicBezTo>
                <a:cubicBezTo>
                  <a:pt x="22" y="118"/>
                  <a:pt x="43" y="118"/>
                  <a:pt x="46" y="107"/>
                </a:cubicBezTo>
                <a:cubicBezTo>
                  <a:pt x="46" y="110"/>
                  <a:pt x="49" y="111"/>
                  <a:pt x="49" y="114"/>
                </a:cubicBezTo>
                <a:cubicBezTo>
                  <a:pt x="50" y="114"/>
                  <a:pt x="50" y="114"/>
                  <a:pt x="51" y="114"/>
                </a:cubicBezTo>
                <a:cubicBezTo>
                  <a:pt x="53" y="118"/>
                  <a:pt x="62" y="117"/>
                  <a:pt x="65" y="115"/>
                </a:cubicBezTo>
                <a:cubicBezTo>
                  <a:pt x="67" y="116"/>
                  <a:pt x="73" y="111"/>
                  <a:pt x="73" y="108"/>
                </a:cubicBezTo>
                <a:cubicBezTo>
                  <a:pt x="74" y="108"/>
                  <a:pt x="74" y="109"/>
                  <a:pt x="75" y="109"/>
                </a:cubicBezTo>
                <a:cubicBezTo>
                  <a:pt x="75" y="108"/>
                  <a:pt x="75" y="108"/>
                  <a:pt x="75" y="107"/>
                </a:cubicBezTo>
                <a:cubicBezTo>
                  <a:pt x="78" y="107"/>
                  <a:pt x="77" y="102"/>
                  <a:pt x="78" y="100"/>
                </a:cubicBezTo>
                <a:cubicBezTo>
                  <a:pt x="79" y="101"/>
                  <a:pt x="79" y="101"/>
                  <a:pt x="79" y="102"/>
                </a:cubicBezTo>
                <a:cubicBezTo>
                  <a:pt x="81" y="100"/>
                  <a:pt x="77" y="100"/>
                  <a:pt x="79" y="98"/>
                </a:cubicBezTo>
                <a:cubicBezTo>
                  <a:pt x="80" y="99"/>
                  <a:pt x="80" y="99"/>
                  <a:pt x="81" y="100"/>
                </a:cubicBezTo>
                <a:cubicBezTo>
                  <a:pt x="81" y="101"/>
                  <a:pt x="80" y="101"/>
                  <a:pt x="80" y="102"/>
                </a:cubicBezTo>
                <a:cubicBezTo>
                  <a:pt x="83" y="103"/>
                  <a:pt x="85" y="107"/>
                  <a:pt x="86" y="110"/>
                </a:cubicBezTo>
                <a:cubicBezTo>
                  <a:pt x="63" y="112"/>
                  <a:pt x="76" y="145"/>
                  <a:pt x="81" y="163"/>
                </a:cubicBezTo>
                <a:cubicBezTo>
                  <a:pt x="86" y="162"/>
                  <a:pt x="82" y="169"/>
                  <a:pt x="85" y="167"/>
                </a:cubicBezTo>
                <a:cubicBezTo>
                  <a:pt x="84" y="168"/>
                  <a:pt x="82" y="168"/>
                  <a:pt x="82" y="169"/>
                </a:cubicBezTo>
                <a:cubicBezTo>
                  <a:pt x="84" y="169"/>
                  <a:pt x="83" y="171"/>
                  <a:pt x="84" y="172"/>
                </a:cubicBezTo>
                <a:cubicBezTo>
                  <a:pt x="84" y="171"/>
                  <a:pt x="84" y="171"/>
                  <a:pt x="85" y="171"/>
                </a:cubicBezTo>
                <a:cubicBezTo>
                  <a:pt x="84" y="172"/>
                  <a:pt x="83" y="173"/>
                  <a:pt x="82" y="172"/>
                </a:cubicBezTo>
                <a:cubicBezTo>
                  <a:pt x="83" y="173"/>
                  <a:pt x="80" y="174"/>
                  <a:pt x="81" y="175"/>
                </a:cubicBezTo>
                <a:cubicBezTo>
                  <a:pt x="81" y="174"/>
                  <a:pt x="82" y="174"/>
                  <a:pt x="83" y="174"/>
                </a:cubicBezTo>
                <a:cubicBezTo>
                  <a:pt x="83" y="174"/>
                  <a:pt x="81" y="175"/>
                  <a:pt x="82" y="176"/>
                </a:cubicBezTo>
                <a:cubicBezTo>
                  <a:pt x="85" y="173"/>
                  <a:pt x="85" y="170"/>
                  <a:pt x="87" y="167"/>
                </a:cubicBezTo>
                <a:cubicBezTo>
                  <a:pt x="88" y="166"/>
                  <a:pt x="92" y="166"/>
                  <a:pt x="90" y="164"/>
                </a:cubicBezTo>
                <a:cubicBezTo>
                  <a:pt x="95" y="160"/>
                  <a:pt x="95" y="147"/>
                  <a:pt x="97" y="139"/>
                </a:cubicBezTo>
                <a:cubicBezTo>
                  <a:pt x="97" y="137"/>
                  <a:pt x="99" y="136"/>
                  <a:pt x="99" y="134"/>
                </a:cubicBezTo>
                <a:cubicBezTo>
                  <a:pt x="100" y="133"/>
                  <a:pt x="101" y="132"/>
                  <a:pt x="101" y="130"/>
                </a:cubicBezTo>
                <a:cubicBezTo>
                  <a:pt x="104" y="126"/>
                  <a:pt x="106" y="122"/>
                  <a:pt x="107" y="117"/>
                </a:cubicBezTo>
                <a:cubicBezTo>
                  <a:pt x="111" y="116"/>
                  <a:pt x="109" y="106"/>
                  <a:pt x="112" y="109"/>
                </a:cubicBezTo>
                <a:cubicBezTo>
                  <a:pt x="113" y="104"/>
                  <a:pt x="116" y="98"/>
                  <a:pt x="116" y="95"/>
                </a:cubicBezTo>
                <a:cubicBezTo>
                  <a:pt x="117" y="91"/>
                  <a:pt x="118" y="82"/>
                  <a:pt x="118" y="78"/>
                </a:cubicBezTo>
                <a:cubicBezTo>
                  <a:pt x="118" y="77"/>
                  <a:pt x="119" y="77"/>
                  <a:pt x="120" y="76"/>
                </a:cubicBezTo>
                <a:cubicBezTo>
                  <a:pt x="119" y="73"/>
                  <a:pt x="119" y="70"/>
                  <a:pt x="117" y="68"/>
                </a:cubicBezTo>
                <a:cubicBezTo>
                  <a:pt x="115" y="68"/>
                  <a:pt x="116" y="67"/>
                  <a:pt x="115" y="66"/>
                </a:cubicBezTo>
                <a:cubicBezTo>
                  <a:pt x="111" y="65"/>
                  <a:pt x="107" y="67"/>
                  <a:pt x="105" y="69"/>
                </a:cubicBezTo>
                <a:cubicBezTo>
                  <a:pt x="102" y="68"/>
                  <a:pt x="98" y="73"/>
                  <a:pt x="99" y="75"/>
                </a:cubicBezTo>
                <a:cubicBezTo>
                  <a:pt x="99" y="74"/>
                  <a:pt x="99" y="74"/>
                  <a:pt x="99" y="75"/>
                </a:cubicBezTo>
                <a:cubicBezTo>
                  <a:pt x="92" y="80"/>
                  <a:pt x="93" y="89"/>
                  <a:pt x="89" y="96"/>
                </a:cubicBezTo>
                <a:cubicBezTo>
                  <a:pt x="88" y="95"/>
                  <a:pt x="89" y="94"/>
                  <a:pt x="87" y="94"/>
                </a:cubicBezTo>
                <a:cubicBezTo>
                  <a:pt x="87" y="95"/>
                  <a:pt x="88" y="96"/>
                  <a:pt x="86" y="95"/>
                </a:cubicBezTo>
                <a:cubicBezTo>
                  <a:pt x="86" y="95"/>
                  <a:pt x="87" y="94"/>
                  <a:pt x="87" y="93"/>
                </a:cubicBezTo>
                <a:cubicBezTo>
                  <a:pt x="85" y="91"/>
                  <a:pt x="83" y="87"/>
                  <a:pt x="81" y="84"/>
                </a:cubicBezTo>
                <a:cubicBezTo>
                  <a:pt x="84" y="82"/>
                  <a:pt x="87" y="80"/>
                  <a:pt x="87" y="76"/>
                </a:cubicBezTo>
                <a:cubicBezTo>
                  <a:pt x="88" y="76"/>
                  <a:pt x="90" y="74"/>
                  <a:pt x="89" y="72"/>
                </a:cubicBezTo>
                <a:cubicBezTo>
                  <a:pt x="92" y="71"/>
                  <a:pt x="93" y="64"/>
                  <a:pt x="93" y="61"/>
                </a:cubicBezTo>
                <a:cubicBezTo>
                  <a:pt x="93" y="57"/>
                  <a:pt x="90" y="52"/>
                  <a:pt x="89" y="48"/>
                </a:cubicBezTo>
                <a:cubicBezTo>
                  <a:pt x="87" y="45"/>
                  <a:pt x="85" y="42"/>
                  <a:pt x="82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2" y="40"/>
                  <a:pt x="82" y="39"/>
                  <a:pt x="81" y="39"/>
                </a:cubicBezTo>
                <a:cubicBezTo>
                  <a:pt x="81" y="40"/>
                  <a:pt x="80" y="40"/>
                  <a:pt x="80" y="41"/>
                </a:cubicBezTo>
                <a:cubicBezTo>
                  <a:pt x="77" y="37"/>
                  <a:pt x="71" y="41"/>
                  <a:pt x="68" y="40"/>
                </a:cubicBezTo>
                <a:cubicBezTo>
                  <a:pt x="71" y="39"/>
                  <a:pt x="69" y="33"/>
                  <a:pt x="72" y="32"/>
                </a:cubicBezTo>
                <a:cubicBezTo>
                  <a:pt x="73" y="27"/>
                  <a:pt x="76" y="19"/>
                  <a:pt x="72" y="14"/>
                </a:cubicBezTo>
                <a:cubicBezTo>
                  <a:pt x="72" y="2"/>
                  <a:pt x="60" y="0"/>
                  <a:pt x="47" y="1"/>
                </a:cubicBezTo>
                <a:cubicBezTo>
                  <a:pt x="44" y="4"/>
                  <a:pt x="40" y="6"/>
                  <a:pt x="40" y="10"/>
                </a:cubicBezTo>
                <a:cubicBezTo>
                  <a:pt x="37" y="10"/>
                  <a:pt x="36" y="14"/>
                  <a:pt x="36" y="18"/>
                </a:cubicBezTo>
                <a:cubicBezTo>
                  <a:pt x="36" y="18"/>
                  <a:pt x="35" y="18"/>
                  <a:pt x="35" y="18"/>
                </a:cubicBezTo>
                <a:cubicBezTo>
                  <a:pt x="33" y="23"/>
                  <a:pt x="35" y="30"/>
                  <a:pt x="33" y="33"/>
                </a:cubicBezTo>
                <a:cubicBezTo>
                  <a:pt x="33" y="31"/>
                  <a:pt x="28" y="33"/>
                  <a:pt x="29" y="31"/>
                </a:cubicBezTo>
                <a:cubicBezTo>
                  <a:pt x="27" y="31"/>
                  <a:pt x="24" y="32"/>
                  <a:pt x="25" y="30"/>
                </a:cubicBezTo>
                <a:cubicBezTo>
                  <a:pt x="25" y="30"/>
                  <a:pt x="24" y="30"/>
                  <a:pt x="23" y="30"/>
                </a:cubicBezTo>
                <a:cubicBezTo>
                  <a:pt x="23" y="31"/>
                  <a:pt x="25" y="31"/>
                  <a:pt x="24" y="32"/>
                </a:cubicBezTo>
                <a:cubicBezTo>
                  <a:pt x="21" y="33"/>
                  <a:pt x="19" y="32"/>
                  <a:pt x="17" y="32"/>
                </a:cubicBezTo>
                <a:cubicBezTo>
                  <a:pt x="13" y="33"/>
                  <a:pt x="10" y="37"/>
                  <a:pt x="6" y="35"/>
                </a:cubicBezTo>
                <a:cubicBezTo>
                  <a:pt x="9" y="36"/>
                  <a:pt x="11" y="32"/>
                  <a:pt x="10" y="33"/>
                </a:cubicBezTo>
                <a:close/>
                <a:moveTo>
                  <a:pt x="100" y="72"/>
                </a:moveTo>
                <a:cubicBezTo>
                  <a:pt x="101" y="73"/>
                  <a:pt x="100" y="71"/>
                  <a:pt x="102" y="71"/>
                </a:cubicBezTo>
                <a:cubicBezTo>
                  <a:pt x="101" y="72"/>
                  <a:pt x="102" y="72"/>
                  <a:pt x="101" y="73"/>
                </a:cubicBezTo>
                <a:cubicBezTo>
                  <a:pt x="101" y="73"/>
                  <a:pt x="100" y="73"/>
                  <a:pt x="100" y="74"/>
                </a:cubicBezTo>
                <a:cubicBezTo>
                  <a:pt x="99" y="74"/>
                  <a:pt x="100" y="74"/>
                  <a:pt x="100" y="72"/>
                </a:cubicBezTo>
                <a:close/>
                <a:moveTo>
                  <a:pt x="56" y="4"/>
                </a:moveTo>
                <a:cubicBezTo>
                  <a:pt x="59" y="2"/>
                  <a:pt x="59" y="6"/>
                  <a:pt x="62" y="5"/>
                </a:cubicBezTo>
                <a:cubicBezTo>
                  <a:pt x="61" y="7"/>
                  <a:pt x="57" y="5"/>
                  <a:pt x="56" y="4"/>
                </a:cubicBezTo>
                <a:close/>
                <a:moveTo>
                  <a:pt x="60" y="10"/>
                </a:moveTo>
                <a:cubicBezTo>
                  <a:pt x="58" y="12"/>
                  <a:pt x="60" y="13"/>
                  <a:pt x="61" y="15"/>
                </a:cubicBezTo>
                <a:cubicBezTo>
                  <a:pt x="62" y="14"/>
                  <a:pt x="62" y="15"/>
                  <a:pt x="64" y="15"/>
                </a:cubicBezTo>
                <a:cubicBezTo>
                  <a:pt x="64" y="14"/>
                  <a:pt x="63" y="14"/>
                  <a:pt x="63" y="12"/>
                </a:cubicBezTo>
                <a:cubicBezTo>
                  <a:pt x="67" y="13"/>
                  <a:pt x="67" y="18"/>
                  <a:pt x="67" y="22"/>
                </a:cubicBezTo>
                <a:cubicBezTo>
                  <a:pt x="67" y="23"/>
                  <a:pt x="69" y="25"/>
                  <a:pt x="66" y="25"/>
                </a:cubicBezTo>
                <a:cubicBezTo>
                  <a:pt x="66" y="24"/>
                  <a:pt x="67" y="24"/>
                  <a:pt x="67" y="24"/>
                </a:cubicBezTo>
                <a:cubicBezTo>
                  <a:pt x="66" y="23"/>
                  <a:pt x="64" y="24"/>
                  <a:pt x="64" y="22"/>
                </a:cubicBezTo>
                <a:cubicBezTo>
                  <a:pt x="63" y="23"/>
                  <a:pt x="63" y="25"/>
                  <a:pt x="65" y="25"/>
                </a:cubicBezTo>
                <a:cubicBezTo>
                  <a:pt x="66" y="30"/>
                  <a:pt x="64" y="35"/>
                  <a:pt x="61" y="40"/>
                </a:cubicBezTo>
                <a:cubicBezTo>
                  <a:pt x="60" y="41"/>
                  <a:pt x="58" y="43"/>
                  <a:pt x="57" y="43"/>
                </a:cubicBezTo>
                <a:cubicBezTo>
                  <a:pt x="58" y="43"/>
                  <a:pt x="57" y="45"/>
                  <a:pt x="55" y="45"/>
                </a:cubicBezTo>
                <a:cubicBezTo>
                  <a:pt x="56" y="46"/>
                  <a:pt x="54" y="47"/>
                  <a:pt x="55" y="47"/>
                </a:cubicBezTo>
                <a:cubicBezTo>
                  <a:pt x="54" y="48"/>
                  <a:pt x="53" y="48"/>
                  <a:pt x="53" y="49"/>
                </a:cubicBezTo>
                <a:cubicBezTo>
                  <a:pt x="52" y="48"/>
                  <a:pt x="50" y="49"/>
                  <a:pt x="49" y="48"/>
                </a:cubicBezTo>
                <a:cubicBezTo>
                  <a:pt x="49" y="49"/>
                  <a:pt x="49" y="50"/>
                  <a:pt x="50" y="50"/>
                </a:cubicBezTo>
                <a:cubicBezTo>
                  <a:pt x="49" y="51"/>
                  <a:pt x="49" y="48"/>
                  <a:pt x="47" y="49"/>
                </a:cubicBezTo>
                <a:cubicBezTo>
                  <a:pt x="47" y="49"/>
                  <a:pt x="48" y="48"/>
                  <a:pt x="48" y="48"/>
                </a:cubicBezTo>
                <a:cubicBezTo>
                  <a:pt x="46" y="48"/>
                  <a:pt x="46" y="49"/>
                  <a:pt x="45" y="49"/>
                </a:cubicBezTo>
                <a:cubicBezTo>
                  <a:pt x="46" y="48"/>
                  <a:pt x="45" y="49"/>
                  <a:pt x="45" y="47"/>
                </a:cubicBezTo>
                <a:cubicBezTo>
                  <a:pt x="46" y="47"/>
                  <a:pt x="46" y="44"/>
                  <a:pt x="44" y="45"/>
                </a:cubicBezTo>
                <a:cubicBezTo>
                  <a:pt x="44" y="44"/>
                  <a:pt x="45" y="43"/>
                  <a:pt x="42" y="43"/>
                </a:cubicBezTo>
                <a:cubicBezTo>
                  <a:pt x="44" y="40"/>
                  <a:pt x="41" y="40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39" y="32"/>
                  <a:pt x="38" y="19"/>
                  <a:pt x="45" y="15"/>
                </a:cubicBezTo>
                <a:cubicBezTo>
                  <a:pt x="46" y="14"/>
                  <a:pt x="46" y="12"/>
                  <a:pt x="48" y="11"/>
                </a:cubicBezTo>
                <a:cubicBezTo>
                  <a:pt x="47" y="9"/>
                  <a:pt x="50" y="9"/>
                  <a:pt x="50" y="7"/>
                </a:cubicBezTo>
                <a:cubicBezTo>
                  <a:pt x="55" y="7"/>
                  <a:pt x="57" y="10"/>
                  <a:pt x="61" y="10"/>
                </a:cubicBezTo>
                <a:cubicBezTo>
                  <a:pt x="61" y="11"/>
                  <a:pt x="60" y="11"/>
                  <a:pt x="60" y="10"/>
                </a:cubicBezTo>
                <a:close/>
                <a:moveTo>
                  <a:pt x="41" y="55"/>
                </a:moveTo>
                <a:cubicBezTo>
                  <a:pt x="40" y="55"/>
                  <a:pt x="37" y="59"/>
                  <a:pt x="36" y="62"/>
                </a:cubicBezTo>
                <a:cubicBezTo>
                  <a:pt x="32" y="63"/>
                  <a:pt x="28" y="67"/>
                  <a:pt x="26" y="69"/>
                </a:cubicBezTo>
                <a:cubicBezTo>
                  <a:pt x="22" y="70"/>
                  <a:pt x="19" y="69"/>
                  <a:pt x="16" y="67"/>
                </a:cubicBezTo>
                <a:cubicBezTo>
                  <a:pt x="15" y="67"/>
                  <a:pt x="17" y="69"/>
                  <a:pt x="15" y="69"/>
                </a:cubicBezTo>
                <a:cubicBezTo>
                  <a:pt x="14" y="65"/>
                  <a:pt x="10" y="63"/>
                  <a:pt x="12" y="60"/>
                </a:cubicBezTo>
                <a:cubicBezTo>
                  <a:pt x="12" y="59"/>
                  <a:pt x="10" y="59"/>
                  <a:pt x="10" y="57"/>
                </a:cubicBezTo>
                <a:cubicBezTo>
                  <a:pt x="9" y="58"/>
                  <a:pt x="10" y="59"/>
                  <a:pt x="10" y="60"/>
                </a:cubicBezTo>
                <a:cubicBezTo>
                  <a:pt x="10" y="63"/>
                  <a:pt x="10" y="61"/>
                  <a:pt x="10" y="60"/>
                </a:cubicBezTo>
                <a:cubicBezTo>
                  <a:pt x="9" y="59"/>
                  <a:pt x="8" y="57"/>
                  <a:pt x="7" y="56"/>
                </a:cubicBezTo>
                <a:cubicBezTo>
                  <a:pt x="7" y="53"/>
                  <a:pt x="9" y="50"/>
                  <a:pt x="7" y="48"/>
                </a:cubicBezTo>
                <a:cubicBezTo>
                  <a:pt x="9" y="49"/>
                  <a:pt x="10" y="45"/>
                  <a:pt x="9" y="45"/>
                </a:cubicBezTo>
                <a:cubicBezTo>
                  <a:pt x="13" y="37"/>
                  <a:pt x="20" y="38"/>
                  <a:pt x="29" y="38"/>
                </a:cubicBezTo>
                <a:cubicBezTo>
                  <a:pt x="32" y="43"/>
                  <a:pt x="40" y="44"/>
                  <a:pt x="39" y="52"/>
                </a:cubicBezTo>
                <a:cubicBezTo>
                  <a:pt x="40" y="52"/>
                  <a:pt x="40" y="51"/>
                  <a:pt x="40" y="51"/>
                </a:cubicBezTo>
                <a:cubicBezTo>
                  <a:pt x="40" y="52"/>
                  <a:pt x="41" y="53"/>
                  <a:pt x="41" y="55"/>
                </a:cubicBezTo>
                <a:close/>
                <a:moveTo>
                  <a:pt x="77" y="43"/>
                </a:moveTo>
                <a:cubicBezTo>
                  <a:pt x="78" y="43"/>
                  <a:pt x="78" y="43"/>
                  <a:pt x="77" y="43"/>
                </a:cubicBezTo>
                <a:cubicBezTo>
                  <a:pt x="78" y="44"/>
                  <a:pt x="80" y="43"/>
                  <a:pt x="80" y="45"/>
                </a:cubicBezTo>
                <a:cubicBezTo>
                  <a:pt x="82" y="44"/>
                  <a:pt x="82" y="46"/>
                  <a:pt x="83" y="48"/>
                </a:cubicBezTo>
                <a:cubicBezTo>
                  <a:pt x="81" y="46"/>
                  <a:pt x="77" y="46"/>
                  <a:pt x="76" y="43"/>
                </a:cubicBezTo>
                <a:cubicBezTo>
                  <a:pt x="77" y="44"/>
                  <a:pt x="77" y="44"/>
                  <a:pt x="77" y="43"/>
                </a:cubicBezTo>
                <a:close/>
                <a:moveTo>
                  <a:pt x="58" y="46"/>
                </a:moveTo>
                <a:cubicBezTo>
                  <a:pt x="60" y="48"/>
                  <a:pt x="57" y="48"/>
                  <a:pt x="57" y="49"/>
                </a:cubicBezTo>
                <a:cubicBezTo>
                  <a:pt x="55" y="48"/>
                  <a:pt x="58" y="47"/>
                  <a:pt x="58" y="46"/>
                </a:cubicBezTo>
                <a:close/>
                <a:moveTo>
                  <a:pt x="67" y="50"/>
                </a:moveTo>
                <a:cubicBezTo>
                  <a:pt x="67" y="51"/>
                  <a:pt x="67" y="53"/>
                  <a:pt x="68" y="53"/>
                </a:cubicBezTo>
                <a:cubicBezTo>
                  <a:pt x="69" y="51"/>
                  <a:pt x="70" y="50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68" y="48"/>
                  <a:pt x="72" y="46"/>
                  <a:pt x="71" y="49"/>
                </a:cubicBezTo>
                <a:cubicBezTo>
                  <a:pt x="73" y="49"/>
                  <a:pt x="73" y="48"/>
                  <a:pt x="73" y="46"/>
                </a:cubicBezTo>
                <a:cubicBezTo>
                  <a:pt x="74" y="47"/>
                  <a:pt x="76" y="49"/>
                  <a:pt x="77" y="48"/>
                </a:cubicBezTo>
                <a:cubicBezTo>
                  <a:pt x="78" y="50"/>
                  <a:pt x="85" y="52"/>
                  <a:pt x="86" y="53"/>
                </a:cubicBezTo>
                <a:cubicBezTo>
                  <a:pt x="87" y="62"/>
                  <a:pt x="88" y="75"/>
                  <a:pt x="77" y="76"/>
                </a:cubicBezTo>
                <a:cubicBezTo>
                  <a:pt x="78" y="79"/>
                  <a:pt x="80" y="75"/>
                  <a:pt x="81" y="77"/>
                </a:cubicBezTo>
                <a:cubicBezTo>
                  <a:pt x="82" y="76"/>
                  <a:pt x="82" y="75"/>
                  <a:pt x="84" y="74"/>
                </a:cubicBezTo>
                <a:cubicBezTo>
                  <a:pt x="82" y="79"/>
                  <a:pt x="77" y="77"/>
                  <a:pt x="73" y="76"/>
                </a:cubicBezTo>
                <a:cubicBezTo>
                  <a:pt x="74" y="74"/>
                  <a:pt x="71" y="73"/>
                  <a:pt x="73" y="72"/>
                </a:cubicBezTo>
                <a:cubicBezTo>
                  <a:pt x="72" y="71"/>
                  <a:pt x="69" y="71"/>
                  <a:pt x="68" y="71"/>
                </a:cubicBezTo>
                <a:cubicBezTo>
                  <a:pt x="68" y="74"/>
                  <a:pt x="72" y="74"/>
                  <a:pt x="72" y="76"/>
                </a:cubicBezTo>
                <a:cubicBezTo>
                  <a:pt x="70" y="75"/>
                  <a:pt x="68" y="75"/>
                  <a:pt x="66" y="74"/>
                </a:cubicBezTo>
                <a:cubicBezTo>
                  <a:pt x="69" y="74"/>
                  <a:pt x="65" y="73"/>
                  <a:pt x="67" y="72"/>
                </a:cubicBezTo>
                <a:cubicBezTo>
                  <a:pt x="67" y="72"/>
                  <a:pt x="63" y="72"/>
                  <a:pt x="61" y="71"/>
                </a:cubicBezTo>
                <a:cubicBezTo>
                  <a:pt x="61" y="70"/>
                  <a:pt x="62" y="69"/>
                  <a:pt x="60" y="69"/>
                </a:cubicBezTo>
                <a:cubicBezTo>
                  <a:pt x="61" y="65"/>
                  <a:pt x="61" y="63"/>
                  <a:pt x="60" y="60"/>
                </a:cubicBezTo>
                <a:cubicBezTo>
                  <a:pt x="60" y="60"/>
                  <a:pt x="60" y="61"/>
                  <a:pt x="61" y="61"/>
                </a:cubicBezTo>
                <a:cubicBezTo>
                  <a:pt x="61" y="60"/>
                  <a:pt x="61" y="60"/>
                  <a:pt x="60" y="60"/>
                </a:cubicBezTo>
                <a:cubicBezTo>
                  <a:pt x="60" y="59"/>
                  <a:pt x="61" y="59"/>
                  <a:pt x="62" y="59"/>
                </a:cubicBezTo>
                <a:cubicBezTo>
                  <a:pt x="61" y="58"/>
                  <a:pt x="62" y="59"/>
                  <a:pt x="62" y="57"/>
                </a:cubicBezTo>
                <a:cubicBezTo>
                  <a:pt x="61" y="57"/>
                  <a:pt x="60" y="58"/>
                  <a:pt x="60" y="58"/>
                </a:cubicBezTo>
                <a:cubicBezTo>
                  <a:pt x="60" y="59"/>
                  <a:pt x="60" y="56"/>
                  <a:pt x="60" y="56"/>
                </a:cubicBezTo>
                <a:cubicBezTo>
                  <a:pt x="59" y="57"/>
                  <a:pt x="63" y="56"/>
                  <a:pt x="64" y="55"/>
                </a:cubicBezTo>
                <a:cubicBezTo>
                  <a:pt x="64" y="53"/>
                  <a:pt x="62" y="54"/>
                  <a:pt x="62" y="55"/>
                </a:cubicBezTo>
                <a:cubicBezTo>
                  <a:pt x="62" y="55"/>
                  <a:pt x="62" y="54"/>
                  <a:pt x="62" y="53"/>
                </a:cubicBezTo>
                <a:cubicBezTo>
                  <a:pt x="61" y="53"/>
                  <a:pt x="61" y="54"/>
                  <a:pt x="61" y="54"/>
                </a:cubicBezTo>
                <a:cubicBezTo>
                  <a:pt x="60" y="53"/>
                  <a:pt x="62" y="51"/>
                  <a:pt x="62" y="50"/>
                </a:cubicBezTo>
                <a:cubicBezTo>
                  <a:pt x="63" y="50"/>
                  <a:pt x="63" y="50"/>
                  <a:pt x="64" y="50"/>
                </a:cubicBezTo>
                <a:cubicBezTo>
                  <a:pt x="62" y="49"/>
                  <a:pt x="67" y="48"/>
                  <a:pt x="70" y="46"/>
                </a:cubicBezTo>
                <a:cubicBezTo>
                  <a:pt x="69" y="47"/>
                  <a:pt x="68" y="48"/>
                  <a:pt x="68" y="49"/>
                </a:cubicBezTo>
                <a:cubicBezTo>
                  <a:pt x="68" y="50"/>
                  <a:pt x="69" y="49"/>
                  <a:pt x="69" y="49"/>
                </a:cubicBezTo>
                <a:cubicBezTo>
                  <a:pt x="70" y="49"/>
                  <a:pt x="68" y="51"/>
                  <a:pt x="67" y="50"/>
                </a:cubicBezTo>
                <a:close/>
                <a:moveTo>
                  <a:pt x="51" y="50"/>
                </a:moveTo>
                <a:cubicBezTo>
                  <a:pt x="53" y="50"/>
                  <a:pt x="58" y="53"/>
                  <a:pt x="56" y="57"/>
                </a:cubicBezTo>
                <a:cubicBezTo>
                  <a:pt x="55" y="54"/>
                  <a:pt x="54" y="55"/>
                  <a:pt x="52" y="54"/>
                </a:cubicBezTo>
                <a:cubicBezTo>
                  <a:pt x="52" y="52"/>
                  <a:pt x="53" y="54"/>
                  <a:pt x="54" y="54"/>
                </a:cubicBezTo>
                <a:cubicBezTo>
                  <a:pt x="54" y="51"/>
                  <a:pt x="51" y="52"/>
                  <a:pt x="50" y="51"/>
                </a:cubicBezTo>
                <a:cubicBezTo>
                  <a:pt x="50" y="50"/>
                  <a:pt x="50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42" y="51"/>
                </a:moveTo>
                <a:cubicBezTo>
                  <a:pt x="43" y="51"/>
                  <a:pt x="43" y="52"/>
                  <a:pt x="43" y="53"/>
                </a:cubicBezTo>
                <a:cubicBezTo>
                  <a:pt x="43" y="53"/>
                  <a:pt x="42" y="53"/>
                  <a:pt x="42" y="54"/>
                </a:cubicBezTo>
                <a:cubicBezTo>
                  <a:pt x="41" y="54"/>
                  <a:pt x="42" y="53"/>
                  <a:pt x="41" y="53"/>
                </a:cubicBezTo>
                <a:cubicBezTo>
                  <a:pt x="41" y="52"/>
                  <a:pt x="43" y="53"/>
                  <a:pt x="42" y="51"/>
                </a:cubicBezTo>
                <a:close/>
                <a:moveTo>
                  <a:pt x="52" y="60"/>
                </a:moveTo>
                <a:cubicBezTo>
                  <a:pt x="54" y="61"/>
                  <a:pt x="54" y="61"/>
                  <a:pt x="54" y="64"/>
                </a:cubicBezTo>
                <a:cubicBezTo>
                  <a:pt x="53" y="64"/>
                  <a:pt x="54" y="63"/>
                  <a:pt x="54" y="63"/>
                </a:cubicBezTo>
                <a:cubicBezTo>
                  <a:pt x="54" y="61"/>
                  <a:pt x="52" y="62"/>
                  <a:pt x="53" y="61"/>
                </a:cubicBezTo>
                <a:cubicBezTo>
                  <a:pt x="52" y="62"/>
                  <a:pt x="53" y="64"/>
                  <a:pt x="53" y="67"/>
                </a:cubicBezTo>
                <a:cubicBezTo>
                  <a:pt x="51" y="68"/>
                  <a:pt x="51" y="66"/>
                  <a:pt x="50" y="66"/>
                </a:cubicBezTo>
                <a:cubicBezTo>
                  <a:pt x="49" y="66"/>
                  <a:pt x="51" y="67"/>
                  <a:pt x="50" y="69"/>
                </a:cubicBezTo>
                <a:cubicBezTo>
                  <a:pt x="51" y="69"/>
                  <a:pt x="51" y="69"/>
                  <a:pt x="51" y="68"/>
                </a:cubicBezTo>
                <a:cubicBezTo>
                  <a:pt x="52" y="72"/>
                  <a:pt x="49" y="73"/>
                  <a:pt x="45" y="75"/>
                </a:cubicBezTo>
                <a:cubicBezTo>
                  <a:pt x="46" y="73"/>
                  <a:pt x="45" y="73"/>
                  <a:pt x="45" y="71"/>
                </a:cubicBezTo>
                <a:cubicBezTo>
                  <a:pt x="43" y="72"/>
                  <a:pt x="42" y="72"/>
                  <a:pt x="41" y="72"/>
                </a:cubicBezTo>
                <a:cubicBezTo>
                  <a:pt x="41" y="71"/>
                  <a:pt x="42" y="70"/>
                  <a:pt x="43" y="70"/>
                </a:cubicBezTo>
                <a:cubicBezTo>
                  <a:pt x="43" y="68"/>
                  <a:pt x="42" y="68"/>
                  <a:pt x="41" y="68"/>
                </a:cubicBezTo>
                <a:cubicBezTo>
                  <a:pt x="42" y="68"/>
                  <a:pt x="42" y="67"/>
                  <a:pt x="43" y="66"/>
                </a:cubicBezTo>
                <a:cubicBezTo>
                  <a:pt x="43" y="65"/>
                  <a:pt x="42" y="65"/>
                  <a:pt x="41" y="65"/>
                </a:cubicBezTo>
                <a:cubicBezTo>
                  <a:pt x="41" y="64"/>
                  <a:pt x="43" y="65"/>
                  <a:pt x="43" y="63"/>
                </a:cubicBezTo>
                <a:cubicBezTo>
                  <a:pt x="43" y="64"/>
                  <a:pt x="44" y="64"/>
                  <a:pt x="44" y="65"/>
                </a:cubicBezTo>
                <a:cubicBezTo>
                  <a:pt x="46" y="63"/>
                  <a:pt x="43" y="61"/>
                  <a:pt x="45" y="59"/>
                </a:cubicBezTo>
                <a:cubicBezTo>
                  <a:pt x="46" y="60"/>
                  <a:pt x="46" y="61"/>
                  <a:pt x="46" y="62"/>
                </a:cubicBezTo>
                <a:cubicBezTo>
                  <a:pt x="47" y="60"/>
                  <a:pt x="50" y="58"/>
                  <a:pt x="50" y="57"/>
                </a:cubicBezTo>
                <a:cubicBezTo>
                  <a:pt x="50" y="56"/>
                  <a:pt x="52" y="58"/>
                  <a:pt x="52" y="57"/>
                </a:cubicBezTo>
                <a:cubicBezTo>
                  <a:pt x="53" y="58"/>
                  <a:pt x="51" y="58"/>
                  <a:pt x="52" y="60"/>
                </a:cubicBezTo>
                <a:close/>
                <a:moveTo>
                  <a:pt x="9" y="63"/>
                </a:moveTo>
                <a:cubicBezTo>
                  <a:pt x="11" y="63"/>
                  <a:pt x="11" y="65"/>
                  <a:pt x="10" y="66"/>
                </a:cubicBezTo>
                <a:cubicBezTo>
                  <a:pt x="10" y="65"/>
                  <a:pt x="9" y="64"/>
                  <a:pt x="9" y="63"/>
                </a:cubicBezTo>
                <a:close/>
                <a:moveTo>
                  <a:pt x="112" y="68"/>
                </a:moveTo>
                <a:cubicBezTo>
                  <a:pt x="113" y="67"/>
                  <a:pt x="112" y="70"/>
                  <a:pt x="113" y="68"/>
                </a:cubicBezTo>
                <a:cubicBezTo>
                  <a:pt x="113" y="68"/>
                  <a:pt x="113" y="68"/>
                  <a:pt x="113" y="69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2" y="70"/>
                  <a:pt x="111" y="69"/>
                  <a:pt x="112" y="68"/>
                </a:cubicBezTo>
                <a:close/>
                <a:moveTo>
                  <a:pt x="117" y="77"/>
                </a:moveTo>
                <a:cubicBezTo>
                  <a:pt x="116" y="77"/>
                  <a:pt x="117" y="77"/>
                  <a:pt x="117" y="77"/>
                </a:cubicBezTo>
                <a:cubicBezTo>
                  <a:pt x="117" y="76"/>
                  <a:pt x="116" y="76"/>
                  <a:pt x="116" y="76"/>
                </a:cubicBezTo>
                <a:cubicBezTo>
                  <a:pt x="116" y="73"/>
                  <a:pt x="116" y="70"/>
                  <a:pt x="114" y="70"/>
                </a:cubicBezTo>
                <a:cubicBezTo>
                  <a:pt x="114" y="70"/>
                  <a:pt x="115" y="70"/>
                  <a:pt x="115" y="69"/>
                </a:cubicBezTo>
                <a:cubicBezTo>
                  <a:pt x="119" y="71"/>
                  <a:pt x="117" y="75"/>
                  <a:pt x="117" y="77"/>
                </a:cubicBezTo>
                <a:close/>
                <a:moveTo>
                  <a:pt x="54" y="79"/>
                </a:moveTo>
                <a:cubicBezTo>
                  <a:pt x="54" y="78"/>
                  <a:pt x="55" y="79"/>
                  <a:pt x="55" y="78"/>
                </a:cubicBezTo>
                <a:cubicBezTo>
                  <a:pt x="55" y="77"/>
                  <a:pt x="55" y="79"/>
                  <a:pt x="54" y="78"/>
                </a:cubicBezTo>
                <a:cubicBezTo>
                  <a:pt x="54" y="76"/>
                  <a:pt x="55" y="77"/>
                  <a:pt x="55" y="77"/>
                </a:cubicBezTo>
                <a:cubicBezTo>
                  <a:pt x="54" y="74"/>
                  <a:pt x="56" y="75"/>
                  <a:pt x="57" y="72"/>
                </a:cubicBezTo>
                <a:cubicBezTo>
                  <a:pt x="59" y="72"/>
                  <a:pt x="56" y="74"/>
                  <a:pt x="58" y="75"/>
                </a:cubicBezTo>
                <a:cubicBezTo>
                  <a:pt x="55" y="75"/>
                  <a:pt x="57" y="82"/>
                  <a:pt x="53" y="82"/>
                </a:cubicBezTo>
                <a:cubicBezTo>
                  <a:pt x="53" y="80"/>
                  <a:pt x="56" y="80"/>
                  <a:pt x="54" y="79"/>
                </a:cubicBezTo>
                <a:close/>
                <a:moveTo>
                  <a:pt x="22" y="81"/>
                </a:moveTo>
                <a:cubicBezTo>
                  <a:pt x="26" y="83"/>
                  <a:pt x="27" y="78"/>
                  <a:pt x="32" y="77"/>
                </a:cubicBezTo>
                <a:cubicBezTo>
                  <a:pt x="32" y="77"/>
                  <a:pt x="31" y="77"/>
                  <a:pt x="31" y="78"/>
                </a:cubicBezTo>
                <a:cubicBezTo>
                  <a:pt x="33" y="77"/>
                  <a:pt x="34" y="75"/>
                  <a:pt x="35" y="73"/>
                </a:cubicBezTo>
                <a:cubicBezTo>
                  <a:pt x="36" y="77"/>
                  <a:pt x="38" y="78"/>
                  <a:pt x="40" y="81"/>
                </a:cubicBezTo>
                <a:cubicBezTo>
                  <a:pt x="40" y="82"/>
                  <a:pt x="39" y="79"/>
                  <a:pt x="38" y="80"/>
                </a:cubicBezTo>
                <a:cubicBezTo>
                  <a:pt x="38" y="81"/>
                  <a:pt x="40" y="83"/>
                  <a:pt x="41" y="82"/>
                </a:cubicBezTo>
                <a:cubicBezTo>
                  <a:pt x="41" y="83"/>
                  <a:pt x="43" y="86"/>
                  <a:pt x="44" y="84"/>
                </a:cubicBezTo>
                <a:cubicBezTo>
                  <a:pt x="46" y="88"/>
                  <a:pt x="42" y="92"/>
                  <a:pt x="43" y="96"/>
                </a:cubicBezTo>
                <a:cubicBezTo>
                  <a:pt x="42" y="94"/>
                  <a:pt x="40" y="101"/>
                  <a:pt x="40" y="103"/>
                </a:cubicBezTo>
                <a:cubicBezTo>
                  <a:pt x="37" y="105"/>
                  <a:pt x="33" y="108"/>
                  <a:pt x="29" y="110"/>
                </a:cubicBezTo>
                <a:cubicBezTo>
                  <a:pt x="26" y="107"/>
                  <a:pt x="21" y="107"/>
                  <a:pt x="18" y="105"/>
                </a:cubicBezTo>
                <a:cubicBezTo>
                  <a:pt x="19" y="104"/>
                  <a:pt x="19" y="106"/>
                  <a:pt x="20" y="105"/>
                </a:cubicBezTo>
                <a:cubicBezTo>
                  <a:pt x="19" y="104"/>
                  <a:pt x="19" y="103"/>
                  <a:pt x="17" y="104"/>
                </a:cubicBezTo>
                <a:cubicBezTo>
                  <a:pt x="18" y="103"/>
                  <a:pt x="19" y="102"/>
                  <a:pt x="18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6" y="100"/>
                  <a:pt x="19" y="99"/>
                  <a:pt x="16" y="98"/>
                </a:cubicBezTo>
                <a:cubicBezTo>
                  <a:pt x="15" y="90"/>
                  <a:pt x="19" y="87"/>
                  <a:pt x="22" y="81"/>
                </a:cubicBezTo>
                <a:close/>
                <a:moveTo>
                  <a:pt x="60" y="76"/>
                </a:moveTo>
                <a:cubicBezTo>
                  <a:pt x="60" y="76"/>
                  <a:pt x="60" y="76"/>
                  <a:pt x="60" y="76"/>
                </a:cubicBezTo>
                <a:cubicBezTo>
                  <a:pt x="63" y="79"/>
                  <a:pt x="66" y="83"/>
                  <a:pt x="70" y="85"/>
                </a:cubicBezTo>
                <a:cubicBezTo>
                  <a:pt x="72" y="92"/>
                  <a:pt x="72" y="101"/>
                  <a:pt x="70" y="105"/>
                </a:cubicBezTo>
                <a:cubicBezTo>
                  <a:pt x="69" y="105"/>
                  <a:pt x="68" y="105"/>
                  <a:pt x="68" y="106"/>
                </a:cubicBezTo>
                <a:cubicBezTo>
                  <a:pt x="66" y="104"/>
                  <a:pt x="63" y="107"/>
                  <a:pt x="61" y="108"/>
                </a:cubicBezTo>
                <a:cubicBezTo>
                  <a:pt x="55" y="107"/>
                  <a:pt x="53" y="103"/>
                  <a:pt x="49" y="100"/>
                </a:cubicBezTo>
                <a:cubicBezTo>
                  <a:pt x="49" y="98"/>
                  <a:pt x="50" y="98"/>
                  <a:pt x="49" y="97"/>
                </a:cubicBezTo>
                <a:cubicBezTo>
                  <a:pt x="52" y="95"/>
                  <a:pt x="51" y="90"/>
                  <a:pt x="52" y="87"/>
                </a:cubicBezTo>
                <a:cubicBezTo>
                  <a:pt x="57" y="86"/>
                  <a:pt x="58" y="80"/>
                  <a:pt x="60" y="76"/>
                </a:cubicBezTo>
                <a:close/>
                <a:moveTo>
                  <a:pt x="17" y="79"/>
                </a:moveTo>
                <a:cubicBezTo>
                  <a:pt x="18" y="78"/>
                  <a:pt x="19" y="76"/>
                  <a:pt x="20" y="78"/>
                </a:cubicBezTo>
                <a:cubicBezTo>
                  <a:pt x="19" y="79"/>
                  <a:pt x="18" y="79"/>
                  <a:pt x="17" y="79"/>
                </a:cubicBezTo>
                <a:close/>
                <a:moveTo>
                  <a:pt x="96" y="123"/>
                </a:moveTo>
                <a:cubicBezTo>
                  <a:pt x="96" y="123"/>
                  <a:pt x="97" y="123"/>
                  <a:pt x="97" y="123"/>
                </a:cubicBezTo>
                <a:cubicBezTo>
                  <a:pt x="97" y="122"/>
                  <a:pt x="96" y="121"/>
                  <a:pt x="95" y="119"/>
                </a:cubicBezTo>
                <a:cubicBezTo>
                  <a:pt x="95" y="118"/>
                  <a:pt x="96" y="118"/>
                  <a:pt x="96" y="118"/>
                </a:cubicBezTo>
                <a:cubicBezTo>
                  <a:pt x="95" y="109"/>
                  <a:pt x="94" y="97"/>
                  <a:pt x="99" y="88"/>
                </a:cubicBezTo>
                <a:cubicBezTo>
                  <a:pt x="97" y="88"/>
                  <a:pt x="102" y="80"/>
                  <a:pt x="103" y="78"/>
                </a:cubicBezTo>
                <a:cubicBezTo>
                  <a:pt x="105" y="76"/>
                  <a:pt x="110" y="78"/>
                  <a:pt x="111" y="81"/>
                </a:cubicBezTo>
                <a:cubicBezTo>
                  <a:pt x="111" y="84"/>
                  <a:pt x="109" y="85"/>
                  <a:pt x="111" y="88"/>
                </a:cubicBezTo>
                <a:cubicBezTo>
                  <a:pt x="109" y="90"/>
                  <a:pt x="108" y="92"/>
                  <a:pt x="110" y="94"/>
                </a:cubicBezTo>
                <a:cubicBezTo>
                  <a:pt x="109" y="94"/>
                  <a:pt x="109" y="94"/>
                  <a:pt x="108" y="94"/>
                </a:cubicBezTo>
                <a:cubicBezTo>
                  <a:pt x="108" y="95"/>
                  <a:pt x="109" y="96"/>
                  <a:pt x="109" y="97"/>
                </a:cubicBezTo>
                <a:cubicBezTo>
                  <a:pt x="107" y="98"/>
                  <a:pt x="106" y="103"/>
                  <a:pt x="107" y="106"/>
                </a:cubicBezTo>
                <a:cubicBezTo>
                  <a:pt x="103" y="108"/>
                  <a:pt x="103" y="120"/>
                  <a:pt x="98" y="123"/>
                </a:cubicBezTo>
                <a:cubicBezTo>
                  <a:pt x="98" y="124"/>
                  <a:pt x="98" y="124"/>
                  <a:pt x="98" y="125"/>
                </a:cubicBezTo>
                <a:cubicBezTo>
                  <a:pt x="97" y="125"/>
                  <a:pt x="97" y="123"/>
                  <a:pt x="96" y="123"/>
                </a:cubicBezTo>
                <a:close/>
                <a:moveTo>
                  <a:pt x="53" y="80"/>
                </a:moveTo>
                <a:cubicBezTo>
                  <a:pt x="52" y="79"/>
                  <a:pt x="50" y="80"/>
                  <a:pt x="49" y="80"/>
                </a:cubicBezTo>
                <a:cubicBezTo>
                  <a:pt x="49" y="79"/>
                  <a:pt x="54" y="78"/>
                  <a:pt x="53" y="80"/>
                </a:cubicBezTo>
                <a:close/>
                <a:moveTo>
                  <a:pt x="17" y="81"/>
                </a:moveTo>
                <a:cubicBezTo>
                  <a:pt x="15" y="84"/>
                  <a:pt x="14" y="89"/>
                  <a:pt x="12" y="92"/>
                </a:cubicBezTo>
                <a:cubicBezTo>
                  <a:pt x="12" y="87"/>
                  <a:pt x="14" y="85"/>
                  <a:pt x="15" y="81"/>
                </a:cubicBezTo>
                <a:cubicBezTo>
                  <a:pt x="16" y="82"/>
                  <a:pt x="16" y="80"/>
                  <a:pt x="17" y="81"/>
                </a:cubicBezTo>
                <a:cubicBezTo>
                  <a:pt x="17" y="82"/>
                  <a:pt x="17" y="82"/>
                  <a:pt x="17" y="81"/>
                </a:cubicBezTo>
                <a:close/>
                <a:moveTo>
                  <a:pt x="78" y="85"/>
                </a:moveTo>
                <a:cubicBezTo>
                  <a:pt x="79" y="86"/>
                  <a:pt x="79" y="86"/>
                  <a:pt x="80" y="86"/>
                </a:cubicBezTo>
                <a:cubicBezTo>
                  <a:pt x="80" y="88"/>
                  <a:pt x="81" y="89"/>
                  <a:pt x="82" y="89"/>
                </a:cubicBezTo>
                <a:cubicBezTo>
                  <a:pt x="82" y="90"/>
                  <a:pt x="82" y="90"/>
                  <a:pt x="82" y="91"/>
                </a:cubicBezTo>
                <a:cubicBezTo>
                  <a:pt x="80" y="90"/>
                  <a:pt x="78" y="87"/>
                  <a:pt x="78" y="85"/>
                </a:cubicBezTo>
                <a:close/>
                <a:moveTo>
                  <a:pt x="82" y="91"/>
                </a:moveTo>
                <a:cubicBezTo>
                  <a:pt x="83" y="91"/>
                  <a:pt x="83" y="91"/>
                  <a:pt x="83" y="92"/>
                </a:cubicBezTo>
                <a:cubicBezTo>
                  <a:pt x="83" y="93"/>
                  <a:pt x="85" y="91"/>
                  <a:pt x="84" y="93"/>
                </a:cubicBezTo>
                <a:cubicBezTo>
                  <a:pt x="84" y="93"/>
                  <a:pt x="83" y="93"/>
                  <a:pt x="83" y="93"/>
                </a:cubicBezTo>
                <a:cubicBezTo>
                  <a:pt x="83" y="92"/>
                  <a:pt x="82" y="92"/>
                  <a:pt x="82" y="91"/>
                </a:cubicBezTo>
                <a:close/>
                <a:moveTo>
                  <a:pt x="43" y="105"/>
                </a:moveTo>
                <a:cubicBezTo>
                  <a:pt x="43" y="108"/>
                  <a:pt x="41" y="109"/>
                  <a:pt x="40" y="112"/>
                </a:cubicBezTo>
                <a:cubicBezTo>
                  <a:pt x="40" y="108"/>
                  <a:pt x="41" y="107"/>
                  <a:pt x="43" y="105"/>
                </a:cubicBezTo>
                <a:close/>
                <a:moveTo>
                  <a:pt x="51" y="109"/>
                </a:moveTo>
                <a:cubicBezTo>
                  <a:pt x="53" y="108"/>
                  <a:pt x="55" y="112"/>
                  <a:pt x="58" y="111"/>
                </a:cubicBezTo>
                <a:cubicBezTo>
                  <a:pt x="57" y="113"/>
                  <a:pt x="57" y="111"/>
                  <a:pt x="55" y="112"/>
                </a:cubicBezTo>
                <a:cubicBezTo>
                  <a:pt x="55" y="113"/>
                  <a:pt x="57" y="111"/>
                  <a:pt x="56" y="113"/>
                </a:cubicBezTo>
                <a:cubicBezTo>
                  <a:pt x="53" y="113"/>
                  <a:pt x="52" y="112"/>
                  <a:pt x="52" y="109"/>
                </a:cubicBezTo>
                <a:cubicBezTo>
                  <a:pt x="52" y="109"/>
                  <a:pt x="51" y="109"/>
                  <a:pt x="51" y="109"/>
                </a:cubicBezTo>
                <a:close/>
                <a:moveTo>
                  <a:pt x="84" y="115"/>
                </a:moveTo>
                <a:cubicBezTo>
                  <a:pt x="84" y="116"/>
                  <a:pt x="85" y="117"/>
                  <a:pt x="87" y="117"/>
                </a:cubicBezTo>
                <a:cubicBezTo>
                  <a:pt x="86" y="122"/>
                  <a:pt x="91" y="125"/>
                  <a:pt x="89" y="129"/>
                </a:cubicBezTo>
                <a:cubicBezTo>
                  <a:pt x="89" y="130"/>
                  <a:pt x="90" y="129"/>
                  <a:pt x="90" y="130"/>
                </a:cubicBezTo>
                <a:cubicBezTo>
                  <a:pt x="90" y="131"/>
                  <a:pt x="90" y="130"/>
                  <a:pt x="89" y="130"/>
                </a:cubicBezTo>
                <a:cubicBezTo>
                  <a:pt x="89" y="133"/>
                  <a:pt x="90" y="133"/>
                  <a:pt x="89" y="135"/>
                </a:cubicBezTo>
                <a:cubicBezTo>
                  <a:pt x="89" y="136"/>
                  <a:pt x="90" y="135"/>
                  <a:pt x="91" y="135"/>
                </a:cubicBezTo>
                <a:cubicBezTo>
                  <a:pt x="91" y="136"/>
                  <a:pt x="90" y="137"/>
                  <a:pt x="89" y="137"/>
                </a:cubicBezTo>
                <a:cubicBezTo>
                  <a:pt x="90" y="140"/>
                  <a:pt x="87" y="141"/>
                  <a:pt x="89" y="143"/>
                </a:cubicBezTo>
                <a:cubicBezTo>
                  <a:pt x="88" y="144"/>
                  <a:pt x="89" y="147"/>
                  <a:pt x="88" y="149"/>
                </a:cubicBezTo>
                <a:cubicBezTo>
                  <a:pt x="87" y="149"/>
                  <a:pt x="87" y="147"/>
                  <a:pt x="86" y="148"/>
                </a:cubicBezTo>
                <a:cubicBezTo>
                  <a:pt x="87" y="144"/>
                  <a:pt x="83" y="135"/>
                  <a:pt x="81" y="132"/>
                </a:cubicBezTo>
                <a:cubicBezTo>
                  <a:pt x="80" y="130"/>
                  <a:pt x="79" y="126"/>
                  <a:pt x="77" y="124"/>
                </a:cubicBezTo>
                <a:cubicBezTo>
                  <a:pt x="78" y="123"/>
                  <a:pt x="77" y="122"/>
                  <a:pt x="78" y="119"/>
                </a:cubicBezTo>
                <a:cubicBezTo>
                  <a:pt x="81" y="119"/>
                  <a:pt x="81" y="121"/>
                  <a:pt x="82" y="121"/>
                </a:cubicBezTo>
                <a:cubicBezTo>
                  <a:pt x="84" y="118"/>
                  <a:pt x="80" y="118"/>
                  <a:pt x="80" y="116"/>
                </a:cubicBezTo>
                <a:cubicBezTo>
                  <a:pt x="82" y="115"/>
                  <a:pt x="82" y="117"/>
                  <a:pt x="83" y="117"/>
                </a:cubicBezTo>
                <a:cubicBezTo>
                  <a:pt x="85" y="117"/>
                  <a:pt x="81" y="116"/>
                  <a:pt x="83" y="116"/>
                </a:cubicBezTo>
                <a:cubicBezTo>
                  <a:pt x="83" y="113"/>
                  <a:pt x="84" y="117"/>
                  <a:pt x="84" y="115"/>
                </a:cubicBezTo>
                <a:close/>
                <a:moveTo>
                  <a:pt x="87" y="157"/>
                </a:moveTo>
                <a:cubicBezTo>
                  <a:pt x="85" y="157"/>
                  <a:pt x="86" y="155"/>
                  <a:pt x="85" y="155"/>
                </a:cubicBezTo>
                <a:cubicBezTo>
                  <a:pt x="85" y="155"/>
                  <a:pt x="86" y="155"/>
                  <a:pt x="86" y="154"/>
                </a:cubicBezTo>
                <a:cubicBezTo>
                  <a:pt x="84" y="154"/>
                  <a:pt x="82" y="149"/>
                  <a:pt x="84" y="147"/>
                </a:cubicBezTo>
                <a:cubicBezTo>
                  <a:pt x="84" y="146"/>
                  <a:pt x="82" y="147"/>
                  <a:pt x="82" y="146"/>
                </a:cubicBezTo>
                <a:cubicBezTo>
                  <a:pt x="81" y="140"/>
                  <a:pt x="78" y="137"/>
                  <a:pt x="77" y="129"/>
                </a:cubicBezTo>
                <a:cubicBezTo>
                  <a:pt x="81" y="136"/>
                  <a:pt x="86" y="146"/>
                  <a:pt x="87" y="157"/>
                </a:cubicBezTo>
                <a:close/>
                <a:moveTo>
                  <a:pt x="89" y="160"/>
                </a:moveTo>
                <a:cubicBezTo>
                  <a:pt x="90" y="161"/>
                  <a:pt x="89" y="162"/>
                  <a:pt x="89" y="163"/>
                </a:cubicBezTo>
                <a:cubicBezTo>
                  <a:pt x="86" y="162"/>
                  <a:pt x="88" y="161"/>
                  <a:pt x="89" y="160"/>
                </a:cubicBezTo>
                <a:close/>
                <a:moveTo>
                  <a:pt x="88" y="165"/>
                </a:moveTo>
                <a:cubicBezTo>
                  <a:pt x="88" y="165"/>
                  <a:pt x="87" y="165"/>
                  <a:pt x="87" y="166"/>
                </a:cubicBezTo>
                <a:cubicBezTo>
                  <a:pt x="86" y="166"/>
                  <a:pt x="87" y="163"/>
                  <a:pt x="88" y="164"/>
                </a:cubicBezTo>
                <a:cubicBezTo>
                  <a:pt x="88" y="165"/>
                  <a:pt x="88" y="165"/>
                  <a:pt x="89" y="165"/>
                </a:cubicBezTo>
                <a:cubicBezTo>
                  <a:pt x="89" y="166"/>
                  <a:pt x="88" y="165"/>
                  <a:pt x="88" y="165"/>
                </a:cubicBezTo>
                <a:close/>
                <a:moveTo>
                  <a:pt x="61" y="16"/>
                </a:moveTo>
                <a:cubicBezTo>
                  <a:pt x="64" y="17"/>
                  <a:pt x="61" y="17"/>
                  <a:pt x="62" y="18"/>
                </a:cubicBezTo>
                <a:cubicBezTo>
                  <a:pt x="62" y="19"/>
                  <a:pt x="65" y="21"/>
                  <a:pt x="63" y="22"/>
                </a:cubicBezTo>
                <a:cubicBezTo>
                  <a:pt x="65" y="22"/>
                  <a:pt x="66" y="23"/>
                  <a:pt x="66" y="21"/>
                </a:cubicBezTo>
                <a:cubicBezTo>
                  <a:pt x="65" y="20"/>
                  <a:pt x="66" y="18"/>
                  <a:pt x="64" y="15"/>
                </a:cubicBezTo>
                <a:cubicBezTo>
                  <a:pt x="63" y="15"/>
                  <a:pt x="62" y="16"/>
                  <a:pt x="61" y="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5852172" y="5748563"/>
            <a:ext cx="1682484" cy="451044"/>
          </a:xfrm>
          <a:custGeom>
            <a:avLst/>
            <a:gdLst>
              <a:gd name="T0" fmla="*/ 441 w 653"/>
              <a:gd name="T1" fmla="*/ 41 h 175"/>
              <a:gd name="T2" fmla="*/ 302 w 653"/>
              <a:gd name="T3" fmla="*/ 75 h 175"/>
              <a:gd name="T4" fmla="*/ 230 w 653"/>
              <a:gd name="T5" fmla="*/ 81 h 175"/>
              <a:gd name="T6" fmla="*/ 252 w 653"/>
              <a:gd name="T7" fmla="*/ 29 h 175"/>
              <a:gd name="T8" fmla="*/ 130 w 653"/>
              <a:gd name="T9" fmla="*/ 59 h 175"/>
              <a:gd name="T10" fmla="*/ 20 w 653"/>
              <a:gd name="T11" fmla="*/ 90 h 175"/>
              <a:gd name="T12" fmla="*/ 5 w 653"/>
              <a:gd name="T13" fmla="*/ 161 h 175"/>
              <a:gd name="T14" fmla="*/ 59 w 653"/>
              <a:gd name="T15" fmla="*/ 146 h 175"/>
              <a:gd name="T16" fmla="*/ 230 w 653"/>
              <a:gd name="T17" fmla="*/ 147 h 175"/>
              <a:gd name="T18" fmla="*/ 303 w 653"/>
              <a:gd name="T19" fmla="*/ 99 h 175"/>
              <a:gd name="T20" fmla="*/ 389 w 653"/>
              <a:gd name="T21" fmla="*/ 118 h 175"/>
              <a:gd name="T22" fmla="*/ 446 w 653"/>
              <a:gd name="T23" fmla="*/ 114 h 175"/>
              <a:gd name="T24" fmla="*/ 489 w 653"/>
              <a:gd name="T25" fmla="*/ 41 h 175"/>
              <a:gd name="T26" fmla="*/ 575 w 653"/>
              <a:gd name="T27" fmla="*/ 37 h 175"/>
              <a:gd name="T28" fmla="*/ 542 w 653"/>
              <a:gd name="T29" fmla="*/ 59 h 175"/>
              <a:gd name="T30" fmla="*/ 552 w 653"/>
              <a:gd name="T31" fmla="*/ 80 h 175"/>
              <a:gd name="T32" fmla="*/ 603 w 653"/>
              <a:gd name="T33" fmla="*/ 107 h 175"/>
              <a:gd name="T34" fmla="*/ 603 w 653"/>
              <a:gd name="T35" fmla="*/ 98 h 175"/>
              <a:gd name="T36" fmla="*/ 615 w 653"/>
              <a:gd name="T37" fmla="*/ 52 h 175"/>
              <a:gd name="T38" fmla="*/ 622 w 653"/>
              <a:gd name="T39" fmla="*/ 39 h 175"/>
              <a:gd name="T40" fmla="*/ 467 w 653"/>
              <a:gd name="T41" fmla="*/ 35 h 175"/>
              <a:gd name="T42" fmla="*/ 443 w 653"/>
              <a:gd name="T43" fmla="*/ 9 h 175"/>
              <a:gd name="T44" fmla="*/ 209 w 653"/>
              <a:gd name="T45" fmla="*/ 24 h 175"/>
              <a:gd name="T46" fmla="*/ 421 w 653"/>
              <a:gd name="T47" fmla="*/ 11 h 175"/>
              <a:gd name="T48" fmla="*/ 412 w 653"/>
              <a:gd name="T49" fmla="*/ 17 h 175"/>
              <a:gd name="T50" fmla="*/ 447 w 653"/>
              <a:gd name="T51" fmla="*/ 77 h 175"/>
              <a:gd name="T52" fmla="*/ 390 w 653"/>
              <a:gd name="T53" fmla="*/ 110 h 175"/>
              <a:gd name="T54" fmla="*/ 383 w 653"/>
              <a:gd name="T55" fmla="*/ 73 h 175"/>
              <a:gd name="T56" fmla="*/ 372 w 653"/>
              <a:gd name="T57" fmla="*/ 56 h 175"/>
              <a:gd name="T58" fmla="*/ 395 w 653"/>
              <a:gd name="T59" fmla="*/ 90 h 175"/>
              <a:gd name="T60" fmla="*/ 261 w 653"/>
              <a:gd name="T61" fmla="*/ 34 h 175"/>
              <a:gd name="T62" fmla="*/ 253 w 653"/>
              <a:gd name="T63" fmla="*/ 58 h 175"/>
              <a:gd name="T64" fmla="*/ 307 w 653"/>
              <a:gd name="T65" fmla="*/ 80 h 175"/>
              <a:gd name="T66" fmla="*/ 202 w 653"/>
              <a:gd name="T67" fmla="*/ 59 h 175"/>
              <a:gd name="T68" fmla="*/ 479 w 653"/>
              <a:gd name="T69" fmla="*/ 36 h 175"/>
              <a:gd name="T70" fmla="*/ 325 w 653"/>
              <a:gd name="T71" fmla="*/ 46 h 175"/>
              <a:gd name="T72" fmla="*/ 305 w 653"/>
              <a:gd name="T73" fmla="*/ 57 h 175"/>
              <a:gd name="T74" fmla="*/ 189 w 653"/>
              <a:gd name="T75" fmla="*/ 58 h 175"/>
              <a:gd name="T76" fmla="*/ 539 w 653"/>
              <a:gd name="T77" fmla="*/ 62 h 175"/>
              <a:gd name="T78" fmla="*/ 135 w 653"/>
              <a:gd name="T79" fmla="*/ 64 h 175"/>
              <a:gd name="T80" fmla="*/ 115 w 653"/>
              <a:gd name="T81" fmla="*/ 123 h 175"/>
              <a:gd name="T82" fmla="*/ 92 w 653"/>
              <a:gd name="T83" fmla="*/ 105 h 175"/>
              <a:gd name="T84" fmla="*/ 68 w 653"/>
              <a:gd name="T85" fmla="*/ 76 h 175"/>
              <a:gd name="T86" fmla="*/ 152 w 653"/>
              <a:gd name="T87" fmla="*/ 66 h 175"/>
              <a:gd name="T88" fmla="*/ 32 w 653"/>
              <a:gd name="T89" fmla="*/ 84 h 175"/>
              <a:gd name="T90" fmla="*/ 346 w 653"/>
              <a:gd name="T91" fmla="*/ 91 h 175"/>
              <a:gd name="T92" fmla="*/ 290 w 653"/>
              <a:gd name="T93" fmla="*/ 103 h 175"/>
              <a:gd name="T94" fmla="*/ 603 w 653"/>
              <a:gd name="T95" fmla="*/ 104 h 175"/>
              <a:gd name="T96" fmla="*/ 189 w 653"/>
              <a:gd name="T97" fmla="*/ 115 h 175"/>
              <a:gd name="T98" fmla="*/ 261 w 653"/>
              <a:gd name="T99" fmla="*/ 124 h 175"/>
              <a:gd name="T100" fmla="*/ 209 w 653"/>
              <a:gd name="T101" fmla="*/ 129 h 175"/>
              <a:gd name="T102" fmla="*/ 243 w 653"/>
              <a:gd name="T103" fmla="*/ 140 h 175"/>
              <a:gd name="T104" fmla="*/ 458 w 653"/>
              <a:gd name="T105" fmla="*/ 101 h 175"/>
              <a:gd name="T106" fmla="*/ 573 w 653"/>
              <a:gd name="T107" fmla="*/ 112 h 175"/>
              <a:gd name="T108" fmla="*/ 612 w 653"/>
              <a:gd name="T109" fmla="*/ 114 h 175"/>
              <a:gd name="T110" fmla="*/ 525 w 653"/>
              <a:gd name="T111" fmla="*/ 98 h 175"/>
              <a:gd name="T112" fmla="*/ 516 w 653"/>
              <a:gd name="T113" fmla="*/ 101 h 175"/>
              <a:gd name="T114" fmla="*/ 577 w 653"/>
              <a:gd name="T115" fmla="*/ 111 h 175"/>
              <a:gd name="T116" fmla="*/ 399 w 653"/>
              <a:gd name="T117" fmla="*/ 51 h 175"/>
              <a:gd name="T118" fmla="*/ 92 w 653"/>
              <a:gd name="T119" fmla="*/ 64 h 175"/>
              <a:gd name="T120" fmla="*/ 274 w 653"/>
              <a:gd name="T121" fmla="*/ 76 h 175"/>
              <a:gd name="T122" fmla="*/ 240 w 653"/>
              <a:gd name="T123" fmla="*/ 100 h 175"/>
              <a:gd name="T124" fmla="*/ 625 w 653"/>
              <a:gd name="T125" fmla="*/ 12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3" h="175">
                <a:moveTo>
                  <a:pt x="443" y="9"/>
                </a:moveTo>
                <a:cubicBezTo>
                  <a:pt x="443" y="8"/>
                  <a:pt x="445" y="10"/>
                  <a:pt x="445" y="9"/>
                </a:cubicBezTo>
                <a:cubicBezTo>
                  <a:pt x="446" y="9"/>
                  <a:pt x="446" y="11"/>
                  <a:pt x="447" y="11"/>
                </a:cubicBezTo>
                <a:cubicBezTo>
                  <a:pt x="445" y="13"/>
                  <a:pt x="445" y="9"/>
                  <a:pt x="443" y="9"/>
                </a:cubicBezTo>
                <a:close/>
                <a:moveTo>
                  <a:pt x="218" y="38"/>
                </a:moveTo>
                <a:cubicBezTo>
                  <a:pt x="218" y="37"/>
                  <a:pt x="219" y="37"/>
                  <a:pt x="219" y="36"/>
                </a:cubicBezTo>
                <a:cubicBezTo>
                  <a:pt x="217" y="36"/>
                  <a:pt x="215" y="34"/>
                  <a:pt x="214" y="36"/>
                </a:cubicBezTo>
                <a:cubicBezTo>
                  <a:pt x="215" y="37"/>
                  <a:pt x="217" y="37"/>
                  <a:pt x="218" y="38"/>
                </a:cubicBezTo>
                <a:close/>
                <a:moveTo>
                  <a:pt x="460" y="35"/>
                </a:moveTo>
                <a:cubicBezTo>
                  <a:pt x="458" y="34"/>
                  <a:pt x="458" y="35"/>
                  <a:pt x="457" y="35"/>
                </a:cubicBezTo>
                <a:cubicBezTo>
                  <a:pt x="457" y="36"/>
                  <a:pt x="457" y="37"/>
                  <a:pt x="457" y="37"/>
                </a:cubicBezTo>
                <a:cubicBezTo>
                  <a:pt x="457" y="35"/>
                  <a:pt x="459" y="37"/>
                  <a:pt x="460" y="36"/>
                </a:cubicBezTo>
                <a:cubicBezTo>
                  <a:pt x="459" y="36"/>
                  <a:pt x="459" y="35"/>
                  <a:pt x="460" y="35"/>
                </a:cubicBezTo>
                <a:close/>
                <a:moveTo>
                  <a:pt x="625" y="39"/>
                </a:moveTo>
                <a:cubicBezTo>
                  <a:pt x="626" y="37"/>
                  <a:pt x="627" y="41"/>
                  <a:pt x="628" y="39"/>
                </a:cubicBezTo>
                <a:cubicBezTo>
                  <a:pt x="628" y="41"/>
                  <a:pt x="630" y="39"/>
                  <a:pt x="631" y="40"/>
                </a:cubicBezTo>
                <a:cubicBezTo>
                  <a:pt x="631" y="40"/>
                  <a:pt x="631" y="39"/>
                  <a:pt x="632" y="39"/>
                </a:cubicBezTo>
                <a:cubicBezTo>
                  <a:pt x="632" y="40"/>
                  <a:pt x="632" y="39"/>
                  <a:pt x="632" y="39"/>
                </a:cubicBezTo>
                <a:cubicBezTo>
                  <a:pt x="632" y="37"/>
                  <a:pt x="631" y="40"/>
                  <a:pt x="631" y="38"/>
                </a:cubicBezTo>
                <a:cubicBezTo>
                  <a:pt x="630" y="39"/>
                  <a:pt x="627" y="37"/>
                  <a:pt x="625" y="37"/>
                </a:cubicBezTo>
                <a:cubicBezTo>
                  <a:pt x="625" y="38"/>
                  <a:pt x="623" y="39"/>
                  <a:pt x="625" y="39"/>
                </a:cubicBezTo>
                <a:close/>
                <a:moveTo>
                  <a:pt x="632" y="40"/>
                </a:moveTo>
                <a:cubicBezTo>
                  <a:pt x="637" y="41"/>
                  <a:pt x="638" y="42"/>
                  <a:pt x="643" y="42"/>
                </a:cubicBezTo>
                <a:cubicBezTo>
                  <a:pt x="643" y="42"/>
                  <a:pt x="643" y="41"/>
                  <a:pt x="643" y="40"/>
                </a:cubicBezTo>
                <a:cubicBezTo>
                  <a:pt x="638" y="42"/>
                  <a:pt x="639" y="38"/>
                  <a:pt x="636" y="40"/>
                </a:cubicBezTo>
                <a:cubicBezTo>
                  <a:pt x="636" y="40"/>
                  <a:pt x="636" y="40"/>
                  <a:pt x="636" y="39"/>
                </a:cubicBezTo>
                <a:cubicBezTo>
                  <a:pt x="634" y="39"/>
                  <a:pt x="634" y="39"/>
                  <a:pt x="632" y="38"/>
                </a:cubicBezTo>
                <a:cubicBezTo>
                  <a:pt x="632" y="40"/>
                  <a:pt x="633" y="40"/>
                  <a:pt x="632" y="40"/>
                </a:cubicBezTo>
                <a:close/>
                <a:moveTo>
                  <a:pt x="442" y="39"/>
                </a:moveTo>
                <a:cubicBezTo>
                  <a:pt x="441" y="39"/>
                  <a:pt x="440" y="39"/>
                  <a:pt x="440" y="40"/>
                </a:cubicBezTo>
                <a:cubicBezTo>
                  <a:pt x="442" y="40"/>
                  <a:pt x="439" y="41"/>
                  <a:pt x="440" y="42"/>
                </a:cubicBezTo>
                <a:cubicBezTo>
                  <a:pt x="441" y="43"/>
                  <a:pt x="442" y="43"/>
                  <a:pt x="443" y="43"/>
                </a:cubicBezTo>
                <a:cubicBezTo>
                  <a:pt x="443" y="42"/>
                  <a:pt x="443" y="42"/>
                  <a:pt x="443" y="41"/>
                </a:cubicBezTo>
                <a:cubicBezTo>
                  <a:pt x="442" y="41"/>
                  <a:pt x="442" y="42"/>
                  <a:pt x="441" y="41"/>
                </a:cubicBezTo>
                <a:cubicBezTo>
                  <a:pt x="442" y="40"/>
                  <a:pt x="441" y="40"/>
                  <a:pt x="443" y="41"/>
                </a:cubicBezTo>
                <a:cubicBezTo>
                  <a:pt x="443" y="40"/>
                  <a:pt x="443" y="39"/>
                  <a:pt x="442" y="39"/>
                </a:cubicBezTo>
                <a:close/>
                <a:moveTo>
                  <a:pt x="404" y="50"/>
                </a:moveTo>
                <a:cubicBezTo>
                  <a:pt x="404" y="48"/>
                  <a:pt x="403" y="48"/>
                  <a:pt x="402" y="48"/>
                </a:cubicBezTo>
                <a:cubicBezTo>
                  <a:pt x="402" y="49"/>
                  <a:pt x="403" y="49"/>
                  <a:pt x="404" y="50"/>
                </a:cubicBezTo>
                <a:close/>
                <a:moveTo>
                  <a:pt x="650" y="52"/>
                </a:moveTo>
                <a:cubicBezTo>
                  <a:pt x="649" y="52"/>
                  <a:pt x="650" y="51"/>
                  <a:pt x="648" y="51"/>
                </a:cubicBezTo>
                <a:cubicBezTo>
                  <a:pt x="647" y="53"/>
                  <a:pt x="650" y="54"/>
                  <a:pt x="650" y="52"/>
                </a:cubicBezTo>
                <a:close/>
                <a:moveTo>
                  <a:pt x="444" y="59"/>
                </a:moveTo>
                <a:cubicBezTo>
                  <a:pt x="446" y="59"/>
                  <a:pt x="445" y="55"/>
                  <a:pt x="444" y="54"/>
                </a:cubicBezTo>
                <a:cubicBezTo>
                  <a:pt x="443" y="56"/>
                  <a:pt x="445" y="58"/>
                  <a:pt x="444" y="59"/>
                </a:cubicBezTo>
                <a:close/>
                <a:moveTo>
                  <a:pt x="220" y="59"/>
                </a:moveTo>
                <a:cubicBezTo>
                  <a:pt x="219" y="59"/>
                  <a:pt x="219" y="58"/>
                  <a:pt x="218" y="58"/>
                </a:cubicBezTo>
                <a:cubicBezTo>
                  <a:pt x="218" y="58"/>
                  <a:pt x="218" y="59"/>
                  <a:pt x="218" y="59"/>
                </a:cubicBezTo>
                <a:cubicBezTo>
                  <a:pt x="220" y="59"/>
                  <a:pt x="221" y="60"/>
                  <a:pt x="223" y="59"/>
                </a:cubicBezTo>
                <a:cubicBezTo>
                  <a:pt x="222" y="59"/>
                  <a:pt x="222" y="58"/>
                  <a:pt x="222" y="58"/>
                </a:cubicBezTo>
                <a:cubicBezTo>
                  <a:pt x="220" y="59"/>
                  <a:pt x="221" y="57"/>
                  <a:pt x="219" y="57"/>
                </a:cubicBezTo>
                <a:cubicBezTo>
                  <a:pt x="219" y="58"/>
                  <a:pt x="220" y="58"/>
                  <a:pt x="220" y="59"/>
                </a:cubicBezTo>
                <a:close/>
                <a:moveTo>
                  <a:pt x="227" y="59"/>
                </a:moveTo>
                <a:cubicBezTo>
                  <a:pt x="219" y="59"/>
                  <a:pt x="228" y="59"/>
                  <a:pt x="228" y="59"/>
                </a:cubicBezTo>
                <a:cubicBezTo>
                  <a:pt x="229" y="58"/>
                  <a:pt x="227" y="57"/>
                  <a:pt x="227" y="58"/>
                </a:cubicBezTo>
                <a:cubicBezTo>
                  <a:pt x="227" y="58"/>
                  <a:pt x="227" y="59"/>
                  <a:pt x="227" y="59"/>
                </a:cubicBezTo>
                <a:close/>
                <a:moveTo>
                  <a:pt x="252" y="60"/>
                </a:moveTo>
                <a:cubicBezTo>
                  <a:pt x="253" y="59"/>
                  <a:pt x="253" y="58"/>
                  <a:pt x="252" y="58"/>
                </a:cubicBezTo>
                <a:cubicBezTo>
                  <a:pt x="252" y="60"/>
                  <a:pt x="251" y="58"/>
                  <a:pt x="250" y="58"/>
                </a:cubicBezTo>
                <a:cubicBezTo>
                  <a:pt x="250" y="59"/>
                  <a:pt x="249" y="59"/>
                  <a:pt x="249" y="60"/>
                </a:cubicBezTo>
                <a:cubicBezTo>
                  <a:pt x="250" y="60"/>
                  <a:pt x="253" y="61"/>
                  <a:pt x="254" y="60"/>
                </a:cubicBezTo>
                <a:cubicBezTo>
                  <a:pt x="254" y="60"/>
                  <a:pt x="253" y="60"/>
                  <a:pt x="252" y="60"/>
                </a:cubicBezTo>
                <a:close/>
                <a:moveTo>
                  <a:pt x="249" y="59"/>
                </a:moveTo>
                <a:cubicBezTo>
                  <a:pt x="249" y="59"/>
                  <a:pt x="248" y="58"/>
                  <a:pt x="248" y="58"/>
                </a:cubicBezTo>
                <a:cubicBezTo>
                  <a:pt x="249" y="59"/>
                  <a:pt x="246" y="60"/>
                  <a:pt x="248" y="61"/>
                </a:cubicBezTo>
                <a:cubicBezTo>
                  <a:pt x="248" y="60"/>
                  <a:pt x="248" y="61"/>
                  <a:pt x="249" y="61"/>
                </a:cubicBezTo>
                <a:cubicBezTo>
                  <a:pt x="249" y="60"/>
                  <a:pt x="249" y="59"/>
                  <a:pt x="249" y="59"/>
                </a:cubicBezTo>
                <a:close/>
                <a:moveTo>
                  <a:pt x="302" y="75"/>
                </a:moveTo>
                <a:cubicBezTo>
                  <a:pt x="302" y="75"/>
                  <a:pt x="302" y="75"/>
                  <a:pt x="303" y="75"/>
                </a:cubicBezTo>
                <a:cubicBezTo>
                  <a:pt x="304" y="75"/>
                  <a:pt x="303" y="73"/>
                  <a:pt x="304" y="73"/>
                </a:cubicBezTo>
                <a:cubicBezTo>
                  <a:pt x="302" y="73"/>
                  <a:pt x="302" y="74"/>
                  <a:pt x="302" y="75"/>
                </a:cubicBezTo>
                <a:close/>
                <a:moveTo>
                  <a:pt x="89" y="75"/>
                </a:moveTo>
                <a:cubicBezTo>
                  <a:pt x="92" y="76"/>
                  <a:pt x="91" y="73"/>
                  <a:pt x="93" y="75"/>
                </a:cubicBezTo>
                <a:cubicBezTo>
                  <a:pt x="93" y="74"/>
                  <a:pt x="93" y="74"/>
                  <a:pt x="93" y="74"/>
                </a:cubicBezTo>
                <a:cubicBezTo>
                  <a:pt x="91" y="73"/>
                  <a:pt x="89" y="74"/>
                  <a:pt x="89" y="75"/>
                </a:cubicBezTo>
                <a:close/>
                <a:moveTo>
                  <a:pt x="87" y="76"/>
                </a:moveTo>
                <a:cubicBezTo>
                  <a:pt x="87" y="76"/>
                  <a:pt x="87" y="75"/>
                  <a:pt x="88" y="75"/>
                </a:cubicBezTo>
                <a:cubicBezTo>
                  <a:pt x="88" y="75"/>
                  <a:pt x="88" y="74"/>
                  <a:pt x="87" y="74"/>
                </a:cubicBezTo>
                <a:cubicBezTo>
                  <a:pt x="87" y="75"/>
                  <a:pt x="85" y="76"/>
                  <a:pt x="87" y="76"/>
                </a:cubicBezTo>
                <a:close/>
                <a:moveTo>
                  <a:pt x="84" y="76"/>
                </a:moveTo>
                <a:cubicBezTo>
                  <a:pt x="85" y="75"/>
                  <a:pt x="82" y="75"/>
                  <a:pt x="81" y="75"/>
                </a:cubicBezTo>
                <a:cubicBezTo>
                  <a:pt x="81" y="76"/>
                  <a:pt x="81" y="76"/>
                  <a:pt x="80" y="77"/>
                </a:cubicBezTo>
                <a:cubicBezTo>
                  <a:pt x="82" y="77"/>
                  <a:pt x="83" y="77"/>
                  <a:pt x="84" y="76"/>
                </a:cubicBezTo>
                <a:cubicBezTo>
                  <a:pt x="84" y="76"/>
                  <a:pt x="83" y="76"/>
                  <a:pt x="84" y="76"/>
                </a:cubicBezTo>
                <a:cubicBezTo>
                  <a:pt x="84" y="76"/>
                  <a:pt x="84" y="77"/>
                  <a:pt x="84" y="76"/>
                </a:cubicBezTo>
                <a:close/>
                <a:moveTo>
                  <a:pt x="80" y="75"/>
                </a:moveTo>
                <a:cubicBezTo>
                  <a:pt x="80" y="76"/>
                  <a:pt x="79" y="75"/>
                  <a:pt x="79" y="76"/>
                </a:cubicBezTo>
                <a:cubicBezTo>
                  <a:pt x="80" y="76"/>
                  <a:pt x="79" y="77"/>
                  <a:pt x="79" y="77"/>
                </a:cubicBezTo>
                <a:cubicBezTo>
                  <a:pt x="79" y="76"/>
                  <a:pt x="79" y="76"/>
                  <a:pt x="79" y="75"/>
                </a:cubicBezTo>
                <a:cubicBezTo>
                  <a:pt x="77" y="76"/>
                  <a:pt x="76" y="77"/>
                  <a:pt x="77" y="78"/>
                </a:cubicBezTo>
                <a:cubicBezTo>
                  <a:pt x="78" y="77"/>
                  <a:pt x="80" y="78"/>
                  <a:pt x="80" y="75"/>
                </a:cubicBezTo>
                <a:close/>
                <a:moveTo>
                  <a:pt x="201" y="80"/>
                </a:moveTo>
                <a:cubicBezTo>
                  <a:pt x="201" y="78"/>
                  <a:pt x="202" y="75"/>
                  <a:pt x="200" y="75"/>
                </a:cubicBezTo>
                <a:cubicBezTo>
                  <a:pt x="200" y="77"/>
                  <a:pt x="200" y="79"/>
                  <a:pt x="201" y="80"/>
                </a:cubicBezTo>
                <a:close/>
                <a:moveTo>
                  <a:pt x="73" y="79"/>
                </a:moveTo>
                <a:cubicBezTo>
                  <a:pt x="73" y="78"/>
                  <a:pt x="77" y="79"/>
                  <a:pt x="75" y="77"/>
                </a:cubicBezTo>
                <a:cubicBezTo>
                  <a:pt x="75" y="78"/>
                  <a:pt x="73" y="77"/>
                  <a:pt x="73" y="78"/>
                </a:cubicBezTo>
                <a:cubicBezTo>
                  <a:pt x="73" y="78"/>
                  <a:pt x="73" y="77"/>
                  <a:pt x="72" y="77"/>
                </a:cubicBezTo>
                <a:cubicBezTo>
                  <a:pt x="72" y="78"/>
                  <a:pt x="72" y="79"/>
                  <a:pt x="73" y="79"/>
                </a:cubicBezTo>
                <a:close/>
                <a:moveTo>
                  <a:pt x="228" y="82"/>
                </a:moveTo>
                <a:cubicBezTo>
                  <a:pt x="229" y="81"/>
                  <a:pt x="229" y="82"/>
                  <a:pt x="230" y="82"/>
                </a:cubicBezTo>
                <a:cubicBezTo>
                  <a:pt x="230" y="82"/>
                  <a:pt x="230" y="82"/>
                  <a:pt x="230" y="81"/>
                </a:cubicBezTo>
                <a:cubicBezTo>
                  <a:pt x="229" y="80"/>
                  <a:pt x="227" y="82"/>
                  <a:pt x="228" y="82"/>
                </a:cubicBezTo>
                <a:close/>
                <a:moveTo>
                  <a:pt x="620" y="114"/>
                </a:moveTo>
                <a:cubicBezTo>
                  <a:pt x="620" y="113"/>
                  <a:pt x="623" y="115"/>
                  <a:pt x="623" y="113"/>
                </a:cubicBezTo>
                <a:cubicBezTo>
                  <a:pt x="622" y="113"/>
                  <a:pt x="619" y="113"/>
                  <a:pt x="620" y="114"/>
                </a:cubicBezTo>
                <a:close/>
                <a:moveTo>
                  <a:pt x="387" y="11"/>
                </a:moveTo>
                <a:cubicBezTo>
                  <a:pt x="385" y="14"/>
                  <a:pt x="381" y="14"/>
                  <a:pt x="379" y="16"/>
                </a:cubicBezTo>
                <a:cubicBezTo>
                  <a:pt x="379" y="16"/>
                  <a:pt x="379" y="15"/>
                  <a:pt x="379" y="15"/>
                </a:cubicBezTo>
                <a:cubicBezTo>
                  <a:pt x="375" y="16"/>
                  <a:pt x="368" y="21"/>
                  <a:pt x="363" y="24"/>
                </a:cubicBezTo>
                <a:cubicBezTo>
                  <a:pt x="360" y="25"/>
                  <a:pt x="357" y="26"/>
                  <a:pt x="356" y="28"/>
                </a:cubicBezTo>
                <a:cubicBezTo>
                  <a:pt x="356" y="29"/>
                  <a:pt x="357" y="29"/>
                  <a:pt x="356" y="29"/>
                </a:cubicBezTo>
                <a:cubicBezTo>
                  <a:pt x="355" y="29"/>
                  <a:pt x="355" y="30"/>
                  <a:pt x="353" y="29"/>
                </a:cubicBezTo>
                <a:cubicBezTo>
                  <a:pt x="351" y="33"/>
                  <a:pt x="347" y="36"/>
                  <a:pt x="343" y="38"/>
                </a:cubicBezTo>
                <a:cubicBezTo>
                  <a:pt x="344" y="40"/>
                  <a:pt x="343" y="39"/>
                  <a:pt x="344" y="40"/>
                </a:cubicBezTo>
                <a:cubicBezTo>
                  <a:pt x="343" y="40"/>
                  <a:pt x="342" y="41"/>
                  <a:pt x="342" y="41"/>
                </a:cubicBezTo>
                <a:cubicBezTo>
                  <a:pt x="342" y="40"/>
                  <a:pt x="343" y="40"/>
                  <a:pt x="342" y="39"/>
                </a:cubicBezTo>
                <a:cubicBezTo>
                  <a:pt x="338" y="39"/>
                  <a:pt x="338" y="44"/>
                  <a:pt x="332" y="44"/>
                </a:cubicBezTo>
                <a:cubicBezTo>
                  <a:pt x="330" y="41"/>
                  <a:pt x="322" y="42"/>
                  <a:pt x="321" y="44"/>
                </a:cubicBezTo>
                <a:cubicBezTo>
                  <a:pt x="315" y="45"/>
                  <a:pt x="310" y="47"/>
                  <a:pt x="307" y="52"/>
                </a:cubicBezTo>
                <a:cubicBezTo>
                  <a:pt x="305" y="51"/>
                  <a:pt x="304" y="51"/>
                  <a:pt x="303" y="49"/>
                </a:cubicBezTo>
                <a:cubicBezTo>
                  <a:pt x="303" y="49"/>
                  <a:pt x="302" y="49"/>
                  <a:pt x="302" y="49"/>
                </a:cubicBezTo>
                <a:cubicBezTo>
                  <a:pt x="302" y="48"/>
                  <a:pt x="302" y="48"/>
                  <a:pt x="302" y="48"/>
                </a:cubicBezTo>
                <a:cubicBezTo>
                  <a:pt x="301" y="48"/>
                  <a:pt x="301" y="46"/>
                  <a:pt x="300" y="47"/>
                </a:cubicBezTo>
                <a:cubicBezTo>
                  <a:pt x="300" y="47"/>
                  <a:pt x="300" y="48"/>
                  <a:pt x="299" y="48"/>
                </a:cubicBezTo>
                <a:cubicBezTo>
                  <a:pt x="297" y="46"/>
                  <a:pt x="292" y="44"/>
                  <a:pt x="290" y="45"/>
                </a:cubicBezTo>
                <a:cubicBezTo>
                  <a:pt x="290" y="45"/>
                  <a:pt x="290" y="44"/>
                  <a:pt x="290" y="44"/>
                </a:cubicBezTo>
                <a:cubicBezTo>
                  <a:pt x="287" y="45"/>
                  <a:pt x="285" y="38"/>
                  <a:pt x="282" y="39"/>
                </a:cubicBezTo>
                <a:cubicBezTo>
                  <a:pt x="282" y="41"/>
                  <a:pt x="286" y="41"/>
                  <a:pt x="284" y="43"/>
                </a:cubicBezTo>
                <a:cubicBezTo>
                  <a:pt x="284" y="42"/>
                  <a:pt x="283" y="41"/>
                  <a:pt x="281" y="40"/>
                </a:cubicBezTo>
                <a:cubicBezTo>
                  <a:pt x="281" y="41"/>
                  <a:pt x="282" y="41"/>
                  <a:pt x="281" y="41"/>
                </a:cubicBezTo>
                <a:cubicBezTo>
                  <a:pt x="280" y="41"/>
                  <a:pt x="278" y="40"/>
                  <a:pt x="277" y="39"/>
                </a:cubicBezTo>
                <a:cubicBezTo>
                  <a:pt x="279" y="39"/>
                  <a:pt x="279" y="41"/>
                  <a:pt x="280" y="40"/>
                </a:cubicBezTo>
                <a:cubicBezTo>
                  <a:pt x="280" y="39"/>
                  <a:pt x="281" y="40"/>
                  <a:pt x="281" y="38"/>
                </a:cubicBezTo>
                <a:cubicBezTo>
                  <a:pt x="277" y="38"/>
                  <a:pt x="277" y="35"/>
                  <a:pt x="275" y="37"/>
                </a:cubicBezTo>
                <a:cubicBezTo>
                  <a:pt x="269" y="33"/>
                  <a:pt x="258" y="30"/>
                  <a:pt x="252" y="29"/>
                </a:cubicBezTo>
                <a:cubicBezTo>
                  <a:pt x="255" y="30"/>
                  <a:pt x="251" y="31"/>
                  <a:pt x="251" y="32"/>
                </a:cubicBezTo>
                <a:cubicBezTo>
                  <a:pt x="251" y="31"/>
                  <a:pt x="250" y="31"/>
                  <a:pt x="250" y="31"/>
                </a:cubicBezTo>
                <a:cubicBezTo>
                  <a:pt x="251" y="30"/>
                  <a:pt x="253" y="29"/>
                  <a:pt x="251" y="28"/>
                </a:cubicBezTo>
                <a:cubicBezTo>
                  <a:pt x="249" y="28"/>
                  <a:pt x="243" y="26"/>
                  <a:pt x="242" y="28"/>
                </a:cubicBezTo>
                <a:cubicBezTo>
                  <a:pt x="244" y="26"/>
                  <a:pt x="239" y="26"/>
                  <a:pt x="241" y="28"/>
                </a:cubicBezTo>
                <a:cubicBezTo>
                  <a:pt x="241" y="28"/>
                  <a:pt x="242" y="27"/>
                  <a:pt x="242" y="28"/>
                </a:cubicBezTo>
                <a:cubicBezTo>
                  <a:pt x="241" y="28"/>
                  <a:pt x="241" y="29"/>
                  <a:pt x="240" y="28"/>
                </a:cubicBezTo>
                <a:cubicBezTo>
                  <a:pt x="240" y="27"/>
                  <a:pt x="240" y="26"/>
                  <a:pt x="239" y="26"/>
                </a:cubicBezTo>
                <a:cubicBezTo>
                  <a:pt x="233" y="27"/>
                  <a:pt x="222" y="23"/>
                  <a:pt x="211" y="25"/>
                </a:cubicBezTo>
                <a:cubicBezTo>
                  <a:pt x="211" y="24"/>
                  <a:pt x="210" y="24"/>
                  <a:pt x="211" y="23"/>
                </a:cubicBezTo>
                <a:cubicBezTo>
                  <a:pt x="211" y="23"/>
                  <a:pt x="213" y="24"/>
                  <a:pt x="213" y="23"/>
                </a:cubicBezTo>
                <a:cubicBezTo>
                  <a:pt x="213" y="23"/>
                  <a:pt x="212" y="23"/>
                  <a:pt x="212" y="22"/>
                </a:cubicBezTo>
                <a:cubicBezTo>
                  <a:pt x="213" y="22"/>
                  <a:pt x="213" y="22"/>
                  <a:pt x="213" y="22"/>
                </a:cubicBezTo>
                <a:cubicBezTo>
                  <a:pt x="207" y="23"/>
                  <a:pt x="205" y="29"/>
                  <a:pt x="199" y="28"/>
                </a:cubicBezTo>
                <a:cubicBezTo>
                  <a:pt x="199" y="29"/>
                  <a:pt x="198" y="29"/>
                  <a:pt x="198" y="29"/>
                </a:cubicBezTo>
                <a:cubicBezTo>
                  <a:pt x="200" y="29"/>
                  <a:pt x="200" y="29"/>
                  <a:pt x="202" y="29"/>
                </a:cubicBezTo>
                <a:cubicBezTo>
                  <a:pt x="198" y="31"/>
                  <a:pt x="197" y="32"/>
                  <a:pt x="193" y="33"/>
                </a:cubicBezTo>
                <a:cubicBezTo>
                  <a:pt x="194" y="33"/>
                  <a:pt x="194" y="34"/>
                  <a:pt x="194" y="35"/>
                </a:cubicBezTo>
                <a:cubicBezTo>
                  <a:pt x="192" y="33"/>
                  <a:pt x="190" y="37"/>
                  <a:pt x="189" y="38"/>
                </a:cubicBezTo>
                <a:cubicBezTo>
                  <a:pt x="190" y="37"/>
                  <a:pt x="192" y="38"/>
                  <a:pt x="193" y="39"/>
                </a:cubicBezTo>
                <a:cubicBezTo>
                  <a:pt x="192" y="36"/>
                  <a:pt x="196" y="37"/>
                  <a:pt x="197" y="35"/>
                </a:cubicBezTo>
                <a:cubicBezTo>
                  <a:pt x="197" y="36"/>
                  <a:pt x="197" y="36"/>
                  <a:pt x="197" y="37"/>
                </a:cubicBezTo>
                <a:cubicBezTo>
                  <a:pt x="195" y="37"/>
                  <a:pt x="193" y="41"/>
                  <a:pt x="192" y="44"/>
                </a:cubicBezTo>
                <a:cubicBezTo>
                  <a:pt x="194" y="44"/>
                  <a:pt x="193" y="43"/>
                  <a:pt x="194" y="43"/>
                </a:cubicBezTo>
                <a:cubicBezTo>
                  <a:pt x="194" y="44"/>
                  <a:pt x="194" y="44"/>
                  <a:pt x="195" y="45"/>
                </a:cubicBezTo>
                <a:cubicBezTo>
                  <a:pt x="194" y="44"/>
                  <a:pt x="192" y="44"/>
                  <a:pt x="192" y="45"/>
                </a:cubicBezTo>
                <a:cubicBezTo>
                  <a:pt x="194" y="45"/>
                  <a:pt x="190" y="47"/>
                  <a:pt x="192" y="49"/>
                </a:cubicBezTo>
                <a:cubicBezTo>
                  <a:pt x="191" y="49"/>
                  <a:pt x="190" y="52"/>
                  <a:pt x="191" y="55"/>
                </a:cubicBezTo>
                <a:cubicBezTo>
                  <a:pt x="174" y="54"/>
                  <a:pt x="164" y="55"/>
                  <a:pt x="150" y="57"/>
                </a:cubicBezTo>
                <a:cubicBezTo>
                  <a:pt x="150" y="57"/>
                  <a:pt x="151" y="57"/>
                  <a:pt x="151" y="57"/>
                </a:cubicBezTo>
                <a:cubicBezTo>
                  <a:pt x="148" y="56"/>
                  <a:pt x="148" y="56"/>
                  <a:pt x="145" y="57"/>
                </a:cubicBezTo>
                <a:cubicBezTo>
                  <a:pt x="145" y="58"/>
                  <a:pt x="143" y="60"/>
                  <a:pt x="142" y="58"/>
                </a:cubicBezTo>
                <a:cubicBezTo>
                  <a:pt x="142" y="58"/>
                  <a:pt x="144" y="58"/>
                  <a:pt x="144" y="57"/>
                </a:cubicBezTo>
                <a:cubicBezTo>
                  <a:pt x="138" y="58"/>
                  <a:pt x="135" y="57"/>
                  <a:pt x="130" y="59"/>
                </a:cubicBezTo>
                <a:cubicBezTo>
                  <a:pt x="131" y="57"/>
                  <a:pt x="126" y="60"/>
                  <a:pt x="125" y="59"/>
                </a:cubicBezTo>
                <a:cubicBezTo>
                  <a:pt x="124" y="60"/>
                  <a:pt x="124" y="60"/>
                  <a:pt x="123" y="61"/>
                </a:cubicBezTo>
                <a:cubicBezTo>
                  <a:pt x="123" y="60"/>
                  <a:pt x="123" y="60"/>
                  <a:pt x="123" y="59"/>
                </a:cubicBezTo>
                <a:cubicBezTo>
                  <a:pt x="120" y="59"/>
                  <a:pt x="120" y="61"/>
                  <a:pt x="118" y="59"/>
                </a:cubicBezTo>
                <a:cubicBezTo>
                  <a:pt x="118" y="60"/>
                  <a:pt x="118" y="61"/>
                  <a:pt x="117" y="61"/>
                </a:cubicBezTo>
                <a:cubicBezTo>
                  <a:pt x="117" y="58"/>
                  <a:pt x="108" y="62"/>
                  <a:pt x="106" y="61"/>
                </a:cubicBezTo>
                <a:cubicBezTo>
                  <a:pt x="107" y="62"/>
                  <a:pt x="106" y="62"/>
                  <a:pt x="105" y="63"/>
                </a:cubicBezTo>
                <a:cubicBezTo>
                  <a:pt x="105" y="62"/>
                  <a:pt x="106" y="62"/>
                  <a:pt x="106" y="61"/>
                </a:cubicBezTo>
                <a:cubicBezTo>
                  <a:pt x="104" y="60"/>
                  <a:pt x="104" y="61"/>
                  <a:pt x="102" y="61"/>
                </a:cubicBezTo>
                <a:cubicBezTo>
                  <a:pt x="102" y="62"/>
                  <a:pt x="101" y="63"/>
                  <a:pt x="101" y="63"/>
                </a:cubicBezTo>
                <a:cubicBezTo>
                  <a:pt x="101" y="62"/>
                  <a:pt x="101" y="62"/>
                  <a:pt x="102" y="61"/>
                </a:cubicBezTo>
                <a:cubicBezTo>
                  <a:pt x="99" y="61"/>
                  <a:pt x="99" y="62"/>
                  <a:pt x="97" y="62"/>
                </a:cubicBezTo>
                <a:cubicBezTo>
                  <a:pt x="96" y="63"/>
                  <a:pt x="98" y="64"/>
                  <a:pt x="97" y="64"/>
                </a:cubicBezTo>
                <a:cubicBezTo>
                  <a:pt x="96" y="62"/>
                  <a:pt x="94" y="65"/>
                  <a:pt x="93" y="65"/>
                </a:cubicBezTo>
                <a:cubicBezTo>
                  <a:pt x="93" y="65"/>
                  <a:pt x="94" y="64"/>
                  <a:pt x="93" y="64"/>
                </a:cubicBezTo>
                <a:cubicBezTo>
                  <a:pt x="93" y="66"/>
                  <a:pt x="91" y="65"/>
                  <a:pt x="92" y="64"/>
                </a:cubicBezTo>
                <a:cubicBezTo>
                  <a:pt x="81" y="67"/>
                  <a:pt x="67" y="68"/>
                  <a:pt x="56" y="73"/>
                </a:cubicBezTo>
                <a:cubicBezTo>
                  <a:pt x="50" y="72"/>
                  <a:pt x="46" y="73"/>
                  <a:pt x="43" y="75"/>
                </a:cubicBezTo>
                <a:cubicBezTo>
                  <a:pt x="38" y="74"/>
                  <a:pt x="30" y="78"/>
                  <a:pt x="24" y="79"/>
                </a:cubicBezTo>
                <a:cubicBezTo>
                  <a:pt x="25" y="80"/>
                  <a:pt x="26" y="79"/>
                  <a:pt x="26" y="80"/>
                </a:cubicBezTo>
                <a:cubicBezTo>
                  <a:pt x="26" y="81"/>
                  <a:pt x="23" y="80"/>
                  <a:pt x="24" y="79"/>
                </a:cubicBezTo>
                <a:cubicBezTo>
                  <a:pt x="20" y="78"/>
                  <a:pt x="23" y="81"/>
                  <a:pt x="21" y="82"/>
                </a:cubicBezTo>
                <a:cubicBezTo>
                  <a:pt x="20" y="84"/>
                  <a:pt x="14" y="82"/>
                  <a:pt x="12" y="85"/>
                </a:cubicBezTo>
                <a:cubicBezTo>
                  <a:pt x="15" y="84"/>
                  <a:pt x="17" y="84"/>
                  <a:pt x="19" y="87"/>
                </a:cubicBezTo>
                <a:cubicBezTo>
                  <a:pt x="17" y="86"/>
                  <a:pt x="17" y="87"/>
                  <a:pt x="15" y="86"/>
                </a:cubicBezTo>
                <a:cubicBezTo>
                  <a:pt x="15" y="89"/>
                  <a:pt x="10" y="88"/>
                  <a:pt x="11" y="92"/>
                </a:cubicBezTo>
                <a:cubicBezTo>
                  <a:pt x="13" y="91"/>
                  <a:pt x="12" y="92"/>
                  <a:pt x="14" y="92"/>
                </a:cubicBezTo>
                <a:cubicBezTo>
                  <a:pt x="15" y="90"/>
                  <a:pt x="13" y="93"/>
                  <a:pt x="13" y="91"/>
                </a:cubicBezTo>
                <a:cubicBezTo>
                  <a:pt x="13" y="89"/>
                  <a:pt x="15" y="89"/>
                  <a:pt x="17" y="89"/>
                </a:cubicBezTo>
                <a:cubicBezTo>
                  <a:pt x="17" y="91"/>
                  <a:pt x="15" y="89"/>
                  <a:pt x="15" y="90"/>
                </a:cubicBezTo>
                <a:cubicBezTo>
                  <a:pt x="15" y="90"/>
                  <a:pt x="15" y="92"/>
                  <a:pt x="15" y="92"/>
                </a:cubicBezTo>
                <a:cubicBezTo>
                  <a:pt x="16" y="92"/>
                  <a:pt x="17" y="92"/>
                  <a:pt x="17" y="92"/>
                </a:cubicBezTo>
                <a:cubicBezTo>
                  <a:pt x="17" y="92"/>
                  <a:pt x="15" y="90"/>
                  <a:pt x="16" y="90"/>
                </a:cubicBezTo>
                <a:cubicBezTo>
                  <a:pt x="18" y="90"/>
                  <a:pt x="19" y="91"/>
                  <a:pt x="20" y="90"/>
                </a:cubicBezTo>
                <a:cubicBezTo>
                  <a:pt x="20" y="91"/>
                  <a:pt x="19" y="89"/>
                  <a:pt x="20" y="89"/>
                </a:cubicBezTo>
                <a:cubicBezTo>
                  <a:pt x="21" y="90"/>
                  <a:pt x="21" y="91"/>
                  <a:pt x="21" y="92"/>
                </a:cubicBezTo>
                <a:cubicBezTo>
                  <a:pt x="22" y="89"/>
                  <a:pt x="29" y="92"/>
                  <a:pt x="29" y="90"/>
                </a:cubicBezTo>
                <a:cubicBezTo>
                  <a:pt x="35" y="91"/>
                  <a:pt x="47" y="92"/>
                  <a:pt x="56" y="92"/>
                </a:cubicBezTo>
                <a:cubicBezTo>
                  <a:pt x="56" y="93"/>
                  <a:pt x="59" y="94"/>
                  <a:pt x="59" y="92"/>
                </a:cubicBezTo>
                <a:cubicBezTo>
                  <a:pt x="61" y="94"/>
                  <a:pt x="63" y="93"/>
                  <a:pt x="65" y="93"/>
                </a:cubicBezTo>
                <a:cubicBezTo>
                  <a:pt x="65" y="94"/>
                  <a:pt x="65" y="94"/>
                  <a:pt x="66" y="95"/>
                </a:cubicBezTo>
                <a:cubicBezTo>
                  <a:pt x="67" y="93"/>
                  <a:pt x="68" y="95"/>
                  <a:pt x="70" y="95"/>
                </a:cubicBezTo>
                <a:cubicBezTo>
                  <a:pt x="70" y="94"/>
                  <a:pt x="71" y="91"/>
                  <a:pt x="72" y="92"/>
                </a:cubicBezTo>
                <a:cubicBezTo>
                  <a:pt x="72" y="93"/>
                  <a:pt x="71" y="94"/>
                  <a:pt x="70" y="95"/>
                </a:cubicBezTo>
                <a:cubicBezTo>
                  <a:pt x="76" y="95"/>
                  <a:pt x="78" y="96"/>
                  <a:pt x="85" y="99"/>
                </a:cubicBezTo>
                <a:cubicBezTo>
                  <a:pt x="86" y="97"/>
                  <a:pt x="85" y="96"/>
                  <a:pt x="86" y="95"/>
                </a:cubicBezTo>
                <a:cubicBezTo>
                  <a:pt x="86" y="97"/>
                  <a:pt x="86" y="97"/>
                  <a:pt x="86" y="98"/>
                </a:cubicBezTo>
                <a:cubicBezTo>
                  <a:pt x="87" y="98"/>
                  <a:pt x="87" y="98"/>
                  <a:pt x="88" y="99"/>
                </a:cubicBezTo>
                <a:cubicBezTo>
                  <a:pt x="88" y="98"/>
                  <a:pt x="87" y="96"/>
                  <a:pt x="88" y="96"/>
                </a:cubicBezTo>
                <a:cubicBezTo>
                  <a:pt x="89" y="97"/>
                  <a:pt x="91" y="97"/>
                  <a:pt x="91" y="99"/>
                </a:cubicBezTo>
                <a:cubicBezTo>
                  <a:pt x="90" y="98"/>
                  <a:pt x="89" y="98"/>
                  <a:pt x="88" y="98"/>
                </a:cubicBezTo>
                <a:cubicBezTo>
                  <a:pt x="88" y="102"/>
                  <a:pt x="91" y="98"/>
                  <a:pt x="92" y="100"/>
                </a:cubicBezTo>
                <a:cubicBezTo>
                  <a:pt x="93" y="99"/>
                  <a:pt x="93" y="98"/>
                  <a:pt x="96" y="97"/>
                </a:cubicBezTo>
                <a:cubicBezTo>
                  <a:pt x="95" y="100"/>
                  <a:pt x="97" y="96"/>
                  <a:pt x="98" y="99"/>
                </a:cubicBezTo>
                <a:cubicBezTo>
                  <a:pt x="96" y="99"/>
                  <a:pt x="95" y="101"/>
                  <a:pt x="94" y="102"/>
                </a:cubicBezTo>
                <a:cubicBezTo>
                  <a:pt x="94" y="100"/>
                  <a:pt x="95" y="100"/>
                  <a:pt x="95" y="99"/>
                </a:cubicBezTo>
                <a:cubicBezTo>
                  <a:pt x="94" y="100"/>
                  <a:pt x="93" y="100"/>
                  <a:pt x="92" y="100"/>
                </a:cubicBezTo>
                <a:cubicBezTo>
                  <a:pt x="93" y="100"/>
                  <a:pt x="93" y="101"/>
                  <a:pt x="92" y="101"/>
                </a:cubicBezTo>
                <a:cubicBezTo>
                  <a:pt x="85" y="102"/>
                  <a:pt x="83" y="107"/>
                  <a:pt x="75" y="110"/>
                </a:cubicBezTo>
                <a:cubicBezTo>
                  <a:pt x="74" y="113"/>
                  <a:pt x="70" y="111"/>
                  <a:pt x="69" y="114"/>
                </a:cubicBezTo>
                <a:cubicBezTo>
                  <a:pt x="55" y="122"/>
                  <a:pt x="42" y="131"/>
                  <a:pt x="31" y="140"/>
                </a:cubicBezTo>
                <a:cubicBezTo>
                  <a:pt x="24" y="142"/>
                  <a:pt x="19" y="150"/>
                  <a:pt x="11" y="154"/>
                </a:cubicBezTo>
                <a:cubicBezTo>
                  <a:pt x="12" y="157"/>
                  <a:pt x="9" y="155"/>
                  <a:pt x="9" y="158"/>
                </a:cubicBezTo>
                <a:cubicBezTo>
                  <a:pt x="11" y="158"/>
                  <a:pt x="11" y="155"/>
                  <a:pt x="12" y="157"/>
                </a:cubicBezTo>
                <a:cubicBezTo>
                  <a:pt x="10" y="157"/>
                  <a:pt x="10" y="160"/>
                  <a:pt x="8" y="160"/>
                </a:cubicBezTo>
                <a:cubicBezTo>
                  <a:pt x="8" y="159"/>
                  <a:pt x="9" y="159"/>
                  <a:pt x="9" y="158"/>
                </a:cubicBezTo>
                <a:cubicBezTo>
                  <a:pt x="6" y="158"/>
                  <a:pt x="6" y="161"/>
                  <a:pt x="5" y="162"/>
                </a:cubicBezTo>
                <a:cubicBezTo>
                  <a:pt x="5" y="162"/>
                  <a:pt x="5" y="161"/>
                  <a:pt x="5" y="161"/>
                </a:cubicBezTo>
                <a:cubicBezTo>
                  <a:pt x="4" y="164"/>
                  <a:pt x="3" y="165"/>
                  <a:pt x="1" y="167"/>
                </a:cubicBezTo>
                <a:cubicBezTo>
                  <a:pt x="2" y="168"/>
                  <a:pt x="4" y="166"/>
                  <a:pt x="5" y="166"/>
                </a:cubicBezTo>
                <a:cubicBezTo>
                  <a:pt x="3" y="165"/>
                  <a:pt x="5" y="164"/>
                  <a:pt x="5" y="162"/>
                </a:cubicBezTo>
                <a:cubicBezTo>
                  <a:pt x="12" y="160"/>
                  <a:pt x="17" y="152"/>
                  <a:pt x="21" y="148"/>
                </a:cubicBezTo>
                <a:cubicBezTo>
                  <a:pt x="21" y="150"/>
                  <a:pt x="19" y="150"/>
                  <a:pt x="19" y="151"/>
                </a:cubicBezTo>
                <a:cubicBezTo>
                  <a:pt x="22" y="150"/>
                  <a:pt x="24" y="148"/>
                  <a:pt x="25" y="146"/>
                </a:cubicBezTo>
                <a:cubicBezTo>
                  <a:pt x="26" y="148"/>
                  <a:pt x="27" y="145"/>
                  <a:pt x="29" y="146"/>
                </a:cubicBezTo>
                <a:cubicBezTo>
                  <a:pt x="27" y="147"/>
                  <a:pt x="28" y="149"/>
                  <a:pt x="27" y="150"/>
                </a:cubicBezTo>
                <a:cubicBezTo>
                  <a:pt x="27" y="149"/>
                  <a:pt x="25" y="149"/>
                  <a:pt x="25" y="148"/>
                </a:cubicBezTo>
                <a:cubicBezTo>
                  <a:pt x="23" y="151"/>
                  <a:pt x="21" y="153"/>
                  <a:pt x="19" y="156"/>
                </a:cubicBezTo>
                <a:cubicBezTo>
                  <a:pt x="19" y="155"/>
                  <a:pt x="19" y="154"/>
                  <a:pt x="19" y="154"/>
                </a:cubicBezTo>
                <a:cubicBezTo>
                  <a:pt x="17" y="156"/>
                  <a:pt x="14" y="158"/>
                  <a:pt x="12" y="159"/>
                </a:cubicBezTo>
                <a:cubicBezTo>
                  <a:pt x="14" y="161"/>
                  <a:pt x="7" y="161"/>
                  <a:pt x="9" y="164"/>
                </a:cubicBezTo>
                <a:cubicBezTo>
                  <a:pt x="8" y="162"/>
                  <a:pt x="6" y="164"/>
                  <a:pt x="5" y="165"/>
                </a:cubicBezTo>
                <a:cubicBezTo>
                  <a:pt x="6" y="165"/>
                  <a:pt x="6" y="166"/>
                  <a:pt x="6" y="167"/>
                </a:cubicBezTo>
                <a:cubicBezTo>
                  <a:pt x="4" y="168"/>
                  <a:pt x="5" y="169"/>
                  <a:pt x="4" y="171"/>
                </a:cubicBezTo>
                <a:cubicBezTo>
                  <a:pt x="4" y="170"/>
                  <a:pt x="4" y="170"/>
                  <a:pt x="3" y="170"/>
                </a:cubicBezTo>
                <a:cubicBezTo>
                  <a:pt x="2" y="171"/>
                  <a:pt x="0" y="173"/>
                  <a:pt x="0" y="175"/>
                </a:cubicBezTo>
                <a:cubicBezTo>
                  <a:pt x="4" y="172"/>
                  <a:pt x="8" y="167"/>
                  <a:pt x="11" y="166"/>
                </a:cubicBezTo>
                <a:cubicBezTo>
                  <a:pt x="13" y="167"/>
                  <a:pt x="8" y="169"/>
                  <a:pt x="10" y="171"/>
                </a:cubicBezTo>
                <a:cubicBezTo>
                  <a:pt x="10" y="171"/>
                  <a:pt x="10" y="170"/>
                  <a:pt x="10" y="170"/>
                </a:cubicBezTo>
                <a:cubicBezTo>
                  <a:pt x="11" y="170"/>
                  <a:pt x="12" y="170"/>
                  <a:pt x="12" y="169"/>
                </a:cubicBezTo>
                <a:cubicBezTo>
                  <a:pt x="13" y="166"/>
                  <a:pt x="18" y="164"/>
                  <a:pt x="20" y="161"/>
                </a:cubicBezTo>
                <a:cubicBezTo>
                  <a:pt x="23" y="162"/>
                  <a:pt x="28" y="158"/>
                  <a:pt x="32" y="157"/>
                </a:cubicBezTo>
                <a:cubicBezTo>
                  <a:pt x="32" y="157"/>
                  <a:pt x="31" y="157"/>
                  <a:pt x="32" y="156"/>
                </a:cubicBezTo>
                <a:cubicBezTo>
                  <a:pt x="34" y="159"/>
                  <a:pt x="39" y="151"/>
                  <a:pt x="42" y="154"/>
                </a:cubicBezTo>
                <a:cubicBezTo>
                  <a:pt x="43" y="152"/>
                  <a:pt x="41" y="151"/>
                  <a:pt x="42" y="151"/>
                </a:cubicBezTo>
                <a:cubicBezTo>
                  <a:pt x="46" y="152"/>
                  <a:pt x="49" y="150"/>
                  <a:pt x="52" y="148"/>
                </a:cubicBezTo>
                <a:cubicBezTo>
                  <a:pt x="52" y="149"/>
                  <a:pt x="52" y="149"/>
                  <a:pt x="52" y="149"/>
                </a:cubicBezTo>
                <a:cubicBezTo>
                  <a:pt x="52" y="148"/>
                  <a:pt x="53" y="149"/>
                  <a:pt x="54" y="149"/>
                </a:cubicBezTo>
                <a:cubicBezTo>
                  <a:pt x="54" y="148"/>
                  <a:pt x="53" y="148"/>
                  <a:pt x="54" y="147"/>
                </a:cubicBezTo>
                <a:cubicBezTo>
                  <a:pt x="54" y="148"/>
                  <a:pt x="58" y="148"/>
                  <a:pt x="56" y="147"/>
                </a:cubicBezTo>
                <a:cubicBezTo>
                  <a:pt x="57" y="148"/>
                  <a:pt x="57" y="147"/>
                  <a:pt x="58" y="147"/>
                </a:cubicBezTo>
                <a:cubicBezTo>
                  <a:pt x="59" y="147"/>
                  <a:pt x="58" y="146"/>
                  <a:pt x="59" y="146"/>
                </a:cubicBezTo>
                <a:cubicBezTo>
                  <a:pt x="59" y="146"/>
                  <a:pt x="59" y="147"/>
                  <a:pt x="59" y="147"/>
                </a:cubicBezTo>
                <a:cubicBezTo>
                  <a:pt x="59" y="147"/>
                  <a:pt x="60" y="146"/>
                  <a:pt x="60" y="146"/>
                </a:cubicBezTo>
                <a:cubicBezTo>
                  <a:pt x="66" y="143"/>
                  <a:pt x="72" y="143"/>
                  <a:pt x="80" y="141"/>
                </a:cubicBezTo>
                <a:cubicBezTo>
                  <a:pt x="80" y="140"/>
                  <a:pt x="80" y="139"/>
                  <a:pt x="80" y="139"/>
                </a:cubicBezTo>
                <a:cubicBezTo>
                  <a:pt x="83" y="141"/>
                  <a:pt x="85" y="136"/>
                  <a:pt x="89" y="138"/>
                </a:cubicBezTo>
                <a:cubicBezTo>
                  <a:pt x="89" y="138"/>
                  <a:pt x="88" y="137"/>
                  <a:pt x="89" y="137"/>
                </a:cubicBezTo>
                <a:cubicBezTo>
                  <a:pt x="99" y="135"/>
                  <a:pt x="108" y="132"/>
                  <a:pt x="117" y="130"/>
                </a:cubicBezTo>
                <a:cubicBezTo>
                  <a:pt x="116" y="131"/>
                  <a:pt x="120" y="130"/>
                  <a:pt x="121" y="129"/>
                </a:cubicBezTo>
                <a:cubicBezTo>
                  <a:pt x="121" y="129"/>
                  <a:pt x="121" y="130"/>
                  <a:pt x="122" y="130"/>
                </a:cubicBezTo>
                <a:cubicBezTo>
                  <a:pt x="124" y="130"/>
                  <a:pt x="128" y="127"/>
                  <a:pt x="130" y="127"/>
                </a:cubicBezTo>
                <a:cubicBezTo>
                  <a:pt x="133" y="127"/>
                  <a:pt x="137" y="127"/>
                  <a:pt x="138" y="126"/>
                </a:cubicBezTo>
                <a:cubicBezTo>
                  <a:pt x="138" y="126"/>
                  <a:pt x="138" y="127"/>
                  <a:pt x="139" y="127"/>
                </a:cubicBezTo>
                <a:cubicBezTo>
                  <a:pt x="148" y="124"/>
                  <a:pt x="163" y="126"/>
                  <a:pt x="171" y="121"/>
                </a:cubicBezTo>
                <a:cubicBezTo>
                  <a:pt x="171" y="122"/>
                  <a:pt x="171" y="122"/>
                  <a:pt x="170" y="123"/>
                </a:cubicBezTo>
                <a:cubicBezTo>
                  <a:pt x="170" y="120"/>
                  <a:pt x="169" y="123"/>
                  <a:pt x="169" y="123"/>
                </a:cubicBezTo>
                <a:cubicBezTo>
                  <a:pt x="172" y="122"/>
                  <a:pt x="178" y="122"/>
                  <a:pt x="180" y="123"/>
                </a:cubicBezTo>
                <a:cubicBezTo>
                  <a:pt x="181" y="120"/>
                  <a:pt x="190" y="122"/>
                  <a:pt x="192" y="120"/>
                </a:cubicBezTo>
                <a:cubicBezTo>
                  <a:pt x="193" y="120"/>
                  <a:pt x="193" y="121"/>
                  <a:pt x="194" y="121"/>
                </a:cubicBezTo>
                <a:cubicBezTo>
                  <a:pt x="195" y="119"/>
                  <a:pt x="197" y="120"/>
                  <a:pt x="198" y="120"/>
                </a:cubicBezTo>
                <a:cubicBezTo>
                  <a:pt x="197" y="120"/>
                  <a:pt x="197" y="119"/>
                  <a:pt x="198" y="119"/>
                </a:cubicBezTo>
                <a:cubicBezTo>
                  <a:pt x="199" y="120"/>
                  <a:pt x="200" y="122"/>
                  <a:pt x="201" y="123"/>
                </a:cubicBezTo>
                <a:cubicBezTo>
                  <a:pt x="201" y="124"/>
                  <a:pt x="201" y="124"/>
                  <a:pt x="200" y="123"/>
                </a:cubicBezTo>
                <a:cubicBezTo>
                  <a:pt x="200" y="125"/>
                  <a:pt x="200" y="126"/>
                  <a:pt x="201" y="126"/>
                </a:cubicBezTo>
                <a:cubicBezTo>
                  <a:pt x="202" y="125"/>
                  <a:pt x="202" y="126"/>
                  <a:pt x="203" y="125"/>
                </a:cubicBezTo>
                <a:cubicBezTo>
                  <a:pt x="203" y="126"/>
                  <a:pt x="202" y="126"/>
                  <a:pt x="201" y="127"/>
                </a:cubicBezTo>
                <a:cubicBezTo>
                  <a:pt x="202" y="131"/>
                  <a:pt x="206" y="133"/>
                  <a:pt x="207" y="135"/>
                </a:cubicBezTo>
                <a:cubicBezTo>
                  <a:pt x="208" y="133"/>
                  <a:pt x="208" y="137"/>
                  <a:pt x="208" y="138"/>
                </a:cubicBezTo>
                <a:cubicBezTo>
                  <a:pt x="209" y="140"/>
                  <a:pt x="214" y="146"/>
                  <a:pt x="218" y="146"/>
                </a:cubicBezTo>
                <a:cubicBezTo>
                  <a:pt x="218" y="146"/>
                  <a:pt x="218" y="145"/>
                  <a:pt x="219" y="145"/>
                </a:cubicBezTo>
                <a:cubicBezTo>
                  <a:pt x="219" y="145"/>
                  <a:pt x="221" y="150"/>
                  <a:pt x="223" y="147"/>
                </a:cubicBezTo>
                <a:cubicBezTo>
                  <a:pt x="223" y="148"/>
                  <a:pt x="226" y="147"/>
                  <a:pt x="227" y="147"/>
                </a:cubicBezTo>
                <a:cubicBezTo>
                  <a:pt x="228" y="148"/>
                  <a:pt x="227" y="148"/>
                  <a:pt x="228" y="149"/>
                </a:cubicBezTo>
                <a:cubicBezTo>
                  <a:pt x="228" y="149"/>
                  <a:pt x="234" y="149"/>
                  <a:pt x="232" y="147"/>
                </a:cubicBezTo>
                <a:cubicBezTo>
                  <a:pt x="232" y="148"/>
                  <a:pt x="230" y="147"/>
                  <a:pt x="230" y="147"/>
                </a:cubicBezTo>
                <a:cubicBezTo>
                  <a:pt x="230" y="146"/>
                  <a:pt x="230" y="146"/>
                  <a:pt x="231" y="146"/>
                </a:cubicBezTo>
                <a:cubicBezTo>
                  <a:pt x="232" y="148"/>
                  <a:pt x="232" y="147"/>
                  <a:pt x="234" y="148"/>
                </a:cubicBezTo>
                <a:cubicBezTo>
                  <a:pt x="234" y="148"/>
                  <a:pt x="234" y="147"/>
                  <a:pt x="235" y="147"/>
                </a:cubicBezTo>
                <a:cubicBezTo>
                  <a:pt x="235" y="147"/>
                  <a:pt x="234" y="145"/>
                  <a:pt x="236" y="145"/>
                </a:cubicBezTo>
                <a:cubicBezTo>
                  <a:pt x="236" y="146"/>
                  <a:pt x="236" y="146"/>
                  <a:pt x="236" y="146"/>
                </a:cubicBezTo>
                <a:cubicBezTo>
                  <a:pt x="236" y="146"/>
                  <a:pt x="235" y="146"/>
                  <a:pt x="236" y="147"/>
                </a:cubicBezTo>
                <a:cubicBezTo>
                  <a:pt x="240" y="145"/>
                  <a:pt x="245" y="143"/>
                  <a:pt x="248" y="138"/>
                </a:cubicBezTo>
                <a:cubicBezTo>
                  <a:pt x="248" y="139"/>
                  <a:pt x="248" y="139"/>
                  <a:pt x="249" y="139"/>
                </a:cubicBezTo>
                <a:cubicBezTo>
                  <a:pt x="249" y="139"/>
                  <a:pt x="249" y="138"/>
                  <a:pt x="248" y="138"/>
                </a:cubicBezTo>
                <a:cubicBezTo>
                  <a:pt x="250" y="139"/>
                  <a:pt x="254" y="136"/>
                  <a:pt x="254" y="135"/>
                </a:cubicBezTo>
                <a:cubicBezTo>
                  <a:pt x="256" y="137"/>
                  <a:pt x="260" y="134"/>
                  <a:pt x="261" y="132"/>
                </a:cubicBezTo>
                <a:cubicBezTo>
                  <a:pt x="261" y="132"/>
                  <a:pt x="261" y="133"/>
                  <a:pt x="262" y="133"/>
                </a:cubicBezTo>
                <a:cubicBezTo>
                  <a:pt x="262" y="131"/>
                  <a:pt x="265" y="132"/>
                  <a:pt x="263" y="130"/>
                </a:cubicBezTo>
                <a:cubicBezTo>
                  <a:pt x="265" y="130"/>
                  <a:pt x="266" y="130"/>
                  <a:pt x="266" y="129"/>
                </a:cubicBezTo>
                <a:cubicBezTo>
                  <a:pt x="264" y="128"/>
                  <a:pt x="263" y="131"/>
                  <a:pt x="262" y="130"/>
                </a:cubicBezTo>
                <a:cubicBezTo>
                  <a:pt x="263" y="129"/>
                  <a:pt x="265" y="128"/>
                  <a:pt x="266" y="128"/>
                </a:cubicBezTo>
                <a:cubicBezTo>
                  <a:pt x="268" y="127"/>
                  <a:pt x="265" y="127"/>
                  <a:pt x="266" y="126"/>
                </a:cubicBezTo>
                <a:cubicBezTo>
                  <a:pt x="267" y="126"/>
                  <a:pt x="267" y="127"/>
                  <a:pt x="268" y="127"/>
                </a:cubicBezTo>
                <a:cubicBezTo>
                  <a:pt x="268" y="126"/>
                  <a:pt x="267" y="126"/>
                  <a:pt x="270" y="126"/>
                </a:cubicBezTo>
                <a:cubicBezTo>
                  <a:pt x="271" y="123"/>
                  <a:pt x="273" y="122"/>
                  <a:pt x="275" y="119"/>
                </a:cubicBezTo>
                <a:cubicBezTo>
                  <a:pt x="275" y="119"/>
                  <a:pt x="276" y="120"/>
                  <a:pt x="276" y="120"/>
                </a:cubicBezTo>
                <a:cubicBezTo>
                  <a:pt x="276" y="117"/>
                  <a:pt x="280" y="117"/>
                  <a:pt x="281" y="115"/>
                </a:cubicBezTo>
                <a:cubicBezTo>
                  <a:pt x="282" y="114"/>
                  <a:pt x="280" y="114"/>
                  <a:pt x="283" y="115"/>
                </a:cubicBezTo>
                <a:cubicBezTo>
                  <a:pt x="285" y="111"/>
                  <a:pt x="289" y="108"/>
                  <a:pt x="293" y="108"/>
                </a:cubicBezTo>
                <a:cubicBezTo>
                  <a:pt x="293" y="106"/>
                  <a:pt x="295" y="107"/>
                  <a:pt x="294" y="105"/>
                </a:cubicBezTo>
                <a:cubicBezTo>
                  <a:pt x="295" y="105"/>
                  <a:pt x="296" y="104"/>
                  <a:pt x="296" y="106"/>
                </a:cubicBezTo>
                <a:cubicBezTo>
                  <a:pt x="298" y="104"/>
                  <a:pt x="296" y="105"/>
                  <a:pt x="296" y="104"/>
                </a:cubicBezTo>
                <a:cubicBezTo>
                  <a:pt x="298" y="103"/>
                  <a:pt x="297" y="105"/>
                  <a:pt x="298" y="105"/>
                </a:cubicBezTo>
                <a:cubicBezTo>
                  <a:pt x="299" y="104"/>
                  <a:pt x="297" y="102"/>
                  <a:pt x="299" y="101"/>
                </a:cubicBezTo>
                <a:cubicBezTo>
                  <a:pt x="299" y="103"/>
                  <a:pt x="300" y="102"/>
                  <a:pt x="300" y="103"/>
                </a:cubicBezTo>
                <a:cubicBezTo>
                  <a:pt x="301" y="101"/>
                  <a:pt x="299" y="101"/>
                  <a:pt x="299" y="100"/>
                </a:cubicBezTo>
                <a:cubicBezTo>
                  <a:pt x="301" y="101"/>
                  <a:pt x="301" y="101"/>
                  <a:pt x="302" y="99"/>
                </a:cubicBezTo>
                <a:cubicBezTo>
                  <a:pt x="302" y="101"/>
                  <a:pt x="305" y="99"/>
                  <a:pt x="305" y="99"/>
                </a:cubicBezTo>
                <a:cubicBezTo>
                  <a:pt x="304" y="98"/>
                  <a:pt x="303" y="99"/>
                  <a:pt x="303" y="99"/>
                </a:cubicBezTo>
                <a:cubicBezTo>
                  <a:pt x="304" y="97"/>
                  <a:pt x="305" y="97"/>
                  <a:pt x="307" y="97"/>
                </a:cubicBezTo>
                <a:cubicBezTo>
                  <a:pt x="305" y="95"/>
                  <a:pt x="305" y="97"/>
                  <a:pt x="305" y="95"/>
                </a:cubicBezTo>
                <a:cubicBezTo>
                  <a:pt x="306" y="96"/>
                  <a:pt x="308" y="93"/>
                  <a:pt x="308" y="95"/>
                </a:cubicBezTo>
                <a:cubicBezTo>
                  <a:pt x="307" y="94"/>
                  <a:pt x="306" y="96"/>
                  <a:pt x="308" y="96"/>
                </a:cubicBezTo>
                <a:cubicBezTo>
                  <a:pt x="308" y="94"/>
                  <a:pt x="309" y="92"/>
                  <a:pt x="311" y="93"/>
                </a:cubicBezTo>
                <a:cubicBezTo>
                  <a:pt x="311" y="91"/>
                  <a:pt x="311" y="91"/>
                  <a:pt x="313" y="92"/>
                </a:cubicBezTo>
                <a:cubicBezTo>
                  <a:pt x="313" y="91"/>
                  <a:pt x="313" y="91"/>
                  <a:pt x="312" y="90"/>
                </a:cubicBezTo>
                <a:cubicBezTo>
                  <a:pt x="315" y="91"/>
                  <a:pt x="315" y="88"/>
                  <a:pt x="316" y="87"/>
                </a:cubicBezTo>
                <a:cubicBezTo>
                  <a:pt x="318" y="90"/>
                  <a:pt x="321" y="89"/>
                  <a:pt x="324" y="91"/>
                </a:cubicBezTo>
                <a:cubicBezTo>
                  <a:pt x="325" y="91"/>
                  <a:pt x="326" y="90"/>
                  <a:pt x="327" y="91"/>
                </a:cubicBezTo>
                <a:cubicBezTo>
                  <a:pt x="329" y="90"/>
                  <a:pt x="332" y="89"/>
                  <a:pt x="334" y="88"/>
                </a:cubicBezTo>
                <a:cubicBezTo>
                  <a:pt x="336" y="90"/>
                  <a:pt x="339" y="93"/>
                  <a:pt x="342" y="93"/>
                </a:cubicBezTo>
                <a:cubicBezTo>
                  <a:pt x="341" y="95"/>
                  <a:pt x="344" y="94"/>
                  <a:pt x="344" y="96"/>
                </a:cubicBezTo>
                <a:cubicBezTo>
                  <a:pt x="341" y="94"/>
                  <a:pt x="338" y="94"/>
                  <a:pt x="337" y="94"/>
                </a:cubicBezTo>
                <a:cubicBezTo>
                  <a:pt x="339" y="95"/>
                  <a:pt x="341" y="96"/>
                  <a:pt x="344" y="96"/>
                </a:cubicBezTo>
                <a:cubicBezTo>
                  <a:pt x="343" y="98"/>
                  <a:pt x="350" y="99"/>
                  <a:pt x="349" y="100"/>
                </a:cubicBezTo>
                <a:cubicBezTo>
                  <a:pt x="351" y="101"/>
                  <a:pt x="350" y="99"/>
                  <a:pt x="351" y="99"/>
                </a:cubicBezTo>
                <a:cubicBezTo>
                  <a:pt x="352" y="100"/>
                  <a:pt x="352" y="101"/>
                  <a:pt x="351" y="99"/>
                </a:cubicBezTo>
                <a:cubicBezTo>
                  <a:pt x="350" y="101"/>
                  <a:pt x="354" y="103"/>
                  <a:pt x="355" y="102"/>
                </a:cubicBezTo>
                <a:cubicBezTo>
                  <a:pt x="356" y="104"/>
                  <a:pt x="355" y="104"/>
                  <a:pt x="357" y="105"/>
                </a:cubicBezTo>
                <a:cubicBezTo>
                  <a:pt x="357" y="105"/>
                  <a:pt x="357" y="104"/>
                  <a:pt x="356" y="104"/>
                </a:cubicBezTo>
                <a:cubicBezTo>
                  <a:pt x="357" y="104"/>
                  <a:pt x="358" y="104"/>
                  <a:pt x="358" y="103"/>
                </a:cubicBezTo>
                <a:cubicBezTo>
                  <a:pt x="356" y="105"/>
                  <a:pt x="360" y="104"/>
                  <a:pt x="358" y="106"/>
                </a:cubicBezTo>
                <a:cubicBezTo>
                  <a:pt x="360" y="106"/>
                  <a:pt x="363" y="106"/>
                  <a:pt x="361" y="107"/>
                </a:cubicBezTo>
                <a:cubicBezTo>
                  <a:pt x="362" y="108"/>
                  <a:pt x="362" y="108"/>
                  <a:pt x="364" y="108"/>
                </a:cubicBezTo>
                <a:cubicBezTo>
                  <a:pt x="363" y="109"/>
                  <a:pt x="369" y="110"/>
                  <a:pt x="368" y="109"/>
                </a:cubicBezTo>
                <a:cubicBezTo>
                  <a:pt x="369" y="109"/>
                  <a:pt x="369" y="109"/>
                  <a:pt x="368" y="110"/>
                </a:cubicBezTo>
                <a:cubicBezTo>
                  <a:pt x="370" y="110"/>
                  <a:pt x="372" y="113"/>
                  <a:pt x="373" y="111"/>
                </a:cubicBezTo>
                <a:cubicBezTo>
                  <a:pt x="374" y="113"/>
                  <a:pt x="375" y="113"/>
                  <a:pt x="377" y="113"/>
                </a:cubicBezTo>
                <a:cubicBezTo>
                  <a:pt x="376" y="114"/>
                  <a:pt x="377" y="115"/>
                  <a:pt x="378" y="115"/>
                </a:cubicBezTo>
                <a:cubicBezTo>
                  <a:pt x="378" y="115"/>
                  <a:pt x="378" y="114"/>
                  <a:pt x="378" y="114"/>
                </a:cubicBezTo>
                <a:cubicBezTo>
                  <a:pt x="378" y="115"/>
                  <a:pt x="379" y="116"/>
                  <a:pt x="380" y="116"/>
                </a:cubicBezTo>
                <a:cubicBezTo>
                  <a:pt x="379" y="116"/>
                  <a:pt x="381" y="119"/>
                  <a:pt x="382" y="117"/>
                </a:cubicBezTo>
                <a:cubicBezTo>
                  <a:pt x="383" y="115"/>
                  <a:pt x="387" y="118"/>
                  <a:pt x="389" y="118"/>
                </a:cubicBezTo>
                <a:cubicBezTo>
                  <a:pt x="388" y="118"/>
                  <a:pt x="388" y="118"/>
                  <a:pt x="388" y="119"/>
                </a:cubicBezTo>
                <a:cubicBezTo>
                  <a:pt x="391" y="120"/>
                  <a:pt x="396" y="121"/>
                  <a:pt x="396" y="124"/>
                </a:cubicBezTo>
                <a:cubicBezTo>
                  <a:pt x="400" y="125"/>
                  <a:pt x="400" y="127"/>
                  <a:pt x="403" y="126"/>
                </a:cubicBezTo>
                <a:cubicBezTo>
                  <a:pt x="402" y="126"/>
                  <a:pt x="402" y="126"/>
                  <a:pt x="402" y="125"/>
                </a:cubicBezTo>
                <a:cubicBezTo>
                  <a:pt x="402" y="125"/>
                  <a:pt x="402" y="124"/>
                  <a:pt x="403" y="124"/>
                </a:cubicBezTo>
                <a:cubicBezTo>
                  <a:pt x="402" y="127"/>
                  <a:pt x="405" y="125"/>
                  <a:pt x="404" y="127"/>
                </a:cubicBezTo>
                <a:cubicBezTo>
                  <a:pt x="404" y="126"/>
                  <a:pt x="402" y="127"/>
                  <a:pt x="404" y="128"/>
                </a:cubicBezTo>
                <a:cubicBezTo>
                  <a:pt x="404" y="128"/>
                  <a:pt x="406" y="127"/>
                  <a:pt x="406" y="127"/>
                </a:cubicBezTo>
                <a:cubicBezTo>
                  <a:pt x="406" y="128"/>
                  <a:pt x="406" y="128"/>
                  <a:pt x="405" y="128"/>
                </a:cubicBezTo>
                <a:cubicBezTo>
                  <a:pt x="408" y="129"/>
                  <a:pt x="409" y="130"/>
                  <a:pt x="410" y="128"/>
                </a:cubicBezTo>
                <a:cubicBezTo>
                  <a:pt x="411" y="129"/>
                  <a:pt x="412" y="131"/>
                  <a:pt x="413" y="130"/>
                </a:cubicBezTo>
                <a:cubicBezTo>
                  <a:pt x="412" y="130"/>
                  <a:pt x="415" y="129"/>
                  <a:pt x="416" y="131"/>
                </a:cubicBezTo>
                <a:cubicBezTo>
                  <a:pt x="417" y="131"/>
                  <a:pt x="419" y="131"/>
                  <a:pt x="419" y="130"/>
                </a:cubicBezTo>
                <a:cubicBezTo>
                  <a:pt x="420" y="131"/>
                  <a:pt x="421" y="130"/>
                  <a:pt x="422" y="131"/>
                </a:cubicBezTo>
                <a:cubicBezTo>
                  <a:pt x="422" y="132"/>
                  <a:pt x="420" y="131"/>
                  <a:pt x="420" y="132"/>
                </a:cubicBezTo>
                <a:cubicBezTo>
                  <a:pt x="422" y="132"/>
                  <a:pt x="423" y="131"/>
                  <a:pt x="425" y="131"/>
                </a:cubicBezTo>
                <a:cubicBezTo>
                  <a:pt x="425" y="131"/>
                  <a:pt x="425" y="132"/>
                  <a:pt x="425" y="132"/>
                </a:cubicBezTo>
                <a:cubicBezTo>
                  <a:pt x="426" y="133"/>
                  <a:pt x="425" y="130"/>
                  <a:pt x="426" y="131"/>
                </a:cubicBezTo>
                <a:cubicBezTo>
                  <a:pt x="427" y="131"/>
                  <a:pt x="427" y="131"/>
                  <a:pt x="428" y="131"/>
                </a:cubicBezTo>
                <a:cubicBezTo>
                  <a:pt x="428" y="131"/>
                  <a:pt x="427" y="132"/>
                  <a:pt x="428" y="132"/>
                </a:cubicBezTo>
                <a:cubicBezTo>
                  <a:pt x="428" y="130"/>
                  <a:pt x="430" y="133"/>
                  <a:pt x="429" y="131"/>
                </a:cubicBezTo>
                <a:cubicBezTo>
                  <a:pt x="430" y="131"/>
                  <a:pt x="430" y="130"/>
                  <a:pt x="431" y="130"/>
                </a:cubicBezTo>
                <a:cubicBezTo>
                  <a:pt x="431" y="131"/>
                  <a:pt x="434" y="132"/>
                  <a:pt x="433" y="131"/>
                </a:cubicBezTo>
                <a:cubicBezTo>
                  <a:pt x="433" y="131"/>
                  <a:pt x="432" y="130"/>
                  <a:pt x="433" y="130"/>
                </a:cubicBezTo>
                <a:cubicBezTo>
                  <a:pt x="435" y="130"/>
                  <a:pt x="433" y="131"/>
                  <a:pt x="434" y="132"/>
                </a:cubicBezTo>
                <a:cubicBezTo>
                  <a:pt x="434" y="131"/>
                  <a:pt x="434" y="131"/>
                  <a:pt x="435" y="131"/>
                </a:cubicBezTo>
                <a:cubicBezTo>
                  <a:pt x="435" y="131"/>
                  <a:pt x="435" y="131"/>
                  <a:pt x="435" y="131"/>
                </a:cubicBezTo>
                <a:cubicBezTo>
                  <a:pt x="434" y="131"/>
                  <a:pt x="434" y="130"/>
                  <a:pt x="434" y="130"/>
                </a:cubicBezTo>
                <a:cubicBezTo>
                  <a:pt x="436" y="131"/>
                  <a:pt x="437" y="128"/>
                  <a:pt x="438" y="128"/>
                </a:cubicBezTo>
                <a:cubicBezTo>
                  <a:pt x="436" y="127"/>
                  <a:pt x="437" y="129"/>
                  <a:pt x="436" y="129"/>
                </a:cubicBezTo>
                <a:cubicBezTo>
                  <a:pt x="435" y="128"/>
                  <a:pt x="434" y="130"/>
                  <a:pt x="432" y="129"/>
                </a:cubicBezTo>
                <a:cubicBezTo>
                  <a:pt x="438" y="127"/>
                  <a:pt x="442" y="120"/>
                  <a:pt x="448" y="117"/>
                </a:cubicBezTo>
                <a:cubicBezTo>
                  <a:pt x="447" y="116"/>
                  <a:pt x="447" y="118"/>
                  <a:pt x="446" y="117"/>
                </a:cubicBezTo>
                <a:cubicBezTo>
                  <a:pt x="447" y="116"/>
                  <a:pt x="446" y="116"/>
                  <a:pt x="446" y="114"/>
                </a:cubicBezTo>
                <a:cubicBezTo>
                  <a:pt x="446" y="114"/>
                  <a:pt x="447" y="114"/>
                  <a:pt x="447" y="114"/>
                </a:cubicBezTo>
                <a:cubicBezTo>
                  <a:pt x="447" y="115"/>
                  <a:pt x="445" y="115"/>
                  <a:pt x="447" y="116"/>
                </a:cubicBezTo>
                <a:cubicBezTo>
                  <a:pt x="447" y="115"/>
                  <a:pt x="448" y="115"/>
                  <a:pt x="449" y="114"/>
                </a:cubicBezTo>
                <a:cubicBezTo>
                  <a:pt x="449" y="116"/>
                  <a:pt x="450" y="116"/>
                  <a:pt x="450" y="116"/>
                </a:cubicBezTo>
                <a:cubicBezTo>
                  <a:pt x="450" y="115"/>
                  <a:pt x="449" y="114"/>
                  <a:pt x="449" y="113"/>
                </a:cubicBezTo>
                <a:cubicBezTo>
                  <a:pt x="450" y="114"/>
                  <a:pt x="451" y="114"/>
                  <a:pt x="451" y="112"/>
                </a:cubicBezTo>
                <a:cubicBezTo>
                  <a:pt x="451" y="112"/>
                  <a:pt x="449" y="112"/>
                  <a:pt x="449" y="111"/>
                </a:cubicBezTo>
                <a:cubicBezTo>
                  <a:pt x="451" y="112"/>
                  <a:pt x="451" y="109"/>
                  <a:pt x="451" y="108"/>
                </a:cubicBezTo>
                <a:cubicBezTo>
                  <a:pt x="451" y="104"/>
                  <a:pt x="452" y="100"/>
                  <a:pt x="452" y="96"/>
                </a:cubicBezTo>
                <a:cubicBezTo>
                  <a:pt x="453" y="95"/>
                  <a:pt x="453" y="95"/>
                  <a:pt x="454" y="95"/>
                </a:cubicBezTo>
                <a:cubicBezTo>
                  <a:pt x="453" y="94"/>
                  <a:pt x="453" y="94"/>
                  <a:pt x="452" y="93"/>
                </a:cubicBezTo>
                <a:cubicBezTo>
                  <a:pt x="454" y="80"/>
                  <a:pt x="456" y="65"/>
                  <a:pt x="454" y="57"/>
                </a:cubicBezTo>
                <a:cubicBezTo>
                  <a:pt x="457" y="57"/>
                  <a:pt x="454" y="57"/>
                  <a:pt x="455" y="55"/>
                </a:cubicBezTo>
                <a:cubicBezTo>
                  <a:pt x="456" y="55"/>
                  <a:pt x="456" y="56"/>
                  <a:pt x="456" y="56"/>
                </a:cubicBezTo>
                <a:cubicBezTo>
                  <a:pt x="456" y="54"/>
                  <a:pt x="457" y="56"/>
                  <a:pt x="457" y="55"/>
                </a:cubicBezTo>
                <a:cubicBezTo>
                  <a:pt x="456" y="54"/>
                  <a:pt x="458" y="51"/>
                  <a:pt x="455" y="53"/>
                </a:cubicBezTo>
                <a:cubicBezTo>
                  <a:pt x="454" y="50"/>
                  <a:pt x="459" y="48"/>
                  <a:pt x="457" y="47"/>
                </a:cubicBezTo>
                <a:cubicBezTo>
                  <a:pt x="458" y="47"/>
                  <a:pt x="458" y="47"/>
                  <a:pt x="459" y="47"/>
                </a:cubicBezTo>
                <a:cubicBezTo>
                  <a:pt x="459" y="47"/>
                  <a:pt x="460" y="49"/>
                  <a:pt x="461" y="48"/>
                </a:cubicBezTo>
                <a:cubicBezTo>
                  <a:pt x="460" y="47"/>
                  <a:pt x="460" y="47"/>
                  <a:pt x="460" y="46"/>
                </a:cubicBezTo>
                <a:cubicBezTo>
                  <a:pt x="462" y="47"/>
                  <a:pt x="464" y="45"/>
                  <a:pt x="465" y="44"/>
                </a:cubicBezTo>
                <a:cubicBezTo>
                  <a:pt x="464" y="46"/>
                  <a:pt x="470" y="45"/>
                  <a:pt x="468" y="43"/>
                </a:cubicBezTo>
                <a:cubicBezTo>
                  <a:pt x="469" y="44"/>
                  <a:pt x="470" y="42"/>
                  <a:pt x="471" y="44"/>
                </a:cubicBezTo>
                <a:cubicBezTo>
                  <a:pt x="470" y="43"/>
                  <a:pt x="468" y="45"/>
                  <a:pt x="470" y="45"/>
                </a:cubicBezTo>
                <a:cubicBezTo>
                  <a:pt x="474" y="43"/>
                  <a:pt x="477" y="44"/>
                  <a:pt x="480" y="43"/>
                </a:cubicBezTo>
                <a:cubicBezTo>
                  <a:pt x="480" y="42"/>
                  <a:pt x="479" y="42"/>
                  <a:pt x="480" y="41"/>
                </a:cubicBezTo>
                <a:cubicBezTo>
                  <a:pt x="481" y="42"/>
                  <a:pt x="482" y="40"/>
                  <a:pt x="483" y="41"/>
                </a:cubicBezTo>
                <a:cubicBezTo>
                  <a:pt x="482" y="41"/>
                  <a:pt x="481" y="42"/>
                  <a:pt x="480" y="42"/>
                </a:cubicBezTo>
                <a:cubicBezTo>
                  <a:pt x="481" y="42"/>
                  <a:pt x="482" y="42"/>
                  <a:pt x="483" y="42"/>
                </a:cubicBezTo>
                <a:cubicBezTo>
                  <a:pt x="483" y="42"/>
                  <a:pt x="483" y="41"/>
                  <a:pt x="484" y="40"/>
                </a:cubicBezTo>
                <a:cubicBezTo>
                  <a:pt x="484" y="41"/>
                  <a:pt x="483" y="43"/>
                  <a:pt x="484" y="43"/>
                </a:cubicBezTo>
                <a:cubicBezTo>
                  <a:pt x="485" y="41"/>
                  <a:pt x="485" y="41"/>
                  <a:pt x="488" y="41"/>
                </a:cubicBezTo>
                <a:cubicBezTo>
                  <a:pt x="488" y="41"/>
                  <a:pt x="487" y="40"/>
                  <a:pt x="488" y="39"/>
                </a:cubicBezTo>
                <a:cubicBezTo>
                  <a:pt x="489" y="40"/>
                  <a:pt x="488" y="41"/>
                  <a:pt x="489" y="41"/>
                </a:cubicBezTo>
                <a:cubicBezTo>
                  <a:pt x="490" y="41"/>
                  <a:pt x="495" y="39"/>
                  <a:pt x="497" y="40"/>
                </a:cubicBezTo>
                <a:cubicBezTo>
                  <a:pt x="498" y="40"/>
                  <a:pt x="496" y="39"/>
                  <a:pt x="497" y="39"/>
                </a:cubicBezTo>
                <a:cubicBezTo>
                  <a:pt x="499" y="38"/>
                  <a:pt x="498" y="40"/>
                  <a:pt x="499" y="40"/>
                </a:cubicBezTo>
                <a:cubicBezTo>
                  <a:pt x="500" y="40"/>
                  <a:pt x="498" y="39"/>
                  <a:pt x="500" y="39"/>
                </a:cubicBezTo>
                <a:cubicBezTo>
                  <a:pt x="501" y="39"/>
                  <a:pt x="500" y="40"/>
                  <a:pt x="501" y="40"/>
                </a:cubicBezTo>
                <a:cubicBezTo>
                  <a:pt x="501" y="39"/>
                  <a:pt x="502" y="39"/>
                  <a:pt x="503" y="39"/>
                </a:cubicBezTo>
                <a:cubicBezTo>
                  <a:pt x="502" y="40"/>
                  <a:pt x="506" y="40"/>
                  <a:pt x="506" y="39"/>
                </a:cubicBezTo>
                <a:cubicBezTo>
                  <a:pt x="507" y="39"/>
                  <a:pt x="509" y="40"/>
                  <a:pt x="511" y="38"/>
                </a:cubicBezTo>
                <a:cubicBezTo>
                  <a:pt x="513" y="39"/>
                  <a:pt x="515" y="39"/>
                  <a:pt x="517" y="38"/>
                </a:cubicBezTo>
                <a:cubicBezTo>
                  <a:pt x="517" y="38"/>
                  <a:pt x="516" y="38"/>
                  <a:pt x="517" y="38"/>
                </a:cubicBezTo>
                <a:cubicBezTo>
                  <a:pt x="517" y="40"/>
                  <a:pt x="520" y="39"/>
                  <a:pt x="523" y="38"/>
                </a:cubicBezTo>
                <a:cubicBezTo>
                  <a:pt x="523" y="39"/>
                  <a:pt x="525" y="38"/>
                  <a:pt x="525" y="39"/>
                </a:cubicBezTo>
                <a:cubicBezTo>
                  <a:pt x="525" y="38"/>
                  <a:pt x="526" y="37"/>
                  <a:pt x="525" y="37"/>
                </a:cubicBezTo>
                <a:cubicBezTo>
                  <a:pt x="525" y="38"/>
                  <a:pt x="524" y="38"/>
                  <a:pt x="524" y="38"/>
                </a:cubicBezTo>
                <a:cubicBezTo>
                  <a:pt x="525" y="36"/>
                  <a:pt x="526" y="37"/>
                  <a:pt x="526" y="37"/>
                </a:cubicBezTo>
                <a:cubicBezTo>
                  <a:pt x="526" y="37"/>
                  <a:pt x="525" y="38"/>
                  <a:pt x="526" y="39"/>
                </a:cubicBezTo>
                <a:cubicBezTo>
                  <a:pt x="527" y="38"/>
                  <a:pt x="527" y="37"/>
                  <a:pt x="527" y="37"/>
                </a:cubicBezTo>
                <a:cubicBezTo>
                  <a:pt x="527" y="38"/>
                  <a:pt x="527" y="38"/>
                  <a:pt x="527" y="39"/>
                </a:cubicBezTo>
                <a:cubicBezTo>
                  <a:pt x="529" y="38"/>
                  <a:pt x="527" y="38"/>
                  <a:pt x="529" y="39"/>
                </a:cubicBezTo>
                <a:cubicBezTo>
                  <a:pt x="528" y="37"/>
                  <a:pt x="531" y="36"/>
                  <a:pt x="531" y="38"/>
                </a:cubicBezTo>
                <a:cubicBezTo>
                  <a:pt x="531" y="39"/>
                  <a:pt x="530" y="37"/>
                  <a:pt x="530" y="39"/>
                </a:cubicBezTo>
                <a:cubicBezTo>
                  <a:pt x="532" y="39"/>
                  <a:pt x="531" y="37"/>
                  <a:pt x="533" y="36"/>
                </a:cubicBezTo>
                <a:cubicBezTo>
                  <a:pt x="531" y="38"/>
                  <a:pt x="534" y="39"/>
                  <a:pt x="536" y="39"/>
                </a:cubicBezTo>
                <a:cubicBezTo>
                  <a:pt x="537" y="38"/>
                  <a:pt x="537" y="37"/>
                  <a:pt x="537" y="37"/>
                </a:cubicBezTo>
                <a:cubicBezTo>
                  <a:pt x="537" y="37"/>
                  <a:pt x="538" y="37"/>
                  <a:pt x="538" y="38"/>
                </a:cubicBezTo>
                <a:cubicBezTo>
                  <a:pt x="538" y="38"/>
                  <a:pt x="537" y="38"/>
                  <a:pt x="538" y="39"/>
                </a:cubicBezTo>
                <a:cubicBezTo>
                  <a:pt x="540" y="37"/>
                  <a:pt x="542" y="39"/>
                  <a:pt x="544" y="38"/>
                </a:cubicBezTo>
                <a:cubicBezTo>
                  <a:pt x="544" y="38"/>
                  <a:pt x="544" y="39"/>
                  <a:pt x="544" y="39"/>
                </a:cubicBezTo>
                <a:cubicBezTo>
                  <a:pt x="545" y="36"/>
                  <a:pt x="542" y="38"/>
                  <a:pt x="543" y="36"/>
                </a:cubicBezTo>
                <a:cubicBezTo>
                  <a:pt x="546" y="39"/>
                  <a:pt x="551" y="35"/>
                  <a:pt x="551" y="37"/>
                </a:cubicBezTo>
                <a:cubicBezTo>
                  <a:pt x="554" y="36"/>
                  <a:pt x="555" y="38"/>
                  <a:pt x="557" y="36"/>
                </a:cubicBezTo>
                <a:cubicBezTo>
                  <a:pt x="557" y="37"/>
                  <a:pt x="558" y="37"/>
                  <a:pt x="558" y="38"/>
                </a:cubicBezTo>
                <a:cubicBezTo>
                  <a:pt x="557" y="36"/>
                  <a:pt x="560" y="37"/>
                  <a:pt x="560" y="36"/>
                </a:cubicBezTo>
                <a:cubicBezTo>
                  <a:pt x="564" y="38"/>
                  <a:pt x="571" y="38"/>
                  <a:pt x="575" y="37"/>
                </a:cubicBezTo>
                <a:cubicBezTo>
                  <a:pt x="576" y="39"/>
                  <a:pt x="586" y="40"/>
                  <a:pt x="587" y="39"/>
                </a:cubicBezTo>
                <a:cubicBezTo>
                  <a:pt x="586" y="41"/>
                  <a:pt x="590" y="41"/>
                  <a:pt x="590" y="39"/>
                </a:cubicBezTo>
                <a:cubicBezTo>
                  <a:pt x="591" y="41"/>
                  <a:pt x="593" y="40"/>
                  <a:pt x="594" y="41"/>
                </a:cubicBezTo>
                <a:cubicBezTo>
                  <a:pt x="595" y="39"/>
                  <a:pt x="598" y="42"/>
                  <a:pt x="599" y="42"/>
                </a:cubicBezTo>
                <a:cubicBezTo>
                  <a:pt x="598" y="45"/>
                  <a:pt x="598" y="43"/>
                  <a:pt x="597" y="43"/>
                </a:cubicBezTo>
                <a:cubicBezTo>
                  <a:pt x="597" y="43"/>
                  <a:pt x="596" y="46"/>
                  <a:pt x="594" y="44"/>
                </a:cubicBezTo>
                <a:cubicBezTo>
                  <a:pt x="593" y="46"/>
                  <a:pt x="594" y="46"/>
                  <a:pt x="593" y="47"/>
                </a:cubicBezTo>
                <a:cubicBezTo>
                  <a:pt x="594" y="45"/>
                  <a:pt x="592" y="46"/>
                  <a:pt x="591" y="45"/>
                </a:cubicBezTo>
                <a:cubicBezTo>
                  <a:pt x="591" y="45"/>
                  <a:pt x="592" y="45"/>
                  <a:pt x="592" y="44"/>
                </a:cubicBezTo>
                <a:cubicBezTo>
                  <a:pt x="589" y="47"/>
                  <a:pt x="591" y="44"/>
                  <a:pt x="585" y="45"/>
                </a:cubicBezTo>
                <a:cubicBezTo>
                  <a:pt x="585" y="46"/>
                  <a:pt x="585" y="47"/>
                  <a:pt x="584" y="47"/>
                </a:cubicBezTo>
                <a:cubicBezTo>
                  <a:pt x="585" y="46"/>
                  <a:pt x="584" y="45"/>
                  <a:pt x="583" y="45"/>
                </a:cubicBezTo>
                <a:cubicBezTo>
                  <a:pt x="582" y="47"/>
                  <a:pt x="581" y="44"/>
                  <a:pt x="581" y="46"/>
                </a:cubicBezTo>
                <a:cubicBezTo>
                  <a:pt x="582" y="46"/>
                  <a:pt x="580" y="48"/>
                  <a:pt x="580" y="48"/>
                </a:cubicBezTo>
                <a:cubicBezTo>
                  <a:pt x="580" y="48"/>
                  <a:pt x="580" y="44"/>
                  <a:pt x="580" y="46"/>
                </a:cubicBezTo>
                <a:cubicBezTo>
                  <a:pt x="581" y="49"/>
                  <a:pt x="578" y="46"/>
                  <a:pt x="578" y="46"/>
                </a:cubicBezTo>
                <a:cubicBezTo>
                  <a:pt x="577" y="46"/>
                  <a:pt x="577" y="49"/>
                  <a:pt x="574" y="48"/>
                </a:cubicBezTo>
                <a:cubicBezTo>
                  <a:pt x="574" y="49"/>
                  <a:pt x="575" y="49"/>
                  <a:pt x="575" y="50"/>
                </a:cubicBezTo>
                <a:cubicBezTo>
                  <a:pt x="574" y="51"/>
                  <a:pt x="572" y="51"/>
                  <a:pt x="571" y="49"/>
                </a:cubicBezTo>
                <a:cubicBezTo>
                  <a:pt x="570" y="49"/>
                  <a:pt x="571" y="51"/>
                  <a:pt x="570" y="51"/>
                </a:cubicBezTo>
                <a:cubicBezTo>
                  <a:pt x="570" y="50"/>
                  <a:pt x="570" y="50"/>
                  <a:pt x="570" y="49"/>
                </a:cubicBezTo>
                <a:cubicBezTo>
                  <a:pt x="569" y="50"/>
                  <a:pt x="567" y="49"/>
                  <a:pt x="566" y="51"/>
                </a:cubicBezTo>
                <a:cubicBezTo>
                  <a:pt x="567" y="51"/>
                  <a:pt x="568" y="50"/>
                  <a:pt x="568" y="51"/>
                </a:cubicBezTo>
                <a:cubicBezTo>
                  <a:pt x="567" y="51"/>
                  <a:pt x="566" y="52"/>
                  <a:pt x="565" y="51"/>
                </a:cubicBezTo>
                <a:cubicBezTo>
                  <a:pt x="564" y="50"/>
                  <a:pt x="564" y="51"/>
                  <a:pt x="562" y="51"/>
                </a:cubicBezTo>
                <a:cubicBezTo>
                  <a:pt x="562" y="52"/>
                  <a:pt x="562" y="52"/>
                  <a:pt x="561" y="52"/>
                </a:cubicBezTo>
                <a:cubicBezTo>
                  <a:pt x="561" y="51"/>
                  <a:pt x="557" y="52"/>
                  <a:pt x="556" y="53"/>
                </a:cubicBezTo>
                <a:cubicBezTo>
                  <a:pt x="548" y="54"/>
                  <a:pt x="545" y="55"/>
                  <a:pt x="539" y="58"/>
                </a:cubicBezTo>
                <a:cubicBezTo>
                  <a:pt x="537" y="58"/>
                  <a:pt x="532" y="59"/>
                  <a:pt x="531" y="61"/>
                </a:cubicBezTo>
                <a:cubicBezTo>
                  <a:pt x="531" y="61"/>
                  <a:pt x="530" y="60"/>
                  <a:pt x="530" y="60"/>
                </a:cubicBezTo>
                <a:cubicBezTo>
                  <a:pt x="529" y="63"/>
                  <a:pt x="524" y="61"/>
                  <a:pt x="524" y="64"/>
                </a:cubicBezTo>
                <a:cubicBezTo>
                  <a:pt x="525" y="64"/>
                  <a:pt x="527" y="64"/>
                  <a:pt x="528" y="63"/>
                </a:cubicBezTo>
                <a:cubicBezTo>
                  <a:pt x="529" y="65"/>
                  <a:pt x="531" y="61"/>
                  <a:pt x="533" y="63"/>
                </a:cubicBezTo>
                <a:cubicBezTo>
                  <a:pt x="534" y="60"/>
                  <a:pt x="539" y="61"/>
                  <a:pt x="542" y="59"/>
                </a:cubicBezTo>
                <a:cubicBezTo>
                  <a:pt x="543" y="60"/>
                  <a:pt x="543" y="61"/>
                  <a:pt x="542" y="61"/>
                </a:cubicBezTo>
                <a:cubicBezTo>
                  <a:pt x="541" y="59"/>
                  <a:pt x="541" y="62"/>
                  <a:pt x="540" y="62"/>
                </a:cubicBezTo>
                <a:cubicBezTo>
                  <a:pt x="539" y="59"/>
                  <a:pt x="538" y="64"/>
                  <a:pt x="536" y="62"/>
                </a:cubicBezTo>
                <a:cubicBezTo>
                  <a:pt x="537" y="64"/>
                  <a:pt x="534" y="63"/>
                  <a:pt x="534" y="64"/>
                </a:cubicBezTo>
                <a:cubicBezTo>
                  <a:pt x="533" y="64"/>
                  <a:pt x="533" y="63"/>
                  <a:pt x="532" y="63"/>
                </a:cubicBezTo>
                <a:cubicBezTo>
                  <a:pt x="531" y="64"/>
                  <a:pt x="530" y="64"/>
                  <a:pt x="530" y="65"/>
                </a:cubicBezTo>
                <a:cubicBezTo>
                  <a:pt x="530" y="64"/>
                  <a:pt x="529" y="64"/>
                  <a:pt x="529" y="65"/>
                </a:cubicBezTo>
                <a:cubicBezTo>
                  <a:pt x="529" y="67"/>
                  <a:pt x="531" y="65"/>
                  <a:pt x="531" y="66"/>
                </a:cubicBezTo>
                <a:cubicBezTo>
                  <a:pt x="530" y="65"/>
                  <a:pt x="530" y="67"/>
                  <a:pt x="529" y="66"/>
                </a:cubicBezTo>
                <a:cubicBezTo>
                  <a:pt x="529" y="65"/>
                  <a:pt x="527" y="66"/>
                  <a:pt x="525" y="65"/>
                </a:cubicBezTo>
                <a:cubicBezTo>
                  <a:pt x="525" y="66"/>
                  <a:pt x="526" y="67"/>
                  <a:pt x="525" y="67"/>
                </a:cubicBezTo>
                <a:cubicBezTo>
                  <a:pt x="524" y="66"/>
                  <a:pt x="525" y="65"/>
                  <a:pt x="524" y="65"/>
                </a:cubicBezTo>
                <a:cubicBezTo>
                  <a:pt x="523" y="66"/>
                  <a:pt x="525" y="68"/>
                  <a:pt x="525" y="69"/>
                </a:cubicBezTo>
                <a:cubicBezTo>
                  <a:pt x="523" y="68"/>
                  <a:pt x="524" y="71"/>
                  <a:pt x="523" y="71"/>
                </a:cubicBezTo>
                <a:cubicBezTo>
                  <a:pt x="523" y="70"/>
                  <a:pt x="523" y="70"/>
                  <a:pt x="522" y="70"/>
                </a:cubicBezTo>
                <a:cubicBezTo>
                  <a:pt x="522" y="72"/>
                  <a:pt x="519" y="71"/>
                  <a:pt x="520" y="74"/>
                </a:cubicBezTo>
                <a:cubicBezTo>
                  <a:pt x="520" y="74"/>
                  <a:pt x="520" y="74"/>
                  <a:pt x="521" y="75"/>
                </a:cubicBezTo>
                <a:cubicBezTo>
                  <a:pt x="523" y="75"/>
                  <a:pt x="524" y="73"/>
                  <a:pt x="522" y="73"/>
                </a:cubicBezTo>
                <a:cubicBezTo>
                  <a:pt x="522" y="73"/>
                  <a:pt x="522" y="72"/>
                  <a:pt x="522" y="72"/>
                </a:cubicBezTo>
                <a:cubicBezTo>
                  <a:pt x="527" y="69"/>
                  <a:pt x="531" y="68"/>
                  <a:pt x="536" y="71"/>
                </a:cubicBezTo>
                <a:cubicBezTo>
                  <a:pt x="535" y="71"/>
                  <a:pt x="536" y="72"/>
                  <a:pt x="535" y="72"/>
                </a:cubicBezTo>
                <a:cubicBezTo>
                  <a:pt x="532" y="71"/>
                  <a:pt x="535" y="72"/>
                  <a:pt x="532" y="73"/>
                </a:cubicBezTo>
                <a:cubicBezTo>
                  <a:pt x="531" y="73"/>
                  <a:pt x="532" y="70"/>
                  <a:pt x="533" y="71"/>
                </a:cubicBezTo>
                <a:cubicBezTo>
                  <a:pt x="531" y="69"/>
                  <a:pt x="529" y="70"/>
                  <a:pt x="527" y="70"/>
                </a:cubicBezTo>
                <a:cubicBezTo>
                  <a:pt x="528" y="70"/>
                  <a:pt x="528" y="70"/>
                  <a:pt x="528" y="71"/>
                </a:cubicBezTo>
                <a:cubicBezTo>
                  <a:pt x="527" y="70"/>
                  <a:pt x="528" y="73"/>
                  <a:pt x="528" y="72"/>
                </a:cubicBezTo>
                <a:cubicBezTo>
                  <a:pt x="529" y="70"/>
                  <a:pt x="533" y="75"/>
                  <a:pt x="536" y="73"/>
                </a:cubicBezTo>
                <a:cubicBezTo>
                  <a:pt x="536" y="73"/>
                  <a:pt x="533" y="74"/>
                  <a:pt x="536" y="74"/>
                </a:cubicBezTo>
                <a:cubicBezTo>
                  <a:pt x="536" y="74"/>
                  <a:pt x="536" y="72"/>
                  <a:pt x="537" y="73"/>
                </a:cubicBezTo>
                <a:cubicBezTo>
                  <a:pt x="537" y="73"/>
                  <a:pt x="537" y="74"/>
                  <a:pt x="537" y="75"/>
                </a:cubicBezTo>
                <a:cubicBezTo>
                  <a:pt x="538" y="74"/>
                  <a:pt x="540" y="73"/>
                  <a:pt x="540" y="74"/>
                </a:cubicBezTo>
                <a:cubicBezTo>
                  <a:pt x="540" y="75"/>
                  <a:pt x="539" y="73"/>
                  <a:pt x="538" y="75"/>
                </a:cubicBezTo>
                <a:cubicBezTo>
                  <a:pt x="540" y="75"/>
                  <a:pt x="542" y="77"/>
                  <a:pt x="542" y="75"/>
                </a:cubicBezTo>
                <a:cubicBezTo>
                  <a:pt x="546" y="79"/>
                  <a:pt x="551" y="78"/>
                  <a:pt x="552" y="80"/>
                </a:cubicBezTo>
                <a:cubicBezTo>
                  <a:pt x="553" y="80"/>
                  <a:pt x="552" y="78"/>
                  <a:pt x="553" y="78"/>
                </a:cubicBezTo>
                <a:cubicBezTo>
                  <a:pt x="554" y="78"/>
                  <a:pt x="555" y="79"/>
                  <a:pt x="555" y="80"/>
                </a:cubicBezTo>
                <a:cubicBezTo>
                  <a:pt x="552" y="78"/>
                  <a:pt x="554" y="80"/>
                  <a:pt x="552" y="82"/>
                </a:cubicBezTo>
                <a:cubicBezTo>
                  <a:pt x="554" y="83"/>
                  <a:pt x="553" y="80"/>
                  <a:pt x="554" y="80"/>
                </a:cubicBezTo>
                <a:cubicBezTo>
                  <a:pt x="554" y="81"/>
                  <a:pt x="555" y="82"/>
                  <a:pt x="555" y="82"/>
                </a:cubicBezTo>
                <a:cubicBezTo>
                  <a:pt x="555" y="81"/>
                  <a:pt x="557" y="79"/>
                  <a:pt x="557" y="81"/>
                </a:cubicBezTo>
                <a:cubicBezTo>
                  <a:pt x="556" y="81"/>
                  <a:pt x="556" y="81"/>
                  <a:pt x="556" y="82"/>
                </a:cubicBezTo>
                <a:cubicBezTo>
                  <a:pt x="558" y="82"/>
                  <a:pt x="558" y="83"/>
                  <a:pt x="560" y="83"/>
                </a:cubicBezTo>
                <a:cubicBezTo>
                  <a:pt x="560" y="83"/>
                  <a:pt x="560" y="82"/>
                  <a:pt x="560" y="82"/>
                </a:cubicBezTo>
                <a:cubicBezTo>
                  <a:pt x="559" y="82"/>
                  <a:pt x="558" y="82"/>
                  <a:pt x="558" y="82"/>
                </a:cubicBezTo>
                <a:cubicBezTo>
                  <a:pt x="559" y="81"/>
                  <a:pt x="558" y="81"/>
                  <a:pt x="558" y="81"/>
                </a:cubicBezTo>
                <a:cubicBezTo>
                  <a:pt x="560" y="80"/>
                  <a:pt x="560" y="83"/>
                  <a:pt x="560" y="81"/>
                </a:cubicBezTo>
                <a:cubicBezTo>
                  <a:pt x="561" y="83"/>
                  <a:pt x="561" y="82"/>
                  <a:pt x="560" y="84"/>
                </a:cubicBezTo>
                <a:cubicBezTo>
                  <a:pt x="562" y="85"/>
                  <a:pt x="563" y="86"/>
                  <a:pt x="564" y="85"/>
                </a:cubicBezTo>
                <a:cubicBezTo>
                  <a:pt x="565" y="87"/>
                  <a:pt x="569" y="87"/>
                  <a:pt x="571" y="89"/>
                </a:cubicBezTo>
                <a:cubicBezTo>
                  <a:pt x="571" y="88"/>
                  <a:pt x="569" y="86"/>
                  <a:pt x="571" y="85"/>
                </a:cubicBezTo>
                <a:cubicBezTo>
                  <a:pt x="571" y="89"/>
                  <a:pt x="574" y="91"/>
                  <a:pt x="577" y="91"/>
                </a:cubicBezTo>
                <a:cubicBezTo>
                  <a:pt x="575" y="91"/>
                  <a:pt x="578" y="93"/>
                  <a:pt x="579" y="92"/>
                </a:cubicBezTo>
                <a:cubicBezTo>
                  <a:pt x="578" y="92"/>
                  <a:pt x="580" y="90"/>
                  <a:pt x="580" y="91"/>
                </a:cubicBezTo>
                <a:cubicBezTo>
                  <a:pt x="580" y="92"/>
                  <a:pt x="579" y="92"/>
                  <a:pt x="579" y="93"/>
                </a:cubicBezTo>
                <a:cubicBezTo>
                  <a:pt x="581" y="94"/>
                  <a:pt x="580" y="92"/>
                  <a:pt x="581" y="92"/>
                </a:cubicBezTo>
                <a:cubicBezTo>
                  <a:pt x="581" y="94"/>
                  <a:pt x="582" y="94"/>
                  <a:pt x="582" y="95"/>
                </a:cubicBezTo>
                <a:cubicBezTo>
                  <a:pt x="584" y="95"/>
                  <a:pt x="584" y="95"/>
                  <a:pt x="585" y="94"/>
                </a:cubicBezTo>
                <a:cubicBezTo>
                  <a:pt x="584" y="98"/>
                  <a:pt x="589" y="96"/>
                  <a:pt x="587" y="98"/>
                </a:cubicBezTo>
                <a:cubicBezTo>
                  <a:pt x="589" y="99"/>
                  <a:pt x="589" y="97"/>
                  <a:pt x="590" y="97"/>
                </a:cubicBezTo>
                <a:cubicBezTo>
                  <a:pt x="590" y="97"/>
                  <a:pt x="590" y="99"/>
                  <a:pt x="591" y="99"/>
                </a:cubicBezTo>
                <a:cubicBezTo>
                  <a:pt x="591" y="99"/>
                  <a:pt x="591" y="98"/>
                  <a:pt x="592" y="98"/>
                </a:cubicBezTo>
                <a:cubicBezTo>
                  <a:pt x="592" y="99"/>
                  <a:pt x="591" y="99"/>
                  <a:pt x="591" y="99"/>
                </a:cubicBezTo>
                <a:cubicBezTo>
                  <a:pt x="592" y="100"/>
                  <a:pt x="592" y="99"/>
                  <a:pt x="593" y="99"/>
                </a:cubicBezTo>
                <a:cubicBezTo>
                  <a:pt x="593" y="102"/>
                  <a:pt x="596" y="103"/>
                  <a:pt x="598" y="102"/>
                </a:cubicBezTo>
                <a:cubicBezTo>
                  <a:pt x="598" y="104"/>
                  <a:pt x="600" y="103"/>
                  <a:pt x="600" y="104"/>
                </a:cubicBezTo>
                <a:cubicBezTo>
                  <a:pt x="599" y="104"/>
                  <a:pt x="599" y="104"/>
                  <a:pt x="599" y="105"/>
                </a:cubicBezTo>
                <a:cubicBezTo>
                  <a:pt x="600" y="104"/>
                  <a:pt x="601" y="106"/>
                  <a:pt x="602" y="105"/>
                </a:cubicBezTo>
                <a:cubicBezTo>
                  <a:pt x="602" y="106"/>
                  <a:pt x="602" y="107"/>
                  <a:pt x="603" y="107"/>
                </a:cubicBezTo>
                <a:cubicBezTo>
                  <a:pt x="603" y="106"/>
                  <a:pt x="603" y="105"/>
                  <a:pt x="604" y="105"/>
                </a:cubicBezTo>
                <a:cubicBezTo>
                  <a:pt x="604" y="107"/>
                  <a:pt x="603" y="107"/>
                  <a:pt x="604" y="109"/>
                </a:cubicBezTo>
                <a:cubicBezTo>
                  <a:pt x="604" y="108"/>
                  <a:pt x="604" y="107"/>
                  <a:pt x="605" y="108"/>
                </a:cubicBezTo>
                <a:cubicBezTo>
                  <a:pt x="605" y="109"/>
                  <a:pt x="606" y="110"/>
                  <a:pt x="608" y="110"/>
                </a:cubicBezTo>
                <a:cubicBezTo>
                  <a:pt x="608" y="111"/>
                  <a:pt x="608" y="111"/>
                  <a:pt x="609" y="111"/>
                </a:cubicBezTo>
                <a:cubicBezTo>
                  <a:pt x="609" y="111"/>
                  <a:pt x="609" y="110"/>
                  <a:pt x="609" y="110"/>
                </a:cubicBezTo>
                <a:cubicBezTo>
                  <a:pt x="609" y="111"/>
                  <a:pt x="609" y="111"/>
                  <a:pt x="609" y="112"/>
                </a:cubicBezTo>
                <a:cubicBezTo>
                  <a:pt x="611" y="113"/>
                  <a:pt x="611" y="112"/>
                  <a:pt x="612" y="111"/>
                </a:cubicBezTo>
                <a:cubicBezTo>
                  <a:pt x="609" y="109"/>
                  <a:pt x="605" y="107"/>
                  <a:pt x="603" y="103"/>
                </a:cubicBezTo>
                <a:cubicBezTo>
                  <a:pt x="603" y="103"/>
                  <a:pt x="604" y="102"/>
                  <a:pt x="604" y="102"/>
                </a:cubicBezTo>
                <a:cubicBezTo>
                  <a:pt x="604" y="103"/>
                  <a:pt x="605" y="104"/>
                  <a:pt x="606" y="105"/>
                </a:cubicBezTo>
                <a:cubicBezTo>
                  <a:pt x="606" y="104"/>
                  <a:pt x="606" y="104"/>
                  <a:pt x="607" y="104"/>
                </a:cubicBezTo>
                <a:cubicBezTo>
                  <a:pt x="607" y="104"/>
                  <a:pt x="607" y="105"/>
                  <a:pt x="607" y="106"/>
                </a:cubicBezTo>
                <a:cubicBezTo>
                  <a:pt x="608" y="106"/>
                  <a:pt x="607" y="104"/>
                  <a:pt x="608" y="105"/>
                </a:cubicBezTo>
                <a:cubicBezTo>
                  <a:pt x="609" y="105"/>
                  <a:pt x="609" y="105"/>
                  <a:pt x="609" y="106"/>
                </a:cubicBezTo>
                <a:cubicBezTo>
                  <a:pt x="609" y="106"/>
                  <a:pt x="609" y="105"/>
                  <a:pt x="608" y="105"/>
                </a:cubicBezTo>
                <a:cubicBezTo>
                  <a:pt x="608" y="106"/>
                  <a:pt x="610" y="107"/>
                  <a:pt x="609" y="108"/>
                </a:cubicBezTo>
                <a:cubicBezTo>
                  <a:pt x="610" y="108"/>
                  <a:pt x="610" y="107"/>
                  <a:pt x="611" y="107"/>
                </a:cubicBezTo>
                <a:cubicBezTo>
                  <a:pt x="610" y="108"/>
                  <a:pt x="613" y="108"/>
                  <a:pt x="613" y="108"/>
                </a:cubicBezTo>
                <a:cubicBezTo>
                  <a:pt x="613" y="109"/>
                  <a:pt x="611" y="109"/>
                  <a:pt x="612" y="110"/>
                </a:cubicBezTo>
                <a:cubicBezTo>
                  <a:pt x="612" y="109"/>
                  <a:pt x="614" y="108"/>
                  <a:pt x="614" y="109"/>
                </a:cubicBezTo>
                <a:cubicBezTo>
                  <a:pt x="614" y="110"/>
                  <a:pt x="613" y="110"/>
                  <a:pt x="613" y="110"/>
                </a:cubicBezTo>
                <a:cubicBezTo>
                  <a:pt x="616" y="111"/>
                  <a:pt x="614" y="111"/>
                  <a:pt x="617" y="111"/>
                </a:cubicBezTo>
                <a:cubicBezTo>
                  <a:pt x="617" y="113"/>
                  <a:pt x="618" y="112"/>
                  <a:pt x="619" y="113"/>
                </a:cubicBezTo>
                <a:cubicBezTo>
                  <a:pt x="620" y="113"/>
                  <a:pt x="621" y="113"/>
                  <a:pt x="621" y="112"/>
                </a:cubicBezTo>
                <a:cubicBezTo>
                  <a:pt x="619" y="112"/>
                  <a:pt x="619" y="111"/>
                  <a:pt x="618" y="112"/>
                </a:cubicBezTo>
                <a:cubicBezTo>
                  <a:pt x="618" y="111"/>
                  <a:pt x="619" y="111"/>
                  <a:pt x="619" y="111"/>
                </a:cubicBezTo>
                <a:cubicBezTo>
                  <a:pt x="617" y="109"/>
                  <a:pt x="618" y="109"/>
                  <a:pt x="617" y="111"/>
                </a:cubicBezTo>
                <a:cubicBezTo>
                  <a:pt x="616" y="107"/>
                  <a:pt x="614" y="106"/>
                  <a:pt x="611" y="106"/>
                </a:cubicBezTo>
                <a:cubicBezTo>
                  <a:pt x="611" y="105"/>
                  <a:pt x="612" y="105"/>
                  <a:pt x="612" y="104"/>
                </a:cubicBezTo>
                <a:cubicBezTo>
                  <a:pt x="610" y="104"/>
                  <a:pt x="612" y="107"/>
                  <a:pt x="610" y="107"/>
                </a:cubicBezTo>
                <a:cubicBezTo>
                  <a:pt x="610" y="105"/>
                  <a:pt x="611" y="105"/>
                  <a:pt x="610" y="103"/>
                </a:cubicBezTo>
                <a:cubicBezTo>
                  <a:pt x="608" y="103"/>
                  <a:pt x="606" y="100"/>
                  <a:pt x="604" y="101"/>
                </a:cubicBezTo>
                <a:cubicBezTo>
                  <a:pt x="605" y="99"/>
                  <a:pt x="603" y="100"/>
                  <a:pt x="603" y="98"/>
                </a:cubicBezTo>
                <a:cubicBezTo>
                  <a:pt x="599" y="97"/>
                  <a:pt x="598" y="95"/>
                  <a:pt x="595" y="93"/>
                </a:cubicBezTo>
                <a:cubicBezTo>
                  <a:pt x="595" y="94"/>
                  <a:pt x="595" y="95"/>
                  <a:pt x="594" y="95"/>
                </a:cubicBezTo>
                <a:cubicBezTo>
                  <a:pt x="594" y="94"/>
                  <a:pt x="595" y="94"/>
                  <a:pt x="595" y="93"/>
                </a:cubicBezTo>
                <a:cubicBezTo>
                  <a:pt x="591" y="91"/>
                  <a:pt x="586" y="88"/>
                  <a:pt x="583" y="87"/>
                </a:cubicBezTo>
                <a:cubicBezTo>
                  <a:pt x="585" y="86"/>
                  <a:pt x="583" y="86"/>
                  <a:pt x="582" y="87"/>
                </a:cubicBezTo>
                <a:cubicBezTo>
                  <a:pt x="582" y="86"/>
                  <a:pt x="582" y="85"/>
                  <a:pt x="582" y="85"/>
                </a:cubicBezTo>
                <a:cubicBezTo>
                  <a:pt x="574" y="85"/>
                  <a:pt x="574" y="80"/>
                  <a:pt x="568" y="80"/>
                </a:cubicBezTo>
                <a:cubicBezTo>
                  <a:pt x="569" y="78"/>
                  <a:pt x="567" y="79"/>
                  <a:pt x="566" y="79"/>
                </a:cubicBezTo>
                <a:cubicBezTo>
                  <a:pt x="566" y="78"/>
                  <a:pt x="566" y="78"/>
                  <a:pt x="566" y="77"/>
                </a:cubicBezTo>
                <a:cubicBezTo>
                  <a:pt x="564" y="77"/>
                  <a:pt x="561" y="78"/>
                  <a:pt x="562" y="76"/>
                </a:cubicBezTo>
                <a:cubicBezTo>
                  <a:pt x="561" y="76"/>
                  <a:pt x="561" y="77"/>
                  <a:pt x="561" y="77"/>
                </a:cubicBezTo>
                <a:cubicBezTo>
                  <a:pt x="562" y="75"/>
                  <a:pt x="558" y="74"/>
                  <a:pt x="556" y="75"/>
                </a:cubicBezTo>
                <a:cubicBezTo>
                  <a:pt x="555" y="72"/>
                  <a:pt x="542" y="71"/>
                  <a:pt x="537" y="67"/>
                </a:cubicBezTo>
                <a:cubicBezTo>
                  <a:pt x="540" y="66"/>
                  <a:pt x="542" y="66"/>
                  <a:pt x="544" y="64"/>
                </a:cubicBezTo>
                <a:cubicBezTo>
                  <a:pt x="545" y="66"/>
                  <a:pt x="549" y="63"/>
                  <a:pt x="550" y="62"/>
                </a:cubicBezTo>
                <a:cubicBezTo>
                  <a:pt x="556" y="63"/>
                  <a:pt x="561" y="59"/>
                  <a:pt x="566" y="59"/>
                </a:cubicBezTo>
                <a:cubicBezTo>
                  <a:pt x="566" y="58"/>
                  <a:pt x="565" y="58"/>
                  <a:pt x="567" y="57"/>
                </a:cubicBezTo>
                <a:cubicBezTo>
                  <a:pt x="566" y="58"/>
                  <a:pt x="568" y="58"/>
                  <a:pt x="568" y="59"/>
                </a:cubicBezTo>
                <a:cubicBezTo>
                  <a:pt x="570" y="59"/>
                  <a:pt x="573" y="57"/>
                  <a:pt x="575" y="58"/>
                </a:cubicBezTo>
                <a:cubicBezTo>
                  <a:pt x="576" y="58"/>
                  <a:pt x="577" y="55"/>
                  <a:pt x="578" y="57"/>
                </a:cubicBezTo>
                <a:cubicBezTo>
                  <a:pt x="578" y="58"/>
                  <a:pt x="576" y="57"/>
                  <a:pt x="576" y="58"/>
                </a:cubicBezTo>
                <a:cubicBezTo>
                  <a:pt x="578" y="59"/>
                  <a:pt x="579" y="57"/>
                  <a:pt x="579" y="56"/>
                </a:cubicBezTo>
                <a:cubicBezTo>
                  <a:pt x="579" y="60"/>
                  <a:pt x="585" y="55"/>
                  <a:pt x="584" y="57"/>
                </a:cubicBezTo>
                <a:cubicBezTo>
                  <a:pt x="586" y="57"/>
                  <a:pt x="586" y="57"/>
                  <a:pt x="586" y="56"/>
                </a:cubicBezTo>
                <a:cubicBezTo>
                  <a:pt x="585" y="56"/>
                  <a:pt x="584" y="57"/>
                  <a:pt x="584" y="55"/>
                </a:cubicBezTo>
                <a:cubicBezTo>
                  <a:pt x="585" y="55"/>
                  <a:pt x="587" y="54"/>
                  <a:pt x="587" y="56"/>
                </a:cubicBezTo>
                <a:cubicBezTo>
                  <a:pt x="593" y="55"/>
                  <a:pt x="599" y="55"/>
                  <a:pt x="606" y="54"/>
                </a:cubicBezTo>
                <a:cubicBezTo>
                  <a:pt x="606" y="54"/>
                  <a:pt x="606" y="53"/>
                  <a:pt x="606" y="53"/>
                </a:cubicBezTo>
                <a:cubicBezTo>
                  <a:pt x="607" y="54"/>
                  <a:pt x="612" y="54"/>
                  <a:pt x="613" y="53"/>
                </a:cubicBezTo>
                <a:cubicBezTo>
                  <a:pt x="613" y="53"/>
                  <a:pt x="613" y="53"/>
                  <a:pt x="613" y="53"/>
                </a:cubicBezTo>
                <a:cubicBezTo>
                  <a:pt x="613" y="53"/>
                  <a:pt x="613" y="52"/>
                  <a:pt x="612" y="52"/>
                </a:cubicBezTo>
                <a:cubicBezTo>
                  <a:pt x="612" y="53"/>
                  <a:pt x="612" y="54"/>
                  <a:pt x="611" y="53"/>
                </a:cubicBezTo>
                <a:cubicBezTo>
                  <a:pt x="611" y="53"/>
                  <a:pt x="612" y="52"/>
                  <a:pt x="612" y="52"/>
                </a:cubicBezTo>
                <a:cubicBezTo>
                  <a:pt x="613" y="53"/>
                  <a:pt x="615" y="54"/>
                  <a:pt x="615" y="52"/>
                </a:cubicBezTo>
                <a:cubicBezTo>
                  <a:pt x="616" y="52"/>
                  <a:pt x="615" y="54"/>
                  <a:pt x="616" y="54"/>
                </a:cubicBezTo>
                <a:cubicBezTo>
                  <a:pt x="617" y="53"/>
                  <a:pt x="616" y="53"/>
                  <a:pt x="617" y="52"/>
                </a:cubicBezTo>
                <a:cubicBezTo>
                  <a:pt x="617" y="54"/>
                  <a:pt x="619" y="53"/>
                  <a:pt x="620" y="52"/>
                </a:cubicBezTo>
                <a:cubicBezTo>
                  <a:pt x="621" y="54"/>
                  <a:pt x="626" y="53"/>
                  <a:pt x="628" y="51"/>
                </a:cubicBezTo>
                <a:cubicBezTo>
                  <a:pt x="628" y="54"/>
                  <a:pt x="632" y="51"/>
                  <a:pt x="632" y="52"/>
                </a:cubicBezTo>
                <a:cubicBezTo>
                  <a:pt x="632" y="52"/>
                  <a:pt x="633" y="51"/>
                  <a:pt x="633" y="51"/>
                </a:cubicBezTo>
                <a:cubicBezTo>
                  <a:pt x="634" y="52"/>
                  <a:pt x="633" y="52"/>
                  <a:pt x="634" y="52"/>
                </a:cubicBezTo>
                <a:cubicBezTo>
                  <a:pt x="633" y="51"/>
                  <a:pt x="639" y="53"/>
                  <a:pt x="639" y="51"/>
                </a:cubicBezTo>
                <a:cubicBezTo>
                  <a:pt x="640" y="52"/>
                  <a:pt x="641" y="52"/>
                  <a:pt x="643" y="52"/>
                </a:cubicBezTo>
                <a:cubicBezTo>
                  <a:pt x="642" y="51"/>
                  <a:pt x="644" y="49"/>
                  <a:pt x="644" y="50"/>
                </a:cubicBezTo>
                <a:cubicBezTo>
                  <a:pt x="644" y="50"/>
                  <a:pt x="643" y="50"/>
                  <a:pt x="643" y="51"/>
                </a:cubicBezTo>
                <a:cubicBezTo>
                  <a:pt x="644" y="52"/>
                  <a:pt x="645" y="53"/>
                  <a:pt x="647" y="52"/>
                </a:cubicBezTo>
                <a:cubicBezTo>
                  <a:pt x="647" y="51"/>
                  <a:pt x="646" y="51"/>
                  <a:pt x="645" y="51"/>
                </a:cubicBezTo>
                <a:cubicBezTo>
                  <a:pt x="645" y="51"/>
                  <a:pt x="646" y="52"/>
                  <a:pt x="645" y="52"/>
                </a:cubicBezTo>
                <a:cubicBezTo>
                  <a:pt x="645" y="51"/>
                  <a:pt x="644" y="51"/>
                  <a:pt x="644" y="51"/>
                </a:cubicBezTo>
                <a:cubicBezTo>
                  <a:pt x="645" y="49"/>
                  <a:pt x="648" y="51"/>
                  <a:pt x="648" y="49"/>
                </a:cubicBezTo>
                <a:cubicBezTo>
                  <a:pt x="649" y="49"/>
                  <a:pt x="649" y="50"/>
                  <a:pt x="649" y="51"/>
                </a:cubicBezTo>
                <a:cubicBezTo>
                  <a:pt x="650" y="49"/>
                  <a:pt x="652" y="49"/>
                  <a:pt x="653" y="49"/>
                </a:cubicBezTo>
                <a:cubicBezTo>
                  <a:pt x="652" y="48"/>
                  <a:pt x="652" y="47"/>
                  <a:pt x="651" y="47"/>
                </a:cubicBezTo>
                <a:cubicBezTo>
                  <a:pt x="651" y="48"/>
                  <a:pt x="651" y="49"/>
                  <a:pt x="650" y="49"/>
                </a:cubicBezTo>
                <a:cubicBezTo>
                  <a:pt x="649" y="47"/>
                  <a:pt x="648" y="48"/>
                  <a:pt x="647" y="48"/>
                </a:cubicBezTo>
                <a:cubicBezTo>
                  <a:pt x="647" y="46"/>
                  <a:pt x="649" y="47"/>
                  <a:pt x="649" y="46"/>
                </a:cubicBezTo>
                <a:cubicBezTo>
                  <a:pt x="648" y="46"/>
                  <a:pt x="648" y="46"/>
                  <a:pt x="647" y="46"/>
                </a:cubicBezTo>
                <a:cubicBezTo>
                  <a:pt x="646" y="47"/>
                  <a:pt x="648" y="48"/>
                  <a:pt x="646" y="49"/>
                </a:cubicBezTo>
                <a:cubicBezTo>
                  <a:pt x="645" y="47"/>
                  <a:pt x="646" y="47"/>
                  <a:pt x="646" y="46"/>
                </a:cubicBezTo>
                <a:cubicBezTo>
                  <a:pt x="644" y="45"/>
                  <a:pt x="641" y="43"/>
                  <a:pt x="639" y="45"/>
                </a:cubicBezTo>
                <a:cubicBezTo>
                  <a:pt x="636" y="43"/>
                  <a:pt x="636" y="43"/>
                  <a:pt x="633" y="44"/>
                </a:cubicBezTo>
                <a:cubicBezTo>
                  <a:pt x="633" y="44"/>
                  <a:pt x="634" y="42"/>
                  <a:pt x="633" y="42"/>
                </a:cubicBezTo>
                <a:cubicBezTo>
                  <a:pt x="633" y="44"/>
                  <a:pt x="633" y="42"/>
                  <a:pt x="632" y="42"/>
                </a:cubicBezTo>
                <a:cubicBezTo>
                  <a:pt x="632" y="42"/>
                  <a:pt x="632" y="43"/>
                  <a:pt x="631" y="43"/>
                </a:cubicBezTo>
                <a:cubicBezTo>
                  <a:pt x="631" y="42"/>
                  <a:pt x="632" y="42"/>
                  <a:pt x="632" y="41"/>
                </a:cubicBezTo>
                <a:cubicBezTo>
                  <a:pt x="628" y="43"/>
                  <a:pt x="626" y="39"/>
                  <a:pt x="622" y="40"/>
                </a:cubicBezTo>
                <a:cubicBezTo>
                  <a:pt x="622" y="38"/>
                  <a:pt x="621" y="40"/>
                  <a:pt x="621" y="40"/>
                </a:cubicBezTo>
                <a:cubicBezTo>
                  <a:pt x="621" y="40"/>
                  <a:pt x="621" y="39"/>
                  <a:pt x="622" y="39"/>
                </a:cubicBezTo>
                <a:cubicBezTo>
                  <a:pt x="623" y="39"/>
                  <a:pt x="623" y="39"/>
                  <a:pt x="624" y="38"/>
                </a:cubicBezTo>
                <a:cubicBezTo>
                  <a:pt x="623" y="38"/>
                  <a:pt x="623" y="38"/>
                  <a:pt x="623" y="37"/>
                </a:cubicBezTo>
                <a:cubicBezTo>
                  <a:pt x="618" y="37"/>
                  <a:pt x="615" y="38"/>
                  <a:pt x="612" y="36"/>
                </a:cubicBezTo>
                <a:cubicBezTo>
                  <a:pt x="612" y="36"/>
                  <a:pt x="611" y="37"/>
                  <a:pt x="611" y="37"/>
                </a:cubicBezTo>
                <a:cubicBezTo>
                  <a:pt x="612" y="36"/>
                  <a:pt x="612" y="35"/>
                  <a:pt x="610" y="35"/>
                </a:cubicBezTo>
                <a:cubicBezTo>
                  <a:pt x="610" y="36"/>
                  <a:pt x="611" y="38"/>
                  <a:pt x="610" y="38"/>
                </a:cubicBezTo>
                <a:cubicBezTo>
                  <a:pt x="610" y="37"/>
                  <a:pt x="610" y="35"/>
                  <a:pt x="609" y="35"/>
                </a:cubicBezTo>
                <a:cubicBezTo>
                  <a:pt x="609" y="36"/>
                  <a:pt x="607" y="37"/>
                  <a:pt x="608" y="35"/>
                </a:cubicBezTo>
                <a:cubicBezTo>
                  <a:pt x="606" y="35"/>
                  <a:pt x="602" y="35"/>
                  <a:pt x="603" y="34"/>
                </a:cubicBezTo>
                <a:cubicBezTo>
                  <a:pt x="601" y="34"/>
                  <a:pt x="602" y="34"/>
                  <a:pt x="601" y="36"/>
                </a:cubicBezTo>
                <a:cubicBezTo>
                  <a:pt x="600" y="35"/>
                  <a:pt x="601" y="33"/>
                  <a:pt x="601" y="33"/>
                </a:cubicBezTo>
                <a:cubicBezTo>
                  <a:pt x="599" y="32"/>
                  <a:pt x="600" y="36"/>
                  <a:pt x="598" y="34"/>
                </a:cubicBezTo>
                <a:cubicBezTo>
                  <a:pt x="598" y="33"/>
                  <a:pt x="599" y="33"/>
                  <a:pt x="598" y="32"/>
                </a:cubicBezTo>
                <a:cubicBezTo>
                  <a:pt x="598" y="33"/>
                  <a:pt x="597" y="33"/>
                  <a:pt x="597" y="32"/>
                </a:cubicBezTo>
                <a:cubicBezTo>
                  <a:pt x="597" y="33"/>
                  <a:pt x="598" y="34"/>
                  <a:pt x="597" y="34"/>
                </a:cubicBezTo>
                <a:cubicBezTo>
                  <a:pt x="596" y="32"/>
                  <a:pt x="596" y="34"/>
                  <a:pt x="595" y="34"/>
                </a:cubicBezTo>
                <a:cubicBezTo>
                  <a:pt x="594" y="31"/>
                  <a:pt x="588" y="34"/>
                  <a:pt x="589" y="32"/>
                </a:cubicBezTo>
                <a:cubicBezTo>
                  <a:pt x="586" y="32"/>
                  <a:pt x="585" y="31"/>
                  <a:pt x="583" y="33"/>
                </a:cubicBezTo>
                <a:cubicBezTo>
                  <a:pt x="583" y="32"/>
                  <a:pt x="583" y="32"/>
                  <a:pt x="582" y="31"/>
                </a:cubicBezTo>
                <a:cubicBezTo>
                  <a:pt x="576" y="32"/>
                  <a:pt x="563" y="29"/>
                  <a:pt x="556" y="31"/>
                </a:cubicBezTo>
                <a:cubicBezTo>
                  <a:pt x="556" y="30"/>
                  <a:pt x="549" y="29"/>
                  <a:pt x="551" y="32"/>
                </a:cubicBezTo>
                <a:cubicBezTo>
                  <a:pt x="547" y="28"/>
                  <a:pt x="540" y="30"/>
                  <a:pt x="534" y="30"/>
                </a:cubicBezTo>
                <a:cubicBezTo>
                  <a:pt x="529" y="30"/>
                  <a:pt x="526" y="28"/>
                  <a:pt x="522" y="30"/>
                </a:cubicBezTo>
                <a:cubicBezTo>
                  <a:pt x="522" y="29"/>
                  <a:pt x="523" y="29"/>
                  <a:pt x="523" y="28"/>
                </a:cubicBezTo>
                <a:cubicBezTo>
                  <a:pt x="519" y="30"/>
                  <a:pt x="517" y="28"/>
                  <a:pt x="512" y="29"/>
                </a:cubicBezTo>
                <a:cubicBezTo>
                  <a:pt x="513" y="30"/>
                  <a:pt x="513" y="30"/>
                  <a:pt x="512" y="30"/>
                </a:cubicBezTo>
                <a:cubicBezTo>
                  <a:pt x="512" y="30"/>
                  <a:pt x="511" y="31"/>
                  <a:pt x="512" y="29"/>
                </a:cubicBezTo>
                <a:cubicBezTo>
                  <a:pt x="505" y="28"/>
                  <a:pt x="498" y="32"/>
                  <a:pt x="492" y="31"/>
                </a:cubicBezTo>
                <a:cubicBezTo>
                  <a:pt x="492" y="32"/>
                  <a:pt x="491" y="31"/>
                  <a:pt x="490" y="32"/>
                </a:cubicBezTo>
                <a:cubicBezTo>
                  <a:pt x="486" y="31"/>
                  <a:pt x="479" y="34"/>
                  <a:pt x="473" y="33"/>
                </a:cubicBezTo>
                <a:cubicBezTo>
                  <a:pt x="473" y="36"/>
                  <a:pt x="468" y="32"/>
                  <a:pt x="468" y="35"/>
                </a:cubicBezTo>
                <a:cubicBezTo>
                  <a:pt x="467" y="35"/>
                  <a:pt x="468" y="33"/>
                  <a:pt x="466" y="33"/>
                </a:cubicBezTo>
                <a:cubicBezTo>
                  <a:pt x="466" y="34"/>
                  <a:pt x="466" y="34"/>
                  <a:pt x="465" y="34"/>
                </a:cubicBezTo>
                <a:cubicBezTo>
                  <a:pt x="466" y="34"/>
                  <a:pt x="467" y="34"/>
                  <a:pt x="467" y="35"/>
                </a:cubicBezTo>
                <a:cubicBezTo>
                  <a:pt x="466" y="35"/>
                  <a:pt x="466" y="35"/>
                  <a:pt x="465" y="35"/>
                </a:cubicBezTo>
                <a:cubicBezTo>
                  <a:pt x="465" y="34"/>
                  <a:pt x="465" y="34"/>
                  <a:pt x="464" y="34"/>
                </a:cubicBezTo>
                <a:cubicBezTo>
                  <a:pt x="464" y="34"/>
                  <a:pt x="465" y="35"/>
                  <a:pt x="464" y="35"/>
                </a:cubicBezTo>
                <a:cubicBezTo>
                  <a:pt x="464" y="35"/>
                  <a:pt x="463" y="34"/>
                  <a:pt x="463" y="34"/>
                </a:cubicBezTo>
                <a:cubicBezTo>
                  <a:pt x="462" y="35"/>
                  <a:pt x="461" y="34"/>
                  <a:pt x="460" y="35"/>
                </a:cubicBezTo>
                <a:cubicBezTo>
                  <a:pt x="459" y="38"/>
                  <a:pt x="464" y="38"/>
                  <a:pt x="461" y="36"/>
                </a:cubicBezTo>
                <a:cubicBezTo>
                  <a:pt x="462" y="36"/>
                  <a:pt x="462" y="36"/>
                  <a:pt x="463" y="36"/>
                </a:cubicBezTo>
                <a:cubicBezTo>
                  <a:pt x="462" y="38"/>
                  <a:pt x="463" y="38"/>
                  <a:pt x="465" y="39"/>
                </a:cubicBezTo>
                <a:cubicBezTo>
                  <a:pt x="465" y="38"/>
                  <a:pt x="465" y="37"/>
                  <a:pt x="465" y="37"/>
                </a:cubicBezTo>
                <a:cubicBezTo>
                  <a:pt x="466" y="39"/>
                  <a:pt x="469" y="36"/>
                  <a:pt x="471" y="38"/>
                </a:cubicBezTo>
                <a:cubicBezTo>
                  <a:pt x="469" y="38"/>
                  <a:pt x="470" y="39"/>
                  <a:pt x="469" y="39"/>
                </a:cubicBezTo>
                <a:cubicBezTo>
                  <a:pt x="469" y="39"/>
                  <a:pt x="469" y="38"/>
                  <a:pt x="468" y="38"/>
                </a:cubicBezTo>
                <a:cubicBezTo>
                  <a:pt x="467" y="40"/>
                  <a:pt x="470" y="39"/>
                  <a:pt x="470" y="41"/>
                </a:cubicBezTo>
                <a:cubicBezTo>
                  <a:pt x="470" y="42"/>
                  <a:pt x="469" y="41"/>
                  <a:pt x="468" y="42"/>
                </a:cubicBezTo>
                <a:cubicBezTo>
                  <a:pt x="469" y="40"/>
                  <a:pt x="467" y="40"/>
                  <a:pt x="468" y="42"/>
                </a:cubicBezTo>
                <a:cubicBezTo>
                  <a:pt x="466" y="41"/>
                  <a:pt x="464" y="42"/>
                  <a:pt x="464" y="42"/>
                </a:cubicBezTo>
                <a:cubicBezTo>
                  <a:pt x="465" y="40"/>
                  <a:pt x="466" y="40"/>
                  <a:pt x="468" y="39"/>
                </a:cubicBezTo>
                <a:cubicBezTo>
                  <a:pt x="466" y="38"/>
                  <a:pt x="464" y="40"/>
                  <a:pt x="462" y="39"/>
                </a:cubicBezTo>
                <a:cubicBezTo>
                  <a:pt x="461" y="41"/>
                  <a:pt x="464" y="40"/>
                  <a:pt x="464" y="41"/>
                </a:cubicBezTo>
                <a:cubicBezTo>
                  <a:pt x="463" y="43"/>
                  <a:pt x="462" y="41"/>
                  <a:pt x="460" y="42"/>
                </a:cubicBezTo>
                <a:cubicBezTo>
                  <a:pt x="460" y="43"/>
                  <a:pt x="460" y="43"/>
                  <a:pt x="461" y="44"/>
                </a:cubicBezTo>
                <a:cubicBezTo>
                  <a:pt x="460" y="44"/>
                  <a:pt x="459" y="45"/>
                  <a:pt x="458" y="43"/>
                </a:cubicBezTo>
                <a:cubicBezTo>
                  <a:pt x="459" y="44"/>
                  <a:pt x="459" y="43"/>
                  <a:pt x="460" y="42"/>
                </a:cubicBezTo>
                <a:cubicBezTo>
                  <a:pt x="457" y="43"/>
                  <a:pt x="457" y="45"/>
                  <a:pt x="455" y="42"/>
                </a:cubicBezTo>
                <a:cubicBezTo>
                  <a:pt x="456" y="42"/>
                  <a:pt x="455" y="41"/>
                  <a:pt x="456" y="40"/>
                </a:cubicBezTo>
                <a:cubicBezTo>
                  <a:pt x="455" y="40"/>
                  <a:pt x="454" y="41"/>
                  <a:pt x="454" y="40"/>
                </a:cubicBezTo>
                <a:cubicBezTo>
                  <a:pt x="456" y="39"/>
                  <a:pt x="455" y="38"/>
                  <a:pt x="454" y="38"/>
                </a:cubicBezTo>
                <a:cubicBezTo>
                  <a:pt x="455" y="37"/>
                  <a:pt x="456" y="38"/>
                  <a:pt x="456" y="36"/>
                </a:cubicBezTo>
                <a:cubicBezTo>
                  <a:pt x="455" y="36"/>
                  <a:pt x="453" y="37"/>
                  <a:pt x="453" y="35"/>
                </a:cubicBezTo>
                <a:cubicBezTo>
                  <a:pt x="454" y="30"/>
                  <a:pt x="454" y="17"/>
                  <a:pt x="447" y="18"/>
                </a:cubicBezTo>
                <a:cubicBezTo>
                  <a:pt x="447" y="16"/>
                  <a:pt x="445" y="16"/>
                  <a:pt x="445" y="14"/>
                </a:cubicBezTo>
                <a:cubicBezTo>
                  <a:pt x="443" y="13"/>
                  <a:pt x="442" y="12"/>
                  <a:pt x="441" y="10"/>
                </a:cubicBezTo>
                <a:cubicBezTo>
                  <a:pt x="442" y="10"/>
                  <a:pt x="443" y="11"/>
                  <a:pt x="443" y="11"/>
                </a:cubicBezTo>
                <a:cubicBezTo>
                  <a:pt x="443" y="10"/>
                  <a:pt x="443" y="10"/>
                  <a:pt x="443" y="9"/>
                </a:cubicBezTo>
                <a:cubicBezTo>
                  <a:pt x="440" y="10"/>
                  <a:pt x="436" y="5"/>
                  <a:pt x="433" y="6"/>
                </a:cubicBezTo>
                <a:cubicBezTo>
                  <a:pt x="433" y="5"/>
                  <a:pt x="432" y="5"/>
                  <a:pt x="432" y="4"/>
                </a:cubicBezTo>
                <a:cubicBezTo>
                  <a:pt x="424" y="4"/>
                  <a:pt x="416" y="0"/>
                  <a:pt x="405" y="3"/>
                </a:cubicBezTo>
                <a:cubicBezTo>
                  <a:pt x="405" y="4"/>
                  <a:pt x="406" y="5"/>
                  <a:pt x="406" y="5"/>
                </a:cubicBezTo>
                <a:cubicBezTo>
                  <a:pt x="407" y="5"/>
                  <a:pt x="407" y="5"/>
                  <a:pt x="409" y="5"/>
                </a:cubicBezTo>
                <a:cubicBezTo>
                  <a:pt x="409" y="6"/>
                  <a:pt x="409" y="6"/>
                  <a:pt x="409" y="6"/>
                </a:cubicBezTo>
                <a:cubicBezTo>
                  <a:pt x="407" y="5"/>
                  <a:pt x="404" y="7"/>
                  <a:pt x="402" y="8"/>
                </a:cubicBezTo>
                <a:cubicBezTo>
                  <a:pt x="402" y="8"/>
                  <a:pt x="402" y="7"/>
                  <a:pt x="402" y="7"/>
                </a:cubicBezTo>
                <a:cubicBezTo>
                  <a:pt x="403" y="6"/>
                  <a:pt x="406" y="7"/>
                  <a:pt x="404" y="5"/>
                </a:cubicBezTo>
                <a:cubicBezTo>
                  <a:pt x="404" y="6"/>
                  <a:pt x="402" y="6"/>
                  <a:pt x="401" y="5"/>
                </a:cubicBezTo>
                <a:cubicBezTo>
                  <a:pt x="400" y="7"/>
                  <a:pt x="401" y="8"/>
                  <a:pt x="400" y="9"/>
                </a:cubicBezTo>
                <a:cubicBezTo>
                  <a:pt x="399" y="9"/>
                  <a:pt x="399" y="8"/>
                  <a:pt x="398" y="8"/>
                </a:cubicBezTo>
                <a:cubicBezTo>
                  <a:pt x="398" y="9"/>
                  <a:pt x="400" y="10"/>
                  <a:pt x="398" y="10"/>
                </a:cubicBezTo>
                <a:cubicBezTo>
                  <a:pt x="398" y="8"/>
                  <a:pt x="396" y="10"/>
                  <a:pt x="394" y="10"/>
                </a:cubicBezTo>
                <a:cubicBezTo>
                  <a:pt x="394" y="9"/>
                  <a:pt x="394" y="8"/>
                  <a:pt x="395" y="8"/>
                </a:cubicBezTo>
                <a:cubicBezTo>
                  <a:pt x="395" y="9"/>
                  <a:pt x="396" y="9"/>
                  <a:pt x="396" y="9"/>
                </a:cubicBezTo>
                <a:cubicBezTo>
                  <a:pt x="396" y="9"/>
                  <a:pt x="397" y="7"/>
                  <a:pt x="396" y="7"/>
                </a:cubicBezTo>
                <a:cubicBezTo>
                  <a:pt x="392" y="9"/>
                  <a:pt x="391" y="11"/>
                  <a:pt x="387" y="11"/>
                </a:cubicBezTo>
                <a:close/>
                <a:moveTo>
                  <a:pt x="585" y="93"/>
                </a:moveTo>
                <a:cubicBezTo>
                  <a:pt x="585" y="94"/>
                  <a:pt x="584" y="94"/>
                  <a:pt x="584" y="94"/>
                </a:cubicBezTo>
                <a:cubicBezTo>
                  <a:pt x="583" y="94"/>
                  <a:pt x="584" y="94"/>
                  <a:pt x="584" y="93"/>
                </a:cubicBezTo>
                <a:cubicBezTo>
                  <a:pt x="583" y="93"/>
                  <a:pt x="583" y="94"/>
                  <a:pt x="583" y="95"/>
                </a:cubicBezTo>
                <a:cubicBezTo>
                  <a:pt x="581" y="94"/>
                  <a:pt x="584" y="91"/>
                  <a:pt x="585" y="93"/>
                </a:cubicBezTo>
                <a:close/>
                <a:moveTo>
                  <a:pt x="536" y="70"/>
                </a:moveTo>
                <a:cubicBezTo>
                  <a:pt x="537" y="71"/>
                  <a:pt x="538" y="71"/>
                  <a:pt x="538" y="73"/>
                </a:cubicBezTo>
                <a:cubicBezTo>
                  <a:pt x="537" y="73"/>
                  <a:pt x="537" y="71"/>
                  <a:pt x="536" y="72"/>
                </a:cubicBezTo>
                <a:cubicBezTo>
                  <a:pt x="535" y="72"/>
                  <a:pt x="536" y="70"/>
                  <a:pt x="536" y="70"/>
                </a:cubicBezTo>
                <a:close/>
                <a:moveTo>
                  <a:pt x="543" y="59"/>
                </a:moveTo>
                <a:cubicBezTo>
                  <a:pt x="544" y="60"/>
                  <a:pt x="544" y="58"/>
                  <a:pt x="546" y="59"/>
                </a:cubicBezTo>
                <a:cubicBezTo>
                  <a:pt x="546" y="59"/>
                  <a:pt x="546" y="60"/>
                  <a:pt x="546" y="60"/>
                </a:cubicBezTo>
                <a:cubicBezTo>
                  <a:pt x="544" y="59"/>
                  <a:pt x="543" y="61"/>
                  <a:pt x="543" y="59"/>
                </a:cubicBezTo>
                <a:close/>
                <a:moveTo>
                  <a:pt x="211" y="25"/>
                </a:moveTo>
                <a:cubicBezTo>
                  <a:pt x="210" y="25"/>
                  <a:pt x="210" y="25"/>
                  <a:pt x="210" y="26"/>
                </a:cubicBezTo>
                <a:cubicBezTo>
                  <a:pt x="209" y="26"/>
                  <a:pt x="209" y="25"/>
                  <a:pt x="209" y="24"/>
                </a:cubicBezTo>
                <a:cubicBezTo>
                  <a:pt x="210" y="24"/>
                  <a:pt x="210" y="24"/>
                  <a:pt x="211" y="25"/>
                </a:cubicBezTo>
                <a:close/>
                <a:moveTo>
                  <a:pt x="248" y="29"/>
                </a:moveTo>
                <a:cubicBezTo>
                  <a:pt x="248" y="28"/>
                  <a:pt x="250" y="32"/>
                  <a:pt x="250" y="29"/>
                </a:cubicBezTo>
                <a:cubicBezTo>
                  <a:pt x="252" y="29"/>
                  <a:pt x="250" y="31"/>
                  <a:pt x="248" y="31"/>
                </a:cubicBezTo>
                <a:cubicBezTo>
                  <a:pt x="248" y="30"/>
                  <a:pt x="248" y="30"/>
                  <a:pt x="248" y="29"/>
                </a:cubicBezTo>
                <a:close/>
                <a:moveTo>
                  <a:pt x="420" y="5"/>
                </a:moveTo>
                <a:cubicBezTo>
                  <a:pt x="421" y="4"/>
                  <a:pt x="421" y="7"/>
                  <a:pt x="419" y="6"/>
                </a:cubicBezTo>
                <a:cubicBezTo>
                  <a:pt x="419" y="7"/>
                  <a:pt x="419" y="7"/>
                  <a:pt x="419" y="8"/>
                </a:cubicBezTo>
                <a:cubicBezTo>
                  <a:pt x="418" y="8"/>
                  <a:pt x="418" y="7"/>
                  <a:pt x="418" y="6"/>
                </a:cubicBezTo>
                <a:cubicBezTo>
                  <a:pt x="420" y="5"/>
                  <a:pt x="420" y="6"/>
                  <a:pt x="420" y="5"/>
                </a:cubicBezTo>
                <a:close/>
                <a:moveTo>
                  <a:pt x="426" y="10"/>
                </a:moveTo>
                <a:cubicBezTo>
                  <a:pt x="426" y="9"/>
                  <a:pt x="426" y="9"/>
                  <a:pt x="426" y="9"/>
                </a:cubicBezTo>
                <a:cubicBezTo>
                  <a:pt x="426" y="8"/>
                  <a:pt x="425" y="8"/>
                  <a:pt x="424" y="8"/>
                </a:cubicBezTo>
                <a:cubicBezTo>
                  <a:pt x="424" y="9"/>
                  <a:pt x="426" y="10"/>
                  <a:pt x="427" y="11"/>
                </a:cubicBezTo>
                <a:cubicBezTo>
                  <a:pt x="428" y="11"/>
                  <a:pt x="427" y="9"/>
                  <a:pt x="428" y="9"/>
                </a:cubicBezTo>
                <a:cubicBezTo>
                  <a:pt x="431" y="12"/>
                  <a:pt x="430" y="8"/>
                  <a:pt x="434" y="10"/>
                </a:cubicBezTo>
                <a:cubicBezTo>
                  <a:pt x="434" y="10"/>
                  <a:pt x="434" y="11"/>
                  <a:pt x="434" y="11"/>
                </a:cubicBezTo>
                <a:cubicBezTo>
                  <a:pt x="435" y="11"/>
                  <a:pt x="435" y="10"/>
                  <a:pt x="435" y="10"/>
                </a:cubicBezTo>
                <a:cubicBezTo>
                  <a:pt x="436" y="8"/>
                  <a:pt x="435" y="13"/>
                  <a:pt x="436" y="10"/>
                </a:cubicBezTo>
                <a:cubicBezTo>
                  <a:pt x="437" y="10"/>
                  <a:pt x="436" y="12"/>
                  <a:pt x="435" y="12"/>
                </a:cubicBezTo>
                <a:cubicBezTo>
                  <a:pt x="436" y="12"/>
                  <a:pt x="437" y="13"/>
                  <a:pt x="437" y="14"/>
                </a:cubicBezTo>
                <a:cubicBezTo>
                  <a:pt x="437" y="13"/>
                  <a:pt x="437" y="12"/>
                  <a:pt x="438" y="13"/>
                </a:cubicBezTo>
                <a:cubicBezTo>
                  <a:pt x="438" y="12"/>
                  <a:pt x="438" y="12"/>
                  <a:pt x="437" y="12"/>
                </a:cubicBezTo>
                <a:cubicBezTo>
                  <a:pt x="439" y="11"/>
                  <a:pt x="440" y="15"/>
                  <a:pt x="441" y="15"/>
                </a:cubicBezTo>
                <a:cubicBezTo>
                  <a:pt x="440" y="17"/>
                  <a:pt x="439" y="16"/>
                  <a:pt x="438" y="16"/>
                </a:cubicBezTo>
                <a:cubicBezTo>
                  <a:pt x="441" y="17"/>
                  <a:pt x="436" y="19"/>
                  <a:pt x="435" y="16"/>
                </a:cubicBezTo>
                <a:cubicBezTo>
                  <a:pt x="436" y="16"/>
                  <a:pt x="436" y="17"/>
                  <a:pt x="437" y="16"/>
                </a:cubicBezTo>
                <a:cubicBezTo>
                  <a:pt x="437" y="15"/>
                  <a:pt x="435" y="16"/>
                  <a:pt x="436" y="15"/>
                </a:cubicBezTo>
                <a:cubicBezTo>
                  <a:pt x="435" y="14"/>
                  <a:pt x="434" y="14"/>
                  <a:pt x="432" y="13"/>
                </a:cubicBezTo>
                <a:cubicBezTo>
                  <a:pt x="431" y="13"/>
                  <a:pt x="432" y="14"/>
                  <a:pt x="432" y="15"/>
                </a:cubicBezTo>
                <a:cubicBezTo>
                  <a:pt x="431" y="15"/>
                  <a:pt x="431" y="14"/>
                  <a:pt x="430" y="14"/>
                </a:cubicBezTo>
                <a:cubicBezTo>
                  <a:pt x="431" y="12"/>
                  <a:pt x="424" y="12"/>
                  <a:pt x="422" y="11"/>
                </a:cubicBezTo>
                <a:cubicBezTo>
                  <a:pt x="420" y="11"/>
                  <a:pt x="422" y="13"/>
                  <a:pt x="420" y="13"/>
                </a:cubicBezTo>
                <a:cubicBezTo>
                  <a:pt x="420" y="12"/>
                  <a:pt x="421" y="12"/>
                  <a:pt x="421" y="11"/>
                </a:cubicBezTo>
                <a:cubicBezTo>
                  <a:pt x="418" y="11"/>
                  <a:pt x="417" y="10"/>
                  <a:pt x="415" y="10"/>
                </a:cubicBezTo>
                <a:cubicBezTo>
                  <a:pt x="416" y="8"/>
                  <a:pt x="414" y="7"/>
                  <a:pt x="418" y="8"/>
                </a:cubicBezTo>
                <a:cubicBezTo>
                  <a:pt x="418" y="9"/>
                  <a:pt x="416" y="8"/>
                  <a:pt x="416" y="9"/>
                </a:cubicBezTo>
                <a:cubicBezTo>
                  <a:pt x="418" y="11"/>
                  <a:pt x="420" y="8"/>
                  <a:pt x="423" y="9"/>
                </a:cubicBezTo>
                <a:cubicBezTo>
                  <a:pt x="422" y="9"/>
                  <a:pt x="422" y="8"/>
                  <a:pt x="421" y="7"/>
                </a:cubicBezTo>
                <a:cubicBezTo>
                  <a:pt x="421" y="6"/>
                  <a:pt x="424" y="8"/>
                  <a:pt x="422" y="6"/>
                </a:cubicBezTo>
                <a:cubicBezTo>
                  <a:pt x="423" y="6"/>
                  <a:pt x="425" y="7"/>
                  <a:pt x="427" y="6"/>
                </a:cubicBezTo>
                <a:cubicBezTo>
                  <a:pt x="427" y="7"/>
                  <a:pt x="427" y="9"/>
                  <a:pt x="426" y="10"/>
                </a:cubicBezTo>
                <a:close/>
                <a:moveTo>
                  <a:pt x="402" y="11"/>
                </a:moveTo>
                <a:cubicBezTo>
                  <a:pt x="402" y="13"/>
                  <a:pt x="408" y="10"/>
                  <a:pt x="411" y="12"/>
                </a:cubicBezTo>
                <a:cubicBezTo>
                  <a:pt x="411" y="12"/>
                  <a:pt x="411" y="11"/>
                  <a:pt x="411" y="11"/>
                </a:cubicBezTo>
                <a:cubicBezTo>
                  <a:pt x="412" y="9"/>
                  <a:pt x="412" y="13"/>
                  <a:pt x="413" y="14"/>
                </a:cubicBezTo>
                <a:cubicBezTo>
                  <a:pt x="412" y="13"/>
                  <a:pt x="412" y="14"/>
                  <a:pt x="412" y="14"/>
                </a:cubicBezTo>
                <a:cubicBezTo>
                  <a:pt x="411" y="14"/>
                  <a:pt x="411" y="13"/>
                  <a:pt x="410" y="12"/>
                </a:cubicBezTo>
                <a:cubicBezTo>
                  <a:pt x="409" y="12"/>
                  <a:pt x="409" y="13"/>
                  <a:pt x="409" y="14"/>
                </a:cubicBezTo>
                <a:cubicBezTo>
                  <a:pt x="407" y="12"/>
                  <a:pt x="403" y="13"/>
                  <a:pt x="401" y="13"/>
                </a:cubicBezTo>
                <a:cubicBezTo>
                  <a:pt x="400" y="13"/>
                  <a:pt x="403" y="13"/>
                  <a:pt x="402" y="11"/>
                </a:cubicBezTo>
                <a:close/>
                <a:moveTo>
                  <a:pt x="354" y="38"/>
                </a:moveTo>
                <a:cubicBezTo>
                  <a:pt x="359" y="35"/>
                  <a:pt x="369" y="28"/>
                  <a:pt x="376" y="27"/>
                </a:cubicBezTo>
                <a:cubicBezTo>
                  <a:pt x="376" y="26"/>
                  <a:pt x="376" y="26"/>
                  <a:pt x="376" y="25"/>
                </a:cubicBezTo>
                <a:cubicBezTo>
                  <a:pt x="383" y="23"/>
                  <a:pt x="386" y="21"/>
                  <a:pt x="393" y="19"/>
                </a:cubicBezTo>
                <a:cubicBezTo>
                  <a:pt x="394" y="19"/>
                  <a:pt x="394" y="18"/>
                  <a:pt x="394" y="18"/>
                </a:cubicBezTo>
                <a:cubicBezTo>
                  <a:pt x="395" y="20"/>
                  <a:pt x="396" y="17"/>
                  <a:pt x="396" y="19"/>
                </a:cubicBezTo>
                <a:cubicBezTo>
                  <a:pt x="396" y="18"/>
                  <a:pt x="399" y="18"/>
                  <a:pt x="397" y="18"/>
                </a:cubicBezTo>
                <a:cubicBezTo>
                  <a:pt x="399" y="18"/>
                  <a:pt x="402" y="19"/>
                  <a:pt x="403" y="16"/>
                </a:cubicBezTo>
                <a:cubicBezTo>
                  <a:pt x="405" y="16"/>
                  <a:pt x="403" y="17"/>
                  <a:pt x="403" y="17"/>
                </a:cubicBezTo>
                <a:cubicBezTo>
                  <a:pt x="403" y="18"/>
                  <a:pt x="405" y="17"/>
                  <a:pt x="406" y="18"/>
                </a:cubicBezTo>
                <a:cubicBezTo>
                  <a:pt x="407" y="18"/>
                  <a:pt x="406" y="17"/>
                  <a:pt x="405" y="16"/>
                </a:cubicBezTo>
                <a:cubicBezTo>
                  <a:pt x="406" y="15"/>
                  <a:pt x="407" y="17"/>
                  <a:pt x="407" y="17"/>
                </a:cubicBezTo>
                <a:cubicBezTo>
                  <a:pt x="409" y="17"/>
                  <a:pt x="410" y="17"/>
                  <a:pt x="410" y="15"/>
                </a:cubicBezTo>
                <a:cubicBezTo>
                  <a:pt x="411" y="16"/>
                  <a:pt x="410" y="17"/>
                  <a:pt x="410" y="17"/>
                </a:cubicBezTo>
                <a:cubicBezTo>
                  <a:pt x="410" y="17"/>
                  <a:pt x="411" y="17"/>
                  <a:pt x="411" y="17"/>
                </a:cubicBezTo>
                <a:cubicBezTo>
                  <a:pt x="411" y="17"/>
                  <a:pt x="411" y="17"/>
                  <a:pt x="412" y="16"/>
                </a:cubicBezTo>
                <a:cubicBezTo>
                  <a:pt x="413" y="16"/>
                  <a:pt x="412" y="17"/>
                  <a:pt x="412" y="17"/>
                </a:cubicBezTo>
                <a:cubicBezTo>
                  <a:pt x="413" y="17"/>
                  <a:pt x="413" y="17"/>
                  <a:pt x="414" y="17"/>
                </a:cubicBezTo>
                <a:cubicBezTo>
                  <a:pt x="413" y="16"/>
                  <a:pt x="413" y="17"/>
                  <a:pt x="413" y="15"/>
                </a:cubicBezTo>
                <a:cubicBezTo>
                  <a:pt x="413" y="15"/>
                  <a:pt x="416" y="17"/>
                  <a:pt x="414" y="17"/>
                </a:cubicBezTo>
                <a:cubicBezTo>
                  <a:pt x="415" y="18"/>
                  <a:pt x="417" y="18"/>
                  <a:pt x="418" y="17"/>
                </a:cubicBezTo>
                <a:cubicBezTo>
                  <a:pt x="418" y="16"/>
                  <a:pt x="416" y="18"/>
                  <a:pt x="416" y="16"/>
                </a:cubicBezTo>
                <a:cubicBezTo>
                  <a:pt x="418" y="16"/>
                  <a:pt x="417" y="16"/>
                  <a:pt x="419" y="16"/>
                </a:cubicBezTo>
                <a:cubicBezTo>
                  <a:pt x="419" y="17"/>
                  <a:pt x="419" y="17"/>
                  <a:pt x="418" y="18"/>
                </a:cubicBezTo>
                <a:cubicBezTo>
                  <a:pt x="420" y="18"/>
                  <a:pt x="419" y="17"/>
                  <a:pt x="419" y="16"/>
                </a:cubicBezTo>
                <a:cubicBezTo>
                  <a:pt x="421" y="18"/>
                  <a:pt x="424" y="19"/>
                  <a:pt x="428" y="19"/>
                </a:cubicBezTo>
                <a:cubicBezTo>
                  <a:pt x="427" y="18"/>
                  <a:pt x="427" y="18"/>
                  <a:pt x="429" y="18"/>
                </a:cubicBezTo>
                <a:cubicBezTo>
                  <a:pt x="428" y="20"/>
                  <a:pt x="429" y="20"/>
                  <a:pt x="430" y="20"/>
                </a:cubicBezTo>
                <a:cubicBezTo>
                  <a:pt x="431" y="20"/>
                  <a:pt x="429" y="18"/>
                  <a:pt x="431" y="18"/>
                </a:cubicBezTo>
                <a:cubicBezTo>
                  <a:pt x="432" y="21"/>
                  <a:pt x="434" y="20"/>
                  <a:pt x="437" y="21"/>
                </a:cubicBezTo>
                <a:cubicBezTo>
                  <a:pt x="438" y="25"/>
                  <a:pt x="441" y="26"/>
                  <a:pt x="444" y="29"/>
                </a:cubicBezTo>
                <a:cubicBezTo>
                  <a:pt x="443" y="34"/>
                  <a:pt x="444" y="34"/>
                  <a:pt x="446" y="37"/>
                </a:cubicBezTo>
                <a:cubicBezTo>
                  <a:pt x="447" y="38"/>
                  <a:pt x="445" y="38"/>
                  <a:pt x="445" y="39"/>
                </a:cubicBezTo>
                <a:cubicBezTo>
                  <a:pt x="446" y="38"/>
                  <a:pt x="444" y="37"/>
                  <a:pt x="445" y="36"/>
                </a:cubicBezTo>
                <a:cubicBezTo>
                  <a:pt x="442" y="35"/>
                  <a:pt x="445" y="39"/>
                  <a:pt x="443" y="39"/>
                </a:cubicBezTo>
                <a:cubicBezTo>
                  <a:pt x="443" y="40"/>
                  <a:pt x="445" y="41"/>
                  <a:pt x="443" y="42"/>
                </a:cubicBezTo>
                <a:cubicBezTo>
                  <a:pt x="444" y="43"/>
                  <a:pt x="445" y="43"/>
                  <a:pt x="445" y="44"/>
                </a:cubicBezTo>
                <a:cubicBezTo>
                  <a:pt x="446" y="46"/>
                  <a:pt x="445" y="47"/>
                  <a:pt x="444" y="48"/>
                </a:cubicBezTo>
                <a:cubicBezTo>
                  <a:pt x="447" y="52"/>
                  <a:pt x="445" y="54"/>
                  <a:pt x="446" y="59"/>
                </a:cubicBezTo>
                <a:cubicBezTo>
                  <a:pt x="444" y="59"/>
                  <a:pt x="445" y="60"/>
                  <a:pt x="444" y="59"/>
                </a:cubicBezTo>
                <a:cubicBezTo>
                  <a:pt x="444" y="60"/>
                  <a:pt x="445" y="60"/>
                  <a:pt x="446" y="60"/>
                </a:cubicBezTo>
                <a:cubicBezTo>
                  <a:pt x="445" y="61"/>
                  <a:pt x="445" y="61"/>
                  <a:pt x="444" y="61"/>
                </a:cubicBezTo>
                <a:cubicBezTo>
                  <a:pt x="444" y="63"/>
                  <a:pt x="446" y="62"/>
                  <a:pt x="446" y="64"/>
                </a:cubicBezTo>
                <a:cubicBezTo>
                  <a:pt x="443" y="62"/>
                  <a:pt x="445" y="70"/>
                  <a:pt x="443" y="72"/>
                </a:cubicBezTo>
                <a:cubicBezTo>
                  <a:pt x="443" y="73"/>
                  <a:pt x="446" y="72"/>
                  <a:pt x="445" y="74"/>
                </a:cubicBezTo>
                <a:cubicBezTo>
                  <a:pt x="445" y="73"/>
                  <a:pt x="444" y="73"/>
                  <a:pt x="443" y="73"/>
                </a:cubicBezTo>
                <a:cubicBezTo>
                  <a:pt x="444" y="73"/>
                  <a:pt x="445" y="75"/>
                  <a:pt x="443" y="75"/>
                </a:cubicBezTo>
                <a:cubicBezTo>
                  <a:pt x="443" y="76"/>
                  <a:pt x="443" y="77"/>
                  <a:pt x="443" y="78"/>
                </a:cubicBezTo>
                <a:cubicBezTo>
                  <a:pt x="444" y="78"/>
                  <a:pt x="445" y="78"/>
                  <a:pt x="446" y="78"/>
                </a:cubicBezTo>
                <a:cubicBezTo>
                  <a:pt x="445" y="75"/>
                  <a:pt x="446" y="76"/>
                  <a:pt x="445" y="74"/>
                </a:cubicBezTo>
                <a:cubicBezTo>
                  <a:pt x="448" y="74"/>
                  <a:pt x="445" y="77"/>
                  <a:pt x="447" y="77"/>
                </a:cubicBezTo>
                <a:cubicBezTo>
                  <a:pt x="447" y="79"/>
                  <a:pt x="447" y="80"/>
                  <a:pt x="446" y="83"/>
                </a:cubicBezTo>
                <a:cubicBezTo>
                  <a:pt x="445" y="83"/>
                  <a:pt x="445" y="82"/>
                  <a:pt x="445" y="81"/>
                </a:cubicBezTo>
                <a:cubicBezTo>
                  <a:pt x="447" y="82"/>
                  <a:pt x="445" y="79"/>
                  <a:pt x="446" y="78"/>
                </a:cubicBezTo>
                <a:cubicBezTo>
                  <a:pt x="445" y="78"/>
                  <a:pt x="444" y="78"/>
                  <a:pt x="443" y="78"/>
                </a:cubicBezTo>
                <a:cubicBezTo>
                  <a:pt x="442" y="78"/>
                  <a:pt x="443" y="80"/>
                  <a:pt x="442" y="81"/>
                </a:cubicBezTo>
                <a:cubicBezTo>
                  <a:pt x="443" y="82"/>
                  <a:pt x="444" y="83"/>
                  <a:pt x="445" y="84"/>
                </a:cubicBezTo>
                <a:cubicBezTo>
                  <a:pt x="444" y="85"/>
                  <a:pt x="442" y="84"/>
                  <a:pt x="443" y="82"/>
                </a:cubicBezTo>
                <a:cubicBezTo>
                  <a:pt x="441" y="84"/>
                  <a:pt x="442" y="87"/>
                  <a:pt x="443" y="90"/>
                </a:cubicBezTo>
                <a:cubicBezTo>
                  <a:pt x="442" y="88"/>
                  <a:pt x="441" y="94"/>
                  <a:pt x="442" y="93"/>
                </a:cubicBezTo>
                <a:cubicBezTo>
                  <a:pt x="442" y="94"/>
                  <a:pt x="441" y="94"/>
                  <a:pt x="440" y="95"/>
                </a:cubicBezTo>
                <a:cubicBezTo>
                  <a:pt x="443" y="97"/>
                  <a:pt x="439" y="99"/>
                  <a:pt x="441" y="101"/>
                </a:cubicBezTo>
                <a:cubicBezTo>
                  <a:pt x="441" y="102"/>
                  <a:pt x="440" y="100"/>
                  <a:pt x="440" y="102"/>
                </a:cubicBezTo>
                <a:cubicBezTo>
                  <a:pt x="440" y="103"/>
                  <a:pt x="440" y="102"/>
                  <a:pt x="441" y="102"/>
                </a:cubicBezTo>
                <a:cubicBezTo>
                  <a:pt x="440" y="102"/>
                  <a:pt x="440" y="103"/>
                  <a:pt x="439" y="103"/>
                </a:cubicBezTo>
                <a:cubicBezTo>
                  <a:pt x="439" y="104"/>
                  <a:pt x="441" y="105"/>
                  <a:pt x="439" y="105"/>
                </a:cubicBezTo>
                <a:cubicBezTo>
                  <a:pt x="439" y="106"/>
                  <a:pt x="439" y="106"/>
                  <a:pt x="439" y="107"/>
                </a:cubicBezTo>
                <a:cubicBezTo>
                  <a:pt x="440" y="107"/>
                  <a:pt x="440" y="106"/>
                  <a:pt x="439" y="106"/>
                </a:cubicBezTo>
                <a:cubicBezTo>
                  <a:pt x="440" y="105"/>
                  <a:pt x="441" y="107"/>
                  <a:pt x="440" y="108"/>
                </a:cubicBezTo>
                <a:cubicBezTo>
                  <a:pt x="440" y="108"/>
                  <a:pt x="439" y="108"/>
                  <a:pt x="440" y="108"/>
                </a:cubicBezTo>
                <a:cubicBezTo>
                  <a:pt x="440" y="109"/>
                  <a:pt x="439" y="107"/>
                  <a:pt x="438" y="107"/>
                </a:cubicBezTo>
                <a:cubicBezTo>
                  <a:pt x="437" y="108"/>
                  <a:pt x="435" y="112"/>
                  <a:pt x="437" y="113"/>
                </a:cubicBezTo>
                <a:cubicBezTo>
                  <a:pt x="434" y="112"/>
                  <a:pt x="435" y="116"/>
                  <a:pt x="435" y="117"/>
                </a:cubicBezTo>
                <a:cubicBezTo>
                  <a:pt x="434" y="117"/>
                  <a:pt x="434" y="117"/>
                  <a:pt x="435" y="117"/>
                </a:cubicBezTo>
                <a:cubicBezTo>
                  <a:pt x="433" y="116"/>
                  <a:pt x="431" y="119"/>
                  <a:pt x="430" y="121"/>
                </a:cubicBezTo>
                <a:cubicBezTo>
                  <a:pt x="425" y="122"/>
                  <a:pt x="421" y="118"/>
                  <a:pt x="416" y="116"/>
                </a:cubicBezTo>
                <a:cubicBezTo>
                  <a:pt x="416" y="116"/>
                  <a:pt x="416" y="115"/>
                  <a:pt x="416" y="115"/>
                </a:cubicBezTo>
                <a:cubicBezTo>
                  <a:pt x="415" y="115"/>
                  <a:pt x="415" y="115"/>
                  <a:pt x="414" y="115"/>
                </a:cubicBezTo>
                <a:cubicBezTo>
                  <a:pt x="414" y="115"/>
                  <a:pt x="413" y="116"/>
                  <a:pt x="413" y="116"/>
                </a:cubicBezTo>
                <a:cubicBezTo>
                  <a:pt x="410" y="115"/>
                  <a:pt x="407" y="115"/>
                  <a:pt x="405" y="113"/>
                </a:cubicBezTo>
                <a:cubicBezTo>
                  <a:pt x="404" y="114"/>
                  <a:pt x="400" y="113"/>
                  <a:pt x="401" y="112"/>
                </a:cubicBezTo>
                <a:cubicBezTo>
                  <a:pt x="398" y="113"/>
                  <a:pt x="396" y="109"/>
                  <a:pt x="392" y="110"/>
                </a:cubicBezTo>
                <a:cubicBezTo>
                  <a:pt x="391" y="111"/>
                  <a:pt x="393" y="111"/>
                  <a:pt x="392" y="112"/>
                </a:cubicBezTo>
                <a:cubicBezTo>
                  <a:pt x="391" y="112"/>
                  <a:pt x="391" y="112"/>
                  <a:pt x="390" y="112"/>
                </a:cubicBezTo>
                <a:cubicBezTo>
                  <a:pt x="390" y="112"/>
                  <a:pt x="390" y="111"/>
                  <a:pt x="390" y="110"/>
                </a:cubicBezTo>
                <a:cubicBezTo>
                  <a:pt x="391" y="111"/>
                  <a:pt x="391" y="110"/>
                  <a:pt x="392" y="110"/>
                </a:cubicBezTo>
                <a:cubicBezTo>
                  <a:pt x="380" y="105"/>
                  <a:pt x="367" y="97"/>
                  <a:pt x="356" y="91"/>
                </a:cubicBezTo>
                <a:cubicBezTo>
                  <a:pt x="350" y="88"/>
                  <a:pt x="345" y="85"/>
                  <a:pt x="340" y="84"/>
                </a:cubicBezTo>
                <a:cubicBezTo>
                  <a:pt x="342" y="82"/>
                  <a:pt x="342" y="78"/>
                  <a:pt x="342" y="75"/>
                </a:cubicBezTo>
                <a:cubicBezTo>
                  <a:pt x="342" y="76"/>
                  <a:pt x="342" y="76"/>
                  <a:pt x="342" y="76"/>
                </a:cubicBezTo>
                <a:cubicBezTo>
                  <a:pt x="350" y="77"/>
                  <a:pt x="359" y="82"/>
                  <a:pt x="364" y="80"/>
                </a:cubicBezTo>
                <a:cubicBezTo>
                  <a:pt x="363" y="82"/>
                  <a:pt x="369" y="83"/>
                  <a:pt x="372" y="82"/>
                </a:cubicBezTo>
                <a:cubicBezTo>
                  <a:pt x="372" y="84"/>
                  <a:pt x="382" y="88"/>
                  <a:pt x="386" y="87"/>
                </a:cubicBezTo>
                <a:cubicBezTo>
                  <a:pt x="384" y="88"/>
                  <a:pt x="391" y="90"/>
                  <a:pt x="392" y="88"/>
                </a:cubicBezTo>
                <a:cubicBezTo>
                  <a:pt x="393" y="91"/>
                  <a:pt x="400" y="93"/>
                  <a:pt x="403" y="93"/>
                </a:cubicBezTo>
                <a:cubicBezTo>
                  <a:pt x="404" y="95"/>
                  <a:pt x="406" y="94"/>
                  <a:pt x="407" y="96"/>
                </a:cubicBezTo>
                <a:cubicBezTo>
                  <a:pt x="408" y="96"/>
                  <a:pt x="408" y="94"/>
                  <a:pt x="408" y="94"/>
                </a:cubicBezTo>
                <a:cubicBezTo>
                  <a:pt x="408" y="93"/>
                  <a:pt x="407" y="93"/>
                  <a:pt x="406" y="93"/>
                </a:cubicBezTo>
                <a:cubicBezTo>
                  <a:pt x="406" y="94"/>
                  <a:pt x="408" y="93"/>
                  <a:pt x="407" y="95"/>
                </a:cubicBezTo>
                <a:cubicBezTo>
                  <a:pt x="406" y="94"/>
                  <a:pt x="405" y="93"/>
                  <a:pt x="404" y="93"/>
                </a:cubicBezTo>
                <a:cubicBezTo>
                  <a:pt x="404" y="92"/>
                  <a:pt x="406" y="93"/>
                  <a:pt x="406" y="93"/>
                </a:cubicBezTo>
                <a:cubicBezTo>
                  <a:pt x="403" y="90"/>
                  <a:pt x="397" y="90"/>
                  <a:pt x="393" y="88"/>
                </a:cubicBezTo>
                <a:cubicBezTo>
                  <a:pt x="393" y="88"/>
                  <a:pt x="394" y="87"/>
                  <a:pt x="393" y="87"/>
                </a:cubicBezTo>
                <a:cubicBezTo>
                  <a:pt x="391" y="86"/>
                  <a:pt x="391" y="89"/>
                  <a:pt x="390" y="88"/>
                </a:cubicBezTo>
                <a:cubicBezTo>
                  <a:pt x="390" y="87"/>
                  <a:pt x="391" y="88"/>
                  <a:pt x="391" y="87"/>
                </a:cubicBezTo>
                <a:cubicBezTo>
                  <a:pt x="390" y="87"/>
                  <a:pt x="386" y="86"/>
                  <a:pt x="387" y="85"/>
                </a:cubicBezTo>
                <a:cubicBezTo>
                  <a:pt x="386" y="85"/>
                  <a:pt x="383" y="84"/>
                  <a:pt x="383" y="85"/>
                </a:cubicBezTo>
                <a:cubicBezTo>
                  <a:pt x="383" y="83"/>
                  <a:pt x="381" y="84"/>
                  <a:pt x="380" y="82"/>
                </a:cubicBezTo>
                <a:cubicBezTo>
                  <a:pt x="379" y="82"/>
                  <a:pt x="380" y="84"/>
                  <a:pt x="379" y="83"/>
                </a:cubicBezTo>
                <a:cubicBezTo>
                  <a:pt x="379" y="82"/>
                  <a:pt x="375" y="81"/>
                  <a:pt x="375" y="82"/>
                </a:cubicBezTo>
                <a:cubicBezTo>
                  <a:pt x="372" y="80"/>
                  <a:pt x="367" y="79"/>
                  <a:pt x="363" y="79"/>
                </a:cubicBezTo>
                <a:cubicBezTo>
                  <a:pt x="360" y="76"/>
                  <a:pt x="351" y="75"/>
                  <a:pt x="344" y="74"/>
                </a:cubicBezTo>
                <a:cubicBezTo>
                  <a:pt x="344" y="73"/>
                  <a:pt x="344" y="72"/>
                  <a:pt x="343" y="72"/>
                </a:cubicBezTo>
                <a:cubicBezTo>
                  <a:pt x="346" y="70"/>
                  <a:pt x="349" y="72"/>
                  <a:pt x="350" y="70"/>
                </a:cubicBezTo>
                <a:cubicBezTo>
                  <a:pt x="351" y="70"/>
                  <a:pt x="351" y="70"/>
                  <a:pt x="350" y="70"/>
                </a:cubicBezTo>
                <a:cubicBezTo>
                  <a:pt x="356" y="71"/>
                  <a:pt x="358" y="71"/>
                  <a:pt x="365" y="71"/>
                </a:cubicBezTo>
                <a:cubicBezTo>
                  <a:pt x="365" y="72"/>
                  <a:pt x="366" y="72"/>
                  <a:pt x="366" y="73"/>
                </a:cubicBezTo>
                <a:cubicBezTo>
                  <a:pt x="367" y="71"/>
                  <a:pt x="372" y="72"/>
                  <a:pt x="373" y="73"/>
                </a:cubicBezTo>
                <a:cubicBezTo>
                  <a:pt x="376" y="71"/>
                  <a:pt x="380" y="74"/>
                  <a:pt x="383" y="73"/>
                </a:cubicBezTo>
                <a:cubicBezTo>
                  <a:pt x="384" y="73"/>
                  <a:pt x="383" y="74"/>
                  <a:pt x="382" y="74"/>
                </a:cubicBezTo>
                <a:cubicBezTo>
                  <a:pt x="385" y="74"/>
                  <a:pt x="386" y="73"/>
                  <a:pt x="391" y="74"/>
                </a:cubicBezTo>
                <a:cubicBezTo>
                  <a:pt x="392" y="73"/>
                  <a:pt x="390" y="72"/>
                  <a:pt x="392" y="72"/>
                </a:cubicBezTo>
                <a:cubicBezTo>
                  <a:pt x="392" y="72"/>
                  <a:pt x="392" y="73"/>
                  <a:pt x="392" y="73"/>
                </a:cubicBezTo>
                <a:cubicBezTo>
                  <a:pt x="399" y="75"/>
                  <a:pt x="410" y="74"/>
                  <a:pt x="417" y="75"/>
                </a:cubicBezTo>
                <a:cubicBezTo>
                  <a:pt x="417" y="75"/>
                  <a:pt x="417" y="75"/>
                  <a:pt x="416" y="75"/>
                </a:cubicBezTo>
                <a:cubicBezTo>
                  <a:pt x="417" y="74"/>
                  <a:pt x="417" y="74"/>
                  <a:pt x="418" y="74"/>
                </a:cubicBezTo>
                <a:cubicBezTo>
                  <a:pt x="415" y="74"/>
                  <a:pt x="414" y="73"/>
                  <a:pt x="411" y="74"/>
                </a:cubicBezTo>
                <a:cubicBezTo>
                  <a:pt x="411" y="71"/>
                  <a:pt x="407" y="73"/>
                  <a:pt x="404" y="73"/>
                </a:cubicBezTo>
                <a:cubicBezTo>
                  <a:pt x="403" y="73"/>
                  <a:pt x="404" y="72"/>
                  <a:pt x="403" y="71"/>
                </a:cubicBezTo>
                <a:cubicBezTo>
                  <a:pt x="401" y="70"/>
                  <a:pt x="396" y="70"/>
                  <a:pt x="394" y="71"/>
                </a:cubicBezTo>
                <a:cubicBezTo>
                  <a:pt x="394" y="70"/>
                  <a:pt x="390" y="70"/>
                  <a:pt x="387" y="69"/>
                </a:cubicBezTo>
                <a:cubicBezTo>
                  <a:pt x="387" y="70"/>
                  <a:pt x="388" y="70"/>
                  <a:pt x="389" y="70"/>
                </a:cubicBezTo>
                <a:cubicBezTo>
                  <a:pt x="389" y="71"/>
                  <a:pt x="387" y="70"/>
                  <a:pt x="387" y="71"/>
                </a:cubicBezTo>
                <a:cubicBezTo>
                  <a:pt x="387" y="70"/>
                  <a:pt x="386" y="70"/>
                  <a:pt x="385" y="69"/>
                </a:cubicBezTo>
                <a:cubicBezTo>
                  <a:pt x="384" y="69"/>
                  <a:pt x="384" y="71"/>
                  <a:pt x="382" y="71"/>
                </a:cubicBezTo>
                <a:cubicBezTo>
                  <a:pt x="384" y="69"/>
                  <a:pt x="378" y="68"/>
                  <a:pt x="378" y="70"/>
                </a:cubicBezTo>
                <a:cubicBezTo>
                  <a:pt x="378" y="68"/>
                  <a:pt x="376" y="69"/>
                  <a:pt x="374" y="69"/>
                </a:cubicBezTo>
                <a:cubicBezTo>
                  <a:pt x="366" y="69"/>
                  <a:pt x="355" y="68"/>
                  <a:pt x="345" y="68"/>
                </a:cubicBezTo>
                <a:cubicBezTo>
                  <a:pt x="346" y="68"/>
                  <a:pt x="345" y="67"/>
                  <a:pt x="345" y="67"/>
                </a:cubicBezTo>
                <a:cubicBezTo>
                  <a:pt x="346" y="65"/>
                  <a:pt x="346" y="65"/>
                  <a:pt x="346" y="63"/>
                </a:cubicBezTo>
                <a:cubicBezTo>
                  <a:pt x="344" y="64"/>
                  <a:pt x="346" y="61"/>
                  <a:pt x="345" y="59"/>
                </a:cubicBezTo>
                <a:cubicBezTo>
                  <a:pt x="346" y="59"/>
                  <a:pt x="348" y="59"/>
                  <a:pt x="348" y="58"/>
                </a:cubicBezTo>
                <a:cubicBezTo>
                  <a:pt x="350" y="58"/>
                  <a:pt x="349" y="60"/>
                  <a:pt x="350" y="60"/>
                </a:cubicBezTo>
                <a:cubicBezTo>
                  <a:pt x="351" y="60"/>
                  <a:pt x="350" y="59"/>
                  <a:pt x="349" y="59"/>
                </a:cubicBezTo>
                <a:cubicBezTo>
                  <a:pt x="351" y="57"/>
                  <a:pt x="358" y="58"/>
                  <a:pt x="359" y="56"/>
                </a:cubicBezTo>
                <a:cubicBezTo>
                  <a:pt x="359" y="55"/>
                  <a:pt x="361" y="56"/>
                  <a:pt x="360" y="57"/>
                </a:cubicBezTo>
                <a:cubicBezTo>
                  <a:pt x="363" y="57"/>
                  <a:pt x="364" y="57"/>
                  <a:pt x="368" y="56"/>
                </a:cubicBezTo>
                <a:cubicBezTo>
                  <a:pt x="368" y="57"/>
                  <a:pt x="367" y="57"/>
                  <a:pt x="367" y="57"/>
                </a:cubicBezTo>
                <a:cubicBezTo>
                  <a:pt x="367" y="59"/>
                  <a:pt x="368" y="57"/>
                  <a:pt x="369" y="57"/>
                </a:cubicBezTo>
                <a:cubicBezTo>
                  <a:pt x="369" y="56"/>
                  <a:pt x="368" y="56"/>
                  <a:pt x="368" y="55"/>
                </a:cubicBezTo>
                <a:cubicBezTo>
                  <a:pt x="369" y="55"/>
                  <a:pt x="369" y="56"/>
                  <a:pt x="369" y="56"/>
                </a:cubicBezTo>
                <a:cubicBezTo>
                  <a:pt x="370" y="56"/>
                  <a:pt x="371" y="56"/>
                  <a:pt x="371" y="55"/>
                </a:cubicBezTo>
                <a:cubicBezTo>
                  <a:pt x="372" y="55"/>
                  <a:pt x="372" y="56"/>
                  <a:pt x="372" y="56"/>
                </a:cubicBezTo>
                <a:cubicBezTo>
                  <a:pt x="372" y="55"/>
                  <a:pt x="374" y="57"/>
                  <a:pt x="374" y="55"/>
                </a:cubicBezTo>
                <a:cubicBezTo>
                  <a:pt x="374" y="55"/>
                  <a:pt x="375" y="56"/>
                  <a:pt x="376" y="56"/>
                </a:cubicBezTo>
                <a:cubicBezTo>
                  <a:pt x="376" y="55"/>
                  <a:pt x="375" y="55"/>
                  <a:pt x="375" y="55"/>
                </a:cubicBezTo>
                <a:cubicBezTo>
                  <a:pt x="375" y="55"/>
                  <a:pt x="378" y="55"/>
                  <a:pt x="378" y="56"/>
                </a:cubicBezTo>
                <a:cubicBezTo>
                  <a:pt x="379" y="55"/>
                  <a:pt x="378" y="54"/>
                  <a:pt x="379" y="53"/>
                </a:cubicBezTo>
                <a:cubicBezTo>
                  <a:pt x="380" y="53"/>
                  <a:pt x="380" y="55"/>
                  <a:pt x="381" y="55"/>
                </a:cubicBezTo>
                <a:cubicBezTo>
                  <a:pt x="381" y="53"/>
                  <a:pt x="384" y="53"/>
                  <a:pt x="385" y="51"/>
                </a:cubicBezTo>
                <a:cubicBezTo>
                  <a:pt x="381" y="50"/>
                  <a:pt x="379" y="52"/>
                  <a:pt x="378" y="51"/>
                </a:cubicBezTo>
                <a:cubicBezTo>
                  <a:pt x="379" y="53"/>
                  <a:pt x="377" y="54"/>
                  <a:pt x="378" y="53"/>
                </a:cubicBezTo>
                <a:cubicBezTo>
                  <a:pt x="374" y="52"/>
                  <a:pt x="365" y="53"/>
                  <a:pt x="361" y="55"/>
                </a:cubicBezTo>
                <a:cubicBezTo>
                  <a:pt x="361" y="54"/>
                  <a:pt x="361" y="54"/>
                  <a:pt x="359" y="55"/>
                </a:cubicBezTo>
                <a:cubicBezTo>
                  <a:pt x="359" y="54"/>
                  <a:pt x="360" y="54"/>
                  <a:pt x="360" y="54"/>
                </a:cubicBezTo>
                <a:cubicBezTo>
                  <a:pt x="360" y="54"/>
                  <a:pt x="359" y="54"/>
                  <a:pt x="359" y="54"/>
                </a:cubicBezTo>
                <a:cubicBezTo>
                  <a:pt x="360" y="56"/>
                  <a:pt x="351" y="52"/>
                  <a:pt x="352" y="56"/>
                </a:cubicBezTo>
                <a:cubicBezTo>
                  <a:pt x="350" y="55"/>
                  <a:pt x="349" y="56"/>
                  <a:pt x="347" y="56"/>
                </a:cubicBezTo>
                <a:cubicBezTo>
                  <a:pt x="345" y="60"/>
                  <a:pt x="337" y="50"/>
                  <a:pt x="340" y="47"/>
                </a:cubicBezTo>
                <a:cubicBezTo>
                  <a:pt x="340" y="46"/>
                  <a:pt x="341" y="48"/>
                  <a:pt x="343" y="47"/>
                </a:cubicBezTo>
                <a:cubicBezTo>
                  <a:pt x="342" y="47"/>
                  <a:pt x="341" y="47"/>
                  <a:pt x="342" y="46"/>
                </a:cubicBezTo>
                <a:cubicBezTo>
                  <a:pt x="344" y="44"/>
                  <a:pt x="344" y="44"/>
                  <a:pt x="347" y="43"/>
                </a:cubicBezTo>
                <a:cubicBezTo>
                  <a:pt x="346" y="45"/>
                  <a:pt x="345" y="46"/>
                  <a:pt x="344" y="47"/>
                </a:cubicBezTo>
                <a:cubicBezTo>
                  <a:pt x="345" y="47"/>
                  <a:pt x="350" y="44"/>
                  <a:pt x="347" y="43"/>
                </a:cubicBezTo>
                <a:cubicBezTo>
                  <a:pt x="347" y="41"/>
                  <a:pt x="349" y="43"/>
                  <a:pt x="349" y="44"/>
                </a:cubicBezTo>
                <a:cubicBezTo>
                  <a:pt x="349" y="43"/>
                  <a:pt x="350" y="42"/>
                  <a:pt x="351" y="41"/>
                </a:cubicBezTo>
                <a:cubicBezTo>
                  <a:pt x="352" y="39"/>
                  <a:pt x="350" y="42"/>
                  <a:pt x="350" y="40"/>
                </a:cubicBezTo>
                <a:cubicBezTo>
                  <a:pt x="350" y="39"/>
                  <a:pt x="352" y="40"/>
                  <a:pt x="352" y="41"/>
                </a:cubicBezTo>
                <a:cubicBezTo>
                  <a:pt x="352" y="40"/>
                  <a:pt x="355" y="38"/>
                  <a:pt x="354" y="38"/>
                </a:cubicBezTo>
                <a:close/>
                <a:moveTo>
                  <a:pt x="344" y="64"/>
                </a:moveTo>
                <a:cubicBezTo>
                  <a:pt x="343" y="65"/>
                  <a:pt x="342" y="64"/>
                  <a:pt x="342" y="63"/>
                </a:cubicBezTo>
                <a:cubicBezTo>
                  <a:pt x="342" y="63"/>
                  <a:pt x="343" y="62"/>
                  <a:pt x="343" y="62"/>
                </a:cubicBezTo>
                <a:cubicBezTo>
                  <a:pt x="345" y="62"/>
                  <a:pt x="344" y="65"/>
                  <a:pt x="345" y="65"/>
                </a:cubicBezTo>
                <a:cubicBezTo>
                  <a:pt x="345" y="67"/>
                  <a:pt x="343" y="65"/>
                  <a:pt x="344" y="64"/>
                </a:cubicBezTo>
                <a:close/>
                <a:moveTo>
                  <a:pt x="395" y="90"/>
                </a:moveTo>
                <a:cubicBezTo>
                  <a:pt x="396" y="88"/>
                  <a:pt x="398" y="90"/>
                  <a:pt x="399" y="91"/>
                </a:cubicBezTo>
                <a:cubicBezTo>
                  <a:pt x="398" y="92"/>
                  <a:pt x="397" y="90"/>
                  <a:pt x="395" y="90"/>
                </a:cubicBezTo>
                <a:close/>
                <a:moveTo>
                  <a:pt x="382" y="110"/>
                </a:moveTo>
                <a:cubicBezTo>
                  <a:pt x="382" y="108"/>
                  <a:pt x="384" y="110"/>
                  <a:pt x="385" y="109"/>
                </a:cubicBezTo>
                <a:cubicBezTo>
                  <a:pt x="387" y="113"/>
                  <a:pt x="392" y="113"/>
                  <a:pt x="396" y="116"/>
                </a:cubicBezTo>
                <a:cubicBezTo>
                  <a:pt x="396" y="114"/>
                  <a:pt x="395" y="114"/>
                  <a:pt x="395" y="112"/>
                </a:cubicBezTo>
                <a:cubicBezTo>
                  <a:pt x="394" y="112"/>
                  <a:pt x="395" y="113"/>
                  <a:pt x="394" y="113"/>
                </a:cubicBezTo>
                <a:cubicBezTo>
                  <a:pt x="394" y="113"/>
                  <a:pt x="393" y="113"/>
                  <a:pt x="393" y="111"/>
                </a:cubicBezTo>
                <a:cubicBezTo>
                  <a:pt x="397" y="111"/>
                  <a:pt x="397" y="115"/>
                  <a:pt x="399" y="113"/>
                </a:cubicBezTo>
                <a:cubicBezTo>
                  <a:pt x="400" y="113"/>
                  <a:pt x="400" y="114"/>
                  <a:pt x="400" y="114"/>
                </a:cubicBezTo>
                <a:cubicBezTo>
                  <a:pt x="404" y="114"/>
                  <a:pt x="409" y="118"/>
                  <a:pt x="414" y="117"/>
                </a:cubicBezTo>
                <a:cubicBezTo>
                  <a:pt x="414" y="119"/>
                  <a:pt x="415" y="119"/>
                  <a:pt x="416" y="120"/>
                </a:cubicBezTo>
                <a:cubicBezTo>
                  <a:pt x="414" y="122"/>
                  <a:pt x="411" y="118"/>
                  <a:pt x="408" y="121"/>
                </a:cubicBezTo>
                <a:cubicBezTo>
                  <a:pt x="407" y="118"/>
                  <a:pt x="403" y="118"/>
                  <a:pt x="401" y="116"/>
                </a:cubicBezTo>
                <a:cubicBezTo>
                  <a:pt x="401" y="117"/>
                  <a:pt x="401" y="117"/>
                  <a:pt x="399" y="116"/>
                </a:cubicBezTo>
                <a:cubicBezTo>
                  <a:pt x="402" y="117"/>
                  <a:pt x="397" y="113"/>
                  <a:pt x="396" y="116"/>
                </a:cubicBezTo>
                <a:cubicBezTo>
                  <a:pt x="398" y="116"/>
                  <a:pt x="398" y="116"/>
                  <a:pt x="398" y="117"/>
                </a:cubicBezTo>
                <a:cubicBezTo>
                  <a:pt x="394" y="117"/>
                  <a:pt x="387" y="112"/>
                  <a:pt x="382" y="110"/>
                </a:cubicBezTo>
                <a:close/>
                <a:moveTo>
                  <a:pt x="423" y="17"/>
                </a:moveTo>
                <a:cubicBezTo>
                  <a:pt x="424" y="16"/>
                  <a:pt x="426" y="17"/>
                  <a:pt x="426" y="18"/>
                </a:cubicBezTo>
                <a:cubicBezTo>
                  <a:pt x="426" y="18"/>
                  <a:pt x="427" y="18"/>
                  <a:pt x="427" y="17"/>
                </a:cubicBezTo>
                <a:cubicBezTo>
                  <a:pt x="428" y="18"/>
                  <a:pt x="426" y="19"/>
                  <a:pt x="425" y="18"/>
                </a:cubicBezTo>
                <a:cubicBezTo>
                  <a:pt x="424" y="18"/>
                  <a:pt x="424" y="17"/>
                  <a:pt x="423" y="17"/>
                </a:cubicBezTo>
                <a:close/>
                <a:moveTo>
                  <a:pt x="440" y="21"/>
                </a:moveTo>
                <a:cubicBezTo>
                  <a:pt x="441" y="20"/>
                  <a:pt x="442" y="23"/>
                  <a:pt x="444" y="24"/>
                </a:cubicBezTo>
                <a:cubicBezTo>
                  <a:pt x="442" y="25"/>
                  <a:pt x="445" y="26"/>
                  <a:pt x="444" y="27"/>
                </a:cubicBezTo>
                <a:cubicBezTo>
                  <a:pt x="442" y="24"/>
                  <a:pt x="441" y="23"/>
                  <a:pt x="440" y="21"/>
                </a:cubicBezTo>
                <a:close/>
                <a:moveTo>
                  <a:pt x="212" y="26"/>
                </a:moveTo>
                <a:cubicBezTo>
                  <a:pt x="213" y="26"/>
                  <a:pt x="212" y="27"/>
                  <a:pt x="212" y="27"/>
                </a:cubicBezTo>
                <a:cubicBezTo>
                  <a:pt x="214" y="26"/>
                  <a:pt x="216" y="28"/>
                  <a:pt x="216" y="26"/>
                </a:cubicBezTo>
                <a:cubicBezTo>
                  <a:pt x="217" y="27"/>
                  <a:pt x="217" y="27"/>
                  <a:pt x="219" y="27"/>
                </a:cubicBezTo>
                <a:cubicBezTo>
                  <a:pt x="216" y="29"/>
                  <a:pt x="211" y="27"/>
                  <a:pt x="208" y="29"/>
                </a:cubicBezTo>
                <a:cubicBezTo>
                  <a:pt x="208" y="28"/>
                  <a:pt x="207" y="28"/>
                  <a:pt x="206" y="28"/>
                </a:cubicBezTo>
                <a:cubicBezTo>
                  <a:pt x="207" y="26"/>
                  <a:pt x="211" y="29"/>
                  <a:pt x="212" y="26"/>
                </a:cubicBezTo>
                <a:close/>
                <a:moveTo>
                  <a:pt x="258" y="32"/>
                </a:moveTo>
                <a:cubicBezTo>
                  <a:pt x="260" y="32"/>
                  <a:pt x="260" y="32"/>
                  <a:pt x="261" y="34"/>
                </a:cubicBezTo>
                <a:cubicBezTo>
                  <a:pt x="259" y="33"/>
                  <a:pt x="256" y="33"/>
                  <a:pt x="255" y="31"/>
                </a:cubicBezTo>
                <a:cubicBezTo>
                  <a:pt x="255" y="31"/>
                  <a:pt x="259" y="31"/>
                  <a:pt x="258" y="32"/>
                </a:cubicBezTo>
                <a:close/>
                <a:moveTo>
                  <a:pt x="221" y="36"/>
                </a:moveTo>
                <a:cubicBezTo>
                  <a:pt x="222" y="35"/>
                  <a:pt x="221" y="34"/>
                  <a:pt x="222" y="32"/>
                </a:cubicBezTo>
                <a:cubicBezTo>
                  <a:pt x="224" y="32"/>
                  <a:pt x="225" y="34"/>
                  <a:pt x="226" y="32"/>
                </a:cubicBezTo>
                <a:cubicBezTo>
                  <a:pt x="229" y="34"/>
                  <a:pt x="231" y="33"/>
                  <a:pt x="234" y="33"/>
                </a:cubicBezTo>
                <a:cubicBezTo>
                  <a:pt x="234" y="33"/>
                  <a:pt x="234" y="34"/>
                  <a:pt x="234" y="34"/>
                </a:cubicBezTo>
                <a:cubicBezTo>
                  <a:pt x="238" y="35"/>
                  <a:pt x="244" y="35"/>
                  <a:pt x="246" y="38"/>
                </a:cubicBezTo>
                <a:cubicBezTo>
                  <a:pt x="246" y="37"/>
                  <a:pt x="247" y="39"/>
                  <a:pt x="248" y="38"/>
                </a:cubicBezTo>
                <a:cubicBezTo>
                  <a:pt x="249" y="38"/>
                  <a:pt x="247" y="38"/>
                  <a:pt x="248" y="39"/>
                </a:cubicBezTo>
                <a:cubicBezTo>
                  <a:pt x="251" y="39"/>
                  <a:pt x="251" y="39"/>
                  <a:pt x="252" y="39"/>
                </a:cubicBezTo>
                <a:cubicBezTo>
                  <a:pt x="251" y="40"/>
                  <a:pt x="254" y="42"/>
                  <a:pt x="255" y="40"/>
                </a:cubicBezTo>
                <a:cubicBezTo>
                  <a:pt x="254" y="42"/>
                  <a:pt x="259" y="44"/>
                  <a:pt x="259" y="43"/>
                </a:cubicBezTo>
                <a:cubicBezTo>
                  <a:pt x="260" y="43"/>
                  <a:pt x="266" y="49"/>
                  <a:pt x="269" y="46"/>
                </a:cubicBezTo>
                <a:cubicBezTo>
                  <a:pt x="269" y="46"/>
                  <a:pt x="269" y="47"/>
                  <a:pt x="269" y="47"/>
                </a:cubicBezTo>
                <a:cubicBezTo>
                  <a:pt x="276" y="52"/>
                  <a:pt x="285" y="54"/>
                  <a:pt x="293" y="58"/>
                </a:cubicBezTo>
                <a:cubicBezTo>
                  <a:pt x="293" y="58"/>
                  <a:pt x="292" y="58"/>
                  <a:pt x="292" y="59"/>
                </a:cubicBezTo>
                <a:cubicBezTo>
                  <a:pt x="295" y="59"/>
                  <a:pt x="298" y="58"/>
                  <a:pt x="298" y="61"/>
                </a:cubicBezTo>
                <a:cubicBezTo>
                  <a:pt x="298" y="61"/>
                  <a:pt x="298" y="61"/>
                  <a:pt x="297" y="62"/>
                </a:cubicBezTo>
                <a:cubicBezTo>
                  <a:pt x="297" y="61"/>
                  <a:pt x="297" y="61"/>
                  <a:pt x="297" y="61"/>
                </a:cubicBezTo>
                <a:cubicBezTo>
                  <a:pt x="293" y="61"/>
                  <a:pt x="285" y="59"/>
                  <a:pt x="282" y="61"/>
                </a:cubicBezTo>
                <a:cubicBezTo>
                  <a:pt x="282" y="59"/>
                  <a:pt x="276" y="61"/>
                  <a:pt x="276" y="60"/>
                </a:cubicBezTo>
                <a:cubicBezTo>
                  <a:pt x="275" y="60"/>
                  <a:pt x="274" y="60"/>
                  <a:pt x="274" y="61"/>
                </a:cubicBezTo>
                <a:cubicBezTo>
                  <a:pt x="273" y="61"/>
                  <a:pt x="274" y="60"/>
                  <a:pt x="273" y="59"/>
                </a:cubicBezTo>
                <a:cubicBezTo>
                  <a:pt x="273" y="59"/>
                  <a:pt x="273" y="60"/>
                  <a:pt x="273" y="60"/>
                </a:cubicBezTo>
                <a:cubicBezTo>
                  <a:pt x="272" y="60"/>
                  <a:pt x="273" y="59"/>
                  <a:pt x="272" y="59"/>
                </a:cubicBezTo>
                <a:cubicBezTo>
                  <a:pt x="270" y="60"/>
                  <a:pt x="269" y="59"/>
                  <a:pt x="267" y="60"/>
                </a:cubicBezTo>
                <a:cubicBezTo>
                  <a:pt x="269" y="58"/>
                  <a:pt x="262" y="61"/>
                  <a:pt x="261" y="58"/>
                </a:cubicBezTo>
                <a:cubicBezTo>
                  <a:pt x="261" y="59"/>
                  <a:pt x="260" y="59"/>
                  <a:pt x="260" y="60"/>
                </a:cubicBezTo>
                <a:cubicBezTo>
                  <a:pt x="260" y="59"/>
                  <a:pt x="257" y="58"/>
                  <a:pt x="258" y="60"/>
                </a:cubicBezTo>
                <a:cubicBezTo>
                  <a:pt x="256" y="60"/>
                  <a:pt x="256" y="57"/>
                  <a:pt x="256" y="60"/>
                </a:cubicBezTo>
                <a:cubicBezTo>
                  <a:pt x="255" y="59"/>
                  <a:pt x="255" y="58"/>
                  <a:pt x="254" y="59"/>
                </a:cubicBezTo>
                <a:cubicBezTo>
                  <a:pt x="254" y="58"/>
                  <a:pt x="255" y="58"/>
                  <a:pt x="255" y="58"/>
                </a:cubicBezTo>
                <a:cubicBezTo>
                  <a:pt x="255" y="58"/>
                  <a:pt x="254" y="58"/>
                  <a:pt x="253" y="58"/>
                </a:cubicBezTo>
                <a:cubicBezTo>
                  <a:pt x="253" y="61"/>
                  <a:pt x="257" y="61"/>
                  <a:pt x="259" y="60"/>
                </a:cubicBezTo>
                <a:cubicBezTo>
                  <a:pt x="260" y="60"/>
                  <a:pt x="259" y="61"/>
                  <a:pt x="259" y="61"/>
                </a:cubicBezTo>
                <a:cubicBezTo>
                  <a:pt x="261" y="60"/>
                  <a:pt x="263" y="62"/>
                  <a:pt x="267" y="62"/>
                </a:cubicBezTo>
                <a:cubicBezTo>
                  <a:pt x="268" y="62"/>
                  <a:pt x="267" y="61"/>
                  <a:pt x="266" y="61"/>
                </a:cubicBezTo>
                <a:cubicBezTo>
                  <a:pt x="271" y="62"/>
                  <a:pt x="279" y="62"/>
                  <a:pt x="284" y="63"/>
                </a:cubicBezTo>
                <a:cubicBezTo>
                  <a:pt x="283" y="62"/>
                  <a:pt x="283" y="62"/>
                  <a:pt x="283" y="61"/>
                </a:cubicBezTo>
                <a:cubicBezTo>
                  <a:pt x="286" y="65"/>
                  <a:pt x="290" y="61"/>
                  <a:pt x="295" y="63"/>
                </a:cubicBezTo>
                <a:cubicBezTo>
                  <a:pt x="296" y="63"/>
                  <a:pt x="296" y="63"/>
                  <a:pt x="296" y="62"/>
                </a:cubicBezTo>
                <a:cubicBezTo>
                  <a:pt x="296" y="66"/>
                  <a:pt x="300" y="60"/>
                  <a:pt x="301" y="64"/>
                </a:cubicBezTo>
                <a:cubicBezTo>
                  <a:pt x="302" y="63"/>
                  <a:pt x="300" y="62"/>
                  <a:pt x="300" y="61"/>
                </a:cubicBezTo>
                <a:cubicBezTo>
                  <a:pt x="302" y="61"/>
                  <a:pt x="302" y="62"/>
                  <a:pt x="303" y="61"/>
                </a:cubicBezTo>
                <a:cubicBezTo>
                  <a:pt x="305" y="61"/>
                  <a:pt x="302" y="63"/>
                  <a:pt x="305" y="63"/>
                </a:cubicBezTo>
                <a:cubicBezTo>
                  <a:pt x="304" y="68"/>
                  <a:pt x="309" y="72"/>
                  <a:pt x="309" y="78"/>
                </a:cubicBezTo>
                <a:cubicBezTo>
                  <a:pt x="307" y="75"/>
                  <a:pt x="307" y="79"/>
                  <a:pt x="306" y="79"/>
                </a:cubicBezTo>
                <a:cubicBezTo>
                  <a:pt x="308" y="78"/>
                  <a:pt x="301" y="78"/>
                  <a:pt x="302" y="80"/>
                </a:cubicBezTo>
                <a:cubicBezTo>
                  <a:pt x="298" y="79"/>
                  <a:pt x="293" y="80"/>
                  <a:pt x="289" y="83"/>
                </a:cubicBezTo>
                <a:cubicBezTo>
                  <a:pt x="290" y="83"/>
                  <a:pt x="290" y="82"/>
                  <a:pt x="290" y="82"/>
                </a:cubicBezTo>
                <a:cubicBezTo>
                  <a:pt x="282" y="84"/>
                  <a:pt x="275" y="86"/>
                  <a:pt x="268" y="88"/>
                </a:cubicBezTo>
                <a:cubicBezTo>
                  <a:pt x="268" y="89"/>
                  <a:pt x="269" y="90"/>
                  <a:pt x="269" y="91"/>
                </a:cubicBezTo>
                <a:cubicBezTo>
                  <a:pt x="268" y="91"/>
                  <a:pt x="268" y="90"/>
                  <a:pt x="268" y="89"/>
                </a:cubicBezTo>
                <a:cubicBezTo>
                  <a:pt x="262" y="91"/>
                  <a:pt x="258" y="93"/>
                  <a:pt x="252" y="95"/>
                </a:cubicBezTo>
                <a:cubicBezTo>
                  <a:pt x="252" y="97"/>
                  <a:pt x="254" y="96"/>
                  <a:pt x="253" y="97"/>
                </a:cubicBezTo>
                <a:cubicBezTo>
                  <a:pt x="252" y="97"/>
                  <a:pt x="252" y="95"/>
                  <a:pt x="251" y="95"/>
                </a:cubicBezTo>
                <a:cubicBezTo>
                  <a:pt x="250" y="97"/>
                  <a:pt x="246" y="96"/>
                  <a:pt x="245" y="98"/>
                </a:cubicBezTo>
                <a:cubicBezTo>
                  <a:pt x="246" y="100"/>
                  <a:pt x="248" y="99"/>
                  <a:pt x="249" y="99"/>
                </a:cubicBezTo>
                <a:cubicBezTo>
                  <a:pt x="250" y="99"/>
                  <a:pt x="249" y="98"/>
                  <a:pt x="249" y="97"/>
                </a:cubicBezTo>
                <a:cubicBezTo>
                  <a:pt x="253" y="99"/>
                  <a:pt x="259" y="96"/>
                  <a:pt x="261" y="93"/>
                </a:cubicBezTo>
                <a:cubicBezTo>
                  <a:pt x="262" y="94"/>
                  <a:pt x="267" y="92"/>
                  <a:pt x="267" y="92"/>
                </a:cubicBezTo>
                <a:cubicBezTo>
                  <a:pt x="270" y="90"/>
                  <a:pt x="277" y="90"/>
                  <a:pt x="280" y="87"/>
                </a:cubicBezTo>
                <a:cubicBezTo>
                  <a:pt x="287" y="87"/>
                  <a:pt x="294" y="83"/>
                  <a:pt x="303" y="82"/>
                </a:cubicBezTo>
                <a:cubicBezTo>
                  <a:pt x="303" y="82"/>
                  <a:pt x="303" y="81"/>
                  <a:pt x="304" y="81"/>
                </a:cubicBezTo>
                <a:cubicBezTo>
                  <a:pt x="304" y="81"/>
                  <a:pt x="304" y="82"/>
                  <a:pt x="304" y="82"/>
                </a:cubicBezTo>
                <a:cubicBezTo>
                  <a:pt x="305" y="82"/>
                  <a:pt x="306" y="80"/>
                  <a:pt x="307" y="82"/>
                </a:cubicBezTo>
                <a:cubicBezTo>
                  <a:pt x="307" y="82"/>
                  <a:pt x="307" y="81"/>
                  <a:pt x="307" y="80"/>
                </a:cubicBezTo>
                <a:cubicBezTo>
                  <a:pt x="309" y="81"/>
                  <a:pt x="309" y="80"/>
                  <a:pt x="311" y="80"/>
                </a:cubicBezTo>
                <a:cubicBezTo>
                  <a:pt x="314" y="84"/>
                  <a:pt x="306" y="86"/>
                  <a:pt x="304" y="90"/>
                </a:cubicBezTo>
                <a:cubicBezTo>
                  <a:pt x="303" y="89"/>
                  <a:pt x="302" y="91"/>
                  <a:pt x="301" y="90"/>
                </a:cubicBezTo>
                <a:cubicBezTo>
                  <a:pt x="301" y="89"/>
                  <a:pt x="301" y="88"/>
                  <a:pt x="301" y="87"/>
                </a:cubicBezTo>
                <a:cubicBezTo>
                  <a:pt x="305" y="88"/>
                  <a:pt x="304" y="84"/>
                  <a:pt x="308" y="83"/>
                </a:cubicBezTo>
                <a:cubicBezTo>
                  <a:pt x="307" y="85"/>
                  <a:pt x="304" y="85"/>
                  <a:pt x="304" y="87"/>
                </a:cubicBezTo>
                <a:cubicBezTo>
                  <a:pt x="306" y="86"/>
                  <a:pt x="307" y="86"/>
                  <a:pt x="308" y="84"/>
                </a:cubicBezTo>
                <a:cubicBezTo>
                  <a:pt x="308" y="83"/>
                  <a:pt x="308" y="83"/>
                  <a:pt x="308" y="82"/>
                </a:cubicBezTo>
                <a:cubicBezTo>
                  <a:pt x="305" y="82"/>
                  <a:pt x="306" y="82"/>
                  <a:pt x="303" y="83"/>
                </a:cubicBezTo>
                <a:cubicBezTo>
                  <a:pt x="303" y="84"/>
                  <a:pt x="303" y="85"/>
                  <a:pt x="304" y="85"/>
                </a:cubicBezTo>
                <a:cubicBezTo>
                  <a:pt x="299" y="88"/>
                  <a:pt x="291" y="94"/>
                  <a:pt x="288" y="99"/>
                </a:cubicBezTo>
                <a:cubicBezTo>
                  <a:pt x="280" y="105"/>
                  <a:pt x="270" y="113"/>
                  <a:pt x="262" y="120"/>
                </a:cubicBezTo>
                <a:cubicBezTo>
                  <a:pt x="261" y="120"/>
                  <a:pt x="259" y="121"/>
                  <a:pt x="259" y="123"/>
                </a:cubicBezTo>
                <a:cubicBezTo>
                  <a:pt x="257" y="122"/>
                  <a:pt x="254" y="125"/>
                  <a:pt x="255" y="126"/>
                </a:cubicBezTo>
                <a:cubicBezTo>
                  <a:pt x="254" y="125"/>
                  <a:pt x="254" y="127"/>
                  <a:pt x="252" y="126"/>
                </a:cubicBezTo>
                <a:cubicBezTo>
                  <a:pt x="254" y="128"/>
                  <a:pt x="252" y="127"/>
                  <a:pt x="251" y="127"/>
                </a:cubicBezTo>
                <a:cubicBezTo>
                  <a:pt x="251" y="127"/>
                  <a:pt x="251" y="128"/>
                  <a:pt x="251" y="128"/>
                </a:cubicBezTo>
                <a:cubicBezTo>
                  <a:pt x="250" y="127"/>
                  <a:pt x="247" y="129"/>
                  <a:pt x="247" y="130"/>
                </a:cubicBezTo>
                <a:cubicBezTo>
                  <a:pt x="240" y="135"/>
                  <a:pt x="228" y="140"/>
                  <a:pt x="222" y="134"/>
                </a:cubicBezTo>
                <a:cubicBezTo>
                  <a:pt x="222" y="134"/>
                  <a:pt x="222" y="134"/>
                  <a:pt x="222" y="135"/>
                </a:cubicBezTo>
                <a:cubicBezTo>
                  <a:pt x="220" y="133"/>
                  <a:pt x="217" y="132"/>
                  <a:pt x="217" y="130"/>
                </a:cubicBezTo>
                <a:cubicBezTo>
                  <a:pt x="213" y="131"/>
                  <a:pt x="213" y="120"/>
                  <a:pt x="208" y="120"/>
                </a:cubicBezTo>
                <a:cubicBezTo>
                  <a:pt x="210" y="113"/>
                  <a:pt x="204" y="112"/>
                  <a:pt x="205" y="105"/>
                </a:cubicBezTo>
                <a:cubicBezTo>
                  <a:pt x="205" y="106"/>
                  <a:pt x="204" y="106"/>
                  <a:pt x="204" y="106"/>
                </a:cubicBezTo>
                <a:cubicBezTo>
                  <a:pt x="205" y="104"/>
                  <a:pt x="203" y="103"/>
                  <a:pt x="204" y="99"/>
                </a:cubicBezTo>
                <a:cubicBezTo>
                  <a:pt x="204" y="99"/>
                  <a:pt x="204" y="100"/>
                  <a:pt x="203" y="100"/>
                </a:cubicBezTo>
                <a:cubicBezTo>
                  <a:pt x="201" y="97"/>
                  <a:pt x="203" y="87"/>
                  <a:pt x="201" y="84"/>
                </a:cubicBezTo>
                <a:cubicBezTo>
                  <a:pt x="201" y="83"/>
                  <a:pt x="201" y="84"/>
                  <a:pt x="200" y="84"/>
                </a:cubicBezTo>
                <a:cubicBezTo>
                  <a:pt x="201" y="84"/>
                  <a:pt x="202" y="82"/>
                  <a:pt x="201" y="81"/>
                </a:cubicBezTo>
                <a:cubicBezTo>
                  <a:pt x="200" y="81"/>
                  <a:pt x="201" y="82"/>
                  <a:pt x="200" y="83"/>
                </a:cubicBezTo>
                <a:cubicBezTo>
                  <a:pt x="199" y="81"/>
                  <a:pt x="200" y="72"/>
                  <a:pt x="199" y="69"/>
                </a:cubicBezTo>
                <a:cubicBezTo>
                  <a:pt x="202" y="71"/>
                  <a:pt x="198" y="63"/>
                  <a:pt x="200" y="65"/>
                </a:cubicBezTo>
                <a:cubicBezTo>
                  <a:pt x="201" y="64"/>
                  <a:pt x="200" y="63"/>
                  <a:pt x="199" y="63"/>
                </a:cubicBezTo>
                <a:cubicBezTo>
                  <a:pt x="201" y="63"/>
                  <a:pt x="201" y="61"/>
                  <a:pt x="202" y="59"/>
                </a:cubicBezTo>
                <a:cubicBezTo>
                  <a:pt x="199" y="58"/>
                  <a:pt x="203" y="56"/>
                  <a:pt x="203" y="54"/>
                </a:cubicBezTo>
                <a:cubicBezTo>
                  <a:pt x="204" y="53"/>
                  <a:pt x="204" y="47"/>
                  <a:pt x="204" y="51"/>
                </a:cubicBezTo>
                <a:cubicBezTo>
                  <a:pt x="205" y="46"/>
                  <a:pt x="208" y="39"/>
                  <a:pt x="212" y="36"/>
                </a:cubicBezTo>
                <a:cubicBezTo>
                  <a:pt x="213" y="36"/>
                  <a:pt x="213" y="37"/>
                  <a:pt x="214" y="37"/>
                </a:cubicBezTo>
                <a:cubicBezTo>
                  <a:pt x="214" y="35"/>
                  <a:pt x="211" y="34"/>
                  <a:pt x="214" y="32"/>
                </a:cubicBezTo>
                <a:cubicBezTo>
                  <a:pt x="214" y="34"/>
                  <a:pt x="218" y="32"/>
                  <a:pt x="221" y="32"/>
                </a:cubicBezTo>
                <a:cubicBezTo>
                  <a:pt x="222" y="33"/>
                  <a:pt x="220" y="34"/>
                  <a:pt x="221" y="36"/>
                </a:cubicBezTo>
                <a:close/>
                <a:moveTo>
                  <a:pt x="307" y="90"/>
                </a:moveTo>
                <a:cubicBezTo>
                  <a:pt x="306" y="91"/>
                  <a:pt x="306" y="91"/>
                  <a:pt x="305" y="91"/>
                </a:cubicBezTo>
                <a:cubicBezTo>
                  <a:pt x="304" y="91"/>
                  <a:pt x="305" y="90"/>
                  <a:pt x="306" y="90"/>
                </a:cubicBezTo>
                <a:cubicBezTo>
                  <a:pt x="305" y="90"/>
                  <a:pt x="305" y="89"/>
                  <a:pt x="305" y="89"/>
                </a:cubicBezTo>
                <a:cubicBezTo>
                  <a:pt x="304" y="88"/>
                  <a:pt x="306" y="90"/>
                  <a:pt x="307" y="90"/>
                </a:cubicBezTo>
                <a:close/>
                <a:moveTo>
                  <a:pt x="198" y="32"/>
                </a:moveTo>
                <a:cubicBezTo>
                  <a:pt x="198" y="33"/>
                  <a:pt x="200" y="33"/>
                  <a:pt x="200" y="34"/>
                </a:cubicBezTo>
                <a:cubicBezTo>
                  <a:pt x="199" y="33"/>
                  <a:pt x="199" y="34"/>
                  <a:pt x="198" y="34"/>
                </a:cubicBezTo>
                <a:cubicBezTo>
                  <a:pt x="198" y="34"/>
                  <a:pt x="198" y="33"/>
                  <a:pt x="198" y="32"/>
                </a:cubicBezTo>
                <a:close/>
                <a:moveTo>
                  <a:pt x="261" y="34"/>
                </a:moveTo>
                <a:cubicBezTo>
                  <a:pt x="263" y="32"/>
                  <a:pt x="264" y="35"/>
                  <a:pt x="265" y="35"/>
                </a:cubicBezTo>
                <a:cubicBezTo>
                  <a:pt x="265" y="35"/>
                  <a:pt x="265" y="36"/>
                  <a:pt x="264" y="36"/>
                </a:cubicBezTo>
                <a:cubicBezTo>
                  <a:pt x="265" y="34"/>
                  <a:pt x="262" y="35"/>
                  <a:pt x="261" y="34"/>
                </a:cubicBezTo>
                <a:close/>
                <a:moveTo>
                  <a:pt x="485" y="36"/>
                </a:moveTo>
                <a:cubicBezTo>
                  <a:pt x="485" y="35"/>
                  <a:pt x="488" y="36"/>
                  <a:pt x="486" y="35"/>
                </a:cubicBezTo>
                <a:cubicBezTo>
                  <a:pt x="486" y="35"/>
                  <a:pt x="486" y="34"/>
                  <a:pt x="487" y="34"/>
                </a:cubicBezTo>
                <a:cubicBezTo>
                  <a:pt x="488" y="34"/>
                  <a:pt x="487" y="36"/>
                  <a:pt x="488" y="34"/>
                </a:cubicBezTo>
                <a:cubicBezTo>
                  <a:pt x="489" y="34"/>
                  <a:pt x="490" y="35"/>
                  <a:pt x="491" y="36"/>
                </a:cubicBezTo>
                <a:cubicBezTo>
                  <a:pt x="491" y="35"/>
                  <a:pt x="493" y="34"/>
                  <a:pt x="493" y="36"/>
                </a:cubicBezTo>
                <a:cubicBezTo>
                  <a:pt x="495" y="34"/>
                  <a:pt x="496" y="35"/>
                  <a:pt x="499" y="35"/>
                </a:cubicBezTo>
                <a:cubicBezTo>
                  <a:pt x="494" y="37"/>
                  <a:pt x="491" y="36"/>
                  <a:pt x="485" y="36"/>
                </a:cubicBezTo>
                <a:close/>
                <a:moveTo>
                  <a:pt x="481" y="35"/>
                </a:moveTo>
                <a:cubicBezTo>
                  <a:pt x="481" y="35"/>
                  <a:pt x="481" y="36"/>
                  <a:pt x="480" y="36"/>
                </a:cubicBezTo>
                <a:cubicBezTo>
                  <a:pt x="481" y="37"/>
                  <a:pt x="482" y="35"/>
                  <a:pt x="482" y="35"/>
                </a:cubicBezTo>
                <a:cubicBezTo>
                  <a:pt x="484" y="35"/>
                  <a:pt x="481" y="38"/>
                  <a:pt x="481" y="39"/>
                </a:cubicBezTo>
                <a:cubicBezTo>
                  <a:pt x="481" y="39"/>
                  <a:pt x="480" y="38"/>
                  <a:pt x="478" y="38"/>
                </a:cubicBezTo>
                <a:cubicBezTo>
                  <a:pt x="479" y="37"/>
                  <a:pt x="479" y="37"/>
                  <a:pt x="479" y="36"/>
                </a:cubicBezTo>
                <a:cubicBezTo>
                  <a:pt x="480" y="36"/>
                  <a:pt x="480" y="37"/>
                  <a:pt x="480" y="38"/>
                </a:cubicBezTo>
                <a:cubicBezTo>
                  <a:pt x="482" y="37"/>
                  <a:pt x="478" y="35"/>
                  <a:pt x="481" y="35"/>
                </a:cubicBezTo>
                <a:close/>
                <a:moveTo>
                  <a:pt x="206" y="36"/>
                </a:moveTo>
                <a:cubicBezTo>
                  <a:pt x="206" y="37"/>
                  <a:pt x="205" y="37"/>
                  <a:pt x="205" y="37"/>
                </a:cubicBezTo>
                <a:cubicBezTo>
                  <a:pt x="206" y="39"/>
                  <a:pt x="205" y="41"/>
                  <a:pt x="203" y="42"/>
                </a:cubicBezTo>
                <a:cubicBezTo>
                  <a:pt x="205" y="43"/>
                  <a:pt x="202" y="44"/>
                  <a:pt x="203" y="43"/>
                </a:cubicBezTo>
                <a:cubicBezTo>
                  <a:pt x="201" y="45"/>
                  <a:pt x="202" y="50"/>
                  <a:pt x="200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200" y="50"/>
                  <a:pt x="200" y="51"/>
                  <a:pt x="200" y="51"/>
                </a:cubicBezTo>
                <a:cubicBezTo>
                  <a:pt x="200" y="46"/>
                  <a:pt x="203" y="39"/>
                  <a:pt x="206" y="36"/>
                </a:cubicBezTo>
                <a:close/>
                <a:moveTo>
                  <a:pt x="476" y="37"/>
                </a:moveTo>
                <a:cubicBezTo>
                  <a:pt x="477" y="38"/>
                  <a:pt x="475" y="38"/>
                  <a:pt x="477" y="40"/>
                </a:cubicBezTo>
                <a:cubicBezTo>
                  <a:pt x="476" y="40"/>
                  <a:pt x="476" y="40"/>
                  <a:pt x="475" y="40"/>
                </a:cubicBezTo>
                <a:cubicBezTo>
                  <a:pt x="475" y="39"/>
                  <a:pt x="476" y="39"/>
                  <a:pt x="475" y="38"/>
                </a:cubicBezTo>
                <a:cubicBezTo>
                  <a:pt x="474" y="38"/>
                  <a:pt x="474" y="40"/>
                  <a:pt x="472" y="39"/>
                </a:cubicBezTo>
                <a:cubicBezTo>
                  <a:pt x="474" y="38"/>
                  <a:pt x="472" y="38"/>
                  <a:pt x="471" y="39"/>
                </a:cubicBezTo>
                <a:cubicBezTo>
                  <a:pt x="471" y="37"/>
                  <a:pt x="473" y="37"/>
                  <a:pt x="474" y="38"/>
                </a:cubicBezTo>
                <a:cubicBezTo>
                  <a:pt x="473" y="37"/>
                  <a:pt x="473" y="37"/>
                  <a:pt x="473" y="36"/>
                </a:cubicBezTo>
                <a:cubicBezTo>
                  <a:pt x="474" y="35"/>
                  <a:pt x="475" y="38"/>
                  <a:pt x="476" y="36"/>
                </a:cubicBezTo>
                <a:cubicBezTo>
                  <a:pt x="476" y="36"/>
                  <a:pt x="476" y="37"/>
                  <a:pt x="476" y="37"/>
                </a:cubicBezTo>
                <a:close/>
                <a:moveTo>
                  <a:pt x="199" y="38"/>
                </a:moveTo>
                <a:cubicBezTo>
                  <a:pt x="198" y="36"/>
                  <a:pt x="199" y="38"/>
                  <a:pt x="200" y="38"/>
                </a:cubicBezTo>
                <a:cubicBezTo>
                  <a:pt x="200" y="39"/>
                  <a:pt x="200" y="40"/>
                  <a:pt x="199" y="41"/>
                </a:cubicBezTo>
                <a:cubicBezTo>
                  <a:pt x="198" y="41"/>
                  <a:pt x="198" y="40"/>
                  <a:pt x="199" y="40"/>
                </a:cubicBezTo>
                <a:cubicBezTo>
                  <a:pt x="199" y="40"/>
                  <a:pt x="200" y="37"/>
                  <a:pt x="199" y="38"/>
                </a:cubicBezTo>
                <a:close/>
                <a:moveTo>
                  <a:pt x="274" y="37"/>
                </a:moveTo>
                <a:cubicBezTo>
                  <a:pt x="275" y="37"/>
                  <a:pt x="276" y="40"/>
                  <a:pt x="277" y="38"/>
                </a:cubicBezTo>
                <a:cubicBezTo>
                  <a:pt x="278" y="38"/>
                  <a:pt x="277" y="39"/>
                  <a:pt x="277" y="39"/>
                </a:cubicBezTo>
                <a:cubicBezTo>
                  <a:pt x="276" y="40"/>
                  <a:pt x="276" y="37"/>
                  <a:pt x="275" y="39"/>
                </a:cubicBezTo>
                <a:cubicBezTo>
                  <a:pt x="275" y="39"/>
                  <a:pt x="274" y="39"/>
                  <a:pt x="273" y="39"/>
                </a:cubicBezTo>
                <a:cubicBezTo>
                  <a:pt x="274" y="38"/>
                  <a:pt x="274" y="38"/>
                  <a:pt x="274" y="37"/>
                </a:cubicBezTo>
                <a:close/>
                <a:moveTo>
                  <a:pt x="325" y="45"/>
                </a:moveTo>
                <a:cubicBezTo>
                  <a:pt x="327" y="45"/>
                  <a:pt x="327" y="45"/>
                  <a:pt x="329" y="46"/>
                </a:cubicBezTo>
                <a:cubicBezTo>
                  <a:pt x="328" y="48"/>
                  <a:pt x="327" y="46"/>
                  <a:pt x="325" y="46"/>
                </a:cubicBezTo>
                <a:cubicBezTo>
                  <a:pt x="326" y="46"/>
                  <a:pt x="326" y="45"/>
                  <a:pt x="325" y="45"/>
                </a:cubicBezTo>
                <a:close/>
                <a:moveTo>
                  <a:pt x="629" y="45"/>
                </a:moveTo>
                <a:cubicBezTo>
                  <a:pt x="630" y="45"/>
                  <a:pt x="634" y="47"/>
                  <a:pt x="634" y="45"/>
                </a:cubicBezTo>
                <a:cubicBezTo>
                  <a:pt x="635" y="46"/>
                  <a:pt x="637" y="46"/>
                  <a:pt x="637" y="47"/>
                </a:cubicBezTo>
                <a:cubicBezTo>
                  <a:pt x="633" y="46"/>
                  <a:pt x="631" y="49"/>
                  <a:pt x="629" y="45"/>
                </a:cubicBezTo>
                <a:close/>
                <a:moveTo>
                  <a:pt x="642" y="46"/>
                </a:moveTo>
                <a:cubicBezTo>
                  <a:pt x="641" y="48"/>
                  <a:pt x="639" y="47"/>
                  <a:pt x="637" y="48"/>
                </a:cubicBezTo>
                <a:cubicBezTo>
                  <a:pt x="638" y="47"/>
                  <a:pt x="637" y="47"/>
                  <a:pt x="637" y="46"/>
                </a:cubicBezTo>
                <a:cubicBezTo>
                  <a:pt x="641" y="45"/>
                  <a:pt x="639" y="47"/>
                  <a:pt x="642" y="46"/>
                </a:cubicBezTo>
                <a:close/>
                <a:moveTo>
                  <a:pt x="592" y="47"/>
                </a:moveTo>
                <a:cubicBezTo>
                  <a:pt x="592" y="47"/>
                  <a:pt x="591" y="47"/>
                  <a:pt x="591" y="48"/>
                </a:cubicBezTo>
                <a:cubicBezTo>
                  <a:pt x="588" y="48"/>
                  <a:pt x="587" y="49"/>
                  <a:pt x="585" y="49"/>
                </a:cubicBezTo>
                <a:cubicBezTo>
                  <a:pt x="586" y="47"/>
                  <a:pt x="589" y="46"/>
                  <a:pt x="592" y="47"/>
                </a:cubicBezTo>
                <a:close/>
                <a:moveTo>
                  <a:pt x="282" y="48"/>
                </a:moveTo>
                <a:cubicBezTo>
                  <a:pt x="283" y="46"/>
                  <a:pt x="284" y="49"/>
                  <a:pt x="285" y="49"/>
                </a:cubicBezTo>
                <a:cubicBezTo>
                  <a:pt x="284" y="50"/>
                  <a:pt x="282" y="48"/>
                  <a:pt x="282" y="48"/>
                </a:cubicBezTo>
                <a:close/>
                <a:moveTo>
                  <a:pt x="299" y="48"/>
                </a:moveTo>
                <a:cubicBezTo>
                  <a:pt x="301" y="49"/>
                  <a:pt x="303" y="51"/>
                  <a:pt x="306" y="53"/>
                </a:cubicBezTo>
                <a:cubicBezTo>
                  <a:pt x="302" y="55"/>
                  <a:pt x="299" y="47"/>
                  <a:pt x="296" y="50"/>
                </a:cubicBezTo>
                <a:cubicBezTo>
                  <a:pt x="294" y="50"/>
                  <a:pt x="296" y="49"/>
                  <a:pt x="296" y="47"/>
                </a:cubicBezTo>
                <a:cubicBezTo>
                  <a:pt x="297" y="48"/>
                  <a:pt x="299" y="50"/>
                  <a:pt x="299" y="48"/>
                </a:cubicBezTo>
                <a:close/>
                <a:moveTo>
                  <a:pt x="285" y="50"/>
                </a:moveTo>
                <a:cubicBezTo>
                  <a:pt x="287" y="48"/>
                  <a:pt x="288" y="51"/>
                  <a:pt x="289" y="50"/>
                </a:cubicBezTo>
                <a:cubicBezTo>
                  <a:pt x="289" y="52"/>
                  <a:pt x="287" y="50"/>
                  <a:pt x="285" y="50"/>
                </a:cubicBezTo>
                <a:close/>
                <a:moveTo>
                  <a:pt x="576" y="50"/>
                </a:moveTo>
                <a:cubicBezTo>
                  <a:pt x="577" y="50"/>
                  <a:pt x="578" y="50"/>
                  <a:pt x="579" y="50"/>
                </a:cubicBezTo>
                <a:cubicBezTo>
                  <a:pt x="579" y="50"/>
                  <a:pt x="578" y="51"/>
                  <a:pt x="578" y="51"/>
                </a:cubicBezTo>
                <a:cubicBezTo>
                  <a:pt x="578" y="50"/>
                  <a:pt x="576" y="51"/>
                  <a:pt x="576" y="50"/>
                </a:cubicBezTo>
                <a:close/>
                <a:moveTo>
                  <a:pt x="296" y="51"/>
                </a:moveTo>
                <a:cubicBezTo>
                  <a:pt x="299" y="52"/>
                  <a:pt x="300" y="52"/>
                  <a:pt x="301" y="54"/>
                </a:cubicBezTo>
                <a:cubicBezTo>
                  <a:pt x="300" y="54"/>
                  <a:pt x="300" y="52"/>
                  <a:pt x="299" y="54"/>
                </a:cubicBezTo>
                <a:cubicBezTo>
                  <a:pt x="299" y="52"/>
                  <a:pt x="297" y="52"/>
                  <a:pt x="296" y="51"/>
                </a:cubicBezTo>
                <a:close/>
                <a:moveTo>
                  <a:pt x="305" y="54"/>
                </a:moveTo>
                <a:cubicBezTo>
                  <a:pt x="306" y="55"/>
                  <a:pt x="305" y="57"/>
                  <a:pt x="305" y="57"/>
                </a:cubicBezTo>
                <a:cubicBezTo>
                  <a:pt x="304" y="57"/>
                  <a:pt x="304" y="55"/>
                  <a:pt x="305" y="54"/>
                </a:cubicBezTo>
                <a:close/>
                <a:moveTo>
                  <a:pt x="326" y="55"/>
                </a:moveTo>
                <a:cubicBezTo>
                  <a:pt x="325" y="57"/>
                  <a:pt x="323" y="59"/>
                  <a:pt x="322" y="62"/>
                </a:cubicBezTo>
                <a:cubicBezTo>
                  <a:pt x="322" y="62"/>
                  <a:pt x="325" y="62"/>
                  <a:pt x="325" y="61"/>
                </a:cubicBezTo>
                <a:cubicBezTo>
                  <a:pt x="323" y="61"/>
                  <a:pt x="327" y="58"/>
                  <a:pt x="328" y="57"/>
                </a:cubicBezTo>
                <a:cubicBezTo>
                  <a:pt x="329" y="58"/>
                  <a:pt x="329" y="58"/>
                  <a:pt x="330" y="58"/>
                </a:cubicBezTo>
                <a:cubicBezTo>
                  <a:pt x="327" y="60"/>
                  <a:pt x="331" y="60"/>
                  <a:pt x="331" y="62"/>
                </a:cubicBezTo>
                <a:cubicBezTo>
                  <a:pt x="331" y="62"/>
                  <a:pt x="332" y="62"/>
                  <a:pt x="332" y="61"/>
                </a:cubicBezTo>
                <a:cubicBezTo>
                  <a:pt x="333" y="61"/>
                  <a:pt x="330" y="62"/>
                  <a:pt x="330" y="63"/>
                </a:cubicBezTo>
                <a:cubicBezTo>
                  <a:pt x="329" y="63"/>
                  <a:pt x="331" y="61"/>
                  <a:pt x="329" y="61"/>
                </a:cubicBezTo>
                <a:cubicBezTo>
                  <a:pt x="329" y="62"/>
                  <a:pt x="329" y="62"/>
                  <a:pt x="328" y="63"/>
                </a:cubicBezTo>
                <a:cubicBezTo>
                  <a:pt x="328" y="65"/>
                  <a:pt x="328" y="62"/>
                  <a:pt x="329" y="63"/>
                </a:cubicBezTo>
                <a:cubicBezTo>
                  <a:pt x="327" y="65"/>
                  <a:pt x="327" y="66"/>
                  <a:pt x="325" y="68"/>
                </a:cubicBezTo>
                <a:cubicBezTo>
                  <a:pt x="325" y="69"/>
                  <a:pt x="327" y="67"/>
                  <a:pt x="327" y="69"/>
                </a:cubicBezTo>
                <a:cubicBezTo>
                  <a:pt x="324" y="68"/>
                  <a:pt x="326" y="72"/>
                  <a:pt x="323" y="70"/>
                </a:cubicBezTo>
                <a:cubicBezTo>
                  <a:pt x="323" y="70"/>
                  <a:pt x="324" y="70"/>
                  <a:pt x="324" y="69"/>
                </a:cubicBezTo>
                <a:cubicBezTo>
                  <a:pt x="322" y="72"/>
                  <a:pt x="316" y="70"/>
                  <a:pt x="314" y="72"/>
                </a:cubicBezTo>
                <a:cubicBezTo>
                  <a:pt x="314" y="70"/>
                  <a:pt x="315" y="61"/>
                  <a:pt x="317" y="62"/>
                </a:cubicBezTo>
                <a:cubicBezTo>
                  <a:pt x="315" y="60"/>
                  <a:pt x="318" y="59"/>
                  <a:pt x="318" y="57"/>
                </a:cubicBezTo>
                <a:cubicBezTo>
                  <a:pt x="319" y="59"/>
                  <a:pt x="320" y="56"/>
                  <a:pt x="321" y="55"/>
                </a:cubicBezTo>
                <a:cubicBezTo>
                  <a:pt x="321" y="55"/>
                  <a:pt x="321" y="55"/>
                  <a:pt x="320" y="55"/>
                </a:cubicBezTo>
                <a:cubicBezTo>
                  <a:pt x="320" y="54"/>
                  <a:pt x="325" y="54"/>
                  <a:pt x="326" y="55"/>
                </a:cubicBezTo>
                <a:close/>
                <a:moveTo>
                  <a:pt x="330" y="56"/>
                </a:moveTo>
                <a:cubicBezTo>
                  <a:pt x="331" y="56"/>
                  <a:pt x="331" y="56"/>
                  <a:pt x="331" y="56"/>
                </a:cubicBezTo>
                <a:cubicBezTo>
                  <a:pt x="332" y="57"/>
                  <a:pt x="332" y="59"/>
                  <a:pt x="332" y="60"/>
                </a:cubicBezTo>
                <a:cubicBezTo>
                  <a:pt x="331" y="59"/>
                  <a:pt x="330" y="58"/>
                  <a:pt x="330" y="56"/>
                </a:cubicBezTo>
                <a:close/>
                <a:moveTo>
                  <a:pt x="302" y="57"/>
                </a:moveTo>
                <a:cubicBezTo>
                  <a:pt x="303" y="57"/>
                  <a:pt x="301" y="58"/>
                  <a:pt x="302" y="59"/>
                </a:cubicBezTo>
                <a:cubicBezTo>
                  <a:pt x="301" y="60"/>
                  <a:pt x="301" y="57"/>
                  <a:pt x="301" y="59"/>
                </a:cubicBezTo>
                <a:cubicBezTo>
                  <a:pt x="300" y="57"/>
                  <a:pt x="298" y="59"/>
                  <a:pt x="297" y="56"/>
                </a:cubicBezTo>
                <a:cubicBezTo>
                  <a:pt x="298" y="56"/>
                  <a:pt x="300" y="57"/>
                  <a:pt x="302" y="57"/>
                </a:cubicBezTo>
                <a:close/>
                <a:moveTo>
                  <a:pt x="190" y="58"/>
                </a:moveTo>
                <a:cubicBezTo>
                  <a:pt x="190" y="58"/>
                  <a:pt x="189" y="59"/>
                  <a:pt x="189" y="60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81" y="59"/>
                  <a:pt x="178" y="58"/>
                  <a:pt x="170" y="58"/>
                </a:cubicBezTo>
                <a:cubicBezTo>
                  <a:pt x="170" y="56"/>
                  <a:pt x="171" y="57"/>
                  <a:pt x="172" y="58"/>
                </a:cubicBezTo>
                <a:cubicBezTo>
                  <a:pt x="173" y="58"/>
                  <a:pt x="172" y="56"/>
                  <a:pt x="174" y="56"/>
                </a:cubicBezTo>
                <a:cubicBezTo>
                  <a:pt x="174" y="57"/>
                  <a:pt x="173" y="57"/>
                  <a:pt x="173" y="57"/>
                </a:cubicBezTo>
                <a:cubicBezTo>
                  <a:pt x="176" y="58"/>
                  <a:pt x="186" y="55"/>
                  <a:pt x="190" y="58"/>
                </a:cubicBezTo>
                <a:close/>
                <a:moveTo>
                  <a:pt x="550" y="60"/>
                </a:moveTo>
                <a:cubicBezTo>
                  <a:pt x="550" y="59"/>
                  <a:pt x="549" y="58"/>
                  <a:pt x="548" y="60"/>
                </a:cubicBezTo>
                <a:cubicBezTo>
                  <a:pt x="547" y="58"/>
                  <a:pt x="550" y="57"/>
                  <a:pt x="551" y="58"/>
                </a:cubicBezTo>
                <a:cubicBezTo>
                  <a:pt x="551" y="59"/>
                  <a:pt x="550" y="60"/>
                  <a:pt x="550" y="61"/>
                </a:cubicBezTo>
                <a:cubicBezTo>
                  <a:pt x="549" y="61"/>
                  <a:pt x="550" y="60"/>
                  <a:pt x="550" y="60"/>
                </a:cubicBezTo>
                <a:close/>
                <a:moveTo>
                  <a:pt x="197" y="59"/>
                </a:moveTo>
                <a:cubicBezTo>
                  <a:pt x="198" y="57"/>
                  <a:pt x="199" y="59"/>
                  <a:pt x="200" y="59"/>
                </a:cubicBezTo>
                <a:cubicBezTo>
                  <a:pt x="199" y="60"/>
                  <a:pt x="199" y="60"/>
                  <a:pt x="200" y="61"/>
                </a:cubicBezTo>
                <a:cubicBezTo>
                  <a:pt x="198" y="62"/>
                  <a:pt x="199" y="58"/>
                  <a:pt x="197" y="59"/>
                </a:cubicBezTo>
                <a:close/>
                <a:moveTo>
                  <a:pt x="186" y="59"/>
                </a:moveTo>
                <a:cubicBezTo>
                  <a:pt x="186" y="60"/>
                  <a:pt x="186" y="60"/>
                  <a:pt x="185" y="60"/>
                </a:cubicBezTo>
                <a:cubicBezTo>
                  <a:pt x="185" y="61"/>
                  <a:pt x="187" y="61"/>
                  <a:pt x="186" y="62"/>
                </a:cubicBezTo>
                <a:cubicBezTo>
                  <a:pt x="188" y="63"/>
                  <a:pt x="188" y="61"/>
                  <a:pt x="190" y="61"/>
                </a:cubicBezTo>
                <a:cubicBezTo>
                  <a:pt x="190" y="62"/>
                  <a:pt x="189" y="62"/>
                  <a:pt x="189" y="63"/>
                </a:cubicBezTo>
                <a:cubicBezTo>
                  <a:pt x="186" y="62"/>
                  <a:pt x="182" y="63"/>
                  <a:pt x="181" y="61"/>
                </a:cubicBezTo>
                <a:cubicBezTo>
                  <a:pt x="179" y="63"/>
                  <a:pt x="169" y="60"/>
                  <a:pt x="165" y="63"/>
                </a:cubicBezTo>
                <a:cubicBezTo>
                  <a:pt x="165" y="62"/>
                  <a:pt x="165" y="62"/>
                  <a:pt x="165" y="61"/>
                </a:cubicBezTo>
                <a:cubicBezTo>
                  <a:pt x="163" y="62"/>
                  <a:pt x="159" y="61"/>
                  <a:pt x="157" y="62"/>
                </a:cubicBezTo>
                <a:cubicBezTo>
                  <a:pt x="157" y="62"/>
                  <a:pt x="156" y="65"/>
                  <a:pt x="157" y="63"/>
                </a:cubicBezTo>
                <a:cubicBezTo>
                  <a:pt x="156" y="60"/>
                  <a:pt x="154" y="63"/>
                  <a:pt x="153" y="61"/>
                </a:cubicBezTo>
                <a:cubicBezTo>
                  <a:pt x="157" y="59"/>
                  <a:pt x="160" y="62"/>
                  <a:pt x="163" y="59"/>
                </a:cubicBezTo>
                <a:cubicBezTo>
                  <a:pt x="168" y="62"/>
                  <a:pt x="178" y="59"/>
                  <a:pt x="183" y="61"/>
                </a:cubicBezTo>
                <a:cubicBezTo>
                  <a:pt x="182" y="59"/>
                  <a:pt x="185" y="60"/>
                  <a:pt x="186" y="59"/>
                </a:cubicBezTo>
                <a:close/>
                <a:moveTo>
                  <a:pt x="144" y="61"/>
                </a:moveTo>
                <a:cubicBezTo>
                  <a:pt x="145" y="61"/>
                  <a:pt x="145" y="61"/>
                  <a:pt x="147" y="61"/>
                </a:cubicBezTo>
                <a:cubicBezTo>
                  <a:pt x="147" y="63"/>
                  <a:pt x="144" y="62"/>
                  <a:pt x="144" y="61"/>
                </a:cubicBezTo>
                <a:close/>
                <a:moveTo>
                  <a:pt x="539" y="62"/>
                </a:moveTo>
                <a:cubicBezTo>
                  <a:pt x="541" y="63"/>
                  <a:pt x="538" y="64"/>
                  <a:pt x="537" y="65"/>
                </a:cubicBezTo>
                <a:cubicBezTo>
                  <a:pt x="538" y="64"/>
                  <a:pt x="538" y="63"/>
                  <a:pt x="539" y="62"/>
                </a:cubicBezTo>
                <a:close/>
                <a:moveTo>
                  <a:pt x="328" y="70"/>
                </a:moveTo>
                <a:cubicBezTo>
                  <a:pt x="329" y="70"/>
                  <a:pt x="328" y="69"/>
                  <a:pt x="328" y="67"/>
                </a:cubicBezTo>
                <a:cubicBezTo>
                  <a:pt x="330" y="69"/>
                  <a:pt x="332" y="66"/>
                  <a:pt x="333" y="64"/>
                </a:cubicBezTo>
                <a:cubicBezTo>
                  <a:pt x="333" y="64"/>
                  <a:pt x="333" y="64"/>
                  <a:pt x="332" y="64"/>
                </a:cubicBezTo>
                <a:cubicBezTo>
                  <a:pt x="333" y="63"/>
                  <a:pt x="333" y="63"/>
                  <a:pt x="335" y="63"/>
                </a:cubicBezTo>
                <a:cubicBezTo>
                  <a:pt x="336" y="66"/>
                  <a:pt x="330" y="70"/>
                  <a:pt x="327" y="72"/>
                </a:cubicBezTo>
                <a:cubicBezTo>
                  <a:pt x="326" y="70"/>
                  <a:pt x="328" y="69"/>
                  <a:pt x="328" y="70"/>
                </a:cubicBezTo>
                <a:close/>
                <a:moveTo>
                  <a:pt x="332" y="69"/>
                </a:moveTo>
                <a:cubicBezTo>
                  <a:pt x="332" y="69"/>
                  <a:pt x="332" y="69"/>
                  <a:pt x="332" y="68"/>
                </a:cubicBezTo>
                <a:cubicBezTo>
                  <a:pt x="334" y="70"/>
                  <a:pt x="331" y="72"/>
                  <a:pt x="330" y="73"/>
                </a:cubicBezTo>
                <a:cubicBezTo>
                  <a:pt x="330" y="73"/>
                  <a:pt x="332" y="73"/>
                  <a:pt x="333" y="74"/>
                </a:cubicBezTo>
                <a:cubicBezTo>
                  <a:pt x="335" y="74"/>
                  <a:pt x="333" y="70"/>
                  <a:pt x="336" y="70"/>
                </a:cubicBezTo>
                <a:cubicBezTo>
                  <a:pt x="335" y="72"/>
                  <a:pt x="336" y="73"/>
                  <a:pt x="338" y="72"/>
                </a:cubicBezTo>
                <a:cubicBezTo>
                  <a:pt x="337" y="73"/>
                  <a:pt x="337" y="74"/>
                  <a:pt x="337" y="75"/>
                </a:cubicBezTo>
                <a:cubicBezTo>
                  <a:pt x="335" y="74"/>
                  <a:pt x="337" y="77"/>
                  <a:pt x="335" y="77"/>
                </a:cubicBezTo>
                <a:cubicBezTo>
                  <a:pt x="336" y="75"/>
                  <a:pt x="334" y="78"/>
                  <a:pt x="332" y="77"/>
                </a:cubicBezTo>
                <a:cubicBezTo>
                  <a:pt x="333" y="78"/>
                  <a:pt x="334" y="78"/>
                  <a:pt x="334" y="78"/>
                </a:cubicBezTo>
                <a:cubicBezTo>
                  <a:pt x="334" y="79"/>
                  <a:pt x="330" y="77"/>
                  <a:pt x="332" y="79"/>
                </a:cubicBezTo>
                <a:cubicBezTo>
                  <a:pt x="331" y="80"/>
                  <a:pt x="331" y="78"/>
                  <a:pt x="330" y="79"/>
                </a:cubicBezTo>
                <a:cubicBezTo>
                  <a:pt x="330" y="77"/>
                  <a:pt x="333" y="77"/>
                  <a:pt x="332" y="75"/>
                </a:cubicBezTo>
                <a:cubicBezTo>
                  <a:pt x="332" y="73"/>
                  <a:pt x="330" y="74"/>
                  <a:pt x="330" y="74"/>
                </a:cubicBezTo>
                <a:cubicBezTo>
                  <a:pt x="330" y="77"/>
                  <a:pt x="325" y="76"/>
                  <a:pt x="325" y="79"/>
                </a:cubicBezTo>
                <a:cubicBezTo>
                  <a:pt x="324" y="76"/>
                  <a:pt x="321" y="79"/>
                  <a:pt x="320" y="78"/>
                </a:cubicBezTo>
                <a:cubicBezTo>
                  <a:pt x="323" y="76"/>
                  <a:pt x="327" y="77"/>
                  <a:pt x="329" y="74"/>
                </a:cubicBezTo>
                <a:cubicBezTo>
                  <a:pt x="329" y="72"/>
                  <a:pt x="328" y="74"/>
                  <a:pt x="327" y="74"/>
                </a:cubicBezTo>
                <a:cubicBezTo>
                  <a:pt x="327" y="73"/>
                  <a:pt x="329" y="73"/>
                  <a:pt x="327" y="72"/>
                </a:cubicBezTo>
                <a:cubicBezTo>
                  <a:pt x="328" y="72"/>
                  <a:pt x="332" y="72"/>
                  <a:pt x="332" y="69"/>
                </a:cubicBezTo>
                <a:cubicBezTo>
                  <a:pt x="332" y="69"/>
                  <a:pt x="332" y="69"/>
                  <a:pt x="332" y="69"/>
                </a:cubicBezTo>
                <a:close/>
                <a:moveTo>
                  <a:pt x="135" y="64"/>
                </a:moveTo>
                <a:cubicBezTo>
                  <a:pt x="135" y="64"/>
                  <a:pt x="135" y="64"/>
                  <a:pt x="135" y="64"/>
                </a:cubicBezTo>
                <a:cubicBezTo>
                  <a:pt x="136" y="65"/>
                  <a:pt x="135" y="66"/>
                  <a:pt x="133" y="65"/>
                </a:cubicBezTo>
                <a:cubicBezTo>
                  <a:pt x="134" y="65"/>
                  <a:pt x="134" y="65"/>
                  <a:pt x="134" y="64"/>
                </a:cubicBezTo>
                <a:cubicBezTo>
                  <a:pt x="134" y="64"/>
                  <a:pt x="134" y="64"/>
                  <a:pt x="134" y="64"/>
                </a:cubicBezTo>
                <a:cubicBezTo>
                  <a:pt x="135" y="65"/>
                  <a:pt x="135" y="64"/>
                  <a:pt x="135" y="64"/>
                </a:cubicBezTo>
                <a:close/>
                <a:moveTo>
                  <a:pt x="164" y="67"/>
                </a:moveTo>
                <a:cubicBezTo>
                  <a:pt x="164" y="64"/>
                  <a:pt x="168" y="68"/>
                  <a:pt x="169" y="67"/>
                </a:cubicBezTo>
                <a:cubicBezTo>
                  <a:pt x="170" y="67"/>
                  <a:pt x="170" y="66"/>
                  <a:pt x="170" y="65"/>
                </a:cubicBezTo>
                <a:cubicBezTo>
                  <a:pt x="174" y="66"/>
                  <a:pt x="181" y="63"/>
                  <a:pt x="183" y="66"/>
                </a:cubicBezTo>
                <a:cubicBezTo>
                  <a:pt x="185" y="66"/>
                  <a:pt x="183" y="65"/>
                  <a:pt x="183" y="64"/>
                </a:cubicBezTo>
                <a:cubicBezTo>
                  <a:pt x="186" y="65"/>
                  <a:pt x="187" y="66"/>
                  <a:pt x="188" y="65"/>
                </a:cubicBezTo>
                <a:cubicBezTo>
                  <a:pt x="190" y="68"/>
                  <a:pt x="187" y="72"/>
                  <a:pt x="189" y="76"/>
                </a:cubicBezTo>
                <a:cubicBezTo>
                  <a:pt x="189" y="76"/>
                  <a:pt x="189" y="75"/>
                  <a:pt x="188" y="75"/>
                </a:cubicBezTo>
                <a:cubicBezTo>
                  <a:pt x="187" y="76"/>
                  <a:pt x="190" y="77"/>
                  <a:pt x="189" y="79"/>
                </a:cubicBezTo>
                <a:cubicBezTo>
                  <a:pt x="187" y="80"/>
                  <a:pt x="188" y="84"/>
                  <a:pt x="188" y="87"/>
                </a:cubicBezTo>
                <a:cubicBezTo>
                  <a:pt x="191" y="85"/>
                  <a:pt x="188" y="81"/>
                  <a:pt x="189" y="79"/>
                </a:cubicBezTo>
                <a:cubicBezTo>
                  <a:pt x="190" y="79"/>
                  <a:pt x="190" y="82"/>
                  <a:pt x="189" y="81"/>
                </a:cubicBezTo>
                <a:cubicBezTo>
                  <a:pt x="192" y="82"/>
                  <a:pt x="191" y="86"/>
                  <a:pt x="190" y="90"/>
                </a:cubicBezTo>
                <a:cubicBezTo>
                  <a:pt x="191" y="90"/>
                  <a:pt x="191" y="90"/>
                  <a:pt x="191" y="89"/>
                </a:cubicBezTo>
                <a:cubicBezTo>
                  <a:pt x="192" y="97"/>
                  <a:pt x="192" y="105"/>
                  <a:pt x="196" y="113"/>
                </a:cubicBezTo>
                <a:cubicBezTo>
                  <a:pt x="194" y="113"/>
                  <a:pt x="193" y="113"/>
                  <a:pt x="193" y="114"/>
                </a:cubicBezTo>
                <a:cubicBezTo>
                  <a:pt x="192" y="114"/>
                  <a:pt x="193" y="113"/>
                  <a:pt x="193" y="113"/>
                </a:cubicBezTo>
                <a:cubicBezTo>
                  <a:pt x="192" y="114"/>
                  <a:pt x="191" y="112"/>
                  <a:pt x="191" y="114"/>
                </a:cubicBezTo>
                <a:cubicBezTo>
                  <a:pt x="191" y="114"/>
                  <a:pt x="191" y="114"/>
                  <a:pt x="191" y="113"/>
                </a:cubicBezTo>
                <a:cubicBezTo>
                  <a:pt x="191" y="113"/>
                  <a:pt x="190" y="113"/>
                  <a:pt x="190" y="113"/>
                </a:cubicBezTo>
                <a:cubicBezTo>
                  <a:pt x="190" y="113"/>
                  <a:pt x="191" y="112"/>
                  <a:pt x="190" y="112"/>
                </a:cubicBezTo>
                <a:cubicBezTo>
                  <a:pt x="192" y="113"/>
                  <a:pt x="191" y="111"/>
                  <a:pt x="194" y="111"/>
                </a:cubicBezTo>
                <a:cubicBezTo>
                  <a:pt x="193" y="109"/>
                  <a:pt x="190" y="112"/>
                  <a:pt x="187" y="111"/>
                </a:cubicBezTo>
                <a:cubicBezTo>
                  <a:pt x="187" y="112"/>
                  <a:pt x="189" y="111"/>
                  <a:pt x="189" y="111"/>
                </a:cubicBezTo>
                <a:cubicBezTo>
                  <a:pt x="189" y="112"/>
                  <a:pt x="188" y="112"/>
                  <a:pt x="187" y="112"/>
                </a:cubicBezTo>
                <a:cubicBezTo>
                  <a:pt x="188" y="110"/>
                  <a:pt x="180" y="111"/>
                  <a:pt x="181" y="112"/>
                </a:cubicBezTo>
                <a:cubicBezTo>
                  <a:pt x="180" y="112"/>
                  <a:pt x="176" y="111"/>
                  <a:pt x="174" y="113"/>
                </a:cubicBezTo>
                <a:cubicBezTo>
                  <a:pt x="173" y="111"/>
                  <a:pt x="171" y="114"/>
                  <a:pt x="169" y="112"/>
                </a:cubicBezTo>
                <a:cubicBezTo>
                  <a:pt x="169" y="113"/>
                  <a:pt x="168" y="113"/>
                  <a:pt x="169" y="113"/>
                </a:cubicBezTo>
                <a:cubicBezTo>
                  <a:pt x="167" y="114"/>
                  <a:pt x="162" y="114"/>
                  <a:pt x="162" y="115"/>
                </a:cubicBezTo>
                <a:cubicBezTo>
                  <a:pt x="161" y="116"/>
                  <a:pt x="155" y="114"/>
                  <a:pt x="154" y="116"/>
                </a:cubicBezTo>
                <a:cubicBezTo>
                  <a:pt x="146" y="115"/>
                  <a:pt x="139" y="119"/>
                  <a:pt x="132" y="120"/>
                </a:cubicBezTo>
                <a:cubicBezTo>
                  <a:pt x="129" y="121"/>
                  <a:pt x="125" y="119"/>
                  <a:pt x="122" y="123"/>
                </a:cubicBezTo>
                <a:cubicBezTo>
                  <a:pt x="120" y="122"/>
                  <a:pt x="117" y="123"/>
                  <a:pt x="115" y="123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4" y="124"/>
                  <a:pt x="114" y="124"/>
                  <a:pt x="114" y="123"/>
                </a:cubicBezTo>
                <a:cubicBezTo>
                  <a:pt x="112" y="124"/>
                  <a:pt x="109" y="123"/>
                  <a:pt x="108" y="126"/>
                </a:cubicBezTo>
                <a:cubicBezTo>
                  <a:pt x="109" y="126"/>
                  <a:pt x="109" y="125"/>
                  <a:pt x="109" y="125"/>
                </a:cubicBezTo>
                <a:cubicBezTo>
                  <a:pt x="110" y="125"/>
                  <a:pt x="109" y="127"/>
                  <a:pt x="108" y="127"/>
                </a:cubicBezTo>
                <a:cubicBezTo>
                  <a:pt x="108" y="126"/>
                  <a:pt x="107" y="125"/>
                  <a:pt x="108" y="124"/>
                </a:cubicBezTo>
                <a:cubicBezTo>
                  <a:pt x="107" y="124"/>
                  <a:pt x="106" y="125"/>
                  <a:pt x="106" y="126"/>
                </a:cubicBezTo>
                <a:cubicBezTo>
                  <a:pt x="105" y="125"/>
                  <a:pt x="102" y="125"/>
                  <a:pt x="101" y="127"/>
                </a:cubicBezTo>
                <a:cubicBezTo>
                  <a:pt x="95" y="127"/>
                  <a:pt x="91" y="130"/>
                  <a:pt x="85" y="131"/>
                </a:cubicBezTo>
                <a:cubicBezTo>
                  <a:pt x="86" y="132"/>
                  <a:pt x="84" y="133"/>
                  <a:pt x="85" y="134"/>
                </a:cubicBezTo>
                <a:cubicBezTo>
                  <a:pt x="85" y="134"/>
                  <a:pt x="83" y="135"/>
                  <a:pt x="83" y="134"/>
                </a:cubicBezTo>
                <a:cubicBezTo>
                  <a:pt x="82" y="132"/>
                  <a:pt x="84" y="133"/>
                  <a:pt x="85" y="133"/>
                </a:cubicBezTo>
                <a:cubicBezTo>
                  <a:pt x="84" y="132"/>
                  <a:pt x="84" y="132"/>
                  <a:pt x="84" y="131"/>
                </a:cubicBezTo>
                <a:cubicBezTo>
                  <a:pt x="83" y="130"/>
                  <a:pt x="83" y="134"/>
                  <a:pt x="83" y="131"/>
                </a:cubicBezTo>
                <a:cubicBezTo>
                  <a:pt x="82" y="133"/>
                  <a:pt x="80" y="131"/>
                  <a:pt x="80" y="133"/>
                </a:cubicBezTo>
                <a:cubicBezTo>
                  <a:pt x="80" y="133"/>
                  <a:pt x="80" y="132"/>
                  <a:pt x="80" y="132"/>
                </a:cubicBezTo>
                <a:cubicBezTo>
                  <a:pt x="79" y="132"/>
                  <a:pt x="79" y="133"/>
                  <a:pt x="79" y="134"/>
                </a:cubicBezTo>
                <a:cubicBezTo>
                  <a:pt x="78" y="132"/>
                  <a:pt x="77" y="134"/>
                  <a:pt x="75" y="134"/>
                </a:cubicBezTo>
                <a:cubicBezTo>
                  <a:pt x="75" y="134"/>
                  <a:pt x="76" y="134"/>
                  <a:pt x="76" y="135"/>
                </a:cubicBezTo>
                <a:cubicBezTo>
                  <a:pt x="74" y="134"/>
                  <a:pt x="73" y="134"/>
                  <a:pt x="71" y="135"/>
                </a:cubicBezTo>
                <a:cubicBezTo>
                  <a:pt x="72" y="135"/>
                  <a:pt x="73" y="137"/>
                  <a:pt x="73" y="136"/>
                </a:cubicBezTo>
                <a:cubicBezTo>
                  <a:pt x="75" y="136"/>
                  <a:pt x="73" y="138"/>
                  <a:pt x="72" y="137"/>
                </a:cubicBezTo>
                <a:cubicBezTo>
                  <a:pt x="73" y="136"/>
                  <a:pt x="72" y="136"/>
                  <a:pt x="70" y="135"/>
                </a:cubicBezTo>
                <a:cubicBezTo>
                  <a:pt x="71" y="137"/>
                  <a:pt x="65" y="135"/>
                  <a:pt x="66" y="138"/>
                </a:cubicBezTo>
                <a:cubicBezTo>
                  <a:pt x="66" y="137"/>
                  <a:pt x="61" y="138"/>
                  <a:pt x="61" y="139"/>
                </a:cubicBezTo>
                <a:cubicBezTo>
                  <a:pt x="54" y="141"/>
                  <a:pt x="43" y="147"/>
                  <a:pt x="31" y="149"/>
                </a:cubicBezTo>
                <a:cubicBezTo>
                  <a:pt x="35" y="146"/>
                  <a:pt x="41" y="142"/>
                  <a:pt x="43" y="138"/>
                </a:cubicBezTo>
                <a:cubicBezTo>
                  <a:pt x="48" y="135"/>
                  <a:pt x="55" y="132"/>
                  <a:pt x="59" y="126"/>
                </a:cubicBezTo>
                <a:cubicBezTo>
                  <a:pt x="60" y="129"/>
                  <a:pt x="60" y="124"/>
                  <a:pt x="62" y="126"/>
                </a:cubicBezTo>
                <a:cubicBezTo>
                  <a:pt x="61" y="124"/>
                  <a:pt x="67" y="123"/>
                  <a:pt x="68" y="120"/>
                </a:cubicBezTo>
                <a:cubicBezTo>
                  <a:pt x="68" y="120"/>
                  <a:pt x="68" y="120"/>
                  <a:pt x="68" y="121"/>
                </a:cubicBezTo>
                <a:cubicBezTo>
                  <a:pt x="71" y="118"/>
                  <a:pt x="75" y="117"/>
                  <a:pt x="79" y="114"/>
                </a:cubicBezTo>
                <a:cubicBezTo>
                  <a:pt x="80" y="113"/>
                  <a:pt x="81" y="112"/>
                  <a:pt x="83" y="111"/>
                </a:cubicBezTo>
                <a:cubicBezTo>
                  <a:pt x="86" y="111"/>
                  <a:pt x="90" y="107"/>
                  <a:pt x="92" y="105"/>
                </a:cubicBezTo>
                <a:cubicBezTo>
                  <a:pt x="94" y="106"/>
                  <a:pt x="94" y="104"/>
                  <a:pt x="93" y="103"/>
                </a:cubicBezTo>
                <a:cubicBezTo>
                  <a:pt x="96" y="105"/>
                  <a:pt x="99" y="101"/>
                  <a:pt x="102" y="99"/>
                </a:cubicBezTo>
                <a:cubicBezTo>
                  <a:pt x="102" y="100"/>
                  <a:pt x="104" y="101"/>
                  <a:pt x="105" y="100"/>
                </a:cubicBezTo>
                <a:cubicBezTo>
                  <a:pt x="104" y="100"/>
                  <a:pt x="102" y="99"/>
                  <a:pt x="102" y="97"/>
                </a:cubicBezTo>
                <a:cubicBezTo>
                  <a:pt x="102" y="97"/>
                  <a:pt x="104" y="96"/>
                  <a:pt x="104" y="98"/>
                </a:cubicBezTo>
                <a:cubicBezTo>
                  <a:pt x="104" y="97"/>
                  <a:pt x="104" y="96"/>
                  <a:pt x="104" y="96"/>
                </a:cubicBezTo>
                <a:cubicBezTo>
                  <a:pt x="101" y="97"/>
                  <a:pt x="100" y="96"/>
                  <a:pt x="99" y="98"/>
                </a:cubicBezTo>
                <a:cubicBezTo>
                  <a:pt x="97" y="98"/>
                  <a:pt x="99" y="96"/>
                  <a:pt x="96" y="96"/>
                </a:cubicBezTo>
                <a:cubicBezTo>
                  <a:pt x="95" y="97"/>
                  <a:pt x="90" y="93"/>
                  <a:pt x="85" y="93"/>
                </a:cubicBezTo>
                <a:cubicBezTo>
                  <a:pt x="85" y="92"/>
                  <a:pt x="85" y="92"/>
                  <a:pt x="85" y="91"/>
                </a:cubicBezTo>
                <a:cubicBezTo>
                  <a:pt x="84" y="93"/>
                  <a:pt x="82" y="90"/>
                  <a:pt x="81" y="92"/>
                </a:cubicBezTo>
                <a:cubicBezTo>
                  <a:pt x="80" y="91"/>
                  <a:pt x="79" y="91"/>
                  <a:pt x="80" y="89"/>
                </a:cubicBezTo>
                <a:cubicBezTo>
                  <a:pt x="78" y="91"/>
                  <a:pt x="79" y="90"/>
                  <a:pt x="77" y="90"/>
                </a:cubicBezTo>
                <a:cubicBezTo>
                  <a:pt x="77" y="90"/>
                  <a:pt x="77" y="89"/>
                  <a:pt x="77" y="89"/>
                </a:cubicBezTo>
                <a:cubicBezTo>
                  <a:pt x="65" y="87"/>
                  <a:pt x="64" y="88"/>
                  <a:pt x="55" y="86"/>
                </a:cubicBezTo>
                <a:cubicBezTo>
                  <a:pt x="54" y="86"/>
                  <a:pt x="54" y="86"/>
                  <a:pt x="54" y="87"/>
                </a:cubicBezTo>
                <a:cubicBezTo>
                  <a:pt x="53" y="87"/>
                  <a:pt x="53" y="86"/>
                  <a:pt x="54" y="86"/>
                </a:cubicBezTo>
                <a:cubicBezTo>
                  <a:pt x="49" y="86"/>
                  <a:pt x="48" y="85"/>
                  <a:pt x="44" y="85"/>
                </a:cubicBezTo>
                <a:cubicBezTo>
                  <a:pt x="43" y="85"/>
                  <a:pt x="44" y="85"/>
                  <a:pt x="44" y="86"/>
                </a:cubicBezTo>
                <a:cubicBezTo>
                  <a:pt x="43" y="86"/>
                  <a:pt x="42" y="84"/>
                  <a:pt x="42" y="86"/>
                </a:cubicBezTo>
                <a:cubicBezTo>
                  <a:pt x="41" y="86"/>
                  <a:pt x="42" y="83"/>
                  <a:pt x="41" y="84"/>
                </a:cubicBezTo>
                <a:cubicBezTo>
                  <a:pt x="41" y="83"/>
                  <a:pt x="46" y="84"/>
                  <a:pt x="44" y="82"/>
                </a:cubicBezTo>
                <a:cubicBezTo>
                  <a:pt x="45" y="81"/>
                  <a:pt x="46" y="84"/>
                  <a:pt x="46" y="84"/>
                </a:cubicBezTo>
                <a:cubicBezTo>
                  <a:pt x="47" y="83"/>
                  <a:pt x="45" y="82"/>
                  <a:pt x="47" y="81"/>
                </a:cubicBezTo>
                <a:cubicBezTo>
                  <a:pt x="47" y="82"/>
                  <a:pt x="48" y="83"/>
                  <a:pt x="49" y="81"/>
                </a:cubicBezTo>
                <a:cubicBezTo>
                  <a:pt x="50" y="81"/>
                  <a:pt x="49" y="82"/>
                  <a:pt x="49" y="83"/>
                </a:cubicBezTo>
                <a:cubicBezTo>
                  <a:pt x="51" y="82"/>
                  <a:pt x="51" y="80"/>
                  <a:pt x="54" y="80"/>
                </a:cubicBezTo>
                <a:cubicBezTo>
                  <a:pt x="53" y="81"/>
                  <a:pt x="54" y="81"/>
                  <a:pt x="54" y="82"/>
                </a:cubicBezTo>
                <a:cubicBezTo>
                  <a:pt x="54" y="79"/>
                  <a:pt x="59" y="80"/>
                  <a:pt x="58" y="77"/>
                </a:cubicBezTo>
                <a:cubicBezTo>
                  <a:pt x="59" y="76"/>
                  <a:pt x="59" y="79"/>
                  <a:pt x="58" y="79"/>
                </a:cubicBezTo>
                <a:cubicBezTo>
                  <a:pt x="60" y="78"/>
                  <a:pt x="60" y="79"/>
                  <a:pt x="61" y="80"/>
                </a:cubicBezTo>
                <a:cubicBezTo>
                  <a:pt x="62" y="80"/>
                  <a:pt x="62" y="80"/>
                  <a:pt x="62" y="79"/>
                </a:cubicBezTo>
                <a:cubicBezTo>
                  <a:pt x="61" y="78"/>
                  <a:pt x="61" y="80"/>
                  <a:pt x="60" y="79"/>
                </a:cubicBezTo>
                <a:cubicBezTo>
                  <a:pt x="62" y="77"/>
                  <a:pt x="67" y="78"/>
                  <a:pt x="68" y="76"/>
                </a:cubicBezTo>
                <a:cubicBezTo>
                  <a:pt x="75" y="75"/>
                  <a:pt x="86" y="74"/>
                  <a:pt x="90" y="71"/>
                </a:cubicBezTo>
                <a:cubicBezTo>
                  <a:pt x="91" y="72"/>
                  <a:pt x="89" y="73"/>
                  <a:pt x="92" y="73"/>
                </a:cubicBezTo>
                <a:cubicBezTo>
                  <a:pt x="92" y="71"/>
                  <a:pt x="93" y="73"/>
                  <a:pt x="95" y="71"/>
                </a:cubicBezTo>
                <a:cubicBezTo>
                  <a:pt x="95" y="73"/>
                  <a:pt x="94" y="74"/>
                  <a:pt x="94" y="75"/>
                </a:cubicBezTo>
                <a:cubicBezTo>
                  <a:pt x="95" y="75"/>
                  <a:pt x="95" y="72"/>
                  <a:pt x="96" y="75"/>
                </a:cubicBezTo>
                <a:cubicBezTo>
                  <a:pt x="98" y="74"/>
                  <a:pt x="98" y="74"/>
                  <a:pt x="101" y="74"/>
                </a:cubicBezTo>
                <a:cubicBezTo>
                  <a:pt x="101" y="74"/>
                  <a:pt x="101" y="73"/>
                  <a:pt x="100" y="73"/>
                </a:cubicBezTo>
                <a:cubicBezTo>
                  <a:pt x="101" y="73"/>
                  <a:pt x="102" y="74"/>
                  <a:pt x="104" y="74"/>
                </a:cubicBezTo>
                <a:cubicBezTo>
                  <a:pt x="104" y="73"/>
                  <a:pt x="102" y="71"/>
                  <a:pt x="102" y="73"/>
                </a:cubicBezTo>
                <a:cubicBezTo>
                  <a:pt x="102" y="72"/>
                  <a:pt x="103" y="71"/>
                  <a:pt x="103" y="70"/>
                </a:cubicBezTo>
                <a:cubicBezTo>
                  <a:pt x="103" y="71"/>
                  <a:pt x="104" y="72"/>
                  <a:pt x="104" y="74"/>
                </a:cubicBezTo>
                <a:cubicBezTo>
                  <a:pt x="105" y="74"/>
                  <a:pt x="104" y="72"/>
                  <a:pt x="104" y="72"/>
                </a:cubicBezTo>
                <a:cubicBezTo>
                  <a:pt x="104" y="71"/>
                  <a:pt x="105" y="70"/>
                  <a:pt x="106" y="70"/>
                </a:cubicBezTo>
                <a:cubicBezTo>
                  <a:pt x="106" y="71"/>
                  <a:pt x="105" y="71"/>
                  <a:pt x="105" y="72"/>
                </a:cubicBezTo>
                <a:cubicBezTo>
                  <a:pt x="106" y="71"/>
                  <a:pt x="107" y="70"/>
                  <a:pt x="109" y="70"/>
                </a:cubicBezTo>
                <a:cubicBezTo>
                  <a:pt x="109" y="72"/>
                  <a:pt x="106" y="71"/>
                  <a:pt x="105" y="73"/>
                </a:cubicBezTo>
                <a:cubicBezTo>
                  <a:pt x="106" y="73"/>
                  <a:pt x="106" y="73"/>
                  <a:pt x="106" y="74"/>
                </a:cubicBezTo>
                <a:cubicBezTo>
                  <a:pt x="108" y="72"/>
                  <a:pt x="111" y="72"/>
                  <a:pt x="114" y="72"/>
                </a:cubicBezTo>
                <a:cubicBezTo>
                  <a:pt x="114" y="71"/>
                  <a:pt x="115" y="70"/>
                  <a:pt x="116" y="69"/>
                </a:cubicBezTo>
                <a:cubicBezTo>
                  <a:pt x="117" y="69"/>
                  <a:pt x="115" y="71"/>
                  <a:pt x="116" y="72"/>
                </a:cubicBezTo>
                <a:cubicBezTo>
                  <a:pt x="120" y="71"/>
                  <a:pt x="120" y="70"/>
                  <a:pt x="123" y="71"/>
                </a:cubicBezTo>
                <a:cubicBezTo>
                  <a:pt x="122" y="69"/>
                  <a:pt x="129" y="71"/>
                  <a:pt x="130" y="68"/>
                </a:cubicBezTo>
                <a:cubicBezTo>
                  <a:pt x="131" y="70"/>
                  <a:pt x="134" y="67"/>
                  <a:pt x="133" y="70"/>
                </a:cubicBezTo>
                <a:cubicBezTo>
                  <a:pt x="134" y="70"/>
                  <a:pt x="133" y="68"/>
                  <a:pt x="134" y="67"/>
                </a:cubicBezTo>
                <a:cubicBezTo>
                  <a:pt x="135" y="67"/>
                  <a:pt x="135" y="69"/>
                  <a:pt x="134" y="70"/>
                </a:cubicBezTo>
                <a:cubicBezTo>
                  <a:pt x="135" y="69"/>
                  <a:pt x="136" y="69"/>
                  <a:pt x="136" y="70"/>
                </a:cubicBezTo>
                <a:cubicBezTo>
                  <a:pt x="136" y="70"/>
                  <a:pt x="135" y="69"/>
                  <a:pt x="136" y="68"/>
                </a:cubicBezTo>
                <a:cubicBezTo>
                  <a:pt x="137" y="68"/>
                  <a:pt x="138" y="68"/>
                  <a:pt x="140" y="68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40" y="69"/>
                  <a:pt x="141" y="69"/>
                  <a:pt x="142" y="67"/>
                </a:cubicBezTo>
                <a:cubicBezTo>
                  <a:pt x="144" y="68"/>
                  <a:pt x="144" y="69"/>
                  <a:pt x="147" y="67"/>
                </a:cubicBezTo>
                <a:cubicBezTo>
                  <a:pt x="147" y="69"/>
                  <a:pt x="149" y="68"/>
                  <a:pt x="149" y="67"/>
                </a:cubicBezTo>
                <a:cubicBezTo>
                  <a:pt x="150" y="67"/>
                  <a:pt x="151" y="68"/>
                  <a:pt x="152" y="68"/>
                </a:cubicBezTo>
                <a:cubicBezTo>
                  <a:pt x="152" y="68"/>
                  <a:pt x="151" y="67"/>
                  <a:pt x="152" y="66"/>
                </a:cubicBezTo>
                <a:cubicBezTo>
                  <a:pt x="152" y="67"/>
                  <a:pt x="152" y="67"/>
                  <a:pt x="153" y="68"/>
                </a:cubicBezTo>
                <a:cubicBezTo>
                  <a:pt x="154" y="67"/>
                  <a:pt x="154" y="67"/>
                  <a:pt x="156" y="67"/>
                </a:cubicBezTo>
                <a:cubicBezTo>
                  <a:pt x="156" y="66"/>
                  <a:pt x="161" y="66"/>
                  <a:pt x="164" y="67"/>
                </a:cubicBezTo>
                <a:close/>
                <a:moveTo>
                  <a:pt x="193" y="67"/>
                </a:moveTo>
                <a:cubicBezTo>
                  <a:pt x="194" y="66"/>
                  <a:pt x="194" y="70"/>
                  <a:pt x="193" y="71"/>
                </a:cubicBezTo>
                <a:cubicBezTo>
                  <a:pt x="194" y="70"/>
                  <a:pt x="194" y="70"/>
                  <a:pt x="195" y="70"/>
                </a:cubicBezTo>
                <a:cubicBezTo>
                  <a:pt x="194" y="71"/>
                  <a:pt x="194" y="73"/>
                  <a:pt x="194" y="75"/>
                </a:cubicBezTo>
                <a:cubicBezTo>
                  <a:pt x="191" y="73"/>
                  <a:pt x="192" y="71"/>
                  <a:pt x="192" y="67"/>
                </a:cubicBezTo>
                <a:cubicBezTo>
                  <a:pt x="193" y="67"/>
                  <a:pt x="193" y="67"/>
                  <a:pt x="193" y="67"/>
                </a:cubicBezTo>
                <a:close/>
                <a:moveTo>
                  <a:pt x="195" y="75"/>
                </a:moveTo>
                <a:cubicBezTo>
                  <a:pt x="193" y="80"/>
                  <a:pt x="196" y="82"/>
                  <a:pt x="194" y="87"/>
                </a:cubicBezTo>
                <a:cubicBezTo>
                  <a:pt x="193" y="87"/>
                  <a:pt x="194" y="84"/>
                  <a:pt x="193" y="86"/>
                </a:cubicBezTo>
                <a:cubicBezTo>
                  <a:pt x="193" y="85"/>
                  <a:pt x="194" y="79"/>
                  <a:pt x="192" y="78"/>
                </a:cubicBezTo>
                <a:cubicBezTo>
                  <a:pt x="192" y="77"/>
                  <a:pt x="193" y="76"/>
                  <a:pt x="195" y="75"/>
                </a:cubicBezTo>
                <a:close/>
                <a:moveTo>
                  <a:pt x="339" y="67"/>
                </a:moveTo>
                <a:cubicBezTo>
                  <a:pt x="343" y="69"/>
                  <a:pt x="335" y="72"/>
                  <a:pt x="337" y="68"/>
                </a:cubicBezTo>
                <a:cubicBezTo>
                  <a:pt x="338" y="68"/>
                  <a:pt x="337" y="70"/>
                  <a:pt x="339" y="69"/>
                </a:cubicBezTo>
                <a:cubicBezTo>
                  <a:pt x="340" y="69"/>
                  <a:pt x="339" y="68"/>
                  <a:pt x="339" y="67"/>
                </a:cubicBezTo>
                <a:close/>
                <a:moveTo>
                  <a:pt x="95" y="71"/>
                </a:moveTo>
                <a:cubicBezTo>
                  <a:pt x="96" y="71"/>
                  <a:pt x="97" y="72"/>
                  <a:pt x="97" y="72"/>
                </a:cubicBezTo>
                <a:cubicBezTo>
                  <a:pt x="97" y="74"/>
                  <a:pt x="95" y="73"/>
                  <a:pt x="95" y="71"/>
                </a:cubicBezTo>
                <a:close/>
                <a:moveTo>
                  <a:pt x="100" y="71"/>
                </a:moveTo>
                <a:cubicBezTo>
                  <a:pt x="100" y="72"/>
                  <a:pt x="99" y="72"/>
                  <a:pt x="99" y="73"/>
                </a:cubicBezTo>
                <a:cubicBezTo>
                  <a:pt x="99" y="73"/>
                  <a:pt x="98" y="72"/>
                  <a:pt x="98" y="73"/>
                </a:cubicBezTo>
                <a:cubicBezTo>
                  <a:pt x="97" y="72"/>
                  <a:pt x="98" y="71"/>
                  <a:pt x="100" y="71"/>
                </a:cubicBezTo>
                <a:close/>
                <a:moveTo>
                  <a:pt x="337" y="78"/>
                </a:moveTo>
                <a:cubicBezTo>
                  <a:pt x="337" y="77"/>
                  <a:pt x="337" y="77"/>
                  <a:pt x="336" y="77"/>
                </a:cubicBezTo>
                <a:cubicBezTo>
                  <a:pt x="338" y="76"/>
                  <a:pt x="336" y="79"/>
                  <a:pt x="337" y="80"/>
                </a:cubicBezTo>
                <a:cubicBezTo>
                  <a:pt x="337" y="79"/>
                  <a:pt x="335" y="79"/>
                  <a:pt x="336" y="81"/>
                </a:cubicBezTo>
                <a:cubicBezTo>
                  <a:pt x="335" y="81"/>
                  <a:pt x="334" y="80"/>
                  <a:pt x="334" y="79"/>
                </a:cubicBezTo>
                <a:cubicBezTo>
                  <a:pt x="336" y="79"/>
                  <a:pt x="335" y="78"/>
                  <a:pt x="337" y="78"/>
                </a:cubicBezTo>
                <a:close/>
                <a:moveTo>
                  <a:pt x="40" y="81"/>
                </a:moveTo>
                <a:cubicBezTo>
                  <a:pt x="40" y="81"/>
                  <a:pt x="40" y="82"/>
                  <a:pt x="40" y="82"/>
                </a:cubicBezTo>
                <a:cubicBezTo>
                  <a:pt x="36" y="83"/>
                  <a:pt x="37" y="85"/>
                  <a:pt x="32" y="84"/>
                </a:cubicBezTo>
                <a:cubicBezTo>
                  <a:pt x="35" y="82"/>
                  <a:pt x="37" y="83"/>
                  <a:pt x="40" y="81"/>
                </a:cubicBezTo>
                <a:close/>
                <a:moveTo>
                  <a:pt x="24" y="83"/>
                </a:moveTo>
                <a:cubicBezTo>
                  <a:pt x="25" y="82"/>
                  <a:pt x="24" y="83"/>
                  <a:pt x="24" y="81"/>
                </a:cubicBezTo>
                <a:cubicBezTo>
                  <a:pt x="26" y="82"/>
                  <a:pt x="26" y="81"/>
                  <a:pt x="29" y="81"/>
                </a:cubicBezTo>
                <a:cubicBezTo>
                  <a:pt x="28" y="82"/>
                  <a:pt x="29" y="82"/>
                  <a:pt x="28" y="83"/>
                </a:cubicBezTo>
                <a:cubicBezTo>
                  <a:pt x="29" y="82"/>
                  <a:pt x="26" y="81"/>
                  <a:pt x="24" y="83"/>
                </a:cubicBezTo>
                <a:close/>
                <a:moveTo>
                  <a:pt x="562" y="82"/>
                </a:moveTo>
                <a:cubicBezTo>
                  <a:pt x="562" y="80"/>
                  <a:pt x="563" y="84"/>
                  <a:pt x="564" y="84"/>
                </a:cubicBezTo>
                <a:cubicBezTo>
                  <a:pt x="564" y="85"/>
                  <a:pt x="562" y="84"/>
                  <a:pt x="562" y="84"/>
                </a:cubicBezTo>
                <a:cubicBezTo>
                  <a:pt x="562" y="83"/>
                  <a:pt x="562" y="82"/>
                  <a:pt x="562" y="82"/>
                </a:cubicBezTo>
                <a:cubicBezTo>
                  <a:pt x="562" y="82"/>
                  <a:pt x="562" y="82"/>
                  <a:pt x="562" y="82"/>
                </a:cubicBezTo>
                <a:close/>
                <a:moveTo>
                  <a:pt x="566" y="84"/>
                </a:moveTo>
                <a:cubicBezTo>
                  <a:pt x="568" y="84"/>
                  <a:pt x="566" y="86"/>
                  <a:pt x="568" y="86"/>
                </a:cubicBezTo>
                <a:cubicBezTo>
                  <a:pt x="567" y="87"/>
                  <a:pt x="566" y="86"/>
                  <a:pt x="566" y="85"/>
                </a:cubicBezTo>
                <a:cubicBezTo>
                  <a:pt x="566" y="85"/>
                  <a:pt x="566" y="84"/>
                  <a:pt x="566" y="84"/>
                </a:cubicBezTo>
                <a:close/>
                <a:moveTo>
                  <a:pt x="311" y="85"/>
                </a:moveTo>
                <a:cubicBezTo>
                  <a:pt x="313" y="86"/>
                  <a:pt x="310" y="86"/>
                  <a:pt x="310" y="87"/>
                </a:cubicBezTo>
                <a:cubicBezTo>
                  <a:pt x="309" y="87"/>
                  <a:pt x="311" y="85"/>
                  <a:pt x="311" y="85"/>
                </a:cubicBezTo>
                <a:close/>
                <a:moveTo>
                  <a:pt x="28" y="85"/>
                </a:moveTo>
                <a:cubicBezTo>
                  <a:pt x="29" y="85"/>
                  <a:pt x="29" y="86"/>
                  <a:pt x="31" y="86"/>
                </a:cubicBezTo>
                <a:cubicBezTo>
                  <a:pt x="31" y="86"/>
                  <a:pt x="30" y="86"/>
                  <a:pt x="30" y="86"/>
                </a:cubicBezTo>
                <a:cubicBezTo>
                  <a:pt x="30" y="87"/>
                  <a:pt x="31" y="87"/>
                  <a:pt x="31" y="87"/>
                </a:cubicBezTo>
                <a:cubicBezTo>
                  <a:pt x="29" y="86"/>
                  <a:pt x="30" y="87"/>
                  <a:pt x="28" y="85"/>
                </a:cubicBezTo>
                <a:close/>
                <a:moveTo>
                  <a:pt x="52" y="89"/>
                </a:moveTo>
                <a:cubicBezTo>
                  <a:pt x="53" y="89"/>
                  <a:pt x="54" y="89"/>
                  <a:pt x="55" y="89"/>
                </a:cubicBezTo>
                <a:cubicBezTo>
                  <a:pt x="55" y="90"/>
                  <a:pt x="53" y="91"/>
                  <a:pt x="55" y="91"/>
                </a:cubicBezTo>
                <a:cubicBezTo>
                  <a:pt x="55" y="92"/>
                  <a:pt x="53" y="91"/>
                  <a:pt x="52" y="91"/>
                </a:cubicBezTo>
                <a:cubicBezTo>
                  <a:pt x="52" y="91"/>
                  <a:pt x="52" y="90"/>
                  <a:pt x="52" y="89"/>
                </a:cubicBezTo>
                <a:close/>
                <a:moveTo>
                  <a:pt x="348" y="92"/>
                </a:moveTo>
                <a:cubicBezTo>
                  <a:pt x="349" y="93"/>
                  <a:pt x="348" y="93"/>
                  <a:pt x="349" y="95"/>
                </a:cubicBezTo>
                <a:cubicBezTo>
                  <a:pt x="350" y="93"/>
                  <a:pt x="350" y="96"/>
                  <a:pt x="350" y="95"/>
                </a:cubicBezTo>
                <a:cubicBezTo>
                  <a:pt x="352" y="95"/>
                  <a:pt x="349" y="96"/>
                  <a:pt x="349" y="97"/>
                </a:cubicBezTo>
                <a:cubicBezTo>
                  <a:pt x="346" y="94"/>
                  <a:pt x="342" y="92"/>
                  <a:pt x="339" y="90"/>
                </a:cubicBezTo>
                <a:cubicBezTo>
                  <a:pt x="342" y="88"/>
                  <a:pt x="345" y="95"/>
                  <a:pt x="346" y="91"/>
                </a:cubicBezTo>
                <a:cubicBezTo>
                  <a:pt x="347" y="92"/>
                  <a:pt x="347" y="93"/>
                  <a:pt x="347" y="94"/>
                </a:cubicBezTo>
                <a:cubicBezTo>
                  <a:pt x="348" y="94"/>
                  <a:pt x="348" y="93"/>
                  <a:pt x="348" y="92"/>
                </a:cubicBezTo>
                <a:close/>
                <a:moveTo>
                  <a:pt x="300" y="93"/>
                </a:moveTo>
                <a:cubicBezTo>
                  <a:pt x="298" y="91"/>
                  <a:pt x="298" y="95"/>
                  <a:pt x="296" y="94"/>
                </a:cubicBezTo>
                <a:cubicBezTo>
                  <a:pt x="297" y="91"/>
                  <a:pt x="299" y="93"/>
                  <a:pt x="299" y="90"/>
                </a:cubicBezTo>
                <a:cubicBezTo>
                  <a:pt x="300" y="90"/>
                  <a:pt x="300" y="91"/>
                  <a:pt x="300" y="90"/>
                </a:cubicBezTo>
                <a:cubicBezTo>
                  <a:pt x="302" y="91"/>
                  <a:pt x="300" y="92"/>
                  <a:pt x="300" y="93"/>
                </a:cubicBezTo>
                <a:close/>
                <a:moveTo>
                  <a:pt x="65" y="91"/>
                </a:moveTo>
                <a:cubicBezTo>
                  <a:pt x="66" y="91"/>
                  <a:pt x="67" y="93"/>
                  <a:pt x="68" y="92"/>
                </a:cubicBezTo>
                <a:cubicBezTo>
                  <a:pt x="69" y="93"/>
                  <a:pt x="64" y="94"/>
                  <a:pt x="65" y="91"/>
                </a:cubicBezTo>
                <a:close/>
                <a:moveTo>
                  <a:pt x="293" y="99"/>
                </a:moveTo>
                <a:cubicBezTo>
                  <a:pt x="295" y="98"/>
                  <a:pt x="292" y="99"/>
                  <a:pt x="294" y="100"/>
                </a:cubicBezTo>
                <a:cubicBezTo>
                  <a:pt x="294" y="100"/>
                  <a:pt x="294" y="99"/>
                  <a:pt x="295" y="99"/>
                </a:cubicBezTo>
                <a:cubicBezTo>
                  <a:pt x="297" y="96"/>
                  <a:pt x="301" y="95"/>
                  <a:pt x="304" y="91"/>
                </a:cubicBezTo>
                <a:cubicBezTo>
                  <a:pt x="305" y="93"/>
                  <a:pt x="302" y="93"/>
                  <a:pt x="302" y="95"/>
                </a:cubicBezTo>
                <a:cubicBezTo>
                  <a:pt x="301" y="95"/>
                  <a:pt x="300" y="96"/>
                  <a:pt x="299" y="96"/>
                </a:cubicBezTo>
                <a:cubicBezTo>
                  <a:pt x="299" y="97"/>
                  <a:pt x="300" y="97"/>
                  <a:pt x="300" y="99"/>
                </a:cubicBezTo>
                <a:cubicBezTo>
                  <a:pt x="299" y="98"/>
                  <a:pt x="298" y="98"/>
                  <a:pt x="298" y="99"/>
                </a:cubicBezTo>
                <a:cubicBezTo>
                  <a:pt x="297" y="99"/>
                  <a:pt x="299" y="98"/>
                  <a:pt x="299" y="98"/>
                </a:cubicBezTo>
                <a:cubicBezTo>
                  <a:pt x="297" y="98"/>
                  <a:pt x="293" y="102"/>
                  <a:pt x="292" y="103"/>
                </a:cubicBezTo>
                <a:cubicBezTo>
                  <a:pt x="292" y="104"/>
                  <a:pt x="290" y="104"/>
                  <a:pt x="290" y="103"/>
                </a:cubicBezTo>
                <a:cubicBezTo>
                  <a:pt x="289" y="103"/>
                  <a:pt x="291" y="106"/>
                  <a:pt x="289" y="105"/>
                </a:cubicBezTo>
                <a:cubicBezTo>
                  <a:pt x="289" y="105"/>
                  <a:pt x="289" y="106"/>
                  <a:pt x="289" y="106"/>
                </a:cubicBezTo>
                <a:cubicBezTo>
                  <a:pt x="289" y="104"/>
                  <a:pt x="287" y="106"/>
                  <a:pt x="286" y="108"/>
                </a:cubicBezTo>
                <a:cubicBezTo>
                  <a:pt x="283" y="107"/>
                  <a:pt x="283" y="111"/>
                  <a:pt x="281" y="112"/>
                </a:cubicBezTo>
                <a:cubicBezTo>
                  <a:pt x="281" y="111"/>
                  <a:pt x="282" y="110"/>
                  <a:pt x="279" y="111"/>
                </a:cubicBezTo>
                <a:cubicBezTo>
                  <a:pt x="279" y="113"/>
                  <a:pt x="280" y="112"/>
                  <a:pt x="278" y="112"/>
                </a:cubicBezTo>
                <a:cubicBezTo>
                  <a:pt x="278" y="113"/>
                  <a:pt x="279" y="113"/>
                  <a:pt x="279" y="113"/>
                </a:cubicBezTo>
                <a:cubicBezTo>
                  <a:pt x="279" y="114"/>
                  <a:pt x="279" y="114"/>
                  <a:pt x="279" y="113"/>
                </a:cubicBezTo>
                <a:cubicBezTo>
                  <a:pt x="277" y="113"/>
                  <a:pt x="278" y="114"/>
                  <a:pt x="278" y="115"/>
                </a:cubicBezTo>
                <a:cubicBezTo>
                  <a:pt x="277" y="114"/>
                  <a:pt x="276" y="114"/>
                  <a:pt x="275" y="113"/>
                </a:cubicBezTo>
                <a:cubicBezTo>
                  <a:pt x="277" y="113"/>
                  <a:pt x="277" y="112"/>
                  <a:pt x="278" y="111"/>
                </a:cubicBezTo>
                <a:cubicBezTo>
                  <a:pt x="283" y="108"/>
                  <a:pt x="286" y="106"/>
                  <a:pt x="289" y="101"/>
                </a:cubicBezTo>
                <a:cubicBezTo>
                  <a:pt x="290" y="101"/>
                  <a:pt x="290" y="102"/>
                  <a:pt x="290" y="103"/>
                </a:cubicBezTo>
                <a:cubicBezTo>
                  <a:pt x="291" y="102"/>
                  <a:pt x="290" y="102"/>
                  <a:pt x="290" y="101"/>
                </a:cubicBezTo>
                <a:cubicBezTo>
                  <a:pt x="291" y="101"/>
                  <a:pt x="291" y="101"/>
                  <a:pt x="291" y="102"/>
                </a:cubicBezTo>
                <a:cubicBezTo>
                  <a:pt x="292" y="101"/>
                  <a:pt x="294" y="100"/>
                  <a:pt x="293" y="99"/>
                </a:cubicBezTo>
                <a:close/>
                <a:moveTo>
                  <a:pt x="349" y="93"/>
                </a:moveTo>
                <a:cubicBezTo>
                  <a:pt x="350" y="91"/>
                  <a:pt x="352" y="95"/>
                  <a:pt x="352" y="93"/>
                </a:cubicBezTo>
                <a:cubicBezTo>
                  <a:pt x="353" y="93"/>
                  <a:pt x="352" y="94"/>
                  <a:pt x="352" y="94"/>
                </a:cubicBezTo>
                <a:cubicBezTo>
                  <a:pt x="352" y="94"/>
                  <a:pt x="353" y="94"/>
                  <a:pt x="353" y="94"/>
                </a:cubicBezTo>
                <a:cubicBezTo>
                  <a:pt x="354" y="95"/>
                  <a:pt x="351" y="96"/>
                  <a:pt x="353" y="96"/>
                </a:cubicBezTo>
                <a:cubicBezTo>
                  <a:pt x="350" y="98"/>
                  <a:pt x="353" y="93"/>
                  <a:pt x="349" y="93"/>
                </a:cubicBezTo>
                <a:close/>
                <a:moveTo>
                  <a:pt x="449" y="95"/>
                </a:moveTo>
                <a:cubicBezTo>
                  <a:pt x="449" y="96"/>
                  <a:pt x="448" y="99"/>
                  <a:pt x="449" y="99"/>
                </a:cubicBezTo>
                <a:cubicBezTo>
                  <a:pt x="449" y="101"/>
                  <a:pt x="447" y="100"/>
                  <a:pt x="447" y="101"/>
                </a:cubicBezTo>
                <a:cubicBezTo>
                  <a:pt x="447" y="100"/>
                  <a:pt x="448" y="96"/>
                  <a:pt x="449" y="95"/>
                </a:cubicBezTo>
                <a:close/>
                <a:moveTo>
                  <a:pt x="367" y="103"/>
                </a:moveTo>
                <a:cubicBezTo>
                  <a:pt x="368" y="104"/>
                  <a:pt x="368" y="103"/>
                  <a:pt x="369" y="103"/>
                </a:cubicBezTo>
                <a:cubicBezTo>
                  <a:pt x="369" y="103"/>
                  <a:pt x="369" y="104"/>
                  <a:pt x="368" y="104"/>
                </a:cubicBezTo>
                <a:cubicBezTo>
                  <a:pt x="369" y="104"/>
                  <a:pt x="369" y="104"/>
                  <a:pt x="370" y="104"/>
                </a:cubicBezTo>
                <a:cubicBezTo>
                  <a:pt x="372" y="108"/>
                  <a:pt x="377" y="108"/>
                  <a:pt x="380" y="111"/>
                </a:cubicBezTo>
                <a:cubicBezTo>
                  <a:pt x="377" y="111"/>
                  <a:pt x="372" y="106"/>
                  <a:pt x="368" y="107"/>
                </a:cubicBezTo>
                <a:cubicBezTo>
                  <a:pt x="363" y="101"/>
                  <a:pt x="358" y="100"/>
                  <a:pt x="354" y="96"/>
                </a:cubicBezTo>
                <a:cubicBezTo>
                  <a:pt x="354" y="94"/>
                  <a:pt x="357" y="97"/>
                  <a:pt x="356" y="96"/>
                </a:cubicBezTo>
                <a:cubicBezTo>
                  <a:pt x="359" y="98"/>
                  <a:pt x="361" y="101"/>
                  <a:pt x="365" y="100"/>
                </a:cubicBezTo>
                <a:cubicBezTo>
                  <a:pt x="364" y="101"/>
                  <a:pt x="364" y="101"/>
                  <a:pt x="365" y="102"/>
                </a:cubicBezTo>
                <a:cubicBezTo>
                  <a:pt x="365" y="102"/>
                  <a:pt x="366" y="102"/>
                  <a:pt x="366" y="101"/>
                </a:cubicBezTo>
                <a:cubicBezTo>
                  <a:pt x="367" y="102"/>
                  <a:pt x="366" y="102"/>
                  <a:pt x="367" y="103"/>
                </a:cubicBezTo>
                <a:close/>
                <a:moveTo>
                  <a:pt x="200" y="101"/>
                </a:moveTo>
                <a:cubicBezTo>
                  <a:pt x="198" y="100"/>
                  <a:pt x="198" y="99"/>
                  <a:pt x="199" y="97"/>
                </a:cubicBezTo>
                <a:cubicBezTo>
                  <a:pt x="199" y="97"/>
                  <a:pt x="199" y="97"/>
                  <a:pt x="199" y="98"/>
                </a:cubicBezTo>
                <a:cubicBezTo>
                  <a:pt x="199" y="99"/>
                  <a:pt x="201" y="98"/>
                  <a:pt x="201" y="99"/>
                </a:cubicBezTo>
                <a:cubicBezTo>
                  <a:pt x="199" y="98"/>
                  <a:pt x="201" y="100"/>
                  <a:pt x="200" y="101"/>
                </a:cubicBezTo>
                <a:close/>
                <a:moveTo>
                  <a:pt x="601" y="100"/>
                </a:moveTo>
                <a:cubicBezTo>
                  <a:pt x="600" y="99"/>
                  <a:pt x="602" y="101"/>
                  <a:pt x="603" y="101"/>
                </a:cubicBezTo>
                <a:cubicBezTo>
                  <a:pt x="603" y="102"/>
                  <a:pt x="602" y="101"/>
                  <a:pt x="601" y="101"/>
                </a:cubicBezTo>
                <a:cubicBezTo>
                  <a:pt x="601" y="103"/>
                  <a:pt x="603" y="103"/>
                  <a:pt x="603" y="104"/>
                </a:cubicBezTo>
                <a:cubicBezTo>
                  <a:pt x="602" y="103"/>
                  <a:pt x="599" y="104"/>
                  <a:pt x="600" y="101"/>
                </a:cubicBezTo>
                <a:cubicBezTo>
                  <a:pt x="601" y="102"/>
                  <a:pt x="602" y="101"/>
                  <a:pt x="601" y="100"/>
                </a:cubicBezTo>
                <a:close/>
                <a:moveTo>
                  <a:pt x="196" y="104"/>
                </a:moveTo>
                <a:cubicBezTo>
                  <a:pt x="197" y="105"/>
                  <a:pt x="198" y="107"/>
                  <a:pt x="198" y="109"/>
                </a:cubicBezTo>
                <a:cubicBezTo>
                  <a:pt x="197" y="109"/>
                  <a:pt x="197" y="108"/>
                  <a:pt x="197" y="107"/>
                </a:cubicBezTo>
                <a:cubicBezTo>
                  <a:pt x="197" y="107"/>
                  <a:pt x="197" y="108"/>
                  <a:pt x="196" y="108"/>
                </a:cubicBezTo>
                <a:cubicBezTo>
                  <a:pt x="196" y="106"/>
                  <a:pt x="196" y="105"/>
                  <a:pt x="196" y="104"/>
                </a:cubicBezTo>
                <a:close/>
                <a:moveTo>
                  <a:pt x="200" y="110"/>
                </a:moveTo>
                <a:cubicBezTo>
                  <a:pt x="204" y="110"/>
                  <a:pt x="205" y="117"/>
                  <a:pt x="206" y="119"/>
                </a:cubicBezTo>
                <a:cubicBezTo>
                  <a:pt x="206" y="119"/>
                  <a:pt x="205" y="119"/>
                  <a:pt x="205" y="120"/>
                </a:cubicBezTo>
                <a:cubicBezTo>
                  <a:pt x="205" y="118"/>
                  <a:pt x="203" y="116"/>
                  <a:pt x="203" y="113"/>
                </a:cubicBezTo>
                <a:cubicBezTo>
                  <a:pt x="202" y="113"/>
                  <a:pt x="202" y="113"/>
                  <a:pt x="202" y="111"/>
                </a:cubicBezTo>
                <a:cubicBezTo>
                  <a:pt x="201" y="111"/>
                  <a:pt x="201" y="110"/>
                  <a:pt x="200" y="110"/>
                </a:cubicBezTo>
                <a:close/>
                <a:moveTo>
                  <a:pt x="443" y="114"/>
                </a:moveTo>
                <a:cubicBezTo>
                  <a:pt x="441" y="116"/>
                  <a:pt x="441" y="118"/>
                  <a:pt x="439" y="120"/>
                </a:cubicBezTo>
                <a:cubicBezTo>
                  <a:pt x="437" y="117"/>
                  <a:pt x="443" y="114"/>
                  <a:pt x="443" y="110"/>
                </a:cubicBezTo>
                <a:cubicBezTo>
                  <a:pt x="445" y="111"/>
                  <a:pt x="441" y="114"/>
                  <a:pt x="444" y="114"/>
                </a:cubicBezTo>
                <a:cubicBezTo>
                  <a:pt x="444" y="115"/>
                  <a:pt x="443" y="115"/>
                  <a:pt x="443" y="114"/>
                </a:cubicBezTo>
                <a:close/>
                <a:moveTo>
                  <a:pt x="184" y="115"/>
                </a:moveTo>
                <a:cubicBezTo>
                  <a:pt x="183" y="115"/>
                  <a:pt x="182" y="115"/>
                  <a:pt x="182" y="113"/>
                </a:cubicBezTo>
                <a:cubicBezTo>
                  <a:pt x="183" y="114"/>
                  <a:pt x="183" y="114"/>
                  <a:pt x="184" y="114"/>
                </a:cubicBezTo>
                <a:cubicBezTo>
                  <a:pt x="184" y="114"/>
                  <a:pt x="184" y="113"/>
                  <a:pt x="183" y="113"/>
                </a:cubicBezTo>
                <a:cubicBezTo>
                  <a:pt x="184" y="113"/>
                  <a:pt x="184" y="112"/>
                  <a:pt x="185" y="112"/>
                </a:cubicBezTo>
                <a:cubicBezTo>
                  <a:pt x="184" y="113"/>
                  <a:pt x="186" y="113"/>
                  <a:pt x="186" y="113"/>
                </a:cubicBezTo>
                <a:cubicBezTo>
                  <a:pt x="187" y="114"/>
                  <a:pt x="184" y="113"/>
                  <a:pt x="184" y="115"/>
                </a:cubicBezTo>
                <a:close/>
                <a:moveTo>
                  <a:pt x="193" y="116"/>
                </a:moveTo>
                <a:cubicBezTo>
                  <a:pt x="193" y="116"/>
                  <a:pt x="192" y="115"/>
                  <a:pt x="192" y="115"/>
                </a:cubicBezTo>
                <a:cubicBezTo>
                  <a:pt x="192" y="115"/>
                  <a:pt x="193" y="115"/>
                  <a:pt x="194" y="115"/>
                </a:cubicBezTo>
                <a:cubicBezTo>
                  <a:pt x="194" y="116"/>
                  <a:pt x="193" y="116"/>
                  <a:pt x="194" y="117"/>
                </a:cubicBezTo>
                <a:cubicBezTo>
                  <a:pt x="195" y="116"/>
                  <a:pt x="194" y="115"/>
                  <a:pt x="195" y="114"/>
                </a:cubicBezTo>
                <a:cubicBezTo>
                  <a:pt x="196" y="114"/>
                  <a:pt x="196" y="116"/>
                  <a:pt x="197" y="117"/>
                </a:cubicBezTo>
                <a:cubicBezTo>
                  <a:pt x="196" y="117"/>
                  <a:pt x="196" y="119"/>
                  <a:pt x="194" y="119"/>
                </a:cubicBezTo>
                <a:cubicBezTo>
                  <a:pt x="194" y="118"/>
                  <a:pt x="194" y="118"/>
                  <a:pt x="193" y="118"/>
                </a:cubicBezTo>
                <a:cubicBezTo>
                  <a:pt x="194" y="120"/>
                  <a:pt x="189" y="118"/>
                  <a:pt x="189" y="115"/>
                </a:cubicBezTo>
                <a:cubicBezTo>
                  <a:pt x="191" y="115"/>
                  <a:pt x="190" y="116"/>
                  <a:pt x="192" y="116"/>
                </a:cubicBezTo>
                <a:cubicBezTo>
                  <a:pt x="192" y="117"/>
                  <a:pt x="190" y="116"/>
                  <a:pt x="190" y="118"/>
                </a:cubicBezTo>
                <a:cubicBezTo>
                  <a:pt x="191" y="117"/>
                  <a:pt x="192" y="117"/>
                  <a:pt x="193" y="116"/>
                </a:cubicBezTo>
                <a:close/>
                <a:moveTo>
                  <a:pt x="170" y="115"/>
                </a:moveTo>
                <a:cubicBezTo>
                  <a:pt x="171" y="117"/>
                  <a:pt x="168" y="116"/>
                  <a:pt x="167" y="116"/>
                </a:cubicBezTo>
                <a:cubicBezTo>
                  <a:pt x="167" y="115"/>
                  <a:pt x="169" y="115"/>
                  <a:pt x="170" y="115"/>
                </a:cubicBezTo>
                <a:close/>
                <a:moveTo>
                  <a:pt x="155" y="117"/>
                </a:moveTo>
                <a:cubicBezTo>
                  <a:pt x="155" y="117"/>
                  <a:pt x="155" y="118"/>
                  <a:pt x="155" y="118"/>
                </a:cubicBezTo>
                <a:cubicBezTo>
                  <a:pt x="154" y="118"/>
                  <a:pt x="154" y="118"/>
                  <a:pt x="153" y="118"/>
                </a:cubicBezTo>
                <a:cubicBezTo>
                  <a:pt x="152" y="116"/>
                  <a:pt x="155" y="118"/>
                  <a:pt x="154" y="116"/>
                </a:cubicBezTo>
                <a:cubicBezTo>
                  <a:pt x="155" y="117"/>
                  <a:pt x="156" y="116"/>
                  <a:pt x="156" y="118"/>
                </a:cubicBezTo>
                <a:cubicBezTo>
                  <a:pt x="156" y="118"/>
                  <a:pt x="155" y="117"/>
                  <a:pt x="155" y="117"/>
                </a:cubicBezTo>
                <a:close/>
                <a:moveTo>
                  <a:pt x="161" y="116"/>
                </a:moveTo>
                <a:cubicBezTo>
                  <a:pt x="161" y="117"/>
                  <a:pt x="161" y="117"/>
                  <a:pt x="161" y="116"/>
                </a:cubicBezTo>
                <a:cubicBezTo>
                  <a:pt x="160" y="116"/>
                  <a:pt x="160" y="117"/>
                  <a:pt x="160" y="117"/>
                </a:cubicBezTo>
                <a:cubicBezTo>
                  <a:pt x="159" y="117"/>
                  <a:pt x="159" y="117"/>
                  <a:pt x="158" y="117"/>
                </a:cubicBezTo>
                <a:cubicBezTo>
                  <a:pt x="158" y="116"/>
                  <a:pt x="161" y="116"/>
                  <a:pt x="161" y="116"/>
                </a:cubicBezTo>
                <a:close/>
                <a:moveTo>
                  <a:pt x="189" y="118"/>
                </a:moveTo>
                <a:cubicBezTo>
                  <a:pt x="188" y="117"/>
                  <a:pt x="187" y="119"/>
                  <a:pt x="187" y="118"/>
                </a:cubicBezTo>
                <a:cubicBezTo>
                  <a:pt x="187" y="117"/>
                  <a:pt x="190" y="116"/>
                  <a:pt x="189" y="118"/>
                </a:cubicBezTo>
                <a:close/>
                <a:moveTo>
                  <a:pt x="161" y="120"/>
                </a:moveTo>
                <a:cubicBezTo>
                  <a:pt x="160" y="121"/>
                  <a:pt x="159" y="121"/>
                  <a:pt x="158" y="120"/>
                </a:cubicBezTo>
                <a:cubicBezTo>
                  <a:pt x="158" y="119"/>
                  <a:pt x="159" y="119"/>
                  <a:pt x="159" y="119"/>
                </a:cubicBezTo>
                <a:cubicBezTo>
                  <a:pt x="160" y="119"/>
                  <a:pt x="161" y="118"/>
                  <a:pt x="162" y="120"/>
                </a:cubicBezTo>
                <a:cubicBezTo>
                  <a:pt x="161" y="120"/>
                  <a:pt x="161" y="120"/>
                  <a:pt x="161" y="120"/>
                </a:cubicBezTo>
                <a:close/>
                <a:moveTo>
                  <a:pt x="412" y="122"/>
                </a:moveTo>
                <a:cubicBezTo>
                  <a:pt x="413" y="120"/>
                  <a:pt x="413" y="124"/>
                  <a:pt x="416" y="123"/>
                </a:cubicBezTo>
                <a:cubicBezTo>
                  <a:pt x="414" y="124"/>
                  <a:pt x="413" y="124"/>
                  <a:pt x="412" y="123"/>
                </a:cubicBezTo>
                <a:cubicBezTo>
                  <a:pt x="412" y="123"/>
                  <a:pt x="414" y="121"/>
                  <a:pt x="412" y="122"/>
                </a:cubicBezTo>
                <a:close/>
                <a:moveTo>
                  <a:pt x="429" y="124"/>
                </a:moveTo>
                <a:cubicBezTo>
                  <a:pt x="431" y="122"/>
                  <a:pt x="435" y="123"/>
                  <a:pt x="436" y="121"/>
                </a:cubicBezTo>
                <a:cubicBezTo>
                  <a:pt x="437" y="124"/>
                  <a:pt x="432" y="125"/>
                  <a:pt x="430" y="127"/>
                </a:cubicBezTo>
                <a:cubicBezTo>
                  <a:pt x="430" y="126"/>
                  <a:pt x="430" y="126"/>
                  <a:pt x="429" y="124"/>
                </a:cubicBezTo>
                <a:close/>
                <a:moveTo>
                  <a:pt x="261" y="124"/>
                </a:moveTo>
                <a:cubicBezTo>
                  <a:pt x="263" y="124"/>
                  <a:pt x="261" y="125"/>
                  <a:pt x="261" y="125"/>
                </a:cubicBezTo>
                <a:cubicBezTo>
                  <a:pt x="263" y="126"/>
                  <a:pt x="263" y="124"/>
                  <a:pt x="264" y="125"/>
                </a:cubicBezTo>
                <a:cubicBezTo>
                  <a:pt x="263" y="124"/>
                  <a:pt x="264" y="124"/>
                  <a:pt x="264" y="123"/>
                </a:cubicBezTo>
                <a:cubicBezTo>
                  <a:pt x="265" y="122"/>
                  <a:pt x="266" y="123"/>
                  <a:pt x="266" y="122"/>
                </a:cubicBezTo>
                <a:cubicBezTo>
                  <a:pt x="268" y="123"/>
                  <a:pt x="266" y="124"/>
                  <a:pt x="266" y="125"/>
                </a:cubicBezTo>
                <a:cubicBezTo>
                  <a:pt x="266" y="123"/>
                  <a:pt x="265" y="124"/>
                  <a:pt x="264" y="126"/>
                </a:cubicBezTo>
                <a:cubicBezTo>
                  <a:pt x="260" y="125"/>
                  <a:pt x="258" y="132"/>
                  <a:pt x="255" y="129"/>
                </a:cubicBezTo>
                <a:cubicBezTo>
                  <a:pt x="255" y="129"/>
                  <a:pt x="255" y="129"/>
                  <a:pt x="255" y="130"/>
                </a:cubicBezTo>
                <a:cubicBezTo>
                  <a:pt x="256" y="130"/>
                  <a:pt x="256" y="129"/>
                  <a:pt x="256" y="128"/>
                </a:cubicBezTo>
                <a:cubicBezTo>
                  <a:pt x="258" y="128"/>
                  <a:pt x="258" y="127"/>
                  <a:pt x="259" y="128"/>
                </a:cubicBezTo>
                <a:cubicBezTo>
                  <a:pt x="260" y="126"/>
                  <a:pt x="260" y="126"/>
                  <a:pt x="261" y="124"/>
                </a:cubicBezTo>
                <a:close/>
                <a:moveTo>
                  <a:pt x="427" y="125"/>
                </a:moveTo>
                <a:cubicBezTo>
                  <a:pt x="427" y="127"/>
                  <a:pt x="428" y="124"/>
                  <a:pt x="428" y="127"/>
                </a:cubicBezTo>
                <a:cubicBezTo>
                  <a:pt x="429" y="127"/>
                  <a:pt x="429" y="127"/>
                  <a:pt x="429" y="126"/>
                </a:cubicBezTo>
                <a:cubicBezTo>
                  <a:pt x="430" y="128"/>
                  <a:pt x="427" y="128"/>
                  <a:pt x="425" y="127"/>
                </a:cubicBezTo>
                <a:cubicBezTo>
                  <a:pt x="425" y="126"/>
                  <a:pt x="427" y="126"/>
                  <a:pt x="427" y="125"/>
                </a:cubicBezTo>
                <a:close/>
                <a:moveTo>
                  <a:pt x="205" y="127"/>
                </a:moveTo>
                <a:cubicBezTo>
                  <a:pt x="206" y="126"/>
                  <a:pt x="205" y="129"/>
                  <a:pt x="204" y="127"/>
                </a:cubicBezTo>
                <a:cubicBezTo>
                  <a:pt x="204" y="128"/>
                  <a:pt x="203" y="128"/>
                  <a:pt x="203" y="129"/>
                </a:cubicBezTo>
                <a:cubicBezTo>
                  <a:pt x="203" y="129"/>
                  <a:pt x="202" y="128"/>
                  <a:pt x="202" y="127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204" y="127"/>
                  <a:pt x="204" y="127"/>
                  <a:pt x="205" y="127"/>
                </a:cubicBezTo>
                <a:close/>
                <a:moveTo>
                  <a:pt x="97" y="129"/>
                </a:moveTo>
                <a:cubicBezTo>
                  <a:pt x="97" y="128"/>
                  <a:pt x="98" y="130"/>
                  <a:pt x="98" y="131"/>
                </a:cubicBezTo>
                <a:cubicBezTo>
                  <a:pt x="98" y="131"/>
                  <a:pt x="98" y="131"/>
                  <a:pt x="98" y="130"/>
                </a:cubicBezTo>
                <a:cubicBezTo>
                  <a:pt x="96" y="130"/>
                  <a:pt x="89" y="134"/>
                  <a:pt x="88" y="131"/>
                </a:cubicBezTo>
                <a:cubicBezTo>
                  <a:pt x="88" y="132"/>
                  <a:pt x="90" y="133"/>
                  <a:pt x="90" y="131"/>
                </a:cubicBezTo>
                <a:cubicBezTo>
                  <a:pt x="93" y="131"/>
                  <a:pt x="96" y="130"/>
                  <a:pt x="97" y="129"/>
                </a:cubicBezTo>
                <a:close/>
                <a:moveTo>
                  <a:pt x="88" y="133"/>
                </a:moveTo>
                <a:cubicBezTo>
                  <a:pt x="88" y="133"/>
                  <a:pt x="87" y="133"/>
                  <a:pt x="86" y="134"/>
                </a:cubicBezTo>
                <a:cubicBezTo>
                  <a:pt x="86" y="133"/>
                  <a:pt x="86" y="132"/>
                  <a:pt x="86" y="131"/>
                </a:cubicBezTo>
                <a:cubicBezTo>
                  <a:pt x="87" y="131"/>
                  <a:pt x="87" y="132"/>
                  <a:pt x="87" y="133"/>
                </a:cubicBezTo>
                <a:cubicBezTo>
                  <a:pt x="87" y="132"/>
                  <a:pt x="87" y="132"/>
                  <a:pt x="88" y="133"/>
                </a:cubicBezTo>
                <a:close/>
                <a:moveTo>
                  <a:pt x="209" y="129"/>
                </a:moveTo>
                <a:cubicBezTo>
                  <a:pt x="210" y="129"/>
                  <a:pt x="210" y="130"/>
                  <a:pt x="210" y="130"/>
                </a:cubicBezTo>
                <a:cubicBezTo>
                  <a:pt x="210" y="130"/>
                  <a:pt x="211" y="130"/>
                  <a:pt x="211" y="130"/>
                </a:cubicBezTo>
                <a:cubicBezTo>
                  <a:pt x="213" y="131"/>
                  <a:pt x="210" y="131"/>
                  <a:pt x="209" y="131"/>
                </a:cubicBezTo>
                <a:cubicBezTo>
                  <a:pt x="209" y="130"/>
                  <a:pt x="209" y="130"/>
                  <a:pt x="209" y="129"/>
                </a:cubicBezTo>
                <a:close/>
                <a:moveTo>
                  <a:pt x="244" y="134"/>
                </a:moveTo>
                <a:cubicBezTo>
                  <a:pt x="245" y="133"/>
                  <a:pt x="245" y="134"/>
                  <a:pt x="246" y="134"/>
                </a:cubicBezTo>
                <a:cubicBezTo>
                  <a:pt x="246" y="136"/>
                  <a:pt x="243" y="134"/>
                  <a:pt x="243" y="135"/>
                </a:cubicBezTo>
                <a:cubicBezTo>
                  <a:pt x="241" y="134"/>
                  <a:pt x="245" y="135"/>
                  <a:pt x="244" y="134"/>
                </a:cubicBezTo>
                <a:close/>
                <a:moveTo>
                  <a:pt x="80" y="135"/>
                </a:moveTo>
                <a:cubicBezTo>
                  <a:pt x="80" y="137"/>
                  <a:pt x="76" y="135"/>
                  <a:pt x="76" y="137"/>
                </a:cubicBezTo>
                <a:cubicBezTo>
                  <a:pt x="75" y="137"/>
                  <a:pt x="77" y="136"/>
                  <a:pt x="75" y="136"/>
                </a:cubicBezTo>
                <a:cubicBezTo>
                  <a:pt x="75" y="135"/>
                  <a:pt x="76" y="135"/>
                  <a:pt x="76" y="136"/>
                </a:cubicBezTo>
                <a:cubicBezTo>
                  <a:pt x="77" y="135"/>
                  <a:pt x="78" y="134"/>
                  <a:pt x="80" y="135"/>
                </a:cubicBezTo>
                <a:close/>
                <a:moveTo>
                  <a:pt x="229" y="141"/>
                </a:moveTo>
                <a:cubicBezTo>
                  <a:pt x="229" y="142"/>
                  <a:pt x="227" y="141"/>
                  <a:pt x="226" y="141"/>
                </a:cubicBezTo>
                <a:cubicBezTo>
                  <a:pt x="227" y="140"/>
                  <a:pt x="228" y="140"/>
                  <a:pt x="227" y="139"/>
                </a:cubicBezTo>
                <a:cubicBezTo>
                  <a:pt x="226" y="140"/>
                  <a:pt x="226" y="140"/>
                  <a:pt x="224" y="140"/>
                </a:cubicBezTo>
                <a:cubicBezTo>
                  <a:pt x="224" y="140"/>
                  <a:pt x="224" y="140"/>
                  <a:pt x="224" y="140"/>
                </a:cubicBezTo>
                <a:cubicBezTo>
                  <a:pt x="223" y="139"/>
                  <a:pt x="224" y="139"/>
                  <a:pt x="224" y="138"/>
                </a:cubicBezTo>
                <a:cubicBezTo>
                  <a:pt x="223" y="138"/>
                  <a:pt x="223" y="139"/>
                  <a:pt x="223" y="140"/>
                </a:cubicBezTo>
                <a:cubicBezTo>
                  <a:pt x="222" y="140"/>
                  <a:pt x="221" y="137"/>
                  <a:pt x="220" y="138"/>
                </a:cubicBezTo>
                <a:cubicBezTo>
                  <a:pt x="220" y="138"/>
                  <a:pt x="219" y="136"/>
                  <a:pt x="218" y="135"/>
                </a:cubicBezTo>
                <a:cubicBezTo>
                  <a:pt x="220" y="136"/>
                  <a:pt x="225" y="139"/>
                  <a:pt x="229" y="138"/>
                </a:cubicBezTo>
                <a:cubicBezTo>
                  <a:pt x="229" y="138"/>
                  <a:pt x="229" y="138"/>
                  <a:pt x="229" y="137"/>
                </a:cubicBezTo>
                <a:cubicBezTo>
                  <a:pt x="230" y="138"/>
                  <a:pt x="227" y="140"/>
                  <a:pt x="229" y="141"/>
                </a:cubicBezTo>
                <a:close/>
                <a:moveTo>
                  <a:pt x="246" y="137"/>
                </a:moveTo>
                <a:cubicBezTo>
                  <a:pt x="246" y="137"/>
                  <a:pt x="247" y="136"/>
                  <a:pt x="247" y="135"/>
                </a:cubicBezTo>
                <a:cubicBezTo>
                  <a:pt x="248" y="135"/>
                  <a:pt x="248" y="136"/>
                  <a:pt x="249" y="136"/>
                </a:cubicBezTo>
                <a:cubicBezTo>
                  <a:pt x="249" y="137"/>
                  <a:pt x="246" y="136"/>
                  <a:pt x="248" y="137"/>
                </a:cubicBezTo>
                <a:cubicBezTo>
                  <a:pt x="247" y="138"/>
                  <a:pt x="247" y="137"/>
                  <a:pt x="246" y="137"/>
                </a:cubicBezTo>
                <a:close/>
                <a:moveTo>
                  <a:pt x="233" y="142"/>
                </a:moveTo>
                <a:cubicBezTo>
                  <a:pt x="232" y="143"/>
                  <a:pt x="233" y="143"/>
                  <a:pt x="235" y="143"/>
                </a:cubicBezTo>
                <a:cubicBezTo>
                  <a:pt x="234" y="141"/>
                  <a:pt x="235" y="141"/>
                  <a:pt x="236" y="143"/>
                </a:cubicBezTo>
                <a:cubicBezTo>
                  <a:pt x="239" y="141"/>
                  <a:pt x="240" y="141"/>
                  <a:pt x="243" y="140"/>
                </a:cubicBezTo>
                <a:cubicBezTo>
                  <a:pt x="244" y="141"/>
                  <a:pt x="244" y="143"/>
                  <a:pt x="241" y="142"/>
                </a:cubicBezTo>
                <a:cubicBezTo>
                  <a:pt x="241" y="142"/>
                  <a:pt x="242" y="143"/>
                  <a:pt x="242" y="143"/>
                </a:cubicBezTo>
                <a:cubicBezTo>
                  <a:pt x="238" y="143"/>
                  <a:pt x="235" y="144"/>
                  <a:pt x="232" y="146"/>
                </a:cubicBezTo>
                <a:cubicBezTo>
                  <a:pt x="231" y="145"/>
                  <a:pt x="229" y="145"/>
                  <a:pt x="228" y="144"/>
                </a:cubicBezTo>
                <a:cubicBezTo>
                  <a:pt x="228" y="145"/>
                  <a:pt x="230" y="146"/>
                  <a:pt x="229" y="146"/>
                </a:cubicBezTo>
                <a:cubicBezTo>
                  <a:pt x="229" y="147"/>
                  <a:pt x="227" y="144"/>
                  <a:pt x="225" y="146"/>
                </a:cubicBezTo>
                <a:cubicBezTo>
                  <a:pt x="226" y="145"/>
                  <a:pt x="225" y="145"/>
                  <a:pt x="225" y="145"/>
                </a:cubicBezTo>
                <a:cubicBezTo>
                  <a:pt x="227" y="144"/>
                  <a:pt x="228" y="143"/>
                  <a:pt x="230" y="142"/>
                </a:cubicBezTo>
                <a:cubicBezTo>
                  <a:pt x="230" y="143"/>
                  <a:pt x="230" y="143"/>
                  <a:pt x="230" y="144"/>
                </a:cubicBezTo>
                <a:cubicBezTo>
                  <a:pt x="231" y="144"/>
                  <a:pt x="231" y="143"/>
                  <a:pt x="231" y="143"/>
                </a:cubicBezTo>
                <a:cubicBezTo>
                  <a:pt x="230" y="142"/>
                  <a:pt x="231" y="142"/>
                  <a:pt x="233" y="142"/>
                </a:cubicBezTo>
                <a:close/>
                <a:moveTo>
                  <a:pt x="440" y="124"/>
                </a:moveTo>
                <a:cubicBezTo>
                  <a:pt x="441" y="129"/>
                  <a:pt x="438" y="128"/>
                  <a:pt x="436" y="131"/>
                </a:cubicBezTo>
                <a:cubicBezTo>
                  <a:pt x="440" y="130"/>
                  <a:pt x="444" y="128"/>
                  <a:pt x="445" y="123"/>
                </a:cubicBezTo>
                <a:cubicBezTo>
                  <a:pt x="443" y="123"/>
                  <a:pt x="443" y="126"/>
                  <a:pt x="441" y="126"/>
                </a:cubicBezTo>
                <a:cubicBezTo>
                  <a:pt x="440" y="125"/>
                  <a:pt x="443" y="123"/>
                  <a:pt x="441" y="123"/>
                </a:cubicBezTo>
                <a:cubicBezTo>
                  <a:pt x="441" y="124"/>
                  <a:pt x="441" y="124"/>
                  <a:pt x="440" y="124"/>
                </a:cubicBezTo>
                <a:close/>
                <a:moveTo>
                  <a:pt x="519" y="65"/>
                </a:moveTo>
                <a:cubicBezTo>
                  <a:pt x="520" y="67"/>
                  <a:pt x="522" y="65"/>
                  <a:pt x="521" y="67"/>
                </a:cubicBezTo>
                <a:cubicBezTo>
                  <a:pt x="521" y="67"/>
                  <a:pt x="522" y="67"/>
                  <a:pt x="522" y="67"/>
                </a:cubicBezTo>
                <a:cubicBezTo>
                  <a:pt x="522" y="66"/>
                  <a:pt x="521" y="66"/>
                  <a:pt x="523" y="66"/>
                </a:cubicBezTo>
                <a:cubicBezTo>
                  <a:pt x="523" y="65"/>
                  <a:pt x="522" y="65"/>
                  <a:pt x="522" y="65"/>
                </a:cubicBezTo>
                <a:cubicBezTo>
                  <a:pt x="522" y="64"/>
                  <a:pt x="523" y="66"/>
                  <a:pt x="524" y="64"/>
                </a:cubicBezTo>
                <a:cubicBezTo>
                  <a:pt x="522" y="64"/>
                  <a:pt x="521" y="65"/>
                  <a:pt x="519" y="65"/>
                </a:cubicBezTo>
                <a:close/>
                <a:moveTo>
                  <a:pt x="462" y="94"/>
                </a:moveTo>
                <a:cubicBezTo>
                  <a:pt x="460" y="95"/>
                  <a:pt x="461" y="95"/>
                  <a:pt x="460" y="93"/>
                </a:cubicBezTo>
                <a:cubicBezTo>
                  <a:pt x="460" y="95"/>
                  <a:pt x="458" y="96"/>
                  <a:pt x="459" y="94"/>
                </a:cubicBezTo>
                <a:cubicBezTo>
                  <a:pt x="458" y="94"/>
                  <a:pt x="457" y="94"/>
                  <a:pt x="456" y="94"/>
                </a:cubicBezTo>
                <a:cubicBezTo>
                  <a:pt x="457" y="95"/>
                  <a:pt x="456" y="96"/>
                  <a:pt x="455" y="97"/>
                </a:cubicBezTo>
                <a:cubicBezTo>
                  <a:pt x="456" y="97"/>
                  <a:pt x="454" y="98"/>
                  <a:pt x="454" y="99"/>
                </a:cubicBezTo>
                <a:cubicBezTo>
                  <a:pt x="454" y="99"/>
                  <a:pt x="455" y="99"/>
                  <a:pt x="455" y="99"/>
                </a:cubicBezTo>
                <a:cubicBezTo>
                  <a:pt x="454" y="100"/>
                  <a:pt x="456" y="100"/>
                  <a:pt x="455" y="100"/>
                </a:cubicBezTo>
                <a:cubicBezTo>
                  <a:pt x="454" y="100"/>
                  <a:pt x="454" y="99"/>
                  <a:pt x="452" y="100"/>
                </a:cubicBezTo>
                <a:cubicBezTo>
                  <a:pt x="452" y="103"/>
                  <a:pt x="456" y="100"/>
                  <a:pt x="458" y="101"/>
                </a:cubicBezTo>
                <a:cubicBezTo>
                  <a:pt x="459" y="101"/>
                  <a:pt x="459" y="98"/>
                  <a:pt x="458" y="98"/>
                </a:cubicBezTo>
                <a:cubicBezTo>
                  <a:pt x="458" y="99"/>
                  <a:pt x="457" y="99"/>
                  <a:pt x="457" y="99"/>
                </a:cubicBezTo>
                <a:cubicBezTo>
                  <a:pt x="457" y="99"/>
                  <a:pt x="455" y="98"/>
                  <a:pt x="456" y="98"/>
                </a:cubicBezTo>
                <a:cubicBezTo>
                  <a:pt x="460" y="98"/>
                  <a:pt x="455" y="94"/>
                  <a:pt x="460" y="97"/>
                </a:cubicBezTo>
                <a:cubicBezTo>
                  <a:pt x="460" y="97"/>
                  <a:pt x="460" y="97"/>
                  <a:pt x="460" y="98"/>
                </a:cubicBezTo>
                <a:cubicBezTo>
                  <a:pt x="460" y="97"/>
                  <a:pt x="459" y="97"/>
                  <a:pt x="459" y="98"/>
                </a:cubicBezTo>
                <a:cubicBezTo>
                  <a:pt x="459" y="100"/>
                  <a:pt x="461" y="97"/>
                  <a:pt x="461" y="99"/>
                </a:cubicBezTo>
                <a:cubicBezTo>
                  <a:pt x="459" y="98"/>
                  <a:pt x="460" y="100"/>
                  <a:pt x="459" y="100"/>
                </a:cubicBezTo>
                <a:cubicBezTo>
                  <a:pt x="460" y="100"/>
                  <a:pt x="460" y="100"/>
                  <a:pt x="460" y="101"/>
                </a:cubicBezTo>
                <a:cubicBezTo>
                  <a:pt x="462" y="101"/>
                  <a:pt x="462" y="99"/>
                  <a:pt x="463" y="100"/>
                </a:cubicBezTo>
                <a:cubicBezTo>
                  <a:pt x="462" y="100"/>
                  <a:pt x="462" y="102"/>
                  <a:pt x="461" y="102"/>
                </a:cubicBezTo>
                <a:cubicBezTo>
                  <a:pt x="461" y="102"/>
                  <a:pt x="460" y="101"/>
                  <a:pt x="459" y="102"/>
                </a:cubicBezTo>
                <a:cubicBezTo>
                  <a:pt x="461" y="102"/>
                  <a:pt x="461" y="102"/>
                  <a:pt x="461" y="104"/>
                </a:cubicBezTo>
                <a:cubicBezTo>
                  <a:pt x="474" y="99"/>
                  <a:pt x="489" y="104"/>
                  <a:pt x="502" y="103"/>
                </a:cubicBezTo>
                <a:cubicBezTo>
                  <a:pt x="502" y="104"/>
                  <a:pt x="504" y="104"/>
                  <a:pt x="504" y="105"/>
                </a:cubicBezTo>
                <a:cubicBezTo>
                  <a:pt x="504" y="102"/>
                  <a:pt x="507" y="106"/>
                  <a:pt x="509" y="103"/>
                </a:cubicBezTo>
                <a:cubicBezTo>
                  <a:pt x="509" y="104"/>
                  <a:pt x="508" y="104"/>
                  <a:pt x="508" y="105"/>
                </a:cubicBezTo>
                <a:cubicBezTo>
                  <a:pt x="512" y="105"/>
                  <a:pt x="515" y="104"/>
                  <a:pt x="516" y="106"/>
                </a:cubicBezTo>
                <a:cubicBezTo>
                  <a:pt x="517" y="103"/>
                  <a:pt x="521" y="107"/>
                  <a:pt x="521" y="104"/>
                </a:cubicBezTo>
                <a:cubicBezTo>
                  <a:pt x="523" y="106"/>
                  <a:pt x="525" y="105"/>
                  <a:pt x="527" y="106"/>
                </a:cubicBezTo>
                <a:cubicBezTo>
                  <a:pt x="527" y="104"/>
                  <a:pt x="529" y="105"/>
                  <a:pt x="529" y="105"/>
                </a:cubicBezTo>
                <a:cubicBezTo>
                  <a:pt x="529" y="106"/>
                  <a:pt x="528" y="104"/>
                  <a:pt x="528" y="106"/>
                </a:cubicBezTo>
                <a:cubicBezTo>
                  <a:pt x="533" y="105"/>
                  <a:pt x="537" y="109"/>
                  <a:pt x="539" y="106"/>
                </a:cubicBezTo>
                <a:cubicBezTo>
                  <a:pt x="545" y="111"/>
                  <a:pt x="553" y="109"/>
                  <a:pt x="560" y="112"/>
                </a:cubicBezTo>
                <a:cubicBezTo>
                  <a:pt x="559" y="111"/>
                  <a:pt x="560" y="110"/>
                  <a:pt x="561" y="110"/>
                </a:cubicBezTo>
                <a:cubicBezTo>
                  <a:pt x="561" y="111"/>
                  <a:pt x="560" y="111"/>
                  <a:pt x="560" y="112"/>
                </a:cubicBezTo>
                <a:cubicBezTo>
                  <a:pt x="562" y="112"/>
                  <a:pt x="562" y="110"/>
                  <a:pt x="563" y="110"/>
                </a:cubicBezTo>
                <a:cubicBezTo>
                  <a:pt x="563" y="111"/>
                  <a:pt x="564" y="111"/>
                  <a:pt x="564" y="111"/>
                </a:cubicBezTo>
                <a:cubicBezTo>
                  <a:pt x="563" y="111"/>
                  <a:pt x="561" y="111"/>
                  <a:pt x="562" y="112"/>
                </a:cubicBezTo>
                <a:cubicBezTo>
                  <a:pt x="563" y="112"/>
                  <a:pt x="567" y="115"/>
                  <a:pt x="568" y="112"/>
                </a:cubicBezTo>
                <a:cubicBezTo>
                  <a:pt x="567" y="115"/>
                  <a:pt x="568" y="113"/>
                  <a:pt x="569" y="113"/>
                </a:cubicBezTo>
                <a:cubicBezTo>
                  <a:pt x="569" y="113"/>
                  <a:pt x="569" y="114"/>
                  <a:pt x="569" y="114"/>
                </a:cubicBezTo>
                <a:cubicBezTo>
                  <a:pt x="571" y="114"/>
                  <a:pt x="571" y="115"/>
                  <a:pt x="572" y="115"/>
                </a:cubicBezTo>
                <a:cubicBezTo>
                  <a:pt x="573" y="115"/>
                  <a:pt x="572" y="113"/>
                  <a:pt x="573" y="112"/>
                </a:cubicBezTo>
                <a:cubicBezTo>
                  <a:pt x="574" y="117"/>
                  <a:pt x="579" y="117"/>
                  <a:pt x="581" y="116"/>
                </a:cubicBezTo>
                <a:cubicBezTo>
                  <a:pt x="581" y="116"/>
                  <a:pt x="581" y="117"/>
                  <a:pt x="582" y="117"/>
                </a:cubicBezTo>
                <a:cubicBezTo>
                  <a:pt x="590" y="118"/>
                  <a:pt x="598" y="120"/>
                  <a:pt x="607" y="123"/>
                </a:cubicBezTo>
                <a:cubicBezTo>
                  <a:pt x="607" y="122"/>
                  <a:pt x="608" y="122"/>
                  <a:pt x="608" y="121"/>
                </a:cubicBezTo>
                <a:cubicBezTo>
                  <a:pt x="605" y="121"/>
                  <a:pt x="601" y="120"/>
                  <a:pt x="599" y="119"/>
                </a:cubicBezTo>
                <a:cubicBezTo>
                  <a:pt x="600" y="119"/>
                  <a:pt x="599" y="119"/>
                  <a:pt x="598" y="118"/>
                </a:cubicBezTo>
                <a:cubicBezTo>
                  <a:pt x="600" y="118"/>
                  <a:pt x="602" y="119"/>
                  <a:pt x="600" y="120"/>
                </a:cubicBezTo>
                <a:cubicBezTo>
                  <a:pt x="602" y="120"/>
                  <a:pt x="603" y="120"/>
                  <a:pt x="603" y="119"/>
                </a:cubicBezTo>
                <a:cubicBezTo>
                  <a:pt x="604" y="118"/>
                  <a:pt x="601" y="118"/>
                  <a:pt x="603" y="117"/>
                </a:cubicBezTo>
                <a:cubicBezTo>
                  <a:pt x="603" y="119"/>
                  <a:pt x="606" y="118"/>
                  <a:pt x="606" y="119"/>
                </a:cubicBezTo>
                <a:cubicBezTo>
                  <a:pt x="605" y="118"/>
                  <a:pt x="602" y="120"/>
                  <a:pt x="604" y="119"/>
                </a:cubicBezTo>
                <a:cubicBezTo>
                  <a:pt x="605" y="119"/>
                  <a:pt x="606" y="120"/>
                  <a:pt x="608" y="119"/>
                </a:cubicBezTo>
                <a:cubicBezTo>
                  <a:pt x="607" y="122"/>
                  <a:pt x="610" y="121"/>
                  <a:pt x="608" y="123"/>
                </a:cubicBezTo>
                <a:cubicBezTo>
                  <a:pt x="610" y="123"/>
                  <a:pt x="610" y="124"/>
                  <a:pt x="612" y="124"/>
                </a:cubicBezTo>
                <a:cubicBezTo>
                  <a:pt x="612" y="123"/>
                  <a:pt x="612" y="122"/>
                  <a:pt x="612" y="122"/>
                </a:cubicBezTo>
                <a:cubicBezTo>
                  <a:pt x="612" y="122"/>
                  <a:pt x="612" y="124"/>
                  <a:pt x="611" y="123"/>
                </a:cubicBezTo>
                <a:cubicBezTo>
                  <a:pt x="609" y="122"/>
                  <a:pt x="610" y="120"/>
                  <a:pt x="607" y="118"/>
                </a:cubicBezTo>
                <a:cubicBezTo>
                  <a:pt x="608" y="118"/>
                  <a:pt x="608" y="118"/>
                  <a:pt x="608" y="118"/>
                </a:cubicBezTo>
                <a:cubicBezTo>
                  <a:pt x="609" y="119"/>
                  <a:pt x="610" y="118"/>
                  <a:pt x="610" y="119"/>
                </a:cubicBezTo>
                <a:cubicBezTo>
                  <a:pt x="611" y="118"/>
                  <a:pt x="610" y="117"/>
                  <a:pt x="611" y="117"/>
                </a:cubicBezTo>
                <a:cubicBezTo>
                  <a:pt x="612" y="118"/>
                  <a:pt x="611" y="119"/>
                  <a:pt x="611" y="120"/>
                </a:cubicBezTo>
                <a:cubicBezTo>
                  <a:pt x="612" y="120"/>
                  <a:pt x="613" y="120"/>
                  <a:pt x="613" y="120"/>
                </a:cubicBezTo>
                <a:cubicBezTo>
                  <a:pt x="613" y="119"/>
                  <a:pt x="613" y="118"/>
                  <a:pt x="614" y="118"/>
                </a:cubicBezTo>
                <a:cubicBezTo>
                  <a:pt x="614" y="119"/>
                  <a:pt x="615" y="119"/>
                  <a:pt x="615" y="119"/>
                </a:cubicBezTo>
                <a:cubicBezTo>
                  <a:pt x="615" y="120"/>
                  <a:pt x="614" y="120"/>
                  <a:pt x="615" y="121"/>
                </a:cubicBezTo>
                <a:cubicBezTo>
                  <a:pt x="617" y="120"/>
                  <a:pt x="617" y="122"/>
                  <a:pt x="618" y="120"/>
                </a:cubicBezTo>
                <a:cubicBezTo>
                  <a:pt x="620" y="123"/>
                  <a:pt x="626" y="122"/>
                  <a:pt x="627" y="126"/>
                </a:cubicBezTo>
                <a:cubicBezTo>
                  <a:pt x="629" y="126"/>
                  <a:pt x="629" y="127"/>
                  <a:pt x="631" y="126"/>
                </a:cubicBezTo>
                <a:cubicBezTo>
                  <a:pt x="629" y="124"/>
                  <a:pt x="628" y="124"/>
                  <a:pt x="630" y="123"/>
                </a:cubicBezTo>
                <a:cubicBezTo>
                  <a:pt x="622" y="121"/>
                  <a:pt x="619" y="115"/>
                  <a:pt x="612" y="111"/>
                </a:cubicBezTo>
                <a:cubicBezTo>
                  <a:pt x="613" y="114"/>
                  <a:pt x="611" y="111"/>
                  <a:pt x="611" y="113"/>
                </a:cubicBezTo>
                <a:cubicBezTo>
                  <a:pt x="612" y="114"/>
                  <a:pt x="612" y="112"/>
                  <a:pt x="613" y="112"/>
                </a:cubicBezTo>
                <a:cubicBezTo>
                  <a:pt x="614" y="113"/>
                  <a:pt x="614" y="114"/>
                  <a:pt x="613" y="114"/>
                </a:cubicBezTo>
                <a:cubicBezTo>
                  <a:pt x="613" y="114"/>
                  <a:pt x="612" y="113"/>
                  <a:pt x="612" y="114"/>
                </a:cubicBezTo>
                <a:cubicBezTo>
                  <a:pt x="614" y="115"/>
                  <a:pt x="615" y="115"/>
                  <a:pt x="615" y="114"/>
                </a:cubicBezTo>
                <a:cubicBezTo>
                  <a:pt x="615" y="114"/>
                  <a:pt x="615" y="114"/>
                  <a:pt x="616" y="114"/>
                </a:cubicBezTo>
                <a:cubicBezTo>
                  <a:pt x="614" y="117"/>
                  <a:pt x="620" y="116"/>
                  <a:pt x="619" y="119"/>
                </a:cubicBezTo>
                <a:cubicBezTo>
                  <a:pt x="618" y="118"/>
                  <a:pt x="617" y="118"/>
                  <a:pt x="616" y="117"/>
                </a:cubicBezTo>
                <a:cubicBezTo>
                  <a:pt x="616" y="117"/>
                  <a:pt x="616" y="118"/>
                  <a:pt x="615" y="118"/>
                </a:cubicBezTo>
                <a:cubicBezTo>
                  <a:pt x="613" y="115"/>
                  <a:pt x="608" y="116"/>
                  <a:pt x="606" y="113"/>
                </a:cubicBezTo>
                <a:cubicBezTo>
                  <a:pt x="606" y="115"/>
                  <a:pt x="605" y="113"/>
                  <a:pt x="604" y="114"/>
                </a:cubicBezTo>
                <a:cubicBezTo>
                  <a:pt x="604" y="114"/>
                  <a:pt x="605" y="114"/>
                  <a:pt x="605" y="113"/>
                </a:cubicBezTo>
                <a:cubicBezTo>
                  <a:pt x="604" y="113"/>
                  <a:pt x="604" y="114"/>
                  <a:pt x="603" y="114"/>
                </a:cubicBezTo>
                <a:cubicBezTo>
                  <a:pt x="603" y="112"/>
                  <a:pt x="601" y="112"/>
                  <a:pt x="599" y="111"/>
                </a:cubicBezTo>
                <a:cubicBezTo>
                  <a:pt x="599" y="112"/>
                  <a:pt x="600" y="113"/>
                  <a:pt x="599" y="113"/>
                </a:cubicBezTo>
                <a:cubicBezTo>
                  <a:pt x="597" y="111"/>
                  <a:pt x="596" y="109"/>
                  <a:pt x="592" y="110"/>
                </a:cubicBezTo>
                <a:cubicBezTo>
                  <a:pt x="593" y="109"/>
                  <a:pt x="586" y="107"/>
                  <a:pt x="584" y="108"/>
                </a:cubicBezTo>
                <a:cubicBezTo>
                  <a:pt x="582" y="105"/>
                  <a:pt x="579" y="106"/>
                  <a:pt x="578" y="105"/>
                </a:cubicBezTo>
                <a:cubicBezTo>
                  <a:pt x="579" y="106"/>
                  <a:pt x="578" y="108"/>
                  <a:pt x="577" y="109"/>
                </a:cubicBezTo>
                <a:cubicBezTo>
                  <a:pt x="577" y="107"/>
                  <a:pt x="578" y="107"/>
                  <a:pt x="577" y="106"/>
                </a:cubicBezTo>
                <a:cubicBezTo>
                  <a:pt x="579" y="107"/>
                  <a:pt x="576" y="106"/>
                  <a:pt x="578" y="105"/>
                </a:cubicBezTo>
                <a:cubicBezTo>
                  <a:pt x="576" y="104"/>
                  <a:pt x="577" y="106"/>
                  <a:pt x="576" y="106"/>
                </a:cubicBezTo>
                <a:cubicBezTo>
                  <a:pt x="576" y="104"/>
                  <a:pt x="577" y="105"/>
                  <a:pt x="576" y="104"/>
                </a:cubicBezTo>
                <a:cubicBezTo>
                  <a:pt x="574" y="105"/>
                  <a:pt x="572" y="103"/>
                  <a:pt x="571" y="103"/>
                </a:cubicBezTo>
                <a:cubicBezTo>
                  <a:pt x="570" y="104"/>
                  <a:pt x="569" y="103"/>
                  <a:pt x="568" y="105"/>
                </a:cubicBezTo>
                <a:cubicBezTo>
                  <a:pt x="567" y="104"/>
                  <a:pt x="569" y="104"/>
                  <a:pt x="569" y="102"/>
                </a:cubicBezTo>
                <a:cubicBezTo>
                  <a:pt x="568" y="102"/>
                  <a:pt x="568" y="102"/>
                  <a:pt x="567" y="102"/>
                </a:cubicBezTo>
                <a:cubicBezTo>
                  <a:pt x="565" y="104"/>
                  <a:pt x="563" y="99"/>
                  <a:pt x="561" y="103"/>
                </a:cubicBezTo>
                <a:cubicBezTo>
                  <a:pt x="562" y="100"/>
                  <a:pt x="557" y="102"/>
                  <a:pt x="556" y="100"/>
                </a:cubicBezTo>
                <a:cubicBezTo>
                  <a:pt x="556" y="101"/>
                  <a:pt x="556" y="102"/>
                  <a:pt x="555" y="102"/>
                </a:cubicBezTo>
                <a:cubicBezTo>
                  <a:pt x="553" y="96"/>
                  <a:pt x="552" y="106"/>
                  <a:pt x="548" y="99"/>
                </a:cubicBezTo>
                <a:cubicBezTo>
                  <a:pt x="547" y="99"/>
                  <a:pt x="546" y="99"/>
                  <a:pt x="546" y="100"/>
                </a:cubicBezTo>
                <a:cubicBezTo>
                  <a:pt x="547" y="98"/>
                  <a:pt x="539" y="96"/>
                  <a:pt x="542" y="99"/>
                </a:cubicBezTo>
                <a:cubicBezTo>
                  <a:pt x="541" y="99"/>
                  <a:pt x="540" y="98"/>
                  <a:pt x="539" y="98"/>
                </a:cubicBezTo>
                <a:cubicBezTo>
                  <a:pt x="539" y="98"/>
                  <a:pt x="538" y="100"/>
                  <a:pt x="537" y="99"/>
                </a:cubicBezTo>
                <a:cubicBezTo>
                  <a:pt x="537" y="98"/>
                  <a:pt x="538" y="99"/>
                  <a:pt x="538" y="98"/>
                </a:cubicBezTo>
                <a:cubicBezTo>
                  <a:pt x="535" y="96"/>
                  <a:pt x="528" y="97"/>
                  <a:pt x="524" y="96"/>
                </a:cubicBezTo>
                <a:cubicBezTo>
                  <a:pt x="524" y="97"/>
                  <a:pt x="527" y="97"/>
                  <a:pt x="525" y="98"/>
                </a:cubicBezTo>
                <a:cubicBezTo>
                  <a:pt x="523" y="95"/>
                  <a:pt x="521" y="95"/>
                  <a:pt x="519" y="96"/>
                </a:cubicBezTo>
                <a:cubicBezTo>
                  <a:pt x="516" y="95"/>
                  <a:pt x="509" y="93"/>
                  <a:pt x="505" y="96"/>
                </a:cubicBezTo>
                <a:cubicBezTo>
                  <a:pt x="507" y="94"/>
                  <a:pt x="499" y="94"/>
                  <a:pt x="500" y="96"/>
                </a:cubicBezTo>
                <a:cubicBezTo>
                  <a:pt x="500" y="96"/>
                  <a:pt x="499" y="95"/>
                  <a:pt x="500" y="94"/>
                </a:cubicBezTo>
                <a:cubicBezTo>
                  <a:pt x="497" y="94"/>
                  <a:pt x="500" y="96"/>
                  <a:pt x="498" y="96"/>
                </a:cubicBezTo>
                <a:cubicBezTo>
                  <a:pt x="498" y="93"/>
                  <a:pt x="496" y="96"/>
                  <a:pt x="495" y="96"/>
                </a:cubicBezTo>
                <a:cubicBezTo>
                  <a:pt x="495" y="96"/>
                  <a:pt x="496" y="95"/>
                  <a:pt x="496" y="95"/>
                </a:cubicBezTo>
                <a:cubicBezTo>
                  <a:pt x="494" y="93"/>
                  <a:pt x="492" y="95"/>
                  <a:pt x="490" y="96"/>
                </a:cubicBezTo>
                <a:cubicBezTo>
                  <a:pt x="490" y="96"/>
                  <a:pt x="491" y="95"/>
                  <a:pt x="490" y="95"/>
                </a:cubicBezTo>
                <a:cubicBezTo>
                  <a:pt x="485" y="96"/>
                  <a:pt x="473" y="94"/>
                  <a:pt x="471" y="96"/>
                </a:cubicBezTo>
                <a:cubicBezTo>
                  <a:pt x="471" y="95"/>
                  <a:pt x="469" y="95"/>
                  <a:pt x="469" y="96"/>
                </a:cubicBezTo>
                <a:cubicBezTo>
                  <a:pt x="469" y="95"/>
                  <a:pt x="469" y="95"/>
                  <a:pt x="468" y="94"/>
                </a:cubicBezTo>
                <a:cubicBezTo>
                  <a:pt x="466" y="94"/>
                  <a:pt x="463" y="95"/>
                  <a:pt x="462" y="95"/>
                </a:cubicBezTo>
                <a:cubicBezTo>
                  <a:pt x="462" y="95"/>
                  <a:pt x="462" y="95"/>
                  <a:pt x="462" y="94"/>
                </a:cubicBezTo>
                <a:close/>
                <a:moveTo>
                  <a:pt x="462" y="97"/>
                </a:moveTo>
                <a:cubicBezTo>
                  <a:pt x="463" y="97"/>
                  <a:pt x="462" y="97"/>
                  <a:pt x="462" y="97"/>
                </a:cubicBezTo>
                <a:cubicBezTo>
                  <a:pt x="462" y="98"/>
                  <a:pt x="465" y="98"/>
                  <a:pt x="465" y="97"/>
                </a:cubicBezTo>
                <a:cubicBezTo>
                  <a:pt x="467" y="98"/>
                  <a:pt x="463" y="98"/>
                  <a:pt x="463" y="99"/>
                </a:cubicBezTo>
                <a:cubicBezTo>
                  <a:pt x="463" y="99"/>
                  <a:pt x="462" y="97"/>
                  <a:pt x="462" y="99"/>
                </a:cubicBezTo>
                <a:cubicBezTo>
                  <a:pt x="460" y="99"/>
                  <a:pt x="462" y="97"/>
                  <a:pt x="462" y="97"/>
                </a:cubicBezTo>
                <a:close/>
                <a:moveTo>
                  <a:pt x="476" y="97"/>
                </a:moveTo>
                <a:cubicBezTo>
                  <a:pt x="476" y="97"/>
                  <a:pt x="476" y="97"/>
                  <a:pt x="476" y="98"/>
                </a:cubicBezTo>
                <a:cubicBezTo>
                  <a:pt x="477" y="99"/>
                  <a:pt x="479" y="96"/>
                  <a:pt x="479" y="99"/>
                </a:cubicBezTo>
                <a:cubicBezTo>
                  <a:pt x="478" y="99"/>
                  <a:pt x="478" y="99"/>
                  <a:pt x="478" y="99"/>
                </a:cubicBezTo>
                <a:cubicBezTo>
                  <a:pt x="477" y="100"/>
                  <a:pt x="476" y="98"/>
                  <a:pt x="476" y="99"/>
                </a:cubicBezTo>
                <a:cubicBezTo>
                  <a:pt x="474" y="99"/>
                  <a:pt x="476" y="98"/>
                  <a:pt x="476" y="97"/>
                </a:cubicBezTo>
                <a:close/>
                <a:moveTo>
                  <a:pt x="518" y="100"/>
                </a:moveTo>
                <a:cubicBezTo>
                  <a:pt x="518" y="100"/>
                  <a:pt x="518" y="100"/>
                  <a:pt x="518" y="99"/>
                </a:cubicBezTo>
                <a:cubicBezTo>
                  <a:pt x="519" y="100"/>
                  <a:pt x="519" y="100"/>
                  <a:pt x="520" y="100"/>
                </a:cubicBezTo>
                <a:cubicBezTo>
                  <a:pt x="520" y="101"/>
                  <a:pt x="520" y="101"/>
                  <a:pt x="520" y="101"/>
                </a:cubicBezTo>
                <a:cubicBezTo>
                  <a:pt x="520" y="101"/>
                  <a:pt x="520" y="101"/>
                  <a:pt x="521" y="101"/>
                </a:cubicBezTo>
                <a:cubicBezTo>
                  <a:pt x="521" y="102"/>
                  <a:pt x="520" y="102"/>
                  <a:pt x="519" y="102"/>
                </a:cubicBezTo>
                <a:cubicBezTo>
                  <a:pt x="519" y="101"/>
                  <a:pt x="519" y="101"/>
                  <a:pt x="519" y="100"/>
                </a:cubicBezTo>
                <a:cubicBezTo>
                  <a:pt x="518" y="101"/>
                  <a:pt x="517" y="101"/>
                  <a:pt x="516" y="101"/>
                </a:cubicBezTo>
                <a:cubicBezTo>
                  <a:pt x="516" y="100"/>
                  <a:pt x="516" y="100"/>
                  <a:pt x="515" y="100"/>
                </a:cubicBezTo>
                <a:cubicBezTo>
                  <a:pt x="515" y="99"/>
                  <a:pt x="515" y="99"/>
                  <a:pt x="515" y="98"/>
                </a:cubicBezTo>
                <a:cubicBezTo>
                  <a:pt x="516" y="98"/>
                  <a:pt x="516" y="99"/>
                  <a:pt x="516" y="99"/>
                </a:cubicBezTo>
                <a:cubicBezTo>
                  <a:pt x="517" y="98"/>
                  <a:pt x="517" y="100"/>
                  <a:pt x="518" y="100"/>
                </a:cubicBezTo>
                <a:close/>
                <a:moveTo>
                  <a:pt x="495" y="99"/>
                </a:moveTo>
                <a:cubicBezTo>
                  <a:pt x="494" y="98"/>
                  <a:pt x="496" y="100"/>
                  <a:pt x="497" y="100"/>
                </a:cubicBezTo>
                <a:cubicBezTo>
                  <a:pt x="498" y="100"/>
                  <a:pt x="498" y="100"/>
                  <a:pt x="498" y="99"/>
                </a:cubicBezTo>
                <a:cubicBezTo>
                  <a:pt x="499" y="99"/>
                  <a:pt x="497" y="101"/>
                  <a:pt x="496" y="101"/>
                </a:cubicBezTo>
                <a:cubicBezTo>
                  <a:pt x="496" y="100"/>
                  <a:pt x="496" y="100"/>
                  <a:pt x="495" y="99"/>
                </a:cubicBezTo>
                <a:close/>
                <a:moveTo>
                  <a:pt x="525" y="100"/>
                </a:moveTo>
                <a:cubicBezTo>
                  <a:pt x="526" y="100"/>
                  <a:pt x="525" y="101"/>
                  <a:pt x="525" y="101"/>
                </a:cubicBezTo>
                <a:cubicBezTo>
                  <a:pt x="524" y="101"/>
                  <a:pt x="524" y="101"/>
                  <a:pt x="523" y="101"/>
                </a:cubicBezTo>
                <a:cubicBezTo>
                  <a:pt x="523" y="99"/>
                  <a:pt x="525" y="101"/>
                  <a:pt x="525" y="100"/>
                </a:cubicBezTo>
                <a:close/>
                <a:moveTo>
                  <a:pt x="537" y="102"/>
                </a:moveTo>
                <a:cubicBezTo>
                  <a:pt x="536" y="102"/>
                  <a:pt x="537" y="101"/>
                  <a:pt x="537" y="102"/>
                </a:cubicBezTo>
                <a:cubicBezTo>
                  <a:pt x="538" y="102"/>
                  <a:pt x="538" y="101"/>
                  <a:pt x="538" y="101"/>
                </a:cubicBezTo>
                <a:cubicBezTo>
                  <a:pt x="539" y="101"/>
                  <a:pt x="541" y="103"/>
                  <a:pt x="541" y="101"/>
                </a:cubicBezTo>
                <a:cubicBezTo>
                  <a:pt x="542" y="101"/>
                  <a:pt x="542" y="102"/>
                  <a:pt x="542" y="103"/>
                </a:cubicBezTo>
                <a:cubicBezTo>
                  <a:pt x="539" y="102"/>
                  <a:pt x="539" y="103"/>
                  <a:pt x="537" y="102"/>
                </a:cubicBezTo>
                <a:close/>
                <a:moveTo>
                  <a:pt x="544" y="101"/>
                </a:moveTo>
                <a:cubicBezTo>
                  <a:pt x="544" y="103"/>
                  <a:pt x="546" y="102"/>
                  <a:pt x="546" y="104"/>
                </a:cubicBezTo>
                <a:cubicBezTo>
                  <a:pt x="545" y="104"/>
                  <a:pt x="544" y="102"/>
                  <a:pt x="544" y="104"/>
                </a:cubicBezTo>
                <a:cubicBezTo>
                  <a:pt x="542" y="103"/>
                  <a:pt x="544" y="102"/>
                  <a:pt x="544" y="101"/>
                </a:cubicBezTo>
                <a:close/>
                <a:moveTo>
                  <a:pt x="548" y="102"/>
                </a:moveTo>
                <a:cubicBezTo>
                  <a:pt x="548" y="102"/>
                  <a:pt x="548" y="104"/>
                  <a:pt x="549" y="103"/>
                </a:cubicBezTo>
                <a:cubicBezTo>
                  <a:pt x="549" y="105"/>
                  <a:pt x="548" y="104"/>
                  <a:pt x="548" y="105"/>
                </a:cubicBezTo>
                <a:cubicBezTo>
                  <a:pt x="547" y="105"/>
                  <a:pt x="548" y="103"/>
                  <a:pt x="548" y="102"/>
                </a:cubicBezTo>
                <a:close/>
                <a:moveTo>
                  <a:pt x="554" y="104"/>
                </a:moveTo>
                <a:cubicBezTo>
                  <a:pt x="555" y="102"/>
                  <a:pt x="556" y="104"/>
                  <a:pt x="555" y="105"/>
                </a:cubicBezTo>
                <a:cubicBezTo>
                  <a:pt x="555" y="105"/>
                  <a:pt x="555" y="105"/>
                  <a:pt x="554" y="105"/>
                </a:cubicBezTo>
                <a:cubicBezTo>
                  <a:pt x="553" y="106"/>
                  <a:pt x="554" y="106"/>
                  <a:pt x="553" y="105"/>
                </a:cubicBezTo>
                <a:cubicBezTo>
                  <a:pt x="553" y="103"/>
                  <a:pt x="556" y="105"/>
                  <a:pt x="554" y="104"/>
                </a:cubicBezTo>
                <a:close/>
                <a:moveTo>
                  <a:pt x="577" y="113"/>
                </a:moveTo>
                <a:cubicBezTo>
                  <a:pt x="577" y="113"/>
                  <a:pt x="577" y="112"/>
                  <a:pt x="577" y="111"/>
                </a:cubicBezTo>
                <a:cubicBezTo>
                  <a:pt x="579" y="111"/>
                  <a:pt x="580" y="113"/>
                  <a:pt x="582" y="112"/>
                </a:cubicBezTo>
                <a:cubicBezTo>
                  <a:pt x="583" y="112"/>
                  <a:pt x="579" y="113"/>
                  <a:pt x="577" y="113"/>
                </a:cubicBezTo>
                <a:close/>
                <a:moveTo>
                  <a:pt x="584" y="114"/>
                </a:moveTo>
                <a:cubicBezTo>
                  <a:pt x="584" y="115"/>
                  <a:pt x="585" y="115"/>
                  <a:pt x="586" y="115"/>
                </a:cubicBezTo>
                <a:cubicBezTo>
                  <a:pt x="586" y="116"/>
                  <a:pt x="584" y="115"/>
                  <a:pt x="582" y="115"/>
                </a:cubicBezTo>
                <a:cubicBezTo>
                  <a:pt x="581" y="113"/>
                  <a:pt x="582" y="113"/>
                  <a:pt x="584" y="112"/>
                </a:cubicBezTo>
                <a:cubicBezTo>
                  <a:pt x="581" y="117"/>
                  <a:pt x="587" y="110"/>
                  <a:pt x="584" y="114"/>
                </a:cubicBezTo>
                <a:close/>
                <a:moveTo>
                  <a:pt x="593" y="117"/>
                </a:moveTo>
                <a:cubicBezTo>
                  <a:pt x="593" y="117"/>
                  <a:pt x="593" y="116"/>
                  <a:pt x="593" y="115"/>
                </a:cubicBezTo>
                <a:cubicBezTo>
                  <a:pt x="594" y="115"/>
                  <a:pt x="595" y="116"/>
                  <a:pt x="594" y="117"/>
                </a:cubicBezTo>
                <a:cubicBezTo>
                  <a:pt x="595" y="116"/>
                  <a:pt x="596" y="118"/>
                  <a:pt x="598" y="118"/>
                </a:cubicBezTo>
                <a:cubicBezTo>
                  <a:pt x="598" y="119"/>
                  <a:pt x="596" y="118"/>
                  <a:pt x="596" y="119"/>
                </a:cubicBezTo>
                <a:cubicBezTo>
                  <a:pt x="595" y="118"/>
                  <a:pt x="589" y="117"/>
                  <a:pt x="587" y="116"/>
                </a:cubicBezTo>
                <a:cubicBezTo>
                  <a:pt x="587" y="115"/>
                  <a:pt x="589" y="115"/>
                  <a:pt x="588" y="113"/>
                </a:cubicBezTo>
                <a:cubicBezTo>
                  <a:pt x="589" y="115"/>
                  <a:pt x="591" y="116"/>
                  <a:pt x="593" y="117"/>
                </a:cubicBezTo>
                <a:close/>
                <a:moveTo>
                  <a:pt x="449" y="15"/>
                </a:moveTo>
                <a:cubicBezTo>
                  <a:pt x="449" y="16"/>
                  <a:pt x="447" y="17"/>
                  <a:pt x="448" y="17"/>
                </a:cubicBezTo>
                <a:cubicBezTo>
                  <a:pt x="449" y="16"/>
                  <a:pt x="449" y="17"/>
                  <a:pt x="450" y="15"/>
                </a:cubicBezTo>
                <a:cubicBezTo>
                  <a:pt x="448" y="14"/>
                  <a:pt x="447" y="12"/>
                  <a:pt x="445" y="13"/>
                </a:cubicBezTo>
                <a:cubicBezTo>
                  <a:pt x="446" y="15"/>
                  <a:pt x="448" y="13"/>
                  <a:pt x="449" y="15"/>
                </a:cubicBezTo>
                <a:close/>
                <a:moveTo>
                  <a:pt x="385" y="55"/>
                </a:moveTo>
                <a:cubicBezTo>
                  <a:pt x="385" y="54"/>
                  <a:pt x="388" y="55"/>
                  <a:pt x="388" y="54"/>
                </a:cubicBezTo>
                <a:cubicBezTo>
                  <a:pt x="386" y="53"/>
                  <a:pt x="388" y="52"/>
                  <a:pt x="388" y="51"/>
                </a:cubicBezTo>
                <a:cubicBezTo>
                  <a:pt x="387" y="51"/>
                  <a:pt x="386" y="51"/>
                  <a:pt x="385" y="51"/>
                </a:cubicBezTo>
                <a:cubicBezTo>
                  <a:pt x="386" y="53"/>
                  <a:pt x="384" y="53"/>
                  <a:pt x="383" y="55"/>
                </a:cubicBezTo>
                <a:cubicBezTo>
                  <a:pt x="385" y="55"/>
                  <a:pt x="385" y="52"/>
                  <a:pt x="387" y="51"/>
                </a:cubicBezTo>
                <a:cubicBezTo>
                  <a:pt x="387" y="52"/>
                  <a:pt x="387" y="53"/>
                  <a:pt x="387" y="54"/>
                </a:cubicBezTo>
                <a:cubicBezTo>
                  <a:pt x="386" y="53"/>
                  <a:pt x="384" y="55"/>
                  <a:pt x="385" y="55"/>
                </a:cubicBezTo>
                <a:close/>
                <a:moveTo>
                  <a:pt x="394" y="50"/>
                </a:moveTo>
                <a:cubicBezTo>
                  <a:pt x="394" y="48"/>
                  <a:pt x="390" y="51"/>
                  <a:pt x="389" y="50"/>
                </a:cubicBezTo>
                <a:cubicBezTo>
                  <a:pt x="389" y="51"/>
                  <a:pt x="388" y="51"/>
                  <a:pt x="388" y="52"/>
                </a:cubicBezTo>
                <a:cubicBezTo>
                  <a:pt x="391" y="52"/>
                  <a:pt x="391" y="51"/>
                  <a:pt x="393" y="52"/>
                </a:cubicBezTo>
                <a:cubicBezTo>
                  <a:pt x="395" y="51"/>
                  <a:pt x="393" y="51"/>
                  <a:pt x="394" y="51"/>
                </a:cubicBezTo>
                <a:cubicBezTo>
                  <a:pt x="396" y="51"/>
                  <a:pt x="397" y="50"/>
                  <a:pt x="399" y="51"/>
                </a:cubicBezTo>
                <a:cubicBezTo>
                  <a:pt x="399" y="50"/>
                  <a:pt x="398" y="50"/>
                  <a:pt x="398" y="50"/>
                </a:cubicBezTo>
                <a:cubicBezTo>
                  <a:pt x="399" y="50"/>
                  <a:pt x="399" y="49"/>
                  <a:pt x="400" y="49"/>
                </a:cubicBezTo>
                <a:cubicBezTo>
                  <a:pt x="400" y="50"/>
                  <a:pt x="400" y="50"/>
                  <a:pt x="401" y="51"/>
                </a:cubicBezTo>
                <a:cubicBezTo>
                  <a:pt x="401" y="49"/>
                  <a:pt x="401" y="50"/>
                  <a:pt x="401" y="48"/>
                </a:cubicBezTo>
                <a:cubicBezTo>
                  <a:pt x="400" y="48"/>
                  <a:pt x="400" y="48"/>
                  <a:pt x="399" y="48"/>
                </a:cubicBezTo>
                <a:cubicBezTo>
                  <a:pt x="399" y="50"/>
                  <a:pt x="395" y="48"/>
                  <a:pt x="394" y="50"/>
                </a:cubicBezTo>
                <a:close/>
                <a:moveTo>
                  <a:pt x="392" y="54"/>
                </a:moveTo>
                <a:cubicBezTo>
                  <a:pt x="391" y="54"/>
                  <a:pt x="391" y="53"/>
                  <a:pt x="390" y="53"/>
                </a:cubicBezTo>
                <a:cubicBezTo>
                  <a:pt x="389" y="53"/>
                  <a:pt x="390" y="54"/>
                  <a:pt x="389" y="54"/>
                </a:cubicBezTo>
                <a:cubicBezTo>
                  <a:pt x="389" y="53"/>
                  <a:pt x="388" y="53"/>
                  <a:pt x="388" y="54"/>
                </a:cubicBezTo>
                <a:cubicBezTo>
                  <a:pt x="389" y="55"/>
                  <a:pt x="390" y="54"/>
                  <a:pt x="391" y="54"/>
                </a:cubicBezTo>
                <a:cubicBezTo>
                  <a:pt x="391" y="54"/>
                  <a:pt x="391" y="54"/>
                  <a:pt x="392" y="54"/>
                </a:cubicBezTo>
                <a:close/>
                <a:moveTo>
                  <a:pt x="69" y="66"/>
                </a:moveTo>
                <a:cubicBezTo>
                  <a:pt x="70" y="65"/>
                  <a:pt x="72" y="66"/>
                  <a:pt x="73" y="65"/>
                </a:cubicBezTo>
                <a:cubicBezTo>
                  <a:pt x="73" y="64"/>
                  <a:pt x="73" y="64"/>
                  <a:pt x="74" y="64"/>
                </a:cubicBezTo>
                <a:cubicBezTo>
                  <a:pt x="73" y="63"/>
                  <a:pt x="71" y="64"/>
                  <a:pt x="71" y="63"/>
                </a:cubicBezTo>
                <a:cubicBezTo>
                  <a:pt x="71" y="64"/>
                  <a:pt x="70" y="64"/>
                  <a:pt x="70" y="64"/>
                </a:cubicBezTo>
                <a:cubicBezTo>
                  <a:pt x="68" y="62"/>
                  <a:pt x="64" y="65"/>
                  <a:pt x="62" y="65"/>
                </a:cubicBezTo>
                <a:cubicBezTo>
                  <a:pt x="63" y="65"/>
                  <a:pt x="63" y="65"/>
                  <a:pt x="62" y="66"/>
                </a:cubicBezTo>
                <a:cubicBezTo>
                  <a:pt x="65" y="66"/>
                  <a:pt x="68" y="66"/>
                  <a:pt x="69" y="64"/>
                </a:cubicBezTo>
                <a:cubicBezTo>
                  <a:pt x="69" y="65"/>
                  <a:pt x="69" y="66"/>
                  <a:pt x="69" y="66"/>
                </a:cubicBezTo>
                <a:close/>
                <a:moveTo>
                  <a:pt x="96" y="63"/>
                </a:moveTo>
                <a:cubicBezTo>
                  <a:pt x="92" y="60"/>
                  <a:pt x="84" y="63"/>
                  <a:pt x="76" y="63"/>
                </a:cubicBezTo>
                <a:cubicBezTo>
                  <a:pt x="76" y="64"/>
                  <a:pt x="76" y="64"/>
                  <a:pt x="75" y="64"/>
                </a:cubicBezTo>
                <a:cubicBezTo>
                  <a:pt x="75" y="64"/>
                  <a:pt x="75" y="63"/>
                  <a:pt x="75" y="63"/>
                </a:cubicBezTo>
                <a:cubicBezTo>
                  <a:pt x="75" y="64"/>
                  <a:pt x="73" y="62"/>
                  <a:pt x="73" y="63"/>
                </a:cubicBezTo>
                <a:cubicBezTo>
                  <a:pt x="74" y="64"/>
                  <a:pt x="75" y="64"/>
                  <a:pt x="75" y="65"/>
                </a:cubicBezTo>
                <a:cubicBezTo>
                  <a:pt x="76" y="66"/>
                  <a:pt x="76" y="64"/>
                  <a:pt x="78" y="65"/>
                </a:cubicBezTo>
                <a:cubicBezTo>
                  <a:pt x="79" y="64"/>
                  <a:pt x="77" y="64"/>
                  <a:pt x="78" y="63"/>
                </a:cubicBezTo>
                <a:cubicBezTo>
                  <a:pt x="78" y="65"/>
                  <a:pt x="80" y="62"/>
                  <a:pt x="80" y="64"/>
                </a:cubicBezTo>
                <a:cubicBezTo>
                  <a:pt x="80" y="64"/>
                  <a:pt x="79" y="64"/>
                  <a:pt x="79" y="64"/>
                </a:cubicBezTo>
                <a:cubicBezTo>
                  <a:pt x="82" y="64"/>
                  <a:pt x="84" y="64"/>
                  <a:pt x="87" y="64"/>
                </a:cubicBezTo>
                <a:cubicBezTo>
                  <a:pt x="88" y="64"/>
                  <a:pt x="90" y="64"/>
                  <a:pt x="90" y="63"/>
                </a:cubicBezTo>
                <a:cubicBezTo>
                  <a:pt x="91" y="63"/>
                  <a:pt x="90" y="63"/>
                  <a:pt x="92" y="64"/>
                </a:cubicBezTo>
                <a:cubicBezTo>
                  <a:pt x="92" y="63"/>
                  <a:pt x="95" y="63"/>
                  <a:pt x="96" y="63"/>
                </a:cubicBezTo>
                <a:close/>
                <a:moveTo>
                  <a:pt x="282" y="74"/>
                </a:moveTo>
                <a:cubicBezTo>
                  <a:pt x="282" y="73"/>
                  <a:pt x="282" y="73"/>
                  <a:pt x="283" y="73"/>
                </a:cubicBezTo>
                <a:cubicBezTo>
                  <a:pt x="281" y="72"/>
                  <a:pt x="280" y="73"/>
                  <a:pt x="280" y="74"/>
                </a:cubicBezTo>
                <a:cubicBezTo>
                  <a:pt x="279" y="73"/>
                  <a:pt x="276" y="73"/>
                  <a:pt x="278" y="74"/>
                </a:cubicBezTo>
                <a:cubicBezTo>
                  <a:pt x="278" y="74"/>
                  <a:pt x="277" y="74"/>
                  <a:pt x="277" y="75"/>
                </a:cubicBezTo>
                <a:cubicBezTo>
                  <a:pt x="277" y="74"/>
                  <a:pt x="276" y="74"/>
                  <a:pt x="276" y="73"/>
                </a:cubicBezTo>
                <a:cubicBezTo>
                  <a:pt x="271" y="75"/>
                  <a:pt x="264" y="72"/>
                  <a:pt x="260" y="76"/>
                </a:cubicBezTo>
                <a:cubicBezTo>
                  <a:pt x="260" y="74"/>
                  <a:pt x="258" y="77"/>
                  <a:pt x="260" y="75"/>
                </a:cubicBezTo>
                <a:cubicBezTo>
                  <a:pt x="257" y="75"/>
                  <a:pt x="258" y="77"/>
                  <a:pt x="257" y="75"/>
                </a:cubicBezTo>
                <a:cubicBezTo>
                  <a:pt x="257" y="77"/>
                  <a:pt x="256" y="75"/>
                  <a:pt x="255" y="75"/>
                </a:cubicBezTo>
                <a:cubicBezTo>
                  <a:pt x="255" y="76"/>
                  <a:pt x="255" y="77"/>
                  <a:pt x="254" y="77"/>
                </a:cubicBezTo>
                <a:cubicBezTo>
                  <a:pt x="254" y="75"/>
                  <a:pt x="252" y="78"/>
                  <a:pt x="251" y="76"/>
                </a:cubicBezTo>
                <a:cubicBezTo>
                  <a:pt x="252" y="76"/>
                  <a:pt x="252" y="76"/>
                  <a:pt x="251" y="76"/>
                </a:cubicBezTo>
                <a:cubicBezTo>
                  <a:pt x="251" y="76"/>
                  <a:pt x="251" y="78"/>
                  <a:pt x="250" y="78"/>
                </a:cubicBezTo>
                <a:cubicBezTo>
                  <a:pt x="250" y="77"/>
                  <a:pt x="251" y="77"/>
                  <a:pt x="249" y="76"/>
                </a:cubicBezTo>
                <a:cubicBezTo>
                  <a:pt x="248" y="77"/>
                  <a:pt x="249" y="78"/>
                  <a:pt x="248" y="79"/>
                </a:cubicBezTo>
                <a:cubicBezTo>
                  <a:pt x="248" y="78"/>
                  <a:pt x="247" y="78"/>
                  <a:pt x="248" y="77"/>
                </a:cubicBezTo>
                <a:cubicBezTo>
                  <a:pt x="248" y="77"/>
                  <a:pt x="248" y="77"/>
                  <a:pt x="248" y="76"/>
                </a:cubicBezTo>
                <a:cubicBezTo>
                  <a:pt x="246" y="76"/>
                  <a:pt x="248" y="77"/>
                  <a:pt x="246" y="78"/>
                </a:cubicBezTo>
                <a:cubicBezTo>
                  <a:pt x="247" y="76"/>
                  <a:pt x="245" y="77"/>
                  <a:pt x="244" y="78"/>
                </a:cubicBezTo>
                <a:cubicBezTo>
                  <a:pt x="245" y="76"/>
                  <a:pt x="243" y="77"/>
                  <a:pt x="242" y="77"/>
                </a:cubicBezTo>
                <a:cubicBezTo>
                  <a:pt x="242" y="79"/>
                  <a:pt x="240" y="77"/>
                  <a:pt x="240" y="79"/>
                </a:cubicBezTo>
                <a:cubicBezTo>
                  <a:pt x="239" y="77"/>
                  <a:pt x="238" y="80"/>
                  <a:pt x="238" y="78"/>
                </a:cubicBezTo>
                <a:cubicBezTo>
                  <a:pt x="238" y="79"/>
                  <a:pt x="237" y="78"/>
                  <a:pt x="237" y="80"/>
                </a:cubicBezTo>
                <a:cubicBezTo>
                  <a:pt x="241" y="81"/>
                  <a:pt x="247" y="79"/>
                  <a:pt x="251" y="79"/>
                </a:cubicBezTo>
                <a:cubicBezTo>
                  <a:pt x="251" y="79"/>
                  <a:pt x="251" y="80"/>
                  <a:pt x="252" y="80"/>
                </a:cubicBezTo>
                <a:cubicBezTo>
                  <a:pt x="252" y="79"/>
                  <a:pt x="255" y="79"/>
                  <a:pt x="258" y="79"/>
                </a:cubicBezTo>
                <a:cubicBezTo>
                  <a:pt x="258" y="79"/>
                  <a:pt x="258" y="78"/>
                  <a:pt x="258" y="78"/>
                </a:cubicBezTo>
                <a:cubicBezTo>
                  <a:pt x="257" y="78"/>
                  <a:pt x="257" y="77"/>
                  <a:pt x="258" y="77"/>
                </a:cubicBezTo>
                <a:cubicBezTo>
                  <a:pt x="259" y="77"/>
                  <a:pt x="257" y="79"/>
                  <a:pt x="259" y="79"/>
                </a:cubicBezTo>
                <a:cubicBezTo>
                  <a:pt x="259" y="78"/>
                  <a:pt x="261" y="77"/>
                  <a:pt x="261" y="78"/>
                </a:cubicBezTo>
                <a:cubicBezTo>
                  <a:pt x="261" y="78"/>
                  <a:pt x="260" y="78"/>
                  <a:pt x="260" y="79"/>
                </a:cubicBezTo>
                <a:cubicBezTo>
                  <a:pt x="266" y="78"/>
                  <a:pt x="273" y="78"/>
                  <a:pt x="274" y="76"/>
                </a:cubicBezTo>
                <a:cubicBezTo>
                  <a:pt x="276" y="77"/>
                  <a:pt x="273" y="79"/>
                  <a:pt x="273" y="79"/>
                </a:cubicBezTo>
                <a:cubicBezTo>
                  <a:pt x="278" y="79"/>
                  <a:pt x="279" y="77"/>
                  <a:pt x="283" y="76"/>
                </a:cubicBezTo>
                <a:cubicBezTo>
                  <a:pt x="285" y="78"/>
                  <a:pt x="287" y="74"/>
                  <a:pt x="290" y="76"/>
                </a:cubicBezTo>
                <a:cubicBezTo>
                  <a:pt x="291" y="76"/>
                  <a:pt x="291" y="75"/>
                  <a:pt x="292" y="75"/>
                </a:cubicBezTo>
                <a:cubicBezTo>
                  <a:pt x="291" y="77"/>
                  <a:pt x="298" y="75"/>
                  <a:pt x="300" y="75"/>
                </a:cubicBezTo>
                <a:cubicBezTo>
                  <a:pt x="299" y="73"/>
                  <a:pt x="304" y="75"/>
                  <a:pt x="301" y="73"/>
                </a:cubicBezTo>
                <a:cubicBezTo>
                  <a:pt x="303" y="73"/>
                  <a:pt x="302" y="73"/>
                  <a:pt x="304" y="73"/>
                </a:cubicBezTo>
                <a:cubicBezTo>
                  <a:pt x="304" y="74"/>
                  <a:pt x="303" y="74"/>
                  <a:pt x="305" y="75"/>
                </a:cubicBezTo>
                <a:cubicBezTo>
                  <a:pt x="305" y="73"/>
                  <a:pt x="308" y="75"/>
                  <a:pt x="308" y="74"/>
                </a:cubicBezTo>
                <a:cubicBezTo>
                  <a:pt x="302" y="71"/>
                  <a:pt x="297" y="72"/>
                  <a:pt x="287" y="73"/>
                </a:cubicBezTo>
                <a:cubicBezTo>
                  <a:pt x="288" y="73"/>
                  <a:pt x="288" y="73"/>
                  <a:pt x="288" y="74"/>
                </a:cubicBezTo>
                <a:cubicBezTo>
                  <a:pt x="287" y="73"/>
                  <a:pt x="287" y="74"/>
                  <a:pt x="286" y="74"/>
                </a:cubicBezTo>
                <a:cubicBezTo>
                  <a:pt x="286" y="73"/>
                  <a:pt x="285" y="73"/>
                  <a:pt x="286" y="73"/>
                </a:cubicBezTo>
                <a:cubicBezTo>
                  <a:pt x="286" y="73"/>
                  <a:pt x="287" y="74"/>
                  <a:pt x="287" y="73"/>
                </a:cubicBezTo>
                <a:cubicBezTo>
                  <a:pt x="286" y="73"/>
                  <a:pt x="287" y="72"/>
                  <a:pt x="286" y="72"/>
                </a:cubicBezTo>
                <a:cubicBezTo>
                  <a:pt x="285" y="73"/>
                  <a:pt x="284" y="72"/>
                  <a:pt x="282" y="74"/>
                </a:cubicBezTo>
                <a:close/>
                <a:moveTo>
                  <a:pt x="276" y="77"/>
                </a:moveTo>
                <a:cubicBezTo>
                  <a:pt x="276" y="77"/>
                  <a:pt x="277" y="77"/>
                  <a:pt x="277" y="77"/>
                </a:cubicBezTo>
                <a:cubicBezTo>
                  <a:pt x="277" y="78"/>
                  <a:pt x="277" y="78"/>
                  <a:pt x="277" y="78"/>
                </a:cubicBezTo>
                <a:cubicBezTo>
                  <a:pt x="276" y="78"/>
                  <a:pt x="276" y="78"/>
                  <a:pt x="276" y="78"/>
                </a:cubicBezTo>
                <a:cubicBezTo>
                  <a:pt x="276" y="77"/>
                  <a:pt x="275" y="77"/>
                  <a:pt x="275" y="76"/>
                </a:cubicBezTo>
                <a:cubicBezTo>
                  <a:pt x="274" y="76"/>
                  <a:pt x="276" y="76"/>
                  <a:pt x="276" y="77"/>
                </a:cubicBezTo>
                <a:close/>
                <a:moveTo>
                  <a:pt x="235" y="81"/>
                </a:moveTo>
                <a:cubicBezTo>
                  <a:pt x="235" y="80"/>
                  <a:pt x="234" y="80"/>
                  <a:pt x="234" y="79"/>
                </a:cubicBezTo>
                <a:cubicBezTo>
                  <a:pt x="233" y="80"/>
                  <a:pt x="232" y="80"/>
                  <a:pt x="230" y="80"/>
                </a:cubicBezTo>
                <a:cubicBezTo>
                  <a:pt x="230" y="81"/>
                  <a:pt x="230" y="81"/>
                  <a:pt x="230" y="82"/>
                </a:cubicBezTo>
                <a:cubicBezTo>
                  <a:pt x="231" y="82"/>
                  <a:pt x="231" y="82"/>
                  <a:pt x="232" y="82"/>
                </a:cubicBezTo>
                <a:cubicBezTo>
                  <a:pt x="233" y="81"/>
                  <a:pt x="236" y="81"/>
                  <a:pt x="237" y="80"/>
                </a:cubicBezTo>
                <a:cubicBezTo>
                  <a:pt x="236" y="80"/>
                  <a:pt x="236" y="79"/>
                  <a:pt x="236" y="79"/>
                </a:cubicBezTo>
                <a:cubicBezTo>
                  <a:pt x="234" y="79"/>
                  <a:pt x="236" y="80"/>
                  <a:pt x="235" y="81"/>
                </a:cubicBezTo>
                <a:close/>
                <a:moveTo>
                  <a:pt x="242" y="101"/>
                </a:moveTo>
                <a:cubicBezTo>
                  <a:pt x="243" y="101"/>
                  <a:pt x="245" y="101"/>
                  <a:pt x="245" y="99"/>
                </a:cubicBezTo>
                <a:cubicBezTo>
                  <a:pt x="244" y="99"/>
                  <a:pt x="239" y="100"/>
                  <a:pt x="240" y="101"/>
                </a:cubicBezTo>
                <a:cubicBezTo>
                  <a:pt x="240" y="101"/>
                  <a:pt x="240" y="100"/>
                  <a:pt x="240" y="100"/>
                </a:cubicBezTo>
                <a:cubicBezTo>
                  <a:pt x="240" y="101"/>
                  <a:pt x="240" y="101"/>
                  <a:pt x="241" y="101"/>
                </a:cubicBezTo>
                <a:cubicBezTo>
                  <a:pt x="241" y="100"/>
                  <a:pt x="244" y="100"/>
                  <a:pt x="242" y="101"/>
                </a:cubicBezTo>
                <a:close/>
                <a:moveTo>
                  <a:pt x="438" y="102"/>
                </a:moveTo>
                <a:cubicBezTo>
                  <a:pt x="438" y="102"/>
                  <a:pt x="438" y="102"/>
                  <a:pt x="439" y="102"/>
                </a:cubicBezTo>
                <a:cubicBezTo>
                  <a:pt x="439" y="101"/>
                  <a:pt x="439" y="100"/>
                  <a:pt x="438" y="99"/>
                </a:cubicBezTo>
                <a:cubicBezTo>
                  <a:pt x="438" y="101"/>
                  <a:pt x="437" y="102"/>
                  <a:pt x="438" y="102"/>
                </a:cubicBezTo>
                <a:close/>
                <a:moveTo>
                  <a:pt x="622" y="115"/>
                </a:moveTo>
                <a:cubicBezTo>
                  <a:pt x="623" y="118"/>
                  <a:pt x="625" y="115"/>
                  <a:pt x="625" y="118"/>
                </a:cubicBezTo>
                <a:cubicBezTo>
                  <a:pt x="625" y="118"/>
                  <a:pt x="626" y="117"/>
                  <a:pt x="626" y="117"/>
                </a:cubicBezTo>
                <a:cubicBezTo>
                  <a:pt x="625" y="116"/>
                  <a:pt x="624" y="116"/>
                  <a:pt x="622" y="115"/>
                </a:cubicBezTo>
                <a:close/>
                <a:moveTo>
                  <a:pt x="229" y="57"/>
                </a:moveTo>
                <a:cubicBezTo>
                  <a:pt x="229" y="58"/>
                  <a:pt x="230" y="59"/>
                  <a:pt x="230" y="60"/>
                </a:cubicBezTo>
                <a:cubicBezTo>
                  <a:pt x="230" y="59"/>
                  <a:pt x="230" y="58"/>
                  <a:pt x="231" y="58"/>
                </a:cubicBezTo>
                <a:cubicBezTo>
                  <a:pt x="233" y="60"/>
                  <a:pt x="236" y="61"/>
                  <a:pt x="239" y="59"/>
                </a:cubicBezTo>
                <a:cubicBezTo>
                  <a:pt x="238" y="59"/>
                  <a:pt x="238" y="58"/>
                  <a:pt x="236" y="58"/>
                </a:cubicBezTo>
                <a:cubicBezTo>
                  <a:pt x="236" y="59"/>
                  <a:pt x="237" y="59"/>
                  <a:pt x="236" y="59"/>
                </a:cubicBezTo>
                <a:cubicBezTo>
                  <a:pt x="235" y="59"/>
                  <a:pt x="232" y="58"/>
                  <a:pt x="229" y="57"/>
                </a:cubicBezTo>
                <a:close/>
                <a:moveTo>
                  <a:pt x="240" y="60"/>
                </a:moveTo>
                <a:cubicBezTo>
                  <a:pt x="242" y="60"/>
                  <a:pt x="243" y="60"/>
                  <a:pt x="244" y="60"/>
                </a:cubicBezTo>
                <a:cubicBezTo>
                  <a:pt x="242" y="57"/>
                  <a:pt x="247" y="60"/>
                  <a:pt x="248" y="58"/>
                </a:cubicBezTo>
                <a:cubicBezTo>
                  <a:pt x="245" y="58"/>
                  <a:pt x="244" y="57"/>
                  <a:pt x="242" y="59"/>
                </a:cubicBezTo>
                <a:cubicBezTo>
                  <a:pt x="242" y="57"/>
                  <a:pt x="239" y="58"/>
                  <a:pt x="238" y="59"/>
                </a:cubicBezTo>
                <a:cubicBezTo>
                  <a:pt x="240" y="59"/>
                  <a:pt x="241" y="59"/>
                  <a:pt x="240" y="60"/>
                </a:cubicBezTo>
                <a:close/>
                <a:moveTo>
                  <a:pt x="57" y="67"/>
                </a:moveTo>
                <a:cubicBezTo>
                  <a:pt x="58" y="66"/>
                  <a:pt x="61" y="68"/>
                  <a:pt x="60" y="65"/>
                </a:cubicBezTo>
                <a:cubicBezTo>
                  <a:pt x="59" y="65"/>
                  <a:pt x="58" y="66"/>
                  <a:pt x="57" y="65"/>
                </a:cubicBezTo>
                <a:cubicBezTo>
                  <a:pt x="57" y="66"/>
                  <a:pt x="57" y="66"/>
                  <a:pt x="57" y="67"/>
                </a:cubicBezTo>
                <a:close/>
                <a:moveTo>
                  <a:pt x="616" y="122"/>
                </a:moveTo>
                <a:cubicBezTo>
                  <a:pt x="614" y="122"/>
                  <a:pt x="614" y="120"/>
                  <a:pt x="613" y="122"/>
                </a:cubicBezTo>
                <a:cubicBezTo>
                  <a:pt x="614" y="122"/>
                  <a:pt x="612" y="123"/>
                  <a:pt x="613" y="124"/>
                </a:cubicBezTo>
                <a:cubicBezTo>
                  <a:pt x="614" y="123"/>
                  <a:pt x="615" y="126"/>
                  <a:pt x="617" y="124"/>
                </a:cubicBezTo>
                <a:cubicBezTo>
                  <a:pt x="617" y="126"/>
                  <a:pt x="618" y="126"/>
                  <a:pt x="619" y="126"/>
                </a:cubicBezTo>
                <a:cubicBezTo>
                  <a:pt x="620" y="125"/>
                  <a:pt x="618" y="125"/>
                  <a:pt x="618" y="124"/>
                </a:cubicBezTo>
                <a:cubicBezTo>
                  <a:pt x="620" y="125"/>
                  <a:pt x="623" y="128"/>
                  <a:pt x="625" y="128"/>
                </a:cubicBezTo>
                <a:cubicBezTo>
                  <a:pt x="624" y="128"/>
                  <a:pt x="626" y="127"/>
                  <a:pt x="626" y="126"/>
                </a:cubicBezTo>
                <a:cubicBezTo>
                  <a:pt x="621" y="126"/>
                  <a:pt x="619" y="122"/>
                  <a:pt x="614" y="123"/>
                </a:cubicBezTo>
                <a:cubicBezTo>
                  <a:pt x="615" y="122"/>
                  <a:pt x="616" y="123"/>
                  <a:pt x="616" y="1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6"/>
          <p:cNvSpPr>
            <a:spLocks noEditPoints="1"/>
          </p:cNvSpPr>
          <p:nvPr/>
        </p:nvSpPr>
        <p:spPr bwMode="auto">
          <a:xfrm>
            <a:off x="5842110" y="4978703"/>
            <a:ext cx="1581958" cy="482788"/>
          </a:xfrm>
          <a:custGeom>
            <a:avLst/>
            <a:gdLst>
              <a:gd name="T0" fmla="*/ 188 w 614"/>
              <a:gd name="T1" fmla="*/ 61 h 187"/>
              <a:gd name="T2" fmla="*/ 110 w 614"/>
              <a:gd name="T3" fmla="*/ 112 h 187"/>
              <a:gd name="T4" fmla="*/ 397 w 614"/>
              <a:gd name="T5" fmla="*/ 14 h 187"/>
              <a:gd name="T6" fmla="*/ 169 w 614"/>
              <a:gd name="T7" fmla="*/ 11 h 187"/>
              <a:gd name="T8" fmla="*/ 59 w 614"/>
              <a:gd name="T9" fmla="*/ 131 h 187"/>
              <a:gd name="T10" fmla="*/ 417 w 614"/>
              <a:gd name="T11" fmla="*/ 177 h 187"/>
              <a:gd name="T12" fmla="*/ 590 w 614"/>
              <a:gd name="T13" fmla="*/ 35 h 187"/>
              <a:gd name="T14" fmla="*/ 42 w 614"/>
              <a:gd name="T15" fmla="*/ 30 h 187"/>
              <a:gd name="T16" fmla="*/ 517 w 614"/>
              <a:gd name="T17" fmla="*/ 52 h 187"/>
              <a:gd name="T18" fmla="*/ 307 w 614"/>
              <a:gd name="T19" fmla="*/ 156 h 187"/>
              <a:gd name="T20" fmla="*/ 528 w 614"/>
              <a:gd name="T21" fmla="*/ 56 h 187"/>
              <a:gd name="T22" fmla="*/ 545 w 614"/>
              <a:gd name="T23" fmla="*/ 149 h 187"/>
              <a:gd name="T24" fmla="*/ 524 w 614"/>
              <a:gd name="T25" fmla="*/ 25 h 187"/>
              <a:gd name="T26" fmla="*/ 371 w 614"/>
              <a:gd name="T27" fmla="*/ 89 h 187"/>
              <a:gd name="T28" fmla="*/ 457 w 614"/>
              <a:gd name="T29" fmla="*/ 42 h 187"/>
              <a:gd name="T30" fmla="*/ 275 w 614"/>
              <a:gd name="T31" fmla="*/ 138 h 187"/>
              <a:gd name="T32" fmla="*/ 263 w 614"/>
              <a:gd name="T33" fmla="*/ 134 h 187"/>
              <a:gd name="T34" fmla="*/ 519 w 614"/>
              <a:gd name="T35" fmla="*/ 141 h 187"/>
              <a:gd name="T36" fmla="*/ 472 w 614"/>
              <a:gd name="T37" fmla="*/ 123 h 187"/>
              <a:gd name="T38" fmla="*/ 494 w 614"/>
              <a:gd name="T39" fmla="*/ 101 h 187"/>
              <a:gd name="T40" fmla="*/ 418 w 614"/>
              <a:gd name="T41" fmla="*/ 77 h 187"/>
              <a:gd name="T42" fmla="*/ 472 w 614"/>
              <a:gd name="T43" fmla="*/ 32 h 187"/>
              <a:gd name="T44" fmla="*/ 386 w 614"/>
              <a:gd name="T45" fmla="*/ 58 h 187"/>
              <a:gd name="T46" fmla="*/ 300 w 614"/>
              <a:gd name="T47" fmla="*/ 93 h 187"/>
              <a:gd name="T48" fmla="*/ 401 w 614"/>
              <a:gd name="T49" fmla="*/ 98 h 187"/>
              <a:gd name="T50" fmla="*/ 360 w 614"/>
              <a:gd name="T51" fmla="*/ 58 h 187"/>
              <a:gd name="T52" fmla="*/ 416 w 614"/>
              <a:gd name="T53" fmla="*/ 49 h 187"/>
              <a:gd name="T54" fmla="*/ 388 w 614"/>
              <a:gd name="T55" fmla="*/ 63 h 187"/>
              <a:gd name="T56" fmla="*/ 303 w 614"/>
              <a:gd name="T57" fmla="*/ 67 h 187"/>
              <a:gd name="T58" fmla="*/ 220 w 614"/>
              <a:gd name="T59" fmla="*/ 128 h 187"/>
              <a:gd name="T60" fmla="*/ 248 w 614"/>
              <a:gd name="T61" fmla="*/ 89 h 187"/>
              <a:gd name="T62" fmla="*/ 220 w 614"/>
              <a:gd name="T63" fmla="*/ 100 h 187"/>
              <a:gd name="T64" fmla="*/ 332 w 614"/>
              <a:gd name="T65" fmla="*/ 25 h 187"/>
              <a:gd name="T66" fmla="*/ 143 w 614"/>
              <a:gd name="T67" fmla="*/ 132 h 187"/>
              <a:gd name="T68" fmla="*/ 327 w 614"/>
              <a:gd name="T69" fmla="*/ 92 h 187"/>
              <a:gd name="T70" fmla="*/ 48 w 614"/>
              <a:gd name="T71" fmla="*/ 162 h 187"/>
              <a:gd name="T72" fmla="*/ 103 w 614"/>
              <a:gd name="T73" fmla="*/ 98 h 187"/>
              <a:gd name="T74" fmla="*/ 89 w 614"/>
              <a:gd name="T75" fmla="*/ 78 h 187"/>
              <a:gd name="T76" fmla="*/ 148 w 614"/>
              <a:gd name="T77" fmla="*/ 25 h 187"/>
              <a:gd name="T78" fmla="*/ 182 w 614"/>
              <a:gd name="T79" fmla="*/ 51 h 187"/>
              <a:gd name="T80" fmla="*/ 198 w 614"/>
              <a:gd name="T81" fmla="*/ 66 h 187"/>
              <a:gd name="T82" fmla="*/ 109 w 614"/>
              <a:gd name="T83" fmla="*/ 133 h 187"/>
              <a:gd name="T84" fmla="*/ 233 w 614"/>
              <a:gd name="T85" fmla="*/ 57 h 187"/>
              <a:gd name="T86" fmla="*/ 152 w 614"/>
              <a:gd name="T87" fmla="*/ 23 h 187"/>
              <a:gd name="T88" fmla="*/ 297 w 614"/>
              <a:gd name="T89" fmla="*/ 127 h 187"/>
              <a:gd name="T90" fmla="*/ 272 w 614"/>
              <a:gd name="T91" fmla="*/ 101 h 187"/>
              <a:gd name="T92" fmla="*/ 205 w 614"/>
              <a:gd name="T93" fmla="*/ 145 h 187"/>
              <a:gd name="T94" fmla="*/ 167 w 614"/>
              <a:gd name="T95" fmla="*/ 110 h 187"/>
              <a:gd name="T96" fmla="*/ 131 w 614"/>
              <a:gd name="T97" fmla="*/ 30 h 187"/>
              <a:gd name="T98" fmla="*/ 109 w 614"/>
              <a:gd name="T99" fmla="*/ 29 h 187"/>
              <a:gd name="T100" fmla="*/ 96 w 614"/>
              <a:gd name="T101" fmla="*/ 140 h 187"/>
              <a:gd name="T102" fmla="*/ 37 w 614"/>
              <a:gd name="T103" fmla="*/ 172 h 187"/>
              <a:gd name="T104" fmla="*/ 416 w 614"/>
              <a:gd name="T105" fmla="*/ 34 h 187"/>
              <a:gd name="T106" fmla="*/ 211 w 614"/>
              <a:gd name="T107" fmla="*/ 74 h 187"/>
              <a:gd name="T108" fmla="*/ 274 w 614"/>
              <a:gd name="T109" fmla="*/ 83 h 187"/>
              <a:gd name="T110" fmla="*/ 267 w 614"/>
              <a:gd name="T111" fmla="*/ 87 h 187"/>
              <a:gd name="T112" fmla="*/ 205 w 614"/>
              <a:gd name="T113" fmla="*/ 50 h 187"/>
              <a:gd name="T114" fmla="*/ 186 w 614"/>
              <a:gd name="T115" fmla="*/ 75 h 187"/>
              <a:gd name="T116" fmla="*/ 126 w 614"/>
              <a:gd name="T117" fmla="*/ 54 h 187"/>
              <a:gd name="T118" fmla="*/ 146 w 614"/>
              <a:gd name="T119" fmla="*/ 66 h 187"/>
              <a:gd name="T120" fmla="*/ 130 w 614"/>
              <a:gd name="T121" fmla="*/ 46 h 187"/>
              <a:gd name="T122" fmla="*/ 100 w 614"/>
              <a:gd name="T123" fmla="*/ 54 h 187"/>
              <a:gd name="T124" fmla="*/ 73 w 614"/>
              <a:gd name="T125" fmla="*/ 2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4" h="187">
                <a:moveTo>
                  <a:pt x="566" y="176"/>
                </a:moveTo>
                <a:cubicBezTo>
                  <a:pt x="567" y="177"/>
                  <a:pt x="565" y="179"/>
                  <a:pt x="563" y="178"/>
                </a:cubicBezTo>
                <a:cubicBezTo>
                  <a:pt x="563" y="178"/>
                  <a:pt x="563" y="177"/>
                  <a:pt x="563" y="177"/>
                </a:cubicBezTo>
                <a:cubicBezTo>
                  <a:pt x="564" y="178"/>
                  <a:pt x="565" y="177"/>
                  <a:pt x="566" y="176"/>
                </a:cubicBezTo>
                <a:close/>
                <a:moveTo>
                  <a:pt x="556" y="176"/>
                </a:moveTo>
                <a:cubicBezTo>
                  <a:pt x="556" y="177"/>
                  <a:pt x="556" y="178"/>
                  <a:pt x="557" y="178"/>
                </a:cubicBezTo>
                <a:cubicBezTo>
                  <a:pt x="557" y="178"/>
                  <a:pt x="559" y="177"/>
                  <a:pt x="558" y="177"/>
                </a:cubicBezTo>
                <a:cubicBezTo>
                  <a:pt x="557" y="178"/>
                  <a:pt x="558" y="175"/>
                  <a:pt x="556" y="176"/>
                </a:cubicBezTo>
                <a:close/>
                <a:moveTo>
                  <a:pt x="554" y="162"/>
                </a:moveTo>
                <a:cubicBezTo>
                  <a:pt x="554" y="163"/>
                  <a:pt x="554" y="164"/>
                  <a:pt x="554" y="164"/>
                </a:cubicBezTo>
                <a:cubicBezTo>
                  <a:pt x="555" y="164"/>
                  <a:pt x="556" y="164"/>
                  <a:pt x="555" y="163"/>
                </a:cubicBezTo>
                <a:cubicBezTo>
                  <a:pt x="555" y="163"/>
                  <a:pt x="554" y="162"/>
                  <a:pt x="554" y="162"/>
                </a:cubicBezTo>
                <a:close/>
                <a:moveTo>
                  <a:pt x="536" y="19"/>
                </a:moveTo>
                <a:cubicBezTo>
                  <a:pt x="537" y="19"/>
                  <a:pt x="538" y="19"/>
                  <a:pt x="538" y="17"/>
                </a:cubicBezTo>
                <a:cubicBezTo>
                  <a:pt x="537" y="17"/>
                  <a:pt x="537" y="18"/>
                  <a:pt x="537" y="17"/>
                </a:cubicBezTo>
                <a:cubicBezTo>
                  <a:pt x="536" y="17"/>
                  <a:pt x="536" y="17"/>
                  <a:pt x="536" y="17"/>
                </a:cubicBezTo>
                <a:cubicBezTo>
                  <a:pt x="536" y="18"/>
                  <a:pt x="536" y="19"/>
                  <a:pt x="536" y="19"/>
                </a:cubicBezTo>
                <a:close/>
                <a:moveTo>
                  <a:pt x="503" y="121"/>
                </a:moveTo>
                <a:cubicBezTo>
                  <a:pt x="504" y="123"/>
                  <a:pt x="501" y="122"/>
                  <a:pt x="501" y="122"/>
                </a:cubicBezTo>
                <a:cubicBezTo>
                  <a:pt x="501" y="123"/>
                  <a:pt x="501" y="123"/>
                  <a:pt x="501" y="123"/>
                </a:cubicBezTo>
                <a:cubicBezTo>
                  <a:pt x="502" y="123"/>
                  <a:pt x="505" y="123"/>
                  <a:pt x="503" y="121"/>
                </a:cubicBezTo>
                <a:close/>
                <a:moveTo>
                  <a:pt x="415" y="65"/>
                </a:moveTo>
                <a:cubicBezTo>
                  <a:pt x="418" y="65"/>
                  <a:pt x="420" y="63"/>
                  <a:pt x="421" y="64"/>
                </a:cubicBezTo>
                <a:cubicBezTo>
                  <a:pt x="421" y="62"/>
                  <a:pt x="422" y="63"/>
                  <a:pt x="423" y="64"/>
                </a:cubicBezTo>
                <a:cubicBezTo>
                  <a:pt x="423" y="63"/>
                  <a:pt x="424" y="63"/>
                  <a:pt x="424" y="63"/>
                </a:cubicBezTo>
                <a:cubicBezTo>
                  <a:pt x="423" y="63"/>
                  <a:pt x="423" y="63"/>
                  <a:pt x="423" y="62"/>
                </a:cubicBezTo>
                <a:cubicBezTo>
                  <a:pt x="423" y="62"/>
                  <a:pt x="424" y="62"/>
                  <a:pt x="424" y="62"/>
                </a:cubicBezTo>
                <a:cubicBezTo>
                  <a:pt x="422" y="62"/>
                  <a:pt x="421" y="63"/>
                  <a:pt x="422" y="61"/>
                </a:cubicBezTo>
                <a:cubicBezTo>
                  <a:pt x="420" y="62"/>
                  <a:pt x="420" y="62"/>
                  <a:pt x="420" y="63"/>
                </a:cubicBezTo>
                <a:cubicBezTo>
                  <a:pt x="418" y="63"/>
                  <a:pt x="417" y="63"/>
                  <a:pt x="419" y="64"/>
                </a:cubicBezTo>
                <a:cubicBezTo>
                  <a:pt x="416" y="63"/>
                  <a:pt x="413" y="64"/>
                  <a:pt x="412" y="66"/>
                </a:cubicBezTo>
                <a:cubicBezTo>
                  <a:pt x="414" y="66"/>
                  <a:pt x="417" y="63"/>
                  <a:pt x="415" y="65"/>
                </a:cubicBezTo>
                <a:close/>
                <a:moveTo>
                  <a:pt x="420" y="133"/>
                </a:moveTo>
                <a:cubicBezTo>
                  <a:pt x="421" y="132"/>
                  <a:pt x="423" y="133"/>
                  <a:pt x="423" y="132"/>
                </a:cubicBezTo>
                <a:cubicBezTo>
                  <a:pt x="422" y="131"/>
                  <a:pt x="422" y="131"/>
                  <a:pt x="421" y="131"/>
                </a:cubicBezTo>
                <a:cubicBezTo>
                  <a:pt x="422" y="131"/>
                  <a:pt x="422" y="131"/>
                  <a:pt x="422" y="130"/>
                </a:cubicBezTo>
                <a:cubicBezTo>
                  <a:pt x="420" y="130"/>
                  <a:pt x="421" y="133"/>
                  <a:pt x="420" y="133"/>
                </a:cubicBezTo>
                <a:close/>
                <a:moveTo>
                  <a:pt x="412" y="7"/>
                </a:moveTo>
                <a:cubicBezTo>
                  <a:pt x="413" y="7"/>
                  <a:pt x="412" y="8"/>
                  <a:pt x="412" y="8"/>
                </a:cubicBezTo>
                <a:cubicBezTo>
                  <a:pt x="413" y="8"/>
                  <a:pt x="414" y="8"/>
                  <a:pt x="414" y="9"/>
                </a:cubicBezTo>
                <a:cubicBezTo>
                  <a:pt x="414" y="8"/>
                  <a:pt x="414" y="7"/>
                  <a:pt x="414" y="7"/>
                </a:cubicBezTo>
                <a:cubicBezTo>
                  <a:pt x="414" y="7"/>
                  <a:pt x="413" y="6"/>
                  <a:pt x="412" y="7"/>
                </a:cubicBezTo>
                <a:close/>
                <a:moveTo>
                  <a:pt x="379" y="167"/>
                </a:moveTo>
                <a:cubicBezTo>
                  <a:pt x="379" y="166"/>
                  <a:pt x="380" y="166"/>
                  <a:pt x="380" y="166"/>
                </a:cubicBezTo>
                <a:cubicBezTo>
                  <a:pt x="379" y="166"/>
                  <a:pt x="377" y="166"/>
                  <a:pt x="377" y="167"/>
                </a:cubicBezTo>
                <a:cubicBezTo>
                  <a:pt x="379" y="167"/>
                  <a:pt x="378" y="166"/>
                  <a:pt x="379" y="167"/>
                </a:cubicBezTo>
                <a:close/>
                <a:moveTo>
                  <a:pt x="374" y="87"/>
                </a:moveTo>
                <a:cubicBezTo>
                  <a:pt x="374" y="86"/>
                  <a:pt x="374" y="86"/>
                  <a:pt x="375" y="87"/>
                </a:cubicBezTo>
                <a:cubicBezTo>
                  <a:pt x="375" y="85"/>
                  <a:pt x="374" y="85"/>
                  <a:pt x="373" y="85"/>
                </a:cubicBezTo>
                <a:cubicBezTo>
                  <a:pt x="373" y="86"/>
                  <a:pt x="373" y="87"/>
                  <a:pt x="374" y="87"/>
                </a:cubicBezTo>
                <a:close/>
                <a:moveTo>
                  <a:pt x="368" y="61"/>
                </a:moveTo>
                <a:cubicBezTo>
                  <a:pt x="369" y="61"/>
                  <a:pt x="370" y="60"/>
                  <a:pt x="370" y="59"/>
                </a:cubicBezTo>
                <a:cubicBezTo>
                  <a:pt x="370" y="59"/>
                  <a:pt x="368" y="60"/>
                  <a:pt x="368" y="61"/>
                </a:cubicBezTo>
                <a:close/>
                <a:moveTo>
                  <a:pt x="355" y="166"/>
                </a:moveTo>
                <a:cubicBezTo>
                  <a:pt x="355" y="166"/>
                  <a:pt x="355" y="167"/>
                  <a:pt x="354" y="167"/>
                </a:cubicBezTo>
                <a:cubicBezTo>
                  <a:pt x="355" y="166"/>
                  <a:pt x="353" y="165"/>
                  <a:pt x="353" y="166"/>
                </a:cubicBezTo>
                <a:cubicBezTo>
                  <a:pt x="354" y="167"/>
                  <a:pt x="354" y="168"/>
                  <a:pt x="355" y="168"/>
                </a:cubicBezTo>
                <a:cubicBezTo>
                  <a:pt x="354" y="166"/>
                  <a:pt x="357" y="167"/>
                  <a:pt x="357" y="166"/>
                </a:cubicBezTo>
                <a:cubicBezTo>
                  <a:pt x="356" y="166"/>
                  <a:pt x="355" y="166"/>
                  <a:pt x="355" y="166"/>
                </a:cubicBezTo>
                <a:close/>
                <a:moveTo>
                  <a:pt x="305" y="73"/>
                </a:moveTo>
                <a:cubicBezTo>
                  <a:pt x="305" y="75"/>
                  <a:pt x="303" y="74"/>
                  <a:pt x="303" y="75"/>
                </a:cubicBezTo>
                <a:cubicBezTo>
                  <a:pt x="303" y="75"/>
                  <a:pt x="303" y="75"/>
                  <a:pt x="303" y="76"/>
                </a:cubicBezTo>
                <a:cubicBezTo>
                  <a:pt x="305" y="76"/>
                  <a:pt x="304" y="74"/>
                  <a:pt x="306" y="75"/>
                </a:cubicBezTo>
                <a:cubicBezTo>
                  <a:pt x="306" y="74"/>
                  <a:pt x="305" y="73"/>
                  <a:pt x="305" y="73"/>
                </a:cubicBezTo>
                <a:close/>
                <a:moveTo>
                  <a:pt x="301" y="11"/>
                </a:moveTo>
                <a:cubicBezTo>
                  <a:pt x="298" y="9"/>
                  <a:pt x="296" y="11"/>
                  <a:pt x="301" y="11"/>
                </a:cubicBezTo>
                <a:close/>
                <a:moveTo>
                  <a:pt x="302" y="164"/>
                </a:moveTo>
                <a:cubicBezTo>
                  <a:pt x="302" y="165"/>
                  <a:pt x="301" y="165"/>
                  <a:pt x="300" y="165"/>
                </a:cubicBezTo>
                <a:cubicBezTo>
                  <a:pt x="300" y="167"/>
                  <a:pt x="307" y="166"/>
                  <a:pt x="306" y="166"/>
                </a:cubicBezTo>
                <a:cubicBezTo>
                  <a:pt x="303" y="166"/>
                  <a:pt x="302" y="166"/>
                  <a:pt x="302" y="164"/>
                </a:cubicBezTo>
                <a:close/>
                <a:moveTo>
                  <a:pt x="300" y="67"/>
                </a:moveTo>
                <a:cubicBezTo>
                  <a:pt x="299" y="67"/>
                  <a:pt x="300" y="68"/>
                  <a:pt x="299" y="68"/>
                </a:cubicBezTo>
                <a:cubicBezTo>
                  <a:pt x="299" y="67"/>
                  <a:pt x="299" y="67"/>
                  <a:pt x="299" y="67"/>
                </a:cubicBezTo>
                <a:cubicBezTo>
                  <a:pt x="298" y="67"/>
                  <a:pt x="298" y="67"/>
                  <a:pt x="298" y="67"/>
                </a:cubicBezTo>
                <a:cubicBezTo>
                  <a:pt x="298" y="68"/>
                  <a:pt x="299" y="68"/>
                  <a:pt x="300" y="68"/>
                </a:cubicBezTo>
                <a:cubicBezTo>
                  <a:pt x="300" y="68"/>
                  <a:pt x="300" y="67"/>
                  <a:pt x="300" y="67"/>
                </a:cubicBezTo>
                <a:close/>
                <a:moveTo>
                  <a:pt x="297" y="165"/>
                </a:moveTo>
                <a:cubicBezTo>
                  <a:pt x="297" y="165"/>
                  <a:pt x="297" y="166"/>
                  <a:pt x="297" y="166"/>
                </a:cubicBezTo>
                <a:cubicBezTo>
                  <a:pt x="298" y="166"/>
                  <a:pt x="300" y="164"/>
                  <a:pt x="298" y="166"/>
                </a:cubicBezTo>
                <a:cubicBezTo>
                  <a:pt x="299" y="166"/>
                  <a:pt x="299" y="167"/>
                  <a:pt x="300" y="167"/>
                </a:cubicBezTo>
                <a:cubicBezTo>
                  <a:pt x="300" y="166"/>
                  <a:pt x="300" y="165"/>
                  <a:pt x="300" y="164"/>
                </a:cubicBezTo>
                <a:cubicBezTo>
                  <a:pt x="299" y="164"/>
                  <a:pt x="298" y="165"/>
                  <a:pt x="297" y="165"/>
                </a:cubicBezTo>
                <a:close/>
                <a:moveTo>
                  <a:pt x="282" y="134"/>
                </a:moveTo>
                <a:cubicBezTo>
                  <a:pt x="282" y="133"/>
                  <a:pt x="283" y="133"/>
                  <a:pt x="282" y="132"/>
                </a:cubicBezTo>
                <a:cubicBezTo>
                  <a:pt x="278" y="132"/>
                  <a:pt x="279" y="134"/>
                  <a:pt x="282" y="134"/>
                </a:cubicBezTo>
                <a:close/>
                <a:moveTo>
                  <a:pt x="255" y="102"/>
                </a:moveTo>
                <a:cubicBezTo>
                  <a:pt x="253" y="102"/>
                  <a:pt x="253" y="103"/>
                  <a:pt x="253" y="104"/>
                </a:cubicBezTo>
                <a:cubicBezTo>
                  <a:pt x="254" y="104"/>
                  <a:pt x="255" y="104"/>
                  <a:pt x="255" y="102"/>
                </a:cubicBezTo>
                <a:cubicBezTo>
                  <a:pt x="255" y="102"/>
                  <a:pt x="255" y="102"/>
                  <a:pt x="255" y="102"/>
                </a:cubicBezTo>
                <a:close/>
                <a:moveTo>
                  <a:pt x="245" y="10"/>
                </a:moveTo>
                <a:cubicBezTo>
                  <a:pt x="244" y="10"/>
                  <a:pt x="243" y="10"/>
                  <a:pt x="243" y="11"/>
                </a:cubicBezTo>
                <a:cubicBezTo>
                  <a:pt x="244" y="10"/>
                  <a:pt x="244" y="12"/>
                  <a:pt x="246" y="11"/>
                </a:cubicBezTo>
                <a:cubicBezTo>
                  <a:pt x="246" y="11"/>
                  <a:pt x="245" y="10"/>
                  <a:pt x="245" y="10"/>
                </a:cubicBezTo>
                <a:close/>
                <a:moveTo>
                  <a:pt x="242" y="110"/>
                </a:moveTo>
                <a:cubicBezTo>
                  <a:pt x="244" y="111"/>
                  <a:pt x="246" y="109"/>
                  <a:pt x="246" y="108"/>
                </a:cubicBezTo>
                <a:cubicBezTo>
                  <a:pt x="245" y="108"/>
                  <a:pt x="243" y="108"/>
                  <a:pt x="242" y="110"/>
                </a:cubicBezTo>
                <a:close/>
                <a:moveTo>
                  <a:pt x="241" y="41"/>
                </a:moveTo>
                <a:cubicBezTo>
                  <a:pt x="241" y="39"/>
                  <a:pt x="240" y="39"/>
                  <a:pt x="240" y="38"/>
                </a:cubicBezTo>
                <a:cubicBezTo>
                  <a:pt x="240" y="39"/>
                  <a:pt x="238" y="39"/>
                  <a:pt x="239" y="40"/>
                </a:cubicBezTo>
                <a:cubicBezTo>
                  <a:pt x="240" y="39"/>
                  <a:pt x="240" y="40"/>
                  <a:pt x="241" y="41"/>
                </a:cubicBezTo>
                <a:close/>
                <a:moveTo>
                  <a:pt x="237" y="114"/>
                </a:moveTo>
                <a:cubicBezTo>
                  <a:pt x="238" y="113"/>
                  <a:pt x="240" y="112"/>
                  <a:pt x="243" y="110"/>
                </a:cubicBezTo>
                <a:cubicBezTo>
                  <a:pt x="242" y="110"/>
                  <a:pt x="242" y="110"/>
                  <a:pt x="242" y="110"/>
                </a:cubicBezTo>
                <a:cubicBezTo>
                  <a:pt x="242" y="109"/>
                  <a:pt x="242" y="109"/>
                  <a:pt x="241" y="109"/>
                </a:cubicBezTo>
                <a:cubicBezTo>
                  <a:pt x="241" y="112"/>
                  <a:pt x="234" y="111"/>
                  <a:pt x="237" y="114"/>
                </a:cubicBezTo>
                <a:close/>
                <a:moveTo>
                  <a:pt x="235" y="33"/>
                </a:moveTo>
                <a:cubicBezTo>
                  <a:pt x="235" y="35"/>
                  <a:pt x="236" y="35"/>
                  <a:pt x="237" y="35"/>
                </a:cubicBezTo>
                <a:cubicBezTo>
                  <a:pt x="236" y="34"/>
                  <a:pt x="238" y="33"/>
                  <a:pt x="236" y="33"/>
                </a:cubicBezTo>
                <a:cubicBezTo>
                  <a:pt x="236" y="33"/>
                  <a:pt x="236" y="33"/>
                  <a:pt x="235" y="33"/>
                </a:cubicBezTo>
                <a:close/>
                <a:moveTo>
                  <a:pt x="236" y="158"/>
                </a:moveTo>
                <a:cubicBezTo>
                  <a:pt x="238" y="158"/>
                  <a:pt x="240" y="157"/>
                  <a:pt x="241" y="155"/>
                </a:cubicBezTo>
                <a:cubicBezTo>
                  <a:pt x="239" y="156"/>
                  <a:pt x="237" y="157"/>
                  <a:pt x="236" y="158"/>
                </a:cubicBezTo>
                <a:close/>
                <a:moveTo>
                  <a:pt x="219" y="27"/>
                </a:moveTo>
                <a:cubicBezTo>
                  <a:pt x="219" y="27"/>
                  <a:pt x="220" y="27"/>
                  <a:pt x="220" y="28"/>
                </a:cubicBezTo>
                <a:cubicBezTo>
                  <a:pt x="220" y="28"/>
                  <a:pt x="221" y="28"/>
                  <a:pt x="221" y="28"/>
                </a:cubicBezTo>
                <a:cubicBezTo>
                  <a:pt x="221" y="28"/>
                  <a:pt x="221" y="27"/>
                  <a:pt x="221" y="27"/>
                </a:cubicBezTo>
                <a:cubicBezTo>
                  <a:pt x="221" y="27"/>
                  <a:pt x="219" y="25"/>
                  <a:pt x="219" y="27"/>
                </a:cubicBezTo>
                <a:close/>
                <a:moveTo>
                  <a:pt x="219" y="120"/>
                </a:moveTo>
                <a:cubicBezTo>
                  <a:pt x="223" y="120"/>
                  <a:pt x="223" y="118"/>
                  <a:pt x="226" y="118"/>
                </a:cubicBezTo>
                <a:cubicBezTo>
                  <a:pt x="225" y="118"/>
                  <a:pt x="225" y="117"/>
                  <a:pt x="225" y="117"/>
                </a:cubicBezTo>
                <a:cubicBezTo>
                  <a:pt x="223" y="118"/>
                  <a:pt x="220" y="118"/>
                  <a:pt x="219" y="120"/>
                </a:cubicBezTo>
                <a:close/>
                <a:moveTo>
                  <a:pt x="206" y="33"/>
                </a:moveTo>
                <a:cubicBezTo>
                  <a:pt x="205" y="34"/>
                  <a:pt x="205" y="34"/>
                  <a:pt x="205" y="35"/>
                </a:cubicBezTo>
                <a:cubicBezTo>
                  <a:pt x="206" y="35"/>
                  <a:pt x="206" y="34"/>
                  <a:pt x="207" y="34"/>
                </a:cubicBezTo>
                <a:cubicBezTo>
                  <a:pt x="206" y="34"/>
                  <a:pt x="206" y="33"/>
                  <a:pt x="206" y="33"/>
                </a:cubicBezTo>
                <a:close/>
                <a:moveTo>
                  <a:pt x="201" y="136"/>
                </a:moveTo>
                <a:cubicBezTo>
                  <a:pt x="202" y="136"/>
                  <a:pt x="204" y="135"/>
                  <a:pt x="204" y="134"/>
                </a:cubicBezTo>
                <a:cubicBezTo>
                  <a:pt x="203" y="134"/>
                  <a:pt x="201" y="134"/>
                  <a:pt x="201" y="136"/>
                </a:cubicBezTo>
                <a:close/>
                <a:moveTo>
                  <a:pt x="194" y="64"/>
                </a:moveTo>
                <a:cubicBezTo>
                  <a:pt x="196" y="64"/>
                  <a:pt x="197" y="63"/>
                  <a:pt x="198" y="62"/>
                </a:cubicBezTo>
                <a:cubicBezTo>
                  <a:pt x="196" y="63"/>
                  <a:pt x="195" y="63"/>
                  <a:pt x="194" y="64"/>
                </a:cubicBezTo>
                <a:close/>
                <a:moveTo>
                  <a:pt x="191" y="10"/>
                </a:moveTo>
                <a:cubicBezTo>
                  <a:pt x="194" y="10"/>
                  <a:pt x="191" y="11"/>
                  <a:pt x="193" y="12"/>
                </a:cubicBezTo>
                <a:cubicBezTo>
                  <a:pt x="193" y="11"/>
                  <a:pt x="193" y="10"/>
                  <a:pt x="194" y="10"/>
                </a:cubicBezTo>
                <a:cubicBezTo>
                  <a:pt x="193" y="10"/>
                  <a:pt x="190" y="10"/>
                  <a:pt x="191" y="10"/>
                </a:cubicBezTo>
                <a:close/>
                <a:moveTo>
                  <a:pt x="193" y="63"/>
                </a:moveTo>
                <a:cubicBezTo>
                  <a:pt x="193" y="63"/>
                  <a:pt x="193" y="62"/>
                  <a:pt x="193" y="62"/>
                </a:cubicBezTo>
                <a:cubicBezTo>
                  <a:pt x="193" y="62"/>
                  <a:pt x="193" y="61"/>
                  <a:pt x="193" y="62"/>
                </a:cubicBezTo>
                <a:cubicBezTo>
                  <a:pt x="193" y="62"/>
                  <a:pt x="193" y="63"/>
                  <a:pt x="192" y="63"/>
                </a:cubicBezTo>
                <a:cubicBezTo>
                  <a:pt x="191" y="61"/>
                  <a:pt x="190" y="62"/>
                  <a:pt x="188" y="63"/>
                </a:cubicBezTo>
                <a:cubicBezTo>
                  <a:pt x="190" y="64"/>
                  <a:pt x="191" y="63"/>
                  <a:pt x="193" y="63"/>
                </a:cubicBezTo>
                <a:close/>
                <a:moveTo>
                  <a:pt x="188" y="59"/>
                </a:moveTo>
                <a:cubicBezTo>
                  <a:pt x="189" y="59"/>
                  <a:pt x="188" y="61"/>
                  <a:pt x="188" y="61"/>
                </a:cubicBezTo>
                <a:cubicBezTo>
                  <a:pt x="189" y="61"/>
                  <a:pt x="190" y="58"/>
                  <a:pt x="189" y="58"/>
                </a:cubicBezTo>
                <a:cubicBezTo>
                  <a:pt x="189" y="59"/>
                  <a:pt x="188" y="58"/>
                  <a:pt x="188" y="59"/>
                </a:cubicBezTo>
                <a:close/>
                <a:moveTo>
                  <a:pt x="186" y="34"/>
                </a:moveTo>
                <a:cubicBezTo>
                  <a:pt x="183" y="35"/>
                  <a:pt x="182" y="37"/>
                  <a:pt x="179" y="37"/>
                </a:cubicBezTo>
                <a:cubicBezTo>
                  <a:pt x="179" y="37"/>
                  <a:pt x="179" y="39"/>
                  <a:pt x="179" y="39"/>
                </a:cubicBezTo>
                <a:cubicBezTo>
                  <a:pt x="178" y="38"/>
                  <a:pt x="179" y="38"/>
                  <a:pt x="178" y="38"/>
                </a:cubicBezTo>
                <a:cubicBezTo>
                  <a:pt x="179" y="40"/>
                  <a:pt x="176" y="37"/>
                  <a:pt x="176" y="39"/>
                </a:cubicBezTo>
                <a:cubicBezTo>
                  <a:pt x="178" y="39"/>
                  <a:pt x="175" y="40"/>
                  <a:pt x="177" y="40"/>
                </a:cubicBezTo>
                <a:cubicBezTo>
                  <a:pt x="181" y="38"/>
                  <a:pt x="184" y="36"/>
                  <a:pt x="187" y="35"/>
                </a:cubicBezTo>
                <a:cubicBezTo>
                  <a:pt x="187" y="35"/>
                  <a:pt x="187" y="34"/>
                  <a:pt x="186" y="34"/>
                </a:cubicBezTo>
                <a:cubicBezTo>
                  <a:pt x="188" y="35"/>
                  <a:pt x="184" y="35"/>
                  <a:pt x="186" y="34"/>
                </a:cubicBezTo>
                <a:close/>
                <a:moveTo>
                  <a:pt x="185" y="60"/>
                </a:moveTo>
                <a:cubicBezTo>
                  <a:pt x="187" y="60"/>
                  <a:pt x="186" y="61"/>
                  <a:pt x="187" y="61"/>
                </a:cubicBezTo>
                <a:cubicBezTo>
                  <a:pt x="187" y="61"/>
                  <a:pt x="187" y="60"/>
                  <a:pt x="187" y="59"/>
                </a:cubicBezTo>
                <a:cubicBezTo>
                  <a:pt x="186" y="59"/>
                  <a:pt x="185" y="60"/>
                  <a:pt x="185" y="60"/>
                </a:cubicBezTo>
                <a:close/>
                <a:moveTo>
                  <a:pt x="181" y="22"/>
                </a:moveTo>
                <a:cubicBezTo>
                  <a:pt x="181" y="24"/>
                  <a:pt x="185" y="24"/>
                  <a:pt x="184" y="22"/>
                </a:cubicBezTo>
                <a:cubicBezTo>
                  <a:pt x="183" y="22"/>
                  <a:pt x="183" y="23"/>
                  <a:pt x="181" y="22"/>
                </a:cubicBezTo>
                <a:close/>
                <a:moveTo>
                  <a:pt x="173" y="28"/>
                </a:moveTo>
                <a:cubicBezTo>
                  <a:pt x="174" y="29"/>
                  <a:pt x="172" y="29"/>
                  <a:pt x="172" y="30"/>
                </a:cubicBezTo>
                <a:cubicBezTo>
                  <a:pt x="174" y="30"/>
                  <a:pt x="174" y="29"/>
                  <a:pt x="175" y="28"/>
                </a:cubicBezTo>
                <a:cubicBezTo>
                  <a:pt x="174" y="29"/>
                  <a:pt x="173" y="27"/>
                  <a:pt x="173" y="28"/>
                </a:cubicBezTo>
                <a:close/>
                <a:moveTo>
                  <a:pt x="174" y="52"/>
                </a:moveTo>
                <a:cubicBezTo>
                  <a:pt x="173" y="53"/>
                  <a:pt x="171" y="53"/>
                  <a:pt x="171" y="54"/>
                </a:cubicBezTo>
                <a:cubicBezTo>
                  <a:pt x="172" y="55"/>
                  <a:pt x="174" y="54"/>
                  <a:pt x="173" y="53"/>
                </a:cubicBezTo>
                <a:cubicBezTo>
                  <a:pt x="174" y="53"/>
                  <a:pt x="174" y="54"/>
                  <a:pt x="174" y="54"/>
                </a:cubicBezTo>
                <a:cubicBezTo>
                  <a:pt x="175" y="53"/>
                  <a:pt x="176" y="52"/>
                  <a:pt x="174" y="52"/>
                </a:cubicBezTo>
                <a:close/>
                <a:moveTo>
                  <a:pt x="170" y="58"/>
                </a:moveTo>
                <a:cubicBezTo>
                  <a:pt x="171" y="59"/>
                  <a:pt x="171" y="58"/>
                  <a:pt x="172" y="57"/>
                </a:cubicBezTo>
                <a:cubicBezTo>
                  <a:pt x="172" y="58"/>
                  <a:pt x="172" y="58"/>
                  <a:pt x="173" y="58"/>
                </a:cubicBezTo>
                <a:cubicBezTo>
                  <a:pt x="173" y="57"/>
                  <a:pt x="172" y="56"/>
                  <a:pt x="171" y="56"/>
                </a:cubicBezTo>
                <a:cubicBezTo>
                  <a:pt x="172" y="58"/>
                  <a:pt x="169" y="57"/>
                  <a:pt x="170" y="58"/>
                </a:cubicBezTo>
                <a:close/>
                <a:moveTo>
                  <a:pt x="170" y="54"/>
                </a:moveTo>
                <a:cubicBezTo>
                  <a:pt x="170" y="56"/>
                  <a:pt x="170" y="55"/>
                  <a:pt x="169" y="55"/>
                </a:cubicBezTo>
                <a:cubicBezTo>
                  <a:pt x="169" y="55"/>
                  <a:pt x="168" y="55"/>
                  <a:pt x="168" y="56"/>
                </a:cubicBezTo>
                <a:cubicBezTo>
                  <a:pt x="169" y="56"/>
                  <a:pt x="169" y="56"/>
                  <a:pt x="169" y="56"/>
                </a:cubicBezTo>
                <a:cubicBezTo>
                  <a:pt x="170" y="56"/>
                  <a:pt x="172" y="55"/>
                  <a:pt x="170" y="54"/>
                </a:cubicBezTo>
                <a:close/>
                <a:moveTo>
                  <a:pt x="163" y="66"/>
                </a:moveTo>
                <a:cubicBezTo>
                  <a:pt x="163" y="68"/>
                  <a:pt x="160" y="67"/>
                  <a:pt x="160" y="68"/>
                </a:cubicBezTo>
                <a:cubicBezTo>
                  <a:pt x="160" y="68"/>
                  <a:pt x="160" y="69"/>
                  <a:pt x="161" y="69"/>
                </a:cubicBezTo>
                <a:cubicBezTo>
                  <a:pt x="161" y="68"/>
                  <a:pt x="166" y="68"/>
                  <a:pt x="164" y="66"/>
                </a:cubicBezTo>
                <a:cubicBezTo>
                  <a:pt x="164" y="67"/>
                  <a:pt x="163" y="66"/>
                  <a:pt x="163" y="66"/>
                </a:cubicBezTo>
                <a:close/>
                <a:moveTo>
                  <a:pt x="164" y="72"/>
                </a:moveTo>
                <a:cubicBezTo>
                  <a:pt x="164" y="74"/>
                  <a:pt x="162" y="72"/>
                  <a:pt x="161" y="73"/>
                </a:cubicBezTo>
                <a:cubicBezTo>
                  <a:pt x="162" y="75"/>
                  <a:pt x="160" y="74"/>
                  <a:pt x="159" y="75"/>
                </a:cubicBezTo>
                <a:cubicBezTo>
                  <a:pt x="161" y="75"/>
                  <a:pt x="161" y="76"/>
                  <a:pt x="162" y="76"/>
                </a:cubicBezTo>
                <a:cubicBezTo>
                  <a:pt x="162" y="75"/>
                  <a:pt x="162" y="74"/>
                  <a:pt x="165" y="74"/>
                </a:cubicBezTo>
                <a:cubicBezTo>
                  <a:pt x="165" y="73"/>
                  <a:pt x="165" y="72"/>
                  <a:pt x="164" y="72"/>
                </a:cubicBezTo>
                <a:close/>
                <a:moveTo>
                  <a:pt x="160" y="29"/>
                </a:moveTo>
                <a:cubicBezTo>
                  <a:pt x="161" y="29"/>
                  <a:pt x="162" y="29"/>
                  <a:pt x="162" y="29"/>
                </a:cubicBezTo>
                <a:cubicBezTo>
                  <a:pt x="162" y="28"/>
                  <a:pt x="162" y="28"/>
                  <a:pt x="161" y="29"/>
                </a:cubicBezTo>
                <a:cubicBezTo>
                  <a:pt x="161" y="28"/>
                  <a:pt x="161" y="28"/>
                  <a:pt x="160" y="29"/>
                </a:cubicBezTo>
                <a:cubicBezTo>
                  <a:pt x="161" y="29"/>
                  <a:pt x="158" y="29"/>
                  <a:pt x="159" y="30"/>
                </a:cubicBezTo>
                <a:cubicBezTo>
                  <a:pt x="160" y="31"/>
                  <a:pt x="160" y="30"/>
                  <a:pt x="160" y="29"/>
                </a:cubicBezTo>
                <a:close/>
                <a:moveTo>
                  <a:pt x="159" y="30"/>
                </a:moveTo>
                <a:cubicBezTo>
                  <a:pt x="158" y="30"/>
                  <a:pt x="156" y="30"/>
                  <a:pt x="158" y="31"/>
                </a:cubicBezTo>
                <a:cubicBezTo>
                  <a:pt x="157" y="31"/>
                  <a:pt x="157" y="30"/>
                  <a:pt x="156" y="31"/>
                </a:cubicBezTo>
                <a:cubicBezTo>
                  <a:pt x="155" y="31"/>
                  <a:pt x="156" y="32"/>
                  <a:pt x="155" y="32"/>
                </a:cubicBezTo>
                <a:cubicBezTo>
                  <a:pt x="154" y="32"/>
                  <a:pt x="151" y="32"/>
                  <a:pt x="151" y="34"/>
                </a:cubicBezTo>
                <a:cubicBezTo>
                  <a:pt x="152" y="34"/>
                  <a:pt x="153" y="32"/>
                  <a:pt x="153" y="33"/>
                </a:cubicBezTo>
                <a:cubicBezTo>
                  <a:pt x="153" y="33"/>
                  <a:pt x="152" y="34"/>
                  <a:pt x="152" y="34"/>
                </a:cubicBezTo>
                <a:cubicBezTo>
                  <a:pt x="154" y="34"/>
                  <a:pt x="157" y="32"/>
                  <a:pt x="159" y="30"/>
                </a:cubicBezTo>
                <a:cubicBezTo>
                  <a:pt x="158" y="30"/>
                  <a:pt x="159" y="30"/>
                  <a:pt x="159" y="30"/>
                </a:cubicBezTo>
                <a:close/>
                <a:moveTo>
                  <a:pt x="159" y="62"/>
                </a:moveTo>
                <a:cubicBezTo>
                  <a:pt x="158" y="59"/>
                  <a:pt x="156" y="62"/>
                  <a:pt x="155" y="62"/>
                </a:cubicBezTo>
                <a:cubicBezTo>
                  <a:pt x="157" y="64"/>
                  <a:pt x="158" y="62"/>
                  <a:pt x="158" y="61"/>
                </a:cubicBezTo>
                <a:cubicBezTo>
                  <a:pt x="158" y="62"/>
                  <a:pt x="158" y="62"/>
                  <a:pt x="159" y="62"/>
                </a:cubicBezTo>
                <a:close/>
                <a:moveTo>
                  <a:pt x="153" y="128"/>
                </a:moveTo>
                <a:cubicBezTo>
                  <a:pt x="153" y="128"/>
                  <a:pt x="153" y="128"/>
                  <a:pt x="154" y="128"/>
                </a:cubicBezTo>
                <a:cubicBezTo>
                  <a:pt x="154" y="127"/>
                  <a:pt x="155" y="128"/>
                  <a:pt x="155" y="127"/>
                </a:cubicBezTo>
                <a:cubicBezTo>
                  <a:pt x="155" y="127"/>
                  <a:pt x="155" y="127"/>
                  <a:pt x="155" y="126"/>
                </a:cubicBezTo>
                <a:cubicBezTo>
                  <a:pt x="155" y="126"/>
                  <a:pt x="156" y="126"/>
                  <a:pt x="156" y="126"/>
                </a:cubicBezTo>
                <a:cubicBezTo>
                  <a:pt x="153" y="126"/>
                  <a:pt x="154" y="127"/>
                  <a:pt x="153" y="128"/>
                </a:cubicBezTo>
                <a:close/>
                <a:moveTo>
                  <a:pt x="152" y="127"/>
                </a:moveTo>
                <a:cubicBezTo>
                  <a:pt x="152" y="129"/>
                  <a:pt x="150" y="128"/>
                  <a:pt x="150" y="130"/>
                </a:cubicBezTo>
                <a:cubicBezTo>
                  <a:pt x="151" y="130"/>
                  <a:pt x="151" y="129"/>
                  <a:pt x="153" y="129"/>
                </a:cubicBezTo>
                <a:cubicBezTo>
                  <a:pt x="152" y="128"/>
                  <a:pt x="152" y="128"/>
                  <a:pt x="152" y="127"/>
                </a:cubicBezTo>
                <a:close/>
                <a:moveTo>
                  <a:pt x="145" y="73"/>
                </a:moveTo>
                <a:cubicBezTo>
                  <a:pt x="147" y="74"/>
                  <a:pt x="145" y="71"/>
                  <a:pt x="146" y="70"/>
                </a:cubicBezTo>
                <a:cubicBezTo>
                  <a:pt x="145" y="70"/>
                  <a:pt x="146" y="73"/>
                  <a:pt x="145" y="73"/>
                </a:cubicBezTo>
                <a:close/>
                <a:moveTo>
                  <a:pt x="146" y="85"/>
                </a:moveTo>
                <a:cubicBezTo>
                  <a:pt x="146" y="84"/>
                  <a:pt x="145" y="84"/>
                  <a:pt x="147" y="83"/>
                </a:cubicBezTo>
                <a:cubicBezTo>
                  <a:pt x="144" y="82"/>
                  <a:pt x="144" y="86"/>
                  <a:pt x="146" y="85"/>
                </a:cubicBezTo>
                <a:close/>
                <a:moveTo>
                  <a:pt x="145" y="71"/>
                </a:moveTo>
                <a:cubicBezTo>
                  <a:pt x="142" y="71"/>
                  <a:pt x="140" y="74"/>
                  <a:pt x="139" y="73"/>
                </a:cubicBezTo>
                <a:cubicBezTo>
                  <a:pt x="139" y="73"/>
                  <a:pt x="139" y="74"/>
                  <a:pt x="138" y="74"/>
                </a:cubicBezTo>
                <a:cubicBezTo>
                  <a:pt x="139" y="74"/>
                  <a:pt x="139" y="74"/>
                  <a:pt x="139" y="75"/>
                </a:cubicBezTo>
                <a:cubicBezTo>
                  <a:pt x="139" y="75"/>
                  <a:pt x="138" y="75"/>
                  <a:pt x="138" y="75"/>
                </a:cubicBezTo>
                <a:cubicBezTo>
                  <a:pt x="140" y="76"/>
                  <a:pt x="142" y="71"/>
                  <a:pt x="143" y="74"/>
                </a:cubicBezTo>
                <a:cubicBezTo>
                  <a:pt x="143" y="73"/>
                  <a:pt x="144" y="72"/>
                  <a:pt x="145" y="72"/>
                </a:cubicBezTo>
                <a:cubicBezTo>
                  <a:pt x="145" y="72"/>
                  <a:pt x="145" y="71"/>
                  <a:pt x="145" y="71"/>
                </a:cubicBezTo>
                <a:close/>
                <a:moveTo>
                  <a:pt x="136" y="48"/>
                </a:moveTo>
                <a:cubicBezTo>
                  <a:pt x="134" y="49"/>
                  <a:pt x="136" y="50"/>
                  <a:pt x="133" y="49"/>
                </a:cubicBezTo>
                <a:cubicBezTo>
                  <a:pt x="133" y="49"/>
                  <a:pt x="133" y="50"/>
                  <a:pt x="133" y="50"/>
                </a:cubicBezTo>
                <a:cubicBezTo>
                  <a:pt x="134" y="51"/>
                  <a:pt x="136" y="50"/>
                  <a:pt x="136" y="49"/>
                </a:cubicBezTo>
                <a:cubicBezTo>
                  <a:pt x="136" y="49"/>
                  <a:pt x="136" y="49"/>
                  <a:pt x="136" y="48"/>
                </a:cubicBezTo>
                <a:close/>
                <a:moveTo>
                  <a:pt x="132" y="141"/>
                </a:moveTo>
                <a:cubicBezTo>
                  <a:pt x="133" y="141"/>
                  <a:pt x="135" y="141"/>
                  <a:pt x="135" y="139"/>
                </a:cubicBezTo>
                <a:cubicBezTo>
                  <a:pt x="134" y="140"/>
                  <a:pt x="133" y="140"/>
                  <a:pt x="132" y="141"/>
                </a:cubicBezTo>
                <a:close/>
                <a:moveTo>
                  <a:pt x="126" y="101"/>
                </a:moveTo>
                <a:cubicBezTo>
                  <a:pt x="127" y="101"/>
                  <a:pt x="128" y="103"/>
                  <a:pt x="128" y="102"/>
                </a:cubicBezTo>
                <a:cubicBezTo>
                  <a:pt x="128" y="102"/>
                  <a:pt x="128" y="102"/>
                  <a:pt x="128" y="101"/>
                </a:cubicBezTo>
                <a:cubicBezTo>
                  <a:pt x="128" y="101"/>
                  <a:pt x="129" y="101"/>
                  <a:pt x="129" y="102"/>
                </a:cubicBezTo>
                <a:cubicBezTo>
                  <a:pt x="129" y="100"/>
                  <a:pt x="127" y="100"/>
                  <a:pt x="126" y="101"/>
                </a:cubicBezTo>
                <a:close/>
                <a:moveTo>
                  <a:pt x="124" y="53"/>
                </a:moveTo>
                <a:cubicBezTo>
                  <a:pt x="124" y="55"/>
                  <a:pt x="124" y="54"/>
                  <a:pt x="123" y="55"/>
                </a:cubicBezTo>
                <a:cubicBezTo>
                  <a:pt x="123" y="55"/>
                  <a:pt x="123" y="54"/>
                  <a:pt x="122" y="54"/>
                </a:cubicBezTo>
                <a:cubicBezTo>
                  <a:pt x="120" y="57"/>
                  <a:pt x="127" y="55"/>
                  <a:pt x="124" y="53"/>
                </a:cubicBezTo>
                <a:close/>
                <a:moveTo>
                  <a:pt x="122" y="85"/>
                </a:moveTo>
                <a:cubicBezTo>
                  <a:pt x="122" y="84"/>
                  <a:pt x="123" y="83"/>
                  <a:pt x="125" y="83"/>
                </a:cubicBezTo>
                <a:cubicBezTo>
                  <a:pt x="125" y="82"/>
                  <a:pt x="125" y="81"/>
                  <a:pt x="124" y="81"/>
                </a:cubicBezTo>
                <a:cubicBezTo>
                  <a:pt x="124" y="82"/>
                  <a:pt x="120" y="83"/>
                  <a:pt x="122" y="85"/>
                </a:cubicBezTo>
                <a:close/>
                <a:moveTo>
                  <a:pt x="111" y="8"/>
                </a:moveTo>
                <a:cubicBezTo>
                  <a:pt x="111" y="9"/>
                  <a:pt x="111" y="9"/>
                  <a:pt x="111" y="10"/>
                </a:cubicBezTo>
                <a:cubicBezTo>
                  <a:pt x="115" y="8"/>
                  <a:pt x="115" y="9"/>
                  <a:pt x="118" y="8"/>
                </a:cubicBezTo>
                <a:cubicBezTo>
                  <a:pt x="118" y="8"/>
                  <a:pt x="118" y="7"/>
                  <a:pt x="118" y="7"/>
                </a:cubicBezTo>
                <a:cubicBezTo>
                  <a:pt x="116" y="6"/>
                  <a:pt x="114" y="8"/>
                  <a:pt x="111" y="8"/>
                </a:cubicBezTo>
                <a:close/>
                <a:moveTo>
                  <a:pt x="116" y="28"/>
                </a:moveTo>
                <a:cubicBezTo>
                  <a:pt x="117" y="28"/>
                  <a:pt x="119" y="28"/>
                  <a:pt x="119" y="26"/>
                </a:cubicBezTo>
                <a:cubicBezTo>
                  <a:pt x="118" y="26"/>
                  <a:pt x="117" y="27"/>
                  <a:pt x="116" y="28"/>
                </a:cubicBezTo>
                <a:close/>
                <a:moveTo>
                  <a:pt x="110" y="64"/>
                </a:moveTo>
                <a:cubicBezTo>
                  <a:pt x="111" y="66"/>
                  <a:pt x="106" y="65"/>
                  <a:pt x="108" y="66"/>
                </a:cubicBezTo>
                <a:cubicBezTo>
                  <a:pt x="112" y="66"/>
                  <a:pt x="115" y="63"/>
                  <a:pt x="117" y="62"/>
                </a:cubicBezTo>
                <a:cubicBezTo>
                  <a:pt x="116" y="62"/>
                  <a:pt x="116" y="61"/>
                  <a:pt x="116" y="61"/>
                </a:cubicBezTo>
                <a:cubicBezTo>
                  <a:pt x="116" y="63"/>
                  <a:pt x="115" y="62"/>
                  <a:pt x="114" y="61"/>
                </a:cubicBezTo>
                <a:cubicBezTo>
                  <a:pt x="113" y="62"/>
                  <a:pt x="115" y="63"/>
                  <a:pt x="113" y="63"/>
                </a:cubicBezTo>
                <a:cubicBezTo>
                  <a:pt x="113" y="63"/>
                  <a:pt x="113" y="63"/>
                  <a:pt x="112" y="62"/>
                </a:cubicBezTo>
                <a:cubicBezTo>
                  <a:pt x="112" y="64"/>
                  <a:pt x="111" y="65"/>
                  <a:pt x="110" y="64"/>
                </a:cubicBezTo>
                <a:close/>
                <a:moveTo>
                  <a:pt x="113" y="29"/>
                </a:moveTo>
                <a:cubicBezTo>
                  <a:pt x="111" y="30"/>
                  <a:pt x="110" y="30"/>
                  <a:pt x="109" y="31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10" y="32"/>
                  <a:pt x="111" y="31"/>
                  <a:pt x="113" y="31"/>
                </a:cubicBezTo>
                <a:cubicBezTo>
                  <a:pt x="113" y="30"/>
                  <a:pt x="113" y="30"/>
                  <a:pt x="113" y="29"/>
                </a:cubicBezTo>
                <a:close/>
                <a:moveTo>
                  <a:pt x="106" y="67"/>
                </a:moveTo>
                <a:cubicBezTo>
                  <a:pt x="106" y="66"/>
                  <a:pt x="106" y="67"/>
                  <a:pt x="105" y="67"/>
                </a:cubicBezTo>
                <a:cubicBezTo>
                  <a:pt x="107" y="67"/>
                  <a:pt x="108" y="67"/>
                  <a:pt x="108" y="67"/>
                </a:cubicBezTo>
                <a:cubicBezTo>
                  <a:pt x="108" y="67"/>
                  <a:pt x="108" y="67"/>
                  <a:pt x="109" y="67"/>
                </a:cubicBezTo>
                <a:cubicBezTo>
                  <a:pt x="109" y="67"/>
                  <a:pt x="109" y="67"/>
                  <a:pt x="109" y="66"/>
                </a:cubicBezTo>
                <a:cubicBezTo>
                  <a:pt x="107" y="67"/>
                  <a:pt x="107" y="65"/>
                  <a:pt x="106" y="67"/>
                </a:cubicBezTo>
                <a:close/>
                <a:moveTo>
                  <a:pt x="110" y="112"/>
                </a:moveTo>
                <a:cubicBezTo>
                  <a:pt x="109" y="112"/>
                  <a:pt x="108" y="112"/>
                  <a:pt x="108" y="113"/>
                </a:cubicBezTo>
                <a:cubicBezTo>
                  <a:pt x="110" y="112"/>
                  <a:pt x="109" y="115"/>
                  <a:pt x="111" y="115"/>
                </a:cubicBezTo>
                <a:cubicBezTo>
                  <a:pt x="112" y="114"/>
                  <a:pt x="110" y="114"/>
                  <a:pt x="110" y="112"/>
                </a:cubicBezTo>
                <a:close/>
                <a:moveTo>
                  <a:pt x="100" y="43"/>
                </a:moveTo>
                <a:cubicBezTo>
                  <a:pt x="101" y="44"/>
                  <a:pt x="104" y="43"/>
                  <a:pt x="102" y="42"/>
                </a:cubicBezTo>
                <a:cubicBezTo>
                  <a:pt x="102" y="43"/>
                  <a:pt x="100" y="42"/>
                  <a:pt x="100" y="43"/>
                </a:cubicBezTo>
                <a:close/>
                <a:moveTo>
                  <a:pt x="104" y="63"/>
                </a:moveTo>
                <a:cubicBezTo>
                  <a:pt x="102" y="64"/>
                  <a:pt x="103" y="64"/>
                  <a:pt x="100" y="64"/>
                </a:cubicBezTo>
                <a:cubicBezTo>
                  <a:pt x="101" y="65"/>
                  <a:pt x="100" y="65"/>
                  <a:pt x="100" y="65"/>
                </a:cubicBezTo>
                <a:cubicBezTo>
                  <a:pt x="101" y="66"/>
                  <a:pt x="102" y="66"/>
                  <a:pt x="103" y="65"/>
                </a:cubicBezTo>
                <a:cubicBezTo>
                  <a:pt x="102" y="65"/>
                  <a:pt x="104" y="65"/>
                  <a:pt x="104" y="63"/>
                </a:cubicBezTo>
                <a:close/>
                <a:moveTo>
                  <a:pt x="102" y="60"/>
                </a:moveTo>
                <a:cubicBezTo>
                  <a:pt x="102" y="59"/>
                  <a:pt x="102" y="59"/>
                  <a:pt x="102" y="58"/>
                </a:cubicBezTo>
                <a:cubicBezTo>
                  <a:pt x="100" y="59"/>
                  <a:pt x="100" y="57"/>
                  <a:pt x="99" y="59"/>
                </a:cubicBezTo>
                <a:cubicBezTo>
                  <a:pt x="101" y="58"/>
                  <a:pt x="101" y="60"/>
                  <a:pt x="102" y="60"/>
                </a:cubicBezTo>
                <a:close/>
                <a:moveTo>
                  <a:pt x="101" y="118"/>
                </a:moveTo>
                <a:cubicBezTo>
                  <a:pt x="101" y="118"/>
                  <a:pt x="102" y="118"/>
                  <a:pt x="102" y="119"/>
                </a:cubicBezTo>
                <a:cubicBezTo>
                  <a:pt x="103" y="118"/>
                  <a:pt x="103" y="119"/>
                  <a:pt x="105" y="119"/>
                </a:cubicBezTo>
                <a:cubicBezTo>
                  <a:pt x="105" y="117"/>
                  <a:pt x="104" y="117"/>
                  <a:pt x="103" y="117"/>
                </a:cubicBezTo>
                <a:cubicBezTo>
                  <a:pt x="103" y="119"/>
                  <a:pt x="101" y="116"/>
                  <a:pt x="101" y="118"/>
                </a:cubicBezTo>
                <a:close/>
                <a:moveTo>
                  <a:pt x="96" y="122"/>
                </a:moveTo>
                <a:cubicBezTo>
                  <a:pt x="96" y="122"/>
                  <a:pt x="96" y="123"/>
                  <a:pt x="96" y="123"/>
                </a:cubicBezTo>
                <a:cubicBezTo>
                  <a:pt x="96" y="123"/>
                  <a:pt x="97" y="123"/>
                  <a:pt x="97" y="123"/>
                </a:cubicBezTo>
                <a:cubicBezTo>
                  <a:pt x="97" y="123"/>
                  <a:pt x="97" y="121"/>
                  <a:pt x="96" y="122"/>
                </a:cubicBezTo>
                <a:close/>
                <a:moveTo>
                  <a:pt x="92" y="39"/>
                </a:moveTo>
                <a:cubicBezTo>
                  <a:pt x="91" y="40"/>
                  <a:pt x="91" y="41"/>
                  <a:pt x="93" y="41"/>
                </a:cubicBezTo>
                <a:cubicBezTo>
                  <a:pt x="93" y="41"/>
                  <a:pt x="93" y="39"/>
                  <a:pt x="92" y="39"/>
                </a:cubicBezTo>
                <a:close/>
                <a:moveTo>
                  <a:pt x="87" y="62"/>
                </a:moveTo>
                <a:cubicBezTo>
                  <a:pt x="85" y="63"/>
                  <a:pt x="82" y="64"/>
                  <a:pt x="80" y="65"/>
                </a:cubicBezTo>
                <a:cubicBezTo>
                  <a:pt x="83" y="64"/>
                  <a:pt x="85" y="64"/>
                  <a:pt x="87" y="62"/>
                </a:cubicBezTo>
                <a:close/>
                <a:moveTo>
                  <a:pt x="82" y="23"/>
                </a:moveTo>
                <a:cubicBezTo>
                  <a:pt x="82" y="24"/>
                  <a:pt x="80" y="23"/>
                  <a:pt x="80" y="23"/>
                </a:cubicBezTo>
                <a:cubicBezTo>
                  <a:pt x="81" y="26"/>
                  <a:pt x="77" y="23"/>
                  <a:pt x="77" y="25"/>
                </a:cubicBezTo>
                <a:cubicBezTo>
                  <a:pt x="78" y="25"/>
                  <a:pt x="79" y="25"/>
                  <a:pt x="79" y="26"/>
                </a:cubicBezTo>
                <a:cubicBezTo>
                  <a:pt x="79" y="24"/>
                  <a:pt x="82" y="25"/>
                  <a:pt x="83" y="24"/>
                </a:cubicBezTo>
                <a:cubicBezTo>
                  <a:pt x="83" y="24"/>
                  <a:pt x="83" y="23"/>
                  <a:pt x="82" y="23"/>
                </a:cubicBezTo>
                <a:close/>
                <a:moveTo>
                  <a:pt x="79" y="29"/>
                </a:moveTo>
                <a:cubicBezTo>
                  <a:pt x="78" y="30"/>
                  <a:pt x="82" y="31"/>
                  <a:pt x="81" y="29"/>
                </a:cubicBezTo>
                <a:cubicBezTo>
                  <a:pt x="80" y="29"/>
                  <a:pt x="80" y="28"/>
                  <a:pt x="79" y="29"/>
                </a:cubicBezTo>
                <a:close/>
                <a:moveTo>
                  <a:pt x="72" y="91"/>
                </a:moveTo>
                <a:cubicBezTo>
                  <a:pt x="74" y="92"/>
                  <a:pt x="75" y="90"/>
                  <a:pt x="76" y="90"/>
                </a:cubicBezTo>
                <a:cubicBezTo>
                  <a:pt x="75" y="89"/>
                  <a:pt x="74" y="90"/>
                  <a:pt x="72" y="91"/>
                </a:cubicBezTo>
                <a:close/>
                <a:moveTo>
                  <a:pt x="68" y="31"/>
                </a:moveTo>
                <a:cubicBezTo>
                  <a:pt x="70" y="31"/>
                  <a:pt x="69" y="30"/>
                  <a:pt x="69" y="28"/>
                </a:cubicBezTo>
                <a:cubicBezTo>
                  <a:pt x="68" y="29"/>
                  <a:pt x="66" y="29"/>
                  <a:pt x="65" y="30"/>
                </a:cubicBezTo>
                <a:cubicBezTo>
                  <a:pt x="65" y="30"/>
                  <a:pt x="65" y="32"/>
                  <a:pt x="66" y="33"/>
                </a:cubicBezTo>
                <a:cubicBezTo>
                  <a:pt x="65" y="30"/>
                  <a:pt x="68" y="29"/>
                  <a:pt x="68" y="31"/>
                </a:cubicBezTo>
                <a:close/>
                <a:moveTo>
                  <a:pt x="70" y="37"/>
                </a:moveTo>
                <a:cubicBezTo>
                  <a:pt x="68" y="37"/>
                  <a:pt x="69" y="40"/>
                  <a:pt x="67" y="38"/>
                </a:cubicBezTo>
                <a:cubicBezTo>
                  <a:pt x="67" y="41"/>
                  <a:pt x="71" y="39"/>
                  <a:pt x="70" y="37"/>
                </a:cubicBezTo>
                <a:close/>
                <a:moveTo>
                  <a:pt x="62" y="35"/>
                </a:moveTo>
                <a:cubicBezTo>
                  <a:pt x="62" y="34"/>
                  <a:pt x="63" y="34"/>
                  <a:pt x="64" y="34"/>
                </a:cubicBezTo>
                <a:cubicBezTo>
                  <a:pt x="64" y="33"/>
                  <a:pt x="65" y="32"/>
                  <a:pt x="64" y="32"/>
                </a:cubicBezTo>
                <a:cubicBezTo>
                  <a:pt x="64" y="33"/>
                  <a:pt x="61" y="33"/>
                  <a:pt x="62" y="35"/>
                </a:cubicBezTo>
                <a:close/>
                <a:moveTo>
                  <a:pt x="57" y="154"/>
                </a:moveTo>
                <a:cubicBezTo>
                  <a:pt x="58" y="154"/>
                  <a:pt x="58" y="154"/>
                  <a:pt x="59" y="154"/>
                </a:cubicBezTo>
                <a:cubicBezTo>
                  <a:pt x="60" y="152"/>
                  <a:pt x="65" y="150"/>
                  <a:pt x="67" y="147"/>
                </a:cubicBezTo>
                <a:cubicBezTo>
                  <a:pt x="63" y="149"/>
                  <a:pt x="61" y="151"/>
                  <a:pt x="57" y="154"/>
                </a:cubicBezTo>
                <a:close/>
                <a:moveTo>
                  <a:pt x="57" y="42"/>
                </a:moveTo>
                <a:cubicBezTo>
                  <a:pt x="56" y="40"/>
                  <a:pt x="59" y="42"/>
                  <a:pt x="58" y="40"/>
                </a:cubicBezTo>
                <a:cubicBezTo>
                  <a:pt x="57" y="40"/>
                  <a:pt x="55" y="41"/>
                  <a:pt x="57" y="42"/>
                </a:cubicBezTo>
                <a:close/>
                <a:moveTo>
                  <a:pt x="54" y="46"/>
                </a:moveTo>
                <a:cubicBezTo>
                  <a:pt x="55" y="46"/>
                  <a:pt x="58" y="44"/>
                  <a:pt x="56" y="44"/>
                </a:cubicBezTo>
                <a:cubicBezTo>
                  <a:pt x="56" y="45"/>
                  <a:pt x="54" y="44"/>
                  <a:pt x="54" y="46"/>
                </a:cubicBezTo>
                <a:close/>
                <a:moveTo>
                  <a:pt x="26" y="180"/>
                </a:moveTo>
                <a:cubicBezTo>
                  <a:pt x="26" y="179"/>
                  <a:pt x="26" y="178"/>
                  <a:pt x="27" y="178"/>
                </a:cubicBezTo>
                <a:cubicBezTo>
                  <a:pt x="27" y="178"/>
                  <a:pt x="27" y="177"/>
                  <a:pt x="27" y="177"/>
                </a:cubicBezTo>
                <a:cubicBezTo>
                  <a:pt x="26" y="177"/>
                  <a:pt x="25" y="178"/>
                  <a:pt x="26" y="177"/>
                </a:cubicBezTo>
                <a:cubicBezTo>
                  <a:pt x="23" y="177"/>
                  <a:pt x="23" y="179"/>
                  <a:pt x="24" y="179"/>
                </a:cubicBezTo>
                <a:cubicBezTo>
                  <a:pt x="24" y="179"/>
                  <a:pt x="23" y="179"/>
                  <a:pt x="23" y="180"/>
                </a:cubicBezTo>
                <a:cubicBezTo>
                  <a:pt x="23" y="179"/>
                  <a:pt x="23" y="179"/>
                  <a:pt x="23" y="179"/>
                </a:cubicBezTo>
                <a:cubicBezTo>
                  <a:pt x="22" y="179"/>
                  <a:pt x="21" y="180"/>
                  <a:pt x="22" y="181"/>
                </a:cubicBezTo>
                <a:cubicBezTo>
                  <a:pt x="23" y="179"/>
                  <a:pt x="22" y="183"/>
                  <a:pt x="23" y="182"/>
                </a:cubicBezTo>
                <a:cubicBezTo>
                  <a:pt x="24" y="179"/>
                  <a:pt x="24" y="181"/>
                  <a:pt x="26" y="180"/>
                </a:cubicBezTo>
                <a:close/>
                <a:moveTo>
                  <a:pt x="21" y="182"/>
                </a:moveTo>
                <a:cubicBezTo>
                  <a:pt x="22" y="183"/>
                  <a:pt x="20" y="183"/>
                  <a:pt x="20" y="185"/>
                </a:cubicBezTo>
                <a:cubicBezTo>
                  <a:pt x="21" y="187"/>
                  <a:pt x="23" y="184"/>
                  <a:pt x="23" y="183"/>
                </a:cubicBezTo>
                <a:cubicBezTo>
                  <a:pt x="22" y="183"/>
                  <a:pt x="22" y="182"/>
                  <a:pt x="21" y="182"/>
                </a:cubicBezTo>
                <a:close/>
                <a:moveTo>
                  <a:pt x="582" y="7"/>
                </a:moveTo>
                <a:cubicBezTo>
                  <a:pt x="579" y="8"/>
                  <a:pt x="565" y="4"/>
                  <a:pt x="560" y="7"/>
                </a:cubicBezTo>
                <a:cubicBezTo>
                  <a:pt x="561" y="5"/>
                  <a:pt x="559" y="4"/>
                  <a:pt x="559" y="5"/>
                </a:cubicBezTo>
                <a:cubicBezTo>
                  <a:pt x="559" y="5"/>
                  <a:pt x="560" y="6"/>
                  <a:pt x="559" y="7"/>
                </a:cubicBezTo>
                <a:cubicBezTo>
                  <a:pt x="559" y="6"/>
                  <a:pt x="557" y="5"/>
                  <a:pt x="557" y="4"/>
                </a:cubicBezTo>
                <a:cubicBezTo>
                  <a:pt x="557" y="5"/>
                  <a:pt x="556" y="4"/>
                  <a:pt x="555" y="4"/>
                </a:cubicBezTo>
                <a:cubicBezTo>
                  <a:pt x="555" y="4"/>
                  <a:pt x="555" y="5"/>
                  <a:pt x="555" y="5"/>
                </a:cubicBezTo>
                <a:cubicBezTo>
                  <a:pt x="555" y="5"/>
                  <a:pt x="555" y="6"/>
                  <a:pt x="556" y="6"/>
                </a:cubicBezTo>
                <a:cubicBezTo>
                  <a:pt x="556" y="5"/>
                  <a:pt x="556" y="5"/>
                  <a:pt x="557" y="4"/>
                </a:cubicBezTo>
                <a:cubicBezTo>
                  <a:pt x="556" y="5"/>
                  <a:pt x="557" y="5"/>
                  <a:pt x="558" y="6"/>
                </a:cubicBezTo>
                <a:cubicBezTo>
                  <a:pt x="552" y="8"/>
                  <a:pt x="548" y="7"/>
                  <a:pt x="545" y="5"/>
                </a:cubicBezTo>
                <a:cubicBezTo>
                  <a:pt x="545" y="6"/>
                  <a:pt x="545" y="8"/>
                  <a:pt x="545" y="8"/>
                </a:cubicBezTo>
                <a:cubicBezTo>
                  <a:pt x="544" y="8"/>
                  <a:pt x="544" y="4"/>
                  <a:pt x="543" y="6"/>
                </a:cubicBezTo>
                <a:cubicBezTo>
                  <a:pt x="543" y="7"/>
                  <a:pt x="542" y="7"/>
                  <a:pt x="541" y="6"/>
                </a:cubicBezTo>
                <a:cubicBezTo>
                  <a:pt x="540" y="7"/>
                  <a:pt x="541" y="7"/>
                  <a:pt x="540" y="8"/>
                </a:cubicBezTo>
                <a:cubicBezTo>
                  <a:pt x="536" y="5"/>
                  <a:pt x="531" y="7"/>
                  <a:pt x="527" y="9"/>
                </a:cubicBezTo>
                <a:cubicBezTo>
                  <a:pt x="526" y="7"/>
                  <a:pt x="523" y="10"/>
                  <a:pt x="522" y="8"/>
                </a:cubicBezTo>
                <a:cubicBezTo>
                  <a:pt x="524" y="8"/>
                  <a:pt x="524" y="7"/>
                  <a:pt x="523" y="6"/>
                </a:cubicBezTo>
                <a:cubicBezTo>
                  <a:pt x="521" y="6"/>
                  <a:pt x="522" y="8"/>
                  <a:pt x="521" y="8"/>
                </a:cubicBezTo>
                <a:cubicBezTo>
                  <a:pt x="521" y="6"/>
                  <a:pt x="522" y="6"/>
                  <a:pt x="521" y="6"/>
                </a:cubicBezTo>
                <a:cubicBezTo>
                  <a:pt x="521" y="7"/>
                  <a:pt x="519" y="8"/>
                  <a:pt x="517" y="8"/>
                </a:cubicBezTo>
                <a:cubicBezTo>
                  <a:pt x="516" y="8"/>
                  <a:pt x="517" y="9"/>
                  <a:pt x="516" y="9"/>
                </a:cubicBezTo>
                <a:cubicBezTo>
                  <a:pt x="514" y="9"/>
                  <a:pt x="506" y="10"/>
                  <a:pt x="503" y="9"/>
                </a:cubicBezTo>
                <a:cubicBezTo>
                  <a:pt x="503" y="9"/>
                  <a:pt x="504" y="8"/>
                  <a:pt x="505" y="8"/>
                </a:cubicBezTo>
                <a:cubicBezTo>
                  <a:pt x="505" y="7"/>
                  <a:pt x="505" y="7"/>
                  <a:pt x="505" y="6"/>
                </a:cubicBezTo>
                <a:cubicBezTo>
                  <a:pt x="501" y="7"/>
                  <a:pt x="504" y="7"/>
                  <a:pt x="500" y="7"/>
                </a:cubicBezTo>
                <a:cubicBezTo>
                  <a:pt x="500" y="8"/>
                  <a:pt x="501" y="7"/>
                  <a:pt x="501" y="8"/>
                </a:cubicBezTo>
                <a:cubicBezTo>
                  <a:pt x="495" y="9"/>
                  <a:pt x="486" y="7"/>
                  <a:pt x="480" y="10"/>
                </a:cubicBezTo>
                <a:cubicBezTo>
                  <a:pt x="480" y="10"/>
                  <a:pt x="481" y="11"/>
                  <a:pt x="480" y="11"/>
                </a:cubicBezTo>
                <a:cubicBezTo>
                  <a:pt x="479" y="10"/>
                  <a:pt x="477" y="10"/>
                  <a:pt x="475" y="10"/>
                </a:cubicBezTo>
                <a:cubicBezTo>
                  <a:pt x="475" y="11"/>
                  <a:pt x="475" y="12"/>
                  <a:pt x="474" y="12"/>
                </a:cubicBezTo>
                <a:cubicBezTo>
                  <a:pt x="474" y="11"/>
                  <a:pt x="475" y="11"/>
                  <a:pt x="474" y="10"/>
                </a:cubicBezTo>
                <a:cubicBezTo>
                  <a:pt x="468" y="11"/>
                  <a:pt x="465" y="9"/>
                  <a:pt x="461" y="11"/>
                </a:cubicBezTo>
                <a:cubicBezTo>
                  <a:pt x="460" y="11"/>
                  <a:pt x="458" y="12"/>
                  <a:pt x="459" y="10"/>
                </a:cubicBezTo>
                <a:cubicBezTo>
                  <a:pt x="467" y="7"/>
                  <a:pt x="470" y="5"/>
                  <a:pt x="479" y="2"/>
                </a:cubicBezTo>
                <a:cubicBezTo>
                  <a:pt x="478" y="1"/>
                  <a:pt x="478" y="0"/>
                  <a:pt x="476" y="0"/>
                </a:cubicBezTo>
                <a:cubicBezTo>
                  <a:pt x="476" y="2"/>
                  <a:pt x="476" y="1"/>
                  <a:pt x="475" y="1"/>
                </a:cubicBezTo>
                <a:cubicBezTo>
                  <a:pt x="474" y="1"/>
                  <a:pt x="474" y="2"/>
                  <a:pt x="473" y="3"/>
                </a:cubicBezTo>
                <a:cubicBezTo>
                  <a:pt x="473" y="2"/>
                  <a:pt x="473" y="1"/>
                  <a:pt x="472" y="1"/>
                </a:cubicBezTo>
                <a:cubicBezTo>
                  <a:pt x="466" y="6"/>
                  <a:pt x="451" y="12"/>
                  <a:pt x="441" y="13"/>
                </a:cubicBezTo>
                <a:cubicBezTo>
                  <a:pt x="438" y="11"/>
                  <a:pt x="432" y="11"/>
                  <a:pt x="432" y="13"/>
                </a:cubicBezTo>
                <a:cubicBezTo>
                  <a:pt x="432" y="11"/>
                  <a:pt x="429" y="11"/>
                  <a:pt x="429" y="11"/>
                </a:cubicBezTo>
                <a:cubicBezTo>
                  <a:pt x="430" y="11"/>
                  <a:pt x="429" y="13"/>
                  <a:pt x="428" y="13"/>
                </a:cubicBezTo>
                <a:cubicBezTo>
                  <a:pt x="429" y="11"/>
                  <a:pt x="427" y="13"/>
                  <a:pt x="427" y="11"/>
                </a:cubicBezTo>
                <a:cubicBezTo>
                  <a:pt x="426" y="13"/>
                  <a:pt x="424" y="12"/>
                  <a:pt x="422" y="11"/>
                </a:cubicBezTo>
                <a:cubicBezTo>
                  <a:pt x="421" y="13"/>
                  <a:pt x="418" y="11"/>
                  <a:pt x="416" y="12"/>
                </a:cubicBezTo>
                <a:cubicBezTo>
                  <a:pt x="416" y="13"/>
                  <a:pt x="418" y="12"/>
                  <a:pt x="417" y="14"/>
                </a:cubicBezTo>
                <a:cubicBezTo>
                  <a:pt x="416" y="13"/>
                  <a:pt x="416" y="12"/>
                  <a:pt x="415" y="11"/>
                </a:cubicBezTo>
                <a:cubicBezTo>
                  <a:pt x="414" y="12"/>
                  <a:pt x="413" y="11"/>
                  <a:pt x="412" y="11"/>
                </a:cubicBezTo>
                <a:cubicBezTo>
                  <a:pt x="411" y="12"/>
                  <a:pt x="413" y="13"/>
                  <a:pt x="412" y="13"/>
                </a:cubicBezTo>
                <a:cubicBezTo>
                  <a:pt x="412" y="12"/>
                  <a:pt x="411" y="12"/>
                  <a:pt x="411" y="11"/>
                </a:cubicBezTo>
                <a:cubicBezTo>
                  <a:pt x="411" y="11"/>
                  <a:pt x="411" y="11"/>
                  <a:pt x="411" y="11"/>
                </a:cubicBezTo>
                <a:cubicBezTo>
                  <a:pt x="411" y="12"/>
                  <a:pt x="410" y="12"/>
                  <a:pt x="410" y="13"/>
                </a:cubicBezTo>
                <a:cubicBezTo>
                  <a:pt x="411" y="13"/>
                  <a:pt x="411" y="13"/>
                  <a:pt x="411" y="14"/>
                </a:cubicBezTo>
                <a:cubicBezTo>
                  <a:pt x="409" y="13"/>
                  <a:pt x="408" y="15"/>
                  <a:pt x="407" y="14"/>
                </a:cubicBezTo>
                <a:cubicBezTo>
                  <a:pt x="408" y="14"/>
                  <a:pt x="407" y="13"/>
                  <a:pt x="408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09" y="12"/>
                  <a:pt x="410" y="12"/>
                  <a:pt x="410" y="11"/>
                </a:cubicBezTo>
                <a:cubicBezTo>
                  <a:pt x="407" y="11"/>
                  <a:pt x="406" y="12"/>
                  <a:pt x="405" y="12"/>
                </a:cubicBezTo>
                <a:cubicBezTo>
                  <a:pt x="406" y="12"/>
                  <a:pt x="405" y="12"/>
                  <a:pt x="406" y="13"/>
                </a:cubicBezTo>
                <a:cubicBezTo>
                  <a:pt x="404" y="14"/>
                  <a:pt x="405" y="12"/>
                  <a:pt x="404" y="12"/>
                </a:cubicBezTo>
                <a:cubicBezTo>
                  <a:pt x="403" y="12"/>
                  <a:pt x="405" y="13"/>
                  <a:pt x="404" y="13"/>
                </a:cubicBezTo>
                <a:cubicBezTo>
                  <a:pt x="403" y="12"/>
                  <a:pt x="403" y="12"/>
                  <a:pt x="404" y="12"/>
                </a:cubicBezTo>
                <a:cubicBezTo>
                  <a:pt x="402" y="12"/>
                  <a:pt x="401" y="11"/>
                  <a:pt x="401" y="12"/>
                </a:cubicBezTo>
                <a:cubicBezTo>
                  <a:pt x="401" y="12"/>
                  <a:pt x="403" y="13"/>
                  <a:pt x="402" y="13"/>
                </a:cubicBezTo>
                <a:cubicBezTo>
                  <a:pt x="401" y="13"/>
                  <a:pt x="401" y="12"/>
                  <a:pt x="401" y="11"/>
                </a:cubicBezTo>
                <a:cubicBezTo>
                  <a:pt x="399" y="11"/>
                  <a:pt x="397" y="13"/>
                  <a:pt x="398" y="14"/>
                </a:cubicBezTo>
                <a:cubicBezTo>
                  <a:pt x="397" y="14"/>
                  <a:pt x="397" y="16"/>
                  <a:pt x="397" y="14"/>
                </a:cubicBezTo>
                <a:cubicBezTo>
                  <a:pt x="397" y="14"/>
                  <a:pt x="397" y="13"/>
                  <a:pt x="397" y="12"/>
                </a:cubicBezTo>
                <a:cubicBezTo>
                  <a:pt x="393" y="11"/>
                  <a:pt x="390" y="13"/>
                  <a:pt x="388" y="10"/>
                </a:cubicBezTo>
                <a:cubicBezTo>
                  <a:pt x="392" y="10"/>
                  <a:pt x="392" y="9"/>
                  <a:pt x="395" y="9"/>
                </a:cubicBezTo>
                <a:cubicBezTo>
                  <a:pt x="394" y="9"/>
                  <a:pt x="394" y="9"/>
                  <a:pt x="394" y="8"/>
                </a:cubicBezTo>
                <a:cubicBezTo>
                  <a:pt x="396" y="7"/>
                  <a:pt x="397" y="9"/>
                  <a:pt x="395" y="7"/>
                </a:cubicBezTo>
                <a:cubicBezTo>
                  <a:pt x="397" y="7"/>
                  <a:pt x="404" y="8"/>
                  <a:pt x="401" y="6"/>
                </a:cubicBezTo>
                <a:cubicBezTo>
                  <a:pt x="402" y="6"/>
                  <a:pt x="403" y="6"/>
                  <a:pt x="403" y="6"/>
                </a:cubicBezTo>
                <a:cubicBezTo>
                  <a:pt x="403" y="7"/>
                  <a:pt x="403" y="7"/>
                  <a:pt x="403" y="8"/>
                </a:cubicBezTo>
                <a:cubicBezTo>
                  <a:pt x="405" y="8"/>
                  <a:pt x="406" y="8"/>
                  <a:pt x="407" y="6"/>
                </a:cubicBezTo>
                <a:cubicBezTo>
                  <a:pt x="407" y="8"/>
                  <a:pt x="406" y="7"/>
                  <a:pt x="407" y="8"/>
                </a:cubicBezTo>
                <a:cubicBezTo>
                  <a:pt x="408" y="8"/>
                  <a:pt x="409" y="8"/>
                  <a:pt x="410" y="8"/>
                </a:cubicBezTo>
                <a:cubicBezTo>
                  <a:pt x="410" y="7"/>
                  <a:pt x="412" y="6"/>
                  <a:pt x="410" y="6"/>
                </a:cubicBezTo>
                <a:cubicBezTo>
                  <a:pt x="409" y="6"/>
                  <a:pt x="409" y="8"/>
                  <a:pt x="407" y="8"/>
                </a:cubicBezTo>
                <a:cubicBezTo>
                  <a:pt x="407" y="7"/>
                  <a:pt x="409" y="7"/>
                  <a:pt x="409" y="6"/>
                </a:cubicBezTo>
                <a:cubicBezTo>
                  <a:pt x="407" y="6"/>
                  <a:pt x="404" y="6"/>
                  <a:pt x="404" y="7"/>
                </a:cubicBezTo>
                <a:cubicBezTo>
                  <a:pt x="403" y="5"/>
                  <a:pt x="398" y="6"/>
                  <a:pt x="397" y="4"/>
                </a:cubicBezTo>
                <a:cubicBezTo>
                  <a:pt x="393" y="4"/>
                  <a:pt x="393" y="6"/>
                  <a:pt x="390" y="4"/>
                </a:cubicBezTo>
                <a:cubicBezTo>
                  <a:pt x="390" y="5"/>
                  <a:pt x="389" y="5"/>
                  <a:pt x="388" y="6"/>
                </a:cubicBezTo>
                <a:cubicBezTo>
                  <a:pt x="389" y="4"/>
                  <a:pt x="383" y="5"/>
                  <a:pt x="382" y="5"/>
                </a:cubicBezTo>
                <a:cubicBezTo>
                  <a:pt x="382" y="7"/>
                  <a:pt x="383" y="7"/>
                  <a:pt x="383" y="8"/>
                </a:cubicBezTo>
                <a:cubicBezTo>
                  <a:pt x="381" y="8"/>
                  <a:pt x="380" y="9"/>
                  <a:pt x="378" y="10"/>
                </a:cubicBezTo>
                <a:cubicBezTo>
                  <a:pt x="378" y="12"/>
                  <a:pt x="377" y="11"/>
                  <a:pt x="376" y="10"/>
                </a:cubicBezTo>
                <a:cubicBezTo>
                  <a:pt x="376" y="11"/>
                  <a:pt x="376" y="12"/>
                  <a:pt x="376" y="12"/>
                </a:cubicBezTo>
                <a:cubicBezTo>
                  <a:pt x="375" y="12"/>
                  <a:pt x="376" y="14"/>
                  <a:pt x="374" y="14"/>
                </a:cubicBezTo>
                <a:cubicBezTo>
                  <a:pt x="375" y="13"/>
                  <a:pt x="376" y="11"/>
                  <a:pt x="375" y="11"/>
                </a:cubicBezTo>
                <a:cubicBezTo>
                  <a:pt x="373" y="13"/>
                  <a:pt x="372" y="10"/>
                  <a:pt x="372" y="14"/>
                </a:cubicBezTo>
                <a:cubicBezTo>
                  <a:pt x="372" y="13"/>
                  <a:pt x="372" y="13"/>
                  <a:pt x="371" y="13"/>
                </a:cubicBezTo>
                <a:cubicBezTo>
                  <a:pt x="372" y="12"/>
                  <a:pt x="371" y="11"/>
                  <a:pt x="370" y="11"/>
                </a:cubicBezTo>
                <a:cubicBezTo>
                  <a:pt x="367" y="13"/>
                  <a:pt x="358" y="9"/>
                  <a:pt x="358" y="12"/>
                </a:cubicBezTo>
                <a:cubicBezTo>
                  <a:pt x="360" y="11"/>
                  <a:pt x="363" y="12"/>
                  <a:pt x="363" y="13"/>
                </a:cubicBezTo>
                <a:cubicBezTo>
                  <a:pt x="363" y="11"/>
                  <a:pt x="365" y="11"/>
                  <a:pt x="366" y="13"/>
                </a:cubicBezTo>
                <a:cubicBezTo>
                  <a:pt x="365" y="13"/>
                  <a:pt x="366" y="13"/>
                  <a:pt x="365" y="13"/>
                </a:cubicBezTo>
                <a:cubicBezTo>
                  <a:pt x="365" y="12"/>
                  <a:pt x="363" y="15"/>
                  <a:pt x="361" y="13"/>
                </a:cubicBezTo>
                <a:cubicBezTo>
                  <a:pt x="359" y="16"/>
                  <a:pt x="355" y="11"/>
                  <a:pt x="354" y="12"/>
                </a:cubicBezTo>
                <a:cubicBezTo>
                  <a:pt x="354" y="13"/>
                  <a:pt x="356" y="12"/>
                  <a:pt x="356" y="13"/>
                </a:cubicBezTo>
                <a:cubicBezTo>
                  <a:pt x="353" y="13"/>
                  <a:pt x="354" y="12"/>
                  <a:pt x="353" y="11"/>
                </a:cubicBezTo>
                <a:cubicBezTo>
                  <a:pt x="352" y="11"/>
                  <a:pt x="351" y="11"/>
                  <a:pt x="351" y="12"/>
                </a:cubicBezTo>
                <a:cubicBezTo>
                  <a:pt x="352" y="12"/>
                  <a:pt x="352" y="14"/>
                  <a:pt x="351" y="15"/>
                </a:cubicBezTo>
                <a:cubicBezTo>
                  <a:pt x="351" y="13"/>
                  <a:pt x="350" y="13"/>
                  <a:pt x="350" y="11"/>
                </a:cubicBezTo>
                <a:cubicBezTo>
                  <a:pt x="347" y="11"/>
                  <a:pt x="351" y="13"/>
                  <a:pt x="349" y="13"/>
                </a:cubicBezTo>
                <a:cubicBezTo>
                  <a:pt x="348" y="14"/>
                  <a:pt x="348" y="10"/>
                  <a:pt x="347" y="11"/>
                </a:cubicBezTo>
                <a:cubicBezTo>
                  <a:pt x="347" y="12"/>
                  <a:pt x="348" y="13"/>
                  <a:pt x="347" y="13"/>
                </a:cubicBezTo>
                <a:cubicBezTo>
                  <a:pt x="346" y="13"/>
                  <a:pt x="345" y="14"/>
                  <a:pt x="345" y="13"/>
                </a:cubicBezTo>
                <a:cubicBezTo>
                  <a:pt x="345" y="12"/>
                  <a:pt x="346" y="11"/>
                  <a:pt x="344" y="11"/>
                </a:cubicBezTo>
                <a:cubicBezTo>
                  <a:pt x="345" y="12"/>
                  <a:pt x="343" y="14"/>
                  <a:pt x="341" y="13"/>
                </a:cubicBezTo>
                <a:cubicBezTo>
                  <a:pt x="341" y="12"/>
                  <a:pt x="341" y="12"/>
                  <a:pt x="341" y="12"/>
                </a:cubicBezTo>
                <a:cubicBezTo>
                  <a:pt x="342" y="12"/>
                  <a:pt x="345" y="12"/>
                  <a:pt x="343" y="11"/>
                </a:cubicBezTo>
                <a:cubicBezTo>
                  <a:pt x="341" y="12"/>
                  <a:pt x="339" y="10"/>
                  <a:pt x="338" y="11"/>
                </a:cubicBezTo>
                <a:cubicBezTo>
                  <a:pt x="339" y="11"/>
                  <a:pt x="338" y="13"/>
                  <a:pt x="339" y="13"/>
                </a:cubicBezTo>
                <a:cubicBezTo>
                  <a:pt x="339" y="12"/>
                  <a:pt x="340" y="12"/>
                  <a:pt x="341" y="12"/>
                </a:cubicBezTo>
                <a:cubicBezTo>
                  <a:pt x="341" y="12"/>
                  <a:pt x="341" y="13"/>
                  <a:pt x="341" y="13"/>
                </a:cubicBezTo>
                <a:cubicBezTo>
                  <a:pt x="339" y="13"/>
                  <a:pt x="338" y="13"/>
                  <a:pt x="337" y="11"/>
                </a:cubicBezTo>
                <a:cubicBezTo>
                  <a:pt x="337" y="13"/>
                  <a:pt x="334" y="14"/>
                  <a:pt x="333" y="13"/>
                </a:cubicBezTo>
                <a:cubicBezTo>
                  <a:pt x="334" y="11"/>
                  <a:pt x="337" y="10"/>
                  <a:pt x="338" y="9"/>
                </a:cubicBezTo>
                <a:cubicBezTo>
                  <a:pt x="338" y="8"/>
                  <a:pt x="337" y="8"/>
                  <a:pt x="336" y="8"/>
                </a:cubicBezTo>
                <a:cubicBezTo>
                  <a:pt x="335" y="8"/>
                  <a:pt x="324" y="10"/>
                  <a:pt x="326" y="12"/>
                </a:cubicBezTo>
                <a:cubicBezTo>
                  <a:pt x="323" y="11"/>
                  <a:pt x="325" y="11"/>
                  <a:pt x="322" y="12"/>
                </a:cubicBezTo>
                <a:cubicBezTo>
                  <a:pt x="324" y="11"/>
                  <a:pt x="321" y="10"/>
                  <a:pt x="321" y="11"/>
                </a:cubicBezTo>
                <a:cubicBezTo>
                  <a:pt x="322" y="11"/>
                  <a:pt x="322" y="11"/>
                  <a:pt x="322" y="12"/>
                </a:cubicBezTo>
                <a:cubicBezTo>
                  <a:pt x="321" y="12"/>
                  <a:pt x="318" y="15"/>
                  <a:pt x="317" y="12"/>
                </a:cubicBezTo>
                <a:cubicBezTo>
                  <a:pt x="317" y="12"/>
                  <a:pt x="317" y="11"/>
                  <a:pt x="316" y="11"/>
                </a:cubicBezTo>
                <a:cubicBezTo>
                  <a:pt x="315" y="13"/>
                  <a:pt x="318" y="13"/>
                  <a:pt x="317" y="14"/>
                </a:cubicBezTo>
                <a:cubicBezTo>
                  <a:pt x="317" y="13"/>
                  <a:pt x="315" y="13"/>
                  <a:pt x="316" y="12"/>
                </a:cubicBezTo>
                <a:cubicBezTo>
                  <a:pt x="316" y="11"/>
                  <a:pt x="317" y="11"/>
                  <a:pt x="318" y="11"/>
                </a:cubicBezTo>
                <a:cubicBezTo>
                  <a:pt x="318" y="12"/>
                  <a:pt x="320" y="13"/>
                  <a:pt x="320" y="12"/>
                </a:cubicBezTo>
                <a:cubicBezTo>
                  <a:pt x="318" y="12"/>
                  <a:pt x="322" y="10"/>
                  <a:pt x="320" y="10"/>
                </a:cubicBezTo>
                <a:cubicBezTo>
                  <a:pt x="319" y="10"/>
                  <a:pt x="319" y="11"/>
                  <a:pt x="319" y="11"/>
                </a:cubicBezTo>
                <a:cubicBezTo>
                  <a:pt x="318" y="11"/>
                  <a:pt x="318" y="10"/>
                  <a:pt x="318" y="9"/>
                </a:cubicBezTo>
                <a:cubicBezTo>
                  <a:pt x="319" y="10"/>
                  <a:pt x="319" y="9"/>
                  <a:pt x="320" y="8"/>
                </a:cubicBezTo>
                <a:cubicBezTo>
                  <a:pt x="321" y="7"/>
                  <a:pt x="320" y="7"/>
                  <a:pt x="320" y="6"/>
                </a:cubicBezTo>
                <a:cubicBezTo>
                  <a:pt x="315" y="7"/>
                  <a:pt x="310" y="10"/>
                  <a:pt x="304" y="11"/>
                </a:cubicBezTo>
                <a:cubicBezTo>
                  <a:pt x="306" y="11"/>
                  <a:pt x="306" y="10"/>
                  <a:pt x="307" y="11"/>
                </a:cubicBezTo>
                <a:cubicBezTo>
                  <a:pt x="305" y="11"/>
                  <a:pt x="303" y="12"/>
                  <a:pt x="301" y="13"/>
                </a:cubicBezTo>
                <a:cubicBezTo>
                  <a:pt x="301" y="12"/>
                  <a:pt x="302" y="12"/>
                  <a:pt x="301" y="11"/>
                </a:cubicBezTo>
                <a:cubicBezTo>
                  <a:pt x="302" y="10"/>
                  <a:pt x="304" y="12"/>
                  <a:pt x="304" y="10"/>
                </a:cubicBezTo>
                <a:cubicBezTo>
                  <a:pt x="301" y="10"/>
                  <a:pt x="300" y="11"/>
                  <a:pt x="300" y="12"/>
                </a:cubicBezTo>
                <a:cubicBezTo>
                  <a:pt x="298" y="13"/>
                  <a:pt x="297" y="12"/>
                  <a:pt x="297" y="11"/>
                </a:cubicBezTo>
                <a:cubicBezTo>
                  <a:pt x="297" y="13"/>
                  <a:pt x="295" y="12"/>
                  <a:pt x="294" y="12"/>
                </a:cubicBezTo>
                <a:cubicBezTo>
                  <a:pt x="294" y="13"/>
                  <a:pt x="295" y="13"/>
                  <a:pt x="294" y="13"/>
                </a:cubicBezTo>
                <a:cubicBezTo>
                  <a:pt x="293" y="13"/>
                  <a:pt x="291" y="13"/>
                  <a:pt x="291" y="11"/>
                </a:cubicBezTo>
                <a:cubicBezTo>
                  <a:pt x="291" y="13"/>
                  <a:pt x="289" y="12"/>
                  <a:pt x="289" y="13"/>
                </a:cubicBezTo>
                <a:cubicBezTo>
                  <a:pt x="287" y="12"/>
                  <a:pt x="284" y="12"/>
                  <a:pt x="281" y="12"/>
                </a:cubicBezTo>
                <a:cubicBezTo>
                  <a:pt x="282" y="12"/>
                  <a:pt x="280" y="10"/>
                  <a:pt x="281" y="10"/>
                </a:cubicBezTo>
                <a:cubicBezTo>
                  <a:pt x="283" y="9"/>
                  <a:pt x="283" y="12"/>
                  <a:pt x="284" y="11"/>
                </a:cubicBezTo>
                <a:cubicBezTo>
                  <a:pt x="282" y="8"/>
                  <a:pt x="279" y="10"/>
                  <a:pt x="277" y="10"/>
                </a:cubicBezTo>
                <a:cubicBezTo>
                  <a:pt x="277" y="9"/>
                  <a:pt x="277" y="8"/>
                  <a:pt x="277" y="8"/>
                </a:cubicBezTo>
                <a:cubicBezTo>
                  <a:pt x="274" y="9"/>
                  <a:pt x="269" y="7"/>
                  <a:pt x="268" y="10"/>
                </a:cubicBezTo>
                <a:cubicBezTo>
                  <a:pt x="268" y="9"/>
                  <a:pt x="266" y="10"/>
                  <a:pt x="266" y="9"/>
                </a:cubicBezTo>
                <a:cubicBezTo>
                  <a:pt x="265" y="10"/>
                  <a:pt x="268" y="10"/>
                  <a:pt x="267" y="11"/>
                </a:cubicBezTo>
                <a:cubicBezTo>
                  <a:pt x="266" y="11"/>
                  <a:pt x="266" y="10"/>
                  <a:pt x="265" y="9"/>
                </a:cubicBezTo>
                <a:cubicBezTo>
                  <a:pt x="264" y="9"/>
                  <a:pt x="263" y="9"/>
                  <a:pt x="262" y="9"/>
                </a:cubicBezTo>
                <a:cubicBezTo>
                  <a:pt x="262" y="10"/>
                  <a:pt x="264" y="11"/>
                  <a:pt x="263" y="11"/>
                </a:cubicBezTo>
                <a:cubicBezTo>
                  <a:pt x="262" y="10"/>
                  <a:pt x="261" y="11"/>
                  <a:pt x="261" y="10"/>
                </a:cubicBezTo>
                <a:cubicBezTo>
                  <a:pt x="261" y="10"/>
                  <a:pt x="263" y="9"/>
                  <a:pt x="261" y="9"/>
                </a:cubicBezTo>
                <a:cubicBezTo>
                  <a:pt x="260" y="10"/>
                  <a:pt x="256" y="8"/>
                  <a:pt x="255" y="10"/>
                </a:cubicBezTo>
                <a:cubicBezTo>
                  <a:pt x="255" y="10"/>
                  <a:pt x="256" y="10"/>
                  <a:pt x="256" y="10"/>
                </a:cubicBezTo>
                <a:cubicBezTo>
                  <a:pt x="255" y="10"/>
                  <a:pt x="255" y="11"/>
                  <a:pt x="257" y="11"/>
                </a:cubicBezTo>
                <a:cubicBezTo>
                  <a:pt x="257" y="11"/>
                  <a:pt x="257" y="10"/>
                  <a:pt x="258" y="9"/>
                </a:cubicBezTo>
                <a:cubicBezTo>
                  <a:pt x="258" y="10"/>
                  <a:pt x="258" y="11"/>
                  <a:pt x="259" y="11"/>
                </a:cubicBezTo>
                <a:cubicBezTo>
                  <a:pt x="259" y="10"/>
                  <a:pt x="259" y="10"/>
                  <a:pt x="260" y="10"/>
                </a:cubicBezTo>
                <a:cubicBezTo>
                  <a:pt x="260" y="11"/>
                  <a:pt x="261" y="11"/>
                  <a:pt x="259" y="12"/>
                </a:cubicBezTo>
                <a:cubicBezTo>
                  <a:pt x="261" y="12"/>
                  <a:pt x="262" y="12"/>
                  <a:pt x="262" y="13"/>
                </a:cubicBezTo>
                <a:cubicBezTo>
                  <a:pt x="260" y="13"/>
                  <a:pt x="257" y="12"/>
                  <a:pt x="256" y="14"/>
                </a:cubicBezTo>
                <a:cubicBezTo>
                  <a:pt x="254" y="11"/>
                  <a:pt x="251" y="14"/>
                  <a:pt x="249" y="14"/>
                </a:cubicBezTo>
                <a:cubicBezTo>
                  <a:pt x="249" y="13"/>
                  <a:pt x="250" y="13"/>
                  <a:pt x="250" y="12"/>
                </a:cubicBezTo>
                <a:cubicBezTo>
                  <a:pt x="246" y="13"/>
                  <a:pt x="241" y="12"/>
                  <a:pt x="237" y="12"/>
                </a:cubicBezTo>
                <a:cubicBezTo>
                  <a:pt x="238" y="11"/>
                  <a:pt x="240" y="10"/>
                  <a:pt x="242" y="11"/>
                </a:cubicBezTo>
                <a:cubicBezTo>
                  <a:pt x="241" y="10"/>
                  <a:pt x="239" y="10"/>
                  <a:pt x="243" y="10"/>
                </a:cubicBezTo>
                <a:cubicBezTo>
                  <a:pt x="243" y="9"/>
                  <a:pt x="242" y="8"/>
                  <a:pt x="242" y="7"/>
                </a:cubicBezTo>
                <a:cubicBezTo>
                  <a:pt x="239" y="8"/>
                  <a:pt x="236" y="9"/>
                  <a:pt x="233" y="10"/>
                </a:cubicBezTo>
                <a:cubicBezTo>
                  <a:pt x="234" y="12"/>
                  <a:pt x="237" y="9"/>
                  <a:pt x="237" y="10"/>
                </a:cubicBezTo>
                <a:cubicBezTo>
                  <a:pt x="236" y="11"/>
                  <a:pt x="235" y="12"/>
                  <a:pt x="234" y="13"/>
                </a:cubicBezTo>
                <a:cubicBezTo>
                  <a:pt x="233" y="11"/>
                  <a:pt x="232" y="13"/>
                  <a:pt x="231" y="12"/>
                </a:cubicBezTo>
                <a:cubicBezTo>
                  <a:pt x="231" y="11"/>
                  <a:pt x="234" y="12"/>
                  <a:pt x="234" y="11"/>
                </a:cubicBezTo>
                <a:cubicBezTo>
                  <a:pt x="232" y="10"/>
                  <a:pt x="229" y="9"/>
                  <a:pt x="228" y="10"/>
                </a:cubicBezTo>
                <a:cubicBezTo>
                  <a:pt x="223" y="9"/>
                  <a:pt x="219" y="9"/>
                  <a:pt x="216" y="10"/>
                </a:cubicBezTo>
                <a:cubicBezTo>
                  <a:pt x="217" y="10"/>
                  <a:pt x="220" y="9"/>
                  <a:pt x="220" y="11"/>
                </a:cubicBezTo>
                <a:cubicBezTo>
                  <a:pt x="222" y="11"/>
                  <a:pt x="223" y="9"/>
                  <a:pt x="226" y="10"/>
                </a:cubicBezTo>
                <a:cubicBezTo>
                  <a:pt x="225" y="11"/>
                  <a:pt x="224" y="11"/>
                  <a:pt x="224" y="12"/>
                </a:cubicBezTo>
                <a:cubicBezTo>
                  <a:pt x="227" y="10"/>
                  <a:pt x="229" y="10"/>
                  <a:pt x="230" y="12"/>
                </a:cubicBezTo>
                <a:cubicBezTo>
                  <a:pt x="227" y="12"/>
                  <a:pt x="227" y="12"/>
                  <a:pt x="223" y="13"/>
                </a:cubicBezTo>
                <a:cubicBezTo>
                  <a:pt x="221" y="12"/>
                  <a:pt x="214" y="12"/>
                  <a:pt x="211" y="12"/>
                </a:cubicBezTo>
                <a:cubicBezTo>
                  <a:pt x="211" y="11"/>
                  <a:pt x="210" y="10"/>
                  <a:pt x="211" y="10"/>
                </a:cubicBezTo>
                <a:cubicBezTo>
                  <a:pt x="212" y="12"/>
                  <a:pt x="212" y="10"/>
                  <a:pt x="214" y="11"/>
                </a:cubicBezTo>
                <a:cubicBezTo>
                  <a:pt x="214" y="10"/>
                  <a:pt x="216" y="11"/>
                  <a:pt x="215" y="9"/>
                </a:cubicBezTo>
                <a:cubicBezTo>
                  <a:pt x="213" y="10"/>
                  <a:pt x="211" y="9"/>
                  <a:pt x="208" y="9"/>
                </a:cubicBezTo>
                <a:cubicBezTo>
                  <a:pt x="208" y="11"/>
                  <a:pt x="209" y="11"/>
                  <a:pt x="210" y="12"/>
                </a:cubicBezTo>
                <a:cubicBezTo>
                  <a:pt x="208" y="13"/>
                  <a:pt x="205" y="13"/>
                  <a:pt x="202" y="12"/>
                </a:cubicBezTo>
                <a:cubicBezTo>
                  <a:pt x="203" y="10"/>
                  <a:pt x="208" y="13"/>
                  <a:pt x="208" y="9"/>
                </a:cubicBezTo>
                <a:cubicBezTo>
                  <a:pt x="206" y="12"/>
                  <a:pt x="202" y="5"/>
                  <a:pt x="199" y="9"/>
                </a:cubicBezTo>
                <a:cubicBezTo>
                  <a:pt x="199" y="9"/>
                  <a:pt x="193" y="9"/>
                  <a:pt x="194" y="12"/>
                </a:cubicBezTo>
                <a:cubicBezTo>
                  <a:pt x="193" y="12"/>
                  <a:pt x="191" y="13"/>
                  <a:pt x="191" y="12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89" y="10"/>
                  <a:pt x="191" y="12"/>
                  <a:pt x="190" y="12"/>
                </a:cubicBezTo>
                <a:cubicBezTo>
                  <a:pt x="189" y="10"/>
                  <a:pt x="191" y="9"/>
                  <a:pt x="189" y="9"/>
                </a:cubicBezTo>
                <a:cubicBezTo>
                  <a:pt x="188" y="11"/>
                  <a:pt x="184" y="8"/>
                  <a:pt x="182" y="10"/>
                </a:cubicBezTo>
                <a:cubicBezTo>
                  <a:pt x="183" y="10"/>
                  <a:pt x="181" y="13"/>
                  <a:pt x="181" y="12"/>
                </a:cubicBezTo>
                <a:cubicBezTo>
                  <a:pt x="181" y="11"/>
                  <a:pt x="182" y="11"/>
                  <a:pt x="181" y="10"/>
                </a:cubicBezTo>
                <a:cubicBezTo>
                  <a:pt x="179" y="9"/>
                  <a:pt x="180" y="11"/>
                  <a:pt x="178" y="11"/>
                </a:cubicBezTo>
                <a:cubicBezTo>
                  <a:pt x="178" y="9"/>
                  <a:pt x="174" y="10"/>
                  <a:pt x="171" y="10"/>
                </a:cubicBezTo>
                <a:cubicBezTo>
                  <a:pt x="170" y="10"/>
                  <a:pt x="172" y="11"/>
                  <a:pt x="171" y="11"/>
                </a:cubicBezTo>
                <a:cubicBezTo>
                  <a:pt x="170" y="11"/>
                  <a:pt x="172" y="9"/>
                  <a:pt x="170" y="10"/>
                </a:cubicBezTo>
                <a:cubicBezTo>
                  <a:pt x="170" y="10"/>
                  <a:pt x="169" y="10"/>
                  <a:pt x="169" y="11"/>
                </a:cubicBezTo>
                <a:cubicBezTo>
                  <a:pt x="169" y="11"/>
                  <a:pt x="170" y="11"/>
                  <a:pt x="170" y="11"/>
                </a:cubicBezTo>
                <a:cubicBezTo>
                  <a:pt x="167" y="11"/>
                  <a:pt x="169" y="9"/>
                  <a:pt x="168" y="8"/>
                </a:cubicBezTo>
                <a:cubicBezTo>
                  <a:pt x="165" y="9"/>
                  <a:pt x="162" y="8"/>
                  <a:pt x="161" y="10"/>
                </a:cubicBezTo>
                <a:cubicBezTo>
                  <a:pt x="155" y="9"/>
                  <a:pt x="149" y="10"/>
                  <a:pt x="139" y="10"/>
                </a:cubicBezTo>
                <a:cubicBezTo>
                  <a:pt x="139" y="10"/>
                  <a:pt x="139" y="9"/>
                  <a:pt x="139" y="9"/>
                </a:cubicBezTo>
                <a:cubicBezTo>
                  <a:pt x="139" y="9"/>
                  <a:pt x="140" y="9"/>
                  <a:pt x="140" y="8"/>
                </a:cubicBezTo>
                <a:cubicBezTo>
                  <a:pt x="135" y="7"/>
                  <a:pt x="132" y="8"/>
                  <a:pt x="130" y="10"/>
                </a:cubicBezTo>
                <a:cubicBezTo>
                  <a:pt x="128" y="9"/>
                  <a:pt x="128" y="10"/>
                  <a:pt x="128" y="11"/>
                </a:cubicBezTo>
                <a:cubicBezTo>
                  <a:pt x="126" y="9"/>
                  <a:pt x="122" y="11"/>
                  <a:pt x="120" y="10"/>
                </a:cubicBezTo>
                <a:cubicBezTo>
                  <a:pt x="120" y="9"/>
                  <a:pt x="122" y="9"/>
                  <a:pt x="121" y="7"/>
                </a:cubicBezTo>
                <a:cubicBezTo>
                  <a:pt x="120" y="8"/>
                  <a:pt x="119" y="7"/>
                  <a:pt x="118" y="8"/>
                </a:cubicBezTo>
                <a:cubicBezTo>
                  <a:pt x="119" y="11"/>
                  <a:pt x="111" y="11"/>
                  <a:pt x="110" y="9"/>
                </a:cubicBezTo>
                <a:cubicBezTo>
                  <a:pt x="107" y="10"/>
                  <a:pt x="102" y="10"/>
                  <a:pt x="98" y="9"/>
                </a:cubicBezTo>
                <a:cubicBezTo>
                  <a:pt x="99" y="9"/>
                  <a:pt x="100" y="8"/>
                  <a:pt x="100" y="7"/>
                </a:cubicBezTo>
                <a:cubicBezTo>
                  <a:pt x="99" y="7"/>
                  <a:pt x="97" y="7"/>
                  <a:pt x="96" y="7"/>
                </a:cubicBezTo>
                <a:cubicBezTo>
                  <a:pt x="96" y="8"/>
                  <a:pt x="98" y="9"/>
                  <a:pt x="96" y="9"/>
                </a:cubicBezTo>
                <a:cubicBezTo>
                  <a:pt x="96" y="8"/>
                  <a:pt x="96" y="8"/>
                  <a:pt x="95" y="8"/>
                </a:cubicBezTo>
                <a:cubicBezTo>
                  <a:pt x="89" y="12"/>
                  <a:pt x="81" y="10"/>
                  <a:pt x="77" y="14"/>
                </a:cubicBezTo>
                <a:cubicBezTo>
                  <a:pt x="77" y="13"/>
                  <a:pt x="77" y="13"/>
                  <a:pt x="77" y="12"/>
                </a:cubicBezTo>
                <a:cubicBezTo>
                  <a:pt x="71" y="13"/>
                  <a:pt x="65" y="11"/>
                  <a:pt x="61" y="14"/>
                </a:cubicBezTo>
                <a:cubicBezTo>
                  <a:pt x="59" y="12"/>
                  <a:pt x="56" y="12"/>
                  <a:pt x="55" y="14"/>
                </a:cubicBezTo>
                <a:cubicBezTo>
                  <a:pt x="54" y="13"/>
                  <a:pt x="53" y="12"/>
                  <a:pt x="51" y="12"/>
                </a:cubicBezTo>
                <a:cubicBezTo>
                  <a:pt x="51" y="13"/>
                  <a:pt x="54" y="13"/>
                  <a:pt x="52" y="13"/>
                </a:cubicBezTo>
                <a:cubicBezTo>
                  <a:pt x="51" y="13"/>
                  <a:pt x="50" y="13"/>
                  <a:pt x="49" y="12"/>
                </a:cubicBezTo>
                <a:cubicBezTo>
                  <a:pt x="47" y="12"/>
                  <a:pt x="47" y="12"/>
                  <a:pt x="45" y="13"/>
                </a:cubicBezTo>
                <a:cubicBezTo>
                  <a:pt x="46" y="11"/>
                  <a:pt x="37" y="12"/>
                  <a:pt x="32" y="12"/>
                </a:cubicBezTo>
                <a:cubicBezTo>
                  <a:pt x="31" y="13"/>
                  <a:pt x="31" y="14"/>
                  <a:pt x="30" y="14"/>
                </a:cubicBezTo>
                <a:cubicBezTo>
                  <a:pt x="27" y="13"/>
                  <a:pt x="23" y="13"/>
                  <a:pt x="19" y="13"/>
                </a:cubicBezTo>
                <a:cubicBezTo>
                  <a:pt x="19" y="16"/>
                  <a:pt x="17" y="15"/>
                  <a:pt x="18" y="17"/>
                </a:cubicBezTo>
                <a:cubicBezTo>
                  <a:pt x="17" y="17"/>
                  <a:pt x="15" y="16"/>
                  <a:pt x="14" y="16"/>
                </a:cubicBezTo>
                <a:cubicBezTo>
                  <a:pt x="14" y="16"/>
                  <a:pt x="14" y="15"/>
                  <a:pt x="15" y="15"/>
                </a:cubicBezTo>
                <a:cubicBezTo>
                  <a:pt x="16" y="15"/>
                  <a:pt x="17" y="14"/>
                  <a:pt x="16" y="16"/>
                </a:cubicBezTo>
                <a:cubicBezTo>
                  <a:pt x="17" y="15"/>
                  <a:pt x="18" y="14"/>
                  <a:pt x="18" y="13"/>
                </a:cubicBezTo>
                <a:cubicBezTo>
                  <a:pt x="15" y="15"/>
                  <a:pt x="9" y="12"/>
                  <a:pt x="7" y="16"/>
                </a:cubicBezTo>
                <a:cubicBezTo>
                  <a:pt x="9" y="16"/>
                  <a:pt x="10" y="14"/>
                  <a:pt x="10" y="16"/>
                </a:cubicBezTo>
                <a:cubicBezTo>
                  <a:pt x="9" y="16"/>
                  <a:pt x="9" y="17"/>
                  <a:pt x="9" y="17"/>
                </a:cubicBezTo>
                <a:cubicBezTo>
                  <a:pt x="9" y="15"/>
                  <a:pt x="7" y="18"/>
                  <a:pt x="7" y="18"/>
                </a:cubicBezTo>
                <a:cubicBezTo>
                  <a:pt x="4" y="16"/>
                  <a:pt x="2" y="19"/>
                  <a:pt x="0" y="19"/>
                </a:cubicBezTo>
                <a:cubicBezTo>
                  <a:pt x="2" y="24"/>
                  <a:pt x="7" y="19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1"/>
                  <a:pt x="8" y="21"/>
                </a:cubicBezTo>
                <a:cubicBezTo>
                  <a:pt x="8" y="20"/>
                  <a:pt x="9" y="20"/>
                  <a:pt x="8" y="19"/>
                </a:cubicBezTo>
                <a:cubicBezTo>
                  <a:pt x="5" y="21"/>
                  <a:pt x="12" y="23"/>
                  <a:pt x="12" y="26"/>
                </a:cubicBezTo>
                <a:cubicBezTo>
                  <a:pt x="16" y="28"/>
                  <a:pt x="18" y="31"/>
                  <a:pt x="22" y="33"/>
                </a:cubicBezTo>
                <a:cubicBezTo>
                  <a:pt x="20" y="34"/>
                  <a:pt x="20" y="31"/>
                  <a:pt x="19" y="33"/>
                </a:cubicBezTo>
                <a:cubicBezTo>
                  <a:pt x="21" y="34"/>
                  <a:pt x="20" y="35"/>
                  <a:pt x="19" y="36"/>
                </a:cubicBezTo>
                <a:cubicBezTo>
                  <a:pt x="22" y="37"/>
                  <a:pt x="23" y="42"/>
                  <a:pt x="25" y="40"/>
                </a:cubicBezTo>
                <a:cubicBezTo>
                  <a:pt x="25" y="41"/>
                  <a:pt x="24" y="41"/>
                  <a:pt x="24" y="42"/>
                </a:cubicBezTo>
                <a:cubicBezTo>
                  <a:pt x="26" y="43"/>
                  <a:pt x="25" y="41"/>
                  <a:pt x="26" y="41"/>
                </a:cubicBezTo>
                <a:cubicBezTo>
                  <a:pt x="25" y="42"/>
                  <a:pt x="26" y="44"/>
                  <a:pt x="27" y="42"/>
                </a:cubicBezTo>
                <a:cubicBezTo>
                  <a:pt x="27" y="40"/>
                  <a:pt x="23" y="39"/>
                  <a:pt x="22" y="37"/>
                </a:cubicBezTo>
                <a:cubicBezTo>
                  <a:pt x="23" y="37"/>
                  <a:pt x="23" y="39"/>
                  <a:pt x="23" y="38"/>
                </a:cubicBezTo>
                <a:cubicBezTo>
                  <a:pt x="21" y="37"/>
                  <a:pt x="21" y="35"/>
                  <a:pt x="21" y="34"/>
                </a:cubicBezTo>
                <a:cubicBezTo>
                  <a:pt x="23" y="34"/>
                  <a:pt x="24" y="34"/>
                  <a:pt x="25" y="34"/>
                </a:cubicBezTo>
                <a:cubicBezTo>
                  <a:pt x="25" y="35"/>
                  <a:pt x="23" y="35"/>
                  <a:pt x="22" y="36"/>
                </a:cubicBezTo>
                <a:cubicBezTo>
                  <a:pt x="23" y="36"/>
                  <a:pt x="24" y="35"/>
                  <a:pt x="25" y="36"/>
                </a:cubicBezTo>
                <a:cubicBezTo>
                  <a:pt x="29" y="40"/>
                  <a:pt x="34" y="46"/>
                  <a:pt x="39" y="48"/>
                </a:cubicBezTo>
                <a:cubicBezTo>
                  <a:pt x="38" y="49"/>
                  <a:pt x="39" y="48"/>
                  <a:pt x="39" y="50"/>
                </a:cubicBezTo>
                <a:cubicBezTo>
                  <a:pt x="37" y="49"/>
                  <a:pt x="37" y="51"/>
                  <a:pt x="36" y="50"/>
                </a:cubicBezTo>
                <a:cubicBezTo>
                  <a:pt x="35" y="49"/>
                  <a:pt x="33" y="44"/>
                  <a:pt x="30" y="45"/>
                </a:cubicBezTo>
                <a:cubicBezTo>
                  <a:pt x="30" y="43"/>
                  <a:pt x="28" y="41"/>
                  <a:pt x="27" y="43"/>
                </a:cubicBezTo>
                <a:cubicBezTo>
                  <a:pt x="28" y="43"/>
                  <a:pt x="29" y="43"/>
                  <a:pt x="29" y="44"/>
                </a:cubicBezTo>
                <a:cubicBezTo>
                  <a:pt x="28" y="44"/>
                  <a:pt x="28" y="43"/>
                  <a:pt x="27" y="43"/>
                </a:cubicBezTo>
                <a:cubicBezTo>
                  <a:pt x="30" y="46"/>
                  <a:pt x="33" y="48"/>
                  <a:pt x="35" y="52"/>
                </a:cubicBezTo>
                <a:cubicBezTo>
                  <a:pt x="33" y="52"/>
                  <a:pt x="32" y="53"/>
                  <a:pt x="30" y="54"/>
                </a:cubicBezTo>
                <a:cubicBezTo>
                  <a:pt x="30" y="54"/>
                  <a:pt x="31" y="54"/>
                  <a:pt x="31" y="54"/>
                </a:cubicBezTo>
                <a:cubicBezTo>
                  <a:pt x="31" y="54"/>
                  <a:pt x="31" y="54"/>
                  <a:pt x="31" y="55"/>
                </a:cubicBezTo>
                <a:cubicBezTo>
                  <a:pt x="33" y="55"/>
                  <a:pt x="35" y="54"/>
                  <a:pt x="33" y="53"/>
                </a:cubicBezTo>
                <a:cubicBezTo>
                  <a:pt x="36" y="55"/>
                  <a:pt x="36" y="51"/>
                  <a:pt x="38" y="53"/>
                </a:cubicBezTo>
                <a:cubicBezTo>
                  <a:pt x="35" y="52"/>
                  <a:pt x="41" y="56"/>
                  <a:pt x="42" y="55"/>
                </a:cubicBezTo>
                <a:cubicBezTo>
                  <a:pt x="39" y="53"/>
                  <a:pt x="41" y="54"/>
                  <a:pt x="41" y="53"/>
                </a:cubicBezTo>
                <a:cubicBezTo>
                  <a:pt x="41" y="53"/>
                  <a:pt x="40" y="52"/>
                  <a:pt x="39" y="52"/>
                </a:cubicBezTo>
                <a:cubicBezTo>
                  <a:pt x="40" y="51"/>
                  <a:pt x="40" y="51"/>
                  <a:pt x="41" y="51"/>
                </a:cubicBezTo>
                <a:cubicBezTo>
                  <a:pt x="42" y="53"/>
                  <a:pt x="45" y="51"/>
                  <a:pt x="45" y="52"/>
                </a:cubicBezTo>
                <a:cubicBezTo>
                  <a:pt x="44" y="53"/>
                  <a:pt x="44" y="51"/>
                  <a:pt x="44" y="53"/>
                </a:cubicBezTo>
                <a:cubicBezTo>
                  <a:pt x="45" y="53"/>
                  <a:pt x="45" y="54"/>
                  <a:pt x="46" y="53"/>
                </a:cubicBezTo>
                <a:cubicBezTo>
                  <a:pt x="48" y="58"/>
                  <a:pt x="55" y="60"/>
                  <a:pt x="58" y="64"/>
                </a:cubicBezTo>
                <a:cubicBezTo>
                  <a:pt x="59" y="65"/>
                  <a:pt x="58" y="64"/>
                  <a:pt x="59" y="65"/>
                </a:cubicBezTo>
                <a:cubicBezTo>
                  <a:pt x="52" y="63"/>
                  <a:pt x="47" y="58"/>
                  <a:pt x="42" y="54"/>
                </a:cubicBezTo>
                <a:cubicBezTo>
                  <a:pt x="42" y="55"/>
                  <a:pt x="42" y="54"/>
                  <a:pt x="42" y="56"/>
                </a:cubicBezTo>
                <a:cubicBezTo>
                  <a:pt x="42" y="56"/>
                  <a:pt x="41" y="56"/>
                  <a:pt x="41" y="56"/>
                </a:cubicBezTo>
                <a:cubicBezTo>
                  <a:pt x="42" y="56"/>
                  <a:pt x="43" y="56"/>
                  <a:pt x="43" y="56"/>
                </a:cubicBezTo>
                <a:cubicBezTo>
                  <a:pt x="43" y="60"/>
                  <a:pt x="52" y="60"/>
                  <a:pt x="50" y="64"/>
                </a:cubicBezTo>
                <a:cubicBezTo>
                  <a:pt x="52" y="64"/>
                  <a:pt x="54" y="65"/>
                  <a:pt x="54" y="66"/>
                </a:cubicBezTo>
                <a:cubicBezTo>
                  <a:pt x="52" y="67"/>
                  <a:pt x="46" y="69"/>
                  <a:pt x="49" y="70"/>
                </a:cubicBezTo>
                <a:cubicBezTo>
                  <a:pt x="49" y="70"/>
                  <a:pt x="50" y="68"/>
                  <a:pt x="51" y="69"/>
                </a:cubicBezTo>
                <a:cubicBezTo>
                  <a:pt x="51" y="69"/>
                  <a:pt x="49" y="70"/>
                  <a:pt x="50" y="70"/>
                </a:cubicBezTo>
                <a:cubicBezTo>
                  <a:pt x="52" y="69"/>
                  <a:pt x="54" y="67"/>
                  <a:pt x="57" y="67"/>
                </a:cubicBezTo>
                <a:cubicBezTo>
                  <a:pt x="61" y="70"/>
                  <a:pt x="65" y="74"/>
                  <a:pt x="69" y="75"/>
                </a:cubicBezTo>
                <a:cubicBezTo>
                  <a:pt x="68" y="75"/>
                  <a:pt x="68" y="77"/>
                  <a:pt x="67" y="77"/>
                </a:cubicBezTo>
                <a:cubicBezTo>
                  <a:pt x="68" y="74"/>
                  <a:pt x="66" y="79"/>
                  <a:pt x="65" y="77"/>
                </a:cubicBezTo>
                <a:cubicBezTo>
                  <a:pt x="64" y="78"/>
                  <a:pt x="64" y="78"/>
                  <a:pt x="64" y="79"/>
                </a:cubicBezTo>
                <a:cubicBezTo>
                  <a:pt x="64" y="79"/>
                  <a:pt x="64" y="80"/>
                  <a:pt x="65" y="80"/>
                </a:cubicBezTo>
                <a:cubicBezTo>
                  <a:pt x="67" y="79"/>
                  <a:pt x="72" y="79"/>
                  <a:pt x="72" y="78"/>
                </a:cubicBezTo>
                <a:cubicBezTo>
                  <a:pt x="74" y="80"/>
                  <a:pt x="76" y="81"/>
                  <a:pt x="78" y="84"/>
                </a:cubicBezTo>
                <a:cubicBezTo>
                  <a:pt x="74" y="87"/>
                  <a:pt x="73" y="89"/>
                  <a:pt x="70" y="90"/>
                </a:cubicBezTo>
                <a:cubicBezTo>
                  <a:pt x="70" y="90"/>
                  <a:pt x="70" y="90"/>
                  <a:pt x="70" y="89"/>
                </a:cubicBezTo>
                <a:cubicBezTo>
                  <a:pt x="68" y="90"/>
                  <a:pt x="70" y="91"/>
                  <a:pt x="68" y="91"/>
                </a:cubicBezTo>
                <a:cubicBezTo>
                  <a:pt x="68" y="91"/>
                  <a:pt x="68" y="91"/>
                  <a:pt x="68" y="92"/>
                </a:cubicBezTo>
                <a:cubicBezTo>
                  <a:pt x="66" y="91"/>
                  <a:pt x="68" y="93"/>
                  <a:pt x="67" y="93"/>
                </a:cubicBezTo>
                <a:cubicBezTo>
                  <a:pt x="66" y="92"/>
                  <a:pt x="64" y="94"/>
                  <a:pt x="64" y="95"/>
                </a:cubicBezTo>
                <a:cubicBezTo>
                  <a:pt x="66" y="94"/>
                  <a:pt x="66" y="93"/>
                  <a:pt x="68" y="94"/>
                </a:cubicBezTo>
                <a:cubicBezTo>
                  <a:pt x="68" y="93"/>
                  <a:pt x="72" y="94"/>
                  <a:pt x="72" y="92"/>
                </a:cubicBezTo>
                <a:cubicBezTo>
                  <a:pt x="71" y="92"/>
                  <a:pt x="69" y="93"/>
                  <a:pt x="69" y="92"/>
                </a:cubicBezTo>
                <a:cubicBezTo>
                  <a:pt x="70" y="90"/>
                  <a:pt x="73" y="89"/>
                  <a:pt x="75" y="88"/>
                </a:cubicBezTo>
                <a:cubicBezTo>
                  <a:pt x="76" y="88"/>
                  <a:pt x="77" y="90"/>
                  <a:pt x="77" y="89"/>
                </a:cubicBezTo>
                <a:cubicBezTo>
                  <a:pt x="77" y="88"/>
                  <a:pt x="75" y="88"/>
                  <a:pt x="77" y="88"/>
                </a:cubicBezTo>
                <a:cubicBezTo>
                  <a:pt x="78" y="88"/>
                  <a:pt x="77" y="89"/>
                  <a:pt x="78" y="89"/>
                </a:cubicBezTo>
                <a:cubicBezTo>
                  <a:pt x="78" y="87"/>
                  <a:pt x="81" y="88"/>
                  <a:pt x="81" y="87"/>
                </a:cubicBezTo>
                <a:cubicBezTo>
                  <a:pt x="82" y="88"/>
                  <a:pt x="83" y="89"/>
                  <a:pt x="84" y="90"/>
                </a:cubicBezTo>
                <a:cubicBezTo>
                  <a:pt x="84" y="90"/>
                  <a:pt x="83" y="89"/>
                  <a:pt x="83" y="90"/>
                </a:cubicBezTo>
                <a:cubicBezTo>
                  <a:pt x="84" y="90"/>
                  <a:pt x="85" y="91"/>
                  <a:pt x="85" y="92"/>
                </a:cubicBezTo>
                <a:cubicBezTo>
                  <a:pt x="84" y="91"/>
                  <a:pt x="84" y="92"/>
                  <a:pt x="83" y="92"/>
                </a:cubicBezTo>
                <a:cubicBezTo>
                  <a:pt x="83" y="94"/>
                  <a:pt x="83" y="94"/>
                  <a:pt x="85" y="94"/>
                </a:cubicBezTo>
                <a:cubicBezTo>
                  <a:pt x="85" y="92"/>
                  <a:pt x="86" y="94"/>
                  <a:pt x="87" y="93"/>
                </a:cubicBezTo>
                <a:cubicBezTo>
                  <a:pt x="85" y="96"/>
                  <a:pt x="89" y="95"/>
                  <a:pt x="88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90" y="98"/>
                  <a:pt x="89" y="92"/>
                  <a:pt x="90" y="91"/>
                </a:cubicBezTo>
                <a:cubicBezTo>
                  <a:pt x="91" y="93"/>
                  <a:pt x="92" y="93"/>
                  <a:pt x="93" y="94"/>
                </a:cubicBezTo>
                <a:cubicBezTo>
                  <a:pt x="92" y="97"/>
                  <a:pt x="89" y="97"/>
                  <a:pt x="89" y="99"/>
                </a:cubicBezTo>
                <a:cubicBezTo>
                  <a:pt x="90" y="99"/>
                  <a:pt x="90" y="99"/>
                  <a:pt x="90" y="100"/>
                </a:cubicBezTo>
                <a:cubicBezTo>
                  <a:pt x="88" y="100"/>
                  <a:pt x="87" y="101"/>
                  <a:pt x="89" y="102"/>
                </a:cubicBezTo>
                <a:cubicBezTo>
                  <a:pt x="83" y="103"/>
                  <a:pt x="83" y="107"/>
                  <a:pt x="80" y="109"/>
                </a:cubicBezTo>
                <a:cubicBezTo>
                  <a:pt x="81" y="109"/>
                  <a:pt x="81" y="109"/>
                  <a:pt x="81" y="110"/>
                </a:cubicBezTo>
                <a:cubicBezTo>
                  <a:pt x="80" y="110"/>
                  <a:pt x="81" y="111"/>
                  <a:pt x="80" y="111"/>
                </a:cubicBezTo>
                <a:cubicBezTo>
                  <a:pt x="81" y="110"/>
                  <a:pt x="80" y="109"/>
                  <a:pt x="78" y="109"/>
                </a:cubicBezTo>
                <a:cubicBezTo>
                  <a:pt x="80" y="112"/>
                  <a:pt x="77" y="110"/>
                  <a:pt x="77" y="110"/>
                </a:cubicBezTo>
                <a:cubicBezTo>
                  <a:pt x="76" y="111"/>
                  <a:pt x="76" y="112"/>
                  <a:pt x="76" y="112"/>
                </a:cubicBezTo>
                <a:cubicBezTo>
                  <a:pt x="74" y="114"/>
                  <a:pt x="72" y="115"/>
                  <a:pt x="71" y="117"/>
                </a:cubicBezTo>
                <a:cubicBezTo>
                  <a:pt x="71" y="118"/>
                  <a:pt x="74" y="118"/>
                  <a:pt x="73" y="120"/>
                </a:cubicBezTo>
                <a:cubicBezTo>
                  <a:pt x="72" y="119"/>
                  <a:pt x="71" y="117"/>
                  <a:pt x="70" y="118"/>
                </a:cubicBezTo>
                <a:cubicBezTo>
                  <a:pt x="69" y="120"/>
                  <a:pt x="72" y="118"/>
                  <a:pt x="72" y="119"/>
                </a:cubicBezTo>
                <a:cubicBezTo>
                  <a:pt x="71" y="119"/>
                  <a:pt x="72" y="121"/>
                  <a:pt x="72" y="121"/>
                </a:cubicBezTo>
                <a:cubicBezTo>
                  <a:pt x="70" y="120"/>
                  <a:pt x="69" y="123"/>
                  <a:pt x="68" y="124"/>
                </a:cubicBezTo>
                <a:cubicBezTo>
                  <a:pt x="68" y="123"/>
                  <a:pt x="67" y="123"/>
                  <a:pt x="67" y="122"/>
                </a:cubicBezTo>
                <a:cubicBezTo>
                  <a:pt x="68" y="123"/>
                  <a:pt x="69" y="121"/>
                  <a:pt x="70" y="119"/>
                </a:cubicBezTo>
                <a:cubicBezTo>
                  <a:pt x="68" y="119"/>
                  <a:pt x="66" y="122"/>
                  <a:pt x="66" y="125"/>
                </a:cubicBezTo>
                <a:cubicBezTo>
                  <a:pt x="66" y="124"/>
                  <a:pt x="66" y="124"/>
                  <a:pt x="65" y="123"/>
                </a:cubicBezTo>
                <a:cubicBezTo>
                  <a:pt x="65" y="127"/>
                  <a:pt x="59" y="127"/>
                  <a:pt x="59" y="129"/>
                </a:cubicBezTo>
                <a:cubicBezTo>
                  <a:pt x="59" y="128"/>
                  <a:pt x="57" y="129"/>
                  <a:pt x="57" y="130"/>
                </a:cubicBezTo>
                <a:cubicBezTo>
                  <a:pt x="57" y="130"/>
                  <a:pt x="58" y="130"/>
                  <a:pt x="58" y="131"/>
                </a:cubicBezTo>
                <a:cubicBezTo>
                  <a:pt x="58" y="131"/>
                  <a:pt x="60" y="129"/>
                  <a:pt x="60" y="131"/>
                </a:cubicBezTo>
                <a:cubicBezTo>
                  <a:pt x="60" y="131"/>
                  <a:pt x="59" y="131"/>
                  <a:pt x="59" y="131"/>
                </a:cubicBezTo>
                <a:cubicBezTo>
                  <a:pt x="62" y="131"/>
                  <a:pt x="63" y="126"/>
                  <a:pt x="66" y="128"/>
                </a:cubicBezTo>
                <a:cubicBezTo>
                  <a:pt x="66" y="129"/>
                  <a:pt x="66" y="129"/>
                  <a:pt x="66" y="130"/>
                </a:cubicBezTo>
                <a:cubicBezTo>
                  <a:pt x="65" y="130"/>
                  <a:pt x="65" y="131"/>
                  <a:pt x="64" y="131"/>
                </a:cubicBezTo>
                <a:cubicBezTo>
                  <a:pt x="64" y="130"/>
                  <a:pt x="66" y="129"/>
                  <a:pt x="64" y="129"/>
                </a:cubicBezTo>
                <a:cubicBezTo>
                  <a:pt x="64" y="129"/>
                  <a:pt x="63" y="130"/>
                  <a:pt x="62" y="131"/>
                </a:cubicBezTo>
                <a:cubicBezTo>
                  <a:pt x="61" y="132"/>
                  <a:pt x="63" y="133"/>
                  <a:pt x="62" y="133"/>
                </a:cubicBezTo>
                <a:cubicBezTo>
                  <a:pt x="61" y="133"/>
                  <a:pt x="63" y="132"/>
                  <a:pt x="61" y="132"/>
                </a:cubicBezTo>
                <a:cubicBezTo>
                  <a:pt x="61" y="134"/>
                  <a:pt x="60" y="134"/>
                  <a:pt x="59" y="135"/>
                </a:cubicBezTo>
                <a:cubicBezTo>
                  <a:pt x="59" y="135"/>
                  <a:pt x="59" y="139"/>
                  <a:pt x="57" y="138"/>
                </a:cubicBezTo>
                <a:cubicBezTo>
                  <a:pt x="58" y="138"/>
                  <a:pt x="58" y="137"/>
                  <a:pt x="58" y="136"/>
                </a:cubicBezTo>
                <a:cubicBezTo>
                  <a:pt x="57" y="136"/>
                  <a:pt x="57" y="137"/>
                  <a:pt x="58" y="137"/>
                </a:cubicBezTo>
                <a:cubicBezTo>
                  <a:pt x="54" y="139"/>
                  <a:pt x="52" y="142"/>
                  <a:pt x="50" y="145"/>
                </a:cubicBezTo>
                <a:cubicBezTo>
                  <a:pt x="49" y="145"/>
                  <a:pt x="48" y="145"/>
                  <a:pt x="48" y="144"/>
                </a:cubicBezTo>
                <a:cubicBezTo>
                  <a:pt x="50" y="144"/>
                  <a:pt x="50" y="142"/>
                  <a:pt x="51" y="141"/>
                </a:cubicBezTo>
                <a:cubicBezTo>
                  <a:pt x="49" y="142"/>
                  <a:pt x="48" y="144"/>
                  <a:pt x="47" y="146"/>
                </a:cubicBezTo>
                <a:cubicBezTo>
                  <a:pt x="48" y="146"/>
                  <a:pt x="49" y="144"/>
                  <a:pt x="49" y="146"/>
                </a:cubicBezTo>
                <a:cubicBezTo>
                  <a:pt x="47" y="148"/>
                  <a:pt x="45" y="152"/>
                  <a:pt x="43" y="150"/>
                </a:cubicBezTo>
                <a:cubicBezTo>
                  <a:pt x="43" y="151"/>
                  <a:pt x="45" y="152"/>
                  <a:pt x="43" y="153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1" y="155"/>
                  <a:pt x="39" y="154"/>
                </a:cubicBezTo>
                <a:cubicBezTo>
                  <a:pt x="39" y="156"/>
                  <a:pt x="40" y="156"/>
                  <a:pt x="40" y="157"/>
                </a:cubicBezTo>
                <a:cubicBezTo>
                  <a:pt x="39" y="156"/>
                  <a:pt x="39" y="157"/>
                  <a:pt x="37" y="157"/>
                </a:cubicBezTo>
                <a:cubicBezTo>
                  <a:pt x="37" y="159"/>
                  <a:pt x="38" y="158"/>
                  <a:pt x="39" y="159"/>
                </a:cubicBezTo>
                <a:cubicBezTo>
                  <a:pt x="37" y="159"/>
                  <a:pt x="37" y="159"/>
                  <a:pt x="36" y="158"/>
                </a:cubicBezTo>
                <a:cubicBezTo>
                  <a:pt x="36" y="159"/>
                  <a:pt x="36" y="161"/>
                  <a:pt x="34" y="161"/>
                </a:cubicBezTo>
                <a:cubicBezTo>
                  <a:pt x="34" y="162"/>
                  <a:pt x="37" y="162"/>
                  <a:pt x="35" y="163"/>
                </a:cubicBezTo>
                <a:cubicBezTo>
                  <a:pt x="34" y="163"/>
                  <a:pt x="36" y="162"/>
                  <a:pt x="34" y="162"/>
                </a:cubicBezTo>
                <a:cubicBezTo>
                  <a:pt x="32" y="163"/>
                  <a:pt x="35" y="163"/>
                  <a:pt x="34" y="164"/>
                </a:cubicBezTo>
                <a:cubicBezTo>
                  <a:pt x="34" y="163"/>
                  <a:pt x="33" y="163"/>
                  <a:pt x="33" y="163"/>
                </a:cubicBezTo>
                <a:cubicBezTo>
                  <a:pt x="29" y="168"/>
                  <a:pt x="24" y="170"/>
                  <a:pt x="21" y="175"/>
                </a:cubicBezTo>
                <a:cubicBezTo>
                  <a:pt x="22" y="175"/>
                  <a:pt x="22" y="175"/>
                  <a:pt x="22" y="176"/>
                </a:cubicBezTo>
                <a:cubicBezTo>
                  <a:pt x="20" y="177"/>
                  <a:pt x="21" y="177"/>
                  <a:pt x="19" y="179"/>
                </a:cubicBezTo>
                <a:cubicBezTo>
                  <a:pt x="26" y="175"/>
                  <a:pt x="25" y="168"/>
                  <a:pt x="33" y="169"/>
                </a:cubicBezTo>
                <a:cubicBezTo>
                  <a:pt x="30" y="171"/>
                  <a:pt x="25" y="172"/>
                  <a:pt x="26" y="176"/>
                </a:cubicBezTo>
                <a:cubicBezTo>
                  <a:pt x="26" y="175"/>
                  <a:pt x="27" y="175"/>
                  <a:pt x="27" y="177"/>
                </a:cubicBezTo>
                <a:cubicBezTo>
                  <a:pt x="28" y="177"/>
                  <a:pt x="28" y="175"/>
                  <a:pt x="28" y="176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27" y="179"/>
                  <a:pt x="27" y="179"/>
                  <a:pt x="29" y="180"/>
                </a:cubicBezTo>
                <a:cubicBezTo>
                  <a:pt x="28" y="180"/>
                  <a:pt x="28" y="181"/>
                  <a:pt x="28" y="181"/>
                </a:cubicBezTo>
                <a:cubicBezTo>
                  <a:pt x="28" y="181"/>
                  <a:pt x="26" y="179"/>
                  <a:pt x="25" y="181"/>
                </a:cubicBezTo>
                <a:cubicBezTo>
                  <a:pt x="26" y="181"/>
                  <a:pt x="27" y="181"/>
                  <a:pt x="28" y="182"/>
                </a:cubicBezTo>
                <a:cubicBezTo>
                  <a:pt x="27" y="183"/>
                  <a:pt x="25" y="183"/>
                  <a:pt x="26" y="185"/>
                </a:cubicBezTo>
                <a:cubicBezTo>
                  <a:pt x="27" y="185"/>
                  <a:pt x="27" y="184"/>
                  <a:pt x="28" y="185"/>
                </a:cubicBezTo>
                <a:cubicBezTo>
                  <a:pt x="29" y="180"/>
                  <a:pt x="37" y="183"/>
                  <a:pt x="37" y="178"/>
                </a:cubicBezTo>
                <a:cubicBezTo>
                  <a:pt x="37" y="180"/>
                  <a:pt x="38" y="178"/>
                  <a:pt x="39" y="178"/>
                </a:cubicBezTo>
                <a:cubicBezTo>
                  <a:pt x="40" y="180"/>
                  <a:pt x="36" y="180"/>
                  <a:pt x="37" y="181"/>
                </a:cubicBezTo>
                <a:cubicBezTo>
                  <a:pt x="38" y="180"/>
                  <a:pt x="40" y="182"/>
                  <a:pt x="41" y="182"/>
                </a:cubicBezTo>
                <a:cubicBezTo>
                  <a:pt x="49" y="178"/>
                  <a:pt x="60" y="180"/>
                  <a:pt x="69" y="178"/>
                </a:cubicBezTo>
                <a:cubicBezTo>
                  <a:pt x="70" y="178"/>
                  <a:pt x="69" y="177"/>
                  <a:pt x="70" y="177"/>
                </a:cubicBezTo>
                <a:cubicBezTo>
                  <a:pt x="71" y="178"/>
                  <a:pt x="71" y="179"/>
                  <a:pt x="73" y="178"/>
                </a:cubicBezTo>
                <a:cubicBezTo>
                  <a:pt x="73" y="177"/>
                  <a:pt x="72" y="177"/>
                  <a:pt x="73" y="177"/>
                </a:cubicBezTo>
                <a:cubicBezTo>
                  <a:pt x="75" y="179"/>
                  <a:pt x="78" y="178"/>
                  <a:pt x="79" y="177"/>
                </a:cubicBezTo>
                <a:cubicBezTo>
                  <a:pt x="80" y="179"/>
                  <a:pt x="81" y="176"/>
                  <a:pt x="82" y="177"/>
                </a:cubicBezTo>
                <a:cubicBezTo>
                  <a:pt x="82" y="178"/>
                  <a:pt x="82" y="178"/>
                  <a:pt x="82" y="178"/>
                </a:cubicBezTo>
                <a:cubicBezTo>
                  <a:pt x="84" y="177"/>
                  <a:pt x="87" y="179"/>
                  <a:pt x="87" y="177"/>
                </a:cubicBezTo>
                <a:cubicBezTo>
                  <a:pt x="87" y="178"/>
                  <a:pt x="88" y="178"/>
                  <a:pt x="88" y="178"/>
                </a:cubicBezTo>
                <a:cubicBezTo>
                  <a:pt x="88" y="176"/>
                  <a:pt x="92" y="177"/>
                  <a:pt x="92" y="177"/>
                </a:cubicBezTo>
                <a:cubicBezTo>
                  <a:pt x="91" y="177"/>
                  <a:pt x="88" y="177"/>
                  <a:pt x="90" y="178"/>
                </a:cubicBezTo>
                <a:cubicBezTo>
                  <a:pt x="92" y="178"/>
                  <a:pt x="93" y="176"/>
                  <a:pt x="95" y="178"/>
                </a:cubicBezTo>
                <a:cubicBezTo>
                  <a:pt x="95" y="177"/>
                  <a:pt x="95" y="176"/>
                  <a:pt x="96" y="176"/>
                </a:cubicBezTo>
                <a:cubicBezTo>
                  <a:pt x="95" y="177"/>
                  <a:pt x="96" y="177"/>
                  <a:pt x="97" y="178"/>
                </a:cubicBezTo>
                <a:cubicBezTo>
                  <a:pt x="97" y="177"/>
                  <a:pt x="96" y="176"/>
                  <a:pt x="97" y="176"/>
                </a:cubicBezTo>
                <a:cubicBezTo>
                  <a:pt x="97" y="178"/>
                  <a:pt x="101" y="178"/>
                  <a:pt x="102" y="177"/>
                </a:cubicBezTo>
                <a:cubicBezTo>
                  <a:pt x="100" y="177"/>
                  <a:pt x="100" y="178"/>
                  <a:pt x="98" y="178"/>
                </a:cubicBezTo>
                <a:cubicBezTo>
                  <a:pt x="98" y="177"/>
                  <a:pt x="97" y="177"/>
                  <a:pt x="97" y="176"/>
                </a:cubicBezTo>
                <a:cubicBezTo>
                  <a:pt x="99" y="176"/>
                  <a:pt x="98" y="175"/>
                  <a:pt x="99" y="175"/>
                </a:cubicBezTo>
                <a:cubicBezTo>
                  <a:pt x="99" y="176"/>
                  <a:pt x="99" y="176"/>
                  <a:pt x="100" y="177"/>
                </a:cubicBezTo>
                <a:cubicBezTo>
                  <a:pt x="104" y="175"/>
                  <a:pt x="110" y="177"/>
                  <a:pt x="116" y="176"/>
                </a:cubicBezTo>
                <a:cubicBezTo>
                  <a:pt x="116" y="176"/>
                  <a:pt x="116" y="176"/>
                  <a:pt x="115" y="177"/>
                </a:cubicBezTo>
                <a:cubicBezTo>
                  <a:pt x="131" y="175"/>
                  <a:pt x="150" y="178"/>
                  <a:pt x="165" y="176"/>
                </a:cubicBezTo>
                <a:cubicBezTo>
                  <a:pt x="165" y="176"/>
                  <a:pt x="164" y="176"/>
                  <a:pt x="164" y="175"/>
                </a:cubicBezTo>
                <a:cubicBezTo>
                  <a:pt x="166" y="175"/>
                  <a:pt x="166" y="176"/>
                  <a:pt x="166" y="177"/>
                </a:cubicBezTo>
                <a:cubicBezTo>
                  <a:pt x="170" y="176"/>
                  <a:pt x="181" y="177"/>
                  <a:pt x="184" y="175"/>
                </a:cubicBezTo>
                <a:cubicBezTo>
                  <a:pt x="186" y="177"/>
                  <a:pt x="192" y="174"/>
                  <a:pt x="194" y="173"/>
                </a:cubicBezTo>
                <a:cubicBezTo>
                  <a:pt x="191" y="175"/>
                  <a:pt x="198" y="174"/>
                  <a:pt x="200" y="174"/>
                </a:cubicBezTo>
                <a:cubicBezTo>
                  <a:pt x="204" y="174"/>
                  <a:pt x="212" y="175"/>
                  <a:pt x="213" y="174"/>
                </a:cubicBezTo>
                <a:cubicBezTo>
                  <a:pt x="214" y="174"/>
                  <a:pt x="213" y="175"/>
                  <a:pt x="214" y="175"/>
                </a:cubicBezTo>
                <a:cubicBezTo>
                  <a:pt x="214" y="174"/>
                  <a:pt x="214" y="174"/>
                  <a:pt x="215" y="173"/>
                </a:cubicBezTo>
                <a:cubicBezTo>
                  <a:pt x="219" y="176"/>
                  <a:pt x="224" y="174"/>
                  <a:pt x="228" y="174"/>
                </a:cubicBezTo>
                <a:cubicBezTo>
                  <a:pt x="228" y="174"/>
                  <a:pt x="227" y="174"/>
                  <a:pt x="227" y="175"/>
                </a:cubicBezTo>
                <a:cubicBezTo>
                  <a:pt x="231" y="174"/>
                  <a:pt x="232" y="176"/>
                  <a:pt x="234" y="175"/>
                </a:cubicBezTo>
                <a:cubicBezTo>
                  <a:pt x="233" y="174"/>
                  <a:pt x="230" y="174"/>
                  <a:pt x="229" y="174"/>
                </a:cubicBezTo>
                <a:cubicBezTo>
                  <a:pt x="233" y="173"/>
                  <a:pt x="233" y="173"/>
                  <a:pt x="236" y="174"/>
                </a:cubicBezTo>
                <a:cubicBezTo>
                  <a:pt x="236" y="174"/>
                  <a:pt x="236" y="175"/>
                  <a:pt x="236" y="175"/>
                </a:cubicBezTo>
                <a:cubicBezTo>
                  <a:pt x="235" y="175"/>
                  <a:pt x="235" y="175"/>
                  <a:pt x="235" y="174"/>
                </a:cubicBezTo>
                <a:cubicBezTo>
                  <a:pt x="235" y="176"/>
                  <a:pt x="235" y="176"/>
                  <a:pt x="236" y="177"/>
                </a:cubicBezTo>
                <a:cubicBezTo>
                  <a:pt x="240" y="176"/>
                  <a:pt x="243" y="174"/>
                  <a:pt x="246" y="175"/>
                </a:cubicBezTo>
                <a:cubicBezTo>
                  <a:pt x="246" y="173"/>
                  <a:pt x="244" y="176"/>
                  <a:pt x="244" y="174"/>
                </a:cubicBezTo>
                <a:cubicBezTo>
                  <a:pt x="244" y="174"/>
                  <a:pt x="244" y="174"/>
                  <a:pt x="244" y="173"/>
                </a:cubicBezTo>
                <a:cubicBezTo>
                  <a:pt x="246" y="176"/>
                  <a:pt x="247" y="172"/>
                  <a:pt x="249" y="174"/>
                </a:cubicBezTo>
                <a:cubicBezTo>
                  <a:pt x="248" y="174"/>
                  <a:pt x="248" y="175"/>
                  <a:pt x="248" y="175"/>
                </a:cubicBezTo>
                <a:cubicBezTo>
                  <a:pt x="248" y="173"/>
                  <a:pt x="246" y="174"/>
                  <a:pt x="246" y="175"/>
                </a:cubicBezTo>
                <a:cubicBezTo>
                  <a:pt x="249" y="175"/>
                  <a:pt x="251" y="175"/>
                  <a:pt x="250" y="174"/>
                </a:cubicBezTo>
                <a:cubicBezTo>
                  <a:pt x="252" y="175"/>
                  <a:pt x="254" y="176"/>
                  <a:pt x="258" y="175"/>
                </a:cubicBezTo>
                <a:cubicBezTo>
                  <a:pt x="255" y="174"/>
                  <a:pt x="259" y="173"/>
                  <a:pt x="260" y="174"/>
                </a:cubicBezTo>
                <a:cubicBezTo>
                  <a:pt x="260" y="175"/>
                  <a:pt x="259" y="174"/>
                  <a:pt x="259" y="175"/>
                </a:cubicBezTo>
                <a:cubicBezTo>
                  <a:pt x="261" y="176"/>
                  <a:pt x="263" y="175"/>
                  <a:pt x="265" y="176"/>
                </a:cubicBezTo>
                <a:cubicBezTo>
                  <a:pt x="264" y="174"/>
                  <a:pt x="261" y="176"/>
                  <a:pt x="260" y="174"/>
                </a:cubicBezTo>
                <a:cubicBezTo>
                  <a:pt x="262" y="174"/>
                  <a:pt x="263" y="173"/>
                  <a:pt x="263" y="173"/>
                </a:cubicBezTo>
                <a:cubicBezTo>
                  <a:pt x="262" y="176"/>
                  <a:pt x="270" y="172"/>
                  <a:pt x="267" y="176"/>
                </a:cubicBezTo>
                <a:cubicBezTo>
                  <a:pt x="271" y="176"/>
                  <a:pt x="276" y="175"/>
                  <a:pt x="278" y="176"/>
                </a:cubicBezTo>
                <a:cubicBezTo>
                  <a:pt x="277" y="176"/>
                  <a:pt x="278" y="174"/>
                  <a:pt x="278" y="174"/>
                </a:cubicBezTo>
                <a:cubicBezTo>
                  <a:pt x="279" y="178"/>
                  <a:pt x="283" y="175"/>
                  <a:pt x="280" y="174"/>
                </a:cubicBezTo>
                <a:cubicBezTo>
                  <a:pt x="283" y="174"/>
                  <a:pt x="285" y="176"/>
                  <a:pt x="288" y="175"/>
                </a:cubicBezTo>
                <a:cubicBezTo>
                  <a:pt x="288" y="175"/>
                  <a:pt x="288" y="175"/>
                  <a:pt x="288" y="176"/>
                </a:cubicBezTo>
                <a:cubicBezTo>
                  <a:pt x="296" y="175"/>
                  <a:pt x="308" y="179"/>
                  <a:pt x="316" y="176"/>
                </a:cubicBezTo>
                <a:cubicBezTo>
                  <a:pt x="316" y="177"/>
                  <a:pt x="315" y="177"/>
                  <a:pt x="315" y="178"/>
                </a:cubicBezTo>
                <a:cubicBezTo>
                  <a:pt x="317" y="178"/>
                  <a:pt x="319" y="178"/>
                  <a:pt x="320" y="178"/>
                </a:cubicBezTo>
                <a:cubicBezTo>
                  <a:pt x="322" y="177"/>
                  <a:pt x="320" y="176"/>
                  <a:pt x="322" y="176"/>
                </a:cubicBezTo>
                <a:cubicBezTo>
                  <a:pt x="322" y="177"/>
                  <a:pt x="321" y="177"/>
                  <a:pt x="321" y="178"/>
                </a:cubicBezTo>
                <a:cubicBezTo>
                  <a:pt x="323" y="178"/>
                  <a:pt x="324" y="178"/>
                  <a:pt x="325" y="177"/>
                </a:cubicBezTo>
                <a:cubicBezTo>
                  <a:pt x="325" y="178"/>
                  <a:pt x="325" y="178"/>
                  <a:pt x="325" y="178"/>
                </a:cubicBezTo>
                <a:cubicBezTo>
                  <a:pt x="327" y="176"/>
                  <a:pt x="330" y="180"/>
                  <a:pt x="330" y="177"/>
                </a:cubicBezTo>
                <a:cubicBezTo>
                  <a:pt x="330" y="181"/>
                  <a:pt x="341" y="176"/>
                  <a:pt x="338" y="179"/>
                </a:cubicBezTo>
                <a:cubicBezTo>
                  <a:pt x="344" y="179"/>
                  <a:pt x="348" y="178"/>
                  <a:pt x="351" y="179"/>
                </a:cubicBezTo>
                <a:cubicBezTo>
                  <a:pt x="352" y="176"/>
                  <a:pt x="356" y="181"/>
                  <a:pt x="357" y="177"/>
                </a:cubicBezTo>
                <a:cubicBezTo>
                  <a:pt x="357" y="178"/>
                  <a:pt x="357" y="178"/>
                  <a:pt x="358" y="179"/>
                </a:cubicBezTo>
                <a:cubicBezTo>
                  <a:pt x="358" y="177"/>
                  <a:pt x="357" y="176"/>
                  <a:pt x="358" y="176"/>
                </a:cubicBezTo>
                <a:cubicBezTo>
                  <a:pt x="358" y="177"/>
                  <a:pt x="359" y="176"/>
                  <a:pt x="359" y="177"/>
                </a:cubicBezTo>
                <a:cubicBezTo>
                  <a:pt x="359" y="178"/>
                  <a:pt x="358" y="178"/>
                  <a:pt x="358" y="179"/>
                </a:cubicBezTo>
                <a:cubicBezTo>
                  <a:pt x="361" y="179"/>
                  <a:pt x="367" y="178"/>
                  <a:pt x="370" y="179"/>
                </a:cubicBezTo>
                <a:cubicBezTo>
                  <a:pt x="371" y="178"/>
                  <a:pt x="369" y="178"/>
                  <a:pt x="369" y="177"/>
                </a:cubicBezTo>
                <a:cubicBezTo>
                  <a:pt x="367" y="177"/>
                  <a:pt x="366" y="177"/>
                  <a:pt x="365" y="177"/>
                </a:cubicBezTo>
                <a:cubicBezTo>
                  <a:pt x="366" y="175"/>
                  <a:pt x="363" y="177"/>
                  <a:pt x="363" y="176"/>
                </a:cubicBezTo>
                <a:cubicBezTo>
                  <a:pt x="366" y="175"/>
                  <a:pt x="370" y="177"/>
                  <a:pt x="372" y="177"/>
                </a:cubicBezTo>
                <a:cubicBezTo>
                  <a:pt x="371" y="177"/>
                  <a:pt x="370" y="178"/>
                  <a:pt x="370" y="179"/>
                </a:cubicBezTo>
                <a:cubicBezTo>
                  <a:pt x="373" y="180"/>
                  <a:pt x="375" y="178"/>
                  <a:pt x="376" y="179"/>
                </a:cubicBezTo>
                <a:cubicBezTo>
                  <a:pt x="376" y="180"/>
                  <a:pt x="377" y="181"/>
                  <a:pt x="378" y="182"/>
                </a:cubicBezTo>
                <a:cubicBezTo>
                  <a:pt x="381" y="179"/>
                  <a:pt x="385" y="180"/>
                  <a:pt x="390" y="180"/>
                </a:cubicBezTo>
                <a:cubicBezTo>
                  <a:pt x="389" y="177"/>
                  <a:pt x="394" y="175"/>
                  <a:pt x="395" y="177"/>
                </a:cubicBezTo>
                <a:cubicBezTo>
                  <a:pt x="395" y="179"/>
                  <a:pt x="395" y="178"/>
                  <a:pt x="393" y="178"/>
                </a:cubicBezTo>
                <a:cubicBezTo>
                  <a:pt x="394" y="178"/>
                  <a:pt x="395" y="180"/>
                  <a:pt x="396" y="179"/>
                </a:cubicBezTo>
                <a:cubicBezTo>
                  <a:pt x="395" y="178"/>
                  <a:pt x="398" y="177"/>
                  <a:pt x="398" y="176"/>
                </a:cubicBezTo>
                <a:cubicBezTo>
                  <a:pt x="400" y="177"/>
                  <a:pt x="404" y="176"/>
                  <a:pt x="403" y="177"/>
                </a:cubicBezTo>
                <a:cubicBezTo>
                  <a:pt x="405" y="177"/>
                  <a:pt x="406" y="177"/>
                  <a:pt x="407" y="175"/>
                </a:cubicBezTo>
                <a:cubicBezTo>
                  <a:pt x="408" y="176"/>
                  <a:pt x="408" y="178"/>
                  <a:pt x="407" y="176"/>
                </a:cubicBezTo>
                <a:cubicBezTo>
                  <a:pt x="406" y="177"/>
                  <a:pt x="406" y="178"/>
                  <a:pt x="406" y="179"/>
                </a:cubicBezTo>
                <a:cubicBezTo>
                  <a:pt x="405" y="176"/>
                  <a:pt x="402" y="179"/>
                  <a:pt x="401" y="179"/>
                </a:cubicBezTo>
                <a:cubicBezTo>
                  <a:pt x="404" y="179"/>
                  <a:pt x="403" y="180"/>
                  <a:pt x="403" y="181"/>
                </a:cubicBezTo>
                <a:cubicBezTo>
                  <a:pt x="404" y="180"/>
                  <a:pt x="409" y="181"/>
                  <a:pt x="407" y="179"/>
                </a:cubicBezTo>
                <a:cubicBezTo>
                  <a:pt x="410" y="180"/>
                  <a:pt x="409" y="178"/>
                  <a:pt x="411" y="177"/>
                </a:cubicBezTo>
                <a:cubicBezTo>
                  <a:pt x="411" y="178"/>
                  <a:pt x="411" y="178"/>
                  <a:pt x="411" y="179"/>
                </a:cubicBezTo>
                <a:cubicBezTo>
                  <a:pt x="412" y="177"/>
                  <a:pt x="415" y="178"/>
                  <a:pt x="417" y="177"/>
                </a:cubicBezTo>
                <a:cubicBezTo>
                  <a:pt x="416" y="177"/>
                  <a:pt x="415" y="178"/>
                  <a:pt x="414" y="176"/>
                </a:cubicBezTo>
                <a:cubicBezTo>
                  <a:pt x="417" y="176"/>
                  <a:pt x="418" y="178"/>
                  <a:pt x="421" y="178"/>
                </a:cubicBezTo>
                <a:cubicBezTo>
                  <a:pt x="421" y="175"/>
                  <a:pt x="420" y="178"/>
                  <a:pt x="420" y="177"/>
                </a:cubicBezTo>
                <a:cubicBezTo>
                  <a:pt x="420" y="176"/>
                  <a:pt x="421" y="176"/>
                  <a:pt x="421" y="176"/>
                </a:cubicBezTo>
                <a:cubicBezTo>
                  <a:pt x="423" y="178"/>
                  <a:pt x="423" y="176"/>
                  <a:pt x="425" y="176"/>
                </a:cubicBezTo>
                <a:cubicBezTo>
                  <a:pt x="425" y="177"/>
                  <a:pt x="424" y="177"/>
                  <a:pt x="424" y="177"/>
                </a:cubicBezTo>
                <a:cubicBezTo>
                  <a:pt x="425" y="177"/>
                  <a:pt x="426" y="179"/>
                  <a:pt x="426" y="177"/>
                </a:cubicBezTo>
                <a:cubicBezTo>
                  <a:pt x="426" y="177"/>
                  <a:pt x="425" y="176"/>
                  <a:pt x="426" y="176"/>
                </a:cubicBezTo>
                <a:cubicBezTo>
                  <a:pt x="425" y="177"/>
                  <a:pt x="427" y="176"/>
                  <a:pt x="427" y="178"/>
                </a:cubicBezTo>
                <a:cubicBezTo>
                  <a:pt x="435" y="177"/>
                  <a:pt x="444" y="179"/>
                  <a:pt x="451" y="177"/>
                </a:cubicBezTo>
                <a:cubicBezTo>
                  <a:pt x="452" y="180"/>
                  <a:pt x="456" y="176"/>
                  <a:pt x="459" y="177"/>
                </a:cubicBezTo>
                <a:cubicBezTo>
                  <a:pt x="458" y="177"/>
                  <a:pt x="457" y="177"/>
                  <a:pt x="457" y="177"/>
                </a:cubicBezTo>
                <a:cubicBezTo>
                  <a:pt x="462" y="178"/>
                  <a:pt x="467" y="177"/>
                  <a:pt x="471" y="176"/>
                </a:cubicBezTo>
                <a:cubicBezTo>
                  <a:pt x="472" y="177"/>
                  <a:pt x="472" y="177"/>
                  <a:pt x="473" y="178"/>
                </a:cubicBezTo>
                <a:cubicBezTo>
                  <a:pt x="473" y="176"/>
                  <a:pt x="475" y="177"/>
                  <a:pt x="476" y="177"/>
                </a:cubicBezTo>
                <a:cubicBezTo>
                  <a:pt x="475" y="177"/>
                  <a:pt x="474" y="178"/>
                  <a:pt x="474" y="179"/>
                </a:cubicBezTo>
                <a:cubicBezTo>
                  <a:pt x="475" y="178"/>
                  <a:pt x="476" y="178"/>
                  <a:pt x="478" y="177"/>
                </a:cubicBezTo>
                <a:cubicBezTo>
                  <a:pt x="478" y="179"/>
                  <a:pt x="475" y="179"/>
                  <a:pt x="475" y="180"/>
                </a:cubicBezTo>
                <a:cubicBezTo>
                  <a:pt x="481" y="178"/>
                  <a:pt x="488" y="177"/>
                  <a:pt x="492" y="176"/>
                </a:cubicBezTo>
                <a:cubicBezTo>
                  <a:pt x="492" y="176"/>
                  <a:pt x="491" y="176"/>
                  <a:pt x="491" y="177"/>
                </a:cubicBezTo>
                <a:cubicBezTo>
                  <a:pt x="492" y="177"/>
                  <a:pt x="492" y="178"/>
                  <a:pt x="493" y="178"/>
                </a:cubicBezTo>
                <a:cubicBezTo>
                  <a:pt x="504" y="176"/>
                  <a:pt x="510" y="177"/>
                  <a:pt x="520" y="177"/>
                </a:cubicBezTo>
                <a:cubicBezTo>
                  <a:pt x="520" y="176"/>
                  <a:pt x="519" y="176"/>
                  <a:pt x="520" y="176"/>
                </a:cubicBezTo>
                <a:cubicBezTo>
                  <a:pt x="520" y="176"/>
                  <a:pt x="520" y="176"/>
                  <a:pt x="520" y="176"/>
                </a:cubicBezTo>
                <a:cubicBezTo>
                  <a:pt x="520" y="176"/>
                  <a:pt x="520" y="177"/>
                  <a:pt x="521" y="178"/>
                </a:cubicBezTo>
                <a:cubicBezTo>
                  <a:pt x="523" y="177"/>
                  <a:pt x="526" y="179"/>
                  <a:pt x="528" y="176"/>
                </a:cubicBezTo>
                <a:cubicBezTo>
                  <a:pt x="527" y="176"/>
                  <a:pt x="526" y="176"/>
                  <a:pt x="526" y="175"/>
                </a:cubicBezTo>
                <a:cubicBezTo>
                  <a:pt x="528" y="176"/>
                  <a:pt x="526" y="175"/>
                  <a:pt x="527" y="174"/>
                </a:cubicBezTo>
                <a:cubicBezTo>
                  <a:pt x="530" y="175"/>
                  <a:pt x="531" y="174"/>
                  <a:pt x="533" y="175"/>
                </a:cubicBezTo>
                <a:cubicBezTo>
                  <a:pt x="531" y="175"/>
                  <a:pt x="530" y="176"/>
                  <a:pt x="529" y="175"/>
                </a:cubicBezTo>
                <a:cubicBezTo>
                  <a:pt x="528" y="176"/>
                  <a:pt x="529" y="176"/>
                  <a:pt x="528" y="177"/>
                </a:cubicBezTo>
                <a:cubicBezTo>
                  <a:pt x="527" y="177"/>
                  <a:pt x="527" y="177"/>
                  <a:pt x="527" y="178"/>
                </a:cubicBezTo>
                <a:cubicBezTo>
                  <a:pt x="532" y="176"/>
                  <a:pt x="535" y="179"/>
                  <a:pt x="538" y="176"/>
                </a:cubicBezTo>
                <a:cubicBezTo>
                  <a:pt x="541" y="180"/>
                  <a:pt x="547" y="177"/>
                  <a:pt x="551" y="178"/>
                </a:cubicBezTo>
                <a:cubicBezTo>
                  <a:pt x="551" y="177"/>
                  <a:pt x="555" y="179"/>
                  <a:pt x="556" y="178"/>
                </a:cubicBezTo>
                <a:cubicBezTo>
                  <a:pt x="557" y="176"/>
                  <a:pt x="553" y="176"/>
                  <a:pt x="553" y="177"/>
                </a:cubicBezTo>
                <a:cubicBezTo>
                  <a:pt x="553" y="177"/>
                  <a:pt x="554" y="177"/>
                  <a:pt x="554" y="178"/>
                </a:cubicBezTo>
                <a:cubicBezTo>
                  <a:pt x="551" y="178"/>
                  <a:pt x="552" y="176"/>
                  <a:pt x="552" y="176"/>
                </a:cubicBezTo>
                <a:cubicBezTo>
                  <a:pt x="551" y="177"/>
                  <a:pt x="550" y="176"/>
                  <a:pt x="549" y="177"/>
                </a:cubicBezTo>
                <a:cubicBezTo>
                  <a:pt x="548" y="175"/>
                  <a:pt x="545" y="177"/>
                  <a:pt x="543" y="175"/>
                </a:cubicBezTo>
                <a:cubicBezTo>
                  <a:pt x="545" y="175"/>
                  <a:pt x="546" y="174"/>
                  <a:pt x="548" y="175"/>
                </a:cubicBezTo>
                <a:cubicBezTo>
                  <a:pt x="548" y="173"/>
                  <a:pt x="547" y="176"/>
                  <a:pt x="546" y="174"/>
                </a:cubicBezTo>
                <a:cubicBezTo>
                  <a:pt x="547" y="174"/>
                  <a:pt x="548" y="173"/>
                  <a:pt x="549" y="173"/>
                </a:cubicBezTo>
                <a:cubicBezTo>
                  <a:pt x="549" y="174"/>
                  <a:pt x="548" y="174"/>
                  <a:pt x="548" y="175"/>
                </a:cubicBezTo>
                <a:cubicBezTo>
                  <a:pt x="549" y="175"/>
                  <a:pt x="550" y="175"/>
                  <a:pt x="550" y="175"/>
                </a:cubicBezTo>
                <a:cubicBezTo>
                  <a:pt x="550" y="175"/>
                  <a:pt x="550" y="174"/>
                  <a:pt x="551" y="173"/>
                </a:cubicBezTo>
                <a:cubicBezTo>
                  <a:pt x="551" y="175"/>
                  <a:pt x="552" y="174"/>
                  <a:pt x="551" y="175"/>
                </a:cubicBezTo>
                <a:cubicBezTo>
                  <a:pt x="553" y="176"/>
                  <a:pt x="553" y="175"/>
                  <a:pt x="556" y="175"/>
                </a:cubicBezTo>
                <a:cubicBezTo>
                  <a:pt x="554" y="177"/>
                  <a:pt x="559" y="174"/>
                  <a:pt x="559" y="176"/>
                </a:cubicBezTo>
                <a:cubicBezTo>
                  <a:pt x="558" y="176"/>
                  <a:pt x="558" y="176"/>
                  <a:pt x="558" y="176"/>
                </a:cubicBezTo>
                <a:cubicBezTo>
                  <a:pt x="562" y="176"/>
                  <a:pt x="564" y="175"/>
                  <a:pt x="574" y="177"/>
                </a:cubicBezTo>
                <a:cubicBezTo>
                  <a:pt x="573" y="177"/>
                  <a:pt x="572" y="178"/>
                  <a:pt x="572" y="180"/>
                </a:cubicBezTo>
                <a:cubicBezTo>
                  <a:pt x="572" y="180"/>
                  <a:pt x="572" y="180"/>
                  <a:pt x="572" y="180"/>
                </a:cubicBezTo>
                <a:cubicBezTo>
                  <a:pt x="576" y="182"/>
                  <a:pt x="586" y="180"/>
                  <a:pt x="588" y="177"/>
                </a:cubicBezTo>
                <a:cubicBezTo>
                  <a:pt x="586" y="177"/>
                  <a:pt x="582" y="178"/>
                  <a:pt x="582" y="179"/>
                </a:cubicBezTo>
                <a:cubicBezTo>
                  <a:pt x="581" y="178"/>
                  <a:pt x="576" y="180"/>
                  <a:pt x="575" y="180"/>
                </a:cubicBezTo>
                <a:cubicBezTo>
                  <a:pt x="576" y="179"/>
                  <a:pt x="575" y="179"/>
                  <a:pt x="575" y="178"/>
                </a:cubicBezTo>
                <a:cubicBezTo>
                  <a:pt x="579" y="178"/>
                  <a:pt x="581" y="173"/>
                  <a:pt x="588" y="174"/>
                </a:cubicBezTo>
                <a:cubicBezTo>
                  <a:pt x="588" y="175"/>
                  <a:pt x="588" y="175"/>
                  <a:pt x="588" y="175"/>
                </a:cubicBezTo>
                <a:cubicBezTo>
                  <a:pt x="591" y="173"/>
                  <a:pt x="598" y="172"/>
                  <a:pt x="601" y="174"/>
                </a:cubicBezTo>
                <a:cubicBezTo>
                  <a:pt x="600" y="171"/>
                  <a:pt x="603" y="174"/>
                  <a:pt x="604" y="173"/>
                </a:cubicBezTo>
                <a:cubicBezTo>
                  <a:pt x="604" y="171"/>
                  <a:pt x="602" y="171"/>
                  <a:pt x="603" y="170"/>
                </a:cubicBezTo>
                <a:cubicBezTo>
                  <a:pt x="596" y="170"/>
                  <a:pt x="594" y="170"/>
                  <a:pt x="589" y="171"/>
                </a:cubicBezTo>
                <a:cubicBezTo>
                  <a:pt x="588" y="170"/>
                  <a:pt x="588" y="170"/>
                  <a:pt x="588" y="170"/>
                </a:cubicBezTo>
                <a:cubicBezTo>
                  <a:pt x="589" y="171"/>
                  <a:pt x="589" y="169"/>
                  <a:pt x="590" y="169"/>
                </a:cubicBezTo>
                <a:cubicBezTo>
                  <a:pt x="591" y="170"/>
                  <a:pt x="593" y="169"/>
                  <a:pt x="594" y="168"/>
                </a:cubicBezTo>
                <a:cubicBezTo>
                  <a:pt x="593" y="168"/>
                  <a:pt x="592" y="169"/>
                  <a:pt x="592" y="168"/>
                </a:cubicBezTo>
                <a:cubicBezTo>
                  <a:pt x="595" y="168"/>
                  <a:pt x="596" y="168"/>
                  <a:pt x="594" y="167"/>
                </a:cubicBezTo>
                <a:cubicBezTo>
                  <a:pt x="596" y="167"/>
                  <a:pt x="597" y="169"/>
                  <a:pt x="598" y="168"/>
                </a:cubicBezTo>
                <a:cubicBezTo>
                  <a:pt x="599" y="166"/>
                  <a:pt x="597" y="167"/>
                  <a:pt x="597" y="166"/>
                </a:cubicBezTo>
                <a:cubicBezTo>
                  <a:pt x="603" y="166"/>
                  <a:pt x="606" y="175"/>
                  <a:pt x="611" y="172"/>
                </a:cubicBezTo>
                <a:cubicBezTo>
                  <a:pt x="609" y="172"/>
                  <a:pt x="613" y="169"/>
                  <a:pt x="610" y="169"/>
                </a:cubicBezTo>
                <a:cubicBezTo>
                  <a:pt x="609" y="170"/>
                  <a:pt x="612" y="170"/>
                  <a:pt x="610" y="171"/>
                </a:cubicBezTo>
                <a:cubicBezTo>
                  <a:pt x="610" y="169"/>
                  <a:pt x="609" y="170"/>
                  <a:pt x="609" y="170"/>
                </a:cubicBezTo>
                <a:cubicBezTo>
                  <a:pt x="609" y="169"/>
                  <a:pt x="611" y="168"/>
                  <a:pt x="609" y="167"/>
                </a:cubicBezTo>
                <a:cubicBezTo>
                  <a:pt x="608" y="167"/>
                  <a:pt x="609" y="169"/>
                  <a:pt x="608" y="169"/>
                </a:cubicBezTo>
                <a:cubicBezTo>
                  <a:pt x="608" y="168"/>
                  <a:pt x="607" y="168"/>
                  <a:pt x="607" y="167"/>
                </a:cubicBezTo>
                <a:cubicBezTo>
                  <a:pt x="608" y="167"/>
                  <a:pt x="608" y="167"/>
                  <a:pt x="608" y="166"/>
                </a:cubicBezTo>
                <a:cubicBezTo>
                  <a:pt x="605" y="161"/>
                  <a:pt x="600" y="159"/>
                  <a:pt x="596" y="154"/>
                </a:cubicBezTo>
                <a:cubicBezTo>
                  <a:pt x="595" y="155"/>
                  <a:pt x="594" y="156"/>
                  <a:pt x="593" y="154"/>
                </a:cubicBezTo>
                <a:cubicBezTo>
                  <a:pt x="594" y="154"/>
                  <a:pt x="594" y="155"/>
                  <a:pt x="594" y="155"/>
                </a:cubicBezTo>
                <a:cubicBezTo>
                  <a:pt x="593" y="152"/>
                  <a:pt x="591" y="152"/>
                  <a:pt x="589" y="149"/>
                </a:cubicBezTo>
                <a:cubicBezTo>
                  <a:pt x="588" y="149"/>
                  <a:pt x="587" y="150"/>
                  <a:pt x="587" y="148"/>
                </a:cubicBezTo>
                <a:cubicBezTo>
                  <a:pt x="587" y="148"/>
                  <a:pt x="588" y="149"/>
                  <a:pt x="588" y="148"/>
                </a:cubicBezTo>
                <a:cubicBezTo>
                  <a:pt x="586" y="148"/>
                  <a:pt x="586" y="145"/>
                  <a:pt x="584" y="147"/>
                </a:cubicBezTo>
                <a:cubicBezTo>
                  <a:pt x="584" y="146"/>
                  <a:pt x="584" y="146"/>
                  <a:pt x="584" y="145"/>
                </a:cubicBezTo>
                <a:cubicBezTo>
                  <a:pt x="583" y="146"/>
                  <a:pt x="583" y="144"/>
                  <a:pt x="582" y="144"/>
                </a:cubicBezTo>
                <a:cubicBezTo>
                  <a:pt x="581" y="145"/>
                  <a:pt x="583" y="146"/>
                  <a:pt x="582" y="146"/>
                </a:cubicBezTo>
                <a:cubicBezTo>
                  <a:pt x="580" y="147"/>
                  <a:pt x="581" y="145"/>
                  <a:pt x="580" y="145"/>
                </a:cubicBezTo>
                <a:cubicBezTo>
                  <a:pt x="581" y="145"/>
                  <a:pt x="582" y="145"/>
                  <a:pt x="581" y="144"/>
                </a:cubicBezTo>
                <a:cubicBezTo>
                  <a:pt x="581" y="143"/>
                  <a:pt x="580" y="143"/>
                  <a:pt x="580" y="142"/>
                </a:cubicBezTo>
                <a:cubicBezTo>
                  <a:pt x="575" y="139"/>
                  <a:pt x="572" y="134"/>
                  <a:pt x="566" y="133"/>
                </a:cubicBezTo>
                <a:cubicBezTo>
                  <a:pt x="567" y="133"/>
                  <a:pt x="567" y="134"/>
                  <a:pt x="567" y="134"/>
                </a:cubicBezTo>
                <a:cubicBezTo>
                  <a:pt x="566" y="134"/>
                  <a:pt x="565" y="133"/>
                  <a:pt x="566" y="132"/>
                </a:cubicBezTo>
                <a:cubicBezTo>
                  <a:pt x="566" y="132"/>
                  <a:pt x="567" y="132"/>
                  <a:pt x="567" y="132"/>
                </a:cubicBezTo>
                <a:cubicBezTo>
                  <a:pt x="566" y="132"/>
                  <a:pt x="566" y="131"/>
                  <a:pt x="565" y="131"/>
                </a:cubicBezTo>
                <a:cubicBezTo>
                  <a:pt x="565" y="131"/>
                  <a:pt x="565" y="132"/>
                  <a:pt x="565" y="132"/>
                </a:cubicBezTo>
                <a:cubicBezTo>
                  <a:pt x="564" y="130"/>
                  <a:pt x="563" y="129"/>
                  <a:pt x="562" y="130"/>
                </a:cubicBezTo>
                <a:cubicBezTo>
                  <a:pt x="561" y="129"/>
                  <a:pt x="563" y="128"/>
                  <a:pt x="561" y="127"/>
                </a:cubicBezTo>
                <a:cubicBezTo>
                  <a:pt x="560" y="127"/>
                  <a:pt x="560" y="127"/>
                  <a:pt x="559" y="128"/>
                </a:cubicBezTo>
                <a:cubicBezTo>
                  <a:pt x="560" y="126"/>
                  <a:pt x="557" y="128"/>
                  <a:pt x="558" y="126"/>
                </a:cubicBezTo>
                <a:cubicBezTo>
                  <a:pt x="559" y="126"/>
                  <a:pt x="558" y="125"/>
                  <a:pt x="557" y="126"/>
                </a:cubicBezTo>
                <a:cubicBezTo>
                  <a:pt x="557" y="125"/>
                  <a:pt x="557" y="125"/>
                  <a:pt x="557" y="125"/>
                </a:cubicBezTo>
                <a:cubicBezTo>
                  <a:pt x="556" y="125"/>
                  <a:pt x="554" y="123"/>
                  <a:pt x="554" y="122"/>
                </a:cubicBezTo>
                <a:cubicBezTo>
                  <a:pt x="554" y="122"/>
                  <a:pt x="553" y="123"/>
                  <a:pt x="553" y="123"/>
                </a:cubicBezTo>
                <a:cubicBezTo>
                  <a:pt x="552" y="120"/>
                  <a:pt x="550" y="121"/>
                  <a:pt x="549" y="121"/>
                </a:cubicBezTo>
                <a:cubicBezTo>
                  <a:pt x="552" y="121"/>
                  <a:pt x="548" y="120"/>
                  <a:pt x="549" y="119"/>
                </a:cubicBezTo>
                <a:cubicBezTo>
                  <a:pt x="551" y="120"/>
                  <a:pt x="554" y="117"/>
                  <a:pt x="557" y="116"/>
                </a:cubicBezTo>
                <a:cubicBezTo>
                  <a:pt x="553" y="112"/>
                  <a:pt x="551" y="117"/>
                  <a:pt x="545" y="116"/>
                </a:cubicBezTo>
                <a:cubicBezTo>
                  <a:pt x="544" y="115"/>
                  <a:pt x="542" y="114"/>
                  <a:pt x="541" y="113"/>
                </a:cubicBezTo>
                <a:cubicBezTo>
                  <a:pt x="540" y="113"/>
                  <a:pt x="539" y="114"/>
                  <a:pt x="538" y="113"/>
                </a:cubicBezTo>
                <a:cubicBezTo>
                  <a:pt x="539" y="113"/>
                  <a:pt x="540" y="113"/>
                  <a:pt x="540" y="112"/>
                </a:cubicBezTo>
                <a:cubicBezTo>
                  <a:pt x="536" y="111"/>
                  <a:pt x="534" y="109"/>
                  <a:pt x="531" y="107"/>
                </a:cubicBezTo>
                <a:cubicBezTo>
                  <a:pt x="534" y="105"/>
                  <a:pt x="538" y="107"/>
                  <a:pt x="539" y="103"/>
                </a:cubicBezTo>
                <a:cubicBezTo>
                  <a:pt x="536" y="101"/>
                  <a:pt x="532" y="106"/>
                  <a:pt x="528" y="106"/>
                </a:cubicBezTo>
                <a:cubicBezTo>
                  <a:pt x="525" y="103"/>
                  <a:pt x="521" y="101"/>
                  <a:pt x="518" y="99"/>
                </a:cubicBezTo>
                <a:cubicBezTo>
                  <a:pt x="519" y="97"/>
                  <a:pt x="522" y="96"/>
                  <a:pt x="520" y="95"/>
                </a:cubicBezTo>
                <a:cubicBezTo>
                  <a:pt x="524" y="92"/>
                  <a:pt x="526" y="89"/>
                  <a:pt x="528" y="86"/>
                </a:cubicBezTo>
                <a:cubicBezTo>
                  <a:pt x="532" y="82"/>
                  <a:pt x="536" y="78"/>
                  <a:pt x="540" y="73"/>
                </a:cubicBezTo>
                <a:cubicBezTo>
                  <a:pt x="542" y="73"/>
                  <a:pt x="542" y="70"/>
                  <a:pt x="545" y="71"/>
                </a:cubicBezTo>
                <a:cubicBezTo>
                  <a:pt x="544" y="69"/>
                  <a:pt x="547" y="68"/>
                  <a:pt x="547" y="70"/>
                </a:cubicBezTo>
                <a:cubicBezTo>
                  <a:pt x="551" y="66"/>
                  <a:pt x="558" y="65"/>
                  <a:pt x="561" y="59"/>
                </a:cubicBezTo>
                <a:cubicBezTo>
                  <a:pt x="563" y="60"/>
                  <a:pt x="566" y="59"/>
                  <a:pt x="564" y="58"/>
                </a:cubicBezTo>
                <a:cubicBezTo>
                  <a:pt x="568" y="59"/>
                  <a:pt x="570" y="55"/>
                  <a:pt x="573" y="54"/>
                </a:cubicBezTo>
                <a:cubicBezTo>
                  <a:pt x="572" y="53"/>
                  <a:pt x="573" y="53"/>
                  <a:pt x="573" y="52"/>
                </a:cubicBezTo>
                <a:cubicBezTo>
                  <a:pt x="565" y="54"/>
                  <a:pt x="558" y="60"/>
                  <a:pt x="553" y="63"/>
                </a:cubicBezTo>
                <a:cubicBezTo>
                  <a:pt x="553" y="63"/>
                  <a:pt x="554" y="62"/>
                  <a:pt x="553" y="62"/>
                </a:cubicBezTo>
                <a:cubicBezTo>
                  <a:pt x="553" y="63"/>
                  <a:pt x="553" y="63"/>
                  <a:pt x="552" y="64"/>
                </a:cubicBezTo>
                <a:cubicBezTo>
                  <a:pt x="552" y="63"/>
                  <a:pt x="552" y="63"/>
                  <a:pt x="552" y="63"/>
                </a:cubicBezTo>
                <a:cubicBezTo>
                  <a:pt x="550" y="65"/>
                  <a:pt x="551" y="64"/>
                  <a:pt x="549" y="66"/>
                </a:cubicBezTo>
                <a:cubicBezTo>
                  <a:pt x="550" y="65"/>
                  <a:pt x="549" y="65"/>
                  <a:pt x="548" y="64"/>
                </a:cubicBezTo>
                <a:cubicBezTo>
                  <a:pt x="550" y="62"/>
                  <a:pt x="554" y="60"/>
                  <a:pt x="555" y="57"/>
                </a:cubicBezTo>
                <a:cubicBezTo>
                  <a:pt x="555" y="58"/>
                  <a:pt x="557" y="58"/>
                  <a:pt x="557" y="57"/>
                </a:cubicBezTo>
                <a:cubicBezTo>
                  <a:pt x="556" y="57"/>
                  <a:pt x="559" y="54"/>
                  <a:pt x="560" y="55"/>
                </a:cubicBezTo>
                <a:cubicBezTo>
                  <a:pt x="561" y="53"/>
                  <a:pt x="563" y="51"/>
                  <a:pt x="565" y="51"/>
                </a:cubicBezTo>
                <a:cubicBezTo>
                  <a:pt x="565" y="49"/>
                  <a:pt x="563" y="50"/>
                  <a:pt x="563" y="49"/>
                </a:cubicBezTo>
                <a:cubicBezTo>
                  <a:pt x="565" y="48"/>
                  <a:pt x="565" y="51"/>
                  <a:pt x="566" y="50"/>
                </a:cubicBezTo>
                <a:cubicBezTo>
                  <a:pt x="565" y="50"/>
                  <a:pt x="566" y="48"/>
                  <a:pt x="566" y="48"/>
                </a:cubicBezTo>
                <a:cubicBezTo>
                  <a:pt x="568" y="47"/>
                  <a:pt x="569" y="48"/>
                  <a:pt x="570" y="48"/>
                </a:cubicBezTo>
                <a:cubicBezTo>
                  <a:pt x="570" y="47"/>
                  <a:pt x="570" y="46"/>
                  <a:pt x="569" y="45"/>
                </a:cubicBezTo>
                <a:cubicBezTo>
                  <a:pt x="571" y="46"/>
                  <a:pt x="570" y="43"/>
                  <a:pt x="572" y="43"/>
                </a:cubicBezTo>
                <a:cubicBezTo>
                  <a:pt x="573" y="45"/>
                  <a:pt x="570" y="45"/>
                  <a:pt x="572" y="46"/>
                </a:cubicBezTo>
                <a:cubicBezTo>
                  <a:pt x="577" y="42"/>
                  <a:pt x="582" y="35"/>
                  <a:pt x="590" y="35"/>
                </a:cubicBezTo>
                <a:cubicBezTo>
                  <a:pt x="590" y="34"/>
                  <a:pt x="590" y="33"/>
                  <a:pt x="590" y="32"/>
                </a:cubicBezTo>
                <a:cubicBezTo>
                  <a:pt x="587" y="31"/>
                  <a:pt x="588" y="33"/>
                  <a:pt x="587" y="34"/>
                </a:cubicBezTo>
                <a:cubicBezTo>
                  <a:pt x="586" y="34"/>
                  <a:pt x="587" y="32"/>
                  <a:pt x="586" y="32"/>
                </a:cubicBezTo>
                <a:cubicBezTo>
                  <a:pt x="586" y="33"/>
                  <a:pt x="585" y="34"/>
                  <a:pt x="584" y="34"/>
                </a:cubicBezTo>
                <a:cubicBezTo>
                  <a:pt x="584" y="33"/>
                  <a:pt x="584" y="33"/>
                  <a:pt x="584" y="32"/>
                </a:cubicBezTo>
                <a:cubicBezTo>
                  <a:pt x="585" y="31"/>
                  <a:pt x="588" y="31"/>
                  <a:pt x="588" y="29"/>
                </a:cubicBezTo>
                <a:cubicBezTo>
                  <a:pt x="590" y="30"/>
                  <a:pt x="590" y="28"/>
                  <a:pt x="591" y="28"/>
                </a:cubicBezTo>
                <a:cubicBezTo>
                  <a:pt x="591" y="27"/>
                  <a:pt x="594" y="24"/>
                  <a:pt x="595" y="26"/>
                </a:cubicBezTo>
                <a:cubicBezTo>
                  <a:pt x="595" y="23"/>
                  <a:pt x="597" y="24"/>
                  <a:pt x="599" y="24"/>
                </a:cubicBezTo>
                <a:cubicBezTo>
                  <a:pt x="599" y="23"/>
                  <a:pt x="597" y="24"/>
                  <a:pt x="598" y="22"/>
                </a:cubicBezTo>
                <a:cubicBezTo>
                  <a:pt x="601" y="21"/>
                  <a:pt x="601" y="18"/>
                  <a:pt x="602" y="16"/>
                </a:cubicBezTo>
                <a:cubicBezTo>
                  <a:pt x="603" y="16"/>
                  <a:pt x="603" y="17"/>
                  <a:pt x="604" y="17"/>
                </a:cubicBezTo>
                <a:cubicBezTo>
                  <a:pt x="605" y="15"/>
                  <a:pt x="603" y="16"/>
                  <a:pt x="603" y="15"/>
                </a:cubicBezTo>
                <a:cubicBezTo>
                  <a:pt x="604" y="15"/>
                  <a:pt x="604" y="14"/>
                  <a:pt x="604" y="14"/>
                </a:cubicBezTo>
                <a:cubicBezTo>
                  <a:pt x="604" y="15"/>
                  <a:pt x="606" y="17"/>
                  <a:pt x="607" y="16"/>
                </a:cubicBezTo>
                <a:cubicBezTo>
                  <a:pt x="605" y="15"/>
                  <a:pt x="607" y="13"/>
                  <a:pt x="605" y="13"/>
                </a:cubicBezTo>
                <a:cubicBezTo>
                  <a:pt x="606" y="13"/>
                  <a:pt x="607" y="13"/>
                  <a:pt x="608" y="13"/>
                </a:cubicBezTo>
                <a:cubicBezTo>
                  <a:pt x="607" y="10"/>
                  <a:pt x="606" y="12"/>
                  <a:pt x="603" y="12"/>
                </a:cubicBezTo>
                <a:cubicBezTo>
                  <a:pt x="603" y="13"/>
                  <a:pt x="603" y="14"/>
                  <a:pt x="602" y="15"/>
                </a:cubicBezTo>
                <a:cubicBezTo>
                  <a:pt x="602" y="14"/>
                  <a:pt x="601" y="14"/>
                  <a:pt x="601" y="14"/>
                </a:cubicBezTo>
                <a:cubicBezTo>
                  <a:pt x="603" y="14"/>
                  <a:pt x="601" y="13"/>
                  <a:pt x="601" y="13"/>
                </a:cubicBezTo>
                <a:cubicBezTo>
                  <a:pt x="602" y="13"/>
                  <a:pt x="603" y="13"/>
                  <a:pt x="603" y="11"/>
                </a:cubicBezTo>
                <a:cubicBezTo>
                  <a:pt x="602" y="11"/>
                  <a:pt x="602" y="12"/>
                  <a:pt x="602" y="12"/>
                </a:cubicBezTo>
                <a:cubicBezTo>
                  <a:pt x="601" y="12"/>
                  <a:pt x="600" y="10"/>
                  <a:pt x="599" y="12"/>
                </a:cubicBezTo>
                <a:cubicBezTo>
                  <a:pt x="600" y="12"/>
                  <a:pt x="600" y="12"/>
                  <a:pt x="600" y="12"/>
                </a:cubicBezTo>
                <a:cubicBezTo>
                  <a:pt x="599" y="13"/>
                  <a:pt x="598" y="12"/>
                  <a:pt x="598" y="12"/>
                </a:cubicBezTo>
                <a:cubicBezTo>
                  <a:pt x="599" y="11"/>
                  <a:pt x="599" y="10"/>
                  <a:pt x="600" y="10"/>
                </a:cubicBezTo>
                <a:cubicBezTo>
                  <a:pt x="597" y="9"/>
                  <a:pt x="598" y="12"/>
                  <a:pt x="596" y="10"/>
                </a:cubicBezTo>
                <a:cubicBezTo>
                  <a:pt x="594" y="11"/>
                  <a:pt x="595" y="10"/>
                  <a:pt x="596" y="11"/>
                </a:cubicBezTo>
                <a:cubicBezTo>
                  <a:pt x="592" y="11"/>
                  <a:pt x="589" y="11"/>
                  <a:pt x="585" y="12"/>
                </a:cubicBezTo>
                <a:cubicBezTo>
                  <a:pt x="585" y="12"/>
                  <a:pt x="585" y="11"/>
                  <a:pt x="585" y="11"/>
                </a:cubicBezTo>
                <a:cubicBezTo>
                  <a:pt x="581" y="11"/>
                  <a:pt x="579" y="12"/>
                  <a:pt x="576" y="11"/>
                </a:cubicBezTo>
                <a:cubicBezTo>
                  <a:pt x="579" y="9"/>
                  <a:pt x="580" y="8"/>
                  <a:pt x="583" y="9"/>
                </a:cubicBezTo>
                <a:cubicBezTo>
                  <a:pt x="583" y="7"/>
                  <a:pt x="585" y="10"/>
                  <a:pt x="586" y="8"/>
                </a:cubicBezTo>
                <a:cubicBezTo>
                  <a:pt x="585" y="6"/>
                  <a:pt x="583" y="9"/>
                  <a:pt x="582" y="8"/>
                </a:cubicBezTo>
                <a:cubicBezTo>
                  <a:pt x="582" y="7"/>
                  <a:pt x="583" y="7"/>
                  <a:pt x="582" y="7"/>
                </a:cubicBezTo>
                <a:close/>
                <a:moveTo>
                  <a:pt x="572" y="44"/>
                </a:moveTo>
                <a:cubicBezTo>
                  <a:pt x="574" y="40"/>
                  <a:pt x="575" y="42"/>
                  <a:pt x="577" y="39"/>
                </a:cubicBezTo>
                <a:cubicBezTo>
                  <a:pt x="578" y="39"/>
                  <a:pt x="578" y="39"/>
                  <a:pt x="579" y="39"/>
                </a:cubicBezTo>
                <a:cubicBezTo>
                  <a:pt x="579" y="40"/>
                  <a:pt x="578" y="40"/>
                  <a:pt x="578" y="39"/>
                </a:cubicBezTo>
                <a:cubicBezTo>
                  <a:pt x="577" y="41"/>
                  <a:pt x="575" y="42"/>
                  <a:pt x="575" y="43"/>
                </a:cubicBezTo>
                <a:cubicBezTo>
                  <a:pt x="574" y="44"/>
                  <a:pt x="574" y="43"/>
                  <a:pt x="572" y="44"/>
                </a:cubicBezTo>
                <a:close/>
                <a:moveTo>
                  <a:pt x="450" y="177"/>
                </a:moveTo>
                <a:cubicBezTo>
                  <a:pt x="449" y="177"/>
                  <a:pt x="448" y="176"/>
                  <a:pt x="449" y="177"/>
                </a:cubicBezTo>
                <a:cubicBezTo>
                  <a:pt x="449" y="178"/>
                  <a:pt x="448" y="177"/>
                  <a:pt x="448" y="177"/>
                </a:cubicBezTo>
                <a:cubicBezTo>
                  <a:pt x="448" y="177"/>
                  <a:pt x="447" y="177"/>
                  <a:pt x="447" y="177"/>
                </a:cubicBezTo>
                <a:cubicBezTo>
                  <a:pt x="447" y="177"/>
                  <a:pt x="451" y="174"/>
                  <a:pt x="451" y="177"/>
                </a:cubicBezTo>
                <a:cubicBezTo>
                  <a:pt x="451" y="177"/>
                  <a:pt x="451" y="176"/>
                  <a:pt x="451" y="176"/>
                </a:cubicBezTo>
                <a:cubicBezTo>
                  <a:pt x="450" y="176"/>
                  <a:pt x="450" y="177"/>
                  <a:pt x="450" y="177"/>
                </a:cubicBezTo>
                <a:close/>
                <a:moveTo>
                  <a:pt x="362" y="178"/>
                </a:moveTo>
                <a:cubicBezTo>
                  <a:pt x="361" y="178"/>
                  <a:pt x="358" y="177"/>
                  <a:pt x="358" y="175"/>
                </a:cubicBezTo>
                <a:cubicBezTo>
                  <a:pt x="359" y="176"/>
                  <a:pt x="360" y="176"/>
                  <a:pt x="361" y="176"/>
                </a:cubicBezTo>
                <a:cubicBezTo>
                  <a:pt x="361" y="176"/>
                  <a:pt x="361" y="176"/>
                  <a:pt x="361" y="177"/>
                </a:cubicBezTo>
                <a:cubicBezTo>
                  <a:pt x="361" y="177"/>
                  <a:pt x="361" y="177"/>
                  <a:pt x="362" y="178"/>
                </a:cubicBezTo>
                <a:close/>
                <a:moveTo>
                  <a:pt x="352" y="177"/>
                </a:moveTo>
                <a:cubicBezTo>
                  <a:pt x="352" y="176"/>
                  <a:pt x="353" y="175"/>
                  <a:pt x="354" y="175"/>
                </a:cubicBezTo>
                <a:cubicBezTo>
                  <a:pt x="353" y="178"/>
                  <a:pt x="355" y="176"/>
                  <a:pt x="357" y="176"/>
                </a:cubicBezTo>
                <a:cubicBezTo>
                  <a:pt x="357" y="177"/>
                  <a:pt x="355" y="177"/>
                  <a:pt x="355" y="178"/>
                </a:cubicBezTo>
                <a:cubicBezTo>
                  <a:pt x="354" y="177"/>
                  <a:pt x="354" y="178"/>
                  <a:pt x="352" y="177"/>
                </a:cubicBezTo>
                <a:close/>
                <a:moveTo>
                  <a:pt x="272" y="175"/>
                </a:moveTo>
                <a:cubicBezTo>
                  <a:pt x="270" y="175"/>
                  <a:pt x="270" y="175"/>
                  <a:pt x="269" y="176"/>
                </a:cubicBezTo>
                <a:cubicBezTo>
                  <a:pt x="269" y="175"/>
                  <a:pt x="269" y="175"/>
                  <a:pt x="268" y="175"/>
                </a:cubicBezTo>
                <a:cubicBezTo>
                  <a:pt x="269" y="174"/>
                  <a:pt x="272" y="174"/>
                  <a:pt x="272" y="175"/>
                </a:cubicBezTo>
                <a:close/>
                <a:moveTo>
                  <a:pt x="36" y="180"/>
                </a:moveTo>
                <a:cubicBezTo>
                  <a:pt x="35" y="180"/>
                  <a:pt x="34" y="180"/>
                  <a:pt x="33" y="180"/>
                </a:cubicBezTo>
                <a:cubicBezTo>
                  <a:pt x="33" y="179"/>
                  <a:pt x="34" y="178"/>
                  <a:pt x="35" y="177"/>
                </a:cubicBezTo>
                <a:cubicBezTo>
                  <a:pt x="35" y="178"/>
                  <a:pt x="36" y="179"/>
                  <a:pt x="36" y="180"/>
                </a:cubicBezTo>
                <a:close/>
                <a:moveTo>
                  <a:pt x="29" y="40"/>
                </a:moveTo>
                <a:cubicBezTo>
                  <a:pt x="30" y="39"/>
                  <a:pt x="34" y="43"/>
                  <a:pt x="36" y="45"/>
                </a:cubicBezTo>
                <a:cubicBezTo>
                  <a:pt x="33" y="44"/>
                  <a:pt x="32" y="41"/>
                  <a:pt x="29" y="40"/>
                </a:cubicBezTo>
                <a:close/>
                <a:moveTo>
                  <a:pt x="20" y="23"/>
                </a:moveTo>
                <a:cubicBezTo>
                  <a:pt x="20" y="25"/>
                  <a:pt x="18" y="25"/>
                  <a:pt x="19" y="27"/>
                </a:cubicBezTo>
                <a:cubicBezTo>
                  <a:pt x="15" y="25"/>
                  <a:pt x="13" y="21"/>
                  <a:pt x="9" y="21"/>
                </a:cubicBezTo>
                <a:cubicBezTo>
                  <a:pt x="9" y="20"/>
                  <a:pt x="10" y="20"/>
                  <a:pt x="10" y="18"/>
                </a:cubicBezTo>
                <a:cubicBezTo>
                  <a:pt x="11" y="19"/>
                  <a:pt x="12" y="17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20"/>
                </a:cubicBezTo>
                <a:cubicBezTo>
                  <a:pt x="12" y="20"/>
                  <a:pt x="14" y="20"/>
                  <a:pt x="15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5" y="20"/>
                  <a:pt x="14" y="20"/>
                </a:cubicBezTo>
                <a:cubicBezTo>
                  <a:pt x="14" y="19"/>
                  <a:pt x="15" y="20"/>
                  <a:pt x="17" y="19"/>
                </a:cubicBezTo>
                <a:cubicBezTo>
                  <a:pt x="15" y="20"/>
                  <a:pt x="19" y="21"/>
                  <a:pt x="18" y="22"/>
                </a:cubicBezTo>
                <a:cubicBezTo>
                  <a:pt x="20" y="23"/>
                  <a:pt x="21" y="20"/>
                  <a:pt x="22" y="22"/>
                </a:cubicBezTo>
                <a:cubicBezTo>
                  <a:pt x="21" y="20"/>
                  <a:pt x="28" y="19"/>
                  <a:pt x="27" y="21"/>
                </a:cubicBezTo>
                <a:cubicBezTo>
                  <a:pt x="28" y="21"/>
                  <a:pt x="29" y="21"/>
                  <a:pt x="29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1" y="21"/>
                  <a:pt x="29" y="21"/>
                  <a:pt x="29" y="22"/>
                </a:cubicBezTo>
                <a:cubicBezTo>
                  <a:pt x="32" y="23"/>
                  <a:pt x="34" y="21"/>
                  <a:pt x="38" y="21"/>
                </a:cubicBezTo>
                <a:cubicBezTo>
                  <a:pt x="38" y="20"/>
                  <a:pt x="38" y="20"/>
                  <a:pt x="37" y="20"/>
                </a:cubicBezTo>
                <a:cubicBezTo>
                  <a:pt x="39" y="20"/>
                  <a:pt x="40" y="21"/>
                  <a:pt x="44" y="21"/>
                </a:cubicBezTo>
                <a:cubicBezTo>
                  <a:pt x="43" y="21"/>
                  <a:pt x="43" y="23"/>
                  <a:pt x="45" y="22"/>
                </a:cubicBezTo>
                <a:cubicBezTo>
                  <a:pt x="46" y="22"/>
                  <a:pt x="44" y="21"/>
                  <a:pt x="45" y="21"/>
                </a:cubicBezTo>
                <a:cubicBezTo>
                  <a:pt x="45" y="22"/>
                  <a:pt x="48" y="20"/>
                  <a:pt x="47" y="20"/>
                </a:cubicBezTo>
                <a:cubicBezTo>
                  <a:pt x="48" y="19"/>
                  <a:pt x="50" y="21"/>
                  <a:pt x="51" y="20"/>
                </a:cubicBezTo>
                <a:cubicBezTo>
                  <a:pt x="51" y="21"/>
                  <a:pt x="51" y="21"/>
                  <a:pt x="51" y="21"/>
                </a:cubicBezTo>
                <a:cubicBezTo>
                  <a:pt x="50" y="21"/>
                  <a:pt x="51" y="22"/>
                  <a:pt x="49" y="22"/>
                </a:cubicBez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50" y="23"/>
                  <a:pt x="49" y="23"/>
                </a:cubicBezTo>
                <a:cubicBezTo>
                  <a:pt x="50" y="22"/>
                  <a:pt x="51" y="24"/>
                  <a:pt x="51" y="25"/>
                </a:cubicBezTo>
                <a:cubicBezTo>
                  <a:pt x="50" y="25"/>
                  <a:pt x="49" y="24"/>
                  <a:pt x="49" y="24"/>
                </a:cubicBezTo>
                <a:cubicBezTo>
                  <a:pt x="51" y="26"/>
                  <a:pt x="47" y="26"/>
                  <a:pt x="46" y="27"/>
                </a:cubicBezTo>
                <a:cubicBezTo>
                  <a:pt x="46" y="28"/>
                  <a:pt x="46" y="28"/>
                  <a:pt x="47" y="28"/>
                </a:cubicBezTo>
                <a:cubicBezTo>
                  <a:pt x="47" y="29"/>
                  <a:pt x="45" y="28"/>
                  <a:pt x="44" y="28"/>
                </a:cubicBezTo>
                <a:cubicBezTo>
                  <a:pt x="44" y="29"/>
                  <a:pt x="44" y="29"/>
                  <a:pt x="44" y="29"/>
                </a:cubicBezTo>
                <a:cubicBezTo>
                  <a:pt x="46" y="29"/>
                  <a:pt x="46" y="29"/>
                  <a:pt x="48" y="30"/>
                </a:cubicBezTo>
                <a:cubicBezTo>
                  <a:pt x="46" y="30"/>
                  <a:pt x="46" y="30"/>
                  <a:pt x="47" y="32"/>
                </a:cubicBezTo>
                <a:cubicBezTo>
                  <a:pt x="48" y="31"/>
                  <a:pt x="47" y="30"/>
                  <a:pt x="48" y="30"/>
                </a:cubicBezTo>
                <a:cubicBezTo>
                  <a:pt x="49" y="29"/>
                  <a:pt x="47" y="29"/>
                  <a:pt x="47" y="27"/>
                </a:cubicBezTo>
                <a:cubicBezTo>
                  <a:pt x="48" y="27"/>
                  <a:pt x="49" y="27"/>
                  <a:pt x="50" y="27"/>
                </a:cubicBezTo>
                <a:cubicBezTo>
                  <a:pt x="50" y="28"/>
                  <a:pt x="49" y="27"/>
                  <a:pt x="48" y="28"/>
                </a:cubicBezTo>
                <a:cubicBezTo>
                  <a:pt x="49" y="29"/>
                  <a:pt x="50" y="28"/>
                  <a:pt x="51" y="29"/>
                </a:cubicBezTo>
                <a:cubicBezTo>
                  <a:pt x="52" y="29"/>
                  <a:pt x="50" y="28"/>
                  <a:pt x="52" y="28"/>
                </a:cubicBezTo>
                <a:cubicBezTo>
                  <a:pt x="52" y="27"/>
                  <a:pt x="50" y="29"/>
                  <a:pt x="50" y="27"/>
                </a:cubicBezTo>
                <a:cubicBezTo>
                  <a:pt x="53" y="28"/>
                  <a:pt x="50" y="25"/>
                  <a:pt x="54" y="26"/>
                </a:cubicBezTo>
                <a:cubicBezTo>
                  <a:pt x="52" y="24"/>
                  <a:pt x="57" y="25"/>
                  <a:pt x="57" y="22"/>
                </a:cubicBezTo>
                <a:cubicBezTo>
                  <a:pt x="58" y="22"/>
                  <a:pt x="61" y="23"/>
                  <a:pt x="62" y="26"/>
                </a:cubicBezTo>
                <a:cubicBezTo>
                  <a:pt x="59" y="27"/>
                  <a:pt x="55" y="28"/>
                  <a:pt x="52" y="31"/>
                </a:cubicBezTo>
                <a:cubicBezTo>
                  <a:pt x="51" y="31"/>
                  <a:pt x="51" y="30"/>
                  <a:pt x="51" y="30"/>
                </a:cubicBezTo>
                <a:cubicBezTo>
                  <a:pt x="50" y="30"/>
                  <a:pt x="51" y="31"/>
                  <a:pt x="50" y="32"/>
                </a:cubicBezTo>
                <a:cubicBezTo>
                  <a:pt x="46" y="32"/>
                  <a:pt x="45" y="34"/>
                  <a:pt x="40" y="35"/>
                </a:cubicBezTo>
                <a:cubicBezTo>
                  <a:pt x="40" y="33"/>
                  <a:pt x="43" y="34"/>
                  <a:pt x="42" y="33"/>
                </a:cubicBezTo>
                <a:cubicBezTo>
                  <a:pt x="43" y="33"/>
                  <a:pt x="44" y="33"/>
                  <a:pt x="45" y="33"/>
                </a:cubicBezTo>
                <a:cubicBezTo>
                  <a:pt x="44" y="32"/>
                  <a:pt x="44" y="31"/>
                  <a:pt x="46" y="32"/>
                </a:cubicBezTo>
                <a:cubicBezTo>
                  <a:pt x="45" y="31"/>
                  <a:pt x="45" y="30"/>
                  <a:pt x="45" y="30"/>
                </a:cubicBezTo>
                <a:cubicBezTo>
                  <a:pt x="44" y="31"/>
                  <a:pt x="43" y="30"/>
                  <a:pt x="43" y="29"/>
                </a:cubicBezTo>
                <a:cubicBezTo>
                  <a:pt x="42" y="29"/>
                  <a:pt x="40" y="30"/>
                  <a:pt x="40" y="31"/>
                </a:cubicBezTo>
                <a:cubicBezTo>
                  <a:pt x="40" y="31"/>
                  <a:pt x="40" y="31"/>
                  <a:pt x="40" y="30"/>
                </a:cubicBezTo>
                <a:cubicBezTo>
                  <a:pt x="39" y="31"/>
                  <a:pt x="38" y="31"/>
                  <a:pt x="39" y="33"/>
                </a:cubicBezTo>
                <a:cubicBezTo>
                  <a:pt x="37" y="31"/>
                  <a:pt x="37" y="34"/>
                  <a:pt x="34" y="33"/>
                </a:cubicBezTo>
                <a:cubicBezTo>
                  <a:pt x="35" y="32"/>
                  <a:pt x="36" y="31"/>
                  <a:pt x="38" y="31"/>
                </a:cubicBezTo>
                <a:cubicBezTo>
                  <a:pt x="36" y="30"/>
                  <a:pt x="40" y="30"/>
                  <a:pt x="37" y="30"/>
                </a:cubicBezTo>
                <a:cubicBezTo>
                  <a:pt x="38" y="28"/>
                  <a:pt x="39" y="30"/>
                  <a:pt x="40" y="29"/>
                </a:cubicBezTo>
                <a:cubicBezTo>
                  <a:pt x="39" y="26"/>
                  <a:pt x="40" y="29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5"/>
                  <a:pt x="44" y="26"/>
                  <a:pt x="45" y="24"/>
                </a:cubicBezTo>
                <a:cubicBezTo>
                  <a:pt x="38" y="23"/>
                  <a:pt x="34" y="37"/>
                  <a:pt x="31" y="28"/>
                </a:cubicBezTo>
                <a:cubicBezTo>
                  <a:pt x="30" y="28"/>
                  <a:pt x="30" y="28"/>
                  <a:pt x="29" y="28"/>
                </a:cubicBezTo>
                <a:cubicBezTo>
                  <a:pt x="28" y="26"/>
                  <a:pt x="25" y="25"/>
                  <a:pt x="20" y="23"/>
                </a:cubicBezTo>
                <a:close/>
                <a:moveTo>
                  <a:pt x="43" y="30"/>
                </a:moveTo>
                <a:cubicBezTo>
                  <a:pt x="43" y="31"/>
                  <a:pt x="43" y="31"/>
                  <a:pt x="43" y="32"/>
                </a:cubicBezTo>
                <a:cubicBezTo>
                  <a:pt x="41" y="32"/>
                  <a:pt x="41" y="32"/>
                  <a:pt x="39" y="32"/>
                </a:cubicBezTo>
                <a:cubicBezTo>
                  <a:pt x="40" y="30"/>
                  <a:pt x="42" y="32"/>
                  <a:pt x="42" y="30"/>
                </a:cubicBezTo>
                <a:cubicBezTo>
                  <a:pt x="42" y="30"/>
                  <a:pt x="42" y="30"/>
                  <a:pt x="43" y="30"/>
                </a:cubicBezTo>
                <a:close/>
                <a:moveTo>
                  <a:pt x="371" y="12"/>
                </a:moveTo>
                <a:cubicBezTo>
                  <a:pt x="371" y="12"/>
                  <a:pt x="370" y="13"/>
                  <a:pt x="371" y="14"/>
                </a:cubicBezTo>
                <a:cubicBezTo>
                  <a:pt x="370" y="14"/>
                  <a:pt x="370" y="13"/>
                  <a:pt x="370" y="12"/>
                </a:cubicBezTo>
                <a:cubicBezTo>
                  <a:pt x="369" y="13"/>
                  <a:pt x="370" y="14"/>
                  <a:pt x="368" y="13"/>
                </a:cubicBezTo>
                <a:cubicBezTo>
                  <a:pt x="368" y="12"/>
                  <a:pt x="369" y="12"/>
                  <a:pt x="371" y="12"/>
                </a:cubicBezTo>
                <a:close/>
                <a:moveTo>
                  <a:pt x="378" y="13"/>
                </a:moveTo>
                <a:cubicBezTo>
                  <a:pt x="377" y="14"/>
                  <a:pt x="377" y="14"/>
                  <a:pt x="376" y="13"/>
                </a:cubicBezTo>
                <a:cubicBezTo>
                  <a:pt x="376" y="13"/>
                  <a:pt x="377" y="12"/>
                  <a:pt x="378" y="12"/>
                </a:cubicBezTo>
                <a:cubicBezTo>
                  <a:pt x="378" y="12"/>
                  <a:pt x="378" y="13"/>
                  <a:pt x="378" y="13"/>
                </a:cubicBezTo>
                <a:close/>
                <a:moveTo>
                  <a:pt x="380" y="12"/>
                </a:moveTo>
                <a:cubicBezTo>
                  <a:pt x="380" y="12"/>
                  <a:pt x="380" y="12"/>
                  <a:pt x="380" y="12"/>
                </a:cubicBezTo>
                <a:cubicBezTo>
                  <a:pt x="378" y="13"/>
                  <a:pt x="381" y="13"/>
                  <a:pt x="380" y="14"/>
                </a:cubicBezTo>
                <a:cubicBezTo>
                  <a:pt x="379" y="14"/>
                  <a:pt x="378" y="14"/>
                  <a:pt x="378" y="15"/>
                </a:cubicBezTo>
                <a:cubicBezTo>
                  <a:pt x="377" y="14"/>
                  <a:pt x="380" y="13"/>
                  <a:pt x="379" y="11"/>
                </a:cubicBezTo>
                <a:cubicBezTo>
                  <a:pt x="379" y="11"/>
                  <a:pt x="379" y="12"/>
                  <a:pt x="380" y="12"/>
                </a:cubicBezTo>
                <a:close/>
                <a:moveTo>
                  <a:pt x="379" y="11"/>
                </a:moveTo>
                <a:cubicBezTo>
                  <a:pt x="379" y="9"/>
                  <a:pt x="381" y="11"/>
                  <a:pt x="381" y="9"/>
                </a:cubicBezTo>
                <a:cubicBezTo>
                  <a:pt x="382" y="10"/>
                  <a:pt x="384" y="10"/>
                  <a:pt x="383" y="8"/>
                </a:cubicBezTo>
                <a:cubicBezTo>
                  <a:pt x="385" y="9"/>
                  <a:pt x="386" y="9"/>
                  <a:pt x="388" y="8"/>
                </a:cubicBezTo>
                <a:cubicBezTo>
                  <a:pt x="386" y="6"/>
                  <a:pt x="385" y="7"/>
                  <a:pt x="383" y="7"/>
                </a:cubicBezTo>
                <a:cubicBezTo>
                  <a:pt x="383" y="6"/>
                  <a:pt x="384" y="6"/>
                  <a:pt x="383" y="6"/>
                </a:cubicBezTo>
                <a:cubicBezTo>
                  <a:pt x="383" y="5"/>
                  <a:pt x="386" y="6"/>
                  <a:pt x="387" y="6"/>
                </a:cubicBezTo>
                <a:cubicBezTo>
                  <a:pt x="387" y="7"/>
                  <a:pt x="388" y="6"/>
                  <a:pt x="388" y="8"/>
                </a:cubicBezTo>
                <a:cubicBezTo>
                  <a:pt x="388" y="5"/>
                  <a:pt x="391" y="7"/>
                  <a:pt x="393" y="6"/>
                </a:cubicBezTo>
                <a:cubicBezTo>
                  <a:pt x="391" y="8"/>
                  <a:pt x="386" y="11"/>
                  <a:pt x="385" y="12"/>
                </a:cubicBezTo>
                <a:cubicBezTo>
                  <a:pt x="384" y="11"/>
                  <a:pt x="382" y="11"/>
                  <a:pt x="381" y="12"/>
                </a:cubicBezTo>
                <a:cubicBezTo>
                  <a:pt x="380" y="12"/>
                  <a:pt x="380" y="11"/>
                  <a:pt x="379" y="11"/>
                </a:cubicBezTo>
                <a:close/>
                <a:moveTo>
                  <a:pt x="608" y="169"/>
                </a:moveTo>
                <a:cubicBezTo>
                  <a:pt x="608" y="170"/>
                  <a:pt x="607" y="170"/>
                  <a:pt x="607" y="170"/>
                </a:cubicBezTo>
                <a:cubicBezTo>
                  <a:pt x="606" y="170"/>
                  <a:pt x="608" y="170"/>
                  <a:pt x="607" y="172"/>
                </a:cubicBezTo>
                <a:cubicBezTo>
                  <a:pt x="606" y="171"/>
                  <a:pt x="605" y="169"/>
                  <a:pt x="604" y="167"/>
                </a:cubicBezTo>
                <a:cubicBezTo>
                  <a:pt x="606" y="167"/>
                  <a:pt x="605" y="170"/>
                  <a:pt x="608" y="169"/>
                </a:cubicBezTo>
                <a:close/>
                <a:moveTo>
                  <a:pt x="592" y="15"/>
                </a:moveTo>
                <a:cubicBezTo>
                  <a:pt x="591" y="15"/>
                  <a:pt x="592" y="16"/>
                  <a:pt x="591" y="16"/>
                </a:cubicBezTo>
                <a:cubicBezTo>
                  <a:pt x="592" y="18"/>
                  <a:pt x="594" y="16"/>
                  <a:pt x="596" y="17"/>
                </a:cubicBezTo>
                <a:cubicBezTo>
                  <a:pt x="594" y="18"/>
                  <a:pt x="590" y="18"/>
                  <a:pt x="589" y="20"/>
                </a:cubicBezTo>
                <a:cubicBezTo>
                  <a:pt x="587" y="17"/>
                  <a:pt x="582" y="20"/>
                  <a:pt x="580" y="18"/>
                </a:cubicBezTo>
                <a:cubicBezTo>
                  <a:pt x="580" y="17"/>
                  <a:pt x="581" y="18"/>
                  <a:pt x="581" y="18"/>
                </a:cubicBezTo>
                <a:cubicBezTo>
                  <a:pt x="581" y="18"/>
                  <a:pt x="581" y="18"/>
                  <a:pt x="581" y="17"/>
                </a:cubicBezTo>
                <a:cubicBezTo>
                  <a:pt x="584" y="18"/>
                  <a:pt x="587" y="13"/>
                  <a:pt x="590" y="16"/>
                </a:cubicBezTo>
                <a:cubicBezTo>
                  <a:pt x="590" y="16"/>
                  <a:pt x="590" y="15"/>
                  <a:pt x="590" y="14"/>
                </a:cubicBezTo>
                <a:cubicBezTo>
                  <a:pt x="593" y="15"/>
                  <a:pt x="597" y="12"/>
                  <a:pt x="598" y="15"/>
                </a:cubicBezTo>
                <a:cubicBezTo>
                  <a:pt x="598" y="14"/>
                  <a:pt x="596" y="14"/>
                  <a:pt x="597" y="15"/>
                </a:cubicBezTo>
                <a:cubicBezTo>
                  <a:pt x="596" y="16"/>
                  <a:pt x="595" y="16"/>
                  <a:pt x="592" y="15"/>
                </a:cubicBezTo>
                <a:close/>
                <a:moveTo>
                  <a:pt x="597" y="18"/>
                </a:moveTo>
                <a:cubicBezTo>
                  <a:pt x="598" y="19"/>
                  <a:pt x="596" y="20"/>
                  <a:pt x="595" y="21"/>
                </a:cubicBezTo>
                <a:cubicBezTo>
                  <a:pt x="595" y="20"/>
                  <a:pt x="596" y="19"/>
                  <a:pt x="597" y="18"/>
                </a:cubicBezTo>
                <a:close/>
                <a:moveTo>
                  <a:pt x="572" y="21"/>
                </a:moveTo>
                <a:cubicBezTo>
                  <a:pt x="570" y="23"/>
                  <a:pt x="562" y="23"/>
                  <a:pt x="560" y="26"/>
                </a:cubicBezTo>
                <a:cubicBezTo>
                  <a:pt x="557" y="25"/>
                  <a:pt x="557" y="28"/>
                  <a:pt x="553" y="28"/>
                </a:cubicBezTo>
                <a:cubicBezTo>
                  <a:pt x="557" y="28"/>
                  <a:pt x="549" y="31"/>
                  <a:pt x="551" y="30"/>
                </a:cubicBezTo>
                <a:cubicBezTo>
                  <a:pt x="550" y="30"/>
                  <a:pt x="550" y="31"/>
                  <a:pt x="550" y="32"/>
                </a:cubicBezTo>
                <a:cubicBezTo>
                  <a:pt x="550" y="31"/>
                  <a:pt x="549" y="31"/>
                  <a:pt x="549" y="32"/>
                </a:cubicBezTo>
                <a:cubicBezTo>
                  <a:pt x="549" y="31"/>
                  <a:pt x="549" y="31"/>
                  <a:pt x="549" y="31"/>
                </a:cubicBezTo>
                <a:cubicBezTo>
                  <a:pt x="548" y="31"/>
                  <a:pt x="546" y="31"/>
                  <a:pt x="546" y="33"/>
                </a:cubicBezTo>
                <a:cubicBezTo>
                  <a:pt x="535" y="35"/>
                  <a:pt x="524" y="44"/>
                  <a:pt x="512" y="45"/>
                </a:cubicBezTo>
                <a:cubicBezTo>
                  <a:pt x="512" y="47"/>
                  <a:pt x="508" y="48"/>
                  <a:pt x="508" y="47"/>
                </a:cubicBezTo>
                <a:cubicBezTo>
                  <a:pt x="509" y="45"/>
                  <a:pt x="513" y="45"/>
                  <a:pt x="517" y="43"/>
                </a:cubicBezTo>
                <a:cubicBezTo>
                  <a:pt x="516" y="45"/>
                  <a:pt x="517" y="43"/>
                  <a:pt x="518" y="43"/>
                </a:cubicBezTo>
                <a:cubicBezTo>
                  <a:pt x="518" y="41"/>
                  <a:pt x="517" y="44"/>
                  <a:pt x="517" y="42"/>
                </a:cubicBezTo>
                <a:cubicBezTo>
                  <a:pt x="519" y="42"/>
                  <a:pt x="518" y="42"/>
                  <a:pt x="520" y="42"/>
                </a:cubicBezTo>
                <a:cubicBezTo>
                  <a:pt x="518" y="41"/>
                  <a:pt x="521" y="40"/>
                  <a:pt x="522" y="41"/>
                </a:cubicBezTo>
                <a:cubicBezTo>
                  <a:pt x="522" y="41"/>
                  <a:pt x="523" y="38"/>
                  <a:pt x="524" y="40"/>
                </a:cubicBezTo>
                <a:cubicBezTo>
                  <a:pt x="524" y="40"/>
                  <a:pt x="524" y="37"/>
                  <a:pt x="524" y="38"/>
                </a:cubicBezTo>
                <a:cubicBezTo>
                  <a:pt x="524" y="36"/>
                  <a:pt x="525" y="39"/>
                  <a:pt x="526" y="39"/>
                </a:cubicBezTo>
                <a:cubicBezTo>
                  <a:pt x="527" y="39"/>
                  <a:pt x="525" y="37"/>
                  <a:pt x="526" y="37"/>
                </a:cubicBezTo>
                <a:cubicBezTo>
                  <a:pt x="528" y="37"/>
                  <a:pt x="527" y="37"/>
                  <a:pt x="527" y="38"/>
                </a:cubicBezTo>
                <a:cubicBezTo>
                  <a:pt x="528" y="38"/>
                  <a:pt x="529" y="38"/>
                  <a:pt x="528" y="36"/>
                </a:cubicBezTo>
                <a:cubicBezTo>
                  <a:pt x="529" y="36"/>
                  <a:pt x="529" y="37"/>
                  <a:pt x="529" y="37"/>
                </a:cubicBezTo>
                <a:cubicBezTo>
                  <a:pt x="530" y="37"/>
                  <a:pt x="531" y="35"/>
                  <a:pt x="530" y="37"/>
                </a:cubicBezTo>
                <a:cubicBezTo>
                  <a:pt x="531" y="36"/>
                  <a:pt x="531" y="36"/>
                  <a:pt x="532" y="34"/>
                </a:cubicBezTo>
                <a:cubicBezTo>
                  <a:pt x="532" y="34"/>
                  <a:pt x="533" y="35"/>
                  <a:pt x="533" y="36"/>
                </a:cubicBezTo>
                <a:cubicBezTo>
                  <a:pt x="534" y="36"/>
                  <a:pt x="536" y="32"/>
                  <a:pt x="535" y="35"/>
                </a:cubicBezTo>
                <a:cubicBezTo>
                  <a:pt x="535" y="34"/>
                  <a:pt x="536" y="34"/>
                  <a:pt x="536" y="34"/>
                </a:cubicBezTo>
                <a:cubicBezTo>
                  <a:pt x="537" y="33"/>
                  <a:pt x="535" y="34"/>
                  <a:pt x="535" y="32"/>
                </a:cubicBezTo>
                <a:cubicBezTo>
                  <a:pt x="537" y="31"/>
                  <a:pt x="536" y="34"/>
                  <a:pt x="537" y="33"/>
                </a:cubicBezTo>
                <a:cubicBezTo>
                  <a:pt x="537" y="33"/>
                  <a:pt x="537" y="33"/>
                  <a:pt x="537" y="34"/>
                </a:cubicBezTo>
                <a:cubicBezTo>
                  <a:pt x="539" y="32"/>
                  <a:pt x="540" y="31"/>
                  <a:pt x="542" y="32"/>
                </a:cubicBezTo>
                <a:cubicBezTo>
                  <a:pt x="546" y="27"/>
                  <a:pt x="555" y="27"/>
                  <a:pt x="559" y="23"/>
                </a:cubicBezTo>
                <a:cubicBezTo>
                  <a:pt x="563" y="24"/>
                  <a:pt x="567" y="20"/>
                  <a:pt x="573" y="20"/>
                </a:cubicBezTo>
                <a:cubicBezTo>
                  <a:pt x="573" y="20"/>
                  <a:pt x="572" y="20"/>
                  <a:pt x="572" y="20"/>
                </a:cubicBezTo>
                <a:cubicBezTo>
                  <a:pt x="572" y="21"/>
                  <a:pt x="572" y="21"/>
                  <a:pt x="572" y="21"/>
                </a:cubicBezTo>
                <a:close/>
                <a:moveTo>
                  <a:pt x="468" y="69"/>
                </a:moveTo>
                <a:cubicBezTo>
                  <a:pt x="468" y="70"/>
                  <a:pt x="469" y="71"/>
                  <a:pt x="468" y="72"/>
                </a:cubicBezTo>
                <a:cubicBezTo>
                  <a:pt x="467" y="72"/>
                  <a:pt x="467" y="71"/>
                  <a:pt x="468" y="71"/>
                </a:cubicBezTo>
                <a:cubicBezTo>
                  <a:pt x="468" y="70"/>
                  <a:pt x="467" y="71"/>
                  <a:pt x="466" y="71"/>
                </a:cubicBezTo>
                <a:cubicBezTo>
                  <a:pt x="467" y="68"/>
                  <a:pt x="470" y="70"/>
                  <a:pt x="472" y="69"/>
                </a:cubicBezTo>
                <a:cubicBezTo>
                  <a:pt x="472" y="67"/>
                  <a:pt x="472" y="68"/>
                  <a:pt x="473" y="67"/>
                </a:cubicBezTo>
                <a:cubicBezTo>
                  <a:pt x="473" y="67"/>
                  <a:pt x="475" y="67"/>
                  <a:pt x="475" y="68"/>
                </a:cubicBezTo>
                <a:cubicBezTo>
                  <a:pt x="477" y="69"/>
                  <a:pt x="481" y="65"/>
                  <a:pt x="479" y="64"/>
                </a:cubicBezTo>
                <a:cubicBezTo>
                  <a:pt x="479" y="63"/>
                  <a:pt x="480" y="63"/>
                  <a:pt x="482" y="64"/>
                </a:cubicBezTo>
                <a:cubicBezTo>
                  <a:pt x="480" y="63"/>
                  <a:pt x="483" y="62"/>
                  <a:pt x="484" y="62"/>
                </a:cubicBezTo>
                <a:cubicBezTo>
                  <a:pt x="484" y="65"/>
                  <a:pt x="479" y="64"/>
                  <a:pt x="479" y="67"/>
                </a:cubicBezTo>
                <a:cubicBezTo>
                  <a:pt x="481" y="66"/>
                  <a:pt x="483" y="64"/>
                  <a:pt x="485" y="64"/>
                </a:cubicBezTo>
                <a:cubicBezTo>
                  <a:pt x="485" y="64"/>
                  <a:pt x="484" y="64"/>
                  <a:pt x="484" y="63"/>
                </a:cubicBezTo>
                <a:cubicBezTo>
                  <a:pt x="485" y="63"/>
                  <a:pt x="485" y="62"/>
                  <a:pt x="486" y="62"/>
                </a:cubicBezTo>
                <a:cubicBezTo>
                  <a:pt x="484" y="65"/>
                  <a:pt x="491" y="62"/>
                  <a:pt x="491" y="60"/>
                </a:cubicBezTo>
                <a:cubicBezTo>
                  <a:pt x="494" y="61"/>
                  <a:pt x="491" y="59"/>
                  <a:pt x="494" y="60"/>
                </a:cubicBezTo>
                <a:cubicBezTo>
                  <a:pt x="494" y="59"/>
                  <a:pt x="493" y="59"/>
                  <a:pt x="493" y="58"/>
                </a:cubicBezTo>
                <a:cubicBezTo>
                  <a:pt x="494" y="58"/>
                  <a:pt x="495" y="58"/>
                  <a:pt x="495" y="58"/>
                </a:cubicBezTo>
                <a:cubicBezTo>
                  <a:pt x="495" y="58"/>
                  <a:pt x="495" y="58"/>
                  <a:pt x="494" y="58"/>
                </a:cubicBezTo>
                <a:cubicBezTo>
                  <a:pt x="496" y="57"/>
                  <a:pt x="499" y="56"/>
                  <a:pt x="502" y="55"/>
                </a:cubicBezTo>
                <a:cubicBezTo>
                  <a:pt x="502" y="55"/>
                  <a:pt x="502" y="55"/>
                  <a:pt x="501" y="55"/>
                </a:cubicBezTo>
                <a:cubicBezTo>
                  <a:pt x="506" y="52"/>
                  <a:pt x="513" y="51"/>
                  <a:pt x="516" y="47"/>
                </a:cubicBezTo>
                <a:cubicBezTo>
                  <a:pt x="519" y="48"/>
                  <a:pt x="526" y="43"/>
                  <a:pt x="527" y="43"/>
                </a:cubicBezTo>
                <a:cubicBezTo>
                  <a:pt x="534" y="39"/>
                  <a:pt x="544" y="38"/>
                  <a:pt x="550" y="33"/>
                </a:cubicBezTo>
                <a:cubicBezTo>
                  <a:pt x="553" y="33"/>
                  <a:pt x="556" y="32"/>
                  <a:pt x="557" y="30"/>
                </a:cubicBezTo>
                <a:cubicBezTo>
                  <a:pt x="560" y="31"/>
                  <a:pt x="563" y="28"/>
                  <a:pt x="566" y="29"/>
                </a:cubicBezTo>
                <a:cubicBezTo>
                  <a:pt x="566" y="30"/>
                  <a:pt x="565" y="30"/>
                  <a:pt x="565" y="31"/>
                </a:cubicBezTo>
                <a:cubicBezTo>
                  <a:pt x="568" y="30"/>
                  <a:pt x="570" y="29"/>
                  <a:pt x="572" y="27"/>
                </a:cubicBezTo>
                <a:cubicBezTo>
                  <a:pt x="572" y="25"/>
                  <a:pt x="571" y="26"/>
                  <a:pt x="571" y="25"/>
                </a:cubicBezTo>
                <a:cubicBezTo>
                  <a:pt x="566" y="25"/>
                  <a:pt x="562" y="29"/>
                  <a:pt x="559" y="27"/>
                </a:cubicBezTo>
                <a:cubicBezTo>
                  <a:pt x="563" y="26"/>
                  <a:pt x="573" y="22"/>
                  <a:pt x="575" y="20"/>
                </a:cubicBezTo>
                <a:cubicBezTo>
                  <a:pt x="579" y="21"/>
                  <a:pt x="584" y="20"/>
                  <a:pt x="588" y="21"/>
                </a:cubicBezTo>
                <a:cubicBezTo>
                  <a:pt x="589" y="23"/>
                  <a:pt x="587" y="22"/>
                  <a:pt x="587" y="23"/>
                </a:cubicBezTo>
                <a:cubicBezTo>
                  <a:pt x="586" y="23"/>
                  <a:pt x="587" y="23"/>
                  <a:pt x="587" y="22"/>
                </a:cubicBezTo>
                <a:cubicBezTo>
                  <a:pt x="585" y="22"/>
                  <a:pt x="585" y="25"/>
                  <a:pt x="584" y="26"/>
                </a:cubicBezTo>
                <a:cubicBezTo>
                  <a:pt x="583" y="26"/>
                  <a:pt x="583" y="25"/>
                  <a:pt x="583" y="25"/>
                </a:cubicBezTo>
                <a:cubicBezTo>
                  <a:pt x="583" y="26"/>
                  <a:pt x="583" y="26"/>
                  <a:pt x="583" y="27"/>
                </a:cubicBezTo>
                <a:cubicBezTo>
                  <a:pt x="582" y="27"/>
                  <a:pt x="582" y="28"/>
                  <a:pt x="581" y="28"/>
                </a:cubicBezTo>
                <a:cubicBezTo>
                  <a:pt x="581" y="27"/>
                  <a:pt x="581" y="27"/>
                  <a:pt x="582" y="27"/>
                </a:cubicBezTo>
                <a:cubicBezTo>
                  <a:pt x="581" y="25"/>
                  <a:pt x="579" y="27"/>
                  <a:pt x="579" y="28"/>
                </a:cubicBezTo>
                <a:cubicBezTo>
                  <a:pt x="578" y="28"/>
                  <a:pt x="578" y="27"/>
                  <a:pt x="578" y="27"/>
                </a:cubicBezTo>
                <a:cubicBezTo>
                  <a:pt x="572" y="29"/>
                  <a:pt x="569" y="30"/>
                  <a:pt x="564" y="32"/>
                </a:cubicBezTo>
                <a:cubicBezTo>
                  <a:pt x="564" y="31"/>
                  <a:pt x="565" y="31"/>
                  <a:pt x="564" y="30"/>
                </a:cubicBezTo>
                <a:cubicBezTo>
                  <a:pt x="563" y="30"/>
                  <a:pt x="563" y="31"/>
                  <a:pt x="562" y="31"/>
                </a:cubicBezTo>
                <a:cubicBezTo>
                  <a:pt x="562" y="32"/>
                  <a:pt x="563" y="31"/>
                  <a:pt x="564" y="31"/>
                </a:cubicBezTo>
                <a:cubicBezTo>
                  <a:pt x="562" y="32"/>
                  <a:pt x="559" y="33"/>
                  <a:pt x="559" y="35"/>
                </a:cubicBezTo>
                <a:cubicBezTo>
                  <a:pt x="558" y="33"/>
                  <a:pt x="560" y="33"/>
                  <a:pt x="560" y="33"/>
                </a:cubicBezTo>
                <a:cubicBezTo>
                  <a:pt x="559" y="33"/>
                  <a:pt x="557" y="34"/>
                  <a:pt x="558" y="35"/>
                </a:cubicBezTo>
                <a:cubicBezTo>
                  <a:pt x="557" y="36"/>
                  <a:pt x="557" y="34"/>
                  <a:pt x="556" y="34"/>
                </a:cubicBezTo>
                <a:cubicBezTo>
                  <a:pt x="548" y="38"/>
                  <a:pt x="543" y="41"/>
                  <a:pt x="533" y="44"/>
                </a:cubicBezTo>
                <a:cubicBezTo>
                  <a:pt x="532" y="45"/>
                  <a:pt x="533" y="45"/>
                  <a:pt x="533" y="46"/>
                </a:cubicBezTo>
                <a:cubicBezTo>
                  <a:pt x="530" y="44"/>
                  <a:pt x="527" y="49"/>
                  <a:pt x="523" y="49"/>
                </a:cubicBezTo>
                <a:cubicBezTo>
                  <a:pt x="523" y="50"/>
                  <a:pt x="523" y="50"/>
                  <a:pt x="523" y="51"/>
                </a:cubicBezTo>
                <a:cubicBezTo>
                  <a:pt x="523" y="52"/>
                  <a:pt x="522" y="49"/>
                  <a:pt x="521" y="50"/>
                </a:cubicBezTo>
                <a:cubicBezTo>
                  <a:pt x="520" y="50"/>
                  <a:pt x="520" y="51"/>
                  <a:pt x="520" y="52"/>
                </a:cubicBezTo>
                <a:cubicBezTo>
                  <a:pt x="520" y="51"/>
                  <a:pt x="521" y="51"/>
                  <a:pt x="521" y="50"/>
                </a:cubicBezTo>
                <a:cubicBezTo>
                  <a:pt x="521" y="51"/>
                  <a:pt x="522" y="51"/>
                  <a:pt x="522" y="51"/>
                </a:cubicBezTo>
                <a:cubicBezTo>
                  <a:pt x="522" y="51"/>
                  <a:pt x="521" y="51"/>
                  <a:pt x="520" y="52"/>
                </a:cubicBezTo>
                <a:cubicBezTo>
                  <a:pt x="519" y="53"/>
                  <a:pt x="520" y="51"/>
                  <a:pt x="519" y="51"/>
                </a:cubicBezTo>
                <a:cubicBezTo>
                  <a:pt x="518" y="52"/>
                  <a:pt x="519" y="52"/>
                  <a:pt x="517" y="52"/>
                </a:cubicBezTo>
                <a:cubicBezTo>
                  <a:pt x="518" y="52"/>
                  <a:pt x="518" y="53"/>
                  <a:pt x="517" y="54"/>
                </a:cubicBezTo>
                <a:cubicBezTo>
                  <a:pt x="515" y="54"/>
                  <a:pt x="517" y="53"/>
                  <a:pt x="517" y="52"/>
                </a:cubicBezTo>
                <a:cubicBezTo>
                  <a:pt x="513" y="55"/>
                  <a:pt x="512" y="54"/>
                  <a:pt x="508" y="57"/>
                </a:cubicBezTo>
                <a:cubicBezTo>
                  <a:pt x="508" y="57"/>
                  <a:pt x="508" y="58"/>
                  <a:pt x="509" y="58"/>
                </a:cubicBezTo>
                <a:cubicBezTo>
                  <a:pt x="511" y="59"/>
                  <a:pt x="507" y="57"/>
                  <a:pt x="508" y="58"/>
                </a:cubicBezTo>
                <a:cubicBezTo>
                  <a:pt x="507" y="58"/>
                  <a:pt x="508" y="58"/>
                  <a:pt x="508" y="57"/>
                </a:cubicBezTo>
                <a:cubicBezTo>
                  <a:pt x="506" y="57"/>
                  <a:pt x="506" y="58"/>
                  <a:pt x="505" y="58"/>
                </a:cubicBezTo>
                <a:cubicBezTo>
                  <a:pt x="506" y="58"/>
                  <a:pt x="506" y="59"/>
                  <a:pt x="506" y="60"/>
                </a:cubicBezTo>
                <a:cubicBezTo>
                  <a:pt x="504" y="60"/>
                  <a:pt x="506" y="59"/>
                  <a:pt x="505" y="58"/>
                </a:cubicBezTo>
                <a:cubicBezTo>
                  <a:pt x="504" y="58"/>
                  <a:pt x="504" y="59"/>
                  <a:pt x="503" y="59"/>
                </a:cubicBezTo>
                <a:cubicBezTo>
                  <a:pt x="503" y="59"/>
                  <a:pt x="503" y="60"/>
                  <a:pt x="503" y="60"/>
                </a:cubicBezTo>
                <a:cubicBezTo>
                  <a:pt x="502" y="59"/>
                  <a:pt x="501" y="61"/>
                  <a:pt x="499" y="61"/>
                </a:cubicBezTo>
                <a:cubicBezTo>
                  <a:pt x="499" y="62"/>
                  <a:pt x="499" y="62"/>
                  <a:pt x="499" y="63"/>
                </a:cubicBezTo>
                <a:cubicBezTo>
                  <a:pt x="498" y="61"/>
                  <a:pt x="495" y="63"/>
                  <a:pt x="495" y="65"/>
                </a:cubicBezTo>
                <a:cubicBezTo>
                  <a:pt x="494" y="63"/>
                  <a:pt x="493" y="65"/>
                  <a:pt x="493" y="64"/>
                </a:cubicBezTo>
                <a:cubicBezTo>
                  <a:pt x="491" y="65"/>
                  <a:pt x="491" y="68"/>
                  <a:pt x="489" y="69"/>
                </a:cubicBezTo>
                <a:cubicBezTo>
                  <a:pt x="488" y="69"/>
                  <a:pt x="490" y="68"/>
                  <a:pt x="489" y="67"/>
                </a:cubicBezTo>
                <a:cubicBezTo>
                  <a:pt x="488" y="67"/>
                  <a:pt x="488" y="67"/>
                  <a:pt x="488" y="69"/>
                </a:cubicBezTo>
                <a:cubicBezTo>
                  <a:pt x="486" y="65"/>
                  <a:pt x="485" y="70"/>
                  <a:pt x="482" y="70"/>
                </a:cubicBezTo>
                <a:cubicBezTo>
                  <a:pt x="483" y="72"/>
                  <a:pt x="481" y="69"/>
                  <a:pt x="481" y="71"/>
                </a:cubicBezTo>
                <a:cubicBezTo>
                  <a:pt x="480" y="71"/>
                  <a:pt x="480" y="71"/>
                  <a:pt x="479" y="72"/>
                </a:cubicBezTo>
                <a:cubicBezTo>
                  <a:pt x="479" y="72"/>
                  <a:pt x="479" y="73"/>
                  <a:pt x="478" y="74"/>
                </a:cubicBezTo>
                <a:cubicBezTo>
                  <a:pt x="477" y="75"/>
                  <a:pt x="479" y="72"/>
                  <a:pt x="478" y="72"/>
                </a:cubicBezTo>
                <a:cubicBezTo>
                  <a:pt x="477" y="73"/>
                  <a:pt x="475" y="74"/>
                  <a:pt x="472" y="75"/>
                </a:cubicBezTo>
                <a:cubicBezTo>
                  <a:pt x="472" y="76"/>
                  <a:pt x="473" y="76"/>
                  <a:pt x="473" y="76"/>
                </a:cubicBezTo>
                <a:cubicBezTo>
                  <a:pt x="473" y="77"/>
                  <a:pt x="472" y="76"/>
                  <a:pt x="472" y="76"/>
                </a:cubicBezTo>
                <a:cubicBezTo>
                  <a:pt x="471" y="76"/>
                  <a:pt x="472" y="77"/>
                  <a:pt x="472" y="77"/>
                </a:cubicBezTo>
                <a:cubicBezTo>
                  <a:pt x="472" y="78"/>
                  <a:pt x="471" y="76"/>
                  <a:pt x="470" y="76"/>
                </a:cubicBezTo>
                <a:cubicBezTo>
                  <a:pt x="471" y="78"/>
                  <a:pt x="467" y="78"/>
                  <a:pt x="465" y="79"/>
                </a:cubicBezTo>
                <a:cubicBezTo>
                  <a:pt x="465" y="80"/>
                  <a:pt x="466" y="80"/>
                  <a:pt x="466" y="81"/>
                </a:cubicBezTo>
                <a:cubicBezTo>
                  <a:pt x="464" y="81"/>
                  <a:pt x="465" y="79"/>
                  <a:pt x="464" y="80"/>
                </a:cubicBezTo>
                <a:cubicBezTo>
                  <a:pt x="463" y="80"/>
                  <a:pt x="463" y="81"/>
                  <a:pt x="464" y="81"/>
                </a:cubicBezTo>
                <a:cubicBezTo>
                  <a:pt x="462" y="82"/>
                  <a:pt x="460" y="81"/>
                  <a:pt x="460" y="83"/>
                </a:cubicBezTo>
                <a:cubicBezTo>
                  <a:pt x="456" y="83"/>
                  <a:pt x="449" y="85"/>
                  <a:pt x="446" y="88"/>
                </a:cubicBezTo>
                <a:cubicBezTo>
                  <a:pt x="444" y="88"/>
                  <a:pt x="442" y="88"/>
                  <a:pt x="440" y="89"/>
                </a:cubicBezTo>
                <a:cubicBezTo>
                  <a:pt x="441" y="90"/>
                  <a:pt x="442" y="88"/>
                  <a:pt x="442" y="91"/>
                </a:cubicBezTo>
                <a:cubicBezTo>
                  <a:pt x="442" y="89"/>
                  <a:pt x="445" y="90"/>
                  <a:pt x="445" y="88"/>
                </a:cubicBezTo>
                <a:cubicBezTo>
                  <a:pt x="446" y="89"/>
                  <a:pt x="446" y="90"/>
                  <a:pt x="446" y="91"/>
                </a:cubicBezTo>
                <a:cubicBezTo>
                  <a:pt x="446" y="91"/>
                  <a:pt x="446" y="90"/>
                  <a:pt x="445" y="89"/>
                </a:cubicBezTo>
                <a:cubicBezTo>
                  <a:pt x="445" y="91"/>
                  <a:pt x="442" y="91"/>
                  <a:pt x="441" y="93"/>
                </a:cubicBezTo>
                <a:cubicBezTo>
                  <a:pt x="436" y="94"/>
                  <a:pt x="430" y="99"/>
                  <a:pt x="426" y="102"/>
                </a:cubicBezTo>
                <a:cubicBezTo>
                  <a:pt x="426" y="102"/>
                  <a:pt x="425" y="101"/>
                  <a:pt x="424" y="102"/>
                </a:cubicBezTo>
                <a:cubicBezTo>
                  <a:pt x="424" y="102"/>
                  <a:pt x="425" y="102"/>
                  <a:pt x="425" y="102"/>
                </a:cubicBezTo>
                <a:cubicBezTo>
                  <a:pt x="421" y="104"/>
                  <a:pt x="414" y="107"/>
                  <a:pt x="411" y="110"/>
                </a:cubicBezTo>
                <a:cubicBezTo>
                  <a:pt x="409" y="110"/>
                  <a:pt x="412" y="110"/>
                  <a:pt x="412" y="109"/>
                </a:cubicBezTo>
                <a:cubicBezTo>
                  <a:pt x="406" y="111"/>
                  <a:pt x="406" y="113"/>
                  <a:pt x="400" y="115"/>
                </a:cubicBezTo>
                <a:cubicBezTo>
                  <a:pt x="404" y="116"/>
                  <a:pt x="398" y="115"/>
                  <a:pt x="399" y="117"/>
                </a:cubicBezTo>
                <a:cubicBezTo>
                  <a:pt x="398" y="115"/>
                  <a:pt x="395" y="117"/>
                  <a:pt x="394" y="118"/>
                </a:cubicBezTo>
                <a:cubicBezTo>
                  <a:pt x="393" y="118"/>
                  <a:pt x="392" y="118"/>
                  <a:pt x="391" y="119"/>
                </a:cubicBezTo>
                <a:cubicBezTo>
                  <a:pt x="391" y="120"/>
                  <a:pt x="393" y="118"/>
                  <a:pt x="393" y="120"/>
                </a:cubicBezTo>
                <a:cubicBezTo>
                  <a:pt x="392" y="120"/>
                  <a:pt x="391" y="120"/>
                  <a:pt x="390" y="119"/>
                </a:cubicBezTo>
                <a:cubicBezTo>
                  <a:pt x="390" y="121"/>
                  <a:pt x="389" y="123"/>
                  <a:pt x="386" y="123"/>
                </a:cubicBezTo>
                <a:cubicBezTo>
                  <a:pt x="386" y="122"/>
                  <a:pt x="388" y="121"/>
                  <a:pt x="389" y="122"/>
                </a:cubicBezTo>
                <a:cubicBezTo>
                  <a:pt x="388" y="118"/>
                  <a:pt x="383" y="124"/>
                  <a:pt x="383" y="124"/>
                </a:cubicBezTo>
                <a:cubicBezTo>
                  <a:pt x="377" y="125"/>
                  <a:pt x="375" y="129"/>
                  <a:pt x="367" y="131"/>
                </a:cubicBezTo>
                <a:cubicBezTo>
                  <a:pt x="367" y="131"/>
                  <a:pt x="367" y="131"/>
                  <a:pt x="367" y="131"/>
                </a:cubicBezTo>
                <a:cubicBezTo>
                  <a:pt x="359" y="134"/>
                  <a:pt x="350" y="141"/>
                  <a:pt x="340" y="145"/>
                </a:cubicBezTo>
                <a:cubicBezTo>
                  <a:pt x="341" y="145"/>
                  <a:pt x="341" y="146"/>
                  <a:pt x="341" y="146"/>
                </a:cubicBezTo>
                <a:cubicBezTo>
                  <a:pt x="340" y="146"/>
                  <a:pt x="340" y="146"/>
                  <a:pt x="339" y="145"/>
                </a:cubicBezTo>
                <a:cubicBezTo>
                  <a:pt x="334" y="149"/>
                  <a:pt x="326" y="152"/>
                  <a:pt x="322" y="156"/>
                </a:cubicBezTo>
                <a:cubicBezTo>
                  <a:pt x="323" y="157"/>
                  <a:pt x="319" y="154"/>
                  <a:pt x="319" y="157"/>
                </a:cubicBezTo>
                <a:cubicBezTo>
                  <a:pt x="320" y="157"/>
                  <a:pt x="320" y="156"/>
                  <a:pt x="320" y="156"/>
                </a:cubicBezTo>
                <a:cubicBezTo>
                  <a:pt x="321" y="156"/>
                  <a:pt x="322" y="157"/>
                  <a:pt x="322" y="158"/>
                </a:cubicBezTo>
                <a:cubicBezTo>
                  <a:pt x="323" y="156"/>
                  <a:pt x="330" y="155"/>
                  <a:pt x="330" y="153"/>
                </a:cubicBezTo>
                <a:cubicBezTo>
                  <a:pt x="335" y="151"/>
                  <a:pt x="339" y="149"/>
                  <a:pt x="343" y="146"/>
                </a:cubicBezTo>
                <a:cubicBezTo>
                  <a:pt x="343" y="146"/>
                  <a:pt x="343" y="146"/>
                  <a:pt x="343" y="147"/>
                </a:cubicBezTo>
                <a:cubicBezTo>
                  <a:pt x="343" y="147"/>
                  <a:pt x="344" y="147"/>
                  <a:pt x="344" y="147"/>
                </a:cubicBezTo>
                <a:cubicBezTo>
                  <a:pt x="338" y="151"/>
                  <a:pt x="331" y="155"/>
                  <a:pt x="321" y="160"/>
                </a:cubicBezTo>
                <a:cubicBezTo>
                  <a:pt x="322" y="162"/>
                  <a:pt x="318" y="161"/>
                  <a:pt x="318" y="164"/>
                </a:cubicBezTo>
                <a:cubicBezTo>
                  <a:pt x="315" y="164"/>
                  <a:pt x="308" y="167"/>
                  <a:pt x="313" y="165"/>
                </a:cubicBezTo>
                <a:cubicBezTo>
                  <a:pt x="311" y="164"/>
                  <a:pt x="310" y="166"/>
                  <a:pt x="309" y="165"/>
                </a:cubicBezTo>
                <a:cubicBezTo>
                  <a:pt x="308" y="165"/>
                  <a:pt x="308" y="166"/>
                  <a:pt x="308" y="166"/>
                </a:cubicBezTo>
                <a:cubicBezTo>
                  <a:pt x="308" y="167"/>
                  <a:pt x="311" y="166"/>
                  <a:pt x="311" y="168"/>
                </a:cubicBezTo>
                <a:cubicBezTo>
                  <a:pt x="313" y="167"/>
                  <a:pt x="318" y="168"/>
                  <a:pt x="318" y="165"/>
                </a:cubicBezTo>
                <a:cubicBezTo>
                  <a:pt x="319" y="165"/>
                  <a:pt x="319" y="167"/>
                  <a:pt x="320" y="167"/>
                </a:cubicBezTo>
                <a:cubicBezTo>
                  <a:pt x="318" y="169"/>
                  <a:pt x="316" y="169"/>
                  <a:pt x="313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70"/>
                  <a:pt x="312" y="170"/>
                  <a:pt x="313" y="170"/>
                </a:cubicBezTo>
                <a:cubicBezTo>
                  <a:pt x="312" y="171"/>
                  <a:pt x="311" y="169"/>
                  <a:pt x="310" y="170"/>
                </a:cubicBezTo>
                <a:cubicBezTo>
                  <a:pt x="310" y="169"/>
                  <a:pt x="311" y="169"/>
                  <a:pt x="312" y="169"/>
                </a:cubicBezTo>
                <a:cubicBezTo>
                  <a:pt x="311" y="169"/>
                  <a:pt x="311" y="169"/>
                  <a:pt x="311" y="168"/>
                </a:cubicBezTo>
                <a:cubicBezTo>
                  <a:pt x="309" y="170"/>
                  <a:pt x="304" y="168"/>
                  <a:pt x="301" y="168"/>
                </a:cubicBezTo>
                <a:cubicBezTo>
                  <a:pt x="300" y="169"/>
                  <a:pt x="301" y="169"/>
                  <a:pt x="301" y="170"/>
                </a:cubicBezTo>
                <a:cubicBezTo>
                  <a:pt x="300" y="170"/>
                  <a:pt x="300" y="170"/>
                  <a:pt x="300" y="170"/>
                </a:cubicBezTo>
                <a:cubicBezTo>
                  <a:pt x="301" y="169"/>
                  <a:pt x="295" y="168"/>
                  <a:pt x="296" y="170"/>
                </a:cubicBezTo>
                <a:cubicBezTo>
                  <a:pt x="295" y="168"/>
                  <a:pt x="287" y="169"/>
                  <a:pt x="285" y="169"/>
                </a:cubicBezTo>
                <a:cubicBezTo>
                  <a:pt x="285" y="167"/>
                  <a:pt x="289" y="167"/>
                  <a:pt x="289" y="165"/>
                </a:cubicBezTo>
                <a:cubicBezTo>
                  <a:pt x="290" y="166"/>
                  <a:pt x="292" y="166"/>
                  <a:pt x="294" y="166"/>
                </a:cubicBezTo>
                <a:cubicBezTo>
                  <a:pt x="291" y="163"/>
                  <a:pt x="296" y="163"/>
                  <a:pt x="296" y="161"/>
                </a:cubicBezTo>
                <a:cubicBezTo>
                  <a:pt x="296" y="160"/>
                  <a:pt x="295" y="160"/>
                  <a:pt x="294" y="160"/>
                </a:cubicBezTo>
                <a:cubicBezTo>
                  <a:pt x="294" y="160"/>
                  <a:pt x="295" y="162"/>
                  <a:pt x="293" y="162"/>
                </a:cubicBezTo>
                <a:cubicBezTo>
                  <a:pt x="294" y="161"/>
                  <a:pt x="293" y="161"/>
                  <a:pt x="292" y="161"/>
                </a:cubicBezTo>
                <a:cubicBezTo>
                  <a:pt x="292" y="165"/>
                  <a:pt x="290" y="163"/>
                  <a:pt x="287" y="164"/>
                </a:cubicBezTo>
                <a:cubicBezTo>
                  <a:pt x="288" y="165"/>
                  <a:pt x="285" y="164"/>
                  <a:pt x="287" y="165"/>
                </a:cubicBezTo>
                <a:cubicBezTo>
                  <a:pt x="287" y="166"/>
                  <a:pt x="286" y="165"/>
                  <a:pt x="286" y="164"/>
                </a:cubicBezTo>
                <a:cubicBezTo>
                  <a:pt x="285" y="165"/>
                  <a:pt x="286" y="167"/>
                  <a:pt x="285" y="165"/>
                </a:cubicBezTo>
                <a:cubicBezTo>
                  <a:pt x="284" y="167"/>
                  <a:pt x="283" y="167"/>
                  <a:pt x="283" y="168"/>
                </a:cubicBezTo>
                <a:cubicBezTo>
                  <a:pt x="282" y="168"/>
                  <a:pt x="282" y="167"/>
                  <a:pt x="281" y="167"/>
                </a:cubicBezTo>
                <a:cubicBezTo>
                  <a:pt x="281" y="168"/>
                  <a:pt x="281" y="168"/>
                  <a:pt x="281" y="169"/>
                </a:cubicBezTo>
                <a:cubicBezTo>
                  <a:pt x="280" y="167"/>
                  <a:pt x="277" y="170"/>
                  <a:pt x="276" y="169"/>
                </a:cubicBezTo>
                <a:cubicBezTo>
                  <a:pt x="276" y="169"/>
                  <a:pt x="276" y="169"/>
                  <a:pt x="277" y="170"/>
                </a:cubicBezTo>
                <a:cubicBezTo>
                  <a:pt x="276" y="169"/>
                  <a:pt x="272" y="171"/>
                  <a:pt x="272" y="168"/>
                </a:cubicBezTo>
                <a:cubicBezTo>
                  <a:pt x="270" y="170"/>
                  <a:pt x="272" y="170"/>
                  <a:pt x="269" y="170"/>
                </a:cubicBezTo>
                <a:cubicBezTo>
                  <a:pt x="269" y="168"/>
                  <a:pt x="272" y="168"/>
                  <a:pt x="271" y="166"/>
                </a:cubicBezTo>
                <a:cubicBezTo>
                  <a:pt x="271" y="166"/>
                  <a:pt x="272" y="166"/>
                  <a:pt x="272" y="166"/>
                </a:cubicBezTo>
                <a:cubicBezTo>
                  <a:pt x="272" y="166"/>
                  <a:pt x="272" y="166"/>
                  <a:pt x="273" y="166"/>
                </a:cubicBezTo>
                <a:cubicBezTo>
                  <a:pt x="273" y="167"/>
                  <a:pt x="271" y="167"/>
                  <a:pt x="271" y="168"/>
                </a:cubicBezTo>
                <a:cubicBezTo>
                  <a:pt x="273" y="166"/>
                  <a:pt x="276" y="165"/>
                  <a:pt x="277" y="164"/>
                </a:cubicBezTo>
                <a:cubicBezTo>
                  <a:pt x="277" y="166"/>
                  <a:pt x="280" y="165"/>
                  <a:pt x="280" y="165"/>
                </a:cubicBezTo>
                <a:cubicBezTo>
                  <a:pt x="282" y="165"/>
                  <a:pt x="285" y="166"/>
                  <a:pt x="286" y="163"/>
                </a:cubicBezTo>
                <a:cubicBezTo>
                  <a:pt x="283" y="164"/>
                  <a:pt x="282" y="166"/>
                  <a:pt x="282" y="164"/>
                </a:cubicBezTo>
                <a:cubicBezTo>
                  <a:pt x="281" y="164"/>
                  <a:pt x="280" y="164"/>
                  <a:pt x="279" y="164"/>
                </a:cubicBezTo>
                <a:cubicBezTo>
                  <a:pt x="279" y="163"/>
                  <a:pt x="279" y="163"/>
                  <a:pt x="279" y="164"/>
                </a:cubicBezTo>
                <a:cubicBezTo>
                  <a:pt x="277" y="163"/>
                  <a:pt x="280" y="162"/>
                  <a:pt x="281" y="162"/>
                </a:cubicBezTo>
                <a:cubicBezTo>
                  <a:pt x="283" y="165"/>
                  <a:pt x="288" y="160"/>
                  <a:pt x="291" y="159"/>
                </a:cubicBezTo>
                <a:cubicBezTo>
                  <a:pt x="291" y="158"/>
                  <a:pt x="290" y="158"/>
                  <a:pt x="290" y="157"/>
                </a:cubicBezTo>
                <a:cubicBezTo>
                  <a:pt x="291" y="158"/>
                  <a:pt x="292" y="157"/>
                  <a:pt x="291" y="158"/>
                </a:cubicBezTo>
                <a:cubicBezTo>
                  <a:pt x="292" y="157"/>
                  <a:pt x="295" y="155"/>
                  <a:pt x="295" y="154"/>
                </a:cubicBezTo>
                <a:cubicBezTo>
                  <a:pt x="295" y="153"/>
                  <a:pt x="296" y="155"/>
                  <a:pt x="297" y="154"/>
                </a:cubicBezTo>
                <a:cubicBezTo>
                  <a:pt x="297" y="155"/>
                  <a:pt x="295" y="156"/>
                  <a:pt x="294" y="157"/>
                </a:cubicBezTo>
                <a:cubicBezTo>
                  <a:pt x="297" y="157"/>
                  <a:pt x="297" y="153"/>
                  <a:pt x="300" y="154"/>
                </a:cubicBezTo>
                <a:cubicBezTo>
                  <a:pt x="299" y="152"/>
                  <a:pt x="302" y="152"/>
                  <a:pt x="304" y="151"/>
                </a:cubicBezTo>
                <a:cubicBezTo>
                  <a:pt x="303" y="151"/>
                  <a:pt x="303" y="151"/>
                  <a:pt x="303" y="150"/>
                </a:cubicBezTo>
                <a:cubicBezTo>
                  <a:pt x="303" y="150"/>
                  <a:pt x="303" y="151"/>
                  <a:pt x="304" y="151"/>
                </a:cubicBezTo>
                <a:cubicBezTo>
                  <a:pt x="307" y="149"/>
                  <a:pt x="313" y="148"/>
                  <a:pt x="315" y="144"/>
                </a:cubicBezTo>
                <a:cubicBezTo>
                  <a:pt x="316" y="144"/>
                  <a:pt x="315" y="146"/>
                  <a:pt x="316" y="146"/>
                </a:cubicBezTo>
                <a:cubicBezTo>
                  <a:pt x="317" y="145"/>
                  <a:pt x="317" y="144"/>
                  <a:pt x="317" y="144"/>
                </a:cubicBezTo>
                <a:cubicBezTo>
                  <a:pt x="318" y="146"/>
                  <a:pt x="319" y="143"/>
                  <a:pt x="322" y="142"/>
                </a:cubicBezTo>
                <a:cubicBezTo>
                  <a:pt x="323" y="141"/>
                  <a:pt x="321" y="141"/>
                  <a:pt x="323" y="141"/>
                </a:cubicBezTo>
                <a:cubicBezTo>
                  <a:pt x="323" y="143"/>
                  <a:pt x="322" y="143"/>
                  <a:pt x="322" y="144"/>
                </a:cubicBezTo>
                <a:cubicBezTo>
                  <a:pt x="321" y="145"/>
                  <a:pt x="320" y="145"/>
                  <a:pt x="318" y="145"/>
                </a:cubicBezTo>
                <a:cubicBezTo>
                  <a:pt x="320" y="148"/>
                  <a:pt x="312" y="147"/>
                  <a:pt x="315" y="150"/>
                </a:cubicBezTo>
                <a:cubicBezTo>
                  <a:pt x="317" y="151"/>
                  <a:pt x="313" y="151"/>
                  <a:pt x="314" y="149"/>
                </a:cubicBezTo>
                <a:cubicBezTo>
                  <a:pt x="311" y="149"/>
                  <a:pt x="312" y="151"/>
                  <a:pt x="308" y="151"/>
                </a:cubicBezTo>
                <a:cubicBezTo>
                  <a:pt x="311" y="154"/>
                  <a:pt x="307" y="151"/>
                  <a:pt x="307" y="154"/>
                </a:cubicBezTo>
                <a:cubicBezTo>
                  <a:pt x="306" y="152"/>
                  <a:pt x="305" y="154"/>
                  <a:pt x="303" y="154"/>
                </a:cubicBezTo>
                <a:cubicBezTo>
                  <a:pt x="303" y="155"/>
                  <a:pt x="304" y="155"/>
                  <a:pt x="304" y="155"/>
                </a:cubicBezTo>
                <a:cubicBezTo>
                  <a:pt x="303" y="156"/>
                  <a:pt x="302" y="155"/>
                  <a:pt x="300" y="156"/>
                </a:cubicBezTo>
                <a:cubicBezTo>
                  <a:pt x="300" y="157"/>
                  <a:pt x="301" y="157"/>
                  <a:pt x="301" y="157"/>
                </a:cubicBezTo>
                <a:cubicBezTo>
                  <a:pt x="300" y="158"/>
                  <a:pt x="299" y="157"/>
                  <a:pt x="297" y="158"/>
                </a:cubicBezTo>
                <a:cubicBezTo>
                  <a:pt x="297" y="159"/>
                  <a:pt x="300" y="158"/>
                  <a:pt x="300" y="160"/>
                </a:cubicBezTo>
                <a:cubicBezTo>
                  <a:pt x="301" y="160"/>
                  <a:pt x="304" y="160"/>
                  <a:pt x="304" y="157"/>
                </a:cubicBezTo>
                <a:cubicBezTo>
                  <a:pt x="305" y="158"/>
                  <a:pt x="306" y="156"/>
                  <a:pt x="307" y="156"/>
                </a:cubicBezTo>
                <a:cubicBezTo>
                  <a:pt x="306" y="157"/>
                  <a:pt x="307" y="157"/>
                  <a:pt x="309" y="156"/>
                </a:cubicBezTo>
                <a:cubicBezTo>
                  <a:pt x="309" y="157"/>
                  <a:pt x="308" y="157"/>
                  <a:pt x="308" y="158"/>
                </a:cubicBezTo>
                <a:cubicBezTo>
                  <a:pt x="312" y="157"/>
                  <a:pt x="315" y="155"/>
                  <a:pt x="319" y="154"/>
                </a:cubicBezTo>
                <a:cubicBezTo>
                  <a:pt x="318" y="151"/>
                  <a:pt x="319" y="150"/>
                  <a:pt x="320" y="149"/>
                </a:cubicBezTo>
                <a:cubicBezTo>
                  <a:pt x="321" y="149"/>
                  <a:pt x="320" y="149"/>
                  <a:pt x="321" y="151"/>
                </a:cubicBezTo>
                <a:cubicBezTo>
                  <a:pt x="322" y="150"/>
                  <a:pt x="322" y="148"/>
                  <a:pt x="321" y="148"/>
                </a:cubicBezTo>
                <a:cubicBezTo>
                  <a:pt x="322" y="146"/>
                  <a:pt x="323" y="150"/>
                  <a:pt x="323" y="147"/>
                </a:cubicBezTo>
                <a:cubicBezTo>
                  <a:pt x="323" y="147"/>
                  <a:pt x="323" y="148"/>
                  <a:pt x="323" y="148"/>
                </a:cubicBezTo>
                <a:cubicBezTo>
                  <a:pt x="325" y="148"/>
                  <a:pt x="325" y="148"/>
                  <a:pt x="326" y="147"/>
                </a:cubicBezTo>
                <a:cubicBezTo>
                  <a:pt x="326" y="147"/>
                  <a:pt x="325" y="146"/>
                  <a:pt x="325" y="146"/>
                </a:cubicBezTo>
                <a:cubicBezTo>
                  <a:pt x="326" y="145"/>
                  <a:pt x="327" y="145"/>
                  <a:pt x="328" y="145"/>
                </a:cubicBezTo>
                <a:cubicBezTo>
                  <a:pt x="328" y="146"/>
                  <a:pt x="327" y="146"/>
                  <a:pt x="326" y="146"/>
                </a:cubicBezTo>
                <a:cubicBezTo>
                  <a:pt x="328" y="148"/>
                  <a:pt x="328" y="143"/>
                  <a:pt x="331" y="143"/>
                </a:cubicBezTo>
                <a:cubicBezTo>
                  <a:pt x="330" y="143"/>
                  <a:pt x="330" y="144"/>
                  <a:pt x="329" y="143"/>
                </a:cubicBezTo>
                <a:cubicBezTo>
                  <a:pt x="330" y="141"/>
                  <a:pt x="331" y="143"/>
                  <a:pt x="332" y="143"/>
                </a:cubicBezTo>
                <a:cubicBezTo>
                  <a:pt x="333" y="142"/>
                  <a:pt x="333" y="141"/>
                  <a:pt x="334" y="141"/>
                </a:cubicBezTo>
                <a:cubicBezTo>
                  <a:pt x="333" y="140"/>
                  <a:pt x="336" y="138"/>
                  <a:pt x="337" y="139"/>
                </a:cubicBezTo>
                <a:cubicBezTo>
                  <a:pt x="338" y="139"/>
                  <a:pt x="337" y="139"/>
                  <a:pt x="337" y="138"/>
                </a:cubicBezTo>
                <a:cubicBezTo>
                  <a:pt x="338" y="138"/>
                  <a:pt x="338" y="138"/>
                  <a:pt x="338" y="137"/>
                </a:cubicBezTo>
                <a:cubicBezTo>
                  <a:pt x="339" y="138"/>
                  <a:pt x="338" y="138"/>
                  <a:pt x="338" y="139"/>
                </a:cubicBezTo>
                <a:cubicBezTo>
                  <a:pt x="338" y="138"/>
                  <a:pt x="339" y="138"/>
                  <a:pt x="340" y="138"/>
                </a:cubicBezTo>
                <a:cubicBezTo>
                  <a:pt x="339" y="137"/>
                  <a:pt x="340" y="137"/>
                  <a:pt x="342" y="137"/>
                </a:cubicBezTo>
                <a:cubicBezTo>
                  <a:pt x="341" y="135"/>
                  <a:pt x="344" y="137"/>
                  <a:pt x="342" y="135"/>
                </a:cubicBezTo>
                <a:cubicBezTo>
                  <a:pt x="344" y="135"/>
                  <a:pt x="347" y="133"/>
                  <a:pt x="349" y="132"/>
                </a:cubicBezTo>
                <a:cubicBezTo>
                  <a:pt x="349" y="133"/>
                  <a:pt x="350" y="132"/>
                  <a:pt x="351" y="132"/>
                </a:cubicBezTo>
                <a:cubicBezTo>
                  <a:pt x="351" y="133"/>
                  <a:pt x="350" y="132"/>
                  <a:pt x="351" y="133"/>
                </a:cubicBezTo>
                <a:cubicBezTo>
                  <a:pt x="354" y="132"/>
                  <a:pt x="357" y="130"/>
                  <a:pt x="360" y="128"/>
                </a:cubicBezTo>
                <a:cubicBezTo>
                  <a:pt x="357" y="127"/>
                  <a:pt x="358" y="128"/>
                  <a:pt x="354" y="129"/>
                </a:cubicBezTo>
                <a:cubicBezTo>
                  <a:pt x="356" y="127"/>
                  <a:pt x="358" y="126"/>
                  <a:pt x="361" y="125"/>
                </a:cubicBezTo>
                <a:cubicBezTo>
                  <a:pt x="361" y="125"/>
                  <a:pt x="361" y="126"/>
                  <a:pt x="361" y="126"/>
                </a:cubicBezTo>
                <a:cubicBezTo>
                  <a:pt x="361" y="126"/>
                  <a:pt x="361" y="126"/>
                  <a:pt x="360" y="126"/>
                </a:cubicBezTo>
                <a:cubicBezTo>
                  <a:pt x="360" y="127"/>
                  <a:pt x="360" y="127"/>
                  <a:pt x="361" y="128"/>
                </a:cubicBezTo>
                <a:cubicBezTo>
                  <a:pt x="363" y="125"/>
                  <a:pt x="365" y="125"/>
                  <a:pt x="369" y="123"/>
                </a:cubicBezTo>
                <a:cubicBezTo>
                  <a:pt x="369" y="122"/>
                  <a:pt x="366" y="123"/>
                  <a:pt x="367" y="122"/>
                </a:cubicBezTo>
                <a:cubicBezTo>
                  <a:pt x="367" y="122"/>
                  <a:pt x="367" y="123"/>
                  <a:pt x="366" y="123"/>
                </a:cubicBezTo>
                <a:cubicBezTo>
                  <a:pt x="366" y="122"/>
                  <a:pt x="366" y="122"/>
                  <a:pt x="367" y="121"/>
                </a:cubicBezTo>
                <a:cubicBezTo>
                  <a:pt x="368" y="121"/>
                  <a:pt x="368" y="122"/>
                  <a:pt x="369" y="122"/>
                </a:cubicBezTo>
                <a:cubicBezTo>
                  <a:pt x="371" y="122"/>
                  <a:pt x="374" y="121"/>
                  <a:pt x="374" y="119"/>
                </a:cubicBezTo>
                <a:cubicBezTo>
                  <a:pt x="377" y="119"/>
                  <a:pt x="380" y="116"/>
                  <a:pt x="381" y="114"/>
                </a:cubicBezTo>
                <a:cubicBezTo>
                  <a:pt x="382" y="113"/>
                  <a:pt x="381" y="115"/>
                  <a:pt x="380" y="116"/>
                </a:cubicBezTo>
                <a:cubicBezTo>
                  <a:pt x="385" y="113"/>
                  <a:pt x="390" y="111"/>
                  <a:pt x="395" y="108"/>
                </a:cubicBezTo>
                <a:cubicBezTo>
                  <a:pt x="395" y="109"/>
                  <a:pt x="395" y="109"/>
                  <a:pt x="395" y="109"/>
                </a:cubicBezTo>
                <a:cubicBezTo>
                  <a:pt x="396" y="109"/>
                  <a:pt x="397" y="107"/>
                  <a:pt x="399" y="108"/>
                </a:cubicBezTo>
                <a:cubicBezTo>
                  <a:pt x="399" y="107"/>
                  <a:pt x="399" y="107"/>
                  <a:pt x="399" y="106"/>
                </a:cubicBezTo>
                <a:cubicBezTo>
                  <a:pt x="398" y="107"/>
                  <a:pt x="398" y="107"/>
                  <a:pt x="396" y="106"/>
                </a:cubicBezTo>
                <a:cubicBezTo>
                  <a:pt x="399" y="105"/>
                  <a:pt x="400" y="105"/>
                  <a:pt x="400" y="103"/>
                </a:cubicBezTo>
                <a:cubicBezTo>
                  <a:pt x="401" y="103"/>
                  <a:pt x="401" y="104"/>
                  <a:pt x="400" y="104"/>
                </a:cubicBezTo>
                <a:cubicBezTo>
                  <a:pt x="403" y="105"/>
                  <a:pt x="406" y="100"/>
                  <a:pt x="408" y="101"/>
                </a:cubicBezTo>
                <a:cubicBezTo>
                  <a:pt x="408" y="100"/>
                  <a:pt x="408" y="100"/>
                  <a:pt x="407" y="100"/>
                </a:cubicBezTo>
                <a:cubicBezTo>
                  <a:pt x="407" y="99"/>
                  <a:pt x="409" y="100"/>
                  <a:pt x="409" y="100"/>
                </a:cubicBezTo>
                <a:cubicBezTo>
                  <a:pt x="410" y="100"/>
                  <a:pt x="409" y="99"/>
                  <a:pt x="409" y="99"/>
                </a:cubicBezTo>
                <a:cubicBezTo>
                  <a:pt x="410" y="99"/>
                  <a:pt x="411" y="100"/>
                  <a:pt x="411" y="98"/>
                </a:cubicBezTo>
                <a:cubicBezTo>
                  <a:pt x="411" y="98"/>
                  <a:pt x="411" y="99"/>
                  <a:pt x="411" y="99"/>
                </a:cubicBezTo>
                <a:cubicBezTo>
                  <a:pt x="412" y="99"/>
                  <a:pt x="412" y="99"/>
                  <a:pt x="413" y="99"/>
                </a:cubicBezTo>
                <a:cubicBezTo>
                  <a:pt x="413" y="98"/>
                  <a:pt x="412" y="98"/>
                  <a:pt x="412" y="98"/>
                </a:cubicBezTo>
                <a:cubicBezTo>
                  <a:pt x="415" y="98"/>
                  <a:pt x="419" y="95"/>
                  <a:pt x="424" y="94"/>
                </a:cubicBezTo>
                <a:cubicBezTo>
                  <a:pt x="424" y="93"/>
                  <a:pt x="423" y="93"/>
                  <a:pt x="423" y="93"/>
                </a:cubicBezTo>
                <a:cubicBezTo>
                  <a:pt x="424" y="92"/>
                  <a:pt x="426" y="93"/>
                  <a:pt x="428" y="92"/>
                </a:cubicBezTo>
                <a:cubicBezTo>
                  <a:pt x="426" y="90"/>
                  <a:pt x="425" y="94"/>
                  <a:pt x="424" y="92"/>
                </a:cubicBezTo>
                <a:cubicBezTo>
                  <a:pt x="428" y="88"/>
                  <a:pt x="429" y="94"/>
                  <a:pt x="431" y="89"/>
                </a:cubicBezTo>
                <a:cubicBezTo>
                  <a:pt x="432" y="90"/>
                  <a:pt x="433" y="89"/>
                  <a:pt x="435" y="89"/>
                </a:cubicBezTo>
                <a:cubicBezTo>
                  <a:pt x="434" y="88"/>
                  <a:pt x="434" y="88"/>
                  <a:pt x="433" y="88"/>
                </a:cubicBezTo>
                <a:cubicBezTo>
                  <a:pt x="431" y="88"/>
                  <a:pt x="431" y="89"/>
                  <a:pt x="429" y="89"/>
                </a:cubicBezTo>
                <a:cubicBezTo>
                  <a:pt x="432" y="86"/>
                  <a:pt x="435" y="86"/>
                  <a:pt x="438" y="84"/>
                </a:cubicBezTo>
                <a:cubicBezTo>
                  <a:pt x="438" y="86"/>
                  <a:pt x="439" y="85"/>
                  <a:pt x="439" y="86"/>
                </a:cubicBezTo>
                <a:cubicBezTo>
                  <a:pt x="440" y="86"/>
                  <a:pt x="438" y="85"/>
                  <a:pt x="438" y="84"/>
                </a:cubicBezTo>
                <a:cubicBezTo>
                  <a:pt x="442" y="82"/>
                  <a:pt x="443" y="80"/>
                  <a:pt x="448" y="79"/>
                </a:cubicBezTo>
                <a:cubicBezTo>
                  <a:pt x="447" y="78"/>
                  <a:pt x="450" y="79"/>
                  <a:pt x="449" y="77"/>
                </a:cubicBezTo>
                <a:cubicBezTo>
                  <a:pt x="450" y="77"/>
                  <a:pt x="449" y="78"/>
                  <a:pt x="449" y="79"/>
                </a:cubicBezTo>
                <a:cubicBezTo>
                  <a:pt x="451" y="78"/>
                  <a:pt x="450" y="76"/>
                  <a:pt x="452" y="77"/>
                </a:cubicBezTo>
                <a:cubicBezTo>
                  <a:pt x="452" y="77"/>
                  <a:pt x="452" y="77"/>
                  <a:pt x="452" y="78"/>
                </a:cubicBezTo>
                <a:cubicBezTo>
                  <a:pt x="453" y="77"/>
                  <a:pt x="454" y="78"/>
                  <a:pt x="452" y="77"/>
                </a:cubicBezTo>
                <a:cubicBezTo>
                  <a:pt x="454" y="76"/>
                  <a:pt x="455" y="77"/>
                  <a:pt x="455" y="75"/>
                </a:cubicBezTo>
                <a:cubicBezTo>
                  <a:pt x="458" y="74"/>
                  <a:pt x="458" y="75"/>
                  <a:pt x="460" y="72"/>
                </a:cubicBezTo>
                <a:cubicBezTo>
                  <a:pt x="461" y="73"/>
                  <a:pt x="460" y="73"/>
                  <a:pt x="460" y="74"/>
                </a:cubicBezTo>
                <a:cubicBezTo>
                  <a:pt x="460" y="72"/>
                  <a:pt x="464" y="73"/>
                  <a:pt x="463" y="71"/>
                </a:cubicBezTo>
                <a:cubicBezTo>
                  <a:pt x="463" y="71"/>
                  <a:pt x="466" y="71"/>
                  <a:pt x="466" y="73"/>
                </a:cubicBezTo>
                <a:cubicBezTo>
                  <a:pt x="464" y="73"/>
                  <a:pt x="464" y="74"/>
                  <a:pt x="462" y="74"/>
                </a:cubicBezTo>
                <a:cubicBezTo>
                  <a:pt x="465" y="75"/>
                  <a:pt x="470" y="70"/>
                  <a:pt x="473" y="70"/>
                </a:cubicBezTo>
                <a:cubicBezTo>
                  <a:pt x="471" y="68"/>
                  <a:pt x="469" y="72"/>
                  <a:pt x="468" y="69"/>
                </a:cubicBezTo>
                <a:close/>
                <a:moveTo>
                  <a:pt x="479" y="64"/>
                </a:moveTo>
                <a:cubicBezTo>
                  <a:pt x="478" y="67"/>
                  <a:pt x="476" y="67"/>
                  <a:pt x="474" y="67"/>
                </a:cubicBezTo>
                <a:cubicBezTo>
                  <a:pt x="473" y="66"/>
                  <a:pt x="476" y="66"/>
                  <a:pt x="474" y="66"/>
                </a:cubicBezTo>
                <a:cubicBezTo>
                  <a:pt x="474" y="65"/>
                  <a:pt x="478" y="66"/>
                  <a:pt x="475" y="66"/>
                </a:cubicBezTo>
                <a:cubicBezTo>
                  <a:pt x="476" y="68"/>
                  <a:pt x="476" y="66"/>
                  <a:pt x="477" y="66"/>
                </a:cubicBezTo>
                <a:cubicBezTo>
                  <a:pt x="477" y="65"/>
                  <a:pt x="477" y="65"/>
                  <a:pt x="477" y="64"/>
                </a:cubicBezTo>
                <a:cubicBezTo>
                  <a:pt x="478" y="65"/>
                  <a:pt x="478" y="64"/>
                  <a:pt x="479" y="64"/>
                </a:cubicBezTo>
                <a:close/>
                <a:moveTo>
                  <a:pt x="413" y="97"/>
                </a:moveTo>
                <a:cubicBezTo>
                  <a:pt x="415" y="95"/>
                  <a:pt x="418" y="94"/>
                  <a:pt x="420" y="94"/>
                </a:cubicBezTo>
                <a:cubicBezTo>
                  <a:pt x="419" y="95"/>
                  <a:pt x="416" y="96"/>
                  <a:pt x="413" y="97"/>
                </a:cubicBezTo>
                <a:close/>
                <a:moveTo>
                  <a:pt x="355" y="130"/>
                </a:moveTo>
                <a:cubicBezTo>
                  <a:pt x="354" y="130"/>
                  <a:pt x="355" y="130"/>
                  <a:pt x="354" y="131"/>
                </a:cubicBezTo>
                <a:cubicBezTo>
                  <a:pt x="353" y="131"/>
                  <a:pt x="353" y="130"/>
                  <a:pt x="353" y="129"/>
                </a:cubicBezTo>
                <a:cubicBezTo>
                  <a:pt x="354" y="129"/>
                  <a:pt x="354" y="130"/>
                  <a:pt x="355" y="130"/>
                </a:cubicBezTo>
                <a:close/>
                <a:moveTo>
                  <a:pt x="593" y="168"/>
                </a:moveTo>
                <a:cubicBezTo>
                  <a:pt x="591" y="167"/>
                  <a:pt x="590" y="167"/>
                  <a:pt x="589" y="169"/>
                </a:cubicBezTo>
                <a:cubicBezTo>
                  <a:pt x="588" y="168"/>
                  <a:pt x="592" y="166"/>
                  <a:pt x="591" y="165"/>
                </a:cubicBezTo>
                <a:cubicBezTo>
                  <a:pt x="592" y="163"/>
                  <a:pt x="594" y="167"/>
                  <a:pt x="593" y="168"/>
                </a:cubicBezTo>
                <a:close/>
                <a:moveTo>
                  <a:pt x="590" y="163"/>
                </a:moveTo>
                <a:cubicBezTo>
                  <a:pt x="589" y="167"/>
                  <a:pt x="585" y="167"/>
                  <a:pt x="583" y="166"/>
                </a:cubicBezTo>
                <a:cubicBezTo>
                  <a:pt x="585" y="165"/>
                  <a:pt x="589" y="165"/>
                  <a:pt x="590" y="163"/>
                </a:cubicBezTo>
                <a:close/>
                <a:moveTo>
                  <a:pt x="582" y="164"/>
                </a:moveTo>
                <a:cubicBezTo>
                  <a:pt x="581" y="163"/>
                  <a:pt x="581" y="163"/>
                  <a:pt x="580" y="163"/>
                </a:cubicBezTo>
                <a:cubicBezTo>
                  <a:pt x="581" y="161"/>
                  <a:pt x="586" y="158"/>
                  <a:pt x="587" y="162"/>
                </a:cubicBezTo>
                <a:cubicBezTo>
                  <a:pt x="585" y="161"/>
                  <a:pt x="583" y="162"/>
                  <a:pt x="581" y="162"/>
                </a:cubicBezTo>
                <a:cubicBezTo>
                  <a:pt x="582" y="163"/>
                  <a:pt x="582" y="163"/>
                  <a:pt x="582" y="164"/>
                </a:cubicBezTo>
                <a:close/>
                <a:moveTo>
                  <a:pt x="583" y="157"/>
                </a:moveTo>
                <a:cubicBezTo>
                  <a:pt x="584" y="157"/>
                  <a:pt x="582" y="158"/>
                  <a:pt x="583" y="158"/>
                </a:cubicBezTo>
                <a:cubicBezTo>
                  <a:pt x="579" y="157"/>
                  <a:pt x="573" y="161"/>
                  <a:pt x="571" y="158"/>
                </a:cubicBezTo>
                <a:cubicBezTo>
                  <a:pt x="573" y="160"/>
                  <a:pt x="574" y="157"/>
                  <a:pt x="576" y="157"/>
                </a:cubicBezTo>
                <a:cubicBezTo>
                  <a:pt x="577" y="155"/>
                  <a:pt x="574" y="156"/>
                  <a:pt x="576" y="154"/>
                </a:cubicBezTo>
                <a:cubicBezTo>
                  <a:pt x="574" y="154"/>
                  <a:pt x="574" y="155"/>
                  <a:pt x="573" y="156"/>
                </a:cubicBezTo>
                <a:cubicBezTo>
                  <a:pt x="573" y="156"/>
                  <a:pt x="573" y="155"/>
                  <a:pt x="574" y="155"/>
                </a:cubicBezTo>
                <a:cubicBezTo>
                  <a:pt x="568" y="154"/>
                  <a:pt x="562" y="156"/>
                  <a:pt x="557" y="159"/>
                </a:cubicBezTo>
                <a:cubicBezTo>
                  <a:pt x="557" y="158"/>
                  <a:pt x="557" y="157"/>
                  <a:pt x="556" y="157"/>
                </a:cubicBezTo>
                <a:cubicBezTo>
                  <a:pt x="560" y="156"/>
                  <a:pt x="567" y="152"/>
                  <a:pt x="573" y="150"/>
                </a:cubicBezTo>
                <a:cubicBezTo>
                  <a:pt x="576" y="152"/>
                  <a:pt x="580" y="156"/>
                  <a:pt x="583" y="157"/>
                </a:cubicBezTo>
                <a:close/>
                <a:moveTo>
                  <a:pt x="574" y="32"/>
                </a:moveTo>
                <a:cubicBezTo>
                  <a:pt x="575" y="33"/>
                  <a:pt x="574" y="33"/>
                  <a:pt x="575" y="33"/>
                </a:cubicBezTo>
                <a:cubicBezTo>
                  <a:pt x="573" y="34"/>
                  <a:pt x="574" y="34"/>
                  <a:pt x="572" y="35"/>
                </a:cubicBezTo>
                <a:cubicBezTo>
                  <a:pt x="571" y="34"/>
                  <a:pt x="573" y="34"/>
                  <a:pt x="573" y="33"/>
                </a:cubicBezTo>
                <a:cubicBezTo>
                  <a:pt x="572" y="33"/>
                  <a:pt x="572" y="33"/>
                  <a:pt x="571" y="34"/>
                </a:cubicBezTo>
                <a:cubicBezTo>
                  <a:pt x="571" y="35"/>
                  <a:pt x="573" y="34"/>
                  <a:pt x="572" y="36"/>
                </a:cubicBezTo>
                <a:cubicBezTo>
                  <a:pt x="571" y="35"/>
                  <a:pt x="568" y="40"/>
                  <a:pt x="568" y="37"/>
                </a:cubicBezTo>
                <a:cubicBezTo>
                  <a:pt x="566" y="38"/>
                  <a:pt x="564" y="42"/>
                  <a:pt x="563" y="40"/>
                </a:cubicBezTo>
                <a:cubicBezTo>
                  <a:pt x="562" y="40"/>
                  <a:pt x="563" y="41"/>
                  <a:pt x="563" y="42"/>
                </a:cubicBezTo>
                <a:cubicBezTo>
                  <a:pt x="560" y="43"/>
                  <a:pt x="559" y="43"/>
                  <a:pt x="558" y="45"/>
                </a:cubicBezTo>
                <a:cubicBezTo>
                  <a:pt x="555" y="44"/>
                  <a:pt x="554" y="46"/>
                  <a:pt x="551" y="46"/>
                </a:cubicBezTo>
                <a:cubicBezTo>
                  <a:pt x="551" y="47"/>
                  <a:pt x="551" y="47"/>
                  <a:pt x="551" y="47"/>
                </a:cubicBezTo>
                <a:cubicBezTo>
                  <a:pt x="549" y="46"/>
                  <a:pt x="543" y="51"/>
                  <a:pt x="543" y="50"/>
                </a:cubicBezTo>
                <a:cubicBezTo>
                  <a:pt x="542" y="50"/>
                  <a:pt x="542" y="51"/>
                  <a:pt x="542" y="51"/>
                </a:cubicBezTo>
                <a:cubicBezTo>
                  <a:pt x="539" y="50"/>
                  <a:pt x="538" y="52"/>
                  <a:pt x="535" y="53"/>
                </a:cubicBezTo>
                <a:cubicBezTo>
                  <a:pt x="536" y="54"/>
                  <a:pt x="537" y="55"/>
                  <a:pt x="537" y="53"/>
                </a:cubicBezTo>
                <a:cubicBezTo>
                  <a:pt x="539" y="55"/>
                  <a:pt x="536" y="55"/>
                  <a:pt x="535" y="55"/>
                </a:cubicBezTo>
                <a:cubicBezTo>
                  <a:pt x="536" y="54"/>
                  <a:pt x="535" y="54"/>
                  <a:pt x="534" y="53"/>
                </a:cubicBezTo>
                <a:cubicBezTo>
                  <a:pt x="534" y="53"/>
                  <a:pt x="534" y="54"/>
                  <a:pt x="533" y="54"/>
                </a:cubicBezTo>
                <a:cubicBezTo>
                  <a:pt x="533" y="55"/>
                  <a:pt x="534" y="55"/>
                  <a:pt x="535" y="56"/>
                </a:cubicBezTo>
                <a:cubicBezTo>
                  <a:pt x="534" y="56"/>
                  <a:pt x="533" y="56"/>
                  <a:pt x="533" y="56"/>
                </a:cubicBezTo>
                <a:cubicBezTo>
                  <a:pt x="532" y="55"/>
                  <a:pt x="533" y="55"/>
                  <a:pt x="533" y="54"/>
                </a:cubicBezTo>
                <a:cubicBezTo>
                  <a:pt x="532" y="54"/>
                  <a:pt x="532" y="55"/>
                  <a:pt x="533" y="55"/>
                </a:cubicBezTo>
                <a:cubicBezTo>
                  <a:pt x="532" y="56"/>
                  <a:pt x="532" y="54"/>
                  <a:pt x="531" y="54"/>
                </a:cubicBezTo>
                <a:cubicBezTo>
                  <a:pt x="530" y="55"/>
                  <a:pt x="531" y="56"/>
                  <a:pt x="532" y="56"/>
                </a:cubicBezTo>
                <a:cubicBezTo>
                  <a:pt x="531" y="55"/>
                  <a:pt x="528" y="57"/>
                  <a:pt x="528" y="56"/>
                </a:cubicBezTo>
                <a:cubicBezTo>
                  <a:pt x="527" y="56"/>
                  <a:pt x="526" y="57"/>
                  <a:pt x="526" y="58"/>
                </a:cubicBezTo>
                <a:cubicBezTo>
                  <a:pt x="525" y="58"/>
                  <a:pt x="526" y="57"/>
                  <a:pt x="526" y="57"/>
                </a:cubicBezTo>
                <a:cubicBezTo>
                  <a:pt x="525" y="57"/>
                  <a:pt x="525" y="58"/>
                  <a:pt x="525" y="58"/>
                </a:cubicBezTo>
                <a:cubicBezTo>
                  <a:pt x="524" y="58"/>
                  <a:pt x="524" y="58"/>
                  <a:pt x="524" y="57"/>
                </a:cubicBezTo>
                <a:cubicBezTo>
                  <a:pt x="524" y="58"/>
                  <a:pt x="523" y="59"/>
                  <a:pt x="523" y="58"/>
                </a:cubicBezTo>
                <a:cubicBezTo>
                  <a:pt x="523" y="58"/>
                  <a:pt x="523" y="59"/>
                  <a:pt x="523" y="60"/>
                </a:cubicBezTo>
                <a:cubicBezTo>
                  <a:pt x="524" y="59"/>
                  <a:pt x="526" y="59"/>
                  <a:pt x="527" y="57"/>
                </a:cubicBezTo>
                <a:cubicBezTo>
                  <a:pt x="529" y="57"/>
                  <a:pt x="530" y="57"/>
                  <a:pt x="532" y="57"/>
                </a:cubicBezTo>
                <a:cubicBezTo>
                  <a:pt x="527" y="61"/>
                  <a:pt x="522" y="60"/>
                  <a:pt x="518" y="64"/>
                </a:cubicBezTo>
                <a:cubicBezTo>
                  <a:pt x="514" y="65"/>
                  <a:pt x="509" y="68"/>
                  <a:pt x="507" y="69"/>
                </a:cubicBezTo>
                <a:cubicBezTo>
                  <a:pt x="501" y="71"/>
                  <a:pt x="486" y="77"/>
                  <a:pt x="480" y="82"/>
                </a:cubicBezTo>
                <a:cubicBezTo>
                  <a:pt x="476" y="81"/>
                  <a:pt x="464" y="89"/>
                  <a:pt x="458" y="92"/>
                </a:cubicBezTo>
                <a:cubicBezTo>
                  <a:pt x="455" y="94"/>
                  <a:pt x="450" y="94"/>
                  <a:pt x="451" y="95"/>
                </a:cubicBezTo>
                <a:cubicBezTo>
                  <a:pt x="441" y="99"/>
                  <a:pt x="429" y="107"/>
                  <a:pt x="421" y="110"/>
                </a:cubicBezTo>
                <a:cubicBezTo>
                  <a:pt x="419" y="111"/>
                  <a:pt x="415" y="113"/>
                  <a:pt x="415" y="114"/>
                </a:cubicBezTo>
                <a:cubicBezTo>
                  <a:pt x="414" y="114"/>
                  <a:pt x="414" y="113"/>
                  <a:pt x="414" y="113"/>
                </a:cubicBezTo>
                <a:cubicBezTo>
                  <a:pt x="411" y="115"/>
                  <a:pt x="410" y="116"/>
                  <a:pt x="406" y="117"/>
                </a:cubicBezTo>
                <a:cubicBezTo>
                  <a:pt x="412" y="112"/>
                  <a:pt x="420" y="108"/>
                  <a:pt x="427" y="105"/>
                </a:cubicBezTo>
                <a:cubicBezTo>
                  <a:pt x="427" y="105"/>
                  <a:pt x="427" y="105"/>
                  <a:pt x="426" y="105"/>
                </a:cubicBezTo>
                <a:cubicBezTo>
                  <a:pt x="426" y="103"/>
                  <a:pt x="429" y="106"/>
                  <a:pt x="429" y="103"/>
                </a:cubicBezTo>
                <a:cubicBezTo>
                  <a:pt x="431" y="104"/>
                  <a:pt x="434" y="102"/>
                  <a:pt x="434" y="100"/>
                </a:cubicBezTo>
                <a:cubicBezTo>
                  <a:pt x="435" y="102"/>
                  <a:pt x="440" y="98"/>
                  <a:pt x="443" y="97"/>
                </a:cubicBezTo>
                <a:cubicBezTo>
                  <a:pt x="447" y="95"/>
                  <a:pt x="452" y="93"/>
                  <a:pt x="456" y="91"/>
                </a:cubicBezTo>
                <a:cubicBezTo>
                  <a:pt x="458" y="90"/>
                  <a:pt x="459" y="88"/>
                  <a:pt x="461" y="87"/>
                </a:cubicBezTo>
                <a:cubicBezTo>
                  <a:pt x="461" y="87"/>
                  <a:pt x="461" y="88"/>
                  <a:pt x="461" y="88"/>
                </a:cubicBezTo>
                <a:cubicBezTo>
                  <a:pt x="463" y="88"/>
                  <a:pt x="468" y="85"/>
                  <a:pt x="468" y="84"/>
                </a:cubicBezTo>
                <a:cubicBezTo>
                  <a:pt x="470" y="84"/>
                  <a:pt x="474" y="83"/>
                  <a:pt x="474" y="81"/>
                </a:cubicBezTo>
                <a:cubicBezTo>
                  <a:pt x="474" y="82"/>
                  <a:pt x="482" y="79"/>
                  <a:pt x="484" y="78"/>
                </a:cubicBezTo>
                <a:cubicBezTo>
                  <a:pt x="484" y="78"/>
                  <a:pt x="485" y="76"/>
                  <a:pt x="485" y="76"/>
                </a:cubicBezTo>
                <a:cubicBezTo>
                  <a:pt x="486" y="75"/>
                  <a:pt x="492" y="76"/>
                  <a:pt x="491" y="72"/>
                </a:cubicBezTo>
                <a:cubicBezTo>
                  <a:pt x="497" y="74"/>
                  <a:pt x="508" y="64"/>
                  <a:pt x="512" y="65"/>
                </a:cubicBezTo>
                <a:cubicBezTo>
                  <a:pt x="511" y="64"/>
                  <a:pt x="514" y="64"/>
                  <a:pt x="516" y="63"/>
                </a:cubicBezTo>
                <a:cubicBezTo>
                  <a:pt x="516" y="63"/>
                  <a:pt x="515" y="63"/>
                  <a:pt x="515" y="62"/>
                </a:cubicBezTo>
                <a:cubicBezTo>
                  <a:pt x="519" y="64"/>
                  <a:pt x="520" y="59"/>
                  <a:pt x="523" y="60"/>
                </a:cubicBezTo>
                <a:cubicBezTo>
                  <a:pt x="523" y="59"/>
                  <a:pt x="522" y="59"/>
                  <a:pt x="521" y="58"/>
                </a:cubicBezTo>
                <a:cubicBezTo>
                  <a:pt x="521" y="59"/>
                  <a:pt x="521" y="59"/>
                  <a:pt x="520" y="60"/>
                </a:cubicBezTo>
                <a:cubicBezTo>
                  <a:pt x="519" y="58"/>
                  <a:pt x="517" y="63"/>
                  <a:pt x="515" y="61"/>
                </a:cubicBezTo>
                <a:cubicBezTo>
                  <a:pt x="515" y="62"/>
                  <a:pt x="513" y="61"/>
                  <a:pt x="514" y="63"/>
                </a:cubicBezTo>
                <a:cubicBezTo>
                  <a:pt x="512" y="62"/>
                  <a:pt x="510" y="62"/>
                  <a:pt x="510" y="65"/>
                </a:cubicBezTo>
                <a:cubicBezTo>
                  <a:pt x="510" y="65"/>
                  <a:pt x="509" y="64"/>
                  <a:pt x="508" y="64"/>
                </a:cubicBezTo>
                <a:cubicBezTo>
                  <a:pt x="509" y="64"/>
                  <a:pt x="509" y="64"/>
                  <a:pt x="510" y="64"/>
                </a:cubicBezTo>
                <a:cubicBezTo>
                  <a:pt x="510" y="63"/>
                  <a:pt x="509" y="63"/>
                  <a:pt x="508" y="63"/>
                </a:cubicBezTo>
                <a:cubicBezTo>
                  <a:pt x="508" y="64"/>
                  <a:pt x="508" y="65"/>
                  <a:pt x="508" y="65"/>
                </a:cubicBezTo>
                <a:cubicBezTo>
                  <a:pt x="508" y="66"/>
                  <a:pt x="507" y="64"/>
                  <a:pt x="507" y="66"/>
                </a:cubicBezTo>
                <a:cubicBezTo>
                  <a:pt x="505" y="64"/>
                  <a:pt x="500" y="67"/>
                  <a:pt x="500" y="69"/>
                </a:cubicBezTo>
                <a:cubicBezTo>
                  <a:pt x="500" y="70"/>
                  <a:pt x="499" y="68"/>
                  <a:pt x="498" y="68"/>
                </a:cubicBezTo>
                <a:cubicBezTo>
                  <a:pt x="499" y="70"/>
                  <a:pt x="498" y="69"/>
                  <a:pt x="496" y="69"/>
                </a:cubicBezTo>
                <a:cubicBezTo>
                  <a:pt x="496" y="70"/>
                  <a:pt x="497" y="70"/>
                  <a:pt x="497" y="70"/>
                </a:cubicBezTo>
                <a:cubicBezTo>
                  <a:pt x="494" y="70"/>
                  <a:pt x="487" y="74"/>
                  <a:pt x="482" y="76"/>
                </a:cubicBezTo>
                <a:cubicBezTo>
                  <a:pt x="483" y="74"/>
                  <a:pt x="486" y="74"/>
                  <a:pt x="487" y="72"/>
                </a:cubicBezTo>
                <a:cubicBezTo>
                  <a:pt x="489" y="72"/>
                  <a:pt x="489" y="70"/>
                  <a:pt x="492" y="69"/>
                </a:cubicBezTo>
                <a:cubicBezTo>
                  <a:pt x="492" y="70"/>
                  <a:pt x="491" y="70"/>
                  <a:pt x="491" y="70"/>
                </a:cubicBezTo>
                <a:cubicBezTo>
                  <a:pt x="492" y="70"/>
                  <a:pt x="492" y="70"/>
                  <a:pt x="492" y="69"/>
                </a:cubicBezTo>
                <a:cubicBezTo>
                  <a:pt x="494" y="69"/>
                  <a:pt x="497" y="68"/>
                  <a:pt x="498" y="66"/>
                </a:cubicBezTo>
                <a:cubicBezTo>
                  <a:pt x="498" y="66"/>
                  <a:pt x="499" y="66"/>
                  <a:pt x="499" y="67"/>
                </a:cubicBezTo>
                <a:cubicBezTo>
                  <a:pt x="499" y="66"/>
                  <a:pt x="500" y="65"/>
                  <a:pt x="500" y="66"/>
                </a:cubicBezTo>
                <a:cubicBezTo>
                  <a:pt x="501" y="66"/>
                  <a:pt x="500" y="66"/>
                  <a:pt x="500" y="65"/>
                </a:cubicBezTo>
                <a:cubicBezTo>
                  <a:pt x="504" y="65"/>
                  <a:pt x="507" y="61"/>
                  <a:pt x="512" y="60"/>
                </a:cubicBezTo>
                <a:cubicBezTo>
                  <a:pt x="511" y="59"/>
                  <a:pt x="510" y="60"/>
                  <a:pt x="512" y="58"/>
                </a:cubicBezTo>
                <a:cubicBezTo>
                  <a:pt x="513" y="59"/>
                  <a:pt x="513" y="59"/>
                  <a:pt x="513" y="60"/>
                </a:cubicBezTo>
                <a:cubicBezTo>
                  <a:pt x="520" y="56"/>
                  <a:pt x="526" y="54"/>
                  <a:pt x="532" y="50"/>
                </a:cubicBezTo>
                <a:cubicBezTo>
                  <a:pt x="535" y="50"/>
                  <a:pt x="537" y="48"/>
                  <a:pt x="541" y="46"/>
                </a:cubicBezTo>
                <a:cubicBezTo>
                  <a:pt x="539" y="45"/>
                  <a:pt x="537" y="47"/>
                  <a:pt x="536" y="48"/>
                </a:cubicBezTo>
                <a:cubicBezTo>
                  <a:pt x="535" y="47"/>
                  <a:pt x="535" y="47"/>
                  <a:pt x="535" y="46"/>
                </a:cubicBezTo>
                <a:cubicBezTo>
                  <a:pt x="537" y="47"/>
                  <a:pt x="539" y="45"/>
                  <a:pt x="540" y="44"/>
                </a:cubicBezTo>
                <a:cubicBezTo>
                  <a:pt x="542" y="44"/>
                  <a:pt x="541" y="44"/>
                  <a:pt x="543" y="44"/>
                </a:cubicBezTo>
                <a:cubicBezTo>
                  <a:pt x="543" y="45"/>
                  <a:pt x="542" y="45"/>
                  <a:pt x="541" y="45"/>
                </a:cubicBezTo>
                <a:cubicBezTo>
                  <a:pt x="541" y="48"/>
                  <a:pt x="548" y="42"/>
                  <a:pt x="547" y="43"/>
                </a:cubicBezTo>
                <a:cubicBezTo>
                  <a:pt x="552" y="39"/>
                  <a:pt x="557" y="40"/>
                  <a:pt x="561" y="37"/>
                </a:cubicBezTo>
                <a:cubicBezTo>
                  <a:pt x="562" y="36"/>
                  <a:pt x="561" y="36"/>
                  <a:pt x="561" y="34"/>
                </a:cubicBezTo>
                <a:cubicBezTo>
                  <a:pt x="562" y="34"/>
                  <a:pt x="562" y="36"/>
                  <a:pt x="563" y="36"/>
                </a:cubicBezTo>
                <a:cubicBezTo>
                  <a:pt x="565" y="33"/>
                  <a:pt x="569" y="34"/>
                  <a:pt x="573" y="31"/>
                </a:cubicBezTo>
                <a:cubicBezTo>
                  <a:pt x="574" y="32"/>
                  <a:pt x="573" y="34"/>
                  <a:pt x="574" y="32"/>
                </a:cubicBezTo>
                <a:close/>
                <a:moveTo>
                  <a:pt x="581" y="171"/>
                </a:moveTo>
                <a:cubicBezTo>
                  <a:pt x="581" y="171"/>
                  <a:pt x="581" y="172"/>
                  <a:pt x="581" y="172"/>
                </a:cubicBezTo>
                <a:cubicBezTo>
                  <a:pt x="580" y="173"/>
                  <a:pt x="578" y="173"/>
                  <a:pt x="578" y="171"/>
                </a:cubicBezTo>
                <a:cubicBezTo>
                  <a:pt x="580" y="171"/>
                  <a:pt x="580" y="171"/>
                  <a:pt x="581" y="171"/>
                </a:cubicBezTo>
                <a:close/>
                <a:moveTo>
                  <a:pt x="553" y="167"/>
                </a:moveTo>
                <a:cubicBezTo>
                  <a:pt x="553" y="166"/>
                  <a:pt x="555" y="167"/>
                  <a:pt x="555" y="165"/>
                </a:cubicBezTo>
                <a:cubicBezTo>
                  <a:pt x="554" y="164"/>
                  <a:pt x="549" y="165"/>
                  <a:pt x="549" y="168"/>
                </a:cubicBezTo>
                <a:cubicBezTo>
                  <a:pt x="549" y="166"/>
                  <a:pt x="544" y="169"/>
                  <a:pt x="543" y="167"/>
                </a:cubicBezTo>
                <a:cubicBezTo>
                  <a:pt x="543" y="168"/>
                  <a:pt x="542" y="168"/>
                  <a:pt x="541" y="167"/>
                </a:cubicBezTo>
                <a:cubicBezTo>
                  <a:pt x="541" y="168"/>
                  <a:pt x="537" y="170"/>
                  <a:pt x="537" y="166"/>
                </a:cubicBezTo>
                <a:cubicBezTo>
                  <a:pt x="542" y="167"/>
                  <a:pt x="546" y="164"/>
                  <a:pt x="550" y="163"/>
                </a:cubicBezTo>
                <a:cubicBezTo>
                  <a:pt x="550" y="162"/>
                  <a:pt x="549" y="162"/>
                  <a:pt x="549" y="161"/>
                </a:cubicBezTo>
                <a:cubicBezTo>
                  <a:pt x="553" y="164"/>
                  <a:pt x="556" y="159"/>
                  <a:pt x="561" y="160"/>
                </a:cubicBezTo>
                <a:cubicBezTo>
                  <a:pt x="560" y="162"/>
                  <a:pt x="557" y="163"/>
                  <a:pt x="555" y="164"/>
                </a:cubicBezTo>
                <a:cubicBezTo>
                  <a:pt x="556" y="164"/>
                  <a:pt x="557" y="164"/>
                  <a:pt x="557" y="165"/>
                </a:cubicBezTo>
                <a:cubicBezTo>
                  <a:pt x="557" y="164"/>
                  <a:pt x="558" y="164"/>
                  <a:pt x="559" y="163"/>
                </a:cubicBezTo>
                <a:cubicBezTo>
                  <a:pt x="560" y="164"/>
                  <a:pt x="559" y="164"/>
                  <a:pt x="559" y="165"/>
                </a:cubicBezTo>
                <a:cubicBezTo>
                  <a:pt x="564" y="162"/>
                  <a:pt x="569" y="161"/>
                  <a:pt x="575" y="160"/>
                </a:cubicBezTo>
                <a:cubicBezTo>
                  <a:pt x="572" y="162"/>
                  <a:pt x="567" y="163"/>
                  <a:pt x="563" y="164"/>
                </a:cubicBezTo>
                <a:cubicBezTo>
                  <a:pt x="563" y="164"/>
                  <a:pt x="564" y="165"/>
                  <a:pt x="564" y="165"/>
                </a:cubicBezTo>
                <a:cubicBezTo>
                  <a:pt x="561" y="165"/>
                  <a:pt x="558" y="167"/>
                  <a:pt x="553" y="167"/>
                </a:cubicBezTo>
                <a:close/>
                <a:moveTo>
                  <a:pt x="576" y="175"/>
                </a:moveTo>
                <a:cubicBezTo>
                  <a:pt x="576" y="176"/>
                  <a:pt x="574" y="175"/>
                  <a:pt x="572" y="175"/>
                </a:cubicBezTo>
                <a:cubicBezTo>
                  <a:pt x="572" y="174"/>
                  <a:pt x="575" y="175"/>
                  <a:pt x="576" y="175"/>
                </a:cubicBezTo>
                <a:close/>
                <a:moveTo>
                  <a:pt x="566" y="10"/>
                </a:moveTo>
                <a:cubicBezTo>
                  <a:pt x="566" y="11"/>
                  <a:pt x="565" y="8"/>
                  <a:pt x="564" y="10"/>
                </a:cubicBezTo>
                <a:cubicBezTo>
                  <a:pt x="563" y="9"/>
                  <a:pt x="564" y="8"/>
                  <a:pt x="565" y="8"/>
                </a:cubicBezTo>
                <a:cubicBezTo>
                  <a:pt x="565" y="9"/>
                  <a:pt x="566" y="10"/>
                  <a:pt x="566" y="10"/>
                </a:cubicBezTo>
                <a:close/>
                <a:moveTo>
                  <a:pt x="570" y="147"/>
                </a:moveTo>
                <a:cubicBezTo>
                  <a:pt x="563" y="150"/>
                  <a:pt x="554" y="151"/>
                  <a:pt x="547" y="154"/>
                </a:cubicBezTo>
                <a:cubicBezTo>
                  <a:pt x="552" y="149"/>
                  <a:pt x="561" y="147"/>
                  <a:pt x="567" y="144"/>
                </a:cubicBezTo>
                <a:cubicBezTo>
                  <a:pt x="567" y="146"/>
                  <a:pt x="567" y="148"/>
                  <a:pt x="570" y="147"/>
                </a:cubicBezTo>
                <a:close/>
                <a:moveTo>
                  <a:pt x="568" y="164"/>
                </a:moveTo>
                <a:cubicBezTo>
                  <a:pt x="569" y="165"/>
                  <a:pt x="569" y="165"/>
                  <a:pt x="571" y="165"/>
                </a:cubicBezTo>
                <a:cubicBezTo>
                  <a:pt x="571" y="165"/>
                  <a:pt x="571" y="165"/>
                  <a:pt x="570" y="165"/>
                </a:cubicBezTo>
                <a:cubicBezTo>
                  <a:pt x="570" y="166"/>
                  <a:pt x="570" y="166"/>
                  <a:pt x="570" y="166"/>
                </a:cubicBezTo>
                <a:cubicBezTo>
                  <a:pt x="569" y="165"/>
                  <a:pt x="567" y="167"/>
                  <a:pt x="566" y="167"/>
                </a:cubicBezTo>
                <a:cubicBezTo>
                  <a:pt x="565" y="166"/>
                  <a:pt x="569" y="166"/>
                  <a:pt x="568" y="164"/>
                </a:cubicBezTo>
                <a:close/>
                <a:moveTo>
                  <a:pt x="554" y="10"/>
                </a:moveTo>
                <a:cubicBezTo>
                  <a:pt x="553" y="11"/>
                  <a:pt x="553" y="11"/>
                  <a:pt x="553" y="12"/>
                </a:cubicBezTo>
                <a:cubicBezTo>
                  <a:pt x="552" y="11"/>
                  <a:pt x="552" y="11"/>
                  <a:pt x="552" y="10"/>
                </a:cubicBezTo>
                <a:cubicBezTo>
                  <a:pt x="551" y="11"/>
                  <a:pt x="552" y="11"/>
                  <a:pt x="552" y="12"/>
                </a:cubicBezTo>
                <a:cubicBezTo>
                  <a:pt x="551" y="12"/>
                  <a:pt x="551" y="11"/>
                  <a:pt x="551" y="12"/>
                </a:cubicBezTo>
                <a:cubicBezTo>
                  <a:pt x="550" y="12"/>
                  <a:pt x="550" y="10"/>
                  <a:pt x="550" y="12"/>
                </a:cubicBezTo>
                <a:cubicBezTo>
                  <a:pt x="548" y="12"/>
                  <a:pt x="548" y="11"/>
                  <a:pt x="546" y="12"/>
                </a:cubicBezTo>
                <a:cubicBezTo>
                  <a:pt x="546" y="9"/>
                  <a:pt x="550" y="12"/>
                  <a:pt x="549" y="10"/>
                </a:cubicBezTo>
                <a:cubicBezTo>
                  <a:pt x="551" y="10"/>
                  <a:pt x="557" y="10"/>
                  <a:pt x="556" y="9"/>
                </a:cubicBezTo>
                <a:cubicBezTo>
                  <a:pt x="558" y="8"/>
                  <a:pt x="559" y="10"/>
                  <a:pt x="562" y="8"/>
                </a:cubicBezTo>
                <a:cubicBezTo>
                  <a:pt x="562" y="9"/>
                  <a:pt x="562" y="10"/>
                  <a:pt x="563" y="10"/>
                </a:cubicBezTo>
                <a:cubicBezTo>
                  <a:pt x="563" y="11"/>
                  <a:pt x="562" y="10"/>
                  <a:pt x="562" y="11"/>
                </a:cubicBezTo>
                <a:cubicBezTo>
                  <a:pt x="560" y="10"/>
                  <a:pt x="562" y="10"/>
                  <a:pt x="561" y="9"/>
                </a:cubicBezTo>
                <a:cubicBezTo>
                  <a:pt x="559" y="11"/>
                  <a:pt x="556" y="11"/>
                  <a:pt x="554" y="10"/>
                </a:cubicBezTo>
                <a:close/>
                <a:moveTo>
                  <a:pt x="565" y="142"/>
                </a:moveTo>
                <a:cubicBezTo>
                  <a:pt x="560" y="143"/>
                  <a:pt x="561" y="138"/>
                  <a:pt x="556" y="137"/>
                </a:cubicBezTo>
                <a:cubicBezTo>
                  <a:pt x="556" y="137"/>
                  <a:pt x="556" y="138"/>
                  <a:pt x="556" y="138"/>
                </a:cubicBezTo>
                <a:cubicBezTo>
                  <a:pt x="555" y="138"/>
                  <a:pt x="556" y="137"/>
                  <a:pt x="555" y="136"/>
                </a:cubicBezTo>
                <a:cubicBezTo>
                  <a:pt x="559" y="137"/>
                  <a:pt x="561" y="140"/>
                  <a:pt x="565" y="142"/>
                </a:cubicBezTo>
                <a:close/>
                <a:moveTo>
                  <a:pt x="554" y="143"/>
                </a:moveTo>
                <a:cubicBezTo>
                  <a:pt x="554" y="140"/>
                  <a:pt x="551" y="141"/>
                  <a:pt x="550" y="142"/>
                </a:cubicBezTo>
                <a:cubicBezTo>
                  <a:pt x="550" y="140"/>
                  <a:pt x="543" y="143"/>
                  <a:pt x="539" y="143"/>
                </a:cubicBezTo>
                <a:cubicBezTo>
                  <a:pt x="543" y="140"/>
                  <a:pt x="548" y="139"/>
                  <a:pt x="552" y="137"/>
                </a:cubicBezTo>
                <a:cubicBezTo>
                  <a:pt x="552" y="139"/>
                  <a:pt x="554" y="139"/>
                  <a:pt x="555" y="140"/>
                </a:cubicBezTo>
                <a:cubicBezTo>
                  <a:pt x="556" y="139"/>
                  <a:pt x="553" y="139"/>
                  <a:pt x="555" y="139"/>
                </a:cubicBezTo>
                <a:cubicBezTo>
                  <a:pt x="557" y="140"/>
                  <a:pt x="556" y="138"/>
                  <a:pt x="558" y="139"/>
                </a:cubicBezTo>
                <a:cubicBezTo>
                  <a:pt x="558" y="141"/>
                  <a:pt x="557" y="140"/>
                  <a:pt x="556" y="140"/>
                </a:cubicBezTo>
                <a:cubicBezTo>
                  <a:pt x="556" y="141"/>
                  <a:pt x="558" y="141"/>
                  <a:pt x="556" y="141"/>
                </a:cubicBezTo>
                <a:cubicBezTo>
                  <a:pt x="557" y="141"/>
                  <a:pt x="559" y="140"/>
                  <a:pt x="560" y="141"/>
                </a:cubicBezTo>
                <a:cubicBezTo>
                  <a:pt x="560" y="142"/>
                  <a:pt x="559" y="142"/>
                  <a:pt x="558" y="142"/>
                </a:cubicBezTo>
                <a:cubicBezTo>
                  <a:pt x="559" y="144"/>
                  <a:pt x="561" y="141"/>
                  <a:pt x="562" y="143"/>
                </a:cubicBezTo>
                <a:cubicBezTo>
                  <a:pt x="557" y="144"/>
                  <a:pt x="550" y="147"/>
                  <a:pt x="545" y="149"/>
                </a:cubicBezTo>
                <a:cubicBezTo>
                  <a:pt x="545" y="149"/>
                  <a:pt x="546" y="149"/>
                  <a:pt x="546" y="150"/>
                </a:cubicBezTo>
                <a:cubicBezTo>
                  <a:pt x="541" y="147"/>
                  <a:pt x="551" y="147"/>
                  <a:pt x="550" y="145"/>
                </a:cubicBezTo>
                <a:cubicBezTo>
                  <a:pt x="551" y="145"/>
                  <a:pt x="553" y="144"/>
                  <a:pt x="554" y="143"/>
                </a:cubicBezTo>
                <a:close/>
                <a:moveTo>
                  <a:pt x="556" y="37"/>
                </a:moveTo>
                <a:cubicBezTo>
                  <a:pt x="556" y="39"/>
                  <a:pt x="554" y="38"/>
                  <a:pt x="552" y="39"/>
                </a:cubicBezTo>
                <a:cubicBezTo>
                  <a:pt x="553" y="37"/>
                  <a:pt x="555" y="37"/>
                  <a:pt x="556" y="37"/>
                </a:cubicBezTo>
                <a:close/>
                <a:moveTo>
                  <a:pt x="555" y="155"/>
                </a:moveTo>
                <a:cubicBezTo>
                  <a:pt x="555" y="155"/>
                  <a:pt x="556" y="155"/>
                  <a:pt x="557" y="155"/>
                </a:cubicBezTo>
                <a:cubicBezTo>
                  <a:pt x="555" y="156"/>
                  <a:pt x="551" y="158"/>
                  <a:pt x="548" y="159"/>
                </a:cubicBezTo>
                <a:cubicBezTo>
                  <a:pt x="548" y="158"/>
                  <a:pt x="550" y="158"/>
                  <a:pt x="550" y="157"/>
                </a:cubicBezTo>
                <a:cubicBezTo>
                  <a:pt x="544" y="159"/>
                  <a:pt x="541" y="162"/>
                  <a:pt x="536" y="162"/>
                </a:cubicBezTo>
                <a:cubicBezTo>
                  <a:pt x="535" y="162"/>
                  <a:pt x="536" y="163"/>
                  <a:pt x="535" y="164"/>
                </a:cubicBezTo>
                <a:cubicBezTo>
                  <a:pt x="534" y="164"/>
                  <a:pt x="534" y="163"/>
                  <a:pt x="534" y="163"/>
                </a:cubicBezTo>
                <a:cubicBezTo>
                  <a:pt x="532" y="164"/>
                  <a:pt x="525" y="167"/>
                  <a:pt x="522" y="167"/>
                </a:cubicBezTo>
                <a:cubicBezTo>
                  <a:pt x="521" y="168"/>
                  <a:pt x="522" y="168"/>
                  <a:pt x="521" y="168"/>
                </a:cubicBezTo>
                <a:cubicBezTo>
                  <a:pt x="520" y="169"/>
                  <a:pt x="520" y="168"/>
                  <a:pt x="520" y="168"/>
                </a:cubicBezTo>
                <a:cubicBezTo>
                  <a:pt x="519" y="168"/>
                  <a:pt x="518" y="169"/>
                  <a:pt x="519" y="169"/>
                </a:cubicBezTo>
                <a:cubicBezTo>
                  <a:pt x="519" y="170"/>
                  <a:pt x="518" y="169"/>
                  <a:pt x="518" y="168"/>
                </a:cubicBezTo>
                <a:cubicBezTo>
                  <a:pt x="518" y="168"/>
                  <a:pt x="518" y="169"/>
                  <a:pt x="518" y="169"/>
                </a:cubicBezTo>
                <a:cubicBezTo>
                  <a:pt x="516" y="168"/>
                  <a:pt x="520" y="166"/>
                  <a:pt x="521" y="168"/>
                </a:cubicBezTo>
                <a:cubicBezTo>
                  <a:pt x="525" y="162"/>
                  <a:pt x="537" y="162"/>
                  <a:pt x="543" y="157"/>
                </a:cubicBezTo>
                <a:cubicBezTo>
                  <a:pt x="544" y="158"/>
                  <a:pt x="544" y="157"/>
                  <a:pt x="545" y="158"/>
                </a:cubicBezTo>
                <a:cubicBezTo>
                  <a:pt x="547" y="155"/>
                  <a:pt x="554" y="156"/>
                  <a:pt x="556" y="152"/>
                </a:cubicBezTo>
                <a:cubicBezTo>
                  <a:pt x="558" y="154"/>
                  <a:pt x="558" y="153"/>
                  <a:pt x="560" y="153"/>
                </a:cubicBezTo>
                <a:cubicBezTo>
                  <a:pt x="558" y="154"/>
                  <a:pt x="558" y="155"/>
                  <a:pt x="555" y="155"/>
                </a:cubicBezTo>
                <a:close/>
                <a:moveTo>
                  <a:pt x="548" y="21"/>
                </a:moveTo>
                <a:cubicBezTo>
                  <a:pt x="547" y="21"/>
                  <a:pt x="548" y="20"/>
                  <a:pt x="547" y="20"/>
                </a:cubicBezTo>
                <a:cubicBezTo>
                  <a:pt x="548" y="19"/>
                  <a:pt x="550" y="19"/>
                  <a:pt x="552" y="19"/>
                </a:cubicBezTo>
                <a:cubicBezTo>
                  <a:pt x="552" y="20"/>
                  <a:pt x="551" y="20"/>
                  <a:pt x="551" y="21"/>
                </a:cubicBezTo>
                <a:cubicBezTo>
                  <a:pt x="552" y="19"/>
                  <a:pt x="549" y="21"/>
                  <a:pt x="548" y="21"/>
                </a:cubicBezTo>
                <a:close/>
                <a:moveTo>
                  <a:pt x="551" y="23"/>
                </a:moveTo>
                <a:cubicBezTo>
                  <a:pt x="552" y="24"/>
                  <a:pt x="550" y="25"/>
                  <a:pt x="548" y="25"/>
                </a:cubicBezTo>
                <a:cubicBezTo>
                  <a:pt x="548" y="24"/>
                  <a:pt x="551" y="25"/>
                  <a:pt x="550" y="23"/>
                </a:cubicBezTo>
                <a:cubicBezTo>
                  <a:pt x="550" y="24"/>
                  <a:pt x="551" y="24"/>
                  <a:pt x="551" y="23"/>
                </a:cubicBezTo>
                <a:close/>
                <a:moveTo>
                  <a:pt x="556" y="128"/>
                </a:moveTo>
                <a:cubicBezTo>
                  <a:pt x="555" y="129"/>
                  <a:pt x="556" y="129"/>
                  <a:pt x="555" y="130"/>
                </a:cubicBezTo>
                <a:cubicBezTo>
                  <a:pt x="554" y="130"/>
                  <a:pt x="554" y="129"/>
                  <a:pt x="553" y="129"/>
                </a:cubicBezTo>
                <a:cubicBezTo>
                  <a:pt x="554" y="128"/>
                  <a:pt x="554" y="129"/>
                  <a:pt x="556" y="128"/>
                </a:cubicBezTo>
                <a:close/>
                <a:moveTo>
                  <a:pt x="542" y="126"/>
                </a:moveTo>
                <a:cubicBezTo>
                  <a:pt x="547" y="126"/>
                  <a:pt x="548" y="132"/>
                  <a:pt x="553" y="133"/>
                </a:cubicBezTo>
                <a:cubicBezTo>
                  <a:pt x="553" y="133"/>
                  <a:pt x="553" y="134"/>
                  <a:pt x="553" y="134"/>
                </a:cubicBezTo>
                <a:cubicBezTo>
                  <a:pt x="549" y="135"/>
                  <a:pt x="547" y="128"/>
                  <a:pt x="543" y="130"/>
                </a:cubicBezTo>
                <a:cubicBezTo>
                  <a:pt x="544" y="127"/>
                  <a:pt x="539" y="127"/>
                  <a:pt x="538" y="124"/>
                </a:cubicBezTo>
                <a:cubicBezTo>
                  <a:pt x="536" y="126"/>
                  <a:pt x="536" y="124"/>
                  <a:pt x="534" y="124"/>
                </a:cubicBezTo>
                <a:cubicBezTo>
                  <a:pt x="535" y="123"/>
                  <a:pt x="537" y="122"/>
                  <a:pt x="538" y="122"/>
                </a:cubicBezTo>
                <a:cubicBezTo>
                  <a:pt x="539" y="125"/>
                  <a:pt x="542" y="124"/>
                  <a:pt x="542" y="126"/>
                </a:cubicBezTo>
                <a:close/>
                <a:moveTo>
                  <a:pt x="544" y="12"/>
                </a:moveTo>
                <a:cubicBezTo>
                  <a:pt x="543" y="11"/>
                  <a:pt x="542" y="11"/>
                  <a:pt x="542" y="12"/>
                </a:cubicBezTo>
                <a:cubicBezTo>
                  <a:pt x="541" y="12"/>
                  <a:pt x="541" y="11"/>
                  <a:pt x="540" y="11"/>
                </a:cubicBezTo>
                <a:cubicBezTo>
                  <a:pt x="541" y="11"/>
                  <a:pt x="544" y="10"/>
                  <a:pt x="544" y="12"/>
                </a:cubicBezTo>
                <a:close/>
                <a:moveTo>
                  <a:pt x="543" y="54"/>
                </a:moveTo>
                <a:cubicBezTo>
                  <a:pt x="544" y="55"/>
                  <a:pt x="546" y="54"/>
                  <a:pt x="546" y="56"/>
                </a:cubicBezTo>
                <a:cubicBezTo>
                  <a:pt x="544" y="55"/>
                  <a:pt x="542" y="55"/>
                  <a:pt x="542" y="58"/>
                </a:cubicBezTo>
                <a:cubicBezTo>
                  <a:pt x="539" y="58"/>
                  <a:pt x="539" y="59"/>
                  <a:pt x="538" y="61"/>
                </a:cubicBezTo>
                <a:cubicBezTo>
                  <a:pt x="537" y="59"/>
                  <a:pt x="532" y="63"/>
                  <a:pt x="530" y="66"/>
                </a:cubicBezTo>
                <a:cubicBezTo>
                  <a:pt x="530" y="67"/>
                  <a:pt x="531" y="65"/>
                  <a:pt x="532" y="66"/>
                </a:cubicBezTo>
                <a:cubicBezTo>
                  <a:pt x="531" y="67"/>
                  <a:pt x="532" y="68"/>
                  <a:pt x="531" y="69"/>
                </a:cubicBezTo>
                <a:cubicBezTo>
                  <a:pt x="531" y="69"/>
                  <a:pt x="530" y="68"/>
                  <a:pt x="531" y="68"/>
                </a:cubicBezTo>
                <a:cubicBezTo>
                  <a:pt x="531" y="66"/>
                  <a:pt x="529" y="66"/>
                  <a:pt x="528" y="67"/>
                </a:cubicBezTo>
                <a:cubicBezTo>
                  <a:pt x="528" y="68"/>
                  <a:pt x="529" y="68"/>
                  <a:pt x="529" y="69"/>
                </a:cubicBezTo>
                <a:cubicBezTo>
                  <a:pt x="529" y="69"/>
                  <a:pt x="529" y="69"/>
                  <a:pt x="529" y="68"/>
                </a:cubicBezTo>
                <a:cubicBezTo>
                  <a:pt x="528" y="70"/>
                  <a:pt x="525" y="71"/>
                  <a:pt x="524" y="74"/>
                </a:cubicBezTo>
                <a:cubicBezTo>
                  <a:pt x="523" y="74"/>
                  <a:pt x="523" y="74"/>
                  <a:pt x="522" y="74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2" y="75"/>
                  <a:pt x="518" y="77"/>
                  <a:pt x="519" y="78"/>
                </a:cubicBezTo>
                <a:cubicBezTo>
                  <a:pt x="516" y="81"/>
                  <a:pt x="512" y="83"/>
                  <a:pt x="506" y="85"/>
                </a:cubicBezTo>
                <a:cubicBezTo>
                  <a:pt x="504" y="85"/>
                  <a:pt x="498" y="85"/>
                  <a:pt x="498" y="87"/>
                </a:cubicBezTo>
                <a:cubicBezTo>
                  <a:pt x="491" y="88"/>
                  <a:pt x="483" y="93"/>
                  <a:pt x="474" y="94"/>
                </a:cubicBezTo>
                <a:cubicBezTo>
                  <a:pt x="486" y="89"/>
                  <a:pt x="495" y="84"/>
                  <a:pt x="508" y="81"/>
                </a:cubicBezTo>
                <a:cubicBezTo>
                  <a:pt x="508" y="80"/>
                  <a:pt x="508" y="79"/>
                  <a:pt x="507" y="78"/>
                </a:cubicBezTo>
                <a:cubicBezTo>
                  <a:pt x="502" y="80"/>
                  <a:pt x="499" y="81"/>
                  <a:pt x="495" y="82"/>
                </a:cubicBezTo>
                <a:cubicBezTo>
                  <a:pt x="491" y="84"/>
                  <a:pt x="490" y="86"/>
                  <a:pt x="487" y="86"/>
                </a:cubicBezTo>
                <a:cubicBezTo>
                  <a:pt x="482" y="87"/>
                  <a:pt x="475" y="92"/>
                  <a:pt x="470" y="94"/>
                </a:cubicBezTo>
                <a:cubicBezTo>
                  <a:pt x="468" y="94"/>
                  <a:pt x="466" y="95"/>
                  <a:pt x="463" y="96"/>
                </a:cubicBezTo>
                <a:cubicBezTo>
                  <a:pt x="464" y="95"/>
                  <a:pt x="468" y="94"/>
                  <a:pt x="468" y="92"/>
                </a:cubicBezTo>
                <a:cubicBezTo>
                  <a:pt x="479" y="88"/>
                  <a:pt x="492" y="82"/>
                  <a:pt x="505" y="74"/>
                </a:cubicBezTo>
                <a:cubicBezTo>
                  <a:pt x="510" y="75"/>
                  <a:pt x="519" y="68"/>
                  <a:pt x="527" y="66"/>
                </a:cubicBezTo>
                <a:cubicBezTo>
                  <a:pt x="528" y="65"/>
                  <a:pt x="528" y="65"/>
                  <a:pt x="528" y="64"/>
                </a:cubicBezTo>
                <a:cubicBezTo>
                  <a:pt x="527" y="63"/>
                  <a:pt x="522" y="65"/>
                  <a:pt x="521" y="67"/>
                </a:cubicBezTo>
                <a:cubicBezTo>
                  <a:pt x="520" y="67"/>
                  <a:pt x="521" y="66"/>
                  <a:pt x="521" y="66"/>
                </a:cubicBezTo>
                <a:cubicBezTo>
                  <a:pt x="516" y="68"/>
                  <a:pt x="513" y="70"/>
                  <a:pt x="505" y="73"/>
                </a:cubicBezTo>
                <a:cubicBezTo>
                  <a:pt x="510" y="68"/>
                  <a:pt x="519" y="67"/>
                  <a:pt x="523" y="63"/>
                </a:cubicBezTo>
                <a:cubicBezTo>
                  <a:pt x="529" y="61"/>
                  <a:pt x="538" y="58"/>
                  <a:pt x="543" y="54"/>
                </a:cubicBezTo>
                <a:close/>
                <a:moveTo>
                  <a:pt x="548" y="123"/>
                </a:moveTo>
                <a:cubicBezTo>
                  <a:pt x="548" y="124"/>
                  <a:pt x="547" y="124"/>
                  <a:pt x="546" y="125"/>
                </a:cubicBezTo>
                <a:cubicBezTo>
                  <a:pt x="546" y="124"/>
                  <a:pt x="547" y="123"/>
                  <a:pt x="546" y="123"/>
                </a:cubicBezTo>
                <a:cubicBezTo>
                  <a:pt x="546" y="121"/>
                  <a:pt x="547" y="124"/>
                  <a:pt x="547" y="123"/>
                </a:cubicBezTo>
                <a:cubicBezTo>
                  <a:pt x="548" y="123"/>
                  <a:pt x="548" y="124"/>
                  <a:pt x="548" y="123"/>
                </a:cubicBezTo>
                <a:close/>
                <a:moveTo>
                  <a:pt x="493" y="167"/>
                </a:moveTo>
                <a:cubicBezTo>
                  <a:pt x="493" y="166"/>
                  <a:pt x="493" y="166"/>
                  <a:pt x="493" y="166"/>
                </a:cubicBezTo>
                <a:cubicBezTo>
                  <a:pt x="491" y="165"/>
                  <a:pt x="492" y="167"/>
                  <a:pt x="490" y="167"/>
                </a:cubicBezTo>
                <a:cubicBezTo>
                  <a:pt x="490" y="166"/>
                  <a:pt x="493" y="165"/>
                  <a:pt x="490" y="165"/>
                </a:cubicBezTo>
                <a:cubicBezTo>
                  <a:pt x="491" y="164"/>
                  <a:pt x="492" y="164"/>
                  <a:pt x="494" y="164"/>
                </a:cubicBezTo>
                <a:cubicBezTo>
                  <a:pt x="494" y="164"/>
                  <a:pt x="494" y="164"/>
                  <a:pt x="493" y="163"/>
                </a:cubicBezTo>
                <a:cubicBezTo>
                  <a:pt x="488" y="164"/>
                  <a:pt x="484" y="167"/>
                  <a:pt x="478" y="168"/>
                </a:cubicBezTo>
                <a:cubicBezTo>
                  <a:pt x="485" y="164"/>
                  <a:pt x="493" y="162"/>
                  <a:pt x="500" y="159"/>
                </a:cubicBezTo>
                <a:cubicBezTo>
                  <a:pt x="500" y="160"/>
                  <a:pt x="496" y="162"/>
                  <a:pt x="494" y="163"/>
                </a:cubicBezTo>
                <a:cubicBezTo>
                  <a:pt x="494" y="165"/>
                  <a:pt x="497" y="162"/>
                  <a:pt x="496" y="165"/>
                </a:cubicBezTo>
                <a:cubicBezTo>
                  <a:pt x="498" y="165"/>
                  <a:pt x="499" y="165"/>
                  <a:pt x="499" y="164"/>
                </a:cubicBezTo>
                <a:cubicBezTo>
                  <a:pt x="499" y="163"/>
                  <a:pt x="498" y="164"/>
                  <a:pt x="497" y="163"/>
                </a:cubicBezTo>
                <a:cubicBezTo>
                  <a:pt x="497" y="163"/>
                  <a:pt x="498" y="163"/>
                  <a:pt x="498" y="163"/>
                </a:cubicBezTo>
                <a:cubicBezTo>
                  <a:pt x="498" y="163"/>
                  <a:pt x="498" y="163"/>
                  <a:pt x="497" y="162"/>
                </a:cubicBezTo>
                <a:cubicBezTo>
                  <a:pt x="498" y="161"/>
                  <a:pt x="498" y="163"/>
                  <a:pt x="499" y="162"/>
                </a:cubicBezTo>
                <a:cubicBezTo>
                  <a:pt x="497" y="161"/>
                  <a:pt x="504" y="161"/>
                  <a:pt x="506" y="159"/>
                </a:cubicBezTo>
                <a:cubicBezTo>
                  <a:pt x="504" y="157"/>
                  <a:pt x="503" y="159"/>
                  <a:pt x="500" y="159"/>
                </a:cubicBezTo>
                <a:cubicBezTo>
                  <a:pt x="501" y="158"/>
                  <a:pt x="505" y="157"/>
                  <a:pt x="507" y="157"/>
                </a:cubicBezTo>
                <a:cubicBezTo>
                  <a:pt x="507" y="157"/>
                  <a:pt x="506" y="157"/>
                  <a:pt x="505" y="157"/>
                </a:cubicBezTo>
                <a:cubicBezTo>
                  <a:pt x="505" y="158"/>
                  <a:pt x="506" y="158"/>
                  <a:pt x="506" y="159"/>
                </a:cubicBezTo>
                <a:cubicBezTo>
                  <a:pt x="510" y="157"/>
                  <a:pt x="516" y="156"/>
                  <a:pt x="517" y="152"/>
                </a:cubicBezTo>
                <a:cubicBezTo>
                  <a:pt x="518" y="152"/>
                  <a:pt x="517" y="153"/>
                  <a:pt x="519" y="153"/>
                </a:cubicBezTo>
                <a:cubicBezTo>
                  <a:pt x="524" y="149"/>
                  <a:pt x="531" y="149"/>
                  <a:pt x="537" y="146"/>
                </a:cubicBezTo>
                <a:cubicBezTo>
                  <a:pt x="537" y="146"/>
                  <a:pt x="537" y="145"/>
                  <a:pt x="537" y="145"/>
                </a:cubicBezTo>
                <a:cubicBezTo>
                  <a:pt x="541" y="147"/>
                  <a:pt x="544" y="143"/>
                  <a:pt x="549" y="144"/>
                </a:cubicBezTo>
                <a:cubicBezTo>
                  <a:pt x="547" y="145"/>
                  <a:pt x="545" y="145"/>
                  <a:pt x="543" y="148"/>
                </a:cubicBezTo>
                <a:cubicBezTo>
                  <a:pt x="542" y="147"/>
                  <a:pt x="543" y="147"/>
                  <a:pt x="543" y="146"/>
                </a:cubicBezTo>
                <a:cubicBezTo>
                  <a:pt x="541" y="147"/>
                  <a:pt x="538" y="148"/>
                  <a:pt x="536" y="150"/>
                </a:cubicBezTo>
                <a:cubicBezTo>
                  <a:pt x="539" y="151"/>
                  <a:pt x="531" y="154"/>
                  <a:pt x="531" y="152"/>
                </a:cubicBezTo>
                <a:cubicBezTo>
                  <a:pt x="529" y="154"/>
                  <a:pt x="523" y="155"/>
                  <a:pt x="521" y="157"/>
                </a:cubicBezTo>
                <a:cubicBezTo>
                  <a:pt x="520" y="156"/>
                  <a:pt x="516" y="159"/>
                  <a:pt x="515" y="157"/>
                </a:cubicBezTo>
                <a:cubicBezTo>
                  <a:pt x="515" y="158"/>
                  <a:pt x="513" y="158"/>
                  <a:pt x="513" y="160"/>
                </a:cubicBezTo>
                <a:cubicBezTo>
                  <a:pt x="513" y="158"/>
                  <a:pt x="510" y="159"/>
                  <a:pt x="509" y="159"/>
                </a:cubicBezTo>
                <a:cubicBezTo>
                  <a:pt x="508" y="160"/>
                  <a:pt x="509" y="160"/>
                  <a:pt x="509" y="161"/>
                </a:cubicBezTo>
                <a:cubicBezTo>
                  <a:pt x="508" y="161"/>
                  <a:pt x="508" y="161"/>
                  <a:pt x="508" y="160"/>
                </a:cubicBezTo>
                <a:cubicBezTo>
                  <a:pt x="506" y="160"/>
                  <a:pt x="509" y="162"/>
                  <a:pt x="507" y="161"/>
                </a:cubicBezTo>
                <a:cubicBezTo>
                  <a:pt x="508" y="163"/>
                  <a:pt x="508" y="161"/>
                  <a:pt x="509" y="162"/>
                </a:cubicBezTo>
                <a:cubicBezTo>
                  <a:pt x="505" y="164"/>
                  <a:pt x="500" y="164"/>
                  <a:pt x="498" y="167"/>
                </a:cubicBezTo>
                <a:cubicBezTo>
                  <a:pt x="497" y="167"/>
                  <a:pt x="499" y="166"/>
                  <a:pt x="498" y="166"/>
                </a:cubicBezTo>
                <a:cubicBezTo>
                  <a:pt x="496" y="167"/>
                  <a:pt x="493" y="170"/>
                  <a:pt x="490" y="167"/>
                </a:cubicBezTo>
                <a:cubicBezTo>
                  <a:pt x="489" y="167"/>
                  <a:pt x="492" y="167"/>
                  <a:pt x="493" y="167"/>
                </a:cubicBezTo>
                <a:close/>
                <a:moveTo>
                  <a:pt x="508" y="158"/>
                </a:moveTo>
                <a:cubicBezTo>
                  <a:pt x="507" y="158"/>
                  <a:pt x="507" y="157"/>
                  <a:pt x="507" y="157"/>
                </a:cubicBezTo>
                <a:cubicBezTo>
                  <a:pt x="510" y="157"/>
                  <a:pt x="512" y="153"/>
                  <a:pt x="515" y="154"/>
                </a:cubicBezTo>
                <a:cubicBezTo>
                  <a:pt x="513" y="155"/>
                  <a:pt x="510" y="156"/>
                  <a:pt x="508" y="158"/>
                </a:cubicBezTo>
                <a:close/>
                <a:moveTo>
                  <a:pt x="542" y="17"/>
                </a:moveTo>
                <a:cubicBezTo>
                  <a:pt x="542" y="18"/>
                  <a:pt x="542" y="18"/>
                  <a:pt x="542" y="19"/>
                </a:cubicBezTo>
                <a:cubicBezTo>
                  <a:pt x="542" y="19"/>
                  <a:pt x="540" y="19"/>
                  <a:pt x="541" y="20"/>
                </a:cubicBezTo>
                <a:cubicBezTo>
                  <a:pt x="541" y="21"/>
                  <a:pt x="540" y="20"/>
                  <a:pt x="540" y="19"/>
                </a:cubicBezTo>
                <a:cubicBezTo>
                  <a:pt x="540" y="20"/>
                  <a:pt x="537" y="19"/>
                  <a:pt x="536" y="21"/>
                </a:cubicBezTo>
                <a:cubicBezTo>
                  <a:pt x="537" y="20"/>
                  <a:pt x="532" y="21"/>
                  <a:pt x="529" y="22"/>
                </a:cubicBezTo>
                <a:cubicBezTo>
                  <a:pt x="529" y="23"/>
                  <a:pt x="530" y="22"/>
                  <a:pt x="530" y="23"/>
                </a:cubicBezTo>
                <a:cubicBezTo>
                  <a:pt x="529" y="23"/>
                  <a:pt x="529" y="22"/>
                  <a:pt x="528" y="22"/>
                </a:cubicBezTo>
                <a:cubicBezTo>
                  <a:pt x="528" y="23"/>
                  <a:pt x="525" y="24"/>
                  <a:pt x="523" y="24"/>
                </a:cubicBezTo>
                <a:cubicBezTo>
                  <a:pt x="524" y="25"/>
                  <a:pt x="524" y="25"/>
                  <a:pt x="524" y="25"/>
                </a:cubicBezTo>
                <a:cubicBezTo>
                  <a:pt x="524" y="26"/>
                  <a:pt x="521" y="23"/>
                  <a:pt x="523" y="26"/>
                </a:cubicBezTo>
                <a:cubicBezTo>
                  <a:pt x="522" y="26"/>
                  <a:pt x="522" y="25"/>
                  <a:pt x="521" y="25"/>
                </a:cubicBezTo>
                <a:cubicBezTo>
                  <a:pt x="520" y="25"/>
                  <a:pt x="518" y="25"/>
                  <a:pt x="518" y="27"/>
                </a:cubicBezTo>
                <a:cubicBezTo>
                  <a:pt x="518" y="26"/>
                  <a:pt x="516" y="27"/>
                  <a:pt x="515" y="27"/>
                </a:cubicBezTo>
                <a:cubicBezTo>
                  <a:pt x="516" y="27"/>
                  <a:pt x="520" y="29"/>
                  <a:pt x="519" y="27"/>
                </a:cubicBezTo>
                <a:cubicBezTo>
                  <a:pt x="519" y="26"/>
                  <a:pt x="520" y="26"/>
                  <a:pt x="520" y="27"/>
                </a:cubicBezTo>
                <a:cubicBezTo>
                  <a:pt x="520" y="27"/>
                  <a:pt x="520" y="26"/>
                  <a:pt x="520" y="26"/>
                </a:cubicBezTo>
                <a:cubicBezTo>
                  <a:pt x="522" y="26"/>
                  <a:pt x="518" y="28"/>
                  <a:pt x="520" y="28"/>
                </a:cubicBezTo>
                <a:cubicBezTo>
                  <a:pt x="518" y="29"/>
                  <a:pt x="516" y="28"/>
                  <a:pt x="514" y="27"/>
                </a:cubicBezTo>
                <a:cubicBezTo>
                  <a:pt x="513" y="28"/>
                  <a:pt x="514" y="28"/>
                  <a:pt x="514" y="29"/>
                </a:cubicBezTo>
                <a:cubicBezTo>
                  <a:pt x="513" y="26"/>
                  <a:pt x="512" y="29"/>
                  <a:pt x="511" y="30"/>
                </a:cubicBezTo>
                <a:cubicBezTo>
                  <a:pt x="510" y="30"/>
                  <a:pt x="510" y="29"/>
                  <a:pt x="510" y="29"/>
                </a:cubicBezTo>
                <a:cubicBezTo>
                  <a:pt x="508" y="29"/>
                  <a:pt x="502" y="32"/>
                  <a:pt x="503" y="33"/>
                </a:cubicBezTo>
                <a:cubicBezTo>
                  <a:pt x="502" y="33"/>
                  <a:pt x="502" y="32"/>
                  <a:pt x="502" y="32"/>
                </a:cubicBezTo>
                <a:cubicBezTo>
                  <a:pt x="500" y="32"/>
                  <a:pt x="502" y="33"/>
                  <a:pt x="502" y="35"/>
                </a:cubicBezTo>
                <a:cubicBezTo>
                  <a:pt x="501" y="34"/>
                  <a:pt x="501" y="33"/>
                  <a:pt x="500" y="32"/>
                </a:cubicBezTo>
                <a:cubicBezTo>
                  <a:pt x="499" y="34"/>
                  <a:pt x="495" y="33"/>
                  <a:pt x="495" y="36"/>
                </a:cubicBezTo>
                <a:cubicBezTo>
                  <a:pt x="493" y="35"/>
                  <a:pt x="492" y="37"/>
                  <a:pt x="489" y="36"/>
                </a:cubicBezTo>
                <a:cubicBezTo>
                  <a:pt x="490" y="37"/>
                  <a:pt x="490" y="37"/>
                  <a:pt x="490" y="38"/>
                </a:cubicBezTo>
                <a:cubicBezTo>
                  <a:pt x="490" y="37"/>
                  <a:pt x="489" y="38"/>
                  <a:pt x="489" y="37"/>
                </a:cubicBezTo>
                <a:cubicBezTo>
                  <a:pt x="488" y="39"/>
                  <a:pt x="486" y="38"/>
                  <a:pt x="485" y="40"/>
                </a:cubicBezTo>
                <a:cubicBezTo>
                  <a:pt x="484" y="39"/>
                  <a:pt x="483" y="39"/>
                  <a:pt x="482" y="39"/>
                </a:cubicBezTo>
                <a:cubicBezTo>
                  <a:pt x="482" y="39"/>
                  <a:pt x="483" y="40"/>
                  <a:pt x="483" y="40"/>
                </a:cubicBezTo>
                <a:cubicBezTo>
                  <a:pt x="480" y="42"/>
                  <a:pt x="476" y="40"/>
                  <a:pt x="471" y="45"/>
                </a:cubicBezTo>
                <a:cubicBezTo>
                  <a:pt x="471" y="45"/>
                  <a:pt x="472" y="45"/>
                  <a:pt x="472" y="44"/>
                </a:cubicBezTo>
                <a:cubicBezTo>
                  <a:pt x="472" y="44"/>
                  <a:pt x="471" y="44"/>
                  <a:pt x="471" y="44"/>
                </a:cubicBezTo>
                <a:cubicBezTo>
                  <a:pt x="470" y="45"/>
                  <a:pt x="468" y="46"/>
                  <a:pt x="465" y="46"/>
                </a:cubicBezTo>
                <a:cubicBezTo>
                  <a:pt x="465" y="47"/>
                  <a:pt x="466" y="47"/>
                  <a:pt x="466" y="47"/>
                </a:cubicBezTo>
                <a:cubicBezTo>
                  <a:pt x="461" y="47"/>
                  <a:pt x="459" y="50"/>
                  <a:pt x="454" y="51"/>
                </a:cubicBezTo>
                <a:cubicBezTo>
                  <a:pt x="454" y="52"/>
                  <a:pt x="454" y="52"/>
                  <a:pt x="454" y="53"/>
                </a:cubicBezTo>
                <a:cubicBezTo>
                  <a:pt x="453" y="52"/>
                  <a:pt x="450" y="51"/>
                  <a:pt x="449" y="54"/>
                </a:cubicBezTo>
                <a:cubicBezTo>
                  <a:pt x="449" y="53"/>
                  <a:pt x="441" y="56"/>
                  <a:pt x="443" y="57"/>
                </a:cubicBezTo>
                <a:cubicBezTo>
                  <a:pt x="443" y="58"/>
                  <a:pt x="442" y="56"/>
                  <a:pt x="440" y="57"/>
                </a:cubicBezTo>
                <a:cubicBezTo>
                  <a:pt x="440" y="57"/>
                  <a:pt x="440" y="57"/>
                  <a:pt x="441" y="57"/>
                </a:cubicBezTo>
                <a:cubicBezTo>
                  <a:pt x="441" y="58"/>
                  <a:pt x="440" y="58"/>
                  <a:pt x="440" y="57"/>
                </a:cubicBezTo>
                <a:cubicBezTo>
                  <a:pt x="439" y="57"/>
                  <a:pt x="439" y="58"/>
                  <a:pt x="439" y="59"/>
                </a:cubicBezTo>
                <a:cubicBezTo>
                  <a:pt x="437" y="58"/>
                  <a:pt x="433" y="59"/>
                  <a:pt x="432" y="62"/>
                </a:cubicBezTo>
                <a:cubicBezTo>
                  <a:pt x="430" y="61"/>
                  <a:pt x="425" y="63"/>
                  <a:pt x="423" y="65"/>
                </a:cubicBezTo>
                <a:cubicBezTo>
                  <a:pt x="423" y="65"/>
                  <a:pt x="423" y="65"/>
                  <a:pt x="422" y="65"/>
                </a:cubicBezTo>
                <a:cubicBezTo>
                  <a:pt x="421" y="66"/>
                  <a:pt x="422" y="66"/>
                  <a:pt x="422" y="66"/>
                </a:cubicBezTo>
                <a:cubicBezTo>
                  <a:pt x="422" y="67"/>
                  <a:pt x="421" y="66"/>
                  <a:pt x="421" y="67"/>
                </a:cubicBezTo>
                <a:cubicBezTo>
                  <a:pt x="421" y="66"/>
                  <a:pt x="419" y="65"/>
                  <a:pt x="419" y="68"/>
                </a:cubicBezTo>
                <a:cubicBezTo>
                  <a:pt x="418" y="66"/>
                  <a:pt x="414" y="68"/>
                  <a:pt x="414" y="69"/>
                </a:cubicBezTo>
                <a:cubicBezTo>
                  <a:pt x="411" y="70"/>
                  <a:pt x="405" y="73"/>
                  <a:pt x="403" y="75"/>
                </a:cubicBezTo>
                <a:cubicBezTo>
                  <a:pt x="402" y="74"/>
                  <a:pt x="402" y="74"/>
                  <a:pt x="401" y="75"/>
                </a:cubicBezTo>
                <a:cubicBezTo>
                  <a:pt x="401" y="76"/>
                  <a:pt x="402" y="76"/>
                  <a:pt x="401" y="78"/>
                </a:cubicBezTo>
                <a:cubicBezTo>
                  <a:pt x="401" y="77"/>
                  <a:pt x="400" y="76"/>
                  <a:pt x="400" y="75"/>
                </a:cubicBezTo>
                <a:cubicBezTo>
                  <a:pt x="397" y="77"/>
                  <a:pt x="394" y="79"/>
                  <a:pt x="391" y="78"/>
                </a:cubicBezTo>
                <a:cubicBezTo>
                  <a:pt x="391" y="78"/>
                  <a:pt x="392" y="78"/>
                  <a:pt x="392" y="77"/>
                </a:cubicBezTo>
                <a:cubicBezTo>
                  <a:pt x="391" y="76"/>
                  <a:pt x="388" y="77"/>
                  <a:pt x="387" y="78"/>
                </a:cubicBezTo>
                <a:cubicBezTo>
                  <a:pt x="388" y="78"/>
                  <a:pt x="389" y="79"/>
                  <a:pt x="390" y="79"/>
                </a:cubicBezTo>
                <a:cubicBezTo>
                  <a:pt x="390" y="77"/>
                  <a:pt x="388" y="79"/>
                  <a:pt x="388" y="77"/>
                </a:cubicBezTo>
                <a:cubicBezTo>
                  <a:pt x="390" y="77"/>
                  <a:pt x="391" y="79"/>
                  <a:pt x="391" y="80"/>
                </a:cubicBezTo>
                <a:cubicBezTo>
                  <a:pt x="391" y="80"/>
                  <a:pt x="388" y="81"/>
                  <a:pt x="387" y="82"/>
                </a:cubicBezTo>
                <a:cubicBezTo>
                  <a:pt x="389" y="83"/>
                  <a:pt x="390" y="81"/>
                  <a:pt x="392" y="81"/>
                </a:cubicBezTo>
                <a:cubicBezTo>
                  <a:pt x="391" y="82"/>
                  <a:pt x="390" y="83"/>
                  <a:pt x="389" y="83"/>
                </a:cubicBezTo>
                <a:cubicBezTo>
                  <a:pt x="389" y="83"/>
                  <a:pt x="389" y="84"/>
                  <a:pt x="389" y="84"/>
                </a:cubicBezTo>
                <a:cubicBezTo>
                  <a:pt x="395" y="81"/>
                  <a:pt x="403" y="79"/>
                  <a:pt x="408" y="74"/>
                </a:cubicBezTo>
                <a:cubicBezTo>
                  <a:pt x="410" y="75"/>
                  <a:pt x="410" y="73"/>
                  <a:pt x="412" y="74"/>
                </a:cubicBezTo>
                <a:cubicBezTo>
                  <a:pt x="412" y="73"/>
                  <a:pt x="411" y="73"/>
                  <a:pt x="411" y="73"/>
                </a:cubicBezTo>
                <a:cubicBezTo>
                  <a:pt x="411" y="72"/>
                  <a:pt x="412" y="73"/>
                  <a:pt x="412" y="73"/>
                </a:cubicBezTo>
                <a:cubicBezTo>
                  <a:pt x="414" y="73"/>
                  <a:pt x="414" y="71"/>
                  <a:pt x="416" y="72"/>
                </a:cubicBezTo>
                <a:cubicBezTo>
                  <a:pt x="416" y="71"/>
                  <a:pt x="414" y="70"/>
                  <a:pt x="415" y="69"/>
                </a:cubicBezTo>
                <a:cubicBezTo>
                  <a:pt x="416" y="68"/>
                  <a:pt x="415" y="70"/>
                  <a:pt x="416" y="71"/>
                </a:cubicBezTo>
                <a:cubicBezTo>
                  <a:pt x="416" y="70"/>
                  <a:pt x="417" y="70"/>
                  <a:pt x="417" y="71"/>
                </a:cubicBezTo>
                <a:cubicBezTo>
                  <a:pt x="418" y="71"/>
                  <a:pt x="417" y="70"/>
                  <a:pt x="419" y="70"/>
                </a:cubicBezTo>
                <a:cubicBezTo>
                  <a:pt x="418" y="69"/>
                  <a:pt x="419" y="69"/>
                  <a:pt x="419" y="69"/>
                </a:cubicBezTo>
                <a:cubicBezTo>
                  <a:pt x="420" y="69"/>
                  <a:pt x="418" y="70"/>
                  <a:pt x="420" y="70"/>
                </a:cubicBezTo>
                <a:cubicBezTo>
                  <a:pt x="420" y="70"/>
                  <a:pt x="420" y="69"/>
                  <a:pt x="420" y="69"/>
                </a:cubicBezTo>
                <a:cubicBezTo>
                  <a:pt x="423" y="69"/>
                  <a:pt x="425" y="69"/>
                  <a:pt x="426" y="66"/>
                </a:cubicBezTo>
                <a:cubicBezTo>
                  <a:pt x="428" y="68"/>
                  <a:pt x="428" y="65"/>
                  <a:pt x="429" y="66"/>
                </a:cubicBezTo>
                <a:cubicBezTo>
                  <a:pt x="429" y="66"/>
                  <a:pt x="429" y="65"/>
                  <a:pt x="429" y="65"/>
                </a:cubicBezTo>
                <a:cubicBezTo>
                  <a:pt x="430" y="65"/>
                  <a:pt x="432" y="65"/>
                  <a:pt x="433" y="65"/>
                </a:cubicBezTo>
                <a:cubicBezTo>
                  <a:pt x="432" y="63"/>
                  <a:pt x="433" y="63"/>
                  <a:pt x="433" y="64"/>
                </a:cubicBezTo>
                <a:cubicBezTo>
                  <a:pt x="434" y="63"/>
                  <a:pt x="434" y="62"/>
                  <a:pt x="435" y="62"/>
                </a:cubicBezTo>
                <a:cubicBezTo>
                  <a:pt x="436" y="62"/>
                  <a:pt x="435" y="62"/>
                  <a:pt x="435" y="63"/>
                </a:cubicBezTo>
                <a:cubicBezTo>
                  <a:pt x="436" y="63"/>
                  <a:pt x="436" y="62"/>
                  <a:pt x="437" y="62"/>
                </a:cubicBezTo>
                <a:cubicBezTo>
                  <a:pt x="437" y="62"/>
                  <a:pt x="437" y="62"/>
                  <a:pt x="436" y="62"/>
                </a:cubicBezTo>
                <a:cubicBezTo>
                  <a:pt x="437" y="61"/>
                  <a:pt x="442" y="62"/>
                  <a:pt x="443" y="59"/>
                </a:cubicBezTo>
                <a:cubicBezTo>
                  <a:pt x="446" y="60"/>
                  <a:pt x="446" y="57"/>
                  <a:pt x="449" y="57"/>
                </a:cubicBezTo>
                <a:cubicBezTo>
                  <a:pt x="449" y="57"/>
                  <a:pt x="449" y="56"/>
                  <a:pt x="448" y="56"/>
                </a:cubicBezTo>
                <a:cubicBezTo>
                  <a:pt x="449" y="55"/>
                  <a:pt x="450" y="57"/>
                  <a:pt x="452" y="56"/>
                </a:cubicBezTo>
                <a:cubicBezTo>
                  <a:pt x="451" y="55"/>
                  <a:pt x="453" y="55"/>
                  <a:pt x="455" y="55"/>
                </a:cubicBezTo>
                <a:cubicBezTo>
                  <a:pt x="455" y="55"/>
                  <a:pt x="455" y="54"/>
                  <a:pt x="455" y="54"/>
                </a:cubicBezTo>
                <a:cubicBezTo>
                  <a:pt x="456" y="55"/>
                  <a:pt x="460" y="54"/>
                  <a:pt x="460" y="52"/>
                </a:cubicBezTo>
                <a:cubicBezTo>
                  <a:pt x="460" y="52"/>
                  <a:pt x="460" y="53"/>
                  <a:pt x="460" y="53"/>
                </a:cubicBezTo>
                <a:cubicBezTo>
                  <a:pt x="461" y="53"/>
                  <a:pt x="461" y="52"/>
                  <a:pt x="460" y="52"/>
                </a:cubicBezTo>
                <a:cubicBezTo>
                  <a:pt x="461" y="51"/>
                  <a:pt x="462" y="52"/>
                  <a:pt x="463" y="52"/>
                </a:cubicBezTo>
                <a:cubicBezTo>
                  <a:pt x="463" y="51"/>
                  <a:pt x="465" y="52"/>
                  <a:pt x="467" y="50"/>
                </a:cubicBezTo>
                <a:cubicBezTo>
                  <a:pt x="468" y="52"/>
                  <a:pt x="464" y="51"/>
                  <a:pt x="466" y="53"/>
                </a:cubicBezTo>
                <a:cubicBezTo>
                  <a:pt x="463" y="52"/>
                  <a:pt x="458" y="55"/>
                  <a:pt x="456" y="57"/>
                </a:cubicBezTo>
                <a:cubicBezTo>
                  <a:pt x="450" y="58"/>
                  <a:pt x="446" y="60"/>
                  <a:pt x="442" y="63"/>
                </a:cubicBezTo>
                <a:cubicBezTo>
                  <a:pt x="436" y="64"/>
                  <a:pt x="429" y="68"/>
                  <a:pt x="426" y="71"/>
                </a:cubicBezTo>
                <a:cubicBezTo>
                  <a:pt x="424" y="70"/>
                  <a:pt x="421" y="72"/>
                  <a:pt x="419" y="73"/>
                </a:cubicBezTo>
                <a:cubicBezTo>
                  <a:pt x="419" y="74"/>
                  <a:pt x="419" y="74"/>
                  <a:pt x="418" y="75"/>
                </a:cubicBezTo>
                <a:cubicBezTo>
                  <a:pt x="417" y="75"/>
                  <a:pt x="418" y="74"/>
                  <a:pt x="418" y="73"/>
                </a:cubicBezTo>
                <a:cubicBezTo>
                  <a:pt x="416" y="75"/>
                  <a:pt x="411" y="76"/>
                  <a:pt x="412" y="77"/>
                </a:cubicBezTo>
                <a:cubicBezTo>
                  <a:pt x="411" y="79"/>
                  <a:pt x="411" y="76"/>
                  <a:pt x="410" y="77"/>
                </a:cubicBezTo>
                <a:cubicBezTo>
                  <a:pt x="410" y="78"/>
                  <a:pt x="408" y="78"/>
                  <a:pt x="407" y="78"/>
                </a:cubicBezTo>
                <a:cubicBezTo>
                  <a:pt x="406" y="79"/>
                  <a:pt x="407" y="80"/>
                  <a:pt x="406" y="80"/>
                </a:cubicBezTo>
                <a:cubicBezTo>
                  <a:pt x="406" y="80"/>
                  <a:pt x="401" y="79"/>
                  <a:pt x="401" y="82"/>
                </a:cubicBezTo>
                <a:cubicBezTo>
                  <a:pt x="399" y="81"/>
                  <a:pt x="399" y="84"/>
                  <a:pt x="395" y="84"/>
                </a:cubicBezTo>
                <a:cubicBezTo>
                  <a:pt x="396" y="84"/>
                  <a:pt x="396" y="84"/>
                  <a:pt x="396" y="85"/>
                </a:cubicBezTo>
                <a:cubicBezTo>
                  <a:pt x="395" y="85"/>
                  <a:pt x="395" y="84"/>
                  <a:pt x="394" y="84"/>
                </a:cubicBezTo>
                <a:cubicBezTo>
                  <a:pt x="393" y="85"/>
                  <a:pt x="394" y="85"/>
                  <a:pt x="395" y="85"/>
                </a:cubicBezTo>
                <a:cubicBezTo>
                  <a:pt x="395" y="86"/>
                  <a:pt x="394" y="86"/>
                  <a:pt x="394" y="86"/>
                </a:cubicBezTo>
                <a:cubicBezTo>
                  <a:pt x="394" y="86"/>
                  <a:pt x="394" y="86"/>
                  <a:pt x="394" y="86"/>
                </a:cubicBezTo>
                <a:cubicBezTo>
                  <a:pt x="393" y="86"/>
                  <a:pt x="393" y="86"/>
                  <a:pt x="394" y="86"/>
                </a:cubicBezTo>
                <a:cubicBezTo>
                  <a:pt x="392" y="83"/>
                  <a:pt x="392" y="87"/>
                  <a:pt x="390" y="86"/>
                </a:cubicBezTo>
                <a:cubicBezTo>
                  <a:pt x="389" y="86"/>
                  <a:pt x="390" y="87"/>
                  <a:pt x="391" y="87"/>
                </a:cubicBezTo>
                <a:cubicBezTo>
                  <a:pt x="390" y="88"/>
                  <a:pt x="389" y="88"/>
                  <a:pt x="387" y="88"/>
                </a:cubicBezTo>
                <a:cubicBezTo>
                  <a:pt x="387" y="88"/>
                  <a:pt x="388" y="88"/>
                  <a:pt x="388" y="87"/>
                </a:cubicBezTo>
                <a:cubicBezTo>
                  <a:pt x="380" y="90"/>
                  <a:pt x="375" y="95"/>
                  <a:pt x="367" y="97"/>
                </a:cubicBezTo>
                <a:cubicBezTo>
                  <a:pt x="369" y="97"/>
                  <a:pt x="369" y="98"/>
                  <a:pt x="371" y="98"/>
                </a:cubicBezTo>
                <a:cubicBezTo>
                  <a:pt x="370" y="99"/>
                  <a:pt x="369" y="99"/>
                  <a:pt x="369" y="100"/>
                </a:cubicBezTo>
                <a:cubicBezTo>
                  <a:pt x="370" y="101"/>
                  <a:pt x="368" y="98"/>
                  <a:pt x="369" y="98"/>
                </a:cubicBezTo>
                <a:cubicBezTo>
                  <a:pt x="368" y="96"/>
                  <a:pt x="362" y="98"/>
                  <a:pt x="363" y="100"/>
                </a:cubicBezTo>
                <a:cubicBezTo>
                  <a:pt x="363" y="101"/>
                  <a:pt x="361" y="100"/>
                  <a:pt x="362" y="99"/>
                </a:cubicBezTo>
                <a:cubicBezTo>
                  <a:pt x="361" y="100"/>
                  <a:pt x="356" y="101"/>
                  <a:pt x="357" y="103"/>
                </a:cubicBezTo>
                <a:cubicBezTo>
                  <a:pt x="356" y="102"/>
                  <a:pt x="354" y="103"/>
                  <a:pt x="353" y="103"/>
                </a:cubicBezTo>
                <a:cubicBezTo>
                  <a:pt x="353" y="102"/>
                  <a:pt x="354" y="102"/>
                  <a:pt x="355" y="102"/>
                </a:cubicBezTo>
                <a:cubicBezTo>
                  <a:pt x="355" y="101"/>
                  <a:pt x="354" y="102"/>
                  <a:pt x="354" y="101"/>
                </a:cubicBezTo>
                <a:cubicBezTo>
                  <a:pt x="354" y="101"/>
                  <a:pt x="354" y="101"/>
                  <a:pt x="354" y="100"/>
                </a:cubicBezTo>
                <a:cubicBezTo>
                  <a:pt x="356" y="100"/>
                  <a:pt x="354" y="101"/>
                  <a:pt x="355" y="101"/>
                </a:cubicBezTo>
                <a:cubicBezTo>
                  <a:pt x="356" y="99"/>
                  <a:pt x="356" y="100"/>
                  <a:pt x="356" y="99"/>
                </a:cubicBezTo>
                <a:cubicBezTo>
                  <a:pt x="357" y="98"/>
                  <a:pt x="356" y="100"/>
                  <a:pt x="357" y="100"/>
                </a:cubicBezTo>
                <a:cubicBezTo>
                  <a:pt x="359" y="100"/>
                  <a:pt x="361" y="97"/>
                  <a:pt x="363" y="98"/>
                </a:cubicBezTo>
                <a:cubicBezTo>
                  <a:pt x="363" y="97"/>
                  <a:pt x="361" y="96"/>
                  <a:pt x="363" y="96"/>
                </a:cubicBezTo>
                <a:cubicBezTo>
                  <a:pt x="364" y="95"/>
                  <a:pt x="362" y="97"/>
                  <a:pt x="364" y="97"/>
                </a:cubicBezTo>
                <a:cubicBezTo>
                  <a:pt x="367" y="95"/>
                  <a:pt x="375" y="93"/>
                  <a:pt x="377" y="90"/>
                </a:cubicBezTo>
                <a:cubicBezTo>
                  <a:pt x="379" y="91"/>
                  <a:pt x="380" y="89"/>
                  <a:pt x="380" y="87"/>
                </a:cubicBezTo>
                <a:cubicBezTo>
                  <a:pt x="381" y="87"/>
                  <a:pt x="381" y="89"/>
                  <a:pt x="380" y="89"/>
                </a:cubicBezTo>
                <a:cubicBezTo>
                  <a:pt x="382" y="89"/>
                  <a:pt x="383" y="86"/>
                  <a:pt x="384" y="87"/>
                </a:cubicBezTo>
                <a:cubicBezTo>
                  <a:pt x="385" y="87"/>
                  <a:pt x="386" y="85"/>
                  <a:pt x="384" y="86"/>
                </a:cubicBezTo>
                <a:cubicBezTo>
                  <a:pt x="385" y="84"/>
                  <a:pt x="386" y="86"/>
                  <a:pt x="386" y="86"/>
                </a:cubicBezTo>
                <a:cubicBezTo>
                  <a:pt x="388" y="86"/>
                  <a:pt x="387" y="84"/>
                  <a:pt x="389" y="84"/>
                </a:cubicBezTo>
                <a:cubicBezTo>
                  <a:pt x="388" y="83"/>
                  <a:pt x="385" y="84"/>
                  <a:pt x="386" y="82"/>
                </a:cubicBezTo>
                <a:cubicBezTo>
                  <a:pt x="384" y="82"/>
                  <a:pt x="384" y="85"/>
                  <a:pt x="383" y="83"/>
                </a:cubicBezTo>
                <a:cubicBezTo>
                  <a:pt x="382" y="85"/>
                  <a:pt x="384" y="84"/>
                  <a:pt x="384" y="85"/>
                </a:cubicBezTo>
                <a:cubicBezTo>
                  <a:pt x="381" y="84"/>
                  <a:pt x="377" y="86"/>
                  <a:pt x="376" y="88"/>
                </a:cubicBezTo>
                <a:cubicBezTo>
                  <a:pt x="375" y="87"/>
                  <a:pt x="375" y="88"/>
                  <a:pt x="374" y="88"/>
                </a:cubicBezTo>
                <a:cubicBezTo>
                  <a:pt x="374" y="89"/>
                  <a:pt x="374" y="89"/>
                  <a:pt x="374" y="89"/>
                </a:cubicBezTo>
                <a:cubicBezTo>
                  <a:pt x="374" y="90"/>
                  <a:pt x="372" y="88"/>
                  <a:pt x="371" y="89"/>
                </a:cubicBezTo>
                <a:cubicBezTo>
                  <a:pt x="372" y="89"/>
                  <a:pt x="372" y="90"/>
                  <a:pt x="372" y="91"/>
                </a:cubicBezTo>
                <a:cubicBezTo>
                  <a:pt x="371" y="89"/>
                  <a:pt x="368" y="91"/>
                  <a:pt x="368" y="92"/>
                </a:cubicBezTo>
                <a:cubicBezTo>
                  <a:pt x="367" y="92"/>
                  <a:pt x="368" y="92"/>
                  <a:pt x="368" y="92"/>
                </a:cubicBezTo>
                <a:cubicBezTo>
                  <a:pt x="365" y="91"/>
                  <a:pt x="360" y="96"/>
                  <a:pt x="359" y="95"/>
                </a:cubicBezTo>
                <a:cubicBezTo>
                  <a:pt x="358" y="96"/>
                  <a:pt x="359" y="98"/>
                  <a:pt x="357" y="98"/>
                </a:cubicBezTo>
                <a:cubicBezTo>
                  <a:pt x="357" y="97"/>
                  <a:pt x="358" y="97"/>
                  <a:pt x="358" y="96"/>
                </a:cubicBezTo>
                <a:cubicBezTo>
                  <a:pt x="354" y="97"/>
                  <a:pt x="354" y="100"/>
                  <a:pt x="351" y="99"/>
                </a:cubicBezTo>
                <a:cubicBezTo>
                  <a:pt x="352" y="101"/>
                  <a:pt x="351" y="100"/>
                  <a:pt x="351" y="100"/>
                </a:cubicBezTo>
                <a:cubicBezTo>
                  <a:pt x="349" y="100"/>
                  <a:pt x="345" y="104"/>
                  <a:pt x="342" y="104"/>
                </a:cubicBezTo>
                <a:cubicBezTo>
                  <a:pt x="342" y="105"/>
                  <a:pt x="342" y="105"/>
                  <a:pt x="342" y="106"/>
                </a:cubicBezTo>
                <a:cubicBezTo>
                  <a:pt x="344" y="106"/>
                  <a:pt x="344" y="105"/>
                  <a:pt x="345" y="105"/>
                </a:cubicBezTo>
                <a:cubicBezTo>
                  <a:pt x="345" y="107"/>
                  <a:pt x="343" y="107"/>
                  <a:pt x="342" y="107"/>
                </a:cubicBezTo>
                <a:cubicBezTo>
                  <a:pt x="343" y="106"/>
                  <a:pt x="341" y="106"/>
                  <a:pt x="342" y="104"/>
                </a:cubicBezTo>
                <a:cubicBezTo>
                  <a:pt x="339" y="105"/>
                  <a:pt x="336" y="108"/>
                  <a:pt x="334" y="108"/>
                </a:cubicBezTo>
                <a:cubicBezTo>
                  <a:pt x="332" y="108"/>
                  <a:pt x="334" y="109"/>
                  <a:pt x="334" y="110"/>
                </a:cubicBezTo>
                <a:cubicBezTo>
                  <a:pt x="333" y="108"/>
                  <a:pt x="327" y="112"/>
                  <a:pt x="326" y="114"/>
                </a:cubicBezTo>
                <a:cubicBezTo>
                  <a:pt x="324" y="113"/>
                  <a:pt x="322" y="116"/>
                  <a:pt x="320" y="116"/>
                </a:cubicBezTo>
                <a:cubicBezTo>
                  <a:pt x="320" y="117"/>
                  <a:pt x="319" y="117"/>
                  <a:pt x="321" y="118"/>
                </a:cubicBezTo>
                <a:cubicBezTo>
                  <a:pt x="323" y="117"/>
                  <a:pt x="320" y="116"/>
                  <a:pt x="324" y="116"/>
                </a:cubicBezTo>
                <a:cubicBezTo>
                  <a:pt x="324" y="115"/>
                  <a:pt x="324" y="115"/>
                  <a:pt x="324" y="114"/>
                </a:cubicBezTo>
                <a:cubicBezTo>
                  <a:pt x="325" y="114"/>
                  <a:pt x="325" y="115"/>
                  <a:pt x="325" y="116"/>
                </a:cubicBezTo>
                <a:cubicBezTo>
                  <a:pt x="326" y="115"/>
                  <a:pt x="326" y="116"/>
                  <a:pt x="327" y="114"/>
                </a:cubicBezTo>
                <a:cubicBezTo>
                  <a:pt x="327" y="114"/>
                  <a:pt x="328" y="114"/>
                  <a:pt x="329" y="114"/>
                </a:cubicBezTo>
                <a:cubicBezTo>
                  <a:pt x="328" y="117"/>
                  <a:pt x="323" y="116"/>
                  <a:pt x="322" y="120"/>
                </a:cubicBezTo>
                <a:cubicBezTo>
                  <a:pt x="321" y="118"/>
                  <a:pt x="317" y="122"/>
                  <a:pt x="318" y="122"/>
                </a:cubicBezTo>
                <a:cubicBezTo>
                  <a:pt x="316" y="123"/>
                  <a:pt x="313" y="123"/>
                  <a:pt x="311" y="126"/>
                </a:cubicBezTo>
                <a:cubicBezTo>
                  <a:pt x="309" y="126"/>
                  <a:pt x="308" y="126"/>
                  <a:pt x="307" y="128"/>
                </a:cubicBezTo>
                <a:cubicBezTo>
                  <a:pt x="299" y="130"/>
                  <a:pt x="291" y="139"/>
                  <a:pt x="284" y="140"/>
                </a:cubicBezTo>
                <a:cubicBezTo>
                  <a:pt x="284" y="141"/>
                  <a:pt x="285" y="141"/>
                  <a:pt x="284" y="141"/>
                </a:cubicBezTo>
                <a:cubicBezTo>
                  <a:pt x="283" y="143"/>
                  <a:pt x="284" y="141"/>
                  <a:pt x="283" y="140"/>
                </a:cubicBezTo>
                <a:cubicBezTo>
                  <a:pt x="282" y="141"/>
                  <a:pt x="279" y="142"/>
                  <a:pt x="280" y="143"/>
                </a:cubicBezTo>
                <a:cubicBezTo>
                  <a:pt x="277" y="145"/>
                  <a:pt x="267" y="148"/>
                  <a:pt x="265" y="151"/>
                </a:cubicBezTo>
                <a:cubicBezTo>
                  <a:pt x="264" y="152"/>
                  <a:pt x="265" y="152"/>
                  <a:pt x="266" y="152"/>
                </a:cubicBezTo>
                <a:cubicBezTo>
                  <a:pt x="264" y="152"/>
                  <a:pt x="260" y="153"/>
                  <a:pt x="258" y="157"/>
                </a:cubicBezTo>
                <a:cubicBezTo>
                  <a:pt x="253" y="157"/>
                  <a:pt x="250" y="159"/>
                  <a:pt x="249" y="162"/>
                </a:cubicBezTo>
                <a:cubicBezTo>
                  <a:pt x="247" y="161"/>
                  <a:pt x="246" y="162"/>
                  <a:pt x="245" y="164"/>
                </a:cubicBezTo>
                <a:cubicBezTo>
                  <a:pt x="245" y="163"/>
                  <a:pt x="243" y="162"/>
                  <a:pt x="243" y="164"/>
                </a:cubicBezTo>
                <a:cubicBezTo>
                  <a:pt x="243" y="164"/>
                  <a:pt x="243" y="163"/>
                  <a:pt x="242" y="162"/>
                </a:cubicBezTo>
                <a:cubicBezTo>
                  <a:pt x="243" y="162"/>
                  <a:pt x="243" y="162"/>
                  <a:pt x="243" y="161"/>
                </a:cubicBezTo>
                <a:cubicBezTo>
                  <a:pt x="248" y="161"/>
                  <a:pt x="249" y="157"/>
                  <a:pt x="253" y="156"/>
                </a:cubicBezTo>
                <a:cubicBezTo>
                  <a:pt x="253" y="155"/>
                  <a:pt x="252" y="155"/>
                  <a:pt x="252" y="154"/>
                </a:cubicBezTo>
                <a:cubicBezTo>
                  <a:pt x="254" y="155"/>
                  <a:pt x="254" y="154"/>
                  <a:pt x="255" y="153"/>
                </a:cubicBezTo>
                <a:cubicBezTo>
                  <a:pt x="257" y="154"/>
                  <a:pt x="254" y="154"/>
                  <a:pt x="254" y="155"/>
                </a:cubicBezTo>
                <a:cubicBezTo>
                  <a:pt x="254" y="155"/>
                  <a:pt x="257" y="155"/>
                  <a:pt x="256" y="153"/>
                </a:cubicBezTo>
                <a:cubicBezTo>
                  <a:pt x="257" y="152"/>
                  <a:pt x="257" y="152"/>
                  <a:pt x="258" y="152"/>
                </a:cubicBezTo>
                <a:cubicBezTo>
                  <a:pt x="258" y="153"/>
                  <a:pt x="257" y="154"/>
                  <a:pt x="257" y="153"/>
                </a:cubicBezTo>
                <a:cubicBezTo>
                  <a:pt x="257" y="153"/>
                  <a:pt x="257" y="153"/>
                  <a:pt x="257" y="154"/>
                </a:cubicBezTo>
                <a:cubicBezTo>
                  <a:pt x="263" y="150"/>
                  <a:pt x="270" y="147"/>
                  <a:pt x="274" y="143"/>
                </a:cubicBezTo>
                <a:cubicBezTo>
                  <a:pt x="278" y="142"/>
                  <a:pt x="281" y="138"/>
                  <a:pt x="285" y="138"/>
                </a:cubicBezTo>
                <a:cubicBezTo>
                  <a:pt x="284" y="138"/>
                  <a:pt x="284" y="137"/>
                  <a:pt x="284" y="137"/>
                </a:cubicBezTo>
                <a:cubicBezTo>
                  <a:pt x="283" y="137"/>
                  <a:pt x="282" y="136"/>
                  <a:pt x="282" y="138"/>
                </a:cubicBezTo>
                <a:cubicBezTo>
                  <a:pt x="282" y="137"/>
                  <a:pt x="282" y="136"/>
                  <a:pt x="282" y="136"/>
                </a:cubicBezTo>
                <a:cubicBezTo>
                  <a:pt x="283" y="136"/>
                  <a:pt x="283" y="135"/>
                  <a:pt x="285" y="135"/>
                </a:cubicBezTo>
                <a:cubicBezTo>
                  <a:pt x="284" y="137"/>
                  <a:pt x="284" y="136"/>
                  <a:pt x="285" y="137"/>
                </a:cubicBezTo>
                <a:cubicBezTo>
                  <a:pt x="288" y="136"/>
                  <a:pt x="289" y="134"/>
                  <a:pt x="292" y="134"/>
                </a:cubicBezTo>
                <a:cubicBezTo>
                  <a:pt x="292" y="134"/>
                  <a:pt x="292" y="133"/>
                  <a:pt x="292" y="133"/>
                </a:cubicBezTo>
                <a:cubicBezTo>
                  <a:pt x="292" y="133"/>
                  <a:pt x="294" y="133"/>
                  <a:pt x="294" y="132"/>
                </a:cubicBezTo>
                <a:cubicBezTo>
                  <a:pt x="298" y="132"/>
                  <a:pt x="301" y="127"/>
                  <a:pt x="306" y="126"/>
                </a:cubicBezTo>
                <a:cubicBezTo>
                  <a:pt x="306" y="126"/>
                  <a:pt x="306" y="126"/>
                  <a:pt x="305" y="125"/>
                </a:cubicBezTo>
                <a:cubicBezTo>
                  <a:pt x="306" y="124"/>
                  <a:pt x="306" y="126"/>
                  <a:pt x="307" y="126"/>
                </a:cubicBezTo>
                <a:cubicBezTo>
                  <a:pt x="307" y="125"/>
                  <a:pt x="309" y="122"/>
                  <a:pt x="310" y="124"/>
                </a:cubicBezTo>
                <a:cubicBezTo>
                  <a:pt x="310" y="122"/>
                  <a:pt x="314" y="123"/>
                  <a:pt x="313" y="121"/>
                </a:cubicBezTo>
                <a:cubicBezTo>
                  <a:pt x="315" y="123"/>
                  <a:pt x="317" y="119"/>
                  <a:pt x="320" y="119"/>
                </a:cubicBezTo>
                <a:cubicBezTo>
                  <a:pt x="320" y="117"/>
                  <a:pt x="316" y="116"/>
                  <a:pt x="318" y="115"/>
                </a:cubicBezTo>
                <a:cubicBezTo>
                  <a:pt x="318" y="114"/>
                  <a:pt x="317" y="114"/>
                  <a:pt x="317" y="114"/>
                </a:cubicBezTo>
                <a:cubicBezTo>
                  <a:pt x="317" y="116"/>
                  <a:pt x="314" y="115"/>
                  <a:pt x="312" y="117"/>
                </a:cubicBezTo>
                <a:cubicBezTo>
                  <a:pt x="312" y="117"/>
                  <a:pt x="313" y="117"/>
                  <a:pt x="313" y="117"/>
                </a:cubicBezTo>
                <a:cubicBezTo>
                  <a:pt x="313" y="118"/>
                  <a:pt x="313" y="118"/>
                  <a:pt x="313" y="118"/>
                </a:cubicBezTo>
                <a:cubicBezTo>
                  <a:pt x="312" y="118"/>
                  <a:pt x="312" y="118"/>
                  <a:pt x="312" y="118"/>
                </a:cubicBezTo>
                <a:cubicBezTo>
                  <a:pt x="309" y="117"/>
                  <a:pt x="310" y="120"/>
                  <a:pt x="306" y="120"/>
                </a:cubicBezTo>
                <a:cubicBezTo>
                  <a:pt x="307" y="122"/>
                  <a:pt x="307" y="121"/>
                  <a:pt x="307" y="122"/>
                </a:cubicBezTo>
                <a:cubicBezTo>
                  <a:pt x="307" y="122"/>
                  <a:pt x="308" y="121"/>
                  <a:pt x="307" y="121"/>
                </a:cubicBezTo>
                <a:cubicBezTo>
                  <a:pt x="307" y="121"/>
                  <a:pt x="309" y="121"/>
                  <a:pt x="310" y="120"/>
                </a:cubicBezTo>
                <a:cubicBezTo>
                  <a:pt x="308" y="124"/>
                  <a:pt x="305" y="124"/>
                  <a:pt x="301" y="126"/>
                </a:cubicBezTo>
                <a:cubicBezTo>
                  <a:pt x="302" y="124"/>
                  <a:pt x="304" y="123"/>
                  <a:pt x="306" y="122"/>
                </a:cubicBezTo>
                <a:cubicBezTo>
                  <a:pt x="305" y="122"/>
                  <a:pt x="305" y="122"/>
                  <a:pt x="306" y="121"/>
                </a:cubicBezTo>
                <a:cubicBezTo>
                  <a:pt x="305" y="120"/>
                  <a:pt x="304" y="122"/>
                  <a:pt x="302" y="122"/>
                </a:cubicBezTo>
                <a:cubicBezTo>
                  <a:pt x="302" y="123"/>
                  <a:pt x="303" y="123"/>
                  <a:pt x="303" y="124"/>
                </a:cubicBezTo>
                <a:cubicBezTo>
                  <a:pt x="297" y="124"/>
                  <a:pt x="294" y="129"/>
                  <a:pt x="289" y="131"/>
                </a:cubicBezTo>
                <a:cubicBezTo>
                  <a:pt x="289" y="131"/>
                  <a:pt x="290" y="131"/>
                  <a:pt x="290" y="132"/>
                </a:cubicBezTo>
                <a:cubicBezTo>
                  <a:pt x="290" y="132"/>
                  <a:pt x="290" y="131"/>
                  <a:pt x="290" y="131"/>
                </a:cubicBezTo>
                <a:cubicBezTo>
                  <a:pt x="289" y="130"/>
                  <a:pt x="291" y="133"/>
                  <a:pt x="292" y="131"/>
                </a:cubicBezTo>
                <a:cubicBezTo>
                  <a:pt x="292" y="132"/>
                  <a:pt x="290" y="133"/>
                  <a:pt x="289" y="134"/>
                </a:cubicBezTo>
                <a:cubicBezTo>
                  <a:pt x="287" y="134"/>
                  <a:pt x="289" y="132"/>
                  <a:pt x="289" y="131"/>
                </a:cubicBezTo>
                <a:cubicBezTo>
                  <a:pt x="288" y="132"/>
                  <a:pt x="288" y="132"/>
                  <a:pt x="288" y="131"/>
                </a:cubicBezTo>
                <a:cubicBezTo>
                  <a:pt x="287" y="131"/>
                  <a:pt x="285" y="133"/>
                  <a:pt x="287" y="133"/>
                </a:cubicBezTo>
                <a:cubicBezTo>
                  <a:pt x="286" y="134"/>
                  <a:pt x="284" y="131"/>
                  <a:pt x="285" y="134"/>
                </a:cubicBezTo>
                <a:cubicBezTo>
                  <a:pt x="283" y="134"/>
                  <a:pt x="279" y="135"/>
                  <a:pt x="279" y="137"/>
                </a:cubicBezTo>
                <a:cubicBezTo>
                  <a:pt x="279" y="137"/>
                  <a:pt x="279" y="137"/>
                  <a:pt x="279" y="137"/>
                </a:cubicBezTo>
                <a:cubicBezTo>
                  <a:pt x="278" y="135"/>
                  <a:pt x="278" y="137"/>
                  <a:pt x="277" y="137"/>
                </a:cubicBezTo>
                <a:cubicBezTo>
                  <a:pt x="277" y="136"/>
                  <a:pt x="278" y="135"/>
                  <a:pt x="279" y="135"/>
                </a:cubicBezTo>
                <a:cubicBezTo>
                  <a:pt x="279" y="134"/>
                  <a:pt x="278" y="134"/>
                  <a:pt x="280" y="134"/>
                </a:cubicBezTo>
                <a:cubicBezTo>
                  <a:pt x="279" y="134"/>
                  <a:pt x="279" y="133"/>
                  <a:pt x="279" y="133"/>
                </a:cubicBezTo>
                <a:cubicBezTo>
                  <a:pt x="277" y="134"/>
                  <a:pt x="279" y="134"/>
                  <a:pt x="278" y="135"/>
                </a:cubicBezTo>
                <a:cubicBezTo>
                  <a:pt x="276" y="136"/>
                  <a:pt x="274" y="135"/>
                  <a:pt x="274" y="137"/>
                </a:cubicBezTo>
                <a:cubicBezTo>
                  <a:pt x="274" y="138"/>
                  <a:pt x="274" y="137"/>
                  <a:pt x="274" y="137"/>
                </a:cubicBezTo>
                <a:cubicBezTo>
                  <a:pt x="274" y="137"/>
                  <a:pt x="273" y="137"/>
                  <a:pt x="273" y="137"/>
                </a:cubicBezTo>
                <a:cubicBezTo>
                  <a:pt x="273" y="135"/>
                  <a:pt x="277" y="135"/>
                  <a:pt x="275" y="134"/>
                </a:cubicBezTo>
                <a:cubicBezTo>
                  <a:pt x="277" y="134"/>
                  <a:pt x="280" y="131"/>
                  <a:pt x="284" y="130"/>
                </a:cubicBezTo>
                <a:cubicBezTo>
                  <a:pt x="284" y="132"/>
                  <a:pt x="284" y="131"/>
                  <a:pt x="282" y="131"/>
                </a:cubicBezTo>
                <a:cubicBezTo>
                  <a:pt x="283" y="131"/>
                  <a:pt x="283" y="132"/>
                  <a:pt x="282" y="132"/>
                </a:cubicBezTo>
                <a:cubicBezTo>
                  <a:pt x="284" y="133"/>
                  <a:pt x="284" y="132"/>
                  <a:pt x="285" y="132"/>
                </a:cubicBezTo>
                <a:cubicBezTo>
                  <a:pt x="285" y="131"/>
                  <a:pt x="285" y="130"/>
                  <a:pt x="285" y="130"/>
                </a:cubicBezTo>
                <a:cubicBezTo>
                  <a:pt x="288" y="131"/>
                  <a:pt x="294" y="126"/>
                  <a:pt x="297" y="123"/>
                </a:cubicBezTo>
                <a:cubicBezTo>
                  <a:pt x="296" y="122"/>
                  <a:pt x="295" y="125"/>
                  <a:pt x="294" y="125"/>
                </a:cubicBezTo>
                <a:cubicBezTo>
                  <a:pt x="295" y="122"/>
                  <a:pt x="296" y="123"/>
                  <a:pt x="298" y="122"/>
                </a:cubicBezTo>
                <a:cubicBezTo>
                  <a:pt x="299" y="121"/>
                  <a:pt x="298" y="123"/>
                  <a:pt x="297" y="123"/>
                </a:cubicBezTo>
                <a:cubicBezTo>
                  <a:pt x="299" y="123"/>
                  <a:pt x="304" y="120"/>
                  <a:pt x="304" y="119"/>
                </a:cubicBezTo>
                <a:cubicBezTo>
                  <a:pt x="318" y="112"/>
                  <a:pt x="327" y="105"/>
                  <a:pt x="340" y="98"/>
                </a:cubicBezTo>
                <a:cubicBezTo>
                  <a:pt x="345" y="97"/>
                  <a:pt x="350" y="93"/>
                  <a:pt x="356" y="89"/>
                </a:cubicBezTo>
                <a:cubicBezTo>
                  <a:pt x="358" y="88"/>
                  <a:pt x="362" y="89"/>
                  <a:pt x="362" y="86"/>
                </a:cubicBezTo>
                <a:cubicBezTo>
                  <a:pt x="363" y="86"/>
                  <a:pt x="364" y="86"/>
                  <a:pt x="365" y="86"/>
                </a:cubicBezTo>
                <a:cubicBezTo>
                  <a:pt x="362" y="84"/>
                  <a:pt x="374" y="85"/>
                  <a:pt x="374" y="80"/>
                </a:cubicBezTo>
                <a:cubicBezTo>
                  <a:pt x="375" y="80"/>
                  <a:pt x="375" y="81"/>
                  <a:pt x="376" y="81"/>
                </a:cubicBezTo>
                <a:cubicBezTo>
                  <a:pt x="376" y="80"/>
                  <a:pt x="377" y="80"/>
                  <a:pt x="377" y="79"/>
                </a:cubicBezTo>
                <a:cubicBezTo>
                  <a:pt x="379" y="79"/>
                  <a:pt x="377" y="80"/>
                  <a:pt x="378" y="80"/>
                </a:cubicBezTo>
                <a:cubicBezTo>
                  <a:pt x="378" y="79"/>
                  <a:pt x="379" y="79"/>
                  <a:pt x="381" y="79"/>
                </a:cubicBezTo>
                <a:cubicBezTo>
                  <a:pt x="380" y="77"/>
                  <a:pt x="393" y="74"/>
                  <a:pt x="389" y="73"/>
                </a:cubicBezTo>
                <a:cubicBezTo>
                  <a:pt x="390" y="73"/>
                  <a:pt x="394" y="72"/>
                  <a:pt x="395" y="72"/>
                </a:cubicBezTo>
                <a:cubicBezTo>
                  <a:pt x="396" y="72"/>
                  <a:pt x="395" y="72"/>
                  <a:pt x="395" y="71"/>
                </a:cubicBezTo>
                <a:cubicBezTo>
                  <a:pt x="395" y="71"/>
                  <a:pt x="394" y="71"/>
                  <a:pt x="393" y="71"/>
                </a:cubicBezTo>
                <a:cubicBezTo>
                  <a:pt x="394" y="69"/>
                  <a:pt x="396" y="72"/>
                  <a:pt x="398" y="71"/>
                </a:cubicBezTo>
                <a:cubicBezTo>
                  <a:pt x="398" y="69"/>
                  <a:pt x="396" y="71"/>
                  <a:pt x="396" y="69"/>
                </a:cubicBezTo>
                <a:cubicBezTo>
                  <a:pt x="397" y="69"/>
                  <a:pt x="398" y="69"/>
                  <a:pt x="398" y="69"/>
                </a:cubicBezTo>
                <a:cubicBezTo>
                  <a:pt x="399" y="69"/>
                  <a:pt x="398" y="69"/>
                  <a:pt x="398" y="70"/>
                </a:cubicBezTo>
                <a:cubicBezTo>
                  <a:pt x="400" y="69"/>
                  <a:pt x="402" y="68"/>
                  <a:pt x="404" y="68"/>
                </a:cubicBezTo>
                <a:cubicBezTo>
                  <a:pt x="410" y="63"/>
                  <a:pt x="420" y="62"/>
                  <a:pt x="423" y="57"/>
                </a:cubicBezTo>
                <a:cubicBezTo>
                  <a:pt x="426" y="57"/>
                  <a:pt x="423" y="57"/>
                  <a:pt x="422" y="58"/>
                </a:cubicBezTo>
                <a:cubicBezTo>
                  <a:pt x="424" y="60"/>
                  <a:pt x="426" y="56"/>
                  <a:pt x="428" y="57"/>
                </a:cubicBezTo>
                <a:cubicBezTo>
                  <a:pt x="426" y="56"/>
                  <a:pt x="427" y="54"/>
                  <a:pt x="429" y="56"/>
                </a:cubicBezTo>
                <a:cubicBezTo>
                  <a:pt x="435" y="54"/>
                  <a:pt x="439" y="51"/>
                  <a:pt x="445" y="49"/>
                </a:cubicBezTo>
                <a:cubicBezTo>
                  <a:pt x="445" y="47"/>
                  <a:pt x="444" y="48"/>
                  <a:pt x="443" y="48"/>
                </a:cubicBezTo>
                <a:cubicBezTo>
                  <a:pt x="444" y="48"/>
                  <a:pt x="444" y="47"/>
                  <a:pt x="445" y="47"/>
                </a:cubicBezTo>
                <a:cubicBezTo>
                  <a:pt x="445" y="48"/>
                  <a:pt x="446" y="48"/>
                  <a:pt x="446" y="49"/>
                </a:cubicBezTo>
                <a:cubicBezTo>
                  <a:pt x="446" y="47"/>
                  <a:pt x="451" y="48"/>
                  <a:pt x="449" y="45"/>
                </a:cubicBezTo>
                <a:cubicBezTo>
                  <a:pt x="449" y="45"/>
                  <a:pt x="449" y="45"/>
                  <a:pt x="449" y="46"/>
                </a:cubicBezTo>
                <a:cubicBezTo>
                  <a:pt x="450" y="47"/>
                  <a:pt x="453" y="44"/>
                  <a:pt x="454" y="45"/>
                </a:cubicBezTo>
                <a:cubicBezTo>
                  <a:pt x="454" y="45"/>
                  <a:pt x="454" y="44"/>
                  <a:pt x="453" y="44"/>
                </a:cubicBezTo>
                <a:cubicBezTo>
                  <a:pt x="453" y="43"/>
                  <a:pt x="454" y="44"/>
                  <a:pt x="456" y="44"/>
                </a:cubicBezTo>
                <a:cubicBezTo>
                  <a:pt x="456" y="45"/>
                  <a:pt x="454" y="44"/>
                  <a:pt x="454" y="45"/>
                </a:cubicBezTo>
                <a:cubicBezTo>
                  <a:pt x="455" y="45"/>
                  <a:pt x="456" y="45"/>
                  <a:pt x="456" y="43"/>
                </a:cubicBezTo>
                <a:cubicBezTo>
                  <a:pt x="458" y="43"/>
                  <a:pt x="457" y="44"/>
                  <a:pt x="459" y="43"/>
                </a:cubicBezTo>
                <a:cubicBezTo>
                  <a:pt x="459" y="42"/>
                  <a:pt x="457" y="45"/>
                  <a:pt x="457" y="42"/>
                </a:cubicBezTo>
                <a:cubicBezTo>
                  <a:pt x="462" y="41"/>
                  <a:pt x="461" y="40"/>
                  <a:pt x="465" y="40"/>
                </a:cubicBezTo>
                <a:cubicBezTo>
                  <a:pt x="465" y="37"/>
                  <a:pt x="476" y="36"/>
                  <a:pt x="474" y="34"/>
                </a:cubicBezTo>
                <a:cubicBezTo>
                  <a:pt x="483" y="32"/>
                  <a:pt x="489" y="28"/>
                  <a:pt x="497" y="25"/>
                </a:cubicBezTo>
                <a:cubicBezTo>
                  <a:pt x="496" y="29"/>
                  <a:pt x="490" y="29"/>
                  <a:pt x="485" y="32"/>
                </a:cubicBezTo>
                <a:cubicBezTo>
                  <a:pt x="486" y="33"/>
                  <a:pt x="485" y="32"/>
                  <a:pt x="483" y="32"/>
                </a:cubicBezTo>
                <a:cubicBezTo>
                  <a:pt x="485" y="34"/>
                  <a:pt x="479" y="33"/>
                  <a:pt x="479" y="35"/>
                </a:cubicBezTo>
                <a:cubicBezTo>
                  <a:pt x="475" y="35"/>
                  <a:pt x="468" y="39"/>
                  <a:pt x="465" y="41"/>
                </a:cubicBezTo>
                <a:cubicBezTo>
                  <a:pt x="464" y="42"/>
                  <a:pt x="462" y="41"/>
                  <a:pt x="462" y="43"/>
                </a:cubicBezTo>
                <a:cubicBezTo>
                  <a:pt x="462" y="42"/>
                  <a:pt x="460" y="45"/>
                  <a:pt x="458" y="44"/>
                </a:cubicBezTo>
                <a:cubicBezTo>
                  <a:pt x="458" y="45"/>
                  <a:pt x="459" y="45"/>
                  <a:pt x="458" y="46"/>
                </a:cubicBezTo>
                <a:cubicBezTo>
                  <a:pt x="457" y="46"/>
                  <a:pt x="458" y="45"/>
                  <a:pt x="458" y="45"/>
                </a:cubicBezTo>
                <a:cubicBezTo>
                  <a:pt x="456" y="46"/>
                  <a:pt x="456" y="47"/>
                  <a:pt x="453" y="46"/>
                </a:cubicBezTo>
                <a:cubicBezTo>
                  <a:pt x="454" y="47"/>
                  <a:pt x="454" y="47"/>
                  <a:pt x="454" y="48"/>
                </a:cubicBezTo>
                <a:cubicBezTo>
                  <a:pt x="453" y="47"/>
                  <a:pt x="450" y="47"/>
                  <a:pt x="450" y="49"/>
                </a:cubicBezTo>
                <a:cubicBezTo>
                  <a:pt x="448" y="48"/>
                  <a:pt x="447" y="50"/>
                  <a:pt x="447" y="49"/>
                </a:cubicBezTo>
                <a:cubicBezTo>
                  <a:pt x="446" y="50"/>
                  <a:pt x="445" y="51"/>
                  <a:pt x="443" y="52"/>
                </a:cubicBezTo>
                <a:cubicBezTo>
                  <a:pt x="443" y="52"/>
                  <a:pt x="443" y="51"/>
                  <a:pt x="443" y="51"/>
                </a:cubicBezTo>
                <a:cubicBezTo>
                  <a:pt x="442" y="51"/>
                  <a:pt x="442" y="52"/>
                  <a:pt x="442" y="53"/>
                </a:cubicBezTo>
                <a:cubicBezTo>
                  <a:pt x="441" y="52"/>
                  <a:pt x="440" y="53"/>
                  <a:pt x="440" y="53"/>
                </a:cubicBezTo>
                <a:cubicBezTo>
                  <a:pt x="436" y="55"/>
                  <a:pt x="429" y="56"/>
                  <a:pt x="426" y="60"/>
                </a:cubicBezTo>
                <a:cubicBezTo>
                  <a:pt x="425" y="59"/>
                  <a:pt x="424" y="61"/>
                  <a:pt x="422" y="61"/>
                </a:cubicBezTo>
                <a:cubicBezTo>
                  <a:pt x="423" y="63"/>
                  <a:pt x="429" y="61"/>
                  <a:pt x="427" y="60"/>
                </a:cubicBezTo>
                <a:cubicBezTo>
                  <a:pt x="428" y="58"/>
                  <a:pt x="429" y="60"/>
                  <a:pt x="429" y="60"/>
                </a:cubicBezTo>
                <a:cubicBezTo>
                  <a:pt x="430" y="59"/>
                  <a:pt x="433" y="58"/>
                  <a:pt x="435" y="58"/>
                </a:cubicBezTo>
                <a:cubicBezTo>
                  <a:pt x="434" y="57"/>
                  <a:pt x="435" y="57"/>
                  <a:pt x="437" y="57"/>
                </a:cubicBezTo>
                <a:cubicBezTo>
                  <a:pt x="437" y="56"/>
                  <a:pt x="436" y="56"/>
                  <a:pt x="435" y="56"/>
                </a:cubicBezTo>
                <a:cubicBezTo>
                  <a:pt x="434" y="56"/>
                  <a:pt x="437" y="54"/>
                  <a:pt x="438" y="56"/>
                </a:cubicBezTo>
                <a:cubicBezTo>
                  <a:pt x="437" y="55"/>
                  <a:pt x="441" y="54"/>
                  <a:pt x="439" y="56"/>
                </a:cubicBezTo>
                <a:cubicBezTo>
                  <a:pt x="442" y="53"/>
                  <a:pt x="449" y="50"/>
                  <a:pt x="454" y="48"/>
                </a:cubicBezTo>
                <a:cubicBezTo>
                  <a:pt x="456" y="47"/>
                  <a:pt x="460" y="48"/>
                  <a:pt x="460" y="45"/>
                </a:cubicBezTo>
                <a:cubicBezTo>
                  <a:pt x="462" y="46"/>
                  <a:pt x="463" y="44"/>
                  <a:pt x="462" y="44"/>
                </a:cubicBezTo>
                <a:cubicBezTo>
                  <a:pt x="465" y="43"/>
                  <a:pt x="471" y="41"/>
                  <a:pt x="475" y="38"/>
                </a:cubicBezTo>
                <a:cubicBezTo>
                  <a:pt x="476" y="38"/>
                  <a:pt x="475" y="38"/>
                  <a:pt x="475" y="38"/>
                </a:cubicBezTo>
                <a:cubicBezTo>
                  <a:pt x="477" y="37"/>
                  <a:pt x="480" y="36"/>
                  <a:pt x="484" y="34"/>
                </a:cubicBezTo>
                <a:cubicBezTo>
                  <a:pt x="486" y="35"/>
                  <a:pt x="490" y="31"/>
                  <a:pt x="492" y="30"/>
                </a:cubicBezTo>
                <a:cubicBezTo>
                  <a:pt x="494" y="29"/>
                  <a:pt x="496" y="30"/>
                  <a:pt x="498" y="29"/>
                </a:cubicBezTo>
                <a:cubicBezTo>
                  <a:pt x="497" y="27"/>
                  <a:pt x="501" y="28"/>
                  <a:pt x="502" y="26"/>
                </a:cubicBezTo>
                <a:cubicBezTo>
                  <a:pt x="502" y="25"/>
                  <a:pt x="501" y="25"/>
                  <a:pt x="501" y="24"/>
                </a:cubicBezTo>
                <a:cubicBezTo>
                  <a:pt x="500" y="23"/>
                  <a:pt x="502" y="25"/>
                  <a:pt x="502" y="26"/>
                </a:cubicBezTo>
                <a:cubicBezTo>
                  <a:pt x="506" y="25"/>
                  <a:pt x="506" y="22"/>
                  <a:pt x="511" y="23"/>
                </a:cubicBezTo>
                <a:cubicBezTo>
                  <a:pt x="511" y="21"/>
                  <a:pt x="510" y="22"/>
                  <a:pt x="509" y="22"/>
                </a:cubicBezTo>
                <a:cubicBezTo>
                  <a:pt x="509" y="20"/>
                  <a:pt x="511" y="20"/>
                  <a:pt x="512" y="20"/>
                </a:cubicBezTo>
                <a:cubicBezTo>
                  <a:pt x="512" y="21"/>
                  <a:pt x="511" y="21"/>
                  <a:pt x="511" y="21"/>
                </a:cubicBezTo>
                <a:cubicBezTo>
                  <a:pt x="512" y="23"/>
                  <a:pt x="513" y="20"/>
                  <a:pt x="514" y="22"/>
                </a:cubicBezTo>
                <a:cubicBezTo>
                  <a:pt x="515" y="22"/>
                  <a:pt x="513" y="21"/>
                  <a:pt x="514" y="20"/>
                </a:cubicBezTo>
                <a:cubicBezTo>
                  <a:pt x="516" y="22"/>
                  <a:pt x="516" y="18"/>
                  <a:pt x="518" y="20"/>
                </a:cubicBezTo>
                <a:cubicBezTo>
                  <a:pt x="517" y="18"/>
                  <a:pt x="519" y="22"/>
                  <a:pt x="520" y="20"/>
                </a:cubicBezTo>
                <a:cubicBezTo>
                  <a:pt x="520" y="19"/>
                  <a:pt x="519" y="20"/>
                  <a:pt x="518" y="19"/>
                </a:cubicBezTo>
                <a:cubicBezTo>
                  <a:pt x="519" y="18"/>
                  <a:pt x="521" y="19"/>
                  <a:pt x="522" y="18"/>
                </a:cubicBezTo>
                <a:cubicBezTo>
                  <a:pt x="522" y="18"/>
                  <a:pt x="522" y="18"/>
                  <a:pt x="522" y="17"/>
                </a:cubicBezTo>
                <a:cubicBezTo>
                  <a:pt x="520" y="17"/>
                  <a:pt x="520" y="18"/>
                  <a:pt x="519" y="18"/>
                </a:cubicBezTo>
                <a:cubicBezTo>
                  <a:pt x="520" y="15"/>
                  <a:pt x="525" y="17"/>
                  <a:pt x="527" y="16"/>
                </a:cubicBezTo>
                <a:cubicBezTo>
                  <a:pt x="528" y="18"/>
                  <a:pt x="529" y="18"/>
                  <a:pt x="528" y="19"/>
                </a:cubicBezTo>
                <a:cubicBezTo>
                  <a:pt x="530" y="19"/>
                  <a:pt x="529" y="18"/>
                  <a:pt x="528" y="17"/>
                </a:cubicBezTo>
                <a:cubicBezTo>
                  <a:pt x="530" y="16"/>
                  <a:pt x="533" y="17"/>
                  <a:pt x="535" y="16"/>
                </a:cubicBezTo>
                <a:cubicBezTo>
                  <a:pt x="535" y="18"/>
                  <a:pt x="535" y="17"/>
                  <a:pt x="535" y="19"/>
                </a:cubicBezTo>
                <a:cubicBezTo>
                  <a:pt x="535" y="19"/>
                  <a:pt x="535" y="17"/>
                  <a:pt x="536" y="16"/>
                </a:cubicBezTo>
                <a:cubicBezTo>
                  <a:pt x="538" y="18"/>
                  <a:pt x="539" y="15"/>
                  <a:pt x="539" y="18"/>
                </a:cubicBezTo>
                <a:cubicBezTo>
                  <a:pt x="540" y="18"/>
                  <a:pt x="540" y="17"/>
                  <a:pt x="540" y="17"/>
                </a:cubicBezTo>
                <a:cubicBezTo>
                  <a:pt x="541" y="15"/>
                  <a:pt x="539" y="18"/>
                  <a:pt x="541" y="18"/>
                </a:cubicBezTo>
                <a:cubicBezTo>
                  <a:pt x="541" y="17"/>
                  <a:pt x="541" y="18"/>
                  <a:pt x="542" y="17"/>
                </a:cubicBezTo>
                <a:close/>
                <a:moveTo>
                  <a:pt x="293" y="125"/>
                </a:moveTo>
                <a:cubicBezTo>
                  <a:pt x="293" y="127"/>
                  <a:pt x="289" y="128"/>
                  <a:pt x="286" y="130"/>
                </a:cubicBezTo>
                <a:cubicBezTo>
                  <a:pt x="288" y="128"/>
                  <a:pt x="291" y="127"/>
                  <a:pt x="293" y="125"/>
                </a:cubicBezTo>
                <a:close/>
                <a:moveTo>
                  <a:pt x="275" y="138"/>
                </a:moveTo>
                <a:cubicBezTo>
                  <a:pt x="275" y="141"/>
                  <a:pt x="272" y="138"/>
                  <a:pt x="273" y="139"/>
                </a:cubicBezTo>
                <a:cubicBezTo>
                  <a:pt x="272" y="140"/>
                  <a:pt x="271" y="138"/>
                  <a:pt x="273" y="138"/>
                </a:cubicBezTo>
                <a:cubicBezTo>
                  <a:pt x="271" y="138"/>
                  <a:pt x="271" y="139"/>
                  <a:pt x="269" y="139"/>
                </a:cubicBezTo>
                <a:cubicBezTo>
                  <a:pt x="273" y="141"/>
                  <a:pt x="265" y="141"/>
                  <a:pt x="267" y="143"/>
                </a:cubicBezTo>
                <a:cubicBezTo>
                  <a:pt x="266" y="143"/>
                  <a:pt x="266" y="144"/>
                  <a:pt x="264" y="144"/>
                </a:cubicBezTo>
                <a:cubicBezTo>
                  <a:pt x="264" y="144"/>
                  <a:pt x="265" y="144"/>
                  <a:pt x="265" y="143"/>
                </a:cubicBezTo>
                <a:cubicBezTo>
                  <a:pt x="262" y="144"/>
                  <a:pt x="263" y="146"/>
                  <a:pt x="261" y="145"/>
                </a:cubicBezTo>
                <a:cubicBezTo>
                  <a:pt x="260" y="145"/>
                  <a:pt x="261" y="146"/>
                  <a:pt x="262" y="146"/>
                </a:cubicBezTo>
                <a:cubicBezTo>
                  <a:pt x="261" y="147"/>
                  <a:pt x="259" y="147"/>
                  <a:pt x="259" y="148"/>
                </a:cubicBezTo>
                <a:cubicBezTo>
                  <a:pt x="258" y="148"/>
                  <a:pt x="259" y="146"/>
                  <a:pt x="260" y="147"/>
                </a:cubicBezTo>
                <a:cubicBezTo>
                  <a:pt x="259" y="145"/>
                  <a:pt x="258" y="148"/>
                  <a:pt x="257" y="147"/>
                </a:cubicBezTo>
                <a:cubicBezTo>
                  <a:pt x="260" y="149"/>
                  <a:pt x="256" y="146"/>
                  <a:pt x="256" y="149"/>
                </a:cubicBezTo>
                <a:cubicBezTo>
                  <a:pt x="255" y="148"/>
                  <a:pt x="254" y="150"/>
                  <a:pt x="253" y="151"/>
                </a:cubicBezTo>
                <a:cubicBezTo>
                  <a:pt x="253" y="151"/>
                  <a:pt x="255" y="151"/>
                  <a:pt x="255" y="152"/>
                </a:cubicBezTo>
                <a:cubicBezTo>
                  <a:pt x="253" y="152"/>
                  <a:pt x="253" y="151"/>
                  <a:pt x="252" y="151"/>
                </a:cubicBezTo>
                <a:cubicBezTo>
                  <a:pt x="251" y="152"/>
                  <a:pt x="251" y="154"/>
                  <a:pt x="249" y="153"/>
                </a:cubicBezTo>
                <a:cubicBezTo>
                  <a:pt x="248" y="153"/>
                  <a:pt x="248" y="154"/>
                  <a:pt x="248" y="154"/>
                </a:cubicBezTo>
                <a:cubicBezTo>
                  <a:pt x="249" y="155"/>
                  <a:pt x="245" y="156"/>
                  <a:pt x="243" y="157"/>
                </a:cubicBezTo>
                <a:cubicBezTo>
                  <a:pt x="246" y="157"/>
                  <a:pt x="242" y="158"/>
                  <a:pt x="244" y="159"/>
                </a:cubicBezTo>
                <a:cubicBezTo>
                  <a:pt x="244" y="160"/>
                  <a:pt x="242" y="159"/>
                  <a:pt x="241" y="159"/>
                </a:cubicBezTo>
                <a:cubicBezTo>
                  <a:pt x="241" y="159"/>
                  <a:pt x="242" y="160"/>
                  <a:pt x="240" y="160"/>
                </a:cubicBezTo>
                <a:cubicBezTo>
                  <a:pt x="240" y="162"/>
                  <a:pt x="239" y="162"/>
                  <a:pt x="240" y="162"/>
                </a:cubicBezTo>
                <a:cubicBezTo>
                  <a:pt x="239" y="164"/>
                  <a:pt x="238" y="162"/>
                  <a:pt x="237" y="162"/>
                </a:cubicBezTo>
                <a:cubicBezTo>
                  <a:pt x="238" y="163"/>
                  <a:pt x="238" y="163"/>
                  <a:pt x="238" y="164"/>
                </a:cubicBezTo>
                <a:cubicBezTo>
                  <a:pt x="238" y="162"/>
                  <a:pt x="240" y="164"/>
                  <a:pt x="238" y="164"/>
                </a:cubicBezTo>
                <a:cubicBezTo>
                  <a:pt x="240" y="165"/>
                  <a:pt x="241" y="165"/>
                  <a:pt x="242" y="164"/>
                </a:cubicBezTo>
                <a:cubicBezTo>
                  <a:pt x="242" y="167"/>
                  <a:pt x="239" y="165"/>
                  <a:pt x="240" y="168"/>
                </a:cubicBezTo>
                <a:cubicBezTo>
                  <a:pt x="239" y="170"/>
                  <a:pt x="239" y="167"/>
                  <a:pt x="238" y="168"/>
                </a:cubicBezTo>
                <a:cubicBezTo>
                  <a:pt x="237" y="168"/>
                  <a:pt x="239" y="169"/>
                  <a:pt x="238" y="169"/>
                </a:cubicBezTo>
                <a:cubicBezTo>
                  <a:pt x="239" y="169"/>
                  <a:pt x="240" y="169"/>
                  <a:pt x="241" y="169"/>
                </a:cubicBezTo>
                <a:cubicBezTo>
                  <a:pt x="241" y="169"/>
                  <a:pt x="241" y="167"/>
                  <a:pt x="242" y="168"/>
                </a:cubicBezTo>
                <a:cubicBezTo>
                  <a:pt x="242" y="168"/>
                  <a:pt x="242" y="169"/>
                  <a:pt x="241" y="169"/>
                </a:cubicBezTo>
                <a:cubicBezTo>
                  <a:pt x="242" y="170"/>
                  <a:pt x="242" y="169"/>
                  <a:pt x="242" y="170"/>
                </a:cubicBezTo>
                <a:cubicBezTo>
                  <a:pt x="243" y="169"/>
                  <a:pt x="243" y="168"/>
                  <a:pt x="244" y="168"/>
                </a:cubicBezTo>
                <a:cubicBezTo>
                  <a:pt x="243" y="171"/>
                  <a:pt x="246" y="169"/>
                  <a:pt x="247" y="170"/>
                </a:cubicBezTo>
                <a:cubicBezTo>
                  <a:pt x="246" y="171"/>
                  <a:pt x="243" y="169"/>
                  <a:pt x="243" y="172"/>
                </a:cubicBezTo>
                <a:cubicBezTo>
                  <a:pt x="241" y="169"/>
                  <a:pt x="237" y="171"/>
                  <a:pt x="234" y="171"/>
                </a:cubicBezTo>
                <a:cubicBezTo>
                  <a:pt x="231" y="171"/>
                  <a:pt x="226" y="168"/>
                  <a:pt x="224" y="171"/>
                </a:cubicBezTo>
                <a:cubicBezTo>
                  <a:pt x="224" y="171"/>
                  <a:pt x="224" y="170"/>
                  <a:pt x="224" y="169"/>
                </a:cubicBezTo>
                <a:cubicBezTo>
                  <a:pt x="223" y="170"/>
                  <a:pt x="223" y="170"/>
                  <a:pt x="222" y="171"/>
                </a:cubicBezTo>
                <a:cubicBezTo>
                  <a:pt x="222" y="169"/>
                  <a:pt x="220" y="171"/>
                  <a:pt x="219" y="170"/>
                </a:cubicBezTo>
                <a:cubicBezTo>
                  <a:pt x="219" y="169"/>
                  <a:pt x="219" y="170"/>
                  <a:pt x="220" y="170"/>
                </a:cubicBezTo>
                <a:cubicBezTo>
                  <a:pt x="220" y="170"/>
                  <a:pt x="220" y="169"/>
                  <a:pt x="220" y="169"/>
                </a:cubicBezTo>
                <a:cubicBezTo>
                  <a:pt x="224" y="168"/>
                  <a:pt x="231" y="170"/>
                  <a:pt x="238" y="169"/>
                </a:cubicBezTo>
                <a:cubicBezTo>
                  <a:pt x="238" y="167"/>
                  <a:pt x="235" y="168"/>
                  <a:pt x="236" y="169"/>
                </a:cubicBezTo>
                <a:cubicBezTo>
                  <a:pt x="235" y="167"/>
                  <a:pt x="232" y="167"/>
                  <a:pt x="231" y="169"/>
                </a:cubicBezTo>
                <a:cubicBezTo>
                  <a:pt x="231" y="167"/>
                  <a:pt x="225" y="167"/>
                  <a:pt x="225" y="169"/>
                </a:cubicBezTo>
                <a:cubicBezTo>
                  <a:pt x="224" y="169"/>
                  <a:pt x="223" y="168"/>
                  <a:pt x="224" y="167"/>
                </a:cubicBezTo>
                <a:cubicBezTo>
                  <a:pt x="222" y="168"/>
                  <a:pt x="220" y="168"/>
                  <a:pt x="217" y="169"/>
                </a:cubicBezTo>
                <a:cubicBezTo>
                  <a:pt x="217" y="168"/>
                  <a:pt x="220" y="167"/>
                  <a:pt x="220" y="165"/>
                </a:cubicBezTo>
                <a:cubicBezTo>
                  <a:pt x="221" y="165"/>
                  <a:pt x="220" y="166"/>
                  <a:pt x="220" y="167"/>
                </a:cubicBezTo>
                <a:cubicBezTo>
                  <a:pt x="220" y="168"/>
                  <a:pt x="221" y="167"/>
                  <a:pt x="221" y="168"/>
                </a:cubicBezTo>
                <a:cubicBezTo>
                  <a:pt x="222" y="168"/>
                  <a:pt x="221" y="165"/>
                  <a:pt x="222" y="165"/>
                </a:cubicBezTo>
                <a:cubicBezTo>
                  <a:pt x="222" y="164"/>
                  <a:pt x="221" y="166"/>
                  <a:pt x="221" y="165"/>
                </a:cubicBezTo>
                <a:cubicBezTo>
                  <a:pt x="219" y="164"/>
                  <a:pt x="224" y="164"/>
                  <a:pt x="223" y="166"/>
                </a:cubicBezTo>
                <a:cubicBezTo>
                  <a:pt x="225" y="163"/>
                  <a:pt x="230" y="164"/>
                  <a:pt x="235" y="164"/>
                </a:cubicBezTo>
                <a:cubicBezTo>
                  <a:pt x="235" y="164"/>
                  <a:pt x="234" y="164"/>
                  <a:pt x="235" y="162"/>
                </a:cubicBezTo>
                <a:cubicBezTo>
                  <a:pt x="234" y="163"/>
                  <a:pt x="234" y="163"/>
                  <a:pt x="234" y="164"/>
                </a:cubicBezTo>
                <a:cubicBezTo>
                  <a:pt x="233" y="164"/>
                  <a:pt x="233" y="163"/>
                  <a:pt x="233" y="162"/>
                </a:cubicBezTo>
                <a:cubicBezTo>
                  <a:pt x="232" y="162"/>
                  <a:pt x="232" y="162"/>
                  <a:pt x="231" y="162"/>
                </a:cubicBezTo>
                <a:cubicBezTo>
                  <a:pt x="231" y="162"/>
                  <a:pt x="232" y="163"/>
                  <a:pt x="232" y="164"/>
                </a:cubicBezTo>
                <a:cubicBezTo>
                  <a:pt x="231" y="162"/>
                  <a:pt x="229" y="162"/>
                  <a:pt x="229" y="162"/>
                </a:cubicBezTo>
                <a:cubicBezTo>
                  <a:pt x="228" y="160"/>
                  <a:pt x="231" y="163"/>
                  <a:pt x="231" y="160"/>
                </a:cubicBezTo>
                <a:cubicBezTo>
                  <a:pt x="231" y="160"/>
                  <a:pt x="230" y="160"/>
                  <a:pt x="230" y="159"/>
                </a:cubicBezTo>
                <a:cubicBezTo>
                  <a:pt x="230" y="159"/>
                  <a:pt x="229" y="160"/>
                  <a:pt x="228" y="160"/>
                </a:cubicBezTo>
                <a:cubicBezTo>
                  <a:pt x="228" y="159"/>
                  <a:pt x="231" y="160"/>
                  <a:pt x="231" y="158"/>
                </a:cubicBezTo>
                <a:cubicBezTo>
                  <a:pt x="232" y="158"/>
                  <a:pt x="232" y="159"/>
                  <a:pt x="231" y="160"/>
                </a:cubicBezTo>
                <a:cubicBezTo>
                  <a:pt x="235" y="159"/>
                  <a:pt x="239" y="154"/>
                  <a:pt x="241" y="155"/>
                </a:cubicBezTo>
                <a:cubicBezTo>
                  <a:pt x="242" y="155"/>
                  <a:pt x="242" y="155"/>
                  <a:pt x="242" y="154"/>
                </a:cubicBezTo>
                <a:cubicBezTo>
                  <a:pt x="242" y="153"/>
                  <a:pt x="241" y="155"/>
                  <a:pt x="241" y="153"/>
                </a:cubicBezTo>
                <a:cubicBezTo>
                  <a:pt x="242" y="153"/>
                  <a:pt x="242" y="154"/>
                  <a:pt x="242" y="153"/>
                </a:cubicBezTo>
                <a:cubicBezTo>
                  <a:pt x="243" y="153"/>
                  <a:pt x="243" y="154"/>
                  <a:pt x="243" y="154"/>
                </a:cubicBezTo>
                <a:cubicBezTo>
                  <a:pt x="247" y="152"/>
                  <a:pt x="252" y="149"/>
                  <a:pt x="254" y="147"/>
                </a:cubicBezTo>
                <a:cubicBezTo>
                  <a:pt x="253" y="149"/>
                  <a:pt x="256" y="146"/>
                  <a:pt x="257" y="146"/>
                </a:cubicBezTo>
                <a:cubicBezTo>
                  <a:pt x="257" y="145"/>
                  <a:pt x="256" y="145"/>
                  <a:pt x="256" y="146"/>
                </a:cubicBezTo>
                <a:cubicBezTo>
                  <a:pt x="256" y="145"/>
                  <a:pt x="265" y="143"/>
                  <a:pt x="264" y="141"/>
                </a:cubicBezTo>
                <a:cubicBezTo>
                  <a:pt x="267" y="141"/>
                  <a:pt x="270" y="138"/>
                  <a:pt x="273" y="137"/>
                </a:cubicBezTo>
                <a:cubicBezTo>
                  <a:pt x="273" y="137"/>
                  <a:pt x="273" y="139"/>
                  <a:pt x="275" y="138"/>
                </a:cubicBezTo>
                <a:close/>
                <a:moveTo>
                  <a:pt x="267" y="136"/>
                </a:moveTo>
                <a:cubicBezTo>
                  <a:pt x="267" y="137"/>
                  <a:pt x="267" y="137"/>
                  <a:pt x="267" y="138"/>
                </a:cubicBezTo>
                <a:cubicBezTo>
                  <a:pt x="266" y="138"/>
                  <a:pt x="267" y="137"/>
                  <a:pt x="267" y="137"/>
                </a:cubicBezTo>
                <a:cubicBezTo>
                  <a:pt x="261" y="140"/>
                  <a:pt x="253" y="145"/>
                  <a:pt x="247" y="148"/>
                </a:cubicBezTo>
                <a:cubicBezTo>
                  <a:pt x="247" y="148"/>
                  <a:pt x="248" y="148"/>
                  <a:pt x="248" y="149"/>
                </a:cubicBezTo>
                <a:cubicBezTo>
                  <a:pt x="245" y="148"/>
                  <a:pt x="241" y="152"/>
                  <a:pt x="239" y="154"/>
                </a:cubicBezTo>
                <a:cubicBezTo>
                  <a:pt x="239" y="154"/>
                  <a:pt x="239" y="153"/>
                  <a:pt x="239" y="153"/>
                </a:cubicBezTo>
                <a:cubicBezTo>
                  <a:pt x="238" y="154"/>
                  <a:pt x="238" y="157"/>
                  <a:pt x="236" y="156"/>
                </a:cubicBezTo>
                <a:cubicBezTo>
                  <a:pt x="236" y="155"/>
                  <a:pt x="237" y="155"/>
                  <a:pt x="238" y="155"/>
                </a:cubicBezTo>
                <a:cubicBezTo>
                  <a:pt x="237" y="153"/>
                  <a:pt x="236" y="155"/>
                  <a:pt x="235" y="155"/>
                </a:cubicBezTo>
                <a:cubicBezTo>
                  <a:pt x="235" y="156"/>
                  <a:pt x="236" y="156"/>
                  <a:pt x="236" y="157"/>
                </a:cubicBezTo>
                <a:cubicBezTo>
                  <a:pt x="235" y="157"/>
                  <a:pt x="235" y="157"/>
                  <a:pt x="234" y="157"/>
                </a:cubicBezTo>
                <a:cubicBezTo>
                  <a:pt x="234" y="157"/>
                  <a:pt x="235" y="157"/>
                  <a:pt x="235" y="156"/>
                </a:cubicBezTo>
                <a:cubicBezTo>
                  <a:pt x="234" y="155"/>
                  <a:pt x="233" y="157"/>
                  <a:pt x="233" y="158"/>
                </a:cubicBezTo>
                <a:cubicBezTo>
                  <a:pt x="232" y="158"/>
                  <a:pt x="232" y="158"/>
                  <a:pt x="233" y="158"/>
                </a:cubicBezTo>
                <a:cubicBezTo>
                  <a:pt x="231" y="157"/>
                  <a:pt x="227" y="159"/>
                  <a:pt x="228" y="161"/>
                </a:cubicBezTo>
                <a:cubicBezTo>
                  <a:pt x="226" y="161"/>
                  <a:pt x="226" y="162"/>
                  <a:pt x="225" y="161"/>
                </a:cubicBezTo>
                <a:cubicBezTo>
                  <a:pt x="226" y="163"/>
                  <a:pt x="222" y="161"/>
                  <a:pt x="222" y="164"/>
                </a:cubicBezTo>
                <a:cubicBezTo>
                  <a:pt x="220" y="164"/>
                  <a:pt x="222" y="163"/>
                  <a:pt x="222" y="162"/>
                </a:cubicBezTo>
                <a:cubicBezTo>
                  <a:pt x="221" y="162"/>
                  <a:pt x="221" y="163"/>
                  <a:pt x="220" y="162"/>
                </a:cubicBezTo>
                <a:cubicBezTo>
                  <a:pt x="220" y="163"/>
                  <a:pt x="221" y="163"/>
                  <a:pt x="221" y="164"/>
                </a:cubicBezTo>
                <a:cubicBezTo>
                  <a:pt x="219" y="163"/>
                  <a:pt x="219" y="161"/>
                  <a:pt x="219" y="159"/>
                </a:cubicBezTo>
                <a:cubicBezTo>
                  <a:pt x="215" y="163"/>
                  <a:pt x="210" y="162"/>
                  <a:pt x="207" y="163"/>
                </a:cubicBezTo>
                <a:cubicBezTo>
                  <a:pt x="206" y="162"/>
                  <a:pt x="206" y="161"/>
                  <a:pt x="206" y="161"/>
                </a:cubicBezTo>
                <a:cubicBezTo>
                  <a:pt x="207" y="162"/>
                  <a:pt x="208" y="160"/>
                  <a:pt x="210" y="160"/>
                </a:cubicBezTo>
                <a:cubicBezTo>
                  <a:pt x="210" y="160"/>
                  <a:pt x="209" y="159"/>
                  <a:pt x="209" y="159"/>
                </a:cubicBezTo>
                <a:cubicBezTo>
                  <a:pt x="212" y="159"/>
                  <a:pt x="211" y="158"/>
                  <a:pt x="212" y="158"/>
                </a:cubicBezTo>
                <a:cubicBezTo>
                  <a:pt x="212" y="158"/>
                  <a:pt x="214" y="157"/>
                  <a:pt x="213" y="157"/>
                </a:cubicBezTo>
                <a:cubicBezTo>
                  <a:pt x="216" y="156"/>
                  <a:pt x="218" y="156"/>
                  <a:pt x="220" y="153"/>
                </a:cubicBezTo>
                <a:cubicBezTo>
                  <a:pt x="223" y="154"/>
                  <a:pt x="228" y="148"/>
                  <a:pt x="234" y="147"/>
                </a:cubicBezTo>
                <a:cubicBezTo>
                  <a:pt x="234" y="145"/>
                  <a:pt x="234" y="145"/>
                  <a:pt x="235" y="144"/>
                </a:cubicBezTo>
                <a:cubicBezTo>
                  <a:pt x="235" y="144"/>
                  <a:pt x="235" y="145"/>
                  <a:pt x="235" y="146"/>
                </a:cubicBezTo>
                <a:cubicBezTo>
                  <a:pt x="241" y="142"/>
                  <a:pt x="246" y="139"/>
                  <a:pt x="252" y="136"/>
                </a:cubicBezTo>
                <a:cubicBezTo>
                  <a:pt x="252" y="134"/>
                  <a:pt x="252" y="136"/>
                  <a:pt x="252" y="134"/>
                </a:cubicBezTo>
                <a:cubicBezTo>
                  <a:pt x="251" y="137"/>
                  <a:pt x="257" y="134"/>
                  <a:pt x="253" y="134"/>
                </a:cubicBezTo>
                <a:cubicBezTo>
                  <a:pt x="253" y="133"/>
                  <a:pt x="254" y="133"/>
                  <a:pt x="255" y="133"/>
                </a:cubicBezTo>
                <a:cubicBezTo>
                  <a:pt x="255" y="134"/>
                  <a:pt x="255" y="134"/>
                  <a:pt x="255" y="135"/>
                </a:cubicBezTo>
                <a:cubicBezTo>
                  <a:pt x="255" y="133"/>
                  <a:pt x="261" y="132"/>
                  <a:pt x="259" y="131"/>
                </a:cubicBezTo>
                <a:cubicBezTo>
                  <a:pt x="261" y="131"/>
                  <a:pt x="267" y="129"/>
                  <a:pt x="270" y="125"/>
                </a:cubicBezTo>
                <a:cubicBezTo>
                  <a:pt x="270" y="125"/>
                  <a:pt x="271" y="126"/>
                  <a:pt x="271" y="126"/>
                </a:cubicBezTo>
                <a:cubicBezTo>
                  <a:pt x="271" y="126"/>
                  <a:pt x="271" y="125"/>
                  <a:pt x="272" y="125"/>
                </a:cubicBezTo>
                <a:cubicBezTo>
                  <a:pt x="270" y="124"/>
                  <a:pt x="272" y="124"/>
                  <a:pt x="272" y="123"/>
                </a:cubicBezTo>
                <a:cubicBezTo>
                  <a:pt x="274" y="122"/>
                  <a:pt x="271" y="125"/>
                  <a:pt x="272" y="125"/>
                </a:cubicBezTo>
                <a:cubicBezTo>
                  <a:pt x="274" y="124"/>
                  <a:pt x="275" y="122"/>
                  <a:pt x="279" y="122"/>
                </a:cubicBezTo>
                <a:cubicBezTo>
                  <a:pt x="279" y="121"/>
                  <a:pt x="279" y="121"/>
                  <a:pt x="278" y="120"/>
                </a:cubicBezTo>
                <a:cubicBezTo>
                  <a:pt x="279" y="120"/>
                  <a:pt x="285" y="119"/>
                  <a:pt x="283" y="117"/>
                </a:cubicBezTo>
                <a:cubicBezTo>
                  <a:pt x="283" y="116"/>
                  <a:pt x="285" y="117"/>
                  <a:pt x="284" y="118"/>
                </a:cubicBezTo>
                <a:cubicBezTo>
                  <a:pt x="285" y="118"/>
                  <a:pt x="285" y="118"/>
                  <a:pt x="286" y="118"/>
                </a:cubicBezTo>
                <a:cubicBezTo>
                  <a:pt x="286" y="117"/>
                  <a:pt x="286" y="116"/>
                  <a:pt x="285" y="116"/>
                </a:cubicBezTo>
                <a:cubicBezTo>
                  <a:pt x="286" y="117"/>
                  <a:pt x="291" y="116"/>
                  <a:pt x="291" y="114"/>
                </a:cubicBezTo>
                <a:cubicBezTo>
                  <a:pt x="292" y="115"/>
                  <a:pt x="294" y="114"/>
                  <a:pt x="294" y="112"/>
                </a:cubicBezTo>
                <a:cubicBezTo>
                  <a:pt x="296" y="113"/>
                  <a:pt x="298" y="109"/>
                  <a:pt x="300" y="110"/>
                </a:cubicBezTo>
                <a:cubicBezTo>
                  <a:pt x="300" y="110"/>
                  <a:pt x="300" y="110"/>
                  <a:pt x="300" y="109"/>
                </a:cubicBezTo>
                <a:cubicBezTo>
                  <a:pt x="300" y="109"/>
                  <a:pt x="300" y="110"/>
                  <a:pt x="299" y="109"/>
                </a:cubicBezTo>
                <a:cubicBezTo>
                  <a:pt x="299" y="109"/>
                  <a:pt x="299" y="109"/>
                  <a:pt x="299" y="108"/>
                </a:cubicBezTo>
                <a:cubicBezTo>
                  <a:pt x="300" y="108"/>
                  <a:pt x="300" y="109"/>
                  <a:pt x="301" y="109"/>
                </a:cubicBezTo>
                <a:cubicBezTo>
                  <a:pt x="302" y="109"/>
                  <a:pt x="300" y="108"/>
                  <a:pt x="301" y="108"/>
                </a:cubicBezTo>
                <a:cubicBezTo>
                  <a:pt x="305" y="109"/>
                  <a:pt x="307" y="104"/>
                  <a:pt x="313" y="103"/>
                </a:cubicBezTo>
                <a:cubicBezTo>
                  <a:pt x="313" y="103"/>
                  <a:pt x="312" y="103"/>
                  <a:pt x="312" y="103"/>
                </a:cubicBezTo>
                <a:cubicBezTo>
                  <a:pt x="312" y="102"/>
                  <a:pt x="315" y="102"/>
                  <a:pt x="316" y="102"/>
                </a:cubicBezTo>
                <a:cubicBezTo>
                  <a:pt x="315" y="100"/>
                  <a:pt x="320" y="100"/>
                  <a:pt x="322" y="98"/>
                </a:cubicBezTo>
                <a:cubicBezTo>
                  <a:pt x="322" y="97"/>
                  <a:pt x="321" y="97"/>
                  <a:pt x="322" y="97"/>
                </a:cubicBezTo>
                <a:cubicBezTo>
                  <a:pt x="323" y="97"/>
                  <a:pt x="323" y="97"/>
                  <a:pt x="323" y="98"/>
                </a:cubicBezTo>
                <a:cubicBezTo>
                  <a:pt x="325" y="96"/>
                  <a:pt x="328" y="95"/>
                  <a:pt x="331" y="93"/>
                </a:cubicBezTo>
                <a:cubicBezTo>
                  <a:pt x="333" y="94"/>
                  <a:pt x="330" y="94"/>
                  <a:pt x="330" y="96"/>
                </a:cubicBezTo>
                <a:cubicBezTo>
                  <a:pt x="329" y="96"/>
                  <a:pt x="328" y="97"/>
                  <a:pt x="326" y="97"/>
                </a:cubicBezTo>
                <a:cubicBezTo>
                  <a:pt x="327" y="97"/>
                  <a:pt x="327" y="98"/>
                  <a:pt x="327" y="98"/>
                </a:cubicBezTo>
                <a:cubicBezTo>
                  <a:pt x="326" y="99"/>
                  <a:pt x="326" y="98"/>
                  <a:pt x="326" y="98"/>
                </a:cubicBezTo>
                <a:cubicBezTo>
                  <a:pt x="324" y="99"/>
                  <a:pt x="326" y="99"/>
                  <a:pt x="325" y="100"/>
                </a:cubicBezTo>
                <a:cubicBezTo>
                  <a:pt x="336" y="94"/>
                  <a:pt x="343" y="90"/>
                  <a:pt x="354" y="84"/>
                </a:cubicBezTo>
                <a:cubicBezTo>
                  <a:pt x="353" y="83"/>
                  <a:pt x="352" y="85"/>
                  <a:pt x="350" y="84"/>
                </a:cubicBezTo>
                <a:cubicBezTo>
                  <a:pt x="351" y="84"/>
                  <a:pt x="349" y="82"/>
                  <a:pt x="349" y="83"/>
                </a:cubicBezTo>
                <a:cubicBezTo>
                  <a:pt x="348" y="82"/>
                  <a:pt x="354" y="84"/>
                  <a:pt x="354" y="82"/>
                </a:cubicBezTo>
                <a:cubicBezTo>
                  <a:pt x="353" y="83"/>
                  <a:pt x="356" y="84"/>
                  <a:pt x="357" y="83"/>
                </a:cubicBezTo>
                <a:cubicBezTo>
                  <a:pt x="358" y="81"/>
                  <a:pt x="357" y="81"/>
                  <a:pt x="357" y="80"/>
                </a:cubicBezTo>
                <a:cubicBezTo>
                  <a:pt x="358" y="81"/>
                  <a:pt x="358" y="81"/>
                  <a:pt x="358" y="80"/>
                </a:cubicBezTo>
                <a:cubicBezTo>
                  <a:pt x="360" y="80"/>
                  <a:pt x="358" y="81"/>
                  <a:pt x="358" y="81"/>
                </a:cubicBezTo>
                <a:cubicBezTo>
                  <a:pt x="358" y="82"/>
                  <a:pt x="359" y="80"/>
                  <a:pt x="360" y="81"/>
                </a:cubicBezTo>
                <a:cubicBezTo>
                  <a:pt x="360" y="80"/>
                  <a:pt x="360" y="80"/>
                  <a:pt x="360" y="79"/>
                </a:cubicBezTo>
                <a:cubicBezTo>
                  <a:pt x="363" y="81"/>
                  <a:pt x="367" y="76"/>
                  <a:pt x="372" y="75"/>
                </a:cubicBezTo>
                <a:cubicBezTo>
                  <a:pt x="371" y="75"/>
                  <a:pt x="371" y="75"/>
                  <a:pt x="371" y="74"/>
                </a:cubicBezTo>
                <a:cubicBezTo>
                  <a:pt x="377" y="74"/>
                  <a:pt x="384" y="68"/>
                  <a:pt x="393" y="64"/>
                </a:cubicBezTo>
                <a:cubicBezTo>
                  <a:pt x="395" y="62"/>
                  <a:pt x="399" y="63"/>
                  <a:pt x="399" y="60"/>
                </a:cubicBezTo>
                <a:cubicBezTo>
                  <a:pt x="403" y="61"/>
                  <a:pt x="406" y="57"/>
                  <a:pt x="409" y="56"/>
                </a:cubicBezTo>
                <a:cubicBezTo>
                  <a:pt x="409" y="56"/>
                  <a:pt x="413" y="57"/>
                  <a:pt x="412" y="54"/>
                </a:cubicBezTo>
                <a:cubicBezTo>
                  <a:pt x="414" y="56"/>
                  <a:pt x="421" y="51"/>
                  <a:pt x="425" y="50"/>
                </a:cubicBezTo>
                <a:cubicBezTo>
                  <a:pt x="428" y="48"/>
                  <a:pt x="433" y="49"/>
                  <a:pt x="432" y="45"/>
                </a:cubicBezTo>
                <a:cubicBezTo>
                  <a:pt x="433" y="45"/>
                  <a:pt x="433" y="46"/>
                  <a:pt x="433" y="46"/>
                </a:cubicBezTo>
                <a:cubicBezTo>
                  <a:pt x="433" y="46"/>
                  <a:pt x="433" y="46"/>
                  <a:pt x="434" y="46"/>
                </a:cubicBezTo>
                <a:cubicBezTo>
                  <a:pt x="431" y="48"/>
                  <a:pt x="437" y="45"/>
                  <a:pt x="437" y="44"/>
                </a:cubicBezTo>
                <a:cubicBezTo>
                  <a:pt x="438" y="44"/>
                  <a:pt x="440" y="46"/>
                  <a:pt x="439" y="45"/>
                </a:cubicBezTo>
                <a:cubicBezTo>
                  <a:pt x="439" y="43"/>
                  <a:pt x="440" y="45"/>
                  <a:pt x="441" y="44"/>
                </a:cubicBezTo>
                <a:cubicBezTo>
                  <a:pt x="440" y="46"/>
                  <a:pt x="436" y="45"/>
                  <a:pt x="437" y="48"/>
                </a:cubicBezTo>
                <a:cubicBezTo>
                  <a:pt x="436" y="47"/>
                  <a:pt x="435" y="47"/>
                  <a:pt x="435" y="47"/>
                </a:cubicBezTo>
                <a:cubicBezTo>
                  <a:pt x="436" y="49"/>
                  <a:pt x="433" y="48"/>
                  <a:pt x="430" y="49"/>
                </a:cubicBezTo>
                <a:cubicBezTo>
                  <a:pt x="430" y="50"/>
                  <a:pt x="428" y="52"/>
                  <a:pt x="428" y="51"/>
                </a:cubicBezTo>
                <a:cubicBezTo>
                  <a:pt x="427" y="51"/>
                  <a:pt x="427" y="52"/>
                  <a:pt x="427" y="52"/>
                </a:cubicBezTo>
                <a:cubicBezTo>
                  <a:pt x="426" y="51"/>
                  <a:pt x="421" y="53"/>
                  <a:pt x="420" y="56"/>
                </a:cubicBezTo>
                <a:cubicBezTo>
                  <a:pt x="416" y="55"/>
                  <a:pt x="416" y="58"/>
                  <a:pt x="412" y="58"/>
                </a:cubicBezTo>
                <a:cubicBezTo>
                  <a:pt x="412" y="59"/>
                  <a:pt x="412" y="59"/>
                  <a:pt x="412" y="60"/>
                </a:cubicBezTo>
                <a:cubicBezTo>
                  <a:pt x="412" y="60"/>
                  <a:pt x="412" y="59"/>
                  <a:pt x="412" y="58"/>
                </a:cubicBezTo>
                <a:cubicBezTo>
                  <a:pt x="401" y="65"/>
                  <a:pt x="384" y="71"/>
                  <a:pt x="374" y="78"/>
                </a:cubicBezTo>
                <a:cubicBezTo>
                  <a:pt x="368" y="80"/>
                  <a:pt x="361" y="84"/>
                  <a:pt x="356" y="88"/>
                </a:cubicBezTo>
                <a:cubicBezTo>
                  <a:pt x="356" y="85"/>
                  <a:pt x="354" y="89"/>
                  <a:pt x="352" y="90"/>
                </a:cubicBezTo>
                <a:cubicBezTo>
                  <a:pt x="347" y="93"/>
                  <a:pt x="335" y="96"/>
                  <a:pt x="332" y="99"/>
                </a:cubicBezTo>
                <a:cubicBezTo>
                  <a:pt x="331" y="100"/>
                  <a:pt x="328" y="99"/>
                  <a:pt x="329" y="101"/>
                </a:cubicBezTo>
                <a:cubicBezTo>
                  <a:pt x="328" y="101"/>
                  <a:pt x="326" y="101"/>
                  <a:pt x="327" y="102"/>
                </a:cubicBezTo>
                <a:cubicBezTo>
                  <a:pt x="326" y="102"/>
                  <a:pt x="324" y="102"/>
                  <a:pt x="323" y="104"/>
                </a:cubicBezTo>
                <a:cubicBezTo>
                  <a:pt x="322" y="103"/>
                  <a:pt x="318" y="106"/>
                  <a:pt x="318" y="107"/>
                </a:cubicBezTo>
                <a:cubicBezTo>
                  <a:pt x="317" y="107"/>
                  <a:pt x="315" y="107"/>
                  <a:pt x="314" y="108"/>
                </a:cubicBezTo>
                <a:cubicBezTo>
                  <a:pt x="314" y="109"/>
                  <a:pt x="316" y="107"/>
                  <a:pt x="317" y="108"/>
                </a:cubicBezTo>
                <a:cubicBezTo>
                  <a:pt x="318" y="109"/>
                  <a:pt x="315" y="107"/>
                  <a:pt x="316" y="109"/>
                </a:cubicBezTo>
                <a:cubicBezTo>
                  <a:pt x="312" y="107"/>
                  <a:pt x="308" y="110"/>
                  <a:pt x="306" y="113"/>
                </a:cubicBezTo>
                <a:cubicBezTo>
                  <a:pt x="306" y="113"/>
                  <a:pt x="306" y="112"/>
                  <a:pt x="305" y="112"/>
                </a:cubicBezTo>
                <a:cubicBezTo>
                  <a:pt x="304" y="112"/>
                  <a:pt x="307" y="114"/>
                  <a:pt x="304" y="114"/>
                </a:cubicBezTo>
                <a:cubicBezTo>
                  <a:pt x="304" y="113"/>
                  <a:pt x="304" y="114"/>
                  <a:pt x="305" y="113"/>
                </a:cubicBezTo>
                <a:cubicBezTo>
                  <a:pt x="304" y="112"/>
                  <a:pt x="303" y="114"/>
                  <a:pt x="302" y="114"/>
                </a:cubicBezTo>
                <a:cubicBezTo>
                  <a:pt x="304" y="111"/>
                  <a:pt x="304" y="112"/>
                  <a:pt x="305" y="110"/>
                </a:cubicBezTo>
                <a:cubicBezTo>
                  <a:pt x="304" y="109"/>
                  <a:pt x="301" y="112"/>
                  <a:pt x="300" y="113"/>
                </a:cubicBezTo>
                <a:cubicBezTo>
                  <a:pt x="300" y="114"/>
                  <a:pt x="301" y="115"/>
                  <a:pt x="301" y="114"/>
                </a:cubicBezTo>
                <a:cubicBezTo>
                  <a:pt x="302" y="114"/>
                  <a:pt x="301" y="115"/>
                  <a:pt x="300" y="115"/>
                </a:cubicBezTo>
                <a:cubicBezTo>
                  <a:pt x="300" y="115"/>
                  <a:pt x="300" y="115"/>
                  <a:pt x="301" y="115"/>
                </a:cubicBezTo>
                <a:cubicBezTo>
                  <a:pt x="301" y="114"/>
                  <a:pt x="299" y="114"/>
                  <a:pt x="299" y="113"/>
                </a:cubicBezTo>
                <a:cubicBezTo>
                  <a:pt x="298" y="113"/>
                  <a:pt x="297" y="115"/>
                  <a:pt x="299" y="115"/>
                </a:cubicBezTo>
                <a:cubicBezTo>
                  <a:pt x="299" y="117"/>
                  <a:pt x="297" y="116"/>
                  <a:pt x="297" y="115"/>
                </a:cubicBezTo>
                <a:cubicBezTo>
                  <a:pt x="297" y="115"/>
                  <a:pt x="297" y="115"/>
                  <a:pt x="298" y="115"/>
                </a:cubicBezTo>
                <a:cubicBezTo>
                  <a:pt x="298" y="115"/>
                  <a:pt x="298" y="114"/>
                  <a:pt x="297" y="114"/>
                </a:cubicBezTo>
                <a:cubicBezTo>
                  <a:pt x="292" y="117"/>
                  <a:pt x="292" y="119"/>
                  <a:pt x="287" y="119"/>
                </a:cubicBezTo>
                <a:cubicBezTo>
                  <a:pt x="288" y="121"/>
                  <a:pt x="286" y="121"/>
                  <a:pt x="285" y="121"/>
                </a:cubicBezTo>
                <a:cubicBezTo>
                  <a:pt x="286" y="122"/>
                  <a:pt x="284" y="121"/>
                  <a:pt x="285" y="123"/>
                </a:cubicBezTo>
                <a:cubicBezTo>
                  <a:pt x="284" y="124"/>
                  <a:pt x="284" y="122"/>
                  <a:pt x="284" y="121"/>
                </a:cubicBezTo>
                <a:cubicBezTo>
                  <a:pt x="283" y="123"/>
                  <a:pt x="283" y="123"/>
                  <a:pt x="281" y="124"/>
                </a:cubicBezTo>
                <a:cubicBezTo>
                  <a:pt x="281" y="123"/>
                  <a:pt x="282" y="123"/>
                  <a:pt x="282" y="122"/>
                </a:cubicBezTo>
                <a:cubicBezTo>
                  <a:pt x="281" y="123"/>
                  <a:pt x="281" y="124"/>
                  <a:pt x="279" y="123"/>
                </a:cubicBezTo>
                <a:cubicBezTo>
                  <a:pt x="279" y="125"/>
                  <a:pt x="281" y="124"/>
                  <a:pt x="280" y="125"/>
                </a:cubicBezTo>
                <a:cubicBezTo>
                  <a:pt x="277" y="123"/>
                  <a:pt x="276" y="127"/>
                  <a:pt x="274" y="127"/>
                </a:cubicBezTo>
                <a:cubicBezTo>
                  <a:pt x="274" y="127"/>
                  <a:pt x="274" y="128"/>
                  <a:pt x="275" y="128"/>
                </a:cubicBezTo>
                <a:cubicBezTo>
                  <a:pt x="274" y="129"/>
                  <a:pt x="273" y="128"/>
                  <a:pt x="272" y="128"/>
                </a:cubicBezTo>
                <a:cubicBezTo>
                  <a:pt x="272" y="129"/>
                  <a:pt x="272" y="129"/>
                  <a:pt x="272" y="130"/>
                </a:cubicBezTo>
                <a:cubicBezTo>
                  <a:pt x="272" y="130"/>
                  <a:pt x="271" y="129"/>
                  <a:pt x="271" y="129"/>
                </a:cubicBezTo>
                <a:cubicBezTo>
                  <a:pt x="271" y="131"/>
                  <a:pt x="264" y="130"/>
                  <a:pt x="264" y="134"/>
                </a:cubicBezTo>
                <a:cubicBezTo>
                  <a:pt x="263" y="133"/>
                  <a:pt x="264" y="136"/>
                  <a:pt x="262" y="135"/>
                </a:cubicBezTo>
                <a:cubicBezTo>
                  <a:pt x="262" y="135"/>
                  <a:pt x="263" y="135"/>
                  <a:pt x="263" y="134"/>
                </a:cubicBezTo>
                <a:cubicBezTo>
                  <a:pt x="262" y="134"/>
                  <a:pt x="261" y="135"/>
                  <a:pt x="261" y="136"/>
                </a:cubicBezTo>
                <a:cubicBezTo>
                  <a:pt x="258" y="136"/>
                  <a:pt x="252" y="142"/>
                  <a:pt x="250" y="141"/>
                </a:cubicBezTo>
                <a:cubicBezTo>
                  <a:pt x="246" y="144"/>
                  <a:pt x="241" y="147"/>
                  <a:pt x="237" y="148"/>
                </a:cubicBezTo>
                <a:cubicBezTo>
                  <a:pt x="237" y="149"/>
                  <a:pt x="238" y="149"/>
                  <a:pt x="238" y="150"/>
                </a:cubicBezTo>
                <a:cubicBezTo>
                  <a:pt x="237" y="149"/>
                  <a:pt x="237" y="151"/>
                  <a:pt x="234" y="150"/>
                </a:cubicBezTo>
                <a:cubicBezTo>
                  <a:pt x="234" y="151"/>
                  <a:pt x="235" y="151"/>
                  <a:pt x="236" y="151"/>
                </a:cubicBezTo>
                <a:cubicBezTo>
                  <a:pt x="236" y="152"/>
                  <a:pt x="235" y="152"/>
                  <a:pt x="234" y="152"/>
                </a:cubicBezTo>
                <a:cubicBezTo>
                  <a:pt x="234" y="152"/>
                  <a:pt x="234" y="151"/>
                  <a:pt x="233" y="151"/>
                </a:cubicBezTo>
                <a:cubicBezTo>
                  <a:pt x="231" y="155"/>
                  <a:pt x="221" y="156"/>
                  <a:pt x="219" y="160"/>
                </a:cubicBezTo>
                <a:cubicBezTo>
                  <a:pt x="219" y="162"/>
                  <a:pt x="222" y="161"/>
                  <a:pt x="222" y="160"/>
                </a:cubicBezTo>
                <a:cubicBezTo>
                  <a:pt x="231" y="156"/>
                  <a:pt x="242" y="149"/>
                  <a:pt x="250" y="143"/>
                </a:cubicBezTo>
                <a:cubicBezTo>
                  <a:pt x="256" y="141"/>
                  <a:pt x="262" y="139"/>
                  <a:pt x="268" y="133"/>
                </a:cubicBezTo>
                <a:cubicBezTo>
                  <a:pt x="268" y="134"/>
                  <a:pt x="268" y="136"/>
                  <a:pt x="269" y="133"/>
                </a:cubicBezTo>
                <a:cubicBezTo>
                  <a:pt x="270" y="133"/>
                  <a:pt x="270" y="135"/>
                  <a:pt x="271" y="135"/>
                </a:cubicBezTo>
                <a:cubicBezTo>
                  <a:pt x="271" y="136"/>
                  <a:pt x="269" y="136"/>
                  <a:pt x="267" y="136"/>
                </a:cubicBezTo>
                <a:close/>
                <a:moveTo>
                  <a:pt x="254" y="146"/>
                </a:moveTo>
                <a:cubicBezTo>
                  <a:pt x="253" y="144"/>
                  <a:pt x="256" y="144"/>
                  <a:pt x="257" y="143"/>
                </a:cubicBezTo>
                <a:cubicBezTo>
                  <a:pt x="258" y="143"/>
                  <a:pt x="254" y="145"/>
                  <a:pt x="254" y="146"/>
                </a:cubicBezTo>
                <a:close/>
                <a:moveTo>
                  <a:pt x="272" y="135"/>
                </a:moveTo>
                <a:cubicBezTo>
                  <a:pt x="272" y="134"/>
                  <a:pt x="270" y="134"/>
                  <a:pt x="270" y="132"/>
                </a:cubicBezTo>
                <a:cubicBezTo>
                  <a:pt x="270" y="132"/>
                  <a:pt x="270" y="133"/>
                  <a:pt x="270" y="133"/>
                </a:cubicBezTo>
                <a:cubicBezTo>
                  <a:pt x="271" y="132"/>
                  <a:pt x="271" y="132"/>
                  <a:pt x="271" y="131"/>
                </a:cubicBezTo>
                <a:cubicBezTo>
                  <a:pt x="274" y="133"/>
                  <a:pt x="274" y="129"/>
                  <a:pt x="277" y="130"/>
                </a:cubicBezTo>
                <a:cubicBezTo>
                  <a:pt x="276" y="129"/>
                  <a:pt x="276" y="128"/>
                  <a:pt x="277" y="128"/>
                </a:cubicBezTo>
                <a:cubicBezTo>
                  <a:pt x="278" y="128"/>
                  <a:pt x="277" y="129"/>
                  <a:pt x="277" y="129"/>
                </a:cubicBezTo>
                <a:cubicBezTo>
                  <a:pt x="279" y="129"/>
                  <a:pt x="277" y="127"/>
                  <a:pt x="279" y="127"/>
                </a:cubicBezTo>
                <a:cubicBezTo>
                  <a:pt x="277" y="129"/>
                  <a:pt x="283" y="126"/>
                  <a:pt x="281" y="126"/>
                </a:cubicBezTo>
                <a:cubicBezTo>
                  <a:pt x="281" y="125"/>
                  <a:pt x="282" y="127"/>
                  <a:pt x="282" y="127"/>
                </a:cubicBezTo>
                <a:cubicBezTo>
                  <a:pt x="279" y="129"/>
                  <a:pt x="279" y="131"/>
                  <a:pt x="277" y="130"/>
                </a:cubicBezTo>
                <a:cubicBezTo>
                  <a:pt x="278" y="132"/>
                  <a:pt x="274" y="133"/>
                  <a:pt x="272" y="135"/>
                </a:cubicBezTo>
                <a:close/>
                <a:moveTo>
                  <a:pt x="220" y="164"/>
                </a:moveTo>
                <a:cubicBezTo>
                  <a:pt x="219" y="165"/>
                  <a:pt x="218" y="165"/>
                  <a:pt x="218" y="168"/>
                </a:cubicBezTo>
                <a:cubicBezTo>
                  <a:pt x="214" y="166"/>
                  <a:pt x="213" y="168"/>
                  <a:pt x="211" y="168"/>
                </a:cubicBezTo>
                <a:cubicBezTo>
                  <a:pt x="213" y="166"/>
                  <a:pt x="211" y="168"/>
                  <a:pt x="211" y="168"/>
                </a:cubicBezTo>
                <a:cubicBezTo>
                  <a:pt x="210" y="168"/>
                  <a:pt x="210" y="167"/>
                  <a:pt x="210" y="167"/>
                </a:cubicBezTo>
                <a:cubicBezTo>
                  <a:pt x="207" y="166"/>
                  <a:pt x="200" y="168"/>
                  <a:pt x="197" y="167"/>
                </a:cubicBezTo>
                <a:cubicBezTo>
                  <a:pt x="200" y="164"/>
                  <a:pt x="201" y="164"/>
                  <a:pt x="205" y="165"/>
                </a:cubicBezTo>
                <a:cubicBezTo>
                  <a:pt x="205" y="164"/>
                  <a:pt x="203" y="165"/>
                  <a:pt x="203" y="164"/>
                </a:cubicBezTo>
                <a:cubicBezTo>
                  <a:pt x="203" y="163"/>
                  <a:pt x="203" y="164"/>
                  <a:pt x="205" y="163"/>
                </a:cubicBezTo>
                <a:cubicBezTo>
                  <a:pt x="210" y="165"/>
                  <a:pt x="214" y="164"/>
                  <a:pt x="220" y="164"/>
                </a:cubicBezTo>
                <a:close/>
                <a:moveTo>
                  <a:pt x="360" y="108"/>
                </a:moveTo>
                <a:cubicBezTo>
                  <a:pt x="358" y="108"/>
                  <a:pt x="357" y="108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59" y="107"/>
                  <a:pt x="359" y="106"/>
                  <a:pt x="359" y="105"/>
                </a:cubicBezTo>
                <a:cubicBezTo>
                  <a:pt x="357" y="106"/>
                  <a:pt x="356" y="106"/>
                  <a:pt x="356" y="108"/>
                </a:cubicBezTo>
                <a:cubicBezTo>
                  <a:pt x="355" y="106"/>
                  <a:pt x="353" y="108"/>
                  <a:pt x="352" y="109"/>
                </a:cubicBezTo>
                <a:cubicBezTo>
                  <a:pt x="352" y="110"/>
                  <a:pt x="354" y="109"/>
                  <a:pt x="354" y="111"/>
                </a:cubicBezTo>
                <a:cubicBezTo>
                  <a:pt x="351" y="111"/>
                  <a:pt x="349" y="114"/>
                  <a:pt x="347" y="114"/>
                </a:cubicBezTo>
                <a:cubicBezTo>
                  <a:pt x="347" y="113"/>
                  <a:pt x="351" y="113"/>
                  <a:pt x="349" y="110"/>
                </a:cubicBezTo>
                <a:cubicBezTo>
                  <a:pt x="348" y="111"/>
                  <a:pt x="347" y="112"/>
                  <a:pt x="347" y="113"/>
                </a:cubicBezTo>
                <a:cubicBezTo>
                  <a:pt x="345" y="111"/>
                  <a:pt x="340" y="116"/>
                  <a:pt x="337" y="117"/>
                </a:cubicBezTo>
                <a:cubicBezTo>
                  <a:pt x="337" y="118"/>
                  <a:pt x="337" y="118"/>
                  <a:pt x="338" y="118"/>
                </a:cubicBezTo>
                <a:cubicBezTo>
                  <a:pt x="337" y="119"/>
                  <a:pt x="337" y="118"/>
                  <a:pt x="336" y="118"/>
                </a:cubicBezTo>
                <a:cubicBezTo>
                  <a:pt x="335" y="119"/>
                  <a:pt x="337" y="119"/>
                  <a:pt x="337" y="120"/>
                </a:cubicBezTo>
                <a:cubicBezTo>
                  <a:pt x="335" y="120"/>
                  <a:pt x="335" y="119"/>
                  <a:pt x="336" y="118"/>
                </a:cubicBezTo>
                <a:cubicBezTo>
                  <a:pt x="329" y="120"/>
                  <a:pt x="326" y="123"/>
                  <a:pt x="321" y="126"/>
                </a:cubicBezTo>
                <a:cubicBezTo>
                  <a:pt x="321" y="127"/>
                  <a:pt x="322" y="127"/>
                  <a:pt x="322" y="128"/>
                </a:cubicBezTo>
                <a:cubicBezTo>
                  <a:pt x="320" y="126"/>
                  <a:pt x="315" y="129"/>
                  <a:pt x="316" y="130"/>
                </a:cubicBezTo>
                <a:cubicBezTo>
                  <a:pt x="314" y="129"/>
                  <a:pt x="312" y="132"/>
                  <a:pt x="310" y="133"/>
                </a:cubicBezTo>
                <a:cubicBezTo>
                  <a:pt x="311" y="132"/>
                  <a:pt x="311" y="132"/>
                  <a:pt x="311" y="131"/>
                </a:cubicBezTo>
                <a:cubicBezTo>
                  <a:pt x="309" y="134"/>
                  <a:pt x="306" y="134"/>
                  <a:pt x="304" y="136"/>
                </a:cubicBezTo>
                <a:cubicBezTo>
                  <a:pt x="290" y="144"/>
                  <a:pt x="271" y="156"/>
                  <a:pt x="259" y="161"/>
                </a:cubicBezTo>
                <a:cubicBezTo>
                  <a:pt x="260" y="162"/>
                  <a:pt x="260" y="162"/>
                  <a:pt x="260" y="163"/>
                </a:cubicBezTo>
                <a:cubicBezTo>
                  <a:pt x="259" y="163"/>
                  <a:pt x="257" y="163"/>
                  <a:pt x="258" y="162"/>
                </a:cubicBezTo>
                <a:cubicBezTo>
                  <a:pt x="257" y="165"/>
                  <a:pt x="254" y="162"/>
                  <a:pt x="251" y="163"/>
                </a:cubicBezTo>
                <a:cubicBezTo>
                  <a:pt x="255" y="158"/>
                  <a:pt x="260" y="156"/>
                  <a:pt x="265" y="154"/>
                </a:cubicBezTo>
                <a:cubicBezTo>
                  <a:pt x="264" y="155"/>
                  <a:pt x="264" y="155"/>
                  <a:pt x="262" y="155"/>
                </a:cubicBezTo>
                <a:cubicBezTo>
                  <a:pt x="265" y="156"/>
                  <a:pt x="272" y="151"/>
                  <a:pt x="272" y="150"/>
                </a:cubicBezTo>
                <a:cubicBezTo>
                  <a:pt x="275" y="149"/>
                  <a:pt x="279" y="146"/>
                  <a:pt x="282" y="143"/>
                </a:cubicBezTo>
                <a:cubicBezTo>
                  <a:pt x="283" y="144"/>
                  <a:pt x="289" y="141"/>
                  <a:pt x="292" y="138"/>
                </a:cubicBezTo>
                <a:cubicBezTo>
                  <a:pt x="293" y="138"/>
                  <a:pt x="292" y="138"/>
                  <a:pt x="292" y="139"/>
                </a:cubicBezTo>
                <a:cubicBezTo>
                  <a:pt x="296" y="135"/>
                  <a:pt x="303" y="133"/>
                  <a:pt x="307" y="129"/>
                </a:cubicBezTo>
                <a:cubicBezTo>
                  <a:pt x="308" y="130"/>
                  <a:pt x="310" y="129"/>
                  <a:pt x="310" y="128"/>
                </a:cubicBezTo>
                <a:cubicBezTo>
                  <a:pt x="313" y="128"/>
                  <a:pt x="314" y="125"/>
                  <a:pt x="317" y="125"/>
                </a:cubicBezTo>
                <a:cubicBezTo>
                  <a:pt x="315" y="122"/>
                  <a:pt x="320" y="126"/>
                  <a:pt x="318" y="123"/>
                </a:cubicBezTo>
                <a:cubicBezTo>
                  <a:pt x="318" y="122"/>
                  <a:pt x="320" y="125"/>
                  <a:pt x="320" y="122"/>
                </a:cubicBezTo>
                <a:cubicBezTo>
                  <a:pt x="322" y="122"/>
                  <a:pt x="324" y="122"/>
                  <a:pt x="326" y="120"/>
                </a:cubicBezTo>
                <a:cubicBezTo>
                  <a:pt x="326" y="120"/>
                  <a:pt x="327" y="119"/>
                  <a:pt x="327" y="119"/>
                </a:cubicBezTo>
                <a:cubicBezTo>
                  <a:pt x="327" y="118"/>
                  <a:pt x="328" y="120"/>
                  <a:pt x="328" y="120"/>
                </a:cubicBezTo>
                <a:cubicBezTo>
                  <a:pt x="329" y="119"/>
                  <a:pt x="328" y="117"/>
                  <a:pt x="329" y="116"/>
                </a:cubicBezTo>
                <a:cubicBezTo>
                  <a:pt x="330" y="116"/>
                  <a:pt x="330" y="118"/>
                  <a:pt x="328" y="118"/>
                </a:cubicBezTo>
                <a:cubicBezTo>
                  <a:pt x="330" y="119"/>
                  <a:pt x="332" y="116"/>
                  <a:pt x="335" y="116"/>
                </a:cubicBezTo>
                <a:cubicBezTo>
                  <a:pt x="333" y="112"/>
                  <a:pt x="329" y="117"/>
                  <a:pt x="329" y="112"/>
                </a:cubicBezTo>
                <a:cubicBezTo>
                  <a:pt x="330" y="113"/>
                  <a:pt x="330" y="112"/>
                  <a:pt x="332" y="112"/>
                </a:cubicBezTo>
                <a:cubicBezTo>
                  <a:pt x="332" y="112"/>
                  <a:pt x="332" y="113"/>
                  <a:pt x="332" y="114"/>
                </a:cubicBezTo>
                <a:cubicBezTo>
                  <a:pt x="333" y="114"/>
                  <a:pt x="333" y="110"/>
                  <a:pt x="331" y="111"/>
                </a:cubicBezTo>
                <a:cubicBezTo>
                  <a:pt x="332" y="110"/>
                  <a:pt x="333" y="111"/>
                  <a:pt x="334" y="111"/>
                </a:cubicBezTo>
                <a:cubicBezTo>
                  <a:pt x="332" y="114"/>
                  <a:pt x="334" y="114"/>
                  <a:pt x="335" y="115"/>
                </a:cubicBezTo>
                <a:cubicBezTo>
                  <a:pt x="340" y="112"/>
                  <a:pt x="347" y="111"/>
                  <a:pt x="351" y="106"/>
                </a:cubicBezTo>
                <a:cubicBezTo>
                  <a:pt x="356" y="106"/>
                  <a:pt x="356" y="104"/>
                  <a:pt x="362" y="102"/>
                </a:cubicBezTo>
                <a:cubicBezTo>
                  <a:pt x="362" y="104"/>
                  <a:pt x="361" y="103"/>
                  <a:pt x="359" y="104"/>
                </a:cubicBezTo>
                <a:cubicBezTo>
                  <a:pt x="359" y="106"/>
                  <a:pt x="361" y="106"/>
                  <a:pt x="361" y="106"/>
                </a:cubicBezTo>
                <a:cubicBezTo>
                  <a:pt x="362" y="105"/>
                  <a:pt x="362" y="104"/>
                  <a:pt x="364" y="104"/>
                </a:cubicBezTo>
                <a:cubicBezTo>
                  <a:pt x="362" y="102"/>
                  <a:pt x="364" y="103"/>
                  <a:pt x="363" y="101"/>
                </a:cubicBezTo>
                <a:cubicBezTo>
                  <a:pt x="364" y="101"/>
                  <a:pt x="364" y="102"/>
                  <a:pt x="365" y="102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5" y="104"/>
                  <a:pt x="367" y="102"/>
                  <a:pt x="367" y="103"/>
                </a:cubicBezTo>
                <a:cubicBezTo>
                  <a:pt x="364" y="106"/>
                  <a:pt x="361" y="106"/>
                  <a:pt x="360" y="108"/>
                </a:cubicBezTo>
                <a:close/>
                <a:moveTo>
                  <a:pt x="353" y="108"/>
                </a:moveTo>
                <a:cubicBezTo>
                  <a:pt x="355" y="109"/>
                  <a:pt x="355" y="109"/>
                  <a:pt x="357" y="109"/>
                </a:cubicBezTo>
                <a:cubicBezTo>
                  <a:pt x="357" y="109"/>
                  <a:pt x="356" y="109"/>
                  <a:pt x="357" y="110"/>
                </a:cubicBezTo>
                <a:cubicBezTo>
                  <a:pt x="357" y="111"/>
                  <a:pt x="354" y="108"/>
                  <a:pt x="355" y="111"/>
                </a:cubicBezTo>
                <a:cubicBezTo>
                  <a:pt x="354" y="110"/>
                  <a:pt x="353" y="110"/>
                  <a:pt x="353" y="108"/>
                </a:cubicBezTo>
                <a:close/>
                <a:moveTo>
                  <a:pt x="354" y="103"/>
                </a:moveTo>
                <a:cubicBezTo>
                  <a:pt x="355" y="105"/>
                  <a:pt x="352" y="104"/>
                  <a:pt x="352" y="105"/>
                </a:cubicBezTo>
                <a:cubicBezTo>
                  <a:pt x="351" y="105"/>
                  <a:pt x="351" y="105"/>
                  <a:pt x="351" y="104"/>
                </a:cubicBezTo>
                <a:cubicBezTo>
                  <a:pt x="351" y="104"/>
                  <a:pt x="351" y="104"/>
                  <a:pt x="351" y="104"/>
                </a:cubicBezTo>
                <a:cubicBezTo>
                  <a:pt x="351" y="103"/>
                  <a:pt x="353" y="104"/>
                  <a:pt x="354" y="103"/>
                </a:cubicBezTo>
                <a:close/>
                <a:moveTo>
                  <a:pt x="544" y="65"/>
                </a:moveTo>
                <a:cubicBezTo>
                  <a:pt x="545" y="65"/>
                  <a:pt x="544" y="67"/>
                  <a:pt x="545" y="67"/>
                </a:cubicBezTo>
                <a:cubicBezTo>
                  <a:pt x="544" y="67"/>
                  <a:pt x="544" y="67"/>
                  <a:pt x="544" y="66"/>
                </a:cubicBezTo>
                <a:cubicBezTo>
                  <a:pt x="544" y="68"/>
                  <a:pt x="542" y="68"/>
                  <a:pt x="541" y="70"/>
                </a:cubicBezTo>
                <a:cubicBezTo>
                  <a:pt x="541" y="70"/>
                  <a:pt x="540" y="68"/>
                  <a:pt x="540" y="71"/>
                </a:cubicBezTo>
                <a:cubicBezTo>
                  <a:pt x="539" y="71"/>
                  <a:pt x="538" y="71"/>
                  <a:pt x="538" y="71"/>
                </a:cubicBezTo>
                <a:cubicBezTo>
                  <a:pt x="542" y="67"/>
                  <a:pt x="542" y="66"/>
                  <a:pt x="544" y="65"/>
                </a:cubicBezTo>
                <a:close/>
                <a:moveTo>
                  <a:pt x="547" y="136"/>
                </a:moveTo>
                <a:cubicBezTo>
                  <a:pt x="547" y="135"/>
                  <a:pt x="545" y="136"/>
                  <a:pt x="545" y="135"/>
                </a:cubicBezTo>
                <a:cubicBezTo>
                  <a:pt x="546" y="135"/>
                  <a:pt x="547" y="135"/>
                  <a:pt x="547" y="135"/>
                </a:cubicBezTo>
                <a:cubicBezTo>
                  <a:pt x="548" y="136"/>
                  <a:pt x="547" y="137"/>
                  <a:pt x="546" y="137"/>
                </a:cubicBezTo>
                <a:cubicBezTo>
                  <a:pt x="545" y="136"/>
                  <a:pt x="546" y="136"/>
                  <a:pt x="547" y="136"/>
                </a:cubicBezTo>
                <a:close/>
                <a:moveTo>
                  <a:pt x="540" y="128"/>
                </a:moveTo>
                <a:cubicBezTo>
                  <a:pt x="541" y="129"/>
                  <a:pt x="541" y="131"/>
                  <a:pt x="543" y="131"/>
                </a:cubicBezTo>
                <a:cubicBezTo>
                  <a:pt x="540" y="134"/>
                  <a:pt x="534" y="133"/>
                  <a:pt x="530" y="135"/>
                </a:cubicBezTo>
                <a:cubicBezTo>
                  <a:pt x="532" y="132"/>
                  <a:pt x="536" y="130"/>
                  <a:pt x="540" y="128"/>
                </a:cubicBezTo>
                <a:close/>
                <a:moveTo>
                  <a:pt x="542" y="148"/>
                </a:moveTo>
                <a:cubicBezTo>
                  <a:pt x="540" y="149"/>
                  <a:pt x="540" y="150"/>
                  <a:pt x="538" y="151"/>
                </a:cubicBezTo>
                <a:cubicBezTo>
                  <a:pt x="537" y="151"/>
                  <a:pt x="538" y="150"/>
                  <a:pt x="538" y="150"/>
                </a:cubicBezTo>
                <a:cubicBezTo>
                  <a:pt x="539" y="149"/>
                  <a:pt x="540" y="148"/>
                  <a:pt x="542" y="148"/>
                </a:cubicBezTo>
                <a:close/>
                <a:moveTo>
                  <a:pt x="529" y="142"/>
                </a:moveTo>
                <a:cubicBezTo>
                  <a:pt x="529" y="142"/>
                  <a:pt x="529" y="142"/>
                  <a:pt x="529" y="141"/>
                </a:cubicBezTo>
                <a:cubicBezTo>
                  <a:pt x="526" y="144"/>
                  <a:pt x="519" y="144"/>
                  <a:pt x="520" y="146"/>
                </a:cubicBezTo>
                <a:cubicBezTo>
                  <a:pt x="519" y="147"/>
                  <a:pt x="518" y="145"/>
                  <a:pt x="518" y="145"/>
                </a:cubicBezTo>
                <a:cubicBezTo>
                  <a:pt x="517" y="147"/>
                  <a:pt x="515" y="145"/>
                  <a:pt x="515" y="147"/>
                </a:cubicBezTo>
                <a:cubicBezTo>
                  <a:pt x="511" y="146"/>
                  <a:pt x="511" y="149"/>
                  <a:pt x="509" y="148"/>
                </a:cubicBezTo>
                <a:cubicBezTo>
                  <a:pt x="509" y="149"/>
                  <a:pt x="510" y="149"/>
                  <a:pt x="510" y="150"/>
                </a:cubicBezTo>
                <a:cubicBezTo>
                  <a:pt x="509" y="150"/>
                  <a:pt x="509" y="149"/>
                  <a:pt x="509" y="148"/>
                </a:cubicBezTo>
                <a:cubicBezTo>
                  <a:pt x="507" y="149"/>
                  <a:pt x="505" y="151"/>
                  <a:pt x="503" y="150"/>
                </a:cubicBezTo>
                <a:cubicBezTo>
                  <a:pt x="504" y="150"/>
                  <a:pt x="504" y="151"/>
                  <a:pt x="504" y="152"/>
                </a:cubicBezTo>
                <a:cubicBezTo>
                  <a:pt x="503" y="151"/>
                  <a:pt x="502" y="151"/>
                  <a:pt x="501" y="151"/>
                </a:cubicBezTo>
                <a:cubicBezTo>
                  <a:pt x="502" y="150"/>
                  <a:pt x="502" y="148"/>
                  <a:pt x="504" y="148"/>
                </a:cubicBezTo>
                <a:cubicBezTo>
                  <a:pt x="504" y="148"/>
                  <a:pt x="503" y="149"/>
                  <a:pt x="503" y="149"/>
                </a:cubicBezTo>
                <a:cubicBezTo>
                  <a:pt x="508" y="146"/>
                  <a:pt x="513" y="145"/>
                  <a:pt x="518" y="142"/>
                </a:cubicBezTo>
                <a:cubicBezTo>
                  <a:pt x="518" y="142"/>
                  <a:pt x="519" y="141"/>
                  <a:pt x="519" y="141"/>
                </a:cubicBezTo>
                <a:cubicBezTo>
                  <a:pt x="524" y="137"/>
                  <a:pt x="531" y="139"/>
                  <a:pt x="534" y="136"/>
                </a:cubicBezTo>
                <a:cubicBezTo>
                  <a:pt x="534" y="136"/>
                  <a:pt x="533" y="136"/>
                  <a:pt x="533" y="136"/>
                </a:cubicBezTo>
                <a:cubicBezTo>
                  <a:pt x="535" y="136"/>
                  <a:pt x="538" y="135"/>
                  <a:pt x="540" y="136"/>
                </a:cubicBezTo>
                <a:cubicBezTo>
                  <a:pt x="534" y="138"/>
                  <a:pt x="534" y="140"/>
                  <a:pt x="529" y="142"/>
                </a:cubicBezTo>
                <a:close/>
                <a:moveTo>
                  <a:pt x="532" y="127"/>
                </a:moveTo>
                <a:cubicBezTo>
                  <a:pt x="533" y="126"/>
                  <a:pt x="534" y="128"/>
                  <a:pt x="534" y="126"/>
                </a:cubicBezTo>
                <a:cubicBezTo>
                  <a:pt x="535" y="126"/>
                  <a:pt x="535" y="127"/>
                  <a:pt x="536" y="127"/>
                </a:cubicBezTo>
                <a:cubicBezTo>
                  <a:pt x="533" y="129"/>
                  <a:pt x="529" y="129"/>
                  <a:pt x="526" y="130"/>
                </a:cubicBezTo>
                <a:cubicBezTo>
                  <a:pt x="529" y="129"/>
                  <a:pt x="528" y="127"/>
                  <a:pt x="531" y="128"/>
                </a:cubicBezTo>
                <a:cubicBezTo>
                  <a:pt x="533" y="128"/>
                  <a:pt x="530" y="126"/>
                  <a:pt x="532" y="126"/>
                </a:cubicBezTo>
                <a:cubicBezTo>
                  <a:pt x="532" y="125"/>
                  <a:pt x="532" y="126"/>
                  <a:pt x="532" y="127"/>
                </a:cubicBezTo>
                <a:close/>
                <a:moveTo>
                  <a:pt x="531" y="77"/>
                </a:moveTo>
                <a:cubicBezTo>
                  <a:pt x="532" y="77"/>
                  <a:pt x="532" y="78"/>
                  <a:pt x="533" y="77"/>
                </a:cubicBezTo>
                <a:cubicBezTo>
                  <a:pt x="533" y="81"/>
                  <a:pt x="527" y="82"/>
                  <a:pt x="527" y="87"/>
                </a:cubicBezTo>
                <a:cubicBezTo>
                  <a:pt x="526" y="85"/>
                  <a:pt x="524" y="89"/>
                  <a:pt x="523" y="91"/>
                </a:cubicBezTo>
                <a:cubicBezTo>
                  <a:pt x="520" y="92"/>
                  <a:pt x="519" y="94"/>
                  <a:pt x="518" y="98"/>
                </a:cubicBezTo>
                <a:cubicBezTo>
                  <a:pt x="516" y="97"/>
                  <a:pt x="516" y="95"/>
                  <a:pt x="514" y="95"/>
                </a:cubicBezTo>
                <a:cubicBezTo>
                  <a:pt x="515" y="92"/>
                  <a:pt x="518" y="91"/>
                  <a:pt x="519" y="88"/>
                </a:cubicBezTo>
                <a:cubicBezTo>
                  <a:pt x="520" y="90"/>
                  <a:pt x="523" y="86"/>
                  <a:pt x="522" y="85"/>
                </a:cubicBezTo>
                <a:cubicBezTo>
                  <a:pt x="525" y="84"/>
                  <a:pt x="526" y="83"/>
                  <a:pt x="528" y="82"/>
                </a:cubicBezTo>
                <a:cubicBezTo>
                  <a:pt x="527" y="78"/>
                  <a:pt x="532" y="80"/>
                  <a:pt x="531" y="77"/>
                </a:cubicBezTo>
                <a:close/>
                <a:moveTo>
                  <a:pt x="535" y="120"/>
                </a:moveTo>
                <a:cubicBezTo>
                  <a:pt x="534" y="122"/>
                  <a:pt x="531" y="122"/>
                  <a:pt x="529" y="121"/>
                </a:cubicBezTo>
                <a:cubicBezTo>
                  <a:pt x="530" y="120"/>
                  <a:pt x="533" y="119"/>
                  <a:pt x="535" y="120"/>
                </a:cubicBezTo>
                <a:close/>
                <a:moveTo>
                  <a:pt x="536" y="176"/>
                </a:moveTo>
                <a:cubicBezTo>
                  <a:pt x="536" y="178"/>
                  <a:pt x="534" y="175"/>
                  <a:pt x="534" y="177"/>
                </a:cubicBezTo>
                <a:cubicBezTo>
                  <a:pt x="534" y="176"/>
                  <a:pt x="534" y="175"/>
                  <a:pt x="535" y="176"/>
                </a:cubicBezTo>
                <a:cubicBezTo>
                  <a:pt x="535" y="175"/>
                  <a:pt x="534" y="175"/>
                  <a:pt x="534" y="174"/>
                </a:cubicBezTo>
                <a:cubicBezTo>
                  <a:pt x="536" y="174"/>
                  <a:pt x="535" y="176"/>
                  <a:pt x="536" y="176"/>
                </a:cubicBezTo>
                <a:close/>
                <a:moveTo>
                  <a:pt x="532" y="166"/>
                </a:moveTo>
                <a:cubicBezTo>
                  <a:pt x="533" y="166"/>
                  <a:pt x="533" y="166"/>
                  <a:pt x="535" y="165"/>
                </a:cubicBezTo>
                <a:cubicBezTo>
                  <a:pt x="535" y="166"/>
                  <a:pt x="535" y="166"/>
                  <a:pt x="535" y="167"/>
                </a:cubicBezTo>
                <a:cubicBezTo>
                  <a:pt x="531" y="165"/>
                  <a:pt x="534" y="169"/>
                  <a:pt x="532" y="166"/>
                </a:cubicBezTo>
                <a:close/>
                <a:moveTo>
                  <a:pt x="532" y="144"/>
                </a:moveTo>
                <a:cubicBezTo>
                  <a:pt x="532" y="143"/>
                  <a:pt x="531" y="144"/>
                  <a:pt x="531" y="144"/>
                </a:cubicBezTo>
                <a:cubicBezTo>
                  <a:pt x="531" y="143"/>
                  <a:pt x="531" y="142"/>
                  <a:pt x="532" y="142"/>
                </a:cubicBezTo>
                <a:cubicBezTo>
                  <a:pt x="533" y="143"/>
                  <a:pt x="533" y="144"/>
                  <a:pt x="532" y="144"/>
                </a:cubicBezTo>
                <a:cubicBezTo>
                  <a:pt x="532" y="144"/>
                  <a:pt x="532" y="144"/>
                  <a:pt x="532" y="144"/>
                </a:cubicBezTo>
                <a:close/>
                <a:moveTo>
                  <a:pt x="528" y="112"/>
                </a:moveTo>
                <a:cubicBezTo>
                  <a:pt x="526" y="114"/>
                  <a:pt x="528" y="114"/>
                  <a:pt x="529" y="116"/>
                </a:cubicBezTo>
                <a:cubicBezTo>
                  <a:pt x="530" y="116"/>
                  <a:pt x="530" y="116"/>
                  <a:pt x="530" y="115"/>
                </a:cubicBezTo>
                <a:cubicBezTo>
                  <a:pt x="532" y="117"/>
                  <a:pt x="528" y="117"/>
                  <a:pt x="528" y="118"/>
                </a:cubicBezTo>
                <a:cubicBezTo>
                  <a:pt x="526" y="118"/>
                  <a:pt x="525" y="118"/>
                  <a:pt x="523" y="117"/>
                </a:cubicBezTo>
                <a:cubicBezTo>
                  <a:pt x="523" y="119"/>
                  <a:pt x="519" y="120"/>
                  <a:pt x="520" y="118"/>
                </a:cubicBezTo>
                <a:cubicBezTo>
                  <a:pt x="519" y="118"/>
                  <a:pt x="518" y="118"/>
                  <a:pt x="518" y="118"/>
                </a:cubicBezTo>
                <a:cubicBezTo>
                  <a:pt x="518" y="118"/>
                  <a:pt x="518" y="118"/>
                  <a:pt x="519" y="118"/>
                </a:cubicBezTo>
                <a:cubicBezTo>
                  <a:pt x="515" y="117"/>
                  <a:pt x="509" y="119"/>
                  <a:pt x="506" y="121"/>
                </a:cubicBezTo>
                <a:cubicBezTo>
                  <a:pt x="509" y="122"/>
                  <a:pt x="513" y="121"/>
                  <a:pt x="514" y="119"/>
                </a:cubicBezTo>
                <a:cubicBezTo>
                  <a:pt x="515" y="119"/>
                  <a:pt x="516" y="119"/>
                  <a:pt x="517" y="119"/>
                </a:cubicBezTo>
                <a:cubicBezTo>
                  <a:pt x="518" y="120"/>
                  <a:pt x="516" y="120"/>
                  <a:pt x="515" y="120"/>
                </a:cubicBezTo>
                <a:cubicBezTo>
                  <a:pt x="516" y="120"/>
                  <a:pt x="516" y="119"/>
                  <a:pt x="515" y="119"/>
                </a:cubicBezTo>
                <a:cubicBezTo>
                  <a:pt x="515" y="121"/>
                  <a:pt x="514" y="121"/>
                  <a:pt x="514" y="122"/>
                </a:cubicBezTo>
                <a:cubicBezTo>
                  <a:pt x="511" y="123"/>
                  <a:pt x="506" y="122"/>
                  <a:pt x="504" y="126"/>
                </a:cubicBezTo>
                <a:cubicBezTo>
                  <a:pt x="503" y="126"/>
                  <a:pt x="503" y="125"/>
                  <a:pt x="503" y="124"/>
                </a:cubicBezTo>
                <a:cubicBezTo>
                  <a:pt x="502" y="125"/>
                  <a:pt x="501" y="125"/>
                  <a:pt x="500" y="126"/>
                </a:cubicBezTo>
                <a:cubicBezTo>
                  <a:pt x="501" y="126"/>
                  <a:pt x="501" y="127"/>
                  <a:pt x="501" y="127"/>
                </a:cubicBezTo>
                <a:cubicBezTo>
                  <a:pt x="501" y="128"/>
                  <a:pt x="500" y="126"/>
                  <a:pt x="500" y="126"/>
                </a:cubicBezTo>
                <a:cubicBezTo>
                  <a:pt x="498" y="128"/>
                  <a:pt x="495" y="125"/>
                  <a:pt x="497" y="128"/>
                </a:cubicBezTo>
                <a:cubicBezTo>
                  <a:pt x="490" y="128"/>
                  <a:pt x="485" y="133"/>
                  <a:pt x="477" y="134"/>
                </a:cubicBezTo>
                <a:cubicBezTo>
                  <a:pt x="476" y="135"/>
                  <a:pt x="478" y="137"/>
                  <a:pt x="476" y="138"/>
                </a:cubicBezTo>
                <a:cubicBezTo>
                  <a:pt x="475" y="138"/>
                  <a:pt x="476" y="136"/>
                  <a:pt x="476" y="135"/>
                </a:cubicBezTo>
                <a:cubicBezTo>
                  <a:pt x="471" y="136"/>
                  <a:pt x="470" y="140"/>
                  <a:pt x="467" y="139"/>
                </a:cubicBezTo>
                <a:cubicBezTo>
                  <a:pt x="468" y="139"/>
                  <a:pt x="468" y="141"/>
                  <a:pt x="469" y="142"/>
                </a:cubicBezTo>
                <a:cubicBezTo>
                  <a:pt x="469" y="143"/>
                  <a:pt x="467" y="141"/>
                  <a:pt x="467" y="142"/>
                </a:cubicBezTo>
                <a:cubicBezTo>
                  <a:pt x="466" y="141"/>
                  <a:pt x="468" y="141"/>
                  <a:pt x="467" y="139"/>
                </a:cubicBezTo>
                <a:cubicBezTo>
                  <a:pt x="464" y="140"/>
                  <a:pt x="466" y="140"/>
                  <a:pt x="465" y="140"/>
                </a:cubicBezTo>
                <a:cubicBezTo>
                  <a:pt x="464" y="140"/>
                  <a:pt x="465" y="141"/>
                  <a:pt x="465" y="141"/>
                </a:cubicBezTo>
                <a:cubicBezTo>
                  <a:pt x="464" y="142"/>
                  <a:pt x="461" y="140"/>
                  <a:pt x="459" y="144"/>
                </a:cubicBezTo>
                <a:cubicBezTo>
                  <a:pt x="457" y="143"/>
                  <a:pt x="456" y="144"/>
                  <a:pt x="453" y="145"/>
                </a:cubicBezTo>
                <a:cubicBezTo>
                  <a:pt x="466" y="138"/>
                  <a:pt x="479" y="131"/>
                  <a:pt x="491" y="128"/>
                </a:cubicBezTo>
                <a:cubicBezTo>
                  <a:pt x="490" y="125"/>
                  <a:pt x="492" y="127"/>
                  <a:pt x="494" y="127"/>
                </a:cubicBezTo>
                <a:cubicBezTo>
                  <a:pt x="491" y="125"/>
                  <a:pt x="497" y="126"/>
                  <a:pt x="498" y="124"/>
                </a:cubicBezTo>
                <a:cubicBezTo>
                  <a:pt x="498" y="124"/>
                  <a:pt x="496" y="124"/>
                  <a:pt x="497" y="123"/>
                </a:cubicBezTo>
                <a:cubicBezTo>
                  <a:pt x="506" y="119"/>
                  <a:pt x="513" y="116"/>
                  <a:pt x="522" y="111"/>
                </a:cubicBezTo>
                <a:cubicBezTo>
                  <a:pt x="524" y="113"/>
                  <a:pt x="525" y="113"/>
                  <a:pt x="528" y="112"/>
                </a:cubicBezTo>
                <a:close/>
                <a:moveTo>
                  <a:pt x="523" y="11"/>
                </a:moveTo>
                <a:cubicBezTo>
                  <a:pt x="522" y="12"/>
                  <a:pt x="522" y="13"/>
                  <a:pt x="521" y="13"/>
                </a:cubicBezTo>
                <a:cubicBezTo>
                  <a:pt x="521" y="13"/>
                  <a:pt x="521" y="13"/>
                  <a:pt x="521" y="12"/>
                </a:cubicBezTo>
                <a:cubicBezTo>
                  <a:pt x="521" y="12"/>
                  <a:pt x="521" y="12"/>
                  <a:pt x="520" y="12"/>
                </a:cubicBezTo>
                <a:cubicBezTo>
                  <a:pt x="521" y="10"/>
                  <a:pt x="521" y="12"/>
                  <a:pt x="523" y="11"/>
                </a:cubicBezTo>
                <a:close/>
                <a:moveTo>
                  <a:pt x="510" y="127"/>
                </a:moveTo>
                <a:cubicBezTo>
                  <a:pt x="509" y="127"/>
                  <a:pt x="511" y="128"/>
                  <a:pt x="511" y="129"/>
                </a:cubicBezTo>
                <a:cubicBezTo>
                  <a:pt x="514" y="127"/>
                  <a:pt x="521" y="126"/>
                  <a:pt x="524" y="122"/>
                </a:cubicBezTo>
                <a:cubicBezTo>
                  <a:pt x="525" y="122"/>
                  <a:pt x="526" y="123"/>
                  <a:pt x="527" y="124"/>
                </a:cubicBezTo>
                <a:cubicBezTo>
                  <a:pt x="528" y="123"/>
                  <a:pt x="527" y="122"/>
                  <a:pt x="526" y="122"/>
                </a:cubicBezTo>
                <a:cubicBezTo>
                  <a:pt x="527" y="121"/>
                  <a:pt x="528" y="123"/>
                  <a:pt x="528" y="124"/>
                </a:cubicBezTo>
                <a:cubicBezTo>
                  <a:pt x="525" y="125"/>
                  <a:pt x="520" y="126"/>
                  <a:pt x="519" y="128"/>
                </a:cubicBezTo>
                <a:cubicBezTo>
                  <a:pt x="515" y="129"/>
                  <a:pt x="511" y="129"/>
                  <a:pt x="507" y="132"/>
                </a:cubicBezTo>
                <a:cubicBezTo>
                  <a:pt x="506" y="132"/>
                  <a:pt x="508" y="131"/>
                  <a:pt x="507" y="130"/>
                </a:cubicBezTo>
                <a:cubicBezTo>
                  <a:pt x="508" y="132"/>
                  <a:pt x="508" y="130"/>
                  <a:pt x="510" y="130"/>
                </a:cubicBezTo>
                <a:cubicBezTo>
                  <a:pt x="510" y="130"/>
                  <a:pt x="509" y="128"/>
                  <a:pt x="510" y="129"/>
                </a:cubicBezTo>
                <a:cubicBezTo>
                  <a:pt x="511" y="129"/>
                  <a:pt x="508" y="126"/>
                  <a:pt x="508" y="128"/>
                </a:cubicBezTo>
                <a:cubicBezTo>
                  <a:pt x="508" y="126"/>
                  <a:pt x="512" y="125"/>
                  <a:pt x="513" y="125"/>
                </a:cubicBezTo>
                <a:cubicBezTo>
                  <a:pt x="516" y="124"/>
                  <a:pt x="512" y="125"/>
                  <a:pt x="511" y="128"/>
                </a:cubicBezTo>
                <a:cubicBezTo>
                  <a:pt x="511" y="128"/>
                  <a:pt x="511" y="127"/>
                  <a:pt x="510" y="127"/>
                </a:cubicBezTo>
                <a:close/>
                <a:moveTo>
                  <a:pt x="520" y="12"/>
                </a:moveTo>
                <a:cubicBezTo>
                  <a:pt x="521" y="14"/>
                  <a:pt x="519" y="14"/>
                  <a:pt x="519" y="14"/>
                </a:cubicBezTo>
                <a:cubicBezTo>
                  <a:pt x="518" y="14"/>
                  <a:pt x="519" y="12"/>
                  <a:pt x="518" y="11"/>
                </a:cubicBezTo>
                <a:cubicBezTo>
                  <a:pt x="520" y="11"/>
                  <a:pt x="519" y="14"/>
                  <a:pt x="520" y="12"/>
                </a:cubicBezTo>
                <a:close/>
                <a:moveTo>
                  <a:pt x="525" y="121"/>
                </a:moveTo>
                <a:cubicBezTo>
                  <a:pt x="523" y="123"/>
                  <a:pt x="519" y="124"/>
                  <a:pt x="515" y="125"/>
                </a:cubicBezTo>
                <a:cubicBezTo>
                  <a:pt x="518" y="122"/>
                  <a:pt x="520" y="122"/>
                  <a:pt x="525" y="121"/>
                </a:cubicBezTo>
                <a:close/>
                <a:moveTo>
                  <a:pt x="525" y="135"/>
                </a:moveTo>
                <a:cubicBezTo>
                  <a:pt x="525" y="137"/>
                  <a:pt x="523" y="136"/>
                  <a:pt x="521" y="136"/>
                </a:cubicBezTo>
                <a:cubicBezTo>
                  <a:pt x="522" y="136"/>
                  <a:pt x="523" y="135"/>
                  <a:pt x="525" y="135"/>
                </a:cubicBezTo>
                <a:close/>
                <a:moveTo>
                  <a:pt x="501" y="140"/>
                </a:moveTo>
                <a:cubicBezTo>
                  <a:pt x="499" y="140"/>
                  <a:pt x="494" y="141"/>
                  <a:pt x="495" y="143"/>
                </a:cubicBezTo>
                <a:cubicBezTo>
                  <a:pt x="493" y="141"/>
                  <a:pt x="490" y="145"/>
                  <a:pt x="487" y="145"/>
                </a:cubicBezTo>
                <a:cubicBezTo>
                  <a:pt x="487" y="145"/>
                  <a:pt x="487" y="145"/>
                  <a:pt x="487" y="146"/>
                </a:cubicBezTo>
                <a:cubicBezTo>
                  <a:pt x="487" y="146"/>
                  <a:pt x="486" y="146"/>
                  <a:pt x="486" y="145"/>
                </a:cubicBezTo>
                <a:cubicBezTo>
                  <a:pt x="484" y="147"/>
                  <a:pt x="477" y="149"/>
                  <a:pt x="473" y="151"/>
                </a:cubicBezTo>
                <a:cubicBezTo>
                  <a:pt x="471" y="152"/>
                  <a:pt x="469" y="153"/>
                  <a:pt x="470" y="154"/>
                </a:cubicBezTo>
                <a:cubicBezTo>
                  <a:pt x="469" y="152"/>
                  <a:pt x="469" y="155"/>
                  <a:pt x="466" y="154"/>
                </a:cubicBezTo>
                <a:cubicBezTo>
                  <a:pt x="467" y="155"/>
                  <a:pt x="466" y="155"/>
                  <a:pt x="466" y="156"/>
                </a:cubicBezTo>
                <a:cubicBezTo>
                  <a:pt x="466" y="156"/>
                  <a:pt x="466" y="155"/>
                  <a:pt x="466" y="155"/>
                </a:cubicBezTo>
                <a:cubicBezTo>
                  <a:pt x="465" y="154"/>
                  <a:pt x="463" y="156"/>
                  <a:pt x="462" y="156"/>
                </a:cubicBezTo>
                <a:cubicBezTo>
                  <a:pt x="464" y="157"/>
                  <a:pt x="461" y="159"/>
                  <a:pt x="460" y="158"/>
                </a:cubicBezTo>
                <a:cubicBezTo>
                  <a:pt x="463" y="156"/>
                  <a:pt x="458" y="157"/>
                  <a:pt x="459" y="159"/>
                </a:cubicBezTo>
                <a:cubicBezTo>
                  <a:pt x="458" y="159"/>
                  <a:pt x="458" y="159"/>
                  <a:pt x="457" y="159"/>
                </a:cubicBezTo>
                <a:cubicBezTo>
                  <a:pt x="458" y="161"/>
                  <a:pt x="457" y="159"/>
                  <a:pt x="455" y="159"/>
                </a:cubicBezTo>
                <a:cubicBezTo>
                  <a:pt x="455" y="159"/>
                  <a:pt x="456" y="160"/>
                  <a:pt x="456" y="160"/>
                </a:cubicBezTo>
                <a:cubicBezTo>
                  <a:pt x="454" y="161"/>
                  <a:pt x="451" y="161"/>
                  <a:pt x="447" y="163"/>
                </a:cubicBezTo>
                <a:cubicBezTo>
                  <a:pt x="447" y="163"/>
                  <a:pt x="447" y="164"/>
                  <a:pt x="448" y="164"/>
                </a:cubicBezTo>
                <a:cubicBezTo>
                  <a:pt x="446" y="164"/>
                  <a:pt x="441" y="166"/>
                  <a:pt x="436" y="167"/>
                </a:cubicBezTo>
                <a:cubicBezTo>
                  <a:pt x="446" y="162"/>
                  <a:pt x="456" y="157"/>
                  <a:pt x="466" y="153"/>
                </a:cubicBezTo>
                <a:cubicBezTo>
                  <a:pt x="467" y="153"/>
                  <a:pt x="466" y="152"/>
                  <a:pt x="466" y="151"/>
                </a:cubicBezTo>
                <a:cubicBezTo>
                  <a:pt x="470" y="152"/>
                  <a:pt x="477" y="147"/>
                  <a:pt x="484" y="144"/>
                </a:cubicBezTo>
                <a:cubicBezTo>
                  <a:pt x="491" y="141"/>
                  <a:pt x="499" y="139"/>
                  <a:pt x="501" y="137"/>
                </a:cubicBezTo>
                <a:cubicBezTo>
                  <a:pt x="501" y="137"/>
                  <a:pt x="501" y="136"/>
                  <a:pt x="501" y="136"/>
                </a:cubicBezTo>
                <a:cubicBezTo>
                  <a:pt x="501" y="136"/>
                  <a:pt x="501" y="137"/>
                  <a:pt x="501" y="137"/>
                </a:cubicBezTo>
                <a:cubicBezTo>
                  <a:pt x="506" y="136"/>
                  <a:pt x="514" y="131"/>
                  <a:pt x="519" y="129"/>
                </a:cubicBezTo>
                <a:cubicBezTo>
                  <a:pt x="519" y="129"/>
                  <a:pt x="522" y="129"/>
                  <a:pt x="523" y="128"/>
                </a:cubicBezTo>
                <a:cubicBezTo>
                  <a:pt x="524" y="128"/>
                  <a:pt x="522" y="129"/>
                  <a:pt x="522" y="130"/>
                </a:cubicBezTo>
                <a:cubicBezTo>
                  <a:pt x="521" y="129"/>
                  <a:pt x="519" y="130"/>
                  <a:pt x="519" y="132"/>
                </a:cubicBezTo>
                <a:cubicBezTo>
                  <a:pt x="518" y="131"/>
                  <a:pt x="515" y="132"/>
                  <a:pt x="515" y="134"/>
                </a:cubicBezTo>
                <a:cubicBezTo>
                  <a:pt x="514" y="133"/>
                  <a:pt x="509" y="134"/>
                  <a:pt x="510" y="135"/>
                </a:cubicBezTo>
                <a:cubicBezTo>
                  <a:pt x="508" y="136"/>
                  <a:pt x="503" y="137"/>
                  <a:pt x="501" y="140"/>
                </a:cubicBezTo>
                <a:close/>
                <a:moveTo>
                  <a:pt x="521" y="107"/>
                </a:moveTo>
                <a:cubicBezTo>
                  <a:pt x="516" y="112"/>
                  <a:pt x="510" y="112"/>
                  <a:pt x="505" y="112"/>
                </a:cubicBezTo>
                <a:cubicBezTo>
                  <a:pt x="505" y="113"/>
                  <a:pt x="505" y="113"/>
                  <a:pt x="505" y="114"/>
                </a:cubicBezTo>
                <a:cubicBezTo>
                  <a:pt x="502" y="111"/>
                  <a:pt x="503" y="113"/>
                  <a:pt x="500" y="112"/>
                </a:cubicBezTo>
                <a:cubicBezTo>
                  <a:pt x="500" y="115"/>
                  <a:pt x="501" y="113"/>
                  <a:pt x="502" y="114"/>
                </a:cubicBezTo>
                <a:cubicBezTo>
                  <a:pt x="497" y="115"/>
                  <a:pt x="482" y="119"/>
                  <a:pt x="472" y="123"/>
                </a:cubicBezTo>
                <a:cubicBezTo>
                  <a:pt x="472" y="123"/>
                  <a:pt x="472" y="123"/>
                  <a:pt x="473" y="123"/>
                </a:cubicBezTo>
                <a:cubicBezTo>
                  <a:pt x="472" y="123"/>
                  <a:pt x="469" y="126"/>
                  <a:pt x="469" y="124"/>
                </a:cubicBezTo>
                <a:cubicBezTo>
                  <a:pt x="468" y="124"/>
                  <a:pt x="468" y="125"/>
                  <a:pt x="467" y="125"/>
                </a:cubicBezTo>
                <a:cubicBezTo>
                  <a:pt x="467" y="125"/>
                  <a:pt x="467" y="125"/>
                  <a:pt x="468" y="125"/>
                </a:cubicBezTo>
                <a:cubicBezTo>
                  <a:pt x="460" y="128"/>
                  <a:pt x="450" y="130"/>
                  <a:pt x="443" y="136"/>
                </a:cubicBezTo>
                <a:cubicBezTo>
                  <a:pt x="439" y="136"/>
                  <a:pt x="435" y="138"/>
                  <a:pt x="432" y="141"/>
                </a:cubicBezTo>
                <a:cubicBezTo>
                  <a:pt x="426" y="141"/>
                  <a:pt x="420" y="145"/>
                  <a:pt x="416" y="147"/>
                </a:cubicBezTo>
                <a:cubicBezTo>
                  <a:pt x="417" y="147"/>
                  <a:pt x="417" y="147"/>
                  <a:pt x="417" y="148"/>
                </a:cubicBezTo>
                <a:cubicBezTo>
                  <a:pt x="414" y="147"/>
                  <a:pt x="406" y="152"/>
                  <a:pt x="401" y="155"/>
                </a:cubicBezTo>
                <a:cubicBezTo>
                  <a:pt x="398" y="155"/>
                  <a:pt x="397" y="155"/>
                  <a:pt x="395" y="158"/>
                </a:cubicBezTo>
                <a:cubicBezTo>
                  <a:pt x="389" y="157"/>
                  <a:pt x="387" y="162"/>
                  <a:pt x="381" y="165"/>
                </a:cubicBezTo>
                <a:cubicBezTo>
                  <a:pt x="387" y="165"/>
                  <a:pt x="391" y="158"/>
                  <a:pt x="398" y="158"/>
                </a:cubicBezTo>
                <a:cubicBezTo>
                  <a:pt x="398" y="158"/>
                  <a:pt x="398" y="157"/>
                  <a:pt x="398" y="157"/>
                </a:cubicBezTo>
                <a:cubicBezTo>
                  <a:pt x="400" y="158"/>
                  <a:pt x="401" y="155"/>
                  <a:pt x="404" y="155"/>
                </a:cubicBezTo>
                <a:cubicBezTo>
                  <a:pt x="404" y="155"/>
                  <a:pt x="403" y="154"/>
                  <a:pt x="403" y="155"/>
                </a:cubicBezTo>
                <a:cubicBezTo>
                  <a:pt x="401" y="155"/>
                  <a:pt x="404" y="153"/>
                  <a:pt x="404" y="155"/>
                </a:cubicBezTo>
                <a:cubicBezTo>
                  <a:pt x="424" y="146"/>
                  <a:pt x="439" y="138"/>
                  <a:pt x="459" y="131"/>
                </a:cubicBezTo>
                <a:cubicBezTo>
                  <a:pt x="459" y="130"/>
                  <a:pt x="458" y="130"/>
                  <a:pt x="458" y="129"/>
                </a:cubicBezTo>
                <a:cubicBezTo>
                  <a:pt x="459" y="130"/>
                  <a:pt x="459" y="131"/>
                  <a:pt x="461" y="130"/>
                </a:cubicBezTo>
                <a:cubicBezTo>
                  <a:pt x="460" y="130"/>
                  <a:pt x="460" y="129"/>
                  <a:pt x="460" y="129"/>
                </a:cubicBezTo>
                <a:cubicBezTo>
                  <a:pt x="464" y="130"/>
                  <a:pt x="467" y="126"/>
                  <a:pt x="472" y="126"/>
                </a:cubicBezTo>
                <a:cubicBezTo>
                  <a:pt x="472" y="125"/>
                  <a:pt x="472" y="125"/>
                  <a:pt x="471" y="125"/>
                </a:cubicBezTo>
                <a:cubicBezTo>
                  <a:pt x="471" y="124"/>
                  <a:pt x="473" y="124"/>
                  <a:pt x="473" y="125"/>
                </a:cubicBezTo>
                <a:cubicBezTo>
                  <a:pt x="479" y="122"/>
                  <a:pt x="485" y="121"/>
                  <a:pt x="489" y="120"/>
                </a:cubicBezTo>
                <a:cubicBezTo>
                  <a:pt x="490" y="121"/>
                  <a:pt x="490" y="120"/>
                  <a:pt x="491" y="122"/>
                </a:cubicBezTo>
                <a:cubicBezTo>
                  <a:pt x="489" y="122"/>
                  <a:pt x="490" y="121"/>
                  <a:pt x="489" y="121"/>
                </a:cubicBezTo>
                <a:cubicBezTo>
                  <a:pt x="488" y="121"/>
                  <a:pt x="487" y="121"/>
                  <a:pt x="488" y="123"/>
                </a:cubicBezTo>
                <a:cubicBezTo>
                  <a:pt x="487" y="122"/>
                  <a:pt x="487" y="122"/>
                  <a:pt x="486" y="122"/>
                </a:cubicBezTo>
                <a:cubicBezTo>
                  <a:pt x="486" y="123"/>
                  <a:pt x="484" y="125"/>
                  <a:pt x="483" y="123"/>
                </a:cubicBezTo>
                <a:cubicBezTo>
                  <a:pt x="477" y="127"/>
                  <a:pt x="469" y="129"/>
                  <a:pt x="463" y="134"/>
                </a:cubicBezTo>
                <a:cubicBezTo>
                  <a:pt x="461" y="133"/>
                  <a:pt x="458" y="135"/>
                  <a:pt x="456" y="137"/>
                </a:cubicBezTo>
                <a:cubicBezTo>
                  <a:pt x="453" y="137"/>
                  <a:pt x="448" y="141"/>
                  <a:pt x="444" y="142"/>
                </a:cubicBezTo>
                <a:cubicBezTo>
                  <a:pt x="445" y="142"/>
                  <a:pt x="445" y="143"/>
                  <a:pt x="445" y="143"/>
                </a:cubicBezTo>
                <a:cubicBezTo>
                  <a:pt x="446" y="144"/>
                  <a:pt x="444" y="143"/>
                  <a:pt x="444" y="142"/>
                </a:cubicBezTo>
                <a:cubicBezTo>
                  <a:pt x="433" y="148"/>
                  <a:pt x="416" y="155"/>
                  <a:pt x="403" y="162"/>
                </a:cubicBezTo>
                <a:cubicBezTo>
                  <a:pt x="403" y="162"/>
                  <a:pt x="403" y="163"/>
                  <a:pt x="403" y="164"/>
                </a:cubicBezTo>
                <a:cubicBezTo>
                  <a:pt x="403" y="161"/>
                  <a:pt x="397" y="165"/>
                  <a:pt x="395" y="166"/>
                </a:cubicBezTo>
                <a:cubicBezTo>
                  <a:pt x="392" y="168"/>
                  <a:pt x="389" y="165"/>
                  <a:pt x="389" y="168"/>
                </a:cubicBezTo>
                <a:cubicBezTo>
                  <a:pt x="387" y="166"/>
                  <a:pt x="378" y="167"/>
                  <a:pt x="376" y="168"/>
                </a:cubicBezTo>
                <a:cubicBezTo>
                  <a:pt x="375" y="168"/>
                  <a:pt x="377" y="165"/>
                  <a:pt x="374" y="166"/>
                </a:cubicBezTo>
                <a:cubicBezTo>
                  <a:pt x="377" y="165"/>
                  <a:pt x="380" y="162"/>
                  <a:pt x="382" y="163"/>
                </a:cubicBezTo>
                <a:cubicBezTo>
                  <a:pt x="383" y="162"/>
                  <a:pt x="382" y="161"/>
                  <a:pt x="384" y="161"/>
                </a:cubicBezTo>
                <a:cubicBezTo>
                  <a:pt x="384" y="161"/>
                  <a:pt x="383" y="160"/>
                  <a:pt x="383" y="160"/>
                </a:cubicBezTo>
                <a:cubicBezTo>
                  <a:pt x="383" y="160"/>
                  <a:pt x="384" y="160"/>
                  <a:pt x="385" y="161"/>
                </a:cubicBezTo>
                <a:cubicBezTo>
                  <a:pt x="385" y="161"/>
                  <a:pt x="385" y="160"/>
                  <a:pt x="385" y="159"/>
                </a:cubicBezTo>
                <a:cubicBezTo>
                  <a:pt x="387" y="160"/>
                  <a:pt x="389" y="159"/>
                  <a:pt x="389" y="157"/>
                </a:cubicBezTo>
                <a:cubicBezTo>
                  <a:pt x="405" y="152"/>
                  <a:pt x="421" y="142"/>
                  <a:pt x="437" y="135"/>
                </a:cubicBezTo>
                <a:cubicBezTo>
                  <a:pt x="437" y="135"/>
                  <a:pt x="437" y="135"/>
                  <a:pt x="436" y="135"/>
                </a:cubicBezTo>
                <a:cubicBezTo>
                  <a:pt x="439" y="135"/>
                  <a:pt x="442" y="132"/>
                  <a:pt x="445" y="132"/>
                </a:cubicBezTo>
                <a:cubicBezTo>
                  <a:pt x="445" y="131"/>
                  <a:pt x="445" y="131"/>
                  <a:pt x="445" y="131"/>
                </a:cubicBezTo>
                <a:cubicBezTo>
                  <a:pt x="447" y="131"/>
                  <a:pt x="454" y="128"/>
                  <a:pt x="456" y="125"/>
                </a:cubicBezTo>
                <a:cubicBezTo>
                  <a:pt x="462" y="126"/>
                  <a:pt x="469" y="120"/>
                  <a:pt x="476" y="117"/>
                </a:cubicBezTo>
                <a:cubicBezTo>
                  <a:pt x="476" y="115"/>
                  <a:pt x="474" y="117"/>
                  <a:pt x="473" y="116"/>
                </a:cubicBezTo>
                <a:cubicBezTo>
                  <a:pt x="472" y="116"/>
                  <a:pt x="474" y="117"/>
                  <a:pt x="473" y="117"/>
                </a:cubicBezTo>
                <a:cubicBezTo>
                  <a:pt x="472" y="117"/>
                  <a:pt x="473" y="117"/>
                  <a:pt x="471" y="117"/>
                </a:cubicBezTo>
                <a:cubicBezTo>
                  <a:pt x="471" y="118"/>
                  <a:pt x="472" y="117"/>
                  <a:pt x="472" y="118"/>
                </a:cubicBezTo>
                <a:cubicBezTo>
                  <a:pt x="469" y="118"/>
                  <a:pt x="469" y="118"/>
                  <a:pt x="466" y="119"/>
                </a:cubicBezTo>
                <a:cubicBezTo>
                  <a:pt x="469" y="117"/>
                  <a:pt x="473" y="116"/>
                  <a:pt x="476" y="114"/>
                </a:cubicBezTo>
                <a:cubicBezTo>
                  <a:pt x="477" y="115"/>
                  <a:pt x="475" y="115"/>
                  <a:pt x="476" y="117"/>
                </a:cubicBezTo>
                <a:cubicBezTo>
                  <a:pt x="481" y="115"/>
                  <a:pt x="485" y="113"/>
                  <a:pt x="489" y="111"/>
                </a:cubicBezTo>
                <a:cubicBezTo>
                  <a:pt x="487" y="110"/>
                  <a:pt x="488" y="111"/>
                  <a:pt x="490" y="109"/>
                </a:cubicBezTo>
                <a:cubicBezTo>
                  <a:pt x="490" y="110"/>
                  <a:pt x="489" y="110"/>
                  <a:pt x="489" y="111"/>
                </a:cubicBezTo>
                <a:cubicBezTo>
                  <a:pt x="492" y="110"/>
                  <a:pt x="494" y="108"/>
                  <a:pt x="497" y="107"/>
                </a:cubicBezTo>
                <a:cubicBezTo>
                  <a:pt x="496" y="107"/>
                  <a:pt x="496" y="107"/>
                  <a:pt x="495" y="107"/>
                </a:cubicBezTo>
                <a:cubicBezTo>
                  <a:pt x="496" y="106"/>
                  <a:pt x="497" y="105"/>
                  <a:pt x="497" y="107"/>
                </a:cubicBezTo>
                <a:cubicBezTo>
                  <a:pt x="500" y="105"/>
                  <a:pt x="507" y="103"/>
                  <a:pt x="512" y="102"/>
                </a:cubicBezTo>
                <a:cubicBezTo>
                  <a:pt x="513" y="104"/>
                  <a:pt x="512" y="103"/>
                  <a:pt x="513" y="105"/>
                </a:cubicBezTo>
                <a:cubicBezTo>
                  <a:pt x="511" y="106"/>
                  <a:pt x="509" y="110"/>
                  <a:pt x="507" y="109"/>
                </a:cubicBezTo>
                <a:cubicBezTo>
                  <a:pt x="507" y="110"/>
                  <a:pt x="506" y="110"/>
                  <a:pt x="505" y="111"/>
                </a:cubicBezTo>
                <a:cubicBezTo>
                  <a:pt x="505" y="112"/>
                  <a:pt x="506" y="110"/>
                  <a:pt x="507" y="112"/>
                </a:cubicBezTo>
                <a:cubicBezTo>
                  <a:pt x="506" y="109"/>
                  <a:pt x="509" y="113"/>
                  <a:pt x="508" y="109"/>
                </a:cubicBezTo>
                <a:cubicBezTo>
                  <a:pt x="511" y="110"/>
                  <a:pt x="513" y="108"/>
                  <a:pt x="515" y="106"/>
                </a:cubicBezTo>
                <a:cubicBezTo>
                  <a:pt x="516" y="107"/>
                  <a:pt x="517" y="108"/>
                  <a:pt x="518" y="108"/>
                </a:cubicBezTo>
                <a:cubicBezTo>
                  <a:pt x="518" y="107"/>
                  <a:pt x="516" y="107"/>
                  <a:pt x="516" y="106"/>
                </a:cubicBezTo>
                <a:cubicBezTo>
                  <a:pt x="518" y="105"/>
                  <a:pt x="519" y="109"/>
                  <a:pt x="521" y="107"/>
                </a:cubicBezTo>
                <a:close/>
                <a:moveTo>
                  <a:pt x="467" y="63"/>
                </a:moveTo>
                <a:cubicBezTo>
                  <a:pt x="467" y="64"/>
                  <a:pt x="468" y="64"/>
                  <a:pt x="469" y="64"/>
                </a:cubicBezTo>
                <a:cubicBezTo>
                  <a:pt x="469" y="64"/>
                  <a:pt x="468" y="64"/>
                  <a:pt x="468" y="64"/>
                </a:cubicBezTo>
                <a:cubicBezTo>
                  <a:pt x="467" y="64"/>
                  <a:pt x="467" y="65"/>
                  <a:pt x="467" y="65"/>
                </a:cubicBezTo>
                <a:cubicBezTo>
                  <a:pt x="466" y="65"/>
                  <a:pt x="468" y="64"/>
                  <a:pt x="467" y="63"/>
                </a:cubicBezTo>
                <a:cubicBezTo>
                  <a:pt x="466" y="64"/>
                  <a:pt x="465" y="65"/>
                  <a:pt x="464" y="65"/>
                </a:cubicBezTo>
                <a:cubicBezTo>
                  <a:pt x="474" y="58"/>
                  <a:pt x="489" y="53"/>
                  <a:pt x="499" y="47"/>
                </a:cubicBezTo>
                <a:cubicBezTo>
                  <a:pt x="500" y="47"/>
                  <a:pt x="500" y="45"/>
                  <a:pt x="501" y="47"/>
                </a:cubicBezTo>
                <a:cubicBezTo>
                  <a:pt x="506" y="44"/>
                  <a:pt x="511" y="42"/>
                  <a:pt x="516" y="41"/>
                </a:cubicBezTo>
                <a:cubicBezTo>
                  <a:pt x="501" y="49"/>
                  <a:pt x="485" y="56"/>
                  <a:pt x="467" y="63"/>
                </a:cubicBezTo>
                <a:close/>
                <a:moveTo>
                  <a:pt x="519" y="140"/>
                </a:moveTo>
                <a:cubicBezTo>
                  <a:pt x="517" y="142"/>
                  <a:pt x="512" y="143"/>
                  <a:pt x="512" y="144"/>
                </a:cubicBezTo>
                <a:cubicBezTo>
                  <a:pt x="509" y="145"/>
                  <a:pt x="510" y="144"/>
                  <a:pt x="507" y="145"/>
                </a:cubicBezTo>
                <a:cubicBezTo>
                  <a:pt x="507" y="146"/>
                  <a:pt x="507" y="146"/>
                  <a:pt x="508" y="146"/>
                </a:cubicBezTo>
                <a:cubicBezTo>
                  <a:pt x="504" y="147"/>
                  <a:pt x="497" y="149"/>
                  <a:pt x="494" y="153"/>
                </a:cubicBezTo>
                <a:cubicBezTo>
                  <a:pt x="495" y="151"/>
                  <a:pt x="492" y="156"/>
                  <a:pt x="489" y="156"/>
                </a:cubicBezTo>
                <a:cubicBezTo>
                  <a:pt x="488" y="154"/>
                  <a:pt x="491" y="156"/>
                  <a:pt x="491" y="155"/>
                </a:cubicBezTo>
                <a:cubicBezTo>
                  <a:pt x="488" y="155"/>
                  <a:pt x="484" y="157"/>
                  <a:pt x="480" y="159"/>
                </a:cubicBezTo>
                <a:cubicBezTo>
                  <a:pt x="480" y="160"/>
                  <a:pt x="481" y="159"/>
                  <a:pt x="481" y="161"/>
                </a:cubicBezTo>
                <a:cubicBezTo>
                  <a:pt x="482" y="160"/>
                  <a:pt x="484" y="160"/>
                  <a:pt x="484" y="159"/>
                </a:cubicBezTo>
                <a:cubicBezTo>
                  <a:pt x="485" y="159"/>
                  <a:pt x="485" y="159"/>
                  <a:pt x="485" y="160"/>
                </a:cubicBezTo>
                <a:cubicBezTo>
                  <a:pt x="483" y="159"/>
                  <a:pt x="500" y="154"/>
                  <a:pt x="500" y="154"/>
                </a:cubicBezTo>
                <a:cubicBezTo>
                  <a:pt x="500" y="154"/>
                  <a:pt x="500" y="152"/>
                  <a:pt x="500" y="152"/>
                </a:cubicBezTo>
                <a:cubicBezTo>
                  <a:pt x="501" y="152"/>
                  <a:pt x="503" y="153"/>
                  <a:pt x="503" y="154"/>
                </a:cubicBezTo>
                <a:cubicBezTo>
                  <a:pt x="502" y="154"/>
                  <a:pt x="502" y="154"/>
                  <a:pt x="502" y="154"/>
                </a:cubicBezTo>
                <a:cubicBezTo>
                  <a:pt x="495" y="155"/>
                  <a:pt x="492" y="159"/>
                  <a:pt x="487" y="160"/>
                </a:cubicBezTo>
                <a:cubicBezTo>
                  <a:pt x="487" y="160"/>
                  <a:pt x="487" y="160"/>
                  <a:pt x="487" y="161"/>
                </a:cubicBezTo>
                <a:cubicBezTo>
                  <a:pt x="486" y="161"/>
                  <a:pt x="484" y="160"/>
                  <a:pt x="482" y="162"/>
                </a:cubicBezTo>
                <a:cubicBezTo>
                  <a:pt x="482" y="163"/>
                  <a:pt x="485" y="161"/>
                  <a:pt x="485" y="163"/>
                </a:cubicBezTo>
                <a:cubicBezTo>
                  <a:pt x="484" y="164"/>
                  <a:pt x="481" y="161"/>
                  <a:pt x="480" y="163"/>
                </a:cubicBezTo>
                <a:cubicBezTo>
                  <a:pt x="480" y="163"/>
                  <a:pt x="480" y="163"/>
                  <a:pt x="481" y="164"/>
                </a:cubicBezTo>
                <a:cubicBezTo>
                  <a:pt x="481" y="165"/>
                  <a:pt x="478" y="163"/>
                  <a:pt x="478" y="162"/>
                </a:cubicBezTo>
                <a:cubicBezTo>
                  <a:pt x="478" y="162"/>
                  <a:pt x="479" y="162"/>
                  <a:pt x="481" y="161"/>
                </a:cubicBezTo>
                <a:cubicBezTo>
                  <a:pt x="480" y="159"/>
                  <a:pt x="478" y="162"/>
                  <a:pt x="479" y="159"/>
                </a:cubicBezTo>
                <a:cubicBezTo>
                  <a:pt x="475" y="161"/>
                  <a:pt x="474" y="162"/>
                  <a:pt x="471" y="164"/>
                </a:cubicBezTo>
                <a:cubicBezTo>
                  <a:pt x="467" y="164"/>
                  <a:pt x="463" y="167"/>
                  <a:pt x="460" y="169"/>
                </a:cubicBezTo>
                <a:cubicBezTo>
                  <a:pt x="459" y="166"/>
                  <a:pt x="458" y="169"/>
                  <a:pt x="456" y="167"/>
                </a:cubicBezTo>
                <a:cubicBezTo>
                  <a:pt x="456" y="167"/>
                  <a:pt x="454" y="167"/>
                  <a:pt x="454" y="168"/>
                </a:cubicBezTo>
                <a:cubicBezTo>
                  <a:pt x="454" y="168"/>
                  <a:pt x="454" y="167"/>
                  <a:pt x="454" y="167"/>
                </a:cubicBezTo>
                <a:cubicBezTo>
                  <a:pt x="452" y="168"/>
                  <a:pt x="451" y="167"/>
                  <a:pt x="449" y="168"/>
                </a:cubicBezTo>
                <a:cubicBezTo>
                  <a:pt x="449" y="167"/>
                  <a:pt x="449" y="166"/>
                  <a:pt x="450" y="166"/>
                </a:cubicBezTo>
                <a:cubicBezTo>
                  <a:pt x="450" y="165"/>
                  <a:pt x="449" y="167"/>
                  <a:pt x="448" y="166"/>
                </a:cubicBezTo>
                <a:cubicBezTo>
                  <a:pt x="450" y="164"/>
                  <a:pt x="452" y="166"/>
                  <a:pt x="454" y="164"/>
                </a:cubicBezTo>
                <a:cubicBezTo>
                  <a:pt x="454" y="164"/>
                  <a:pt x="454" y="164"/>
                  <a:pt x="453" y="165"/>
                </a:cubicBezTo>
                <a:cubicBezTo>
                  <a:pt x="453" y="165"/>
                  <a:pt x="456" y="165"/>
                  <a:pt x="456" y="164"/>
                </a:cubicBezTo>
                <a:cubicBezTo>
                  <a:pt x="476" y="157"/>
                  <a:pt x="495" y="145"/>
                  <a:pt x="519" y="140"/>
                </a:cubicBezTo>
                <a:close/>
                <a:moveTo>
                  <a:pt x="503" y="21"/>
                </a:moveTo>
                <a:cubicBezTo>
                  <a:pt x="503" y="20"/>
                  <a:pt x="503" y="17"/>
                  <a:pt x="505" y="19"/>
                </a:cubicBezTo>
                <a:cubicBezTo>
                  <a:pt x="505" y="18"/>
                  <a:pt x="504" y="18"/>
                  <a:pt x="504" y="17"/>
                </a:cubicBezTo>
                <a:cubicBezTo>
                  <a:pt x="507" y="17"/>
                  <a:pt x="510" y="17"/>
                  <a:pt x="512" y="16"/>
                </a:cubicBezTo>
                <a:cubicBezTo>
                  <a:pt x="512" y="17"/>
                  <a:pt x="512" y="18"/>
                  <a:pt x="512" y="19"/>
                </a:cubicBezTo>
                <a:cubicBezTo>
                  <a:pt x="507" y="18"/>
                  <a:pt x="507" y="21"/>
                  <a:pt x="503" y="21"/>
                </a:cubicBezTo>
                <a:close/>
                <a:moveTo>
                  <a:pt x="512" y="87"/>
                </a:moveTo>
                <a:cubicBezTo>
                  <a:pt x="513" y="87"/>
                  <a:pt x="513" y="88"/>
                  <a:pt x="513" y="89"/>
                </a:cubicBezTo>
                <a:cubicBezTo>
                  <a:pt x="512" y="89"/>
                  <a:pt x="511" y="89"/>
                  <a:pt x="511" y="89"/>
                </a:cubicBezTo>
                <a:cubicBezTo>
                  <a:pt x="511" y="88"/>
                  <a:pt x="513" y="89"/>
                  <a:pt x="512" y="87"/>
                </a:cubicBezTo>
                <a:close/>
                <a:moveTo>
                  <a:pt x="512" y="98"/>
                </a:moveTo>
                <a:cubicBezTo>
                  <a:pt x="513" y="100"/>
                  <a:pt x="510" y="97"/>
                  <a:pt x="509" y="98"/>
                </a:cubicBezTo>
                <a:cubicBezTo>
                  <a:pt x="509" y="99"/>
                  <a:pt x="509" y="99"/>
                  <a:pt x="510" y="99"/>
                </a:cubicBezTo>
                <a:cubicBezTo>
                  <a:pt x="507" y="99"/>
                  <a:pt x="505" y="100"/>
                  <a:pt x="501" y="101"/>
                </a:cubicBezTo>
                <a:cubicBezTo>
                  <a:pt x="502" y="103"/>
                  <a:pt x="502" y="102"/>
                  <a:pt x="503" y="102"/>
                </a:cubicBezTo>
                <a:cubicBezTo>
                  <a:pt x="503" y="103"/>
                  <a:pt x="502" y="103"/>
                  <a:pt x="501" y="102"/>
                </a:cubicBezTo>
                <a:cubicBezTo>
                  <a:pt x="501" y="102"/>
                  <a:pt x="500" y="103"/>
                  <a:pt x="501" y="103"/>
                </a:cubicBezTo>
                <a:cubicBezTo>
                  <a:pt x="501" y="104"/>
                  <a:pt x="499" y="103"/>
                  <a:pt x="500" y="102"/>
                </a:cubicBezTo>
                <a:cubicBezTo>
                  <a:pt x="494" y="104"/>
                  <a:pt x="488" y="108"/>
                  <a:pt x="482" y="108"/>
                </a:cubicBezTo>
                <a:cubicBezTo>
                  <a:pt x="484" y="110"/>
                  <a:pt x="481" y="109"/>
                  <a:pt x="479" y="110"/>
                </a:cubicBezTo>
                <a:cubicBezTo>
                  <a:pt x="481" y="106"/>
                  <a:pt x="486" y="108"/>
                  <a:pt x="487" y="104"/>
                </a:cubicBezTo>
                <a:cubicBezTo>
                  <a:pt x="490" y="105"/>
                  <a:pt x="492" y="102"/>
                  <a:pt x="494" y="101"/>
                </a:cubicBezTo>
                <a:cubicBezTo>
                  <a:pt x="492" y="100"/>
                  <a:pt x="490" y="103"/>
                  <a:pt x="488" y="102"/>
                </a:cubicBezTo>
                <a:cubicBezTo>
                  <a:pt x="488" y="103"/>
                  <a:pt x="489" y="103"/>
                  <a:pt x="489" y="103"/>
                </a:cubicBezTo>
                <a:cubicBezTo>
                  <a:pt x="488" y="104"/>
                  <a:pt x="485" y="104"/>
                  <a:pt x="483" y="104"/>
                </a:cubicBezTo>
                <a:cubicBezTo>
                  <a:pt x="484" y="106"/>
                  <a:pt x="483" y="105"/>
                  <a:pt x="483" y="106"/>
                </a:cubicBezTo>
                <a:cubicBezTo>
                  <a:pt x="483" y="106"/>
                  <a:pt x="483" y="105"/>
                  <a:pt x="483" y="105"/>
                </a:cubicBezTo>
                <a:cubicBezTo>
                  <a:pt x="482" y="105"/>
                  <a:pt x="482" y="106"/>
                  <a:pt x="481" y="106"/>
                </a:cubicBezTo>
                <a:cubicBezTo>
                  <a:pt x="482" y="106"/>
                  <a:pt x="480" y="107"/>
                  <a:pt x="478" y="107"/>
                </a:cubicBezTo>
                <a:cubicBezTo>
                  <a:pt x="480" y="108"/>
                  <a:pt x="478" y="108"/>
                  <a:pt x="477" y="109"/>
                </a:cubicBezTo>
                <a:cubicBezTo>
                  <a:pt x="474" y="107"/>
                  <a:pt x="476" y="111"/>
                  <a:pt x="474" y="109"/>
                </a:cubicBezTo>
                <a:cubicBezTo>
                  <a:pt x="473" y="109"/>
                  <a:pt x="475" y="109"/>
                  <a:pt x="475" y="111"/>
                </a:cubicBezTo>
                <a:cubicBezTo>
                  <a:pt x="472" y="109"/>
                  <a:pt x="469" y="111"/>
                  <a:pt x="467" y="114"/>
                </a:cubicBezTo>
                <a:cubicBezTo>
                  <a:pt x="466" y="111"/>
                  <a:pt x="464" y="115"/>
                  <a:pt x="464" y="115"/>
                </a:cubicBezTo>
                <a:cubicBezTo>
                  <a:pt x="462" y="116"/>
                  <a:pt x="459" y="116"/>
                  <a:pt x="456" y="118"/>
                </a:cubicBezTo>
                <a:cubicBezTo>
                  <a:pt x="453" y="117"/>
                  <a:pt x="456" y="119"/>
                  <a:pt x="452" y="118"/>
                </a:cubicBezTo>
                <a:cubicBezTo>
                  <a:pt x="454" y="120"/>
                  <a:pt x="450" y="118"/>
                  <a:pt x="451" y="120"/>
                </a:cubicBezTo>
                <a:cubicBezTo>
                  <a:pt x="450" y="120"/>
                  <a:pt x="450" y="120"/>
                  <a:pt x="449" y="120"/>
                </a:cubicBezTo>
                <a:cubicBezTo>
                  <a:pt x="450" y="122"/>
                  <a:pt x="444" y="120"/>
                  <a:pt x="445" y="123"/>
                </a:cubicBezTo>
                <a:cubicBezTo>
                  <a:pt x="443" y="121"/>
                  <a:pt x="443" y="123"/>
                  <a:pt x="441" y="123"/>
                </a:cubicBezTo>
                <a:cubicBezTo>
                  <a:pt x="441" y="123"/>
                  <a:pt x="441" y="124"/>
                  <a:pt x="442" y="124"/>
                </a:cubicBezTo>
                <a:cubicBezTo>
                  <a:pt x="440" y="125"/>
                  <a:pt x="436" y="124"/>
                  <a:pt x="436" y="127"/>
                </a:cubicBezTo>
                <a:cubicBezTo>
                  <a:pt x="437" y="126"/>
                  <a:pt x="438" y="126"/>
                  <a:pt x="439" y="125"/>
                </a:cubicBezTo>
                <a:cubicBezTo>
                  <a:pt x="440" y="126"/>
                  <a:pt x="440" y="125"/>
                  <a:pt x="442" y="125"/>
                </a:cubicBezTo>
                <a:cubicBezTo>
                  <a:pt x="440" y="127"/>
                  <a:pt x="436" y="127"/>
                  <a:pt x="438" y="128"/>
                </a:cubicBezTo>
                <a:cubicBezTo>
                  <a:pt x="437" y="129"/>
                  <a:pt x="435" y="127"/>
                  <a:pt x="435" y="126"/>
                </a:cubicBezTo>
                <a:cubicBezTo>
                  <a:pt x="434" y="126"/>
                  <a:pt x="435" y="127"/>
                  <a:pt x="434" y="127"/>
                </a:cubicBezTo>
                <a:cubicBezTo>
                  <a:pt x="435" y="128"/>
                  <a:pt x="436" y="128"/>
                  <a:pt x="436" y="128"/>
                </a:cubicBezTo>
                <a:cubicBezTo>
                  <a:pt x="436" y="130"/>
                  <a:pt x="434" y="128"/>
                  <a:pt x="435" y="129"/>
                </a:cubicBezTo>
                <a:cubicBezTo>
                  <a:pt x="435" y="130"/>
                  <a:pt x="434" y="128"/>
                  <a:pt x="433" y="129"/>
                </a:cubicBezTo>
                <a:cubicBezTo>
                  <a:pt x="435" y="129"/>
                  <a:pt x="433" y="132"/>
                  <a:pt x="433" y="129"/>
                </a:cubicBezTo>
                <a:cubicBezTo>
                  <a:pt x="432" y="130"/>
                  <a:pt x="432" y="132"/>
                  <a:pt x="430" y="131"/>
                </a:cubicBezTo>
                <a:cubicBezTo>
                  <a:pt x="431" y="132"/>
                  <a:pt x="432" y="132"/>
                  <a:pt x="432" y="132"/>
                </a:cubicBezTo>
                <a:cubicBezTo>
                  <a:pt x="432" y="134"/>
                  <a:pt x="431" y="132"/>
                  <a:pt x="430" y="132"/>
                </a:cubicBezTo>
                <a:cubicBezTo>
                  <a:pt x="430" y="131"/>
                  <a:pt x="431" y="131"/>
                  <a:pt x="431" y="131"/>
                </a:cubicBezTo>
                <a:cubicBezTo>
                  <a:pt x="429" y="130"/>
                  <a:pt x="429" y="132"/>
                  <a:pt x="428" y="132"/>
                </a:cubicBezTo>
                <a:cubicBezTo>
                  <a:pt x="429" y="134"/>
                  <a:pt x="425" y="133"/>
                  <a:pt x="424" y="133"/>
                </a:cubicBezTo>
                <a:cubicBezTo>
                  <a:pt x="423" y="133"/>
                  <a:pt x="424" y="134"/>
                  <a:pt x="423" y="134"/>
                </a:cubicBezTo>
                <a:cubicBezTo>
                  <a:pt x="423" y="135"/>
                  <a:pt x="424" y="134"/>
                  <a:pt x="424" y="135"/>
                </a:cubicBezTo>
                <a:cubicBezTo>
                  <a:pt x="421" y="135"/>
                  <a:pt x="416" y="137"/>
                  <a:pt x="414" y="140"/>
                </a:cubicBezTo>
                <a:cubicBezTo>
                  <a:pt x="410" y="139"/>
                  <a:pt x="410" y="142"/>
                  <a:pt x="406" y="142"/>
                </a:cubicBezTo>
                <a:cubicBezTo>
                  <a:pt x="406" y="143"/>
                  <a:pt x="407" y="144"/>
                  <a:pt x="407" y="144"/>
                </a:cubicBezTo>
                <a:cubicBezTo>
                  <a:pt x="406" y="144"/>
                  <a:pt x="405" y="143"/>
                  <a:pt x="406" y="143"/>
                </a:cubicBezTo>
                <a:cubicBezTo>
                  <a:pt x="405" y="142"/>
                  <a:pt x="405" y="144"/>
                  <a:pt x="406" y="144"/>
                </a:cubicBezTo>
                <a:cubicBezTo>
                  <a:pt x="405" y="144"/>
                  <a:pt x="399" y="145"/>
                  <a:pt x="400" y="147"/>
                </a:cubicBezTo>
                <a:cubicBezTo>
                  <a:pt x="396" y="147"/>
                  <a:pt x="393" y="150"/>
                  <a:pt x="389" y="152"/>
                </a:cubicBezTo>
                <a:cubicBezTo>
                  <a:pt x="389" y="153"/>
                  <a:pt x="390" y="152"/>
                  <a:pt x="390" y="153"/>
                </a:cubicBezTo>
                <a:cubicBezTo>
                  <a:pt x="390" y="153"/>
                  <a:pt x="383" y="152"/>
                  <a:pt x="382" y="157"/>
                </a:cubicBezTo>
                <a:cubicBezTo>
                  <a:pt x="381" y="157"/>
                  <a:pt x="382" y="156"/>
                  <a:pt x="382" y="155"/>
                </a:cubicBezTo>
                <a:cubicBezTo>
                  <a:pt x="380" y="157"/>
                  <a:pt x="377" y="157"/>
                  <a:pt x="377" y="159"/>
                </a:cubicBezTo>
                <a:cubicBezTo>
                  <a:pt x="376" y="158"/>
                  <a:pt x="373" y="160"/>
                  <a:pt x="372" y="161"/>
                </a:cubicBezTo>
                <a:cubicBezTo>
                  <a:pt x="372" y="161"/>
                  <a:pt x="372" y="162"/>
                  <a:pt x="372" y="162"/>
                </a:cubicBezTo>
                <a:cubicBezTo>
                  <a:pt x="372" y="162"/>
                  <a:pt x="371" y="162"/>
                  <a:pt x="371" y="163"/>
                </a:cubicBezTo>
                <a:cubicBezTo>
                  <a:pt x="370" y="160"/>
                  <a:pt x="363" y="165"/>
                  <a:pt x="364" y="167"/>
                </a:cubicBezTo>
                <a:cubicBezTo>
                  <a:pt x="363" y="169"/>
                  <a:pt x="363" y="166"/>
                  <a:pt x="363" y="165"/>
                </a:cubicBezTo>
                <a:cubicBezTo>
                  <a:pt x="362" y="166"/>
                  <a:pt x="360" y="165"/>
                  <a:pt x="360" y="168"/>
                </a:cubicBezTo>
                <a:cubicBezTo>
                  <a:pt x="359" y="168"/>
                  <a:pt x="359" y="166"/>
                  <a:pt x="358" y="167"/>
                </a:cubicBezTo>
                <a:cubicBezTo>
                  <a:pt x="357" y="167"/>
                  <a:pt x="357" y="167"/>
                  <a:pt x="357" y="168"/>
                </a:cubicBezTo>
                <a:cubicBezTo>
                  <a:pt x="359" y="168"/>
                  <a:pt x="358" y="168"/>
                  <a:pt x="357" y="170"/>
                </a:cubicBezTo>
                <a:cubicBezTo>
                  <a:pt x="357" y="169"/>
                  <a:pt x="356" y="168"/>
                  <a:pt x="354" y="169"/>
                </a:cubicBezTo>
                <a:cubicBezTo>
                  <a:pt x="357" y="170"/>
                  <a:pt x="354" y="170"/>
                  <a:pt x="353" y="169"/>
                </a:cubicBezTo>
                <a:cubicBezTo>
                  <a:pt x="354" y="171"/>
                  <a:pt x="348" y="168"/>
                  <a:pt x="348" y="170"/>
                </a:cubicBezTo>
                <a:cubicBezTo>
                  <a:pt x="346" y="167"/>
                  <a:pt x="352" y="168"/>
                  <a:pt x="353" y="167"/>
                </a:cubicBezTo>
                <a:cubicBezTo>
                  <a:pt x="353" y="166"/>
                  <a:pt x="352" y="167"/>
                  <a:pt x="352" y="165"/>
                </a:cubicBezTo>
                <a:cubicBezTo>
                  <a:pt x="365" y="159"/>
                  <a:pt x="377" y="153"/>
                  <a:pt x="389" y="147"/>
                </a:cubicBezTo>
                <a:cubicBezTo>
                  <a:pt x="392" y="144"/>
                  <a:pt x="398" y="144"/>
                  <a:pt x="403" y="140"/>
                </a:cubicBezTo>
                <a:cubicBezTo>
                  <a:pt x="403" y="140"/>
                  <a:pt x="403" y="140"/>
                  <a:pt x="403" y="141"/>
                </a:cubicBezTo>
                <a:cubicBezTo>
                  <a:pt x="406" y="139"/>
                  <a:pt x="408" y="137"/>
                  <a:pt x="411" y="137"/>
                </a:cubicBezTo>
                <a:cubicBezTo>
                  <a:pt x="410" y="136"/>
                  <a:pt x="411" y="136"/>
                  <a:pt x="410" y="136"/>
                </a:cubicBezTo>
                <a:cubicBezTo>
                  <a:pt x="412" y="135"/>
                  <a:pt x="414" y="137"/>
                  <a:pt x="416" y="135"/>
                </a:cubicBezTo>
                <a:cubicBezTo>
                  <a:pt x="416" y="135"/>
                  <a:pt x="416" y="135"/>
                  <a:pt x="416" y="135"/>
                </a:cubicBezTo>
                <a:cubicBezTo>
                  <a:pt x="414" y="134"/>
                  <a:pt x="418" y="132"/>
                  <a:pt x="419" y="133"/>
                </a:cubicBezTo>
                <a:cubicBezTo>
                  <a:pt x="417" y="132"/>
                  <a:pt x="421" y="132"/>
                  <a:pt x="421" y="130"/>
                </a:cubicBezTo>
                <a:cubicBezTo>
                  <a:pt x="423" y="131"/>
                  <a:pt x="424" y="130"/>
                  <a:pt x="425" y="132"/>
                </a:cubicBezTo>
                <a:cubicBezTo>
                  <a:pt x="426" y="130"/>
                  <a:pt x="425" y="131"/>
                  <a:pt x="424" y="130"/>
                </a:cubicBezTo>
                <a:cubicBezTo>
                  <a:pt x="424" y="129"/>
                  <a:pt x="426" y="130"/>
                  <a:pt x="426" y="131"/>
                </a:cubicBezTo>
                <a:cubicBezTo>
                  <a:pt x="428" y="130"/>
                  <a:pt x="426" y="130"/>
                  <a:pt x="426" y="129"/>
                </a:cubicBezTo>
                <a:cubicBezTo>
                  <a:pt x="427" y="129"/>
                  <a:pt x="427" y="128"/>
                  <a:pt x="429" y="128"/>
                </a:cubicBezTo>
                <a:cubicBezTo>
                  <a:pt x="429" y="129"/>
                  <a:pt x="427" y="128"/>
                  <a:pt x="427" y="130"/>
                </a:cubicBezTo>
                <a:cubicBezTo>
                  <a:pt x="428" y="131"/>
                  <a:pt x="429" y="128"/>
                  <a:pt x="430" y="130"/>
                </a:cubicBezTo>
                <a:cubicBezTo>
                  <a:pt x="431" y="129"/>
                  <a:pt x="431" y="129"/>
                  <a:pt x="431" y="128"/>
                </a:cubicBezTo>
                <a:cubicBezTo>
                  <a:pt x="431" y="127"/>
                  <a:pt x="430" y="129"/>
                  <a:pt x="429" y="128"/>
                </a:cubicBezTo>
                <a:cubicBezTo>
                  <a:pt x="429" y="127"/>
                  <a:pt x="430" y="127"/>
                  <a:pt x="429" y="127"/>
                </a:cubicBezTo>
                <a:cubicBezTo>
                  <a:pt x="430" y="126"/>
                  <a:pt x="433" y="128"/>
                  <a:pt x="431" y="129"/>
                </a:cubicBezTo>
                <a:cubicBezTo>
                  <a:pt x="432" y="128"/>
                  <a:pt x="432" y="129"/>
                  <a:pt x="433" y="128"/>
                </a:cubicBezTo>
                <a:cubicBezTo>
                  <a:pt x="433" y="127"/>
                  <a:pt x="431" y="128"/>
                  <a:pt x="432" y="126"/>
                </a:cubicBezTo>
                <a:cubicBezTo>
                  <a:pt x="436" y="125"/>
                  <a:pt x="440" y="122"/>
                  <a:pt x="446" y="119"/>
                </a:cubicBezTo>
                <a:cubicBezTo>
                  <a:pt x="451" y="116"/>
                  <a:pt x="460" y="115"/>
                  <a:pt x="460" y="111"/>
                </a:cubicBezTo>
                <a:cubicBezTo>
                  <a:pt x="460" y="113"/>
                  <a:pt x="464" y="111"/>
                  <a:pt x="463" y="110"/>
                </a:cubicBezTo>
                <a:cubicBezTo>
                  <a:pt x="463" y="109"/>
                  <a:pt x="464" y="110"/>
                  <a:pt x="464" y="111"/>
                </a:cubicBezTo>
                <a:cubicBezTo>
                  <a:pt x="466" y="110"/>
                  <a:pt x="468" y="109"/>
                  <a:pt x="471" y="108"/>
                </a:cubicBezTo>
                <a:cubicBezTo>
                  <a:pt x="470" y="108"/>
                  <a:pt x="470" y="107"/>
                  <a:pt x="470" y="107"/>
                </a:cubicBezTo>
                <a:cubicBezTo>
                  <a:pt x="470" y="106"/>
                  <a:pt x="471" y="108"/>
                  <a:pt x="471" y="106"/>
                </a:cubicBezTo>
                <a:cubicBezTo>
                  <a:pt x="470" y="105"/>
                  <a:pt x="472" y="107"/>
                  <a:pt x="471" y="107"/>
                </a:cubicBezTo>
                <a:cubicBezTo>
                  <a:pt x="472" y="107"/>
                  <a:pt x="472" y="105"/>
                  <a:pt x="473" y="105"/>
                </a:cubicBezTo>
                <a:cubicBezTo>
                  <a:pt x="475" y="105"/>
                  <a:pt x="473" y="106"/>
                  <a:pt x="473" y="106"/>
                </a:cubicBezTo>
                <a:cubicBezTo>
                  <a:pt x="475" y="105"/>
                  <a:pt x="478" y="103"/>
                  <a:pt x="480" y="104"/>
                </a:cubicBezTo>
                <a:cubicBezTo>
                  <a:pt x="480" y="103"/>
                  <a:pt x="480" y="103"/>
                  <a:pt x="480" y="103"/>
                </a:cubicBezTo>
                <a:cubicBezTo>
                  <a:pt x="486" y="101"/>
                  <a:pt x="495" y="96"/>
                  <a:pt x="505" y="93"/>
                </a:cubicBezTo>
                <a:cubicBezTo>
                  <a:pt x="503" y="95"/>
                  <a:pt x="501" y="96"/>
                  <a:pt x="499" y="96"/>
                </a:cubicBezTo>
                <a:cubicBezTo>
                  <a:pt x="500" y="97"/>
                  <a:pt x="502" y="95"/>
                  <a:pt x="504" y="95"/>
                </a:cubicBezTo>
                <a:cubicBezTo>
                  <a:pt x="504" y="97"/>
                  <a:pt x="501" y="96"/>
                  <a:pt x="502" y="98"/>
                </a:cubicBezTo>
                <a:cubicBezTo>
                  <a:pt x="499" y="96"/>
                  <a:pt x="498" y="100"/>
                  <a:pt x="495" y="100"/>
                </a:cubicBezTo>
                <a:cubicBezTo>
                  <a:pt x="495" y="101"/>
                  <a:pt x="495" y="101"/>
                  <a:pt x="495" y="102"/>
                </a:cubicBezTo>
                <a:cubicBezTo>
                  <a:pt x="495" y="101"/>
                  <a:pt x="496" y="101"/>
                  <a:pt x="496" y="100"/>
                </a:cubicBezTo>
                <a:cubicBezTo>
                  <a:pt x="500" y="101"/>
                  <a:pt x="501" y="97"/>
                  <a:pt x="505" y="97"/>
                </a:cubicBezTo>
                <a:cubicBezTo>
                  <a:pt x="505" y="96"/>
                  <a:pt x="504" y="96"/>
                  <a:pt x="505" y="94"/>
                </a:cubicBezTo>
                <a:cubicBezTo>
                  <a:pt x="506" y="96"/>
                  <a:pt x="507" y="98"/>
                  <a:pt x="510" y="98"/>
                </a:cubicBezTo>
                <a:cubicBezTo>
                  <a:pt x="510" y="97"/>
                  <a:pt x="508" y="97"/>
                  <a:pt x="507" y="96"/>
                </a:cubicBezTo>
                <a:cubicBezTo>
                  <a:pt x="508" y="95"/>
                  <a:pt x="511" y="93"/>
                  <a:pt x="511" y="96"/>
                </a:cubicBezTo>
                <a:cubicBezTo>
                  <a:pt x="511" y="96"/>
                  <a:pt x="510" y="96"/>
                  <a:pt x="510" y="95"/>
                </a:cubicBezTo>
                <a:cubicBezTo>
                  <a:pt x="510" y="95"/>
                  <a:pt x="510" y="96"/>
                  <a:pt x="509" y="96"/>
                </a:cubicBezTo>
                <a:cubicBezTo>
                  <a:pt x="510" y="97"/>
                  <a:pt x="511" y="98"/>
                  <a:pt x="512" y="98"/>
                </a:cubicBezTo>
                <a:close/>
                <a:moveTo>
                  <a:pt x="507" y="38"/>
                </a:moveTo>
                <a:cubicBezTo>
                  <a:pt x="506" y="42"/>
                  <a:pt x="503" y="41"/>
                  <a:pt x="507" y="39"/>
                </a:cubicBezTo>
                <a:cubicBezTo>
                  <a:pt x="506" y="38"/>
                  <a:pt x="505" y="41"/>
                  <a:pt x="504" y="39"/>
                </a:cubicBezTo>
                <a:cubicBezTo>
                  <a:pt x="505" y="38"/>
                  <a:pt x="506" y="38"/>
                  <a:pt x="507" y="38"/>
                </a:cubicBezTo>
                <a:close/>
                <a:moveTo>
                  <a:pt x="504" y="40"/>
                </a:moveTo>
                <a:cubicBezTo>
                  <a:pt x="500" y="41"/>
                  <a:pt x="497" y="44"/>
                  <a:pt x="489" y="46"/>
                </a:cubicBezTo>
                <a:cubicBezTo>
                  <a:pt x="489" y="47"/>
                  <a:pt x="490" y="47"/>
                  <a:pt x="491" y="47"/>
                </a:cubicBezTo>
                <a:cubicBezTo>
                  <a:pt x="493" y="46"/>
                  <a:pt x="490" y="49"/>
                  <a:pt x="489" y="47"/>
                </a:cubicBezTo>
                <a:cubicBezTo>
                  <a:pt x="485" y="49"/>
                  <a:pt x="481" y="51"/>
                  <a:pt x="477" y="52"/>
                </a:cubicBezTo>
                <a:cubicBezTo>
                  <a:pt x="477" y="53"/>
                  <a:pt x="478" y="53"/>
                  <a:pt x="478" y="54"/>
                </a:cubicBezTo>
                <a:cubicBezTo>
                  <a:pt x="476" y="52"/>
                  <a:pt x="470" y="56"/>
                  <a:pt x="470" y="57"/>
                </a:cubicBezTo>
                <a:cubicBezTo>
                  <a:pt x="468" y="57"/>
                  <a:pt x="462" y="59"/>
                  <a:pt x="460" y="61"/>
                </a:cubicBezTo>
                <a:cubicBezTo>
                  <a:pt x="459" y="61"/>
                  <a:pt x="457" y="62"/>
                  <a:pt x="456" y="62"/>
                </a:cubicBezTo>
                <a:cubicBezTo>
                  <a:pt x="454" y="63"/>
                  <a:pt x="448" y="66"/>
                  <a:pt x="446" y="67"/>
                </a:cubicBezTo>
                <a:cubicBezTo>
                  <a:pt x="443" y="68"/>
                  <a:pt x="437" y="70"/>
                  <a:pt x="436" y="73"/>
                </a:cubicBezTo>
                <a:cubicBezTo>
                  <a:pt x="435" y="73"/>
                  <a:pt x="435" y="72"/>
                  <a:pt x="434" y="72"/>
                </a:cubicBezTo>
                <a:cubicBezTo>
                  <a:pt x="434" y="75"/>
                  <a:pt x="436" y="72"/>
                  <a:pt x="435" y="74"/>
                </a:cubicBezTo>
                <a:cubicBezTo>
                  <a:pt x="435" y="74"/>
                  <a:pt x="434" y="74"/>
                  <a:pt x="433" y="74"/>
                </a:cubicBezTo>
                <a:cubicBezTo>
                  <a:pt x="433" y="74"/>
                  <a:pt x="434" y="73"/>
                  <a:pt x="434" y="73"/>
                </a:cubicBezTo>
                <a:cubicBezTo>
                  <a:pt x="428" y="75"/>
                  <a:pt x="424" y="78"/>
                  <a:pt x="418" y="79"/>
                </a:cubicBezTo>
                <a:cubicBezTo>
                  <a:pt x="421" y="81"/>
                  <a:pt x="415" y="80"/>
                  <a:pt x="414" y="81"/>
                </a:cubicBezTo>
                <a:cubicBezTo>
                  <a:pt x="414" y="82"/>
                  <a:pt x="415" y="83"/>
                  <a:pt x="415" y="82"/>
                </a:cubicBezTo>
                <a:cubicBezTo>
                  <a:pt x="416" y="83"/>
                  <a:pt x="414" y="84"/>
                  <a:pt x="413" y="83"/>
                </a:cubicBezTo>
                <a:cubicBezTo>
                  <a:pt x="413" y="83"/>
                  <a:pt x="414" y="83"/>
                  <a:pt x="414" y="82"/>
                </a:cubicBezTo>
                <a:cubicBezTo>
                  <a:pt x="413" y="82"/>
                  <a:pt x="413" y="82"/>
                  <a:pt x="413" y="82"/>
                </a:cubicBezTo>
                <a:cubicBezTo>
                  <a:pt x="414" y="83"/>
                  <a:pt x="408" y="84"/>
                  <a:pt x="410" y="86"/>
                </a:cubicBezTo>
                <a:cubicBezTo>
                  <a:pt x="410" y="87"/>
                  <a:pt x="409" y="87"/>
                  <a:pt x="408" y="86"/>
                </a:cubicBezTo>
                <a:cubicBezTo>
                  <a:pt x="408" y="85"/>
                  <a:pt x="409" y="86"/>
                  <a:pt x="409" y="84"/>
                </a:cubicBezTo>
                <a:cubicBezTo>
                  <a:pt x="408" y="84"/>
                  <a:pt x="408" y="85"/>
                  <a:pt x="409" y="85"/>
                </a:cubicBezTo>
                <a:cubicBezTo>
                  <a:pt x="408" y="86"/>
                  <a:pt x="407" y="84"/>
                  <a:pt x="406" y="85"/>
                </a:cubicBezTo>
                <a:cubicBezTo>
                  <a:pt x="410" y="82"/>
                  <a:pt x="414" y="80"/>
                  <a:pt x="419" y="78"/>
                </a:cubicBezTo>
                <a:cubicBezTo>
                  <a:pt x="419" y="77"/>
                  <a:pt x="418" y="77"/>
                  <a:pt x="418" y="77"/>
                </a:cubicBezTo>
                <a:cubicBezTo>
                  <a:pt x="418" y="76"/>
                  <a:pt x="419" y="76"/>
                  <a:pt x="419" y="77"/>
                </a:cubicBezTo>
                <a:cubicBezTo>
                  <a:pt x="428" y="73"/>
                  <a:pt x="437" y="69"/>
                  <a:pt x="444" y="64"/>
                </a:cubicBezTo>
                <a:cubicBezTo>
                  <a:pt x="446" y="64"/>
                  <a:pt x="449" y="64"/>
                  <a:pt x="450" y="61"/>
                </a:cubicBezTo>
                <a:cubicBezTo>
                  <a:pt x="450" y="61"/>
                  <a:pt x="450" y="61"/>
                  <a:pt x="450" y="62"/>
                </a:cubicBezTo>
                <a:cubicBezTo>
                  <a:pt x="461" y="57"/>
                  <a:pt x="473" y="50"/>
                  <a:pt x="484" y="48"/>
                </a:cubicBezTo>
                <a:cubicBezTo>
                  <a:pt x="484" y="46"/>
                  <a:pt x="491" y="46"/>
                  <a:pt x="493" y="42"/>
                </a:cubicBezTo>
                <a:cubicBezTo>
                  <a:pt x="496" y="42"/>
                  <a:pt x="499" y="41"/>
                  <a:pt x="502" y="39"/>
                </a:cubicBezTo>
                <a:cubicBezTo>
                  <a:pt x="503" y="39"/>
                  <a:pt x="504" y="39"/>
                  <a:pt x="504" y="40"/>
                </a:cubicBezTo>
                <a:close/>
                <a:moveTo>
                  <a:pt x="504" y="86"/>
                </a:moveTo>
                <a:cubicBezTo>
                  <a:pt x="505" y="87"/>
                  <a:pt x="508" y="86"/>
                  <a:pt x="509" y="85"/>
                </a:cubicBezTo>
                <a:cubicBezTo>
                  <a:pt x="508" y="89"/>
                  <a:pt x="502" y="88"/>
                  <a:pt x="501" y="92"/>
                </a:cubicBezTo>
                <a:cubicBezTo>
                  <a:pt x="497" y="93"/>
                  <a:pt x="493" y="96"/>
                  <a:pt x="489" y="96"/>
                </a:cubicBezTo>
                <a:cubicBezTo>
                  <a:pt x="489" y="95"/>
                  <a:pt x="488" y="95"/>
                  <a:pt x="488" y="94"/>
                </a:cubicBezTo>
                <a:cubicBezTo>
                  <a:pt x="485" y="95"/>
                  <a:pt x="481" y="94"/>
                  <a:pt x="480" y="96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2" y="97"/>
                  <a:pt x="482" y="96"/>
                  <a:pt x="483" y="97"/>
                </a:cubicBezTo>
                <a:cubicBezTo>
                  <a:pt x="483" y="98"/>
                  <a:pt x="481" y="97"/>
                  <a:pt x="481" y="99"/>
                </a:cubicBezTo>
                <a:cubicBezTo>
                  <a:pt x="479" y="98"/>
                  <a:pt x="482" y="100"/>
                  <a:pt x="478" y="99"/>
                </a:cubicBezTo>
                <a:cubicBezTo>
                  <a:pt x="479" y="99"/>
                  <a:pt x="479" y="100"/>
                  <a:pt x="479" y="100"/>
                </a:cubicBezTo>
                <a:cubicBezTo>
                  <a:pt x="478" y="99"/>
                  <a:pt x="475" y="100"/>
                  <a:pt x="475" y="102"/>
                </a:cubicBezTo>
                <a:cubicBezTo>
                  <a:pt x="473" y="101"/>
                  <a:pt x="470" y="104"/>
                  <a:pt x="470" y="104"/>
                </a:cubicBezTo>
                <a:cubicBezTo>
                  <a:pt x="467" y="105"/>
                  <a:pt x="456" y="109"/>
                  <a:pt x="453" y="113"/>
                </a:cubicBezTo>
                <a:cubicBezTo>
                  <a:pt x="449" y="112"/>
                  <a:pt x="443" y="117"/>
                  <a:pt x="439" y="119"/>
                </a:cubicBezTo>
                <a:cubicBezTo>
                  <a:pt x="427" y="123"/>
                  <a:pt x="414" y="131"/>
                  <a:pt x="403" y="136"/>
                </a:cubicBezTo>
                <a:cubicBezTo>
                  <a:pt x="403" y="136"/>
                  <a:pt x="403" y="137"/>
                  <a:pt x="403" y="137"/>
                </a:cubicBezTo>
                <a:cubicBezTo>
                  <a:pt x="398" y="138"/>
                  <a:pt x="391" y="142"/>
                  <a:pt x="388" y="145"/>
                </a:cubicBezTo>
                <a:cubicBezTo>
                  <a:pt x="377" y="150"/>
                  <a:pt x="364" y="156"/>
                  <a:pt x="355" y="162"/>
                </a:cubicBezTo>
                <a:cubicBezTo>
                  <a:pt x="355" y="162"/>
                  <a:pt x="355" y="162"/>
                  <a:pt x="356" y="162"/>
                </a:cubicBezTo>
                <a:cubicBezTo>
                  <a:pt x="357" y="163"/>
                  <a:pt x="353" y="162"/>
                  <a:pt x="353" y="162"/>
                </a:cubicBezTo>
                <a:cubicBezTo>
                  <a:pt x="351" y="164"/>
                  <a:pt x="347" y="165"/>
                  <a:pt x="344" y="166"/>
                </a:cubicBezTo>
                <a:cubicBezTo>
                  <a:pt x="344" y="165"/>
                  <a:pt x="338" y="165"/>
                  <a:pt x="337" y="167"/>
                </a:cubicBezTo>
                <a:cubicBezTo>
                  <a:pt x="336" y="166"/>
                  <a:pt x="339" y="166"/>
                  <a:pt x="337" y="165"/>
                </a:cubicBezTo>
                <a:cubicBezTo>
                  <a:pt x="336" y="165"/>
                  <a:pt x="335" y="165"/>
                  <a:pt x="334" y="166"/>
                </a:cubicBezTo>
                <a:cubicBezTo>
                  <a:pt x="334" y="164"/>
                  <a:pt x="338" y="162"/>
                  <a:pt x="341" y="162"/>
                </a:cubicBezTo>
                <a:cubicBezTo>
                  <a:pt x="340" y="164"/>
                  <a:pt x="338" y="163"/>
                  <a:pt x="337" y="164"/>
                </a:cubicBezTo>
                <a:cubicBezTo>
                  <a:pt x="345" y="162"/>
                  <a:pt x="354" y="156"/>
                  <a:pt x="360" y="152"/>
                </a:cubicBezTo>
                <a:cubicBezTo>
                  <a:pt x="361" y="152"/>
                  <a:pt x="365" y="150"/>
                  <a:pt x="368" y="149"/>
                </a:cubicBezTo>
                <a:cubicBezTo>
                  <a:pt x="371" y="147"/>
                  <a:pt x="377" y="145"/>
                  <a:pt x="375" y="144"/>
                </a:cubicBezTo>
                <a:cubicBezTo>
                  <a:pt x="376" y="143"/>
                  <a:pt x="378" y="144"/>
                  <a:pt x="379" y="144"/>
                </a:cubicBezTo>
                <a:cubicBezTo>
                  <a:pt x="380" y="142"/>
                  <a:pt x="383" y="142"/>
                  <a:pt x="384" y="139"/>
                </a:cubicBezTo>
                <a:cubicBezTo>
                  <a:pt x="385" y="140"/>
                  <a:pt x="386" y="139"/>
                  <a:pt x="387" y="139"/>
                </a:cubicBezTo>
                <a:cubicBezTo>
                  <a:pt x="387" y="138"/>
                  <a:pt x="386" y="138"/>
                  <a:pt x="386" y="137"/>
                </a:cubicBezTo>
                <a:cubicBezTo>
                  <a:pt x="387" y="137"/>
                  <a:pt x="387" y="137"/>
                  <a:pt x="387" y="136"/>
                </a:cubicBezTo>
                <a:cubicBezTo>
                  <a:pt x="389" y="137"/>
                  <a:pt x="389" y="138"/>
                  <a:pt x="391" y="137"/>
                </a:cubicBezTo>
                <a:cubicBezTo>
                  <a:pt x="390" y="138"/>
                  <a:pt x="389" y="138"/>
                  <a:pt x="388" y="139"/>
                </a:cubicBezTo>
                <a:cubicBezTo>
                  <a:pt x="389" y="140"/>
                  <a:pt x="390" y="137"/>
                  <a:pt x="392" y="138"/>
                </a:cubicBezTo>
                <a:cubicBezTo>
                  <a:pt x="392" y="136"/>
                  <a:pt x="390" y="136"/>
                  <a:pt x="391" y="135"/>
                </a:cubicBezTo>
                <a:cubicBezTo>
                  <a:pt x="392" y="135"/>
                  <a:pt x="391" y="135"/>
                  <a:pt x="391" y="135"/>
                </a:cubicBezTo>
                <a:cubicBezTo>
                  <a:pt x="391" y="136"/>
                  <a:pt x="392" y="136"/>
                  <a:pt x="393" y="136"/>
                </a:cubicBezTo>
                <a:cubicBezTo>
                  <a:pt x="393" y="136"/>
                  <a:pt x="393" y="137"/>
                  <a:pt x="392" y="137"/>
                </a:cubicBezTo>
                <a:cubicBezTo>
                  <a:pt x="394" y="137"/>
                  <a:pt x="396" y="135"/>
                  <a:pt x="399" y="134"/>
                </a:cubicBezTo>
                <a:cubicBezTo>
                  <a:pt x="397" y="134"/>
                  <a:pt x="394" y="134"/>
                  <a:pt x="393" y="132"/>
                </a:cubicBezTo>
                <a:cubicBezTo>
                  <a:pt x="396" y="134"/>
                  <a:pt x="398" y="133"/>
                  <a:pt x="401" y="131"/>
                </a:cubicBezTo>
                <a:cubicBezTo>
                  <a:pt x="399" y="133"/>
                  <a:pt x="402" y="133"/>
                  <a:pt x="403" y="132"/>
                </a:cubicBezTo>
                <a:cubicBezTo>
                  <a:pt x="402" y="131"/>
                  <a:pt x="402" y="130"/>
                  <a:pt x="401" y="129"/>
                </a:cubicBezTo>
                <a:cubicBezTo>
                  <a:pt x="403" y="128"/>
                  <a:pt x="405" y="126"/>
                  <a:pt x="406" y="127"/>
                </a:cubicBezTo>
                <a:cubicBezTo>
                  <a:pt x="406" y="128"/>
                  <a:pt x="405" y="128"/>
                  <a:pt x="404" y="128"/>
                </a:cubicBezTo>
                <a:cubicBezTo>
                  <a:pt x="406" y="129"/>
                  <a:pt x="404" y="130"/>
                  <a:pt x="404" y="131"/>
                </a:cubicBezTo>
                <a:cubicBezTo>
                  <a:pt x="405" y="132"/>
                  <a:pt x="408" y="129"/>
                  <a:pt x="405" y="129"/>
                </a:cubicBezTo>
                <a:cubicBezTo>
                  <a:pt x="405" y="128"/>
                  <a:pt x="408" y="128"/>
                  <a:pt x="407" y="130"/>
                </a:cubicBezTo>
                <a:cubicBezTo>
                  <a:pt x="408" y="129"/>
                  <a:pt x="407" y="128"/>
                  <a:pt x="407" y="128"/>
                </a:cubicBezTo>
                <a:cubicBezTo>
                  <a:pt x="409" y="130"/>
                  <a:pt x="416" y="126"/>
                  <a:pt x="417" y="124"/>
                </a:cubicBezTo>
                <a:cubicBezTo>
                  <a:pt x="417" y="124"/>
                  <a:pt x="416" y="124"/>
                  <a:pt x="416" y="124"/>
                </a:cubicBezTo>
                <a:cubicBezTo>
                  <a:pt x="416" y="122"/>
                  <a:pt x="418" y="124"/>
                  <a:pt x="417" y="125"/>
                </a:cubicBezTo>
                <a:cubicBezTo>
                  <a:pt x="420" y="123"/>
                  <a:pt x="420" y="123"/>
                  <a:pt x="425" y="122"/>
                </a:cubicBezTo>
                <a:cubicBezTo>
                  <a:pt x="425" y="121"/>
                  <a:pt x="424" y="121"/>
                  <a:pt x="425" y="120"/>
                </a:cubicBezTo>
                <a:cubicBezTo>
                  <a:pt x="424" y="121"/>
                  <a:pt x="422" y="122"/>
                  <a:pt x="421" y="121"/>
                </a:cubicBezTo>
                <a:cubicBezTo>
                  <a:pt x="422" y="119"/>
                  <a:pt x="425" y="118"/>
                  <a:pt x="425" y="121"/>
                </a:cubicBezTo>
                <a:cubicBezTo>
                  <a:pt x="426" y="121"/>
                  <a:pt x="428" y="121"/>
                  <a:pt x="428" y="120"/>
                </a:cubicBezTo>
                <a:cubicBezTo>
                  <a:pt x="428" y="120"/>
                  <a:pt x="425" y="121"/>
                  <a:pt x="425" y="118"/>
                </a:cubicBezTo>
                <a:cubicBezTo>
                  <a:pt x="426" y="119"/>
                  <a:pt x="427" y="119"/>
                  <a:pt x="427" y="120"/>
                </a:cubicBezTo>
                <a:cubicBezTo>
                  <a:pt x="430" y="119"/>
                  <a:pt x="431" y="120"/>
                  <a:pt x="434" y="117"/>
                </a:cubicBezTo>
                <a:cubicBezTo>
                  <a:pt x="432" y="116"/>
                  <a:pt x="431" y="120"/>
                  <a:pt x="429" y="119"/>
                </a:cubicBezTo>
                <a:cubicBezTo>
                  <a:pt x="430" y="117"/>
                  <a:pt x="432" y="118"/>
                  <a:pt x="432" y="117"/>
                </a:cubicBezTo>
                <a:cubicBezTo>
                  <a:pt x="432" y="117"/>
                  <a:pt x="432" y="117"/>
                  <a:pt x="431" y="117"/>
                </a:cubicBezTo>
                <a:cubicBezTo>
                  <a:pt x="431" y="116"/>
                  <a:pt x="433" y="116"/>
                  <a:pt x="433" y="115"/>
                </a:cubicBezTo>
                <a:cubicBezTo>
                  <a:pt x="434" y="114"/>
                  <a:pt x="434" y="115"/>
                  <a:pt x="434" y="115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6" y="116"/>
                  <a:pt x="438" y="116"/>
                  <a:pt x="439" y="115"/>
                </a:cubicBezTo>
                <a:cubicBezTo>
                  <a:pt x="439" y="114"/>
                  <a:pt x="437" y="115"/>
                  <a:pt x="437" y="116"/>
                </a:cubicBezTo>
                <a:cubicBezTo>
                  <a:pt x="435" y="115"/>
                  <a:pt x="439" y="114"/>
                  <a:pt x="436" y="114"/>
                </a:cubicBezTo>
                <a:cubicBezTo>
                  <a:pt x="437" y="113"/>
                  <a:pt x="438" y="114"/>
                  <a:pt x="439" y="113"/>
                </a:cubicBezTo>
                <a:cubicBezTo>
                  <a:pt x="439" y="115"/>
                  <a:pt x="441" y="113"/>
                  <a:pt x="441" y="114"/>
                </a:cubicBezTo>
                <a:cubicBezTo>
                  <a:pt x="442" y="114"/>
                  <a:pt x="440" y="113"/>
                  <a:pt x="441" y="111"/>
                </a:cubicBezTo>
                <a:cubicBezTo>
                  <a:pt x="441" y="112"/>
                  <a:pt x="442" y="111"/>
                  <a:pt x="442" y="110"/>
                </a:cubicBezTo>
                <a:cubicBezTo>
                  <a:pt x="442" y="110"/>
                  <a:pt x="442" y="110"/>
                  <a:pt x="442" y="111"/>
                </a:cubicBezTo>
                <a:cubicBezTo>
                  <a:pt x="441" y="110"/>
                  <a:pt x="442" y="110"/>
                  <a:pt x="443" y="110"/>
                </a:cubicBezTo>
                <a:cubicBezTo>
                  <a:pt x="443" y="111"/>
                  <a:pt x="443" y="112"/>
                  <a:pt x="443" y="113"/>
                </a:cubicBezTo>
                <a:cubicBezTo>
                  <a:pt x="444" y="112"/>
                  <a:pt x="445" y="112"/>
                  <a:pt x="444" y="112"/>
                </a:cubicBezTo>
                <a:cubicBezTo>
                  <a:pt x="444" y="110"/>
                  <a:pt x="445" y="112"/>
                  <a:pt x="446" y="112"/>
                </a:cubicBezTo>
                <a:cubicBezTo>
                  <a:pt x="444" y="111"/>
                  <a:pt x="448" y="108"/>
                  <a:pt x="450" y="109"/>
                </a:cubicBezTo>
                <a:cubicBezTo>
                  <a:pt x="450" y="110"/>
                  <a:pt x="449" y="108"/>
                  <a:pt x="449" y="108"/>
                </a:cubicBezTo>
                <a:cubicBezTo>
                  <a:pt x="449" y="107"/>
                  <a:pt x="451" y="108"/>
                  <a:pt x="451" y="108"/>
                </a:cubicBezTo>
                <a:cubicBezTo>
                  <a:pt x="452" y="107"/>
                  <a:pt x="452" y="108"/>
                  <a:pt x="453" y="107"/>
                </a:cubicBezTo>
                <a:cubicBezTo>
                  <a:pt x="453" y="106"/>
                  <a:pt x="452" y="106"/>
                  <a:pt x="452" y="104"/>
                </a:cubicBezTo>
                <a:cubicBezTo>
                  <a:pt x="452" y="105"/>
                  <a:pt x="451" y="105"/>
                  <a:pt x="449" y="105"/>
                </a:cubicBezTo>
                <a:cubicBezTo>
                  <a:pt x="451" y="104"/>
                  <a:pt x="453" y="103"/>
                  <a:pt x="455" y="102"/>
                </a:cubicBezTo>
                <a:cubicBezTo>
                  <a:pt x="455" y="104"/>
                  <a:pt x="453" y="103"/>
                  <a:pt x="453" y="105"/>
                </a:cubicBezTo>
                <a:cubicBezTo>
                  <a:pt x="453" y="106"/>
                  <a:pt x="455" y="104"/>
                  <a:pt x="455" y="106"/>
                </a:cubicBezTo>
                <a:cubicBezTo>
                  <a:pt x="454" y="106"/>
                  <a:pt x="454" y="106"/>
                  <a:pt x="453" y="106"/>
                </a:cubicBezTo>
                <a:cubicBezTo>
                  <a:pt x="454" y="109"/>
                  <a:pt x="455" y="106"/>
                  <a:pt x="458" y="106"/>
                </a:cubicBezTo>
                <a:cubicBezTo>
                  <a:pt x="458" y="105"/>
                  <a:pt x="457" y="105"/>
                  <a:pt x="457" y="105"/>
                </a:cubicBezTo>
                <a:cubicBezTo>
                  <a:pt x="461" y="104"/>
                  <a:pt x="468" y="101"/>
                  <a:pt x="471" y="99"/>
                </a:cubicBezTo>
                <a:cubicBezTo>
                  <a:pt x="473" y="101"/>
                  <a:pt x="474" y="98"/>
                  <a:pt x="475" y="99"/>
                </a:cubicBezTo>
                <a:cubicBezTo>
                  <a:pt x="475" y="98"/>
                  <a:pt x="475" y="98"/>
                  <a:pt x="475" y="97"/>
                </a:cubicBezTo>
                <a:cubicBezTo>
                  <a:pt x="476" y="97"/>
                  <a:pt x="476" y="98"/>
                  <a:pt x="476" y="99"/>
                </a:cubicBezTo>
                <a:cubicBezTo>
                  <a:pt x="477" y="97"/>
                  <a:pt x="476" y="97"/>
                  <a:pt x="476" y="95"/>
                </a:cubicBezTo>
                <a:cubicBezTo>
                  <a:pt x="478" y="95"/>
                  <a:pt x="477" y="98"/>
                  <a:pt x="480" y="97"/>
                </a:cubicBezTo>
                <a:cubicBezTo>
                  <a:pt x="479" y="97"/>
                  <a:pt x="479" y="97"/>
                  <a:pt x="478" y="97"/>
                </a:cubicBezTo>
                <a:cubicBezTo>
                  <a:pt x="483" y="92"/>
                  <a:pt x="493" y="92"/>
                  <a:pt x="500" y="88"/>
                </a:cubicBezTo>
                <a:cubicBezTo>
                  <a:pt x="500" y="87"/>
                  <a:pt x="504" y="88"/>
                  <a:pt x="504" y="86"/>
                </a:cubicBezTo>
                <a:close/>
                <a:moveTo>
                  <a:pt x="431" y="115"/>
                </a:moveTo>
                <a:cubicBezTo>
                  <a:pt x="432" y="116"/>
                  <a:pt x="430" y="116"/>
                  <a:pt x="431" y="118"/>
                </a:cubicBezTo>
                <a:cubicBezTo>
                  <a:pt x="430" y="118"/>
                  <a:pt x="430" y="117"/>
                  <a:pt x="429" y="117"/>
                </a:cubicBezTo>
                <a:cubicBezTo>
                  <a:pt x="430" y="116"/>
                  <a:pt x="431" y="116"/>
                  <a:pt x="431" y="115"/>
                </a:cubicBezTo>
                <a:close/>
                <a:moveTo>
                  <a:pt x="509" y="162"/>
                </a:moveTo>
                <a:cubicBezTo>
                  <a:pt x="511" y="163"/>
                  <a:pt x="508" y="163"/>
                  <a:pt x="509" y="165"/>
                </a:cubicBezTo>
                <a:cubicBezTo>
                  <a:pt x="508" y="163"/>
                  <a:pt x="507" y="165"/>
                  <a:pt x="506" y="164"/>
                </a:cubicBezTo>
                <a:cubicBezTo>
                  <a:pt x="507" y="163"/>
                  <a:pt x="509" y="164"/>
                  <a:pt x="509" y="162"/>
                </a:cubicBezTo>
                <a:close/>
                <a:moveTo>
                  <a:pt x="503" y="73"/>
                </a:moveTo>
                <a:cubicBezTo>
                  <a:pt x="504" y="74"/>
                  <a:pt x="500" y="75"/>
                  <a:pt x="499" y="76"/>
                </a:cubicBezTo>
                <a:cubicBezTo>
                  <a:pt x="498" y="74"/>
                  <a:pt x="501" y="74"/>
                  <a:pt x="503" y="73"/>
                </a:cubicBezTo>
                <a:close/>
                <a:moveTo>
                  <a:pt x="503" y="129"/>
                </a:moveTo>
                <a:cubicBezTo>
                  <a:pt x="503" y="130"/>
                  <a:pt x="501" y="130"/>
                  <a:pt x="501" y="131"/>
                </a:cubicBezTo>
                <a:cubicBezTo>
                  <a:pt x="499" y="130"/>
                  <a:pt x="502" y="130"/>
                  <a:pt x="501" y="129"/>
                </a:cubicBezTo>
                <a:cubicBezTo>
                  <a:pt x="502" y="129"/>
                  <a:pt x="502" y="129"/>
                  <a:pt x="503" y="129"/>
                </a:cubicBezTo>
                <a:close/>
                <a:moveTo>
                  <a:pt x="483" y="142"/>
                </a:moveTo>
                <a:cubicBezTo>
                  <a:pt x="483" y="141"/>
                  <a:pt x="484" y="141"/>
                  <a:pt x="484" y="140"/>
                </a:cubicBezTo>
                <a:cubicBezTo>
                  <a:pt x="487" y="140"/>
                  <a:pt x="495" y="136"/>
                  <a:pt x="499" y="134"/>
                </a:cubicBezTo>
                <a:cubicBezTo>
                  <a:pt x="500" y="134"/>
                  <a:pt x="500" y="134"/>
                  <a:pt x="500" y="133"/>
                </a:cubicBezTo>
                <a:cubicBezTo>
                  <a:pt x="501" y="134"/>
                  <a:pt x="502" y="133"/>
                  <a:pt x="503" y="134"/>
                </a:cubicBezTo>
                <a:cubicBezTo>
                  <a:pt x="495" y="136"/>
                  <a:pt x="491" y="141"/>
                  <a:pt x="483" y="142"/>
                </a:cubicBezTo>
                <a:close/>
                <a:moveTo>
                  <a:pt x="496" y="23"/>
                </a:moveTo>
                <a:cubicBezTo>
                  <a:pt x="496" y="24"/>
                  <a:pt x="496" y="25"/>
                  <a:pt x="494" y="25"/>
                </a:cubicBezTo>
                <a:cubicBezTo>
                  <a:pt x="494" y="24"/>
                  <a:pt x="494" y="24"/>
                  <a:pt x="494" y="24"/>
                </a:cubicBezTo>
                <a:cubicBezTo>
                  <a:pt x="494" y="22"/>
                  <a:pt x="495" y="23"/>
                  <a:pt x="496" y="23"/>
                </a:cubicBezTo>
                <a:close/>
                <a:moveTo>
                  <a:pt x="492" y="18"/>
                </a:moveTo>
                <a:cubicBezTo>
                  <a:pt x="491" y="19"/>
                  <a:pt x="491" y="19"/>
                  <a:pt x="490" y="19"/>
                </a:cubicBezTo>
                <a:cubicBezTo>
                  <a:pt x="490" y="17"/>
                  <a:pt x="493" y="17"/>
                  <a:pt x="492" y="18"/>
                </a:cubicBezTo>
                <a:close/>
                <a:moveTo>
                  <a:pt x="491" y="24"/>
                </a:moveTo>
                <a:cubicBezTo>
                  <a:pt x="492" y="26"/>
                  <a:pt x="488" y="25"/>
                  <a:pt x="488" y="28"/>
                </a:cubicBezTo>
                <a:cubicBezTo>
                  <a:pt x="484" y="27"/>
                  <a:pt x="477" y="32"/>
                  <a:pt x="472" y="33"/>
                </a:cubicBezTo>
                <a:cubicBezTo>
                  <a:pt x="472" y="33"/>
                  <a:pt x="472" y="33"/>
                  <a:pt x="472" y="32"/>
                </a:cubicBezTo>
                <a:cubicBezTo>
                  <a:pt x="478" y="29"/>
                  <a:pt x="483" y="27"/>
                  <a:pt x="491" y="24"/>
                </a:cubicBezTo>
                <a:close/>
                <a:moveTo>
                  <a:pt x="488" y="22"/>
                </a:moveTo>
                <a:cubicBezTo>
                  <a:pt x="489" y="23"/>
                  <a:pt x="487" y="24"/>
                  <a:pt x="485" y="24"/>
                </a:cubicBezTo>
                <a:cubicBezTo>
                  <a:pt x="485" y="24"/>
                  <a:pt x="485" y="23"/>
                  <a:pt x="485" y="23"/>
                </a:cubicBezTo>
                <a:cubicBezTo>
                  <a:pt x="485" y="22"/>
                  <a:pt x="488" y="23"/>
                  <a:pt x="488" y="22"/>
                </a:cubicBezTo>
                <a:close/>
                <a:moveTo>
                  <a:pt x="487" y="17"/>
                </a:moveTo>
                <a:cubicBezTo>
                  <a:pt x="487" y="20"/>
                  <a:pt x="483" y="17"/>
                  <a:pt x="484" y="19"/>
                </a:cubicBezTo>
                <a:cubicBezTo>
                  <a:pt x="484" y="19"/>
                  <a:pt x="483" y="19"/>
                  <a:pt x="482" y="19"/>
                </a:cubicBezTo>
                <a:cubicBezTo>
                  <a:pt x="483" y="18"/>
                  <a:pt x="484" y="17"/>
                  <a:pt x="487" y="17"/>
                </a:cubicBezTo>
                <a:close/>
                <a:moveTo>
                  <a:pt x="487" y="81"/>
                </a:moveTo>
                <a:cubicBezTo>
                  <a:pt x="486" y="82"/>
                  <a:pt x="484" y="82"/>
                  <a:pt x="483" y="83"/>
                </a:cubicBezTo>
                <a:cubicBezTo>
                  <a:pt x="482" y="82"/>
                  <a:pt x="486" y="80"/>
                  <a:pt x="487" y="81"/>
                </a:cubicBezTo>
                <a:close/>
                <a:moveTo>
                  <a:pt x="483" y="22"/>
                </a:moveTo>
                <a:cubicBezTo>
                  <a:pt x="482" y="23"/>
                  <a:pt x="478" y="22"/>
                  <a:pt x="478" y="25"/>
                </a:cubicBezTo>
                <a:cubicBezTo>
                  <a:pt x="477" y="25"/>
                  <a:pt x="478" y="23"/>
                  <a:pt x="477" y="24"/>
                </a:cubicBezTo>
                <a:cubicBezTo>
                  <a:pt x="477" y="23"/>
                  <a:pt x="480" y="23"/>
                  <a:pt x="478" y="22"/>
                </a:cubicBezTo>
                <a:cubicBezTo>
                  <a:pt x="480" y="22"/>
                  <a:pt x="480" y="22"/>
                  <a:pt x="483" y="22"/>
                </a:cubicBezTo>
                <a:close/>
                <a:moveTo>
                  <a:pt x="479" y="19"/>
                </a:moveTo>
                <a:cubicBezTo>
                  <a:pt x="478" y="19"/>
                  <a:pt x="477" y="17"/>
                  <a:pt x="477" y="19"/>
                </a:cubicBezTo>
                <a:cubicBezTo>
                  <a:pt x="475" y="17"/>
                  <a:pt x="474" y="19"/>
                  <a:pt x="471" y="18"/>
                </a:cubicBezTo>
                <a:cubicBezTo>
                  <a:pt x="473" y="17"/>
                  <a:pt x="474" y="16"/>
                  <a:pt x="475" y="16"/>
                </a:cubicBezTo>
                <a:cubicBezTo>
                  <a:pt x="474" y="17"/>
                  <a:pt x="476" y="18"/>
                  <a:pt x="476" y="16"/>
                </a:cubicBezTo>
                <a:cubicBezTo>
                  <a:pt x="476" y="17"/>
                  <a:pt x="480" y="17"/>
                  <a:pt x="480" y="16"/>
                </a:cubicBezTo>
                <a:cubicBezTo>
                  <a:pt x="481" y="18"/>
                  <a:pt x="478" y="17"/>
                  <a:pt x="479" y="19"/>
                </a:cubicBezTo>
                <a:close/>
                <a:moveTo>
                  <a:pt x="482" y="111"/>
                </a:moveTo>
                <a:cubicBezTo>
                  <a:pt x="483" y="112"/>
                  <a:pt x="479" y="114"/>
                  <a:pt x="479" y="113"/>
                </a:cubicBezTo>
                <a:cubicBezTo>
                  <a:pt x="479" y="112"/>
                  <a:pt x="481" y="112"/>
                  <a:pt x="482" y="111"/>
                </a:cubicBezTo>
                <a:close/>
                <a:moveTo>
                  <a:pt x="467" y="26"/>
                </a:moveTo>
                <a:cubicBezTo>
                  <a:pt x="465" y="26"/>
                  <a:pt x="464" y="27"/>
                  <a:pt x="463" y="28"/>
                </a:cubicBezTo>
                <a:cubicBezTo>
                  <a:pt x="463" y="28"/>
                  <a:pt x="464" y="28"/>
                  <a:pt x="464" y="29"/>
                </a:cubicBezTo>
                <a:cubicBezTo>
                  <a:pt x="463" y="29"/>
                  <a:pt x="463" y="28"/>
                  <a:pt x="463" y="28"/>
                </a:cubicBezTo>
                <a:cubicBezTo>
                  <a:pt x="461" y="30"/>
                  <a:pt x="464" y="29"/>
                  <a:pt x="465" y="29"/>
                </a:cubicBezTo>
                <a:cubicBezTo>
                  <a:pt x="465" y="30"/>
                  <a:pt x="462" y="30"/>
                  <a:pt x="463" y="31"/>
                </a:cubicBezTo>
                <a:cubicBezTo>
                  <a:pt x="462" y="32"/>
                  <a:pt x="461" y="31"/>
                  <a:pt x="460" y="32"/>
                </a:cubicBezTo>
                <a:cubicBezTo>
                  <a:pt x="461" y="31"/>
                  <a:pt x="460" y="29"/>
                  <a:pt x="458" y="29"/>
                </a:cubicBezTo>
                <a:cubicBezTo>
                  <a:pt x="465" y="25"/>
                  <a:pt x="468" y="24"/>
                  <a:pt x="476" y="21"/>
                </a:cubicBezTo>
                <a:cubicBezTo>
                  <a:pt x="475" y="23"/>
                  <a:pt x="473" y="24"/>
                  <a:pt x="471" y="23"/>
                </a:cubicBezTo>
                <a:cubicBezTo>
                  <a:pt x="473" y="26"/>
                  <a:pt x="476" y="22"/>
                  <a:pt x="477" y="25"/>
                </a:cubicBezTo>
                <a:cubicBezTo>
                  <a:pt x="474" y="24"/>
                  <a:pt x="475" y="26"/>
                  <a:pt x="473" y="27"/>
                </a:cubicBezTo>
                <a:cubicBezTo>
                  <a:pt x="472" y="25"/>
                  <a:pt x="471" y="28"/>
                  <a:pt x="468" y="28"/>
                </a:cubicBezTo>
                <a:cubicBezTo>
                  <a:pt x="468" y="27"/>
                  <a:pt x="466" y="27"/>
                  <a:pt x="467" y="26"/>
                </a:cubicBezTo>
                <a:close/>
                <a:moveTo>
                  <a:pt x="460" y="30"/>
                </a:moveTo>
                <a:cubicBezTo>
                  <a:pt x="460" y="32"/>
                  <a:pt x="457" y="34"/>
                  <a:pt x="455" y="33"/>
                </a:cubicBezTo>
                <a:cubicBezTo>
                  <a:pt x="455" y="34"/>
                  <a:pt x="457" y="34"/>
                  <a:pt x="456" y="35"/>
                </a:cubicBezTo>
                <a:cubicBezTo>
                  <a:pt x="452" y="33"/>
                  <a:pt x="450" y="38"/>
                  <a:pt x="447" y="36"/>
                </a:cubicBezTo>
                <a:cubicBezTo>
                  <a:pt x="447" y="36"/>
                  <a:pt x="448" y="36"/>
                  <a:pt x="449" y="35"/>
                </a:cubicBezTo>
                <a:cubicBezTo>
                  <a:pt x="448" y="34"/>
                  <a:pt x="449" y="34"/>
                  <a:pt x="451" y="35"/>
                </a:cubicBezTo>
                <a:cubicBezTo>
                  <a:pt x="452" y="35"/>
                  <a:pt x="452" y="33"/>
                  <a:pt x="451" y="33"/>
                </a:cubicBezTo>
                <a:cubicBezTo>
                  <a:pt x="450" y="33"/>
                  <a:pt x="450" y="34"/>
                  <a:pt x="451" y="34"/>
                </a:cubicBezTo>
                <a:cubicBezTo>
                  <a:pt x="450" y="33"/>
                  <a:pt x="448" y="35"/>
                  <a:pt x="447" y="35"/>
                </a:cubicBezTo>
                <a:cubicBezTo>
                  <a:pt x="447" y="33"/>
                  <a:pt x="450" y="34"/>
                  <a:pt x="451" y="32"/>
                </a:cubicBezTo>
                <a:cubicBezTo>
                  <a:pt x="451" y="32"/>
                  <a:pt x="452" y="33"/>
                  <a:pt x="452" y="34"/>
                </a:cubicBezTo>
                <a:cubicBezTo>
                  <a:pt x="453" y="33"/>
                  <a:pt x="454" y="34"/>
                  <a:pt x="454" y="33"/>
                </a:cubicBezTo>
                <a:cubicBezTo>
                  <a:pt x="454" y="31"/>
                  <a:pt x="453" y="34"/>
                  <a:pt x="452" y="32"/>
                </a:cubicBezTo>
                <a:cubicBezTo>
                  <a:pt x="453" y="30"/>
                  <a:pt x="456" y="30"/>
                  <a:pt x="457" y="29"/>
                </a:cubicBezTo>
                <a:cubicBezTo>
                  <a:pt x="457" y="30"/>
                  <a:pt x="457" y="31"/>
                  <a:pt x="457" y="31"/>
                </a:cubicBezTo>
                <a:cubicBezTo>
                  <a:pt x="456" y="31"/>
                  <a:pt x="457" y="31"/>
                  <a:pt x="455" y="31"/>
                </a:cubicBezTo>
                <a:cubicBezTo>
                  <a:pt x="457" y="33"/>
                  <a:pt x="457" y="30"/>
                  <a:pt x="460" y="30"/>
                </a:cubicBezTo>
                <a:close/>
                <a:moveTo>
                  <a:pt x="482" y="142"/>
                </a:moveTo>
                <a:cubicBezTo>
                  <a:pt x="482" y="144"/>
                  <a:pt x="480" y="143"/>
                  <a:pt x="480" y="143"/>
                </a:cubicBezTo>
                <a:cubicBezTo>
                  <a:pt x="479" y="143"/>
                  <a:pt x="480" y="144"/>
                  <a:pt x="480" y="144"/>
                </a:cubicBezTo>
                <a:cubicBezTo>
                  <a:pt x="477" y="144"/>
                  <a:pt x="481" y="141"/>
                  <a:pt x="482" y="142"/>
                </a:cubicBezTo>
                <a:close/>
                <a:moveTo>
                  <a:pt x="481" y="170"/>
                </a:moveTo>
                <a:cubicBezTo>
                  <a:pt x="481" y="171"/>
                  <a:pt x="481" y="171"/>
                  <a:pt x="480" y="171"/>
                </a:cubicBezTo>
                <a:cubicBezTo>
                  <a:pt x="479" y="171"/>
                  <a:pt x="481" y="172"/>
                  <a:pt x="480" y="173"/>
                </a:cubicBezTo>
                <a:cubicBezTo>
                  <a:pt x="479" y="173"/>
                  <a:pt x="478" y="173"/>
                  <a:pt x="478" y="172"/>
                </a:cubicBezTo>
                <a:cubicBezTo>
                  <a:pt x="478" y="171"/>
                  <a:pt x="479" y="171"/>
                  <a:pt x="479" y="171"/>
                </a:cubicBezTo>
                <a:cubicBezTo>
                  <a:pt x="479" y="171"/>
                  <a:pt x="478" y="171"/>
                  <a:pt x="478" y="171"/>
                </a:cubicBezTo>
                <a:cubicBezTo>
                  <a:pt x="478" y="171"/>
                  <a:pt x="477" y="171"/>
                  <a:pt x="478" y="172"/>
                </a:cubicBezTo>
                <a:cubicBezTo>
                  <a:pt x="477" y="173"/>
                  <a:pt x="476" y="171"/>
                  <a:pt x="476" y="173"/>
                </a:cubicBezTo>
                <a:cubicBezTo>
                  <a:pt x="475" y="172"/>
                  <a:pt x="474" y="172"/>
                  <a:pt x="474" y="172"/>
                </a:cubicBezTo>
                <a:cubicBezTo>
                  <a:pt x="474" y="174"/>
                  <a:pt x="470" y="171"/>
                  <a:pt x="468" y="173"/>
                </a:cubicBezTo>
                <a:cubicBezTo>
                  <a:pt x="468" y="171"/>
                  <a:pt x="472" y="171"/>
                  <a:pt x="474" y="170"/>
                </a:cubicBezTo>
                <a:cubicBezTo>
                  <a:pt x="473" y="171"/>
                  <a:pt x="474" y="172"/>
                  <a:pt x="475" y="172"/>
                </a:cubicBezTo>
                <a:cubicBezTo>
                  <a:pt x="473" y="169"/>
                  <a:pt x="479" y="171"/>
                  <a:pt x="481" y="170"/>
                </a:cubicBezTo>
                <a:close/>
                <a:moveTo>
                  <a:pt x="469" y="148"/>
                </a:moveTo>
                <a:cubicBezTo>
                  <a:pt x="473" y="147"/>
                  <a:pt x="474" y="144"/>
                  <a:pt x="478" y="144"/>
                </a:cubicBezTo>
                <a:cubicBezTo>
                  <a:pt x="476" y="146"/>
                  <a:pt x="472" y="148"/>
                  <a:pt x="469" y="148"/>
                </a:cubicBezTo>
                <a:close/>
                <a:moveTo>
                  <a:pt x="474" y="164"/>
                </a:moveTo>
                <a:cubicBezTo>
                  <a:pt x="475" y="163"/>
                  <a:pt x="476" y="163"/>
                  <a:pt x="478" y="163"/>
                </a:cubicBezTo>
                <a:cubicBezTo>
                  <a:pt x="478" y="165"/>
                  <a:pt x="476" y="165"/>
                  <a:pt x="474" y="164"/>
                </a:cubicBezTo>
                <a:close/>
                <a:moveTo>
                  <a:pt x="468" y="35"/>
                </a:moveTo>
                <a:cubicBezTo>
                  <a:pt x="468" y="34"/>
                  <a:pt x="469" y="34"/>
                  <a:pt x="469" y="34"/>
                </a:cubicBezTo>
                <a:cubicBezTo>
                  <a:pt x="469" y="34"/>
                  <a:pt x="470" y="32"/>
                  <a:pt x="469" y="33"/>
                </a:cubicBezTo>
                <a:cubicBezTo>
                  <a:pt x="470" y="31"/>
                  <a:pt x="472" y="33"/>
                  <a:pt x="472" y="34"/>
                </a:cubicBezTo>
                <a:cubicBezTo>
                  <a:pt x="471" y="34"/>
                  <a:pt x="470" y="35"/>
                  <a:pt x="468" y="35"/>
                </a:cubicBezTo>
                <a:close/>
                <a:moveTo>
                  <a:pt x="467" y="49"/>
                </a:moveTo>
                <a:cubicBezTo>
                  <a:pt x="469" y="49"/>
                  <a:pt x="470" y="48"/>
                  <a:pt x="471" y="49"/>
                </a:cubicBezTo>
                <a:cubicBezTo>
                  <a:pt x="470" y="50"/>
                  <a:pt x="468" y="50"/>
                  <a:pt x="468" y="51"/>
                </a:cubicBezTo>
                <a:cubicBezTo>
                  <a:pt x="467" y="51"/>
                  <a:pt x="468" y="50"/>
                  <a:pt x="467" y="49"/>
                </a:cubicBezTo>
                <a:close/>
                <a:moveTo>
                  <a:pt x="471" y="89"/>
                </a:moveTo>
                <a:cubicBezTo>
                  <a:pt x="470" y="89"/>
                  <a:pt x="469" y="91"/>
                  <a:pt x="467" y="90"/>
                </a:cubicBezTo>
                <a:cubicBezTo>
                  <a:pt x="468" y="89"/>
                  <a:pt x="470" y="88"/>
                  <a:pt x="471" y="89"/>
                </a:cubicBezTo>
                <a:close/>
                <a:moveTo>
                  <a:pt x="471" y="95"/>
                </a:moveTo>
                <a:cubicBezTo>
                  <a:pt x="473" y="97"/>
                  <a:pt x="468" y="96"/>
                  <a:pt x="469" y="98"/>
                </a:cubicBezTo>
                <a:cubicBezTo>
                  <a:pt x="464" y="97"/>
                  <a:pt x="461" y="104"/>
                  <a:pt x="456" y="102"/>
                </a:cubicBezTo>
                <a:cubicBezTo>
                  <a:pt x="461" y="99"/>
                  <a:pt x="466" y="97"/>
                  <a:pt x="471" y="95"/>
                </a:cubicBezTo>
                <a:close/>
                <a:moveTo>
                  <a:pt x="474" y="165"/>
                </a:moveTo>
                <a:cubicBezTo>
                  <a:pt x="473" y="167"/>
                  <a:pt x="473" y="165"/>
                  <a:pt x="472" y="165"/>
                </a:cubicBezTo>
                <a:cubicBezTo>
                  <a:pt x="472" y="164"/>
                  <a:pt x="473" y="163"/>
                  <a:pt x="474" y="164"/>
                </a:cubicBezTo>
                <a:cubicBezTo>
                  <a:pt x="474" y="165"/>
                  <a:pt x="473" y="165"/>
                  <a:pt x="474" y="165"/>
                </a:cubicBezTo>
                <a:close/>
                <a:moveTo>
                  <a:pt x="461" y="17"/>
                </a:moveTo>
                <a:cubicBezTo>
                  <a:pt x="463" y="17"/>
                  <a:pt x="464" y="17"/>
                  <a:pt x="466" y="16"/>
                </a:cubicBezTo>
                <a:cubicBezTo>
                  <a:pt x="466" y="17"/>
                  <a:pt x="466" y="17"/>
                  <a:pt x="466" y="18"/>
                </a:cubicBezTo>
                <a:cubicBezTo>
                  <a:pt x="464" y="18"/>
                  <a:pt x="462" y="17"/>
                  <a:pt x="461" y="18"/>
                </a:cubicBezTo>
                <a:cubicBezTo>
                  <a:pt x="460" y="18"/>
                  <a:pt x="461" y="17"/>
                  <a:pt x="461" y="17"/>
                </a:cubicBezTo>
                <a:close/>
                <a:moveTo>
                  <a:pt x="467" y="35"/>
                </a:moveTo>
                <a:cubicBezTo>
                  <a:pt x="467" y="35"/>
                  <a:pt x="467" y="36"/>
                  <a:pt x="467" y="37"/>
                </a:cubicBezTo>
                <a:cubicBezTo>
                  <a:pt x="463" y="37"/>
                  <a:pt x="460" y="40"/>
                  <a:pt x="456" y="41"/>
                </a:cubicBezTo>
                <a:cubicBezTo>
                  <a:pt x="457" y="39"/>
                  <a:pt x="460" y="40"/>
                  <a:pt x="460" y="38"/>
                </a:cubicBezTo>
                <a:cubicBezTo>
                  <a:pt x="464" y="38"/>
                  <a:pt x="465" y="36"/>
                  <a:pt x="467" y="35"/>
                </a:cubicBezTo>
                <a:close/>
                <a:moveTo>
                  <a:pt x="459" y="22"/>
                </a:moveTo>
                <a:cubicBezTo>
                  <a:pt x="459" y="25"/>
                  <a:pt x="455" y="24"/>
                  <a:pt x="455" y="26"/>
                </a:cubicBezTo>
                <a:cubicBezTo>
                  <a:pt x="458" y="26"/>
                  <a:pt x="462" y="23"/>
                  <a:pt x="466" y="21"/>
                </a:cubicBezTo>
                <a:cubicBezTo>
                  <a:pt x="466" y="24"/>
                  <a:pt x="462" y="25"/>
                  <a:pt x="457" y="27"/>
                </a:cubicBezTo>
                <a:cubicBezTo>
                  <a:pt x="453" y="29"/>
                  <a:pt x="448" y="30"/>
                  <a:pt x="444" y="33"/>
                </a:cubicBezTo>
                <a:cubicBezTo>
                  <a:pt x="443" y="32"/>
                  <a:pt x="443" y="33"/>
                  <a:pt x="442" y="34"/>
                </a:cubicBezTo>
                <a:cubicBezTo>
                  <a:pt x="442" y="33"/>
                  <a:pt x="441" y="33"/>
                  <a:pt x="441" y="34"/>
                </a:cubicBezTo>
                <a:cubicBezTo>
                  <a:pt x="440" y="34"/>
                  <a:pt x="439" y="33"/>
                  <a:pt x="439" y="32"/>
                </a:cubicBezTo>
                <a:cubicBezTo>
                  <a:pt x="438" y="32"/>
                  <a:pt x="438" y="33"/>
                  <a:pt x="438" y="34"/>
                </a:cubicBezTo>
                <a:cubicBezTo>
                  <a:pt x="437" y="34"/>
                  <a:pt x="437" y="33"/>
                  <a:pt x="436" y="33"/>
                </a:cubicBezTo>
                <a:cubicBezTo>
                  <a:pt x="436" y="34"/>
                  <a:pt x="437" y="34"/>
                  <a:pt x="437" y="35"/>
                </a:cubicBezTo>
                <a:cubicBezTo>
                  <a:pt x="436" y="35"/>
                  <a:pt x="436" y="34"/>
                  <a:pt x="435" y="34"/>
                </a:cubicBezTo>
                <a:cubicBezTo>
                  <a:pt x="436" y="35"/>
                  <a:pt x="435" y="35"/>
                  <a:pt x="434" y="34"/>
                </a:cubicBezTo>
                <a:cubicBezTo>
                  <a:pt x="433" y="35"/>
                  <a:pt x="435" y="35"/>
                  <a:pt x="434" y="36"/>
                </a:cubicBezTo>
                <a:cubicBezTo>
                  <a:pt x="432" y="34"/>
                  <a:pt x="429" y="38"/>
                  <a:pt x="428" y="39"/>
                </a:cubicBezTo>
                <a:cubicBezTo>
                  <a:pt x="428" y="39"/>
                  <a:pt x="429" y="39"/>
                  <a:pt x="429" y="39"/>
                </a:cubicBezTo>
                <a:cubicBezTo>
                  <a:pt x="430" y="39"/>
                  <a:pt x="428" y="40"/>
                  <a:pt x="428" y="40"/>
                </a:cubicBezTo>
                <a:cubicBezTo>
                  <a:pt x="429" y="38"/>
                  <a:pt x="424" y="41"/>
                  <a:pt x="426" y="39"/>
                </a:cubicBezTo>
                <a:cubicBezTo>
                  <a:pt x="423" y="40"/>
                  <a:pt x="422" y="41"/>
                  <a:pt x="419" y="42"/>
                </a:cubicBezTo>
                <a:cubicBezTo>
                  <a:pt x="420" y="43"/>
                  <a:pt x="422" y="41"/>
                  <a:pt x="422" y="41"/>
                </a:cubicBezTo>
                <a:cubicBezTo>
                  <a:pt x="425" y="43"/>
                  <a:pt x="419" y="42"/>
                  <a:pt x="420" y="44"/>
                </a:cubicBezTo>
                <a:cubicBezTo>
                  <a:pt x="419" y="43"/>
                  <a:pt x="419" y="43"/>
                  <a:pt x="418" y="43"/>
                </a:cubicBezTo>
                <a:cubicBezTo>
                  <a:pt x="420" y="42"/>
                  <a:pt x="417" y="41"/>
                  <a:pt x="418" y="44"/>
                </a:cubicBezTo>
                <a:cubicBezTo>
                  <a:pt x="417" y="43"/>
                  <a:pt x="416" y="43"/>
                  <a:pt x="415" y="43"/>
                </a:cubicBezTo>
                <a:cubicBezTo>
                  <a:pt x="415" y="44"/>
                  <a:pt x="416" y="44"/>
                  <a:pt x="417" y="44"/>
                </a:cubicBezTo>
                <a:cubicBezTo>
                  <a:pt x="415" y="46"/>
                  <a:pt x="413" y="42"/>
                  <a:pt x="414" y="46"/>
                </a:cubicBezTo>
                <a:cubicBezTo>
                  <a:pt x="412" y="45"/>
                  <a:pt x="411" y="49"/>
                  <a:pt x="408" y="47"/>
                </a:cubicBezTo>
                <a:cubicBezTo>
                  <a:pt x="410" y="49"/>
                  <a:pt x="405" y="48"/>
                  <a:pt x="403" y="52"/>
                </a:cubicBezTo>
                <a:cubicBezTo>
                  <a:pt x="402" y="51"/>
                  <a:pt x="403" y="51"/>
                  <a:pt x="403" y="50"/>
                </a:cubicBezTo>
                <a:cubicBezTo>
                  <a:pt x="402" y="52"/>
                  <a:pt x="399" y="51"/>
                  <a:pt x="398" y="53"/>
                </a:cubicBezTo>
                <a:cubicBezTo>
                  <a:pt x="396" y="52"/>
                  <a:pt x="394" y="55"/>
                  <a:pt x="394" y="55"/>
                </a:cubicBezTo>
                <a:cubicBezTo>
                  <a:pt x="391" y="55"/>
                  <a:pt x="390" y="58"/>
                  <a:pt x="386" y="58"/>
                </a:cubicBezTo>
                <a:cubicBezTo>
                  <a:pt x="384" y="62"/>
                  <a:pt x="376" y="61"/>
                  <a:pt x="374" y="65"/>
                </a:cubicBezTo>
                <a:cubicBezTo>
                  <a:pt x="372" y="64"/>
                  <a:pt x="365" y="69"/>
                  <a:pt x="361" y="70"/>
                </a:cubicBezTo>
                <a:cubicBezTo>
                  <a:pt x="359" y="71"/>
                  <a:pt x="358" y="73"/>
                  <a:pt x="356" y="74"/>
                </a:cubicBezTo>
                <a:cubicBezTo>
                  <a:pt x="352" y="76"/>
                  <a:pt x="348" y="78"/>
                  <a:pt x="344" y="80"/>
                </a:cubicBezTo>
                <a:cubicBezTo>
                  <a:pt x="342" y="81"/>
                  <a:pt x="340" y="82"/>
                  <a:pt x="338" y="82"/>
                </a:cubicBezTo>
                <a:cubicBezTo>
                  <a:pt x="336" y="82"/>
                  <a:pt x="333" y="86"/>
                  <a:pt x="329" y="87"/>
                </a:cubicBezTo>
                <a:cubicBezTo>
                  <a:pt x="328" y="87"/>
                  <a:pt x="330" y="88"/>
                  <a:pt x="329" y="88"/>
                </a:cubicBezTo>
                <a:cubicBezTo>
                  <a:pt x="328" y="90"/>
                  <a:pt x="328" y="87"/>
                  <a:pt x="329" y="87"/>
                </a:cubicBezTo>
                <a:cubicBezTo>
                  <a:pt x="326" y="88"/>
                  <a:pt x="323" y="91"/>
                  <a:pt x="321" y="91"/>
                </a:cubicBezTo>
                <a:cubicBezTo>
                  <a:pt x="322" y="92"/>
                  <a:pt x="322" y="93"/>
                  <a:pt x="320" y="92"/>
                </a:cubicBezTo>
                <a:cubicBezTo>
                  <a:pt x="320" y="92"/>
                  <a:pt x="321" y="92"/>
                  <a:pt x="320" y="93"/>
                </a:cubicBezTo>
                <a:cubicBezTo>
                  <a:pt x="319" y="93"/>
                  <a:pt x="316" y="93"/>
                  <a:pt x="316" y="95"/>
                </a:cubicBezTo>
                <a:cubicBezTo>
                  <a:pt x="312" y="95"/>
                  <a:pt x="307" y="98"/>
                  <a:pt x="304" y="101"/>
                </a:cubicBezTo>
                <a:cubicBezTo>
                  <a:pt x="302" y="101"/>
                  <a:pt x="298" y="102"/>
                  <a:pt x="298" y="105"/>
                </a:cubicBezTo>
                <a:cubicBezTo>
                  <a:pt x="297" y="103"/>
                  <a:pt x="294" y="105"/>
                  <a:pt x="293" y="106"/>
                </a:cubicBezTo>
                <a:cubicBezTo>
                  <a:pt x="293" y="108"/>
                  <a:pt x="295" y="105"/>
                  <a:pt x="295" y="107"/>
                </a:cubicBezTo>
                <a:cubicBezTo>
                  <a:pt x="291" y="107"/>
                  <a:pt x="282" y="112"/>
                  <a:pt x="275" y="115"/>
                </a:cubicBezTo>
                <a:cubicBezTo>
                  <a:pt x="276" y="115"/>
                  <a:pt x="276" y="116"/>
                  <a:pt x="276" y="116"/>
                </a:cubicBezTo>
                <a:cubicBezTo>
                  <a:pt x="272" y="116"/>
                  <a:pt x="271" y="119"/>
                  <a:pt x="267" y="120"/>
                </a:cubicBezTo>
                <a:cubicBezTo>
                  <a:pt x="267" y="120"/>
                  <a:pt x="267" y="121"/>
                  <a:pt x="267" y="121"/>
                </a:cubicBezTo>
                <a:cubicBezTo>
                  <a:pt x="266" y="120"/>
                  <a:pt x="265" y="121"/>
                  <a:pt x="265" y="122"/>
                </a:cubicBezTo>
                <a:cubicBezTo>
                  <a:pt x="264" y="121"/>
                  <a:pt x="262" y="122"/>
                  <a:pt x="262" y="124"/>
                </a:cubicBezTo>
                <a:cubicBezTo>
                  <a:pt x="262" y="124"/>
                  <a:pt x="261" y="124"/>
                  <a:pt x="260" y="124"/>
                </a:cubicBezTo>
                <a:cubicBezTo>
                  <a:pt x="260" y="124"/>
                  <a:pt x="261" y="124"/>
                  <a:pt x="261" y="125"/>
                </a:cubicBezTo>
                <a:cubicBezTo>
                  <a:pt x="259" y="124"/>
                  <a:pt x="258" y="127"/>
                  <a:pt x="255" y="126"/>
                </a:cubicBezTo>
                <a:cubicBezTo>
                  <a:pt x="255" y="127"/>
                  <a:pt x="257" y="127"/>
                  <a:pt x="257" y="127"/>
                </a:cubicBezTo>
                <a:cubicBezTo>
                  <a:pt x="257" y="127"/>
                  <a:pt x="257" y="128"/>
                  <a:pt x="258" y="128"/>
                </a:cubicBezTo>
                <a:cubicBezTo>
                  <a:pt x="258" y="128"/>
                  <a:pt x="256" y="128"/>
                  <a:pt x="256" y="129"/>
                </a:cubicBezTo>
                <a:cubicBezTo>
                  <a:pt x="255" y="128"/>
                  <a:pt x="257" y="128"/>
                  <a:pt x="256" y="127"/>
                </a:cubicBezTo>
                <a:cubicBezTo>
                  <a:pt x="253" y="128"/>
                  <a:pt x="254" y="129"/>
                  <a:pt x="251" y="128"/>
                </a:cubicBezTo>
                <a:cubicBezTo>
                  <a:pt x="254" y="129"/>
                  <a:pt x="250" y="130"/>
                  <a:pt x="253" y="131"/>
                </a:cubicBezTo>
                <a:cubicBezTo>
                  <a:pt x="253" y="132"/>
                  <a:pt x="252" y="130"/>
                  <a:pt x="252" y="131"/>
                </a:cubicBezTo>
                <a:cubicBezTo>
                  <a:pt x="252" y="131"/>
                  <a:pt x="251" y="130"/>
                  <a:pt x="251" y="129"/>
                </a:cubicBezTo>
                <a:cubicBezTo>
                  <a:pt x="249" y="131"/>
                  <a:pt x="243" y="133"/>
                  <a:pt x="245" y="134"/>
                </a:cubicBezTo>
                <a:cubicBezTo>
                  <a:pt x="241" y="134"/>
                  <a:pt x="239" y="136"/>
                  <a:pt x="237" y="139"/>
                </a:cubicBezTo>
                <a:cubicBezTo>
                  <a:pt x="235" y="138"/>
                  <a:pt x="231" y="140"/>
                  <a:pt x="233" y="141"/>
                </a:cubicBezTo>
                <a:cubicBezTo>
                  <a:pt x="231" y="141"/>
                  <a:pt x="231" y="141"/>
                  <a:pt x="230" y="142"/>
                </a:cubicBezTo>
                <a:cubicBezTo>
                  <a:pt x="230" y="142"/>
                  <a:pt x="230" y="142"/>
                  <a:pt x="230" y="142"/>
                </a:cubicBezTo>
                <a:cubicBezTo>
                  <a:pt x="225" y="144"/>
                  <a:pt x="218" y="149"/>
                  <a:pt x="213" y="151"/>
                </a:cubicBezTo>
                <a:cubicBezTo>
                  <a:pt x="213" y="151"/>
                  <a:pt x="213" y="152"/>
                  <a:pt x="214" y="152"/>
                </a:cubicBezTo>
                <a:cubicBezTo>
                  <a:pt x="214" y="152"/>
                  <a:pt x="212" y="153"/>
                  <a:pt x="212" y="151"/>
                </a:cubicBezTo>
                <a:cubicBezTo>
                  <a:pt x="211" y="152"/>
                  <a:pt x="207" y="153"/>
                  <a:pt x="210" y="154"/>
                </a:cubicBezTo>
                <a:cubicBezTo>
                  <a:pt x="207" y="154"/>
                  <a:pt x="204" y="157"/>
                  <a:pt x="201" y="158"/>
                </a:cubicBezTo>
                <a:cubicBezTo>
                  <a:pt x="197" y="163"/>
                  <a:pt x="190" y="161"/>
                  <a:pt x="185" y="164"/>
                </a:cubicBezTo>
                <a:cubicBezTo>
                  <a:pt x="185" y="164"/>
                  <a:pt x="185" y="163"/>
                  <a:pt x="185" y="163"/>
                </a:cubicBezTo>
                <a:cubicBezTo>
                  <a:pt x="185" y="163"/>
                  <a:pt x="184" y="163"/>
                  <a:pt x="183" y="163"/>
                </a:cubicBezTo>
                <a:cubicBezTo>
                  <a:pt x="183" y="162"/>
                  <a:pt x="185" y="162"/>
                  <a:pt x="185" y="161"/>
                </a:cubicBezTo>
                <a:cubicBezTo>
                  <a:pt x="185" y="160"/>
                  <a:pt x="184" y="163"/>
                  <a:pt x="182" y="162"/>
                </a:cubicBezTo>
                <a:cubicBezTo>
                  <a:pt x="183" y="161"/>
                  <a:pt x="181" y="160"/>
                  <a:pt x="181" y="161"/>
                </a:cubicBezTo>
                <a:cubicBezTo>
                  <a:pt x="181" y="160"/>
                  <a:pt x="185" y="160"/>
                  <a:pt x="185" y="158"/>
                </a:cubicBezTo>
                <a:cubicBezTo>
                  <a:pt x="186" y="157"/>
                  <a:pt x="187" y="158"/>
                  <a:pt x="187" y="159"/>
                </a:cubicBezTo>
                <a:cubicBezTo>
                  <a:pt x="188" y="159"/>
                  <a:pt x="188" y="157"/>
                  <a:pt x="189" y="157"/>
                </a:cubicBezTo>
                <a:cubicBezTo>
                  <a:pt x="190" y="157"/>
                  <a:pt x="190" y="158"/>
                  <a:pt x="190" y="158"/>
                </a:cubicBezTo>
                <a:cubicBezTo>
                  <a:pt x="191" y="158"/>
                  <a:pt x="191" y="157"/>
                  <a:pt x="190" y="157"/>
                </a:cubicBezTo>
                <a:cubicBezTo>
                  <a:pt x="190" y="156"/>
                  <a:pt x="191" y="157"/>
                  <a:pt x="191" y="158"/>
                </a:cubicBezTo>
                <a:cubicBezTo>
                  <a:pt x="192" y="157"/>
                  <a:pt x="191" y="155"/>
                  <a:pt x="194" y="155"/>
                </a:cubicBezTo>
                <a:cubicBezTo>
                  <a:pt x="194" y="156"/>
                  <a:pt x="192" y="156"/>
                  <a:pt x="192" y="157"/>
                </a:cubicBezTo>
                <a:cubicBezTo>
                  <a:pt x="194" y="155"/>
                  <a:pt x="202" y="151"/>
                  <a:pt x="205" y="148"/>
                </a:cubicBezTo>
                <a:cubicBezTo>
                  <a:pt x="208" y="148"/>
                  <a:pt x="210" y="144"/>
                  <a:pt x="212" y="145"/>
                </a:cubicBezTo>
                <a:cubicBezTo>
                  <a:pt x="212" y="143"/>
                  <a:pt x="211" y="145"/>
                  <a:pt x="210" y="144"/>
                </a:cubicBezTo>
                <a:cubicBezTo>
                  <a:pt x="210" y="143"/>
                  <a:pt x="212" y="144"/>
                  <a:pt x="212" y="143"/>
                </a:cubicBezTo>
                <a:cubicBezTo>
                  <a:pt x="213" y="143"/>
                  <a:pt x="213" y="143"/>
                  <a:pt x="213" y="144"/>
                </a:cubicBezTo>
                <a:cubicBezTo>
                  <a:pt x="214" y="142"/>
                  <a:pt x="218" y="143"/>
                  <a:pt x="217" y="140"/>
                </a:cubicBezTo>
                <a:cubicBezTo>
                  <a:pt x="221" y="140"/>
                  <a:pt x="222" y="137"/>
                  <a:pt x="226" y="136"/>
                </a:cubicBezTo>
                <a:cubicBezTo>
                  <a:pt x="226" y="136"/>
                  <a:pt x="225" y="136"/>
                  <a:pt x="225" y="135"/>
                </a:cubicBezTo>
                <a:cubicBezTo>
                  <a:pt x="226" y="134"/>
                  <a:pt x="226" y="136"/>
                  <a:pt x="226" y="136"/>
                </a:cubicBezTo>
                <a:cubicBezTo>
                  <a:pt x="229" y="135"/>
                  <a:pt x="232" y="132"/>
                  <a:pt x="234" y="132"/>
                </a:cubicBezTo>
                <a:cubicBezTo>
                  <a:pt x="235" y="129"/>
                  <a:pt x="238" y="129"/>
                  <a:pt x="241" y="127"/>
                </a:cubicBezTo>
                <a:cubicBezTo>
                  <a:pt x="241" y="126"/>
                  <a:pt x="240" y="126"/>
                  <a:pt x="240" y="126"/>
                </a:cubicBezTo>
                <a:cubicBezTo>
                  <a:pt x="240" y="125"/>
                  <a:pt x="242" y="125"/>
                  <a:pt x="241" y="127"/>
                </a:cubicBezTo>
                <a:cubicBezTo>
                  <a:pt x="241" y="124"/>
                  <a:pt x="242" y="126"/>
                  <a:pt x="243" y="126"/>
                </a:cubicBezTo>
                <a:cubicBezTo>
                  <a:pt x="245" y="125"/>
                  <a:pt x="242" y="125"/>
                  <a:pt x="243" y="124"/>
                </a:cubicBezTo>
                <a:cubicBezTo>
                  <a:pt x="244" y="124"/>
                  <a:pt x="244" y="124"/>
                  <a:pt x="243" y="125"/>
                </a:cubicBezTo>
                <a:cubicBezTo>
                  <a:pt x="244" y="126"/>
                  <a:pt x="245" y="123"/>
                  <a:pt x="246" y="124"/>
                </a:cubicBezTo>
                <a:cubicBezTo>
                  <a:pt x="246" y="123"/>
                  <a:pt x="245" y="123"/>
                  <a:pt x="245" y="123"/>
                </a:cubicBezTo>
                <a:cubicBezTo>
                  <a:pt x="245" y="121"/>
                  <a:pt x="246" y="124"/>
                  <a:pt x="247" y="123"/>
                </a:cubicBezTo>
                <a:cubicBezTo>
                  <a:pt x="248" y="123"/>
                  <a:pt x="248" y="122"/>
                  <a:pt x="248" y="121"/>
                </a:cubicBezTo>
                <a:cubicBezTo>
                  <a:pt x="249" y="124"/>
                  <a:pt x="249" y="120"/>
                  <a:pt x="251" y="122"/>
                </a:cubicBezTo>
                <a:cubicBezTo>
                  <a:pt x="251" y="121"/>
                  <a:pt x="255" y="119"/>
                  <a:pt x="256" y="119"/>
                </a:cubicBezTo>
                <a:cubicBezTo>
                  <a:pt x="256" y="118"/>
                  <a:pt x="256" y="117"/>
                  <a:pt x="255" y="116"/>
                </a:cubicBezTo>
                <a:cubicBezTo>
                  <a:pt x="254" y="119"/>
                  <a:pt x="253" y="118"/>
                  <a:pt x="249" y="119"/>
                </a:cubicBezTo>
                <a:cubicBezTo>
                  <a:pt x="251" y="118"/>
                  <a:pt x="250" y="118"/>
                  <a:pt x="250" y="117"/>
                </a:cubicBezTo>
                <a:cubicBezTo>
                  <a:pt x="251" y="117"/>
                  <a:pt x="251" y="117"/>
                  <a:pt x="252" y="117"/>
                </a:cubicBezTo>
                <a:cubicBezTo>
                  <a:pt x="250" y="116"/>
                  <a:pt x="254" y="115"/>
                  <a:pt x="256" y="115"/>
                </a:cubicBezTo>
                <a:cubicBezTo>
                  <a:pt x="256" y="117"/>
                  <a:pt x="256" y="118"/>
                  <a:pt x="258" y="118"/>
                </a:cubicBezTo>
                <a:cubicBezTo>
                  <a:pt x="258" y="116"/>
                  <a:pt x="257" y="117"/>
                  <a:pt x="256" y="116"/>
                </a:cubicBezTo>
                <a:cubicBezTo>
                  <a:pt x="257" y="115"/>
                  <a:pt x="259" y="117"/>
                  <a:pt x="259" y="117"/>
                </a:cubicBezTo>
                <a:cubicBezTo>
                  <a:pt x="260" y="116"/>
                  <a:pt x="260" y="114"/>
                  <a:pt x="261" y="115"/>
                </a:cubicBezTo>
                <a:cubicBezTo>
                  <a:pt x="264" y="111"/>
                  <a:pt x="256" y="118"/>
                  <a:pt x="255" y="113"/>
                </a:cubicBezTo>
                <a:cubicBezTo>
                  <a:pt x="256" y="114"/>
                  <a:pt x="257" y="113"/>
                  <a:pt x="258" y="113"/>
                </a:cubicBezTo>
                <a:cubicBezTo>
                  <a:pt x="258" y="113"/>
                  <a:pt x="258" y="114"/>
                  <a:pt x="257" y="114"/>
                </a:cubicBezTo>
                <a:cubicBezTo>
                  <a:pt x="257" y="115"/>
                  <a:pt x="259" y="114"/>
                  <a:pt x="259" y="115"/>
                </a:cubicBezTo>
                <a:cubicBezTo>
                  <a:pt x="259" y="112"/>
                  <a:pt x="265" y="111"/>
                  <a:pt x="263" y="110"/>
                </a:cubicBezTo>
                <a:cubicBezTo>
                  <a:pt x="264" y="108"/>
                  <a:pt x="265" y="110"/>
                  <a:pt x="266" y="111"/>
                </a:cubicBezTo>
                <a:cubicBezTo>
                  <a:pt x="263" y="111"/>
                  <a:pt x="264" y="111"/>
                  <a:pt x="263" y="113"/>
                </a:cubicBezTo>
                <a:cubicBezTo>
                  <a:pt x="263" y="114"/>
                  <a:pt x="264" y="114"/>
                  <a:pt x="265" y="114"/>
                </a:cubicBezTo>
                <a:cubicBezTo>
                  <a:pt x="267" y="113"/>
                  <a:pt x="265" y="112"/>
                  <a:pt x="266" y="111"/>
                </a:cubicBezTo>
                <a:cubicBezTo>
                  <a:pt x="267" y="112"/>
                  <a:pt x="265" y="113"/>
                  <a:pt x="267" y="113"/>
                </a:cubicBezTo>
                <a:cubicBezTo>
                  <a:pt x="267" y="111"/>
                  <a:pt x="268" y="112"/>
                  <a:pt x="268" y="111"/>
                </a:cubicBezTo>
                <a:cubicBezTo>
                  <a:pt x="267" y="110"/>
                  <a:pt x="269" y="111"/>
                  <a:pt x="269" y="112"/>
                </a:cubicBezTo>
                <a:cubicBezTo>
                  <a:pt x="270" y="110"/>
                  <a:pt x="272" y="111"/>
                  <a:pt x="273" y="109"/>
                </a:cubicBezTo>
                <a:cubicBezTo>
                  <a:pt x="273" y="108"/>
                  <a:pt x="270" y="109"/>
                  <a:pt x="271" y="107"/>
                </a:cubicBezTo>
                <a:cubicBezTo>
                  <a:pt x="271" y="108"/>
                  <a:pt x="268" y="108"/>
                  <a:pt x="268" y="110"/>
                </a:cubicBezTo>
                <a:cubicBezTo>
                  <a:pt x="267" y="108"/>
                  <a:pt x="268" y="111"/>
                  <a:pt x="266" y="109"/>
                </a:cubicBezTo>
                <a:cubicBezTo>
                  <a:pt x="266" y="110"/>
                  <a:pt x="266" y="110"/>
                  <a:pt x="266" y="110"/>
                </a:cubicBezTo>
                <a:cubicBezTo>
                  <a:pt x="265" y="108"/>
                  <a:pt x="272" y="108"/>
                  <a:pt x="270" y="105"/>
                </a:cubicBezTo>
                <a:cubicBezTo>
                  <a:pt x="271" y="105"/>
                  <a:pt x="271" y="106"/>
                  <a:pt x="271" y="106"/>
                </a:cubicBezTo>
                <a:cubicBezTo>
                  <a:pt x="272" y="106"/>
                  <a:pt x="271" y="105"/>
                  <a:pt x="273" y="105"/>
                </a:cubicBezTo>
                <a:cubicBezTo>
                  <a:pt x="272" y="104"/>
                  <a:pt x="278" y="103"/>
                  <a:pt x="279" y="101"/>
                </a:cubicBezTo>
                <a:cubicBezTo>
                  <a:pt x="279" y="100"/>
                  <a:pt x="278" y="100"/>
                  <a:pt x="278" y="98"/>
                </a:cubicBezTo>
                <a:cubicBezTo>
                  <a:pt x="280" y="99"/>
                  <a:pt x="279" y="100"/>
                  <a:pt x="280" y="101"/>
                </a:cubicBezTo>
                <a:cubicBezTo>
                  <a:pt x="281" y="99"/>
                  <a:pt x="285" y="100"/>
                  <a:pt x="286" y="97"/>
                </a:cubicBezTo>
                <a:cubicBezTo>
                  <a:pt x="286" y="98"/>
                  <a:pt x="290" y="96"/>
                  <a:pt x="288" y="96"/>
                </a:cubicBezTo>
                <a:cubicBezTo>
                  <a:pt x="289" y="94"/>
                  <a:pt x="292" y="97"/>
                  <a:pt x="291" y="94"/>
                </a:cubicBezTo>
                <a:cubicBezTo>
                  <a:pt x="292" y="95"/>
                  <a:pt x="293" y="94"/>
                  <a:pt x="294" y="94"/>
                </a:cubicBezTo>
                <a:cubicBezTo>
                  <a:pt x="294" y="93"/>
                  <a:pt x="294" y="93"/>
                  <a:pt x="294" y="92"/>
                </a:cubicBezTo>
                <a:cubicBezTo>
                  <a:pt x="294" y="93"/>
                  <a:pt x="295" y="93"/>
                  <a:pt x="295" y="93"/>
                </a:cubicBezTo>
                <a:cubicBezTo>
                  <a:pt x="295" y="94"/>
                  <a:pt x="293" y="94"/>
                  <a:pt x="293" y="96"/>
                </a:cubicBezTo>
                <a:cubicBezTo>
                  <a:pt x="290" y="95"/>
                  <a:pt x="292" y="97"/>
                  <a:pt x="288" y="97"/>
                </a:cubicBezTo>
                <a:cubicBezTo>
                  <a:pt x="290" y="99"/>
                  <a:pt x="288" y="97"/>
                  <a:pt x="286" y="98"/>
                </a:cubicBezTo>
                <a:cubicBezTo>
                  <a:pt x="286" y="100"/>
                  <a:pt x="286" y="101"/>
                  <a:pt x="287" y="101"/>
                </a:cubicBezTo>
                <a:cubicBezTo>
                  <a:pt x="287" y="101"/>
                  <a:pt x="287" y="101"/>
                  <a:pt x="286" y="101"/>
                </a:cubicBezTo>
                <a:cubicBezTo>
                  <a:pt x="287" y="103"/>
                  <a:pt x="288" y="101"/>
                  <a:pt x="288" y="99"/>
                </a:cubicBezTo>
                <a:cubicBezTo>
                  <a:pt x="289" y="100"/>
                  <a:pt x="288" y="99"/>
                  <a:pt x="290" y="99"/>
                </a:cubicBezTo>
                <a:cubicBezTo>
                  <a:pt x="290" y="99"/>
                  <a:pt x="290" y="100"/>
                  <a:pt x="290" y="100"/>
                </a:cubicBezTo>
                <a:cubicBezTo>
                  <a:pt x="292" y="100"/>
                  <a:pt x="290" y="99"/>
                  <a:pt x="290" y="98"/>
                </a:cubicBezTo>
                <a:cubicBezTo>
                  <a:pt x="292" y="98"/>
                  <a:pt x="291" y="98"/>
                  <a:pt x="291" y="99"/>
                </a:cubicBezTo>
                <a:cubicBezTo>
                  <a:pt x="291" y="99"/>
                  <a:pt x="292" y="99"/>
                  <a:pt x="292" y="99"/>
                </a:cubicBezTo>
                <a:cubicBezTo>
                  <a:pt x="292" y="98"/>
                  <a:pt x="291" y="97"/>
                  <a:pt x="292" y="96"/>
                </a:cubicBezTo>
                <a:cubicBezTo>
                  <a:pt x="293" y="96"/>
                  <a:pt x="293" y="97"/>
                  <a:pt x="293" y="97"/>
                </a:cubicBezTo>
                <a:cubicBezTo>
                  <a:pt x="295" y="97"/>
                  <a:pt x="293" y="96"/>
                  <a:pt x="293" y="95"/>
                </a:cubicBezTo>
                <a:cubicBezTo>
                  <a:pt x="294" y="96"/>
                  <a:pt x="295" y="95"/>
                  <a:pt x="296" y="97"/>
                </a:cubicBezTo>
                <a:cubicBezTo>
                  <a:pt x="297" y="96"/>
                  <a:pt x="299" y="96"/>
                  <a:pt x="300" y="95"/>
                </a:cubicBezTo>
                <a:cubicBezTo>
                  <a:pt x="299" y="94"/>
                  <a:pt x="298" y="96"/>
                  <a:pt x="297" y="94"/>
                </a:cubicBezTo>
                <a:cubicBezTo>
                  <a:pt x="296" y="94"/>
                  <a:pt x="298" y="95"/>
                  <a:pt x="297" y="94"/>
                </a:cubicBezTo>
                <a:cubicBezTo>
                  <a:pt x="297" y="94"/>
                  <a:pt x="296" y="94"/>
                  <a:pt x="296" y="94"/>
                </a:cubicBezTo>
                <a:cubicBezTo>
                  <a:pt x="298" y="94"/>
                  <a:pt x="296" y="92"/>
                  <a:pt x="298" y="91"/>
                </a:cubicBezTo>
                <a:cubicBezTo>
                  <a:pt x="298" y="92"/>
                  <a:pt x="299" y="93"/>
                  <a:pt x="297" y="93"/>
                </a:cubicBezTo>
                <a:cubicBezTo>
                  <a:pt x="298" y="94"/>
                  <a:pt x="300" y="94"/>
                  <a:pt x="300" y="92"/>
                </a:cubicBezTo>
                <a:cubicBezTo>
                  <a:pt x="299" y="92"/>
                  <a:pt x="299" y="93"/>
                  <a:pt x="299" y="93"/>
                </a:cubicBezTo>
                <a:cubicBezTo>
                  <a:pt x="299" y="93"/>
                  <a:pt x="299" y="92"/>
                  <a:pt x="299" y="91"/>
                </a:cubicBezTo>
                <a:cubicBezTo>
                  <a:pt x="299" y="91"/>
                  <a:pt x="300" y="92"/>
                  <a:pt x="300" y="91"/>
                </a:cubicBezTo>
                <a:cubicBezTo>
                  <a:pt x="301" y="91"/>
                  <a:pt x="300" y="92"/>
                  <a:pt x="300" y="93"/>
                </a:cubicBezTo>
                <a:cubicBezTo>
                  <a:pt x="301" y="95"/>
                  <a:pt x="301" y="94"/>
                  <a:pt x="303" y="94"/>
                </a:cubicBezTo>
                <a:cubicBezTo>
                  <a:pt x="302" y="93"/>
                  <a:pt x="302" y="93"/>
                  <a:pt x="304" y="93"/>
                </a:cubicBezTo>
                <a:cubicBezTo>
                  <a:pt x="303" y="91"/>
                  <a:pt x="302" y="94"/>
                  <a:pt x="301" y="93"/>
                </a:cubicBezTo>
                <a:cubicBezTo>
                  <a:pt x="300" y="91"/>
                  <a:pt x="304" y="93"/>
                  <a:pt x="304" y="90"/>
                </a:cubicBezTo>
                <a:cubicBezTo>
                  <a:pt x="304" y="90"/>
                  <a:pt x="304" y="90"/>
                  <a:pt x="304" y="90"/>
                </a:cubicBezTo>
                <a:cubicBezTo>
                  <a:pt x="305" y="90"/>
                  <a:pt x="305" y="91"/>
                  <a:pt x="305" y="91"/>
                </a:cubicBezTo>
                <a:cubicBezTo>
                  <a:pt x="305" y="92"/>
                  <a:pt x="305" y="92"/>
                  <a:pt x="306" y="92"/>
                </a:cubicBezTo>
                <a:cubicBezTo>
                  <a:pt x="306" y="92"/>
                  <a:pt x="304" y="89"/>
                  <a:pt x="307" y="89"/>
                </a:cubicBezTo>
                <a:cubicBezTo>
                  <a:pt x="307" y="90"/>
                  <a:pt x="306" y="90"/>
                  <a:pt x="306" y="91"/>
                </a:cubicBezTo>
                <a:cubicBezTo>
                  <a:pt x="307" y="91"/>
                  <a:pt x="307" y="91"/>
                  <a:pt x="307" y="91"/>
                </a:cubicBezTo>
                <a:cubicBezTo>
                  <a:pt x="308" y="91"/>
                  <a:pt x="307" y="89"/>
                  <a:pt x="306" y="88"/>
                </a:cubicBezTo>
                <a:cubicBezTo>
                  <a:pt x="308" y="89"/>
                  <a:pt x="307" y="87"/>
                  <a:pt x="308" y="87"/>
                </a:cubicBezTo>
                <a:cubicBezTo>
                  <a:pt x="308" y="89"/>
                  <a:pt x="310" y="88"/>
                  <a:pt x="309" y="90"/>
                </a:cubicBezTo>
                <a:cubicBezTo>
                  <a:pt x="311" y="90"/>
                  <a:pt x="308" y="88"/>
                  <a:pt x="310" y="86"/>
                </a:cubicBezTo>
                <a:cubicBezTo>
                  <a:pt x="310" y="89"/>
                  <a:pt x="313" y="89"/>
                  <a:pt x="313" y="87"/>
                </a:cubicBezTo>
                <a:cubicBezTo>
                  <a:pt x="314" y="86"/>
                  <a:pt x="317" y="88"/>
                  <a:pt x="317" y="85"/>
                </a:cubicBezTo>
                <a:cubicBezTo>
                  <a:pt x="316" y="86"/>
                  <a:pt x="316" y="87"/>
                  <a:pt x="315" y="87"/>
                </a:cubicBezTo>
                <a:cubicBezTo>
                  <a:pt x="316" y="86"/>
                  <a:pt x="315" y="86"/>
                  <a:pt x="315" y="85"/>
                </a:cubicBezTo>
                <a:cubicBezTo>
                  <a:pt x="317" y="84"/>
                  <a:pt x="317" y="85"/>
                  <a:pt x="318" y="85"/>
                </a:cubicBezTo>
                <a:cubicBezTo>
                  <a:pt x="318" y="85"/>
                  <a:pt x="319" y="83"/>
                  <a:pt x="318" y="83"/>
                </a:cubicBezTo>
                <a:cubicBezTo>
                  <a:pt x="318" y="81"/>
                  <a:pt x="320" y="83"/>
                  <a:pt x="319" y="84"/>
                </a:cubicBezTo>
                <a:cubicBezTo>
                  <a:pt x="321" y="84"/>
                  <a:pt x="320" y="81"/>
                  <a:pt x="322" y="84"/>
                </a:cubicBezTo>
                <a:cubicBezTo>
                  <a:pt x="323" y="83"/>
                  <a:pt x="321" y="83"/>
                  <a:pt x="321" y="81"/>
                </a:cubicBezTo>
                <a:cubicBezTo>
                  <a:pt x="321" y="82"/>
                  <a:pt x="322" y="82"/>
                  <a:pt x="321" y="81"/>
                </a:cubicBezTo>
                <a:cubicBezTo>
                  <a:pt x="322" y="81"/>
                  <a:pt x="322" y="81"/>
                  <a:pt x="322" y="82"/>
                </a:cubicBezTo>
                <a:cubicBezTo>
                  <a:pt x="324" y="81"/>
                  <a:pt x="322" y="81"/>
                  <a:pt x="322" y="79"/>
                </a:cubicBezTo>
                <a:cubicBezTo>
                  <a:pt x="323" y="79"/>
                  <a:pt x="323" y="80"/>
                  <a:pt x="323" y="80"/>
                </a:cubicBezTo>
                <a:cubicBezTo>
                  <a:pt x="323" y="80"/>
                  <a:pt x="324" y="80"/>
                  <a:pt x="324" y="80"/>
                </a:cubicBezTo>
                <a:cubicBezTo>
                  <a:pt x="325" y="82"/>
                  <a:pt x="323" y="81"/>
                  <a:pt x="323" y="82"/>
                </a:cubicBezTo>
                <a:cubicBezTo>
                  <a:pt x="324" y="84"/>
                  <a:pt x="324" y="81"/>
                  <a:pt x="325" y="82"/>
                </a:cubicBezTo>
                <a:cubicBezTo>
                  <a:pt x="325" y="80"/>
                  <a:pt x="324" y="81"/>
                  <a:pt x="324" y="79"/>
                </a:cubicBezTo>
                <a:cubicBezTo>
                  <a:pt x="326" y="79"/>
                  <a:pt x="326" y="80"/>
                  <a:pt x="326" y="81"/>
                </a:cubicBezTo>
                <a:cubicBezTo>
                  <a:pt x="327" y="80"/>
                  <a:pt x="327" y="79"/>
                  <a:pt x="327" y="77"/>
                </a:cubicBezTo>
                <a:cubicBezTo>
                  <a:pt x="329" y="78"/>
                  <a:pt x="328" y="80"/>
                  <a:pt x="327" y="80"/>
                </a:cubicBezTo>
                <a:cubicBezTo>
                  <a:pt x="329" y="82"/>
                  <a:pt x="328" y="75"/>
                  <a:pt x="331" y="77"/>
                </a:cubicBezTo>
                <a:cubicBezTo>
                  <a:pt x="331" y="77"/>
                  <a:pt x="331" y="78"/>
                  <a:pt x="331" y="79"/>
                </a:cubicBezTo>
                <a:cubicBezTo>
                  <a:pt x="330" y="79"/>
                  <a:pt x="330" y="79"/>
                  <a:pt x="329" y="79"/>
                </a:cubicBezTo>
                <a:cubicBezTo>
                  <a:pt x="331" y="80"/>
                  <a:pt x="333" y="77"/>
                  <a:pt x="331" y="76"/>
                </a:cubicBezTo>
                <a:cubicBezTo>
                  <a:pt x="331" y="76"/>
                  <a:pt x="333" y="77"/>
                  <a:pt x="333" y="75"/>
                </a:cubicBezTo>
                <a:cubicBezTo>
                  <a:pt x="334" y="76"/>
                  <a:pt x="334" y="75"/>
                  <a:pt x="338" y="76"/>
                </a:cubicBezTo>
                <a:cubicBezTo>
                  <a:pt x="338" y="75"/>
                  <a:pt x="335" y="76"/>
                  <a:pt x="336" y="74"/>
                </a:cubicBezTo>
                <a:cubicBezTo>
                  <a:pt x="339" y="74"/>
                  <a:pt x="341" y="75"/>
                  <a:pt x="342" y="72"/>
                </a:cubicBezTo>
                <a:cubicBezTo>
                  <a:pt x="341" y="72"/>
                  <a:pt x="342" y="73"/>
                  <a:pt x="340" y="73"/>
                </a:cubicBezTo>
                <a:cubicBezTo>
                  <a:pt x="340" y="72"/>
                  <a:pt x="340" y="72"/>
                  <a:pt x="340" y="71"/>
                </a:cubicBezTo>
                <a:cubicBezTo>
                  <a:pt x="341" y="72"/>
                  <a:pt x="341" y="71"/>
                  <a:pt x="343" y="71"/>
                </a:cubicBezTo>
                <a:cubicBezTo>
                  <a:pt x="342" y="74"/>
                  <a:pt x="343" y="71"/>
                  <a:pt x="345" y="72"/>
                </a:cubicBezTo>
                <a:cubicBezTo>
                  <a:pt x="345" y="71"/>
                  <a:pt x="345" y="71"/>
                  <a:pt x="345" y="70"/>
                </a:cubicBezTo>
                <a:cubicBezTo>
                  <a:pt x="345" y="70"/>
                  <a:pt x="346" y="71"/>
                  <a:pt x="346" y="72"/>
                </a:cubicBezTo>
                <a:cubicBezTo>
                  <a:pt x="347" y="71"/>
                  <a:pt x="345" y="70"/>
                  <a:pt x="345" y="69"/>
                </a:cubicBezTo>
                <a:cubicBezTo>
                  <a:pt x="346" y="69"/>
                  <a:pt x="346" y="71"/>
                  <a:pt x="348" y="71"/>
                </a:cubicBezTo>
                <a:cubicBezTo>
                  <a:pt x="348" y="70"/>
                  <a:pt x="349" y="68"/>
                  <a:pt x="348" y="68"/>
                </a:cubicBezTo>
                <a:cubicBezTo>
                  <a:pt x="349" y="66"/>
                  <a:pt x="352" y="68"/>
                  <a:pt x="352" y="66"/>
                </a:cubicBezTo>
                <a:cubicBezTo>
                  <a:pt x="354" y="69"/>
                  <a:pt x="355" y="65"/>
                  <a:pt x="358" y="66"/>
                </a:cubicBezTo>
                <a:cubicBezTo>
                  <a:pt x="358" y="65"/>
                  <a:pt x="356" y="65"/>
                  <a:pt x="357" y="64"/>
                </a:cubicBezTo>
                <a:cubicBezTo>
                  <a:pt x="358" y="64"/>
                  <a:pt x="359" y="64"/>
                  <a:pt x="358" y="65"/>
                </a:cubicBezTo>
                <a:cubicBezTo>
                  <a:pt x="360" y="65"/>
                  <a:pt x="359" y="63"/>
                  <a:pt x="359" y="62"/>
                </a:cubicBezTo>
                <a:cubicBezTo>
                  <a:pt x="361" y="62"/>
                  <a:pt x="361" y="63"/>
                  <a:pt x="360" y="64"/>
                </a:cubicBezTo>
                <a:cubicBezTo>
                  <a:pt x="361" y="64"/>
                  <a:pt x="362" y="63"/>
                  <a:pt x="363" y="63"/>
                </a:cubicBezTo>
                <a:cubicBezTo>
                  <a:pt x="364" y="61"/>
                  <a:pt x="364" y="62"/>
                  <a:pt x="366" y="62"/>
                </a:cubicBezTo>
                <a:cubicBezTo>
                  <a:pt x="365" y="60"/>
                  <a:pt x="365" y="62"/>
                  <a:pt x="364" y="61"/>
                </a:cubicBezTo>
                <a:cubicBezTo>
                  <a:pt x="365" y="60"/>
                  <a:pt x="364" y="60"/>
                  <a:pt x="364" y="59"/>
                </a:cubicBezTo>
                <a:cubicBezTo>
                  <a:pt x="366" y="61"/>
                  <a:pt x="368" y="59"/>
                  <a:pt x="370" y="58"/>
                </a:cubicBezTo>
                <a:cubicBezTo>
                  <a:pt x="371" y="58"/>
                  <a:pt x="370" y="59"/>
                  <a:pt x="371" y="59"/>
                </a:cubicBezTo>
                <a:cubicBezTo>
                  <a:pt x="372" y="59"/>
                  <a:pt x="371" y="58"/>
                  <a:pt x="372" y="57"/>
                </a:cubicBezTo>
                <a:cubicBezTo>
                  <a:pt x="372" y="57"/>
                  <a:pt x="372" y="57"/>
                  <a:pt x="372" y="57"/>
                </a:cubicBezTo>
                <a:cubicBezTo>
                  <a:pt x="372" y="56"/>
                  <a:pt x="373" y="58"/>
                  <a:pt x="373" y="59"/>
                </a:cubicBezTo>
                <a:cubicBezTo>
                  <a:pt x="373" y="59"/>
                  <a:pt x="373" y="58"/>
                  <a:pt x="374" y="58"/>
                </a:cubicBezTo>
                <a:cubicBezTo>
                  <a:pt x="373" y="57"/>
                  <a:pt x="373" y="56"/>
                  <a:pt x="375" y="57"/>
                </a:cubicBezTo>
                <a:cubicBezTo>
                  <a:pt x="375" y="56"/>
                  <a:pt x="374" y="56"/>
                  <a:pt x="374" y="55"/>
                </a:cubicBezTo>
                <a:cubicBezTo>
                  <a:pt x="375" y="56"/>
                  <a:pt x="376" y="56"/>
                  <a:pt x="377" y="57"/>
                </a:cubicBezTo>
                <a:cubicBezTo>
                  <a:pt x="378" y="57"/>
                  <a:pt x="377" y="56"/>
                  <a:pt x="379" y="56"/>
                </a:cubicBezTo>
                <a:cubicBezTo>
                  <a:pt x="379" y="56"/>
                  <a:pt x="378" y="55"/>
                  <a:pt x="378" y="55"/>
                </a:cubicBezTo>
                <a:cubicBezTo>
                  <a:pt x="377" y="56"/>
                  <a:pt x="382" y="55"/>
                  <a:pt x="383" y="54"/>
                </a:cubicBezTo>
                <a:cubicBezTo>
                  <a:pt x="383" y="53"/>
                  <a:pt x="381" y="53"/>
                  <a:pt x="381" y="54"/>
                </a:cubicBezTo>
                <a:cubicBezTo>
                  <a:pt x="380" y="54"/>
                  <a:pt x="380" y="53"/>
                  <a:pt x="381" y="52"/>
                </a:cubicBezTo>
                <a:cubicBezTo>
                  <a:pt x="381" y="53"/>
                  <a:pt x="383" y="53"/>
                  <a:pt x="384" y="53"/>
                </a:cubicBezTo>
                <a:cubicBezTo>
                  <a:pt x="383" y="53"/>
                  <a:pt x="384" y="52"/>
                  <a:pt x="385" y="51"/>
                </a:cubicBezTo>
                <a:cubicBezTo>
                  <a:pt x="385" y="52"/>
                  <a:pt x="385" y="52"/>
                  <a:pt x="385" y="53"/>
                </a:cubicBezTo>
                <a:cubicBezTo>
                  <a:pt x="385" y="53"/>
                  <a:pt x="386" y="52"/>
                  <a:pt x="386" y="52"/>
                </a:cubicBezTo>
                <a:cubicBezTo>
                  <a:pt x="386" y="51"/>
                  <a:pt x="384" y="51"/>
                  <a:pt x="384" y="50"/>
                </a:cubicBezTo>
                <a:cubicBezTo>
                  <a:pt x="385" y="49"/>
                  <a:pt x="385" y="51"/>
                  <a:pt x="387" y="50"/>
                </a:cubicBezTo>
                <a:cubicBezTo>
                  <a:pt x="387" y="51"/>
                  <a:pt x="387" y="52"/>
                  <a:pt x="387" y="52"/>
                </a:cubicBezTo>
                <a:cubicBezTo>
                  <a:pt x="388" y="51"/>
                  <a:pt x="386" y="49"/>
                  <a:pt x="388" y="48"/>
                </a:cubicBezTo>
                <a:cubicBezTo>
                  <a:pt x="388" y="48"/>
                  <a:pt x="388" y="48"/>
                  <a:pt x="388" y="48"/>
                </a:cubicBezTo>
                <a:cubicBezTo>
                  <a:pt x="388" y="49"/>
                  <a:pt x="389" y="49"/>
                  <a:pt x="390" y="49"/>
                </a:cubicBezTo>
                <a:cubicBezTo>
                  <a:pt x="390" y="50"/>
                  <a:pt x="388" y="51"/>
                  <a:pt x="388" y="49"/>
                </a:cubicBezTo>
                <a:cubicBezTo>
                  <a:pt x="387" y="50"/>
                  <a:pt x="390" y="51"/>
                  <a:pt x="388" y="52"/>
                </a:cubicBezTo>
                <a:cubicBezTo>
                  <a:pt x="391" y="49"/>
                  <a:pt x="391" y="51"/>
                  <a:pt x="393" y="48"/>
                </a:cubicBezTo>
                <a:cubicBezTo>
                  <a:pt x="394" y="48"/>
                  <a:pt x="394" y="49"/>
                  <a:pt x="394" y="49"/>
                </a:cubicBezTo>
                <a:cubicBezTo>
                  <a:pt x="395" y="49"/>
                  <a:pt x="395" y="48"/>
                  <a:pt x="396" y="49"/>
                </a:cubicBezTo>
                <a:cubicBezTo>
                  <a:pt x="393" y="46"/>
                  <a:pt x="397" y="49"/>
                  <a:pt x="400" y="47"/>
                </a:cubicBezTo>
                <a:cubicBezTo>
                  <a:pt x="400" y="46"/>
                  <a:pt x="400" y="46"/>
                  <a:pt x="399" y="46"/>
                </a:cubicBezTo>
                <a:cubicBezTo>
                  <a:pt x="401" y="46"/>
                  <a:pt x="401" y="46"/>
                  <a:pt x="404" y="45"/>
                </a:cubicBezTo>
                <a:cubicBezTo>
                  <a:pt x="403" y="44"/>
                  <a:pt x="405" y="45"/>
                  <a:pt x="406" y="43"/>
                </a:cubicBezTo>
                <a:cubicBezTo>
                  <a:pt x="405" y="45"/>
                  <a:pt x="410" y="43"/>
                  <a:pt x="410" y="41"/>
                </a:cubicBezTo>
                <a:cubicBezTo>
                  <a:pt x="412" y="41"/>
                  <a:pt x="412" y="41"/>
                  <a:pt x="413" y="41"/>
                </a:cubicBezTo>
                <a:cubicBezTo>
                  <a:pt x="412" y="40"/>
                  <a:pt x="413" y="40"/>
                  <a:pt x="414" y="40"/>
                </a:cubicBezTo>
                <a:cubicBezTo>
                  <a:pt x="414" y="40"/>
                  <a:pt x="413" y="40"/>
                  <a:pt x="414" y="41"/>
                </a:cubicBezTo>
                <a:cubicBezTo>
                  <a:pt x="415" y="41"/>
                  <a:pt x="414" y="38"/>
                  <a:pt x="416" y="39"/>
                </a:cubicBezTo>
                <a:cubicBezTo>
                  <a:pt x="417" y="39"/>
                  <a:pt x="416" y="38"/>
                  <a:pt x="417" y="37"/>
                </a:cubicBezTo>
                <a:cubicBezTo>
                  <a:pt x="418" y="38"/>
                  <a:pt x="417" y="39"/>
                  <a:pt x="420" y="38"/>
                </a:cubicBezTo>
                <a:cubicBezTo>
                  <a:pt x="420" y="38"/>
                  <a:pt x="420" y="37"/>
                  <a:pt x="421" y="37"/>
                </a:cubicBezTo>
                <a:cubicBezTo>
                  <a:pt x="425" y="38"/>
                  <a:pt x="430" y="33"/>
                  <a:pt x="436" y="32"/>
                </a:cubicBezTo>
                <a:cubicBezTo>
                  <a:pt x="437" y="32"/>
                  <a:pt x="436" y="30"/>
                  <a:pt x="437" y="29"/>
                </a:cubicBezTo>
                <a:cubicBezTo>
                  <a:pt x="438" y="32"/>
                  <a:pt x="444" y="29"/>
                  <a:pt x="445" y="27"/>
                </a:cubicBezTo>
                <a:cubicBezTo>
                  <a:pt x="449" y="27"/>
                  <a:pt x="454" y="24"/>
                  <a:pt x="459" y="22"/>
                </a:cubicBezTo>
                <a:close/>
                <a:moveTo>
                  <a:pt x="312" y="88"/>
                </a:moveTo>
                <a:cubicBezTo>
                  <a:pt x="310" y="87"/>
                  <a:pt x="312" y="86"/>
                  <a:pt x="312" y="85"/>
                </a:cubicBezTo>
                <a:cubicBezTo>
                  <a:pt x="313" y="85"/>
                  <a:pt x="312" y="87"/>
                  <a:pt x="313" y="88"/>
                </a:cubicBezTo>
                <a:cubicBezTo>
                  <a:pt x="312" y="88"/>
                  <a:pt x="312" y="88"/>
                  <a:pt x="312" y="88"/>
                </a:cubicBezTo>
                <a:close/>
                <a:moveTo>
                  <a:pt x="439" y="35"/>
                </a:moveTo>
                <a:cubicBezTo>
                  <a:pt x="435" y="37"/>
                  <a:pt x="435" y="35"/>
                  <a:pt x="439" y="34"/>
                </a:cubicBezTo>
                <a:cubicBezTo>
                  <a:pt x="439" y="34"/>
                  <a:pt x="439" y="34"/>
                  <a:pt x="438" y="34"/>
                </a:cubicBezTo>
                <a:cubicBezTo>
                  <a:pt x="439" y="32"/>
                  <a:pt x="440" y="34"/>
                  <a:pt x="439" y="35"/>
                </a:cubicBezTo>
                <a:close/>
                <a:moveTo>
                  <a:pt x="473" y="167"/>
                </a:moveTo>
                <a:cubicBezTo>
                  <a:pt x="471" y="166"/>
                  <a:pt x="468" y="166"/>
                  <a:pt x="468" y="169"/>
                </a:cubicBezTo>
                <a:cubicBezTo>
                  <a:pt x="467" y="168"/>
                  <a:pt x="468" y="167"/>
                  <a:pt x="466" y="168"/>
                </a:cubicBezTo>
                <a:cubicBezTo>
                  <a:pt x="466" y="166"/>
                  <a:pt x="469" y="167"/>
                  <a:pt x="469" y="165"/>
                </a:cubicBezTo>
                <a:cubicBezTo>
                  <a:pt x="470" y="166"/>
                  <a:pt x="471" y="166"/>
                  <a:pt x="472" y="166"/>
                </a:cubicBezTo>
                <a:cubicBezTo>
                  <a:pt x="472" y="166"/>
                  <a:pt x="473" y="167"/>
                  <a:pt x="473" y="167"/>
                </a:cubicBezTo>
                <a:close/>
                <a:moveTo>
                  <a:pt x="466" y="91"/>
                </a:moveTo>
                <a:cubicBezTo>
                  <a:pt x="467" y="91"/>
                  <a:pt x="465" y="93"/>
                  <a:pt x="464" y="92"/>
                </a:cubicBezTo>
                <a:cubicBezTo>
                  <a:pt x="464" y="92"/>
                  <a:pt x="464" y="92"/>
                  <a:pt x="464" y="91"/>
                </a:cubicBezTo>
                <a:cubicBezTo>
                  <a:pt x="464" y="90"/>
                  <a:pt x="466" y="92"/>
                  <a:pt x="466" y="91"/>
                </a:cubicBezTo>
                <a:close/>
                <a:moveTo>
                  <a:pt x="450" y="125"/>
                </a:moveTo>
                <a:cubicBezTo>
                  <a:pt x="454" y="126"/>
                  <a:pt x="458" y="121"/>
                  <a:pt x="465" y="119"/>
                </a:cubicBezTo>
                <a:cubicBezTo>
                  <a:pt x="460" y="124"/>
                  <a:pt x="453" y="125"/>
                  <a:pt x="446" y="128"/>
                </a:cubicBezTo>
                <a:cubicBezTo>
                  <a:pt x="446" y="126"/>
                  <a:pt x="450" y="128"/>
                  <a:pt x="450" y="125"/>
                </a:cubicBezTo>
                <a:close/>
                <a:moveTo>
                  <a:pt x="460" y="69"/>
                </a:moveTo>
                <a:cubicBezTo>
                  <a:pt x="444" y="77"/>
                  <a:pt x="429" y="85"/>
                  <a:pt x="415" y="93"/>
                </a:cubicBezTo>
                <a:cubicBezTo>
                  <a:pt x="413" y="92"/>
                  <a:pt x="413" y="95"/>
                  <a:pt x="410" y="94"/>
                </a:cubicBezTo>
                <a:cubicBezTo>
                  <a:pt x="410" y="96"/>
                  <a:pt x="411" y="95"/>
                  <a:pt x="411" y="96"/>
                </a:cubicBezTo>
                <a:cubicBezTo>
                  <a:pt x="410" y="96"/>
                  <a:pt x="410" y="96"/>
                  <a:pt x="410" y="95"/>
                </a:cubicBezTo>
                <a:cubicBezTo>
                  <a:pt x="407" y="96"/>
                  <a:pt x="407" y="98"/>
                  <a:pt x="404" y="98"/>
                </a:cubicBezTo>
                <a:cubicBezTo>
                  <a:pt x="404" y="98"/>
                  <a:pt x="405" y="98"/>
                  <a:pt x="405" y="98"/>
                </a:cubicBezTo>
                <a:cubicBezTo>
                  <a:pt x="401" y="100"/>
                  <a:pt x="395" y="104"/>
                  <a:pt x="390" y="106"/>
                </a:cubicBezTo>
                <a:cubicBezTo>
                  <a:pt x="391" y="104"/>
                  <a:pt x="394" y="103"/>
                  <a:pt x="396" y="102"/>
                </a:cubicBezTo>
                <a:cubicBezTo>
                  <a:pt x="395" y="101"/>
                  <a:pt x="396" y="102"/>
                  <a:pt x="397" y="101"/>
                </a:cubicBezTo>
                <a:cubicBezTo>
                  <a:pt x="397" y="101"/>
                  <a:pt x="396" y="101"/>
                  <a:pt x="396" y="101"/>
                </a:cubicBezTo>
                <a:cubicBezTo>
                  <a:pt x="396" y="100"/>
                  <a:pt x="399" y="101"/>
                  <a:pt x="399" y="99"/>
                </a:cubicBezTo>
                <a:cubicBezTo>
                  <a:pt x="399" y="99"/>
                  <a:pt x="399" y="100"/>
                  <a:pt x="399" y="100"/>
                </a:cubicBezTo>
                <a:cubicBezTo>
                  <a:pt x="399" y="100"/>
                  <a:pt x="399" y="100"/>
                  <a:pt x="400" y="100"/>
                </a:cubicBezTo>
                <a:cubicBezTo>
                  <a:pt x="400" y="100"/>
                  <a:pt x="400" y="98"/>
                  <a:pt x="401" y="98"/>
                </a:cubicBezTo>
                <a:cubicBezTo>
                  <a:pt x="401" y="97"/>
                  <a:pt x="400" y="98"/>
                  <a:pt x="401" y="99"/>
                </a:cubicBezTo>
                <a:cubicBezTo>
                  <a:pt x="404" y="97"/>
                  <a:pt x="408" y="96"/>
                  <a:pt x="412" y="93"/>
                </a:cubicBezTo>
                <a:cubicBezTo>
                  <a:pt x="412" y="93"/>
                  <a:pt x="411" y="92"/>
                  <a:pt x="411" y="93"/>
                </a:cubicBezTo>
                <a:cubicBezTo>
                  <a:pt x="412" y="92"/>
                  <a:pt x="414" y="92"/>
                  <a:pt x="415" y="91"/>
                </a:cubicBezTo>
                <a:cubicBezTo>
                  <a:pt x="415" y="91"/>
                  <a:pt x="414" y="90"/>
                  <a:pt x="414" y="90"/>
                </a:cubicBezTo>
                <a:cubicBezTo>
                  <a:pt x="413" y="91"/>
                  <a:pt x="413" y="90"/>
                  <a:pt x="411" y="91"/>
                </a:cubicBezTo>
                <a:cubicBezTo>
                  <a:pt x="411" y="91"/>
                  <a:pt x="411" y="90"/>
                  <a:pt x="410" y="90"/>
                </a:cubicBezTo>
                <a:cubicBezTo>
                  <a:pt x="411" y="89"/>
                  <a:pt x="413" y="89"/>
                  <a:pt x="413" y="88"/>
                </a:cubicBezTo>
                <a:cubicBezTo>
                  <a:pt x="414" y="88"/>
                  <a:pt x="414" y="88"/>
                  <a:pt x="415" y="88"/>
                </a:cubicBezTo>
                <a:cubicBezTo>
                  <a:pt x="415" y="89"/>
                  <a:pt x="415" y="89"/>
                  <a:pt x="414" y="89"/>
                </a:cubicBezTo>
                <a:cubicBezTo>
                  <a:pt x="416" y="92"/>
                  <a:pt x="419" y="88"/>
                  <a:pt x="421" y="87"/>
                </a:cubicBezTo>
                <a:cubicBezTo>
                  <a:pt x="421" y="87"/>
                  <a:pt x="420" y="87"/>
                  <a:pt x="420" y="87"/>
                </a:cubicBezTo>
                <a:cubicBezTo>
                  <a:pt x="420" y="86"/>
                  <a:pt x="422" y="85"/>
                  <a:pt x="420" y="84"/>
                </a:cubicBezTo>
                <a:cubicBezTo>
                  <a:pt x="421" y="84"/>
                  <a:pt x="422" y="84"/>
                  <a:pt x="424" y="83"/>
                </a:cubicBezTo>
                <a:cubicBezTo>
                  <a:pt x="424" y="85"/>
                  <a:pt x="422" y="84"/>
                  <a:pt x="422" y="85"/>
                </a:cubicBezTo>
                <a:cubicBezTo>
                  <a:pt x="422" y="86"/>
                  <a:pt x="423" y="85"/>
                  <a:pt x="424" y="86"/>
                </a:cubicBezTo>
                <a:cubicBezTo>
                  <a:pt x="425" y="86"/>
                  <a:pt x="423" y="84"/>
                  <a:pt x="424" y="84"/>
                </a:cubicBezTo>
                <a:cubicBezTo>
                  <a:pt x="425" y="87"/>
                  <a:pt x="431" y="83"/>
                  <a:pt x="432" y="81"/>
                </a:cubicBezTo>
                <a:cubicBezTo>
                  <a:pt x="433" y="81"/>
                  <a:pt x="435" y="81"/>
                  <a:pt x="435" y="78"/>
                </a:cubicBezTo>
                <a:cubicBezTo>
                  <a:pt x="434" y="79"/>
                  <a:pt x="434" y="80"/>
                  <a:pt x="433" y="79"/>
                </a:cubicBezTo>
                <a:cubicBezTo>
                  <a:pt x="432" y="79"/>
                  <a:pt x="433" y="78"/>
                  <a:pt x="435" y="77"/>
                </a:cubicBezTo>
                <a:cubicBezTo>
                  <a:pt x="435" y="78"/>
                  <a:pt x="435" y="79"/>
                  <a:pt x="435" y="79"/>
                </a:cubicBezTo>
                <a:cubicBezTo>
                  <a:pt x="441" y="78"/>
                  <a:pt x="443" y="75"/>
                  <a:pt x="447" y="73"/>
                </a:cubicBezTo>
                <a:cubicBezTo>
                  <a:pt x="447" y="74"/>
                  <a:pt x="450" y="72"/>
                  <a:pt x="452" y="70"/>
                </a:cubicBezTo>
                <a:cubicBezTo>
                  <a:pt x="453" y="72"/>
                  <a:pt x="454" y="71"/>
                  <a:pt x="455" y="69"/>
                </a:cubicBezTo>
                <a:cubicBezTo>
                  <a:pt x="457" y="70"/>
                  <a:pt x="456" y="68"/>
                  <a:pt x="459" y="69"/>
                </a:cubicBezTo>
                <a:cubicBezTo>
                  <a:pt x="459" y="67"/>
                  <a:pt x="457" y="69"/>
                  <a:pt x="457" y="67"/>
                </a:cubicBezTo>
                <a:cubicBezTo>
                  <a:pt x="458" y="68"/>
                  <a:pt x="459" y="68"/>
                  <a:pt x="458" y="67"/>
                </a:cubicBezTo>
                <a:cubicBezTo>
                  <a:pt x="459" y="66"/>
                  <a:pt x="460" y="68"/>
                  <a:pt x="460" y="69"/>
                </a:cubicBezTo>
                <a:close/>
                <a:moveTo>
                  <a:pt x="417" y="89"/>
                </a:moveTo>
                <a:cubicBezTo>
                  <a:pt x="416" y="90"/>
                  <a:pt x="415" y="88"/>
                  <a:pt x="414" y="87"/>
                </a:cubicBezTo>
                <a:cubicBezTo>
                  <a:pt x="416" y="87"/>
                  <a:pt x="416" y="87"/>
                  <a:pt x="418" y="86"/>
                </a:cubicBezTo>
                <a:cubicBezTo>
                  <a:pt x="419" y="88"/>
                  <a:pt x="417" y="86"/>
                  <a:pt x="417" y="87"/>
                </a:cubicBezTo>
                <a:cubicBezTo>
                  <a:pt x="417" y="88"/>
                  <a:pt x="418" y="88"/>
                  <a:pt x="418" y="87"/>
                </a:cubicBezTo>
                <a:cubicBezTo>
                  <a:pt x="420" y="89"/>
                  <a:pt x="415" y="87"/>
                  <a:pt x="417" y="89"/>
                </a:cubicBezTo>
                <a:close/>
                <a:moveTo>
                  <a:pt x="409" y="93"/>
                </a:moveTo>
                <a:cubicBezTo>
                  <a:pt x="409" y="93"/>
                  <a:pt x="410" y="93"/>
                  <a:pt x="410" y="93"/>
                </a:cubicBezTo>
                <a:cubicBezTo>
                  <a:pt x="408" y="93"/>
                  <a:pt x="405" y="93"/>
                  <a:pt x="405" y="96"/>
                </a:cubicBezTo>
                <a:cubicBezTo>
                  <a:pt x="404" y="96"/>
                  <a:pt x="404" y="96"/>
                  <a:pt x="403" y="96"/>
                </a:cubicBezTo>
                <a:cubicBezTo>
                  <a:pt x="404" y="97"/>
                  <a:pt x="403" y="96"/>
                  <a:pt x="401" y="96"/>
                </a:cubicBezTo>
                <a:cubicBezTo>
                  <a:pt x="402" y="98"/>
                  <a:pt x="402" y="97"/>
                  <a:pt x="401" y="97"/>
                </a:cubicBezTo>
                <a:cubicBezTo>
                  <a:pt x="397" y="97"/>
                  <a:pt x="393" y="103"/>
                  <a:pt x="388" y="104"/>
                </a:cubicBezTo>
                <a:cubicBezTo>
                  <a:pt x="388" y="105"/>
                  <a:pt x="390" y="106"/>
                  <a:pt x="390" y="106"/>
                </a:cubicBezTo>
                <a:cubicBezTo>
                  <a:pt x="389" y="106"/>
                  <a:pt x="388" y="107"/>
                  <a:pt x="387" y="109"/>
                </a:cubicBezTo>
                <a:cubicBezTo>
                  <a:pt x="386" y="108"/>
                  <a:pt x="388" y="106"/>
                  <a:pt x="386" y="105"/>
                </a:cubicBezTo>
                <a:cubicBezTo>
                  <a:pt x="387" y="105"/>
                  <a:pt x="388" y="105"/>
                  <a:pt x="388" y="106"/>
                </a:cubicBezTo>
                <a:cubicBezTo>
                  <a:pt x="388" y="105"/>
                  <a:pt x="388" y="105"/>
                  <a:pt x="388" y="104"/>
                </a:cubicBezTo>
                <a:cubicBezTo>
                  <a:pt x="386" y="105"/>
                  <a:pt x="386" y="105"/>
                  <a:pt x="384" y="106"/>
                </a:cubicBezTo>
                <a:cubicBezTo>
                  <a:pt x="384" y="107"/>
                  <a:pt x="385" y="107"/>
                  <a:pt x="385" y="108"/>
                </a:cubicBezTo>
                <a:cubicBezTo>
                  <a:pt x="386" y="109"/>
                  <a:pt x="384" y="108"/>
                  <a:pt x="384" y="107"/>
                </a:cubicBezTo>
                <a:cubicBezTo>
                  <a:pt x="383" y="108"/>
                  <a:pt x="384" y="108"/>
                  <a:pt x="383" y="109"/>
                </a:cubicBezTo>
                <a:cubicBezTo>
                  <a:pt x="382" y="109"/>
                  <a:pt x="383" y="108"/>
                  <a:pt x="383" y="107"/>
                </a:cubicBezTo>
                <a:cubicBezTo>
                  <a:pt x="382" y="107"/>
                  <a:pt x="381" y="108"/>
                  <a:pt x="381" y="108"/>
                </a:cubicBezTo>
                <a:cubicBezTo>
                  <a:pt x="381" y="108"/>
                  <a:pt x="381" y="109"/>
                  <a:pt x="382" y="109"/>
                </a:cubicBezTo>
                <a:cubicBezTo>
                  <a:pt x="382" y="109"/>
                  <a:pt x="381" y="109"/>
                  <a:pt x="381" y="108"/>
                </a:cubicBezTo>
                <a:cubicBezTo>
                  <a:pt x="380" y="109"/>
                  <a:pt x="380" y="110"/>
                  <a:pt x="380" y="109"/>
                </a:cubicBezTo>
                <a:cubicBezTo>
                  <a:pt x="380" y="109"/>
                  <a:pt x="378" y="111"/>
                  <a:pt x="380" y="111"/>
                </a:cubicBezTo>
                <a:cubicBezTo>
                  <a:pt x="379" y="111"/>
                  <a:pt x="377" y="113"/>
                  <a:pt x="376" y="112"/>
                </a:cubicBezTo>
                <a:cubicBezTo>
                  <a:pt x="377" y="111"/>
                  <a:pt x="378" y="112"/>
                  <a:pt x="376" y="111"/>
                </a:cubicBezTo>
                <a:cubicBezTo>
                  <a:pt x="376" y="111"/>
                  <a:pt x="376" y="111"/>
                  <a:pt x="375" y="112"/>
                </a:cubicBezTo>
                <a:cubicBezTo>
                  <a:pt x="375" y="112"/>
                  <a:pt x="376" y="112"/>
                  <a:pt x="376" y="112"/>
                </a:cubicBezTo>
                <a:cubicBezTo>
                  <a:pt x="376" y="113"/>
                  <a:pt x="375" y="113"/>
                  <a:pt x="373" y="113"/>
                </a:cubicBezTo>
                <a:cubicBezTo>
                  <a:pt x="373" y="114"/>
                  <a:pt x="375" y="113"/>
                  <a:pt x="375" y="115"/>
                </a:cubicBezTo>
                <a:cubicBezTo>
                  <a:pt x="374" y="114"/>
                  <a:pt x="373" y="115"/>
                  <a:pt x="374" y="114"/>
                </a:cubicBezTo>
                <a:cubicBezTo>
                  <a:pt x="374" y="114"/>
                  <a:pt x="373" y="114"/>
                  <a:pt x="373" y="114"/>
                </a:cubicBezTo>
                <a:cubicBezTo>
                  <a:pt x="373" y="115"/>
                  <a:pt x="372" y="116"/>
                  <a:pt x="371" y="114"/>
                </a:cubicBezTo>
                <a:cubicBezTo>
                  <a:pt x="371" y="114"/>
                  <a:pt x="369" y="115"/>
                  <a:pt x="370" y="116"/>
                </a:cubicBezTo>
                <a:cubicBezTo>
                  <a:pt x="370" y="117"/>
                  <a:pt x="369" y="115"/>
                  <a:pt x="368" y="116"/>
                </a:cubicBezTo>
                <a:cubicBezTo>
                  <a:pt x="368" y="116"/>
                  <a:pt x="369" y="117"/>
                  <a:pt x="369" y="116"/>
                </a:cubicBezTo>
                <a:cubicBezTo>
                  <a:pt x="370" y="116"/>
                  <a:pt x="369" y="117"/>
                  <a:pt x="368" y="118"/>
                </a:cubicBezTo>
                <a:cubicBezTo>
                  <a:pt x="368" y="117"/>
                  <a:pt x="368" y="117"/>
                  <a:pt x="367" y="117"/>
                </a:cubicBezTo>
                <a:cubicBezTo>
                  <a:pt x="367" y="117"/>
                  <a:pt x="365" y="120"/>
                  <a:pt x="364" y="118"/>
                </a:cubicBezTo>
                <a:cubicBezTo>
                  <a:pt x="363" y="119"/>
                  <a:pt x="363" y="119"/>
                  <a:pt x="362" y="119"/>
                </a:cubicBezTo>
                <a:cubicBezTo>
                  <a:pt x="362" y="120"/>
                  <a:pt x="362" y="120"/>
                  <a:pt x="363" y="120"/>
                </a:cubicBezTo>
                <a:cubicBezTo>
                  <a:pt x="359" y="120"/>
                  <a:pt x="350" y="127"/>
                  <a:pt x="345" y="129"/>
                </a:cubicBezTo>
                <a:cubicBezTo>
                  <a:pt x="345" y="129"/>
                  <a:pt x="345" y="129"/>
                  <a:pt x="345" y="128"/>
                </a:cubicBezTo>
                <a:cubicBezTo>
                  <a:pt x="344" y="129"/>
                  <a:pt x="343" y="129"/>
                  <a:pt x="343" y="131"/>
                </a:cubicBezTo>
                <a:cubicBezTo>
                  <a:pt x="339" y="130"/>
                  <a:pt x="333" y="135"/>
                  <a:pt x="329" y="137"/>
                </a:cubicBezTo>
                <a:cubicBezTo>
                  <a:pt x="329" y="136"/>
                  <a:pt x="329" y="135"/>
                  <a:pt x="330" y="135"/>
                </a:cubicBezTo>
                <a:cubicBezTo>
                  <a:pt x="329" y="135"/>
                  <a:pt x="329" y="135"/>
                  <a:pt x="329" y="134"/>
                </a:cubicBezTo>
                <a:cubicBezTo>
                  <a:pt x="330" y="134"/>
                  <a:pt x="330" y="134"/>
                  <a:pt x="330" y="135"/>
                </a:cubicBezTo>
                <a:cubicBezTo>
                  <a:pt x="346" y="126"/>
                  <a:pt x="357" y="118"/>
                  <a:pt x="373" y="110"/>
                </a:cubicBezTo>
                <a:cubicBezTo>
                  <a:pt x="383" y="105"/>
                  <a:pt x="387" y="102"/>
                  <a:pt x="393" y="99"/>
                </a:cubicBezTo>
                <a:cubicBezTo>
                  <a:pt x="394" y="97"/>
                  <a:pt x="396" y="100"/>
                  <a:pt x="396" y="97"/>
                </a:cubicBezTo>
                <a:cubicBezTo>
                  <a:pt x="397" y="98"/>
                  <a:pt x="397" y="97"/>
                  <a:pt x="398" y="97"/>
                </a:cubicBezTo>
                <a:cubicBezTo>
                  <a:pt x="398" y="97"/>
                  <a:pt x="398" y="97"/>
                  <a:pt x="398" y="96"/>
                </a:cubicBezTo>
                <a:cubicBezTo>
                  <a:pt x="399" y="96"/>
                  <a:pt x="400" y="96"/>
                  <a:pt x="400" y="96"/>
                </a:cubicBezTo>
                <a:cubicBezTo>
                  <a:pt x="401" y="96"/>
                  <a:pt x="401" y="95"/>
                  <a:pt x="401" y="94"/>
                </a:cubicBezTo>
                <a:cubicBezTo>
                  <a:pt x="401" y="94"/>
                  <a:pt x="401" y="94"/>
                  <a:pt x="401" y="94"/>
                </a:cubicBezTo>
                <a:cubicBezTo>
                  <a:pt x="402" y="94"/>
                  <a:pt x="402" y="94"/>
                  <a:pt x="402" y="94"/>
                </a:cubicBezTo>
                <a:cubicBezTo>
                  <a:pt x="402" y="95"/>
                  <a:pt x="401" y="95"/>
                  <a:pt x="403" y="95"/>
                </a:cubicBezTo>
                <a:cubicBezTo>
                  <a:pt x="404" y="95"/>
                  <a:pt x="403" y="94"/>
                  <a:pt x="404" y="93"/>
                </a:cubicBezTo>
                <a:cubicBezTo>
                  <a:pt x="404" y="93"/>
                  <a:pt x="404" y="94"/>
                  <a:pt x="404" y="95"/>
                </a:cubicBezTo>
                <a:cubicBezTo>
                  <a:pt x="405" y="93"/>
                  <a:pt x="408" y="91"/>
                  <a:pt x="410" y="91"/>
                </a:cubicBezTo>
                <a:cubicBezTo>
                  <a:pt x="411" y="91"/>
                  <a:pt x="411" y="93"/>
                  <a:pt x="409" y="93"/>
                </a:cubicBezTo>
                <a:close/>
                <a:moveTo>
                  <a:pt x="459" y="67"/>
                </a:moveTo>
                <a:cubicBezTo>
                  <a:pt x="459" y="66"/>
                  <a:pt x="460" y="66"/>
                  <a:pt x="460" y="66"/>
                </a:cubicBezTo>
                <a:cubicBezTo>
                  <a:pt x="461" y="66"/>
                  <a:pt x="461" y="67"/>
                  <a:pt x="461" y="67"/>
                </a:cubicBezTo>
                <a:cubicBezTo>
                  <a:pt x="461" y="67"/>
                  <a:pt x="461" y="68"/>
                  <a:pt x="461" y="69"/>
                </a:cubicBezTo>
                <a:cubicBezTo>
                  <a:pt x="460" y="69"/>
                  <a:pt x="461" y="66"/>
                  <a:pt x="459" y="67"/>
                </a:cubicBezTo>
                <a:close/>
                <a:moveTo>
                  <a:pt x="462" y="153"/>
                </a:moveTo>
                <a:cubicBezTo>
                  <a:pt x="462" y="152"/>
                  <a:pt x="462" y="151"/>
                  <a:pt x="462" y="150"/>
                </a:cubicBezTo>
                <a:cubicBezTo>
                  <a:pt x="463" y="150"/>
                  <a:pt x="463" y="151"/>
                  <a:pt x="462" y="152"/>
                </a:cubicBezTo>
                <a:cubicBezTo>
                  <a:pt x="463" y="151"/>
                  <a:pt x="463" y="151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5" y="150"/>
                  <a:pt x="464" y="153"/>
                  <a:pt x="462" y="153"/>
                </a:cubicBezTo>
                <a:close/>
                <a:moveTo>
                  <a:pt x="452" y="18"/>
                </a:moveTo>
                <a:cubicBezTo>
                  <a:pt x="452" y="19"/>
                  <a:pt x="452" y="20"/>
                  <a:pt x="454" y="19"/>
                </a:cubicBezTo>
                <a:cubicBezTo>
                  <a:pt x="455" y="20"/>
                  <a:pt x="454" y="20"/>
                  <a:pt x="454" y="21"/>
                </a:cubicBezTo>
                <a:cubicBezTo>
                  <a:pt x="455" y="20"/>
                  <a:pt x="455" y="20"/>
                  <a:pt x="457" y="20"/>
                </a:cubicBezTo>
                <a:cubicBezTo>
                  <a:pt x="456" y="21"/>
                  <a:pt x="456" y="21"/>
                  <a:pt x="456" y="22"/>
                </a:cubicBezTo>
                <a:cubicBezTo>
                  <a:pt x="452" y="22"/>
                  <a:pt x="448" y="25"/>
                  <a:pt x="444" y="26"/>
                </a:cubicBezTo>
                <a:cubicBezTo>
                  <a:pt x="443" y="27"/>
                  <a:pt x="440" y="26"/>
                  <a:pt x="440" y="28"/>
                </a:cubicBezTo>
                <a:cubicBezTo>
                  <a:pt x="440" y="27"/>
                  <a:pt x="438" y="27"/>
                  <a:pt x="438" y="29"/>
                </a:cubicBezTo>
                <a:cubicBezTo>
                  <a:pt x="434" y="29"/>
                  <a:pt x="429" y="32"/>
                  <a:pt x="428" y="34"/>
                </a:cubicBezTo>
                <a:cubicBezTo>
                  <a:pt x="428" y="31"/>
                  <a:pt x="425" y="33"/>
                  <a:pt x="426" y="34"/>
                </a:cubicBezTo>
                <a:cubicBezTo>
                  <a:pt x="426" y="36"/>
                  <a:pt x="424" y="32"/>
                  <a:pt x="424" y="35"/>
                </a:cubicBezTo>
                <a:cubicBezTo>
                  <a:pt x="424" y="34"/>
                  <a:pt x="424" y="34"/>
                  <a:pt x="423" y="34"/>
                </a:cubicBezTo>
                <a:cubicBezTo>
                  <a:pt x="421" y="37"/>
                  <a:pt x="417" y="35"/>
                  <a:pt x="414" y="39"/>
                </a:cubicBezTo>
                <a:cubicBezTo>
                  <a:pt x="412" y="38"/>
                  <a:pt x="413" y="38"/>
                  <a:pt x="411" y="40"/>
                </a:cubicBezTo>
                <a:cubicBezTo>
                  <a:pt x="411" y="38"/>
                  <a:pt x="410" y="41"/>
                  <a:pt x="408" y="40"/>
                </a:cubicBezTo>
                <a:cubicBezTo>
                  <a:pt x="408" y="40"/>
                  <a:pt x="409" y="40"/>
                  <a:pt x="409" y="40"/>
                </a:cubicBezTo>
                <a:cubicBezTo>
                  <a:pt x="406" y="40"/>
                  <a:pt x="402" y="45"/>
                  <a:pt x="399" y="42"/>
                </a:cubicBezTo>
                <a:cubicBezTo>
                  <a:pt x="401" y="42"/>
                  <a:pt x="404" y="41"/>
                  <a:pt x="407" y="38"/>
                </a:cubicBezTo>
                <a:cubicBezTo>
                  <a:pt x="403" y="37"/>
                  <a:pt x="401" y="41"/>
                  <a:pt x="398" y="43"/>
                </a:cubicBezTo>
                <a:cubicBezTo>
                  <a:pt x="397" y="43"/>
                  <a:pt x="398" y="42"/>
                  <a:pt x="398" y="42"/>
                </a:cubicBezTo>
                <a:cubicBezTo>
                  <a:pt x="393" y="42"/>
                  <a:pt x="388" y="48"/>
                  <a:pt x="385" y="47"/>
                </a:cubicBezTo>
                <a:cubicBezTo>
                  <a:pt x="387" y="49"/>
                  <a:pt x="381" y="47"/>
                  <a:pt x="383" y="50"/>
                </a:cubicBezTo>
                <a:cubicBezTo>
                  <a:pt x="380" y="48"/>
                  <a:pt x="376" y="51"/>
                  <a:pt x="375" y="53"/>
                </a:cubicBezTo>
                <a:cubicBezTo>
                  <a:pt x="375" y="54"/>
                  <a:pt x="375" y="53"/>
                  <a:pt x="375" y="52"/>
                </a:cubicBezTo>
                <a:cubicBezTo>
                  <a:pt x="374" y="52"/>
                  <a:pt x="372" y="52"/>
                  <a:pt x="372" y="54"/>
                </a:cubicBezTo>
                <a:cubicBezTo>
                  <a:pt x="369" y="54"/>
                  <a:pt x="366" y="58"/>
                  <a:pt x="363" y="57"/>
                </a:cubicBezTo>
                <a:cubicBezTo>
                  <a:pt x="365" y="59"/>
                  <a:pt x="361" y="57"/>
                  <a:pt x="363" y="59"/>
                </a:cubicBezTo>
                <a:cubicBezTo>
                  <a:pt x="362" y="60"/>
                  <a:pt x="360" y="57"/>
                  <a:pt x="361" y="60"/>
                </a:cubicBezTo>
                <a:cubicBezTo>
                  <a:pt x="353" y="62"/>
                  <a:pt x="351" y="64"/>
                  <a:pt x="345" y="68"/>
                </a:cubicBezTo>
                <a:cubicBezTo>
                  <a:pt x="344" y="68"/>
                  <a:pt x="344" y="67"/>
                  <a:pt x="343" y="67"/>
                </a:cubicBezTo>
                <a:cubicBezTo>
                  <a:pt x="344" y="65"/>
                  <a:pt x="346" y="67"/>
                  <a:pt x="347" y="64"/>
                </a:cubicBezTo>
                <a:cubicBezTo>
                  <a:pt x="348" y="65"/>
                  <a:pt x="348" y="63"/>
                  <a:pt x="350" y="64"/>
                </a:cubicBezTo>
                <a:cubicBezTo>
                  <a:pt x="350" y="63"/>
                  <a:pt x="350" y="63"/>
                  <a:pt x="350" y="62"/>
                </a:cubicBezTo>
                <a:cubicBezTo>
                  <a:pt x="348" y="61"/>
                  <a:pt x="351" y="61"/>
                  <a:pt x="350" y="63"/>
                </a:cubicBezTo>
                <a:cubicBezTo>
                  <a:pt x="354" y="61"/>
                  <a:pt x="355" y="60"/>
                  <a:pt x="357" y="60"/>
                </a:cubicBezTo>
                <a:cubicBezTo>
                  <a:pt x="357" y="59"/>
                  <a:pt x="357" y="59"/>
                  <a:pt x="357" y="59"/>
                </a:cubicBezTo>
                <a:cubicBezTo>
                  <a:pt x="358" y="59"/>
                  <a:pt x="359" y="58"/>
                  <a:pt x="360" y="58"/>
                </a:cubicBezTo>
                <a:cubicBezTo>
                  <a:pt x="360" y="57"/>
                  <a:pt x="360" y="57"/>
                  <a:pt x="360" y="57"/>
                </a:cubicBezTo>
                <a:cubicBezTo>
                  <a:pt x="362" y="57"/>
                  <a:pt x="368" y="54"/>
                  <a:pt x="371" y="52"/>
                </a:cubicBezTo>
                <a:cubicBezTo>
                  <a:pt x="372" y="54"/>
                  <a:pt x="372" y="51"/>
                  <a:pt x="374" y="51"/>
                </a:cubicBezTo>
                <a:cubicBezTo>
                  <a:pt x="375" y="50"/>
                  <a:pt x="373" y="50"/>
                  <a:pt x="372" y="50"/>
                </a:cubicBezTo>
                <a:cubicBezTo>
                  <a:pt x="373" y="48"/>
                  <a:pt x="374" y="50"/>
                  <a:pt x="375" y="50"/>
                </a:cubicBezTo>
                <a:cubicBezTo>
                  <a:pt x="378" y="48"/>
                  <a:pt x="381" y="49"/>
                  <a:pt x="384" y="45"/>
                </a:cubicBezTo>
                <a:cubicBezTo>
                  <a:pt x="385" y="46"/>
                  <a:pt x="388" y="45"/>
                  <a:pt x="388" y="43"/>
                </a:cubicBezTo>
                <a:cubicBezTo>
                  <a:pt x="390" y="44"/>
                  <a:pt x="390" y="42"/>
                  <a:pt x="392" y="43"/>
                </a:cubicBezTo>
                <a:cubicBezTo>
                  <a:pt x="392" y="42"/>
                  <a:pt x="391" y="42"/>
                  <a:pt x="391" y="42"/>
                </a:cubicBezTo>
                <a:cubicBezTo>
                  <a:pt x="391" y="42"/>
                  <a:pt x="396" y="42"/>
                  <a:pt x="397" y="39"/>
                </a:cubicBezTo>
                <a:cubicBezTo>
                  <a:pt x="397" y="40"/>
                  <a:pt x="399" y="40"/>
                  <a:pt x="399" y="38"/>
                </a:cubicBezTo>
                <a:cubicBezTo>
                  <a:pt x="403" y="38"/>
                  <a:pt x="402" y="37"/>
                  <a:pt x="405" y="37"/>
                </a:cubicBezTo>
                <a:cubicBezTo>
                  <a:pt x="405" y="37"/>
                  <a:pt x="405" y="36"/>
                  <a:pt x="404" y="36"/>
                </a:cubicBezTo>
                <a:cubicBezTo>
                  <a:pt x="408" y="36"/>
                  <a:pt x="412" y="32"/>
                  <a:pt x="416" y="31"/>
                </a:cubicBezTo>
                <a:cubicBezTo>
                  <a:pt x="415" y="30"/>
                  <a:pt x="421" y="30"/>
                  <a:pt x="422" y="28"/>
                </a:cubicBezTo>
                <a:cubicBezTo>
                  <a:pt x="422" y="27"/>
                  <a:pt x="421" y="28"/>
                  <a:pt x="421" y="28"/>
                </a:cubicBezTo>
                <a:cubicBezTo>
                  <a:pt x="420" y="28"/>
                  <a:pt x="423" y="26"/>
                  <a:pt x="423" y="28"/>
                </a:cubicBezTo>
                <a:cubicBezTo>
                  <a:pt x="424" y="27"/>
                  <a:pt x="424" y="26"/>
                  <a:pt x="425" y="26"/>
                </a:cubicBezTo>
                <a:cubicBezTo>
                  <a:pt x="426" y="26"/>
                  <a:pt x="425" y="26"/>
                  <a:pt x="425" y="25"/>
                </a:cubicBezTo>
                <a:cubicBezTo>
                  <a:pt x="427" y="26"/>
                  <a:pt x="430" y="25"/>
                  <a:pt x="430" y="23"/>
                </a:cubicBezTo>
                <a:cubicBezTo>
                  <a:pt x="431" y="24"/>
                  <a:pt x="430" y="24"/>
                  <a:pt x="430" y="24"/>
                </a:cubicBezTo>
                <a:cubicBezTo>
                  <a:pt x="431" y="25"/>
                  <a:pt x="431" y="24"/>
                  <a:pt x="431" y="23"/>
                </a:cubicBezTo>
                <a:cubicBezTo>
                  <a:pt x="434" y="23"/>
                  <a:pt x="434" y="21"/>
                  <a:pt x="440" y="20"/>
                </a:cubicBezTo>
                <a:cubicBezTo>
                  <a:pt x="440" y="22"/>
                  <a:pt x="443" y="20"/>
                  <a:pt x="443" y="21"/>
                </a:cubicBezTo>
                <a:cubicBezTo>
                  <a:pt x="443" y="20"/>
                  <a:pt x="451" y="21"/>
                  <a:pt x="451" y="21"/>
                </a:cubicBezTo>
                <a:cubicBezTo>
                  <a:pt x="452" y="21"/>
                  <a:pt x="452" y="21"/>
                  <a:pt x="452" y="20"/>
                </a:cubicBezTo>
                <a:cubicBezTo>
                  <a:pt x="451" y="20"/>
                  <a:pt x="449" y="19"/>
                  <a:pt x="449" y="21"/>
                </a:cubicBezTo>
                <a:cubicBezTo>
                  <a:pt x="448" y="21"/>
                  <a:pt x="446" y="18"/>
                  <a:pt x="446" y="21"/>
                </a:cubicBezTo>
                <a:cubicBezTo>
                  <a:pt x="444" y="18"/>
                  <a:pt x="451" y="20"/>
                  <a:pt x="452" y="18"/>
                </a:cubicBezTo>
                <a:close/>
                <a:moveTo>
                  <a:pt x="399" y="46"/>
                </a:moveTo>
                <a:cubicBezTo>
                  <a:pt x="398" y="45"/>
                  <a:pt x="399" y="45"/>
                  <a:pt x="398" y="44"/>
                </a:cubicBezTo>
                <a:cubicBezTo>
                  <a:pt x="398" y="45"/>
                  <a:pt x="397" y="45"/>
                  <a:pt x="397" y="46"/>
                </a:cubicBezTo>
                <a:cubicBezTo>
                  <a:pt x="394" y="46"/>
                  <a:pt x="395" y="46"/>
                  <a:pt x="393" y="46"/>
                </a:cubicBezTo>
                <a:cubicBezTo>
                  <a:pt x="394" y="45"/>
                  <a:pt x="397" y="44"/>
                  <a:pt x="398" y="43"/>
                </a:cubicBezTo>
                <a:cubicBezTo>
                  <a:pt x="400" y="43"/>
                  <a:pt x="400" y="45"/>
                  <a:pt x="399" y="46"/>
                </a:cubicBezTo>
                <a:close/>
                <a:moveTo>
                  <a:pt x="456" y="174"/>
                </a:moveTo>
                <a:cubicBezTo>
                  <a:pt x="454" y="172"/>
                  <a:pt x="449" y="175"/>
                  <a:pt x="446" y="172"/>
                </a:cubicBezTo>
                <a:cubicBezTo>
                  <a:pt x="445" y="174"/>
                  <a:pt x="441" y="172"/>
                  <a:pt x="439" y="172"/>
                </a:cubicBezTo>
                <a:cubicBezTo>
                  <a:pt x="438" y="172"/>
                  <a:pt x="438" y="173"/>
                  <a:pt x="437" y="174"/>
                </a:cubicBezTo>
                <a:cubicBezTo>
                  <a:pt x="436" y="174"/>
                  <a:pt x="438" y="173"/>
                  <a:pt x="437" y="172"/>
                </a:cubicBezTo>
                <a:cubicBezTo>
                  <a:pt x="436" y="172"/>
                  <a:pt x="436" y="172"/>
                  <a:pt x="436" y="173"/>
                </a:cubicBezTo>
                <a:cubicBezTo>
                  <a:pt x="435" y="172"/>
                  <a:pt x="434" y="173"/>
                  <a:pt x="434" y="171"/>
                </a:cubicBezTo>
                <a:cubicBezTo>
                  <a:pt x="440" y="172"/>
                  <a:pt x="443" y="168"/>
                  <a:pt x="447" y="171"/>
                </a:cubicBezTo>
                <a:cubicBezTo>
                  <a:pt x="448" y="171"/>
                  <a:pt x="447" y="169"/>
                  <a:pt x="449" y="169"/>
                </a:cubicBezTo>
                <a:cubicBezTo>
                  <a:pt x="449" y="170"/>
                  <a:pt x="448" y="170"/>
                  <a:pt x="448" y="171"/>
                </a:cubicBezTo>
                <a:cubicBezTo>
                  <a:pt x="448" y="172"/>
                  <a:pt x="450" y="170"/>
                  <a:pt x="451" y="171"/>
                </a:cubicBezTo>
                <a:cubicBezTo>
                  <a:pt x="451" y="170"/>
                  <a:pt x="449" y="171"/>
                  <a:pt x="449" y="170"/>
                </a:cubicBezTo>
                <a:cubicBezTo>
                  <a:pt x="449" y="168"/>
                  <a:pt x="451" y="171"/>
                  <a:pt x="453" y="170"/>
                </a:cubicBezTo>
                <a:cubicBezTo>
                  <a:pt x="452" y="171"/>
                  <a:pt x="455" y="173"/>
                  <a:pt x="456" y="174"/>
                </a:cubicBezTo>
                <a:cubicBezTo>
                  <a:pt x="455" y="172"/>
                  <a:pt x="459" y="172"/>
                  <a:pt x="460" y="170"/>
                </a:cubicBezTo>
                <a:cubicBezTo>
                  <a:pt x="460" y="172"/>
                  <a:pt x="462" y="168"/>
                  <a:pt x="463" y="171"/>
                </a:cubicBezTo>
                <a:cubicBezTo>
                  <a:pt x="461" y="170"/>
                  <a:pt x="461" y="174"/>
                  <a:pt x="456" y="173"/>
                </a:cubicBezTo>
                <a:cubicBezTo>
                  <a:pt x="457" y="173"/>
                  <a:pt x="456" y="173"/>
                  <a:pt x="456" y="174"/>
                </a:cubicBezTo>
                <a:close/>
                <a:moveTo>
                  <a:pt x="460" y="119"/>
                </a:moveTo>
                <a:cubicBezTo>
                  <a:pt x="460" y="119"/>
                  <a:pt x="460" y="119"/>
                  <a:pt x="460" y="120"/>
                </a:cubicBezTo>
                <a:cubicBezTo>
                  <a:pt x="458" y="120"/>
                  <a:pt x="457" y="120"/>
                  <a:pt x="458" y="122"/>
                </a:cubicBezTo>
                <a:cubicBezTo>
                  <a:pt x="457" y="121"/>
                  <a:pt x="456" y="121"/>
                  <a:pt x="456" y="120"/>
                </a:cubicBezTo>
                <a:cubicBezTo>
                  <a:pt x="458" y="120"/>
                  <a:pt x="459" y="119"/>
                  <a:pt x="460" y="119"/>
                </a:cubicBezTo>
                <a:close/>
                <a:moveTo>
                  <a:pt x="454" y="121"/>
                </a:moveTo>
                <a:cubicBezTo>
                  <a:pt x="454" y="121"/>
                  <a:pt x="454" y="120"/>
                  <a:pt x="453" y="120"/>
                </a:cubicBezTo>
                <a:cubicBezTo>
                  <a:pt x="454" y="119"/>
                  <a:pt x="455" y="121"/>
                  <a:pt x="456" y="121"/>
                </a:cubicBezTo>
                <a:cubicBezTo>
                  <a:pt x="456" y="121"/>
                  <a:pt x="455" y="121"/>
                  <a:pt x="455" y="122"/>
                </a:cubicBezTo>
                <a:cubicBezTo>
                  <a:pt x="455" y="122"/>
                  <a:pt x="454" y="121"/>
                  <a:pt x="454" y="122"/>
                </a:cubicBezTo>
                <a:cubicBezTo>
                  <a:pt x="453" y="122"/>
                  <a:pt x="453" y="121"/>
                  <a:pt x="454" y="121"/>
                </a:cubicBezTo>
                <a:close/>
                <a:moveTo>
                  <a:pt x="457" y="147"/>
                </a:moveTo>
                <a:cubicBezTo>
                  <a:pt x="455" y="146"/>
                  <a:pt x="454" y="148"/>
                  <a:pt x="453" y="148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4" y="147"/>
                  <a:pt x="456" y="145"/>
                  <a:pt x="457" y="147"/>
                </a:cubicBezTo>
                <a:close/>
                <a:moveTo>
                  <a:pt x="455" y="157"/>
                </a:moveTo>
                <a:cubicBezTo>
                  <a:pt x="455" y="157"/>
                  <a:pt x="452" y="156"/>
                  <a:pt x="450" y="158"/>
                </a:cubicBezTo>
                <a:cubicBezTo>
                  <a:pt x="448" y="158"/>
                  <a:pt x="452" y="157"/>
                  <a:pt x="450" y="156"/>
                </a:cubicBezTo>
                <a:cubicBezTo>
                  <a:pt x="451" y="156"/>
                  <a:pt x="453" y="156"/>
                  <a:pt x="454" y="155"/>
                </a:cubicBezTo>
                <a:cubicBezTo>
                  <a:pt x="454" y="156"/>
                  <a:pt x="454" y="157"/>
                  <a:pt x="455" y="157"/>
                </a:cubicBezTo>
                <a:close/>
                <a:moveTo>
                  <a:pt x="444" y="38"/>
                </a:moveTo>
                <a:cubicBezTo>
                  <a:pt x="443" y="37"/>
                  <a:pt x="447" y="37"/>
                  <a:pt x="445" y="37"/>
                </a:cubicBezTo>
                <a:cubicBezTo>
                  <a:pt x="445" y="35"/>
                  <a:pt x="446" y="37"/>
                  <a:pt x="447" y="37"/>
                </a:cubicBezTo>
                <a:cubicBezTo>
                  <a:pt x="446" y="38"/>
                  <a:pt x="444" y="38"/>
                  <a:pt x="444" y="40"/>
                </a:cubicBezTo>
                <a:cubicBezTo>
                  <a:pt x="444" y="40"/>
                  <a:pt x="443" y="39"/>
                  <a:pt x="444" y="39"/>
                </a:cubicBezTo>
                <a:cubicBezTo>
                  <a:pt x="444" y="39"/>
                  <a:pt x="444" y="39"/>
                  <a:pt x="444" y="39"/>
                </a:cubicBezTo>
                <a:cubicBezTo>
                  <a:pt x="444" y="38"/>
                  <a:pt x="445" y="39"/>
                  <a:pt x="444" y="38"/>
                </a:cubicBezTo>
                <a:close/>
                <a:moveTo>
                  <a:pt x="444" y="19"/>
                </a:moveTo>
                <a:cubicBezTo>
                  <a:pt x="443" y="20"/>
                  <a:pt x="441" y="20"/>
                  <a:pt x="440" y="20"/>
                </a:cubicBezTo>
                <a:cubicBezTo>
                  <a:pt x="441" y="18"/>
                  <a:pt x="442" y="19"/>
                  <a:pt x="444" y="19"/>
                </a:cubicBezTo>
                <a:close/>
                <a:moveTo>
                  <a:pt x="443" y="109"/>
                </a:moveTo>
                <a:cubicBezTo>
                  <a:pt x="441" y="109"/>
                  <a:pt x="444" y="107"/>
                  <a:pt x="445" y="106"/>
                </a:cubicBezTo>
                <a:cubicBezTo>
                  <a:pt x="451" y="106"/>
                  <a:pt x="443" y="107"/>
                  <a:pt x="443" y="109"/>
                </a:cubicBezTo>
                <a:close/>
                <a:moveTo>
                  <a:pt x="439" y="42"/>
                </a:moveTo>
                <a:cubicBezTo>
                  <a:pt x="438" y="42"/>
                  <a:pt x="438" y="41"/>
                  <a:pt x="438" y="41"/>
                </a:cubicBezTo>
                <a:cubicBezTo>
                  <a:pt x="438" y="41"/>
                  <a:pt x="438" y="41"/>
                  <a:pt x="438" y="41"/>
                </a:cubicBezTo>
                <a:cubicBezTo>
                  <a:pt x="437" y="41"/>
                  <a:pt x="437" y="40"/>
                  <a:pt x="438" y="39"/>
                </a:cubicBezTo>
                <a:cubicBezTo>
                  <a:pt x="438" y="39"/>
                  <a:pt x="438" y="39"/>
                  <a:pt x="439" y="39"/>
                </a:cubicBezTo>
                <a:cubicBezTo>
                  <a:pt x="439" y="39"/>
                  <a:pt x="439" y="39"/>
                  <a:pt x="439" y="40"/>
                </a:cubicBezTo>
                <a:cubicBezTo>
                  <a:pt x="440" y="40"/>
                  <a:pt x="439" y="39"/>
                  <a:pt x="439" y="38"/>
                </a:cubicBezTo>
                <a:cubicBezTo>
                  <a:pt x="440" y="37"/>
                  <a:pt x="441" y="38"/>
                  <a:pt x="441" y="36"/>
                </a:cubicBezTo>
                <a:cubicBezTo>
                  <a:pt x="443" y="37"/>
                  <a:pt x="440" y="39"/>
                  <a:pt x="443" y="38"/>
                </a:cubicBezTo>
                <a:cubicBezTo>
                  <a:pt x="442" y="39"/>
                  <a:pt x="443" y="39"/>
                  <a:pt x="442" y="41"/>
                </a:cubicBezTo>
                <a:cubicBezTo>
                  <a:pt x="442" y="41"/>
                  <a:pt x="442" y="41"/>
                  <a:pt x="441" y="41"/>
                </a:cubicBezTo>
                <a:cubicBezTo>
                  <a:pt x="443" y="39"/>
                  <a:pt x="439" y="40"/>
                  <a:pt x="439" y="42"/>
                </a:cubicBezTo>
                <a:close/>
                <a:moveTo>
                  <a:pt x="438" y="42"/>
                </a:moveTo>
                <a:cubicBezTo>
                  <a:pt x="438" y="42"/>
                  <a:pt x="437" y="42"/>
                  <a:pt x="437" y="42"/>
                </a:cubicBezTo>
                <a:cubicBezTo>
                  <a:pt x="436" y="43"/>
                  <a:pt x="434" y="42"/>
                  <a:pt x="434" y="44"/>
                </a:cubicBezTo>
                <a:cubicBezTo>
                  <a:pt x="433" y="44"/>
                  <a:pt x="432" y="44"/>
                  <a:pt x="432" y="43"/>
                </a:cubicBezTo>
                <a:cubicBezTo>
                  <a:pt x="433" y="42"/>
                  <a:pt x="433" y="42"/>
                  <a:pt x="434" y="42"/>
                </a:cubicBezTo>
                <a:cubicBezTo>
                  <a:pt x="434" y="42"/>
                  <a:pt x="433" y="42"/>
                  <a:pt x="433" y="42"/>
                </a:cubicBezTo>
                <a:cubicBezTo>
                  <a:pt x="434" y="41"/>
                  <a:pt x="435" y="41"/>
                  <a:pt x="434" y="40"/>
                </a:cubicBezTo>
                <a:cubicBezTo>
                  <a:pt x="435" y="39"/>
                  <a:pt x="436" y="39"/>
                  <a:pt x="437" y="38"/>
                </a:cubicBezTo>
                <a:cubicBezTo>
                  <a:pt x="437" y="39"/>
                  <a:pt x="436" y="42"/>
                  <a:pt x="438" y="42"/>
                </a:cubicBezTo>
                <a:close/>
                <a:moveTo>
                  <a:pt x="442" y="131"/>
                </a:moveTo>
                <a:cubicBezTo>
                  <a:pt x="442" y="132"/>
                  <a:pt x="440" y="131"/>
                  <a:pt x="440" y="132"/>
                </a:cubicBezTo>
                <a:cubicBezTo>
                  <a:pt x="440" y="131"/>
                  <a:pt x="440" y="130"/>
                  <a:pt x="440" y="129"/>
                </a:cubicBezTo>
                <a:cubicBezTo>
                  <a:pt x="441" y="129"/>
                  <a:pt x="441" y="131"/>
                  <a:pt x="442" y="131"/>
                </a:cubicBezTo>
                <a:close/>
                <a:moveTo>
                  <a:pt x="440" y="110"/>
                </a:moveTo>
                <a:cubicBezTo>
                  <a:pt x="440" y="111"/>
                  <a:pt x="439" y="111"/>
                  <a:pt x="439" y="112"/>
                </a:cubicBezTo>
                <a:cubicBezTo>
                  <a:pt x="438" y="112"/>
                  <a:pt x="438" y="111"/>
                  <a:pt x="438" y="110"/>
                </a:cubicBezTo>
                <a:cubicBezTo>
                  <a:pt x="439" y="110"/>
                  <a:pt x="440" y="110"/>
                  <a:pt x="440" y="110"/>
                </a:cubicBezTo>
                <a:close/>
                <a:moveTo>
                  <a:pt x="442" y="155"/>
                </a:moveTo>
                <a:cubicBezTo>
                  <a:pt x="443" y="156"/>
                  <a:pt x="440" y="156"/>
                  <a:pt x="441" y="157"/>
                </a:cubicBezTo>
                <a:cubicBezTo>
                  <a:pt x="440" y="158"/>
                  <a:pt x="438" y="157"/>
                  <a:pt x="437" y="159"/>
                </a:cubicBezTo>
                <a:cubicBezTo>
                  <a:pt x="436" y="157"/>
                  <a:pt x="440" y="156"/>
                  <a:pt x="442" y="155"/>
                </a:cubicBezTo>
                <a:close/>
                <a:moveTo>
                  <a:pt x="437" y="77"/>
                </a:moveTo>
                <a:cubicBezTo>
                  <a:pt x="437" y="76"/>
                  <a:pt x="436" y="79"/>
                  <a:pt x="435" y="77"/>
                </a:cubicBezTo>
                <a:cubicBezTo>
                  <a:pt x="435" y="76"/>
                  <a:pt x="437" y="76"/>
                  <a:pt x="438" y="76"/>
                </a:cubicBezTo>
                <a:cubicBezTo>
                  <a:pt x="438" y="78"/>
                  <a:pt x="437" y="77"/>
                  <a:pt x="437" y="78"/>
                </a:cubicBezTo>
                <a:cubicBezTo>
                  <a:pt x="436" y="78"/>
                  <a:pt x="437" y="77"/>
                  <a:pt x="437" y="77"/>
                </a:cubicBezTo>
                <a:close/>
                <a:moveTo>
                  <a:pt x="437" y="132"/>
                </a:moveTo>
                <a:cubicBezTo>
                  <a:pt x="438" y="133"/>
                  <a:pt x="438" y="132"/>
                  <a:pt x="439" y="132"/>
                </a:cubicBezTo>
                <a:cubicBezTo>
                  <a:pt x="438" y="133"/>
                  <a:pt x="435" y="134"/>
                  <a:pt x="433" y="135"/>
                </a:cubicBezTo>
                <a:cubicBezTo>
                  <a:pt x="433" y="133"/>
                  <a:pt x="437" y="134"/>
                  <a:pt x="437" y="132"/>
                </a:cubicBezTo>
                <a:close/>
                <a:moveTo>
                  <a:pt x="434" y="52"/>
                </a:moveTo>
                <a:cubicBezTo>
                  <a:pt x="435" y="52"/>
                  <a:pt x="432" y="54"/>
                  <a:pt x="431" y="54"/>
                </a:cubicBezTo>
                <a:cubicBezTo>
                  <a:pt x="430" y="53"/>
                  <a:pt x="434" y="53"/>
                  <a:pt x="432" y="53"/>
                </a:cubicBezTo>
                <a:cubicBezTo>
                  <a:pt x="432" y="51"/>
                  <a:pt x="434" y="53"/>
                  <a:pt x="434" y="52"/>
                </a:cubicBezTo>
                <a:close/>
                <a:moveTo>
                  <a:pt x="434" y="114"/>
                </a:moveTo>
                <a:cubicBezTo>
                  <a:pt x="433" y="112"/>
                  <a:pt x="437" y="113"/>
                  <a:pt x="437" y="111"/>
                </a:cubicBezTo>
                <a:cubicBezTo>
                  <a:pt x="438" y="111"/>
                  <a:pt x="436" y="113"/>
                  <a:pt x="437" y="112"/>
                </a:cubicBezTo>
                <a:cubicBezTo>
                  <a:pt x="437" y="113"/>
                  <a:pt x="434" y="112"/>
                  <a:pt x="434" y="114"/>
                </a:cubicBezTo>
                <a:close/>
                <a:moveTo>
                  <a:pt x="433" y="44"/>
                </a:moveTo>
                <a:cubicBezTo>
                  <a:pt x="432" y="45"/>
                  <a:pt x="432" y="45"/>
                  <a:pt x="431" y="45"/>
                </a:cubicBezTo>
                <a:cubicBezTo>
                  <a:pt x="430" y="45"/>
                  <a:pt x="430" y="45"/>
                  <a:pt x="430" y="44"/>
                </a:cubicBezTo>
                <a:cubicBezTo>
                  <a:pt x="429" y="48"/>
                  <a:pt x="424" y="46"/>
                  <a:pt x="422" y="49"/>
                </a:cubicBezTo>
                <a:cubicBezTo>
                  <a:pt x="421" y="49"/>
                  <a:pt x="420" y="49"/>
                  <a:pt x="419" y="48"/>
                </a:cubicBezTo>
                <a:cubicBezTo>
                  <a:pt x="420" y="49"/>
                  <a:pt x="418" y="50"/>
                  <a:pt x="418" y="51"/>
                </a:cubicBezTo>
                <a:cubicBezTo>
                  <a:pt x="416" y="52"/>
                  <a:pt x="418" y="49"/>
                  <a:pt x="416" y="49"/>
                </a:cubicBezTo>
                <a:cubicBezTo>
                  <a:pt x="418" y="47"/>
                  <a:pt x="418" y="47"/>
                  <a:pt x="421" y="47"/>
                </a:cubicBezTo>
                <a:cubicBezTo>
                  <a:pt x="420" y="46"/>
                  <a:pt x="420" y="46"/>
                  <a:pt x="421" y="45"/>
                </a:cubicBezTo>
                <a:cubicBezTo>
                  <a:pt x="421" y="46"/>
                  <a:pt x="421" y="46"/>
                  <a:pt x="421" y="47"/>
                </a:cubicBezTo>
                <a:cubicBezTo>
                  <a:pt x="422" y="47"/>
                  <a:pt x="421" y="46"/>
                  <a:pt x="422" y="45"/>
                </a:cubicBezTo>
                <a:cubicBezTo>
                  <a:pt x="423" y="46"/>
                  <a:pt x="422" y="45"/>
                  <a:pt x="423" y="45"/>
                </a:cubicBezTo>
                <a:cubicBezTo>
                  <a:pt x="423" y="45"/>
                  <a:pt x="423" y="46"/>
                  <a:pt x="423" y="46"/>
                </a:cubicBezTo>
                <a:cubicBezTo>
                  <a:pt x="425" y="46"/>
                  <a:pt x="424" y="43"/>
                  <a:pt x="425" y="46"/>
                </a:cubicBezTo>
                <a:cubicBezTo>
                  <a:pt x="426" y="46"/>
                  <a:pt x="426" y="45"/>
                  <a:pt x="426" y="45"/>
                </a:cubicBezTo>
                <a:cubicBezTo>
                  <a:pt x="426" y="45"/>
                  <a:pt x="425" y="44"/>
                  <a:pt x="425" y="44"/>
                </a:cubicBezTo>
                <a:cubicBezTo>
                  <a:pt x="425" y="43"/>
                  <a:pt x="429" y="44"/>
                  <a:pt x="427" y="45"/>
                </a:cubicBezTo>
                <a:cubicBezTo>
                  <a:pt x="428" y="45"/>
                  <a:pt x="428" y="44"/>
                  <a:pt x="428" y="44"/>
                </a:cubicBezTo>
                <a:cubicBezTo>
                  <a:pt x="428" y="43"/>
                  <a:pt x="427" y="43"/>
                  <a:pt x="427" y="42"/>
                </a:cubicBezTo>
                <a:cubicBezTo>
                  <a:pt x="429" y="43"/>
                  <a:pt x="430" y="42"/>
                  <a:pt x="430" y="41"/>
                </a:cubicBezTo>
                <a:cubicBezTo>
                  <a:pt x="431" y="42"/>
                  <a:pt x="432" y="42"/>
                  <a:pt x="432" y="43"/>
                </a:cubicBezTo>
                <a:cubicBezTo>
                  <a:pt x="429" y="43"/>
                  <a:pt x="432" y="45"/>
                  <a:pt x="433" y="44"/>
                </a:cubicBezTo>
                <a:close/>
                <a:moveTo>
                  <a:pt x="437" y="160"/>
                </a:moveTo>
                <a:cubicBezTo>
                  <a:pt x="438" y="161"/>
                  <a:pt x="436" y="162"/>
                  <a:pt x="436" y="163"/>
                </a:cubicBezTo>
                <a:cubicBezTo>
                  <a:pt x="436" y="163"/>
                  <a:pt x="435" y="162"/>
                  <a:pt x="435" y="163"/>
                </a:cubicBezTo>
                <a:cubicBezTo>
                  <a:pt x="433" y="162"/>
                  <a:pt x="436" y="161"/>
                  <a:pt x="437" y="160"/>
                </a:cubicBezTo>
                <a:close/>
                <a:moveTo>
                  <a:pt x="421" y="168"/>
                </a:moveTo>
                <a:cubicBezTo>
                  <a:pt x="422" y="166"/>
                  <a:pt x="413" y="167"/>
                  <a:pt x="412" y="167"/>
                </a:cubicBezTo>
                <a:cubicBezTo>
                  <a:pt x="413" y="165"/>
                  <a:pt x="421" y="164"/>
                  <a:pt x="423" y="160"/>
                </a:cubicBezTo>
                <a:cubicBezTo>
                  <a:pt x="424" y="160"/>
                  <a:pt x="425" y="161"/>
                  <a:pt x="425" y="163"/>
                </a:cubicBezTo>
                <a:cubicBezTo>
                  <a:pt x="428" y="162"/>
                  <a:pt x="428" y="161"/>
                  <a:pt x="430" y="161"/>
                </a:cubicBezTo>
                <a:cubicBezTo>
                  <a:pt x="429" y="162"/>
                  <a:pt x="427" y="163"/>
                  <a:pt x="426" y="164"/>
                </a:cubicBezTo>
                <a:cubicBezTo>
                  <a:pt x="428" y="167"/>
                  <a:pt x="434" y="159"/>
                  <a:pt x="434" y="164"/>
                </a:cubicBezTo>
                <a:cubicBezTo>
                  <a:pt x="431" y="163"/>
                  <a:pt x="430" y="167"/>
                  <a:pt x="426" y="166"/>
                </a:cubicBezTo>
                <a:cubicBezTo>
                  <a:pt x="426" y="168"/>
                  <a:pt x="423" y="167"/>
                  <a:pt x="421" y="168"/>
                </a:cubicBezTo>
                <a:close/>
                <a:moveTo>
                  <a:pt x="427" y="22"/>
                </a:moveTo>
                <a:cubicBezTo>
                  <a:pt x="427" y="23"/>
                  <a:pt x="427" y="23"/>
                  <a:pt x="427" y="24"/>
                </a:cubicBezTo>
                <a:cubicBezTo>
                  <a:pt x="426" y="24"/>
                  <a:pt x="426" y="23"/>
                  <a:pt x="424" y="23"/>
                </a:cubicBezTo>
                <a:cubicBezTo>
                  <a:pt x="425" y="22"/>
                  <a:pt x="426" y="22"/>
                  <a:pt x="427" y="22"/>
                </a:cubicBezTo>
                <a:close/>
                <a:moveTo>
                  <a:pt x="431" y="136"/>
                </a:moveTo>
                <a:cubicBezTo>
                  <a:pt x="430" y="137"/>
                  <a:pt x="427" y="138"/>
                  <a:pt x="425" y="138"/>
                </a:cubicBezTo>
                <a:cubicBezTo>
                  <a:pt x="425" y="138"/>
                  <a:pt x="425" y="138"/>
                  <a:pt x="426" y="138"/>
                </a:cubicBezTo>
                <a:cubicBezTo>
                  <a:pt x="426" y="138"/>
                  <a:pt x="425" y="137"/>
                  <a:pt x="425" y="136"/>
                </a:cubicBezTo>
                <a:cubicBezTo>
                  <a:pt x="427" y="139"/>
                  <a:pt x="428" y="136"/>
                  <a:pt x="431" y="136"/>
                </a:cubicBezTo>
                <a:close/>
                <a:moveTo>
                  <a:pt x="432" y="173"/>
                </a:moveTo>
                <a:cubicBezTo>
                  <a:pt x="430" y="171"/>
                  <a:pt x="427" y="172"/>
                  <a:pt x="425" y="173"/>
                </a:cubicBezTo>
                <a:cubicBezTo>
                  <a:pt x="425" y="171"/>
                  <a:pt x="427" y="172"/>
                  <a:pt x="427" y="171"/>
                </a:cubicBezTo>
                <a:cubicBezTo>
                  <a:pt x="428" y="170"/>
                  <a:pt x="430" y="172"/>
                  <a:pt x="430" y="169"/>
                </a:cubicBezTo>
                <a:cubicBezTo>
                  <a:pt x="430" y="170"/>
                  <a:pt x="431" y="170"/>
                  <a:pt x="432" y="170"/>
                </a:cubicBezTo>
                <a:cubicBezTo>
                  <a:pt x="432" y="171"/>
                  <a:pt x="433" y="172"/>
                  <a:pt x="432" y="173"/>
                </a:cubicBezTo>
                <a:close/>
                <a:moveTo>
                  <a:pt x="428" y="82"/>
                </a:moveTo>
                <a:cubicBezTo>
                  <a:pt x="429" y="83"/>
                  <a:pt x="426" y="83"/>
                  <a:pt x="427" y="83"/>
                </a:cubicBezTo>
                <a:cubicBezTo>
                  <a:pt x="427" y="84"/>
                  <a:pt x="426" y="83"/>
                  <a:pt x="426" y="83"/>
                </a:cubicBezTo>
                <a:cubicBezTo>
                  <a:pt x="426" y="83"/>
                  <a:pt x="425" y="83"/>
                  <a:pt x="425" y="83"/>
                </a:cubicBezTo>
                <a:cubicBezTo>
                  <a:pt x="423" y="82"/>
                  <a:pt x="427" y="82"/>
                  <a:pt x="428" y="82"/>
                </a:cubicBezTo>
                <a:close/>
                <a:moveTo>
                  <a:pt x="419" y="24"/>
                </a:moveTo>
                <a:cubicBezTo>
                  <a:pt x="421" y="25"/>
                  <a:pt x="422" y="23"/>
                  <a:pt x="424" y="23"/>
                </a:cubicBezTo>
                <a:cubicBezTo>
                  <a:pt x="420" y="26"/>
                  <a:pt x="419" y="26"/>
                  <a:pt x="415" y="27"/>
                </a:cubicBezTo>
                <a:cubicBezTo>
                  <a:pt x="415" y="24"/>
                  <a:pt x="419" y="27"/>
                  <a:pt x="419" y="24"/>
                </a:cubicBezTo>
                <a:close/>
                <a:moveTo>
                  <a:pt x="427" y="115"/>
                </a:moveTo>
                <a:cubicBezTo>
                  <a:pt x="429" y="117"/>
                  <a:pt x="425" y="117"/>
                  <a:pt x="424" y="118"/>
                </a:cubicBezTo>
                <a:cubicBezTo>
                  <a:pt x="424" y="116"/>
                  <a:pt x="427" y="116"/>
                  <a:pt x="427" y="115"/>
                </a:cubicBezTo>
                <a:close/>
                <a:moveTo>
                  <a:pt x="426" y="113"/>
                </a:moveTo>
                <a:cubicBezTo>
                  <a:pt x="426" y="115"/>
                  <a:pt x="423" y="114"/>
                  <a:pt x="423" y="115"/>
                </a:cubicBezTo>
                <a:cubicBezTo>
                  <a:pt x="422" y="113"/>
                  <a:pt x="424" y="113"/>
                  <a:pt x="426" y="113"/>
                </a:cubicBezTo>
                <a:close/>
                <a:moveTo>
                  <a:pt x="426" y="170"/>
                </a:moveTo>
                <a:cubicBezTo>
                  <a:pt x="426" y="171"/>
                  <a:pt x="425" y="172"/>
                  <a:pt x="423" y="172"/>
                </a:cubicBezTo>
                <a:cubicBezTo>
                  <a:pt x="424" y="171"/>
                  <a:pt x="423" y="171"/>
                  <a:pt x="423" y="170"/>
                </a:cubicBezTo>
                <a:cubicBezTo>
                  <a:pt x="424" y="171"/>
                  <a:pt x="425" y="170"/>
                  <a:pt x="426" y="170"/>
                </a:cubicBezTo>
                <a:close/>
                <a:moveTo>
                  <a:pt x="418" y="19"/>
                </a:moveTo>
                <a:cubicBezTo>
                  <a:pt x="419" y="20"/>
                  <a:pt x="417" y="20"/>
                  <a:pt x="417" y="20"/>
                </a:cubicBezTo>
                <a:cubicBezTo>
                  <a:pt x="416" y="18"/>
                  <a:pt x="417" y="18"/>
                  <a:pt x="418" y="19"/>
                </a:cubicBezTo>
                <a:close/>
                <a:moveTo>
                  <a:pt x="423" y="118"/>
                </a:moveTo>
                <a:cubicBezTo>
                  <a:pt x="422" y="119"/>
                  <a:pt x="419" y="119"/>
                  <a:pt x="417" y="121"/>
                </a:cubicBezTo>
                <a:cubicBezTo>
                  <a:pt x="418" y="119"/>
                  <a:pt x="422" y="117"/>
                  <a:pt x="423" y="118"/>
                </a:cubicBezTo>
                <a:close/>
                <a:moveTo>
                  <a:pt x="413" y="51"/>
                </a:moveTo>
                <a:cubicBezTo>
                  <a:pt x="413" y="49"/>
                  <a:pt x="411" y="52"/>
                  <a:pt x="411" y="50"/>
                </a:cubicBezTo>
                <a:cubicBezTo>
                  <a:pt x="412" y="49"/>
                  <a:pt x="414" y="51"/>
                  <a:pt x="416" y="49"/>
                </a:cubicBezTo>
                <a:cubicBezTo>
                  <a:pt x="417" y="52"/>
                  <a:pt x="413" y="52"/>
                  <a:pt x="414" y="53"/>
                </a:cubicBezTo>
                <a:cubicBezTo>
                  <a:pt x="414" y="54"/>
                  <a:pt x="411" y="50"/>
                  <a:pt x="413" y="51"/>
                </a:cubicBezTo>
                <a:close/>
                <a:moveTo>
                  <a:pt x="412" y="53"/>
                </a:moveTo>
                <a:cubicBezTo>
                  <a:pt x="410" y="53"/>
                  <a:pt x="412" y="55"/>
                  <a:pt x="410" y="55"/>
                </a:cubicBezTo>
                <a:cubicBezTo>
                  <a:pt x="410" y="53"/>
                  <a:pt x="410" y="52"/>
                  <a:pt x="411" y="51"/>
                </a:cubicBezTo>
                <a:cubicBezTo>
                  <a:pt x="411" y="52"/>
                  <a:pt x="412" y="52"/>
                  <a:pt x="412" y="53"/>
                </a:cubicBezTo>
                <a:close/>
                <a:moveTo>
                  <a:pt x="417" y="60"/>
                </a:moveTo>
                <a:cubicBezTo>
                  <a:pt x="416" y="60"/>
                  <a:pt x="414" y="63"/>
                  <a:pt x="413" y="62"/>
                </a:cubicBezTo>
                <a:cubicBezTo>
                  <a:pt x="414" y="61"/>
                  <a:pt x="415" y="60"/>
                  <a:pt x="417" y="60"/>
                </a:cubicBezTo>
                <a:close/>
                <a:moveTo>
                  <a:pt x="391" y="30"/>
                </a:moveTo>
                <a:cubicBezTo>
                  <a:pt x="392" y="26"/>
                  <a:pt x="403" y="25"/>
                  <a:pt x="402" y="21"/>
                </a:cubicBezTo>
                <a:cubicBezTo>
                  <a:pt x="404" y="23"/>
                  <a:pt x="408" y="20"/>
                  <a:pt x="410" y="23"/>
                </a:cubicBezTo>
                <a:cubicBezTo>
                  <a:pt x="410" y="23"/>
                  <a:pt x="410" y="22"/>
                  <a:pt x="410" y="21"/>
                </a:cubicBezTo>
                <a:cubicBezTo>
                  <a:pt x="411" y="22"/>
                  <a:pt x="413" y="22"/>
                  <a:pt x="414" y="21"/>
                </a:cubicBezTo>
                <a:cubicBezTo>
                  <a:pt x="414" y="23"/>
                  <a:pt x="416" y="25"/>
                  <a:pt x="413" y="25"/>
                </a:cubicBezTo>
                <a:cubicBezTo>
                  <a:pt x="413" y="25"/>
                  <a:pt x="413" y="23"/>
                  <a:pt x="413" y="22"/>
                </a:cubicBezTo>
                <a:cubicBezTo>
                  <a:pt x="411" y="24"/>
                  <a:pt x="410" y="23"/>
                  <a:pt x="409" y="25"/>
                </a:cubicBezTo>
                <a:cubicBezTo>
                  <a:pt x="404" y="26"/>
                  <a:pt x="397" y="30"/>
                  <a:pt x="392" y="30"/>
                </a:cubicBezTo>
                <a:cubicBezTo>
                  <a:pt x="392" y="31"/>
                  <a:pt x="393" y="31"/>
                  <a:pt x="393" y="31"/>
                </a:cubicBezTo>
                <a:cubicBezTo>
                  <a:pt x="392" y="31"/>
                  <a:pt x="389" y="30"/>
                  <a:pt x="388" y="32"/>
                </a:cubicBezTo>
                <a:cubicBezTo>
                  <a:pt x="386" y="33"/>
                  <a:pt x="389" y="33"/>
                  <a:pt x="387" y="32"/>
                </a:cubicBezTo>
                <a:cubicBezTo>
                  <a:pt x="386" y="31"/>
                  <a:pt x="384" y="34"/>
                  <a:pt x="383" y="33"/>
                </a:cubicBezTo>
                <a:cubicBezTo>
                  <a:pt x="384" y="32"/>
                  <a:pt x="384" y="32"/>
                  <a:pt x="384" y="32"/>
                </a:cubicBezTo>
                <a:cubicBezTo>
                  <a:pt x="384" y="31"/>
                  <a:pt x="384" y="31"/>
                  <a:pt x="384" y="31"/>
                </a:cubicBezTo>
                <a:cubicBezTo>
                  <a:pt x="386" y="31"/>
                  <a:pt x="388" y="29"/>
                  <a:pt x="391" y="30"/>
                </a:cubicBezTo>
                <a:close/>
                <a:moveTo>
                  <a:pt x="419" y="169"/>
                </a:moveTo>
                <a:cubicBezTo>
                  <a:pt x="418" y="171"/>
                  <a:pt x="417" y="171"/>
                  <a:pt x="415" y="172"/>
                </a:cubicBezTo>
                <a:cubicBezTo>
                  <a:pt x="414" y="171"/>
                  <a:pt x="409" y="171"/>
                  <a:pt x="410" y="173"/>
                </a:cubicBezTo>
                <a:cubicBezTo>
                  <a:pt x="408" y="171"/>
                  <a:pt x="404" y="172"/>
                  <a:pt x="401" y="170"/>
                </a:cubicBezTo>
                <a:cubicBezTo>
                  <a:pt x="404" y="169"/>
                  <a:pt x="413" y="169"/>
                  <a:pt x="419" y="169"/>
                </a:cubicBezTo>
                <a:close/>
                <a:moveTo>
                  <a:pt x="411" y="28"/>
                </a:moveTo>
                <a:cubicBezTo>
                  <a:pt x="412" y="26"/>
                  <a:pt x="411" y="29"/>
                  <a:pt x="412" y="29"/>
                </a:cubicBezTo>
                <a:cubicBezTo>
                  <a:pt x="411" y="30"/>
                  <a:pt x="410" y="30"/>
                  <a:pt x="411" y="31"/>
                </a:cubicBezTo>
                <a:cubicBezTo>
                  <a:pt x="410" y="32"/>
                  <a:pt x="409" y="31"/>
                  <a:pt x="409" y="30"/>
                </a:cubicBezTo>
                <a:cubicBezTo>
                  <a:pt x="409" y="31"/>
                  <a:pt x="408" y="31"/>
                  <a:pt x="408" y="32"/>
                </a:cubicBezTo>
                <a:cubicBezTo>
                  <a:pt x="407" y="32"/>
                  <a:pt x="406" y="31"/>
                  <a:pt x="407" y="33"/>
                </a:cubicBezTo>
                <a:cubicBezTo>
                  <a:pt x="406" y="32"/>
                  <a:pt x="406" y="31"/>
                  <a:pt x="406" y="30"/>
                </a:cubicBezTo>
                <a:cubicBezTo>
                  <a:pt x="408" y="30"/>
                  <a:pt x="410" y="29"/>
                  <a:pt x="411" y="28"/>
                </a:cubicBezTo>
                <a:close/>
                <a:moveTo>
                  <a:pt x="413" y="123"/>
                </a:moveTo>
                <a:cubicBezTo>
                  <a:pt x="413" y="122"/>
                  <a:pt x="413" y="122"/>
                  <a:pt x="412" y="122"/>
                </a:cubicBezTo>
                <a:cubicBezTo>
                  <a:pt x="412" y="121"/>
                  <a:pt x="413" y="123"/>
                  <a:pt x="414" y="122"/>
                </a:cubicBezTo>
                <a:cubicBezTo>
                  <a:pt x="413" y="123"/>
                  <a:pt x="412" y="124"/>
                  <a:pt x="411" y="124"/>
                </a:cubicBezTo>
                <a:cubicBezTo>
                  <a:pt x="411" y="125"/>
                  <a:pt x="412" y="125"/>
                  <a:pt x="412" y="125"/>
                </a:cubicBezTo>
                <a:cubicBezTo>
                  <a:pt x="413" y="127"/>
                  <a:pt x="408" y="127"/>
                  <a:pt x="411" y="126"/>
                </a:cubicBezTo>
                <a:cubicBezTo>
                  <a:pt x="411" y="126"/>
                  <a:pt x="411" y="125"/>
                  <a:pt x="410" y="125"/>
                </a:cubicBezTo>
                <a:cubicBezTo>
                  <a:pt x="411" y="124"/>
                  <a:pt x="411" y="123"/>
                  <a:pt x="413" y="123"/>
                </a:cubicBezTo>
                <a:close/>
                <a:moveTo>
                  <a:pt x="407" y="54"/>
                </a:moveTo>
                <a:cubicBezTo>
                  <a:pt x="407" y="54"/>
                  <a:pt x="406" y="54"/>
                  <a:pt x="406" y="54"/>
                </a:cubicBezTo>
                <a:cubicBezTo>
                  <a:pt x="404" y="55"/>
                  <a:pt x="408" y="54"/>
                  <a:pt x="408" y="56"/>
                </a:cubicBezTo>
                <a:cubicBezTo>
                  <a:pt x="405" y="56"/>
                  <a:pt x="405" y="57"/>
                  <a:pt x="403" y="58"/>
                </a:cubicBezTo>
                <a:cubicBezTo>
                  <a:pt x="402" y="57"/>
                  <a:pt x="403" y="57"/>
                  <a:pt x="403" y="55"/>
                </a:cubicBezTo>
                <a:cubicBezTo>
                  <a:pt x="402" y="58"/>
                  <a:pt x="400" y="59"/>
                  <a:pt x="398" y="57"/>
                </a:cubicBezTo>
                <a:cubicBezTo>
                  <a:pt x="397" y="56"/>
                  <a:pt x="400" y="56"/>
                  <a:pt x="400" y="58"/>
                </a:cubicBezTo>
                <a:cubicBezTo>
                  <a:pt x="400" y="57"/>
                  <a:pt x="400" y="57"/>
                  <a:pt x="400" y="57"/>
                </a:cubicBezTo>
                <a:cubicBezTo>
                  <a:pt x="400" y="56"/>
                  <a:pt x="400" y="56"/>
                  <a:pt x="399" y="56"/>
                </a:cubicBezTo>
                <a:cubicBezTo>
                  <a:pt x="400" y="54"/>
                  <a:pt x="403" y="57"/>
                  <a:pt x="403" y="54"/>
                </a:cubicBezTo>
                <a:cubicBezTo>
                  <a:pt x="403" y="54"/>
                  <a:pt x="403" y="55"/>
                  <a:pt x="403" y="55"/>
                </a:cubicBezTo>
                <a:cubicBezTo>
                  <a:pt x="405" y="55"/>
                  <a:pt x="405" y="54"/>
                  <a:pt x="407" y="54"/>
                </a:cubicBezTo>
                <a:close/>
                <a:moveTo>
                  <a:pt x="400" y="58"/>
                </a:moveTo>
                <a:cubicBezTo>
                  <a:pt x="399" y="60"/>
                  <a:pt x="395" y="61"/>
                  <a:pt x="392" y="62"/>
                </a:cubicBezTo>
                <a:cubicBezTo>
                  <a:pt x="392" y="62"/>
                  <a:pt x="392" y="61"/>
                  <a:pt x="392" y="61"/>
                </a:cubicBezTo>
                <a:cubicBezTo>
                  <a:pt x="389" y="61"/>
                  <a:pt x="391" y="63"/>
                  <a:pt x="389" y="64"/>
                </a:cubicBezTo>
                <a:cubicBezTo>
                  <a:pt x="388" y="64"/>
                  <a:pt x="388" y="64"/>
                  <a:pt x="388" y="63"/>
                </a:cubicBezTo>
                <a:cubicBezTo>
                  <a:pt x="388" y="64"/>
                  <a:pt x="386" y="66"/>
                  <a:pt x="385" y="65"/>
                </a:cubicBezTo>
                <a:cubicBezTo>
                  <a:pt x="385" y="63"/>
                  <a:pt x="386" y="65"/>
                  <a:pt x="386" y="64"/>
                </a:cubicBezTo>
                <a:cubicBezTo>
                  <a:pt x="386" y="62"/>
                  <a:pt x="385" y="64"/>
                  <a:pt x="384" y="64"/>
                </a:cubicBezTo>
                <a:cubicBezTo>
                  <a:pt x="385" y="64"/>
                  <a:pt x="385" y="65"/>
                  <a:pt x="385" y="65"/>
                </a:cubicBezTo>
                <a:cubicBezTo>
                  <a:pt x="384" y="66"/>
                  <a:pt x="384" y="67"/>
                  <a:pt x="382" y="66"/>
                </a:cubicBezTo>
                <a:cubicBezTo>
                  <a:pt x="382" y="66"/>
                  <a:pt x="382" y="65"/>
                  <a:pt x="382" y="65"/>
                </a:cubicBezTo>
                <a:cubicBezTo>
                  <a:pt x="383" y="66"/>
                  <a:pt x="384" y="65"/>
                  <a:pt x="383" y="64"/>
                </a:cubicBezTo>
                <a:cubicBezTo>
                  <a:pt x="384" y="63"/>
                  <a:pt x="387" y="63"/>
                  <a:pt x="387" y="61"/>
                </a:cubicBezTo>
                <a:cubicBezTo>
                  <a:pt x="388" y="62"/>
                  <a:pt x="388" y="62"/>
                  <a:pt x="388" y="63"/>
                </a:cubicBezTo>
                <a:cubicBezTo>
                  <a:pt x="390" y="62"/>
                  <a:pt x="388" y="62"/>
                  <a:pt x="388" y="61"/>
                </a:cubicBezTo>
                <a:cubicBezTo>
                  <a:pt x="388" y="61"/>
                  <a:pt x="387" y="61"/>
                  <a:pt x="387" y="61"/>
                </a:cubicBezTo>
                <a:cubicBezTo>
                  <a:pt x="387" y="60"/>
                  <a:pt x="388" y="61"/>
                  <a:pt x="389" y="60"/>
                </a:cubicBezTo>
                <a:cubicBezTo>
                  <a:pt x="388" y="62"/>
                  <a:pt x="389" y="62"/>
                  <a:pt x="389" y="63"/>
                </a:cubicBezTo>
                <a:cubicBezTo>
                  <a:pt x="390" y="63"/>
                  <a:pt x="390" y="62"/>
                  <a:pt x="389" y="62"/>
                </a:cubicBezTo>
                <a:cubicBezTo>
                  <a:pt x="389" y="61"/>
                  <a:pt x="391" y="61"/>
                  <a:pt x="391" y="60"/>
                </a:cubicBezTo>
                <a:cubicBezTo>
                  <a:pt x="392" y="60"/>
                  <a:pt x="392" y="61"/>
                  <a:pt x="393" y="61"/>
                </a:cubicBezTo>
                <a:cubicBezTo>
                  <a:pt x="392" y="60"/>
                  <a:pt x="393" y="59"/>
                  <a:pt x="391" y="59"/>
                </a:cubicBezTo>
                <a:cubicBezTo>
                  <a:pt x="392" y="59"/>
                  <a:pt x="393" y="59"/>
                  <a:pt x="394" y="58"/>
                </a:cubicBezTo>
                <a:cubicBezTo>
                  <a:pt x="393" y="59"/>
                  <a:pt x="395" y="59"/>
                  <a:pt x="396" y="60"/>
                </a:cubicBezTo>
                <a:cubicBezTo>
                  <a:pt x="396" y="59"/>
                  <a:pt x="395" y="59"/>
                  <a:pt x="395" y="58"/>
                </a:cubicBezTo>
                <a:cubicBezTo>
                  <a:pt x="396" y="58"/>
                  <a:pt x="397" y="58"/>
                  <a:pt x="397" y="59"/>
                </a:cubicBezTo>
                <a:cubicBezTo>
                  <a:pt x="398" y="59"/>
                  <a:pt x="397" y="58"/>
                  <a:pt x="397" y="58"/>
                </a:cubicBezTo>
                <a:cubicBezTo>
                  <a:pt x="398" y="56"/>
                  <a:pt x="398" y="59"/>
                  <a:pt x="400" y="58"/>
                </a:cubicBezTo>
                <a:close/>
                <a:moveTo>
                  <a:pt x="407" y="53"/>
                </a:moveTo>
                <a:cubicBezTo>
                  <a:pt x="407" y="53"/>
                  <a:pt x="407" y="53"/>
                  <a:pt x="408" y="53"/>
                </a:cubicBezTo>
                <a:cubicBezTo>
                  <a:pt x="409" y="53"/>
                  <a:pt x="408" y="53"/>
                  <a:pt x="408" y="53"/>
                </a:cubicBezTo>
                <a:cubicBezTo>
                  <a:pt x="409" y="51"/>
                  <a:pt x="410" y="54"/>
                  <a:pt x="409" y="55"/>
                </a:cubicBezTo>
                <a:cubicBezTo>
                  <a:pt x="409" y="54"/>
                  <a:pt x="409" y="54"/>
                  <a:pt x="408" y="54"/>
                </a:cubicBezTo>
                <a:cubicBezTo>
                  <a:pt x="408" y="54"/>
                  <a:pt x="408" y="54"/>
                  <a:pt x="408" y="55"/>
                </a:cubicBezTo>
                <a:cubicBezTo>
                  <a:pt x="407" y="54"/>
                  <a:pt x="407" y="54"/>
                  <a:pt x="407" y="53"/>
                </a:cubicBezTo>
                <a:close/>
                <a:moveTo>
                  <a:pt x="405" y="85"/>
                </a:moveTo>
                <a:cubicBezTo>
                  <a:pt x="404" y="88"/>
                  <a:pt x="403" y="86"/>
                  <a:pt x="401" y="89"/>
                </a:cubicBezTo>
                <a:cubicBezTo>
                  <a:pt x="400" y="88"/>
                  <a:pt x="399" y="89"/>
                  <a:pt x="398" y="89"/>
                </a:cubicBezTo>
                <a:cubicBezTo>
                  <a:pt x="400" y="88"/>
                  <a:pt x="403" y="86"/>
                  <a:pt x="405" y="85"/>
                </a:cubicBezTo>
                <a:close/>
                <a:moveTo>
                  <a:pt x="405" y="146"/>
                </a:moveTo>
                <a:cubicBezTo>
                  <a:pt x="405" y="147"/>
                  <a:pt x="405" y="147"/>
                  <a:pt x="405" y="148"/>
                </a:cubicBezTo>
                <a:cubicBezTo>
                  <a:pt x="405" y="148"/>
                  <a:pt x="402" y="147"/>
                  <a:pt x="402" y="148"/>
                </a:cubicBezTo>
                <a:cubicBezTo>
                  <a:pt x="402" y="148"/>
                  <a:pt x="404" y="146"/>
                  <a:pt x="405" y="146"/>
                </a:cubicBezTo>
                <a:close/>
                <a:moveTo>
                  <a:pt x="261" y="80"/>
                </a:moveTo>
                <a:cubicBezTo>
                  <a:pt x="261" y="79"/>
                  <a:pt x="262" y="79"/>
                  <a:pt x="263" y="79"/>
                </a:cubicBezTo>
                <a:cubicBezTo>
                  <a:pt x="262" y="78"/>
                  <a:pt x="258" y="78"/>
                  <a:pt x="258" y="80"/>
                </a:cubicBezTo>
                <a:cubicBezTo>
                  <a:pt x="257" y="78"/>
                  <a:pt x="253" y="82"/>
                  <a:pt x="255" y="83"/>
                </a:cubicBezTo>
                <a:cubicBezTo>
                  <a:pt x="256" y="83"/>
                  <a:pt x="255" y="82"/>
                  <a:pt x="255" y="82"/>
                </a:cubicBezTo>
                <a:cubicBezTo>
                  <a:pt x="256" y="82"/>
                  <a:pt x="258" y="82"/>
                  <a:pt x="260" y="82"/>
                </a:cubicBezTo>
                <a:cubicBezTo>
                  <a:pt x="259" y="83"/>
                  <a:pt x="257" y="83"/>
                  <a:pt x="257" y="84"/>
                </a:cubicBezTo>
                <a:cubicBezTo>
                  <a:pt x="252" y="84"/>
                  <a:pt x="258" y="88"/>
                  <a:pt x="263" y="83"/>
                </a:cubicBezTo>
                <a:cubicBezTo>
                  <a:pt x="262" y="82"/>
                  <a:pt x="262" y="82"/>
                  <a:pt x="261" y="81"/>
                </a:cubicBezTo>
                <a:cubicBezTo>
                  <a:pt x="261" y="81"/>
                  <a:pt x="266" y="83"/>
                  <a:pt x="268" y="81"/>
                </a:cubicBezTo>
                <a:cubicBezTo>
                  <a:pt x="267" y="79"/>
                  <a:pt x="268" y="78"/>
                  <a:pt x="269" y="78"/>
                </a:cubicBezTo>
                <a:cubicBezTo>
                  <a:pt x="269" y="77"/>
                  <a:pt x="268" y="78"/>
                  <a:pt x="268" y="76"/>
                </a:cubicBezTo>
                <a:cubicBezTo>
                  <a:pt x="264" y="77"/>
                  <a:pt x="267" y="75"/>
                  <a:pt x="269" y="75"/>
                </a:cubicBezTo>
                <a:cubicBezTo>
                  <a:pt x="269" y="76"/>
                  <a:pt x="269" y="76"/>
                  <a:pt x="269" y="76"/>
                </a:cubicBezTo>
                <a:cubicBezTo>
                  <a:pt x="270" y="76"/>
                  <a:pt x="270" y="75"/>
                  <a:pt x="270" y="74"/>
                </a:cubicBezTo>
                <a:cubicBezTo>
                  <a:pt x="272" y="73"/>
                  <a:pt x="271" y="76"/>
                  <a:pt x="273" y="75"/>
                </a:cubicBezTo>
                <a:cubicBezTo>
                  <a:pt x="272" y="76"/>
                  <a:pt x="272" y="76"/>
                  <a:pt x="272" y="75"/>
                </a:cubicBezTo>
                <a:cubicBezTo>
                  <a:pt x="271" y="75"/>
                  <a:pt x="272" y="77"/>
                  <a:pt x="270" y="77"/>
                </a:cubicBezTo>
                <a:cubicBezTo>
                  <a:pt x="270" y="76"/>
                  <a:pt x="271" y="76"/>
                  <a:pt x="271" y="76"/>
                </a:cubicBezTo>
                <a:cubicBezTo>
                  <a:pt x="269" y="76"/>
                  <a:pt x="270" y="79"/>
                  <a:pt x="272" y="78"/>
                </a:cubicBezTo>
                <a:cubicBezTo>
                  <a:pt x="272" y="78"/>
                  <a:pt x="272" y="77"/>
                  <a:pt x="272" y="78"/>
                </a:cubicBezTo>
                <a:cubicBezTo>
                  <a:pt x="272" y="77"/>
                  <a:pt x="274" y="77"/>
                  <a:pt x="274" y="75"/>
                </a:cubicBezTo>
                <a:cubicBezTo>
                  <a:pt x="275" y="78"/>
                  <a:pt x="279" y="72"/>
                  <a:pt x="282" y="73"/>
                </a:cubicBezTo>
                <a:cubicBezTo>
                  <a:pt x="281" y="71"/>
                  <a:pt x="280" y="71"/>
                  <a:pt x="279" y="70"/>
                </a:cubicBezTo>
                <a:cubicBezTo>
                  <a:pt x="279" y="69"/>
                  <a:pt x="280" y="70"/>
                  <a:pt x="280" y="69"/>
                </a:cubicBezTo>
                <a:cubicBezTo>
                  <a:pt x="281" y="70"/>
                  <a:pt x="281" y="71"/>
                  <a:pt x="282" y="72"/>
                </a:cubicBezTo>
                <a:cubicBezTo>
                  <a:pt x="283" y="72"/>
                  <a:pt x="284" y="70"/>
                  <a:pt x="285" y="71"/>
                </a:cubicBezTo>
                <a:cubicBezTo>
                  <a:pt x="285" y="70"/>
                  <a:pt x="288" y="69"/>
                  <a:pt x="290" y="68"/>
                </a:cubicBezTo>
                <a:cubicBezTo>
                  <a:pt x="290" y="68"/>
                  <a:pt x="290" y="68"/>
                  <a:pt x="289" y="68"/>
                </a:cubicBezTo>
                <a:cubicBezTo>
                  <a:pt x="296" y="66"/>
                  <a:pt x="300" y="61"/>
                  <a:pt x="306" y="59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09" y="58"/>
                  <a:pt x="309" y="56"/>
                  <a:pt x="312" y="56"/>
                </a:cubicBezTo>
                <a:cubicBezTo>
                  <a:pt x="313" y="55"/>
                  <a:pt x="312" y="55"/>
                  <a:pt x="312" y="54"/>
                </a:cubicBezTo>
                <a:cubicBezTo>
                  <a:pt x="313" y="56"/>
                  <a:pt x="318" y="52"/>
                  <a:pt x="320" y="52"/>
                </a:cubicBezTo>
                <a:cubicBezTo>
                  <a:pt x="320" y="52"/>
                  <a:pt x="320" y="51"/>
                  <a:pt x="319" y="51"/>
                </a:cubicBezTo>
                <a:cubicBezTo>
                  <a:pt x="323" y="51"/>
                  <a:pt x="325" y="47"/>
                  <a:pt x="329" y="47"/>
                </a:cubicBezTo>
                <a:cubicBezTo>
                  <a:pt x="329" y="47"/>
                  <a:pt x="329" y="46"/>
                  <a:pt x="329" y="45"/>
                </a:cubicBezTo>
                <a:cubicBezTo>
                  <a:pt x="329" y="46"/>
                  <a:pt x="330" y="46"/>
                  <a:pt x="330" y="46"/>
                </a:cubicBezTo>
                <a:cubicBezTo>
                  <a:pt x="331" y="45"/>
                  <a:pt x="333" y="44"/>
                  <a:pt x="333" y="42"/>
                </a:cubicBezTo>
                <a:cubicBezTo>
                  <a:pt x="333" y="42"/>
                  <a:pt x="333" y="43"/>
                  <a:pt x="333" y="43"/>
                </a:cubicBezTo>
                <a:cubicBezTo>
                  <a:pt x="333" y="43"/>
                  <a:pt x="334" y="43"/>
                  <a:pt x="334" y="43"/>
                </a:cubicBezTo>
                <a:cubicBezTo>
                  <a:pt x="334" y="44"/>
                  <a:pt x="333" y="44"/>
                  <a:pt x="333" y="44"/>
                </a:cubicBezTo>
                <a:cubicBezTo>
                  <a:pt x="334" y="44"/>
                  <a:pt x="336" y="43"/>
                  <a:pt x="336" y="42"/>
                </a:cubicBezTo>
                <a:cubicBezTo>
                  <a:pt x="338" y="43"/>
                  <a:pt x="338" y="41"/>
                  <a:pt x="340" y="41"/>
                </a:cubicBezTo>
                <a:cubicBezTo>
                  <a:pt x="340" y="40"/>
                  <a:pt x="338" y="41"/>
                  <a:pt x="338" y="40"/>
                </a:cubicBezTo>
                <a:cubicBezTo>
                  <a:pt x="338" y="39"/>
                  <a:pt x="340" y="40"/>
                  <a:pt x="341" y="41"/>
                </a:cubicBezTo>
                <a:cubicBezTo>
                  <a:pt x="341" y="40"/>
                  <a:pt x="341" y="39"/>
                  <a:pt x="342" y="41"/>
                </a:cubicBezTo>
                <a:cubicBezTo>
                  <a:pt x="343" y="38"/>
                  <a:pt x="348" y="38"/>
                  <a:pt x="348" y="35"/>
                </a:cubicBezTo>
                <a:cubicBezTo>
                  <a:pt x="358" y="32"/>
                  <a:pt x="370" y="25"/>
                  <a:pt x="379" y="21"/>
                </a:cubicBezTo>
                <a:cubicBezTo>
                  <a:pt x="380" y="21"/>
                  <a:pt x="378" y="22"/>
                  <a:pt x="378" y="23"/>
                </a:cubicBezTo>
                <a:cubicBezTo>
                  <a:pt x="380" y="23"/>
                  <a:pt x="379" y="21"/>
                  <a:pt x="381" y="21"/>
                </a:cubicBezTo>
                <a:cubicBezTo>
                  <a:pt x="381" y="22"/>
                  <a:pt x="382" y="21"/>
                  <a:pt x="385" y="22"/>
                </a:cubicBezTo>
                <a:cubicBezTo>
                  <a:pt x="385" y="21"/>
                  <a:pt x="385" y="20"/>
                  <a:pt x="384" y="20"/>
                </a:cubicBezTo>
                <a:cubicBezTo>
                  <a:pt x="385" y="19"/>
                  <a:pt x="386" y="21"/>
                  <a:pt x="386" y="22"/>
                </a:cubicBezTo>
                <a:cubicBezTo>
                  <a:pt x="387" y="22"/>
                  <a:pt x="387" y="21"/>
                  <a:pt x="387" y="20"/>
                </a:cubicBezTo>
                <a:cubicBezTo>
                  <a:pt x="388" y="20"/>
                  <a:pt x="388" y="21"/>
                  <a:pt x="388" y="22"/>
                </a:cubicBezTo>
                <a:cubicBezTo>
                  <a:pt x="388" y="20"/>
                  <a:pt x="391" y="22"/>
                  <a:pt x="391" y="20"/>
                </a:cubicBezTo>
                <a:cubicBezTo>
                  <a:pt x="392" y="20"/>
                  <a:pt x="392" y="21"/>
                  <a:pt x="391" y="22"/>
                </a:cubicBezTo>
                <a:cubicBezTo>
                  <a:pt x="393" y="21"/>
                  <a:pt x="394" y="21"/>
                  <a:pt x="395" y="21"/>
                </a:cubicBezTo>
                <a:cubicBezTo>
                  <a:pt x="397" y="23"/>
                  <a:pt x="391" y="22"/>
                  <a:pt x="391" y="24"/>
                </a:cubicBezTo>
                <a:cubicBezTo>
                  <a:pt x="383" y="25"/>
                  <a:pt x="376" y="31"/>
                  <a:pt x="370" y="34"/>
                </a:cubicBezTo>
                <a:cubicBezTo>
                  <a:pt x="369" y="34"/>
                  <a:pt x="368" y="33"/>
                  <a:pt x="368" y="35"/>
                </a:cubicBezTo>
                <a:cubicBezTo>
                  <a:pt x="367" y="35"/>
                  <a:pt x="367" y="35"/>
                  <a:pt x="368" y="35"/>
                </a:cubicBezTo>
                <a:cubicBezTo>
                  <a:pt x="365" y="35"/>
                  <a:pt x="355" y="38"/>
                  <a:pt x="357" y="40"/>
                </a:cubicBezTo>
                <a:cubicBezTo>
                  <a:pt x="356" y="40"/>
                  <a:pt x="355" y="39"/>
                  <a:pt x="355" y="41"/>
                </a:cubicBezTo>
                <a:cubicBezTo>
                  <a:pt x="353" y="39"/>
                  <a:pt x="348" y="43"/>
                  <a:pt x="348" y="43"/>
                </a:cubicBezTo>
                <a:cubicBezTo>
                  <a:pt x="344" y="44"/>
                  <a:pt x="343" y="46"/>
                  <a:pt x="339" y="46"/>
                </a:cubicBezTo>
                <a:cubicBezTo>
                  <a:pt x="340" y="47"/>
                  <a:pt x="340" y="48"/>
                  <a:pt x="340" y="48"/>
                </a:cubicBezTo>
                <a:cubicBezTo>
                  <a:pt x="341" y="48"/>
                  <a:pt x="341" y="48"/>
                  <a:pt x="342" y="48"/>
                </a:cubicBezTo>
                <a:cubicBezTo>
                  <a:pt x="343" y="46"/>
                  <a:pt x="357" y="43"/>
                  <a:pt x="359" y="39"/>
                </a:cubicBezTo>
                <a:cubicBezTo>
                  <a:pt x="360" y="39"/>
                  <a:pt x="362" y="39"/>
                  <a:pt x="363" y="37"/>
                </a:cubicBezTo>
                <a:cubicBezTo>
                  <a:pt x="366" y="38"/>
                  <a:pt x="368" y="36"/>
                  <a:pt x="369" y="35"/>
                </a:cubicBezTo>
                <a:cubicBezTo>
                  <a:pt x="370" y="35"/>
                  <a:pt x="371" y="35"/>
                  <a:pt x="371" y="35"/>
                </a:cubicBezTo>
                <a:cubicBezTo>
                  <a:pt x="373" y="33"/>
                  <a:pt x="371" y="34"/>
                  <a:pt x="372" y="34"/>
                </a:cubicBezTo>
                <a:cubicBezTo>
                  <a:pt x="372" y="34"/>
                  <a:pt x="376" y="32"/>
                  <a:pt x="377" y="31"/>
                </a:cubicBezTo>
                <a:cubicBezTo>
                  <a:pt x="378" y="32"/>
                  <a:pt x="382" y="30"/>
                  <a:pt x="382" y="29"/>
                </a:cubicBezTo>
                <a:cubicBezTo>
                  <a:pt x="385" y="28"/>
                  <a:pt x="391" y="26"/>
                  <a:pt x="391" y="25"/>
                </a:cubicBezTo>
                <a:cubicBezTo>
                  <a:pt x="393" y="25"/>
                  <a:pt x="394" y="24"/>
                  <a:pt x="395" y="24"/>
                </a:cubicBezTo>
                <a:cubicBezTo>
                  <a:pt x="400" y="22"/>
                  <a:pt x="398" y="24"/>
                  <a:pt x="394" y="26"/>
                </a:cubicBezTo>
                <a:cubicBezTo>
                  <a:pt x="391" y="27"/>
                  <a:pt x="387" y="28"/>
                  <a:pt x="387" y="29"/>
                </a:cubicBezTo>
                <a:cubicBezTo>
                  <a:pt x="384" y="30"/>
                  <a:pt x="381" y="31"/>
                  <a:pt x="381" y="32"/>
                </a:cubicBezTo>
                <a:cubicBezTo>
                  <a:pt x="380" y="34"/>
                  <a:pt x="376" y="33"/>
                  <a:pt x="376" y="35"/>
                </a:cubicBezTo>
                <a:cubicBezTo>
                  <a:pt x="376" y="34"/>
                  <a:pt x="372" y="35"/>
                  <a:pt x="373" y="37"/>
                </a:cubicBezTo>
                <a:cubicBezTo>
                  <a:pt x="371" y="36"/>
                  <a:pt x="370" y="37"/>
                  <a:pt x="369" y="37"/>
                </a:cubicBezTo>
                <a:cubicBezTo>
                  <a:pt x="369" y="39"/>
                  <a:pt x="370" y="38"/>
                  <a:pt x="369" y="39"/>
                </a:cubicBezTo>
                <a:cubicBezTo>
                  <a:pt x="368" y="39"/>
                  <a:pt x="368" y="38"/>
                  <a:pt x="368" y="38"/>
                </a:cubicBezTo>
                <a:cubicBezTo>
                  <a:pt x="368" y="38"/>
                  <a:pt x="367" y="39"/>
                  <a:pt x="367" y="40"/>
                </a:cubicBezTo>
                <a:cubicBezTo>
                  <a:pt x="364" y="39"/>
                  <a:pt x="361" y="42"/>
                  <a:pt x="359" y="42"/>
                </a:cubicBezTo>
                <a:cubicBezTo>
                  <a:pt x="359" y="42"/>
                  <a:pt x="359" y="42"/>
                  <a:pt x="359" y="43"/>
                </a:cubicBezTo>
                <a:cubicBezTo>
                  <a:pt x="357" y="42"/>
                  <a:pt x="351" y="45"/>
                  <a:pt x="349" y="48"/>
                </a:cubicBezTo>
                <a:cubicBezTo>
                  <a:pt x="342" y="49"/>
                  <a:pt x="339" y="53"/>
                  <a:pt x="331" y="55"/>
                </a:cubicBezTo>
                <a:cubicBezTo>
                  <a:pt x="331" y="55"/>
                  <a:pt x="332" y="55"/>
                  <a:pt x="332" y="56"/>
                </a:cubicBezTo>
                <a:cubicBezTo>
                  <a:pt x="331" y="55"/>
                  <a:pt x="330" y="56"/>
                  <a:pt x="331" y="55"/>
                </a:cubicBezTo>
                <a:cubicBezTo>
                  <a:pt x="329" y="56"/>
                  <a:pt x="328" y="56"/>
                  <a:pt x="326" y="57"/>
                </a:cubicBezTo>
                <a:cubicBezTo>
                  <a:pt x="326" y="58"/>
                  <a:pt x="326" y="58"/>
                  <a:pt x="326" y="59"/>
                </a:cubicBezTo>
                <a:cubicBezTo>
                  <a:pt x="325" y="57"/>
                  <a:pt x="324" y="58"/>
                  <a:pt x="324" y="59"/>
                </a:cubicBezTo>
                <a:cubicBezTo>
                  <a:pt x="323" y="59"/>
                  <a:pt x="323" y="59"/>
                  <a:pt x="323" y="58"/>
                </a:cubicBezTo>
                <a:cubicBezTo>
                  <a:pt x="322" y="60"/>
                  <a:pt x="320" y="60"/>
                  <a:pt x="320" y="61"/>
                </a:cubicBezTo>
                <a:cubicBezTo>
                  <a:pt x="319" y="61"/>
                  <a:pt x="319" y="60"/>
                  <a:pt x="318" y="60"/>
                </a:cubicBezTo>
                <a:cubicBezTo>
                  <a:pt x="318" y="61"/>
                  <a:pt x="318" y="61"/>
                  <a:pt x="319" y="61"/>
                </a:cubicBezTo>
                <a:cubicBezTo>
                  <a:pt x="319" y="63"/>
                  <a:pt x="317" y="61"/>
                  <a:pt x="316" y="61"/>
                </a:cubicBezTo>
                <a:cubicBezTo>
                  <a:pt x="316" y="63"/>
                  <a:pt x="318" y="62"/>
                  <a:pt x="317" y="63"/>
                </a:cubicBezTo>
                <a:cubicBezTo>
                  <a:pt x="316" y="62"/>
                  <a:pt x="316" y="63"/>
                  <a:pt x="315" y="64"/>
                </a:cubicBezTo>
                <a:cubicBezTo>
                  <a:pt x="315" y="64"/>
                  <a:pt x="315" y="63"/>
                  <a:pt x="315" y="62"/>
                </a:cubicBezTo>
                <a:cubicBezTo>
                  <a:pt x="313" y="63"/>
                  <a:pt x="310" y="63"/>
                  <a:pt x="311" y="67"/>
                </a:cubicBezTo>
                <a:cubicBezTo>
                  <a:pt x="312" y="68"/>
                  <a:pt x="309" y="66"/>
                  <a:pt x="310" y="65"/>
                </a:cubicBezTo>
                <a:cubicBezTo>
                  <a:pt x="309" y="64"/>
                  <a:pt x="309" y="65"/>
                  <a:pt x="308" y="65"/>
                </a:cubicBezTo>
                <a:cubicBezTo>
                  <a:pt x="308" y="67"/>
                  <a:pt x="309" y="67"/>
                  <a:pt x="309" y="68"/>
                </a:cubicBezTo>
                <a:cubicBezTo>
                  <a:pt x="308" y="68"/>
                  <a:pt x="308" y="67"/>
                  <a:pt x="308" y="66"/>
                </a:cubicBezTo>
                <a:cubicBezTo>
                  <a:pt x="306" y="66"/>
                  <a:pt x="306" y="67"/>
                  <a:pt x="305" y="67"/>
                </a:cubicBezTo>
                <a:cubicBezTo>
                  <a:pt x="305" y="68"/>
                  <a:pt x="308" y="68"/>
                  <a:pt x="307" y="70"/>
                </a:cubicBezTo>
                <a:cubicBezTo>
                  <a:pt x="306" y="69"/>
                  <a:pt x="306" y="69"/>
                  <a:pt x="304" y="69"/>
                </a:cubicBezTo>
                <a:cubicBezTo>
                  <a:pt x="304" y="68"/>
                  <a:pt x="305" y="68"/>
                  <a:pt x="305" y="67"/>
                </a:cubicBezTo>
                <a:cubicBezTo>
                  <a:pt x="304" y="67"/>
                  <a:pt x="304" y="67"/>
                  <a:pt x="303" y="67"/>
                </a:cubicBezTo>
                <a:cubicBezTo>
                  <a:pt x="304" y="69"/>
                  <a:pt x="305" y="69"/>
                  <a:pt x="305" y="71"/>
                </a:cubicBezTo>
                <a:cubicBezTo>
                  <a:pt x="297" y="74"/>
                  <a:pt x="296" y="75"/>
                  <a:pt x="289" y="79"/>
                </a:cubicBezTo>
                <a:cubicBezTo>
                  <a:pt x="289" y="80"/>
                  <a:pt x="290" y="80"/>
                  <a:pt x="289" y="81"/>
                </a:cubicBezTo>
                <a:cubicBezTo>
                  <a:pt x="291" y="81"/>
                  <a:pt x="290" y="78"/>
                  <a:pt x="291" y="80"/>
                </a:cubicBezTo>
                <a:cubicBezTo>
                  <a:pt x="291" y="78"/>
                  <a:pt x="297" y="78"/>
                  <a:pt x="297" y="75"/>
                </a:cubicBezTo>
                <a:cubicBezTo>
                  <a:pt x="298" y="75"/>
                  <a:pt x="297" y="75"/>
                  <a:pt x="297" y="75"/>
                </a:cubicBezTo>
                <a:cubicBezTo>
                  <a:pt x="305" y="73"/>
                  <a:pt x="314" y="67"/>
                  <a:pt x="322" y="63"/>
                </a:cubicBezTo>
                <a:cubicBezTo>
                  <a:pt x="322" y="62"/>
                  <a:pt x="321" y="62"/>
                  <a:pt x="321" y="62"/>
                </a:cubicBezTo>
                <a:cubicBezTo>
                  <a:pt x="323" y="62"/>
                  <a:pt x="323" y="63"/>
                  <a:pt x="326" y="61"/>
                </a:cubicBezTo>
                <a:cubicBezTo>
                  <a:pt x="326" y="61"/>
                  <a:pt x="326" y="60"/>
                  <a:pt x="326" y="60"/>
                </a:cubicBezTo>
                <a:cubicBezTo>
                  <a:pt x="327" y="61"/>
                  <a:pt x="328" y="59"/>
                  <a:pt x="331" y="59"/>
                </a:cubicBezTo>
                <a:cubicBezTo>
                  <a:pt x="330" y="58"/>
                  <a:pt x="335" y="55"/>
                  <a:pt x="335" y="57"/>
                </a:cubicBezTo>
                <a:cubicBezTo>
                  <a:pt x="343" y="51"/>
                  <a:pt x="353" y="49"/>
                  <a:pt x="361" y="42"/>
                </a:cubicBezTo>
                <a:cubicBezTo>
                  <a:pt x="363" y="43"/>
                  <a:pt x="369" y="42"/>
                  <a:pt x="370" y="39"/>
                </a:cubicBezTo>
                <a:cubicBezTo>
                  <a:pt x="371" y="39"/>
                  <a:pt x="372" y="39"/>
                  <a:pt x="372" y="40"/>
                </a:cubicBezTo>
                <a:cubicBezTo>
                  <a:pt x="374" y="39"/>
                  <a:pt x="373" y="39"/>
                  <a:pt x="373" y="38"/>
                </a:cubicBezTo>
                <a:cubicBezTo>
                  <a:pt x="375" y="39"/>
                  <a:pt x="379" y="37"/>
                  <a:pt x="381" y="35"/>
                </a:cubicBezTo>
                <a:cubicBezTo>
                  <a:pt x="381" y="35"/>
                  <a:pt x="379" y="35"/>
                  <a:pt x="379" y="36"/>
                </a:cubicBezTo>
                <a:cubicBezTo>
                  <a:pt x="378" y="36"/>
                  <a:pt x="379" y="34"/>
                  <a:pt x="377" y="35"/>
                </a:cubicBezTo>
                <a:cubicBezTo>
                  <a:pt x="377" y="33"/>
                  <a:pt x="381" y="35"/>
                  <a:pt x="381" y="33"/>
                </a:cubicBezTo>
                <a:cubicBezTo>
                  <a:pt x="382" y="34"/>
                  <a:pt x="381" y="34"/>
                  <a:pt x="381" y="35"/>
                </a:cubicBezTo>
                <a:cubicBezTo>
                  <a:pt x="382" y="35"/>
                  <a:pt x="383" y="35"/>
                  <a:pt x="385" y="35"/>
                </a:cubicBezTo>
                <a:cubicBezTo>
                  <a:pt x="385" y="35"/>
                  <a:pt x="385" y="35"/>
                  <a:pt x="386" y="36"/>
                </a:cubicBezTo>
                <a:cubicBezTo>
                  <a:pt x="382" y="36"/>
                  <a:pt x="381" y="38"/>
                  <a:pt x="377" y="40"/>
                </a:cubicBezTo>
                <a:cubicBezTo>
                  <a:pt x="377" y="39"/>
                  <a:pt x="378" y="39"/>
                  <a:pt x="378" y="39"/>
                </a:cubicBezTo>
                <a:cubicBezTo>
                  <a:pt x="374" y="41"/>
                  <a:pt x="367" y="43"/>
                  <a:pt x="363" y="46"/>
                </a:cubicBezTo>
                <a:cubicBezTo>
                  <a:pt x="361" y="45"/>
                  <a:pt x="359" y="48"/>
                  <a:pt x="356" y="48"/>
                </a:cubicBezTo>
                <a:cubicBezTo>
                  <a:pt x="356" y="49"/>
                  <a:pt x="356" y="49"/>
                  <a:pt x="356" y="50"/>
                </a:cubicBezTo>
                <a:cubicBezTo>
                  <a:pt x="355" y="48"/>
                  <a:pt x="352" y="51"/>
                  <a:pt x="352" y="51"/>
                </a:cubicBezTo>
                <a:cubicBezTo>
                  <a:pt x="350" y="51"/>
                  <a:pt x="348" y="52"/>
                  <a:pt x="348" y="54"/>
                </a:cubicBezTo>
                <a:cubicBezTo>
                  <a:pt x="345" y="54"/>
                  <a:pt x="345" y="55"/>
                  <a:pt x="340" y="56"/>
                </a:cubicBezTo>
                <a:cubicBezTo>
                  <a:pt x="341" y="56"/>
                  <a:pt x="342" y="56"/>
                  <a:pt x="342" y="56"/>
                </a:cubicBezTo>
                <a:cubicBezTo>
                  <a:pt x="341" y="58"/>
                  <a:pt x="336" y="55"/>
                  <a:pt x="336" y="59"/>
                </a:cubicBezTo>
                <a:cubicBezTo>
                  <a:pt x="334" y="58"/>
                  <a:pt x="332" y="59"/>
                  <a:pt x="332" y="61"/>
                </a:cubicBezTo>
                <a:cubicBezTo>
                  <a:pt x="331" y="60"/>
                  <a:pt x="329" y="61"/>
                  <a:pt x="329" y="62"/>
                </a:cubicBezTo>
                <a:cubicBezTo>
                  <a:pt x="328" y="62"/>
                  <a:pt x="328" y="62"/>
                  <a:pt x="328" y="61"/>
                </a:cubicBezTo>
                <a:cubicBezTo>
                  <a:pt x="327" y="62"/>
                  <a:pt x="327" y="63"/>
                  <a:pt x="326" y="62"/>
                </a:cubicBezTo>
                <a:cubicBezTo>
                  <a:pt x="326" y="63"/>
                  <a:pt x="326" y="63"/>
                  <a:pt x="326" y="64"/>
                </a:cubicBezTo>
                <a:cubicBezTo>
                  <a:pt x="325" y="63"/>
                  <a:pt x="323" y="63"/>
                  <a:pt x="323" y="65"/>
                </a:cubicBezTo>
                <a:cubicBezTo>
                  <a:pt x="321" y="65"/>
                  <a:pt x="318" y="66"/>
                  <a:pt x="318" y="68"/>
                </a:cubicBezTo>
                <a:cubicBezTo>
                  <a:pt x="314" y="68"/>
                  <a:pt x="314" y="71"/>
                  <a:pt x="309" y="70"/>
                </a:cubicBezTo>
                <a:cubicBezTo>
                  <a:pt x="311" y="71"/>
                  <a:pt x="309" y="72"/>
                  <a:pt x="307" y="72"/>
                </a:cubicBezTo>
                <a:cubicBezTo>
                  <a:pt x="308" y="72"/>
                  <a:pt x="308" y="73"/>
                  <a:pt x="308" y="73"/>
                </a:cubicBezTo>
                <a:cubicBezTo>
                  <a:pt x="310" y="72"/>
                  <a:pt x="310" y="73"/>
                  <a:pt x="311" y="71"/>
                </a:cubicBezTo>
                <a:cubicBezTo>
                  <a:pt x="313" y="71"/>
                  <a:pt x="311" y="71"/>
                  <a:pt x="312" y="72"/>
                </a:cubicBezTo>
                <a:cubicBezTo>
                  <a:pt x="312" y="71"/>
                  <a:pt x="315" y="71"/>
                  <a:pt x="316" y="70"/>
                </a:cubicBezTo>
                <a:cubicBezTo>
                  <a:pt x="317" y="69"/>
                  <a:pt x="317" y="71"/>
                  <a:pt x="318" y="71"/>
                </a:cubicBezTo>
                <a:cubicBezTo>
                  <a:pt x="317" y="71"/>
                  <a:pt x="316" y="71"/>
                  <a:pt x="315" y="71"/>
                </a:cubicBezTo>
                <a:cubicBezTo>
                  <a:pt x="313" y="71"/>
                  <a:pt x="315" y="74"/>
                  <a:pt x="313" y="73"/>
                </a:cubicBezTo>
                <a:cubicBezTo>
                  <a:pt x="315" y="74"/>
                  <a:pt x="317" y="72"/>
                  <a:pt x="318" y="71"/>
                </a:cubicBezTo>
                <a:cubicBezTo>
                  <a:pt x="318" y="70"/>
                  <a:pt x="316" y="70"/>
                  <a:pt x="316" y="69"/>
                </a:cubicBezTo>
                <a:cubicBezTo>
                  <a:pt x="317" y="69"/>
                  <a:pt x="318" y="69"/>
                  <a:pt x="318" y="69"/>
                </a:cubicBezTo>
                <a:cubicBezTo>
                  <a:pt x="319" y="70"/>
                  <a:pt x="319" y="69"/>
                  <a:pt x="320" y="70"/>
                </a:cubicBezTo>
                <a:cubicBezTo>
                  <a:pt x="321" y="70"/>
                  <a:pt x="321" y="70"/>
                  <a:pt x="321" y="68"/>
                </a:cubicBezTo>
                <a:cubicBezTo>
                  <a:pt x="323" y="69"/>
                  <a:pt x="324" y="68"/>
                  <a:pt x="326" y="67"/>
                </a:cubicBezTo>
                <a:cubicBezTo>
                  <a:pt x="326" y="66"/>
                  <a:pt x="326" y="66"/>
                  <a:pt x="326" y="66"/>
                </a:cubicBezTo>
                <a:cubicBezTo>
                  <a:pt x="325" y="66"/>
                  <a:pt x="326" y="66"/>
                  <a:pt x="326" y="66"/>
                </a:cubicBezTo>
                <a:cubicBezTo>
                  <a:pt x="325" y="67"/>
                  <a:pt x="323" y="66"/>
                  <a:pt x="323" y="66"/>
                </a:cubicBezTo>
                <a:cubicBezTo>
                  <a:pt x="322" y="65"/>
                  <a:pt x="326" y="66"/>
                  <a:pt x="324" y="65"/>
                </a:cubicBezTo>
                <a:cubicBezTo>
                  <a:pt x="324" y="65"/>
                  <a:pt x="326" y="66"/>
                  <a:pt x="327" y="66"/>
                </a:cubicBezTo>
                <a:cubicBezTo>
                  <a:pt x="326" y="64"/>
                  <a:pt x="328" y="63"/>
                  <a:pt x="330" y="64"/>
                </a:cubicBezTo>
                <a:cubicBezTo>
                  <a:pt x="330" y="65"/>
                  <a:pt x="328" y="64"/>
                  <a:pt x="328" y="65"/>
                </a:cubicBezTo>
                <a:cubicBezTo>
                  <a:pt x="329" y="67"/>
                  <a:pt x="329" y="64"/>
                  <a:pt x="330" y="65"/>
                </a:cubicBezTo>
                <a:cubicBezTo>
                  <a:pt x="331" y="64"/>
                  <a:pt x="330" y="64"/>
                  <a:pt x="331" y="64"/>
                </a:cubicBezTo>
                <a:cubicBezTo>
                  <a:pt x="331" y="63"/>
                  <a:pt x="330" y="63"/>
                  <a:pt x="330" y="63"/>
                </a:cubicBezTo>
                <a:cubicBezTo>
                  <a:pt x="329" y="62"/>
                  <a:pt x="332" y="63"/>
                  <a:pt x="333" y="63"/>
                </a:cubicBezTo>
                <a:cubicBezTo>
                  <a:pt x="331" y="62"/>
                  <a:pt x="333" y="60"/>
                  <a:pt x="334" y="63"/>
                </a:cubicBezTo>
                <a:cubicBezTo>
                  <a:pt x="335" y="61"/>
                  <a:pt x="335" y="61"/>
                  <a:pt x="338" y="61"/>
                </a:cubicBezTo>
                <a:cubicBezTo>
                  <a:pt x="338" y="60"/>
                  <a:pt x="337" y="60"/>
                  <a:pt x="336" y="60"/>
                </a:cubicBezTo>
                <a:cubicBezTo>
                  <a:pt x="335" y="60"/>
                  <a:pt x="340" y="60"/>
                  <a:pt x="341" y="59"/>
                </a:cubicBezTo>
                <a:cubicBezTo>
                  <a:pt x="341" y="58"/>
                  <a:pt x="341" y="58"/>
                  <a:pt x="339" y="58"/>
                </a:cubicBezTo>
                <a:cubicBezTo>
                  <a:pt x="338" y="57"/>
                  <a:pt x="343" y="57"/>
                  <a:pt x="342" y="58"/>
                </a:cubicBezTo>
                <a:cubicBezTo>
                  <a:pt x="344" y="57"/>
                  <a:pt x="342" y="56"/>
                  <a:pt x="345" y="57"/>
                </a:cubicBezTo>
                <a:cubicBezTo>
                  <a:pt x="345" y="55"/>
                  <a:pt x="349" y="56"/>
                  <a:pt x="348" y="54"/>
                </a:cubicBezTo>
                <a:cubicBezTo>
                  <a:pt x="349" y="53"/>
                  <a:pt x="353" y="55"/>
                  <a:pt x="352" y="51"/>
                </a:cubicBezTo>
                <a:cubicBezTo>
                  <a:pt x="353" y="51"/>
                  <a:pt x="354" y="52"/>
                  <a:pt x="353" y="52"/>
                </a:cubicBezTo>
                <a:cubicBezTo>
                  <a:pt x="355" y="51"/>
                  <a:pt x="360" y="49"/>
                  <a:pt x="361" y="48"/>
                </a:cubicBezTo>
                <a:cubicBezTo>
                  <a:pt x="362" y="49"/>
                  <a:pt x="364" y="48"/>
                  <a:pt x="364" y="46"/>
                </a:cubicBezTo>
                <a:cubicBezTo>
                  <a:pt x="370" y="46"/>
                  <a:pt x="376" y="41"/>
                  <a:pt x="381" y="40"/>
                </a:cubicBezTo>
                <a:cubicBezTo>
                  <a:pt x="381" y="39"/>
                  <a:pt x="381" y="39"/>
                  <a:pt x="380" y="39"/>
                </a:cubicBezTo>
                <a:cubicBezTo>
                  <a:pt x="380" y="38"/>
                  <a:pt x="382" y="39"/>
                  <a:pt x="381" y="40"/>
                </a:cubicBezTo>
                <a:cubicBezTo>
                  <a:pt x="382" y="40"/>
                  <a:pt x="382" y="40"/>
                  <a:pt x="383" y="40"/>
                </a:cubicBezTo>
                <a:cubicBezTo>
                  <a:pt x="383" y="38"/>
                  <a:pt x="393" y="37"/>
                  <a:pt x="395" y="34"/>
                </a:cubicBezTo>
                <a:cubicBezTo>
                  <a:pt x="396" y="34"/>
                  <a:pt x="396" y="35"/>
                  <a:pt x="396" y="36"/>
                </a:cubicBezTo>
                <a:cubicBezTo>
                  <a:pt x="392" y="38"/>
                  <a:pt x="387" y="38"/>
                  <a:pt x="384" y="42"/>
                </a:cubicBezTo>
                <a:cubicBezTo>
                  <a:pt x="375" y="44"/>
                  <a:pt x="359" y="55"/>
                  <a:pt x="350" y="57"/>
                </a:cubicBezTo>
                <a:cubicBezTo>
                  <a:pt x="350" y="58"/>
                  <a:pt x="351" y="58"/>
                  <a:pt x="351" y="58"/>
                </a:cubicBezTo>
                <a:cubicBezTo>
                  <a:pt x="343" y="63"/>
                  <a:pt x="330" y="67"/>
                  <a:pt x="321" y="72"/>
                </a:cubicBezTo>
                <a:cubicBezTo>
                  <a:pt x="321" y="73"/>
                  <a:pt x="322" y="73"/>
                  <a:pt x="322" y="73"/>
                </a:cubicBezTo>
                <a:cubicBezTo>
                  <a:pt x="319" y="73"/>
                  <a:pt x="317" y="76"/>
                  <a:pt x="313" y="76"/>
                </a:cubicBezTo>
                <a:cubicBezTo>
                  <a:pt x="314" y="77"/>
                  <a:pt x="314" y="77"/>
                  <a:pt x="314" y="77"/>
                </a:cubicBezTo>
                <a:cubicBezTo>
                  <a:pt x="313" y="78"/>
                  <a:pt x="308" y="77"/>
                  <a:pt x="309" y="80"/>
                </a:cubicBezTo>
                <a:cubicBezTo>
                  <a:pt x="308" y="79"/>
                  <a:pt x="308" y="80"/>
                  <a:pt x="306" y="80"/>
                </a:cubicBezTo>
                <a:cubicBezTo>
                  <a:pt x="307" y="82"/>
                  <a:pt x="299" y="82"/>
                  <a:pt x="301" y="84"/>
                </a:cubicBezTo>
                <a:cubicBezTo>
                  <a:pt x="298" y="84"/>
                  <a:pt x="294" y="87"/>
                  <a:pt x="290" y="88"/>
                </a:cubicBezTo>
                <a:cubicBezTo>
                  <a:pt x="291" y="89"/>
                  <a:pt x="291" y="89"/>
                  <a:pt x="292" y="89"/>
                </a:cubicBezTo>
                <a:cubicBezTo>
                  <a:pt x="286" y="90"/>
                  <a:pt x="281" y="93"/>
                  <a:pt x="273" y="97"/>
                </a:cubicBezTo>
                <a:cubicBezTo>
                  <a:pt x="273" y="95"/>
                  <a:pt x="273" y="94"/>
                  <a:pt x="274" y="95"/>
                </a:cubicBezTo>
                <a:cubicBezTo>
                  <a:pt x="273" y="94"/>
                  <a:pt x="271" y="95"/>
                  <a:pt x="271" y="96"/>
                </a:cubicBezTo>
                <a:cubicBezTo>
                  <a:pt x="271" y="97"/>
                  <a:pt x="273" y="96"/>
                  <a:pt x="272" y="98"/>
                </a:cubicBezTo>
                <a:cubicBezTo>
                  <a:pt x="272" y="98"/>
                  <a:pt x="271" y="98"/>
                  <a:pt x="270" y="98"/>
                </a:cubicBezTo>
                <a:cubicBezTo>
                  <a:pt x="270" y="98"/>
                  <a:pt x="271" y="98"/>
                  <a:pt x="271" y="98"/>
                </a:cubicBezTo>
                <a:cubicBezTo>
                  <a:pt x="271" y="96"/>
                  <a:pt x="268" y="99"/>
                  <a:pt x="269" y="97"/>
                </a:cubicBezTo>
                <a:cubicBezTo>
                  <a:pt x="267" y="98"/>
                  <a:pt x="269" y="99"/>
                  <a:pt x="270" y="99"/>
                </a:cubicBezTo>
                <a:cubicBezTo>
                  <a:pt x="270" y="99"/>
                  <a:pt x="269" y="99"/>
                  <a:pt x="269" y="100"/>
                </a:cubicBezTo>
                <a:cubicBezTo>
                  <a:pt x="269" y="100"/>
                  <a:pt x="269" y="100"/>
                  <a:pt x="268" y="100"/>
                </a:cubicBezTo>
                <a:cubicBezTo>
                  <a:pt x="268" y="99"/>
                  <a:pt x="269" y="99"/>
                  <a:pt x="269" y="99"/>
                </a:cubicBezTo>
                <a:cubicBezTo>
                  <a:pt x="270" y="98"/>
                  <a:pt x="267" y="100"/>
                  <a:pt x="268" y="98"/>
                </a:cubicBezTo>
                <a:cubicBezTo>
                  <a:pt x="267" y="98"/>
                  <a:pt x="267" y="98"/>
                  <a:pt x="266" y="98"/>
                </a:cubicBezTo>
                <a:cubicBezTo>
                  <a:pt x="267" y="100"/>
                  <a:pt x="268" y="101"/>
                  <a:pt x="268" y="100"/>
                </a:cubicBezTo>
                <a:cubicBezTo>
                  <a:pt x="269" y="101"/>
                  <a:pt x="267" y="104"/>
                  <a:pt x="268" y="103"/>
                </a:cubicBezTo>
                <a:cubicBezTo>
                  <a:pt x="270" y="105"/>
                  <a:pt x="266" y="104"/>
                  <a:pt x="266" y="102"/>
                </a:cubicBezTo>
                <a:cubicBezTo>
                  <a:pt x="268" y="103"/>
                  <a:pt x="266" y="101"/>
                  <a:pt x="267" y="101"/>
                </a:cubicBezTo>
                <a:cubicBezTo>
                  <a:pt x="267" y="100"/>
                  <a:pt x="266" y="100"/>
                  <a:pt x="266" y="99"/>
                </a:cubicBezTo>
                <a:cubicBezTo>
                  <a:pt x="265" y="99"/>
                  <a:pt x="265" y="99"/>
                  <a:pt x="264" y="99"/>
                </a:cubicBezTo>
                <a:cubicBezTo>
                  <a:pt x="264" y="100"/>
                  <a:pt x="265" y="100"/>
                  <a:pt x="265" y="101"/>
                </a:cubicBezTo>
                <a:cubicBezTo>
                  <a:pt x="264" y="102"/>
                  <a:pt x="264" y="100"/>
                  <a:pt x="264" y="100"/>
                </a:cubicBezTo>
                <a:cubicBezTo>
                  <a:pt x="263" y="100"/>
                  <a:pt x="263" y="101"/>
                  <a:pt x="262" y="101"/>
                </a:cubicBezTo>
                <a:cubicBezTo>
                  <a:pt x="263" y="102"/>
                  <a:pt x="263" y="102"/>
                  <a:pt x="262" y="103"/>
                </a:cubicBezTo>
                <a:cubicBezTo>
                  <a:pt x="262" y="101"/>
                  <a:pt x="259" y="103"/>
                  <a:pt x="257" y="104"/>
                </a:cubicBezTo>
                <a:cubicBezTo>
                  <a:pt x="258" y="105"/>
                  <a:pt x="258" y="106"/>
                  <a:pt x="259" y="106"/>
                </a:cubicBezTo>
                <a:cubicBezTo>
                  <a:pt x="258" y="107"/>
                  <a:pt x="258" y="106"/>
                  <a:pt x="257" y="107"/>
                </a:cubicBezTo>
                <a:cubicBezTo>
                  <a:pt x="257" y="105"/>
                  <a:pt x="257" y="106"/>
                  <a:pt x="257" y="104"/>
                </a:cubicBezTo>
                <a:cubicBezTo>
                  <a:pt x="256" y="104"/>
                  <a:pt x="256" y="105"/>
                  <a:pt x="256" y="106"/>
                </a:cubicBezTo>
                <a:cubicBezTo>
                  <a:pt x="256" y="105"/>
                  <a:pt x="253" y="105"/>
                  <a:pt x="255" y="109"/>
                </a:cubicBezTo>
                <a:cubicBezTo>
                  <a:pt x="254" y="109"/>
                  <a:pt x="254" y="107"/>
                  <a:pt x="254" y="106"/>
                </a:cubicBezTo>
                <a:cubicBezTo>
                  <a:pt x="253" y="107"/>
                  <a:pt x="254" y="107"/>
                  <a:pt x="252" y="107"/>
                </a:cubicBezTo>
                <a:cubicBezTo>
                  <a:pt x="252" y="108"/>
                  <a:pt x="252" y="108"/>
                  <a:pt x="253" y="110"/>
                </a:cubicBezTo>
                <a:cubicBezTo>
                  <a:pt x="253" y="110"/>
                  <a:pt x="252" y="110"/>
                  <a:pt x="252" y="110"/>
                </a:cubicBezTo>
                <a:cubicBezTo>
                  <a:pt x="252" y="110"/>
                  <a:pt x="253" y="110"/>
                  <a:pt x="253" y="109"/>
                </a:cubicBezTo>
                <a:cubicBezTo>
                  <a:pt x="250" y="108"/>
                  <a:pt x="250" y="108"/>
                  <a:pt x="248" y="109"/>
                </a:cubicBezTo>
                <a:cubicBezTo>
                  <a:pt x="248" y="109"/>
                  <a:pt x="249" y="110"/>
                  <a:pt x="250" y="110"/>
                </a:cubicBezTo>
                <a:cubicBezTo>
                  <a:pt x="251" y="110"/>
                  <a:pt x="248" y="111"/>
                  <a:pt x="248" y="110"/>
                </a:cubicBezTo>
                <a:cubicBezTo>
                  <a:pt x="250" y="112"/>
                  <a:pt x="252" y="111"/>
                  <a:pt x="255" y="109"/>
                </a:cubicBezTo>
                <a:cubicBezTo>
                  <a:pt x="255" y="112"/>
                  <a:pt x="251" y="111"/>
                  <a:pt x="250" y="114"/>
                </a:cubicBezTo>
                <a:cubicBezTo>
                  <a:pt x="249" y="114"/>
                  <a:pt x="250" y="112"/>
                  <a:pt x="250" y="112"/>
                </a:cubicBezTo>
                <a:cubicBezTo>
                  <a:pt x="250" y="111"/>
                  <a:pt x="247" y="112"/>
                  <a:pt x="247" y="110"/>
                </a:cubicBezTo>
                <a:cubicBezTo>
                  <a:pt x="246" y="113"/>
                  <a:pt x="242" y="111"/>
                  <a:pt x="242" y="114"/>
                </a:cubicBezTo>
                <a:cubicBezTo>
                  <a:pt x="239" y="114"/>
                  <a:pt x="238" y="116"/>
                  <a:pt x="236" y="117"/>
                </a:cubicBezTo>
                <a:cubicBezTo>
                  <a:pt x="236" y="117"/>
                  <a:pt x="237" y="117"/>
                  <a:pt x="237" y="118"/>
                </a:cubicBezTo>
                <a:cubicBezTo>
                  <a:pt x="233" y="117"/>
                  <a:pt x="232" y="123"/>
                  <a:pt x="227" y="122"/>
                </a:cubicBezTo>
                <a:cubicBezTo>
                  <a:pt x="228" y="122"/>
                  <a:pt x="228" y="122"/>
                  <a:pt x="228" y="123"/>
                </a:cubicBezTo>
                <a:cubicBezTo>
                  <a:pt x="226" y="122"/>
                  <a:pt x="222" y="126"/>
                  <a:pt x="220" y="128"/>
                </a:cubicBezTo>
                <a:cubicBezTo>
                  <a:pt x="217" y="126"/>
                  <a:pt x="216" y="131"/>
                  <a:pt x="214" y="130"/>
                </a:cubicBezTo>
                <a:cubicBezTo>
                  <a:pt x="214" y="132"/>
                  <a:pt x="213" y="132"/>
                  <a:pt x="211" y="132"/>
                </a:cubicBezTo>
                <a:cubicBezTo>
                  <a:pt x="210" y="136"/>
                  <a:pt x="202" y="137"/>
                  <a:pt x="201" y="140"/>
                </a:cubicBezTo>
                <a:cubicBezTo>
                  <a:pt x="196" y="140"/>
                  <a:pt x="195" y="144"/>
                  <a:pt x="190" y="145"/>
                </a:cubicBezTo>
                <a:cubicBezTo>
                  <a:pt x="190" y="146"/>
                  <a:pt x="191" y="146"/>
                  <a:pt x="190" y="147"/>
                </a:cubicBezTo>
                <a:cubicBezTo>
                  <a:pt x="189" y="146"/>
                  <a:pt x="187" y="148"/>
                  <a:pt x="189" y="148"/>
                </a:cubicBezTo>
                <a:cubicBezTo>
                  <a:pt x="188" y="148"/>
                  <a:pt x="183" y="149"/>
                  <a:pt x="184" y="151"/>
                </a:cubicBezTo>
                <a:cubicBezTo>
                  <a:pt x="182" y="151"/>
                  <a:pt x="180" y="153"/>
                  <a:pt x="176" y="155"/>
                </a:cubicBezTo>
                <a:cubicBezTo>
                  <a:pt x="177" y="156"/>
                  <a:pt x="173" y="157"/>
                  <a:pt x="171" y="158"/>
                </a:cubicBezTo>
                <a:cubicBezTo>
                  <a:pt x="172" y="159"/>
                  <a:pt x="172" y="159"/>
                  <a:pt x="170" y="158"/>
                </a:cubicBezTo>
                <a:cubicBezTo>
                  <a:pt x="169" y="159"/>
                  <a:pt x="171" y="159"/>
                  <a:pt x="170" y="160"/>
                </a:cubicBezTo>
                <a:cubicBezTo>
                  <a:pt x="169" y="160"/>
                  <a:pt x="169" y="161"/>
                  <a:pt x="168" y="161"/>
                </a:cubicBezTo>
                <a:cubicBezTo>
                  <a:pt x="167" y="160"/>
                  <a:pt x="168" y="160"/>
                  <a:pt x="168" y="160"/>
                </a:cubicBezTo>
                <a:cubicBezTo>
                  <a:pt x="169" y="160"/>
                  <a:pt x="169" y="159"/>
                  <a:pt x="169" y="159"/>
                </a:cubicBezTo>
                <a:cubicBezTo>
                  <a:pt x="166" y="160"/>
                  <a:pt x="164" y="163"/>
                  <a:pt x="160" y="164"/>
                </a:cubicBezTo>
                <a:cubicBezTo>
                  <a:pt x="159" y="163"/>
                  <a:pt x="161" y="163"/>
                  <a:pt x="160" y="162"/>
                </a:cubicBezTo>
                <a:cubicBezTo>
                  <a:pt x="158" y="161"/>
                  <a:pt x="161" y="163"/>
                  <a:pt x="158" y="163"/>
                </a:cubicBezTo>
                <a:cubicBezTo>
                  <a:pt x="158" y="161"/>
                  <a:pt x="161" y="161"/>
                  <a:pt x="160" y="160"/>
                </a:cubicBezTo>
                <a:cubicBezTo>
                  <a:pt x="163" y="159"/>
                  <a:pt x="164" y="157"/>
                  <a:pt x="168" y="156"/>
                </a:cubicBezTo>
                <a:cubicBezTo>
                  <a:pt x="168" y="156"/>
                  <a:pt x="167" y="155"/>
                  <a:pt x="167" y="156"/>
                </a:cubicBezTo>
                <a:cubicBezTo>
                  <a:pt x="169" y="155"/>
                  <a:pt x="169" y="153"/>
                  <a:pt x="174" y="152"/>
                </a:cubicBezTo>
                <a:cubicBezTo>
                  <a:pt x="173" y="154"/>
                  <a:pt x="170" y="155"/>
                  <a:pt x="168" y="156"/>
                </a:cubicBezTo>
                <a:cubicBezTo>
                  <a:pt x="168" y="156"/>
                  <a:pt x="169" y="156"/>
                  <a:pt x="169" y="157"/>
                </a:cubicBezTo>
                <a:cubicBezTo>
                  <a:pt x="174" y="154"/>
                  <a:pt x="180" y="152"/>
                  <a:pt x="183" y="147"/>
                </a:cubicBezTo>
                <a:cubicBezTo>
                  <a:pt x="181" y="147"/>
                  <a:pt x="180" y="149"/>
                  <a:pt x="178" y="148"/>
                </a:cubicBezTo>
                <a:cubicBezTo>
                  <a:pt x="181" y="147"/>
                  <a:pt x="183" y="144"/>
                  <a:pt x="186" y="144"/>
                </a:cubicBezTo>
                <a:cubicBezTo>
                  <a:pt x="186" y="145"/>
                  <a:pt x="185" y="144"/>
                  <a:pt x="185" y="144"/>
                </a:cubicBezTo>
                <a:cubicBezTo>
                  <a:pt x="185" y="144"/>
                  <a:pt x="185" y="146"/>
                  <a:pt x="185" y="146"/>
                </a:cubicBezTo>
                <a:cubicBezTo>
                  <a:pt x="184" y="145"/>
                  <a:pt x="185" y="146"/>
                  <a:pt x="183" y="146"/>
                </a:cubicBezTo>
                <a:cubicBezTo>
                  <a:pt x="183" y="147"/>
                  <a:pt x="183" y="147"/>
                  <a:pt x="183" y="148"/>
                </a:cubicBezTo>
                <a:cubicBezTo>
                  <a:pt x="187" y="145"/>
                  <a:pt x="189" y="143"/>
                  <a:pt x="195" y="140"/>
                </a:cubicBezTo>
                <a:cubicBezTo>
                  <a:pt x="192" y="141"/>
                  <a:pt x="189" y="141"/>
                  <a:pt x="190" y="143"/>
                </a:cubicBezTo>
                <a:cubicBezTo>
                  <a:pt x="189" y="143"/>
                  <a:pt x="187" y="142"/>
                  <a:pt x="187" y="144"/>
                </a:cubicBezTo>
                <a:cubicBezTo>
                  <a:pt x="187" y="144"/>
                  <a:pt x="186" y="144"/>
                  <a:pt x="186" y="144"/>
                </a:cubicBezTo>
                <a:cubicBezTo>
                  <a:pt x="186" y="144"/>
                  <a:pt x="186" y="144"/>
                  <a:pt x="185" y="144"/>
                </a:cubicBezTo>
                <a:cubicBezTo>
                  <a:pt x="187" y="142"/>
                  <a:pt x="190" y="139"/>
                  <a:pt x="193" y="139"/>
                </a:cubicBezTo>
                <a:cubicBezTo>
                  <a:pt x="193" y="139"/>
                  <a:pt x="192" y="139"/>
                  <a:pt x="192" y="138"/>
                </a:cubicBezTo>
                <a:cubicBezTo>
                  <a:pt x="193" y="137"/>
                  <a:pt x="195" y="140"/>
                  <a:pt x="197" y="139"/>
                </a:cubicBezTo>
                <a:cubicBezTo>
                  <a:pt x="197" y="139"/>
                  <a:pt x="197" y="138"/>
                  <a:pt x="197" y="138"/>
                </a:cubicBezTo>
                <a:cubicBezTo>
                  <a:pt x="198" y="140"/>
                  <a:pt x="199" y="137"/>
                  <a:pt x="201" y="137"/>
                </a:cubicBezTo>
                <a:cubicBezTo>
                  <a:pt x="201" y="136"/>
                  <a:pt x="200" y="136"/>
                  <a:pt x="200" y="135"/>
                </a:cubicBezTo>
                <a:cubicBezTo>
                  <a:pt x="199" y="135"/>
                  <a:pt x="200" y="135"/>
                  <a:pt x="200" y="135"/>
                </a:cubicBezTo>
                <a:cubicBezTo>
                  <a:pt x="198" y="136"/>
                  <a:pt x="196" y="139"/>
                  <a:pt x="193" y="138"/>
                </a:cubicBezTo>
                <a:cubicBezTo>
                  <a:pt x="193" y="137"/>
                  <a:pt x="195" y="138"/>
                  <a:pt x="196" y="137"/>
                </a:cubicBezTo>
                <a:cubicBezTo>
                  <a:pt x="196" y="137"/>
                  <a:pt x="195" y="137"/>
                  <a:pt x="195" y="136"/>
                </a:cubicBezTo>
                <a:cubicBezTo>
                  <a:pt x="196" y="136"/>
                  <a:pt x="201" y="134"/>
                  <a:pt x="204" y="131"/>
                </a:cubicBezTo>
                <a:cubicBezTo>
                  <a:pt x="207" y="132"/>
                  <a:pt x="206" y="129"/>
                  <a:pt x="209" y="129"/>
                </a:cubicBezTo>
                <a:cubicBezTo>
                  <a:pt x="209" y="131"/>
                  <a:pt x="207" y="131"/>
                  <a:pt x="207" y="132"/>
                </a:cubicBezTo>
                <a:cubicBezTo>
                  <a:pt x="207" y="133"/>
                  <a:pt x="208" y="132"/>
                  <a:pt x="209" y="132"/>
                </a:cubicBezTo>
                <a:cubicBezTo>
                  <a:pt x="209" y="132"/>
                  <a:pt x="209" y="131"/>
                  <a:pt x="208" y="131"/>
                </a:cubicBezTo>
                <a:cubicBezTo>
                  <a:pt x="211" y="129"/>
                  <a:pt x="215" y="128"/>
                  <a:pt x="218" y="126"/>
                </a:cubicBezTo>
                <a:cubicBezTo>
                  <a:pt x="216" y="125"/>
                  <a:pt x="223" y="123"/>
                  <a:pt x="224" y="122"/>
                </a:cubicBezTo>
                <a:cubicBezTo>
                  <a:pt x="223" y="123"/>
                  <a:pt x="224" y="119"/>
                  <a:pt x="225" y="122"/>
                </a:cubicBezTo>
                <a:cubicBezTo>
                  <a:pt x="225" y="121"/>
                  <a:pt x="225" y="120"/>
                  <a:pt x="225" y="120"/>
                </a:cubicBezTo>
                <a:cubicBezTo>
                  <a:pt x="223" y="120"/>
                  <a:pt x="223" y="122"/>
                  <a:pt x="221" y="121"/>
                </a:cubicBezTo>
                <a:cubicBezTo>
                  <a:pt x="222" y="123"/>
                  <a:pt x="216" y="126"/>
                  <a:pt x="215" y="125"/>
                </a:cubicBezTo>
                <a:cubicBezTo>
                  <a:pt x="214" y="127"/>
                  <a:pt x="213" y="126"/>
                  <a:pt x="213" y="128"/>
                </a:cubicBezTo>
                <a:cubicBezTo>
                  <a:pt x="211" y="128"/>
                  <a:pt x="212" y="128"/>
                  <a:pt x="210" y="129"/>
                </a:cubicBezTo>
                <a:cubicBezTo>
                  <a:pt x="211" y="126"/>
                  <a:pt x="215" y="126"/>
                  <a:pt x="216" y="122"/>
                </a:cubicBezTo>
                <a:cubicBezTo>
                  <a:pt x="217" y="124"/>
                  <a:pt x="219" y="121"/>
                  <a:pt x="220" y="121"/>
                </a:cubicBezTo>
                <a:cubicBezTo>
                  <a:pt x="220" y="120"/>
                  <a:pt x="218" y="121"/>
                  <a:pt x="218" y="120"/>
                </a:cubicBezTo>
                <a:cubicBezTo>
                  <a:pt x="217" y="120"/>
                  <a:pt x="218" y="120"/>
                  <a:pt x="218" y="120"/>
                </a:cubicBezTo>
                <a:cubicBezTo>
                  <a:pt x="215" y="123"/>
                  <a:pt x="212" y="123"/>
                  <a:pt x="210" y="127"/>
                </a:cubicBezTo>
                <a:cubicBezTo>
                  <a:pt x="208" y="125"/>
                  <a:pt x="205" y="128"/>
                  <a:pt x="205" y="130"/>
                </a:cubicBezTo>
                <a:cubicBezTo>
                  <a:pt x="203" y="130"/>
                  <a:pt x="202" y="130"/>
                  <a:pt x="201" y="132"/>
                </a:cubicBezTo>
                <a:cubicBezTo>
                  <a:pt x="199" y="131"/>
                  <a:pt x="198" y="134"/>
                  <a:pt x="196" y="134"/>
                </a:cubicBezTo>
                <a:cubicBezTo>
                  <a:pt x="196" y="134"/>
                  <a:pt x="197" y="134"/>
                  <a:pt x="197" y="134"/>
                </a:cubicBezTo>
                <a:cubicBezTo>
                  <a:pt x="193" y="135"/>
                  <a:pt x="192" y="138"/>
                  <a:pt x="189" y="139"/>
                </a:cubicBezTo>
                <a:cubicBezTo>
                  <a:pt x="189" y="140"/>
                  <a:pt x="188" y="140"/>
                  <a:pt x="186" y="140"/>
                </a:cubicBezTo>
                <a:cubicBezTo>
                  <a:pt x="187" y="141"/>
                  <a:pt x="187" y="141"/>
                  <a:pt x="187" y="142"/>
                </a:cubicBezTo>
                <a:cubicBezTo>
                  <a:pt x="186" y="141"/>
                  <a:pt x="186" y="141"/>
                  <a:pt x="186" y="143"/>
                </a:cubicBezTo>
                <a:cubicBezTo>
                  <a:pt x="185" y="143"/>
                  <a:pt x="185" y="142"/>
                  <a:pt x="185" y="141"/>
                </a:cubicBezTo>
                <a:cubicBezTo>
                  <a:pt x="182" y="144"/>
                  <a:pt x="176" y="147"/>
                  <a:pt x="172" y="151"/>
                </a:cubicBezTo>
                <a:cubicBezTo>
                  <a:pt x="169" y="150"/>
                  <a:pt x="169" y="153"/>
                  <a:pt x="167" y="153"/>
                </a:cubicBezTo>
                <a:cubicBezTo>
                  <a:pt x="167" y="153"/>
                  <a:pt x="168" y="153"/>
                  <a:pt x="168" y="154"/>
                </a:cubicBezTo>
                <a:cubicBezTo>
                  <a:pt x="164" y="154"/>
                  <a:pt x="162" y="157"/>
                  <a:pt x="160" y="159"/>
                </a:cubicBezTo>
                <a:cubicBezTo>
                  <a:pt x="155" y="163"/>
                  <a:pt x="153" y="163"/>
                  <a:pt x="145" y="162"/>
                </a:cubicBezTo>
                <a:cubicBezTo>
                  <a:pt x="145" y="162"/>
                  <a:pt x="147" y="162"/>
                  <a:pt x="149" y="163"/>
                </a:cubicBezTo>
                <a:cubicBezTo>
                  <a:pt x="149" y="164"/>
                  <a:pt x="148" y="164"/>
                  <a:pt x="149" y="165"/>
                </a:cubicBezTo>
                <a:cubicBezTo>
                  <a:pt x="147" y="163"/>
                  <a:pt x="148" y="166"/>
                  <a:pt x="149" y="166"/>
                </a:cubicBezTo>
                <a:cubicBezTo>
                  <a:pt x="150" y="167"/>
                  <a:pt x="147" y="166"/>
                  <a:pt x="148" y="167"/>
                </a:cubicBezTo>
                <a:cubicBezTo>
                  <a:pt x="147" y="167"/>
                  <a:pt x="147" y="167"/>
                  <a:pt x="146" y="167"/>
                </a:cubicBezTo>
                <a:cubicBezTo>
                  <a:pt x="147" y="168"/>
                  <a:pt x="146" y="166"/>
                  <a:pt x="145" y="168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6" y="166"/>
                  <a:pt x="142" y="166"/>
                  <a:pt x="142" y="168"/>
                </a:cubicBezTo>
                <a:cubicBezTo>
                  <a:pt x="141" y="166"/>
                  <a:pt x="141" y="167"/>
                  <a:pt x="139" y="166"/>
                </a:cubicBezTo>
                <a:cubicBezTo>
                  <a:pt x="142" y="168"/>
                  <a:pt x="137" y="166"/>
                  <a:pt x="137" y="168"/>
                </a:cubicBezTo>
                <a:cubicBezTo>
                  <a:pt x="135" y="167"/>
                  <a:pt x="138" y="167"/>
                  <a:pt x="137" y="165"/>
                </a:cubicBezTo>
                <a:cubicBezTo>
                  <a:pt x="137" y="164"/>
                  <a:pt x="134" y="165"/>
                  <a:pt x="136" y="164"/>
                </a:cubicBezTo>
                <a:cubicBezTo>
                  <a:pt x="135" y="164"/>
                  <a:pt x="135" y="165"/>
                  <a:pt x="134" y="165"/>
                </a:cubicBezTo>
                <a:cubicBezTo>
                  <a:pt x="134" y="162"/>
                  <a:pt x="136" y="163"/>
                  <a:pt x="138" y="162"/>
                </a:cubicBezTo>
                <a:cubicBezTo>
                  <a:pt x="138" y="163"/>
                  <a:pt x="137" y="163"/>
                  <a:pt x="136" y="164"/>
                </a:cubicBezTo>
                <a:cubicBezTo>
                  <a:pt x="138" y="164"/>
                  <a:pt x="140" y="162"/>
                  <a:pt x="142" y="162"/>
                </a:cubicBezTo>
                <a:cubicBezTo>
                  <a:pt x="141" y="162"/>
                  <a:pt x="141" y="162"/>
                  <a:pt x="141" y="163"/>
                </a:cubicBezTo>
                <a:cubicBezTo>
                  <a:pt x="142" y="163"/>
                  <a:pt x="142" y="162"/>
                  <a:pt x="143" y="162"/>
                </a:cubicBezTo>
                <a:cubicBezTo>
                  <a:pt x="143" y="162"/>
                  <a:pt x="143" y="163"/>
                  <a:pt x="143" y="163"/>
                </a:cubicBezTo>
                <a:cubicBezTo>
                  <a:pt x="144" y="163"/>
                  <a:pt x="144" y="162"/>
                  <a:pt x="145" y="162"/>
                </a:cubicBezTo>
                <a:cubicBezTo>
                  <a:pt x="143" y="160"/>
                  <a:pt x="139" y="163"/>
                  <a:pt x="138" y="160"/>
                </a:cubicBezTo>
                <a:cubicBezTo>
                  <a:pt x="139" y="161"/>
                  <a:pt x="139" y="161"/>
                  <a:pt x="139" y="160"/>
                </a:cubicBezTo>
                <a:cubicBezTo>
                  <a:pt x="142" y="160"/>
                  <a:pt x="142" y="157"/>
                  <a:pt x="143" y="157"/>
                </a:cubicBezTo>
                <a:cubicBezTo>
                  <a:pt x="149" y="156"/>
                  <a:pt x="153" y="149"/>
                  <a:pt x="162" y="146"/>
                </a:cubicBezTo>
                <a:cubicBezTo>
                  <a:pt x="161" y="146"/>
                  <a:pt x="161" y="147"/>
                  <a:pt x="160" y="148"/>
                </a:cubicBezTo>
                <a:cubicBezTo>
                  <a:pt x="160" y="149"/>
                  <a:pt x="160" y="149"/>
                  <a:pt x="161" y="149"/>
                </a:cubicBezTo>
                <a:cubicBezTo>
                  <a:pt x="161" y="149"/>
                  <a:pt x="161" y="148"/>
                  <a:pt x="161" y="147"/>
                </a:cubicBezTo>
                <a:cubicBezTo>
                  <a:pt x="163" y="149"/>
                  <a:pt x="162" y="148"/>
                  <a:pt x="163" y="146"/>
                </a:cubicBezTo>
                <a:cubicBezTo>
                  <a:pt x="172" y="143"/>
                  <a:pt x="177" y="138"/>
                  <a:pt x="187" y="133"/>
                </a:cubicBezTo>
                <a:cubicBezTo>
                  <a:pt x="186" y="132"/>
                  <a:pt x="186" y="132"/>
                  <a:pt x="184" y="132"/>
                </a:cubicBezTo>
                <a:cubicBezTo>
                  <a:pt x="184" y="132"/>
                  <a:pt x="185" y="132"/>
                  <a:pt x="185" y="132"/>
                </a:cubicBezTo>
                <a:cubicBezTo>
                  <a:pt x="184" y="134"/>
                  <a:pt x="182" y="131"/>
                  <a:pt x="184" y="130"/>
                </a:cubicBezTo>
                <a:cubicBezTo>
                  <a:pt x="186" y="130"/>
                  <a:pt x="186" y="132"/>
                  <a:pt x="187" y="132"/>
                </a:cubicBezTo>
                <a:cubicBezTo>
                  <a:pt x="188" y="132"/>
                  <a:pt x="190" y="132"/>
                  <a:pt x="188" y="131"/>
                </a:cubicBezTo>
                <a:cubicBezTo>
                  <a:pt x="192" y="130"/>
                  <a:pt x="196" y="127"/>
                  <a:pt x="199" y="126"/>
                </a:cubicBezTo>
                <a:cubicBezTo>
                  <a:pt x="199" y="125"/>
                  <a:pt x="199" y="125"/>
                  <a:pt x="198" y="125"/>
                </a:cubicBezTo>
                <a:cubicBezTo>
                  <a:pt x="199" y="125"/>
                  <a:pt x="201" y="124"/>
                  <a:pt x="203" y="124"/>
                </a:cubicBezTo>
                <a:cubicBezTo>
                  <a:pt x="201" y="123"/>
                  <a:pt x="208" y="122"/>
                  <a:pt x="209" y="119"/>
                </a:cubicBezTo>
                <a:cubicBezTo>
                  <a:pt x="209" y="119"/>
                  <a:pt x="208" y="118"/>
                  <a:pt x="208" y="118"/>
                </a:cubicBezTo>
                <a:cubicBezTo>
                  <a:pt x="208" y="118"/>
                  <a:pt x="208" y="119"/>
                  <a:pt x="208" y="119"/>
                </a:cubicBezTo>
                <a:cubicBezTo>
                  <a:pt x="207" y="119"/>
                  <a:pt x="207" y="119"/>
                  <a:pt x="207" y="118"/>
                </a:cubicBezTo>
                <a:cubicBezTo>
                  <a:pt x="206" y="117"/>
                  <a:pt x="206" y="120"/>
                  <a:pt x="207" y="120"/>
                </a:cubicBezTo>
                <a:cubicBezTo>
                  <a:pt x="205" y="120"/>
                  <a:pt x="205" y="121"/>
                  <a:pt x="202" y="121"/>
                </a:cubicBezTo>
                <a:cubicBezTo>
                  <a:pt x="202" y="122"/>
                  <a:pt x="199" y="122"/>
                  <a:pt x="200" y="124"/>
                </a:cubicBezTo>
                <a:cubicBezTo>
                  <a:pt x="200" y="124"/>
                  <a:pt x="199" y="123"/>
                  <a:pt x="198" y="123"/>
                </a:cubicBezTo>
                <a:cubicBezTo>
                  <a:pt x="200" y="124"/>
                  <a:pt x="195" y="124"/>
                  <a:pt x="195" y="126"/>
                </a:cubicBezTo>
                <a:cubicBezTo>
                  <a:pt x="192" y="126"/>
                  <a:pt x="192" y="128"/>
                  <a:pt x="190" y="128"/>
                </a:cubicBezTo>
                <a:cubicBezTo>
                  <a:pt x="190" y="128"/>
                  <a:pt x="191" y="128"/>
                  <a:pt x="191" y="129"/>
                </a:cubicBezTo>
                <a:cubicBezTo>
                  <a:pt x="190" y="129"/>
                  <a:pt x="190" y="128"/>
                  <a:pt x="189" y="128"/>
                </a:cubicBezTo>
                <a:cubicBezTo>
                  <a:pt x="189" y="129"/>
                  <a:pt x="187" y="129"/>
                  <a:pt x="187" y="131"/>
                </a:cubicBezTo>
                <a:cubicBezTo>
                  <a:pt x="186" y="131"/>
                  <a:pt x="186" y="130"/>
                  <a:pt x="185" y="130"/>
                </a:cubicBezTo>
                <a:cubicBezTo>
                  <a:pt x="187" y="128"/>
                  <a:pt x="188" y="127"/>
                  <a:pt x="190" y="127"/>
                </a:cubicBezTo>
                <a:cubicBezTo>
                  <a:pt x="190" y="126"/>
                  <a:pt x="190" y="126"/>
                  <a:pt x="190" y="126"/>
                </a:cubicBezTo>
                <a:cubicBezTo>
                  <a:pt x="194" y="124"/>
                  <a:pt x="200" y="120"/>
                  <a:pt x="206" y="117"/>
                </a:cubicBezTo>
                <a:cubicBezTo>
                  <a:pt x="206" y="117"/>
                  <a:pt x="206" y="116"/>
                  <a:pt x="205" y="116"/>
                </a:cubicBezTo>
                <a:cubicBezTo>
                  <a:pt x="209" y="116"/>
                  <a:pt x="213" y="111"/>
                  <a:pt x="217" y="109"/>
                </a:cubicBezTo>
                <a:cubicBezTo>
                  <a:pt x="218" y="109"/>
                  <a:pt x="220" y="110"/>
                  <a:pt x="219" y="108"/>
                </a:cubicBezTo>
                <a:cubicBezTo>
                  <a:pt x="220" y="108"/>
                  <a:pt x="221" y="108"/>
                  <a:pt x="221" y="107"/>
                </a:cubicBezTo>
                <a:cubicBezTo>
                  <a:pt x="221" y="107"/>
                  <a:pt x="221" y="107"/>
                  <a:pt x="221" y="108"/>
                </a:cubicBezTo>
                <a:cubicBezTo>
                  <a:pt x="226" y="104"/>
                  <a:pt x="230" y="102"/>
                  <a:pt x="234" y="100"/>
                </a:cubicBezTo>
                <a:cubicBezTo>
                  <a:pt x="234" y="99"/>
                  <a:pt x="233" y="99"/>
                  <a:pt x="234" y="98"/>
                </a:cubicBezTo>
                <a:cubicBezTo>
                  <a:pt x="237" y="99"/>
                  <a:pt x="242" y="96"/>
                  <a:pt x="245" y="92"/>
                </a:cubicBezTo>
                <a:cubicBezTo>
                  <a:pt x="248" y="94"/>
                  <a:pt x="249" y="88"/>
                  <a:pt x="251" y="90"/>
                </a:cubicBezTo>
                <a:cubicBezTo>
                  <a:pt x="251" y="88"/>
                  <a:pt x="249" y="89"/>
                  <a:pt x="249" y="87"/>
                </a:cubicBezTo>
                <a:cubicBezTo>
                  <a:pt x="248" y="88"/>
                  <a:pt x="249" y="90"/>
                  <a:pt x="247" y="88"/>
                </a:cubicBezTo>
                <a:cubicBezTo>
                  <a:pt x="247" y="89"/>
                  <a:pt x="248" y="89"/>
                  <a:pt x="248" y="89"/>
                </a:cubicBezTo>
                <a:cubicBezTo>
                  <a:pt x="245" y="90"/>
                  <a:pt x="242" y="90"/>
                  <a:pt x="242" y="93"/>
                </a:cubicBezTo>
                <a:cubicBezTo>
                  <a:pt x="241" y="93"/>
                  <a:pt x="241" y="93"/>
                  <a:pt x="241" y="92"/>
                </a:cubicBezTo>
                <a:cubicBezTo>
                  <a:pt x="240" y="94"/>
                  <a:pt x="237" y="94"/>
                  <a:pt x="236" y="97"/>
                </a:cubicBezTo>
                <a:cubicBezTo>
                  <a:pt x="234" y="96"/>
                  <a:pt x="233" y="98"/>
                  <a:pt x="232" y="99"/>
                </a:cubicBezTo>
                <a:cubicBezTo>
                  <a:pt x="228" y="99"/>
                  <a:pt x="229" y="101"/>
                  <a:pt x="225" y="102"/>
                </a:cubicBezTo>
                <a:cubicBezTo>
                  <a:pt x="225" y="102"/>
                  <a:pt x="225" y="103"/>
                  <a:pt x="226" y="103"/>
                </a:cubicBezTo>
                <a:cubicBezTo>
                  <a:pt x="226" y="104"/>
                  <a:pt x="225" y="102"/>
                  <a:pt x="224" y="102"/>
                </a:cubicBezTo>
                <a:cubicBezTo>
                  <a:pt x="225" y="103"/>
                  <a:pt x="221" y="104"/>
                  <a:pt x="223" y="104"/>
                </a:cubicBezTo>
                <a:cubicBezTo>
                  <a:pt x="221" y="104"/>
                  <a:pt x="220" y="106"/>
                  <a:pt x="217" y="107"/>
                </a:cubicBezTo>
                <a:cubicBezTo>
                  <a:pt x="217" y="107"/>
                  <a:pt x="218" y="108"/>
                  <a:pt x="218" y="107"/>
                </a:cubicBezTo>
                <a:cubicBezTo>
                  <a:pt x="208" y="112"/>
                  <a:pt x="200" y="118"/>
                  <a:pt x="193" y="123"/>
                </a:cubicBezTo>
                <a:cubicBezTo>
                  <a:pt x="192" y="123"/>
                  <a:pt x="189" y="124"/>
                  <a:pt x="189" y="126"/>
                </a:cubicBezTo>
                <a:cubicBezTo>
                  <a:pt x="185" y="127"/>
                  <a:pt x="178" y="131"/>
                  <a:pt x="173" y="135"/>
                </a:cubicBezTo>
                <a:cubicBezTo>
                  <a:pt x="172" y="136"/>
                  <a:pt x="161" y="141"/>
                  <a:pt x="164" y="143"/>
                </a:cubicBezTo>
                <a:cubicBezTo>
                  <a:pt x="163" y="144"/>
                  <a:pt x="161" y="141"/>
                  <a:pt x="161" y="144"/>
                </a:cubicBezTo>
                <a:cubicBezTo>
                  <a:pt x="157" y="144"/>
                  <a:pt x="153" y="149"/>
                  <a:pt x="151" y="151"/>
                </a:cubicBezTo>
                <a:cubicBezTo>
                  <a:pt x="146" y="154"/>
                  <a:pt x="140" y="156"/>
                  <a:pt x="136" y="159"/>
                </a:cubicBezTo>
                <a:cubicBezTo>
                  <a:pt x="139" y="161"/>
                  <a:pt x="130" y="160"/>
                  <a:pt x="129" y="162"/>
                </a:cubicBezTo>
                <a:cubicBezTo>
                  <a:pt x="128" y="162"/>
                  <a:pt x="128" y="160"/>
                  <a:pt x="129" y="160"/>
                </a:cubicBezTo>
                <a:cubicBezTo>
                  <a:pt x="131" y="161"/>
                  <a:pt x="132" y="158"/>
                  <a:pt x="134" y="158"/>
                </a:cubicBezTo>
                <a:cubicBezTo>
                  <a:pt x="133" y="158"/>
                  <a:pt x="134" y="158"/>
                  <a:pt x="134" y="159"/>
                </a:cubicBezTo>
                <a:cubicBezTo>
                  <a:pt x="135" y="159"/>
                  <a:pt x="134" y="158"/>
                  <a:pt x="135" y="158"/>
                </a:cubicBezTo>
                <a:cubicBezTo>
                  <a:pt x="136" y="157"/>
                  <a:pt x="134" y="158"/>
                  <a:pt x="133" y="157"/>
                </a:cubicBezTo>
                <a:cubicBezTo>
                  <a:pt x="133" y="157"/>
                  <a:pt x="133" y="157"/>
                  <a:pt x="134" y="157"/>
                </a:cubicBezTo>
                <a:cubicBezTo>
                  <a:pt x="134" y="157"/>
                  <a:pt x="134" y="156"/>
                  <a:pt x="134" y="156"/>
                </a:cubicBezTo>
                <a:cubicBezTo>
                  <a:pt x="135" y="157"/>
                  <a:pt x="134" y="157"/>
                  <a:pt x="135" y="158"/>
                </a:cubicBezTo>
                <a:cubicBezTo>
                  <a:pt x="136" y="155"/>
                  <a:pt x="136" y="157"/>
                  <a:pt x="137" y="157"/>
                </a:cubicBezTo>
                <a:cubicBezTo>
                  <a:pt x="138" y="157"/>
                  <a:pt x="139" y="153"/>
                  <a:pt x="142" y="154"/>
                </a:cubicBezTo>
                <a:cubicBezTo>
                  <a:pt x="143" y="152"/>
                  <a:pt x="140" y="153"/>
                  <a:pt x="139" y="153"/>
                </a:cubicBezTo>
                <a:cubicBezTo>
                  <a:pt x="140" y="152"/>
                  <a:pt x="141" y="152"/>
                  <a:pt x="143" y="153"/>
                </a:cubicBezTo>
                <a:cubicBezTo>
                  <a:pt x="144" y="152"/>
                  <a:pt x="146" y="151"/>
                  <a:pt x="147" y="150"/>
                </a:cubicBezTo>
                <a:cubicBezTo>
                  <a:pt x="147" y="150"/>
                  <a:pt x="147" y="149"/>
                  <a:pt x="147" y="149"/>
                </a:cubicBezTo>
                <a:cubicBezTo>
                  <a:pt x="148" y="150"/>
                  <a:pt x="149" y="149"/>
                  <a:pt x="150" y="149"/>
                </a:cubicBezTo>
                <a:cubicBezTo>
                  <a:pt x="150" y="148"/>
                  <a:pt x="150" y="148"/>
                  <a:pt x="151" y="148"/>
                </a:cubicBezTo>
                <a:cubicBezTo>
                  <a:pt x="151" y="147"/>
                  <a:pt x="150" y="147"/>
                  <a:pt x="150" y="147"/>
                </a:cubicBezTo>
                <a:cubicBezTo>
                  <a:pt x="150" y="146"/>
                  <a:pt x="152" y="148"/>
                  <a:pt x="151" y="146"/>
                </a:cubicBezTo>
                <a:cubicBezTo>
                  <a:pt x="152" y="146"/>
                  <a:pt x="151" y="147"/>
                  <a:pt x="152" y="147"/>
                </a:cubicBezTo>
                <a:cubicBezTo>
                  <a:pt x="152" y="147"/>
                  <a:pt x="152" y="147"/>
                  <a:pt x="153" y="147"/>
                </a:cubicBezTo>
                <a:cubicBezTo>
                  <a:pt x="153" y="146"/>
                  <a:pt x="153" y="146"/>
                  <a:pt x="152" y="146"/>
                </a:cubicBezTo>
                <a:cubicBezTo>
                  <a:pt x="155" y="146"/>
                  <a:pt x="157" y="143"/>
                  <a:pt x="159" y="142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0" y="141"/>
                  <a:pt x="159" y="141"/>
                  <a:pt x="160" y="142"/>
                </a:cubicBezTo>
                <a:cubicBezTo>
                  <a:pt x="162" y="140"/>
                  <a:pt x="163" y="138"/>
                  <a:pt x="165" y="138"/>
                </a:cubicBezTo>
                <a:cubicBezTo>
                  <a:pt x="165" y="138"/>
                  <a:pt x="163" y="137"/>
                  <a:pt x="162" y="138"/>
                </a:cubicBezTo>
                <a:cubicBezTo>
                  <a:pt x="162" y="136"/>
                  <a:pt x="165" y="137"/>
                  <a:pt x="166" y="138"/>
                </a:cubicBezTo>
                <a:cubicBezTo>
                  <a:pt x="165" y="137"/>
                  <a:pt x="167" y="135"/>
                  <a:pt x="165" y="135"/>
                </a:cubicBezTo>
                <a:cubicBezTo>
                  <a:pt x="165" y="134"/>
                  <a:pt x="167" y="134"/>
                  <a:pt x="168" y="133"/>
                </a:cubicBezTo>
                <a:cubicBezTo>
                  <a:pt x="168" y="134"/>
                  <a:pt x="168" y="134"/>
                  <a:pt x="169" y="135"/>
                </a:cubicBezTo>
                <a:cubicBezTo>
                  <a:pt x="167" y="136"/>
                  <a:pt x="168" y="134"/>
                  <a:pt x="167" y="134"/>
                </a:cubicBezTo>
                <a:cubicBezTo>
                  <a:pt x="166" y="136"/>
                  <a:pt x="168" y="135"/>
                  <a:pt x="168" y="136"/>
                </a:cubicBezTo>
                <a:cubicBezTo>
                  <a:pt x="169" y="136"/>
                  <a:pt x="169" y="134"/>
                  <a:pt x="171" y="135"/>
                </a:cubicBezTo>
                <a:cubicBezTo>
                  <a:pt x="171" y="135"/>
                  <a:pt x="171" y="134"/>
                  <a:pt x="171" y="133"/>
                </a:cubicBezTo>
                <a:cubicBezTo>
                  <a:pt x="174" y="134"/>
                  <a:pt x="176" y="130"/>
                  <a:pt x="180" y="129"/>
                </a:cubicBezTo>
                <a:cubicBezTo>
                  <a:pt x="178" y="129"/>
                  <a:pt x="179" y="127"/>
                  <a:pt x="177" y="127"/>
                </a:cubicBezTo>
                <a:cubicBezTo>
                  <a:pt x="178" y="126"/>
                  <a:pt x="179" y="127"/>
                  <a:pt x="180" y="126"/>
                </a:cubicBezTo>
                <a:cubicBezTo>
                  <a:pt x="180" y="127"/>
                  <a:pt x="181" y="127"/>
                  <a:pt x="180" y="128"/>
                </a:cubicBezTo>
                <a:cubicBezTo>
                  <a:pt x="181" y="128"/>
                  <a:pt x="181" y="127"/>
                  <a:pt x="183" y="127"/>
                </a:cubicBezTo>
                <a:cubicBezTo>
                  <a:pt x="182" y="127"/>
                  <a:pt x="182" y="126"/>
                  <a:pt x="182" y="126"/>
                </a:cubicBezTo>
                <a:cubicBezTo>
                  <a:pt x="182" y="125"/>
                  <a:pt x="183" y="127"/>
                  <a:pt x="184" y="126"/>
                </a:cubicBezTo>
                <a:cubicBezTo>
                  <a:pt x="184" y="125"/>
                  <a:pt x="183" y="124"/>
                  <a:pt x="182" y="125"/>
                </a:cubicBezTo>
                <a:cubicBezTo>
                  <a:pt x="183" y="124"/>
                  <a:pt x="183" y="124"/>
                  <a:pt x="184" y="123"/>
                </a:cubicBezTo>
                <a:cubicBezTo>
                  <a:pt x="183" y="121"/>
                  <a:pt x="182" y="123"/>
                  <a:pt x="182" y="122"/>
                </a:cubicBezTo>
                <a:cubicBezTo>
                  <a:pt x="182" y="121"/>
                  <a:pt x="184" y="122"/>
                  <a:pt x="184" y="123"/>
                </a:cubicBezTo>
                <a:cubicBezTo>
                  <a:pt x="185" y="122"/>
                  <a:pt x="186" y="122"/>
                  <a:pt x="186" y="122"/>
                </a:cubicBezTo>
                <a:cubicBezTo>
                  <a:pt x="185" y="120"/>
                  <a:pt x="188" y="122"/>
                  <a:pt x="187" y="120"/>
                </a:cubicBezTo>
                <a:cubicBezTo>
                  <a:pt x="189" y="121"/>
                  <a:pt x="188" y="121"/>
                  <a:pt x="188" y="123"/>
                </a:cubicBezTo>
                <a:cubicBezTo>
                  <a:pt x="191" y="123"/>
                  <a:pt x="189" y="121"/>
                  <a:pt x="192" y="121"/>
                </a:cubicBezTo>
                <a:cubicBezTo>
                  <a:pt x="191" y="121"/>
                  <a:pt x="190" y="120"/>
                  <a:pt x="191" y="119"/>
                </a:cubicBezTo>
                <a:cubicBezTo>
                  <a:pt x="192" y="119"/>
                  <a:pt x="191" y="121"/>
                  <a:pt x="192" y="121"/>
                </a:cubicBezTo>
                <a:cubicBezTo>
                  <a:pt x="193" y="120"/>
                  <a:pt x="190" y="118"/>
                  <a:pt x="193" y="119"/>
                </a:cubicBezTo>
                <a:cubicBezTo>
                  <a:pt x="193" y="118"/>
                  <a:pt x="193" y="118"/>
                  <a:pt x="192" y="118"/>
                </a:cubicBezTo>
                <a:cubicBezTo>
                  <a:pt x="192" y="117"/>
                  <a:pt x="193" y="117"/>
                  <a:pt x="194" y="117"/>
                </a:cubicBezTo>
                <a:cubicBezTo>
                  <a:pt x="192" y="118"/>
                  <a:pt x="194" y="118"/>
                  <a:pt x="193" y="120"/>
                </a:cubicBezTo>
                <a:cubicBezTo>
                  <a:pt x="195" y="120"/>
                  <a:pt x="198" y="116"/>
                  <a:pt x="201" y="115"/>
                </a:cubicBezTo>
                <a:cubicBezTo>
                  <a:pt x="201" y="115"/>
                  <a:pt x="201" y="113"/>
                  <a:pt x="200" y="113"/>
                </a:cubicBezTo>
                <a:cubicBezTo>
                  <a:pt x="200" y="112"/>
                  <a:pt x="201" y="114"/>
                  <a:pt x="202" y="113"/>
                </a:cubicBezTo>
                <a:cubicBezTo>
                  <a:pt x="202" y="114"/>
                  <a:pt x="201" y="114"/>
                  <a:pt x="201" y="115"/>
                </a:cubicBezTo>
                <a:cubicBezTo>
                  <a:pt x="202" y="115"/>
                  <a:pt x="203" y="114"/>
                  <a:pt x="204" y="114"/>
                </a:cubicBezTo>
                <a:cubicBezTo>
                  <a:pt x="203" y="113"/>
                  <a:pt x="203" y="112"/>
                  <a:pt x="202" y="113"/>
                </a:cubicBezTo>
                <a:cubicBezTo>
                  <a:pt x="201" y="111"/>
                  <a:pt x="203" y="112"/>
                  <a:pt x="203" y="111"/>
                </a:cubicBezTo>
                <a:cubicBezTo>
                  <a:pt x="204" y="111"/>
                  <a:pt x="203" y="112"/>
                  <a:pt x="204" y="113"/>
                </a:cubicBezTo>
                <a:cubicBezTo>
                  <a:pt x="207" y="112"/>
                  <a:pt x="209" y="111"/>
                  <a:pt x="209" y="109"/>
                </a:cubicBezTo>
                <a:cubicBezTo>
                  <a:pt x="210" y="109"/>
                  <a:pt x="210" y="109"/>
                  <a:pt x="209" y="109"/>
                </a:cubicBezTo>
                <a:cubicBezTo>
                  <a:pt x="211" y="110"/>
                  <a:pt x="212" y="106"/>
                  <a:pt x="215" y="107"/>
                </a:cubicBezTo>
                <a:cubicBezTo>
                  <a:pt x="214" y="107"/>
                  <a:pt x="214" y="106"/>
                  <a:pt x="213" y="106"/>
                </a:cubicBezTo>
                <a:cubicBezTo>
                  <a:pt x="213" y="107"/>
                  <a:pt x="211" y="106"/>
                  <a:pt x="211" y="108"/>
                </a:cubicBezTo>
                <a:cubicBezTo>
                  <a:pt x="209" y="108"/>
                  <a:pt x="211" y="106"/>
                  <a:pt x="210" y="106"/>
                </a:cubicBezTo>
                <a:cubicBezTo>
                  <a:pt x="211" y="105"/>
                  <a:pt x="213" y="106"/>
                  <a:pt x="213" y="104"/>
                </a:cubicBezTo>
                <a:cubicBezTo>
                  <a:pt x="214" y="104"/>
                  <a:pt x="214" y="106"/>
                  <a:pt x="214" y="106"/>
                </a:cubicBezTo>
                <a:cubicBezTo>
                  <a:pt x="216" y="106"/>
                  <a:pt x="218" y="106"/>
                  <a:pt x="217" y="104"/>
                </a:cubicBezTo>
                <a:cubicBezTo>
                  <a:pt x="219" y="104"/>
                  <a:pt x="228" y="100"/>
                  <a:pt x="227" y="98"/>
                </a:cubicBezTo>
                <a:cubicBezTo>
                  <a:pt x="228" y="99"/>
                  <a:pt x="227" y="98"/>
                  <a:pt x="229" y="98"/>
                </a:cubicBezTo>
                <a:cubicBezTo>
                  <a:pt x="230" y="98"/>
                  <a:pt x="231" y="96"/>
                  <a:pt x="232" y="97"/>
                </a:cubicBezTo>
                <a:cubicBezTo>
                  <a:pt x="232" y="96"/>
                  <a:pt x="232" y="94"/>
                  <a:pt x="233" y="93"/>
                </a:cubicBezTo>
                <a:cubicBezTo>
                  <a:pt x="234" y="93"/>
                  <a:pt x="233" y="95"/>
                  <a:pt x="233" y="95"/>
                </a:cubicBezTo>
                <a:cubicBezTo>
                  <a:pt x="233" y="96"/>
                  <a:pt x="235" y="95"/>
                  <a:pt x="235" y="94"/>
                </a:cubicBezTo>
                <a:cubicBezTo>
                  <a:pt x="235" y="93"/>
                  <a:pt x="234" y="94"/>
                  <a:pt x="234" y="94"/>
                </a:cubicBezTo>
                <a:cubicBezTo>
                  <a:pt x="235" y="93"/>
                  <a:pt x="233" y="92"/>
                  <a:pt x="234" y="91"/>
                </a:cubicBezTo>
                <a:cubicBezTo>
                  <a:pt x="234" y="91"/>
                  <a:pt x="234" y="91"/>
                  <a:pt x="234" y="91"/>
                </a:cubicBezTo>
                <a:cubicBezTo>
                  <a:pt x="234" y="92"/>
                  <a:pt x="235" y="92"/>
                  <a:pt x="235" y="91"/>
                </a:cubicBezTo>
                <a:cubicBezTo>
                  <a:pt x="236" y="93"/>
                  <a:pt x="237" y="92"/>
                  <a:pt x="236" y="93"/>
                </a:cubicBezTo>
                <a:cubicBezTo>
                  <a:pt x="236" y="93"/>
                  <a:pt x="237" y="93"/>
                  <a:pt x="237" y="93"/>
                </a:cubicBezTo>
                <a:cubicBezTo>
                  <a:pt x="237" y="93"/>
                  <a:pt x="238" y="90"/>
                  <a:pt x="236" y="91"/>
                </a:cubicBezTo>
                <a:cubicBezTo>
                  <a:pt x="235" y="90"/>
                  <a:pt x="239" y="91"/>
                  <a:pt x="239" y="90"/>
                </a:cubicBezTo>
                <a:cubicBezTo>
                  <a:pt x="240" y="90"/>
                  <a:pt x="238" y="91"/>
                  <a:pt x="238" y="92"/>
                </a:cubicBezTo>
                <a:cubicBezTo>
                  <a:pt x="238" y="92"/>
                  <a:pt x="238" y="92"/>
                  <a:pt x="239" y="93"/>
                </a:cubicBezTo>
                <a:cubicBezTo>
                  <a:pt x="239" y="92"/>
                  <a:pt x="240" y="91"/>
                  <a:pt x="239" y="91"/>
                </a:cubicBezTo>
                <a:cubicBezTo>
                  <a:pt x="243" y="92"/>
                  <a:pt x="244" y="87"/>
                  <a:pt x="248" y="87"/>
                </a:cubicBezTo>
                <a:cubicBezTo>
                  <a:pt x="249" y="87"/>
                  <a:pt x="248" y="86"/>
                  <a:pt x="249" y="85"/>
                </a:cubicBezTo>
                <a:cubicBezTo>
                  <a:pt x="249" y="86"/>
                  <a:pt x="252" y="86"/>
                  <a:pt x="251" y="84"/>
                </a:cubicBezTo>
                <a:cubicBezTo>
                  <a:pt x="253" y="85"/>
                  <a:pt x="253" y="83"/>
                  <a:pt x="255" y="83"/>
                </a:cubicBezTo>
                <a:cubicBezTo>
                  <a:pt x="254" y="82"/>
                  <a:pt x="254" y="82"/>
                  <a:pt x="253" y="82"/>
                </a:cubicBezTo>
                <a:cubicBezTo>
                  <a:pt x="253" y="84"/>
                  <a:pt x="253" y="83"/>
                  <a:pt x="251" y="82"/>
                </a:cubicBezTo>
                <a:cubicBezTo>
                  <a:pt x="256" y="79"/>
                  <a:pt x="260" y="78"/>
                  <a:pt x="262" y="75"/>
                </a:cubicBezTo>
                <a:cubicBezTo>
                  <a:pt x="263" y="74"/>
                  <a:pt x="265" y="74"/>
                  <a:pt x="265" y="74"/>
                </a:cubicBezTo>
                <a:cubicBezTo>
                  <a:pt x="265" y="74"/>
                  <a:pt x="265" y="73"/>
                  <a:pt x="265" y="73"/>
                </a:cubicBezTo>
                <a:cubicBezTo>
                  <a:pt x="265" y="74"/>
                  <a:pt x="267" y="73"/>
                  <a:pt x="266" y="72"/>
                </a:cubicBezTo>
                <a:cubicBezTo>
                  <a:pt x="266" y="72"/>
                  <a:pt x="268" y="73"/>
                  <a:pt x="268" y="74"/>
                </a:cubicBezTo>
                <a:cubicBezTo>
                  <a:pt x="267" y="74"/>
                  <a:pt x="267" y="73"/>
                  <a:pt x="267" y="73"/>
                </a:cubicBezTo>
                <a:cubicBezTo>
                  <a:pt x="266" y="73"/>
                  <a:pt x="267" y="75"/>
                  <a:pt x="266" y="75"/>
                </a:cubicBezTo>
                <a:cubicBezTo>
                  <a:pt x="266" y="75"/>
                  <a:pt x="266" y="75"/>
                  <a:pt x="266" y="75"/>
                </a:cubicBezTo>
                <a:cubicBezTo>
                  <a:pt x="265" y="75"/>
                  <a:pt x="263" y="77"/>
                  <a:pt x="261" y="78"/>
                </a:cubicBezTo>
                <a:cubicBezTo>
                  <a:pt x="261" y="79"/>
                  <a:pt x="264" y="77"/>
                  <a:pt x="265" y="78"/>
                </a:cubicBezTo>
                <a:cubicBezTo>
                  <a:pt x="265" y="79"/>
                  <a:pt x="263" y="80"/>
                  <a:pt x="264" y="80"/>
                </a:cubicBezTo>
                <a:cubicBezTo>
                  <a:pt x="263" y="82"/>
                  <a:pt x="262" y="80"/>
                  <a:pt x="261" y="80"/>
                </a:cubicBezTo>
                <a:close/>
                <a:moveTo>
                  <a:pt x="266" y="80"/>
                </a:moveTo>
                <a:cubicBezTo>
                  <a:pt x="264" y="79"/>
                  <a:pt x="266" y="77"/>
                  <a:pt x="264" y="77"/>
                </a:cubicBezTo>
                <a:cubicBezTo>
                  <a:pt x="264" y="77"/>
                  <a:pt x="265" y="77"/>
                  <a:pt x="265" y="76"/>
                </a:cubicBezTo>
                <a:cubicBezTo>
                  <a:pt x="266" y="76"/>
                  <a:pt x="266" y="78"/>
                  <a:pt x="267" y="77"/>
                </a:cubicBezTo>
                <a:cubicBezTo>
                  <a:pt x="269" y="77"/>
                  <a:pt x="265" y="78"/>
                  <a:pt x="266" y="80"/>
                </a:cubicBezTo>
                <a:close/>
                <a:moveTo>
                  <a:pt x="240" y="88"/>
                </a:moveTo>
                <a:cubicBezTo>
                  <a:pt x="241" y="88"/>
                  <a:pt x="241" y="88"/>
                  <a:pt x="241" y="87"/>
                </a:cubicBezTo>
                <a:cubicBezTo>
                  <a:pt x="244" y="88"/>
                  <a:pt x="242" y="86"/>
                  <a:pt x="244" y="86"/>
                </a:cubicBezTo>
                <a:cubicBezTo>
                  <a:pt x="244" y="86"/>
                  <a:pt x="244" y="85"/>
                  <a:pt x="243" y="85"/>
                </a:cubicBezTo>
                <a:cubicBezTo>
                  <a:pt x="244" y="84"/>
                  <a:pt x="244" y="86"/>
                  <a:pt x="245" y="86"/>
                </a:cubicBezTo>
                <a:cubicBezTo>
                  <a:pt x="246" y="84"/>
                  <a:pt x="247" y="85"/>
                  <a:pt x="246" y="83"/>
                </a:cubicBezTo>
                <a:cubicBezTo>
                  <a:pt x="246" y="83"/>
                  <a:pt x="247" y="83"/>
                  <a:pt x="247" y="83"/>
                </a:cubicBezTo>
                <a:cubicBezTo>
                  <a:pt x="248" y="84"/>
                  <a:pt x="247" y="83"/>
                  <a:pt x="246" y="83"/>
                </a:cubicBezTo>
                <a:cubicBezTo>
                  <a:pt x="247" y="86"/>
                  <a:pt x="248" y="82"/>
                  <a:pt x="250" y="82"/>
                </a:cubicBezTo>
                <a:cubicBezTo>
                  <a:pt x="248" y="85"/>
                  <a:pt x="244" y="90"/>
                  <a:pt x="240" y="88"/>
                </a:cubicBezTo>
                <a:close/>
                <a:moveTo>
                  <a:pt x="219" y="100"/>
                </a:moveTo>
                <a:cubicBezTo>
                  <a:pt x="220" y="100"/>
                  <a:pt x="220" y="100"/>
                  <a:pt x="220" y="99"/>
                </a:cubicBezTo>
                <a:cubicBezTo>
                  <a:pt x="221" y="99"/>
                  <a:pt x="220" y="100"/>
                  <a:pt x="220" y="100"/>
                </a:cubicBezTo>
                <a:cubicBezTo>
                  <a:pt x="222" y="99"/>
                  <a:pt x="222" y="99"/>
                  <a:pt x="224" y="98"/>
                </a:cubicBezTo>
                <a:cubicBezTo>
                  <a:pt x="224" y="100"/>
                  <a:pt x="220" y="100"/>
                  <a:pt x="220" y="103"/>
                </a:cubicBezTo>
                <a:cubicBezTo>
                  <a:pt x="219" y="103"/>
                  <a:pt x="218" y="102"/>
                  <a:pt x="219" y="101"/>
                </a:cubicBezTo>
                <a:cubicBezTo>
                  <a:pt x="220" y="102"/>
                  <a:pt x="221" y="100"/>
                  <a:pt x="219" y="100"/>
                </a:cubicBezTo>
                <a:close/>
                <a:moveTo>
                  <a:pt x="216" y="102"/>
                </a:moveTo>
                <a:cubicBezTo>
                  <a:pt x="216" y="102"/>
                  <a:pt x="215" y="103"/>
                  <a:pt x="216" y="103"/>
                </a:cubicBezTo>
                <a:cubicBezTo>
                  <a:pt x="215" y="104"/>
                  <a:pt x="217" y="106"/>
                  <a:pt x="214" y="106"/>
                </a:cubicBezTo>
                <a:cubicBezTo>
                  <a:pt x="214" y="105"/>
                  <a:pt x="214" y="105"/>
                  <a:pt x="214" y="104"/>
                </a:cubicBezTo>
                <a:cubicBezTo>
                  <a:pt x="215" y="104"/>
                  <a:pt x="215" y="103"/>
                  <a:pt x="216" y="102"/>
                </a:cubicBezTo>
                <a:close/>
                <a:moveTo>
                  <a:pt x="152" y="163"/>
                </a:moveTo>
                <a:cubicBezTo>
                  <a:pt x="152" y="163"/>
                  <a:pt x="152" y="163"/>
                  <a:pt x="151" y="163"/>
                </a:cubicBezTo>
                <a:cubicBezTo>
                  <a:pt x="151" y="164"/>
                  <a:pt x="151" y="164"/>
                  <a:pt x="151" y="165"/>
                </a:cubicBezTo>
                <a:cubicBezTo>
                  <a:pt x="150" y="165"/>
                  <a:pt x="150" y="163"/>
                  <a:pt x="149" y="164"/>
                </a:cubicBezTo>
                <a:cubicBezTo>
                  <a:pt x="150" y="162"/>
                  <a:pt x="151" y="164"/>
                  <a:pt x="152" y="163"/>
                </a:cubicBezTo>
                <a:close/>
                <a:moveTo>
                  <a:pt x="323" y="67"/>
                </a:moveTo>
                <a:cubicBezTo>
                  <a:pt x="322" y="68"/>
                  <a:pt x="320" y="68"/>
                  <a:pt x="319" y="69"/>
                </a:cubicBezTo>
                <a:cubicBezTo>
                  <a:pt x="319" y="67"/>
                  <a:pt x="322" y="68"/>
                  <a:pt x="321" y="66"/>
                </a:cubicBezTo>
                <a:cubicBezTo>
                  <a:pt x="322" y="66"/>
                  <a:pt x="323" y="66"/>
                  <a:pt x="323" y="67"/>
                </a:cubicBezTo>
                <a:close/>
                <a:moveTo>
                  <a:pt x="391" y="126"/>
                </a:moveTo>
                <a:cubicBezTo>
                  <a:pt x="390" y="125"/>
                  <a:pt x="392" y="125"/>
                  <a:pt x="393" y="125"/>
                </a:cubicBezTo>
                <a:cubicBezTo>
                  <a:pt x="393" y="124"/>
                  <a:pt x="393" y="124"/>
                  <a:pt x="392" y="124"/>
                </a:cubicBezTo>
                <a:cubicBezTo>
                  <a:pt x="392" y="123"/>
                  <a:pt x="393" y="124"/>
                  <a:pt x="394" y="124"/>
                </a:cubicBezTo>
                <a:cubicBezTo>
                  <a:pt x="394" y="125"/>
                  <a:pt x="392" y="125"/>
                  <a:pt x="394" y="126"/>
                </a:cubicBezTo>
                <a:cubicBezTo>
                  <a:pt x="393" y="126"/>
                  <a:pt x="392" y="125"/>
                  <a:pt x="391" y="126"/>
                </a:cubicBezTo>
                <a:close/>
                <a:moveTo>
                  <a:pt x="390" y="177"/>
                </a:moveTo>
                <a:cubicBezTo>
                  <a:pt x="392" y="178"/>
                  <a:pt x="388" y="176"/>
                  <a:pt x="389" y="178"/>
                </a:cubicBezTo>
                <a:cubicBezTo>
                  <a:pt x="388" y="178"/>
                  <a:pt x="388" y="178"/>
                  <a:pt x="388" y="178"/>
                </a:cubicBezTo>
                <a:cubicBezTo>
                  <a:pt x="387" y="177"/>
                  <a:pt x="388" y="177"/>
                  <a:pt x="390" y="177"/>
                </a:cubicBezTo>
                <a:close/>
                <a:moveTo>
                  <a:pt x="377" y="171"/>
                </a:moveTo>
                <a:cubicBezTo>
                  <a:pt x="377" y="173"/>
                  <a:pt x="375" y="170"/>
                  <a:pt x="376" y="172"/>
                </a:cubicBezTo>
                <a:cubicBezTo>
                  <a:pt x="375" y="171"/>
                  <a:pt x="375" y="170"/>
                  <a:pt x="375" y="169"/>
                </a:cubicBezTo>
                <a:cubicBezTo>
                  <a:pt x="376" y="169"/>
                  <a:pt x="378" y="168"/>
                  <a:pt x="378" y="170"/>
                </a:cubicBezTo>
                <a:cubicBezTo>
                  <a:pt x="379" y="169"/>
                  <a:pt x="379" y="168"/>
                  <a:pt x="380" y="168"/>
                </a:cubicBezTo>
                <a:cubicBezTo>
                  <a:pt x="380" y="169"/>
                  <a:pt x="380" y="169"/>
                  <a:pt x="380" y="169"/>
                </a:cubicBezTo>
                <a:cubicBezTo>
                  <a:pt x="382" y="170"/>
                  <a:pt x="382" y="169"/>
                  <a:pt x="384" y="168"/>
                </a:cubicBezTo>
                <a:cubicBezTo>
                  <a:pt x="384" y="169"/>
                  <a:pt x="383" y="169"/>
                  <a:pt x="383" y="169"/>
                </a:cubicBezTo>
                <a:cubicBezTo>
                  <a:pt x="384" y="168"/>
                  <a:pt x="386" y="169"/>
                  <a:pt x="387" y="169"/>
                </a:cubicBezTo>
                <a:cubicBezTo>
                  <a:pt x="386" y="172"/>
                  <a:pt x="378" y="171"/>
                  <a:pt x="375" y="170"/>
                </a:cubicBezTo>
                <a:cubicBezTo>
                  <a:pt x="375" y="171"/>
                  <a:pt x="376" y="171"/>
                  <a:pt x="377" y="171"/>
                </a:cubicBezTo>
                <a:close/>
                <a:moveTo>
                  <a:pt x="379" y="69"/>
                </a:moveTo>
                <a:cubicBezTo>
                  <a:pt x="380" y="70"/>
                  <a:pt x="377" y="68"/>
                  <a:pt x="378" y="69"/>
                </a:cubicBezTo>
                <a:cubicBezTo>
                  <a:pt x="379" y="70"/>
                  <a:pt x="377" y="68"/>
                  <a:pt x="378" y="70"/>
                </a:cubicBezTo>
                <a:cubicBezTo>
                  <a:pt x="377" y="70"/>
                  <a:pt x="375" y="70"/>
                  <a:pt x="375" y="71"/>
                </a:cubicBezTo>
                <a:cubicBezTo>
                  <a:pt x="375" y="71"/>
                  <a:pt x="375" y="70"/>
                  <a:pt x="375" y="69"/>
                </a:cubicBezTo>
                <a:cubicBezTo>
                  <a:pt x="374" y="69"/>
                  <a:pt x="374" y="69"/>
                  <a:pt x="374" y="70"/>
                </a:cubicBezTo>
                <a:cubicBezTo>
                  <a:pt x="373" y="69"/>
                  <a:pt x="376" y="68"/>
                  <a:pt x="377" y="69"/>
                </a:cubicBezTo>
                <a:cubicBezTo>
                  <a:pt x="374" y="69"/>
                  <a:pt x="379" y="70"/>
                  <a:pt x="377" y="68"/>
                </a:cubicBezTo>
                <a:cubicBezTo>
                  <a:pt x="377" y="67"/>
                  <a:pt x="378" y="67"/>
                  <a:pt x="378" y="67"/>
                </a:cubicBezTo>
                <a:cubicBezTo>
                  <a:pt x="379" y="67"/>
                  <a:pt x="378" y="68"/>
                  <a:pt x="379" y="69"/>
                </a:cubicBezTo>
                <a:close/>
                <a:moveTo>
                  <a:pt x="378" y="161"/>
                </a:moveTo>
                <a:cubicBezTo>
                  <a:pt x="378" y="159"/>
                  <a:pt x="381" y="160"/>
                  <a:pt x="381" y="158"/>
                </a:cubicBezTo>
                <a:cubicBezTo>
                  <a:pt x="384" y="159"/>
                  <a:pt x="379" y="161"/>
                  <a:pt x="378" y="161"/>
                </a:cubicBezTo>
                <a:close/>
                <a:moveTo>
                  <a:pt x="375" y="99"/>
                </a:moveTo>
                <a:cubicBezTo>
                  <a:pt x="374" y="100"/>
                  <a:pt x="372" y="101"/>
                  <a:pt x="371" y="100"/>
                </a:cubicBezTo>
                <a:cubicBezTo>
                  <a:pt x="371" y="100"/>
                  <a:pt x="373" y="99"/>
                  <a:pt x="375" y="99"/>
                </a:cubicBezTo>
                <a:close/>
                <a:moveTo>
                  <a:pt x="368" y="132"/>
                </a:moveTo>
                <a:cubicBezTo>
                  <a:pt x="368" y="133"/>
                  <a:pt x="366" y="132"/>
                  <a:pt x="366" y="134"/>
                </a:cubicBezTo>
                <a:cubicBezTo>
                  <a:pt x="369" y="132"/>
                  <a:pt x="371" y="131"/>
                  <a:pt x="376" y="129"/>
                </a:cubicBezTo>
                <a:cubicBezTo>
                  <a:pt x="372" y="133"/>
                  <a:pt x="363" y="135"/>
                  <a:pt x="361" y="138"/>
                </a:cubicBezTo>
                <a:cubicBezTo>
                  <a:pt x="358" y="138"/>
                  <a:pt x="356" y="140"/>
                  <a:pt x="354" y="141"/>
                </a:cubicBezTo>
                <a:cubicBezTo>
                  <a:pt x="354" y="140"/>
                  <a:pt x="356" y="139"/>
                  <a:pt x="353" y="140"/>
                </a:cubicBezTo>
                <a:cubicBezTo>
                  <a:pt x="356" y="138"/>
                  <a:pt x="363" y="136"/>
                  <a:pt x="368" y="132"/>
                </a:cubicBezTo>
                <a:close/>
                <a:moveTo>
                  <a:pt x="368" y="167"/>
                </a:moveTo>
                <a:cubicBezTo>
                  <a:pt x="368" y="163"/>
                  <a:pt x="373" y="165"/>
                  <a:pt x="374" y="162"/>
                </a:cubicBezTo>
                <a:cubicBezTo>
                  <a:pt x="376" y="164"/>
                  <a:pt x="370" y="165"/>
                  <a:pt x="368" y="167"/>
                </a:cubicBezTo>
                <a:close/>
                <a:moveTo>
                  <a:pt x="364" y="23"/>
                </a:moveTo>
                <a:cubicBezTo>
                  <a:pt x="365" y="24"/>
                  <a:pt x="365" y="24"/>
                  <a:pt x="364" y="24"/>
                </a:cubicBezTo>
                <a:cubicBezTo>
                  <a:pt x="363" y="27"/>
                  <a:pt x="355" y="26"/>
                  <a:pt x="355" y="30"/>
                </a:cubicBezTo>
                <a:cubicBezTo>
                  <a:pt x="348" y="31"/>
                  <a:pt x="340" y="38"/>
                  <a:pt x="332" y="40"/>
                </a:cubicBezTo>
                <a:cubicBezTo>
                  <a:pt x="332" y="42"/>
                  <a:pt x="324" y="43"/>
                  <a:pt x="323" y="46"/>
                </a:cubicBezTo>
                <a:cubicBezTo>
                  <a:pt x="321" y="46"/>
                  <a:pt x="320" y="46"/>
                  <a:pt x="319" y="46"/>
                </a:cubicBezTo>
                <a:cubicBezTo>
                  <a:pt x="319" y="46"/>
                  <a:pt x="320" y="47"/>
                  <a:pt x="320" y="47"/>
                </a:cubicBezTo>
                <a:cubicBezTo>
                  <a:pt x="318" y="48"/>
                  <a:pt x="314" y="48"/>
                  <a:pt x="312" y="52"/>
                </a:cubicBezTo>
                <a:cubicBezTo>
                  <a:pt x="311" y="50"/>
                  <a:pt x="311" y="52"/>
                  <a:pt x="308" y="52"/>
                </a:cubicBezTo>
                <a:cubicBezTo>
                  <a:pt x="309" y="54"/>
                  <a:pt x="304" y="52"/>
                  <a:pt x="304" y="55"/>
                </a:cubicBezTo>
                <a:cubicBezTo>
                  <a:pt x="304" y="57"/>
                  <a:pt x="303" y="55"/>
                  <a:pt x="303" y="54"/>
                </a:cubicBezTo>
                <a:cubicBezTo>
                  <a:pt x="303" y="55"/>
                  <a:pt x="301" y="56"/>
                  <a:pt x="302" y="56"/>
                </a:cubicBezTo>
                <a:cubicBezTo>
                  <a:pt x="296" y="57"/>
                  <a:pt x="290" y="64"/>
                  <a:pt x="283" y="64"/>
                </a:cubicBezTo>
                <a:cubicBezTo>
                  <a:pt x="283" y="64"/>
                  <a:pt x="288" y="62"/>
                  <a:pt x="285" y="61"/>
                </a:cubicBezTo>
                <a:cubicBezTo>
                  <a:pt x="285" y="60"/>
                  <a:pt x="288" y="61"/>
                  <a:pt x="287" y="62"/>
                </a:cubicBezTo>
                <a:cubicBezTo>
                  <a:pt x="287" y="62"/>
                  <a:pt x="288" y="60"/>
                  <a:pt x="289" y="61"/>
                </a:cubicBezTo>
                <a:cubicBezTo>
                  <a:pt x="289" y="59"/>
                  <a:pt x="291" y="60"/>
                  <a:pt x="291" y="58"/>
                </a:cubicBezTo>
                <a:cubicBezTo>
                  <a:pt x="294" y="58"/>
                  <a:pt x="296" y="58"/>
                  <a:pt x="295" y="55"/>
                </a:cubicBezTo>
                <a:cubicBezTo>
                  <a:pt x="296" y="55"/>
                  <a:pt x="296" y="56"/>
                  <a:pt x="296" y="57"/>
                </a:cubicBezTo>
                <a:cubicBezTo>
                  <a:pt x="297" y="56"/>
                  <a:pt x="301" y="56"/>
                  <a:pt x="300" y="53"/>
                </a:cubicBezTo>
                <a:cubicBezTo>
                  <a:pt x="302" y="54"/>
                  <a:pt x="301" y="52"/>
                  <a:pt x="303" y="52"/>
                </a:cubicBezTo>
                <a:cubicBezTo>
                  <a:pt x="302" y="55"/>
                  <a:pt x="304" y="52"/>
                  <a:pt x="306" y="52"/>
                </a:cubicBezTo>
                <a:cubicBezTo>
                  <a:pt x="304" y="49"/>
                  <a:pt x="308" y="50"/>
                  <a:pt x="308" y="50"/>
                </a:cubicBezTo>
                <a:cubicBezTo>
                  <a:pt x="312" y="50"/>
                  <a:pt x="315" y="45"/>
                  <a:pt x="319" y="44"/>
                </a:cubicBezTo>
                <a:cubicBezTo>
                  <a:pt x="319" y="44"/>
                  <a:pt x="319" y="44"/>
                  <a:pt x="319" y="44"/>
                </a:cubicBezTo>
                <a:cubicBezTo>
                  <a:pt x="319" y="42"/>
                  <a:pt x="320" y="44"/>
                  <a:pt x="320" y="44"/>
                </a:cubicBezTo>
                <a:cubicBezTo>
                  <a:pt x="325" y="39"/>
                  <a:pt x="338" y="35"/>
                  <a:pt x="345" y="31"/>
                </a:cubicBezTo>
                <a:cubicBezTo>
                  <a:pt x="347" y="27"/>
                  <a:pt x="354" y="28"/>
                  <a:pt x="358" y="23"/>
                </a:cubicBezTo>
                <a:cubicBezTo>
                  <a:pt x="359" y="23"/>
                  <a:pt x="362" y="21"/>
                  <a:pt x="361" y="23"/>
                </a:cubicBezTo>
                <a:cubicBezTo>
                  <a:pt x="362" y="23"/>
                  <a:pt x="363" y="23"/>
                  <a:pt x="363" y="22"/>
                </a:cubicBezTo>
                <a:cubicBezTo>
                  <a:pt x="363" y="21"/>
                  <a:pt x="362" y="23"/>
                  <a:pt x="362" y="21"/>
                </a:cubicBezTo>
                <a:cubicBezTo>
                  <a:pt x="364" y="21"/>
                  <a:pt x="365" y="22"/>
                  <a:pt x="367" y="22"/>
                </a:cubicBezTo>
                <a:cubicBezTo>
                  <a:pt x="367" y="23"/>
                  <a:pt x="366" y="23"/>
                  <a:pt x="366" y="24"/>
                </a:cubicBezTo>
                <a:cubicBezTo>
                  <a:pt x="365" y="24"/>
                  <a:pt x="365" y="23"/>
                  <a:pt x="364" y="23"/>
                </a:cubicBezTo>
                <a:close/>
                <a:moveTo>
                  <a:pt x="372" y="135"/>
                </a:moveTo>
                <a:cubicBezTo>
                  <a:pt x="372" y="137"/>
                  <a:pt x="370" y="137"/>
                  <a:pt x="370" y="138"/>
                </a:cubicBezTo>
                <a:cubicBezTo>
                  <a:pt x="369" y="137"/>
                  <a:pt x="370" y="135"/>
                  <a:pt x="372" y="135"/>
                </a:cubicBezTo>
                <a:close/>
                <a:moveTo>
                  <a:pt x="368" y="137"/>
                </a:moveTo>
                <a:cubicBezTo>
                  <a:pt x="368" y="138"/>
                  <a:pt x="366" y="140"/>
                  <a:pt x="364" y="141"/>
                </a:cubicBezTo>
                <a:cubicBezTo>
                  <a:pt x="361" y="143"/>
                  <a:pt x="359" y="145"/>
                  <a:pt x="356" y="145"/>
                </a:cubicBezTo>
                <a:cubicBezTo>
                  <a:pt x="356" y="144"/>
                  <a:pt x="358" y="145"/>
                  <a:pt x="357" y="143"/>
                </a:cubicBezTo>
                <a:cubicBezTo>
                  <a:pt x="362" y="142"/>
                  <a:pt x="364" y="139"/>
                  <a:pt x="368" y="137"/>
                </a:cubicBezTo>
                <a:close/>
                <a:moveTo>
                  <a:pt x="361" y="16"/>
                </a:moveTo>
                <a:cubicBezTo>
                  <a:pt x="360" y="16"/>
                  <a:pt x="359" y="17"/>
                  <a:pt x="357" y="17"/>
                </a:cubicBezTo>
                <a:cubicBezTo>
                  <a:pt x="358" y="15"/>
                  <a:pt x="359" y="16"/>
                  <a:pt x="361" y="16"/>
                </a:cubicBezTo>
                <a:close/>
                <a:moveTo>
                  <a:pt x="363" y="173"/>
                </a:moveTo>
                <a:cubicBezTo>
                  <a:pt x="363" y="174"/>
                  <a:pt x="361" y="174"/>
                  <a:pt x="361" y="173"/>
                </a:cubicBezTo>
                <a:cubicBezTo>
                  <a:pt x="362" y="173"/>
                  <a:pt x="363" y="173"/>
                  <a:pt x="363" y="173"/>
                </a:cubicBezTo>
                <a:close/>
                <a:moveTo>
                  <a:pt x="360" y="174"/>
                </a:moveTo>
                <a:cubicBezTo>
                  <a:pt x="359" y="174"/>
                  <a:pt x="360" y="173"/>
                  <a:pt x="360" y="173"/>
                </a:cubicBezTo>
                <a:cubicBezTo>
                  <a:pt x="359" y="174"/>
                  <a:pt x="358" y="174"/>
                  <a:pt x="357" y="174"/>
                </a:cubicBezTo>
                <a:cubicBezTo>
                  <a:pt x="357" y="174"/>
                  <a:pt x="358" y="173"/>
                  <a:pt x="357" y="172"/>
                </a:cubicBezTo>
                <a:cubicBezTo>
                  <a:pt x="359" y="173"/>
                  <a:pt x="358" y="173"/>
                  <a:pt x="360" y="172"/>
                </a:cubicBezTo>
                <a:cubicBezTo>
                  <a:pt x="360" y="173"/>
                  <a:pt x="360" y="173"/>
                  <a:pt x="360" y="174"/>
                </a:cubicBezTo>
                <a:close/>
                <a:moveTo>
                  <a:pt x="347" y="16"/>
                </a:moveTo>
                <a:cubicBezTo>
                  <a:pt x="346" y="17"/>
                  <a:pt x="344" y="16"/>
                  <a:pt x="343" y="16"/>
                </a:cubicBezTo>
                <a:cubicBezTo>
                  <a:pt x="344" y="15"/>
                  <a:pt x="346" y="16"/>
                  <a:pt x="347" y="16"/>
                </a:cubicBezTo>
                <a:close/>
                <a:moveTo>
                  <a:pt x="348" y="107"/>
                </a:moveTo>
                <a:cubicBezTo>
                  <a:pt x="345" y="109"/>
                  <a:pt x="349" y="105"/>
                  <a:pt x="348" y="105"/>
                </a:cubicBezTo>
                <a:cubicBezTo>
                  <a:pt x="348" y="104"/>
                  <a:pt x="350" y="106"/>
                  <a:pt x="351" y="105"/>
                </a:cubicBezTo>
                <a:cubicBezTo>
                  <a:pt x="351" y="106"/>
                  <a:pt x="348" y="106"/>
                  <a:pt x="350" y="107"/>
                </a:cubicBezTo>
                <a:cubicBezTo>
                  <a:pt x="350" y="108"/>
                  <a:pt x="348" y="107"/>
                  <a:pt x="348" y="107"/>
                </a:cubicBezTo>
                <a:close/>
                <a:moveTo>
                  <a:pt x="354" y="173"/>
                </a:moveTo>
                <a:cubicBezTo>
                  <a:pt x="354" y="175"/>
                  <a:pt x="352" y="172"/>
                  <a:pt x="351" y="174"/>
                </a:cubicBezTo>
                <a:cubicBezTo>
                  <a:pt x="350" y="173"/>
                  <a:pt x="351" y="173"/>
                  <a:pt x="351" y="172"/>
                </a:cubicBezTo>
                <a:cubicBezTo>
                  <a:pt x="348" y="173"/>
                  <a:pt x="346" y="175"/>
                  <a:pt x="344" y="172"/>
                </a:cubicBezTo>
                <a:cubicBezTo>
                  <a:pt x="348" y="174"/>
                  <a:pt x="350" y="171"/>
                  <a:pt x="354" y="173"/>
                </a:cubicBezTo>
                <a:close/>
                <a:moveTo>
                  <a:pt x="350" y="143"/>
                </a:moveTo>
                <a:cubicBezTo>
                  <a:pt x="346" y="143"/>
                  <a:pt x="348" y="142"/>
                  <a:pt x="350" y="142"/>
                </a:cubicBezTo>
                <a:cubicBezTo>
                  <a:pt x="352" y="142"/>
                  <a:pt x="350" y="143"/>
                  <a:pt x="350" y="143"/>
                </a:cubicBezTo>
                <a:cubicBezTo>
                  <a:pt x="349" y="143"/>
                  <a:pt x="349" y="143"/>
                  <a:pt x="350" y="143"/>
                </a:cubicBezTo>
                <a:close/>
                <a:moveTo>
                  <a:pt x="319" y="31"/>
                </a:moveTo>
                <a:cubicBezTo>
                  <a:pt x="318" y="31"/>
                  <a:pt x="320" y="29"/>
                  <a:pt x="318" y="30"/>
                </a:cubicBezTo>
                <a:cubicBezTo>
                  <a:pt x="318" y="29"/>
                  <a:pt x="320" y="29"/>
                  <a:pt x="320" y="30"/>
                </a:cubicBezTo>
                <a:cubicBezTo>
                  <a:pt x="322" y="29"/>
                  <a:pt x="320" y="27"/>
                  <a:pt x="322" y="27"/>
                </a:cubicBezTo>
                <a:cubicBezTo>
                  <a:pt x="323" y="26"/>
                  <a:pt x="322" y="28"/>
                  <a:pt x="321" y="28"/>
                </a:cubicBezTo>
                <a:cubicBezTo>
                  <a:pt x="324" y="28"/>
                  <a:pt x="329" y="27"/>
                  <a:pt x="331" y="24"/>
                </a:cubicBezTo>
                <a:cubicBezTo>
                  <a:pt x="331" y="24"/>
                  <a:pt x="331" y="25"/>
                  <a:pt x="332" y="25"/>
                </a:cubicBezTo>
                <a:cubicBezTo>
                  <a:pt x="332" y="23"/>
                  <a:pt x="331" y="24"/>
                  <a:pt x="332" y="22"/>
                </a:cubicBezTo>
                <a:cubicBezTo>
                  <a:pt x="332" y="22"/>
                  <a:pt x="333" y="22"/>
                  <a:pt x="333" y="22"/>
                </a:cubicBezTo>
                <a:cubicBezTo>
                  <a:pt x="333" y="23"/>
                  <a:pt x="332" y="23"/>
                  <a:pt x="333" y="24"/>
                </a:cubicBezTo>
                <a:cubicBezTo>
                  <a:pt x="336" y="21"/>
                  <a:pt x="340" y="23"/>
                  <a:pt x="343" y="22"/>
                </a:cubicBezTo>
                <a:cubicBezTo>
                  <a:pt x="343" y="23"/>
                  <a:pt x="343" y="23"/>
                  <a:pt x="343" y="24"/>
                </a:cubicBezTo>
                <a:cubicBezTo>
                  <a:pt x="342" y="24"/>
                  <a:pt x="341" y="25"/>
                  <a:pt x="339" y="24"/>
                </a:cubicBezTo>
                <a:cubicBezTo>
                  <a:pt x="342" y="22"/>
                  <a:pt x="339" y="24"/>
                  <a:pt x="337" y="25"/>
                </a:cubicBezTo>
                <a:cubicBezTo>
                  <a:pt x="338" y="23"/>
                  <a:pt x="331" y="25"/>
                  <a:pt x="332" y="27"/>
                </a:cubicBezTo>
                <a:cubicBezTo>
                  <a:pt x="332" y="27"/>
                  <a:pt x="332" y="26"/>
                  <a:pt x="332" y="26"/>
                </a:cubicBezTo>
                <a:cubicBezTo>
                  <a:pt x="331" y="26"/>
                  <a:pt x="331" y="26"/>
                  <a:pt x="330" y="26"/>
                </a:cubicBezTo>
                <a:cubicBezTo>
                  <a:pt x="331" y="27"/>
                  <a:pt x="331" y="27"/>
                  <a:pt x="331" y="27"/>
                </a:cubicBezTo>
                <a:cubicBezTo>
                  <a:pt x="331" y="28"/>
                  <a:pt x="327" y="26"/>
                  <a:pt x="328" y="28"/>
                </a:cubicBezTo>
                <a:cubicBezTo>
                  <a:pt x="327" y="28"/>
                  <a:pt x="322" y="29"/>
                  <a:pt x="319" y="31"/>
                </a:cubicBezTo>
                <a:close/>
                <a:moveTo>
                  <a:pt x="345" y="87"/>
                </a:moveTo>
                <a:cubicBezTo>
                  <a:pt x="345" y="87"/>
                  <a:pt x="345" y="87"/>
                  <a:pt x="345" y="88"/>
                </a:cubicBezTo>
                <a:cubicBezTo>
                  <a:pt x="343" y="88"/>
                  <a:pt x="343" y="88"/>
                  <a:pt x="342" y="87"/>
                </a:cubicBezTo>
                <a:cubicBezTo>
                  <a:pt x="342" y="86"/>
                  <a:pt x="344" y="87"/>
                  <a:pt x="345" y="87"/>
                </a:cubicBezTo>
                <a:close/>
                <a:moveTo>
                  <a:pt x="340" y="69"/>
                </a:moveTo>
                <a:cubicBezTo>
                  <a:pt x="340" y="69"/>
                  <a:pt x="339" y="71"/>
                  <a:pt x="338" y="70"/>
                </a:cubicBezTo>
                <a:cubicBezTo>
                  <a:pt x="337" y="69"/>
                  <a:pt x="340" y="68"/>
                  <a:pt x="340" y="69"/>
                </a:cubicBezTo>
                <a:close/>
                <a:moveTo>
                  <a:pt x="322" y="36"/>
                </a:moveTo>
                <a:cubicBezTo>
                  <a:pt x="318" y="36"/>
                  <a:pt x="315" y="39"/>
                  <a:pt x="312" y="40"/>
                </a:cubicBezTo>
                <a:cubicBezTo>
                  <a:pt x="312" y="41"/>
                  <a:pt x="312" y="42"/>
                  <a:pt x="313" y="41"/>
                </a:cubicBezTo>
                <a:cubicBezTo>
                  <a:pt x="311" y="42"/>
                  <a:pt x="307" y="41"/>
                  <a:pt x="306" y="44"/>
                </a:cubicBezTo>
                <a:cubicBezTo>
                  <a:pt x="305" y="44"/>
                  <a:pt x="305" y="43"/>
                  <a:pt x="305" y="43"/>
                </a:cubicBezTo>
                <a:cubicBezTo>
                  <a:pt x="305" y="43"/>
                  <a:pt x="303" y="44"/>
                  <a:pt x="304" y="45"/>
                </a:cubicBezTo>
                <a:cubicBezTo>
                  <a:pt x="303" y="45"/>
                  <a:pt x="297" y="47"/>
                  <a:pt x="299" y="47"/>
                </a:cubicBezTo>
                <a:cubicBezTo>
                  <a:pt x="298" y="49"/>
                  <a:pt x="297" y="47"/>
                  <a:pt x="296" y="47"/>
                </a:cubicBezTo>
                <a:cubicBezTo>
                  <a:pt x="296" y="47"/>
                  <a:pt x="297" y="49"/>
                  <a:pt x="297" y="49"/>
                </a:cubicBezTo>
                <a:cubicBezTo>
                  <a:pt x="296" y="49"/>
                  <a:pt x="294" y="50"/>
                  <a:pt x="293" y="50"/>
                </a:cubicBezTo>
                <a:cubicBezTo>
                  <a:pt x="293" y="49"/>
                  <a:pt x="293" y="49"/>
                  <a:pt x="294" y="49"/>
                </a:cubicBezTo>
                <a:cubicBezTo>
                  <a:pt x="293" y="48"/>
                  <a:pt x="291" y="51"/>
                  <a:pt x="291" y="52"/>
                </a:cubicBezTo>
                <a:cubicBezTo>
                  <a:pt x="290" y="51"/>
                  <a:pt x="291" y="52"/>
                  <a:pt x="289" y="52"/>
                </a:cubicBezTo>
                <a:cubicBezTo>
                  <a:pt x="289" y="51"/>
                  <a:pt x="290" y="51"/>
                  <a:pt x="290" y="51"/>
                </a:cubicBezTo>
                <a:cubicBezTo>
                  <a:pt x="289" y="51"/>
                  <a:pt x="288" y="53"/>
                  <a:pt x="289" y="53"/>
                </a:cubicBezTo>
                <a:cubicBezTo>
                  <a:pt x="287" y="54"/>
                  <a:pt x="286" y="55"/>
                  <a:pt x="283" y="55"/>
                </a:cubicBezTo>
                <a:cubicBezTo>
                  <a:pt x="283" y="55"/>
                  <a:pt x="283" y="56"/>
                  <a:pt x="283" y="56"/>
                </a:cubicBezTo>
                <a:cubicBezTo>
                  <a:pt x="285" y="57"/>
                  <a:pt x="282" y="56"/>
                  <a:pt x="283" y="54"/>
                </a:cubicBezTo>
                <a:cubicBezTo>
                  <a:pt x="282" y="54"/>
                  <a:pt x="282" y="56"/>
                  <a:pt x="282" y="57"/>
                </a:cubicBezTo>
                <a:cubicBezTo>
                  <a:pt x="282" y="57"/>
                  <a:pt x="281" y="56"/>
                  <a:pt x="281" y="56"/>
                </a:cubicBezTo>
                <a:cubicBezTo>
                  <a:pt x="281" y="57"/>
                  <a:pt x="281" y="57"/>
                  <a:pt x="281" y="57"/>
                </a:cubicBezTo>
                <a:cubicBezTo>
                  <a:pt x="281" y="58"/>
                  <a:pt x="280" y="56"/>
                  <a:pt x="279" y="56"/>
                </a:cubicBezTo>
                <a:cubicBezTo>
                  <a:pt x="278" y="57"/>
                  <a:pt x="281" y="57"/>
                  <a:pt x="279" y="58"/>
                </a:cubicBezTo>
                <a:cubicBezTo>
                  <a:pt x="278" y="58"/>
                  <a:pt x="278" y="57"/>
                  <a:pt x="278" y="57"/>
                </a:cubicBezTo>
                <a:cubicBezTo>
                  <a:pt x="277" y="57"/>
                  <a:pt x="279" y="58"/>
                  <a:pt x="277" y="58"/>
                </a:cubicBezTo>
                <a:cubicBezTo>
                  <a:pt x="278" y="59"/>
                  <a:pt x="275" y="59"/>
                  <a:pt x="277" y="60"/>
                </a:cubicBezTo>
                <a:cubicBezTo>
                  <a:pt x="276" y="61"/>
                  <a:pt x="276" y="58"/>
                  <a:pt x="274" y="59"/>
                </a:cubicBezTo>
                <a:cubicBezTo>
                  <a:pt x="275" y="59"/>
                  <a:pt x="275" y="59"/>
                  <a:pt x="275" y="60"/>
                </a:cubicBezTo>
                <a:cubicBezTo>
                  <a:pt x="274" y="59"/>
                  <a:pt x="275" y="60"/>
                  <a:pt x="273" y="60"/>
                </a:cubicBezTo>
                <a:cubicBezTo>
                  <a:pt x="274" y="60"/>
                  <a:pt x="274" y="59"/>
                  <a:pt x="274" y="59"/>
                </a:cubicBezTo>
                <a:cubicBezTo>
                  <a:pt x="273" y="59"/>
                  <a:pt x="273" y="59"/>
                  <a:pt x="273" y="59"/>
                </a:cubicBezTo>
                <a:cubicBezTo>
                  <a:pt x="272" y="61"/>
                  <a:pt x="275" y="60"/>
                  <a:pt x="274" y="62"/>
                </a:cubicBezTo>
                <a:cubicBezTo>
                  <a:pt x="274" y="61"/>
                  <a:pt x="273" y="61"/>
                  <a:pt x="272" y="61"/>
                </a:cubicBezTo>
                <a:cubicBezTo>
                  <a:pt x="272" y="60"/>
                  <a:pt x="272" y="60"/>
                  <a:pt x="272" y="59"/>
                </a:cubicBezTo>
                <a:cubicBezTo>
                  <a:pt x="272" y="60"/>
                  <a:pt x="271" y="62"/>
                  <a:pt x="269" y="60"/>
                </a:cubicBezTo>
                <a:cubicBezTo>
                  <a:pt x="269" y="61"/>
                  <a:pt x="270" y="62"/>
                  <a:pt x="270" y="62"/>
                </a:cubicBezTo>
                <a:cubicBezTo>
                  <a:pt x="270" y="62"/>
                  <a:pt x="270" y="61"/>
                  <a:pt x="271" y="61"/>
                </a:cubicBezTo>
                <a:cubicBezTo>
                  <a:pt x="271" y="62"/>
                  <a:pt x="270" y="62"/>
                  <a:pt x="271" y="63"/>
                </a:cubicBezTo>
                <a:cubicBezTo>
                  <a:pt x="270" y="64"/>
                  <a:pt x="269" y="62"/>
                  <a:pt x="267" y="62"/>
                </a:cubicBezTo>
                <a:cubicBezTo>
                  <a:pt x="266" y="64"/>
                  <a:pt x="270" y="62"/>
                  <a:pt x="269" y="64"/>
                </a:cubicBezTo>
                <a:cubicBezTo>
                  <a:pt x="268" y="63"/>
                  <a:pt x="265" y="65"/>
                  <a:pt x="266" y="63"/>
                </a:cubicBezTo>
                <a:cubicBezTo>
                  <a:pt x="265" y="63"/>
                  <a:pt x="264" y="66"/>
                  <a:pt x="266" y="65"/>
                </a:cubicBezTo>
                <a:cubicBezTo>
                  <a:pt x="265" y="67"/>
                  <a:pt x="262" y="67"/>
                  <a:pt x="261" y="68"/>
                </a:cubicBezTo>
                <a:cubicBezTo>
                  <a:pt x="262" y="67"/>
                  <a:pt x="261" y="67"/>
                  <a:pt x="261" y="66"/>
                </a:cubicBezTo>
                <a:cubicBezTo>
                  <a:pt x="260" y="66"/>
                  <a:pt x="261" y="66"/>
                  <a:pt x="261" y="67"/>
                </a:cubicBezTo>
                <a:cubicBezTo>
                  <a:pt x="260" y="67"/>
                  <a:pt x="259" y="66"/>
                  <a:pt x="257" y="67"/>
                </a:cubicBezTo>
                <a:cubicBezTo>
                  <a:pt x="257" y="68"/>
                  <a:pt x="257" y="69"/>
                  <a:pt x="258" y="69"/>
                </a:cubicBezTo>
                <a:cubicBezTo>
                  <a:pt x="257" y="71"/>
                  <a:pt x="253" y="73"/>
                  <a:pt x="249" y="73"/>
                </a:cubicBezTo>
                <a:cubicBezTo>
                  <a:pt x="250" y="73"/>
                  <a:pt x="250" y="74"/>
                  <a:pt x="251" y="74"/>
                </a:cubicBezTo>
                <a:cubicBezTo>
                  <a:pt x="243" y="77"/>
                  <a:pt x="238" y="82"/>
                  <a:pt x="231" y="85"/>
                </a:cubicBezTo>
                <a:cubicBezTo>
                  <a:pt x="231" y="87"/>
                  <a:pt x="224" y="88"/>
                  <a:pt x="221" y="91"/>
                </a:cubicBezTo>
                <a:cubicBezTo>
                  <a:pt x="214" y="93"/>
                  <a:pt x="211" y="97"/>
                  <a:pt x="209" y="98"/>
                </a:cubicBezTo>
                <a:cubicBezTo>
                  <a:pt x="208" y="98"/>
                  <a:pt x="205" y="99"/>
                  <a:pt x="206" y="100"/>
                </a:cubicBezTo>
                <a:cubicBezTo>
                  <a:pt x="204" y="101"/>
                  <a:pt x="202" y="102"/>
                  <a:pt x="200" y="103"/>
                </a:cubicBezTo>
                <a:cubicBezTo>
                  <a:pt x="198" y="104"/>
                  <a:pt x="200" y="104"/>
                  <a:pt x="199" y="104"/>
                </a:cubicBezTo>
                <a:cubicBezTo>
                  <a:pt x="199" y="104"/>
                  <a:pt x="193" y="106"/>
                  <a:pt x="196" y="106"/>
                </a:cubicBezTo>
                <a:cubicBezTo>
                  <a:pt x="193" y="106"/>
                  <a:pt x="189" y="111"/>
                  <a:pt x="186" y="111"/>
                </a:cubicBezTo>
                <a:cubicBezTo>
                  <a:pt x="186" y="111"/>
                  <a:pt x="186" y="112"/>
                  <a:pt x="186" y="112"/>
                </a:cubicBezTo>
                <a:cubicBezTo>
                  <a:pt x="186" y="112"/>
                  <a:pt x="184" y="112"/>
                  <a:pt x="185" y="113"/>
                </a:cubicBezTo>
                <a:cubicBezTo>
                  <a:pt x="179" y="114"/>
                  <a:pt x="173" y="120"/>
                  <a:pt x="170" y="122"/>
                </a:cubicBezTo>
                <a:cubicBezTo>
                  <a:pt x="169" y="123"/>
                  <a:pt x="161" y="125"/>
                  <a:pt x="161" y="128"/>
                </a:cubicBezTo>
                <a:cubicBezTo>
                  <a:pt x="158" y="127"/>
                  <a:pt x="153" y="133"/>
                  <a:pt x="148" y="134"/>
                </a:cubicBezTo>
                <a:cubicBezTo>
                  <a:pt x="150" y="136"/>
                  <a:pt x="144" y="135"/>
                  <a:pt x="145" y="138"/>
                </a:cubicBezTo>
                <a:cubicBezTo>
                  <a:pt x="143" y="137"/>
                  <a:pt x="144" y="138"/>
                  <a:pt x="142" y="138"/>
                </a:cubicBezTo>
                <a:cubicBezTo>
                  <a:pt x="142" y="138"/>
                  <a:pt x="142" y="139"/>
                  <a:pt x="142" y="139"/>
                </a:cubicBezTo>
                <a:cubicBezTo>
                  <a:pt x="142" y="139"/>
                  <a:pt x="142" y="140"/>
                  <a:pt x="142" y="140"/>
                </a:cubicBezTo>
                <a:cubicBezTo>
                  <a:pt x="141" y="140"/>
                  <a:pt x="142" y="139"/>
                  <a:pt x="141" y="138"/>
                </a:cubicBezTo>
                <a:cubicBezTo>
                  <a:pt x="137" y="141"/>
                  <a:pt x="132" y="145"/>
                  <a:pt x="129" y="146"/>
                </a:cubicBezTo>
                <a:cubicBezTo>
                  <a:pt x="128" y="146"/>
                  <a:pt x="131" y="146"/>
                  <a:pt x="130" y="144"/>
                </a:cubicBezTo>
                <a:cubicBezTo>
                  <a:pt x="129" y="145"/>
                  <a:pt x="127" y="145"/>
                  <a:pt x="126" y="146"/>
                </a:cubicBezTo>
                <a:cubicBezTo>
                  <a:pt x="126" y="147"/>
                  <a:pt x="127" y="147"/>
                  <a:pt x="127" y="148"/>
                </a:cubicBezTo>
                <a:cubicBezTo>
                  <a:pt x="126" y="148"/>
                  <a:pt x="126" y="148"/>
                  <a:pt x="126" y="149"/>
                </a:cubicBezTo>
                <a:cubicBezTo>
                  <a:pt x="125" y="149"/>
                  <a:pt x="124" y="149"/>
                  <a:pt x="123" y="148"/>
                </a:cubicBezTo>
                <a:cubicBezTo>
                  <a:pt x="123" y="149"/>
                  <a:pt x="123" y="149"/>
                  <a:pt x="122" y="149"/>
                </a:cubicBezTo>
                <a:cubicBezTo>
                  <a:pt x="122" y="150"/>
                  <a:pt x="124" y="149"/>
                  <a:pt x="125" y="149"/>
                </a:cubicBezTo>
                <a:cubicBezTo>
                  <a:pt x="124" y="151"/>
                  <a:pt x="119" y="150"/>
                  <a:pt x="119" y="153"/>
                </a:cubicBezTo>
                <a:cubicBezTo>
                  <a:pt x="115" y="154"/>
                  <a:pt x="112" y="157"/>
                  <a:pt x="111" y="159"/>
                </a:cubicBezTo>
                <a:cubicBezTo>
                  <a:pt x="110" y="158"/>
                  <a:pt x="108" y="158"/>
                  <a:pt x="108" y="160"/>
                </a:cubicBezTo>
                <a:cubicBezTo>
                  <a:pt x="103" y="160"/>
                  <a:pt x="100" y="169"/>
                  <a:pt x="92" y="166"/>
                </a:cubicBezTo>
                <a:cubicBezTo>
                  <a:pt x="94" y="164"/>
                  <a:pt x="97" y="165"/>
                  <a:pt x="98" y="161"/>
                </a:cubicBezTo>
                <a:cubicBezTo>
                  <a:pt x="99" y="162"/>
                  <a:pt x="99" y="162"/>
                  <a:pt x="100" y="161"/>
                </a:cubicBezTo>
                <a:cubicBezTo>
                  <a:pt x="100" y="160"/>
                  <a:pt x="99" y="161"/>
                  <a:pt x="98" y="161"/>
                </a:cubicBezTo>
                <a:cubicBezTo>
                  <a:pt x="97" y="163"/>
                  <a:pt x="96" y="161"/>
                  <a:pt x="97" y="163"/>
                </a:cubicBezTo>
                <a:cubicBezTo>
                  <a:pt x="95" y="164"/>
                  <a:pt x="90" y="164"/>
                  <a:pt x="88" y="166"/>
                </a:cubicBezTo>
                <a:cubicBezTo>
                  <a:pt x="87" y="166"/>
                  <a:pt x="89" y="165"/>
                  <a:pt x="89" y="164"/>
                </a:cubicBezTo>
                <a:cubicBezTo>
                  <a:pt x="96" y="162"/>
                  <a:pt x="98" y="155"/>
                  <a:pt x="106" y="154"/>
                </a:cubicBezTo>
                <a:cubicBezTo>
                  <a:pt x="106" y="153"/>
                  <a:pt x="106" y="153"/>
                  <a:pt x="105" y="153"/>
                </a:cubicBezTo>
                <a:cubicBezTo>
                  <a:pt x="105" y="152"/>
                  <a:pt x="106" y="153"/>
                  <a:pt x="106" y="153"/>
                </a:cubicBezTo>
                <a:cubicBezTo>
                  <a:pt x="107" y="153"/>
                  <a:pt x="108" y="152"/>
                  <a:pt x="106" y="152"/>
                </a:cubicBezTo>
                <a:cubicBezTo>
                  <a:pt x="106" y="151"/>
                  <a:pt x="107" y="152"/>
                  <a:pt x="108" y="152"/>
                </a:cubicBezTo>
                <a:cubicBezTo>
                  <a:pt x="108" y="148"/>
                  <a:pt x="114" y="149"/>
                  <a:pt x="108" y="151"/>
                </a:cubicBezTo>
                <a:cubicBezTo>
                  <a:pt x="108" y="151"/>
                  <a:pt x="109" y="151"/>
                  <a:pt x="109" y="152"/>
                </a:cubicBezTo>
                <a:cubicBezTo>
                  <a:pt x="110" y="150"/>
                  <a:pt x="112" y="152"/>
                  <a:pt x="112" y="150"/>
                </a:cubicBezTo>
                <a:cubicBezTo>
                  <a:pt x="112" y="150"/>
                  <a:pt x="113" y="150"/>
                  <a:pt x="113" y="151"/>
                </a:cubicBezTo>
                <a:cubicBezTo>
                  <a:pt x="113" y="150"/>
                  <a:pt x="113" y="149"/>
                  <a:pt x="115" y="149"/>
                </a:cubicBezTo>
                <a:cubicBezTo>
                  <a:pt x="114" y="148"/>
                  <a:pt x="114" y="148"/>
                  <a:pt x="113" y="148"/>
                </a:cubicBezTo>
                <a:cubicBezTo>
                  <a:pt x="115" y="149"/>
                  <a:pt x="113" y="149"/>
                  <a:pt x="111" y="149"/>
                </a:cubicBezTo>
                <a:cubicBezTo>
                  <a:pt x="117" y="146"/>
                  <a:pt x="120" y="143"/>
                  <a:pt x="124" y="142"/>
                </a:cubicBezTo>
                <a:cubicBezTo>
                  <a:pt x="125" y="142"/>
                  <a:pt x="122" y="143"/>
                  <a:pt x="122" y="143"/>
                </a:cubicBezTo>
                <a:cubicBezTo>
                  <a:pt x="122" y="144"/>
                  <a:pt x="123" y="144"/>
                  <a:pt x="124" y="144"/>
                </a:cubicBezTo>
                <a:cubicBezTo>
                  <a:pt x="122" y="146"/>
                  <a:pt x="121" y="145"/>
                  <a:pt x="119" y="146"/>
                </a:cubicBezTo>
                <a:cubicBezTo>
                  <a:pt x="121" y="147"/>
                  <a:pt x="124" y="146"/>
                  <a:pt x="126" y="144"/>
                </a:cubicBezTo>
                <a:cubicBezTo>
                  <a:pt x="126" y="143"/>
                  <a:pt x="125" y="145"/>
                  <a:pt x="124" y="145"/>
                </a:cubicBezTo>
                <a:cubicBezTo>
                  <a:pt x="124" y="142"/>
                  <a:pt x="127" y="141"/>
                  <a:pt x="129" y="141"/>
                </a:cubicBezTo>
                <a:cubicBezTo>
                  <a:pt x="128" y="140"/>
                  <a:pt x="130" y="140"/>
                  <a:pt x="130" y="139"/>
                </a:cubicBezTo>
                <a:cubicBezTo>
                  <a:pt x="131" y="139"/>
                  <a:pt x="131" y="140"/>
                  <a:pt x="131" y="140"/>
                </a:cubicBezTo>
                <a:cubicBezTo>
                  <a:pt x="133" y="141"/>
                  <a:pt x="131" y="139"/>
                  <a:pt x="131" y="138"/>
                </a:cubicBezTo>
                <a:cubicBezTo>
                  <a:pt x="131" y="138"/>
                  <a:pt x="132" y="138"/>
                  <a:pt x="132" y="137"/>
                </a:cubicBezTo>
                <a:cubicBezTo>
                  <a:pt x="129" y="137"/>
                  <a:pt x="134" y="137"/>
                  <a:pt x="132" y="138"/>
                </a:cubicBezTo>
                <a:cubicBezTo>
                  <a:pt x="132" y="138"/>
                  <a:pt x="133" y="138"/>
                  <a:pt x="133" y="138"/>
                </a:cubicBezTo>
                <a:cubicBezTo>
                  <a:pt x="134" y="138"/>
                  <a:pt x="132" y="137"/>
                  <a:pt x="133" y="136"/>
                </a:cubicBezTo>
                <a:cubicBezTo>
                  <a:pt x="134" y="137"/>
                  <a:pt x="133" y="137"/>
                  <a:pt x="134" y="138"/>
                </a:cubicBezTo>
                <a:cubicBezTo>
                  <a:pt x="135" y="138"/>
                  <a:pt x="134" y="135"/>
                  <a:pt x="133" y="136"/>
                </a:cubicBezTo>
                <a:cubicBezTo>
                  <a:pt x="135" y="135"/>
                  <a:pt x="135" y="136"/>
                  <a:pt x="137" y="136"/>
                </a:cubicBezTo>
                <a:cubicBezTo>
                  <a:pt x="138" y="136"/>
                  <a:pt x="137" y="135"/>
                  <a:pt x="136" y="134"/>
                </a:cubicBezTo>
                <a:cubicBezTo>
                  <a:pt x="135" y="133"/>
                  <a:pt x="137" y="135"/>
                  <a:pt x="138" y="135"/>
                </a:cubicBezTo>
                <a:cubicBezTo>
                  <a:pt x="139" y="135"/>
                  <a:pt x="138" y="134"/>
                  <a:pt x="138" y="133"/>
                </a:cubicBezTo>
                <a:cubicBezTo>
                  <a:pt x="138" y="133"/>
                  <a:pt x="138" y="134"/>
                  <a:pt x="138" y="134"/>
                </a:cubicBezTo>
                <a:cubicBezTo>
                  <a:pt x="136" y="132"/>
                  <a:pt x="141" y="132"/>
                  <a:pt x="140" y="131"/>
                </a:cubicBezTo>
                <a:cubicBezTo>
                  <a:pt x="140" y="129"/>
                  <a:pt x="141" y="132"/>
                  <a:pt x="142" y="132"/>
                </a:cubicBezTo>
                <a:cubicBezTo>
                  <a:pt x="142" y="133"/>
                  <a:pt x="140" y="131"/>
                  <a:pt x="139" y="132"/>
                </a:cubicBezTo>
                <a:cubicBezTo>
                  <a:pt x="139" y="133"/>
                  <a:pt x="140" y="133"/>
                  <a:pt x="140" y="133"/>
                </a:cubicBezTo>
                <a:cubicBezTo>
                  <a:pt x="141" y="133"/>
                  <a:pt x="142" y="133"/>
                  <a:pt x="143" y="132"/>
                </a:cubicBezTo>
                <a:cubicBezTo>
                  <a:pt x="143" y="131"/>
                  <a:pt x="142" y="131"/>
                  <a:pt x="142" y="131"/>
                </a:cubicBezTo>
                <a:cubicBezTo>
                  <a:pt x="142" y="130"/>
                  <a:pt x="144" y="130"/>
                  <a:pt x="145" y="131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30"/>
                  <a:pt x="143" y="130"/>
                </a:cubicBezTo>
                <a:cubicBezTo>
                  <a:pt x="146" y="128"/>
                  <a:pt x="150" y="127"/>
                  <a:pt x="153" y="125"/>
                </a:cubicBezTo>
                <a:cubicBezTo>
                  <a:pt x="153" y="124"/>
                  <a:pt x="154" y="123"/>
                  <a:pt x="156" y="123"/>
                </a:cubicBezTo>
                <a:cubicBezTo>
                  <a:pt x="156" y="122"/>
                  <a:pt x="154" y="122"/>
                  <a:pt x="154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6" y="123"/>
                  <a:pt x="159" y="122"/>
                  <a:pt x="159" y="120"/>
                </a:cubicBezTo>
                <a:cubicBezTo>
                  <a:pt x="162" y="120"/>
                  <a:pt x="163" y="118"/>
                  <a:pt x="162" y="117"/>
                </a:cubicBezTo>
                <a:cubicBezTo>
                  <a:pt x="163" y="117"/>
                  <a:pt x="163" y="117"/>
                  <a:pt x="163" y="118"/>
                </a:cubicBezTo>
                <a:cubicBezTo>
                  <a:pt x="164" y="118"/>
                  <a:pt x="164" y="117"/>
                  <a:pt x="165" y="117"/>
                </a:cubicBezTo>
                <a:cubicBezTo>
                  <a:pt x="163" y="115"/>
                  <a:pt x="169" y="116"/>
                  <a:pt x="169" y="114"/>
                </a:cubicBezTo>
                <a:cubicBezTo>
                  <a:pt x="171" y="115"/>
                  <a:pt x="169" y="112"/>
                  <a:pt x="172" y="114"/>
                </a:cubicBezTo>
                <a:cubicBezTo>
                  <a:pt x="172" y="113"/>
                  <a:pt x="171" y="113"/>
                  <a:pt x="171" y="113"/>
                </a:cubicBezTo>
                <a:cubicBezTo>
                  <a:pt x="170" y="111"/>
                  <a:pt x="173" y="114"/>
                  <a:pt x="172" y="112"/>
                </a:cubicBezTo>
                <a:cubicBezTo>
                  <a:pt x="173" y="112"/>
                  <a:pt x="174" y="112"/>
                  <a:pt x="175" y="113"/>
                </a:cubicBezTo>
                <a:cubicBezTo>
                  <a:pt x="176" y="113"/>
                  <a:pt x="176" y="111"/>
                  <a:pt x="174" y="111"/>
                </a:cubicBezTo>
                <a:cubicBezTo>
                  <a:pt x="175" y="109"/>
                  <a:pt x="179" y="111"/>
                  <a:pt x="177" y="108"/>
                </a:cubicBezTo>
                <a:cubicBezTo>
                  <a:pt x="177" y="107"/>
                  <a:pt x="179" y="109"/>
                  <a:pt x="179" y="110"/>
                </a:cubicBezTo>
                <a:cubicBezTo>
                  <a:pt x="181" y="110"/>
                  <a:pt x="180" y="108"/>
                  <a:pt x="182" y="108"/>
                </a:cubicBezTo>
                <a:cubicBezTo>
                  <a:pt x="181" y="107"/>
                  <a:pt x="180" y="109"/>
                  <a:pt x="179" y="109"/>
                </a:cubicBezTo>
                <a:cubicBezTo>
                  <a:pt x="179" y="108"/>
                  <a:pt x="179" y="108"/>
                  <a:pt x="179" y="107"/>
                </a:cubicBezTo>
                <a:cubicBezTo>
                  <a:pt x="180" y="107"/>
                  <a:pt x="181" y="107"/>
                  <a:pt x="180" y="106"/>
                </a:cubicBezTo>
                <a:cubicBezTo>
                  <a:pt x="180" y="105"/>
                  <a:pt x="181" y="107"/>
                  <a:pt x="180" y="107"/>
                </a:cubicBezTo>
                <a:cubicBezTo>
                  <a:pt x="182" y="108"/>
                  <a:pt x="181" y="106"/>
                  <a:pt x="181" y="105"/>
                </a:cubicBezTo>
                <a:cubicBezTo>
                  <a:pt x="182" y="106"/>
                  <a:pt x="182" y="107"/>
                  <a:pt x="182" y="108"/>
                </a:cubicBezTo>
                <a:cubicBezTo>
                  <a:pt x="183" y="108"/>
                  <a:pt x="184" y="106"/>
                  <a:pt x="183" y="106"/>
                </a:cubicBezTo>
                <a:cubicBezTo>
                  <a:pt x="183" y="105"/>
                  <a:pt x="184" y="106"/>
                  <a:pt x="184" y="107"/>
                </a:cubicBezTo>
                <a:cubicBezTo>
                  <a:pt x="184" y="107"/>
                  <a:pt x="185" y="106"/>
                  <a:pt x="186" y="106"/>
                </a:cubicBezTo>
                <a:cubicBezTo>
                  <a:pt x="186" y="105"/>
                  <a:pt x="185" y="105"/>
                  <a:pt x="185" y="104"/>
                </a:cubicBezTo>
                <a:cubicBezTo>
                  <a:pt x="186" y="103"/>
                  <a:pt x="186" y="104"/>
                  <a:pt x="186" y="105"/>
                </a:cubicBezTo>
                <a:cubicBezTo>
                  <a:pt x="186" y="105"/>
                  <a:pt x="187" y="105"/>
                  <a:pt x="188" y="105"/>
                </a:cubicBezTo>
                <a:cubicBezTo>
                  <a:pt x="185" y="102"/>
                  <a:pt x="188" y="104"/>
                  <a:pt x="188" y="102"/>
                </a:cubicBezTo>
                <a:cubicBezTo>
                  <a:pt x="190" y="101"/>
                  <a:pt x="190" y="103"/>
                  <a:pt x="191" y="102"/>
                </a:cubicBezTo>
                <a:cubicBezTo>
                  <a:pt x="191" y="102"/>
                  <a:pt x="190" y="101"/>
                  <a:pt x="190" y="101"/>
                </a:cubicBezTo>
                <a:cubicBezTo>
                  <a:pt x="189" y="101"/>
                  <a:pt x="193" y="100"/>
                  <a:pt x="193" y="98"/>
                </a:cubicBezTo>
                <a:cubicBezTo>
                  <a:pt x="195" y="98"/>
                  <a:pt x="192" y="100"/>
                  <a:pt x="194" y="100"/>
                </a:cubicBezTo>
                <a:cubicBezTo>
                  <a:pt x="195" y="99"/>
                  <a:pt x="194" y="99"/>
                  <a:pt x="194" y="98"/>
                </a:cubicBezTo>
                <a:cubicBezTo>
                  <a:pt x="198" y="97"/>
                  <a:pt x="200" y="96"/>
                  <a:pt x="203" y="93"/>
                </a:cubicBezTo>
                <a:cubicBezTo>
                  <a:pt x="205" y="93"/>
                  <a:pt x="204" y="93"/>
                  <a:pt x="205" y="92"/>
                </a:cubicBezTo>
                <a:cubicBezTo>
                  <a:pt x="206" y="92"/>
                  <a:pt x="207" y="90"/>
                  <a:pt x="209" y="91"/>
                </a:cubicBezTo>
                <a:cubicBezTo>
                  <a:pt x="209" y="90"/>
                  <a:pt x="208" y="90"/>
                  <a:pt x="208" y="89"/>
                </a:cubicBezTo>
                <a:cubicBezTo>
                  <a:pt x="210" y="89"/>
                  <a:pt x="210" y="90"/>
                  <a:pt x="211" y="89"/>
                </a:cubicBezTo>
                <a:cubicBezTo>
                  <a:pt x="212" y="88"/>
                  <a:pt x="210" y="89"/>
                  <a:pt x="210" y="89"/>
                </a:cubicBezTo>
                <a:cubicBezTo>
                  <a:pt x="210" y="89"/>
                  <a:pt x="215" y="86"/>
                  <a:pt x="216" y="85"/>
                </a:cubicBezTo>
                <a:cubicBezTo>
                  <a:pt x="218" y="84"/>
                  <a:pt x="221" y="84"/>
                  <a:pt x="220" y="83"/>
                </a:cubicBezTo>
                <a:cubicBezTo>
                  <a:pt x="221" y="82"/>
                  <a:pt x="225" y="83"/>
                  <a:pt x="225" y="80"/>
                </a:cubicBezTo>
                <a:cubicBezTo>
                  <a:pt x="227" y="80"/>
                  <a:pt x="228" y="80"/>
                  <a:pt x="228" y="79"/>
                </a:cubicBezTo>
                <a:cubicBezTo>
                  <a:pt x="228" y="79"/>
                  <a:pt x="228" y="79"/>
                  <a:pt x="229" y="80"/>
                </a:cubicBezTo>
                <a:cubicBezTo>
                  <a:pt x="232" y="75"/>
                  <a:pt x="237" y="76"/>
                  <a:pt x="240" y="71"/>
                </a:cubicBezTo>
                <a:cubicBezTo>
                  <a:pt x="242" y="72"/>
                  <a:pt x="245" y="70"/>
                  <a:pt x="246" y="68"/>
                </a:cubicBezTo>
                <a:cubicBezTo>
                  <a:pt x="246" y="69"/>
                  <a:pt x="250" y="67"/>
                  <a:pt x="248" y="67"/>
                </a:cubicBezTo>
                <a:cubicBezTo>
                  <a:pt x="248" y="66"/>
                  <a:pt x="250" y="67"/>
                  <a:pt x="250" y="67"/>
                </a:cubicBezTo>
                <a:cubicBezTo>
                  <a:pt x="251" y="65"/>
                  <a:pt x="254" y="64"/>
                  <a:pt x="257" y="64"/>
                </a:cubicBezTo>
                <a:cubicBezTo>
                  <a:pt x="255" y="63"/>
                  <a:pt x="260" y="62"/>
                  <a:pt x="259" y="61"/>
                </a:cubicBezTo>
                <a:cubicBezTo>
                  <a:pt x="267" y="58"/>
                  <a:pt x="275" y="53"/>
                  <a:pt x="284" y="48"/>
                </a:cubicBezTo>
                <a:cubicBezTo>
                  <a:pt x="284" y="48"/>
                  <a:pt x="284" y="49"/>
                  <a:pt x="284" y="49"/>
                </a:cubicBezTo>
                <a:cubicBezTo>
                  <a:pt x="286" y="48"/>
                  <a:pt x="288" y="46"/>
                  <a:pt x="291" y="46"/>
                </a:cubicBezTo>
                <a:cubicBezTo>
                  <a:pt x="289" y="44"/>
                  <a:pt x="293" y="45"/>
                  <a:pt x="294" y="44"/>
                </a:cubicBezTo>
                <a:cubicBezTo>
                  <a:pt x="293" y="43"/>
                  <a:pt x="293" y="43"/>
                  <a:pt x="294" y="42"/>
                </a:cubicBezTo>
                <a:cubicBezTo>
                  <a:pt x="293" y="43"/>
                  <a:pt x="296" y="44"/>
                  <a:pt x="298" y="42"/>
                </a:cubicBezTo>
                <a:cubicBezTo>
                  <a:pt x="299" y="41"/>
                  <a:pt x="298" y="41"/>
                  <a:pt x="297" y="41"/>
                </a:cubicBezTo>
                <a:cubicBezTo>
                  <a:pt x="296" y="40"/>
                  <a:pt x="299" y="41"/>
                  <a:pt x="300" y="42"/>
                </a:cubicBezTo>
                <a:cubicBezTo>
                  <a:pt x="299" y="41"/>
                  <a:pt x="299" y="41"/>
                  <a:pt x="299" y="40"/>
                </a:cubicBezTo>
                <a:cubicBezTo>
                  <a:pt x="300" y="40"/>
                  <a:pt x="300" y="40"/>
                  <a:pt x="300" y="39"/>
                </a:cubicBezTo>
                <a:cubicBezTo>
                  <a:pt x="301" y="39"/>
                  <a:pt x="300" y="40"/>
                  <a:pt x="300" y="41"/>
                </a:cubicBezTo>
                <a:cubicBezTo>
                  <a:pt x="309" y="38"/>
                  <a:pt x="315" y="34"/>
                  <a:pt x="322" y="32"/>
                </a:cubicBezTo>
                <a:cubicBezTo>
                  <a:pt x="323" y="31"/>
                  <a:pt x="321" y="32"/>
                  <a:pt x="321" y="30"/>
                </a:cubicBezTo>
                <a:cubicBezTo>
                  <a:pt x="322" y="30"/>
                  <a:pt x="322" y="32"/>
                  <a:pt x="323" y="32"/>
                </a:cubicBezTo>
                <a:cubicBezTo>
                  <a:pt x="325" y="32"/>
                  <a:pt x="332" y="27"/>
                  <a:pt x="334" y="26"/>
                </a:cubicBezTo>
                <a:cubicBezTo>
                  <a:pt x="335" y="26"/>
                  <a:pt x="337" y="28"/>
                  <a:pt x="337" y="25"/>
                </a:cubicBezTo>
                <a:cubicBezTo>
                  <a:pt x="339" y="26"/>
                  <a:pt x="339" y="26"/>
                  <a:pt x="340" y="26"/>
                </a:cubicBezTo>
                <a:cubicBezTo>
                  <a:pt x="336" y="28"/>
                  <a:pt x="331" y="29"/>
                  <a:pt x="330" y="32"/>
                </a:cubicBezTo>
                <a:cubicBezTo>
                  <a:pt x="328" y="32"/>
                  <a:pt x="330" y="31"/>
                  <a:pt x="330" y="31"/>
                </a:cubicBezTo>
                <a:cubicBezTo>
                  <a:pt x="329" y="32"/>
                  <a:pt x="328" y="32"/>
                  <a:pt x="327" y="33"/>
                </a:cubicBezTo>
                <a:cubicBezTo>
                  <a:pt x="326" y="33"/>
                  <a:pt x="321" y="34"/>
                  <a:pt x="322" y="36"/>
                </a:cubicBezTo>
                <a:close/>
                <a:moveTo>
                  <a:pt x="127" y="147"/>
                </a:moveTo>
                <a:cubicBezTo>
                  <a:pt x="127" y="146"/>
                  <a:pt x="128" y="146"/>
                  <a:pt x="128" y="146"/>
                </a:cubicBezTo>
                <a:cubicBezTo>
                  <a:pt x="128" y="147"/>
                  <a:pt x="129" y="147"/>
                  <a:pt x="129" y="147"/>
                </a:cubicBezTo>
                <a:cubicBezTo>
                  <a:pt x="128" y="148"/>
                  <a:pt x="128" y="147"/>
                  <a:pt x="127" y="147"/>
                </a:cubicBezTo>
                <a:close/>
                <a:moveTo>
                  <a:pt x="261" y="68"/>
                </a:moveTo>
                <a:cubicBezTo>
                  <a:pt x="261" y="69"/>
                  <a:pt x="260" y="69"/>
                  <a:pt x="259" y="69"/>
                </a:cubicBezTo>
                <a:cubicBezTo>
                  <a:pt x="259" y="68"/>
                  <a:pt x="259" y="68"/>
                  <a:pt x="259" y="67"/>
                </a:cubicBezTo>
                <a:cubicBezTo>
                  <a:pt x="260" y="67"/>
                  <a:pt x="260" y="68"/>
                  <a:pt x="261" y="68"/>
                </a:cubicBezTo>
                <a:close/>
                <a:moveTo>
                  <a:pt x="334" y="92"/>
                </a:moveTo>
                <a:cubicBezTo>
                  <a:pt x="334" y="93"/>
                  <a:pt x="335" y="93"/>
                  <a:pt x="335" y="93"/>
                </a:cubicBezTo>
                <a:cubicBezTo>
                  <a:pt x="336" y="94"/>
                  <a:pt x="332" y="91"/>
                  <a:pt x="333" y="94"/>
                </a:cubicBezTo>
                <a:cubicBezTo>
                  <a:pt x="333" y="94"/>
                  <a:pt x="333" y="93"/>
                  <a:pt x="332" y="93"/>
                </a:cubicBezTo>
                <a:cubicBezTo>
                  <a:pt x="332" y="92"/>
                  <a:pt x="334" y="93"/>
                  <a:pt x="334" y="92"/>
                </a:cubicBezTo>
                <a:cubicBezTo>
                  <a:pt x="334" y="91"/>
                  <a:pt x="333" y="91"/>
                  <a:pt x="332" y="91"/>
                </a:cubicBezTo>
                <a:cubicBezTo>
                  <a:pt x="332" y="90"/>
                  <a:pt x="335" y="91"/>
                  <a:pt x="336" y="92"/>
                </a:cubicBezTo>
                <a:cubicBezTo>
                  <a:pt x="335" y="91"/>
                  <a:pt x="339" y="89"/>
                  <a:pt x="340" y="88"/>
                </a:cubicBezTo>
                <a:cubicBezTo>
                  <a:pt x="339" y="89"/>
                  <a:pt x="342" y="89"/>
                  <a:pt x="341" y="87"/>
                </a:cubicBezTo>
                <a:cubicBezTo>
                  <a:pt x="343" y="87"/>
                  <a:pt x="341" y="89"/>
                  <a:pt x="342" y="90"/>
                </a:cubicBezTo>
                <a:cubicBezTo>
                  <a:pt x="339" y="90"/>
                  <a:pt x="339" y="91"/>
                  <a:pt x="334" y="92"/>
                </a:cubicBezTo>
                <a:close/>
                <a:moveTo>
                  <a:pt x="343" y="116"/>
                </a:moveTo>
                <a:cubicBezTo>
                  <a:pt x="345" y="116"/>
                  <a:pt x="340" y="118"/>
                  <a:pt x="342" y="118"/>
                </a:cubicBezTo>
                <a:cubicBezTo>
                  <a:pt x="342" y="119"/>
                  <a:pt x="341" y="117"/>
                  <a:pt x="340" y="118"/>
                </a:cubicBezTo>
                <a:cubicBezTo>
                  <a:pt x="340" y="117"/>
                  <a:pt x="342" y="117"/>
                  <a:pt x="343" y="116"/>
                </a:cubicBezTo>
                <a:close/>
                <a:moveTo>
                  <a:pt x="338" y="32"/>
                </a:moveTo>
                <a:cubicBezTo>
                  <a:pt x="338" y="33"/>
                  <a:pt x="336" y="32"/>
                  <a:pt x="336" y="33"/>
                </a:cubicBezTo>
                <a:cubicBezTo>
                  <a:pt x="335" y="32"/>
                  <a:pt x="337" y="30"/>
                  <a:pt x="338" y="32"/>
                </a:cubicBezTo>
                <a:close/>
                <a:moveTo>
                  <a:pt x="343" y="168"/>
                </a:moveTo>
                <a:cubicBezTo>
                  <a:pt x="344" y="169"/>
                  <a:pt x="340" y="167"/>
                  <a:pt x="340" y="170"/>
                </a:cubicBezTo>
                <a:cubicBezTo>
                  <a:pt x="338" y="168"/>
                  <a:pt x="333" y="169"/>
                  <a:pt x="330" y="169"/>
                </a:cubicBezTo>
                <a:cubicBezTo>
                  <a:pt x="330" y="168"/>
                  <a:pt x="331" y="169"/>
                  <a:pt x="331" y="168"/>
                </a:cubicBezTo>
                <a:cubicBezTo>
                  <a:pt x="330" y="168"/>
                  <a:pt x="329" y="169"/>
                  <a:pt x="328" y="169"/>
                </a:cubicBezTo>
                <a:cubicBezTo>
                  <a:pt x="327" y="169"/>
                  <a:pt x="328" y="168"/>
                  <a:pt x="327" y="168"/>
                </a:cubicBezTo>
                <a:cubicBezTo>
                  <a:pt x="330" y="167"/>
                  <a:pt x="332" y="168"/>
                  <a:pt x="332" y="166"/>
                </a:cubicBezTo>
                <a:cubicBezTo>
                  <a:pt x="332" y="167"/>
                  <a:pt x="332" y="167"/>
                  <a:pt x="332" y="168"/>
                </a:cubicBezTo>
                <a:cubicBezTo>
                  <a:pt x="333" y="168"/>
                  <a:pt x="334" y="166"/>
                  <a:pt x="335" y="167"/>
                </a:cubicBezTo>
                <a:cubicBezTo>
                  <a:pt x="335" y="167"/>
                  <a:pt x="335" y="166"/>
                  <a:pt x="335" y="166"/>
                </a:cubicBezTo>
                <a:cubicBezTo>
                  <a:pt x="335" y="165"/>
                  <a:pt x="337" y="166"/>
                  <a:pt x="336" y="167"/>
                </a:cubicBezTo>
                <a:cubicBezTo>
                  <a:pt x="339" y="166"/>
                  <a:pt x="340" y="169"/>
                  <a:pt x="341" y="166"/>
                </a:cubicBezTo>
                <a:cubicBezTo>
                  <a:pt x="342" y="167"/>
                  <a:pt x="342" y="168"/>
                  <a:pt x="343" y="168"/>
                </a:cubicBezTo>
                <a:close/>
                <a:moveTo>
                  <a:pt x="336" y="16"/>
                </a:moveTo>
                <a:cubicBezTo>
                  <a:pt x="335" y="17"/>
                  <a:pt x="334" y="16"/>
                  <a:pt x="332" y="16"/>
                </a:cubicBezTo>
                <a:cubicBezTo>
                  <a:pt x="332" y="15"/>
                  <a:pt x="335" y="15"/>
                  <a:pt x="336" y="16"/>
                </a:cubicBezTo>
                <a:close/>
                <a:moveTo>
                  <a:pt x="342" y="153"/>
                </a:moveTo>
                <a:cubicBezTo>
                  <a:pt x="341" y="154"/>
                  <a:pt x="340" y="154"/>
                  <a:pt x="339" y="154"/>
                </a:cubicBezTo>
                <a:cubicBezTo>
                  <a:pt x="339" y="153"/>
                  <a:pt x="340" y="153"/>
                  <a:pt x="342" y="153"/>
                </a:cubicBezTo>
                <a:close/>
                <a:moveTo>
                  <a:pt x="336" y="154"/>
                </a:moveTo>
                <a:cubicBezTo>
                  <a:pt x="337" y="155"/>
                  <a:pt x="337" y="154"/>
                  <a:pt x="338" y="154"/>
                </a:cubicBezTo>
                <a:cubicBezTo>
                  <a:pt x="337" y="156"/>
                  <a:pt x="336" y="156"/>
                  <a:pt x="335" y="157"/>
                </a:cubicBezTo>
                <a:cubicBezTo>
                  <a:pt x="335" y="156"/>
                  <a:pt x="336" y="155"/>
                  <a:pt x="336" y="154"/>
                </a:cubicBezTo>
                <a:close/>
                <a:moveTo>
                  <a:pt x="328" y="15"/>
                </a:moveTo>
                <a:cubicBezTo>
                  <a:pt x="329" y="15"/>
                  <a:pt x="329" y="16"/>
                  <a:pt x="328" y="16"/>
                </a:cubicBezTo>
                <a:cubicBezTo>
                  <a:pt x="329" y="17"/>
                  <a:pt x="329" y="15"/>
                  <a:pt x="330" y="16"/>
                </a:cubicBezTo>
                <a:cubicBezTo>
                  <a:pt x="330" y="17"/>
                  <a:pt x="328" y="17"/>
                  <a:pt x="327" y="17"/>
                </a:cubicBezTo>
                <a:cubicBezTo>
                  <a:pt x="327" y="16"/>
                  <a:pt x="329" y="16"/>
                  <a:pt x="328" y="15"/>
                </a:cubicBezTo>
                <a:close/>
                <a:moveTo>
                  <a:pt x="327" y="22"/>
                </a:moveTo>
                <a:cubicBezTo>
                  <a:pt x="326" y="23"/>
                  <a:pt x="328" y="24"/>
                  <a:pt x="328" y="24"/>
                </a:cubicBezTo>
                <a:cubicBezTo>
                  <a:pt x="328" y="26"/>
                  <a:pt x="327" y="23"/>
                  <a:pt x="327" y="25"/>
                </a:cubicBezTo>
                <a:cubicBezTo>
                  <a:pt x="326" y="25"/>
                  <a:pt x="327" y="23"/>
                  <a:pt x="326" y="22"/>
                </a:cubicBezTo>
                <a:cubicBezTo>
                  <a:pt x="328" y="23"/>
                  <a:pt x="329" y="22"/>
                  <a:pt x="331" y="22"/>
                </a:cubicBezTo>
                <a:cubicBezTo>
                  <a:pt x="331" y="24"/>
                  <a:pt x="328" y="22"/>
                  <a:pt x="329" y="23"/>
                </a:cubicBezTo>
                <a:cubicBezTo>
                  <a:pt x="329" y="24"/>
                  <a:pt x="329" y="23"/>
                  <a:pt x="330" y="24"/>
                </a:cubicBezTo>
                <a:cubicBezTo>
                  <a:pt x="330" y="24"/>
                  <a:pt x="329" y="24"/>
                  <a:pt x="329" y="25"/>
                </a:cubicBezTo>
                <a:cubicBezTo>
                  <a:pt x="328" y="24"/>
                  <a:pt x="328" y="23"/>
                  <a:pt x="327" y="22"/>
                </a:cubicBezTo>
                <a:close/>
                <a:moveTo>
                  <a:pt x="329" y="90"/>
                </a:moveTo>
                <a:cubicBezTo>
                  <a:pt x="330" y="91"/>
                  <a:pt x="328" y="92"/>
                  <a:pt x="327" y="92"/>
                </a:cubicBezTo>
                <a:cubicBezTo>
                  <a:pt x="327" y="90"/>
                  <a:pt x="328" y="90"/>
                  <a:pt x="329" y="90"/>
                </a:cubicBezTo>
                <a:close/>
                <a:moveTo>
                  <a:pt x="323" y="163"/>
                </a:moveTo>
                <a:cubicBezTo>
                  <a:pt x="326" y="165"/>
                  <a:pt x="321" y="165"/>
                  <a:pt x="321" y="166"/>
                </a:cubicBezTo>
                <a:cubicBezTo>
                  <a:pt x="319" y="164"/>
                  <a:pt x="323" y="163"/>
                  <a:pt x="320" y="163"/>
                </a:cubicBezTo>
                <a:cubicBezTo>
                  <a:pt x="321" y="163"/>
                  <a:pt x="323" y="161"/>
                  <a:pt x="324" y="162"/>
                </a:cubicBezTo>
                <a:cubicBezTo>
                  <a:pt x="327" y="159"/>
                  <a:pt x="328" y="158"/>
                  <a:pt x="332" y="157"/>
                </a:cubicBezTo>
                <a:cubicBezTo>
                  <a:pt x="332" y="158"/>
                  <a:pt x="333" y="157"/>
                  <a:pt x="333" y="159"/>
                </a:cubicBezTo>
                <a:cubicBezTo>
                  <a:pt x="329" y="160"/>
                  <a:pt x="328" y="162"/>
                  <a:pt x="325" y="163"/>
                </a:cubicBezTo>
                <a:cubicBezTo>
                  <a:pt x="326" y="161"/>
                  <a:pt x="326" y="163"/>
                  <a:pt x="323" y="163"/>
                </a:cubicBezTo>
                <a:close/>
                <a:moveTo>
                  <a:pt x="320" y="21"/>
                </a:moveTo>
                <a:cubicBezTo>
                  <a:pt x="321" y="21"/>
                  <a:pt x="320" y="21"/>
                  <a:pt x="320" y="21"/>
                </a:cubicBezTo>
                <a:cubicBezTo>
                  <a:pt x="320" y="22"/>
                  <a:pt x="322" y="22"/>
                  <a:pt x="322" y="22"/>
                </a:cubicBezTo>
                <a:cubicBezTo>
                  <a:pt x="315" y="26"/>
                  <a:pt x="307" y="27"/>
                  <a:pt x="301" y="32"/>
                </a:cubicBezTo>
                <a:cubicBezTo>
                  <a:pt x="300" y="31"/>
                  <a:pt x="300" y="30"/>
                  <a:pt x="299" y="30"/>
                </a:cubicBezTo>
                <a:cubicBezTo>
                  <a:pt x="299" y="32"/>
                  <a:pt x="294" y="31"/>
                  <a:pt x="294" y="34"/>
                </a:cubicBezTo>
                <a:cubicBezTo>
                  <a:pt x="292" y="32"/>
                  <a:pt x="292" y="35"/>
                  <a:pt x="290" y="34"/>
                </a:cubicBezTo>
                <a:cubicBezTo>
                  <a:pt x="291" y="34"/>
                  <a:pt x="291" y="35"/>
                  <a:pt x="291" y="35"/>
                </a:cubicBezTo>
                <a:cubicBezTo>
                  <a:pt x="290" y="35"/>
                  <a:pt x="289" y="35"/>
                  <a:pt x="289" y="36"/>
                </a:cubicBezTo>
                <a:cubicBezTo>
                  <a:pt x="288" y="36"/>
                  <a:pt x="289" y="36"/>
                  <a:pt x="287" y="36"/>
                </a:cubicBezTo>
                <a:cubicBezTo>
                  <a:pt x="289" y="38"/>
                  <a:pt x="284" y="36"/>
                  <a:pt x="286" y="39"/>
                </a:cubicBezTo>
                <a:cubicBezTo>
                  <a:pt x="285" y="37"/>
                  <a:pt x="285" y="40"/>
                  <a:pt x="284" y="38"/>
                </a:cubicBezTo>
                <a:cubicBezTo>
                  <a:pt x="283" y="41"/>
                  <a:pt x="281" y="39"/>
                  <a:pt x="282" y="41"/>
                </a:cubicBezTo>
                <a:cubicBezTo>
                  <a:pt x="277" y="41"/>
                  <a:pt x="273" y="45"/>
                  <a:pt x="269" y="46"/>
                </a:cubicBezTo>
                <a:cubicBezTo>
                  <a:pt x="270" y="47"/>
                  <a:pt x="268" y="47"/>
                  <a:pt x="266" y="47"/>
                </a:cubicBezTo>
                <a:cubicBezTo>
                  <a:pt x="268" y="49"/>
                  <a:pt x="266" y="48"/>
                  <a:pt x="266" y="49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3" y="50"/>
                  <a:pt x="261" y="53"/>
                  <a:pt x="258" y="52"/>
                </a:cubicBezTo>
                <a:cubicBezTo>
                  <a:pt x="259" y="55"/>
                  <a:pt x="255" y="53"/>
                  <a:pt x="254" y="56"/>
                </a:cubicBezTo>
                <a:cubicBezTo>
                  <a:pt x="252" y="56"/>
                  <a:pt x="251" y="56"/>
                  <a:pt x="250" y="58"/>
                </a:cubicBezTo>
                <a:cubicBezTo>
                  <a:pt x="248" y="58"/>
                  <a:pt x="243" y="60"/>
                  <a:pt x="244" y="62"/>
                </a:cubicBezTo>
                <a:cubicBezTo>
                  <a:pt x="244" y="63"/>
                  <a:pt x="242" y="60"/>
                  <a:pt x="243" y="63"/>
                </a:cubicBezTo>
                <a:cubicBezTo>
                  <a:pt x="242" y="63"/>
                  <a:pt x="241" y="63"/>
                  <a:pt x="241" y="62"/>
                </a:cubicBezTo>
                <a:cubicBezTo>
                  <a:pt x="233" y="68"/>
                  <a:pt x="227" y="71"/>
                  <a:pt x="221" y="75"/>
                </a:cubicBezTo>
                <a:cubicBezTo>
                  <a:pt x="220" y="75"/>
                  <a:pt x="220" y="74"/>
                  <a:pt x="219" y="75"/>
                </a:cubicBezTo>
                <a:cubicBezTo>
                  <a:pt x="216" y="80"/>
                  <a:pt x="206" y="81"/>
                  <a:pt x="202" y="87"/>
                </a:cubicBezTo>
                <a:cubicBezTo>
                  <a:pt x="198" y="87"/>
                  <a:pt x="197" y="90"/>
                  <a:pt x="194" y="90"/>
                </a:cubicBezTo>
                <a:cubicBezTo>
                  <a:pt x="194" y="91"/>
                  <a:pt x="194" y="91"/>
                  <a:pt x="194" y="92"/>
                </a:cubicBezTo>
                <a:cubicBezTo>
                  <a:pt x="192" y="91"/>
                  <a:pt x="191" y="93"/>
                  <a:pt x="189" y="93"/>
                </a:cubicBezTo>
                <a:cubicBezTo>
                  <a:pt x="189" y="94"/>
                  <a:pt x="189" y="94"/>
                  <a:pt x="189" y="95"/>
                </a:cubicBezTo>
                <a:cubicBezTo>
                  <a:pt x="188" y="95"/>
                  <a:pt x="189" y="94"/>
                  <a:pt x="189" y="94"/>
                </a:cubicBezTo>
                <a:cubicBezTo>
                  <a:pt x="188" y="93"/>
                  <a:pt x="188" y="96"/>
                  <a:pt x="186" y="95"/>
                </a:cubicBezTo>
                <a:cubicBezTo>
                  <a:pt x="186" y="95"/>
                  <a:pt x="187" y="95"/>
                  <a:pt x="188" y="95"/>
                </a:cubicBezTo>
                <a:cubicBezTo>
                  <a:pt x="183" y="96"/>
                  <a:pt x="179" y="101"/>
                  <a:pt x="174" y="103"/>
                </a:cubicBezTo>
                <a:cubicBezTo>
                  <a:pt x="175" y="105"/>
                  <a:pt x="174" y="103"/>
                  <a:pt x="172" y="104"/>
                </a:cubicBezTo>
                <a:cubicBezTo>
                  <a:pt x="172" y="107"/>
                  <a:pt x="167" y="106"/>
                  <a:pt x="166" y="109"/>
                </a:cubicBezTo>
                <a:cubicBezTo>
                  <a:pt x="166" y="110"/>
                  <a:pt x="166" y="108"/>
                  <a:pt x="167" y="109"/>
                </a:cubicBezTo>
                <a:cubicBezTo>
                  <a:pt x="164" y="109"/>
                  <a:pt x="159" y="112"/>
                  <a:pt x="159" y="114"/>
                </a:cubicBezTo>
                <a:cubicBezTo>
                  <a:pt x="158" y="115"/>
                  <a:pt x="157" y="114"/>
                  <a:pt x="156" y="115"/>
                </a:cubicBezTo>
                <a:cubicBezTo>
                  <a:pt x="156" y="115"/>
                  <a:pt x="157" y="115"/>
                  <a:pt x="157" y="116"/>
                </a:cubicBezTo>
                <a:cubicBezTo>
                  <a:pt x="155" y="115"/>
                  <a:pt x="155" y="116"/>
                  <a:pt x="152" y="116"/>
                </a:cubicBezTo>
                <a:cubicBezTo>
                  <a:pt x="153" y="118"/>
                  <a:pt x="149" y="119"/>
                  <a:pt x="147" y="120"/>
                </a:cubicBezTo>
                <a:cubicBezTo>
                  <a:pt x="147" y="122"/>
                  <a:pt x="148" y="122"/>
                  <a:pt x="148" y="123"/>
                </a:cubicBezTo>
                <a:cubicBezTo>
                  <a:pt x="146" y="121"/>
                  <a:pt x="141" y="123"/>
                  <a:pt x="140" y="127"/>
                </a:cubicBezTo>
                <a:cubicBezTo>
                  <a:pt x="138" y="126"/>
                  <a:pt x="138" y="127"/>
                  <a:pt x="136" y="128"/>
                </a:cubicBezTo>
                <a:cubicBezTo>
                  <a:pt x="136" y="128"/>
                  <a:pt x="135" y="130"/>
                  <a:pt x="133" y="129"/>
                </a:cubicBezTo>
                <a:cubicBezTo>
                  <a:pt x="134" y="131"/>
                  <a:pt x="129" y="131"/>
                  <a:pt x="130" y="133"/>
                </a:cubicBezTo>
                <a:cubicBezTo>
                  <a:pt x="128" y="133"/>
                  <a:pt x="129" y="134"/>
                  <a:pt x="127" y="134"/>
                </a:cubicBezTo>
                <a:cubicBezTo>
                  <a:pt x="127" y="136"/>
                  <a:pt x="126" y="136"/>
                  <a:pt x="126" y="137"/>
                </a:cubicBezTo>
                <a:cubicBezTo>
                  <a:pt x="125" y="135"/>
                  <a:pt x="122" y="137"/>
                  <a:pt x="123" y="137"/>
                </a:cubicBezTo>
                <a:cubicBezTo>
                  <a:pt x="120" y="139"/>
                  <a:pt x="114" y="144"/>
                  <a:pt x="112" y="146"/>
                </a:cubicBezTo>
                <a:cubicBezTo>
                  <a:pt x="105" y="149"/>
                  <a:pt x="101" y="154"/>
                  <a:pt x="95" y="158"/>
                </a:cubicBezTo>
                <a:cubicBezTo>
                  <a:pt x="95" y="159"/>
                  <a:pt x="96" y="156"/>
                  <a:pt x="96" y="158"/>
                </a:cubicBezTo>
                <a:cubicBezTo>
                  <a:pt x="94" y="157"/>
                  <a:pt x="93" y="159"/>
                  <a:pt x="93" y="160"/>
                </a:cubicBezTo>
                <a:cubicBezTo>
                  <a:pt x="92" y="160"/>
                  <a:pt x="92" y="160"/>
                  <a:pt x="93" y="159"/>
                </a:cubicBezTo>
                <a:cubicBezTo>
                  <a:pt x="87" y="165"/>
                  <a:pt x="81" y="167"/>
                  <a:pt x="72" y="168"/>
                </a:cubicBezTo>
                <a:cubicBezTo>
                  <a:pt x="76" y="168"/>
                  <a:pt x="82" y="167"/>
                  <a:pt x="83" y="170"/>
                </a:cubicBezTo>
                <a:cubicBezTo>
                  <a:pt x="82" y="169"/>
                  <a:pt x="79" y="170"/>
                  <a:pt x="79" y="168"/>
                </a:cubicBezTo>
                <a:cubicBezTo>
                  <a:pt x="78" y="168"/>
                  <a:pt x="79" y="171"/>
                  <a:pt x="78" y="170"/>
                </a:cubicBezTo>
                <a:cubicBezTo>
                  <a:pt x="78" y="169"/>
                  <a:pt x="78" y="169"/>
                  <a:pt x="78" y="168"/>
                </a:cubicBezTo>
                <a:cubicBezTo>
                  <a:pt x="75" y="169"/>
                  <a:pt x="76" y="169"/>
                  <a:pt x="74" y="170"/>
                </a:cubicBezTo>
                <a:cubicBezTo>
                  <a:pt x="76" y="169"/>
                  <a:pt x="71" y="168"/>
                  <a:pt x="72" y="168"/>
                </a:cubicBezTo>
                <a:cubicBezTo>
                  <a:pt x="72" y="168"/>
                  <a:pt x="70" y="169"/>
                  <a:pt x="69" y="169"/>
                </a:cubicBezTo>
                <a:cubicBezTo>
                  <a:pt x="67" y="167"/>
                  <a:pt x="73" y="168"/>
                  <a:pt x="73" y="165"/>
                </a:cubicBezTo>
                <a:cubicBezTo>
                  <a:pt x="71" y="166"/>
                  <a:pt x="70" y="165"/>
                  <a:pt x="69" y="165"/>
                </a:cubicBezTo>
                <a:cubicBezTo>
                  <a:pt x="69" y="166"/>
                  <a:pt x="70" y="166"/>
                  <a:pt x="70" y="165"/>
                </a:cubicBezTo>
                <a:cubicBezTo>
                  <a:pt x="72" y="166"/>
                  <a:pt x="67" y="168"/>
                  <a:pt x="69" y="166"/>
                </a:cubicBezTo>
                <a:cubicBezTo>
                  <a:pt x="68" y="166"/>
                  <a:pt x="67" y="168"/>
                  <a:pt x="68" y="168"/>
                </a:cubicBezTo>
                <a:cubicBezTo>
                  <a:pt x="62" y="169"/>
                  <a:pt x="55" y="167"/>
                  <a:pt x="50" y="167"/>
                </a:cubicBezTo>
                <a:cubicBezTo>
                  <a:pt x="50" y="167"/>
                  <a:pt x="51" y="167"/>
                  <a:pt x="52" y="166"/>
                </a:cubicBezTo>
                <a:cubicBezTo>
                  <a:pt x="51" y="165"/>
                  <a:pt x="46" y="170"/>
                  <a:pt x="45" y="166"/>
                </a:cubicBezTo>
                <a:cubicBezTo>
                  <a:pt x="48" y="167"/>
                  <a:pt x="49" y="165"/>
                  <a:pt x="52" y="165"/>
                </a:cubicBezTo>
                <a:cubicBezTo>
                  <a:pt x="53" y="165"/>
                  <a:pt x="52" y="163"/>
                  <a:pt x="54" y="164"/>
                </a:cubicBezTo>
                <a:cubicBezTo>
                  <a:pt x="53" y="163"/>
                  <a:pt x="53" y="163"/>
                  <a:pt x="53" y="162"/>
                </a:cubicBezTo>
                <a:cubicBezTo>
                  <a:pt x="59" y="159"/>
                  <a:pt x="65" y="157"/>
                  <a:pt x="68" y="153"/>
                </a:cubicBezTo>
                <a:cubicBezTo>
                  <a:pt x="70" y="153"/>
                  <a:pt x="69" y="155"/>
                  <a:pt x="68" y="156"/>
                </a:cubicBezTo>
                <a:cubicBezTo>
                  <a:pt x="68" y="156"/>
                  <a:pt x="69" y="156"/>
                  <a:pt x="69" y="156"/>
                </a:cubicBezTo>
                <a:cubicBezTo>
                  <a:pt x="69" y="156"/>
                  <a:pt x="71" y="153"/>
                  <a:pt x="72" y="155"/>
                </a:cubicBezTo>
                <a:cubicBezTo>
                  <a:pt x="72" y="155"/>
                  <a:pt x="72" y="154"/>
                  <a:pt x="73" y="154"/>
                </a:cubicBezTo>
                <a:cubicBezTo>
                  <a:pt x="72" y="153"/>
                  <a:pt x="70" y="152"/>
                  <a:pt x="70" y="154"/>
                </a:cubicBezTo>
                <a:cubicBezTo>
                  <a:pt x="69" y="153"/>
                  <a:pt x="71" y="152"/>
                  <a:pt x="70" y="151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71" y="152"/>
                  <a:pt x="71" y="151"/>
                  <a:pt x="72" y="151"/>
                </a:cubicBezTo>
                <a:cubicBezTo>
                  <a:pt x="71" y="149"/>
                  <a:pt x="72" y="151"/>
                  <a:pt x="74" y="150"/>
                </a:cubicBezTo>
                <a:cubicBezTo>
                  <a:pt x="73" y="150"/>
                  <a:pt x="72" y="149"/>
                  <a:pt x="73" y="148"/>
                </a:cubicBezTo>
                <a:cubicBezTo>
                  <a:pt x="74" y="149"/>
                  <a:pt x="74" y="149"/>
                  <a:pt x="73" y="149"/>
                </a:cubicBezTo>
                <a:cubicBezTo>
                  <a:pt x="74" y="150"/>
                  <a:pt x="77" y="148"/>
                  <a:pt x="76" y="147"/>
                </a:cubicBezTo>
                <a:cubicBezTo>
                  <a:pt x="76" y="147"/>
                  <a:pt x="81" y="147"/>
                  <a:pt x="80" y="149"/>
                </a:cubicBezTo>
                <a:cubicBezTo>
                  <a:pt x="79" y="148"/>
                  <a:pt x="79" y="147"/>
                  <a:pt x="78" y="148"/>
                </a:cubicBezTo>
                <a:cubicBezTo>
                  <a:pt x="80" y="148"/>
                  <a:pt x="76" y="151"/>
                  <a:pt x="76" y="149"/>
                </a:cubicBezTo>
                <a:cubicBezTo>
                  <a:pt x="75" y="149"/>
                  <a:pt x="76" y="151"/>
                  <a:pt x="76" y="151"/>
                </a:cubicBezTo>
                <a:cubicBezTo>
                  <a:pt x="77" y="151"/>
                  <a:pt x="78" y="150"/>
                  <a:pt x="79" y="149"/>
                </a:cubicBezTo>
                <a:cubicBezTo>
                  <a:pt x="79" y="149"/>
                  <a:pt x="80" y="150"/>
                  <a:pt x="81" y="150"/>
                </a:cubicBezTo>
                <a:cubicBezTo>
                  <a:pt x="79" y="149"/>
                  <a:pt x="86" y="144"/>
                  <a:pt x="86" y="146"/>
                </a:cubicBezTo>
                <a:cubicBezTo>
                  <a:pt x="87" y="146"/>
                  <a:pt x="85" y="145"/>
                  <a:pt x="85" y="145"/>
                </a:cubicBezTo>
                <a:cubicBezTo>
                  <a:pt x="84" y="145"/>
                  <a:pt x="84" y="145"/>
                  <a:pt x="85" y="145"/>
                </a:cubicBezTo>
                <a:cubicBezTo>
                  <a:pt x="84" y="146"/>
                  <a:pt x="82" y="145"/>
                  <a:pt x="82" y="147"/>
                </a:cubicBezTo>
                <a:cubicBezTo>
                  <a:pt x="81" y="146"/>
                  <a:pt x="82" y="145"/>
                  <a:pt x="82" y="144"/>
                </a:cubicBezTo>
                <a:cubicBezTo>
                  <a:pt x="83" y="144"/>
                  <a:pt x="83" y="145"/>
                  <a:pt x="83" y="145"/>
                </a:cubicBezTo>
                <a:cubicBezTo>
                  <a:pt x="83" y="145"/>
                  <a:pt x="83" y="144"/>
                  <a:pt x="84" y="144"/>
                </a:cubicBezTo>
                <a:cubicBezTo>
                  <a:pt x="84" y="143"/>
                  <a:pt x="83" y="143"/>
                  <a:pt x="83" y="142"/>
                </a:cubicBezTo>
                <a:cubicBezTo>
                  <a:pt x="82" y="142"/>
                  <a:pt x="82" y="143"/>
                  <a:pt x="80" y="143"/>
                </a:cubicBezTo>
                <a:cubicBezTo>
                  <a:pt x="82" y="145"/>
                  <a:pt x="76" y="144"/>
                  <a:pt x="75" y="146"/>
                </a:cubicBezTo>
                <a:cubicBezTo>
                  <a:pt x="75" y="146"/>
                  <a:pt x="76" y="145"/>
                  <a:pt x="76" y="144"/>
                </a:cubicBezTo>
                <a:cubicBezTo>
                  <a:pt x="75" y="143"/>
                  <a:pt x="74" y="145"/>
                  <a:pt x="73" y="145"/>
                </a:cubicBezTo>
                <a:cubicBezTo>
                  <a:pt x="73" y="147"/>
                  <a:pt x="74" y="146"/>
                  <a:pt x="74" y="147"/>
                </a:cubicBezTo>
                <a:cubicBezTo>
                  <a:pt x="72" y="148"/>
                  <a:pt x="74" y="147"/>
                  <a:pt x="73" y="146"/>
                </a:cubicBezTo>
                <a:cubicBezTo>
                  <a:pt x="72" y="146"/>
                  <a:pt x="72" y="147"/>
                  <a:pt x="70" y="147"/>
                </a:cubicBezTo>
                <a:cubicBezTo>
                  <a:pt x="71" y="148"/>
                  <a:pt x="71" y="149"/>
                  <a:pt x="71" y="148"/>
                </a:cubicBezTo>
                <a:cubicBezTo>
                  <a:pt x="73" y="150"/>
                  <a:pt x="69" y="149"/>
                  <a:pt x="69" y="150"/>
                </a:cubicBezTo>
                <a:cubicBezTo>
                  <a:pt x="68" y="149"/>
                  <a:pt x="69" y="149"/>
                  <a:pt x="69" y="148"/>
                </a:cubicBezTo>
                <a:cubicBezTo>
                  <a:pt x="68" y="148"/>
                  <a:pt x="69" y="150"/>
                  <a:pt x="67" y="150"/>
                </a:cubicBezTo>
                <a:cubicBezTo>
                  <a:pt x="67" y="150"/>
                  <a:pt x="67" y="151"/>
                  <a:pt x="68" y="151"/>
                </a:cubicBezTo>
                <a:cubicBezTo>
                  <a:pt x="68" y="151"/>
                  <a:pt x="67" y="151"/>
                  <a:pt x="67" y="151"/>
                </a:cubicBezTo>
                <a:cubicBezTo>
                  <a:pt x="67" y="151"/>
                  <a:pt x="67" y="151"/>
                  <a:pt x="67" y="151"/>
                </a:cubicBezTo>
                <a:cubicBezTo>
                  <a:pt x="66" y="151"/>
                  <a:pt x="67" y="151"/>
                  <a:pt x="67" y="150"/>
                </a:cubicBezTo>
                <a:cubicBezTo>
                  <a:pt x="65" y="150"/>
                  <a:pt x="65" y="151"/>
                  <a:pt x="65" y="152"/>
                </a:cubicBezTo>
                <a:cubicBezTo>
                  <a:pt x="67" y="151"/>
                  <a:pt x="62" y="153"/>
                  <a:pt x="62" y="154"/>
                </a:cubicBezTo>
                <a:cubicBezTo>
                  <a:pt x="63" y="155"/>
                  <a:pt x="61" y="154"/>
                  <a:pt x="62" y="153"/>
                </a:cubicBezTo>
                <a:cubicBezTo>
                  <a:pt x="60" y="153"/>
                  <a:pt x="61" y="155"/>
                  <a:pt x="60" y="154"/>
                </a:cubicBezTo>
                <a:cubicBezTo>
                  <a:pt x="61" y="156"/>
                  <a:pt x="58" y="155"/>
                  <a:pt x="57" y="156"/>
                </a:cubicBezTo>
                <a:cubicBezTo>
                  <a:pt x="56" y="156"/>
                  <a:pt x="57" y="155"/>
                  <a:pt x="58" y="155"/>
                </a:cubicBezTo>
                <a:cubicBezTo>
                  <a:pt x="58" y="154"/>
                  <a:pt x="57" y="154"/>
                  <a:pt x="57" y="154"/>
                </a:cubicBezTo>
                <a:cubicBezTo>
                  <a:pt x="56" y="154"/>
                  <a:pt x="56" y="154"/>
                  <a:pt x="57" y="154"/>
                </a:cubicBezTo>
                <a:cubicBezTo>
                  <a:pt x="57" y="154"/>
                  <a:pt x="55" y="156"/>
                  <a:pt x="55" y="155"/>
                </a:cubicBezTo>
                <a:cubicBezTo>
                  <a:pt x="55" y="155"/>
                  <a:pt x="55" y="156"/>
                  <a:pt x="54" y="157"/>
                </a:cubicBezTo>
                <a:cubicBezTo>
                  <a:pt x="54" y="158"/>
                  <a:pt x="56" y="157"/>
                  <a:pt x="55" y="159"/>
                </a:cubicBezTo>
                <a:cubicBezTo>
                  <a:pt x="54" y="158"/>
                  <a:pt x="55" y="160"/>
                  <a:pt x="54" y="160"/>
                </a:cubicBezTo>
                <a:cubicBezTo>
                  <a:pt x="53" y="162"/>
                  <a:pt x="54" y="160"/>
                  <a:pt x="54" y="159"/>
                </a:cubicBezTo>
                <a:cubicBezTo>
                  <a:pt x="53" y="160"/>
                  <a:pt x="52" y="160"/>
                  <a:pt x="52" y="161"/>
                </a:cubicBezTo>
                <a:cubicBezTo>
                  <a:pt x="51" y="161"/>
                  <a:pt x="52" y="161"/>
                  <a:pt x="52" y="160"/>
                </a:cubicBezTo>
                <a:cubicBezTo>
                  <a:pt x="50" y="160"/>
                  <a:pt x="51" y="161"/>
                  <a:pt x="50" y="162"/>
                </a:cubicBezTo>
                <a:cubicBezTo>
                  <a:pt x="49" y="163"/>
                  <a:pt x="48" y="162"/>
                  <a:pt x="48" y="163"/>
                </a:cubicBezTo>
                <a:cubicBezTo>
                  <a:pt x="47" y="163"/>
                  <a:pt x="49" y="161"/>
                  <a:pt x="48" y="162"/>
                </a:cubicBezTo>
                <a:cubicBezTo>
                  <a:pt x="48" y="159"/>
                  <a:pt x="55" y="156"/>
                  <a:pt x="55" y="153"/>
                </a:cubicBezTo>
                <a:cubicBezTo>
                  <a:pt x="59" y="151"/>
                  <a:pt x="58" y="147"/>
                  <a:pt x="64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6" y="148"/>
                  <a:pt x="65" y="145"/>
                  <a:pt x="66" y="146"/>
                </a:cubicBezTo>
                <a:cubicBezTo>
                  <a:pt x="67" y="146"/>
                  <a:pt x="67" y="147"/>
                  <a:pt x="67" y="147"/>
                </a:cubicBezTo>
                <a:cubicBezTo>
                  <a:pt x="70" y="146"/>
                  <a:pt x="71" y="144"/>
                  <a:pt x="74" y="143"/>
                </a:cubicBezTo>
                <a:cubicBezTo>
                  <a:pt x="74" y="143"/>
                  <a:pt x="73" y="143"/>
                  <a:pt x="73" y="142"/>
                </a:cubicBezTo>
                <a:cubicBezTo>
                  <a:pt x="73" y="142"/>
                  <a:pt x="74" y="142"/>
                  <a:pt x="74" y="142"/>
                </a:cubicBezTo>
                <a:cubicBezTo>
                  <a:pt x="72" y="140"/>
                  <a:pt x="77" y="142"/>
                  <a:pt x="78" y="140"/>
                </a:cubicBezTo>
                <a:cubicBezTo>
                  <a:pt x="77" y="140"/>
                  <a:pt x="77" y="139"/>
                  <a:pt x="77" y="139"/>
                </a:cubicBezTo>
                <a:cubicBezTo>
                  <a:pt x="79" y="139"/>
                  <a:pt x="85" y="137"/>
                  <a:pt x="85" y="133"/>
                </a:cubicBezTo>
                <a:cubicBezTo>
                  <a:pt x="86" y="133"/>
                  <a:pt x="86" y="134"/>
                  <a:pt x="87" y="134"/>
                </a:cubicBezTo>
                <a:cubicBezTo>
                  <a:pt x="90" y="132"/>
                  <a:pt x="92" y="130"/>
                  <a:pt x="95" y="129"/>
                </a:cubicBezTo>
                <a:cubicBezTo>
                  <a:pt x="95" y="128"/>
                  <a:pt x="94" y="128"/>
                  <a:pt x="94" y="127"/>
                </a:cubicBezTo>
                <a:cubicBezTo>
                  <a:pt x="92" y="128"/>
                  <a:pt x="90" y="130"/>
                  <a:pt x="88" y="131"/>
                </a:cubicBezTo>
                <a:cubicBezTo>
                  <a:pt x="88" y="132"/>
                  <a:pt x="89" y="132"/>
                  <a:pt x="88" y="133"/>
                </a:cubicBezTo>
                <a:cubicBezTo>
                  <a:pt x="88" y="133"/>
                  <a:pt x="87" y="132"/>
                  <a:pt x="87" y="131"/>
                </a:cubicBezTo>
                <a:cubicBezTo>
                  <a:pt x="82" y="135"/>
                  <a:pt x="77" y="138"/>
                  <a:pt x="70" y="143"/>
                </a:cubicBezTo>
                <a:cubicBezTo>
                  <a:pt x="70" y="144"/>
                  <a:pt x="71" y="144"/>
                  <a:pt x="71" y="144"/>
                </a:cubicBezTo>
                <a:cubicBezTo>
                  <a:pt x="70" y="145"/>
                  <a:pt x="67" y="144"/>
                  <a:pt x="68" y="146"/>
                </a:cubicBezTo>
                <a:cubicBezTo>
                  <a:pt x="66" y="146"/>
                  <a:pt x="68" y="145"/>
                  <a:pt x="67" y="144"/>
                </a:cubicBezTo>
                <a:cubicBezTo>
                  <a:pt x="67" y="145"/>
                  <a:pt x="65" y="144"/>
                  <a:pt x="65" y="146"/>
                </a:cubicBezTo>
                <a:cubicBezTo>
                  <a:pt x="65" y="146"/>
                  <a:pt x="64" y="145"/>
                  <a:pt x="64" y="146"/>
                </a:cubicBezTo>
                <a:cubicBezTo>
                  <a:pt x="64" y="144"/>
                  <a:pt x="68" y="143"/>
                  <a:pt x="66" y="142"/>
                </a:cubicBezTo>
                <a:cubicBezTo>
                  <a:pt x="67" y="142"/>
                  <a:pt x="69" y="142"/>
                  <a:pt x="69" y="139"/>
                </a:cubicBezTo>
                <a:cubicBezTo>
                  <a:pt x="73" y="139"/>
                  <a:pt x="76" y="133"/>
                  <a:pt x="80" y="134"/>
                </a:cubicBezTo>
                <a:cubicBezTo>
                  <a:pt x="81" y="133"/>
                  <a:pt x="79" y="134"/>
                  <a:pt x="79" y="132"/>
                </a:cubicBezTo>
                <a:cubicBezTo>
                  <a:pt x="82" y="133"/>
                  <a:pt x="79" y="131"/>
                  <a:pt x="82" y="131"/>
                </a:cubicBezTo>
                <a:cubicBezTo>
                  <a:pt x="82" y="132"/>
                  <a:pt x="81" y="132"/>
                  <a:pt x="81" y="133"/>
                </a:cubicBezTo>
                <a:cubicBezTo>
                  <a:pt x="83" y="132"/>
                  <a:pt x="84" y="131"/>
                  <a:pt x="85" y="131"/>
                </a:cubicBezTo>
                <a:cubicBezTo>
                  <a:pt x="85" y="131"/>
                  <a:pt x="84" y="129"/>
                  <a:pt x="86" y="130"/>
                </a:cubicBezTo>
                <a:cubicBezTo>
                  <a:pt x="86" y="127"/>
                  <a:pt x="84" y="130"/>
                  <a:pt x="85" y="128"/>
                </a:cubicBezTo>
                <a:cubicBezTo>
                  <a:pt x="82" y="128"/>
                  <a:pt x="86" y="130"/>
                  <a:pt x="83" y="130"/>
                </a:cubicBezTo>
                <a:cubicBezTo>
                  <a:pt x="84" y="129"/>
                  <a:pt x="83" y="129"/>
                  <a:pt x="82" y="128"/>
                </a:cubicBezTo>
                <a:cubicBezTo>
                  <a:pt x="80" y="128"/>
                  <a:pt x="81" y="130"/>
                  <a:pt x="80" y="129"/>
                </a:cubicBezTo>
                <a:cubicBezTo>
                  <a:pt x="80" y="129"/>
                  <a:pt x="80" y="130"/>
                  <a:pt x="80" y="130"/>
                </a:cubicBezTo>
                <a:cubicBezTo>
                  <a:pt x="78" y="129"/>
                  <a:pt x="78" y="132"/>
                  <a:pt x="77" y="130"/>
                </a:cubicBezTo>
                <a:cubicBezTo>
                  <a:pt x="77" y="131"/>
                  <a:pt x="78" y="131"/>
                  <a:pt x="78" y="132"/>
                </a:cubicBezTo>
                <a:cubicBezTo>
                  <a:pt x="75" y="132"/>
                  <a:pt x="72" y="136"/>
                  <a:pt x="69" y="138"/>
                </a:cubicBezTo>
                <a:cubicBezTo>
                  <a:pt x="70" y="134"/>
                  <a:pt x="73" y="135"/>
                  <a:pt x="74" y="131"/>
                </a:cubicBezTo>
                <a:cubicBezTo>
                  <a:pt x="76" y="132"/>
                  <a:pt x="75" y="127"/>
                  <a:pt x="79" y="127"/>
                </a:cubicBezTo>
                <a:cubicBezTo>
                  <a:pt x="79" y="127"/>
                  <a:pt x="79" y="127"/>
                  <a:pt x="78" y="127"/>
                </a:cubicBezTo>
                <a:cubicBezTo>
                  <a:pt x="79" y="123"/>
                  <a:pt x="84" y="124"/>
                  <a:pt x="84" y="120"/>
                </a:cubicBezTo>
                <a:cubicBezTo>
                  <a:pt x="87" y="120"/>
                  <a:pt x="88" y="117"/>
                  <a:pt x="90" y="118"/>
                </a:cubicBezTo>
                <a:cubicBezTo>
                  <a:pt x="89" y="119"/>
                  <a:pt x="88" y="118"/>
                  <a:pt x="89" y="119"/>
                </a:cubicBezTo>
                <a:cubicBezTo>
                  <a:pt x="90" y="118"/>
                  <a:pt x="92" y="115"/>
                  <a:pt x="94" y="116"/>
                </a:cubicBezTo>
                <a:cubicBezTo>
                  <a:pt x="95" y="116"/>
                  <a:pt x="94" y="114"/>
                  <a:pt x="96" y="114"/>
                </a:cubicBezTo>
                <a:cubicBezTo>
                  <a:pt x="96" y="114"/>
                  <a:pt x="96" y="113"/>
                  <a:pt x="95" y="113"/>
                </a:cubicBezTo>
                <a:cubicBezTo>
                  <a:pt x="94" y="113"/>
                  <a:pt x="95" y="115"/>
                  <a:pt x="93" y="114"/>
                </a:cubicBezTo>
                <a:cubicBezTo>
                  <a:pt x="95" y="110"/>
                  <a:pt x="103" y="108"/>
                  <a:pt x="104" y="105"/>
                </a:cubicBezTo>
                <a:cubicBezTo>
                  <a:pt x="105" y="106"/>
                  <a:pt x="107" y="104"/>
                  <a:pt x="106" y="104"/>
                </a:cubicBezTo>
                <a:cubicBezTo>
                  <a:pt x="106" y="105"/>
                  <a:pt x="108" y="103"/>
                  <a:pt x="109" y="104"/>
                </a:cubicBezTo>
                <a:cubicBezTo>
                  <a:pt x="111" y="101"/>
                  <a:pt x="119" y="98"/>
                  <a:pt x="124" y="95"/>
                </a:cubicBezTo>
                <a:cubicBezTo>
                  <a:pt x="124" y="97"/>
                  <a:pt x="125" y="95"/>
                  <a:pt x="126" y="96"/>
                </a:cubicBezTo>
                <a:cubicBezTo>
                  <a:pt x="126" y="96"/>
                  <a:pt x="127" y="96"/>
                  <a:pt x="127" y="95"/>
                </a:cubicBezTo>
                <a:cubicBezTo>
                  <a:pt x="127" y="94"/>
                  <a:pt x="126" y="95"/>
                  <a:pt x="125" y="94"/>
                </a:cubicBezTo>
                <a:cubicBezTo>
                  <a:pt x="126" y="93"/>
                  <a:pt x="128" y="94"/>
                  <a:pt x="127" y="92"/>
                </a:cubicBezTo>
                <a:cubicBezTo>
                  <a:pt x="128" y="92"/>
                  <a:pt x="129" y="92"/>
                  <a:pt x="130" y="91"/>
                </a:cubicBezTo>
                <a:cubicBezTo>
                  <a:pt x="130" y="91"/>
                  <a:pt x="130" y="92"/>
                  <a:pt x="130" y="93"/>
                </a:cubicBezTo>
                <a:cubicBezTo>
                  <a:pt x="131" y="93"/>
                  <a:pt x="132" y="93"/>
                  <a:pt x="133" y="93"/>
                </a:cubicBezTo>
                <a:cubicBezTo>
                  <a:pt x="132" y="92"/>
                  <a:pt x="132" y="92"/>
                  <a:pt x="133" y="92"/>
                </a:cubicBezTo>
                <a:cubicBezTo>
                  <a:pt x="132" y="91"/>
                  <a:pt x="131" y="93"/>
                  <a:pt x="131" y="90"/>
                </a:cubicBezTo>
                <a:cubicBezTo>
                  <a:pt x="132" y="91"/>
                  <a:pt x="133" y="90"/>
                  <a:pt x="131" y="89"/>
                </a:cubicBezTo>
                <a:cubicBezTo>
                  <a:pt x="131" y="89"/>
                  <a:pt x="134" y="89"/>
                  <a:pt x="133" y="90"/>
                </a:cubicBezTo>
                <a:cubicBezTo>
                  <a:pt x="135" y="90"/>
                  <a:pt x="134" y="89"/>
                  <a:pt x="135" y="88"/>
                </a:cubicBezTo>
                <a:cubicBezTo>
                  <a:pt x="136" y="88"/>
                  <a:pt x="136" y="90"/>
                  <a:pt x="136" y="90"/>
                </a:cubicBezTo>
                <a:cubicBezTo>
                  <a:pt x="137" y="90"/>
                  <a:pt x="137" y="89"/>
                  <a:pt x="138" y="89"/>
                </a:cubicBezTo>
                <a:cubicBezTo>
                  <a:pt x="138" y="89"/>
                  <a:pt x="137" y="88"/>
                  <a:pt x="137" y="88"/>
                </a:cubicBezTo>
                <a:cubicBezTo>
                  <a:pt x="137" y="88"/>
                  <a:pt x="137" y="89"/>
                  <a:pt x="136" y="89"/>
                </a:cubicBezTo>
                <a:cubicBezTo>
                  <a:pt x="135" y="87"/>
                  <a:pt x="136" y="88"/>
                  <a:pt x="137" y="87"/>
                </a:cubicBezTo>
                <a:cubicBezTo>
                  <a:pt x="139" y="87"/>
                  <a:pt x="138" y="89"/>
                  <a:pt x="140" y="89"/>
                </a:cubicBezTo>
                <a:cubicBezTo>
                  <a:pt x="140" y="87"/>
                  <a:pt x="139" y="87"/>
                  <a:pt x="138" y="87"/>
                </a:cubicBezTo>
                <a:cubicBezTo>
                  <a:pt x="138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8" y="88"/>
                  <a:pt x="141" y="86"/>
                  <a:pt x="140" y="87"/>
                </a:cubicBezTo>
                <a:cubicBezTo>
                  <a:pt x="141" y="87"/>
                  <a:pt x="140" y="86"/>
                  <a:pt x="140" y="86"/>
                </a:cubicBezTo>
                <a:cubicBezTo>
                  <a:pt x="140" y="86"/>
                  <a:pt x="143" y="86"/>
                  <a:pt x="141" y="87"/>
                </a:cubicBezTo>
                <a:cubicBezTo>
                  <a:pt x="143" y="87"/>
                  <a:pt x="143" y="84"/>
                  <a:pt x="144" y="86"/>
                </a:cubicBezTo>
                <a:cubicBezTo>
                  <a:pt x="144" y="86"/>
                  <a:pt x="145" y="86"/>
                  <a:pt x="145" y="85"/>
                </a:cubicBezTo>
                <a:cubicBezTo>
                  <a:pt x="143" y="84"/>
                  <a:pt x="145" y="83"/>
                  <a:pt x="146" y="82"/>
                </a:cubicBezTo>
                <a:cubicBezTo>
                  <a:pt x="147" y="82"/>
                  <a:pt x="147" y="81"/>
                  <a:pt x="147" y="82"/>
                </a:cubicBezTo>
                <a:cubicBezTo>
                  <a:pt x="149" y="82"/>
                  <a:pt x="147" y="81"/>
                  <a:pt x="147" y="80"/>
                </a:cubicBezTo>
                <a:cubicBezTo>
                  <a:pt x="148" y="80"/>
                  <a:pt x="148" y="81"/>
                  <a:pt x="148" y="80"/>
                </a:cubicBezTo>
                <a:cubicBezTo>
                  <a:pt x="149" y="81"/>
                  <a:pt x="148" y="82"/>
                  <a:pt x="150" y="82"/>
                </a:cubicBezTo>
                <a:cubicBezTo>
                  <a:pt x="151" y="82"/>
                  <a:pt x="150" y="81"/>
                  <a:pt x="149" y="81"/>
                </a:cubicBezTo>
                <a:cubicBezTo>
                  <a:pt x="149" y="81"/>
                  <a:pt x="150" y="81"/>
                  <a:pt x="150" y="80"/>
                </a:cubicBezTo>
                <a:cubicBezTo>
                  <a:pt x="150" y="79"/>
                  <a:pt x="146" y="80"/>
                  <a:pt x="148" y="79"/>
                </a:cubicBezTo>
                <a:cubicBezTo>
                  <a:pt x="147" y="79"/>
                  <a:pt x="147" y="79"/>
                  <a:pt x="146" y="79"/>
                </a:cubicBezTo>
                <a:cubicBezTo>
                  <a:pt x="146" y="80"/>
                  <a:pt x="146" y="80"/>
                  <a:pt x="147" y="80"/>
                </a:cubicBezTo>
                <a:cubicBezTo>
                  <a:pt x="146" y="81"/>
                  <a:pt x="144" y="82"/>
                  <a:pt x="145" y="80"/>
                </a:cubicBezTo>
                <a:cubicBezTo>
                  <a:pt x="143" y="80"/>
                  <a:pt x="143" y="81"/>
                  <a:pt x="144" y="83"/>
                </a:cubicBezTo>
                <a:cubicBezTo>
                  <a:pt x="143" y="82"/>
                  <a:pt x="140" y="81"/>
                  <a:pt x="140" y="84"/>
                </a:cubicBezTo>
                <a:cubicBezTo>
                  <a:pt x="140" y="80"/>
                  <a:pt x="134" y="81"/>
                  <a:pt x="134" y="85"/>
                </a:cubicBezTo>
                <a:cubicBezTo>
                  <a:pt x="133" y="84"/>
                  <a:pt x="133" y="84"/>
                  <a:pt x="132" y="85"/>
                </a:cubicBezTo>
                <a:cubicBezTo>
                  <a:pt x="132" y="85"/>
                  <a:pt x="133" y="84"/>
                  <a:pt x="134" y="85"/>
                </a:cubicBezTo>
                <a:cubicBezTo>
                  <a:pt x="135" y="85"/>
                  <a:pt x="134" y="85"/>
                  <a:pt x="135" y="84"/>
                </a:cubicBezTo>
                <a:cubicBezTo>
                  <a:pt x="136" y="84"/>
                  <a:pt x="135" y="85"/>
                  <a:pt x="136" y="86"/>
                </a:cubicBezTo>
                <a:cubicBezTo>
                  <a:pt x="134" y="86"/>
                  <a:pt x="134" y="87"/>
                  <a:pt x="134" y="88"/>
                </a:cubicBezTo>
                <a:cubicBezTo>
                  <a:pt x="134" y="88"/>
                  <a:pt x="133" y="88"/>
                  <a:pt x="132" y="88"/>
                </a:cubicBezTo>
                <a:cubicBezTo>
                  <a:pt x="132" y="87"/>
                  <a:pt x="132" y="86"/>
                  <a:pt x="133" y="86"/>
                </a:cubicBezTo>
                <a:cubicBezTo>
                  <a:pt x="131" y="85"/>
                  <a:pt x="131" y="87"/>
                  <a:pt x="130" y="86"/>
                </a:cubicBezTo>
                <a:cubicBezTo>
                  <a:pt x="129" y="86"/>
                  <a:pt x="130" y="87"/>
                  <a:pt x="129" y="88"/>
                </a:cubicBezTo>
                <a:cubicBezTo>
                  <a:pt x="131" y="88"/>
                  <a:pt x="130" y="87"/>
                  <a:pt x="132" y="87"/>
                </a:cubicBezTo>
                <a:cubicBezTo>
                  <a:pt x="131" y="90"/>
                  <a:pt x="127" y="89"/>
                  <a:pt x="127" y="92"/>
                </a:cubicBezTo>
                <a:cubicBezTo>
                  <a:pt x="126" y="91"/>
                  <a:pt x="125" y="92"/>
                  <a:pt x="124" y="91"/>
                </a:cubicBezTo>
                <a:cubicBezTo>
                  <a:pt x="124" y="91"/>
                  <a:pt x="125" y="90"/>
                  <a:pt x="126" y="90"/>
                </a:cubicBezTo>
                <a:cubicBezTo>
                  <a:pt x="125" y="89"/>
                  <a:pt x="124" y="91"/>
                  <a:pt x="123" y="91"/>
                </a:cubicBezTo>
                <a:cubicBezTo>
                  <a:pt x="123" y="91"/>
                  <a:pt x="124" y="92"/>
                  <a:pt x="125" y="92"/>
                </a:cubicBezTo>
                <a:cubicBezTo>
                  <a:pt x="124" y="93"/>
                  <a:pt x="119" y="96"/>
                  <a:pt x="119" y="93"/>
                </a:cubicBezTo>
                <a:cubicBezTo>
                  <a:pt x="119" y="94"/>
                  <a:pt x="119" y="94"/>
                  <a:pt x="118" y="94"/>
                </a:cubicBezTo>
                <a:cubicBezTo>
                  <a:pt x="118" y="94"/>
                  <a:pt x="119" y="95"/>
                  <a:pt x="119" y="95"/>
                </a:cubicBezTo>
                <a:cubicBezTo>
                  <a:pt x="117" y="96"/>
                  <a:pt x="117" y="97"/>
                  <a:pt x="114" y="97"/>
                </a:cubicBezTo>
                <a:cubicBezTo>
                  <a:pt x="114" y="98"/>
                  <a:pt x="114" y="98"/>
                  <a:pt x="114" y="99"/>
                </a:cubicBezTo>
                <a:cubicBezTo>
                  <a:pt x="112" y="98"/>
                  <a:pt x="115" y="96"/>
                  <a:pt x="114" y="96"/>
                </a:cubicBezTo>
                <a:cubicBezTo>
                  <a:pt x="113" y="96"/>
                  <a:pt x="113" y="97"/>
                  <a:pt x="114" y="97"/>
                </a:cubicBezTo>
                <a:cubicBezTo>
                  <a:pt x="112" y="97"/>
                  <a:pt x="112" y="97"/>
                  <a:pt x="110" y="97"/>
                </a:cubicBezTo>
                <a:cubicBezTo>
                  <a:pt x="109" y="98"/>
                  <a:pt x="112" y="98"/>
                  <a:pt x="112" y="97"/>
                </a:cubicBezTo>
                <a:cubicBezTo>
                  <a:pt x="113" y="98"/>
                  <a:pt x="111" y="99"/>
                  <a:pt x="113" y="98"/>
                </a:cubicBezTo>
                <a:cubicBezTo>
                  <a:pt x="114" y="99"/>
                  <a:pt x="112" y="99"/>
                  <a:pt x="112" y="100"/>
                </a:cubicBezTo>
                <a:cubicBezTo>
                  <a:pt x="112" y="100"/>
                  <a:pt x="111" y="99"/>
                  <a:pt x="111" y="98"/>
                </a:cubicBezTo>
                <a:cubicBezTo>
                  <a:pt x="110" y="98"/>
                  <a:pt x="110" y="99"/>
                  <a:pt x="109" y="99"/>
                </a:cubicBezTo>
                <a:cubicBezTo>
                  <a:pt x="110" y="99"/>
                  <a:pt x="111" y="99"/>
                  <a:pt x="111" y="99"/>
                </a:cubicBezTo>
                <a:cubicBezTo>
                  <a:pt x="111" y="100"/>
                  <a:pt x="110" y="100"/>
                  <a:pt x="109" y="100"/>
                </a:cubicBezTo>
                <a:cubicBezTo>
                  <a:pt x="109" y="100"/>
                  <a:pt x="109" y="99"/>
                  <a:pt x="109" y="98"/>
                </a:cubicBezTo>
                <a:cubicBezTo>
                  <a:pt x="108" y="98"/>
                  <a:pt x="108" y="101"/>
                  <a:pt x="109" y="101"/>
                </a:cubicBezTo>
                <a:cubicBezTo>
                  <a:pt x="108" y="102"/>
                  <a:pt x="107" y="99"/>
                  <a:pt x="105" y="100"/>
                </a:cubicBezTo>
                <a:cubicBezTo>
                  <a:pt x="106" y="101"/>
                  <a:pt x="106" y="100"/>
                  <a:pt x="107" y="101"/>
                </a:cubicBezTo>
                <a:cubicBezTo>
                  <a:pt x="107" y="101"/>
                  <a:pt x="107" y="101"/>
                  <a:pt x="108" y="101"/>
                </a:cubicBezTo>
                <a:cubicBezTo>
                  <a:pt x="108" y="102"/>
                  <a:pt x="105" y="102"/>
                  <a:pt x="104" y="102"/>
                </a:cubicBezTo>
                <a:cubicBezTo>
                  <a:pt x="103" y="103"/>
                  <a:pt x="104" y="105"/>
                  <a:pt x="102" y="105"/>
                </a:cubicBezTo>
                <a:cubicBezTo>
                  <a:pt x="101" y="105"/>
                  <a:pt x="102" y="104"/>
                  <a:pt x="103" y="104"/>
                </a:cubicBezTo>
                <a:cubicBezTo>
                  <a:pt x="102" y="103"/>
                  <a:pt x="102" y="103"/>
                  <a:pt x="100" y="103"/>
                </a:cubicBezTo>
                <a:cubicBezTo>
                  <a:pt x="101" y="104"/>
                  <a:pt x="101" y="103"/>
                  <a:pt x="102" y="103"/>
                </a:cubicBezTo>
                <a:cubicBezTo>
                  <a:pt x="102" y="105"/>
                  <a:pt x="101" y="104"/>
                  <a:pt x="99" y="104"/>
                </a:cubicBezTo>
                <a:cubicBezTo>
                  <a:pt x="100" y="104"/>
                  <a:pt x="101" y="104"/>
                  <a:pt x="101" y="105"/>
                </a:cubicBezTo>
                <a:cubicBezTo>
                  <a:pt x="98" y="105"/>
                  <a:pt x="98" y="108"/>
                  <a:pt x="96" y="108"/>
                </a:cubicBezTo>
                <a:cubicBezTo>
                  <a:pt x="95" y="107"/>
                  <a:pt x="97" y="107"/>
                  <a:pt x="98" y="106"/>
                </a:cubicBezTo>
                <a:cubicBezTo>
                  <a:pt x="98" y="104"/>
                  <a:pt x="96" y="103"/>
                  <a:pt x="98" y="102"/>
                </a:cubicBezTo>
                <a:cubicBezTo>
                  <a:pt x="98" y="101"/>
                  <a:pt x="98" y="100"/>
                  <a:pt x="96" y="100"/>
                </a:cubicBezTo>
                <a:cubicBezTo>
                  <a:pt x="97" y="99"/>
                  <a:pt x="98" y="100"/>
                  <a:pt x="98" y="98"/>
                </a:cubicBezTo>
                <a:cubicBezTo>
                  <a:pt x="100" y="98"/>
                  <a:pt x="101" y="99"/>
                  <a:pt x="103" y="100"/>
                </a:cubicBezTo>
                <a:cubicBezTo>
                  <a:pt x="103" y="100"/>
                  <a:pt x="103" y="99"/>
                  <a:pt x="103" y="98"/>
                </a:cubicBezTo>
                <a:cubicBezTo>
                  <a:pt x="103" y="98"/>
                  <a:pt x="100" y="98"/>
                  <a:pt x="103" y="98"/>
                </a:cubicBezTo>
                <a:cubicBezTo>
                  <a:pt x="101" y="96"/>
                  <a:pt x="100" y="98"/>
                  <a:pt x="102" y="94"/>
                </a:cubicBezTo>
                <a:cubicBezTo>
                  <a:pt x="100" y="95"/>
                  <a:pt x="100" y="95"/>
                  <a:pt x="99" y="95"/>
                </a:cubicBezTo>
                <a:cubicBezTo>
                  <a:pt x="99" y="95"/>
                  <a:pt x="99" y="94"/>
                  <a:pt x="99" y="94"/>
                </a:cubicBezTo>
                <a:cubicBezTo>
                  <a:pt x="101" y="95"/>
                  <a:pt x="101" y="93"/>
                  <a:pt x="104" y="94"/>
                </a:cubicBezTo>
                <a:cubicBezTo>
                  <a:pt x="104" y="94"/>
                  <a:pt x="104" y="93"/>
                  <a:pt x="105" y="93"/>
                </a:cubicBezTo>
                <a:cubicBezTo>
                  <a:pt x="105" y="93"/>
                  <a:pt x="103" y="93"/>
                  <a:pt x="103" y="93"/>
                </a:cubicBezTo>
                <a:cubicBezTo>
                  <a:pt x="102" y="92"/>
                  <a:pt x="106" y="92"/>
                  <a:pt x="107" y="92"/>
                </a:cubicBezTo>
                <a:cubicBezTo>
                  <a:pt x="106" y="90"/>
                  <a:pt x="108" y="92"/>
                  <a:pt x="108" y="90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8"/>
                  <a:pt x="111" y="91"/>
                  <a:pt x="108" y="91"/>
                </a:cubicBezTo>
                <a:cubicBezTo>
                  <a:pt x="110" y="92"/>
                  <a:pt x="112" y="89"/>
                  <a:pt x="113" y="88"/>
                </a:cubicBezTo>
                <a:cubicBezTo>
                  <a:pt x="113" y="87"/>
                  <a:pt x="111" y="88"/>
                  <a:pt x="112" y="87"/>
                </a:cubicBezTo>
                <a:cubicBezTo>
                  <a:pt x="112" y="87"/>
                  <a:pt x="113" y="86"/>
                  <a:pt x="113" y="86"/>
                </a:cubicBezTo>
                <a:cubicBezTo>
                  <a:pt x="114" y="86"/>
                  <a:pt x="114" y="87"/>
                  <a:pt x="114" y="88"/>
                </a:cubicBezTo>
                <a:cubicBezTo>
                  <a:pt x="115" y="88"/>
                  <a:pt x="116" y="87"/>
                  <a:pt x="118" y="87"/>
                </a:cubicBezTo>
                <a:cubicBezTo>
                  <a:pt x="118" y="86"/>
                  <a:pt x="118" y="86"/>
                  <a:pt x="118" y="85"/>
                </a:cubicBezTo>
                <a:cubicBezTo>
                  <a:pt x="117" y="86"/>
                  <a:pt x="118" y="87"/>
                  <a:pt x="116" y="86"/>
                </a:cubicBezTo>
                <a:cubicBezTo>
                  <a:pt x="116" y="87"/>
                  <a:pt x="115" y="87"/>
                  <a:pt x="115" y="87"/>
                </a:cubicBezTo>
                <a:cubicBezTo>
                  <a:pt x="113" y="88"/>
                  <a:pt x="115" y="85"/>
                  <a:pt x="114" y="86"/>
                </a:cubicBezTo>
                <a:cubicBezTo>
                  <a:pt x="115" y="85"/>
                  <a:pt x="115" y="87"/>
                  <a:pt x="115" y="84"/>
                </a:cubicBezTo>
                <a:cubicBezTo>
                  <a:pt x="115" y="85"/>
                  <a:pt x="116" y="85"/>
                  <a:pt x="116" y="85"/>
                </a:cubicBezTo>
                <a:cubicBezTo>
                  <a:pt x="116" y="84"/>
                  <a:pt x="115" y="85"/>
                  <a:pt x="115" y="84"/>
                </a:cubicBezTo>
                <a:cubicBezTo>
                  <a:pt x="116" y="84"/>
                  <a:pt x="118" y="83"/>
                  <a:pt x="121" y="82"/>
                </a:cubicBezTo>
                <a:cubicBezTo>
                  <a:pt x="121" y="81"/>
                  <a:pt x="121" y="81"/>
                  <a:pt x="120" y="80"/>
                </a:cubicBezTo>
                <a:cubicBezTo>
                  <a:pt x="119" y="80"/>
                  <a:pt x="119" y="83"/>
                  <a:pt x="117" y="81"/>
                </a:cubicBezTo>
                <a:cubicBezTo>
                  <a:pt x="119" y="83"/>
                  <a:pt x="113" y="82"/>
                  <a:pt x="114" y="85"/>
                </a:cubicBezTo>
                <a:cubicBezTo>
                  <a:pt x="113" y="84"/>
                  <a:pt x="113" y="84"/>
                  <a:pt x="113" y="85"/>
                </a:cubicBezTo>
                <a:cubicBezTo>
                  <a:pt x="107" y="85"/>
                  <a:pt x="104" y="90"/>
                  <a:pt x="97" y="93"/>
                </a:cubicBezTo>
                <a:cubicBezTo>
                  <a:pt x="97" y="89"/>
                  <a:pt x="102" y="90"/>
                  <a:pt x="103" y="87"/>
                </a:cubicBezTo>
                <a:cubicBezTo>
                  <a:pt x="104" y="87"/>
                  <a:pt x="104" y="87"/>
                  <a:pt x="104" y="85"/>
                </a:cubicBezTo>
                <a:cubicBezTo>
                  <a:pt x="105" y="86"/>
                  <a:pt x="105" y="86"/>
                  <a:pt x="104" y="86"/>
                </a:cubicBezTo>
                <a:cubicBezTo>
                  <a:pt x="106" y="84"/>
                  <a:pt x="114" y="82"/>
                  <a:pt x="115" y="78"/>
                </a:cubicBezTo>
                <a:cubicBezTo>
                  <a:pt x="118" y="79"/>
                  <a:pt x="123" y="74"/>
                  <a:pt x="129" y="72"/>
                </a:cubicBezTo>
                <a:cubicBezTo>
                  <a:pt x="128" y="72"/>
                  <a:pt x="128" y="71"/>
                  <a:pt x="129" y="71"/>
                </a:cubicBezTo>
                <a:cubicBezTo>
                  <a:pt x="130" y="70"/>
                  <a:pt x="129" y="71"/>
                  <a:pt x="129" y="72"/>
                </a:cubicBezTo>
                <a:cubicBezTo>
                  <a:pt x="131" y="72"/>
                  <a:pt x="131" y="70"/>
                  <a:pt x="133" y="70"/>
                </a:cubicBezTo>
                <a:cubicBezTo>
                  <a:pt x="133" y="70"/>
                  <a:pt x="133" y="69"/>
                  <a:pt x="132" y="69"/>
                </a:cubicBezTo>
                <a:cubicBezTo>
                  <a:pt x="134" y="69"/>
                  <a:pt x="135" y="67"/>
                  <a:pt x="137" y="67"/>
                </a:cubicBezTo>
                <a:cubicBezTo>
                  <a:pt x="137" y="67"/>
                  <a:pt x="137" y="68"/>
                  <a:pt x="138" y="68"/>
                </a:cubicBezTo>
                <a:cubicBezTo>
                  <a:pt x="139" y="67"/>
                  <a:pt x="137" y="67"/>
                  <a:pt x="137" y="66"/>
                </a:cubicBezTo>
                <a:cubicBezTo>
                  <a:pt x="138" y="66"/>
                  <a:pt x="139" y="66"/>
                  <a:pt x="138" y="65"/>
                </a:cubicBezTo>
                <a:cubicBezTo>
                  <a:pt x="138" y="67"/>
                  <a:pt x="140" y="66"/>
                  <a:pt x="141" y="66"/>
                </a:cubicBezTo>
                <a:cubicBezTo>
                  <a:pt x="141" y="65"/>
                  <a:pt x="140" y="66"/>
                  <a:pt x="140" y="65"/>
                </a:cubicBezTo>
                <a:cubicBezTo>
                  <a:pt x="142" y="65"/>
                  <a:pt x="144" y="66"/>
                  <a:pt x="145" y="63"/>
                </a:cubicBezTo>
                <a:cubicBezTo>
                  <a:pt x="145" y="63"/>
                  <a:pt x="145" y="64"/>
                  <a:pt x="144" y="63"/>
                </a:cubicBezTo>
                <a:cubicBezTo>
                  <a:pt x="144" y="62"/>
                  <a:pt x="148" y="63"/>
                  <a:pt x="146" y="63"/>
                </a:cubicBezTo>
                <a:cubicBezTo>
                  <a:pt x="146" y="64"/>
                  <a:pt x="148" y="64"/>
                  <a:pt x="148" y="63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62"/>
                  <a:pt x="148" y="62"/>
                  <a:pt x="147" y="61"/>
                </a:cubicBezTo>
                <a:cubicBezTo>
                  <a:pt x="147" y="61"/>
                  <a:pt x="149" y="62"/>
                  <a:pt x="149" y="60"/>
                </a:cubicBezTo>
                <a:cubicBezTo>
                  <a:pt x="151" y="61"/>
                  <a:pt x="149" y="61"/>
                  <a:pt x="149" y="62"/>
                </a:cubicBezTo>
                <a:cubicBezTo>
                  <a:pt x="149" y="63"/>
                  <a:pt x="150" y="61"/>
                  <a:pt x="151" y="62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3" y="60"/>
                  <a:pt x="155" y="58"/>
                  <a:pt x="156" y="59"/>
                </a:cubicBezTo>
                <a:cubicBezTo>
                  <a:pt x="156" y="58"/>
                  <a:pt x="162" y="56"/>
                  <a:pt x="163" y="55"/>
                </a:cubicBezTo>
                <a:cubicBezTo>
                  <a:pt x="163" y="54"/>
                  <a:pt x="160" y="55"/>
                  <a:pt x="160" y="56"/>
                </a:cubicBezTo>
                <a:cubicBezTo>
                  <a:pt x="159" y="56"/>
                  <a:pt x="159" y="56"/>
                  <a:pt x="160" y="55"/>
                </a:cubicBezTo>
                <a:cubicBezTo>
                  <a:pt x="159" y="56"/>
                  <a:pt x="157" y="56"/>
                  <a:pt x="158" y="54"/>
                </a:cubicBezTo>
                <a:cubicBezTo>
                  <a:pt x="157" y="54"/>
                  <a:pt x="156" y="55"/>
                  <a:pt x="156" y="54"/>
                </a:cubicBezTo>
                <a:cubicBezTo>
                  <a:pt x="153" y="56"/>
                  <a:pt x="152" y="57"/>
                  <a:pt x="149" y="57"/>
                </a:cubicBezTo>
                <a:cubicBezTo>
                  <a:pt x="149" y="58"/>
                  <a:pt x="151" y="58"/>
                  <a:pt x="150" y="59"/>
                </a:cubicBezTo>
                <a:cubicBezTo>
                  <a:pt x="149" y="60"/>
                  <a:pt x="150" y="58"/>
                  <a:pt x="149" y="58"/>
                </a:cubicBezTo>
                <a:cubicBezTo>
                  <a:pt x="146" y="59"/>
                  <a:pt x="145" y="61"/>
                  <a:pt x="142" y="62"/>
                </a:cubicBezTo>
                <a:cubicBezTo>
                  <a:pt x="142" y="62"/>
                  <a:pt x="142" y="62"/>
                  <a:pt x="143" y="62"/>
                </a:cubicBezTo>
                <a:cubicBezTo>
                  <a:pt x="143" y="62"/>
                  <a:pt x="142" y="62"/>
                  <a:pt x="142" y="63"/>
                </a:cubicBezTo>
                <a:cubicBezTo>
                  <a:pt x="142" y="62"/>
                  <a:pt x="142" y="63"/>
                  <a:pt x="142" y="63"/>
                </a:cubicBezTo>
                <a:cubicBezTo>
                  <a:pt x="137" y="62"/>
                  <a:pt x="137" y="67"/>
                  <a:pt x="133" y="66"/>
                </a:cubicBezTo>
                <a:cubicBezTo>
                  <a:pt x="133" y="66"/>
                  <a:pt x="133" y="67"/>
                  <a:pt x="134" y="67"/>
                </a:cubicBezTo>
                <a:cubicBezTo>
                  <a:pt x="134" y="67"/>
                  <a:pt x="134" y="67"/>
                  <a:pt x="134" y="67"/>
                </a:cubicBezTo>
                <a:cubicBezTo>
                  <a:pt x="133" y="67"/>
                  <a:pt x="133" y="67"/>
                  <a:pt x="133" y="68"/>
                </a:cubicBezTo>
                <a:cubicBezTo>
                  <a:pt x="133" y="68"/>
                  <a:pt x="133" y="67"/>
                  <a:pt x="133" y="67"/>
                </a:cubicBezTo>
                <a:cubicBezTo>
                  <a:pt x="133" y="67"/>
                  <a:pt x="132" y="67"/>
                  <a:pt x="132" y="67"/>
                </a:cubicBezTo>
                <a:cubicBezTo>
                  <a:pt x="130" y="67"/>
                  <a:pt x="133" y="68"/>
                  <a:pt x="131" y="68"/>
                </a:cubicBezTo>
                <a:cubicBezTo>
                  <a:pt x="131" y="70"/>
                  <a:pt x="132" y="67"/>
                  <a:pt x="131" y="67"/>
                </a:cubicBezTo>
                <a:cubicBezTo>
                  <a:pt x="130" y="67"/>
                  <a:pt x="131" y="69"/>
                  <a:pt x="131" y="69"/>
                </a:cubicBezTo>
                <a:cubicBezTo>
                  <a:pt x="130" y="69"/>
                  <a:pt x="129" y="69"/>
                  <a:pt x="128" y="69"/>
                </a:cubicBezTo>
                <a:cubicBezTo>
                  <a:pt x="130" y="70"/>
                  <a:pt x="129" y="70"/>
                  <a:pt x="127" y="70"/>
                </a:cubicBezTo>
                <a:cubicBezTo>
                  <a:pt x="126" y="70"/>
                  <a:pt x="126" y="70"/>
                  <a:pt x="126" y="71"/>
                </a:cubicBezTo>
                <a:cubicBezTo>
                  <a:pt x="126" y="72"/>
                  <a:pt x="127" y="69"/>
                  <a:pt x="127" y="71"/>
                </a:cubicBezTo>
                <a:cubicBezTo>
                  <a:pt x="126" y="71"/>
                  <a:pt x="125" y="71"/>
                  <a:pt x="125" y="71"/>
                </a:cubicBezTo>
                <a:cubicBezTo>
                  <a:pt x="122" y="72"/>
                  <a:pt x="120" y="74"/>
                  <a:pt x="117" y="74"/>
                </a:cubicBezTo>
                <a:cubicBezTo>
                  <a:pt x="117" y="75"/>
                  <a:pt x="118" y="75"/>
                  <a:pt x="119" y="75"/>
                </a:cubicBezTo>
                <a:cubicBezTo>
                  <a:pt x="119" y="75"/>
                  <a:pt x="117" y="75"/>
                  <a:pt x="118" y="76"/>
                </a:cubicBezTo>
                <a:cubicBezTo>
                  <a:pt x="118" y="77"/>
                  <a:pt x="117" y="75"/>
                  <a:pt x="116" y="75"/>
                </a:cubicBezTo>
                <a:cubicBezTo>
                  <a:pt x="113" y="79"/>
                  <a:pt x="104" y="79"/>
                  <a:pt x="100" y="84"/>
                </a:cubicBezTo>
                <a:cubicBezTo>
                  <a:pt x="98" y="84"/>
                  <a:pt x="97" y="87"/>
                  <a:pt x="94" y="85"/>
                </a:cubicBezTo>
                <a:cubicBezTo>
                  <a:pt x="93" y="85"/>
                  <a:pt x="95" y="85"/>
                  <a:pt x="96" y="85"/>
                </a:cubicBezTo>
                <a:cubicBezTo>
                  <a:pt x="94" y="85"/>
                  <a:pt x="94" y="82"/>
                  <a:pt x="92" y="82"/>
                </a:cubicBezTo>
                <a:cubicBezTo>
                  <a:pt x="92" y="81"/>
                  <a:pt x="93" y="80"/>
                  <a:pt x="94" y="80"/>
                </a:cubicBezTo>
                <a:cubicBezTo>
                  <a:pt x="93" y="80"/>
                  <a:pt x="94" y="79"/>
                  <a:pt x="94" y="79"/>
                </a:cubicBezTo>
                <a:cubicBezTo>
                  <a:pt x="95" y="80"/>
                  <a:pt x="94" y="81"/>
                  <a:pt x="94" y="81"/>
                </a:cubicBezTo>
                <a:cubicBezTo>
                  <a:pt x="96" y="81"/>
                  <a:pt x="102" y="78"/>
                  <a:pt x="101" y="77"/>
                </a:cubicBezTo>
                <a:cubicBezTo>
                  <a:pt x="102" y="77"/>
                  <a:pt x="103" y="77"/>
                  <a:pt x="105" y="76"/>
                </a:cubicBezTo>
                <a:cubicBezTo>
                  <a:pt x="105" y="75"/>
                  <a:pt x="104" y="75"/>
                  <a:pt x="104" y="74"/>
                </a:cubicBezTo>
                <a:cubicBezTo>
                  <a:pt x="106" y="74"/>
                  <a:pt x="106" y="77"/>
                  <a:pt x="106" y="74"/>
                </a:cubicBezTo>
                <a:cubicBezTo>
                  <a:pt x="106" y="74"/>
                  <a:pt x="106" y="75"/>
                  <a:pt x="106" y="75"/>
                </a:cubicBezTo>
                <a:cubicBezTo>
                  <a:pt x="107" y="74"/>
                  <a:pt x="108" y="74"/>
                  <a:pt x="110" y="73"/>
                </a:cubicBezTo>
                <a:cubicBezTo>
                  <a:pt x="108" y="70"/>
                  <a:pt x="107" y="74"/>
                  <a:pt x="104" y="74"/>
                </a:cubicBezTo>
                <a:cubicBezTo>
                  <a:pt x="106" y="71"/>
                  <a:pt x="108" y="72"/>
                  <a:pt x="110" y="71"/>
                </a:cubicBezTo>
                <a:cubicBezTo>
                  <a:pt x="110" y="72"/>
                  <a:pt x="109" y="72"/>
                  <a:pt x="110" y="73"/>
                </a:cubicBezTo>
                <a:cubicBezTo>
                  <a:pt x="112" y="72"/>
                  <a:pt x="114" y="72"/>
                  <a:pt x="112" y="70"/>
                </a:cubicBezTo>
                <a:cubicBezTo>
                  <a:pt x="114" y="71"/>
                  <a:pt x="122" y="68"/>
                  <a:pt x="122" y="65"/>
                </a:cubicBezTo>
                <a:cubicBezTo>
                  <a:pt x="122" y="64"/>
                  <a:pt x="123" y="66"/>
                  <a:pt x="123" y="66"/>
                </a:cubicBezTo>
                <a:cubicBezTo>
                  <a:pt x="127" y="64"/>
                  <a:pt x="127" y="63"/>
                  <a:pt x="132" y="62"/>
                </a:cubicBezTo>
                <a:cubicBezTo>
                  <a:pt x="132" y="61"/>
                  <a:pt x="130" y="62"/>
                  <a:pt x="130" y="61"/>
                </a:cubicBezTo>
                <a:cubicBezTo>
                  <a:pt x="130" y="60"/>
                  <a:pt x="131" y="61"/>
                  <a:pt x="132" y="60"/>
                </a:cubicBezTo>
                <a:cubicBezTo>
                  <a:pt x="131" y="61"/>
                  <a:pt x="132" y="61"/>
                  <a:pt x="134" y="61"/>
                </a:cubicBezTo>
                <a:cubicBezTo>
                  <a:pt x="135" y="61"/>
                  <a:pt x="134" y="59"/>
                  <a:pt x="134" y="59"/>
                </a:cubicBezTo>
                <a:cubicBezTo>
                  <a:pt x="136" y="60"/>
                  <a:pt x="136" y="59"/>
                  <a:pt x="139" y="59"/>
                </a:cubicBezTo>
                <a:cubicBezTo>
                  <a:pt x="138" y="56"/>
                  <a:pt x="138" y="58"/>
                  <a:pt x="136" y="58"/>
                </a:cubicBezTo>
                <a:cubicBezTo>
                  <a:pt x="136" y="57"/>
                  <a:pt x="138" y="57"/>
                  <a:pt x="138" y="56"/>
                </a:cubicBezTo>
                <a:cubicBezTo>
                  <a:pt x="139" y="57"/>
                  <a:pt x="138" y="58"/>
                  <a:pt x="139" y="58"/>
                </a:cubicBezTo>
                <a:cubicBezTo>
                  <a:pt x="140" y="57"/>
                  <a:pt x="138" y="55"/>
                  <a:pt x="140" y="56"/>
                </a:cubicBezTo>
                <a:cubicBezTo>
                  <a:pt x="139" y="51"/>
                  <a:pt x="136" y="57"/>
                  <a:pt x="131" y="57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9"/>
                  <a:pt x="131" y="58"/>
                  <a:pt x="128" y="59"/>
                </a:cubicBezTo>
                <a:cubicBezTo>
                  <a:pt x="130" y="61"/>
                  <a:pt x="125" y="59"/>
                  <a:pt x="126" y="61"/>
                </a:cubicBezTo>
                <a:cubicBezTo>
                  <a:pt x="124" y="60"/>
                  <a:pt x="124" y="63"/>
                  <a:pt x="120" y="63"/>
                </a:cubicBezTo>
                <a:cubicBezTo>
                  <a:pt x="120" y="64"/>
                  <a:pt x="122" y="64"/>
                  <a:pt x="121" y="65"/>
                </a:cubicBezTo>
                <a:cubicBezTo>
                  <a:pt x="119" y="65"/>
                  <a:pt x="121" y="64"/>
                  <a:pt x="120" y="64"/>
                </a:cubicBezTo>
                <a:cubicBezTo>
                  <a:pt x="119" y="64"/>
                  <a:pt x="117" y="64"/>
                  <a:pt x="117" y="66"/>
                </a:cubicBezTo>
                <a:cubicBezTo>
                  <a:pt x="116" y="66"/>
                  <a:pt x="117" y="66"/>
                  <a:pt x="115" y="66"/>
                </a:cubicBezTo>
                <a:cubicBezTo>
                  <a:pt x="115" y="67"/>
                  <a:pt x="115" y="67"/>
                  <a:pt x="116" y="67"/>
                </a:cubicBezTo>
                <a:cubicBezTo>
                  <a:pt x="113" y="67"/>
                  <a:pt x="110" y="68"/>
                  <a:pt x="106" y="70"/>
                </a:cubicBezTo>
                <a:cubicBezTo>
                  <a:pt x="109" y="70"/>
                  <a:pt x="103" y="72"/>
                  <a:pt x="101" y="72"/>
                </a:cubicBezTo>
                <a:cubicBezTo>
                  <a:pt x="101" y="71"/>
                  <a:pt x="101" y="71"/>
                  <a:pt x="101" y="70"/>
                </a:cubicBezTo>
                <a:cubicBezTo>
                  <a:pt x="102" y="70"/>
                  <a:pt x="103" y="70"/>
                  <a:pt x="104" y="70"/>
                </a:cubicBezTo>
                <a:cubicBezTo>
                  <a:pt x="104" y="69"/>
                  <a:pt x="101" y="71"/>
                  <a:pt x="102" y="69"/>
                </a:cubicBezTo>
                <a:cubicBezTo>
                  <a:pt x="101" y="70"/>
                  <a:pt x="100" y="70"/>
                  <a:pt x="100" y="71"/>
                </a:cubicBezTo>
                <a:cubicBezTo>
                  <a:pt x="98" y="71"/>
                  <a:pt x="100" y="71"/>
                  <a:pt x="99" y="72"/>
                </a:cubicBezTo>
                <a:cubicBezTo>
                  <a:pt x="97" y="72"/>
                  <a:pt x="98" y="72"/>
                  <a:pt x="97" y="72"/>
                </a:cubicBezTo>
                <a:cubicBezTo>
                  <a:pt x="97" y="74"/>
                  <a:pt x="98" y="74"/>
                  <a:pt x="96" y="76"/>
                </a:cubicBezTo>
                <a:cubicBezTo>
                  <a:pt x="96" y="77"/>
                  <a:pt x="98" y="77"/>
                  <a:pt x="98" y="77"/>
                </a:cubicBezTo>
                <a:cubicBezTo>
                  <a:pt x="99" y="75"/>
                  <a:pt x="102" y="76"/>
                  <a:pt x="102" y="74"/>
                </a:cubicBezTo>
                <a:cubicBezTo>
                  <a:pt x="102" y="74"/>
                  <a:pt x="103" y="74"/>
                  <a:pt x="104" y="74"/>
                </a:cubicBezTo>
                <a:cubicBezTo>
                  <a:pt x="104" y="74"/>
                  <a:pt x="103" y="75"/>
                  <a:pt x="103" y="75"/>
                </a:cubicBezTo>
                <a:cubicBezTo>
                  <a:pt x="101" y="76"/>
                  <a:pt x="99" y="77"/>
                  <a:pt x="97" y="79"/>
                </a:cubicBezTo>
                <a:cubicBezTo>
                  <a:pt x="96" y="78"/>
                  <a:pt x="97" y="76"/>
                  <a:pt x="96" y="76"/>
                </a:cubicBezTo>
                <a:cubicBezTo>
                  <a:pt x="95" y="78"/>
                  <a:pt x="93" y="76"/>
                  <a:pt x="92" y="75"/>
                </a:cubicBezTo>
                <a:cubicBezTo>
                  <a:pt x="91" y="75"/>
                  <a:pt x="91" y="77"/>
                  <a:pt x="90" y="77"/>
                </a:cubicBezTo>
                <a:cubicBezTo>
                  <a:pt x="90" y="77"/>
                  <a:pt x="90" y="77"/>
                  <a:pt x="91" y="77"/>
                </a:cubicBezTo>
                <a:cubicBezTo>
                  <a:pt x="91" y="79"/>
                  <a:pt x="88" y="77"/>
                  <a:pt x="89" y="78"/>
                </a:cubicBezTo>
                <a:cubicBezTo>
                  <a:pt x="88" y="78"/>
                  <a:pt x="84" y="76"/>
                  <a:pt x="84" y="74"/>
                </a:cubicBezTo>
                <a:cubicBezTo>
                  <a:pt x="86" y="74"/>
                  <a:pt x="86" y="72"/>
                  <a:pt x="89" y="72"/>
                </a:cubicBezTo>
                <a:cubicBezTo>
                  <a:pt x="88" y="71"/>
                  <a:pt x="88" y="72"/>
                  <a:pt x="90" y="72"/>
                </a:cubicBezTo>
                <a:cubicBezTo>
                  <a:pt x="90" y="71"/>
                  <a:pt x="89" y="71"/>
                  <a:pt x="89" y="70"/>
                </a:cubicBezTo>
                <a:cubicBezTo>
                  <a:pt x="87" y="72"/>
                  <a:pt x="85" y="72"/>
                  <a:pt x="83" y="74"/>
                </a:cubicBezTo>
                <a:cubicBezTo>
                  <a:pt x="83" y="73"/>
                  <a:pt x="82" y="73"/>
                  <a:pt x="81" y="73"/>
                </a:cubicBezTo>
                <a:cubicBezTo>
                  <a:pt x="82" y="72"/>
                  <a:pt x="81" y="72"/>
                  <a:pt x="81" y="71"/>
                </a:cubicBezTo>
                <a:cubicBezTo>
                  <a:pt x="82" y="70"/>
                  <a:pt x="81" y="71"/>
                  <a:pt x="83" y="71"/>
                </a:cubicBezTo>
                <a:cubicBezTo>
                  <a:pt x="82" y="70"/>
                  <a:pt x="82" y="69"/>
                  <a:pt x="81" y="69"/>
                </a:cubicBezTo>
                <a:cubicBezTo>
                  <a:pt x="89" y="69"/>
                  <a:pt x="93" y="64"/>
                  <a:pt x="100" y="61"/>
                </a:cubicBezTo>
                <a:cubicBezTo>
                  <a:pt x="100" y="60"/>
                  <a:pt x="99" y="60"/>
                  <a:pt x="101" y="60"/>
                </a:cubicBezTo>
                <a:cubicBezTo>
                  <a:pt x="101" y="58"/>
                  <a:pt x="98" y="61"/>
                  <a:pt x="98" y="59"/>
                </a:cubicBezTo>
                <a:cubicBezTo>
                  <a:pt x="97" y="59"/>
                  <a:pt x="99" y="60"/>
                  <a:pt x="98" y="61"/>
                </a:cubicBezTo>
                <a:cubicBezTo>
                  <a:pt x="97" y="61"/>
                  <a:pt x="96" y="62"/>
                  <a:pt x="96" y="60"/>
                </a:cubicBezTo>
                <a:cubicBezTo>
                  <a:pt x="94" y="61"/>
                  <a:pt x="98" y="61"/>
                  <a:pt x="96" y="62"/>
                </a:cubicBezTo>
                <a:cubicBezTo>
                  <a:pt x="95" y="62"/>
                  <a:pt x="95" y="62"/>
                  <a:pt x="93" y="62"/>
                </a:cubicBezTo>
                <a:cubicBezTo>
                  <a:pt x="94" y="62"/>
                  <a:pt x="94" y="62"/>
                  <a:pt x="94" y="63"/>
                </a:cubicBezTo>
                <a:cubicBezTo>
                  <a:pt x="93" y="63"/>
                  <a:pt x="93" y="64"/>
                  <a:pt x="92" y="63"/>
                </a:cubicBezTo>
                <a:cubicBezTo>
                  <a:pt x="90" y="66"/>
                  <a:pt x="89" y="64"/>
                  <a:pt x="87" y="67"/>
                </a:cubicBezTo>
                <a:cubicBezTo>
                  <a:pt x="86" y="66"/>
                  <a:pt x="86" y="67"/>
                  <a:pt x="85" y="66"/>
                </a:cubicBezTo>
                <a:cubicBezTo>
                  <a:pt x="84" y="66"/>
                  <a:pt x="85" y="67"/>
                  <a:pt x="85" y="67"/>
                </a:cubicBezTo>
                <a:cubicBezTo>
                  <a:pt x="84" y="68"/>
                  <a:pt x="82" y="67"/>
                  <a:pt x="80" y="68"/>
                </a:cubicBezTo>
                <a:cubicBezTo>
                  <a:pt x="80" y="69"/>
                  <a:pt x="81" y="69"/>
                  <a:pt x="81" y="69"/>
                </a:cubicBezTo>
                <a:cubicBezTo>
                  <a:pt x="81" y="71"/>
                  <a:pt x="80" y="69"/>
                  <a:pt x="80" y="68"/>
                </a:cubicBezTo>
                <a:cubicBezTo>
                  <a:pt x="79" y="69"/>
                  <a:pt x="79" y="70"/>
                  <a:pt x="80" y="70"/>
                </a:cubicBezTo>
                <a:cubicBezTo>
                  <a:pt x="78" y="71"/>
                  <a:pt x="78" y="68"/>
                  <a:pt x="76" y="69"/>
                </a:cubicBezTo>
                <a:cubicBezTo>
                  <a:pt x="75" y="70"/>
                  <a:pt x="77" y="68"/>
                  <a:pt x="79" y="67"/>
                </a:cubicBezTo>
                <a:cubicBezTo>
                  <a:pt x="78" y="66"/>
                  <a:pt x="78" y="68"/>
                  <a:pt x="77" y="68"/>
                </a:cubicBezTo>
                <a:cubicBezTo>
                  <a:pt x="75" y="67"/>
                  <a:pt x="79" y="67"/>
                  <a:pt x="78" y="66"/>
                </a:cubicBezTo>
                <a:cubicBezTo>
                  <a:pt x="77" y="65"/>
                  <a:pt x="75" y="68"/>
                  <a:pt x="73" y="66"/>
                </a:cubicBezTo>
                <a:cubicBezTo>
                  <a:pt x="78" y="64"/>
                  <a:pt x="86" y="59"/>
                  <a:pt x="92" y="57"/>
                </a:cubicBezTo>
                <a:cubicBezTo>
                  <a:pt x="92" y="56"/>
                  <a:pt x="91" y="56"/>
                  <a:pt x="90" y="56"/>
                </a:cubicBezTo>
                <a:cubicBezTo>
                  <a:pt x="91" y="55"/>
                  <a:pt x="93" y="57"/>
                  <a:pt x="94" y="56"/>
                </a:cubicBezTo>
                <a:cubicBezTo>
                  <a:pt x="95" y="54"/>
                  <a:pt x="93" y="55"/>
                  <a:pt x="92" y="54"/>
                </a:cubicBezTo>
                <a:cubicBezTo>
                  <a:pt x="92" y="53"/>
                  <a:pt x="95" y="53"/>
                  <a:pt x="94" y="52"/>
                </a:cubicBezTo>
                <a:cubicBezTo>
                  <a:pt x="98" y="50"/>
                  <a:pt x="101" y="47"/>
                  <a:pt x="107" y="45"/>
                </a:cubicBezTo>
                <a:cubicBezTo>
                  <a:pt x="107" y="45"/>
                  <a:pt x="107" y="45"/>
                  <a:pt x="106" y="45"/>
                </a:cubicBezTo>
                <a:cubicBezTo>
                  <a:pt x="107" y="44"/>
                  <a:pt x="109" y="45"/>
                  <a:pt x="111" y="44"/>
                </a:cubicBezTo>
                <a:cubicBezTo>
                  <a:pt x="109" y="43"/>
                  <a:pt x="112" y="42"/>
                  <a:pt x="114" y="43"/>
                </a:cubicBezTo>
                <a:cubicBezTo>
                  <a:pt x="115" y="40"/>
                  <a:pt x="117" y="41"/>
                  <a:pt x="118" y="39"/>
                </a:cubicBezTo>
                <a:cubicBezTo>
                  <a:pt x="121" y="41"/>
                  <a:pt x="119" y="38"/>
                  <a:pt x="121" y="41"/>
                </a:cubicBezTo>
                <a:cubicBezTo>
                  <a:pt x="122" y="41"/>
                  <a:pt x="121" y="40"/>
                  <a:pt x="121" y="40"/>
                </a:cubicBezTo>
                <a:cubicBezTo>
                  <a:pt x="121" y="40"/>
                  <a:pt x="121" y="40"/>
                  <a:pt x="122" y="40"/>
                </a:cubicBezTo>
                <a:cubicBezTo>
                  <a:pt x="122" y="40"/>
                  <a:pt x="122" y="40"/>
                  <a:pt x="121" y="39"/>
                </a:cubicBezTo>
                <a:cubicBezTo>
                  <a:pt x="122" y="40"/>
                  <a:pt x="124" y="39"/>
                  <a:pt x="124" y="41"/>
                </a:cubicBezTo>
                <a:cubicBezTo>
                  <a:pt x="122" y="40"/>
                  <a:pt x="121" y="43"/>
                  <a:pt x="120" y="41"/>
                </a:cubicBezTo>
                <a:cubicBezTo>
                  <a:pt x="119" y="40"/>
                  <a:pt x="119" y="41"/>
                  <a:pt x="118" y="41"/>
                </a:cubicBezTo>
                <a:cubicBezTo>
                  <a:pt x="118" y="42"/>
                  <a:pt x="119" y="42"/>
                  <a:pt x="119" y="42"/>
                </a:cubicBezTo>
                <a:cubicBezTo>
                  <a:pt x="117" y="42"/>
                  <a:pt x="117" y="42"/>
                  <a:pt x="115" y="43"/>
                </a:cubicBezTo>
                <a:cubicBezTo>
                  <a:pt x="116" y="43"/>
                  <a:pt x="117" y="43"/>
                  <a:pt x="118" y="44"/>
                </a:cubicBezTo>
                <a:cubicBezTo>
                  <a:pt x="117" y="44"/>
                  <a:pt x="116" y="44"/>
                  <a:pt x="114" y="45"/>
                </a:cubicBezTo>
                <a:cubicBezTo>
                  <a:pt x="114" y="43"/>
                  <a:pt x="115" y="45"/>
                  <a:pt x="115" y="44"/>
                </a:cubicBezTo>
                <a:cubicBezTo>
                  <a:pt x="115" y="43"/>
                  <a:pt x="113" y="44"/>
                  <a:pt x="112" y="44"/>
                </a:cubicBezTo>
                <a:cubicBezTo>
                  <a:pt x="114" y="47"/>
                  <a:pt x="111" y="43"/>
                  <a:pt x="111" y="46"/>
                </a:cubicBezTo>
                <a:cubicBezTo>
                  <a:pt x="108" y="44"/>
                  <a:pt x="105" y="48"/>
                  <a:pt x="101" y="49"/>
                </a:cubicBezTo>
                <a:cubicBezTo>
                  <a:pt x="102" y="50"/>
                  <a:pt x="99" y="50"/>
                  <a:pt x="98" y="51"/>
                </a:cubicBezTo>
                <a:cubicBezTo>
                  <a:pt x="98" y="51"/>
                  <a:pt x="101" y="51"/>
                  <a:pt x="99" y="52"/>
                </a:cubicBezTo>
                <a:cubicBezTo>
                  <a:pt x="99" y="52"/>
                  <a:pt x="99" y="52"/>
                  <a:pt x="99" y="53"/>
                </a:cubicBezTo>
                <a:cubicBezTo>
                  <a:pt x="101" y="52"/>
                  <a:pt x="101" y="50"/>
                  <a:pt x="104" y="50"/>
                </a:cubicBezTo>
                <a:cubicBezTo>
                  <a:pt x="103" y="50"/>
                  <a:pt x="103" y="49"/>
                  <a:pt x="103" y="49"/>
                </a:cubicBezTo>
                <a:cubicBezTo>
                  <a:pt x="105" y="50"/>
                  <a:pt x="107" y="48"/>
                  <a:pt x="108" y="46"/>
                </a:cubicBezTo>
                <a:cubicBezTo>
                  <a:pt x="109" y="46"/>
                  <a:pt x="110" y="48"/>
                  <a:pt x="110" y="47"/>
                </a:cubicBezTo>
                <a:cubicBezTo>
                  <a:pt x="112" y="47"/>
                  <a:pt x="109" y="48"/>
                  <a:pt x="109" y="48"/>
                </a:cubicBezTo>
                <a:cubicBezTo>
                  <a:pt x="109" y="48"/>
                  <a:pt x="109" y="47"/>
                  <a:pt x="108" y="47"/>
                </a:cubicBezTo>
                <a:cubicBezTo>
                  <a:pt x="107" y="47"/>
                  <a:pt x="109" y="48"/>
                  <a:pt x="108" y="49"/>
                </a:cubicBezTo>
                <a:cubicBezTo>
                  <a:pt x="107" y="49"/>
                  <a:pt x="107" y="50"/>
                  <a:pt x="105" y="49"/>
                </a:cubicBezTo>
                <a:cubicBezTo>
                  <a:pt x="106" y="50"/>
                  <a:pt x="109" y="50"/>
                  <a:pt x="107" y="51"/>
                </a:cubicBezTo>
                <a:cubicBezTo>
                  <a:pt x="109" y="50"/>
                  <a:pt x="109" y="50"/>
                  <a:pt x="112" y="49"/>
                </a:cubicBezTo>
                <a:cubicBezTo>
                  <a:pt x="111" y="47"/>
                  <a:pt x="112" y="47"/>
                  <a:pt x="113" y="49"/>
                </a:cubicBezTo>
                <a:cubicBezTo>
                  <a:pt x="116" y="46"/>
                  <a:pt x="121" y="45"/>
                  <a:pt x="124" y="42"/>
                </a:cubicBezTo>
                <a:cubicBezTo>
                  <a:pt x="125" y="42"/>
                  <a:pt x="125" y="42"/>
                  <a:pt x="125" y="43"/>
                </a:cubicBezTo>
                <a:cubicBezTo>
                  <a:pt x="126" y="42"/>
                  <a:pt x="126" y="41"/>
                  <a:pt x="128" y="41"/>
                </a:cubicBezTo>
                <a:cubicBezTo>
                  <a:pt x="129" y="41"/>
                  <a:pt x="128" y="40"/>
                  <a:pt x="129" y="40"/>
                </a:cubicBezTo>
                <a:cubicBezTo>
                  <a:pt x="129" y="39"/>
                  <a:pt x="128" y="39"/>
                  <a:pt x="128" y="38"/>
                </a:cubicBezTo>
                <a:cubicBezTo>
                  <a:pt x="131" y="39"/>
                  <a:pt x="130" y="36"/>
                  <a:pt x="133" y="38"/>
                </a:cubicBezTo>
                <a:cubicBezTo>
                  <a:pt x="134" y="36"/>
                  <a:pt x="133" y="36"/>
                  <a:pt x="135" y="37"/>
                </a:cubicBezTo>
                <a:cubicBezTo>
                  <a:pt x="135" y="35"/>
                  <a:pt x="138" y="34"/>
                  <a:pt x="137" y="32"/>
                </a:cubicBezTo>
                <a:cubicBezTo>
                  <a:pt x="139" y="34"/>
                  <a:pt x="143" y="31"/>
                  <a:pt x="142" y="31"/>
                </a:cubicBezTo>
                <a:cubicBezTo>
                  <a:pt x="144" y="31"/>
                  <a:pt x="144" y="29"/>
                  <a:pt x="146" y="28"/>
                </a:cubicBezTo>
                <a:cubicBezTo>
                  <a:pt x="147" y="30"/>
                  <a:pt x="147" y="32"/>
                  <a:pt x="145" y="33"/>
                </a:cubicBezTo>
                <a:cubicBezTo>
                  <a:pt x="145" y="32"/>
                  <a:pt x="146" y="31"/>
                  <a:pt x="146" y="31"/>
                </a:cubicBezTo>
                <a:cubicBezTo>
                  <a:pt x="144" y="33"/>
                  <a:pt x="142" y="31"/>
                  <a:pt x="142" y="34"/>
                </a:cubicBezTo>
                <a:cubicBezTo>
                  <a:pt x="143" y="34"/>
                  <a:pt x="143" y="34"/>
                  <a:pt x="143" y="35"/>
                </a:cubicBezTo>
                <a:cubicBezTo>
                  <a:pt x="142" y="35"/>
                  <a:pt x="141" y="35"/>
                  <a:pt x="141" y="33"/>
                </a:cubicBezTo>
                <a:cubicBezTo>
                  <a:pt x="141" y="34"/>
                  <a:pt x="141" y="33"/>
                  <a:pt x="140" y="33"/>
                </a:cubicBezTo>
                <a:cubicBezTo>
                  <a:pt x="140" y="35"/>
                  <a:pt x="138" y="34"/>
                  <a:pt x="137" y="35"/>
                </a:cubicBezTo>
                <a:cubicBezTo>
                  <a:pt x="140" y="35"/>
                  <a:pt x="140" y="35"/>
                  <a:pt x="141" y="36"/>
                </a:cubicBezTo>
                <a:cubicBezTo>
                  <a:pt x="141" y="35"/>
                  <a:pt x="141" y="35"/>
                  <a:pt x="141" y="34"/>
                </a:cubicBezTo>
                <a:cubicBezTo>
                  <a:pt x="142" y="36"/>
                  <a:pt x="147" y="34"/>
                  <a:pt x="147" y="32"/>
                </a:cubicBezTo>
                <a:cubicBezTo>
                  <a:pt x="149" y="32"/>
                  <a:pt x="149" y="32"/>
                  <a:pt x="149" y="30"/>
                </a:cubicBezTo>
                <a:cubicBezTo>
                  <a:pt x="150" y="30"/>
                  <a:pt x="150" y="31"/>
                  <a:pt x="150" y="31"/>
                </a:cubicBezTo>
                <a:cubicBezTo>
                  <a:pt x="151" y="30"/>
                  <a:pt x="152" y="30"/>
                  <a:pt x="154" y="30"/>
                </a:cubicBezTo>
                <a:cubicBezTo>
                  <a:pt x="153" y="29"/>
                  <a:pt x="153" y="29"/>
                  <a:pt x="153" y="28"/>
                </a:cubicBezTo>
                <a:cubicBezTo>
                  <a:pt x="154" y="30"/>
                  <a:pt x="155" y="27"/>
                  <a:pt x="156" y="28"/>
                </a:cubicBezTo>
                <a:cubicBezTo>
                  <a:pt x="157" y="28"/>
                  <a:pt x="157" y="27"/>
                  <a:pt x="158" y="27"/>
                </a:cubicBezTo>
                <a:cubicBezTo>
                  <a:pt x="158" y="27"/>
                  <a:pt x="158" y="26"/>
                  <a:pt x="159" y="26"/>
                </a:cubicBezTo>
                <a:cubicBezTo>
                  <a:pt x="158" y="25"/>
                  <a:pt x="158" y="27"/>
                  <a:pt x="156" y="27"/>
                </a:cubicBezTo>
                <a:cubicBezTo>
                  <a:pt x="158" y="26"/>
                  <a:pt x="157" y="25"/>
                  <a:pt x="156" y="26"/>
                </a:cubicBezTo>
                <a:cubicBezTo>
                  <a:pt x="155" y="26"/>
                  <a:pt x="156" y="27"/>
                  <a:pt x="155" y="27"/>
                </a:cubicBezTo>
                <a:cubicBezTo>
                  <a:pt x="153" y="26"/>
                  <a:pt x="152" y="28"/>
                  <a:pt x="151" y="30"/>
                </a:cubicBezTo>
                <a:cubicBezTo>
                  <a:pt x="150" y="29"/>
                  <a:pt x="149" y="30"/>
                  <a:pt x="149" y="31"/>
                </a:cubicBezTo>
                <a:cubicBezTo>
                  <a:pt x="147" y="31"/>
                  <a:pt x="149" y="30"/>
                  <a:pt x="149" y="30"/>
                </a:cubicBezTo>
                <a:cubicBezTo>
                  <a:pt x="148" y="28"/>
                  <a:pt x="148" y="31"/>
                  <a:pt x="147" y="31"/>
                </a:cubicBezTo>
                <a:cubicBezTo>
                  <a:pt x="147" y="30"/>
                  <a:pt x="149" y="29"/>
                  <a:pt x="147" y="30"/>
                </a:cubicBezTo>
                <a:cubicBezTo>
                  <a:pt x="147" y="29"/>
                  <a:pt x="147" y="29"/>
                  <a:pt x="148" y="29"/>
                </a:cubicBezTo>
                <a:cubicBezTo>
                  <a:pt x="145" y="26"/>
                  <a:pt x="145" y="28"/>
                  <a:pt x="142" y="28"/>
                </a:cubicBezTo>
                <a:cubicBezTo>
                  <a:pt x="143" y="30"/>
                  <a:pt x="140" y="30"/>
                  <a:pt x="138" y="30"/>
                </a:cubicBezTo>
                <a:cubicBezTo>
                  <a:pt x="138" y="30"/>
                  <a:pt x="138" y="30"/>
                  <a:pt x="139" y="30"/>
                </a:cubicBezTo>
                <a:cubicBezTo>
                  <a:pt x="139" y="31"/>
                  <a:pt x="137" y="31"/>
                  <a:pt x="137" y="30"/>
                </a:cubicBezTo>
                <a:cubicBezTo>
                  <a:pt x="136" y="30"/>
                  <a:pt x="136" y="32"/>
                  <a:pt x="134" y="31"/>
                </a:cubicBezTo>
                <a:cubicBezTo>
                  <a:pt x="136" y="33"/>
                  <a:pt x="136" y="30"/>
                  <a:pt x="137" y="31"/>
                </a:cubicBezTo>
                <a:cubicBezTo>
                  <a:pt x="137" y="32"/>
                  <a:pt x="134" y="31"/>
                  <a:pt x="134" y="34"/>
                </a:cubicBezTo>
                <a:cubicBezTo>
                  <a:pt x="133" y="33"/>
                  <a:pt x="133" y="33"/>
                  <a:pt x="133" y="33"/>
                </a:cubicBezTo>
                <a:cubicBezTo>
                  <a:pt x="132" y="33"/>
                  <a:pt x="132" y="33"/>
                  <a:pt x="132" y="33"/>
                </a:cubicBezTo>
                <a:cubicBezTo>
                  <a:pt x="132" y="34"/>
                  <a:pt x="134" y="32"/>
                  <a:pt x="133" y="35"/>
                </a:cubicBezTo>
                <a:cubicBezTo>
                  <a:pt x="132" y="33"/>
                  <a:pt x="131" y="35"/>
                  <a:pt x="130" y="34"/>
                </a:cubicBezTo>
                <a:cubicBezTo>
                  <a:pt x="129" y="34"/>
                  <a:pt x="132" y="35"/>
                  <a:pt x="130" y="36"/>
                </a:cubicBezTo>
                <a:cubicBezTo>
                  <a:pt x="131" y="36"/>
                  <a:pt x="129" y="34"/>
                  <a:pt x="129" y="37"/>
                </a:cubicBezTo>
                <a:cubicBezTo>
                  <a:pt x="128" y="36"/>
                  <a:pt x="124" y="38"/>
                  <a:pt x="125" y="39"/>
                </a:cubicBezTo>
                <a:cubicBezTo>
                  <a:pt x="125" y="40"/>
                  <a:pt x="124" y="38"/>
                  <a:pt x="122" y="39"/>
                </a:cubicBezTo>
                <a:cubicBezTo>
                  <a:pt x="123" y="36"/>
                  <a:pt x="120" y="40"/>
                  <a:pt x="120" y="37"/>
                </a:cubicBezTo>
                <a:cubicBezTo>
                  <a:pt x="120" y="36"/>
                  <a:pt x="121" y="38"/>
                  <a:pt x="122" y="38"/>
                </a:cubicBezTo>
                <a:cubicBezTo>
                  <a:pt x="123" y="37"/>
                  <a:pt x="120" y="35"/>
                  <a:pt x="123" y="36"/>
                </a:cubicBezTo>
                <a:cubicBezTo>
                  <a:pt x="121" y="37"/>
                  <a:pt x="123" y="36"/>
                  <a:pt x="123" y="37"/>
                </a:cubicBezTo>
                <a:cubicBezTo>
                  <a:pt x="124" y="38"/>
                  <a:pt x="123" y="35"/>
                  <a:pt x="125" y="36"/>
                </a:cubicBezTo>
                <a:cubicBezTo>
                  <a:pt x="123" y="38"/>
                  <a:pt x="126" y="37"/>
                  <a:pt x="127" y="36"/>
                </a:cubicBezTo>
                <a:cubicBezTo>
                  <a:pt x="126" y="35"/>
                  <a:pt x="125" y="38"/>
                  <a:pt x="126" y="35"/>
                </a:cubicBezTo>
                <a:cubicBezTo>
                  <a:pt x="127" y="35"/>
                  <a:pt x="127" y="36"/>
                  <a:pt x="128" y="36"/>
                </a:cubicBezTo>
                <a:cubicBezTo>
                  <a:pt x="129" y="35"/>
                  <a:pt x="130" y="34"/>
                  <a:pt x="130" y="32"/>
                </a:cubicBezTo>
                <a:cubicBezTo>
                  <a:pt x="130" y="32"/>
                  <a:pt x="130" y="33"/>
                  <a:pt x="130" y="33"/>
                </a:cubicBezTo>
                <a:cubicBezTo>
                  <a:pt x="131" y="31"/>
                  <a:pt x="131" y="29"/>
                  <a:pt x="134" y="29"/>
                </a:cubicBezTo>
                <a:cubicBezTo>
                  <a:pt x="134" y="30"/>
                  <a:pt x="133" y="30"/>
                  <a:pt x="133" y="31"/>
                </a:cubicBezTo>
                <a:cubicBezTo>
                  <a:pt x="135" y="30"/>
                  <a:pt x="135" y="29"/>
                  <a:pt x="137" y="29"/>
                </a:cubicBezTo>
                <a:cubicBezTo>
                  <a:pt x="135" y="29"/>
                  <a:pt x="135" y="29"/>
                  <a:pt x="135" y="28"/>
                </a:cubicBezTo>
                <a:cubicBezTo>
                  <a:pt x="135" y="27"/>
                  <a:pt x="137" y="28"/>
                  <a:pt x="137" y="29"/>
                </a:cubicBezTo>
                <a:cubicBezTo>
                  <a:pt x="137" y="28"/>
                  <a:pt x="138" y="27"/>
                  <a:pt x="138" y="27"/>
                </a:cubicBezTo>
                <a:cubicBezTo>
                  <a:pt x="138" y="26"/>
                  <a:pt x="139" y="27"/>
                  <a:pt x="139" y="28"/>
                </a:cubicBezTo>
                <a:cubicBezTo>
                  <a:pt x="140" y="27"/>
                  <a:pt x="141" y="25"/>
                  <a:pt x="143" y="26"/>
                </a:cubicBezTo>
                <a:cubicBezTo>
                  <a:pt x="143" y="25"/>
                  <a:pt x="145" y="24"/>
                  <a:pt x="147" y="23"/>
                </a:cubicBezTo>
                <a:cubicBezTo>
                  <a:pt x="147" y="23"/>
                  <a:pt x="147" y="24"/>
                  <a:pt x="147" y="24"/>
                </a:cubicBezTo>
                <a:cubicBezTo>
                  <a:pt x="148" y="23"/>
                  <a:pt x="148" y="24"/>
                  <a:pt x="150" y="24"/>
                </a:cubicBezTo>
                <a:cubicBezTo>
                  <a:pt x="150" y="25"/>
                  <a:pt x="150" y="25"/>
                  <a:pt x="150" y="24"/>
                </a:cubicBezTo>
                <a:cubicBezTo>
                  <a:pt x="149" y="24"/>
                  <a:pt x="149" y="26"/>
                  <a:pt x="148" y="25"/>
                </a:cubicBezTo>
                <a:cubicBezTo>
                  <a:pt x="148" y="26"/>
                  <a:pt x="149" y="26"/>
                  <a:pt x="149" y="26"/>
                </a:cubicBezTo>
                <a:cubicBezTo>
                  <a:pt x="151" y="26"/>
                  <a:pt x="147" y="26"/>
                  <a:pt x="147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8" y="28"/>
                  <a:pt x="147" y="27"/>
                  <a:pt x="148" y="29"/>
                </a:cubicBezTo>
                <a:cubicBezTo>
                  <a:pt x="149" y="28"/>
                  <a:pt x="151" y="27"/>
                  <a:pt x="153" y="26"/>
                </a:cubicBezTo>
                <a:cubicBezTo>
                  <a:pt x="153" y="25"/>
                  <a:pt x="151" y="26"/>
                  <a:pt x="152" y="24"/>
                </a:cubicBezTo>
                <a:cubicBezTo>
                  <a:pt x="153" y="24"/>
                  <a:pt x="153" y="25"/>
                  <a:pt x="153" y="26"/>
                </a:cubicBezTo>
                <a:cubicBezTo>
                  <a:pt x="156" y="24"/>
                  <a:pt x="161" y="23"/>
                  <a:pt x="164" y="21"/>
                </a:cubicBezTo>
                <a:cubicBezTo>
                  <a:pt x="164" y="22"/>
                  <a:pt x="161" y="25"/>
                  <a:pt x="159" y="24"/>
                </a:cubicBezTo>
                <a:cubicBezTo>
                  <a:pt x="162" y="27"/>
                  <a:pt x="166" y="22"/>
                  <a:pt x="169" y="23"/>
                </a:cubicBezTo>
                <a:cubicBezTo>
                  <a:pt x="169" y="20"/>
                  <a:pt x="174" y="20"/>
                  <a:pt x="177" y="19"/>
                </a:cubicBezTo>
                <a:cubicBezTo>
                  <a:pt x="177" y="19"/>
                  <a:pt x="177" y="20"/>
                  <a:pt x="178" y="20"/>
                </a:cubicBezTo>
                <a:cubicBezTo>
                  <a:pt x="178" y="22"/>
                  <a:pt x="175" y="20"/>
                  <a:pt x="175" y="23"/>
                </a:cubicBezTo>
                <a:cubicBezTo>
                  <a:pt x="174" y="23"/>
                  <a:pt x="173" y="22"/>
                  <a:pt x="173" y="24"/>
                </a:cubicBezTo>
                <a:cubicBezTo>
                  <a:pt x="172" y="23"/>
                  <a:pt x="172" y="23"/>
                  <a:pt x="171" y="23"/>
                </a:cubicBezTo>
                <a:cubicBezTo>
                  <a:pt x="170" y="24"/>
                  <a:pt x="168" y="25"/>
                  <a:pt x="168" y="26"/>
                </a:cubicBezTo>
                <a:cubicBezTo>
                  <a:pt x="167" y="26"/>
                  <a:pt x="166" y="27"/>
                  <a:pt x="166" y="26"/>
                </a:cubicBezTo>
                <a:cubicBezTo>
                  <a:pt x="165" y="26"/>
                  <a:pt x="166" y="26"/>
                  <a:pt x="166" y="27"/>
                </a:cubicBezTo>
                <a:cubicBezTo>
                  <a:pt x="164" y="28"/>
                  <a:pt x="164" y="27"/>
                  <a:pt x="163" y="27"/>
                </a:cubicBezTo>
                <a:cubicBezTo>
                  <a:pt x="164" y="28"/>
                  <a:pt x="163" y="28"/>
                  <a:pt x="163" y="29"/>
                </a:cubicBezTo>
                <a:cubicBezTo>
                  <a:pt x="166" y="28"/>
                  <a:pt x="169" y="27"/>
                  <a:pt x="170" y="25"/>
                </a:cubicBezTo>
                <a:cubicBezTo>
                  <a:pt x="171" y="24"/>
                  <a:pt x="172" y="26"/>
                  <a:pt x="172" y="24"/>
                </a:cubicBezTo>
                <a:cubicBezTo>
                  <a:pt x="174" y="25"/>
                  <a:pt x="174" y="24"/>
                  <a:pt x="176" y="24"/>
                </a:cubicBezTo>
                <a:cubicBezTo>
                  <a:pt x="176" y="24"/>
                  <a:pt x="175" y="24"/>
                  <a:pt x="175" y="23"/>
                </a:cubicBezTo>
                <a:cubicBezTo>
                  <a:pt x="176" y="23"/>
                  <a:pt x="176" y="25"/>
                  <a:pt x="179" y="24"/>
                </a:cubicBezTo>
                <a:cubicBezTo>
                  <a:pt x="178" y="23"/>
                  <a:pt x="176" y="24"/>
                  <a:pt x="176" y="22"/>
                </a:cubicBezTo>
                <a:cubicBezTo>
                  <a:pt x="180" y="20"/>
                  <a:pt x="184" y="19"/>
                  <a:pt x="188" y="19"/>
                </a:cubicBezTo>
                <a:cubicBezTo>
                  <a:pt x="188" y="20"/>
                  <a:pt x="187" y="20"/>
                  <a:pt x="187" y="21"/>
                </a:cubicBezTo>
                <a:cubicBezTo>
                  <a:pt x="193" y="20"/>
                  <a:pt x="206" y="17"/>
                  <a:pt x="210" y="21"/>
                </a:cubicBezTo>
                <a:cubicBezTo>
                  <a:pt x="211" y="20"/>
                  <a:pt x="214" y="22"/>
                  <a:pt x="214" y="19"/>
                </a:cubicBezTo>
                <a:cubicBezTo>
                  <a:pt x="216" y="19"/>
                  <a:pt x="217" y="19"/>
                  <a:pt x="217" y="21"/>
                </a:cubicBezTo>
                <a:cubicBezTo>
                  <a:pt x="214" y="21"/>
                  <a:pt x="214" y="22"/>
                  <a:pt x="210" y="22"/>
                </a:cubicBezTo>
                <a:cubicBezTo>
                  <a:pt x="211" y="24"/>
                  <a:pt x="209" y="22"/>
                  <a:pt x="209" y="24"/>
                </a:cubicBezTo>
                <a:cubicBezTo>
                  <a:pt x="209" y="22"/>
                  <a:pt x="208" y="23"/>
                  <a:pt x="207" y="21"/>
                </a:cubicBezTo>
                <a:cubicBezTo>
                  <a:pt x="206" y="23"/>
                  <a:pt x="204" y="21"/>
                  <a:pt x="205" y="23"/>
                </a:cubicBezTo>
                <a:cubicBezTo>
                  <a:pt x="204" y="21"/>
                  <a:pt x="204" y="24"/>
                  <a:pt x="203" y="22"/>
                </a:cubicBezTo>
                <a:cubicBezTo>
                  <a:pt x="203" y="24"/>
                  <a:pt x="201" y="21"/>
                  <a:pt x="201" y="24"/>
                </a:cubicBezTo>
                <a:cubicBezTo>
                  <a:pt x="200" y="23"/>
                  <a:pt x="200" y="22"/>
                  <a:pt x="200" y="21"/>
                </a:cubicBezTo>
                <a:cubicBezTo>
                  <a:pt x="198" y="21"/>
                  <a:pt x="197" y="21"/>
                  <a:pt x="195" y="22"/>
                </a:cubicBezTo>
                <a:cubicBezTo>
                  <a:pt x="195" y="22"/>
                  <a:pt x="196" y="22"/>
                  <a:pt x="195" y="23"/>
                </a:cubicBezTo>
                <a:cubicBezTo>
                  <a:pt x="194" y="23"/>
                  <a:pt x="194" y="22"/>
                  <a:pt x="194" y="22"/>
                </a:cubicBezTo>
                <a:cubicBezTo>
                  <a:pt x="193" y="23"/>
                  <a:pt x="192" y="22"/>
                  <a:pt x="193" y="24"/>
                </a:cubicBezTo>
                <a:cubicBezTo>
                  <a:pt x="192" y="23"/>
                  <a:pt x="191" y="23"/>
                  <a:pt x="191" y="22"/>
                </a:cubicBezTo>
                <a:cubicBezTo>
                  <a:pt x="190" y="24"/>
                  <a:pt x="190" y="23"/>
                  <a:pt x="188" y="24"/>
                </a:cubicBezTo>
                <a:cubicBezTo>
                  <a:pt x="188" y="23"/>
                  <a:pt x="189" y="22"/>
                  <a:pt x="188" y="22"/>
                </a:cubicBezTo>
                <a:cubicBezTo>
                  <a:pt x="188" y="23"/>
                  <a:pt x="187" y="25"/>
                  <a:pt x="188" y="25"/>
                </a:cubicBezTo>
                <a:cubicBezTo>
                  <a:pt x="185" y="26"/>
                  <a:pt x="177" y="27"/>
                  <a:pt x="177" y="31"/>
                </a:cubicBezTo>
                <a:cubicBezTo>
                  <a:pt x="178" y="30"/>
                  <a:pt x="179" y="29"/>
                  <a:pt x="179" y="29"/>
                </a:cubicBezTo>
                <a:cubicBezTo>
                  <a:pt x="181" y="28"/>
                  <a:pt x="183" y="29"/>
                  <a:pt x="184" y="27"/>
                </a:cubicBezTo>
                <a:cubicBezTo>
                  <a:pt x="187" y="27"/>
                  <a:pt x="189" y="25"/>
                  <a:pt x="194" y="24"/>
                </a:cubicBezTo>
                <a:cubicBezTo>
                  <a:pt x="195" y="27"/>
                  <a:pt x="187" y="27"/>
                  <a:pt x="187" y="30"/>
                </a:cubicBezTo>
                <a:cubicBezTo>
                  <a:pt x="186" y="30"/>
                  <a:pt x="185" y="30"/>
                  <a:pt x="184" y="30"/>
                </a:cubicBezTo>
                <a:cubicBezTo>
                  <a:pt x="184" y="31"/>
                  <a:pt x="185" y="31"/>
                  <a:pt x="185" y="31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85" y="31"/>
                  <a:pt x="184" y="31"/>
                  <a:pt x="184" y="32"/>
                </a:cubicBezTo>
                <a:cubicBezTo>
                  <a:pt x="184" y="32"/>
                  <a:pt x="184" y="31"/>
                  <a:pt x="184" y="30"/>
                </a:cubicBezTo>
                <a:cubicBezTo>
                  <a:pt x="182" y="32"/>
                  <a:pt x="180" y="32"/>
                  <a:pt x="179" y="34"/>
                </a:cubicBezTo>
                <a:cubicBezTo>
                  <a:pt x="179" y="35"/>
                  <a:pt x="181" y="34"/>
                  <a:pt x="180" y="36"/>
                </a:cubicBezTo>
                <a:cubicBezTo>
                  <a:pt x="181" y="36"/>
                  <a:pt x="182" y="34"/>
                  <a:pt x="181" y="34"/>
                </a:cubicBezTo>
                <a:cubicBezTo>
                  <a:pt x="181" y="32"/>
                  <a:pt x="182" y="34"/>
                  <a:pt x="183" y="34"/>
                </a:cubicBezTo>
                <a:cubicBezTo>
                  <a:pt x="182" y="34"/>
                  <a:pt x="182" y="33"/>
                  <a:pt x="182" y="33"/>
                </a:cubicBezTo>
                <a:cubicBezTo>
                  <a:pt x="183" y="33"/>
                  <a:pt x="187" y="31"/>
                  <a:pt x="185" y="33"/>
                </a:cubicBezTo>
                <a:cubicBezTo>
                  <a:pt x="187" y="33"/>
                  <a:pt x="186" y="32"/>
                  <a:pt x="186" y="31"/>
                </a:cubicBezTo>
                <a:cubicBezTo>
                  <a:pt x="188" y="32"/>
                  <a:pt x="188" y="32"/>
                  <a:pt x="190" y="31"/>
                </a:cubicBezTo>
                <a:cubicBezTo>
                  <a:pt x="189" y="30"/>
                  <a:pt x="189" y="30"/>
                  <a:pt x="188" y="31"/>
                </a:cubicBezTo>
                <a:cubicBezTo>
                  <a:pt x="187" y="30"/>
                  <a:pt x="190" y="29"/>
                  <a:pt x="190" y="30"/>
                </a:cubicBezTo>
                <a:cubicBezTo>
                  <a:pt x="191" y="31"/>
                  <a:pt x="190" y="29"/>
                  <a:pt x="190" y="29"/>
                </a:cubicBezTo>
                <a:cubicBezTo>
                  <a:pt x="191" y="29"/>
                  <a:pt x="191" y="28"/>
                  <a:pt x="192" y="27"/>
                </a:cubicBezTo>
                <a:cubicBezTo>
                  <a:pt x="192" y="28"/>
                  <a:pt x="193" y="28"/>
                  <a:pt x="193" y="28"/>
                </a:cubicBezTo>
                <a:cubicBezTo>
                  <a:pt x="193" y="29"/>
                  <a:pt x="192" y="29"/>
                  <a:pt x="192" y="29"/>
                </a:cubicBezTo>
                <a:cubicBezTo>
                  <a:pt x="192" y="31"/>
                  <a:pt x="192" y="29"/>
                  <a:pt x="194" y="29"/>
                </a:cubicBezTo>
                <a:cubicBezTo>
                  <a:pt x="194" y="29"/>
                  <a:pt x="194" y="28"/>
                  <a:pt x="194" y="28"/>
                </a:cubicBezTo>
                <a:cubicBezTo>
                  <a:pt x="192" y="27"/>
                  <a:pt x="194" y="27"/>
                  <a:pt x="195" y="25"/>
                </a:cubicBezTo>
                <a:cubicBezTo>
                  <a:pt x="196" y="25"/>
                  <a:pt x="196" y="27"/>
                  <a:pt x="197" y="27"/>
                </a:cubicBezTo>
                <a:cubicBezTo>
                  <a:pt x="196" y="29"/>
                  <a:pt x="196" y="25"/>
                  <a:pt x="195" y="27"/>
                </a:cubicBezTo>
                <a:cubicBezTo>
                  <a:pt x="195" y="29"/>
                  <a:pt x="198" y="28"/>
                  <a:pt x="197" y="27"/>
                </a:cubicBezTo>
                <a:cubicBezTo>
                  <a:pt x="197" y="26"/>
                  <a:pt x="200" y="27"/>
                  <a:pt x="199" y="26"/>
                </a:cubicBezTo>
                <a:cubicBezTo>
                  <a:pt x="199" y="25"/>
                  <a:pt x="198" y="27"/>
                  <a:pt x="197" y="26"/>
                </a:cubicBezTo>
                <a:cubicBezTo>
                  <a:pt x="196" y="26"/>
                  <a:pt x="198" y="25"/>
                  <a:pt x="196" y="24"/>
                </a:cubicBezTo>
                <a:cubicBezTo>
                  <a:pt x="196" y="24"/>
                  <a:pt x="199" y="24"/>
                  <a:pt x="199" y="24"/>
                </a:cubicBezTo>
                <a:cubicBezTo>
                  <a:pt x="199" y="23"/>
                  <a:pt x="200" y="25"/>
                  <a:pt x="200" y="26"/>
                </a:cubicBezTo>
                <a:cubicBezTo>
                  <a:pt x="202" y="25"/>
                  <a:pt x="204" y="24"/>
                  <a:pt x="206" y="25"/>
                </a:cubicBezTo>
                <a:cubicBezTo>
                  <a:pt x="205" y="25"/>
                  <a:pt x="205" y="26"/>
                  <a:pt x="203" y="25"/>
                </a:cubicBezTo>
                <a:cubicBezTo>
                  <a:pt x="204" y="26"/>
                  <a:pt x="204" y="26"/>
                  <a:pt x="204" y="27"/>
                </a:cubicBezTo>
                <a:cubicBezTo>
                  <a:pt x="208" y="25"/>
                  <a:pt x="209" y="25"/>
                  <a:pt x="212" y="24"/>
                </a:cubicBezTo>
                <a:cubicBezTo>
                  <a:pt x="212" y="25"/>
                  <a:pt x="211" y="25"/>
                  <a:pt x="211" y="25"/>
                </a:cubicBezTo>
                <a:cubicBezTo>
                  <a:pt x="211" y="27"/>
                  <a:pt x="212" y="25"/>
                  <a:pt x="213" y="26"/>
                </a:cubicBezTo>
                <a:cubicBezTo>
                  <a:pt x="214" y="25"/>
                  <a:pt x="214" y="24"/>
                  <a:pt x="216" y="23"/>
                </a:cubicBezTo>
                <a:cubicBezTo>
                  <a:pt x="216" y="24"/>
                  <a:pt x="215" y="24"/>
                  <a:pt x="216" y="24"/>
                </a:cubicBezTo>
                <a:cubicBezTo>
                  <a:pt x="214" y="26"/>
                  <a:pt x="210" y="28"/>
                  <a:pt x="207" y="30"/>
                </a:cubicBezTo>
                <a:cubicBezTo>
                  <a:pt x="215" y="27"/>
                  <a:pt x="223" y="23"/>
                  <a:pt x="230" y="18"/>
                </a:cubicBezTo>
                <a:cubicBezTo>
                  <a:pt x="232" y="18"/>
                  <a:pt x="233" y="19"/>
                  <a:pt x="235" y="19"/>
                </a:cubicBezTo>
                <a:cubicBezTo>
                  <a:pt x="235" y="18"/>
                  <a:pt x="235" y="18"/>
                  <a:pt x="234" y="18"/>
                </a:cubicBezTo>
                <a:cubicBezTo>
                  <a:pt x="234" y="16"/>
                  <a:pt x="236" y="20"/>
                  <a:pt x="236" y="18"/>
                </a:cubicBezTo>
                <a:cubicBezTo>
                  <a:pt x="238" y="19"/>
                  <a:pt x="235" y="20"/>
                  <a:pt x="234" y="20"/>
                </a:cubicBezTo>
                <a:cubicBezTo>
                  <a:pt x="235" y="21"/>
                  <a:pt x="235" y="21"/>
                  <a:pt x="236" y="22"/>
                </a:cubicBezTo>
                <a:cubicBezTo>
                  <a:pt x="236" y="21"/>
                  <a:pt x="236" y="21"/>
                  <a:pt x="236" y="20"/>
                </a:cubicBezTo>
                <a:cubicBezTo>
                  <a:pt x="237" y="20"/>
                  <a:pt x="237" y="21"/>
                  <a:pt x="238" y="20"/>
                </a:cubicBezTo>
                <a:cubicBezTo>
                  <a:pt x="238" y="21"/>
                  <a:pt x="238" y="21"/>
                  <a:pt x="238" y="22"/>
                </a:cubicBezTo>
                <a:cubicBezTo>
                  <a:pt x="237" y="22"/>
                  <a:pt x="235" y="23"/>
                  <a:pt x="234" y="21"/>
                </a:cubicBezTo>
                <a:cubicBezTo>
                  <a:pt x="230" y="20"/>
                  <a:pt x="227" y="26"/>
                  <a:pt x="224" y="23"/>
                </a:cubicBezTo>
                <a:cubicBezTo>
                  <a:pt x="223" y="23"/>
                  <a:pt x="226" y="24"/>
                  <a:pt x="224" y="24"/>
                </a:cubicBezTo>
                <a:cubicBezTo>
                  <a:pt x="224" y="24"/>
                  <a:pt x="224" y="23"/>
                  <a:pt x="222" y="24"/>
                </a:cubicBezTo>
                <a:cubicBezTo>
                  <a:pt x="222" y="25"/>
                  <a:pt x="223" y="24"/>
                  <a:pt x="224" y="25"/>
                </a:cubicBezTo>
                <a:cubicBezTo>
                  <a:pt x="223" y="25"/>
                  <a:pt x="224" y="27"/>
                  <a:pt x="223" y="27"/>
                </a:cubicBezTo>
                <a:cubicBezTo>
                  <a:pt x="223" y="26"/>
                  <a:pt x="223" y="26"/>
                  <a:pt x="223" y="25"/>
                </a:cubicBezTo>
                <a:cubicBezTo>
                  <a:pt x="222" y="25"/>
                  <a:pt x="223" y="27"/>
                  <a:pt x="221" y="26"/>
                </a:cubicBezTo>
                <a:cubicBezTo>
                  <a:pt x="221" y="27"/>
                  <a:pt x="223" y="26"/>
                  <a:pt x="222" y="28"/>
                </a:cubicBezTo>
                <a:cubicBezTo>
                  <a:pt x="223" y="27"/>
                  <a:pt x="227" y="27"/>
                  <a:pt x="226" y="24"/>
                </a:cubicBezTo>
                <a:cubicBezTo>
                  <a:pt x="228" y="24"/>
                  <a:pt x="229" y="27"/>
                  <a:pt x="229" y="24"/>
                </a:cubicBezTo>
                <a:cubicBezTo>
                  <a:pt x="229" y="24"/>
                  <a:pt x="230" y="24"/>
                  <a:pt x="231" y="24"/>
                </a:cubicBezTo>
                <a:cubicBezTo>
                  <a:pt x="231" y="26"/>
                  <a:pt x="228" y="25"/>
                  <a:pt x="229" y="27"/>
                </a:cubicBezTo>
                <a:cubicBezTo>
                  <a:pt x="229" y="27"/>
                  <a:pt x="229" y="27"/>
                  <a:pt x="229" y="27"/>
                </a:cubicBezTo>
                <a:cubicBezTo>
                  <a:pt x="229" y="26"/>
                  <a:pt x="228" y="26"/>
                  <a:pt x="227" y="26"/>
                </a:cubicBezTo>
                <a:cubicBezTo>
                  <a:pt x="227" y="27"/>
                  <a:pt x="224" y="28"/>
                  <a:pt x="226" y="28"/>
                </a:cubicBezTo>
                <a:cubicBezTo>
                  <a:pt x="226" y="29"/>
                  <a:pt x="225" y="28"/>
                  <a:pt x="225" y="29"/>
                </a:cubicBezTo>
                <a:cubicBezTo>
                  <a:pt x="225" y="27"/>
                  <a:pt x="221" y="29"/>
                  <a:pt x="218" y="29"/>
                </a:cubicBezTo>
                <a:cubicBezTo>
                  <a:pt x="219" y="27"/>
                  <a:pt x="218" y="29"/>
                  <a:pt x="218" y="27"/>
                </a:cubicBezTo>
                <a:cubicBezTo>
                  <a:pt x="217" y="29"/>
                  <a:pt x="218" y="30"/>
                  <a:pt x="216" y="28"/>
                </a:cubicBezTo>
                <a:cubicBezTo>
                  <a:pt x="215" y="28"/>
                  <a:pt x="217" y="29"/>
                  <a:pt x="217" y="30"/>
                </a:cubicBezTo>
                <a:cubicBezTo>
                  <a:pt x="217" y="30"/>
                  <a:pt x="218" y="29"/>
                  <a:pt x="218" y="29"/>
                </a:cubicBezTo>
                <a:cubicBezTo>
                  <a:pt x="218" y="30"/>
                  <a:pt x="219" y="30"/>
                  <a:pt x="219" y="30"/>
                </a:cubicBezTo>
                <a:cubicBezTo>
                  <a:pt x="217" y="31"/>
                  <a:pt x="219" y="31"/>
                  <a:pt x="216" y="31"/>
                </a:cubicBezTo>
                <a:cubicBezTo>
                  <a:pt x="216" y="31"/>
                  <a:pt x="217" y="31"/>
                  <a:pt x="217" y="32"/>
                </a:cubicBezTo>
                <a:cubicBezTo>
                  <a:pt x="216" y="31"/>
                  <a:pt x="215" y="31"/>
                  <a:pt x="215" y="33"/>
                </a:cubicBezTo>
                <a:cubicBezTo>
                  <a:pt x="212" y="33"/>
                  <a:pt x="209" y="33"/>
                  <a:pt x="208" y="37"/>
                </a:cubicBezTo>
                <a:cubicBezTo>
                  <a:pt x="207" y="37"/>
                  <a:pt x="207" y="36"/>
                  <a:pt x="208" y="35"/>
                </a:cubicBezTo>
                <a:cubicBezTo>
                  <a:pt x="207" y="37"/>
                  <a:pt x="206" y="36"/>
                  <a:pt x="206" y="38"/>
                </a:cubicBezTo>
                <a:cubicBezTo>
                  <a:pt x="203" y="36"/>
                  <a:pt x="199" y="40"/>
                  <a:pt x="196" y="41"/>
                </a:cubicBezTo>
                <a:cubicBezTo>
                  <a:pt x="195" y="43"/>
                  <a:pt x="197" y="40"/>
                  <a:pt x="197" y="42"/>
                </a:cubicBezTo>
                <a:cubicBezTo>
                  <a:pt x="194" y="41"/>
                  <a:pt x="195" y="42"/>
                  <a:pt x="192" y="42"/>
                </a:cubicBezTo>
                <a:cubicBezTo>
                  <a:pt x="192" y="43"/>
                  <a:pt x="193" y="43"/>
                  <a:pt x="193" y="43"/>
                </a:cubicBezTo>
                <a:cubicBezTo>
                  <a:pt x="193" y="44"/>
                  <a:pt x="191" y="43"/>
                  <a:pt x="189" y="43"/>
                </a:cubicBezTo>
                <a:cubicBezTo>
                  <a:pt x="190" y="45"/>
                  <a:pt x="188" y="44"/>
                  <a:pt x="188" y="45"/>
                </a:cubicBezTo>
                <a:cubicBezTo>
                  <a:pt x="188" y="46"/>
                  <a:pt x="189" y="46"/>
                  <a:pt x="189" y="47"/>
                </a:cubicBezTo>
                <a:cubicBezTo>
                  <a:pt x="188" y="48"/>
                  <a:pt x="185" y="50"/>
                  <a:pt x="185" y="48"/>
                </a:cubicBezTo>
                <a:cubicBezTo>
                  <a:pt x="184" y="50"/>
                  <a:pt x="184" y="49"/>
                  <a:pt x="182" y="50"/>
                </a:cubicBezTo>
                <a:cubicBezTo>
                  <a:pt x="183" y="49"/>
                  <a:pt x="183" y="49"/>
                  <a:pt x="183" y="48"/>
                </a:cubicBezTo>
                <a:cubicBezTo>
                  <a:pt x="183" y="48"/>
                  <a:pt x="185" y="49"/>
                  <a:pt x="184" y="47"/>
                </a:cubicBezTo>
                <a:cubicBezTo>
                  <a:pt x="186" y="49"/>
                  <a:pt x="187" y="45"/>
                  <a:pt x="187" y="48"/>
                </a:cubicBezTo>
                <a:cubicBezTo>
                  <a:pt x="188" y="47"/>
                  <a:pt x="187" y="47"/>
                  <a:pt x="187" y="45"/>
                </a:cubicBezTo>
                <a:cubicBezTo>
                  <a:pt x="185" y="46"/>
                  <a:pt x="185" y="47"/>
                  <a:pt x="182" y="47"/>
                </a:cubicBezTo>
                <a:cubicBezTo>
                  <a:pt x="183" y="49"/>
                  <a:pt x="182" y="49"/>
                  <a:pt x="182" y="51"/>
                </a:cubicBezTo>
                <a:cubicBezTo>
                  <a:pt x="180" y="49"/>
                  <a:pt x="182" y="52"/>
                  <a:pt x="180" y="52"/>
                </a:cubicBezTo>
                <a:cubicBezTo>
                  <a:pt x="180" y="52"/>
                  <a:pt x="180" y="53"/>
                  <a:pt x="180" y="53"/>
                </a:cubicBezTo>
                <a:cubicBezTo>
                  <a:pt x="182" y="52"/>
                  <a:pt x="181" y="53"/>
                  <a:pt x="183" y="53"/>
                </a:cubicBezTo>
                <a:cubicBezTo>
                  <a:pt x="184" y="53"/>
                  <a:pt x="183" y="51"/>
                  <a:pt x="184" y="50"/>
                </a:cubicBezTo>
                <a:cubicBezTo>
                  <a:pt x="186" y="51"/>
                  <a:pt x="186" y="49"/>
                  <a:pt x="188" y="49"/>
                </a:cubicBezTo>
                <a:cubicBezTo>
                  <a:pt x="188" y="50"/>
                  <a:pt x="187" y="50"/>
                  <a:pt x="187" y="50"/>
                </a:cubicBezTo>
                <a:cubicBezTo>
                  <a:pt x="188" y="50"/>
                  <a:pt x="188" y="49"/>
                  <a:pt x="190" y="49"/>
                </a:cubicBezTo>
                <a:cubicBezTo>
                  <a:pt x="188" y="48"/>
                  <a:pt x="190" y="48"/>
                  <a:pt x="190" y="46"/>
                </a:cubicBezTo>
                <a:cubicBezTo>
                  <a:pt x="191" y="46"/>
                  <a:pt x="191" y="48"/>
                  <a:pt x="191" y="48"/>
                </a:cubicBezTo>
                <a:cubicBezTo>
                  <a:pt x="193" y="46"/>
                  <a:pt x="192" y="47"/>
                  <a:pt x="195" y="47"/>
                </a:cubicBezTo>
                <a:cubicBezTo>
                  <a:pt x="195" y="46"/>
                  <a:pt x="195" y="46"/>
                  <a:pt x="195" y="46"/>
                </a:cubicBezTo>
                <a:cubicBezTo>
                  <a:pt x="194" y="45"/>
                  <a:pt x="194" y="46"/>
                  <a:pt x="194" y="45"/>
                </a:cubicBezTo>
                <a:cubicBezTo>
                  <a:pt x="194" y="44"/>
                  <a:pt x="195" y="44"/>
                  <a:pt x="195" y="44"/>
                </a:cubicBezTo>
                <a:cubicBezTo>
                  <a:pt x="195" y="44"/>
                  <a:pt x="194" y="44"/>
                  <a:pt x="195" y="45"/>
                </a:cubicBezTo>
                <a:cubicBezTo>
                  <a:pt x="196" y="45"/>
                  <a:pt x="197" y="44"/>
                  <a:pt x="198" y="44"/>
                </a:cubicBezTo>
                <a:cubicBezTo>
                  <a:pt x="199" y="43"/>
                  <a:pt x="196" y="45"/>
                  <a:pt x="198" y="45"/>
                </a:cubicBezTo>
                <a:cubicBezTo>
                  <a:pt x="199" y="44"/>
                  <a:pt x="198" y="42"/>
                  <a:pt x="200" y="42"/>
                </a:cubicBezTo>
                <a:cubicBezTo>
                  <a:pt x="200" y="43"/>
                  <a:pt x="199" y="43"/>
                  <a:pt x="199" y="44"/>
                </a:cubicBezTo>
                <a:cubicBezTo>
                  <a:pt x="201" y="44"/>
                  <a:pt x="200" y="43"/>
                  <a:pt x="201" y="43"/>
                </a:cubicBezTo>
                <a:cubicBezTo>
                  <a:pt x="201" y="42"/>
                  <a:pt x="199" y="43"/>
                  <a:pt x="200" y="41"/>
                </a:cubicBezTo>
                <a:cubicBezTo>
                  <a:pt x="200" y="41"/>
                  <a:pt x="201" y="41"/>
                  <a:pt x="201" y="41"/>
                </a:cubicBezTo>
                <a:cubicBezTo>
                  <a:pt x="201" y="41"/>
                  <a:pt x="201" y="42"/>
                  <a:pt x="202" y="43"/>
                </a:cubicBezTo>
                <a:cubicBezTo>
                  <a:pt x="203" y="43"/>
                  <a:pt x="203" y="42"/>
                  <a:pt x="204" y="42"/>
                </a:cubicBezTo>
                <a:cubicBezTo>
                  <a:pt x="203" y="41"/>
                  <a:pt x="204" y="41"/>
                  <a:pt x="204" y="39"/>
                </a:cubicBezTo>
                <a:cubicBezTo>
                  <a:pt x="204" y="39"/>
                  <a:pt x="204" y="41"/>
                  <a:pt x="205" y="41"/>
                </a:cubicBezTo>
                <a:cubicBezTo>
                  <a:pt x="206" y="41"/>
                  <a:pt x="205" y="38"/>
                  <a:pt x="207" y="40"/>
                </a:cubicBezTo>
                <a:cubicBezTo>
                  <a:pt x="208" y="40"/>
                  <a:pt x="206" y="39"/>
                  <a:pt x="205" y="39"/>
                </a:cubicBezTo>
                <a:cubicBezTo>
                  <a:pt x="206" y="38"/>
                  <a:pt x="207" y="38"/>
                  <a:pt x="208" y="37"/>
                </a:cubicBezTo>
                <a:cubicBezTo>
                  <a:pt x="208" y="38"/>
                  <a:pt x="207" y="38"/>
                  <a:pt x="207" y="38"/>
                </a:cubicBezTo>
                <a:cubicBezTo>
                  <a:pt x="207" y="39"/>
                  <a:pt x="208" y="39"/>
                  <a:pt x="209" y="39"/>
                </a:cubicBezTo>
                <a:cubicBezTo>
                  <a:pt x="210" y="39"/>
                  <a:pt x="208" y="36"/>
                  <a:pt x="210" y="37"/>
                </a:cubicBezTo>
                <a:cubicBezTo>
                  <a:pt x="210" y="36"/>
                  <a:pt x="209" y="39"/>
                  <a:pt x="212" y="38"/>
                </a:cubicBezTo>
                <a:cubicBezTo>
                  <a:pt x="212" y="37"/>
                  <a:pt x="211" y="37"/>
                  <a:pt x="211" y="37"/>
                </a:cubicBezTo>
                <a:cubicBezTo>
                  <a:pt x="211" y="36"/>
                  <a:pt x="211" y="36"/>
                  <a:pt x="211" y="35"/>
                </a:cubicBezTo>
                <a:cubicBezTo>
                  <a:pt x="212" y="36"/>
                  <a:pt x="213" y="35"/>
                  <a:pt x="213" y="37"/>
                </a:cubicBezTo>
                <a:cubicBezTo>
                  <a:pt x="214" y="36"/>
                  <a:pt x="211" y="35"/>
                  <a:pt x="213" y="35"/>
                </a:cubicBezTo>
                <a:cubicBezTo>
                  <a:pt x="214" y="35"/>
                  <a:pt x="214" y="36"/>
                  <a:pt x="214" y="37"/>
                </a:cubicBezTo>
                <a:cubicBezTo>
                  <a:pt x="215" y="36"/>
                  <a:pt x="214" y="35"/>
                  <a:pt x="215" y="36"/>
                </a:cubicBezTo>
                <a:cubicBezTo>
                  <a:pt x="216" y="35"/>
                  <a:pt x="216" y="34"/>
                  <a:pt x="217" y="35"/>
                </a:cubicBezTo>
                <a:cubicBezTo>
                  <a:pt x="218" y="35"/>
                  <a:pt x="217" y="34"/>
                  <a:pt x="217" y="33"/>
                </a:cubicBezTo>
                <a:cubicBezTo>
                  <a:pt x="218" y="34"/>
                  <a:pt x="218" y="34"/>
                  <a:pt x="218" y="35"/>
                </a:cubicBezTo>
                <a:cubicBezTo>
                  <a:pt x="219" y="35"/>
                  <a:pt x="220" y="33"/>
                  <a:pt x="219" y="33"/>
                </a:cubicBezTo>
                <a:cubicBezTo>
                  <a:pt x="217" y="32"/>
                  <a:pt x="220" y="33"/>
                  <a:pt x="220" y="33"/>
                </a:cubicBezTo>
                <a:cubicBezTo>
                  <a:pt x="220" y="33"/>
                  <a:pt x="220" y="33"/>
                  <a:pt x="220" y="32"/>
                </a:cubicBezTo>
                <a:cubicBezTo>
                  <a:pt x="220" y="31"/>
                  <a:pt x="221" y="34"/>
                  <a:pt x="222" y="33"/>
                </a:cubicBezTo>
                <a:cubicBezTo>
                  <a:pt x="222" y="32"/>
                  <a:pt x="222" y="32"/>
                  <a:pt x="221" y="32"/>
                </a:cubicBezTo>
                <a:cubicBezTo>
                  <a:pt x="221" y="31"/>
                  <a:pt x="221" y="32"/>
                  <a:pt x="221" y="31"/>
                </a:cubicBezTo>
                <a:cubicBezTo>
                  <a:pt x="220" y="31"/>
                  <a:pt x="221" y="31"/>
                  <a:pt x="221" y="30"/>
                </a:cubicBezTo>
                <a:cubicBezTo>
                  <a:pt x="222" y="30"/>
                  <a:pt x="222" y="32"/>
                  <a:pt x="223" y="32"/>
                </a:cubicBezTo>
                <a:cubicBezTo>
                  <a:pt x="223" y="32"/>
                  <a:pt x="223" y="30"/>
                  <a:pt x="224" y="29"/>
                </a:cubicBezTo>
                <a:cubicBezTo>
                  <a:pt x="225" y="30"/>
                  <a:pt x="225" y="30"/>
                  <a:pt x="226" y="30"/>
                </a:cubicBezTo>
                <a:cubicBezTo>
                  <a:pt x="226" y="30"/>
                  <a:pt x="225" y="30"/>
                  <a:pt x="224" y="30"/>
                </a:cubicBezTo>
                <a:cubicBezTo>
                  <a:pt x="227" y="32"/>
                  <a:pt x="228" y="28"/>
                  <a:pt x="231" y="29"/>
                </a:cubicBezTo>
                <a:cubicBezTo>
                  <a:pt x="231" y="28"/>
                  <a:pt x="230" y="28"/>
                  <a:pt x="230" y="29"/>
                </a:cubicBezTo>
                <a:cubicBezTo>
                  <a:pt x="229" y="27"/>
                  <a:pt x="236" y="27"/>
                  <a:pt x="234" y="25"/>
                </a:cubicBezTo>
                <a:cubicBezTo>
                  <a:pt x="234" y="24"/>
                  <a:pt x="235" y="25"/>
                  <a:pt x="235" y="26"/>
                </a:cubicBezTo>
                <a:cubicBezTo>
                  <a:pt x="236" y="25"/>
                  <a:pt x="235" y="25"/>
                  <a:pt x="237" y="25"/>
                </a:cubicBezTo>
                <a:cubicBezTo>
                  <a:pt x="237" y="25"/>
                  <a:pt x="237" y="25"/>
                  <a:pt x="236" y="24"/>
                </a:cubicBezTo>
                <a:cubicBezTo>
                  <a:pt x="236" y="23"/>
                  <a:pt x="237" y="26"/>
                  <a:pt x="237" y="23"/>
                </a:cubicBezTo>
                <a:cubicBezTo>
                  <a:pt x="237" y="24"/>
                  <a:pt x="238" y="25"/>
                  <a:pt x="239" y="26"/>
                </a:cubicBezTo>
                <a:cubicBezTo>
                  <a:pt x="240" y="25"/>
                  <a:pt x="238" y="25"/>
                  <a:pt x="238" y="23"/>
                </a:cubicBezTo>
                <a:cubicBezTo>
                  <a:pt x="240" y="24"/>
                  <a:pt x="240" y="24"/>
                  <a:pt x="241" y="22"/>
                </a:cubicBezTo>
                <a:cubicBezTo>
                  <a:pt x="242" y="23"/>
                  <a:pt x="240" y="25"/>
                  <a:pt x="240" y="25"/>
                </a:cubicBezTo>
                <a:cubicBezTo>
                  <a:pt x="240" y="26"/>
                  <a:pt x="241" y="26"/>
                  <a:pt x="241" y="26"/>
                </a:cubicBezTo>
                <a:cubicBezTo>
                  <a:pt x="242" y="24"/>
                  <a:pt x="245" y="24"/>
                  <a:pt x="248" y="24"/>
                </a:cubicBezTo>
                <a:cubicBezTo>
                  <a:pt x="247" y="24"/>
                  <a:pt x="247" y="26"/>
                  <a:pt x="246" y="25"/>
                </a:cubicBezTo>
                <a:cubicBezTo>
                  <a:pt x="248" y="26"/>
                  <a:pt x="251" y="22"/>
                  <a:pt x="253" y="24"/>
                </a:cubicBezTo>
                <a:cubicBezTo>
                  <a:pt x="254" y="24"/>
                  <a:pt x="254" y="23"/>
                  <a:pt x="254" y="22"/>
                </a:cubicBezTo>
                <a:cubicBezTo>
                  <a:pt x="255" y="23"/>
                  <a:pt x="254" y="25"/>
                  <a:pt x="255" y="25"/>
                </a:cubicBezTo>
                <a:cubicBezTo>
                  <a:pt x="254" y="25"/>
                  <a:pt x="253" y="26"/>
                  <a:pt x="251" y="25"/>
                </a:cubicBezTo>
                <a:cubicBezTo>
                  <a:pt x="250" y="25"/>
                  <a:pt x="251" y="27"/>
                  <a:pt x="251" y="28"/>
                </a:cubicBezTo>
                <a:cubicBezTo>
                  <a:pt x="251" y="27"/>
                  <a:pt x="252" y="27"/>
                  <a:pt x="252" y="27"/>
                </a:cubicBezTo>
                <a:cubicBezTo>
                  <a:pt x="251" y="25"/>
                  <a:pt x="254" y="27"/>
                  <a:pt x="255" y="26"/>
                </a:cubicBezTo>
                <a:cubicBezTo>
                  <a:pt x="255" y="27"/>
                  <a:pt x="254" y="27"/>
                  <a:pt x="254" y="28"/>
                </a:cubicBezTo>
                <a:cubicBezTo>
                  <a:pt x="258" y="27"/>
                  <a:pt x="260" y="25"/>
                  <a:pt x="263" y="23"/>
                </a:cubicBezTo>
                <a:cubicBezTo>
                  <a:pt x="267" y="24"/>
                  <a:pt x="272" y="22"/>
                  <a:pt x="275" y="22"/>
                </a:cubicBezTo>
                <a:cubicBezTo>
                  <a:pt x="275" y="20"/>
                  <a:pt x="271" y="23"/>
                  <a:pt x="271" y="20"/>
                </a:cubicBezTo>
                <a:cubicBezTo>
                  <a:pt x="268" y="23"/>
                  <a:pt x="267" y="20"/>
                  <a:pt x="265" y="23"/>
                </a:cubicBezTo>
                <a:cubicBezTo>
                  <a:pt x="264" y="23"/>
                  <a:pt x="265" y="21"/>
                  <a:pt x="266" y="22"/>
                </a:cubicBezTo>
                <a:cubicBezTo>
                  <a:pt x="264" y="22"/>
                  <a:pt x="260" y="21"/>
                  <a:pt x="260" y="22"/>
                </a:cubicBezTo>
                <a:cubicBezTo>
                  <a:pt x="260" y="22"/>
                  <a:pt x="260" y="21"/>
                  <a:pt x="259" y="21"/>
                </a:cubicBezTo>
                <a:cubicBezTo>
                  <a:pt x="258" y="22"/>
                  <a:pt x="259" y="23"/>
                  <a:pt x="259" y="23"/>
                </a:cubicBezTo>
                <a:cubicBezTo>
                  <a:pt x="257" y="23"/>
                  <a:pt x="257" y="22"/>
                  <a:pt x="258" y="21"/>
                </a:cubicBezTo>
                <a:cubicBezTo>
                  <a:pt x="256" y="22"/>
                  <a:pt x="256" y="23"/>
                  <a:pt x="255" y="21"/>
                </a:cubicBezTo>
                <a:cubicBezTo>
                  <a:pt x="257" y="21"/>
                  <a:pt x="256" y="20"/>
                  <a:pt x="257" y="19"/>
                </a:cubicBezTo>
                <a:cubicBezTo>
                  <a:pt x="258" y="19"/>
                  <a:pt x="274" y="19"/>
                  <a:pt x="277" y="20"/>
                </a:cubicBezTo>
                <a:cubicBezTo>
                  <a:pt x="276" y="19"/>
                  <a:pt x="277" y="22"/>
                  <a:pt x="278" y="21"/>
                </a:cubicBezTo>
                <a:cubicBezTo>
                  <a:pt x="276" y="23"/>
                  <a:pt x="272" y="24"/>
                  <a:pt x="270" y="26"/>
                </a:cubicBezTo>
                <a:cubicBezTo>
                  <a:pt x="269" y="26"/>
                  <a:pt x="270" y="24"/>
                  <a:pt x="268" y="25"/>
                </a:cubicBezTo>
                <a:cubicBezTo>
                  <a:pt x="269" y="27"/>
                  <a:pt x="266" y="24"/>
                  <a:pt x="265" y="26"/>
                </a:cubicBezTo>
                <a:cubicBezTo>
                  <a:pt x="265" y="25"/>
                  <a:pt x="262" y="27"/>
                  <a:pt x="262" y="28"/>
                </a:cubicBezTo>
                <a:cubicBezTo>
                  <a:pt x="259" y="28"/>
                  <a:pt x="259" y="28"/>
                  <a:pt x="256" y="28"/>
                </a:cubicBezTo>
                <a:cubicBezTo>
                  <a:pt x="256" y="29"/>
                  <a:pt x="258" y="29"/>
                  <a:pt x="257" y="30"/>
                </a:cubicBezTo>
                <a:cubicBezTo>
                  <a:pt x="260" y="29"/>
                  <a:pt x="262" y="28"/>
                  <a:pt x="266" y="28"/>
                </a:cubicBezTo>
                <a:cubicBezTo>
                  <a:pt x="264" y="30"/>
                  <a:pt x="260" y="30"/>
                  <a:pt x="260" y="33"/>
                </a:cubicBezTo>
                <a:cubicBezTo>
                  <a:pt x="258" y="33"/>
                  <a:pt x="259" y="32"/>
                  <a:pt x="258" y="31"/>
                </a:cubicBezTo>
                <a:cubicBezTo>
                  <a:pt x="257" y="32"/>
                  <a:pt x="257" y="32"/>
                  <a:pt x="257" y="34"/>
                </a:cubicBezTo>
                <a:cubicBezTo>
                  <a:pt x="255" y="34"/>
                  <a:pt x="256" y="32"/>
                  <a:pt x="257" y="32"/>
                </a:cubicBezTo>
                <a:cubicBezTo>
                  <a:pt x="253" y="32"/>
                  <a:pt x="252" y="34"/>
                  <a:pt x="249" y="34"/>
                </a:cubicBezTo>
                <a:cubicBezTo>
                  <a:pt x="249" y="35"/>
                  <a:pt x="249" y="36"/>
                  <a:pt x="250" y="36"/>
                </a:cubicBezTo>
                <a:cubicBezTo>
                  <a:pt x="250" y="36"/>
                  <a:pt x="249" y="36"/>
                  <a:pt x="249" y="35"/>
                </a:cubicBezTo>
                <a:cubicBezTo>
                  <a:pt x="251" y="35"/>
                  <a:pt x="251" y="37"/>
                  <a:pt x="252" y="38"/>
                </a:cubicBezTo>
                <a:cubicBezTo>
                  <a:pt x="251" y="39"/>
                  <a:pt x="249" y="36"/>
                  <a:pt x="249" y="35"/>
                </a:cubicBezTo>
                <a:cubicBezTo>
                  <a:pt x="247" y="35"/>
                  <a:pt x="247" y="36"/>
                  <a:pt x="246" y="35"/>
                </a:cubicBezTo>
                <a:cubicBezTo>
                  <a:pt x="246" y="37"/>
                  <a:pt x="247" y="37"/>
                  <a:pt x="247" y="38"/>
                </a:cubicBezTo>
                <a:cubicBezTo>
                  <a:pt x="245" y="39"/>
                  <a:pt x="246" y="37"/>
                  <a:pt x="246" y="36"/>
                </a:cubicBezTo>
                <a:cubicBezTo>
                  <a:pt x="245" y="37"/>
                  <a:pt x="245" y="37"/>
                  <a:pt x="244" y="37"/>
                </a:cubicBezTo>
                <a:cubicBezTo>
                  <a:pt x="243" y="37"/>
                  <a:pt x="243" y="37"/>
                  <a:pt x="243" y="39"/>
                </a:cubicBezTo>
                <a:cubicBezTo>
                  <a:pt x="243" y="38"/>
                  <a:pt x="244" y="38"/>
                  <a:pt x="244" y="37"/>
                </a:cubicBezTo>
                <a:cubicBezTo>
                  <a:pt x="244" y="39"/>
                  <a:pt x="245" y="39"/>
                  <a:pt x="247" y="40"/>
                </a:cubicBezTo>
                <a:cubicBezTo>
                  <a:pt x="247" y="40"/>
                  <a:pt x="246" y="40"/>
                  <a:pt x="246" y="41"/>
                </a:cubicBezTo>
                <a:cubicBezTo>
                  <a:pt x="245" y="41"/>
                  <a:pt x="245" y="40"/>
                  <a:pt x="244" y="39"/>
                </a:cubicBezTo>
                <a:cubicBezTo>
                  <a:pt x="245" y="41"/>
                  <a:pt x="240" y="43"/>
                  <a:pt x="238" y="45"/>
                </a:cubicBezTo>
                <a:cubicBezTo>
                  <a:pt x="240" y="43"/>
                  <a:pt x="236" y="46"/>
                  <a:pt x="236" y="47"/>
                </a:cubicBezTo>
                <a:cubicBezTo>
                  <a:pt x="235" y="46"/>
                  <a:pt x="234" y="46"/>
                  <a:pt x="234" y="48"/>
                </a:cubicBezTo>
                <a:cubicBezTo>
                  <a:pt x="233" y="47"/>
                  <a:pt x="235" y="46"/>
                  <a:pt x="233" y="45"/>
                </a:cubicBezTo>
                <a:cubicBezTo>
                  <a:pt x="232" y="45"/>
                  <a:pt x="232" y="47"/>
                  <a:pt x="230" y="47"/>
                </a:cubicBezTo>
                <a:cubicBezTo>
                  <a:pt x="232" y="48"/>
                  <a:pt x="227" y="48"/>
                  <a:pt x="225" y="50"/>
                </a:cubicBezTo>
                <a:cubicBezTo>
                  <a:pt x="225" y="51"/>
                  <a:pt x="225" y="51"/>
                  <a:pt x="226" y="51"/>
                </a:cubicBezTo>
                <a:cubicBezTo>
                  <a:pt x="226" y="52"/>
                  <a:pt x="226" y="52"/>
                  <a:pt x="225" y="53"/>
                </a:cubicBezTo>
                <a:cubicBezTo>
                  <a:pt x="224" y="53"/>
                  <a:pt x="225" y="51"/>
                  <a:pt x="224" y="50"/>
                </a:cubicBezTo>
                <a:cubicBezTo>
                  <a:pt x="223" y="52"/>
                  <a:pt x="221" y="52"/>
                  <a:pt x="219" y="53"/>
                </a:cubicBezTo>
                <a:cubicBezTo>
                  <a:pt x="219" y="54"/>
                  <a:pt x="221" y="53"/>
                  <a:pt x="221" y="53"/>
                </a:cubicBezTo>
                <a:cubicBezTo>
                  <a:pt x="220" y="51"/>
                  <a:pt x="222" y="54"/>
                  <a:pt x="223" y="54"/>
                </a:cubicBezTo>
                <a:cubicBezTo>
                  <a:pt x="222" y="55"/>
                  <a:pt x="219" y="55"/>
                  <a:pt x="218" y="57"/>
                </a:cubicBezTo>
                <a:cubicBezTo>
                  <a:pt x="217" y="56"/>
                  <a:pt x="218" y="54"/>
                  <a:pt x="220" y="54"/>
                </a:cubicBezTo>
                <a:cubicBezTo>
                  <a:pt x="218" y="52"/>
                  <a:pt x="217" y="56"/>
                  <a:pt x="216" y="55"/>
                </a:cubicBezTo>
                <a:cubicBezTo>
                  <a:pt x="217" y="55"/>
                  <a:pt x="216" y="57"/>
                  <a:pt x="217" y="57"/>
                </a:cubicBezTo>
                <a:cubicBezTo>
                  <a:pt x="217" y="57"/>
                  <a:pt x="214" y="57"/>
                  <a:pt x="214" y="60"/>
                </a:cubicBezTo>
                <a:cubicBezTo>
                  <a:pt x="213" y="60"/>
                  <a:pt x="213" y="58"/>
                  <a:pt x="213" y="57"/>
                </a:cubicBezTo>
                <a:cubicBezTo>
                  <a:pt x="213" y="57"/>
                  <a:pt x="212" y="57"/>
                  <a:pt x="212" y="56"/>
                </a:cubicBezTo>
                <a:cubicBezTo>
                  <a:pt x="211" y="60"/>
                  <a:pt x="212" y="56"/>
                  <a:pt x="208" y="58"/>
                </a:cubicBezTo>
                <a:cubicBezTo>
                  <a:pt x="209" y="60"/>
                  <a:pt x="205" y="61"/>
                  <a:pt x="206" y="60"/>
                </a:cubicBezTo>
                <a:cubicBezTo>
                  <a:pt x="204" y="60"/>
                  <a:pt x="204" y="62"/>
                  <a:pt x="202" y="62"/>
                </a:cubicBezTo>
                <a:cubicBezTo>
                  <a:pt x="202" y="63"/>
                  <a:pt x="203" y="63"/>
                  <a:pt x="203" y="63"/>
                </a:cubicBezTo>
                <a:cubicBezTo>
                  <a:pt x="204" y="63"/>
                  <a:pt x="204" y="63"/>
                  <a:pt x="205" y="63"/>
                </a:cubicBezTo>
                <a:cubicBezTo>
                  <a:pt x="205" y="62"/>
                  <a:pt x="204" y="63"/>
                  <a:pt x="204" y="62"/>
                </a:cubicBezTo>
                <a:cubicBezTo>
                  <a:pt x="204" y="61"/>
                  <a:pt x="205" y="62"/>
                  <a:pt x="206" y="62"/>
                </a:cubicBezTo>
                <a:cubicBezTo>
                  <a:pt x="206" y="63"/>
                  <a:pt x="206" y="63"/>
                  <a:pt x="207" y="63"/>
                </a:cubicBezTo>
                <a:cubicBezTo>
                  <a:pt x="204" y="63"/>
                  <a:pt x="205" y="66"/>
                  <a:pt x="202" y="65"/>
                </a:cubicBezTo>
                <a:cubicBezTo>
                  <a:pt x="202" y="64"/>
                  <a:pt x="202" y="63"/>
                  <a:pt x="203" y="64"/>
                </a:cubicBezTo>
                <a:cubicBezTo>
                  <a:pt x="200" y="61"/>
                  <a:pt x="199" y="65"/>
                  <a:pt x="196" y="65"/>
                </a:cubicBezTo>
                <a:cubicBezTo>
                  <a:pt x="196" y="66"/>
                  <a:pt x="200" y="65"/>
                  <a:pt x="198" y="66"/>
                </a:cubicBezTo>
                <a:cubicBezTo>
                  <a:pt x="199" y="66"/>
                  <a:pt x="200" y="66"/>
                  <a:pt x="201" y="66"/>
                </a:cubicBezTo>
                <a:cubicBezTo>
                  <a:pt x="200" y="66"/>
                  <a:pt x="200" y="66"/>
                  <a:pt x="199" y="66"/>
                </a:cubicBezTo>
                <a:cubicBezTo>
                  <a:pt x="200" y="65"/>
                  <a:pt x="200" y="66"/>
                  <a:pt x="202" y="66"/>
                </a:cubicBezTo>
                <a:cubicBezTo>
                  <a:pt x="201" y="67"/>
                  <a:pt x="200" y="67"/>
                  <a:pt x="199" y="68"/>
                </a:cubicBezTo>
                <a:cubicBezTo>
                  <a:pt x="200" y="66"/>
                  <a:pt x="197" y="68"/>
                  <a:pt x="197" y="66"/>
                </a:cubicBezTo>
                <a:cubicBezTo>
                  <a:pt x="196" y="67"/>
                  <a:pt x="196" y="66"/>
                  <a:pt x="195" y="66"/>
                </a:cubicBezTo>
                <a:cubicBezTo>
                  <a:pt x="197" y="67"/>
                  <a:pt x="191" y="67"/>
                  <a:pt x="190" y="68"/>
                </a:cubicBezTo>
                <a:cubicBezTo>
                  <a:pt x="190" y="69"/>
                  <a:pt x="191" y="69"/>
                  <a:pt x="191" y="70"/>
                </a:cubicBezTo>
                <a:cubicBezTo>
                  <a:pt x="190" y="70"/>
                  <a:pt x="190" y="70"/>
                  <a:pt x="190" y="70"/>
                </a:cubicBezTo>
                <a:cubicBezTo>
                  <a:pt x="189" y="69"/>
                  <a:pt x="187" y="71"/>
                  <a:pt x="186" y="71"/>
                </a:cubicBezTo>
                <a:cubicBezTo>
                  <a:pt x="186" y="71"/>
                  <a:pt x="187" y="72"/>
                  <a:pt x="187" y="72"/>
                </a:cubicBezTo>
                <a:cubicBezTo>
                  <a:pt x="188" y="72"/>
                  <a:pt x="188" y="71"/>
                  <a:pt x="188" y="70"/>
                </a:cubicBezTo>
                <a:cubicBezTo>
                  <a:pt x="191" y="72"/>
                  <a:pt x="193" y="67"/>
                  <a:pt x="196" y="67"/>
                </a:cubicBezTo>
                <a:cubicBezTo>
                  <a:pt x="197" y="67"/>
                  <a:pt x="196" y="69"/>
                  <a:pt x="195" y="69"/>
                </a:cubicBezTo>
                <a:cubicBezTo>
                  <a:pt x="196" y="70"/>
                  <a:pt x="196" y="67"/>
                  <a:pt x="198" y="68"/>
                </a:cubicBezTo>
                <a:cubicBezTo>
                  <a:pt x="197" y="69"/>
                  <a:pt x="194" y="70"/>
                  <a:pt x="193" y="69"/>
                </a:cubicBezTo>
                <a:cubicBezTo>
                  <a:pt x="192" y="69"/>
                  <a:pt x="193" y="70"/>
                  <a:pt x="193" y="70"/>
                </a:cubicBezTo>
                <a:cubicBezTo>
                  <a:pt x="193" y="71"/>
                  <a:pt x="193" y="70"/>
                  <a:pt x="194" y="70"/>
                </a:cubicBezTo>
                <a:cubicBezTo>
                  <a:pt x="193" y="71"/>
                  <a:pt x="192" y="72"/>
                  <a:pt x="191" y="73"/>
                </a:cubicBezTo>
                <a:cubicBezTo>
                  <a:pt x="192" y="74"/>
                  <a:pt x="192" y="75"/>
                  <a:pt x="190" y="75"/>
                </a:cubicBezTo>
                <a:cubicBezTo>
                  <a:pt x="190" y="75"/>
                  <a:pt x="191" y="75"/>
                  <a:pt x="191" y="76"/>
                </a:cubicBezTo>
                <a:cubicBezTo>
                  <a:pt x="188" y="75"/>
                  <a:pt x="189" y="77"/>
                  <a:pt x="188" y="76"/>
                </a:cubicBezTo>
                <a:cubicBezTo>
                  <a:pt x="187" y="76"/>
                  <a:pt x="186" y="78"/>
                  <a:pt x="186" y="78"/>
                </a:cubicBezTo>
                <a:cubicBezTo>
                  <a:pt x="185" y="79"/>
                  <a:pt x="182" y="78"/>
                  <a:pt x="183" y="81"/>
                </a:cubicBezTo>
                <a:cubicBezTo>
                  <a:pt x="181" y="79"/>
                  <a:pt x="182" y="81"/>
                  <a:pt x="179" y="80"/>
                </a:cubicBezTo>
                <a:cubicBezTo>
                  <a:pt x="180" y="80"/>
                  <a:pt x="181" y="79"/>
                  <a:pt x="182" y="78"/>
                </a:cubicBezTo>
                <a:cubicBezTo>
                  <a:pt x="180" y="78"/>
                  <a:pt x="182" y="78"/>
                  <a:pt x="181" y="76"/>
                </a:cubicBezTo>
                <a:cubicBezTo>
                  <a:pt x="182" y="76"/>
                  <a:pt x="182" y="76"/>
                  <a:pt x="183" y="75"/>
                </a:cubicBezTo>
                <a:cubicBezTo>
                  <a:pt x="182" y="74"/>
                  <a:pt x="183" y="74"/>
                  <a:pt x="182" y="73"/>
                </a:cubicBezTo>
                <a:cubicBezTo>
                  <a:pt x="180" y="74"/>
                  <a:pt x="178" y="76"/>
                  <a:pt x="177" y="77"/>
                </a:cubicBezTo>
                <a:cubicBezTo>
                  <a:pt x="177" y="77"/>
                  <a:pt x="177" y="77"/>
                  <a:pt x="177" y="77"/>
                </a:cubicBezTo>
                <a:cubicBezTo>
                  <a:pt x="177" y="77"/>
                  <a:pt x="179" y="79"/>
                  <a:pt x="178" y="79"/>
                </a:cubicBezTo>
                <a:cubicBezTo>
                  <a:pt x="178" y="79"/>
                  <a:pt x="179" y="79"/>
                  <a:pt x="180" y="79"/>
                </a:cubicBezTo>
                <a:cubicBezTo>
                  <a:pt x="178" y="78"/>
                  <a:pt x="180" y="78"/>
                  <a:pt x="179" y="77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8" y="80"/>
                  <a:pt x="178" y="80"/>
                  <a:pt x="177" y="80"/>
                </a:cubicBezTo>
                <a:cubicBezTo>
                  <a:pt x="177" y="80"/>
                  <a:pt x="178" y="80"/>
                  <a:pt x="177" y="81"/>
                </a:cubicBezTo>
                <a:cubicBezTo>
                  <a:pt x="177" y="80"/>
                  <a:pt x="177" y="81"/>
                  <a:pt x="177" y="81"/>
                </a:cubicBezTo>
                <a:cubicBezTo>
                  <a:pt x="176" y="79"/>
                  <a:pt x="175" y="81"/>
                  <a:pt x="174" y="82"/>
                </a:cubicBezTo>
                <a:cubicBezTo>
                  <a:pt x="174" y="82"/>
                  <a:pt x="174" y="79"/>
                  <a:pt x="176" y="80"/>
                </a:cubicBezTo>
                <a:cubicBezTo>
                  <a:pt x="175" y="79"/>
                  <a:pt x="175" y="79"/>
                  <a:pt x="175" y="78"/>
                </a:cubicBezTo>
                <a:cubicBezTo>
                  <a:pt x="175" y="78"/>
                  <a:pt x="174" y="78"/>
                  <a:pt x="174" y="78"/>
                </a:cubicBezTo>
                <a:cubicBezTo>
                  <a:pt x="175" y="79"/>
                  <a:pt x="174" y="79"/>
                  <a:pt x="173" y="79"/>
                </a:cubicBezTo>
                <a:cubicBezTo>
                  <a:pt x="173" y="79"/>
                  <a:pt x="173" y="80"/>
                  <a:pt x="173" y="80"/>
                </a:cubicBezTo>
                <a:cubicBezTo>
                  <a:pt x="172" y="78"/>
                  <a:pt x="168" y="82"/>
                  <a:pt x="168" y="83"/>
                </a:cubicBezTo>
                <a:cubicBezTo>
                  <a:pt x="167" y="83"/>
                  <a:pt x="168" y="83"/>
                  <a:pt x="168" y="82"/>
                </a:cubicBezTo>
                <a:cubicBezTo>
                  <a:pt x="166" y="83"/>
                  <a:pt x="162" y="84"/>
                  <a:pt x="162" y="87"/>
                </a:cubicBezTo>
                <a:cubicBezTo>
                  <a:pt x="158" y="86"/>
                  <a:pt x="156" y="90"/>
                  <a:pt x="152" y="91"/>
                </a:cubicBezTo>
                <a:cubicBezTo>
                  <a:pt x="152" y="92"/>
                  <a:pt x="153" y="91"/>
                  <a:pt x="153" y="92"/>
                </a:cubicBezTo>
                <a:cubicBezTo>
                  <a:pt x="155" y="90"/>
                  <a:pt x="155" y="90"/>
                  <a:pt x="159" y="90"/>
                </a:cubicBezTo>
                <a:cubicBezTo>
                  <a:pt x="159" y="88"/>
                  <a:pt x="160" y="89"/>
                  <a:pt x="161" y="88"/>
                </a:cubicBezTo>
                <a:cubicBezTo>
                  <a:pt x="161" y="88"/>
                  <a:pt x="161" y="87"/>
                  <a:pt x="160" y="87"/>
                </a:cubicBezTo>
                <a:cubicBezTo>
                  <a:pt x="162" y="87"/>
                  <a:pt x="163" y="86"/>
                  <a:pt x="164" y="86"/>
                </a:cubicBezTo>
                <a:cubicBezTo>
                  <a:pt x="165" y="85"/>
                  <a:pt x="163" y="89"/>
                  <a:pt x="163" y="87"/>
                </a:cubicBezTo>
                <a:cubicBezTo>
                  <a:pt x="163" y="90"/>
                  <a:pt x="161" y="89"/>
                  <a:pt x="161" y="91"/>
                </a:cubicBezTo>
                <a:cubicBezTo>
                  <a:pt x="162" y="90"/>
                  <a:pt x="165" y="89"/>
                  <a:pt x="165" y="88"/>
                </a:cubicBezTo>
                <a:cubicBezTo>
                  <a:pt x="169" y="88"/>
                  <a:pt x="173" y="82"/>
                  <a:pt x="176" y="83"/>
                </a:cubicBezTo>
                <a:cubicBezTo>
                  <a:pt x="174" y="82"/>
                  <a:pt x="178" y="80"/>
                  <a:pt x="180" y="81"/>
                </a:cubicBezTo>
                <a:cubicBezTo>
                  <a:pt x="180" y="83"/>
                  <a:pt x="178" y="81"/>
                  <a:pt x="178" y="82"/>
                </a:cubicBezTo>
                <a:cubicBezTo>
                  <a:pt x="177" y="84"/>
                  <a:pt x="178" y="84"/>
                  <a:pt x="178" y="85"/>
                </a:cubicBezTo>
                <a:cubicBezTo>
                  <a:pt x="178" y="85"/>
                  <a:pt x="177" y="85"/>
                  <a:pt x="177" y="85"/>
                </a:cubicBezTo>
                <a:cubicBezTo>
                  <a:pt x="176" y="85"/>
                  <a:pt x="178" y="84"/>
                  <a:pt x="177" y="83"/>
                </a:cubicBezTo>
                <a:cubicBezTo>
                  <a:pt x="176" y="85"/>
                  <a:pt x="175" y="84"/>
                  <a:pt x="174" y="85"/>
                </a:cubicBezTo>
                <a:cubicBezTo>
                  <a:pt x="174" y="86"/>
                  <a:pt x="175" y="87"/>
                  <a:pt x="175" y="85"/>
                </a:cubicBezTo>
                <a:cubicBezTo>
                  <a:pt x="177" y="85"/>
                  <a:pt x="175" y="86"/>
                  <a:pt x="175" y="87"/>
                </a:cubicBezTo>
                <a:cubicBezTo>
                  <a:pt x="174" y="87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3" y="87"/>
                  <a:pt x="175" y="87"/>
                  <a:pt x="174" y="88"/>
                </a:cubicBezTo>
                <a:cubicBezTo>
                  <a:pt x="173" y="87"/>
                  <a:pt x="172" y="87"/>
                  <a:pt x="172" y="86"/>
                </a:cubicBezTo>
                <a:cubicBezTo>
                  <a:pt x="170" y="87"/>
                  <a:pt x="173" y="88"/>
                  <a:pt x="172" y="89"/>
                </a:cubicBezTo>
                <a:cubicBezTo>
                  <a:pt x="171" y="89"/>
                  <a:pt x="171" y="88"/>
                  <a:pt x="171" y="87"/>
                </a:cubicBezTo>
                <a:cubicBezTo>
                  <a:pt x="169" y="89"/>
                  <a:pt x="167" y="90"/>
                  <a:pt x="164" y="91"/>
                </a:cubicBezTo>
                <a:cubicBezTo>
                  <a:pt x="165" y="91"/>
                  <a:pt x="164" y="92"/>
                  <a:pt x="165" y="92"/>
                </a:cubicBezTo>
                <a:cubicBezTo>
                  <a:pt x="165" y="93"/>
                  <a:pt x="165" y="93"/>
                  <a:pt x="164" y="93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3" y="93"/>
                  <a:pt x="163" y="92"/>
                  <a:pt x="163" y="92"/>
                </a:cubicBezTo>
                <a:cubicBezTo>
                  <a:pt x="162" y="92"/>
                  <a:pt x="164" y="94"/>
                  <a:pt x="163" y="95"/>
                </a:cubicBezTo>
                <a:cubicBezTo>
                  <a:pt x="163" y="95"/>
                  <a:pt x="163" y="94"/>
                  <a:pt x="163" y="94"/>
                </a:cubicBezTo>
                <a:cubicBezTo>
                  <a:pt x="162" y="94"/>
                  <a:pt x="162" y="95"/>
                  <a:pt x="162" y="95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2" y="94"/>
                  <a:pt x="161" y="94"/>
                  <a:pt x="161" y="94"/>
                </a:cubicBezTo>
                <a:cubicBezTo>
                  <a:pt x="161" y="93"/>
                  <a:pt x="162" y="95"/>
                  <a:pt x="162" y="94"/>
                </a:cubicBezTo>
                <a:cubicBezTo>
                  <a:pt x="162" y="93"/>
                  <a:pt x="162" y="93"/>
                  <a:pt x="161" y="93"/>
                </a:cubicBezTo>
                <a:cubicBezTo>
                  <a:pt x="160" y="93"/>
                  <a:pt x="161" y="95"/>
                  <a:pt x="161" y="96"/>
                </a:cubicBezTo>
                <a:cubicBezTo>
                  <a:pt x="160" y="95"/>
                  <a:pt x="159" y="95"/>
                  <a:pt x="160" y="94"/>
                </a:cubicBezTo>
                <a:cubicBezTo>
                  <a:pt x="158" y="94"/>
                  <a:pt x="159" y="95"/>
                  <a:pt x="159" y="96"/>
                </a:cubicBezTo>
                <a:cubicBezTo>
                  <a:pt x="159" y="96"/>
                  <a:pt x="160" y="96"/>
                  <a:pt x="160" y="96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7"/>
                  <a:pt x="158" y="96"/>
                  <a:pt x="158" y="95"/>
                </a:cubicBezTo>
                <a:cubicBezTo>
                  <a:pt x="158" y="96"/>
                  <a:pt x="158" y="96"/>
                  <a:pt x="157" y="97"/>
                </a:cubicBezTo>
                <a:cubicBezTo>
                  <a:pt x="157" y="97"/>
                  <a:pt x="157" y="96"/>
                  <a:pt x="157" y="95"/>
                </a:cubicBezTo>
                <a:cubicBezTo>
                  <a:pt x="156" y="97"/>
                  <a:pt x="156" y="97"/>
                  <a:pt x="154" y="97"/>
                </a:cubicBezTo>
                <a:cubicBezTo>
                  <a:pt x="154" y="98"/>
                  <a:pt x="156" y="97"/>
                  <a:pt x="157" y="97"/>
                </a:cubicBezTo>
                <a:cubicBezTo>
                  <a:pt x="154" y="99"/>
                  <a:pt x="152" y="98"/>
                  <a:pt x="150" y="101"/>
                </a:cubicBezTo>
                <a:cubicBezTo>
                  <a:pt x="150" y="102"/>
                  <a:pt x="151" y="100"/>
                  <a:pt x="152" y="101"/>
                </a:cubicBezTo>
                <a:cubicBezTo>
                  <a:pt x="151" y="102"/>
                  <a:pt x="147" y="101"/>
                  <a:pt x="146" y="103"/>
                </a:cubicBezTo>
                <a:cubicBezTo>
                  <a:pt x="146" y="104"/>
                  <a:pt x="147" y="104"/>
                  <a:pt x="147" y="105"/>
                </a:cubicBezTo>
                <a:cubicBezTo>
                  <a:pt x="146" y="104"/>
                  <a:pt x="145" y="104"/>
                  <a:pt x="144" y="104"/>
                </a:cubicBezTo>
                <a:cubicBezTo>
                  <a:pt x="144" y="104"/>
                  <a:pt x="144" y="104"/>
                  <a:pt x="143" y="104"/>
                </a:cubicBezTo>
                <a:cubicBezTo>
                  <a:pt x="143" y="106"/>
                  <a:pt x="145" y="103"/>
                  <a:pt x="145" y="105"/>
                </a:cubicBezTo>
                <a:cubicBezTo>
                  <a:pt x="142" y="104"/>
                  <a:pt x="143" y="107"/>
                  <a:pt x="140" y="107"/>
                </a:cubicBezTo>
                <a:cubicBezTo>
                  <a:pt x="140" y="106"/>
                  <a:pt x="141" y="106"/>
                  <a:pt x="141" y="107"/>
                </a:cubicBezTo>
                <a:cubicBezTo>
                  <a:pt x="141" y="106"/>
                  <a:pt x="142" y="106"/>
                  <a:pt x="142" y="105"/>
                </a:cubicBezTo>
                <a:cubicBezTo>
                  <a:pt x="141" y="106"/>
                  <a:pt x="139" y="107"/>
                  <a:pt x="140" y="108"/>
                </a:cubicBezTo>
                <a:cubicBezTo>
                  <a:pt x="139" y="107"/>
                  <a:pt x="137" y="110"/>
                  <a:pt x="136" y="109"/>
                </a:cubicBezTo>
                <a:cubicBezTo>
                  <a:pt x="134" y="109"/>
                  <a:pt x="137" y="110"/>
                  <a:pt x="135" y="111"/>
                </a:cubicBezTo>
                <a:cubicBezTo>
                  <a:pt x="131" y="111"/>
                  <a:pt x="131" y="113"/>
                  <a:pt x="126" y="115"/>
                </a:cubicBezTo>
                <a:cubicBezTo>
                  <a:pt x="128" y="116"/>
                  <a:pt x="125" y="116"/>
                  <a:pt x="126" y="117"/>
                </a:cubicBezTo>
                <a:cubicBezTo>
                  <a:pt x="125" y="116"/>
                  <a:pt x="124" y="118"/>
                  <a:pt x="123" y="117"/>
                </a:cubicBezTo>
                <a:cubicBezTo>
                  <a:pt x="122" y="118"/>
                  <a:pt x="124" y="118"/>
                  <a:pt x="123" y="119"/>
                </a:cubicBezTo>
                <a:cubicBezTo>
                  <a:pt x="121" y="119"/>
                  <a:pt x="121" y="119"/>
                  <a:pt x="120" y="119"/>
                </a:cubicBezTo>
                <a:cubicBezTo>
                  <a:pt x="120" y="119"/>
                  <a:pt x="120" y="120"/>
                  <a:pt x="121" y="120"/>
                </a:cubicBezTo>
                <a:cubicBezTo>
                  <a:pt x="121" y="120"/>
                  <a:pt x="120" y="120"/>
                  <a:pt x="120" y="119"/>
                </a:cubicBezTo>
                <a:cubicBezTo>
                  <a:pt x="118" y="121"/>
                  <a:pt x="115" y="122"/>
                  <a:pt x="112" y="124"/>
                </a:cubicBezTo>
                <a:cubicBezTo>
                  <a:pt x="113" y="124"/>
                  <a:pt x="114" y="124"/>
                  <a:pt x="114" y="124"/>
                </a:cubicBezTo>
                <a:cubicBezTo>
                  <a:pt x="113" y="125"/>
                  <a:pt x="109" y="124"/>
                  <a:pt x="108" y="128"/>
                </a:cubicBezTo>
                <a:cubicBezTo>
                  <a:pt x="108" y="127"/>
                  <a:pt x="106" y="126"/>
                  <a:pt x="107" y="128"/>
                </a:cubicBezTo>
                <a:cubicBezTo>
                  <a:pt x="103" y="129"/>
                  <a:pt x="97" y="132"/>
                  <a:pt x="94" y="136"/>
                </a:cubicBezTo>
                <a:cubicBezTo>
                  <a:pt x="93" y="135"/>
                  <a:pt x="93" y="137"/>
                  <a:pt x="91" y="137"/>
                </a:cubicBezTo>
                <a:cubicBezTo>
                  <a:pt x="91" y="137"/>
                  <a:pt x="92" y="137"/>
                  <a:pt x="92" y="137"/>
                </a:cubicBezTo>
                <a:cubicBezTo>
                  <a:pt x="89" y="138"/>
                  <a:pt x="85" y="141"/>
                  <a:pt x="83" y="141"/>
                </a:cubicBezTo>
                <a:cubicBezTo>
                  <a:pt x="84" y="142"/>
                  <a:pt x="84" y="143"/>
                  <a:pt x="85" y="143"/>
                </a:cubicBezTo>
                <a:cubicBezTo>
                  <a:pt x="85" y="142"/>
                  <a:pt x="87" y="142"/>
                  <a:pt x="87" y="143"/>
                </a:cubicBezTo>
                <a:cubicBezTo>
                  <a:pt x="89" y="143"/>
                  <a:pt x="89" y="142"/>
                  <a:pt x="89" y="140"/>
                </a:cubicBezTo>
                <a:cubicBezTo>
                  <a:pt x="90" y="141"/>
                  <a:pt x="90" y="141"/>
                  <a:pt x="90" y="141"/>
                </a:cubicBezTo>
                <a:cubicBezTo>
                  <a:pt x="90" y="143"/>
                  <a:pt x="88" y="142"/>
                  <a:pt x="89" y="144"/>
                </a:cubicBezTo>
                <a:cubicBezTo>
                  <a:pt x="90" y="143"/>
                  <a:pt x="91" y="142"/>
                  <a:pt x="91" y="139"/>
                </a:cubicBezTo>
                <a:cubicBezTo>
                  <a:pt x="92" y="139"/>
                  <a:pt x="91" y="142"/>
                  <a:pt x="93" y="141"/>
                </a:cubicBezTo>
                <a:cubicBezTo>
                  <a:pt x="92" y="142"/>
                  <a:pt x="95" y="141"/>
                  <a:pt x="96" y="143"/>
                </a:cubicBezTo>
                <a:cubicBezTo>
                  <a:pt x="98" y="142"/>
                  <a:pt x="99" y="141"/>
                  <a:pt x="99" y="140"/>
                </a:cubicBezTo>
                <a:cubicBezTo>
                  <a:pt x="100" y="139"/>
                  <a:pt x="100" y="140"/>
                  <a:pt x="101" y="140"/>
                </a:cubicBezTo>
                <a:cubicBezTo>
                  <a:pt x="100" y="140"/>
                  <a:pt x="100" y="139"/>
                  <a:pt x="100" y="139"/>
                </a:cubicBezTo>
                <a:cubicBezTo>
                  <a:pt x="101" y="139"/>
                  <a:pt x="102" y="140"/>
                  <a:pt x="102" y="138"/>
                </a:cubicBezTo>
                <a:cubicBezTo>
                  <a:pt x="102" y="138"/>
                  <a:pt x="102" y="138"/>
                  <a:pt x="103" y="139"/>
                </a:cubicBezTo>
                <a:cubicBezTo>
                  <a:pt x="104" y="138"/>
                  <a:pt x="103" y="137"/>
                  <a:pt x="103" y="136"/>
                </a:cubicBezTo>
                <a:cubicBezTo>
                  <a:pt x="105" y="136"/>
                  <a:pt x="106" y="137"/>
                  <a:pt x="105" y="135"/>
                </a:cubicBezTo>
                <a:cubicBezTo>
                  <a:pt x="106" y="135"/>
                  <a:pt x="106" y="136"/>
                  <a:pt x="106" y="136"/>
                </a:cubicBezTo>
                <a:cubicBezTo>
                  <a:pt x="106" y="136"/>
                  <a:pt x="107" y="134"/>
                  <a:pt x="106" y="134"/>
                </a:cubicBezTo>
                <a:cubicBezTo>
                  <a:pt x="107" y="133"/>
                  <a:pt x="108" y="134"/>
                  <a:pt x="109" y="133"/>
                </a:cubicBezTo>
                <a:cubicBezTo>
                  <a:pt x="108" y="134"/>
                  <a:pt x="110" y="135"/>
                  <a:pt x="111" y="134"/>
                </a:cubicBezTo>
                <a:cubicBezTo>
                  <a:pt x="110" y="134"/>
                  <a:pt x="110" y="133"/>
                  <a:pt x="109" y="133"/>
                </a:cubicBezTo>
                <a:cubicBezTo>
                  <a:pt x="110" y="131"/>
                  <a:pt x="110" y="133"/>
                  <a:pt x="111" y="134"/>
                </a:cubicBezTo>
                <a:cubicBezTo>
                  <a:pt x="111" y="133"/>
                  <a:pt x="113" y="132"/>
                  <a:pt x="115" y="134"/>
                </a:cubicBezTo>
                <a:cubicBezTo>
                  <a:pt x="112" y="134"/>
                  <a:pt x="113" y="135"/>
                  <a:pt x="111" y="134"/>
                </a:cubicBezTo>
                <a:cubicBezTo>
                  <a:pt x="110" y="136"/>
                  <a:pt x="109" y="135"/>
                  <a:pt x="108" y="135"/>
                </a:cubicBezTo>
                <a:cubicBezTo>
                  <a:pt x="107" y="135"/>
                  <a:pt x="107" y="135"/>
                  <a:pt x="107" y="136"/>
                </a:cubicBezTo>
                <a:cubicBezTo>
                  <a:pt x="108" y="137"/>
                  <a:pt x="109" y="135"/>
                  <a:pt x="110" y="136"/>
                </a:cubicBezTo>
                <a:cubicBezTo>
                  <a:pt x="109" y="138"/>
                  <a:pt x="107" y="136"/>
                  <a:pt x="107" y="139"/>
                </a:cubicBezTo>
                <a:cubicBezTo>
                  <a:pt x="106" y="139"/>
                  <a:pt x="105" y="139"/>
                  <a:pt x="105" y="138"/>
                </a:cubicBezTo>
                <a:cubicBezTo>
                  <a:pt x="104" y="138"/>
                  <a:pt x="105" y="139"/>
                  <a:pt x="105" y="140"/>
                </a:cubicBezTo>
                <a:cubicBezTo>
                  <a:pt x="102" y="139"/>
                  <a:pt x="104" y="141"/>
                  <a:pt x="101" y="140"/>
                </a:cubicBezTo>
                <a:cubicBezTo>
                  <a:pt x="101" y="141"/>
                  <a:pt x="101" y="142"/>
                  <a:pt x="102" y="142"/>
                </a:cubicBezTo>
                <a:cubicBezTo>
                  <a:pt x="101" y="144"/>
                  <a:pt x="101" y="141"/>
                  <a:pt x="100" y="141"/>
                </a:cubicBezTo>
                <a:cubicBezTo>
                  <a:pt x="101" y="143"/>
                  <a:pt x="99" y="142"/>
                  <a:pt x="99" y="143"/>
                </a:cubicBezTo>
                <a:cubicBezTo>
                  <a:pt x="98" y="142"/>
                  <a:pt x="97" y="144"/>
                  <a:pt x="96" y="145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5" y="146"/>
                  <a:pt x="93" y="145"/>
                  <a:pt x="94" y="147"/>
                </a:cubicBezTo>
                <a:cubicBezTo>
                  <a:pt x="93" y="147"/>
                  <a:pt x="92" y="146"/>
                  <a:pt x="92" y="148"/>
                </a:cubicBezTo>
                <a:cubicBezTo>
                  <a:pt x="91" y="148"/>
                  <a:pt x="91" y="148"/>
                  <a:pt x="92" y="147"/>
                </a:cubicBezTo>
                <a:cubicBezTo>
                  <a:pt x="91" y="147"/>
                  <a:pt x="91" y="148"/>
                  <a:pt x="91" y="149"/>
                </a:cubicBezTo>
                <a:cubicBezTo>
                  <a:pt x="91" y="150"/>
                  <a:pt x="92" y="148"/>
                  <a:pt x="93" y="149"/>
                </a:cubicBezTo>
                <a:cubicBezTo>
                  <a:pt x="93" y="150"/>
                  <a:pt x="91" y="149"/>
                  <a:pt x="93" y="151"/>
                </a:cubicBezTo>
                <a:cubicBezTo>
                  <a:pt x="99" y="147"/>
                  <a:pt x="103" y="141"/>
                  <a:pt x="113" y="137"/>
                </a:cubicBezTo>
                <a:cubicBezTo>
                  <a:pt x="112" y="137"/>
                  <a:pt x="112" y="136"/>
                  <a:pt x="113" y="136"/>
                </a:cubicBezTo>
                <a:cubicBezTo>
                  <a:pt x="113" y="137"/>
                  <a:pt x="113" y="136"/>
                  <a:pt x="114" y="135"/>
                </a:cubicBezTo>
                <a:cubicBezTo>
                  <a:pt x="115" y="134"/>
                  <a:pt x="114" y="135"/>
                  <a:pt x="114" y="136"/>
                </a:cubicBezTo>
                <a:cubicBezTo>
                  <a:pt x="118" y="135"/>
                  <a:pt x="117" y="133"/>
                  <a:pt x="120" y="133"/>
                </a:cubicBezTo>
                <a:cubicBezTo>
                  <a:pt x="120" y="132"/>
                  <a:pt x="119" y="132"/>
                  <a:pt x="119" y="131"/>
                </a:cubicBezTo>
                <a:cubicBezTo>
                  <a:pt x="118" y="132"/>
                  <a:pt x="116" y="132"/>
                  <a:pt x="118" y="131"/>
                </a:cubicBezTo>
                <a:cubicBezTo>
                  <a:pt x="117" y="131"/>
                  <a:pt x="116" y="131"/>
                  <a:pt x="116" y="132"/>
                </a:cubicBezTo>
                <a:cubicBezTo>
                  <a:pt x="116" y="130"/>
                  <a:pt x="114" y="130"/>
                  <a:pt x="112" y="132"/>
                </a:cubicBezTo>
                <a:cubicBezTo>
                  <a:pt x="111" y="130"/>
                  <a:pt x="115" y="129"/>
                  <a:pt x="116" y="128"/>
                </a:cubicBezTo>
                <a:cubicBezTo>
                  <a:pt x="115" y="131"/>
                  <a:pt x="119" y="129"/>
                  <a:pt x="120" y="132"/>
                </a:cubicBezTo>
                <a:cubicBezTo>
                  <a:pt x="121" y="132"/>
                  <a:pt x="123" y="131"/>
                  <a:pt x="122" y="131"/>
                </a:cubicBezTo>
                <a:cubicBezTo>
                  <a:pt x="127" y="129"/>
                  <a:pt x="131" y="125"/>
                  <a:pt x="137" y="122"/>
                </a:cubicBezTo>
                <a:cubicBezTo>
                  <a:pt x="138" y="122"/>
                  <a:pt x="137" y="121"/>
                  <a:pt x="136" y="121"/>
                </a:cubicBezTo>
                <a:cubicBezTo>
                  <a:pt x="138" y="121"/>
                  <a:pt x="140" y="120"/>
                  <a:pt x="143" y="119"/>
                </a:cubicBezTo>
                <a:cubicBezTo>
                  <a:pt x="140" y="117"/>
                  <a:pt x="144" y="119"/>
                  <a:pt x="145" y="117"/>
                </a:cubicBezTo>
                <a:cubicBezTo>
                  <a:pt x="145" y="116"/>
                  <a:pt x="145" y="116"/>
                  <a:pt x="145" y="115"/>
                </a:cubicBezTo>
                <a:cubicBezTo>
                  <a:pt x="143" y="115"/>
                  <a:pt x="144" y="117"/>
                  <a:pt x="143" y="115"/>
                </a:cubicBezTo>
                <a:cubicBezTo>
                  <a:pt x="143" y="116"/>
                  <a:pt x="141" y="118"/>
                  <a:pt x="141" y="116"/>
                </a:cubicBezTo>
                <a:cubicBezTo>
                  <a:pt x="140" y="117"/>
                  <a:pt x="141" y="117"/>
                  <a:pt x="141" y="119"/>
                </a:cubicBezTo>
                <a:cubicBezTo>
                  <a:pt x="139" y="117"/>
                  <a:pt x="140" y="120"/>
                  <a:pt x="137" y="119"/>
                </a:cubicBezTo>
                <a:cubicBezTo>
                  <a:pt x="137" y="120"/>
                  <a:pt x="138" y="119"/>
                  <a:pt x="140" y="119"/>
                </a:cubicBezTo>
                <a:cubicBezTo>
                  <a:pt x="137" y="120"/>
                  <a:pt x="131" y="121"/>
                  <a:pt x="130" y="125"/>
                </a:cubicBezTo>
                <a:cubicBezTo>
                  <a:pt x="128" y="124"/>
                  <a:pt x="125" y="128"/>
                  <a:pt x="122" y="129"/>
                </a:cubicBezTo>
                <a:cubicBezTo>
                  <a:pt x="123" y="126"/>
                  <a:pt x="126" y="124"/>
                  <a:pt x="127" y="125"/>
                </a:cubicBezTo>
                <a:cubicBezTo>
                  <a:pt x="128" y="125"/>
                  <a:pt x="126" y="124"/>
                  <a:pt x="127" y="124"/>
                </a:cubicBezTo>
                <a:cubicBezTo>
                  <a:pt x="126" y="123"/>
                  <a:pt x="126" y="123"/>
                  <a:pt x="124" y="123"/>
                </a:cubicBezTo>
                <a:cubicBezTo>
                  <a:pt x="124" y="123"/>
                  <a:pt x="124" y="123"/>
                  <a:pt x="124" y="122"/>
                </a:cubicBezTo>
                <a:cubicBezTo>
                  <a:pt x="125" y="121"/>
                  <a:pt x="127" y="121"/>
                  <a:pt x="128" y="120"/>
                </a:cubicBezTo>
                <a:cubicBezTo>
                  <a:pt x="130" y="121"/>
                  <a:pt x="127" y="122"/>
                  <a:pt x="127" y="121"/>
                </a:cubicBezTo>
                <a:cubicBezTo>
                  <a:pt x="127" y="122"/>
                  <a:pt x="127" y="122"/>
                  <a:pt x="126" y="122"/>
                </a:cubicBezTo>
                <a:cubicBezTo>
                  <a:pt x="126" y="123"/>
                  <a:pt x="128" y="122"/>
                  <a:pt x="129" y="123"/>
                </a:cubicBezTo>
                <a:cubicBezTo>
                  <a:pt x="130" y="122"/>
                  <a:pt x="131" y="122"/>
                  <a:pt x="131" y="121"/>
                </a:cubicBezTo>
                <a:cubicBezTo>
                  <a:pt x="131" y="119"/>
                  <a:pt x="129" y="121"/>
                  <a:pt x="129" y="120"/>
                </a:cubicBezTo>
                <a:cubicBezTo>
                  <a:pt x="133" y="117"/>
                  <a:pt x="137" y="114"/>
                  <a:pt x="142" y="111"/>
                </a:cubicBezTo>
                <a:cubicBezTo>
                  <a:pt x="141" y="114"/>
                  <a:pt x="139" y="112"/>
                  <a:pt x="138" y="115"/>
                </a:cubicBezTo>
                <a:cubicBezTo>
                  <a:pt x="136" y="114"/>
                  <a:pt x="134" y="116"/>
                  <a:pt x="133" y="118"/>
                </a:cubicBezTo>
                <a:cubicBezTo>
                  <a:pt x="134" y="118"/>
                  <a:pt x="134" y="117"/>
                  <a:pt x="135" y="117"/>
                </a:cubicBezTo>
                <a:cubicBezTo>
                  <a:pt x="135" y="118"/>
                  <a:pt x="134" y="118"/>
                  <a:pt x="134" y="119"/>
                </a:cubicBezTo>
                <a:cubicBezTo>
                  <a:pt x="135" y="119"/>
                  <a:pt x="136" y="118"/>
                  <a:pt x="136" y="117"/>
                </a:cubicBezTo>
                <a:cubicBezTo>
                  <a:pt x="138" y="116"/>
                  <a:pt x="140" y="116"/>
                  <a:pt x="141" y="114"/>
                </a:cubicBezTo>
                <a:cubicBezTo>
                  <a:pt x="142" y="115"/>
                  <a:pt x="142" y="113"/>
                  <a:pt x="144" y="113"/>
                </a:cubicBezTo>
                <a:cubicBezTo>
                  <a:pt x="143" y="112"/>
                  <a:pt x="144" y="112"/>
                  <a:pt x="145" y="112"/>
                </a:cubicBezTo>
                <a:cubicBezTo>
                  <a:pt x="142" y="110"/>
                  <a:pt x="146" y="111"/>
                  <a:pt x="148" y="110"/>
                </a:cubicBezTo>
                <a:cubicBezTo>
                  <a:pt x="146" y="110"/>
                  <a:pt x="148" y="108"/>
                  <a:pt x="148" y="110"/>
                </a:cubicBezTo>
                <a:cubicBezTo>
                  <a:pt x="149" y="108"/>
                  <a:pt x="151" y="108"/>
                  <a:pt x="151" y="106"/>
                </a:cubicBezTo>
                <a:cubicBezTo>
                  <a:pt x="153" y="108"/>
                  <a:pt x="154" y="105"/>
                  <a:pt x="155" y="104"/>
                </a:cubicBezTo>
                <a:cubicBezTo>
                  <a:pt x="156" y="104"/>
                  <a:pt x="159" y="103"/>
                  <a:pt x="158" y="101"/>
                </a:cubicBezTo>
                <a:cubicBezTo>
                  <a:pt x="160" y="101"/>
                  <a:pt x="160" y="100"/>
                  <a:pt x="163" y="100"/>
                </a:cubicBezTo>
                <a:cubicBezTo>
                  <a:pt x="162" y="99"/>
                  <a:pt x="163" y="99"/>
                  <a:pt x="163" y="98"/>
                </a:cubicBezTo>
                <a:cubicBezTo>
                  <a:pt x="164" y="98"/>
                  <a:pt x="164" y="99"/>
                  <a:pt x="164" y="99"/>
                </a:cubicBezTo>
                <a:cubicBezTo>
                  <a:pt x="164" y="98"/>
                  <a:pt x="164" y="98"/>
                  <a:pt x="166" y="98"/>
                </a:cubicBezTo>
                <a:cubicBezTo>
                  <a:pt x="165" y="97"/>
                  <a:pt x="167" y="96"/>
                  <a:pt x="165" y="96"/>
                </a:cubicBezTo>
                <a:cubicBezTo>
                  <a:pt x="166" y="95"/>
                  <a:pt x="167" y="97"/>
                  <a:pt x="167" y="96"/>
                </a:cubicBezTo>
                <a:cubicBezTo>
                  <a:pt x="167" y="96"/>
                  <a:pt x="167" y="95"/>
                  <a:pt x="167" y="95"/>
                </a:cubicBezTo>
                <a:cubicBezTo>
                  <a:pt x="166" y="95"/>
                  <a:pt x="170" y="94"/>
                  <a:pt x="171" y="95"/>
                </a:cubicBezTo>
                <a:cubicBezTo>
                  <a:pt x="173" y="95"/>
                  <a:pt x="169" y="93"/>
                  <a:pt x="172" y="94"/>
                </a:cubicBezTo>
                <a:cubicBezTo>
                  <a:pt x="173" y="94"/>
                  <a:pt x="171" y="93"/>
                  <a:pt x="172" y="91"/>
                </a:cubicBezTo>
                <a:cubicBezTo>
                  <a:pt x="172" y="92"/>
                  <a:pt x="174" y="93"/>
                  <a:pt x="173" y="94"/>
                </a:cubicBezTo>
                <a:cubicBezTo>
                  <a:pt x="174" y="94"/>
                  <a:pt x="173" y="92"/>
                  <a:pt x="174" y="92"/>
                </a:cubicBezTo>
                <a:cubicBezTo>
                  <a:pt x="174" y="91"/>
                  <a:pt x="174" y="93"/>
                  <a:pt x="173" y="92"/>
                </a:cubicBezTo>
                <a:cubicBezTo>
                  <a:pt x="173" y="90"/>
                  <a:pt x="177" y="92"/>
                  <a:pt x="178" y="91"/>
                </a:cubicBezTo>
                <a:cubicBezTo>
                  <a:pt x="178" y="89"/>
                  <a:pt x="177" y="91"/>
                  <a:pt x="175" y="91"/>
                </a:cubicBezTo>
                <a:cubicBezTo>
                  <a:pt x="175" y="90"/>
                  <a:pt x="175" y="90"/>
                  <a:pt x="175" y="89"/>
                </a:cubicBezTo>
                <a:cubicBezTo>
                  <a:pt x="176" y="89"/>
                  <a:pt x="176" y="90"/>
                  <a:pt x="176" y="90"/>
                </a:cubicBezTo>
                <a:cubicBezTo>
                  <a:pt x="177" y="91"/>
                  <a:pt x="178" y="89"/>
                  <a:pt x="177" y="89"/>
                </a:cubicBezTo>
                <a:cubicBezTo>
                  <a:pt x="177" y="88"/>
                  <a:pt x="180" y="87"/>
                  <a:pt x="179" y="89"/>
                </a:cubicBezTo>
                <a:cubicBezTo>
                  <a:pt x="180" y="89"/>
                  <a:pt x="180" y="88"/>
                  <a:pt x="180" y="87"/>
                </a:cubicBezTo>
                <a:cubicBezTo>
                  <a:pt x="180" y="85"/>
                  <a:pt x="181" y="88"/>
                  <a:pt x="181" y="88"/>
                </a:cubicBezTo>
                <a:cubicBezTo>
                  <a:pt x="182" y="88"/>
                  <a:pt x="182" y="87"/>
                  <a:pt x="182" y="87"/>
                </a:cubicBezTo>
                <a:cubicBezTo>
                  <a:pt x="182" y="86"/>
                  <a:pt x="182" y="87"/>
                  <a:pt x="181" y="87"/>
                </a:cubicBezTo>
                <a:cubicBezTo>
                  <a:pt x="180" y="86"/>
                  <a:pt x="182" y="85"/>
                  <a:pt x="183" y="85"/>
                </a:cubicBezTo>
                <a:cubicBezTo>
                  <a:pt x="183" y="86"/>
                  <a:pt x="183" y="86"/>
                  <a:pt x="183" y="87"/>
                </a:cubicBezTo>
                <a:cubicBezTo>
                  <a:pt x="184" y="87"/>
                  <a:pt x="184" y="86"/>
                  <a:pt x="185" y="86"/>
                </a:cubicBezTo>
                <a:cubicBezTo>
                  <a:pt x="185" y="85"/>
                  <a:pt x="184" y="84"/>
                  <a:pt x="184" y="85"/>
                </a:cubicBezTo>
                <a:cubicBezTo>
                  <a:pt x="183" y="84"/>
                  <a:pt x="186" y="83"/>
                  <a:pt x="187" y="84"/>
                </a:cubicBezTo>
                <a:cubicBezTo>
                  <a:pt x="186" y="83"/>
                  <a:pt x="187" y="82"/>
                  <a:pt x="188" y="81"/>
                </a:cubicBezTo>
                <a:cubicBezTo>
                  <a:pt x="188" y="83"/>
                  <a:pt x="193" y="82"/>
                  <a:pt x="194" y="84"/>
                </a:cubicBezTo>
                <a:cubicBezTo>
                  <a:pt x="194" y="83"/>
                  <a:pt x="193" y="83"/>
                  <a:pt x="194" y="82"/>
                </a:cubicBezTo>
                <a:cubicBezTo>
                  <a:pt x="192" y="83"/>
                  <a:pt x="192" y="82"/>
                  <a:pt x="191" y="82"/>
                </a:cubicBezTo>
                <a:cubicBezTo>
                  <a:pt x="191" y="81"/>
                  <a:pt x="192" y="81"/>
                  <a:pt x="192" y="80"/>
                </a:cubicBezTo>
                <a:cubicBezTo>
                  <a:pt x="193" y="80"/>
                  <a:pt x="192" y="81"/>
                  <a:pt x="193" y="81"/>
                </a:cubicBezTo>
                <a:cubicBezTo>
                  <a:pt x="193" y="81"/>
                  <a:pt x="194" y="80"/>
                  <a:pt x="194" y="79"/>
                </a:cubicBezTo>
                <a:cubicBezTo>
                  <a:pt x="193" y="79"/>
                  <a:pt x="194" y="80"/>
                  <a:pt x="194" y="80"/>
                </a:cubicBezTo>
                <a:cubicBezTo>
                  <a:pt x="193" y="80"/>
                  <a:pt x="193" y="79"/>
                  <a:pt x="193" y="79"/>
                </a:cubicBezTo>
                <a:cubicBezTo>
                  <a:pt x="193" y="78"/>
                  <a:pt x="194" y="80"/>
                  <a:pt x="195" y="80"/>
                </a:cubicBezTo>
                <a:cubicBezTo>
                  <a:pt x="197" y="79"/>
                  <a:pt x="197" y="78"/>
                  <a:pt x="198" y="76"/>
                </a:cubicBezTo>
                <a:cubicBezTo>
                  <a:pt x="199" y="78"/>
                  <a:pt x="201" y="76"/>
                  <a:pt x="201" y="77"/>
                </a:cubicBezTo>
                <a:cubicBezTo>
                  <a:pt x="201" y="76"/>
                  <a:pt x="201" y="76"/>
                  <a:pt x="202" y="74"/>
                </a:cubicBezTo>
                <a:cubicBezTo>
                  <a:pt x="204" y="74"/>
                  <a:pt x="203" y="74"/>
                  <a:pt x="205" y="74"/>
                </a:cubicBezTo>
                <a:cubicBezTo>
                  <a:pt x="206" y="74"/>
                  <a:pt x="206" y="72"/>
                  <a:pt x="205" y="73"/>
                </a:cubicBezTo>
                <a:cubicBezTo>
                  <a:pt x="205" y="71"/>
                  <a:pt x="206" y="73"/>
                  <a:pt x="207" y="73"/>
                </a:cubicBezTo>
                <a:cubicBezTo>
                  <a:pt x="207" y="73"/>
                  <a:pt x="207" y="72"/>
                  <a:pt x="208" y="72"/>
                </a:cubicBezTo>
                <a:cubicBezTo>
                  <a:pt x="208" y="71"/>
                  <a:pt x="207" y="71"/>
                  <a:pt x="207" y="71"/>
                </a:cubicBezTo>
                <a:cubicBezTo>
                  <a:pt x="207" y="71"/>
                  <a:pt x="207" y="70"/>
                  <a:pt x="207" y="70"/>
                </a:cubicBezTo>
                <a:cubicBezTo>
                  <a:pt x="208" y="70"/>
                  <a:pt x="208" y="71"/>
                  <a:pt x="208" y="72"/>
                </a:cubicBezTo>
                <a:cubicBezTo>
                  <a:pt x="208" y="72"/>
                  <a:pt x="208" y="71"/>
                  <a:pt x="209" y="71"/>
                </a:cubicBezTo>
                <a:cubicBezTo>
                  <a:pt x="209" y="70"/>
                  <a:pt x="209" y="70"/>
                  <a:pt x="208" y="70"/>
                </a:cubicBezTo>
                <a:cubicBezTo>
                  <a:pt x="209" y="68"/>
                  <a:pt x="210" y="71"/>
                  <a:pt x="211" y="70"/>
                </a:cubicBezTo>
                <a:cubicBezTo>
                  <a:pt x="210" y="68"/>
                  <a:pt x="212" y="70"/>
                  <a:pt x="214" y="69"/>
                </a:cubicBezTo>
                <a:cubicBezTo>
                  <a:pt x="213" y="68"/>
                  <a:pt x="213" y="68"/>
                  <a:pt x="212" y="68"/>
                </a:cubicBezTo>
                <a:cubicBezTo>
                  <a:pt x="212" y="67"/>
                  <a:pt x="213" y="66"/>
                  <a:pt x="213" y="65"/>
                </a:cubicBezTo>
                <a:cubicBezTo>
                  <a:pt x="212" y="66"/>
                  <a:pt x="215" y="70"/>
                  <a:pt x="216" y="66"/>
                </a:cubicBezTo>
                <a:cubicBezTo>
                  <a:pt x="216" y="66"/>
                  <a:pt x="217" y="66"/>
                  <a:pt x="217" y="67"/>
                </a:cubicBezTo>
                <a:cubicBezTo>
                  <a:pt x="218" y="66"/>
                  <a:pt x="217" y="65"/>
                  <a:pt x="218" y="64"/>
                </a:cubicBezTo>
                <a:cubicBezTo>
                  <a:pt x="221" y="67"/>
                  <a:pt x="223" y="65"/>
                  <a:pt x="227" y="67"/>
                </a:cubicBezTo>
                <a:cubicBezTo>
                  <a:pt x="226" y="65"/>
                  <a:pt x="224" y="65"/>
                  <a:pt x="222" y="66"/>
                </a:cubicBezTo>
                <a:cubicBezTo>
                  <a:pt x="222" y="64"/>
                  <a:pt x="219" y="66"/>
                  <a:pt x="219" y="64"/>
                </a:cubicBezTo>
                <a:cubicBezTo>
                  <a:pt x="220" y="63"/>
                  <a:pt x="220" y="64"/>
                  <a:pt x="220" y="65"/>
                </a:cubicBezTo>
                <a:cubicBezTo>
                  <a:pt x="221" y="64"/>
                  <a:pt x="221" y="64"/>
                  <a:pt x="221" y="63"/>
                </a:cubicBezTo>
                <a:cubicBezTo>
                  <a:pt x="222" y="63"/>
                  <a:pt x="221" y="64"/>
                  <a:pt x="222" y="64"/>
                </a:cubicBezTo>
                <a:cubicBezTo>
                  <a:pt x="223" y="64"/>
                  <a:pt x="222" y="63"/>
                  <a:pt x="222" y="63"/>
                </a:cubicBezTo>
                <a:cubicBezTo>
                  <a:pt x="222" y="61"/>
                  <a:pt x="224" y="63"/>
                  <a:pt x="224" y="63"/>
                </a:cubicBezTo>
                <a:cubicBezTo>
                  <a:pt x="226" y="62"/>
                  <a:pt x="225" y="62"/>
                  <a:pt x="225" y="61"/>
                </a:cubicBezTo>
                <a:cubicBezTo>
                  <a:pt x="225" y="61"/>
                  <a:pt x="226" y="61"/>
                  <a:pt x="226" y="60"/>
                </a:cubicBezTo>
                <a:cubicBezTo>
                  <a:pt x="227" y="62"/>
                  <a:pt x="227" y="61"/>
                  <a:pt x="227" y="59"/>
                </a:cubicBezTo>
                <a:cubicBezTo>
                  <a:pt x="228" y="59"/>
                  <a:pt x="228" y="60"/>
                  <a:pt x="228" y="61"/>
                </a:cubicBezTo>
                <a:cubicBezTo>
                  <a:pt x="229" y="61"/>
                  <a:pt x="229" y="60"/>
                  <a:pt x="229" y="60"/>
                </a:cubicBezTo>
                <a:cubicBezTo>
                  <a:pt x="229" y="59"/>
                  <a:pt x="228" y="59"/>
                  <a:pt x="229" y="58"/>
                </a:cubicBezTo>
                <a:cubicBezTo>
                  <a:pt x="229" y="60"/>
                  <a:pt x="230" y="58"/>
                  <a:pt x="230" y="59"/>
                </a:cubicBezTo>
                <a:cubicBezTo>
                  <a:pt x="231" y="56"/>
                  <a:pt x="231" y="57"/>
                  <a:pt x="232" y="59"/>
                </a:cubicBezTo>
                <a:cubicBezTo>
                  <a:pt x="234" y="59"/>
                  <a:pt x="233" y="58"/>
                  <a:pt x="233" y="57"/>
                </a:cubicBezTo>
                <a:cubicBezTo>
                  <a:pt x="234" y="55"/>
                  <a:pt x="233" y="59"/>
                  <a:pt x="234" y="59"/>
                </a:cubicBezTo>
                <a:cubicBezTo>
                  <a:pt x="234" y="60"/>
                  <a:pt x="232" y="60"/>
                  <a:pt x="232" y="61"/>
                </a:cubicBezTo>
                <a:cubicBezTo>
                  <a:pt x="230" y="61"/>
                  <a:pt x="232" y="60"/>
                  <a:pt x="231" y="60"/>
                </a:cubicBezTo>
                <a:cubicBezTo>
                  <a:pt x="229" y="62"/>
                  <a:pt x="230" y="62"/>
                  <a:pt x="228" y="62"/>
                </a:cubicBezTo>
                <a:cubicBezTo>
                  <a:pt x="228" y="63"/>
                  <a:pt x="229" y="64"/>
                  <a:pt x="229" y="64"/>
                </a:cubicBezTo>
                <a:cubicBezTo>
                  <a:pt x="228" y="65"/>
                  <a:pt x="228" y="63"/>
                  <a:pt x="226" y="64"/>
                </a:cubicBezTo>
                <a:cubicBezTo>
                  <a:pt x="229" y="65"/>
                  <a:pt x="225" y="66"/>
                  <a:pt x="225" y="63"/>
                </a:cubicBezTo>
                <a:cubicBezTo>
                  <a:pt x="225" y="63"/>
                  <a:pt x="225" y="64"/>
                  <a:pt x="224" y="64"/>
                </a:cubicBezTo>
                <a:cubicBezTo>
                  <a:pt x="225" y="65"/>
                  <a:pt x="226" y="65"/>
                  <a:pt x="227" y="66"/>
                </a:cubicBezTo>
                <a:cubicBezTo>
                  <a:pt x="229" y="65"/>
                  <a:pt x="229" y="63"/>
                  <a:pt x="232" y="63"/>
                </a:cubicBezTo>
                <a:cubicBezTo>
                  <a:pt x="231" y="63"/>
                  <a:pt x="231" y="62"/>
                  <a:pt x="231" y="62"/>
                </a:cubicBezTo>
                <a:cubicBezTo>
                  <a:pt x="232" y="62"/>
                  <a:pt x="232" y="62"/>
                  <a:pt x="233" y="63"/>
                </a:cubicBezTo>
                <a:cubicBezTo>
                  <a:pt x="232" y="62"/>
                  <a:pt x="235" y="62"/>
                  <a:pt x="233" y="61"/>
                </a:cubicBezTo>
                <a:cubicBezTo>
                  <a:pt x="235" y="60"/>
                  <a:pt x="235" y="61"/>
                  <a:pt x="236" y="60"/>
                </a:cubicBezTo>
                <a:cubicBezTo>
                  <a:pt x="237" y="59"/>
                  <a:pt x="238" y="58"/>
                  <a:pt x="240" y="58"/>
                </a:cubicBezTo>
                <a:cubicBezTo>
                  <a:pt x="239" y="57"/>
                  <a:pt x="235" y="59"/>
                  <a:pt x="234" y="58"/>
                </a:cubicBezTo>
                <a:cubicBezTo>
                  <a:pt x="234" y="56"/>
                  <a:pt x="235" y="53"/>
                  <a:pt x="237" y="54"/>
                </a:cubicBezTo>
                <a:cubicBezTo>
                  <a:pt x="236" y="53"/>
                  <a:pt x="238" y="51"/>
                  <a:pt x="239" y="52"/>
                </a:cubicBezTo>
                <a:cubicBezTo>
                  <a:pt x="239" y="53"/>
                  <a:pt x="238" y="52"/>
                  <a:pt x="238" y="52"/>
                </a:cubicBezTo>
                <a:cubicBezTo>
                  <a:pt x="238" y="53"/>
                  <a:pt x="238" y="53"/>
                  <a:pt x="238" y="53"/>
                </a:cubicBezTo>
                <a:cubicBezTo>
                  <a:pt x="238" y="54"/>
                  <a:pt x="240" y="52"/>
                  <a:pt x="239" y="55"/>
                </a:cubicBezTo>
                <a:cubicBezTo>
                  <a:pt x="240" y="53"/>
                  <a:pt x="239" y="53"/>
                  <a:pt x="239" y="51"/>
                </a:cubicBezTo>
                <a:cubicBezTo>
                  <a:pt x="241" y="51"/>
                  <a:pt x="242" y="49"/>
                  <a:pt x="244" y="49"/>
                </a:cubicBezTo>
                <a:cubicBezTo>
                  <a:pt x="245" y="49"/>
                  <a:pt x="243" y="50"/>
                  <a:pt x="244" y="50"/>
                </a:cubicBezTo>
                <a:cubicBezTo>
                  <a:pt x="243" y="48"/>
                  <a:pt x="242" y="53"/>
                  <a:pt x="242" y="51"/>
                </a:cubicBezTo>
                <a:cubicBezTo>
                  <a:pt x="241" y="51"/>
                  <a:pt x="241" y="52"/>
                  <a:pt x="240" y="52"/>
                </a:cubicBezTo>
                <a:cubicBezTo>
                  <a:pt x="240" y="52"/>
                  <a:pt x="242" y="52"/>
                  <a:pt x="242" y="53"/>
                </a:cubicBezTo>
                <a:cubicBezTo>
                  <a:pt x="243" y="52"/>
                  <a:pt x="243" y="51"/>
                  <a:pt x="243" y="51"/>
                </a:cubicBezTo>
                <a:cubicBezTo>
                  <a:pt x="245" y="51"/>
                  <a:pt x="244" y="53"/>
                  <a:pt x="246" y="53"/>
                </a:cubicBezTo>
                <a:cubicBezTo>
                  <a:pt x="246" y="54"/>
                  <a:pt x="243" y="53"/>
                  <a:pt x="245" y="52"/>
                </a:cubicBezTo>
                <a:cubicBezTo>
                  <a:pt x="244" y="52"/>
                  <a:pt x="244" y="52"/>
                  <a:pt x="244" y="52"/>
                </a:cubicBezTo>
                <a:cubicBezTo>
                  <a:pt x="243" y="53"/>
                  <a:pt x="242" y="57"/>
                  <a:pt x="240" y="55"/>
                </a:cubicBezTo>
                <a:cubicBezTo>
                  <a:pt x="239" y="55"/>
                  <a:pt x="240" y="57"/>
                  <a:pt x="241" y="57"/>
                </a:cubicBezTo>
                <a:cubicBezTo>
                  <a:pt x="244" y="55"/>
                  <a:pt x="246" y="53"/>
                  <a:pt x="248" y="53"/>
                </a:cubicBezTo>
                <a:cubicBezTo>
                  <a:pt x="249" y="53"/>
                  <a:pt x="248" y="52"/>
                  <a:pt x="247" y="52"/>
                </a:cubicBezTo>
                <a:cubicBezTo>
                  <a:pt x="248" y="52"/>
                  <a:pt x="248" y="51"/>
                  <a:pt x="249" y="51"/>
                </a:cubicBezTo>
                <a:cubicBezTo>
                  <a:pt x="248" y="53"/>
                  <a:pt x="250" y="51"/>
                  <a:pt x="251" y="52"/>
                </a:cubicBezTo>
                <a:cubicBezTo>
                  <a:pt x="251" y="50"/>
                  <a:pt x="249" y="52"/>
                  <a:pt x="250" y="50"/>
                </a:cubicBezTo>
                <a:cubicBezTo>
                  <a:pt x="252" y="51"/>
                  <a:pt x="253" y="49"/>
                  <a:pt x="254" y="49"/>
                </a:cubicBezTo>
                <a:cubicBezTo>
                  <a:pt x="254" y="49"/>
                  <a:pt x="253" y="49"/>
                  <a:pt x="253" y="48"/>
                </a:cubicBezTo>
                <a:cubicBezTo>
                  <a:pt x="254" y="48"/>
                  <a:pt x="255" y="49"/>
                  <a:pt x="256" y="49"/>
                </a:cubicBezTo>
                <a:cubicBezTo>
                  <a:pt x="254" y="48"/>
                  <a:pt x="259" y="48"/>
                  <a:pt x="258" y="46"/>
                </a:cubicBezTo>
                <a:cubicBezTo>
                  <a:pt x="259" y="46"/>
                  <a:pt x="259" y="47"/>
                  <a:pt x="261" y="46"/>
                </a:cubicBezTo>
                <a:cubicBezTo>
                  <a:pt x="261" y="45"/>
                  <a:pt x="260" y="45"/>
                  <a:pt x="260" y="45"/>
                </a:cubicBezTo>
                <a:cubicBezTo>
                  <a:pt x="266" y="41"/>
                  <a:pt x="273" y="38"/>
                  <a:pt x="278" y="34"/>
                </a:cubicBezTo>
                <a:cubicBezTo>
                  <a:pt x="282" y="34"/>
                  <a:pt x="281" y="32"/>
                  <a:pt x="284" y="32"/>
                </a:cubicBezTo>
                <a:cubicBezTo>
                  <a:pt x="284" y="32"/>
                  <a:pt x="284" y="31"/>
                  <a:pt x="283" y="31"/>
                </a:cubicBezTo>
                <a:cubicBezTo>
                  <a:pt x="284" y="31"/>
                  <a:pt x="284" y="32"/>
                  <a:pt x="284" y="31"/>
                </a:cubicBezTo>
                <a:cubicBezTo>
                  <a:pt x="285" y="31"/>
                  <a:pt x="285" y="31"/>
                  <a:pt x="285" y="32"/>
                </a:cubicBezTo>
                <a:cubicBezTo>
                  <a:pt x="286" y="29"/>
                  <a:pt x="290" y="31"/>
                  <a:pt x="290" y="28"/>
                </a:cubicBezTo>
                <a:cubicBezTo>
                  <a:pt x="293" y="28"/>
                  <a:pt x="296" y="26"/>
                  <a:pt x="298" y="24"/>
                </a:cubicBezTo>
                <a:cubicBezTo>
                  <a:pt x="299" y="25"/>
                  <a:pt x="308" y="19"/>
                  <a:pt x="312" y="22"/>
                </a:cubicBezTo>
                <a:cubicBezTo>
                  <a:pt x="311" y="23"/>
                  <a:pt x="309" y="23"/>
                  <a:pt x="307" y="24"/>
                </a:cubicBezTo>
                <a:cubicBezTo>
                  <a:pt x="308" y="26"/>
                  <a:pt x="309" y="23"/>
                  <a:pt x="310" y="24"/>
                </a:cubicBezTo>
                <a:cubicBezTo>
                  <a:pt x="309" y="25"/>
                  <a:pt x="308" y="26"/>
                  <a:pt x="306" y="26"/>
                </a:cubicBezTo>
                <a:cubicBezTo>
                  <a:pt x="306" y="27"/>
                  <a:pt x="307" y="27"/>
                  <a:pt x="307" y="27"/>
                </a:cubicBezTo>
                <a:cubicBezTo>
                  <a:pt x="308" y="27"/>
                  <a:pt x="307" y="25"/>
                  <a:pt x="309" y="27"/>
                </a:cubicBezTo>
                <a:cubicBezTo>
                  <a:pt x="308" y="26"/>
                  <a:pt x="311" y="24"/>
                  <a:pt x="312" y="25"/>
                </a:cubicBezTo>
                <a:cubicBezTo>
                  <a:pt x="311" y="23"/>
                  <a:pt x="313" y="23"/>
                  <a:pt x="313" y="22"/>
                </a:cubicBezTo>
                <a:cubicBezTo>
                  <a:pt x="316" y="22"/>
                  <a:pt x="319" y="23"/>
                  <a:pt x="320" y="21"/>
                </a:cubicBezTo>
                <a:close/>
                <a:moveTo>
                  <a:pt x="252" y="46"/>
                </a:moveTo>
                <a:cubicBezTo>
                  <a:pt x="252" y="46"/>
                  <a:pt x="251" y="46"/>
                  <a:pt x="251" y="46"/>
                </a:cubicBezTo>
                <a:cubicBezTo>
                  <a:pt x="250" y="45"/>
                  <a:pt x="253" y="44"/>
                  <a:pt x="252" y="46"/>
                </a:cubicBezTo>
                <a:cubicBezTo>
                  <a:pt x="254" y="42"/>
                  <a:pt x="260" y="40"/>
                  <a:pt x="264" y="38"/>
                </a:cubicBezTo>
                <a:cubicBezTo>
                  <a:pt x="264" y="38"/>
                  <a:pt x="264" y="38"/>
                  <a:pt x="264" y="37"/>
                </a:cubicBezTo>
                <a:cubicBezTo>
                  <a:pt x="266" y="37"/>
                  <a:pt x="270" y="35"/>
                  <a:pt x="272" y="32"/>
                </a:cubicBezTo>
                <a:cubicBezTo>
                  <a:pt x="274" y="33"/>
                  <a:pt x="276" y="32"/>
                  <a:pt x="277" y="30"/>
                </a:cubicBezTo>
                <a:cubicBezTo>
                  <a:pt x="277" y="30"/>
                  <a:pt x="277" y="30"/>
                  <a:pt x="277" y="29"/>
                </a:cubicBezTo>
                <a:cubicBezTo>
                  <a:pt x="273" y="30"/>
                  <a:pt x="271" y="32"/>
                  <a:pt x="268" y="33"/>
                </a:cubicBezTo>
                <a:cubicBezTo>
                  <a:pt x="269" y="35"/>
                  <a:pt x="265" y="33"/>
                  <a:pt x="267" y="34"/>
                </a:cubicBezTo>
                <a:cubicBezTo>
                  <a:pt x="267" y="36"/>
                  <a:pt x="266" y="34"/>
                  <a:pt x="266" y="34"/>
                </a:cubicBezTo>
                <a:cubicBezTo>
                  <a:pt x="263" y="36"/>
                  <a:pt x="261" y="38"/>
                  <a:pt x="258" y="38"/>
                </a:cubicBezTo>
                <a:cubicBezTo>
                  <a:pt x="258" y="38"/>
                  <a:pt x="258" y="39"/>
                  <a:pt x="258" y="39"/>
                </a:cubicBezTo>
                <a:cubicBezTo>
                  <a:pt x="257" y="37"/>
                  <a:pt x="256" y="39"/>
                  <a:pt x="256" y="40"/>
                </a:cubicBezTo>
                <a:cubicBezTo>
                  <a:pt x="254" y="40"/>
                  <a:pt x="257" y="39"/>
                  <a:pt x="255" y="39"/>
                </a:cubicBezTo>
                <a:cubicBezTo>
                  <a:pt x="258" y="36"/>
                  <a:pt x="264" y="34"/>
                  <a:pt x="268" y="32"/>
                </a:cubicBezTo>
                <a:cubicBezTo>
                  <a:pt x="268" y="31"/>
                  <a:pt x="268" y="30"/>
                  <a:pt x="268" y="30"/>
                </a:cubicBezTo>
                <a:cubicBezTo>
                  <a:pt x="268" y="30"/>
                  <a:pt x="269" y="31"/>
                  <a:pt x="269" y="31"/>
                </a:cubicBezTo>
                <a:cubicBezTo>
                  <a:pt x="270" y="30"/>
                  <a:pt x="273" y="30"/>
                  <a:pt x="274" y="27"/>
                </a:cubicBezTo>
                <a:cubicBezTo>
                  <a:pt x="277" y="27"/>
                  <a:pt x="279" y="25"/>
                  <a:pt x="284" y="24"/>
                </a:cubicBezTo>
                <a:cubicBezTo>
                  <a:pt x="284" y="23"/>
                  <a:pt x="284" y="23"/>
                  <a:pt x="283" y="22"/>
                </a:cubicBezTo>
                <a:cubicBezTo>
                  <a:pt x="284" y="21"/>
                  <a:pt x="284" y="24"/>
                  <a:pt x="285" y="24"/>
                </a:cubicBezTo>
                <a:cubicBezTo>
                  <a:pt x="284" y="21"/>
                  <a:pt x="288" y="23"/>
                  <a:pt x="289" y="21"/>
                </a:cubicBezTo>
                <a:cubicBezTo>
                  <a:pt x="291" y="23"/>
                  <a:pt x="295" y="20"/>
                  <a:pt x="295" y="23"/>
                </a:cubicBezTo>
                <a:cubicBezTo>
                  <a:pt x="295" y="23"/>
                  <a:pt x="295" y="22"/>
                  <a:pt x="295" y="22"/>
                </a:cubicBezTo>
                <a:cubicBezTo>
                  <a:pt x="292" y="23"/>
                  <a:pt x="293" y="24"/>
                  <a:pt x="290" y="24"/>
                </a:cubicBezTo>
                <a:cubicBezTo>
                  <a:pt x="290" y="25"/>
                  <a:pt x="290" y="25"/>
                  <a:pt x="291" y="25"/>
                </a:cubicBezTo>
                <a:cubicBezTo>
                  <a:pt x="288" y="25"/>
                  <a:pt x="285" y="29"/>
                  <a:pt x="284" y="29"/>
                </a:cubicBezTo>
                <a:cubicBezTo>
                  <a:pt x="282" y="30"/>
                  <a:pt x="279" y="30"/>
                  <a:pt x="278" y="33"/>
                </a:cubicBezTo>
                <a:cubicBezTo>
                  <a:pt x="276" y="31"/>
                  <a:pt x="276" y="34"/>
                  <a:pt x="274" y="35"/>
                </a:cubicBezTo>
                <a:cubicBezTo>
                  <a:pt x="273" y="32"/>
                  <a:pt x="273" y="37"/>
                  <a:pt x="271" y="35"/>
                </a:cubicBezTo>
                <a:cubicBezTo>
                  <a:pt x="270" y="35"/>
                  <a:pt x="271" y="38"/>
                  <a:pt x="269" y="37"/>
                </a:cubicBezTo>
                <a:cubicBezTo>
                  <a:pt x="269" y="36"/>
                  <a:pt x="270" y="37"/>
                  <a:pt x="270" y="36"/>
                </a:cubicBezTo>
                <a:cubicBezTo>
                  <a:pt x="267" y="36"/>
                  <a:pt x="268" y="38"/>
                  <a:pt x="266" y="39"/>
                </a:cubicBezTo>
                <a:cubicBezTo>
                  <a:pt x="266" y="38"/>
                  <a:pt x="266" y="38"/>
                  <a:pt x="266" y="38"/>
                </a:cubicBezTo>
                <a:cubicBezTo>
                  <a:pt x="264" y="38"/>
                  <a:pt x="259" y="43"/>
                  <a:pt x="257" y="43"/>
                </a:cubicBezTo>
                <a:cubicBezTo>
                  <a:pt x="257" y="44"/>
                  <a:pt x="257" y="44"/>
                  <a:pt x="259" y="44"/>
                </a:cubicBezTo>
                <a:cubicBezTo>
                  <a:pt x="258" y="44"/>
                  <a:pt x="257" y="44"/>
                  <a:pt x="258" y="45"/>
                </a:cubicBezTo>
                <a:cubicBezTo>
                  <a:pt x="256" y="43"/>
                  <a:pt x="256" y="44"/>
                  <a:pt x="253" y="44"/>
                </a:cubicBezTo>
                <a:cubicBezTo>
                  <a:pt x="254" y="45"/>
                  <a:pt x="254" y="46"/>
                  <a:pt x="255" y="47"/>
                </a:cubicBezTo>
                <a:cubicBezTo>
                  <a:pt x="253" y="48"/>
                  <a:pt x="251" y="48"/>
                  <a:pt x="251" y="49"/>
                </a:cubicBezTo>
                <a:cubicBezTo>
                  <a:pt x="249" y="50"/>
                  <a:pt x="246" y="50"/>
                  <a:pt x="245" y="52"/>
                </a:cubicBezTo>
                <a:cubicBezTo>
                  <a:pt x="245" y="52"/>
                  <a:pt x="245" y="51"/>
                  <a:pt x="244" y="51"/>
                </a:cubicBezTo>
                <a:cubicBezTo>
                  <a:pt x="244" y="49"/>
                  <a:pt x="246" y="49"/>
                  <a:pt x="248" y="49"/>
                </a:cubicBezTo>
                <a:cubicBezTo>
                  <a:pt x="249" y="49"/>
                  <a:pt x="249" y="48"/>
                  <a:pt x="249" y="48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48" y="47"/>
                  <a:pt x="249" y="48"/>
                  <a:pt x="248" y="49"/>
                </a:cubicBezTo>
                <a:cubicBezTo>
                  <a:pt x="248" y="49"/>
                  <a:pt x="248" y="48"/>
                  <a:pt x="248" y="47"/>
                </a:cubicBezTo>
                <a:cubicBezTo>
                  <a:pt x="245" y="48"/>
                  <a:pt x="247" y="49"/>
                  <a:pt x="245" y="49"/>
                </a:cubicBezTo>
                <a:cubicBezTo>
                  <a:pt x="244" y="47"/>
                  <a:pt x="249" y="47"/>
                  <a:pt x="250" y="45"/>
                </a:cubicBezTo>
                <a:cubicBezTo>
                  <a:pt x="250" y="47"/>
                  <a:pt x="251" y="47"/>
                  <a:pt x="251" y="48"/>
                </a:cubicBezTo>
                <a:cubicBezTo>
                  <a:pt x="250" y="48"/>
                  <a:pt x="250" y="46"/>
                  <a:pt x="249" y="46"/>
                </a:cubicBezTo>
                <a:cubicBezTo>
                  <a:pt x="249" y="48"/>
                  <a:pt x="250" y="48"/>
                  <a:pt x="251" y="48"/>
                </a:cubicBezTo>
                <a:cubicBezTo>
                  <a:pt x="251" y="48"/>
                  <a:pt x="251" y="47"/>
                  <a:pt x="252" y="46"/>
                </a:cubicBezTo>
                <a:close/>
                <a:moveTo>
                  <a:pt x="170" y="90"/>
                </a:moveTo>
                <a:cubicBezTo>
                  <a:pt x="170" y="91"/>
                  <a:pt x="169" y="90"/>
                  <a:pt x="169" y="91"/>
                </a:cubicBezTo>
                <a:cubicBezTo>
                  <a:pt x="166" y="90"/>
                  <a:pt x="167" y="90"/>
                  <a:pt x="170" y="90"/>
                </a:cubicBezTo>
                <a:close/>
                <a:moveTo>
                  <a:pt x="195" y="71"/>
                </a:moveTo>
                <a:cubicBezTo>
                  <a:pt x="196" y="71"/>
                  <a:pt x="196" y="72"/>
                  <a:pt x="195" y="72"/>
                </a:cubicBezTo>
                <a:cubicBezTo>
                  <a:pt x="195" y="72"/>
                  <a:pt x="196" y="72"/>
                  <a:pt x="196" y="73"/>
                </a:cubicBezTo>
                <a:cubicBezTo>
                  <a:pt x="195" y="73"/>
                  <a:pt x="193" y="74"/>
                  <a:pt x="192" y="72"/>
                </a:cubicBezTo>
                <a:cubicBezTo>
                  <a:pt x="193" y="72"/>
                  <a:pt x="194" y="72"/>
                  <a:pt x="194" y="73"/>
                </a:cubicBezTo>
                <a:cubicBezTo>
                  <a:pt x="194" y="72"/>
                  <a:pt x="195" y="72"/>
                  <a:pt x="195" y="71"/>
                </a:cubicBezTo>
                <a:close/>
                <a:moveTo>
                  <a:pt x="250" y="39"/>
                </a:moveTo>
                <a:cubicBezTo>
                  <a:pt x="250" y="39"/>
                  <a:pt x="249" y="38"/>
                  <a:pt x="249" y="37"/>
                </a:cubicBezTo>
                <a:cubicBezTo>
                  <a:pt x="248" y="39"/>
                  <a:pt x="248" y="36"/>
                  <a:pt x="247" y="37"/>
                </a:cubicBezTo>
                <a:cubicBezTo>
                  <a:pt x="247" y="37"/>
                  <a:pt x="247" y="37"/>
                  <a:pt x="247" y="37"/>
                </a:cubicBezTo>
                <a:cubicBezTo>
                  <a:pt x="247" y="37"/>
                  <a:pt x="247" y="36"/>
                  <a:pt x="247" y="36"/>
                </a:cubicBezTo>
                <a:cubicBezTo>
                  <a:pt x="248" y="38"/>
                  <a:pt x="250" y="36"/>
                  <a:pt x="250" y="39"/>
                </a:cubicBezTo>
                <a:close/>
                <a:moveTo>
                  <a:pt x="279" y="19"/>
                </a:moveTo>
                <a:cubicBezTo>
                  <a:pt x="278" y="20"/>
                  <a:pt x="279" y="20"/>
                  <a:pt x="279" y="19"/>
                </a:cubicBezTo>
                <a:cubicBezTo>
                  <a:pt x="280" y="20"/>
                  <a:pt x="279" y="21"/>
                  <a:pt x="279" y="21"/>
                </a:cubicBezTo>
                <a:cubicBezTo>
                  <a:pt x="277" y="22"/>
                  <a:pt x="276" y="19"/>
                  <a:pt x="279" y="19"/>
                </a:cubicBezTo>
                <a:close/>
                <a:moveTo>
                  <a:pt x="247" y="23"/>
                </a:moveTo>
                <a:cubicBezTo>
                  <a:pt x="247" y="22"/>
                  <a:pt x="254" y="17"/>
                  <a:pt x="256" y="20"/>
                </a:cubicBezTo>
                <a:cubicBezTo>
                  <a:pt x="254" y="22"/>
                  <a:pt x="250" y="21"/>
                  <a:pt x="247" y="23"/>
                </a:cubicBezTo>
                <a:close/>
                <a:moveTo>
                  <a:pt x="255" y="24"/>
                </a:moveTo>
                <a:cubicBezTo>
                  <a:pt x="256" y="23"/>
                  <a:pt x="254" y="23"/>
                  <a:pt x="255" y="22"/>
                </a:cubicBezTo>
                <a:cubicBezTo>
                  <a:pt x="255" y="22"/>
                  <a:pt x="256" y="22"/>
                  <a:pt x="256" y="23"/>
                </a:cubicBezTo>
                <a:cubicBezTo>
                  <a:pt x="256" y="23"/>
                  <a:pt x="256" y="22"/>
                  <a:pt x="257" y="22"/>
                </a:cubicBezTo>
                <a:cubicBezTo>
                  <a:pt x="257" y="23"/>
                  <a:pt x="256" y="24"/>
                  <a:pt x="255" y="24"/>
                </a:cubicBezTo>
                <a:cubicBezTo>
                  <a:pt x="255" y="24"/>
                  <a:pt x="255" y="24"/>
                  <a:pt x="255" y="24"/>
                </a:cubicBezTo>
                <a:close/>
                <a:moveTo>
                  <a:pt x="152" y="23"/>
                </a:moveTo>
                <a:cubicBezTo>
                  <a:pt x="151" y="24"/>
                  <a:pt x="151" y="23"/>
                  <a:pt x="149" y="24"/>
                </a:cubicBezTo>
                <a:cubicBezTo>
                  <a:pt x="150" y="22"/>
                  <a:pt x="147" y="24"/>
                  <a:pt x="147" y="22"/>
                </a:cubicBezTo>
                <a:cubicBezTo>
                  <a:pt x="150" y="21"/>
                  <a:pt x="149" y="23"/>
                  <a:pt x="151" y="22"/>
                </a:cubicBezTo>
                <a:cubicBezTo>
                  <a:pt x="151" y="22"/>
                  <a:pt x="151" y="23"/>
                  <a:pt x="152" y="23"/>
                </a:cubicBezTo>
                <a:close/>
                <a:moveTo>
                  <a:pt x="129" y="34"/>
                </a:moveTo>
                <a:cubicBezTo>
                  <a:pt x="127" y="35"/>
                  <a:pt x="127" y="35"/>
                  <a:pt x="126" y="34"/>
                </a:cubicBezTo>
                <a:cubicBezTo>
                  <a:pt x="126" y="33"/>
                  <a:pt x="126" y="34"/>
                  <a:pt x="126" y="34"/>
                </a:cubicBezTo>
                <a:cubicBezTo>
                  <a:pt x="127" y="34"/>
                  <a:pt x="128" y="33"/>
                  <a:pt x="128" y="32"/>
                </a:cubicBezTo>
                <a:cubicBezTo>
                  <a:pt x="129" y="33"/>
                  <a:pt x="129" y="33"/>
                  <a:pt x="129" y="34"/>
                </a:cubicBezTo>
                <a:close/>
                <a:moveTo>
                  <a:pt x="101" y="72"/>
                </a:moveTo>
                <a:cubicBezTo>
                  <a:pt x="101" y="73"/>
                  <a:pt x="99" y="75"/>
                  <a:pt x="98" y="74"/>
                </a:cubicBezTo>
                <a:cubicBezTo>
                  <a:pt x="99" y="72"/>
                  <a:pt x="99" y="73"/>
                  <a:pt x="101" y="72"/>
                </a:cubicBezTo>
                <a:close/>
                <a:moveTo>
                  <a:pt x="94" y="79"/>
                </a:moveTo>
                <a:cubicBezTo>
                  <a:pt x="94" y="78"/>
                  <a:pt x="96" y="78"/>
                  <a:pt x="96" y="77"/>
                </a:cubicBezTo>
                <a:cubicBezTo>
                  <a:pt x="97" y="78"/>
                  <a:pt x="95" y="81"/>
                  <a:pt x="94" y="79"/>
                </a:cubicBezTo>
                <a:close/>
                <a:moveTo>
                  <a:pt x="89" y="82"/>
                </a:moveTo>
                <a:cubicBezTo>
                  <a:pt x="92" y="80"/>
                  <a:pt x="93" y="85"/>
                  <a:pt x="95" y="86"/>
                </a:cubicBezTo>
                <a:cubicBezTo>
                  <a:pt x="95" y="86"/>
                  <a:pt x="94" y="87"/>
                  <a:pt x="94" y="86"/>
                </a:cubicBezTo>
                <a:cubicBezTo>
                  <a:pt x="93" y="86"/>
                  <a:pt x="94" y="87"/>
                  <a:pt x="93" y="87"/>
                </a:cubicBezTo>
                <a:cubicBezTo>
                  <a:pt x="92" y="85"/>
                  <a:pt x="90" y="84"/>
                  <a:pt x="89" y="82"/>
                </a:cubicBezTo>
                <a:close/>
                <a:moveTo>
                  <a:pt x="323" y="37"/>
                </a:moveTo>
                <a:cubicBezTo>
                  <a:pt x="324" y="36"/>
                  <a:pt x="322" y="40"/>
                  <a:pt x="323" y="40"/>
                </a:cubicBezTo>
                <a:cubicBezTo>
                  <a:pt x="323" y="40"/>
                  <a:pt x="322" y="40"/>
                  <a:pt x="321" y="40"/>
                </a:cubicBezTo>
                <a:cubicBezTo>
                  <a:pt x="321" y="37"/>
                  <a:pt x="322" y="39"/>
                  <a:pt x="323" y="37"/>
                </a:cubicBezTo>
                <a:close/>
                <a:moveTo>
                  <a:pt x="330" y="174"/>
                </a:moveTo>
                <a:cubicBezTo>
                  <a:pt x="330" y="175"/>
                  <a:pt x="329" y="175"/>
                  <a:pt x="329" y="175"/>
                </a:cubicBezTo>
                <a:cubicBezTo>
                  <a:pt x="328" y="175"/>
                  <a:pt x="327" y="175"/>
                  <a:pt x="327" y="173"/>
                </a:cubicBezTo>
                <a:cubicBezTo>
                  <a:pt x="328" y="173"/>
                  <a:pt x="329" y="173"/>
                  <a:pt x="330" y="174"/>
                </a:cubicBezTo>
                <a:close/>
                <a:moveTo>
                  <a:pt x="316" y="44"/>
                </a:moveTo>
                <a:cubicBezTo>
                  <a:pt x="316" y="43"/>
                  <a:pt x="315" y="43"/>
                  <a:pt x="315" y="43"/>
                </a:cubicBezTo>
                <a:cubicBezTo>
                  <a:pt x="315" y="44"/>
                  <a:pt x="312" y="46"/>
                  <a:pt x="313" y="44"/>
                </a:cubicBezTo>
                <a:cubicBezTo>
                  <a:pt x="313" y="44"/>
                  <a:pt x="313" y="44"/>
                  <a:pt x="312" y="44"/>
                </a:cubicBezTo>
                <a:cubicBezTo>
                  <a:pt x="312" y="45"/>
                  <a:pt x="313" y="45"/>
                  <a:pt x="313" y="46"/>
                </a:cubicBezTo>
                <a:cubicBezTo>
                  <a:pt x="311" y="46"/>
                  <a:pt x="306" y="47"/>
                  <a:pt x="308" y="48"/>
                </a:cubicBezTo>
                <a:cubicBezTo>
                  <a:pt x="308" y="50"/>
                  <a:pt x="307" y="48"/>
                  <a:pt x="306" y="48"/>
                </a:cubicBezTo>
                <a:cubicBezTo>
                  <a:pt x="306" y="49"/>
                  <a:pt x="303" y="50"/>
                  <a:pt x="301" y="50"/>
                </a:cubicBezTo>
                <a:cubicBezTo>
                  <a:pt x="301" y="51"/>
                  <a:pt x="301" y="51"/>
                  <a:pt x="302" y="51"/>
                </a:cubicBezTo>
                <a:cubicBezTo>
                  <a:pt x="296" y="52"/>
                  <a:pt x="290" y="57"/>
                  <a:pt x="286" y="59"/>
                </a:cubicBezTo>
                <a:cubicBezTo>
                  <a:pt x="286" y="59"/>
                  <a:pt x="286" y="59"/>
                  <a:pt x="286" y="60"/>
                </a:cubicBezTo>
                <a:cubicBezTo>
                  <a:pt x="286" y="58"/>
                  <a:pt x="281" y="61"/>
                  <a:pt x="282" y="61"/>
                </a:cubicBezTo>
                <a:cubicBezTo>
                  <a:pt x="278" y="62"/>
                  <a:pt x="270" y="66"/>
                  <a:pt x="269" y="69"/>
                </a:cubicBezTo>
                <a:cubicBezTo>
                  <a:pt x="268" y="67"/>
                  <a:pt x="267" y="70"/>
                  <a:pt x="265" y="70"/>
                </a:cubicBezTo>
                <a:cubicBezTo>
                  <a:pt x="265" y="71"/>
                  <a:pt x="265" y="71"/>
                  <a:pt x="265" y="72"/>
                </a:cubicBezTo>
                <a:cubicBezTo>
                  <a:pt x="264" y="72"/>
                  <a:pt x="264" y="71"/>
                  <a:pt x="265" y="71"/>
                </a:cubicBezTo>
                <a:cubicBezTo>
                  <a:pt x="261" y="71"/>
                  <a:pt x="257" y="76"/>
                  <a:pt x="251" y="77"/>
                </a:cubicBezTo>
                <a:cubicBezTo>
                  <a:pt x="251" y="78"/>
                  <a:pt x="252" y="78"/>
                  <a:pt x="253" y="78"/>
                </a:cubicBezTo>
                <a:cubicBezTo>
                  <a:pt x="250" y="79"/>
                  <a:pt x="250" y="77"/>
                  <a:pt x="249" y="81"/>
                </a:cubicBezTo>
                <a:cubicBezTo>
                  <a:pt x="247" y="78"/>
                  <a:pt x="244" y="82"/>
                  <a:pt x="242" y="83"/>
                </a:cubicBezTo>
                <a:cubicBezTo>
                  <a:pt x="242" y="83"/>
                  <a:pt x="242" y="84"/>
                  <a:pt x="243" y="84"/>
                </a:cubicBezTo>
                <a:cubicBezTo>
                  <a:pt x="242" y="85"/>
                  <a:pt x="241" y="83"/>
                  <a:pt x="240" y="83"/>
                </a:cubicBezTo>
                <a:cubicBezTo>
                  <a:pt x="241" y="80"/>
                  <a:pt x="249" y="80"/>
                  <a:pt x="249" y="76"/>
                </a:cubicBezTo>
                <a:cubicBezTo>
                  <a:pt x="249" y="78"/>
                  <a:pt x="250" y="76"/>
                  <a:pt x="250" y="77"/>
                </a:cubicBezTo>
                <a:cubicBezTo>
                  <a:pt x="256" y="73"/>
                  <a:pt x="270" y="67"/>
                  <a:pt x="275" y="62"/>
                </a:cubicBezTo>
                <a:cubicBezTo>
                  <a:pt x="278" y="62"/>
                  <a:pt x="284" y="58"/>
                  <a:pt x="286" y="56"/>
                </a:cubicBezTo>
                <a:cubicBezTo>
                  <a:pt x="288" y="58"/>
                  <a:pt x="290" y="53"/>
                  <a:pt x="293" y="54"/>
                </a:cubicBezTo>
                <a:cubicBezTo>
                  <a:pt x="293" y="53"/>
                  <a:pt x="293" y="53"/>
                  <a:pt x="292" y="53"/>
                </a:cubicBezTo>
                <a:cubicBezTo>
                  <a:pt x="294" y="53"/>
                  <a:pt x="299" y="51"/>
                  <a:pt x="301" y="48"/>
                </a:cubicBezTo>
                <a:cubicBezTo>
                  <a:pt x="303" y="48"/>
                  <a:pt x="305" y="48"/>
                  <a:pt x="307" y="45"/>
                </a:cubicBezTo>
                <a:cubicBezTo>
                  <a:pt x="312" y="46"/>
                  <a:pt x="314" y="40"/>
                  <a:pt x="321" y="41"/>
                </a:cubicBezTo>
                <a:cubicBezTo>
                  <a:pt x="319" y="43"/>
                  <a:pt x="318" y="41"/>
                  <a:pt x="316" y="44"/>
                </a:cubicBezTo>
                <a:close/>
                <a:moveTo>
                  <a:pt x="326" y="141"/>
                </a:moveTo>
                <a:cubicBezTo>
                  <a:pt x="326" y="142"/>
                  <a:pt x="324" y="142"/>
                  <a:pt x="324" y="143"/>
                </a:cubicBezTo>
                <a:cubicBezTo>
                  <a:pt x="323" y="143"/>
                  <a:pt x="323" y="142"/>
                  <a:pt x="323" y="141"/>
                </a:cubicBezTo>
                <a:cubicBezTo>
                  <a:pt x="324" y="141"/>
                  <a:pt x="324" y="142"/>
                  <a:pt x="324" y="142"/>
                </a:cubicBezTo>
                <a:cubicBezTo>
                  <a:pt x="325" y="142"/>
                  <a:pt x="324" y="140"/>
                  <a:pt x="326" y="141"/>
                </a:cubicBezTo>
                <a:close/>
                <a:moveTo>
                  <a:pt x="307" y="31"/>
                </a:moveTo>
                <a:cubicBezTo>
                  <a:pt x="313" y="30"/>
                  <a:pt x="313" y="28"/>
                  <a:pt x="318" y="27"/>
                </a:cubicBezTo>
                <a:cubicBezTo>
                  <a:pt x="315" y="30"/>
                  <a:pt x="310" y="31"/>
                  <a:pt x="307" y="34"/>
                </a:cubicBezTo>
                <a:cubicBezTo>
                  <a:pt x="306" y="33"/>
                  <a:pt x="306" y="33"/>
                  <a:pt x="306" y="33"/>
                </a:cubicBezTo>
                <a:cubicBezTo>
                  <a:pt x="306" y="31"/>
                  <a:pt x="308" y="34"/>
                  <a:pt x="307" y="31"/>
                </a:cubicBezTo>
                <a:close/>
                <a:moveTo>
                  <a:pt x="316" y="118"/>
                </a:moveTo>
                <a:cubicBezTo>
                  <a:pt x="315" y="120"/>
                  <a:pt x="313" y="120"/>
                  <a:pt x="311" y="120"/>
                </a:cubicBezTo>
                <a:cubicBezTo>
                  <a:pt x="312" y="119"/>
                  <a:pt x="314" y="117"/>
                  <a:pt x="316" y="118"/>
                </a:cubicBezTo>
                <a:close/>
                <a:moveTo>
                  <a:pt x="317" y="151"/>
                </a:moveTo>
                <a:cubicBezTo>
                  <a:pt x="318" y="152"/>
                  <a:pt x="317" y="154"/>
                  <a:pt x="315" y="154"/>
                </a:cubicBezTo>
                <a:cubicBezTo>
                  <a:pt x="315" y="153"/>
                  <a:pt x="317" y="153"/>
                  <a:pt x="317" y="151"/>
                </a:cubicBezTo>
                <a:close/>
                <a:moveTo>
                  <a:pt x="303" y="36"/>
                </a:moveTo>
                <a:cubicBezTo>
                  <a:pt x="301" y="36"/>
                  <a:pt x="294" y="39"/>
                  <a:pt x="296" y="40"/>
                </a:cubicBezTo>
                <a:cubicBezTo>
                  <a:pt x="296" y="41"/>
                  <a:pt x="294" y="40"/>
                  <a:pt x="293" y="39"/>
                </a:cubicBezTo>
                <a:cubicBezTo>
                  <a:pt x="293" y="41"/>
                  <a:pt x="291" y="41"/>
                  <a:pt x="290" y="43"/>
                </a:cubicBezTo>
                <a:cubicBezTo>
                  <a:pt x="289" y="42"/>
                  <a:pt x="290" y="40"/>
                  <a:pt x="288" y="41"/>
                </a:cubicBezTo>
                <a:cubicBezTo>
                  <a:pt x="287" y="39"/>
                  <a:pt x="291" y="41"/>
                  <a:pt x="290" y="39"/>
                </a:cubicBezTo>
                <a:cubicBezTo>
                  <a:pt x="292" y="39"/>
                  <a:pt x="291" y="41"/>
                  <a:pt x="290" y="40"/>
                </a:cubicBezTo>
                <a:cubicBezTo>
                  <a:pt x="289" y="42"/>
                  <a:pt x="291" y="41"/>
                  <a:pt x="292" y="41"/>
                </a:cubicBezTo>
                <a:cubicBezTo>
                  <a:pt x="293" y="39"/>
                  <a:pt x="296" y="38"/>
                  <a:pt x="297" y="36"/>
                </a:cubicBezTo>
                <a:cubicBezTo>
                  <a:pt x="297" y="36"/>
                  <a:pt x="297" y="37"/>
                  <a:pt x="297" y="37"/>
                </a:cubicBezTo>
                <a:cubicBezTo>
                  <a:pt x="298" y="37"/>
                  <a:pt x="299" y="36"/>
                  <a:pt x="300" y="36"/>
                </a:cubicBezTo>
                <a:cubicBezTo>
                  <a:pt x="300" y="35"/>
                  <a:pt x="298" y="36"/>
                  <a:pt x="298" y="36"/>
                </a:cubicBezTo>
                <a:cubicBezTo>
                  <a:pt x="297" y="36"/>
                  <a:pt x="300" y="35"/>
                  <a:pt x="299" y="34"/>
                </a:cubicBezTo>
                <a:cubicBezTo>
                  <a:pt x="301" y="36"/>
                  <a:pt x="303" y="34"/>
                  <a:pt x="304" y="34"/>
                </a:cubicBezTo>
                <a:cubicBezTo>
                  <a:pt x="304" y="33"/>
                  <a:pt x="304" y="33"/>
                  <a:pt x="304" y="33"/>
                </a:cubicBezTo>
                <a:cubicBezTo>
                  <a:pt x="306" y="32"/>
                  <a:pt x="302" y="36"/>
                  <a:pt x="303" y="36"/>
                </a:cubicBezTo>
                <a:close/>
                <a:moveTo>
                  <a:pt x="292" y="39"/>
                </a:moveTo>
                <a:cubicBezTo>
                  <a:pt x="292" y="39"/>
                  <a:pt x="292" y="39"/>
                  <a:pt x="292" y="38"/>
                </a:cubicBezTo>
                <a:cubicBezTo>
                  <a:pt x="292" y="38"/>
                  <a:pt x="293" y="37"/>
                  <a:pt x="293" y="38"/>
                </a:cubicBezTo>
                <a:cubicBezTo>
                  <a:pt x="293" y="37"/>
                  <a:pt x="294" y="37"/>
                  <a:pt x="295" y="37"/>
                </a:cubicBezTo>
                <a:cubicBezTo>
                  <a:pt x="295" y="39"/>
                  <a:pt x="293" y="38"/>
                  <a:pt x="292" y="39"/>
                </a:cubicBezTo>
                <a:close/>
                <a:moveTo>
                  <a:pt x="305" y="139"/>
                </a:moveTo>
                <a:cubicBezTo>
                  <a:pt x="305" y="142"/>
                  <a:pt x="301" y="141"/>
                  <a:pt x="300" y="143"/>
                </a:cubicBezTo>
                <a:cubicBezTo>
                  <a:pt x="294" y="145"/>
                  <a:pt x="290" y="148"/>
                  <a:pt x="285" y="152"/>
                </a:cubicBezTo>
                <a:cubicBezTo>
                  <a:pt x="275" y="156"/>
                  <a:pt x="267" y="163"/>
                  <a:pt x="260" y="168"/>
                </a:cubicBezTo>
                <a:cubicBezTo>
                  <a:pt x="259" y="168"/>
                  <a:pt x="258" y="168"/>
                  <a:pt x="257" y="168"/>
                </a:cubicBezTo>
                <a:cubicBezTo>
                  <a:pt x="257" y="168"/>
                  <a:pt x="258" y="168"/>
                  <a:pt x="258" y="168"/>
                </a:cubicBezTo>
                <a:cubicBezTo>
                  <a:pt x="258" y="170"/>
                  <a:pt x="255" y="168"/>
                  <a:pt x="256" y="169"/>
                </a:cubicBezTo>
                <a:cubicBezTo>
                  <a:pt x="256" y="170"/>
                  <a:pt x="255" y="167"/>
                  <a:pt x="254" y="167"/>
                </a:cubicBezTo>
                <a:cubicBezTo>
                  <a:pt x="255" y="166"/>
                  <a:pt x="257" y="167"/>
                  <a:pt x="256" y="165"/>
                </a:cubicBezTo>
                <a:cubicBezTo>
                  <a:pt x="257" y="165"/>
                  <a:pt x="257" y="166"/>
                  <a:pt x="257" y="167"/>
                </a:cubicBezTo>
                <a:cubicBezTo>
                  <a:pt x="258" y="166"/>
                  <a:pt x="259" y="166"/>
                  <a:pt x="259" y="165"/>
                </a:cubicBezTo>
                <a:cubicBezTo>
                  <a:pt x="262" y="165"/>
                  <a:pt x="261" y="164"/>
                  <a:pt x="263" y="165"/>
                </a:cubicBezTo>
                <a:cubicBezTo>
                  <a:pt x="262" y="163"/>
                  <a:pt x="262" y="164"/>
                  <a:pt x="264" y="164"/>
                </a:cubicBezTo>
                <a:cubicBezTo>
                  <a:pt x="261" y="162"/>
                  <a:pt x="268" y="162"/>
                  <a:pt x="266" y="160"/>
                </a:cubicBezTo>
                <a:cubicBezTo>
                  <a:pt x="266" y="162"/>
                  <a:pt x="269" y="159"/>
                  <a:pt x="269" y="159"/>
                </a:cubicBezTo>
                <a:cubicBezTo>
                  <a:pt x="279" y="152"/>
                  <a:pt x="292" y="147"/>
                  <a:pt x="301" y="141"/>
                </a:cubicBezTo>
                <a:cubicBezTo>
                  <a:pt x="301" y="141"/>
                  <a:pt x="301" y="140"/>
                  <a:pt x="301" y="140"/>
                </a:cubicBezTo>
                <a:cubicBezTo>
                  <a:pt x="302" y="139"/>
                  <a:pt x="302" y="141"/>
                  <a:pt x="302" y="140"/>
                </a:cubicBezTo>
                <a:cubicBezTo>
                  <a:pt x="304" y="140"/>
                  <a:pt x="305" y="137"/>
                  <a:pt x="309" y="137"/>
                </a:cubicBezTo>
                <a:cubicBezTo>
                  <a:pt x="309" y="139"/>
                  <a:pt x="308" y="138"/>
                  <a:pt x="306" y="139"/>
                </a:cubicBezTo>
                <a:cubicBezTo>
                  <a:pt x="307" y="139"/>
                  <a:pt x="307" y="140"/>
                  <a:pt x="307" y="139"/>
                </a:cubicBezTo>
                <a:cubicBezTo>
                  <a:pt x="309" y="140"/>
                  <a:pt x="306" y="140"/>
                  <a:pt x="305" y="139"/>
                </a:cubicBezTo>
                <a:close/>
                <a:moveTo>
                  <a:pt x="305" y="173"/>
                </a:moveTo>
                <a:cubicBezTo>
                  <a:pt x="307" y="174"/>
                  <a:pt x="306" y="171"/>
                  <a:pt x="305" y="173"/>
                </a:cubicBezTo>
                <a:cubicBezTo>
                  <a:pt x="306" y="172"/>
                  <a:pt x="307" y="172"/>
                  <a:pt x="309" y="172"/>
                </a:cubicBezTo>
                <a:cubicBezTo>
                  <a:pt x="311" y="172"/>
                  <a:pt x="307" y="173"/>
                  <a:pt x="310" y="173"/>
                </a:cubicBezTo>
                <a:cubicBezTo>
                  <a:pt x="309" y="176"/>
                  <a:pt x="309" y="173"/>
                  <a:pt x="307" y="173"/>
                </a:cubicBezTo>
                <a:cubicBezTo>
                  <a:pt x="308" y="174"/>
                  <a:pt x="306" y="173"/>
                  <a:pt x="305" y="173"/>
                </a:cubicBezTo>
                <a:close/>
                <a:moveTo>
                  <a:pt x="301" y="60"/>
                </a:moveTo>
                <a:cubicBezTo>
                  <a:pt x="301" y="59"/>
                  <a:pt x="301" y="59"/>
                  <a:pt x="300" y="59"/>
                </a:cubicBezTo>
                <a:cubicBezTo>
                  <a:pt x="301" y="58"/>
                  <a:pt x="301" y="58"/>
                  <a:pt x="302" y="58"/>
                </a:cubicBezTo>
                <a:cubicBezTo>
                  <a:pt x="303" y="59"/>
                  <a:pt x="301" y="59"/>
                  <a:pt x="301" y="60"/>
                </a:cubicBezTo>
                <a:cubicBezTo>
                  <a:pt x="301" y="60"/>
                  <a:pt x="301" y="60"/>
                  <a:pt x="301" y="60"/>
                </a:cubicBezTo>
                <a:close/>
                <a:moveTo>
                  <a:pt x="299" y="13"/>
                </a:moveTo>
                <a:cubicBezTo>
                  <a:pt x="300" y="14"/>
                  <a:pt x="298" y="14"/>
                  <a:pt x="299" y="15"/>
                </a:cubicBezTo>
                <a:cubicBezTo>
                  <a:pt x="296" y="14"/>
                  <a:pt x="287" y="17"/>
                  <a:pt x="286" y="14"/>
                </a:cubicBezTo>
                <a:cubicBezTo>
                  <a:pt x="291" y="14"/>
                  <a:pt x="296" y="14"/>
                  <a:pt x="299" y="13"/>
                </a:cubicBezTo>
                <a:close/>
                <a:moveTo>
                  <a:pt x="299" y="32"/>
                </a:moveTo>
                <a:cubicBezTo>
                  <a:pt x="299" y="33"/>
                  <a:pt x="298" y="33"/>
                  <a:pt x="297" y="34"/>
                </a:cubicBezTo>
                <a:cubicBezTo>
                  <a:pt x="297" y="32"/>
                  <a:pt x="298" y="32"/>
                  <a:pt x="299" y="32"/>
                </a:cubicBezTo>
                <a:close/>
                <a:moveTo>
                  <a:pt x="303" y="157"/>
                </a:moveTo>
                <a:cubicBezTo>
                  <a:pt x="303" y="159"/>
                  <a:pt x="301" y="158"/>
                  <a:pt x="301" y="159"/>
                </a:cubicBezTo>
                <a:cubicBezTo>
                  <a:pt x="299" y="158"/>
                  <a:pt x="302" y="158"/>
                  <a:pt x="303" y="157"/>
                </a:cubicBezTo>
                <a:close/>
                <a:moveTo>
                  <a:pt x="301" y="125"/>
                </a:moveTo>
                <a:cubicBezTo>
                  <a:pt x="300" y="127"/>
                  <a:pt x="299" y="128"/>
                  <a:pt x="297" y="128"/>
                </a:cubicBezTo>
                <a:cubicBezTo>
                  <a:pt x="295" y="129"/>
                  <a:pt x="299" y="127"/>
                  <a:pt x="297" y="127"/>
                </a:cubicBezTo>
                <a:cubicBezTo>
                  <a:pt x="298" y="127"/>
                  <a:pt x="299" y="126"/>
                  <a:pt x="301" y="125"/>
                </a:cubicBezTo>
                <a:close/>
                <a:moveTo>
                  <a:pt x="296" y="120"/>
                </a:moveTo>
                <a:cubicBezTo>
                  <a:pt x="297" y="119"/>
                  <a:pt x="298" y="118"/>
                  <a:pt x="299" y="117"/>
                </a:cubicBezTo>
                <a:cubicBezTo>
                  <a:pt x="300" y="117"/>
                  <a:pt x="298" y="119"/>
                  <a:pt x="300" y="119"/>
                </a:cubicBezTo>
                <a:cubicBezTo>
                  <a:pt x="298" y="119"/>
                  <a:pt x="297" y="120"/>
                  <a:pt x="294" y="121"/>
                </a:cubicBezTo>
                <a:cubicBezTo>
                  <a:pt x="295" y="120"/>
                  <a:pt x="295" y="120"/>
                  <a:pt x="294" y="119"/>
                </a:cubicBezTo>
                <a:cubicBezTo>
                  <a:pt x="294" y="119"/>
                  <a:pt x="296" y="118"/>
                  <a:pt x="296" y="120"/>
                </a:cubicBezTo>
                <a:close/>
                <a:moveTo>
                  <a:pt x="303" y="173"/>
                </a:moveTo>
                <a:cubicBezTo>
                  <a:pt x="301" y="175"/>
                  <a:pt x="298" y="174"/>
                  <a:pt x="295" y="173"/>
                </a:cubicBezTo>
                <a:cubicBezTo>
                  <a:pt x="295" y="172"/>
                  <a:pt x="297" y="174"/>
                  <a:pt x="297" y="173"/>
                </a:cubicBezTo>
                <a:cubicBezTo>
                  <a:pt x="297" y="171"/>
                  <a:pt x="295" y="173"/>
                  <a:pt x="293" y="172"/>
                </a:cubicBezTo>
                <a:cubicBezTo>
                  <a:pt x="295" y="170"/>
                  <a:pt x="297" y="172"/>
                  <a:pt x="299" y="172"/>
                </a:cubicBezTo>
                <a:cubicBezTo>
                  <a:pt x="299" y="173"/>
                  <a:pt x="298" y="173"/>
                  <a:pt x="298" y="173"/>
                </a:cubicBezTo>
                <a:cubicBezTo>
                  <a:pt x="299" y="174"/>
                  <a:pt x="301" y="173"/>
                  <a:pt x="303" y="173"/>
                </a:cubicBezTo>
                <a:close/>
                <a:moveTo>
                  <a:pt x="294" y="122"/>
                </a:moveTo>
                <a:cubicBezTo>
                  <a:pt x="292" y="122"/>
                  <a:pt x="291" y="124"/>
                  <a:pt x="289" y="123"/>
                </a:cubicBezTo>
                <a:cubicBezTo>
                  <a:pt x="291" y="125"/>
                  <a:pt x="289" y="124"/>
                  <a:pt x="287" y="124"/>
                </a:cubicBezTo>
                <a:cubicBezTo>
                  <a:pt x="287" y="123"/>
                  <a:pt x="290" y="123"/>
                  <a:pt x="289" y="122"/>
                </a:cubicBezTo>
                <a:cubicBezTo>
                  <a:pt x="289" y="121"/>
                  <a:pt x="291" y="122"/>
                  <a:pt x="291" y="123"/>
                </a:cubicBezTo>
                <a:cubicBezTo>
                  <a:pt x="292" y="122"/>
                  <a:pt x="292" y="122"/>
                  <a:pt x="294" y="122"/>
                </a:cubicBezTo>
                <a:cubicBezTo>
                  <a:pt x="293" y="121"/>
                  <a:pt x="293" y="121"/>
                  <a:pt x="293" y="120"/>
                </a:cubicBezTo>
                <a:cubicBezTo>
                  <a:pt x="292" y="119"/>
                  <a:pt x="294" y="121"/>
                  <a:pt x="294" y="122"/>
                </a:cubicBezTo>
                <a:close/>
                <a:moveTo>
                  <a:pt x="287" y="43"/>
                </a:moveTo>
                <a:cubicBezTo>
                  <a:pt x="287" y="44"/>
                  <a:pt x="285" y="43"/>
                  <a:pt x="285" y="41"/>
                </a:cubicBezTo>
                <a:cubicBezTo>
                  <a:pt x="286" y="43"/>
                  <a:pt x="286" y="41"/>
                  <a:pt x="287" y="41"/>
                </a:cubicBezTo>
                <a:cubicBezTo>
                  <a:pt x="287" y="41"/>
                  <a:pt x="286" y="43"/>
                  <a:pt x="287" y="43"/>
                </a:cubicBezTo>
                <a:close/>
                <a:moveTo>
                  <a:pt x="288" y="153"/>
                </a:moveTo>
                <a:cubicBezTo>
                  <a:pt x="288" y="152"/>
                  <a:pt x="290" y="153"/>
                  <a:pt x="290" y="154"/>
                </a:cubicBezTo>
                <a:cubicBezTo>
                  <a:pt x="288" y="154"/>
                  <a:pt x="289" y="156"/>
                  <a:pt x="287" y="155"/>
                </a:cubicBezTo>
                <a:cubicBezTo>
                  <a:pt x="288" y="155"/>
                  <a:pt x="290" y="153"/>
                  <a:pt x="288" y="153"/>
                </a:cubicBezTo>
                <a:close/>
                <a:moveTo>
                  <a:pt x="273" y="51"/>
                </a:moveTo>
                <a:cubicBezTo>
                  <a:pt x="273" y="51"/>
                  <a:pt x="273" y="50"/>
                  <a:pt x="273" y="49"/>
                </a:cubicBezTo>
                <a:cubicBezTo>
                  <a:pt x="273" y="48"/>
                  <a:pt x="272" y="51"/>
                  <a:pt x="271" y="49"/>
                </a:cubicBezTo>
                <a:cubicBezTo>
                  <a:pt x="274" y="46"/>
                  <a:pt x="279" y="45"/>
                  <a:pt x="284" y="43"/>
                </a:cubicBezTo>
                <a:cubicBezTo>
                  <a:pt x="283" y="44"/>
                  <a:pt x="284" y="44"/>
                  <a:pt x="284" y="46"/>
                </a:cubicBezTo>
                <a:cubicBezTo>
                  <a:pt x="283" y="46"/>
                  <a:pt x="283" y="45"/>
                  <a:pt x="282" y="44"/>
                </a:cubicBezTo>
                <a:cubicBezTo>
                  <a:pt x="281" y="45"/>
                  <a:pt x="283" y="45"/>
                  <a:pt x="283" y="46"/>
                </a:cubicBezTo>
                <a:cubicBezTo>
                  <a:pt x="282" y="46"/>
                  <a:pt x="282" y="47"/>
                  <a:pt x="282" y="47"/>
                </a:cubicBezTo>
                <a:cubicBezTo>
                  <a:pt x="281" y="47"/>
                  <a:pt x="282" y="46"/>
                  <a:pt x="282" y="46"/>
                </a:cubicBezTo>
                <a:cubicBezTo>
                  <a:pt x="282" y="45"/>
                  <a:pt x="281" y="46"/>
                  <a:pt x="281" y="45"/>
                </a:cubicBezTo>
                <a:cubicBezTo>
                  <a:pt x="281" y="46"/>
                  <a:pt x="280" y="45"/>
                  <a:pt x="279" y="47"/>
                </a:cubicBezTo>
                <a:cubicBezTo>
                  <a:pt x="279" y="47"/>
                  <a:pt x="279" y="46"/>
                  <a:pt x="279" y="45"/>
                </a:cubicBezTo>
                <a:cubicBezTo>
                  <a:pt x="279" y="46"/>
                  <a:pt x="277" y="47"/>
                  <a:pt x="278" y="47"/>
                </a:cubicBezTo>
                <a:cubicBezTo>
                  <a:pt x="279" y="48"/>
                  <a:pt x="276" y="48"/>
                  <a:pt x="277" y="47"/>
                </a:cubicBezTo>
                <a:cubicBezTo>
                  <a:pt x="277" y="47"/>
                  <a:pt x="276" y="47"/>
                  <a:pt x="275" y="47"/>
                </a:cubicBezTo>
                <a:cubicBezTo>
                  <a:pt x="275" y="48"/>
                  <a:pt x="275" y="50"/>
                  <a:pt x="276" y="49"/>
                </a:cubicBezTo>
                <a:cubicBezTo>
                  <a:pt x="275" y="51"/>
                  <a:pt x="274" y="49"/>
                  <a:pt x="273" y="51"/>
                </a:cubicBezTo>
                <a:close/>
                <a:moveTo>
                  <a:pt x="289" y="158"/>
                </a:moveTo>
                <a:cubicBezTo>
                  <a:pt x="289" y="159"/>
                  <a:pt x="286" y="162"/>
                  <a:pt x="285" y="160"/>
                </a:cubicBezTo>
                <a:cubicBezTo>
                  <a:pt x="286" y="160"/>
                  <a:pt x="287" y="158"/>
                  <a:pt x="289" y="158"/>
                </a:cubicBezTo>
                <a:close/>
                <a:moveTo>
                  <a:pt x="284" y="66"/>
                </a:moveTo>
                <a:cubicBezTo>
                  <a:pt x="283" y="66"/>
                  <a:pt x="283" y="65"/>
                  <a:pt x="283" y="65"/>
                </a:cubicBezTo>
                <a:cubicBezTo>
                  <a:pt x="283" y="65"/>
                  <a:pt x="282" y="66"/>
                  <a:pt x="282" y="66"/>
                </a:cubicBezTo>
                <a:cubicBezTo>
                  <a:pt x="281" y="66"/>
                  <a:pt x="282" y="66"/>
                  <a:pt x="282" y="65"/>
                </a:cubicBezTo>
                <a:cubicBezTo>
                  <a:pt x="281" y="67"/>
                  <a:pt x="279" y="67"/>
                  <a:pt x="280" y="68"/>
                </a:cubicBezTo>
                <a:cubicBezTo>
                  <a:pt x="274" y="68"/>
                  <a:pt x="272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71" y="71"/>
                  <a:pt x="272" y="71"/>
                  <a:pt x="272" y="68"/>
                </a:cubicBezTo>
                <a:cubicBezTo>
                  <a:pt x="272" y="69"/>
                  <a:pt x="273" y="69"/>
                  <a:pt x="273" y="70"/>
                </a:cubicBezTo>
                <a:cubicBezTo>
                  <a:pt x="273" y="70"/>
                  <a:pt x="274" y="68"/>
                  <a:pt x="273" y="68"/>
                </a:cubicBezTo>
                <a:cubicBezTo>
                  <a:pt x="272" y="68"/>
                  <a:pt x="275" y="68"/>
                  <a:pt x="274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8"/>
                  <a:pt x="275" y="68"/>
                  <a:pt x="274" y="68"/>
                </a:cubicBezTo>
                <a:cubicBezTo>
                  <a:pt x="276" y="69"/>
                  <a:pt x="279" y="67"/>
                  <a:pt x="279" y="64"/>
                </a:cubicBezTo>
                <a:cubicBezTo>
                  <a:pt x="280" y="64"/>
                  <a:pt x="280" y="65"/>
                  <a:pt x="279" y="66"/>
                </a:cubicBezTo>
                <a:cubicBezTo>
                  <a:pt x="281" y="64"/>
                  <a:pt x="283" y="63"/>
                  <a:pt x="284" y="66"/>
                </a:cubicBezTo>
                <a:close/>
                <a:moveTo>
                  <a:pt x="279" y="12"/>
                </a:moveTo>
                <a:cubicBezTo>
                  <a:pt x="278" y="10"/>
                  <a:pt x="278" y="13"/>
                  <a:pt x="277" y="12"/>
                </a:cubicBezTo>
                <a:cubicBezTo>
                  <a:pt x="277" y="11"/>
                  <a:pt x="279" y="10"/>
                  <a:pt x="280" y="10"/>
                </a:cubicBezTo>
                <a:cubicBezTo>
                  <a:pt x="280" y="11"/>
                  <a:pt x="279" y="11"/>
                  <a:pt x="279" y="11"/>
                </a:cubicBezTo>
                <a:cubicBezTo>
                  <a:pt x="279" y="11"/>
                  <a:pt x="280" y="12"/>
                  <a:pt x="280" y="12"/>
                </a:cubicBezTo>
                <a:cubicBezTo>
                  <a:pt x="279" y="13"/>
                  <a:pt x="278" y="12"/>
                  <a:pt x="279" y="12"/>
                </a:cubicBezTo>
                <a:close/>
                <a:moveTo>
                  <a:pt x="277" y="71"/>
                </a:moveTo>
                <a:cubicBezTo>
                  <a:pt x="277" y="71"/>
                  <a:pt x="276" y="72"/>
                  <a:pt x="274" y="73"/>
                </a:cubicBezTo>
                <a:cubicBezTo>
                  <a:pt x="275" y="72"/>
                  <a:pt x="274" y="72"/>
                  <a:pt x="274" y="71"/>
                </a:cubicBezTo>
                <a:cubicBezTo>
                  <a:pt x="275" y="71"/>
                  <a:pt x="277" y="69"/>
                  <a:pt x="277" y="71"/>
                </a:cubicBezTo>
                <a:close/>
                <a:moveTo>
                  <a:pt x="268" y="53"/>
                </a:moveTo>
                <a:cubicBezTo>
                  <a:pt x="268" y="52"/>
                  <a:pt x="267" y="52"/>
                  <a:pt x="267" y="52"/>
                </a:cubicBezTo>
                <a:cubicBezTo>
                  <a:pt x="264" y="53"/>
                  <a:pt x="266" y="56"/>
                  <a:pt x="263" y="57"/>
                </a:cubicBezTo>
                <a:cubicBezTo>
                  <a:pt x="262" y="57"/>
                  <a:pt x="264" y="56"/>
                  <a:pt x="262" y="56"/>
                </a:cubicBezTo>
                <a:cubicBezTo>
                  <a:pt x="261" y="56"/>
                  <a:pt x="262" y="57"/>
                  <a:pt x="262" y="58"/>
                </a:cubicBezTo>
                <a:cubicBezTo>
                  <a:pt x="260" y="58"/>
                  <a:pt x="262" y="57"/>
                  <a:pt x="261" y="56"/>
                </a:cubicBezTo>
                <a:cubicBezTo>
                  <a:pt x="260" y="56"/>
                  <a:pt x="261" y="58"/>
                  <a:pt x="260" y="57"/>
                </a:cubicBezTo>
                <a:cubicBezTo>
                  <a:pt x="260" y="58"/>
                  <a:pt x="256" y="59"/>
                  <a:pt x="254" y="60"/>
                </a:cubicBezTo>
                <a:cubicBezTo>
                  <a:pt x="254" y="61"/>
                  <a:pt x="255" y="61"/>
                  <a:pt x="254" y="62"/>
                </a:cubicBezTo>
                <a:cubicBezTo>
                  <a:pt x="253" y="62"/>
                  <a:pt x="253" y="61"/>
                  <a:pt x="252" y="61"/>
                </a:cubicBezTo>
                <a:cubicBezTo>
                  <a:pt x="252" y="61"/>
                  <a:pt x="252" y="61"/>
                  <a:pt x="251" y="61"/>
                </a:cubicBezTo>
                <a:cubicBezTo>
                  <a:pt x="251" y="62"/>
                  <a:pt x="252" y="61"/>
                  <a:pt x="253" y="61"/>
                </a:cubicBezTo>
                <a:cubicBezTo>
                  <a:pt x="253" y="62"/>
                  <a:pt x="253" y="62"/>
                  <a:pt x="253" y="63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1" y="61"/>
                  <a:pt x="249" y="64"/>
                  <a:pt x="246" y="64"/>
                </a:cubicBezTo>
                <a:cubicBezTo>
                  <a:pt x="246" y="64"/>
                  <a:pt x="246" y="65"/>
                  <a:pt x="246" y="66"/>
                </a:cubicBezTo>
                <a:cubicBezTo>
                  <a:pt x="245" y="66"/>
                  <a:pt x="245" y="65"/>
                  <a:pt x="245" y="65"/>
                </a:cubicBezTo>
                <a:cubicBezTo>
                  <a:pt x="244" y="65"/>
                  <a:pt x="245" y="67"/>
                  <a:pt x="246" y="66"/>
                </a:cubicBezTo>
                <a:cubicBezTo>
                  <a:pt x="245" y="67"/>
                  <a:pt x="245" y="67"/>
                  <a:pt x="244" y="67"/>
                </a:cubicBezTo>
                <a:cubicBezTo>
                  <a:pt x="244" y="67"/>
                  <a:pt x="244" y="67"/>
                  <a:pt x="245" y="67"/>
                </a:cubicBezTo>
                <a:cubicBezTo>
                  <a:pt x="244" y="65"/>
                  <a:pt x="243" y="67"/>
                  <a:pt x="242" y="67"/>
                </a:cubicBezTo>
                <a:cubicBezTo>
                  <a:pt x="242" y="67"/>
                  <a:pt x="243" y="68"/>
                  <a:pt x="243" y="68"/>
                </a:cubicBezTo>
                <a:cubicBezTo>
                  <a:pt x="243" y="70"/>
                  <a:pt x="242" y="67"/>
                  <a:pt x="242" y="68"/>
                </a:cubicBezTo>
                <a:cubicBezTo>
                  <a:pt x="241" y="68"/>
                  <a:pt x="242" y="68"/>
                  <a:pt x="242" y="67"/>
                </a:cubicBezTo>
                <a:cubicBezTo>
                  <a:pt x="240" y="69"/>
                  <a:pt x="241" y="69"/>
                  <a:pt x="239" y="69"/>
                </a:cubicBezTo>
                <a:cubicBezTo>
                  <a:pt x="239" y="70"/>
                  <a:pt x="239" y="70"/>
                  <a:pt x="239" y="71"/>
                </a:cubicBezTo>
                <a:cubicBezTo>
                  <a:pt x="237" y="71"/>
                  <a:pt x="239" y="70"/>
                  <a:pt x="237" y="70"/>
                </a:cubicBezTo>
                <a:cubicBezTo>
                  <a:pt x="237" y="71"/>
                  <a:pt x="236" y="71"/>
                  <a:pt x="236" y="72"/>
                </a:cubicBezTo>
                <a:cubicBezTo>
                  <a:pt x="236" y="72"/>
                  <a:pt x="234" y="73"/>
                  <a:pt x="233" y="73"/>
                </a:cubicBezTo>
                <a:cubicBezTo>
                  <a:pt x="233" y="74"/>
                  <a:pt x="229" y="74"/>
                  <a:pt x="228" y="76"/>
                </a:cubicBezTo>
                <a:cubicBezTo>
                  <a:pt x="227" y="76"/>
                  <a:pt x="225" y="76"/>
                  <a:pt x="226" y="78"/>
                </a:cubicBezTo>
                <a:cubicBezTo>
                  <a:pt x="225" y="78"/>
                  <a:pt x="225" y="77"/>
                  <a:pt x="225" y="77"/>
                </a:cubicBezTo>
                <a:cubicBezTo>
                  <a:pt x="224" y="77"/>
                  <a:pt x="225" y="78"/>
                  <a:pt x="225" y="78"/>
                </a:cubicBezTo>
                <a:cubicBezTo>
                  <a:pt x="222" y="78"/>
                  <a:pt x="218" y="83"/>
                  <a:pt x="215" y="83"/>
                </a:cubicBezTo>
                <a:cubicBezTo>
                  <a:pt x="213" y="86"/>
                  <a:pt x="204" y="89"/>
                  <a:pt x="199" y="94"/>
                </a:cubicBezTo>
                <a:cubicBezTo>
                  <a:pt x="195" y="93"/>
                  <a:pt x="197" y="97"/>
                  <a:pt x="192" y="96"/>
                </a:cubicBezTo>
                <a:cubicBezTo>
                  <a:pt x="192" y="97"/>
                  <a:pt x="193" y="97"/>
                  <a:pt x="193" y="97"/>
                </a:cubicBezTo>
                <a:cubicBezTo>
                  <a:pt x="192" y="98"/>
                  <a:pt x="191" y="97"/>
                  <a:pt x="190" y="98"/>
                </a:cubicBezTo>
                <a:cubicBezTo>
                  <a:pt x="190" y="100"/>
                  <a:pt x="187" y="99"/>
                  <a:pt x="185" y="101"/>
                </a:cubicBezTo>
                <a:cubicBezTo>
                  <a:pt x="184" y="101"/>
                  <a:pt x="183" y="101"/>
                  <a:pt x="183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84" y="99"/>
                  <a:pt x="185" y="100"/>
                  <a:pt x="185" y="98"/>
                </a:cubicBezTo>
                <a:cubicBezTo>
                  <a:pt x="187" y="99"/>
                  <a:pt x="191" y="97"/>
                  <a:pt x="190" y="96"/>
                </a:cubicBezTo>
                <a:cubicBezTo>
                  <a:pt x="195" y="94"/>
                  <a:pt x="200" y="90"/>
                  <a:pt x="204" y="87"/>
                </a:cubicBezTo>
                <a:cubicBezTo>
                  <a:pt x="211" y="82"/>
                  <a:pt x="219" y="80"/>
                  <a:pt x="225" y="74"/>
                </a:cubicBezTo>
                <a:cubicBezTo>
                  <a:pt x="230" y="74"/>
                  <a:pt x="233" y="70"/>
                  <a:pt x="238" y="68"/>
                </a:cubicBezTo>
                <a:cubicBezTo>
                  <a:pt x="238" y="68"/>
                  <a:pt x="238" y="68"/>
                  <a:pt x="238" y="69"/>
                </a:cubicBezTo>
                <a:cubicBezTo>
                  <a:pt x="239" y="68"/>
                  <a:pt x="238" y="68"/>
                  <a:pt x="238" y="66"/>
                </a:cubicBezTo>
                <a:cubicBezTo>
                  <a:pt x="240" y="66"/>
                  <a:pt x="242" y="67"/>
                  <a:pt x="242" y="65"/>
                </a:cubicBezTo>
                <a:cubicBezTo>
                  <a:pt x="246" y="64"/>
                  <a:pt x="249" y="59"/>
                  <a:pt x="255" y="58"/>
                </a:cubicBezTo>
                <a:cubicBezTo>
                  <a:pt x="255" y="58"/>
                  <a:pt x="255" y="57"/>
                  <a:pt x="255" y="57"/>
                </a:cubicBezTo>
                <a:cubicBezTo>
                  <a:pt x="259" y="56"/>
                  <a:pt x="265" y="52"/>
                  <a:pt x="271" y="49"/>
                </a:cubicBezTo>
                <a:cubicBezTo>
                  <a:pt x="271" y="50"/>
                  <a:pt x="270" y="51"/>
                  <a:pt x="270" y="53"/>
                </a:cubicBezTo>
                <a:cubicBezTo>
                  <a:pt x="270" y="54"/>
                  <a:pt x="269" y="51"/>
                  <a:pt x="269" y="51"/>
                </a:cubicBezTo>
                <a:cubicBezTo>
                  <a:pt x="268" y="52"/>
                  <a:pt x="268" y="53"/>
                  <a:pt x="268" y="55"/>
                </a:cubicBezTo>
                <a:cubicBezTo>
                  <a:pt x="267" y="55"/>
                  <a:pt x="266" y="52"/>
                  <a:pt x="268" y="53"/>
                </a:cubicBezTo>
                <a:close/>
                <a:moveTo>
                  <a:pt x="269" y="12"/>
                </a:moveTo>
                <a:cubicBezTo>
                  <a:pt x="268" y="13"/>
                  <a:pt x="267" y="12"/>
                  <a:pt x="266" y="13"/>
                </a:cubicBezTo>
                <a:cubicBezTo>
                  <a:pt x="266" y="13"/>
                  <a:pt x="266" y="12"/>
                  <a:pt x="265" y="12"/>
                </a:cubicBezTo>
                <a:cubicBezTo>
                  <a:pt x="266" y="12"/>
                  <a:pt x="267" y="12"/>
                  <a:pt x="269" y="12"/>
                </a:cubicBezTo>
                <a:close/>
                <a:moveTo>
                  <a:pt x="272" y="101"/>
                </a:moveTo>
                <a:cubicBezTo>
                  <a:pt x="274" y="100"/>
                  <a:pt x="270" y="102"/>
                  <a:pt x="269" y="102"/>
                </a:cubicBezTo>
                <a:cubicBezTo>
                  <a:pt x="269" y="102"/>
                  <a:pt x="269" y="102"/>
                  <a:pt x="269" y="102"/>
                </a:cubicBezTo>
                <a:cubicBezTo>
                  <a:pt x="270" y="101"/>
                  <a:pt x="269" y="101"/>
                  <a:pt x="269" y="101"/>
                </a:cubicBezTo>
                <a:cubicBezTo>
                  <a:pt x="270" y="100"/>
                  <a:pt x="271" y="99"/>
                  <a:pt x="272" y="99"/>
                </a:cubicBezTo>
                <a:cubicBezTo>
                  <a:pt x="273" y="100"/>
                  <a:pt x="271" y="99"/>
                  <a:pt x="270" y="100"/>
                </a:cubicBezTo>
                <a:cubicBezTo>
                  <a:pt x="270" y="101"/>
                  <a:pt x="272" y="100"/>
                  <a:pt x="272" y="101"/>
                </a:cubicBezTo>
                <a:close/>
                <a:moveTo>
                  <a:pt x="266" y="170"/>
                </a:moveTo>
                <a:cubicBezTo>
                  <a:pt x="266" y="168"/>
                  <a:pt x="264" y="169"/>
                  <a:pt x="263" y="167"/>
                </a:cubicBezTo>
                <a:cubicBezTo>
                  <a:pt x="263" y="167"/>
                  <a:pt x="264" y="167"/>
                  <a:pt x="264" y="168"/>
                </a:cubicBezTo>
                <a:cubicBezTo>
                  <a:pt x="264" y="166"/>
                  <a:pt x="267" y="165"/>
                  <a:pt x="270" y="166"/>
                </a:cubicBezTo>
                <a:cubicBezTo>
                  <a:pt x="269" y="166"/>
                  <a:pt x="266" y="167"/>
                  <a:pt x="267" y="169"/>
                </a:cubicBezTo>
                <a:cubicBezTo>
                  <a:pt x="267" y="170"/>
                  <a:pt x="266" y="170"/>
                  <a:pt x="265" y="170"/>
                </a:cubicBezTo>
                <a:cubicBezTo>
                  <a:pt x="265" y="168"/>
                  <a:pt x="266" y="169"/>
                  <a:pt x="266" y="170"/>
                </a:cubicBezTo>
                <a:close/>
                <a:moveTo>
                  <a:pt x="262" y="126"/>
                </a:moveTo>
                <a:cubicBezTo>
                  <a:pt x="261" y="127"/>
                  <a:pt x="261" y="126"/>
                  <a:pt x="260" y="127"/>
                </a:cubicBezTo>
                <a:cubicBezTo>
                  <a:pt x="259" y="127"/>
                  <a:pt x="261" y="127"/>
                  <a:pt x="260" y="128"/>
                </a:cubicBezTo>
                <a:cubicBezTo>
                  <a:pt x="259" y="128"/>
                  <a:pt x="259" y="128"/>
                  <a:pt x="259" y="129"/>
                </a:cubicBezTo>
                <a:cubicBezTo>
                  <a:pt x="257" y="128"/>
                  <a:pt x="260" y="127"/>
                  <a:pt x="260" y="126"/>
                </a:cubicBezTo>
                <a:cubicBezTo>
                  <a:pt x="260" y="126"/>
                  <a:pt x="261" y="126"/>
                  <a:pt x="262" y="126"/>
                </a:cubicBezTo>
                <a:close/>
                <a:moveTo>
                  <a:pt x="251" y="166"/>
                </a:moveTo>
                <a:cubicBezTo>
                  <a:pt x="251" y="167"/>
                  <a:pt x="243" y="169"/>
                  <a:pt x="242" y="166"/>
                </a:cubicBezTo>
                <a:cubicBezTo>
                  <a:pt x="243" y="167"/>
                  <a:pt x="244" y="165"/>
                  <a:pt x="244" y="167"/>
                </a:cubicBezTo>
                <a:cubicBezTo>
                  <a:pt x="246" y="164"/>
                  <a:pt x="250" y="165"/>
                  <a:pt x="254" y="164"/>
                </a:cubicBezTo>
                <a:cubicBezTo>
                  <a:pt x="256" y="165"/>
                  <a:pt x="251" y="166"/>
                  <a:pt x="253" y="167"/>
                </a:cubicBezTo>
                <a:cubicBezTo>
                  <a:pt x="253" y="169"/>
                  <a:pt x="251" y="166"/>
                  <a:pt x="251" y="167"/>
                </a:cubicBezTo>
                <a:cubicBezTo>
                  <a:pt x="251" y="167"/>
                  <a:pt x="251" y="166"/>
                  <a:pt x="251" y="166"/>
                </a:cubicBezTo>
                <a:close/>
                <a:moveTo>
                  <a:pt x="252" y="146"/>
                </a:moveTo>
                <a:cubicBezTo>
                  <a:pt x="253" y="146"/>
                  <a:pt x="250" y="147"/>
                  <a:pt x="249" y="149"/>
                </a:cubicBezTo>
                <a:cubicBezTo>
                  <a:pt x="248" y="148"/>
                  <a:pt x="251" y="146"/>
                  <a:pt x="252" y="146"/>
                </a:cubicBezTo>
                <a:close/>
                <a:moveTo>
                  <a:pt x="239" y="19"/>
                </a:moveTo>
                <a:cubicBezTo>
                  <a:pt x="240" y="20"/>
                  <a:pt x="240" y="19"/>
                  <a:pt x="242" y="19"/>
                </a:cubicBezTo>
                <a:cubicBezTo>
                  <a:pt x="242" y="21"/>
                  <a:pt x="239" y="20"/>
                  <a:pt x="239" y="21"/>
                </a:cubicBezTo>
                <a:cubicBezTo>
                  <a:pt x="238" y="21"/>
                  <a:pt x="240" y="20"/>
                  <a:pt x="239" y="19"/>
                </a:cubicBezTo>
                <a:close/>
                <a:moveTo>
                  <a:pt x="243" y="123"/>
                </a:moveTo>
                <a:cubicBezTo>
                  <a:pt x="243" y="123"/>
                  <a:pt x="242" y="123"/>
                  <a:pt x="242" y="122"/>
                </a:cubicBezTo>
                <a:cubicBezTo>
                  <a:pt x="244" y="122"/>
                  <a:pt x="244" y="120"/>
                  <a:pt x="245" y="120"/>
                </a:cubicBezTo>
                <a:cubicBezTo>
                  <a:pt x="246" y="122"/>
                  <a:pt x="243" y="121"/>
                  <a:pt x="243" y="123"/>
                </a:cubicBezTo>
                <a:close/>
                <a:moveTo>
                  <a:pt x="245" y="118"/>
                </a:moveTo>
                <a:cubicBezTo>
                  <a:pt x="244" y="117"/>
                  <a:pt x="242" y="117"/>
                  <a:pt x="243" y="118"/>
                </a:cubicBezTo>
                <a:cubicBezTo>
                  <a:pt x="243" y="119"/>
                  <a:pt x="241" y="118"/>
                  <a:pt x="241" y="117"/>
                </a:cubicBezTo>
                <a:cubicBezTo>
                  <a:pt x="240" y="117"/>
                  <a:pt x="240" y="117"/>
                  <a:pt x="239" y="117"/>
                </a:cubicBezTo>
                <a:cubicBezTo>
                  <a:pt x="240" y="116"/>
                  <a:pt x="241" y="117"/>
                  <a:pt x="241" y="116"/>
                </a:cubicBezTo>
                <a:cubicBezTo>
                  <a:pt x="241" y="116"/>
                  <a:pt x="241" y="117"/>
                  <a:pt x="241" y="117"/>
                </a:cubicBezTo>
                <a:cubicBezTo>
                  <a:pt x="242" y="116"/>
                  <a:pt x="244" y="116"/>
                  <a:pt x="245" y="118"/>
                </a:cubicBezTo>
                <a:close/>
                <a:moveTo>
                  <a:pt x="239" y="83"/>
                </a:moveTo>
                <a:cubicBezTo>
                  <a:pt x="240" y="84"/>
                  <a:pt x="239" y="85"/>
                  <a:pt x="239" y="85"/>
                </a:cubicBezTo>
                <a:cubicBezTo>
                  <a:pt x="238" y="85"/>
                  <a:pt x="238" y="85"/>
                  <a:pt x="238" y="83"/>
                </a:cubicBezTo>
                <a:cubicBezTo>
                  <a:pt x="238" y="83"/>
                  <a:pt x="239" y="83"/>
                  <a:pt x="239" y="83"/>
                </a:cubicBezTo>
                <a:close/>
                <a:moveTo>
                  <a:pt x="240" y="118"/>
                </a:moveTo>
                <a:cubicBezTo>
                  <a:pt x="240" y="119"/>
                  <a:pt x="239" y="119"/>
                  <a:pt x="239" y="120"/>
                </a:cubicBezTo>
                <a:cubicBezTo>
                  <a:pt x="239" y="120"/>
                  <a:pt x="239" y="120"/>
                  <a:pt x="239" y="120"/>
                </a:cubicBezTo>
                <a:cubicBezTo>
                  <a:pt x="240" y="121"/>
                  <a:pt x="239" y="121"/>
                  <a:pt x="238" y="120"/>
                </a:cubicBezTo>
                <a:cubicBezTo>
                  <a:pt x="238" y="120"/>
                  <a:pt x="238" y="119"/>
                  <a:pt x="238" y="118"/>
                </a:cubicBezTo>
                <a:cubicBezTo>
                  <a:pt x="238" y="118"/>
                  <a:pt x="238" y="119"/>
                  <a:pt x="238" y="119"/>
                </a:cubicBezTo>
                <a:cubicBezTo>
                  <a:pt x="239" y="119"/>
                  <a:pt x="239" y="118"/>
                  <a:pt x="240" y="118"/>
                </a:cubicBezTo>
                <a:close/>
                <a:moveTo>
                  <a:pt x="237" y="124"/>
                </a:moveTo>
                <a:cubicBezTo>
                  <a:pt x="238" y="124"/>
                  <a:pt x="238" y="125"/>
                  <a:pt x="239" y="125"/>
                </a:cubicBezTo>
                <a:cubicBezTo>
                  <a:pt x="238" y="126"/>
                  <a:pt x="236" y="126"/>
                  <a:pt x="235" y="127"/>
                </a:cubicBezTo>
                <a:cubicBezTo>
                  <a:pt x="236" y="126"/>
                  <a:pt x="237" y="126"/>
                  <a:pt x="237" y="124"/>
                </a:cubicBezTo>
                <a:close/>
                <a:moveTo>
                  <a:pt x="234" y="128"/>
                </a:moveTo>
                <a:cubicBezTo>
                  <a:pt x="234" y="127"/>
                  <a:pt x="233" y="125"/>
                  <a:pt x="236" y="125"/>
                </a:cubicBezTo>
                <a:cubicBezTo>
                  <a:pt x="235" y="126"/>
                  <a:pt x="234" y="127"/>
                  <a:pt x="234" y="128"/>
                </a:cubicBezTo>
                <a:cubicBezTo>
                  <a:pt x="233" y="127"/>
                  <a:pt x="233" y="131"/>
                  <a:pt x="229" y="129"/>
                </a:cubicBezTo>
                <a:cubicBezTo>
                  <a:pt x="231" y="129"/>
                  <a:pt x="233" y="126"/>
                  <a:pt x="234" y="128"/>
                </a:cubicBezTo>
                <a:close/>
                <a:moveTo>
                  <a:pt x="233" y="123"/>
                </a:moveTo>
                <a:cubicBezTo>
                  <a:pt x="234" y="123"/>
                  <a:pt x="232" y="123"/>
                  <a:pt x="233" y="125"/>
                </a:cubicBezTo>
                <a:cubicBezTo>
                  <a:pt x="231" y="124"/>
                  <a:pt x="231" y="124"/>
                  <a:pt x="231" y="126"/>
                </a:cubicBezTo>
                <a:cubicBezTo>
                  <a:pt x="229" y="123"/>
                  <a:pt x="228" y="127"/>
                  <a:pt x="226" y="127"/>
                </a:cubicBezTo>
                <a:cubicBezTo>
                  <a:pt x="226" y="126"/>
                  <a:pt x="227" y="127"/>
                  <a:pt x="226" y="125"/>
                </a:cubicBezTo>
                <a:cubicBezTo>
                  <a:pt x="227" y="126"/>
                  <a:pt x="228" y="124"/>
                  <a:pt x="230" y="124"/>
                </a:cubicBezTo>
                <a:cubicBezTo>
                  <a:pt x="229" y="124"/>
                  <a:pt x="229" y="124"/>
                  <a:pt x="229" y="123"/>
                </a:cubicBezTo>
                <a:cubicBezTo>
                  <a:pt x="231" y="125"/>
                  <a:pt x="231" y="122"/>
                  <a:pt x="233" y="123"/>
                </a:cubicBezTo>
                <a:close/>
                <a:moveTo>
                  <a:pt x="227" y="19"/>
                </a:moveTo>
                <a:cubicBezTo>
                  <a:pt x="227" y="20"/>
                  <a:pt x="224" y="22"/>
                  <a:pt x="224" y="19"/>
                </a:cubicBezTo>
                <a:cubicBezTo>
                  <a:pt x="226" y="19"/>
                  <a:pt x="226" y="19"/>
                  <a:pt x="227" y="19"/>
                </a:cubicBezTo>
                <a:close/>
                <a:moveTo>
                  <a:pt x="227" y="130"/>
                </a:moveTo>
                <a:cubicBezTo>
                  <a:pt x="227" y="129"/>
                  <a:pt x="228" y="130"/>
                  <a:pt x="229" y="130"/>
                </a:cubicBezTo>
                <a:cubicBezTo>
                  <a:pt x="228" y="132"/>
                  <a:pt x="227" y="132"/>
                  <a:pt x="225" y="135"/>
                </a:cubicBezTo>
                <a:cubicBezTo>
                  <a:pt x="224" y="134"/>
                  <a:pt x="224" y="135"/>
                  <a:pt x="222" y="135"/>
                </a:cubicBezTo>
                <a:cubicBezTo>
                  <a:pt x="223" y="136"/>
                  <a:pt x="223" y="135"/>
                  <a:pt x="223" y="137"/>
                </a:cubicBezTo>
                <a:cubicBezTo>
                  <a:pt x="222" y="136"/>
                  <a:pt x="222" y="136"/>
                  <a:pt x="222" y="136"/>
                </a:cubicBezTo>
                <a:cubicBezTo>
                  <a:pt x="220" y="136"/>
                  <a:pt x="222" y="136"/>
                  <a:pt x="222" y="138"/>
                </a:cubicBezTo>
                <a:cubicBezTo>
                  <a:pt x="221" y="136"/>
                  <a:pt x="219" y="138"/>
                  <a:pt x="219" y="135"/>
                </a:cubicBezTo>
                <a:cubicBezTo>
                  <a:pt x="221" y="136"/>
                  <a:pt x="220" y="134"/>
                  <a:pt x="222" y="134"/>
                </a:cubicBezTo>
                <a:cubicBezTo>
                  <a:pt x="222" y="133"/>
                  <a:pt x="222" y="133"/>
                  <a:pt x="221" y="132"/>
                </a:cubicBezTo>
                <a:cubicBezTo>
                  <a:pt x="222" y="131"/>
                  <a:pt x="222" y="134"/>
                  <a:pt x="223" y="133"/>
                </a:cubicBezTo>
                <a:cubicBezTo>
                  <a:pt x="224" y="133"/>
                  <a:pt x="224" y="132"/>
                  <a:pt x="223" y="132"/>
                </a:cubicBezTo>
                <a:cubicBezTo>
                  <a:pt x="222" y="131"/>
                  <a:pt x="225" y="133"/>
                  <a:pt x="226" y="132"/>
                </a:cubicBezTo>
                <a:cubicBezTo>
                  <a:pt x="223" y="130"/>
                  <a:pt x="229" y="131"/>
                  <a:pt x="227" y="130"/>
                </a:cubicBezTo>
                <a:close/>
                <a:moveTo>
                  <a:pt x="219" y="137"/>
                </a:moveTo>
                <a:cubicBezTo>
                  <a:pt x="219" y="138"/>
                  <a:pt x="217" y="140"/>
                  <a:pt x="216" y="139"/>
                </a:cubicBezTo>
                <a:cubicBezTo>
                  <a:pt x="215" y="139"/>
                  <a:pt x="216" y="139"/>
                  <a:pt x="216" y="140"/>
                </a:cubicBezTo>
                <a:cubicBezTo>
                  <a:pt x="214" y="141"/>
                  <a:pt x="214" y="140"/>
                  <a:pt x="212" y="140"/>
                </a:cubicBezTo>
                <a:cubicBezTo>
                  <a:pt x="214" y="139"/>
                  <a:pt x="217" y="139"/>
                  <a:pt x="217" y="136"/>
                </a:cubicBezTo>
                <a:cubicBezTo>
                  <a:pt x="218" y="135"/>
                  <a:pt x="218" y="137"/>
                  <a:pt x="219" y="137"/>
                </a:cubicBezTo>
                <a:close/>
                <a:moveTo>
                  <a:pt x="219" y="22"/>
                </a:moveTo>
                <a:cubicBezTo>
                  <a:pt x="220" y="20"/>
                  <a:pt x="221" y="21"/>
                  <a:pt x="223" y="20"/>
                </a:cubicBezTo>
                <a:cubicBezTo>
                  <a:pt x="223" y="23"/>
                  <a:pt x="220" y="21"/>
                  <a:pt x="220" y="23"/>
                </a:cubicBezTo>
                <a:cubicBezTo>
                  <a:pt x="219" y="24"/>
                  <a:pt x="220" y="22"/>
                  <a:pt x="219" y="22"/>
                </a:cubicBezTo>
                <a:close/>
                <a:moveTo>
                  <a:pt x="218" y="24"/>
                </a:moveTo>
                <a:cubicBezTo>
                  <a:pt x="218" y="24"/>
                  <a:pt x="217" y="22"/>
                  <a:pt x="215" y="23"/>
                </a:cubicBezTo>
                <a:cubicBezTo>
                  <a:pt x="216" y="22"/>
                  <a:pt x="219" y="20"/>
                  <a:pt x="219" y="22"/>
                </a:cubicBezTo>
                <a:cubicBezTo>
                  <a:pt x="216" y="21"/>
                  <a:pt x="219" y="23"/>
                  <a:pt x="218" y="24"/>
                </a:cubicBezTo>
                <a:close/>
                <a:moveTo>
                  <a:pt x="219" y="130"/>
                </a:moveTo>
                <a:cubicBezTo>
                  <a:pt x="220" y="129"/>
                  <a:pt x="221" y="130"/>
                  <a:pt x="221" y="130"/>
                </a:cubicBezTo>
                <a:cubicBezTo>
                  <a:pt x="221" y="129"/>
                  <a:pt x="221" y="129"/>
                  <a:pt x="220" y="129"/>
                </a:cubicBezTo>
                <a:cubicBezTo>
                  <a:pt x="220" y="128"/>
                  <a:pt x="221" y="128"/>
                  <a:pt x="223" y="128"/>
                </a:cubicBezTo>
                <a:cubicBezTo>
                  <a:pt x="223" y="130"/>
                  <a:pt x="219" y="133"/>
                  <a:pt x="219" y="130"/>
                </a:cubicBezTo>
                <a:close/>
                <a:moveTo>
                  <a:pt x="215" y="133"/>
                </a:moveTo>
                <a:cubicBezTo>
                  <a:pt x="217" y="134"/>
                  <a:pt x="214" y="134"/>
                  <a:pt x="213" y="135"/>
                </a:cubicBezTo>
                <a:cubicBezTo>
                  <a:pt x="212" y="133"/>
                  <a:pt x="216" y="134"/>
                  <a:pt x="215" y="133"/>
                </a:cubicBezTo>
                <a:close/>
                <a:moveTo>
                  <a:pt x="210" y="61"/>
                </a:moveTo>
                <a:cubicBezTo>
                  <a:pt x="210" y="62"/>
                  <a:pt x="209" y="62"/>
                  <a:pt x="208" y="62"/>
                </a:cubicBezTo>
                <a:cubicBezTo>
                  <a:pt x="208" y="61"/>
                  <a:pt x="209" y="60"/>
                  <a:pt x="210" y="61"/>
                </a:cubicBezTo>
                <a:close/>
                <a:moveTo>
                  <a:pt x="209" y="143"/>
                </a:moveTo>
                <a:cubicBezTo>
                  <a:pt x="210" y="142"/>
                  <a:pt x="210" y="143"/>
                  <a:pt x="211" y="140"/>
                </a:cubicBezTo>
                <a:cubicBezTo>
                  <a:pt x="212" y="141"/>
                  <a:pt x="212" y="141"/>
                  <a:pt x="213" y="141"/>
                </a:cubicBezTo>
                <a:cubicBezTo>
                  <a:pt x="211" y="141"/>
                  <a:pt x="211" y="143"/>
                  <a:pt x="209" y="143"/>
                </a:cubicBezTo>
                <a:close/>
                <a:moveTo>
                  <a:pt x="209" y="144"/>
                </a:moveTo>
                <a:cubicBezTo>
                  <a:pt x="208" y="144"/>
                  <a:pt x="207" y="145"/>
                  <a:pt x="208" y="145"/>
                </a:cubicBezTo>
                <a:cubicBezTo>
                  <a:pt x="208" y="146"/>
                  <a:pt x="207" y="145"/>
                  <a:pt x="207" y="145"/>
                </a:cubicBezTo>
                <a:cubicBezTo>
                  <a:pt x="206" y="145"/>
                  <a:pt x="206" y="146"/>
                  <a:pt x="206" y="146"/>
                </a:cubicBezTo>
                <a:cubicBezTo>
                  <a:pt x="204" y="145"/>
                  <a:pt x="208" y="144"/>
                  <a:pt x="208" y="143"/>
                </a:cubicBezTo>
                <a:cubicBezTo>
                  <a:pt x="208" y="143"/>
                  <a:pt x="209" y="143"/>
                  <a:pt x="209" y="144"/>
                </a:cubicBezTo>
                <a:close/>
                <a:moveTo>
                  <a:pt x="209" y="65"/>
                </a:moveTo>
                <a:cubicBezTo>
                  <a:pt x="209" y="66"/>
                  <a:pt x="208" y="65"/>
                  <a:pt x="207" y="66"/>
                </a:cubicBezTo>
                <a:cubicBezTo>
                  <a:pt x="207" y="65"/>
                  <a:pt x="207" y="65"/>
                  <a:pt x="207" y="64"/>
                </a:cubicBezTo>
                <a:cubicBezTo>
                  <a:pt x="208" y="64"/>
                  <a:pt x="208" y="65"/>
                  <a:pt x="209" y="65"/>
                </a:cubicBezTo>
                <a:close/>
                <a:moveTo>
                  <a:pt x="209" y="169"/>
                </a:moveTo>
                <a:cubicBezTo>
                  <a:pt x="210" y="169"/>
                  <a:pt x="210" y="170"/>
                  <a:pt x="211" y="170"/>
                </a:cubicBezTo>
                <a:cubicBezTo>
                  <a:pt x="211" y="171"/>
                  <a:pt x="208" y="170"/>
                  <a:pt x="208" y="171"/>
                </a:cubicBezTo>
                <a:cubicBezTo>
                  <a:pt x="207" y="171"/>
                  <a:pt x="209" y="170"/>
                  <a:pt x="209" y="169"/>
                </a:cubicBezTo>
                <a:close/>
                <a:moveTo>
                  <a:pt x="201" y="11"/>
                </a:moveTo>
                <a:cubicBezTo>
                  <a:pt x="199" y="12"/>
                  <a:pt x="197" y="14"/>
                  <a:pt x="196" y="11"/>
                </a:cubicBezTo>
                <a:cubicBezTo>
                  <a:pt x="197" y="12"/>
                  <a:pt x="198" y="11"/>
                  <a:pt x="201" y="11"/>
                </a:cubicBezTo>
                <a:close/>
                <a:moveTo>
                  <a:pt x="175" y="163"/>
                </a:moveTo>
                <a:cubicBezTo>
                  <a:pt x="174" y="162"/>
                  <a:pt x="172" y="164"/>
                  <a:pt x="170" y="163"/>
                </a:cubicBezTo>
                <a:cubicBezTo>
                  <a:pt x="182" y="156"/>
                  <a:pt x="193" y="148"/>
                  <a:pt x="207" y="142"/>
                </a:cubicBezTo>
                <a:cubicBezTo>
                  <a:pt x="207" y="144"/>
                  <a:pt x="201" y="144"/>
                  <a:pt x="201" y="147"/>
                </a:cubicBezTo>
                <a:cubicBezTo>
                  <a:pt x="194" y="149"/>
                  <a:pt x="186" y="156"/>
                  <a:pt x="181" y="160"/>
                </a:cubicBezTo>
                <a:cubicBezTo>
                  <a:pt x="179" y="160"/>
                  <a:pt x="178" y="162"/>
                  <a:pt x="175" y="163"/>
                </a:cubicBezTo>
                <a:close/>
                <a:moveTo>
                  <a:pt x="195" y="170"/>
                </a:moveTo>
                <a:cubicBezTo>
                  <a:pt x="199" y="168"/>
                  <a:pt x="203" y="170"/>
                  <a:pt x="207" y="169"/>
                </a:cubicBezTo>
                <a:cubicBezTo>
                  <a:pt x="206" y="173"/>
                  <a:pt x="202" y="169"/>
                  <a:pt x="201" y="171"/>
                </a:cubicBezTo>
                <a:cubicBezTo>
                  <a:pt x="200" y="169"/>
                  <a:pt x="198" y="170"/>
                  <a:pt x="195" y="170"/>
                </a:cubicBezTo>
                <a:close/>
                <a:moveTo>
                  <a:pt x="205" y="145"/>
                </a:moveTo>
                <a:cubicBezTo>
                  <a:pt x="205" y="146"/>
                  <a:pt x="205" y="146"/>
                  <a:pt x="205" y="147"/>
                </a:cubicBezTo>
                <a:cubicBezTo>
                  <a:pt x="204" y="147"/>
                  <a:pt x="204" y="147"/>
                  <a:pt x="203" y="147"/>
                </a:cubicBezTo>
                <a:cubicBezTo>
                  <a:pt x="204" y="146"/>
                  <a:pt x="204" y="145"/>
                  <a:pt x="205" y="145"/>
                </a:cubicBezTo>
                <a:close/>
                <a:moveTo>
                  <a:pt x="203" y="107"/>
                </a:moveTo>
                <a:cubicBezTo>
                  <a:pt x="203" y="108"/>
                  <a:pt x="202" y="108"/>
                  <a:pt x="202" y="108"/>
                </a:cubicBezTo>
                <a:cubicBezTo>
                  <a:pt x="202" y="109"/>
                  <a:pt x="202" y="109"/>
                  <a:pt x="203" y="109"/>
                </a:cubicBezTo>
                <a:cubicBezTo>
                  <a:pt x="202" y="109"/>
                  <a:pt x="202" y="109"/>
                  <a:pt x="201" y="109"/>
                </a:cubicBezTo>
                <a:cubicBezTo>
                  <a:pt x="201" y="108"/>
                  <a:pt x="202" y="108"/>
                  <a:pt x="201" y="107"/>
                </a:cubicBezTo>
                <a:cubicBezTo>
                  <a:pt x="202" y="107"/>
                  <a:pt x="202" y="107"/>
                  <a:pt x="203" y="107"/>
                </a:cubicBezTo>
                <a:close/>
                <a:moveTo>
                  <a:pt x="199" y="70"/>
                </a:moveTo>
                <a:cubicBezTo>
                  <a:pt x="200" y="71"/>
                  <a:pt x="200" y="73"/>
                  <a:pt x="198" y="72"/>
                </a:cubicBezTo>
                <a:cubicBezTo>
                  <a:pt x="198" y="72"/>
                  <a:pt x="198" y="71"/>
                  <a:pt x="199" y="71"/>
                </a:cubicBezTo>
                <a:cubicBezTo>
                  <a:pt x="198" y="71"/>
                  <a:pt x="198" y="71"/>
                  <a:pt x="197" y="70"/>
                </a:cubicBezTo>
                <a:cubicBezTo>
                  <a:pt x="198" y="69"/>
                  <a:pt x="199" y="72"/>
                  <a:pt x="199" y="70"/>
                </a:cubicBezTo>
                <a:close/>
                <a:moveTo>
                  <a:pt x="203" y="148"/>
                </a:moveTo>
                <a:cubicBezTo>
                  <a:pt x="202" y="149"/>
                  <a:pt x="201" y="149"/>
                  <a:pt x="200" y="149"/>
                </a:cubicBezTo>
                <a:cubicBezTo>
                  <a:pt x="198" y="148"/>
                  <a:pt x="202" y="149"/>
                  <a:pt x="201" y="147"/>
                </a:cubicBezTo>
                <a:cubicBezTo>
                  <a:pt x="202" y="147"/>
                  <a:pt x="202" y="148"/>
                  <a:pt x="203" y="148"/>
                </a:cubicBezTo>
                <a:close/>
                <a:moveTo>
                  <a:pt x="200" y="109"/>
                </a:moveTo>
                <a:cubicBezTo>
                  <a:pt x="201" y="108"/>
                  <a:pt x="200" y="110"/>
                  <a:pt x="200" y="111"/>
                </a:cubicBezTo>
                <a:cubicBezTo>
                  <a:pt x="199" y="109"/>
                  <a:pt x="197" y="111"/>
                  <a:pt x="197" y="109"/>
                </a:cubicBezTo>
                <a:cubicBezTo>
                  <a:pt x="199" y="109"/>
                  <a:pt x="200" y="110"/>
                  <a:pt x="200" y="109"/>
                </a:cubicBezTo>
                <a:close/>
                <a:moveTo>
                  <a:pt x="200" y="114"/>
                </a:moveTo>
                <a:cubicBezTo>
                  <a:pt x="200" y="114"/>
                  <a:pt x="200" y="115"/>
                  <a:pt x="200" y="115"/>
                </a:cubicBezTo>
                <a:cubicBezTo>
                  <a:pt x="199" y="115"/>
                  <a:pt x="199" y="114"/>
                  <a:pt x="199" y="116"/>
                </a:cubicBezTo>
                <a:cubicBezTo>
                  <a:pt x="198" y="116"/>
                  <a:pt x="198" y="115"/>
                  <a:pt x="198" y="115"/>
                </a:cubicBezTo>
                <a:cubicBezTo>
                  <a:pt x="200" y="115"/>
                  <a:pt x="199" y="113"/>
                  <a:pt x="200" y="114"/>
                </a:cubicBezTo>
                <a:close/>
                <a:moveTo>
                  <a:pt x="194" y="76"/>
                </a:moveTo>
                <a:cubicBezTo>
                  <a:pt x="194" y="76"/>
                  <a:pt x="193" y="76"/>
                  <a:pt x="192" y="76"/>
                </a:cubicBezTo>
                <a:cubicBezTo>
                  <a:pt x="191" y="76"/>
                  <a:pt x="192" y="75"/>
                  <a:pt x="193" y="75"/>
                </a:cubicBezTo>
                <a:cubicBezTo>
                  <a:pt x="193" y="75"/>
                  <a:pt x="192" y="75"/>
                  <a:pt x="192" y="74"/>
                </a:cubicBezTo>
                <a:cubicBezTo>
                  <a:pt x="193" y="75"/>
                  <a:pt x="194" y="75"/>
                  <a:pt x="194" y="76"/>
                </a:cubicBezTo>
                <a:close/>
                <a:moveTo>
                  <a:pt x="189" y="10"/>
                </a:moveTo>
                <a:cubicBezTo>
                  <a:pt x="189" y="11"/>
                  <a:pt x="189" y="12"/>
                  <a:pt x="189" y="12"/>
                </a:cubicBezTo>
                <a:cubicBezTo>
                  <a:pt x="187" y="12"/>
                  <a:pt x="185" y="12"/>
                  <a:pt x="183" y="13"/>
                </a:cubicBezTo>
                <a:cubicBezTo>
                  <a:pt x="184" y="11"/>
                  <a:pt x="187" y="12"/>
                  <a:pt x="189" y="10"/>
                </a:cubicBezTo>
                <a:close/>
                <a:moveTo>
                  <a:pt x="186" y="118"/>
                </a:moveTo>
                <a:cubicBezTo>
                  <a:pt x="186" y="117"/>
                  <a:pt x="188" y="118"/>
                  <a:pt x="188" y="116"/>
                </a:cubicBezTo>
                <a:cubicBezTo>
                  <a:pt x="189" y="116"/>
                  <a:pt x="189" y="116"/>
                  <a:pt x="189" y="117"/>
                </a:cubicBezTo>
                <a:cubicBezTo>
                  <a:pt x="190" y="116"/>
                  <a:pt x="189" y="115"/>
                  <a:pt x="190" y="114"/>
                </a:cubicBezTo>
                <a:cubicBezTo>
                  <a:pt x="192" y="115"/>
                  <a:pt x="192" y="113"/>
                  <a:pt x="193" y="114"/>
                </a:cubicBezTo>
                <a:cubicBezTo>
                  <a:pt x="192" y="115"/>
                  <a:pt x="191" y="115"/>
                  <a:pt x="190" y="116"/>
                </a:cubicBezTo>
                <a:cubicBezTo>
                  <a:pt x="190" y="116"/>
                  <a:pt x="190" y="117"/>
                  <a:pt x="191" y="117"/>
                </a:cubicBezTo>
                <a:cubicBezTo>
                  <a:pt x="190" y="117"/>
                  <a:pt x="190" y="118"/>
                  <a:pt x="189" y="118"/>
                </a:cubicBezTo>
                <a:cubicBezTo>
                  <a:pt x="189" y="118"/>
                  <a:pt x="189" y="118"/>
                  <a:pt x="189" y="117"/>
                </a:cubicBezTo>
                <a:cubicBezTo>
                  <a:pt x="188" y="120"/>
                  <a:pt x="188" y="118"/>
                  <a:pt x="186" y="118"/>
                </a:cubicBezTo>
                <a:close/>
                <a:moveTo>
                  <a:pt x="189" y="79"/>
                </a:moveTo>
                <a:cubicBezTo>
                  <a:pt x="188" y="79"/>
                  <a:pt x="186" y="80"/>
                  <a:pt x="186" y="80"/>
                </a:cubicBezTo>
                <a:cubicBezTo>
                  <a:pt x="186" y="78"/>
                  <a:pt x="187" y="79"/>
                  <a:pt x="189" y="79"/>
                </a:cubicBezTo>
                <a:close/>
                <a:moveTo>
                  <a:pt x="191" y="165"/>
                </a:moveTo>
                <a:cubicBezTo>
                  <a:pt x="190" y="166"/>
                  <a:pt x="189" y="166"/>
                  <a:pt x="187" y="166"/>
                </a:cubicBezTo>
                <a:cubicBezTo>
                  <a:pt x="186" y="166"/>
                  <a:pt x="188" y="166"/>
                  <a:pt x="187" y="168"/>
                </a:cubicBezTo>
                <a:cubicBezTo>
                  <a:pt x="186" y="167"/>
                  <a:pt x="186" y="166"/>
                  <a:pt x="186" y="165"/>
                </a:cubicBezTo>
                <a:cubicBezTo>
                  <a:pt x="185" y="165"/>
                  <a:pt x="185" y="166"/>
                  <a:pt x="184" y="166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6" y="164"/>
                  <a:pt x="187" y="165"/>
                  <a:pt x="190" y="164"/>
                </a:cubicBezTo>
                <a:cubicBezTo>
                  <a:pt x="191" y="164"/>
                  <a:pt x="189" y="165"/>
                  <a:pt x="191" y="165"/>
                </a:cubicBezTo>
                <a:close/>
                <a:moveTo>
                  <a:pt x="183" y="166"/>
                </a:moveTo>
                <a:cubicBezTo>
                  <a:pt x="182" y="164"/>
                  <a:pt x="180" y="166"/>
                  <a:pt x="179" y="165"/>
                </a:cubicBezTo>
                <a:cubicBezTo>
                  <a:pt x="180" y="163"/>
                  <a:pt x="183" y="166"/>
                  <a:pt x="183" y="163"/>
                </a:cubicBezTo>
                <a:cubicBezTo>
                  <a:pt x="184" y="164"/>
                  <a:pt x="183" y="165"/>
                  <a:pt x="183" y="166"/>
                </a:cubicBezTo>
                <a:close/>
                <a:moveTo>
                  <a:pt x="184" y="166"/>
                </a:moveTo>
                <a:cubicBezTo>
                  <a:pt x="184" y="167"/>
                  <a:pt x="184" y="167"/>
                  <a:pt x="184" y="168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82" y="168"/>
                  <a:pt x="182" y="167"/>
                  <a:pt x="183" y="167"/>
                </a:cubicBezTo>
                <a:cubicBezTo>
                  <a:pt x="183" y="167"/>
                  <a:pt x="182" y="167"/>
                  <a:pt x="181" y="167"/>
                </a:cubicBezTo>
                <a:cubicBezTo>
                  <a:pt x="182" y="165"/>
                  <a:pt x="183" y="166"/>
                  <a:pt x="184" y="166"/>
                </a:cubicBezTo>
                <a:close/>
                <a:moveTo>
                  <a:pt x="191" y="165"/>
                </a:moveTo>
                <a:cubicBezTo>
                  <a:pt x="191" y="164"/>
                  <a:pt x="190" y="164"/>
                  <a:pt x="190" y="163"/>
                </a:cubicBezTo>
                <a:cubicBezTo>
                  <a:pt x="191" y="163"/>
                  <a:pt x="192" y="164"/>
                  <a:pt x="191" y="164"/>
                </a:cubicBezTo>
                <a:cubicBezTo>
                  <a:pt x="191" y="165"/>
                  <a:pt x="193" y="164"/>
                  <a:pt x="193" y="166"/>
                </a:cubicBezTo>
                <a:cubicBezTo>
                  <a:pt x="192" y="165"/>
                  <a:pt x="192" y="165"/>
                  <a:pt x="191" y="165"/>
                </a:cubicBezTo>
                <a:close/>
                <a:moveTo>
                  <a:pt x="184" y="102"/>
                </a:moveTo>
                <a:cubicBezTo>
                  <a:pt x="184" y="103"/>
                  <a:pt x="183" y="103"/>
                  <a:pt x="182" y="103"/>
                </a:cubicBezTo>
                <a:cubicBezTo>
                  <a:pt x="181" y="102"/>
                  <a:pt x="182" y="102"/>
                  <a:pt x="182" y="101"/>
                </a:cubicBezTo>
                <a:cubicBezTo>
                  <a:pt x="182" y="101"/>
                  <a:pt x="184" y="101"/>
                  <a:pt x="184" y="102"/>
                </a:cubicBezTo>
                <a:close/>
                <a:moveTo>
                  <a:pt x="180" y="11"/>
                </a:moveTo>
                <a:cubicBezTo>
                  <a:pt x="180" y="13"/>
                  <a:pt x="177" y="13"/>
                  <a:pt x="176" y="12"/>
                </a:cubicBezTo>
                <a:cubicBezTo>
                  <a:pt x="177" y="12"/>
                  <a:pt x="179" y="13"/>
                  <a:pt x="180" y="11"/>
                </a:cubicBezTo>
                <a:close/>
                <a:moveTo>
                  <a:pt x="185" y="171"/>
                </a:moveTo>
                <a:cubicBezTo>
                  <a:pt x="185" y="171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3" y="172"/>
                  <a:pt x="183" y="172"/>
                </a:cubicBezTo>
                <a:cubicBezTo>
                  <a:pt x="182" y="172"/>
                  <a:pt x="185" y="171"/>
                  <a:pt x="183" y="170"/>
                </a:cubicBezTo>
                <a:cubicBezTo>
                  <a:pt x="183" y="170"/>
                  <a:pt x="184" y="170"/>
                  <a:pt x="185" y="170"/>
                </a:cubicBezTo>
                <a:cubicBezTo>
                  <a:pt x="186" y="171"/>
                  <a:pt x="182" y="170"/>
                  <a:pt x="185" y="171"/>
                </a:cubicBezTo>
                <a:close/>
                <a:moveTo>
                  <a:pt x="179" y="135"/>
                </a:moveTo>
                <a:cubicBezTo>
                  <a:pt x="178" y="136"/>
                  <a:pt x="177" y="137"/>
                  <a:pt x="177" y="138"/>
                </a:cubicBezTo>
                <a:cubicBezTo>
                  <a:pt x="176" y="136"/>
                  <a:pt x="175" y="139"/>
                  <a:pt x="175" y="140"/>
                </a:cubicBezTo>
                <a:cubicBezTo>
                  <a:pt x="173" y="139"/>
                  <a:pt x="172" y="142"/>
                  <a:pt x="170" y="142"/>
                </a:cubicBezTo>
                <a:cubicBezTo>
                  <a:pt x="169" y="142"/>
                  <a:pt x="170" y="142"/>
                  <a:pt x="170" y="141"/>
                </a:cubicBezTo>
                <a:cubicBezTo>
                  <a:pt x="169" y="141"/>
                  <a:pt x="169" y="142"/>
                  <a:pt x="169" y="143"/>
                </a:cubicBezTo>
                <a:cubicBezTo>
                  <a:pt x="169" y="143"/>
                  <a:pt x="169" y="142"/>
                  <a:pt x="169" y="142"/>
                </a:cubicBezTo>
                <a:cubicBezTo>
                  <a:pt x="167" y="142"/>
                  <a:pt x="167" y="144"/>
                  <a:pt x="166" y="145"/>
                </a:cubicBezTo>
                <a:cubicBezTo>
                  <a:pt x="166" y="144"/>
                  <a:pt x="166" y="144"/>
                  <a:pt x="167" y="144"/>
                </a:cubicBezTo>
                <a:cubicBezTo>
                  <a:pt x="166" y="142"/>
                  <a:pt x="166" y="144"/>
                  <a:pt x="165" y="143"/>
                </a:cubicBezTo>
                <a:cubicBezTo>
                  <a:pt x="168" y="139"/>
                  <a:pt x="175" y="139"/>
                  <a:pt x="175" y="134"/>
                </a:cubicBezTo>
                <a:cubicBezTo>
                  <a:pt x="176" y="135"/>
                  <a:pt x="177" y="135"/>
                  <a:pt x="176" y="136"/>
                </a:cubicBezTo>
                <a:cubicBezTo>
                  <a:pt x="177" y="136"/>
                  <a:pt x="177" y="135"/>
                  <a:pt x="177" y="134"/>
                </a:cubicBezTo>
                <a:cubicBezTo>
                  <a:pt x="178" y="135"/>
                  <a:pt x="178" y="135"/>
                  <a:pt x="179" y="135"/>
                </a:cubicBezTo>
                <a:close/>
                <a:moveTo>
                  <a:pt x="179" y="135"/>
                </a:moveTo>
                <a:cubicBezTo>
                  <a:pt x="177" y="134"/>
                  <a:pt x="182" y="132"/>
                  <a:pt x="181" y="132"/>
                </a:cubicBezTo>
                <a:cubicBezTo>
                  <a:pt x="182" y="130"/>
                  <a:pt x="183" y="134"/>
                  <a:pt x="183" y="135"/>
                </a:cubicBezTo>
                <a:cubicBezTo>
                  <a:pt x="182" y="133"/>
                  <a:pt x="181" y="135"/>
                  <a:pt x="179" y="135"/>
                </a:cubicBezTo>
                <a:close/>
                <a:moveTo>
                  <a:pt x="177" y="107"/>
                </a:moveTo>
                <a:cubicBezTo>
                  <a:pt x="178" y="107"/>
                  <a:pt x="175" y="107"/>
                  <a:pt x="176" y="109"/>
                </a:cubicBezTo>
                <a:cubicBezTo>
                  <a:pt x="175" y="109"/>
                  <a:pt x="174" y="108"/>
                  <a:pt x="174" y="107"/>
                </a:cubicBezTo>
                <a:cubicBezTo>
                  <a:pt x="175" y="107"/>
                  <a:pt x="176" y="107"/>
                  <a:pt x="177" y="107"/>
                </a:cubicBezTo>
                <a:close/>
                <a:moveTo>
                  <a:pt x="174" y="109"/>
                </a:moveTo>
                <a:cubicBezTo>
                  <a:pt x="173" y="110"/>
                  <a:pt x="172" y="106"/>
                  <a:pt x="172" y="109"/>
                </a:cubicBezTo>
                <a:cubicBezTo>
                  <a:pt x="172" y="109"/>
                  <a:pt x="172" y="108"/>
                  <a:pt x="172" y="107"/>
                </a:cubicBezTo>
                <a:cubicBezTo>
                  <a:pt x="172" y="107"/>
                  <a:pt x="173" y="107"/>
                  <a:pt x="173" y="107"/>
                </a:cubicBezTo>
                <a:cubicBezTo>
                  <a:pt x="173" y="109"/>
                  <a:pt x="175" y="107"/>
                  <a:pt x="174" y="109"/>
                </a:cubicBezTo>
                <a:close/>
                <a:moveTo>
                  <a:pt x="180" y="166"/>
                </a:moveTo>
                <a:cubicBezTo>
                  <a:pt x="181" y="167"/>
                  <a:pt x="178" y="168"/>
                  <a:pt x="178" y="169"/>
                </a:cubicBezTo>
                <a:cubicBezTo>
                  <a:pt x="177" y="169"/>
                  <a:pt x="177" y="168"/>
                  <a:pt x="178" y="167"/>
                </a:cubicBezTo>
                <a:cubicBezTo>
                  <a:pt x="177" y="167"/>
                  <a:pt x="177" y="168"/>
                  <a:pt x="176" y="168"/>
                </a:cubicBezTo>
                <a:cubicBezTo>
                  <a:pt x="176" y="167"/>
                  <a:pt x="177" y="167"/>
                  <a:pt x="177" y="166"/>
                </a:cubicBezTo>
                <a:cubicBezTo>
                  <a:pt x="179" y="166"/>
                  <a:pt x="179" y="167"/>
                  <a:pt x="180" y="166"/>
                </a:cubicBezTo>
                <a:close/>
                <a:moveTo>
                  <a:pt x="176" y="125"/>
                </a:moveTo>
                <a:cubicBezTo>
                  <a:pt x="177" y="123"/>
                  <a:pt x="176" y="127"/>
                  <a:pt x="176" y="125"/>
                </a:cubicBezTo>
                <a:cubicBezTo>
                  <a:pt x="175" y="125"/>
                  <a:pt x="176" y="126"/>
                  <a:pt x="176" y="126"/>
                </a:cubicBezTo>
                <a:cubicBezTo>
                  <a:pt x="175" y="126"/>
                  <a:pt x="175" y="126"/>
                  <a:pt x="175" y="127"/>
                </a:cubicBezTo>
                <a:cubicBezTo>
                  <a:pt x="174" y="127"/>
                  <a:pt x="175" y="126"/>
                  <a:pt x="175" y="125"/>
                </a:cubicBezTo>
                <a:cubicBezTo>
                  <a:pt x="173" y="126"/>
                  <a:pt x="173" y="127"/>
                  <a:pt x="173" y="125"/>
                </a:cubicBezTo>
                <a:cubicBezTo>
                  <a:pt x="175" y="126"/>
                  <a:pt x="175" y="123"/>
                  <a:pt x="176" y="125"/>
                </a:cubicBezTo>
                <a:close/>
                <a:moveTo>
                  <a:pt x="176" y="150"/>
                </a:moveTo>
                <a:cubicBezTo>
                  <a:pt x="178" y="149"/>
                  <a:pt x="174" y="151"/>
                  <a:pt x="176" y="151"/>
                </a:cubicBezTo>
                <a:cubicBezTo>
                  <a:pt x="176" y="152"/>
                  <a:pt x="173" y="152"/>
                  <a:pt x="174" y="151"/>
                </a:cubicBezTo>
                <a:cubicBezTo>
                  <a:pt x="175" y="151"/>
                  <a:pt x="175" y="150"/>
                  <a:pt x="176" y="150"/>
                </a:cubicBezTo>
                <a:close/>
                <a:moveTo>
                  <a:pt x="169" y="19"/>
                </a:moveTo>
                <a:cubicBezTo>
                  <a:pt x="170" y="22"/>
                  <a:pt x="166" y="20"/>
                  <a:pt x="167" y="22"/>
                </a:cubicBezTo>
                <a:cubicBezTo>
                  <a:pt x="166" y="22"/>
                  <a:pt x="164" y="21"/>
                  <a:pt x="164" y="19"/>
                </a:cubicBezTo>
                <a:cubicBezTo>
                  <a:pt x="165" y="19"/>
                  <a:pt x="165" y="20"/>
                  <a:pt x="166" y="21"/>
                </a:cubicBezTo>
                <a:cubicBezTo>
                  <a:pt x="167" y="20"/>
                  <a:pt x="167" y="19"/>
                  <a:pt x="169" y="19"/>
                </a:cubicBezTo>
                <a:close/>
                <a:moveTo>
                  <a:pt x="172" y="130"/>
                </a:moveTo>
                <a:cubicBezTo>
                  <a:pt x="171" y="130"/>
                  <a:pt x="171" y="131"/>
                  <a:pt x="169" y="131"/>
                </a:cubicBezTo>
                <a:cubicBezTo>
                  <a:pt x="169" y="129"/>
                  <a:pt x="171" y="131"/>
                  <a:pt x="171" y="129"/>
                </a:cubicBezTo>
                <a:cubicBezTo>
                  <a:pt x="171" y="128"/>
                  <a:pt x="170" y="130"/>
                  <a:pt x="169" y="129"/>
                </a:cubicBezTo>
                <a:cubicBezTo>
                  <a:pt x="171" y="128"/>
                  <a:pt x="169" y="128"/>
                  <a:pt x="170" y="126"/>
                </a:cubicBezTo>
                <a:cubicBezTo>
                  <a:pt x="171" y="126"/>
                  <a:pt x="171" y="128"/>
                  <a:pt x="172" y="127"/>
                </a:cubicBezTo>
                <a:cubicBezTo>
                  <a:pt x="172" y="128"/>
                  <a:pt x="171" y="128"/>
                  <a:pt x="171" y="130"/>
                </a:cubicBezTo>
                <a:cubicBezTo>
                  <a:pt x="172" y="129"/>
                  <a:pt x="173" y="128"/>
                  <a:pt x="172" y="130"/>
                </a:cubicBezTo>
                <a:close/>
                <a:moveTo>
                  <a:pt x="165" y="112"/>
                </a:moveTo>
                <a:cubicBezTo>
                  <a:pt x="165" y="113"/>
                  <a:pt x="165" y="112"/>
                  <a:pt x="164" y="113"/>
                </a:cubicBezTo>
                <a:cubicBezTo>
                  <a:pt x="163" y="112"/>
                  <a:pt x="166" y="111"/>
                  <a:pt x="167" y="110"/>
                </a:cubicBezTo>
                <a:cubicBezTo>
                  <a:pt x="167" y="111"/>
                  <a:pt x="168" y="112"/>
                  <a:pt x="167" y="112"/>
                </a:cubicBezTo>
                <a:cubicBezTo>
                  <a:pt x="167" y="112"/>
                  <a:pt x="168" y="112"/>
                  <a:pt x="168" y="112"/>
                </a:cubicBezTo>
                <a:cubicBezTo>
                  <a:pt x="168" y="113"/>
                  <a:pt x="168" y="113"/>
                  <a:pt x="167" y="113"/>
                </a:cubicBezTo>
                <a:cubicBezTo>
                  <a:pt x="167" y="113"/>
                  <a:pt x="167" y="113"/>
                  <a:pt x="167" y="114"/>
                </a:cubicBezTo>
                <a:cubicBezTo>
                  <a:pt x="166" y="113"/>
                  <a:pt x="166" y="113"/>
                  <a:pt x="165" y="112"/>
                </a:cubicBezTo>
                <a:close/>
                <a:moveTo>
                  <a:pt x="167" y="109"/>
                </a:moveTo>
                <a:cubicBezTo>
                  <a:pt x="168" y="110"/>
                  <a:pt x="169" y="111"/>
                  <a:pt x="170" y="111"/>
                </a:cubicBezTo>
                <a:cubicBezTo>
                  <a:pt x="170" y="113"/>
                  <a:pt x="166" y="111"/>
                  <a:pt x="167" y="109"/>
                </a:cubicBezTo>
                <a:close/>
                <a:moveTo>
                  <a:pt x="171" y="164"/>
                </a:moveTo>
                <a:cubicBezTo>
                  <a:pt x="172" y="166"/>
                  <a:pt x="171" y="166"/>
                  <a:pt x="172" y="167"/>
                </a:cubicBezTo>
                <a:cubicBezTo>
                  <a:pt x="170" y="167"/>
                  <a:pt x="164" y="166"/>
                  <a:pt x="163" y="168"/>
                </a:cubicBezTo>
                <a:cubicBezTo>
                  <a:pt x="163" y="168"/>
                  <a:pt x="163" y="167"/>
                  <a:pt x="162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6" y="163"/>
                  <a:pt x="167" y="168"/>
                  <a:pt x="171" y="164"/>
                </a:cubicBezTo>
                <a:close/>
                <a:moveTo>
                  <a:pt x="168" y="170"/>
                </a:moveTo>
                <a:cubicBezTo>
                  <a:pt x="168" y="170"/>
                  <a:pt x="167" y="170"/>
                  <a:pt x="167" y="169"/>
                </a:cubicBezTo>
                <a:cubicBezTo>
                  <a:pt x="168" y="169"/>
                  <a:pt x="169" y="169"/>
                  <a:pt x="169" y="169"/>
                </a:cubicBezTo>
                <a:cubicBezTo>
                  <a:pt x="170" y="170"/>
                  <a:pt x="168" y="170"/>
                  <a:pt x="169" y="171"/>
                </a:cubicBezTo>
                <a:cubicBezTo>
                  <a:pt x="168" y="171"/>
                  <a:pt x="168" y="170"/>
                  <a:pt x="168" y="170"/>
                </a:cubicBezTo>
                <a:close/>
                <a:moveTo>
                  <a:pt x="161" y="20"/>
                </a:moveTo>
                <a:cubicBezTo>
                  <a:pt x="161" y="21"/>
                  <a:pt x="160" y="21"/>
                  <a:pt x="160" y="22"/>
                </a:cubicBezTo>
                <a:cubicBezTo>
                  <a:pt x="160" y="21"/>
                  <a:pt x="158" y="22"/>
                  <a:pt x="158" y="20"/>
                </a:cubicBezTo>
                <a:cubicBezTo>
                  <a:pt x="160" y="21"/>
                  <a:pt x="160" y="20"/>
                  <a:pt x="161" y="20"/>
                </a:cubicBezTo>
                <a:close/>
                <a:moveTo>
                  <a:pt x="162" y="114"/>
                </a:moveTo>
                <a:cubicBezTo>
                  <a:pt x="162" y="114"/>
                  <a:pt x="162" y="114"/>
                  <a:pt x="162" y="113"/>
                </a:cubicBezTo>
                <a:cubicBezTo>
                  <a:pt x="163" y="113"/>
                  <a:pt x="163" y="114"/>
                  <a:pt x="165" y="113"/>
                </a:cubicBezTo>
                <a:cubicBezTo>
                  <a:pt x="164" y="115"/>
                  <a:pt x="163" y="113"/>
                  <a:pt x="162" y="115"/>
                </a:cubicBezTo>
                <a:cubicBezTo>
                  <a:pt x="162" y="115"/>
                  <a:pt x="162" y="114"/>
                  <a:pt x="162" y="114"/>
                </a:cubicBezTo>
                <a:close/>
                <a:moveTo>
                  <a:pt x="162" y="134"/>
                </a:moveTo>
                <a:cubicBezTo>
                  <a:pt x="162" y="135"/>
                  <a:pt x="160" y="136"/>
                  <a:pt x="159" y="136"/>
                </a:cubicBezTo>
                <a:cubicBezTo>
                  <a:pt x="158" y="135"/>
                  <a:pt x="161" y="135"/>
                  <a:pt x="161" y="134"/>
                </a:cubicBezTo>
                <a:cubicBezTo>
                  <a:pt x="162" y="133"/>
                  <a:pt x="163" y="134"/>
                  <a:pt x="164" y="134"/>
                </a:cubicBezTo>
                <a:cubicBezTo>
                  <a:pt x="164" y="135"/>
                  <a:pt x="163" y="135"/>
                  <a:pt x="162" y="136"/>
                </a:cubicBezTo>
                <a:cubicBezTo>
                  <a:pt x="160" y="135"/>
                  <a:pt x="163" y="135"/>
                  <a:pt x="162" y="134"/>
                </a:cubicBezTo>
                <a:close/>
                <a:moveTo>
                  <a:pt x="158" y="14"/>
                </a:moveTo>
                <a:cubicBezTo>
                  <a:pt x="159" y="14"/>
                  <a:pt x="156" y="15"/>
                  <a:pt x="157" y="14"/>
                </a:cubicBezTo>
                <a:cubicBezTo>
                  <a:pt x="155" y="15"/>
                  <a:pt x="157" y="15"/>
                  <a:pt x="156" y="16"/>
                </a:cubicBezTo>
                <a:cubicBezTo>
                  <a:pt x="154" y="16"/>
                  <a:pt x="152" y="16"/>
                  <a:pt x="149" y="16"/>
                </a:cubicBezTo>
                <a:cubicBezTo>
                  <a:pt x="149" y="15"/>
                  <a:pt x="153" y="14"/>
                  <a:pt x="150" y="15"/>
                </a:cubicBezTo>
                <a:cubicBezTo>
                  <a:pt x="150" y="14"/>
                  <a:pt x="151" y="14"/>
                  <a:pt x="151" y="14"/>
                </a:cubicBezTo>
                <a:cubicBezTo>
                  <a:pt x="151" y="15"/>
                  <a:pt x="151" y="15"/>
                  <a:pt x="152" y="15"/>
                </a:cubicBezTo>
                <a:cubicBezTo>
                  <a:pt x="152" y="15"/>
                  <a:pt x="153" y="16"/>
                  <a:pt x="153" y="15"/>
                </a:cubicBezTo>
                <a:cubicBezTo>
                  <a:pt x="153" y="14"/>
                  <a:pt x="153" y="15"/>
                  <a:pt x="152" y="15"/>
                </a:cubicBezTo>
                <a:cubicBezTo>
                  <a:pt x="152" y="14"/>
                  <a:pt x="153" y="14"/>
                  <a:pt x="154" y="14"/>
                </a:cubicBezTo>
                <a:cubicBezTo>
                  <a:pt x="154" y="14"/>
                  <a:pt x="154" y="15"/>
                  <a:pt x="154" y="15"/>
                </a:cubicBezTo>
                <a:cubicBezTo>
                  <a:pt x="156" y="16"/>
                  <a:pt x="155" y="14"/>
                  <a:pt x="157" y="14"/>
                </a:cubicBezTo>
                <a:cubicBezTo>
                  <a:pt x="157" y="14"/>
                  <a:pt x="157" y="14"/>
                  <a:pt x="158" y="14"/>
                </a:cubicBezTo>
                <a:close/>
                <a:moveTo>
                  <a:pt x="156" y="21"/>
                </a:moveTo>
                <a:cubicBezTo>
                  <a:pt x="155" y="21"/>
                  <a:pt x="155" y="21"/>
                  <a:pt x="154" y="22"/>
                </a:cubicBezTo>
                <a:cubicBezTo>
                  <a:pt x="153" y="22"/>
                  <a:pt x="154" y="21"/>
                  <a:pt x="154" y="21"/>
                </a:cubicBezTo>
                <a:cubicBezTo>
                  <a:pt x="152" y="21"/>
                  <a:pt x="153" y="22"/>
                  <a:pt x="151" y="21"/>
                </a:cubicBezTo>
                <a:cubicBezTo>
                  <a:pt x="151" y="20"/>
                  <a:pt x="153" y="20"/>
                  <a:pt x="154" y="20"/>
                </a:cubicBezTo>
                <a:cubicBezTo>
                  <a:pt x="154" y="20"/>
                  <a:pt x="155" y="20"/>
                  <a:pt x="155" y="21"/>
                </a:cubicBezTo>
                <a:cubicBezTo>
                  <a:pt x="156" y="20"/>
                  <a:pt x="157" y="20"/>
                  <a:pt x="158" y="20"/>
                </a:cubicBezTo>
                <a:cubicBezTo>
                  <a:pt x="158" y="21"/>
                  <a:pt x="157" y="21"/>
                  <a:pt x="157" y="21"/>
                </a:cubicBezTo>
                <a:cubicBezTo>
                  <a:pt x="158" y="22"/>
                  <a:pt x="157" y="22"/>
                  <a:pt x="158" y="22"/>
                </a:cubicBezTo>
                <a:cubicBezTo>
                  <a:pt x="158" y="23"/>
                  <a:pt x="156" y="22"/>
                  <a:pt x="156" y="21"/>
                </a:cubicBezTo>
                <a:close/>
                <a:moveTo>
                  <a:pt x="161" y="131"/>
                </a:moveTo>
                <a:cubicBezTo>
                  <a:pt x="161" y="133"/>
                  <a:pt x="161" y="133"/>
                  <a:pt x="159" y="133"/>
                </a:cubicBezTo>
                <a:cubicBezTo>
                  <a:pt x="159" y="132"/>
                  <a:pt x="160" y="132"/>
                  <a:pt x="161" y="131"/>
                </a:cubicBezTo>
                <a:close/>
                <a:moveTo>
                  <a:pt x="159" y="171"/>
                </a:moveTo>
                <a:cubicBezTo>
                  <a:pt x="160" y="169"/>
                  <a:pt x="161" y="169"/>
                  <a:pt x="163" y="170"/>
                </a:cubicBezTo>
                <a:cubicBezTo>
                  <a:pt x="163" y="171"/>
                  <a:pt x="160" y="172"/>
                  <a:pt x="159" y="171"/>
                </a:cubicBezTo>
                <a:close/>
                <a:moveTo>
                  <a:pt x="157" y="172"/>
                </a:moveTo>
                <a:cubicBezTo>
                  <a:pt x="156" y="170"/>
                  <a:pt x="157" y="172"/>
                  <a:pt x="158" y="171"/>
                </a:cubicBezTo>
                <a:cubicBezTo>
                  <a:pt x="155" y="170"/>
                  <a:pt x="153" y="171"/>
                  <a:pt x="151" y="171"/>
                </a:cubicBezTo>
                <a:cubicBezTo>
                  <a:pt x="153" y="168"/>
                  <a:pt x="156" y="170"/>
                  <a:pt x="159" y="169"/>
                </a:cubicBezTo>
                <a:cubicBezTo>
                  <a:pt x="159" y="171"/>
                  <a:pt x="158" y="172"/>
                  <a:pt x="157" y="172"/>
                </a:cubicBezTo>
                <a:close/>
                <a:moveTo>
                  <a:pt x="161" y="175"/>
                </a:moveTo>
                <a:cubicBezTo>
                  <a:pt x="160" y="176"/>
                  <a:pt x="157" y="175"/>
                  <a:pt x="154" y="175"/>
                </a:cubicBezTo>
                <a:cubicBezTo>
                  <a:pt x="154" y="174"/>
                  <a:pt x="160" y="175"/>
                  <a:pt x="161" y="175"/>
                </a:cubicBezTo>
                <a:close/>
                <a:moveTo>
                  <a:pt x="154" y="136"/>
                </a:moveTo>
                <a:cubicBezTo>
                  <a:pt x="154" y="135"/>
                  <a:pt x="157" y="135"/>
                  <a:pt x="156" y="133"/>
                </a:cubicBezTo>
                <a:cubicBezTo>
                  <a:pt x="156" y="132"/>
                  <a:pt x="157" y="135"/>
                  <a:pt x="158" y="133"/>
                </a:cubicBezTo>
                <a:cubicBezTo>
                  <a:pt x="159" y="135"/>
                  <a:pt x="156" y="134"/>
                  <a:pt x="156" y="137"/>
                </a:cubicBezTo>
                <a:cubicBezTo>
                  <a:pt x="156" y="137"/>
                  <a:pt x="155" y="137"/>
                  <a:pt x="155" y="137"/>
                </a:cubicBezTo>
                <a:cubicBezTo>
                  <a:pt x="155" y="136"/>
                  <a:pt x="155" y="136"/>
                  <a:pt x="154" y="136"/>
                </a:cubicBezTo>
                <a:close/>
                <a:moveTo>
                  <a:pt x="154" y="136"/>
                </a:moveTo>
                <a:cubicBezTo>
                  <a:pt x="155" y="137"/>
                  <a:pt x="153" y="137"/>
                  <a:pt x="154" y="138"/>
                </a:cubicBezTo>
                <a:cubicBezTo>
                  <a:pt x="151" y="137"/>
                  <a:pt x="151" y="141"/>
                  <a:pt x="148" y="142"/>
                </a:cubicBezTo>
                <a:cubicBezTo>
                  <a:pt x="148" y="142"/>
                  <a:pt x="148" y="141"/>
                  <a:pt x="148" y="141"/>
                </a:cubicBezTo>
                <a:cubicBezTo>
                  <a:pt x="147" y="141"/>
                  <a:pt x="147" y="142"/>
                  <a:pt x="146" y="142"/>
                </a:cubicBezTo>
                <a:cubicBezTo>
                  <a:pt x="146" y="142"/>
                  <a:pt x="147" y="142"/>
                  <a:pt x="147" y="143"/>
                </a:cubicBezTo>
                <a:cubicBezTo>
                  <a:pt x="146" y="143"/>
                  <a:pt x="146" y="143"/>
                  <a:pt x="145" y="144"/>
                </a:cubicBezTo>
                <a:cubicBezTo>
                  <a:pt x="146" y="142"/>
                  <a:pt x="145" y="143"/>
                  <a:pt x="143" y="144"/>
                </a:cubicBezTo>
                <a:cubicBezTo>
                  <a:pt x="143" y="144"/>
                  <a:pt x="144" y="144"/>
                  <a:pt x="144" y="145"/>
                </a:cubicBezTo>
                <a:cubicBezTo>
                  <a:pt x="141" y="144"/>
                  <a:pt x="141" y="147"/>
                  <a:pt x="139" y="147"/>
                </a:cubicBezTo>
                <a:cubicBezTo>
                  <a:pt x="139" y="147"/>
                  <a:pt x="139" y="148"/>
                  <a:pt x="140" y="148"/>
                </a:cubicBezTo>
                <a:cubicBezTo>
                  <a:pt x="140" y="149"/>
                  <a:pt x="138" y="148"/>
                  <a:pt x="138" y="147"/>
                </a:cubicBezTo>
                <a:cubicBezTo>
                  <a:pt x="137" y="148"/>
                  <a:pt x="138" y="149"/>
                  <a:pt x="136" y="148"/>
                </a:cubicBezTo>
                <a:cubicBezTo>
                  <a:pt x="136" y="149"/>
                  <a:pt x="137" y="149"/>
                  <a:pt x="138" y="149"/>
                </a:cubicBezTo>
                <a:cubicBezTo>
                  <a:pt x="138" y="150"/>
                  <a:pt x="136" y="150"/>
                  <a:pt x="136" y="149"/>
                </a:cubicBezTo>
                <a:cubicBezTo>
                  <a:pt x="136" y="150"/>
                  <a:pt x="134" y="150"/>
                  <a:pt x="133" y="150"/>
                </a:cubicBezTo>
                <a:cubicBezTo>
                  <a:pt x="134" y="152"/>
                  <a:pt x="135" y="149"/>
                  <a:pt x="136" y="151"/>
                </a:cubicBezTo>
                <a:cubicBezTo>
                  <a:pt x="137" y="152"/>
                  <a:pt x="135" y="151"/>
                  <a:pt x="135" y="152"/>
                </a:cubicBezTo>
                <a:cubicBezTo>
                  <a:pt x="134" y="149"/>
                  <a:pt x="131" y="154"/>
                  <a:pt x="131" y="152"/>
                </a:cubicBezTo>
                <a:cubicBezTo>
                  <a:pt x="130" y="153"/>
                  <a:pt x="129" y="154"/>
                  <a:pt x="129" y="156"/>
                </a:cubicBezTo>
                <a:cubicBezTo>
                  <a:pt x="128" y="156"/>
                  <a:pt x="128" y="156"/>
                  <a:pt x="128" y="155"/>
                </a:cubicBezTo>
                <a:cubicBezTo>
                  <a:pt x="121" y="159"/>
                  <a:pt x="115" y="167"/>
                  <a:pt x="103" y="166"/>
                </a:cubicBezTo>
                <a:cubicBezTo>
                  <a:pt x="105" y="164"/>
                  <a:pt x="110" y="163"/>
                  <a:pt x="110" y="160"/>
                </a:cubicBezTo>
                <a:cubicBezTo>
                  <a:pt x="115" y="159"/>
                  <a:pt x="119" y="156"/>
                  <a:pt x="123" y="154"/>
                </a:cubicBezTo>
                <a:cubicBezTo>
                  <a:pt x="122" y="153"/>
                  <a:pt x="127" y="154"/>
                  <a:pt x="125" y="151"/>
                </a:cubicBezTo>
                <a:cubicBezTo>
                  <a:pt x="127" y="153"/>
                  <a:pt x="129" y="150"/>
                  <a:pt x="131" y="150"/>
                </a:cubicBezTo>
                <a:cubicBezTo>
                  <a:pt x="128" y="149"/>
                  <a:pt x="128" y="150"/>
                  <a:pt x="130" y="148"/>
                </a:cubicBezTo>
                <a:cubicBezTo>
                  <a:pt x="131" y="148"/>
                  <a:pt x="131" y="149"/>
                  <a:pt x="131" y="150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1" y="148"/>
                  <a:pt x="132" y="148"/>
                  <a:pt x="133" y="147"/>
                </a:cubicBezTo>
                <a:cubicBezTo>
                  <a:pt x="134" y="147"/>
                  <a:pt x="135" y="146"/>
                  <a:pt x="137" y="146"/>
                </a:cubicBezTo>
                <a:cubicBezTo>
                  <a:pt x="136" y="144"/>
                  <a:pt x="137" y="145"/>
                  <a:pt x="138" y="143"/>
                </a:cubicBezTo>
                <a:cubicBezTo>
                  <a:pt x="139" y="143"/>
                  <a:pt x="139" y="144"/>
                  <a:pt x="139" y="144"/>
                </a:cubicBezTo>
                <a:cubicBezTo>
                  <a:pt x="145" y="142"/>
                  <a:pt x="150" y="137"/>
                  <a:pt x="154" y="136"/>
                </a:cubicBezTo>
                <a:close/>
                <a:moveTo>
                  <a:pt x="140" y="143"/>
                </a:moveTo>
                <a:cubicBezTo>
                  <a:pt x="139" y="142"/>
                  <a:pt x="142" y="142"/>
                  <a:pt x="142" y="140"/>
                </a:cubicBezTo>
                <a:cubicBezTo>
                  <a:pt x="144" y="142"/>
                  <a:pt x="143" y="139"/>
                  <a:pt x="145" y="140"/>
                </a:cubicBezTo>
                <a:cubicBezTo>
                  <a:pt x="144" y="141"/>
                  <a:pt x="142" y="142"/>
                  <a:pt x="140" y="143"/>
                </a:cubicBezTo>
                <a:close/>
                <a:moveTo>
                  <a:pt x="158" y="166"/>
                </a:moveTo>
                <a:cubicBezTo>
                  <a:pt x="158" y="165"/>
                  <a:pt x="156" y="167"/>
                  <a:pt x="156" y="165"/>
                </a:cubicBezTo>
                <a:cubicBezTo>
                  <a:pt x="157" y="165"/>
                  <a:pt x="158" y="165"/>
                  <a:pt x="160" y="165"/>
                </a:cubicBezTo>
                <a:cubicBezTo>
                  <a:pt x="160" y="167"/>
                  <a:pt x="158" y="166"/>
                  <a:pt x="158" y="167"/>
                </a:cubicBezTo>
                <a:cubicBezTo>
                  <a:pt x="158" y="167"/>
                  <a:pt x="157" y="166"/>
                  <a:pt x="158" y="166"/>
                </a:cubicBezTo>
                <a:close/>
                <a:moveTo>
                  <a:pt x="152" y="165"/>
                </a:moveTo>
                <a:cubicBezTo>
                  <a:pt x="153" y="166"/>
                  <a:pt x="153" y="166"/>
                  <a:pt x="153" y="166"/>
                </a:cubicBezTo>
                <a:cubicBezTo>
                  <a:pt x="155" y="165"/>
                  <a:pt x="153" y="165"/>
                  <a:pt x="155" y="165"/>
                </a:cubicBezTo>
                <a:cubicBezTo>
                  <a:pt x="157" y="166"/>
                  <a:pt x="152" y="168"/>
                  <a:pt x="151" y="167"/>
                </a:cubicBezTo>
                <a:cubicBezTo>
                  <a:pt x="151" y="166"/>
                  <a:pt x="152" y="165"/>
                  <a:pt x="153" y="165"/>
                </a:cubicBezTo>
                <a:cubicBezTo>
                  <a:pt x="154" y="165"/>
                  <a:pt x="153" y="165"/>
                  <a:pt x="152" y="165"/>
                </a:cubicBezTo>
                <a:close/>
                <a:moveTo>
                  <a:pt x="147" y="108"/>
                </a:moveTo>
                <a:cubicBezTo>
                  <a:pt x="147" y="107"/>
                  <a:pt x="146" y="109"/>
                  <a:pt x="145" y="108"/>
                </a:cubicBezTo>
                <a:cubicBezTo>
                  <a:pt x="146" y="108"/>
                  <a:pt x="146" y="107"/>
                  <a:pt x="147" y="107"/>
                </a:cubicBezTo>
                <a:cubicBezTo>
                  <a:pt x="148" y="106"/>
                  <a:pt x="148" y="107"/>
                  <a:pt x="148" y="107"/>
                </a:cubicBezTo>
                <a:cubicBezTo>
                  <a:pt x="149" y="107"/>
                  <a:pt x="149" y="106"/>
                  <a:pt x="149" y="105"/>
                </a:cubicBezTo>
                <a:cubicBezTo>
                  <a:pt x="150" y="105"/>
                  <a:pt x="151" y="105"/>
                  <a:pt x="152" y="104"/>
                </a:cubicBezTo>
                <a:cubicBezTo>
                  <a:pt x="152" y="105"/>
                  <a:pt x="149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lose/>
                <a:moveTo>
                  <a:pt x="141" y="22"/>
                </a:moveTo>
                <a:cubicBezTo>
                  <a:pt x="142" y="23"/>
                  <a:pt x="142" y="22"/>
                  <a:pt x="143" y="23"/>
                </a:cubicBezTo>
                <a:cubicBezTo>
                  <a:pt x="142" y="23"/>
                  <a:pt x="142" y="24"/>
                  <a:pt x="143" y="24"/>
                </a:cubicBezTo>
                <a:cubicBezTo>
                  <a:pt x="141" y="23"/>
                  <a:pt x="139" y="26"/>
                  <a:pt x="137" y="24"/>
                </a:cubicBezTo>
                <a:cubicBezTo>
                  <a:pt x="136" y="24"/>
                  <a:pt x="137" y="25"/>
                  <a:pt x="137" y="26"/>
                </a:cubicBezTo>
                <a:cubicBezTo>
                  <a:pt x="135" y="27"/>
                  <a:pt x="134" y="25"/>
                  <a:pt x="134" y="27"/>
                </a:cubicBezTo>
                <a:cubicBezTo>
                  <a:pt x="133" y="26"/>
                  <a:pt x="131" y="27"/>
                  <a:pt x="130" y="28"/>
                </a:cubicBezTo>
                <a:cubicBezTo>
                  <a:pt x="131" y="29"/>
                  <a:pt x="133" y="26"/>
                  <a:pt x="134" y="29"/>
                </a:cubicBezTo>
                <a:cubicBezTo>
                  <a:pt x="132" y="29"/>
                  <a:pt x="130" y="27"/>
                  <a:pt x="131" y="30"/>
                </a:cubicBezTo>
                <a:cubicBezTo>
                  <a:pt x="130" y="29"/>
                  <a:pt x="129" y="29"/>
                  <a:pt x="129" y="28"/>
                </a:cubicBezTo>
                <a:cubicBezTo>
                  <a:pt x="129" y="28"/>
                  <a:pt x="128" y="28"/>
                  <a:pt x="128" y="28"/>
                </a:cubicBezTo>
                <a:cubicBezTo>
                  <a:pt x="129" y="30"/>
                  <a:pt x="126" y="29"/>
                  <a:pt x="128" y="31"/>
                </a:cubicBezTo>
                <a:cubicBezTo>
                  <a:pt x="126" y="31"/>
                  <a:pt x="124" y="31"/>
                  <a:pt x="121" y="31"/>
                </a:cubicBezTo>
                <a:cubicBezTo>
                  <a:pt x="122" y="32"/>
                  <a:pt x="124" y="31"/>
                  <a:pt x="125" y="33"/>
                </a:cubicBezTo>
                <a:cubicBezTo>
                  <a:pt x="125" y="33"/>
                  <a:pt x="124" y="33"/>
                  <a:pt x="124" y="34"/>
                </a:cubicBezTo>
                <a:cubicBezTo>
                  <a:pt x="123" y="31"/>
                  <a:pt x="121" y="33"/>
                  <a:pt x="119" y="32"/>
                </a:cubicBezTo>
                <a:cubicBezTo>
                  <a:pt x="119" y="32"/>
                  <a:pt x="120" y="32"/>
                  <a:pt x="120" y="32"/>
                </a:cubicBezTo>
                <a:cubicBezTo>
                  <a:pt x="119" y="34"/>
                  <a:pt x="119" y="37"/>
                  <a:pt x="117" y="36"/>
                </a:cubicBezTo>
                <a:cubicBezTo>
                  <a:pt x="117" y="37"/>
                  <a:pt x="119" y="38"/>
                  <a:pt x="117" y="38"/>
                </a:cubicBezTo>
                <a:cubicBezTo>
                  <a:pt x="118" y="37"/>
                  <a:pt x="116" y="38"/>
                  <a:pt x="116" y="36"/>
                </a:cubicBezTo>
                <a:cubicBezTo>
                  <a:pt x="114" y="36"/>
                  <a:pt x="115" y="38"/>
                  <a:pt x="114" y="39"/>
                </a:cubicBezTo>
                <a:cubicBezTo>
                  <a:pt x="114" y="39"/>
                  <a:pt x="114" y="38"/>
                  <a:pt x="114" y="38"/>
                </a:cubicBezTo>
                <a:cubicBezTo>
                  <a:pt x="113" y="38"/>
                  <a:pt x="113" y="38"/>
                  <a:pt x="112" y="38"/>
                </a:cubicBezTo>
                <a:cubicBezTo>
                  <a:pt x="112" y="39"/>
                  <a:pt x="114" y="39"/>
                  <a:pt x="114" y="40"/>
                </a:cubicBezTo>
                <a:cubicBezTo>
                  <a:pt x="112" y="41"/>
                  <a:pt x="112" y="39"/>
                  <a:pt x="111" y="39"/>
                </a:cubicBezTo>
                <a:cubicBezTo>
                  <a:pt x="109" y="40"/>
                  <a:pt x="108" y="41"/>
                  <a:pt x="109" y="41"/>
                </a:cubicBezTo>
                <a:cubicBezTo>
                  <a:pt x="108" y="41"/>
                  <a:pt x="107" y="42"/>
                  <a:pt x="108" y="43"/>
                </a:cubicBezTo>
                <a:cubicBezTo>
                  <a:pt x="106" y="44"/>
                  <a:pt x="106" y="43"/>
                  <a:pt x="105" y="43"/>
                </a:cubicBezTo>
                <a:cubicBezTo>
                  <a:pt x="103" y="43"/>
                  <a:pt x="105" y="44"/>
                  <a:pt x="104" y="45"/>
                </a:cubicBezTo>
                <a:cubicBezTo>
                  <a:pt x="101" y="44"/>
                  <a:pt x="100" y="44"/>
                  <a:pt x="98" y="45"/>
                </a:cubicBezTo>
                <a:cubicBezTo>
                  <a:pt x="98" y="45"/>
                  <a:pt x="98" y="45"/>
                  <a:pt x="100" y="46"/>
                </a:cubicBezTo>
                <a:cubicBezTo>
                  <a:pt x="99" y="47"/>
                  <a:pt x="99" y="46"/>
                  <a:pt x="98" y="46"/>
                </a:cubicBezTo>
                <a:cubicBezTo>
                  <a:pt x="98" y="46"/>
                  <a:pt x="98" y="46"/>
                  <a:pt x="98" y="47"/>
                </a:cubicBezTo>
                <a:cubicBezTo>
                  <a:pt x="98" y="48"/>
                  <a:pt x="99" y="46"/>
                  <a:pt x="100" y="47"/>
                </a:cubicBezTo>
                <a:cubicBezTo>
                  <a:pt x="99" y="49"/>
                  <a:pt x="97" y="47"/>
                  <a:pt x="96" y="48"/>
                </a:cubicBezTo>
                <a:cubicBezTo>
                  <a:pt x="96" y="48"/>
                  <a:pt x="96" y="48"/>
                  <a:pt x="96" y="47"/>
                </a:cubicBezTo>
                <a:cubicBezTo>
                  <a:pt x="95" y="47"/>
                  <a:pt x="95" y="48"/>
                  <a:pt x="95" y="49"/>
                </a:cubicBezTo>
                <a:cubicBezTo>
                  <a:pt x="93" y="49"/>
                  <a:pt x="93" y="48"/>
                  <a:pt x="92" y="48"/>
                </a:cubicBezTo>
                <a:cubicBezTo>
                  <a:pt x="91" y="49"/>
                  <a:pt x="90" y="49"/>
                  <a:pt x="88" y="49"/>
                </a:cubicBezTo>
                <a:cubicBezTo>
                  <a:pt x="88" y="50"/>
                  <a:pt x="90" y="50"/>
                  <a:pt x="89" y="51"/>
                </a:cubicBezTo>
                <a:cubicBezTo>
                  <a:pt x="88" y="52"/>
                  <a:pt x="89" y="49"/>
                  <a:pt x="87" y="50"/>
                </a:cubicBezTo>
                <a:cubicBezTo>
                  <a:pt x="86" y="50"/>
                  <a:pt x="88" y="48"/>
                  <a:pt x="87" y="48"/>
                </a:cubicBezTo>
                <a:cubicBezTo>
                  <a:pt x="87" y="47"/>
                  <a:pt x="88" y="48"/>
                  <a:pt x="89" y="48"/>
                </a:cubicBezTo>
                <a:cubicBezTo>
                  <a:pt x="89" y="46"/>
                  <a:pt x="87" y="47"/>
                  <a:pt x="86" y="47"/>
                </a:cubicBezTo>
                <a:cubicBezTo>
                  <a:pt x="87" y="51"/>
                  <a:pt x="82" y="50"/>
                  <a:pt x="80" y="51"/>
                </a:cubicBezTo>
                <a:cubicBezTo>
                  <a:pt x="81" y="52"/>
                  <a:pt x="82" y="52"/>
                  <a:pt x="82" y="53"/>
                </a:cubicBezTo>
                <a:cubicBezTo>
                  <a:pt x="83" y="52"/>
                  <a:pt x="85" y="50"/>
                  <a:pt x="86" y="51"/>
                </a:cubicBezTo>
                <a:cubicBezTo>
                  <a:pt x="85" y="50"/>
                  <a:pt x="84" y="52"/>
                  <a:pt x="85" y="54"/>
                </a:cubicBezTo>
                <a:cubicBezTo>
                  <a:pt x="84" y="54"/>
                  <a:pt x="83" y="53"/>
                  <a:pt x="81" y="54"/>
                </a:cubicBezTo>
                <a:cubicBezTo>
                  <a:pt x="82" y="55"/>
                  <a:pt x="82" y="55"/>
                  <a:pt x="81" y="56"/>
                </a:cubicBezTo>
                <a:cubicBezTo>
                  <a:pt x="80" y="56"/>
                  <a:pt x="81" y="55"/>
                  <a:pt x="80" y="54"/>
                </a:cubicBezTo>
                <a:cubicBezTo>
                  <a:pt x="80" y="55"/>
                  <a:pt x="80" y="55"/>
                  <a:pt x="79" y="56"/>
                </a:cubicBezTo>
                <a:cubicBezTo>
                  <a:pt x="79" y="56"/>
                  <a:pt x="79" y="55"/>
                  <a:pt x="78" y="55"/>
                </a:cubicBezTo>
                <a:cubicBezTo>
                  <a:pt x="77" y="55"/>
                  <a:pt x="79" y="56"/>
                  <a:pt x="78" y="56"/>
                </a:cubicBezTo>
                <a:cubicBezTo>
                  <a:pt x="78" y="56"/>
                  <a:pt x="77" y="56"/>
                  <a:pt x="77" y="56"/>
                </a:cubicBezTo>
                <a:cubicBezTo>
                  <a:pt x="77" y="54"/>
                  <a:pt x="79" y="55"/>
                  <a:pt x="80" y="53"/>
                </a:cubicBezTo>
                <a:cubicBezTo>
                  <a:pt x="79" y="53"/>
                  <a:pt x="79" y="52"/>
                  <a:pt x="79" y="52"/>
                </a:cubicBezTo>
                <a:cubicBezTo>
                  <a:pt x="78" y="52"/>
                  <a:pt x="78" y="53"/>
                  <a:pt x="79" y="54"/>
                </a:cubicBezTo>
                <a:cubicBezTo>
                  <a:pt x="79" y="55"/>
                  <a:pt x="78" y="53"/>
                  <a:pt x="77" y="53"/>
                </a:cubicBezTo>
                <a:cubicBezTo>
                  <a:pt x="77" y="53"/>
                  <a:pt x="75" y="56"/>
                  <a:pt x="75" y="54"/>
                </a:cubicBezTo>
                <a:cubicBezTo>
                  <a:pt x="74" y="54"/>
                  <a:pt x="74" y="56"/>
                  <a:pt x="75" y="56"/>
                </a:cubicBezTo>
                <a:cubicBezTo>
                  <a:pt x="75" y="57"/>
                  <a:pt x="74" y="55"/>
                  <a:pt x="73" y="55"/>
                </a:cubicBezTo>
                <a:cubicBezTo>
                  <a:pt x="73" y="58"/>
                  <a:pt x="69" y="55"/>
                  <a:pt x="69" y="59"/>
                </a:cubicBezTo>
                <a:cubicBezTo>
                  <a:pt x="65" y="59"/>
                  <a:pt x="64" y="57"/>
                  <a:pt x="62" y="54"/>
                </a:cubicBezTo>
                <a:cubicBezTo>
                  <a:pt x="63" y="55"/>
                  <a:pt x="63" y="54"/>
                  <a:pt x="63" y="53"/>
                </a:cubicBezTo>
                <a:cubicBezTo>
                  <a:pt x="64" y="53"/>
                  <a:pt x="64" y="54"/>
                  <a:pt x="65" y="54"/>
                </a:cubicBezTo>
                <a:cubicBezTo>
                  <a:pt x="62" y="53"/>
                  <a:pt x="67" y="52"/>
                  <a:pt x="65" y="51"/>
                </a:cubicBezTo>
                <a:cubicBezTo>
                  <a:pt x="67" y="52"/>
                  <a:pt x="68" y="50"/>
                  <a:pt x="70" y="50"/>
                </a:cubicBezTo>
                <a:cubicBezTo>
                  <a:pt x="69" y="48"/>
                  <a:pt x="76" y="49"/>
                  <a:pt x="74" y="46"/>
                </a:cubicBezTo>
                <a:cubicBezTo>
                  <a:pt x="77" y="47"/>
                  <a:pt x="78" y="44"/>
                  <a:pt x="81" y="44"/>
                </a:cubicBezTo>
                <a:cubicBezTo>
                  <a:pt x="79" y="47"/>
                  <a:pt x="77" y="47"/>
                  <a:pt x="75" y="48"/>
                </a:cubicBezTo>
                <a:cubicBezTo>
                  <a:pt x="78" y="48"/>
                  <a:pt x="83" y="44"/>
                  <a:pt x="87" y="44"/>
                </a:cubicBezTo>
                <a:cubicBezTo>
                  <a:pt x="87" y="44"/>
                  <a:pt x="87" y="43"/>
                  <a:pt x="87" y="43"/>
                </a:cubicBezTo>
                <a:cubicBezTo>
                  <a:pt x="86" y="42"/>
                  <a:pt x="83" y="43"/>
                  <a:pt x="83" y="45"/>
                </a:cubicBezTo>
                <a:cubicBezTo>
                  <a:pt x="83" y="43"/>
                  <a:pt x="82" y="41"/>
                  <a:pt x="82" y="41"/>
                </a:cubicBezTo>
                <a:cubicBezTo>
                  <a:pt x="80" y="43"/>
                  <a:pt x="79" y="42"/>
                  <a:pt x="77" y="45"/>
                </a:cubicBezTo>
                <a:cubicBezTo>
                  <a:pt x="76" y="43"/>
                  <a:pt x="73" y="46"/>
                  <a:pt x="73" y="48"/>
                </a:cubicBezTo>
                <a:cubicBezTo>
                  <a:pt x="72" y="46"/>
                  <a:pt x="72" y="46"/>
                  <a:pt x="70" y="47"/>
                </a:cubicBezTo>
                <a:cubicBezTo>
                  <a:pt x="70" y="47"/>
                  <a:pt x="70" y="48"/>
                  <a:pt x="71" y="48"/>
                </a:cubicBezTo>
                <a:cubicBezTo>
                  <a:pt x="67" y="48"/>
                  <a:pt x="64" y="52"/>
                  <a:pt x="60" y="53"/>
                </a:cubicBezTo>
                <a:cubicBezTo>
                  <a:pt x="57" y="50"/>
                  <a:pt x="56" y="48"/>
                  <a:pt x="52" y="47"/>
                </a:cubicBezTo>
                <a:cubicBezTo>
                  <a:pt x="52" y="46"/>
                  <a:pt x="53" y="46"/>
                  <a:pt x="53" y="46"/>
                </a:cubicBezTo>
                <a:cubicBezTo>
                  <a:pt x="53" y="45"/>
                  <a:pt x="52" y="47"/>
                  <a:pt x="51" y="46"/>
                </a:cubicBezTo>
                <a:cubicBezTo>
                  <a:pt x="50" y="44"/>
                  <a:pt x="53" y="46"/>
                  <a:pt x="52" y="44"/>
                </a:cubicBezTo>
                <a:cubicBezTo>
                  <a:pt x="54" y="44"/>
                  <a:pt x="56" y="44"/>
                  <a:pt x="56" y="43"/>
                </a:cubicBezTo>
                <a:cubicBezTo>
                  <a:pt x="56" y="42"/>
                  <a:pt x="55" y="42"/>
                  <a:pt x="56" y="41"/>
                </a:cubicBezTo>
                <a:cubicBezTo>
                  <a:pt x="52" y="44"/>
                  <a:pt x="51" y="44"/>
                  <a:pt x="47" y="44"/>
                </a:cubicBezTo>
                <a:cubicBezTo>
                  <a:pt x="47" y="44"/>
                  <a:pt x="48" y="43"/>
                  <a:pt x="48" y="43"/>
                </a:cubicBezTo>
                <a:cubicBezTo>
                  <a:pt x="46" y="42"/>
                  <a:pt x="47" y="44"/>
                  <a:pt x="46" y="44"/>
                </a:cubicBezTo>
                <a:cubicBezTo>
                  <a:pt x="45" y="44"/>
                  <a:pt x="46" y="42"/>
                  <a:pt x="46" y="42"/>
                </a:cubicBezTo>
                <a:cubicBezTo>
                  <a:pt x="49" y="42"/>
                  <a:pt x="49" y="41"/>
                  <a:pt x="49" y="40"/>
                </a:cubicBezTo>
                <a:cubicBezTo>
                  <a:pt x="50" y="39"/>
                  <a:pt x="49" y="42"/>
                  <a:pt x="51" y="41"/>
                </a:cubicBezTo>
                <a:cubicBezTo>
                  <a:pt x="51" y="39"/>
                  <a:pt x="49" y="39"/>
                  <a:pt x="48" y="38"/>
                </a:cubicBezTo>
                <a:cubicBezTo>
                  <a:pt x="50" y="37"/>
                  <a:pt x="53" y="36"/>
                  <a:pt x="55" y="35"/>
                </a:cubicBezTo>
                <a:cubicBezTo>
                  <a:pt x="55" y="34"/>
                  <a:pt x="53" y="37"/>
                  <a:pt x="53" y="35"/>
                </a:cubicBezTo>
                <a:cubicBezTo>
                  <a:pt x="53" y="35"/>
                  <a:pt x="53" y="35"/>
                  <a:pt x="53" y="36"/>
                </a:cubicBezTo>
                <a:cubicBezTo>
                  <a:pt x="52" y="35"/>
                  <a:pt x="52" y="35"/>
                  <a:pt x="52" y="34"/>
                </a:cubicBezTo>
                <a:cubicBezTo>
                  <a:pt x="51" y="35"/>
                  <a:pt x="51" y="34"/>
                  <a:pt x="49" y="35"/>
                </a:cubicBezTo>
                <a:cubicBezTo>
                  <a:pt x="48" y="34"/>
                  <a:pt x="51" y="34"/>
                  <a:pt x="50" y="34"/>
                </a:cubicBezTo>
                <a:cubicBezTo>
                  <a:pt x="50" y="33"/>
                  <a:pt x="53" y="34"/>
                  <a:pt x="54" y="32"/>
                </a:cubicBezTo>
                <a:cubicBezTo>
                  <a:pt x="54" y="32"/>
                  <a:pt x="55" y="32"/>
                  <a:pt x="55" y="33"/>
                </a:cubicBezTo>
                <a:cubicBezTo>
                  <a:pt x="56" y="33"/>
                  <a:pt x="55" y="31"/>
                  <a:pt x="56" y="31"/>
                </a:cubicBezTo>
                <a:cubicBezTo>
                  <a:pt x="57" y="30"/>
                  <a:pt x="59" y="30"/>
                  <a:pt x="59" y="32"/>
                </a:cubicBezTo>
                <a:cubicBezTo>
                  <a:pt x="59" y="32"/>
                  <a:pt x="59" y="31"/>
                  <a:pt x="60" y="31"/>
                </a:cubicBezTo>
                <a:cubicBezTo>
                  <a:pt x="59" y="31"/>
                  <a:pt x="58" y="31"/>
                  <a:pt x="59" y="29"/>
                </a:cubicBezTo>
                <a:cubicBezTo>
                  <a:pt x="58" y="29"/>
                  <a:pt x="58" y="30"/>
                  <a:pt x="58" y="30"/>
                </a:cubicBezTo>
                <a:cubicBezTo>
                  <a:pt x="58" y="28"/>
                  <a:pt x="61" y="29"/>
                  <a:pt x="62" y="27"/>
                </a:cubicBezTo>
                <a:cubicBezTo>
                  <a:pt x="61" y="30"/>
                  <a:pt x="62" y="28"/>
                  <a:pt x="64" y="28"/>
                </a:cubicBezTo>
                <a:cubicBezTo>
                  <a:pt x="64" y="29"/>
                  <a:pt x="62" y="29"/>
                  <a:pt x="62" y="30"/>
                </a:cubicBezTo>
                <a:cubicBezTo>
                  <a:pt x="66" y="28"/>
                  <a:pt x="70" y="25"/>
                  <a:pt x="75" y="23"/>
                </a:cubicBezTo>
                <a:cubicBezTo>
                  <a:pt x="74" y="22"/>
                  <a:pt x="73" y="23"/>
                  <a:pt x="73" y="23"/>
                </a:cubicBezTo>
                <a:cubicBezTo>
                  <a:pt x="72" y="22"/>
                  <a:pt x="75" y="22"/>
                  <a:pt x="75" y="22"/>
                </a:cubicBezTo>
                <a:cubicBezTo>
                  <a:pt x="76" y="22"/>
                  <a:pt x="75" y="22"/>
                  <a:pt x="75" y="21"/>
                </a:cubicBezTo>
                <a:cubicBezTo>
                  <a:pt x="78" y="21"/>
                  <a:pt x="82" y="22"/>
                  <a:pt x="84" y="21"/>
                </a:cubicBezTo>
                <a:cubicBezTo>
                  <a:pt x="83" y="21"/>
                  <a:pt x="83" y="20"/>
                  <a:pt x="83" y="20"/>
                </a:cubicBezTo>
                <a:cubicBezTo>
                  <a:pt x="83" y="19"/>
                  <a:pt x="85" y="20"/>
                  <a:pt x="85" y="22"/>
                </a:cubicBezTo>
                <a:cubicBezTo>
                  <a:pt x="86" y="21"/>
                  <a:pt x="87" y="21"/>
                  <a:pt x="87" y="22"/>
                </a:cubicBezTo>
                <a:cubicBezTo>
                  <a:pt x="89" y="20"/>
                  <a:pt x="92" y="22"/>
                  <a:pt x="92" y="20"/>
                </a:cubicBezTo>
                <a:cubicBezTo>
                  <a:pt x="94" y="20"/>
                  <a:pt x="93" y="22"/>
                  <a:pt x="93" y="23"/>
                </a:cubicBezTo>
                <a:cubicBezTo>
                  <a:pt x="94" y="23"/>
                  <a:pt x="94" y="22"/>
                  <a:pt x="94" y="21"/>
                </a:cubicBezTo>
                <a:cubicBezTo>
                  <a:pt x="94" y="22"/>
                  <a:pt x="96" y="23"/>
                  <a:pt x="96" y="21"/>
                </a:cubicBezTo>
                <a:cubicBezTo>
                  <a:pt x="98" y="20"/>
                  <a:pt x="99" y="22"/>
                  <a:pt x="101" y="22"/>
                </a:cubicBezTo>
                <a:cubicBezTo>
                  <a:pt x="100" y="21"/>
                  <a:pt x="99" y="21"/>
                  <a:pt x="98" y="20"/>
                </a:cubicBezTo>
                <a:cubicBezTo>
                  <a:pt x="97" y="21"/>
                  <a:pt x="98" y="19"/>
                  <a:pt x="99" y="20"/>
                </a:cubicBezTo>
                <a:cubicBezTo>
                  <a:pt x="99" y="19"/>
                  <a:pt x="98" y="19"/>
                  <a:pt x="97" y="19"/>
                </a:cubicBezTo>
                <a:cubicBezTo>
                  <a:pt x="98" y="18"/>
                  <a:pt x="96" y="17"/>
                  <a:pt x="97" y="17"/>
                </a:cubicBezTo>
                <a:cubicBezTo>
                  <a:pt x="98" y="17"/>
                  <a:pt x="98" y="19"/>
                  <a:pt x="100" y="20"/>
                </a:cubicBezTo>
                <a:cubicBezTo>
                  <a:pt x="101" y="20"/>
                  <a:pt x="100" y="19"/>
                  <a:pt x="101" y="18"/>
                </a:cubicBezTo>
                <a:cubicBezTo>
                  <a:pt x="101" y="19"/>
                  <a:pt x="102" y="19"/>
                  <a:pt x="103" y="19"/>
                </a:cubicBezTo>
                <a:cubicBezTo>
                  <a:pt x="100" y="20"/>
                  <a:pt x="103" y="21"/>
                  <a:pt x="101" y="23"/>
                </a:cubicBezTo>
                <a:cubicBezTo>
                  <a:pt x="102" y="23"/>
                  <a:pt x="105" y="22"/>
                  <a:pt x="105" y="21"/>
                </a:cubicBezTo>
                <a:cubicBezTo>
                  <a:pt x="108" y="22"/>
                  <a:pt x="115" y="22"/>
                  <a:pt x="116" y="20"/>
                </a:cubicBezTo>
                <a:cubicBezTo>
                  <a:pt x="116" y="21"/>
                  <a:pt x="115" y="21"/>
                  <a:pt x="114" y="22"/>
                </a:cubicBezTo>
                <a:cubicBezTo>
                  <a:pt x="115" y="22"/>
                  <a:pt x="115" y="21"/>
                  <a:pt x="116" y="22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9" y="23"/>
                  <a:pt x="114" y="23"/>
                  <a:pt x="114" y="24"/>
                </a:cubicBezTo>
                <a:cubicBezTo>
                  <a:pt x="113" y="24"/>
                  <a:pt x="113" y="23"/>
                  <a:pt x="113" y="23"/>
                </a:cubicBezTo>
                <a:cubicBezTo>
                  <a:pt x="112" y="23"/>
                  <a:pt x="114" y="23"/>
                  <a:pt x="113" y="25"/>
                </a:cubicBezTo>
                <a:cubicBezTo>
                  <a:pt x="112" y="26"/>
                  <a:pt x="109" y="24"/>
                  <a:pt x="107" y="27"/>
                </a:cubicBezTo>
                <a:cubicBezTo>
                  <a:pt x="106" y="25"/>
                  <a:pt x="104" y="27"/>
                  <a:pt x="103" y="27"/>
                </a:cubicBezTo>
                <a:cubicBezTo>
                  <a:pt x="103" y="28"/>
                  <a:pt x="104" y="28"/>
                  <a:pt x="104" y="27"/>
                </a:cubicBezTo>
                <a:cubicBezTo>
                  <a:pt x="104" y="27"/>
                  <a:pt x="104" y="29"/>
                  <a:pt x="104" y="29"/>
                </a:cubicBezTo>
                <a:cubicBezTo>
                  <a:pt x="105" y="29"/>
                  <a:pt x="105" y="28"/>
                  <a:pt x="105" y="27"/>
                </a:cubicBezTo>
                <a:cubicBezTo>
                  <a:pt x="106" y="26"/>
                  <a:pt x="106" y="28"/>
                  <a:pt x="107" y="28"/>
                </a:cubicBezTo>
                <a:cubicBezTo>
                  <a:pt x="106" y="29"/>
                  <a:pt x="104" y="30"/>
                  <a:pt x="103" y="30"/>
                </a:cubicBezTo>
                <a:cubicBezTo>
                  <a:pt x="103" y="29"/>
                  <a:pt x="104" y="29"/>
                  <a:pt x="104" y="29"/>
                </a:cubicBezTo>
                <a:cubicBezTo>
                  <a:pt x="103" y="28"/>
                  <a:pt x="103" y="28"/>
                  <a:pt x="102" y="28"/>
                </a:cubicBezTo>
                <a:cubicBezTo>
                  <a:pt x="102" y="28"/>
                  <a:pt x="102" y="29"/>
                  <a:pt x="102" y="29"/>
                </a:cubicBezTo>
                <a:cubicBezTo>
                  <a:pt x="102" y="31"/>
                  <a:pt x="101" y="29"/>
                  <a:pt x="100" y="29"/>
                </a:cubicBezTo>
                <a:cubicBezTo>
                  <a:pt x="100" y="29"/>
                  <a:pt x="101" y="29"/>
                  <a:pt x="101" y="29"/>
                </a:cubicBezTo>
                <a:cubicBezTo>
                  <a:pt x="100" y="28"/>
                  <a:pt x="100" y="30"/>
                  <a:pt x="101" y="31"/>
                </a:cubicBezTo>
                <a:cubicBezTo>
                  <a:pt x="104" y="32"/>
                  <a:pt x="103" y="31"/>
                  <a:pt x="109" y="29"/>
                </a:cubicBezTo>
                <a:cubicBezTo>
                  <a:pt x="108" y="27"/>
                  <a:pt x="108" y="28"/>
                  <a:pt x="107" y="28"/>
                </a:cubicBezTo>
                <a:cubicBezTo>
                  <a:pt x="107" y="25"/>
                  <a:pt x="109" y="28"/>
                  <a:pt x="109" y="28"/>
                </a:cubicBezTo>
                <a:cubicBezTo>
                  <a:pt x="113" y="27"/>
                  <a:pt x="116" y="23"/>
                  <a:pt x="120" y="21"/>
                </a:cubicBezTo>
                <a:cubicBezTo>
                  <a:pt x="120" y="22"/>
                  <a:pt x="120" y="22"/>
                  <a:pt x="122" y="22"/>
                </a:cubicBezTo>
                <a:cubicBezTo>
                  <a:pt x="122" y="21"/>
                  <a:pt x="122" y="21"/>
                  <a:pt x="122" y="20"/>
                </a:cubicBezTo>
                <a:cubicBezTo>
                  <a:pt x="123" y="20"/>
                  <a:pt x="123" y="21"/>
                  <a:pt x="123" y="21"/>
                </a:cubicBezTo>
                <a:cubicBezTo>
                  <a:pt x="123" y="21"/>
                  <a:pt x="124" y="21"/>
                  <a:pt x="124" y="21"/>
                </a:cubicBezTo>
                <a:cubicBezTo>
                  <a:pt x="124" y="17"/>
                  <a:pt x="128" y="20"/>
                  <a:pt x="132" y="19"/>
                </a:cubicBezTo>
                <a:cubicBezTo>
                  <a:pt x="132" y="20"/>
                  <a:pt x="132" y="20"/>
                  <a:pt x="133" y="20"/>
                </a:cubicBezTo>
                <a:cubicBezTo>
                  <a:pt x="132" y="21"/>
                  <a:pt x="130" y="20"/>
                  <a:pt x="129" y="21"/>
                </a:cubicBezTo>
                <a:cubicBezTo>
                  <a:pt x="130" y="24"/>
                  <a:pt x="128" y="21"/>
                  <a:pt x="128" y="24"/>
                </a:cubicBezTo>
                <a:cubicBezTo>
                  <a:pt x="127" y="24"/>
                  <a:pt x="128" y="22"/>
                  <a:pt x="128" y="22"/>
                </a:cubicBezTo>
                <a:cubicBezTo>
                  <a:pt x="126" y="23"/>
                  <a:pt x="125" y="24"/>
                  <a:pt x="126" y="24"/>
                </a:cubicBezTo>
                <a:cubicBezTo>
                  <a:pt x="125" y="25"/>
                  <a:pt x="124" y="23"/>
                  <a:pt x="123" y="25"/>
                </a:cubicBezTo>
                <a:cubicBezTo>
                  <a:pt x="124" y="25"/>
                  <a:pt x="124" y="27"/>
                  <a:pt x="122" y="27"/>
                </a:cubicBezTo>
                <a:cubicBezTo>
                  <a:pt x="125" y="27"/>
                  <a:pt x="128" y="23"/>
                  <a:pt x="133" y="23"/>
                </a:cubicBezTo>
                <a:cubicBezTo>
                  <a:pt x="134" y="22"/>
                  <a:pt x="132" y="22"/>
                  <a:pt x="133" y="21"/>
                </a:cubicBezTo>
                <a:cubicBezTo>
                  <a:pt x="135" y="22"/>
                  <a:pt x="134" y="21"/>
                  <a:pt x="135" y="21"/>
                </a:cubicBezTo>
                <a:cubicBezTo>
                  <a:pt x="135" y="23"/>
                  <a:pt x="137" y="23"/>
                  <a:pt x="139" y="23"/>
                </a:cubicBezTo>
                <a:cubicBezTo>
                  <a:pt x="139" y="23"/>
                  <a:pt x="140" y="22"/>
                  <a:pt x="140" y="21"/>
                </a:cubicBezTo>
                <a:cubicBezTo>
                  <a:pt x="138" y="23"/>
                  <a:pt x="136" y="22"/>
                  <a:pt x="135" y="20"/>
                </a:cubicBezTo>
                <a:cubicBezTo>
                  <a:pt x="136" y="19"/>
                  <a:pt x="139" y="21"/>
                  <a:pt x="140" y="19"/>
                </a:cubicBezTo>
                <a:cubicBezTo>
                  <a:pt x="139" y="20"/>
                  <a:pt x="145" y="20"/>
                  <a:pt x="146" y="19"/>
                </a:cubicBezTo>
                <a:cubicBezTo>
                  <a:pt x="148" y="19"/>
                  <a:pt x="146" y="20"/>
                  <a:pt x="146" y="21"/>
                </a:cubicBezTo>
                <a:cubicBezTo>
                  <a:pt x="143" y="21"/>
                  <a:pt x="144" y="21"/>
                  <a:pt x="141" y="22"/>
                </a:cubicBezTo>
                <a:close/>
                <a:moveTo>
                  <a:pt x="94" y="19"/>
                </a:moveTo>
                <a:cubicBezTo>
                  <a:pt x="94" y="19"/>
                  <a:pt x="94" y="20"/>
                  <a:pt x="94" y="20"/>
                </a:cubicBezTo>
                <a:cubicBezTo>
                  <a:pt x="95" y="20"/>
                  <a:pt x="94" y="19"/>
                  <a:pt x="94" y="18"/>
                </a:cubicBezTo>
                <a:cubicBezTo>
                  <a:pt x="95" y="19"/>
                  <a:pt x="97" y="18"/>
                  <a:pt x="96" y="20"/>
                </a:cubicBezTo>
                <a:cubicBezTo>
                  <a:pt x="95" y="19"/>
                  <a:pt x="95" y="20"/>
                  <a:pt x="95" y="21"/>
                </a:cubicBezTo>
                <a:cubicBezTo>
                  <a:pt x="93" y="21"/>
                  <a:pt x="93" y="19"/>
                  <a:pt x="94" y="19"/>
                </a:cubicBezTo>
                <a:close/>
                <a:moveTo>
                  <a:pt x="72" y="23"/>
                </a:moveTo>
                <a:cubicBezTo>
                  <a:pt x="71" y="24"/>
                  <a:pt x="69" y="26"/>
                  <a:pt x="67" y="26"/>
                </a:cubicBezTo>
                <a:cubicBezTo>
                  <a:pt x="69" y="25"/>
                  <a:pt x="70" y="23"/>
                  <a:pt x="72" y="23"/>
                </a:cubicBezTo>
                <a:close/>
                <a:moveTo>
                  <a:pt x="67" y="26"/>
                </a:moveTo>
                <a:cubicBezTo>
                  <a:pt x="67" y="27"/>
                  <a:pt x="65" y="27"/>
                  <a:pt x="65" y="28"/>
                </a:cubicBezTo>
                <a:cubicBezTo>
                  <a:pt x="65" y="27"/>
                  <a:pt x="65" y="25"/>
                  <a:pt x="67" y="26"/>
                </a:cubicBezTo>
                <a:close/>
                <a:moveTo>
                  <a:pt x="151" y="143"/>
                </a:moveTo>
                <a:cubicBezTo>
                  <a:pt x="151" y="143"/>
                  <a:pt x="151" y="144"/>
                  <a:pt x="150" y="144"/>
                </a:cubicBezTo>
                <a:cubicBezTo>
                  <a:pt x="150" y="143"/>
                  <a:pt x="149" y="142"/>
                  <a:pt x="151" y="141"/>
                </a:cubicBezTo>
                <a:cubicBezTo>
                  <a:pt x="151" y="142"/>
                  <a:pt x="150" y="142"/>
                  <a:pt x="150" y="142"/>
                </a:cubicBezTo>
                <a:cubicBezTo>
                  <a:pt x="150" y="143"/>
                  <a:pt x="151" y="143"/>
                  <a:pt x="151" y="143"/>
                </a:cubicBezTo>
                <a:close/>
                <a:moveTo>
                  <a:pt x="144" y="169"/>
                </a:moveTo>
                <a:cubicBezTo>
                  <a:pt x="144" y="169"/>
                  <a:pt x="145" y="169"/>
                  <a:pt x="145" y="170"/>
                </a:cubicBezTo>
                <a:cubicBezTo>
                  <a:pt x="145" y="168"/>
                  <a:pt x="147" y="171"/>
                  <a:pt x="147" y="169"/>
                </a:cubicBezTo>
                <a:cubicBezTo>
                  <a:pt x="148" y="168"/>
                  <a:pt x="147" y="170"/>
                  <a:pt x="149" y="169"/>
                </a:cubicBezTo>
                <a:cubicBezTo>
                  <a:pt x="147" y="173"/>
                  <a:pt x="145" y="169"/>
                  <a:pt x="142" y="171"/>
                </a:cubicBezTo>
                <a:cubicBezTo>
                  <a:pt x="141" y="171"/>
                  <a:pt x="141" y="169"/>
                  <a:pt x="141" y="169"/>
                </a:cubicBezTo>
                <a:cubicBezTo>
                  <a:pt x="142" y="170"/>
                  <a:pt x="144" y="171"/>
                  <a:pt x="144" y="169"/>
                </a:cubicBezTo>
                <a:close/>
                <a:moveTo>
                  <a:pt x="142" y="110"/>
                </a:moveTo>
                <a:cubicBezTo>
                  <a:pt x="142" y="110"/>
                  <a:pt x="143" y="110"/>
                  <a:pt x="143" y="110"/>
                </a:cubicBezTo>
                <a:cubicBezTo>
                  <a:pt x="144" y="110"/>
                  <a:pt x="145" y="108"/>
                  <a:pt x="146" y="109"/>
                </a:cubicBezTo>
                <a:cubicBezTo>
                  <a:pt x="145" y="110"/>
                  <a:pt x="144" y="110"/>
                  <a:pt x="143" y="111"/>
                </a:cubicBezTo>
                <a:cubicBezTo>
                  <a:pt x="143" y="111"/>
                  <a:pt x="143" y="111"/>
                  <a:pt x="143" y="112"/>
                </a:cubicBezTo>
                <a:cubicBezTo>
                  <a:pt x="141" y="112"/>
                  <a:pt x="144" y="110"/>
                  <a:pt x="142" y="110"/>
                </a:cubicBezTo>
                <a:close/>
                <a:moveTo>
                  <a:pt x="146" y="146"/>
                </a:moveTo>
                <a:cubicBezTo>
                  <a:pt x="145" y="147"/>
                  <a:pt x="144" y="148"/>
                  <a:pt x="143" y="148"/>
                </a:cubicBezTo>
                <a:cubicBezTo>
                  <a:pt x="144" y="147"/>
                  <a:pt x="145" y="145"/>
                  <a:pt x="146" y="146"/>
                </a:cubicBezTo>
                <a:close/>
                <a:moveTo>
                  <a:pt x="144" y="126"/>
                </a:moveTo>
                <a:cubicBezTo>
                  <a:pt x="144" y="126"/>
                  <a:pt x="143" y="126"/>
                  <a:pt x="143" y="126"/>
                </a:cubicBezTo>
                <a:cubicBezTo>
                  <a:pt x="143" y="127"/>
                  <a:pt x="143" y="127"/>
                  <a:pt x="143" y="127"/>
                </a:cubicBezTo>
                <a:cubicBezTo>
                  <a:pt x="143" y="128"/>
                  <a:pt x="142" y="127"/>
                  <a:pt x="141" y="127"/>
                </a:cubicBezTo>
                <a:cubicBezTo>
                  <a:pt x="141" y="125"/>
                  <a:pt x="142" y="127"/>
                  <a:pt x="144" y="126"/>
                </a:cubicBezTo>
                <a:close/>
                <a:moveTo>
                  <a:pt x="141" y="150"/>
                </a:moveTo>
                <a:cubicBezTo>
                  <a:pt x="140" y="151"/>
                  <a:pt x="139" y="152"/>
                  <a:pt x="137" y="152"/>
                </a:cubicBezTo>
                <a:cubicBezTo>
                  <a:pt x="137" y="151"/>
                  <a:pt x="137" y="151"/>
                  <a:pt x="137" y="150"/>
                </a:cubicBezTo>
                <a:cubicBezTo>
                  <a:pt x="137" y="151"/>
                  <a:pt x="138" y="151"/>
                  <a:pt x="139" y="151"/>
                </a:cubicBezTo>
                <a:cubicBezTo>
                  <a:pt x="139" y="150"/>
                  <a:pt x="138" y="149"/>
                  <a:pt x="140" y="149"/>
                </a:cubicBezTo>
                <a:cubicBezTo>
                  <a:pt x="139" y="151"/>
                  <a:pt x="140" y="149"/>
                  <a:pt x="141" y="150"/>
                </a:cubicBezTo>
                <a:close/>
                <a:moveTo>
                  <a:pt x="134" y="155"/>
                </a:moveTo>
                <a:cubicBezTo>
                  <a:pt x="133" y="155"/>
                  <a:pt x="132" y="156"/>
                  <a:pt x="131" y="157"/>
                </a:cubicBezTo>
                <a:cubicBezTo>
                  <a:pt x="130" y="157"/>
                  <a:pt x="130" y="156"/>
                  <a:pt x="130" y="156"/>
                </a:cubicBezTo>
                <a:cubicBezTo>
                  <a:pt x="130" y="156"/>
                  <a:pt x="134" y="155"/>
                  <a:pt x="132" y="154"/>
                </a:cubicBezTo>
                <a:cubicBezTo>
                  <a:pt x="131" y="153"/>
                  <a:pt x="134" y="154"/>
                  <a:pt x="134" y="155"/>
                </a:cubicBezTo>
                <a:close/>
                <a:moveTo>
                  <a:pt x="129" y="61"/>
                </a:moveTo>
                <a:cubicBezTo>
                  <a:pt x="129" y="63"/>
                  <a:pt x="127" y="63"/>
                  <a:pt x="125" y="63"/>
                </a:cubicBezTo>
                <a:cubicBezTo>
                  <a:pt x="127" y="62"/>
                  <a:pt x="128" y="62"/>
                  <a:pt x="129" y="61"/>
                </a:cubicBezTo>
                <a:close/>
                <a:moveTo>
                  <a:pt x="132" y="161"/>
                </a:moveTo>
                <a:cubicBezTo>
                  <a:pt x="134" y="162"/>
                  <a:pt x="132" y="162"/>
                  <a:pt x="133" y="163"/>
                </a:cubicBezTo>
                <a:cubicBezTo>
                  <a:pt x="131" y="164"/>
                  <a:pt x="128" y="165"/>
                  <a:pt x="128" y="166"/>
                </a:cubicBezTo>
                <a:cubicBezTo>
                  <a:pt x="127" y="168"/>
                  <a:pt x="125" y="166"/>
                  <a:pt x="125" y="165"/>
                </a:cubicBezTo>
                <a:cubicBezTo>
                  <a:pt x="125" y="167"/>
                  <a:pt x="124" y="165"/>
                  <a:pt x="122" y="166"/>
                </a:cubicBezTo>
                <a:cubicBezTo>
                  <a:pt x="121" y="166"/>
                  <a:pt x="125" y="164"/>
                  <a:pt x="125" y="163"/>
                </a:cubicBezTo>
                <a:cubicBezTo>
                  <a:pt x="126" y="163"/>
                  <a:pt x="126" y="164"/>
                  <a:pt x="126" y="165"/>
                </a:cubicBezTo>
                <a:cubicBezTo>
                  <a:pt x="126" y="164"/>
                  <a:pt x="127" y="164"/>
                  <a:pt x="127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9" y="164"/>
                  <a:pt x="132" y="162"/>
                  <a:pt x="132" y="161"/>
                </a:cubicBezTo>
                <a:close/>
                <a:moveTo>
                  <a:pt x="133" y="173"/>
                </a:moveTo>
                <a:cubicBezTo>
                  <a:pt x="133" y="173"/>
                  <a:pt x="132" y="173"/>
                  <a:pt x="132" y="174"/>
                </a:cubicBezTo>
                <a:cubicBezTo>
                  <a:pt x="132" y="173"/>
                  <a:pt x="130" y="174"/>
                  <a:pt x="130" y="173"/>
                </a:cubicBezTo>
                <a:cubicBezTo>
                  <a:pt x="132" y="173"/>
                  <a:pt x="131" y="173"/>
                  <a:pt x="133" y="173"/>
                </a:cubicBezTo>
                <a:close/>
                <a:moveTo>
                  <a:pt x="125" y="125"/>
                </a:moveTo>
                <a:cubicBezTo>
                  <a:pt x="125" y="124"/>
                  <a:pt x="123" y="125"/>
                  <a:pt x="123" y="123"/>
                </a:cubicBezTo>
                <a:cubicBezTo>
                  <a:pt x="125" y="122"/>
                  <a:pt x="123" y="125"/>
                  <a:pt x="125" y="124"/>
                </a:cubicBezTo>
                <a:cubicBezTo>
                  <a:pt x="125" y="126"/>
                  <a:pt x="122" y="126"/>
                  <a:pt x="121" y="125"/>
                </a:cubicBezTo>
                <a:cubicBezTo>
                  <a:pt x="121" y="125"/>
                  <a:pt x="122" y="125"/>
                  <a:pt x="122" y="124"/>
                </a:cubicBezTo>
                <a:cubicBezTo>
                  <a:pt x="122" y="124"/>
                  <a:pt x="123" y="124"/>
                  <a:pt x="123" y="124"/>
                </a:cubicBezTo>
                <a:cubicBezTo>
                  <a:pt x="122" y="126"/>
                  <a:pt x="123" y="124"/>
                  <a:pt x="125" y="125"/>
                </a:cubicBezTo>
                <a:close/>
                <a:moveTo>
                  <a:pt x="124" y="161"/>
                </a:moveTo>
                <a:cubicBezTo>
                  <a:pt x="121" y="163"/>
                  <a:pt x="119" y="166"/>
                  <a:pt x="115" y="166"/>
                </a:cubicBezTo>
                <a:cubicBezTo>
                  <a:pt x="116" y="164"/>
                  <a:pt x="118" y="165"/>
                  <a:pt x="119" y="165"/>
                </a:cubicBezTo>
                <a:cubicBezTo>
                  <a:pt x="119" y="164"/>
                  <a:pt x="119" y="163"/>
                  <a:pt x="118" y="163"/>
                </a:cubicBezTo>
                <a:cubicBezTo>
                  <a:pt x="120" y="162"/>
                  <a:pt x="123" y="162"/>
                  <a:pt x="122" y="161"/>
                </a:cubicBezTo>
                <a:cubicBezTo>
                  <a:pt x="123" y="159"/>
                  <a:pt x="122" y="162"/>
                  <a:pt x="124" y="161"/>
                </a:cubicBezTo>
                <a:close/>
                <a:moveTo>
                  <a:pt x="119" y="67"/>
                </a:moveTo>
                <a:cubicBezTo>
                  <a:pt x="119" y="68"/>
                  <a:pt x="116" y="67"/>
                  <a:pt x="118" y="68"/>
                </a:cubicBezTo>
                <a:cubicBezTo>
                  <a:pt x="118" y="69"/>
                  <a:pt x="117" y="67"/>
                  <a:pt x="116" y="68"/>
                </a:cubicBezTo>
                <a:cubicBezTo>
                  <a:pt x="114" y="69"/>
                  <a:pt x="119" y="65"/>
                  <a:pt x="118" y="67"/>
                </a:cubicBezTo>
                <a:cubicBezTo>
                  <a:pt x="118" y="67"/>
                  <a:pt x="118" y="67"/>
                  <a:pt x="119" y="67"/>
                </a:cubicBezTo>
                <a:close/>
                <a:moveTo>
                  <a:pt x="121" y="126"/>
                </a:moveTo>
                <a:cubicBezTo>
                  <a:pt x="120" y="127"/>
                  <a:pt x="119" y="127"/>
                  <a:pt x="118" y="127"/>
                </a:cubicBezTo>
                <a:cubicBezTo>
                  <a:pt x="119" y="126"/>
                  <a:pt x="119" y="125"/>
                  <a:pt x="121" y="125"/>
                </a:cubicBezTo>
                <a:cubicBezTo>
                  <a:pt x="120" y="125"/>
                  <a:pt x="120" y="126"/>
                  <a:pt x="121" y="126"/>
                </a:cubicBezTo>
                <a:close/>
                <a:moveTo>
                  <a:pt x="118" y="123"/>
                </a:moveTo>
                <a:cubicBezTo>
                  <a:pt x="118" y="124"/>
                  <a:pt x="119" y="124"/>
                  <a:pt x="120" y="124"/>
                </a:cubicBezTo>
                <a:cubicBezTo>
                  <a:pt x="120" y="125"/>
                  <a:pt x="118" y="124"/>
                  <a:pt x="117" y="124"/>
                </a:cubicBezTo>
                <a:cubicBezTo>
                  <a:pt x="117" y="125"/>
                  <a:pt x="117" y="125"/>
                  <a:pt x="118" y="125"/>
                </a:cubicBezTo>
                <a:cubicBezTo>
                  <a:pt x="116" y="126"/>
                  <a:pt x="115" y="127"/>
                  <a:pt x="114" y="126"/>
                </a:cubicBezTo>
                <a:cubicBezTo>
                  <a:pt x="115" y="125"/>
                  <a:pt x="117" y="125"/>
                  <a:pt x="118" y="123"/>
                </a:cubicBezTo>
                <a:close/>
                <a:moveTo>
                  <a:pt x="114" y="19"/>
                </a:moveTo>
                <a:cubicBezTo>
                  <a:pt x="114" y="20"/>
                  <a:pt x="114" y="20"/>
                  <a:pt x="114" y="21"/>
                </a:cubicBezTo>
                <a:cubicBezTo>
                  <a:pt x="113" y="20"/>
                  <a:pt x="113" y="20"/>
                  <a:pt x="112" y="20"/>
                </a:cubicBezTo>
                <a:cubicBezTo>
                  <a:pt x="112" y="20"/>
                  <a:pt x="112" y="19"/>
                  <a:pt x="112" y="19"/>
                </a:cubicBezTo>
                <a:cubicBezTo>
                  <a:pt x="113" y="19"/>
                  <a:pt x="113" y="19"/>
                  <a:pt x="114" y="19"/>
                </a:cubicBezTo>
                <a:close/>
                <a:moveTo>
                  <a:pt x="108" y="82"/>
                </a:moveTo>
                <a:cubicBezTo>
                  <a:pt x="107" y="83"/>
                  <a:pt x="105" y="83"/>
                  <a:pt x="104" y="82"/>
                </a:cubicBezTo>
                <a:cubicBezTo>
                  <a:pt x="105" y="81"/>
                  <a:pt x="107" y="82"/>
                  <a:pt x="108" y="82"/>
                </a:cubicBezTo>
                <a:close/>
                <a:moveTo>
                  <a:pt x="105" y="83"/>
                </a:moveTo>
                <a:cubicBezTo>
                  <a:pt x="105" y="83"/>
                  <a:pt x="105" y="83"/>
                  <a:pt x="106" y="83"/>
                </a:cubicBezTo>
                <a:cubicBezTo>
                  <a:pt x="104" y="86"/>
                  <a:pt x="100" y="87"/>
                  <a:pt x="99" y="89"/>
                </a:cubicBezTo>
                <a:cubicBezTo>
                  <a:pt x="98" y="89"/>
                  <a:pt x="98" y="88"/>
                  <a:pt x="98" y="87"/>
                </a:cubicBezTo>
                <a:cubicBezTo>
                  <a:pt x="99" y="85"/>
                  <a:pt x="103" y="86"/>
                  <a:pt x="103" y="83"/>
                </a:cubicBezTo>
                <a:cubicBezTo>
                  <a:pt x="103" y="83"/>
                  <a:pt x="104" y="83"/>
                  <a:pt x="105" y="83"/>
                </a:cubicBezTo>
                <a:close/>
                <a:moveTo>
                  <a:pt x="107" y="168"/>
                </a:moveTo>
                <a:cubicBezTo>
                  <a:pt x="107" y="170"/>
                  <a:pt x="100" y="169"/>
                  <a:pt x="105" y="168"/>
                </a:cubicBezTo>
                <a:cubicBezTo>
                  <a:pt x="106" y="168"/>
                  <a:pt x="107" y="169"/>
                  <a:pt x="107" y="168"/>
                </a:cubicBezTo>
                <a:close/>
                <a:moveTo>
                  <a:pt x="92" y="16"/>
                </a:moveTo>
                <a:cubicBezTo>
                  <a:pt x="93" y="18"/>
                  <a:pt x="89" y="17"/>
                  <a:pt x="88" y="17"/>
                </a:cubicBezTo>
                <a:cubicBezTo>
                  <a:pt x="88" y="15"/>
                  <a:pt x="91" y="16"/>
                  <a:pt x="92" y="16"/>
                </a:cubicBezTo>
                <a:close/>
                <a:moveTo>
                  <a:pt x="94" y="108"/>
                </a:moveTo>
                <a:cubicBezTo>
                  <a:pt x="92" y="107"/>
                  <a:pt x="94" y="106"/>
                  <a:pt x="94" y="105"/>
                </a:cubicBezTo>
                <a:cubicBezTo>
                  <a:pt x="96" y="105"/>
                  <a:pt x="95" y="106"/>
                  <a:pt x="94" y="108"/>
                </a:cubicBezTo>
                <a:close/>
                <a:moveTo>
                  <a:pt x="96" y="140"/>
                </a:moveTo>
                <a:cubicBezTo>
                  <a:pt x="95" y="140"/>
                  <a:pt x="95" y="139"/>
                  <a:pt x="95" y="139"/>
                </a:cubicBezTo>
                <a:cubicBezTo>
                  <a:pt x="95" y="139"/>
                  <a:pt x="95" y="140"/>
                  <a:pt x="94" y="140"/>
                </a:cubicBezTo>
                <a:cubicBezTo>
                  <a:pt x="95" y="139"/>
                  <a:pt x="93" y="138"/>
                  <a:pt x="94" y="140"/>
                </a:cubicBezTo>
                <a:cubicBezTo>
                  <a:pt x="93" y="140"/>
                  <a:pt x="93" y="139"/>
                  <a:pt x="92" y="139"/>
                </a:cubicBezTo>
                <a:cubicBezTo>
                  <a:pt x="92" y="139"/>
                  <a:pt x="92" y="139"/>
                  <a:pt x="92" y="138"/>
                </a:cubicBezTo>
                <a:cubicBezTo>
                  <a:pt x="95" y="139"/>
                  <a:pt x="95" y="137"/>
                  <a:pt x="96" y="140"/>
                </a:cubicBezTo>
                <a:close/>
                <a:moveTo>
                  <a:pt x="80" y="115"/>
                </a:moveTo>
                <a:cubicBezTo>
                  <a:pt x="80" y="116"/>
                  <a:pt x="81" y="116"/>
                  <a:pt x="81" y="116"/>
                </a:cubicBezTo>
                <a:cubicBezTo>
                  <a:pt x="81" y="117"/>
                  <a:pt x="80" y="116"/>
                  <a:pt x="79" y="116"/>
                </a:cubicBezTo>
                <a:cubicBezTo>
                  <a:pt x="79" y="117"/>
                  <a:pt x="80" y="117"/>
                  <a:pt x="80" y="117"/>
                </a:cubicBezTo>
                <a:cubicBezTo>
                  <a:pt x="80" y="118"/>
                  <a:pt x="78" y="117"/>
                  <a:pt x="78" y="118"/>
                </a:cubicBezTo>
                <a:cubicBezTo>
                  <a:pt x="77" y="116"/>
                  <a:pt x="82" y="113"/>
                  <a:pt x="83" y="110"/>
                </a:cubicBezTo>
                <a:cubicBezTo>
                  <a:pt x="84" y="110"/>
                  <a:pt x="85" y="110"/>
                  <a:pt x="85" y="111"/>
                </a:cubicBezTo>
                <a:cubicBezTo>
                  <a:pt x="84" y="109"/>
                  <a:pt x="86" y="109"/>
                  <a:pt x="87" y="106"/>
                </a:cubicBezTo>
                <a:cubicBezTo>
                  <a:pt x="88" y="106"/>
                  <a:pt x="89" y="105"/>
                  <a:pt x="89" y="103"/>
                </a:cubicBezTo>
                <a:cubicBezTo>
                  <a:pt x="91" y="104"/>
                  <a:pt x="90" y="106"/>
                  <a:pt x="89" y="106"/>
                </a:cubicBezTo>
                <a:cubicBezTo>
                  <a:pt x="89" y="107"/>
                  <a:pt x="91" y="105"/>
                  <a:pt x="91" y="104"/>
                </a:cubicBezTo>
                <a:cubicBezTo>
                  <a:pt x="92" y="104"/>
                  <a:pt x="92" y="105"/>
                  <a:pt x="93" y="105"/>
                </a:cubicBezTo>
                <a:cubicBezTo>
                  <a:pt x="92" y="106"/>
                  <a:pt x="90" y="107"/>
                  <a:pt x="92" y="108"/>
                </a:cubicBezTo>
                <a:cubicBezTo>
                  <a:pt x="90" y="109"/>
                  <a:pt x="89" y="109"/>
                  <a:pt x="88" y="110"/>
                </a:cubicBezTo>
                <a:cubicBezTo>
                  <a:pt x="88" y="109"/>
                  <a:pt x="88" y="109"/>
                  <a:pt x="88" y="108"/>
                </a:cubicBezTo>
                <a:cubicBezTo>
                  <a:pt x="85" y="109"/>
                  <a:pt x="88" y="110"/>
                  <a:pt x="85" y="109"/>
                </a:cubicBezTo>
                <a:cubicBezTo>
                  <a:pt x="85" y="110"/>
                  <a:pt x="86" y="110"/>
                  <a:pt x="86" y="111"/>
                </a:cubicBezTo>
                <a:cubicBezTo>
                  <a:pt x="87" y="111"/>
                  <a:pt x="87" y="110"/>
                  <a:pt x="88" y="110"/>
                </a:cubicBezTo>
                <a:cubicBezTo>
                  <a:pt x="88" y="111"/>
                  <a:pt x="88" y="111"/>
                  <a:pt x="87" y="111"/>
                </a:cubicBezTo>
                <a:cubicBezTo>
                  <a:pt x="87" y="111"/>
                  <a:pt x="88" y="111"/>
                  <a:pt x="88" y="111"/>
                </a:cubicBezTo>
                <a:cubicBezTo>
                  <a:pt x="87" y="113"/>
                  <a:pt x="85" y="112"/>
                  <a:pt x="83" y="112"/>
                </a:cubicBezTo>
                <a:cubicBezTo>
                  <a:pt x="83" y="114"/>
                  <a:pt x="82" y="115"/>
                  <a:pt x="80" y="115"/>
                </a:cubicBezTo>
                <a:close/>
                <a:moveTo>
                  <a:pt x="92" y="114"/>
                </a:moveTo>
                <a:cubicBezTo>
                  <a:pt x="93" y="115"/>
                  <a:pt x="91" y="116"/>
                  <a:pt x="89" y="116"/>
                </a:cubicBezTo>
                <a:cubicBezTo>
                  <a:pt x="89" y="114"/>
                  <a:pt x="91" y="115"/>
                  <a:pt x="92" y="114"/>
                </a:cubicBezTo>
                <a:close/>
                <a:moveTo>
                  <a:pt x="86" y="16"/>
                </a:moveTo>
                <a:cubicBezTo>
                  <a:pt x="86" y="17"/>
                  <a:pt x="85" y="17"/>
                  <a:pt x="83" y="17"/>
                </a:cubicBezTo>
                <a:cubicBezTo>
                  <a:pt x="83" y="16"/>
                  <a:pt x="84" y="16"/>
                  <a:pt x="84" y="15"/>
                </a:cubicBezTo>
                <a:cubicBezTo>
                  <a:pt x="85" y="15"/>
                  <a:pt x="85" y="17"/>
                  <a:pt x="86" y="16"/>
                </a:cubicBezTo>
                <a:close/>
                <a:moveTo>
                  <a:pt x="86" y="58"/>
                </a:moveTo>
                <a:cubicBezTo>
                  <a:pt x="85" y="59"/>
                  <a:pt x="85" y="58"/>
                  <a:pt x="83" y="59"/>
                </a:cubicBezTo>
                <a:cubicBezTo>
                  <a:pt x="83" y="57"/>
                  <a:pt x="86" y="57"/>
                  <a:pt x="88" y="56"/>
                </a:cubicBezTo>
                <a:cubicBezTo>
                  <a:pt x="88" y="58"/>
                  <a:pt x="85" y="58"/>
                  <a:pt x="86" y="58"/>
                </a:cubicBezTo>
                <a:close/>
                <a:moveTo>
                  <a:pt x="88" y="79"/>
                </a:moveTo>
                <a:cubicBezTo>
                  <a:pt x="88" y="80"/>
                  <a:pt x="85" y="79"/>
                  <a:pt x="85" y="77"/>
                </a:cubicBezTo>
                <a:cubicBezTo>
                  <a:pt x="87" y="77"/>
                  <a:pt x="86" y="79"/>
                  <a:pt x="88" y="79"/>
                </a:cubicBezTo>
                <a:close/>
                <a:moveTo>
                  <a:pt x="81" y="16"/>
                </a:moveTo>
                <a:cubicBezTo>
                  <a:pt x="81" y="16"/>
                  <a:pt x="82" y="16"/>
                  <a:pt x="83" y="16"/>
                </a:cubicBezTo>
                <a:cubicBezTo>
                  <a:pt x="83" y="18"/>
                  <a:pt x="78" y="18"/>
                  <a:pt x="78" y="16"/>
                </a:cubicBezTo>
                <a:cubicBezTo>
                  <a:pt x="79" y="16"/>
                  <a:pt x="80" y="16"/>
                  <a:pt x="80" y="17"/>
                </a:cubicBezTo>
                <a:cubicBezTo>
                  <a:pt x="80" y="16"/>
                  <a:pt x="82" y="16"/>
                  <a:pt x="81" y="15"/>
                </a:cubicBezTo>
                <a:cubicBezTo>
                  <a:pt x="81" y="14"/>
                  <a:pt x="83" y="16"/>
                  <a:pt x="81" y="16"/>
                </a:cubicBezTo>
                <a:close/>
                <a:moveTo>
                  <a:pt x="82" y="19"/>
                </a:moveTo>
                <a:cubicBezTo>
                  <a:pt x="82" y="19"/>
                  <a:pt x="82" y="20"/>
                  <a:pt x="82" y="20"/>
                </a:cubicBezTo>
                <a:cubicBezTo>
                  <a:pt x="81" y="20"/>
                  <a:pt x="79" y="20"/>
                  <a:pt x="80" y="19"/>
                </a:cubicBezTo>
                <a:cubicBezTo>
                  <a:pt x="80" y="19"/>
                  <a:pt x="81" y="20"/>
                  <a:pt x="82" y="19"/>
                </a:cubicBezTo>
                <a:close/>
                <a:moveTo>
                  <a:pt x="70" y="64"/>
                </a:moveTo>
                <a:cubicBezTo>
                  <a:pt x="70" y="65"/>
                  <a:pt x="69" y="63"/>
                  <a:pt x="69" y="64"/>
                </a:cubicBezTo>
                <a:cubicBezTo>
                  <a:pt x="70" y="63"/>
                  <a:pt x="70" y="62"/>
                  <a:pt x="70" y="61"/>
                </a:cubicBezTo>
                <a:cubicBezTo>
                  <a:pt x="75" y="60"/>
                  <a:pt x="77" y="58"/>
                  <a:pt x="82" y="57"/>
                </a:cubicBezTo>
                <a:cubicBezTo>
                  <a:pt x="80" y="58"/>
                  <a:pt x="78" y="60"/>
                  <a:pt x="76" y="61"/>
                </a:cubicBezTo>
                <a:cubicBezTo>
                  <a:pt x="75" y="61"/>
                  <a:pt x="76" y="60"/>
                  <a:pt x="76" y="60"/>
                </a:cubicBezTo>
                <a:cubicBezTo>
                  <a:pt x="76" y="61"/>
                  <a:pt x="74" y="60"/>
                  <a:pt x="74" y="61"/>
                </a:cubicBezTo>
                <a:cubicBezTo>
                  <a:pt x="74" y="61"/>
                  <a:pt x="75" y="61"/>
                  <a:pt x="75" y="61"/>
                </a:cubicBezTo>
                <a:cubicBezTo>
                  <a:pt x="76" y="61"/>
                  <a:pt x="74" y="62"/>
                  <a:pt x="75" y="62"/>
                </a:cubicBezTo>
                <a:cubicBezTo>
                  <a:pt x="75" y="64"/>
                  <a:pt x="74" y="63"/>
                  <a:pt x="73" y="62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5"/>
                  <a:pt x="74" y="62"/>
                  <a:pt x="74" y="64"/>
                </a:cubicBezTo>
                <a:cubicBezTo>
                  <a:pt x="73" y="64"/>
                  <a:pt x="73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3"/>
                  <a:pt x="72" y="63"/>
                  <a:pt x="72" y="63"/>
                </a:cubicBezTo>
                <a:cubicBezTo>
                  <a:pt x="71" y="61"/>
                  <a:pt x="69" y="64"/>
                  <a:pt x="70" y="64"/>
                </a:cubicBezTo>
                <a:close/>
                <a:moveTo>
                  <a:pt x="70" y="19"/>
                </a:moveTo>
                <a:cubicBezTo>
                  <a:pt x="70" y="21"/>
                  <a:pt x="69" y="20"/>
                  <a:pt x="66" y="21"/>
                </a:cubicBezTo>
                <a:cubicBezTo>
                  <a:pt x="67" y="21"/>
                  <a:pt x="67" y="20"/>
                  <a:pt x="67" y="19"/>
                </a:cubicBezTo>
                <a:cubicBezTo>
                  <a:pt x="68" y="20"/>
                  <a:pt x="69" y="19"/>
                  <a:pt x="70" y="19"/>
                </a:cubicBezTo>
                <a:close/>
                <a:moveTo>
                  <a:pt x="75" y="115"/>
                </a:moveTo>
                <a:cubicBezTo>
                  <a:pt x="76" y="116"/>
                  <a:pt x="74" y="117"/>
                  <a:pt x="75" y="118"/>
                </a:cubicBezTo>
                <a:cubicBezTo>
                  <a:pt x="74" y="116"/>
                  <a:pt x="74" y="117"/>
                  <a:pt x="72" y="117"/>
                </a:cubicBezTo>
                <a:cubicBezTo>
                  <a:pt x="72" y="116"/>
                  <a:pt x="74" y="116"/>
                  <a:pt x="75" y="115"/>
                </a:cubicBezTo>
                <a:close/>
                <a:moveTo>
                  <a:pt x="71" y="77"/>
                </a:moveTo>
                <a:cubicBezTo>
                  <a:pt x="71" y="79"/>
                  <a:pt x="68" y="78"/>
                  <a:pt x="69" y="76"/>
                </a:cubicBezTo>
                <a:cubicBezTo>
                  <a:pt x="70" y="76"/>
                  <a:pt x="70" y="77"/>
                  <a:pt x="71" y="77"/>
                </a:cubicBezTo>
                <a:close/>
                <a:moveTo>
                  <a:pt x="64" y="57"/>
                </a:moveTo>
                <a:cubicBezTo>
                  <a:pt x="64" y="57"/>
                  <a:pt x="64" y="58"/>
                  <a:pt x="64" y="58"/>
                </a:cubicBezTo>
                <a:cubicBezTo>
                  <a:pt x="62" y="58"/>
                  <a:pt x="61" y="58"/>
                  <a:pt x="60" y="57"/>
                </a:cubicBezTo>
                <a:cubicBezTo>
                  <a:pt x="61" y="56"/>
                  <a:pt x="62" y="58"/>
                  <a:pt x="63" y="5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6"/>
                  <a:pt x="63" y="57"/>
                  <a:pt x="64" y="57"/>
                </a:cubicBezTo>
                <a:close/>
                <a:moveTo>
                  <a:pt x="63" y="170"/>
                </a:moveTo>
                <a:cubicBezTo>
                  <a:pt x="64" y="170"/>
                  <a:pt x="63" y="170"/>
                  <a:pt x="64" y="171"/>
                </a:cubicBezTo>
                <a:cubicBezTo>
                  <a:pt x="62" y="172"/>
                  <a:pt x="61" y="172"/>
                  <a:pt x="59" y="171"/>
                </a:cubicBezTo>
                <a:cubicBezTo>
                  <a:pt x="58" y="172"/>
                  <a:pt x="58" y="173"/>
                  <a:pt x="57" y="173"/>
                </a:cubicBezTo>
                <a:cubicBezTo>
                  <a:pt x="58" y="171"/>
                  <a:pt x="52" y="173"/>
                  <a:pt x="50" y="173"/>
                </a:cubicBezTo>
                <a:cubicBezTo>
                  <a:pt x="50" y="172"/>
                  <a:pt x="55" y="171"/>
                  <a:pt x="56" y="169"/>
                </a:cubicBezTo>
                <a:cubicBezTo>
                  <a:pt x="57" y="169"/>
                  <a:pt x="58" y="170"/>
                  <a:pt x="57" y="171"/>
                </a:cubicBezTo>
                <a:cubicBezTo>
                  <a:pt x="58" y="171"/>
                  <a:pt x="58" y="170"/>
                  <a:pt x="58" y="169"/>
                </a:cubicBezTo>
                <a:cubicBezTo>
                  <a:pt x="59" y="171"/>
                  <a:pt x="62" y="170"/>
                  <a:pt x="63" y="170"/>
                </a:cubicBezTo>
                <a:close/>
                <a:moveTo>
                  <a:pt x="55" y="17"/>
                </a:moveTo>
                <a:cubicBezTo>
                  <a:pt x="55" y="18"/>
                  <a:pt x="54" y="18"/>
                  <a:pt x="53" y="18"/>
                </a:cubicBezTo>
                <a:cubicBezTo>
                  <a:pt x="53" y="17"/>
                  <a:pt x="54" y="16"/>
                  <a:pt x="55" y="17"/>
                </a:cubicBezTo>
                <a:close/>
                <a:moveTo>
                  <a:pt x="47" y="37"/>
                </a:moveTo>
                <a:cubicBezTo>
                  <a:pt x="45" y="37"/>
                  <a:pt x="43" y="38"/>
                  <a:pt x="44" y="39"/>
                </a:cubicBezTo>
                <a:cubicBezTo>
                  <a:pt x="40" y="37"/>
                  <a:pt x="47" y="37"/>
                  <a:pt x="46" y="35"/>
                </a:cubicBezTo>
                <a:cubicBezTo>
                  <a:pt x="47" y="35"/>
                  <a:pt x="47" y="36"/>
                  <a:pt x="47" y="37"/>
                </a:cubicBezTo>
                <a:close/>
                <a:moveTo>
                  <a:pt x="47" y="41"/>
                </a:moveTo>
                <a:cubicBezTo>
                  <a:pt x="47" y="41"/>
                  <a:pt x="45" y="41"/>
                  <a:pt x="43" y="41"/>
                </a:cubicBezTo>
                <a:cubicBezTo>
                  <a:pt x="44" y="40"/>
                  <a:pt x="45" y="40"/>
                  <a:pt x="46" y="39"/>
                </a:cubicBezTo>
                <a:cubicBezTo>
                  <a:pt x="48" y="40"/>
                  <a:pt x="46" y="40"/>
                  <a:pt x="47" y="41"/>
                </a:cubicBezTo>
                <a:close/>
                <a:moveTo>
                  <a:pt x="41" y="174"/>
                </a:moveTo>
                <a:cubicBezTo>
                  <a:pt x="40" y="173"/>
                  <a:pt x="44" y="172"/>
                  <a:pt x="44" y="171"/>
                </a:cubicBezTo>
                <a:cubicBezTo>
                  <a:pt x="43" y="170"/>
                  <a:pt x="41" y="172"/>
                  <a:pt x="40" y="172"/>
                </a:cubicBezTo>
                <a:cubicBezTo>
                  <a:pt x="41" y="168"/>
                  <a:pt x="44" y="168"/>
                  <a:pt x="47" y="168"/>
                </a:cubicBezTo>
                <a:cubicBezTo>
                  <a:pt x="47" y="170"/>
                  <a:pt x="46" y="169"/>
                  <a:pt x="46" y="170"/>
                </a:cubicBezTo>
                <a:cubicBezTo>
                  <a:pt x="48" y="171"/>
                  <a:pt x="48" y="170"/>
                  <a:pt x="48" y="168"/>
                </a:cubicBezTo>
                <a:cubicBezTo>
                  <a:pt x="49" y="169"/>
                  <a:pt x="51" y="168"/>
                  <a:pt x="52" y="169"/>
                </a:cubicBezTo>
                <a:cubicBezTo>
                  <a:pt x="52" y="169"/>
                  <a:pt x="52" y="170"/>
                  <a:pt x="52" y="170"/>
                </a:cubicBezTo>
                <a:cubicBezTo>
                  <a:pt x="51" y="169"/>
                  <a:pt x="51" y="172"/>
                  <a:pt x="51" y="172"/>
                </a:cubicBezTo>
                <a:cubicBezTo>
                  <a:pt x="52" y="171"/>
                  <a:pt x="42" y="173"/>
                  <a:pt x="41" y="174"/>
                </a:cubicBezTo>
                <a:close/>
                <a:moveTo>
                  <a:pt x="43" y="13"/>
                </a:moveTo>
                <a:cubicBezTo>
                  <a:pt x="43" y="13"/>
                  <a:pt x="43" y="13"/>
                  <a:pt x="42" y="13"/>
                </a:cubicBezTo>
                <a:cubicBezTo>
                  <a:pt x="42" y="14"/>
                  <a:pt x="42" y="15"/>
                  <a:pt x="39" y="15"/>
                </a:cubicBezTo>
                <a:cubicBezTo>
                  <a:pt x="40" y="14"/>
                  <a:pt x="43" y="11"/>
                  <a:pt x="43" y="13"/>
                </a:cubicBezTo>
                <a:close/>
                <a:moveTo>
                  <a:pt x="50" y="155"/>
                </a:moveTo>
                <a:cubicBezTo>
                  <a:pt x="48" y="158"/>
                  <a:pt x="44" y="160"/>
                  <a:pt x="44" y="163"/>
                </a:cubicBezTo>
                <a:cubicBezTo>
                  <a:pt x="40" y="164"/>
                  <a:pt x="39" y="170"/>
                  <a:pt x="37" y="166"/>
                </a:cubicBezTo>
                <a:cubicBezTo>
                  <a:pt x="37" y="165"/>
                  <a:pt x="39" y="165"/>
                  <a:pt x="40" y="165"/>
                </a:cubicBezTo>
                <a:cubicBezTo>
                  <a:pt x="39" y="164"/>
                  <a:pt x="41" y="165"/>
                  <a:pt x="40" y="163"/>
                </a:cubicBezTo>
                <a:cubicBezTo>
                  <a:pt x="41" y="163"/>
                  <a:pt x="41" y="162"/>
                  <a:pt x="43" y="162"/>
                </a:cubicBezTo>
                <a:cubicBezTo>
                  <a:pt x="42" y="162"/>
                  <a:pt x="42" y="162"/>
                  <a:pt x="42" y="161"/>
                </a:cubicBezTo>
                <a:cubicBezTo>
                  <a:pt x="43" y="160"/>
                  <a:pt x="43" y="161"/>
                  <a:pt x="44" y="161"/>
                </a:cubicBezTo>
                <a:cubicBezTo>
                  <a:pt x="44" y="160"/>
                  <a:pt x="44" y="160"/>
                  <a:pt x="43" y="160"/>
                </a:cubicBezTo>
                <a:cubicBezTo>
                  <a:pt x="45" y="159"/>
                  <a:pt x="47" y="155"/>
                  <a:pt x="50" y="155"/>
                </a:cubicBezTo>
                <a:close/>
                <a:moveTo>
                  <a:pt x="49" y="177"/>
                </a:moveTo>
                <a:cubicBezTo>
                  <a:pt x="50" y="179"/>
                  <a:pt x="46" y="178"/>
                  <a:pt x="47" y="177"/>
                </a:cubicBezTo>
                <a:cubicBezTo>
                  <a:pt x="48" y="176"/>
                  <a:pt x="48" y="177"/>
                  <a:pt x="49" y="177"/>
                </a:cubicBezTo>
                <a:close/>
                <a:moveTo>
                  <a:pt x="39" y="12"/>
                </a:moveTo>
                <a:cubicBezTo>
                  <a:pt x="41" y="12"/>
                  <a:pt x="39" y="13"/>
                  <a:pt x="38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5"/>
                  <a:pt x="37" y="12"/>
                  <a:pt x="37" y="13"/>
                </a:cubicBezTo>
                <a:cubicBezTo>
                  <a:pt x="37" y="11"/>
                  <a:pt x="39" y="14"/>
                  <a:pt x="39" y="12"/>
                </a:cubicBezTo>
                <a:close/>
                <a:moveTo>
                  <a:pt x="32" y="172"/>
                </a:moveTo>
                <a:cubicBezTo>
                  <a:pt x="33" y="172"/>
                  <a:pt x="33" y="173"/>
                  <a:pt x="34" y="172"/>
                </a:cubicBezTo>
                <a:cubicBezTo>
                  <a:pt x="35" y="172"/>
                  <a:pt x="34" y="169"/>
                  <a:pt x="36" y="169"/>
                </a:cubicBezTo>
                <a:cubicBezTo>
                  <a:pt x="37" y="168"/>
                  <a:pt x="35" y="169"/>
                  <a:pt x="35" y="168"/>
                </a:cubicBezTo>
                <a:cubicBezTo>
                  <a:pt x="35" y="167"/>
                  <a:pt x="36" y="168"/>
                  <a:pt x="38" y="168"/>
                </a:cubicBezTo>
                <a:cubicBezTo>
                  <a:pt x="39" y="170"/>
                  <a:pt x="35" y="171"/>
                  <a:pt x="37" y="172"/>
                </a:cubicBezTo>
                <a:cubicBezTo>
                  <a:pt x="35" y="171"/>
                  <a:pt x="34" y="176"/>
                  <a:pt x="32" y="172"/>
                </a:cubicBezTo>
                <a:close/>
                <a:moveTo>
                  <a:pt x="137" y="84"/>
                </a:moveTo>
                <a:cubicBezTo>
                  <a:pt x="137" y="83"/>
                  <a:pt x="134" y="82"/>
                  <a:pt x="138" y="82"/>
                </a:cubicBezTo>
                <a:cubicBezTo>
                  <a:pt x="138" y="83"/>
                  <a:pt x="138" y="83"/>
                  <a:pt x="139" y="83"/>
                </a:cubicBezTo>
                <a:cubicBezTo>
                  <a:pt x="138" y="84"/>
                  <a:pt x="137" y="84"/>
                  <a:pt x="136" y="84"/>
                </a:cubicBezTo>
                <a:cubicBezTo>
                  <a:pt x="136" y="84"/>
                  <a:pt x="136" y="83"/>
                  <a:pt x="137" y="84"/>
                </a:cubicBezTo>
                <a:close/>
                <a:moveTo>
                  <a:pt x="173" y="83"/>
                </a:moveTo>
                <a:cubicBezTo>
                  <a:pt x="171" y="82"/>
                  <a:pt x="173" y="84"/>
                  <a:pt x="171" y="83"/>
                </a:cubicBezTo>
                <a:cubicBezTo>
                  <a:pt x="170" y="84"/>
                  <a:pt x="171" y="84"/>
                  <a:pt x="171" y="85"/>
                </a:cubicBezTo>
                <a:cubicBezTo>
                  <a:pt x="168" y="85"/>
                  <a:pt x="169" y="84"/>
                  <a:pt x="168" y="86"/>
                </a:cubicBezTo>
                <a:cubicBezTo>
                  <a:pt x="168" y="86"/>
                  <a:pt x="168" y="85"/>
                  <a:pt x="168" y="85"/>
                </a:cubicBezTo>
                <a:cubicBezTo>
                  <a:pt x="167" y="86"/>
                  <a:pt x="166" y="85"/>
                  <a:pt x="165" y="87"/>
                </a:cubicBezTo>
                <a:cubicBezTo>
                  <a:pt x="164" y="88"/>
                  <a:pt x="166" y="85"/>
                  <a:pt x="164" y="85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9" y="84"/>
                  <a:pt x="170" y="82"/>
                  <a:pt x="173" y="81"/>
                </a:cubicBezTo>
                <a:cubicBezTo>
                  <a:pt x="175" y="80"/>
                  <a:pt x="172" y="82"/>
                  <a:pt x="173" y="83"/>
                </a:cubicBezTo>
                <a:close/>
                <a:moveTo>
                  <a:pt x="549" y="6"/>
                </a:moveTo>
                <a:cubicBezTo>
                  <a:pt x="550" y="4"/>
                  <a:pt x="548" y="6"/>
                  <a:pt x="547" y="5"/>
                </a:cubicBezTo>
                <a:cubicBezTo>
                  <a:pt x="547" y="6"/>
                  <a:pt x="548" y="6"/>
                  <a:pt x="548" y="7"/>
                </a:cubicBezTo>
                <a:cubicBezTo>
                  <a:pt x="549" y="6"/>
                  <a:pt x="552" y="6"/>
                  <a:pt x="554" y="6"/>
                </a:cubicBezTo>
                <a:cubicBezTo>
                  <a:pt x="553" y="5"/>
                  <a:pt x="555" y="4"/>
                  <a:pt x="554" y="4"/>
                </a:cubicBezTo>
                <a:cubicBezTo>
                  <a:pt x="552" y="5"/>
                  <a:pt x="550" y="3"/>
                  <a:pt x="549" y="6"/>
                </a:cubicBezTo>
                <a:close/>
                <a:moveTo>
                  <a:pt x="64" y="94"/>
                </a:moveTo>
                <a:cubicBezTo>
                  <a:pt x="62" y="94"/>
                  <a:pt x="61" y="96"/>
                  <a:pt x="62" y="97"/>
                </a:cubicBezTo>
                <a:cubicBezTo>
                  <a:pt x="64" y="96"/>
                  <a:pt x="65" y="95"/>
                  <a:pt x="67" y="94"/>
                </a:cubicBezTo>
                <a:cubicBezTo>
                  <a:pt x="65" y="94"/>
                  <a:pt x="64" y="97"/>
                  <a:pt x="63" y="95"/>
                </a:cubicBezTo>
                <a:cubicBezTo>
                  <a:pt x="63" y="94"/>
                  <a:pt x="64" y="94"/>
                  <a:pt x="64" y="94"/>
                </a:cubicBezTo>
                <a:close/>
                <a:moveTo>
                  <a:pt x="609" y="173"/>
                </a:moveTo>
                <a:cubicBezTo>
                  <a:pt x="609" y="174"/>
                  <a:pt x="609" y="175"/>
                  <a:pt x="609" y="175"/>
                </a:cubicBezTo>
                <a:cubicBezTo>
                  <a:pt x="611" y="176"/>
                  <a:pt x="612" y="177"/>
                  <a:pt x="614" y="177"/>
                </a:cubicBezTo>
                <a:cubicBezTo>
                  <a:pt x="614" y="177"/>
                  <a:pt x="614" y="176"/>
                  <a:pt x="614" y="176"/>
                </a:cubicBezTo>
                <a:cubicBezTo>
                  <a:pt x="614" y="175"/>
                  <a:pt x="613" y="174"/>
                  <a:pt x="612" y="173"/>
                </a:cubicBezTo>
                <a:cubicBezTo>
                  <a:pt x="612" y="174"/>
                  <a:pt x="611" y="172"/>
                  <a:pt x="611" y="173"/>
                </a:cubicBezTo>
                <a:cubicBezTo>
                  <a:pt x="612" y="173"/>
                  <a:pt x="613" y="175"/>
                  <a:pt x="612" y="176"/>
                </a:cubicBezTo>
                <a:cubicBezTo>
                  <a:pt x="612" y="174"/>
                  <a:pt x="610" y="174"/>
                  <a:pt x="610" y="174"/>
                </a:cubicBezTo>
                <a:cubicBezTo>
                  <a:pt x="611" y="174"/>
                  <a:pt x="610" y="173"/>
                  <a:pt x="609" y="173"/>
                </a:cubicBezTo>
                <a:close/>
                <a:moveTo>
                  <a:pt x="431" y="93"/>
                </a:moveTo>
                <a:cubicBezTo>
                  <a:pt x="431" y="92"/>
                  <a:pt x="431" y="93"/>
                  <a:pt x="430" y="94"/>
                </a:cubicBezTo>
                <a:cubicBezTo>
                  <a:pt x="430" y="93"/>
                  <a:pt x="429" y="93"/>
                  <a:pt x="429" y="94"/>
                </a:cubicBezTo>
                <a:cubicBezTo>
                  <a:pt x="430" y="95"/>
                  <a:pt x="431" y="92"/>
                  <a:pt x="431" y="94"/>
                </a:cubicBezTo>
                <a:cubicBezTo>
                  <a:pt x="435" y="93"/>
                  <a:pt x="437" y="92"/>
                  <a:pt x="441" y="91"/>
                </a:cubicBezTo>
                <a:cubicBezTo>
                  <a:pt x="440" y="88"/>
                  <a:pt x="439" y="91"/>
                  <a:pt x="437" y="90"/>
                </a:cubicBezTo>
                <a:cubicBezTo>
                  <a:pt x="437" y="92"/>
                  <a:pt x="436" y="92"/>
                  <a:pt x="434" y="91"/>
                </a:cubicBezTo>
                <a:cubicBezTo>
                  <a:pt x="435" y="93"/>
                  <a:pt x="434" y="92"/>
                  <a:pt x="432" y="92"/>
                </a:cubicBezTo>
                <a:cubicBezTo>
                  <a:pt x="431" y="93"/>
                  <a:pt x="433" y="93"/>
                  <a:pt x="432" y="94"/>
                </a:cubicBezTo>
                <a:cubicBezTo>
                  <a:pt x="431" y="94"/>
                  <a:pt x="431" y="93"/>
                  <a:pt x="431" y="93"/>
                </a:cubicBezTo>
                <a:close/>
                <a:moveTo>
                  <a:pt x="444" y="83"/>
                </a:moveTo>
                <a:cubicBezTo>
                  <a:pt x="444" y="84"/>
                  <a:pt x="443" y="84"/>
                  <a:pt x="443" y="84"/>
                </a:cubicBezTo>
                <a:cubicBezTo>
                  <a:pt x="444" y="83"/>
                  <a:pt x="442" y="82"/>
                  <a:pt x="442" y="83"/>
                </a:cubicBezTo>
                <a:cubicBezTo>
                  <a:pt x="443" y="84"/>
                  <a:pt x="442" y="83"/>
                  <a:pt x="441" y="83"/>
                </a:cubicBezTo>
                <a:cubicBezTo>
                  <a:pt x="441" y="84"/>
                  <a:pt x="439" y="85"/>
                  <a:pt x="440" y="86"/>
                </a:cubicBezTo>
                <a:cubicBezTo>
                  <a:pt x="439" y="83"/>
                  <a:pt x="445" y="86"/>
                  <a:pt x="444" y="83"/>
                </a:cubicBezTo>
                <a:close/>
                <a:moveTo>
                  <a:pt x="560" y="4"/>
                </a:moveTo>
                <a:cubicBezTo>
                  <a:pt x="561" y="4"/>
                  <a:pt x="561" y="6"/>
                  <a:pt x="563" y="5"/>
                </a:cubicBezTo>
                <a:cubicBezTo>
                  <a:pt x="563" y="4"/>
                  <a:pt x="560" y="4"/>
                  <a:pt x="560" y="4"/>
                </a:cubicBezTo>
                <a:close/>
                <a:moveTo>
                  <a:pt x="343" y="102"/>
                </a:moveTo>
                <a:cubicBezTo>
                  <a:pt x="346" y="103"/>
                  <a:pt x="349" y="98"/>
                  <a:pt x="352" y="98"/>
                </a:cubicBezTo>
                <a:cubicBezTo>
                  <a:pt x="353" y="97"/>
                  <a:pt x="351" y="96"/>
                  <a:pt x="352" y="96"/>
                </a:cubicBezTo>
                <a:cubicBezTo>
                  <a:pt x="352" y="98"/>
                  <a:pt x="354" y="97"/>
                  <a:pt x="353" y="96"/>
                </a:cubicBezTo>
                <a:cubicBezTo>
                  <a:pt x="354" y="97"/>
                  <a:pt x="354" y="95"/>
                  <a:pt x="355" y="95"/>
                </a:cubicBezTo>
                <a:cubicBezTo>
                  <a:pt x="360" y="94"/>
                  <a:pt x="364" y="93"/>
                  <a:pt x="364" y="90"/>
                </a:cubicBezTo>
                <a:cubicBezTo>
                  <a:pt x="368" y="91"/>
                  <a:pt x="370" y="88"/>
                  <a:pt x="373" y="87"/>
                </a:cubicBezTo>
                <a:cubicBezTo>
                  <a:pt x="373" y="87"/>
                  <a:pt x="372" y="86"/>
                  <a:pt x="373" y="86"/>
                </a:cubicBezTo>
                <a:cubicBezTo>
                  <a:pt x="371" y="86"/>
                  <a:pt x="368" y="88"/>
                  <a:pt x="367" y="86"/>
                </a:cubicBezTo>
                <a:cubicBezTo>
                  <a:pt x="367" y="89"/>
                  <a:pt x="365" y="89"/>
                  <a:pt x="362" y="90"/>
                </a:cubicBezTo>
                <a:cubicBezTo>
                  <a:pt x="362" y="91"/>
                  <a:pt x="362" y="91"/>
                  <a:pt x="362" y="91"/>
                </a:cubicBezTo>
                <a:cubicBezTo>
                  <a:pt x="361" y="90"/>
                  <a:pt x="358" y="92"/>
                  <a:pt x="360" y="93"/>
                </a:cubicBezTo>
                <a:cubicBezTo>
                  <a:pt x="353" y="93"/>
                  <a:pt x="347" y="100"/>
                  <a:pt x="341" y="101"/>
                </a:cubicBezTo>
                <a:cubicBezTo>
                  <a:pt x="341" y="102"/>
                  <a:pt x="339" y="104"/>
                  <a:pt x="340" y="102"/>
                </a:cubicBezTo>
                <a:cubicBezTo>
                  <a:pt x="338" y="102"/>
                  <a:pt x="334" y="104"/>
                  <a:pt x="336" y="105"/>
                </a:cubicBezTo>
                <a:cubicBezTo>
                  <a:pt x="334" y="104"/>
                  <a:pt x="327" y="108"/>
                  <a:pt x="328" y="109"/>
                </a:cubicBezTo>
                <a:cubicBezTo>
                  <a:pt x="325" y="110"/>
                  <a:pt x="323" y="110"/>
                  <a:pt x="324" y="112"/>
                </a:cubicBezTo>
                <a:cubicBezTo>
                  <a:pt x="320" y="111"/>
                  <a:pt x="323" y="113"/>
                  <a:pt x="320" y="112"/>
                </a:cubicBezTo>
                <a:cubicBezTo>
                  <a:pt x="320" y="115"/>
                  <a:pt x="318" y="112"/>
                  <a:pt x="318" y="114"/>
                </a:cubicBezTo>
                <a:cubicBezTo>
                  <a:pt x="320" y="114"/>
                  <a:pt x="320" y="113"/>
                  <a:pt x="321" y="113"/>
                </a:cubicBezTo>
                <a:cubicBezTo>
                  <a:pt x="322" y="116"/>
                  <a:pt x="326" y="110"/>
                  <a:pt x="329" y="110"/>
                </a:cubicBezTo>
                <a:cubicBezTo>
                  <a:pt x="329" y="108"/>
                  <a:pt x="332" y="109"/>
                  <a:pt x="332" y="106"/>
                </a:cubicBezTo>
                <a:cubicBezTo>
                  <a:pt x="332" y="108"/>
                  <a:pt x="334" y="107"/>
                  <a:pt x="335" y="108"/>
                </a:cubicBezTo>
                <a:cubicBezTo>
                  <a:pt x="334" y="106"/>
                  <a:pt x="336" y="107"/>
                  <a:pt x="337" y="106"/>
                </a:cubicBezTo>
                <a:cubicBezTo>
                  <a:pt x="337" y="104"/>
                  <a:pt x="344" y="104"/>
                  <a:pt x="343" y="102"/>
                </a:cubicBezTo>
                <a:close/>
                <a:moveTo>
                  <a:pt x="524" y="17"/>
                </a:moveTo>
                <a:cubicBezTo>
                  <a:pt x="524" y="18"/>
                  <a:pt x="523" y="20"/>
                  <a:pt x="525" y="20"/>
                </a:cubicBezTo>
                <a:cubicBezTo>
                  <a:pt x="525" y="19"/>
                  <a:pt x="523" y="18"/>
                  <a:pt x="525" y="18"/>
                </a:cubicBezTo>
                <a:cubicBezTo>
                  <a:pt x="524" y="19"/>
                  <a:pt x="529" y="20"/>
                  <a:pt x="527" y="19"/>
                </a:cubicBezTo>
                <a:cubicBezTo>
                  <a:pt x="527" y="20"/>
                  <a:pt x="526" y="17"/>
                  <a:pt x="524" y="17"/>
                </a:cubicBezTo>
                <a:close/>
                <a:moveTo>
                  <a:pt x="506" y="7"/>
                </a:moveTo>
                <a:cubicBezTo>
                  <a:pt x="507" y="7"/>
                  <a:pt x="508" y="7"/>
                  <a:pt x="508" y="7"/>
                </a:cubicBezTo>
                <a:cubicBezTo>
                  <a:pt x="508" y="6"/>
                  <a:pt x="507" y="6"/>
                  <a:pt x="505" y="6"/>
                </a:cubicBezTo>
                <a:cubicBezTo>
                  <a:pt x="505" y="7"/>
                  <a:pt x="506" y="9"/>
                  <a:pt x="507" y="8"/>
                </a:cubicBezTo>
                <a:cubicBezTo>
                  <a:pt x="506" y="8"/>
                  <a:pt x="506" y="8"/>
                  <a:pt x="506" y="7"/>
                </a:cubicBezTo>
                <a:close/>
                <a:moveTo>
                  <a:pt x="507" y="161"/>
                </a:moveTo>
                <a:cubicBezTo>
                  <a:pt x="506" y="161"/>
                  <a:pt x="505" y="161"/>
                  <a:pt x="505" y="162"/>
                </a:cubicBezTo>
                <a:cubicBezTo>
                  <a:pt x="505" y="162"/>
                  <a:pt x="506" y="162"/>
                  <a:pt x="506" y="162"/>
                </a:cubicBezTo>
                <a:cubicBezTo>
                  <a:pt x="499" y="161"/>
                  <a:pt x="506" y="165"/>
                  <a:pt x="507" y="161"/>
                </a:cubicBezTo>
                <a:close/>
                <a:moveTo>
                  <a:pt x="444" y="30"/>
                </a:moveTo>
                <a:cubicBezTo>
                  <a:pt x="443" y="31"/>
                  <a:pt x="441" y="32"/>
                  <a:pt x="440" y="33"/>
                </a:cubicBezTo>
                <a:cubicBezTo>
                  <a:pt x="440" y="33"/>
                  <a:pt x="440" y="33"/>
                  <a:pt x="441" y="33"/>
                </a:cubicBezTo>
                <a:cubicBezTo>
                  <a:pt x="441" y="32"/>
                  <a:pt x="445" y="31"/>
                  <a:pt x="444" y="30"/>
                </a:cubicBezTo>
                <a:close/>
                <a:moveTo>
                  <a:pt x="453" y="79"/>
                </a:moveTo>
                <a:cubicBezTo>
                  <a:pt x="456" y="78"/>
                  <a:pt x="460" y="77"/>
                  <a:pt x="462" y="75"/>
                </a:cubicBezTo>
                <a:cubicBezTo>
                  <a:pt x="462" y="75"/>
                  <a:pt x="461" y="75"/>
                  <a:pt x="461" y="75"/>
                </a:cubicBezTo>
                <a:cubicBezTo>
                  <a:pt x="460" y="75"/>
                  <a:pt x="461" y="75"/>
                  <a:pt x="459" y="74"/>
                </a:cubicBezTo>
                <a:cubicBezTo>
                  <a:pt x="458" y="76"/>
                  <a:pt x="457" y="76"/>
                  <a:pt x="457" y="76"/>
                </a:cubicBezTo>
                <a:cubicBezTo>
                  <a:pt x="457" y="76"/>
                  <a:pt x="457" y="76"/>
                  <a:pt x="458" y="77"/>
                </a:cubicBezTo>
                <a:cubicBezTo>
                  <a:pt x="456" y="78"/>
                  <a:pt x="454" y="78"/>
                  <a:pt x="453" y="79"/>
                </a:cubicBezTo>
                <a:close/>
                <a:moveTo>
                  <a:pt x="448" y="80"/>
                </a:moveTo>
                <a:cubicBezTo>
                  <a:pt x="448" y="80"/>
                  <a:pt x="447" y="80"/>
                  <a:pt x="447" y="81"/>
                </a:cubicBezTo>
                <a:cubicBezTo>
                  <a:pt x="448" y="82"/>
                  <a:pt x="449" y="82"/>
                  <a:pt x="451" y="80"/>
                </a:cubicBezTo>
                <a:cubicBezTo>
                  <a:pt x="450" y="80"/>
                  <a:pt x="450" y="80"/>
                  <a:pt x="451" y="79"/>
                </a:cubicBezTo>
                <a:cubicBezTo>
                  <a:pt x="448" y="79"/>
                  <a:pt x="449" y="80"/>
                  <a:pt x="448" y="81"/>
                </a:cubicBezTo>
                <a:cubicBezTo>
                  <a:pt x="448" y="81"/>
                  <a:pt x="448" y="81"/>
                  <a:pt x="448" y="80"/>
                </a:cubicBezTo>
                <a:close/>
                <a:moveTo>
                  <a:pt x="446" y="82"/>
                </a:moveTo>
                <a:cubicBezTo>
                  <a:pt x="446" y="82"/>
                  <a:pt x="446" y="81"/>
                  <a:pt x="446" y="81"/>
                </a:cubicBezTo>
                <a:cubicBezTo>
                  <a:pt x="446" y="82"/>
                  <a:pt x="445" y="83"/>
                  <a:pt x="444" y="83"/>
                </a:cubicBezTo>
                <a:cubicBezTo>
                  <a:pt x="446" y="83"/>
                  <a:pt x="447" y="83"/>
                  <a:pt x="448" y="82"/>
                </a:cubicBezTo>
                <a:cubicBezTo>
                  <a:pt x="447" y="80"/>
                  <a:pt x="447" y="83"/>
                  <a:pt x="446" y="82"/>
                </a:cubicBezTo>
                <a:close/>
                <a:moveTo>
                  <a:pt x="434" y="87"/>
                </a:moveTo>
                <a:cubicBezTo>
                  <a:pt x="435" y="88"/>
                  <a:pt x="435" y="86"/>
                  <a:pt x="437" y="86"/>
                </a:cubicBezTo>
                <a:cubicBezTo>
                  <a:pt x="437" y="87"/>
                  <a:pt x="437" y="87"/>
                  <a:pt x="437" y="86"/>
                </a:cubicBezTo>
                <a:cubicBezTo>
                  <a:pt x="436" y="85"/>
                  <a:pt x="435" y="86"/>
                  <a:pt x="434" y="87"/>
                </a:cubicBezTo>
                <a:close/>
                <a:moveTo>
                  <a:pt x="429" y="94"/>
                </a:moveTo>
                <a:cubicBezTo>
                  <a:pt x="426" y="93"/>
                  <a:pt x="426" y="96"/>
                  <a:pt x="424" y="95"/>
                </a:cubicBezTo>
                <a:cubicBezTo>
                  <a:pt x="423" y="97"/>
                  <a:pt x="426" y="95"/>
                  <a:pt x="425" y="96"/>
                </a:cubicBezTo>
                <a:cubicBezTo>
                  <a:pt x="422" y="95"/>
                  <a:pt x="421" y="97"/>
                  <a:pt x="418" y="97"/>
                </a:cubicBezTo>
                <a:cubicBezTo>
                  <a:pt x="418" y="98"/>
                  <a:pt x="418" y="99"/>
                  <a:pt x="417" y="98"/>
                </a:cubicBezTo>
                <a:cubicBezTo>
                  <a:pt x="417" y="98"/>
                  <a:pt x="418" y="98"/>
                  <a:pt x="417" y="98"/>
                </a:cubicBezTo>
                <a:cubicBezTo>
                  <a:pt x="417" y="99"/>
                  <a:pt x="418" y="98"/>
                  <a:pt x="417" y="99"/>
                </a:cubicBezTo>
                <a:cubicBezTo>
                  <a:pt x="422" y="98"/>
                  <a:pt x="422" y="97"/>
                  <a:pt x="426" y="97"/>
                </a:cubicBezTo>
                <a:cubicBezTo>
                  <a:pt x="426" y="96"/>
                  <a:pt x="426" y="96"/>
                  <a:pt x="426" y="95"/>
                </a:cubicBezTo>
                <a:cubicBezTo>
                  <a:pt x="426" y="95"/>
                  <a:pt x="427" y="95"/>
                  <a:pt x="427" y="95"/>
                </a:cubicBezTo>
                <a:cubicBezTo>
                  <a:pt x="428" y="95"/>
                  <a:pt x="428" y="96"/>
                  <a:pt x="429" y="95"/>
                </a:cubicBezTo>
                <a:cubicBezTo>
                  <a:pt x="430" y="95"/>
                  <a:pt x="430" y="95"/>
                  <a:pt x="431" y="94"/>
                </a:cubicBezTo>
                <a:cubicBezTo>
                  <a:pt x="430" y="94"/>
                  <a:pt x="429" y="96"/>
                  <a:pt x="429" y="94"/>
                </a:cubicBezTo>
                <a:close/>
                <a:moveTo>
                  <a:pt x="422" y="30"/>
                </a:moveTo>
                <a:cubicBezTo>
                  <a:pt x="421" y="31"/>
                  <a:pt x="421" y="33"/>
                  <a:pt x="419" y="32"/>
                </a:cubicBezTo>
                <a:cubicBezTo>
                  <a:pt x="419" y="32"/>
                  <a:pt x="418" y="33"/>
                  <a:pt x="418" y="34"/>
                </a:cubicBezTo>
                <a:cubicBezTo>
                  <a:pt x="420" y="34"/>
                  <a:pt x="423" y="32"/>
                  <a:pt x="425" y="30"/>
                </a:cubicBezTo>
                <a:cubicBezTo>
                  <a:pt x="423" y="30"/>
                  <a:pt x="422" y="33"/>
                  <a:pt x="422" y="30"/>
                </a:cubicBezTo>
                <a:close/>
                <a:moveTo>
                  <a:pt x="418" y="32"/>
                </a:moveTo>
                <a:cubicBezTo>
                  <a:pt x="416" y="33"/>
                  <a:pt x="412" y="34"/>
                  <a:pt x="413" y="35"/>
                </a:cubicBezTo>
                <a:cubicBezTo>
                  <a:pt x="413" y="35"/>
                  <a:pt x="415" y="34"/>
                  <a:pt x="415" y="35"/>
                </a:cubicBezTo>
                <a:cubicBezTo>
                  <a:pt x="415" y="35"/>
                  <a:pt x="414" y="36"/>
                  <a:pt x="415" y="36"/>
                </a:cubicBezTo>
                <a:cubicBezTo>
                  <a:pt x="416" y="35"/>
                  <a:pt x="416" y="35"/>
                  <a:pt x="416" y="34"/>
                </a:cubicBezTo>
                <a:cubicBezTo>
                  <a:pt x="416" y="35"/>
                  <a:pt x="418" y="34"/>
                  <a:pt x="418" y="34"/>
                </a:cubicBezTo>
                <a:cubicBezTo>
                  <a:pt x="415" y="34"/>
                  <a:pt x="420" y="33"/>
                  <a:pt x="418" y="32"/>
                </a:cubicBezTo>
                <a:close/>
                <a:moveTo>
                  <a:pt x="419" y="8"/>
                </a:moveTo>
                <a:cubicBezTo>
                  <a:pt x="419" y="8"/>
                  <a:pt x="419" y="9"/>
                  <a:pt x="419" y="9"/>
                </a:cubicBezTo>
                <a:cubicBezTo>
                  <a:pt x="421" y="9"/>
                  <a:pt x="421" y="10"/>
                  <a:pt x="423" y="9"/>
                </a:cubicBezTo>
                <a:cubicBezTo>
                  <a:pt x="423" y="9"/>
                  <a:pt x="423" y="8"/>
                  <a:pt x="423" y="7"/>
                </a:cubicBezTo>
                <a:cubicBezTo>
                  <a:pt x="422" y="8"/>
                  <a:pt x="421" y="7"/>
                  <a:pt x="419" y="8"/>
                </a:cubicBezTo>
                <a:close/>
                <a:moveTo>
                  <a:pt x="412" y="68"/>
                </a:moveTo>
                <a:cubicBezTo>
                  <a:pt x="413" y="68"/>
                  <a:pt x="414" y="67"/>
                  <a:pt x="414" y="66"/>
                </a:cubicBezTo>
                <a:cubicBezTo>
                  <a:pt x="411" y="66"/>
                  <a:pt x="410" y="67"/>
                  <a:pt x="408" y="68"/>
                </a:cubicBezTo>
                <a:cubicBezTo>
                  <a:pt x="407" y="69"/>
                  <a:pt x="401" y="70"/>
                  <a:pt x="400" y="73"/>
                </a:cubicBezTo>
                <a:cubicBezTo>
                  <a:pt x="399" y="71"/>
                  <a:pt x="399" y="73"/>
                  <a:pt x="396" y="73"/>
                </a:cubicBezTo>
                <a:cubicBezTo>
                  <a:pt x="397" y="75"/>
                  <a:pt x="395" y="74"/>
                  <a:pt x="394" y="76"/>
                </a:cubicBezTo>
                <a:cubicBezTo>
                  <a:pt x="394" y="75"/>
                  <a:pt x="395" y="75"/>
                  <a:pt x="395" y="74"/>
                </a:cubicBezTo>
                <a:cubicBezTo>
                  <a:pt x="393" y="74"/>
                  <a:pt x="394" y="75"/>
                  <a:pt x="392" y="75"/>
                </a:cubicBezTo>
                <a:cubicBezTo>
                  <a:pt x="392" y="76"/>
                  <a:pt x="393" y="76"/>
                  <a:pt x="392" y="77"/>
                </a:cubicBezTo>
                <a:cubicBezTo>
                  <a:pt x="395" y="77"/>
                  <a:pt x="398" y="75"/>
                  <a:pt x="398" y="73"/>
                </a:cubicBezTo>
                <a:cubicBezTo>
                  <a:pt x="399" y="75"/>
                  <a:pt x="400" y="74"/>
                  <a:pt x="402" y="74"/>
                </a:cubicBezTo>
                <a:cubicBezTo>
                  <a:pt x="402" y="73"/>
                  <a:pt x="402" y="72"/>
                  <a:pt x="402" y="72"/>
                </a:cubicBezTo>
                <a:cubicBezTo>
                  <a:pt x="402" y="73"/>
                  <a:pt x="402" y="73"/>
                  <a:pt x="403" y="73"/>
                </a:cubicBezTo>
                <a:cubicBezTo>
                  <a:pt x="402" y="72"/>
                  <a:pt x="404" y="72"/>
                  <a:pt x="404" y="73"/>
                </a:cubicBezTo>
                <a:cubicBezTo>
                  <a:pt x="404" y="70"/>
                  <a:pt x="407" y="71"/>
                  <a:pt x="408" y="69"/>
                </a:cubicBezTo>
                <a:cubicBezTo>
                  <a:pt x="410" y="69"/>
                  <a:pt x="408" y="70"/>
                  <a:pt x="409" y="70"/>
                </a:cubicBezTo>
                <a:cubicBezTo>
                  <a:pt x="411" y="69"/>
                  <a:pt x="412" y="68"/>
                  <a:pt x="413" y="67"/>
                </a:cubicBezTo>
                <a:cubicBezTo>
                  <a:pt x="413" y="68"/>
                  <a:pt x="412" y="68"/>
                  <a:pt x="412" y="68"/>
                </a:cubicBezTo>
                <a:close/>
                <a:moveTo>
                  <a:pt x="403" y="104"/>
                </a:moveTo>
                <a:cubicBezTo>
                  <a:pt x="402" y="105"/>
                  <a:pt x="402" y="105"/>
                  <a:pt x="401" y="106"/>
                </a:cubicBezTo>
                <a:cubicBezTo>
                  <a:pt x="401" y="105"/>
                  <a:pt x="401" y="105"/>
                  <a:pt x="400" y="106"/>
                </a:cubicBezTo>
                <a:cubicBezTo>
                  <a:pt x="402" y="106"/>
                  <a:pt x="400" y="105"/>
                  <a:pt x="399" y="106"/>
                </a:cubicBezTo>
                <a:cubicBezTo>
                  <a:pt x="400" y="108"/>
                  <a:pt x="404" y="106"/>
                  <a:pt x="403" y="105"/>
                </a:cubicBezTo>
                <a:cubicBezTo>
                  <a:pt x="404" y="105"/>
                  <a:pt x="404" y="106"/>
                  <a:pt x="404" y="106"/>
                </a:cubicBezTo>
                <a:cubicBezTo>
                  <a:pt x="404" y="104"/>
                  <a:pt x="408" y="105"/>
                  <a:pt x="407" y="103"/>
                </a:cubicBezTo>
                <a:cubicBezTo>
                  <a:pt x="408" y="103"/>
                  <a:pt x="410" y="103"/>
                  <a:pt x="410" y="102"/>
                </a:cubicBezTo>
                <a:cubicBezTo>
                  <a:pt x="409" y="101"/>
                  <a:pt x="408" y="104"/>
                  <a:pt x="406" y="102"/>
                </a:cubicBezTo>
                <a:cubicBezTo>
                  <a:pt x="405" y="104"/>
                  <a:pt x="405" y="104"/>
                  <a:pt x="403" y="104"/>
                </a:cubicBezTo>
                <a:close/>
                <a:moveTo>
                  <a:pt x="149" y="156"/>
                </a:moveTo>
                <a:cubicBezTo>
                  <a:pt x="149" y="156"/>
                  <a:pt x="150" y="156"/>
                  <a:pt x="151" y="156"/>
                </a:cubicBezTo>
                <a:cubicBezTo>
                  <a:pt x="153" y="152"/>
                  <a:pt x="157" y="153"/>
                  <a:pt x="160" y="149"/>
                </a:cubicBezTo>
                <a:cubicBezTo>
                  <a:pt x="159" y="149"/>
                  <a:pt x="159" y="149"/>
                  <a:pt x="159" y="148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6" y="151"/>
                  <a:pt x="152" y="153"/>
                  <a:pt x="149" y="156"/>
                </a:cubicBezTo>
                <a:close/>
                <a:moveTo>
                  <a:pt x="227" y="108"/>
                </a:moveTo>
                <a:cubicBezTo>
                  <a:pt x="229" y="108"/>
                  <a:pt x="232" y="107"/>
                  <a:pt x="234" y="105"/>
                </a:cubicBezTo>
                <a:cubicBezTo>
                  <a:pt x="236" y="106"/>
                  <a:pt x="238" y="103"/>
                  <a:pt x="240" y="101"/>
                </a:cubicBezTo>
                <a:cubicBezTo>
                  <a:pt x="243" y="101"/>
                  <a:pt x="248" y="98"/>
                  <a:pt x="250" y="95"/>
                </a:cubicBezTo>
                <a:cubicBezTo>
                  <a:pt x="251" y="98"/>
                  <a:pt x="252" y="92"/>
                  <a:pt x="253" y="95"/>
                </a:cubicBezTo>
                <a:cubicBezTo>
                  <a:pt x="253" y="95"/>
                  <a:pt x="253" y="94"/>
                  <a:pt x="254" y="94"/>
                </a:cubicBezTo>
                <a:cubicBezTo>
                  <a:pt x="254" y="92"/>
                  <a:pt x="253" y="93"/>
                  <a:pt x="251" y="93"/>
                </a:cubicBezTo>
                <a:cubicBezTo>
                  <a:pt x="251" y="94"/>
                  <a:pt x="252" y="95"/>
                  <a:pt x="251" y="95"/>
                </a:cubicBezTo>
                <a:cubicBezTo>
                  <a:pt x="251" y="94"/>
                  <a:pt x="251" y="93"/>
                  <a:pt x="250" y="93"/>
                </a:cubicBezTo>
                <a:cubicBezTo>
                  <a:pt x="248" y="94"/>
                  <a:pt x="242" y="99"/>
                  <a:pt x="241" y="99"/>
                </a:cubicBezTo>
                <a:cubicBezTo>
                  <a:pt x="241" y="101"/>
                  <a:pt x="239" y="98"/>
                  <a:pt x="240" y="100"/>
                </a:cubicBezTo>
                <a:cubicBezTo>
                  <a:pt x="235" y="101"/>
                  <a:pt x="229" y="107"/>
                  <a:pt x="225" y="108"/>
                </a:cubicBezTo>
                <a:cubicBezTo>
                  <a:pt x="225" y="109"/>
                  <a:pt x="225" y="110"/>
                  <a:pt x="223" y="110"/>
                </a:cubicBezTo>
                <a:cubicBezTo>
                  <a:pt x="224" y="108"/>
                  <a:pt x="221" y="110"/>
                  <a:pt x="220" y="111"/>
                </a:cubicBezTo>
                <a:cubicBezTo>
                  <a:pt x="220" y="111"/>
                  <a:pt x="220" y="110"/>
                  <a:pt x="220" y="110"/>
                </a:cubicBezTo>
                <a:cubicBezTo>
                  <a:pt x="217" y="112"/>
                  <a:pt x="213" y="116"/>
                  <a:pt x="210" y="117"/>
                </a:cubicBezTo>
                <a:cubicBezTo>
                  <a:pt x="210" y="118"/>
                  <a:pt x="209" y="119"/>
                  <a:pt x="209" y="119"/>
                </a:cubicBezTo>
                <a:cubicBezTo>
                  <a:pt x="210" y="119"/>
                  <a:pt x="211" y="118"/>
                  <a:pt x="212" y="118"/>
                </a:cubicBezTo>
                <a:cubicBezTo>
                  <a:pt x="211" y="118"/>
                  <a:pt x="211" y="117"/>
                  <a:pt x="210" y="117"/>
                </a:cubicBezTo>
                <a:cubicBezTo>
                  <a:pt x="214" y="117"/>
                  <a:pt x="218" y="115"/>
                  <a:pt x="218" y="113"/>
                </a:cubicBezTo>
                <a:cubicBezTo>
                  <a:pt x="219" y="114"/>
                  <a:pt x="224" y="111"/>
                  <a:pt x="223" y="111"/>
                </a:cubicBezTo>
                <a:cubicBezTo>
                  <a:pt x="226" y="111"/>
                  <a:pt x="224" y="109"/>
                  <a:pt x="227" y="110"/>
                </a:cubicBezTo>
                <a:cubicBezTo>
                  <a:pt x="228" y="109"/>
                  <a:pt x="226" y="109"/>
                  <a:pt x="227" y="108"/>
                </a:cubicBezTo>
                <a:close/>
                <a:moveTo>
                  <a:pt x="254" y="88"/>
                </a:moveTo>
                <a:cubicBezTo>
                  <a:pt x="254" y="87"/>
                  <a:pt x="255" y="88"/>
                  <a:pt x="255" y="88"/>
                </a:cubicBezTo>
                <a:cubicBezTo>
                  <a:pt x="255" y="87"/>
                  <a:pt x="256" y="87"/>
                  <a:pt x="256" y="86"/>
                </a:cubicBezTo>
                <a:cubicBezTo>
                  <a:pt x="256" y="86"/>
                  <a:pt x="255" y="85"/>
                  <a:pt x="255" y="85"/>
                </a:cubicBezTo>
                <a:cubicBezTo>
                  <a:pt x="254" y="85"/>
                  <a:pt x="253" y="86"/>
                  <a:pt x="252" y="85"/>
                </a:cubicBezTo>
                <a:cubicBezTo>
                  <a:pt x="252" y="86"/>
                  <a:pt x="252" y="88"/>
                  <a:pt x="250" y="87"/>
                </a:cubicBezTo>
                <a:cubicBezTo>
                  <a:pt x="250" y="88"/>
                  <a:pt x="251" y="90"/>
                  <a:pt x="252" y="89"/>
                </a:cubicBezTo>
                <a:cubicBezTo>
                  <a:pt x="252" y="89"/>
                  <a:pt x="254" y="88"/>
                  <a:pt x="254" y="88"/>
                </a:cubicBezTo>
                <a:close/>
                <a:moveTo>
                  <a:pt x="329" y="53"/>
                </a:moveTo>
                <a:cubicBezTo>
                  <a:pt x="329" y="53"/>
                  <a:pt x="329" y="54"/>
                  <a:pt x="330" y="54"/>
                </a:cubicBezTo>
                <a:cubicBezTo>
                  <a:pt x="330" y="53"/>
                  <a:pt x="330" y="52"/>
                  <a:pt x="330" y="52"/>
                </a:cubicBezTo>
                <a:cubicBezTo>
                  <a:pt x="330" y="53"/>
                  <a:pt x="330" y="53"/>
                  <a:pt x="331" y="53"/>
                </a:cubicBezTo>
                <a:cubicBezTo>
                  <a:pt x="332" y="50"/>
                  <a:pt x="338" y="51"/>
                  <a:pt x="340" y="48"/>
                </a:cubicBezTo>
                <a:cubicBezTo>
                  <a:pt x="340" y="48"/>
                  <a:pt x="339" y="47"/>
                  <a:pt x="339" y="47"/>
                </a:cubicBezTo>
                <a:cubicBezTo>
                  <a:pt x="336" y="47"/>
                  <a:pt x="336" y="48"/>
                  <a:pt x="334" y="51"/>
                </a:cubicBezTo>
                <a:cubicBezTo>
                  <a:pt x="334" y="49"/>
                  <a:pt x="334" y="49"/>
                  <a:pt x="333" y="49"/>
                </a:cubicBezTo>
                <a:cubicBezTo>
                  <a:pt x="332" y="50"/>
                  <a:pt x="329" y="52"/>
                  <a:pt x="328" y="52"/>
                </a:cubicBezTo>
                <a:cubicBezTo>
                  <a:pt x="327" y="53"/>
                  <a:pt x="329" y="53"/>
                  <a:pt x="328" y="54"/>
                </a:cubicBezTo>
                <a:cubicBezTo>
                  <a:pt x="326" y="51"/>
                  <a:pt x="324" y="55"/>
                  <a:pt x="322" y="54"/>
                </a:cubicBezTo>
                <a:cubicBezTo>
                  <a:pt x="322" y="55"/>
                  <a:pt x="323" y="55"/>
                  <a:pt x="323" y="56"/>
                </a:cubicBezTo>
                <a:cubicBezTo>
                  <a:pt x="323" y="56"/>
                  <a:pt x="323" y="56"/>
                  <a:pt x="322" y="56"/>
                </a:cubicBezTo>
                <a:cubicBezTo>
                  <a:pt x="321" y="56"/>
                  <a:pt x="321" y="55"/>
                  <a:pt x="320" y="56"/>
                </a:cubicBezTo>
                <a:cubicBezTo>
                  <a:pt x="320" y="57"/>
                  <a:pt x="320" y="58"/>
                  <a:pt x="321" y="58"/>
                </a:cubicBezTo>
                <a:cubicBezTo>
                  <a:pt x="322" y="56"/>
                  <a:pt x="324" y="56"/>
                  <a:pt x="324" y="55"/>
                </a:cubicBezTo>
                <a:cubicBezTo>
                  <a:pt x="325" y="56"/>
                  <a:pt x="328" y="54"/>
                  <a:pt x="329" y="53"/>
                </a:cubicBezTo>
                <a:close/>
                <a:moveTo>
                  <a:pt x="380" y="82"/>
                </a:moveTo>
                <a:cubicBezTo>
                  <a:pt x="379" y="82"/>
                  <a:pt x="374" y="84"/>
                  <a:pt x="375" y="85"/>
                </a:cubicBezTo>
                <a:cubicBezTo>
                  <a:pt x="375" y="85"/>
                  <a:pt x="377" y="85"/>
                  <a:pt x="377" y="84"/>
                </a:cubicBezTo>
                <a:cubicBezTo>
                  <a:pt x="378" y="84"/>
                  <a:pt x="378" y="84"/>
                  <a:pt x="379" y="84"/>
                </a:cubicBezTo>
                <a:cubicBezTo>
                  <a:pt x="381" y="82"/>
                  <a:pt x="387" y="82"/>
                  <a:pt x="388" y="79"/>
                </a:cubicBezTo>
                <a:cubicBezTo>
                  <a:pt x="387" y="80"/>
                  <a:pt x="387" y="78"/>
                  <a:pt x="386" y="78"/>
                </a:cubicBezTo>
                <a:cubicBezTo>
                  <a:pt x="384" y="80"/>
                  <a:pt x="381" y="80"/>
                  <a:pt x="380" y="82"/>
                </a:cubicBezTo>
                <a:close/>
                <a:moveTo>
                  <a:pt x="345" y="137"/>
                </a:moveTo>
                <a:cubicBezTo>
                  <a:pt x="345" y="136"/>
                  <a:pt x="344" y="136"/>
                  <a:pt x="344" y="137"/>
                </a:cubicBezTo>
                <a:cubicBezTo>
                  <a:pt x="345" y="138"/>
                  <a:pt x="341" y="138"/>
                  <a:pt x="341" y="138"/>
                </a:cubicBezTo>
                <a:cubicBezTo>
                  <a:pt x="342" y="138"/>
                  <a:pt x="342" y="139"/>
                  <a:pt x="342" y="139"/>
                </a:cubicBezTo>
                <a:cubicBezTo>
                  <a:pt x="342" y="138"/>
                  <a:pt x="343" y="139"/>
                  <a:pt x="343" y="139"/>
                </a:cubicBezTo>
                <a:cubicBezTo>
                  <a:pt x="344" y="137"/>
                  <a:pt x="348" y="137"/>
                  <a:pt x="348" y="134"/>
                </a:cubicBezTo>
                <a:cubicBezTo>
                  <a:pt x="348" y="136"/>
                  <a:pt x="350" y="134"/>
                  <a:pt x="351" y="134"/>
                </a:cubicBezTo>
                <a:cubicBezTo>
                  <a:pt x="350" y="134"/>
                  <a:pt x="350" y="133"/>
                  <a:pt x="349" y="133"/>
                </a:cubicBezTo>
                <a:cubicBezTo>
                  <a:pt x="349" y="135"/>
                  <a:pt x="349" y="134"/>
                  <a:pt x="347" y="134"/>
                </a:cubicBezTo>
                <a:cubicBezTo>
                  <a:pt x="347" y="136"/>
                  <a:pt x="344" y="136"/>
                  <a:pt x="345" y="137"/>
                </a:cubicBezTo>
                <a:close/>
                <a:moveTo>
                  <a:pt x="332" y="145"/>
                </a:moveTo>
                <a:cubicBezTo>
                  <a:pt x="335" y="143"/>
                  <a:pt x="338" y="142"/>
                  <a:pt x="341" y="140"/>
                </a:cubicBezTo>
                <a:cubicBezTo>
                  <a:pt x="338" y="139"/>
                  <a:pt x="333" y="143"/>
                  <a:pt x="332" y="145"/>
                </a:cubicBezTo>
                <a:close/>
                <a:moveTo>
                  <a:pt x="326" y="148"/>
                </a:moveTo>
                <a:cubicBezTo>
                  <a:pt x="328" y="148"/>
                  <a:pt x="332" y="146"/>
                  <a:pt x="331" y="145"/>
                </a:cubicBezTo>
                <a:cubicBezTo>
                  <a:pt x="330" y="147"/>
                  <a:pt x="327" y="146"/>
                  <a:pt x="326" y="148"/>
                </a:cubicBezTo>
                <a:close/>
                <a:moveTo>
                  <a:pt x="299" y="30"/>
                </a:moveTo>
                <a:cubicBezTo>
                  <a:pt x="300" y="30"/>
                  <a:pt x="302" y="30"/>
                  <a:pt x="302" y="29"/>
                </a:cubicBezTo>
                <a:cubicBezTo>
                  <a:pt x="302" y="29"/>
                  <a:pt x="303" y="30"/>
                  <a:pt x="303" y="30"/>
                </a:cubicBezTo>
                <a:cubicBezTo>
                  <a:pt x="303" y="29"/>
                  <a:pt x="304" y="29"/>
                  <a:pt x="303" y="28"/>
                </a:cubicBezTo>
                <a:cubicBezTo>
                  <a:pt x="303" y="28"/>
                  <a:pt x="303" y="28"/>
                  <a:pt x="302" y="28"/>
                </a:cubicBezTo>
                <a:cubicBezTo>
                  <a:pt x="303" y="28"/>
                  <a:pt x="304" y="27"/>
                  <a:pt x="303" y="27"/>
                </a:cubicBezTo>
                <a:cubicBezTo>
                  <a:pt x="302" y="28"/>
                  <a:pt x="300" y="28"/>
                  <a:pt x="299" y="30"/>
                </a:cubicBezTo>
                <a:close/>
                <a:moveTo>
                  <a:pt x="79" y="159"/>
                </a:moveTo>
                <a:cubicBezTo>
                  <a:pt x="78" y="160"/>
                  <a:pt x="79" y="160"/>
                  <a:pt x="79" y="160"/>
                </a:cubicBezTo>
                <a:cubicBezTo>
                  <a:pt x="78" y="160"/>
                  <a:pt x="78" y="159"/>
                  <a:pt x="78" y="159"/>
                </a:cubicBezTo>
                <a:cubicBezTo>
                  <a:pt x="75" y="160"/>
                  <a:pt x="76" y="164"/>
                  <a:pt x="73" y="162"/>
                </a:cubicBezTo>
                <a:cubicBezTo>
                  <a:pt x="73" y="163"/>
                  <a:pt x="73" y="164"/>
                  <a:pt x="74" y="164"/>
                </a:cubicBezTo>
                <a:cubicBezTo>
                  <a:pt x="79" y="161"/>
                  <a:pt x="85" y="158"/>
                  <a:pt x="87" y="154"/>
                </a:cubicBezTo>
                <a:cubicBezTo>
                  <a:pt x="85" y="154"/>
                  <a:pt x="81" y="159"/>
                  <a:pt x="79" y="159"/>
                </a:cubicBezTo>
                <a:close/>
                <a:moveTo>
                  <a:pt x="63" y="164"/>
                </a:moveTo>
                <a:cubicBezTo>
                  <a:pt x="65" y="163"/>
                  <a:pt x="68" y="162"/>
                  <a:pt x="69" y="160"/>
                </a:cubicBezTo>
                <a:cubicBezTo>
                  <a:pt x="75" y="161"/>
                  <a:pt x="81" y="154"/>
                  <a:pt x="85" y="153"/>
                </a:cubicBezTo>
                <a:cubicBezTo>
                  <a:pt x="83" y="151"/>
                  <a:pt x="80" y="152"/>
                  <a:pt x="81" y="150"/>
                </a:cubicBezTo>
                <a:cubicBezTo>
                  <a:pt x="80" y="151"/>
                  <a:pt x="79" y="151"/>
                  <a:pt x="78" y="152"/>
                </a:cubicBezTo>
                <a:cubicBezTo>
                  <a:pt x="78" y="152"/>
                  <a:pt x="78" y="153"/>
                  <a:pt x="79" y="153"/>
                </a:cubicBezTo>
                <a:cubicBezTo>
                  <a:pt x="77" y="154"/>
                  <a:pt x="76" y="156"/>
                  <a:pt x="74" y="154"/>
                </a:cubicBezTo>
                <a:cubicBezTo>
                  <a:pt x="72" y="158"/>
                  <a:pt x="66" y="158"/>
                  <a:pt x="66" y="162"/>
                </a:cubicBezTo>
                <a:cubicBezTo>
                  <a:pt x="66" y="161"/>
                  <a:pt x="66" y="160"/>
                  <a:pt x="65" y="160"/>
                </a:cubicBezTo>
                <a:cubicBezTo>
                  <a:pt x="64" y="162"/>
                  <a:pt x="61" y="164"/>
                  <a:pt x="60" y="164"/>
                </a:cubicBezTo>
                <a:cubicBezTo>
                  <a:pt x="60" y="166"/>
                  <a:pt x="56" y="166"/>
                  <a:pt x="55" y="167"/>
                </a:cubicBezTo>
                <a:cubicBezTo>
                  <a:pt x="58" y="169"/>
                  <a:pt x="60" y="164"/>
                  <a:pt x="62" y="166"/>
                </a:cubicBezTo>
                <a:cubicBezTo>
                  <a:pt x="62" y="166"/>
                  <a:pt x="62" y="165"/>
                  <a:pt x="63" y="165"/>
                </a:cubicBezTo>
                <a:cubicBezTo>
                  <a:pt x="62" y="163"/>
                  <a:pt x="64" y="163"/>
                  <a:pt x="65" y="162"/>
                </a:cubicBezTo>
                <a:cubicBezTo>
                  <a:pt x="65" y="163"/>
                  <a:pt x="64" y="163"/>
                  <a:pt x="63" y="164"/>
                </a:cubicBezTo>
                <a:close/>
                <a:moveTo>
                  <a:pt x="222" y="67"/>
                </a:moveTo>
                <a:cubicBezTo>
                  <a:pt x="218" y="71"/>
                  <a:pt x="215" y="70"/>
                  <a:pt x="211" y="74"/>
                </a:cubicBezTo>
                <a:cubicBezTo>
                  <a:pt x="212" y="74"/>
                  <a:pt x="211" y="75"/>
                  <a:pt x="211" y="74"/>
                </a:cubicBezTo>
                <a:cubicBezTo>
                  <a:pt x="212" y="77"/>
                  <a:pt x="215" y="71"/>
                  <a:pt x="219" y="71"/>
                </a:cubicBezTo>
                <a:cubicBezTo>
                  <a:pt x="218" y="70"/>
                  <a:pt x="219" y="70"/>
                  <a:pt x="219" y="69"/>
                </a:cubicBezTo>
                <a:cubicBezTo>
                  <a:pt x="221" y="71"/>
                  <a:pt x="221" y="67"/>
                  <a:pt x="223" y="69"/>
                </a:cubicBezTo>
                <a:cubicBezTo>
                  <a:pt x="223" y="68"/>
                  <a:pt x="222" y="68"/>
                  <a:pt x="223" y="67"/>
                </a:cubicBezTo>
                <a:cubicBezTo>
                  <a:pt x="223" y="68"/>
                  <a:pt x="224" y="70"/>
                  <a:pt x="224" y="67"/>
                </a:cubicBezTo>
                <a:cubicBezTo>
                  <a:pt x="224" y="67"/>
                  <a:pt x="225" y="67"/>
                  <a:pt x="225" y="67"/>
                </a:cubicBezTo>
                <a:cubicBezTo>
                  <a:pt x="224" y="66"/>
                  <a:pt x="223" y="67"/>
                  <a:pt x="222" y="67"/>
                </a:cubicBezTo>
                <a:close/>
                <a:moveTo>
                  <a:pt x="236" y="54"/>
                </a:moveTo>
                <a:cubicBezTo>
                  <a:pt x="235" y="55"/>
                  <a:pt x="235" y="58"/>
                  <a:pt x="236" y="57"/>
                </a:cubicBezTo>
                <a:cubicBezTo>
                  <a:pt x="236" y="57"/>
                  <a:pt x="236" y="55"/>
                  <a:pt x="236" y="55"/>
                </a:cubicBezTo>
                <a:cubicBezTo>
                  <a:pt x="237" y="54"/>
                  <a:pt x="236" y="57"/>
                  <a:pt x="237" y="56"/>
                </a:cubicBezTo>
                <a:cubicBezTo>
                  <a:pt x="237" y="55"/>
                  <a:pt x="237" y="54"/>
                  <a:pt x="236" y="54"/>
                </a:cubicBezTo>
                <a:close/>
                <a:moveTo>
                  <a:pt x="322" y="100"/>
                </a:moveTo>
                <a:cubicBezTo>
                  <a:pt x="322" y="100"/>
                  <a:pt x="322" y="101"/>
                  <a:pt x="321" y="101"/>
                </a:cubicBezTo>
                <a:cubicBezTo>
                  <a:pt x="320" y="102"/>
                  <a:pt x="315" y="104"/>
                  <a:pt x="317" y="102"/>
                </a:cubicBezTo>
                <a:cubicBezTo>
                  <a:pt x="316" y="104"/>
                  <a:pt x="310" y="105"/>
                  <a:pt x="312" y="106"/>
                </a:cubicBezTo>
                <a:cubicBezTo>
                  <a:pt x="309" y="107"/>
                  <a:pt x="308" y="107"/>
                  <a:pt x="306" y="110"/>
                </a:cubicBezTo>
                <a:cubicBezTo>
                  <a:pt x="309" y="111"/>
                  <a:pt x="308" y="107"/>
                  <a:pt x="310" y="109"/>
                </a:cubicBezTo>
                <a:cubicBezTo>
                  <a:pt x="310" y="108"/>
                  <a:pt x="310" y="107"/>
                  <a:pt x="311" y="107"/>
                </a:cubicBezTo>
                <a:cubicBezTo>
                  <a:pt x="315" y="107"/>
                  <a:pt x="319" y="103"/>
                  <a:pt x="324" y="101"/>
                </a:cubicBezTo>
                <a:cubicBezTo>
                  <a:pt x="324" y="100"/>
                  <a:pt x="325" y="98"/>
                  <a:pt x="324" y="99"/>
                </a:cubicBezTo>
                <a:cubicBezTo>
                  <a:pt x="322" y="101"/>
                  <a:pt x="325" y="99"/>
                  <a:pt x="322" y="100"/>
                </a:cubicBezTo>
                <a:close/>
                <a:moveTo>
                  <a:pt x="313" y="61"/>
                </a:moveTo>
                <a:cubicBezTo>
                  <a:pt x="313" y="61"/>
                  <a:pt x="314" y="61"/>
                  <a:pt x="314" y="62"/>
                </a:cubicBezTo>
                <a:cubicBezTo>
                  <a:pt x="314" y="59"/>
                  <a:pt x="320" y="60"/>
                  <a:pt x="320" y="57"/>
                </a:cubicBezTo>
                <a:cubicBezTo>
                  <a:pt x="319" y="57"/>
                  <a:pt x="318" y="57"/>
                  <a:pt x="318" y="57"/>
                </a:cubicBezTo>
                <a:cubicBezTo>
                  <a:pt x="317" y="58"/>
                  <a:pt x="317" y="59"/>
                  <a:pt x="317" y="59"/>
                </a:cubicBezTo>
                <a:cubicBezTo>
                  <a:pt x="314" y="59"/>
                  <a:pt x="308" y="61"/>
                  <a:pt x="306" y="65"/>
                </a:cubicBezTo>
                <a:cubicBezTo>
                  <a:pt x="307" y="65"/>
                  <a:pt x="307" y="65"/>
                  <a:pt x="307" y="65"/>
                </a:cubicBezTo>
                <a:cubicBezTo>
                  <a:pt x="307" y="65"/>
                  <a:pt x="308" y="65"/>
                  <a:pt x="308" y="64"/>
                </a:cubicBezTo>
                <a:cubicBezTo>
                  <a:pt x="308" y="63"/>
                  <a:pt x="313" y="62"/>
                  <a:pt x="313" y="61"/>
                </a:cubicBezTo>
                <a:close/>
                <a:moveTo>
                  <a:pt x="301" y="68"/>
                </a:moveTo>
                <a:cubicBezTo>
                  <a:pt x="302" y="66"/>
                  <a:pt x="303" y="66"/>
                  <a:pt x="306" y="66"/>
                </a:cubicBezTo>
                <a:cubicBezTo>
                  <a:pt x="306" y="64"/>
                  <a:pt x="305" y="64"/>
                  <a:pt x="305" y="63"/>
                </a:cubicBezTo>
                <a:cubicBezTo>
                  <a:pt x="302" y="64"/>
                  <a:pt x="302" y="66"/>
                  <a:pt x="300" y="67"/>
                </a:cubicBezTo>
                <a:cubicBezTo>
                  <a:pt x="301" y="66"/>
                  <a:pt x="300" y="68"/>
                  <a:pt x="301" y="68"/>
                </a:cubicBezTo>
                <a:close/>
                <a:moveTo>
                  <a:pt x="302" y="68"/>
                </a:moveTo>
                <a:cubicBezTo>
                  <a:pt x="302" y="69"/>
                  <a:pt x="302" y="69"/>
                  <a:pt x="301" y="69"/>
                </a:cubicBezTo>
                <a:cubicBezTo>
                  <a:pt x="301" y="72"/>
                  <a:pt x="304" y="69"/>
                  <a:pt x="304" y="69"/>
                </a:cubicBezTo>
                <a:cubicBezTo>
                  <a:pt x="303" y="69"/>
                  <a:pt x="303" y="68"/>
                  <a:pt x="302" y="68"/>
                </a:cubicBezTo>
                <a:close/>
                <a:moveTo>
                  <a:pt x="303" y="76"/>
                </a:moveTo>
                <a:cubicBezTo>
                  <a:pt x="302" y="76"/>
                  <a:pt x="302" y="75"/>
                  <a:pt x="301" y="75"/>
                </a:cubicBezTo>
                <a:cubicBezTo>
                  <a:pt x="301" y="77"/>
                  <a:pt x="296" y="77"/>
                  <a:pt x="297" y="79"/>
                </a:cubicBezTo>
                <a:cubicBezTo>
                  <a:pt x="295" y="80"/>
                  <a:pt x="295" y="78"/>
                  <a:pt x="294" y="79"/>
                </a:cubicBezTo>
                <a:cubicBezTo>
                  <a:pt x="294" y="81"/>
                  <a:pt x="293" y="80"/>
                  <a:pt x="293" y="80"/>
                </a:cubicBezTo>
                <a:cubicBezTo>
                  <a:pt x="293" y="80"/>
                  <a:pt x="293" y="81"/>
                  <a:pt x="293" y="81"/>
                </a:cubicBezTo>
                <a:cubicBezTo>
                  <a:pt x="297" y="79"/>
                  <a:pt x="300" y="79"/>
                  <a:pt x="303" y="76"/>
                </a:cubicBezTo>
                <a:close/>
                <a:moveTo>
                  <a:pt x="297" y="83"/>
                </a:moveTo>
                <a:cubicBezTo>
                  <a:pt x="298" y="82"/>
                  <a:pt x="300" y="82"/>
                  <a:pt x="300" y="81"/>
                </a:cubicBezTo>
                <a:cubicBezTo>
                  <a:pt x="299" y="81"/>
                  <a:pt x="292" y="83"/>
                  <a:pt x="297" y="83"/>
                </a:cubicBezTo>
                <a:close/>
                <a:moveTo>
                  <a:pt x="294" y="11"/>
                </a:moveTo>
                <a:cubicBezTo>
                  <a:pt x="295" y="11"/>
                  <a:pt x="297" y="11"/>
                  <a:pt x="296" y="10"/>
                </a:cubicBezTo>
                <a:cubicBezTo>
                  <a:pt x="294" y="10"/>
                  <a:pt x="294" y="9"/>
                  <a:pt x="293" y="11"/>
                </a:cubicBezTo>
                <a:cubicBezTo>
                  <a:pt x="293" y="11"/>
                  <a:pt x="296" y="12"/>
                  <a:pt x="295" y="11"/>
                </a:cubicBezTo>
                <a:cubicBezTo>
                  <a:pt x="295" y="11"/>
                  <a:pt x="294" y="11"/>
                  <a:pt x="294" y="11"/>
                </a:cubicBezTo>
                <a:close/>
                <a:moveTo>
                  <a:pt x="295" y="73"/>
                </a:moveTo>
                <a:cubicBezTo>
                  <a:pt x="294" y="71"/>
                  <a:pt x="293" y="75"/>
                  <a:pt x="291" y="74"/>
                </a:cubicBezTo>
                <a:cubicBezTo>
                  <a:pt x="291" y="75"/>
                  <a:pt x="291" y="76"/>
                  <a:pt x="291" y="76"/>
                </a:cubicBezTo>
                <a:cubicBezTo>
                  <a:pt x="292" y="75"/>
                  <a:pt x="292" y="74"/>
                  <a:pt x="293" y="74"/>
                </a:cubicBezTo>
                <a:cubicBezTo>
                  <a:pt x="294" y="75"/>
                  <a:pt x="300" y="72"/>
                  <a:pt x="298" y="70"/>
                </a:cubicBezTo>
                <a:cubicBezTo>
                  <a:pt x="298" y="71"/>
                  <a:pt x="297" y="71"/>
                  <a:pt x="295" y="72"/>
                </a:cubicBezTo>
                <a:cubicBezTo>
                  <a:pt x="296" y="71"/>
                  <a:pt x="295" y="71"/>
                  <a:pt x="295" y="70"/>
                </a:cubicBezTo>
                <a:cubicBezTo>
                  <a:pt x="296" y="70"/>
                  <a:pt x="296" y="70"/>
                  <a:pt x="297" y="70"/>
                </a:cubicBezTo>
                <a:cubicBezTo>
                  <a:pt x="297" y="69"/>
                  <a:pt x="297" y="69"/>
                  <a:pt x="298" y="69"/>
                </a:cubicBezTo>
                <a:cubicBezTo>
                  <a:pt x="297" y="69"/>
                  <a:pt x="297" y="68"/>
                  <a:pt x="296" y="68"/>
                </a:cubicBezTo>
                <a:cubicBezTo>
                  <a:pt x="296" y="69"/>
                  <a:pt x="295" y="69"/>
                  <a:pt x="294" y="70"/>
                </a:cubicBezTo>
                <a:cubicBezTo>
                  <a:pt x="295" y="68"/>
                  <a:pt x="292" y="71"/>
                  <a:pt x="291" y="71"/>
                </a:cubicBezTo>
                <a:cubicBezTo>
                  <a:pt x="293" y="71"/>
                  <a:pt x="293" y="72"/>
                  <a:pt x="295" y="71"/>
                </a:cubicBezTo>
                <a:cubicBezTo>
                  <a:pt x="295" y="72"/>
                  <a:pt x="295" y="72"/>
                  <a:pt x="295" y="72"/>
                </a:cubicBezTo>
                <a:cubicBezTo>
                  <a:pt x="295" y="72"/>
                  <a:pt x="295" y="73"/>
                  <a:pt x="295" y="73"/>
                </a:cubicBezTo>
                <a:close/>
                <a:moveTo>
                  <a:pt x="292" y="71"/>
                </a:moveTo>
                <a:cubicBezTo>
                  <a:pt x="289" y="71"/>
                  <a:pt x="289" y="74"/>
                  <a:pt x="287" y="72"/>
                </a:cubicBezTo>
                <a:cubicBezTo>
                  <a:pt x="287" y="74"/>
                  <a:pt x="291" y="74"/>
                  <a:pt x="290" y="73"/>
                </a:cubicBezTo>
                <a:cubicBezTo>
                  <a:pt x="288" y="72"/>
                  <a:pt x="293" y="74"/>
                  <a:pt x="292" y="71"/>
                </a:cubicBezTo>
                <a:close/>
                <a:moveTo>
                  <a:pt x="290" y="82"/>
                </a:moveTo>
                <a:cubicBezTo>
                  <a:pt x="290" y="84"/>
                  <a:pt x="292" y="82"/>
                  <a:pt x="293" y="82"/>
                </a:cubicBezTo>
                <a:cubicBezTo>
                  <a:pt x="293" y="81"/>
                  <a:pt x="292" y="80"/>
                  <a:pt x="292" y="80"/>
                </a:cubicBezTo>
                <a:cubicBezTo>
                  <a:pt x="292" y="81"/>
                  <a:pt x="291" y="81"/>
                  <a:pt x="291" y="81"/>
                </a:cubicBezTo>
                <a:cubicBezTo>
                  <a:pt x="291" y="81"/>
                  <a:pt x="291" y="82"/>
                  <a:pt x="292" y="82"/>
                </a:cubicBezTo>
                <a:cubicBezTo>
                  <a:pt x="291" y="82"/>
                  <a:pt x="291" y="82"/>
                  <a:pt x="290" y="82"/>
                </a:cubicBezTo>
                <a:close/>
                <a:moveTo>
                  <a:pt x="287" y="84"/>
                </a:moveTo>
                <a:cubicBezTo>
                  <a:pt x="287" y="83"/>
                  <a:pt x="286" y="84"/>
                  <a:pt x="286" y="85"/>
                </a:cubicBezTo>
                <a:cubicBezTo>
                  <a:pt x="288" y="85"/>
                  <a:pt x="288" y="84"/>
                  <a:pt x="290" y="84"/>
                </a:cubicBezTo>
                <a:cubicBezTo>
                  <a:pt x="289" y="83"/>
                  <a:pt x="290" y="81"/>
                  <a:pt x="289" y="81"/>
                </a:cubicBezTo>
                <a:cubicBezTo>
                  <a:pt x="289" y="83"/>
                  <a:pt x="288" y="83"/>
                  <a:pt x="287" y="84"/>
                </a:cubicBezTo>
                <a:close/>
                <a:moveTo>
                  <a:pt x="269" y="94"/>
                </a:moveTo>
                <a:cubicBezTo>
                  <a:pt x="269" y="94"/>
                  <a:pt x="269" y="95"/>
                  <a:pt x="270" y="95"/>
                </a:cubicBezTo>
                <a:cubicBezTo>
                  <a:pt x="275" y="90"/>
                  <a:pt x="283" y="88"/>
                  <a:pt x="286" y="85"/>
                </a:cubicBezTo>
                <a:cubicBezTo>
                  <a:pt x="286" y="85"/>
                  <a:pt x="286" y="84"/>
                  <a:pt x="285" y="84"/>
                </a:cubicBezTo>
                <a:cubicBezTo>
                  <a:pt x="285" y="86"/>
                  <a:pt x="283" y="84"/>
                  <a:pt x="284" y="86"/>
                </a:cubicBezTo>
                <a:cubicBezTo>
                  <a:pt x="280" y="85"/>
                  <a:pt x="280" y="87"/>
                  <a:pt x="277" y="89"/>
                </a:cubicBezTo>
                <a:cubicBezTo>
                  <a:pt x="277" y="89"/>
                  <a:pt x="277" y="88"/>
                  <a:pt x="277" y="88"/>
                </a:cubicBezTo>
                <a:cubicBezTo>
                  <a:pt x="277" y="89"/>
                  <a:pt x="276" y="89"/>
                  <a:pt x="276" y="88"/>
                </a:cubicBezTo>
                <a:cubicBezTo>
                  <a:pt x="280" y="85"/>
                  <a:pt x="284" y="84"/>
                  <a:pt x="288" y="81"/>
                </a:cubicBezTo>
                <a:cubicBezTo>
                  <a:pt x="287" y="81"/>
                  <a:pt x="287" y="81"/>
                  <a:pt x="287" y="80"/>
                </a:cubicBezTo>
                <a:cubicBezTo>
                  <a:pt x="288" y="80"/>
                  <a:pt x="288" y="80"/>
                  <a:pt x="288" y="80"/>
                </a:cubicBezTo>
                <a:cubicBezTo>
                  <a:pt x="286" y="81"/>
                  <a:pt x="282" y="81"/>
                  <a:pt x="281" y="84"/>
                </a:cubicBezTo>
                <a:cubicBezTo>
                  <a:pt x="279" y="82"/>
                  <a:pt x="274" y="87"/>
                  <a:pt x="272" y="89"/>
                </a:cubicBezTo>
                <a:cubicBezTo>
                  <a:pt x="272" y="88"/>
                  <a:pt x="271" y="88"/>
                  <a:pt x="271" y="89"/>
                </a:cubicBezTo>
                <a:cubicBezTo>
                  <a:pt x="271" y="89"/>
                  <a:pt x="271" y="89"/>
                  <a:pt x="271" y="90"/>
                </a:cubicBezTo>
                <a:cubicBezTo>
                  <a:pt x="274" y="91"/>
                  <a:pt x="273" y="88"/>
                  <a:pt x="275" y="88"/>
                </a:cubicBezTo>
                <a:cubicBezTo>
                  <a:pt x="275" y="89"/>
                  <a:pt x="276" y="89"/>
                  <a:pt x="276" y="90"/>
                </a:cubicBezTo>
                <a:cubicBezTo>
                  <a:pt x="275" y="89"/>
                  <a:pt x="275" y="91"/>
                  <a:pt x="274" y="90"/>
                </a:cubicBezTo>
                <a:cubicBezTo>
                  <a:pt x="274" y="91"/>
                  <a:pt x="274" y="92"/>
                  <a:pt x="272" y="92"/>
                </a:cubicBezTo>
                <a:cubicBezTo>
                  <a:pt x="273" y="90"/>
                  <a:pt x="270" y="93"/>
                  <a:pt x="271" y="93"/>
                </a:cubicBezTo>
                <a:cubicBezTo>
                  <a:pt x="269" y="88"/>
                  <a:pt x="266" y="92"/>
                  <a:pt x="264" y="93"/>
                </a:cubicBezTo>
                <a:cubicBezTo>
                  <a:pt x="264" y="93"/>
                  <a:pt x="265" y="93"/>
                  <a:pt x="265" y="94"/>
                </a:cubicBezTo>
                <a:cubicBezTo>
                  <a:pt x="263" y="93"/>
                  <a:pt x="262" y="93"/>
                  <a:pt x="261" y="95"/>
                </a:cubicBezTo>
                <a:cubicBezTo>
                  <a:pt x="263" y="96"/>
                  <a:pt x="266" y="94"/>
                  <a:pt x="269" y="91"/>
                </a:cubicBezTo>
                <a:cubicBezTo>
                  <a:pt x="269" y="92"/>
                  <a:pt x="270" y="91"/>
                  <a:pt x="270" y="92"/>
                </a:cubicBezTo>
                <a:cubicBezTo>
                  <a:pt x="269" y="93"/>
                  <a:pt x="271" y="94"/>
                  <a:pt x="269" y="94"/>
                </a:cubicBezTo>
                <a:close/>
                <a:moveTo>
                  <a:pt x="284" y="88"/>
                </a:moveTo>
                <a:cubicBezTo>
                  <a:pt x="285" y="89"/>
                  <a:pt x="285" y="89"/>
                  <a:pt x="285" y="89"/>
                </a:cubicBezTo>
                <a:cubicBezTo>
                  <a:pt x="285" y="89"/>
                  <a:pt x="286" y="89"/>
                  <a:pt x="286" y="89"/>
                </a:cubicBezTo>
                <a:cubicBezTo>
                  <a:pt x="286" y="87"/>
                  <a:pt x="288" y="88"/>
                  <a:pt x="289" y="88"/>
                </a:cubicBezTo>
                <a:cubicBezTo>
                  <a:pt x="288" y="86"/>
                  <a:pt x="290" y="88"/>
                  <a:pt x="290" y="86"/>
                </a:cubicBezTo>
                <a:cubicBezTo>
                  <a:pt x="289" y="86"/>
                  <a:pt x="290" y="86"/>
                  <a:pt x="290" y="85"/>
                </a:cubicBezTo>
                <a:cubicBezTo>
                  <a:pt x="288" y="87"/>
                  <a:pt x="286" y="86"/>
                  <a:pt x="284" y="88"/>
                </a:cubicBezTo>
                <a:close/>
                <a:moveTo>
                  <a:pt x="285" y="74"/>
                </a:moveTo>
                <a:cubicBezTo>
                  <a:pt x="283" y="75"/>
                  <a:pt x="283" y="75"/>
                  <a:pt x="282" y="76"/>
                </a:cubicBezTo>
                <a:cubicBezTo>
                  <a:pt x="284" y="76"/>
                  <a:pt x="279" y="76"/>
                  <a:pt x="281" y="78"/>
                </a:cubicBezTo>
                <a:cubicBezTo>
                  <a:pt x="282" y="76"/>
                  <a:pt x="283" y="76"/>
                  <a:pt x="284" y="77"/>
                </a:cubicBezTo>
                <a:cubicBezTo>
                  <a:pt x="284" y="79"/>
                  <a:pt x="282" y="78"/>
                  <a:pt x="281" y="78"/>
                </a:cubicBezTo>
                <a:cubicBezTo>
                  <a:pt x="282" y="80"/>
                  <a:pt x="280" y="78"/>
                  <a:pt x="279" y="79"/>
                </a:cubicBezTo>
                <a:cubicBezTo>
                  <a:pt x="279" y="79"/>
                  <a:pt x="280" y="82"/>
                  <a:pt x="277" y="81"/>
                </a:cubicBezTo>
                <a:cubicBezTo>
                  <a:pt x="278" y="82"/>
                  <a:pt x="279" y="81"/>
                  <a:pt x="281" y="81"/>
                </a:cubicBezTo>
                <a:cubicBezTo>
                  <a:pt x="281" y="79"/>
                  <a:pt x="286" y="79"/>
                  <a:pt x="285" y="77"/>
                </a:cubicBezTo>
                <a:cubicBezTo>
                  <a:pt x="287" y="80"/>
                  <a:pt x="285" y="77"/>
                  <a:pt x="288" y="78"/>
                </a:cubicBezTo>
                <a:cubicBezTo>
                  <a:pt x="287" y="77"/>
                  <a:pt x="289" y="76"/>
                  <a:pt x="287" y="76"/>
                </a:cubicBezTo>
                <a:cubicBezTo>
                  <a:pt x="287" y="77"/>
                  <a:pt x="285" y="75"/>
                  <a:pt x="285" y="74"/>
                </a:cubicBezTo>
                <a:close/>
                <a:moveTo>
                  <a:pt x="278" y="78"/>
                </a:moveTo>
                <a:cubicBezTo>
                  <a:pt x="277" y="78"/>
                  <a:pt x="276" y="79"/>
                  <a:pt x="275" y="80"/>
                </a:cubicBezTo>
                <a:cubicBezTo>
                  <a:pt x="276" y="80"/>
                  <a:pt x="275" y="81"/>
                  <a:pt x="276" y="82"/>
                </a:cubicBezTo>
                <a:cubicBezTo>
                  <a:pt x="275" y="81"/>
                  <a:pt x="275" y="84"/>
                  <a:pt x="274" y="82"/>
                </a:cubicBezTo>
                <a:cubicBezTo>
                  <a:pt x="275" y="81"/>
                  <a:pt x="275" y="81"/>
                  <a:pt x="275" y="80"/>
                </a:cubicBezTo>
                <a:cubicBezTo>
                  <a:pt x="274" y="80"/>
                  <a:pt x="273" y="80"/>
                  <a:pt x="272" y="81"/>
                </a:cubicBezTo>
                <a:cubicBezTo>
                  <a:pt x="273" y="81"/>
                  <a:pt x="274" y="81"/>
                  <a:pt x="274" y="81"/>
                </a:cubicBezTo>
                <a:cubicBezTo>
                  <a:pt x="273" y="81"/>
                  <a:pt x="272" y="81"/>
                  <a:pt x="271" y="81"/>
                </a:cubicBezTo>
                <a:cubicBezTo>
                  <a:pt x="271" y="83"/>
                  <a:pt x="269" y="84"/>
                  <a:pt x="268" y="83"/>
                </a:cubicBezTo>
                <a:cubicBezTo>
                  <a:pt x="269" y="86"/>
                  <a:pt x="272" y="84"/>
                  <a:pt x="273" y="83"/>
                </a:cubicBezTo>
                <a:cubicBezTo>
                  <a:pt x="273" y="84"/>
                  <a:pt x="270" y="86"/>
                  <a:pt x="272" y="85"/>
                </a:cubicBezTo>
                <a:cubicBezTo>
                  <a:pt x="273" y="85"/>
                  <a:pt x="274" y="83"/>
                  <a:pt x="274" y="83"/>
                </a:cubicBezTo>
                <a:cubicBezTo>
                  <a:pt x="274" y="83"/>
                  <a:pt x="275" y="84"/>
                  <a:pt x="275" y="84"/>
                </a:cubicBezTo>
                <a:cubicBezTo>
                  <a:pt x="276" y="82"/>
                  <a:pt x="280" y="77"/>
                  <a:pt x="278" y="78"/>
                </a:cubicBezTo>
                <a:close/>
                <a:moveTo>
                  <a:pt x="285" y="103"/>
                </a:moveTo>
                <a:cubicBezTo>
                  <a:pt x="286" y="100"/>
                  <a:pt x="284" y="104"/>
                  <a:pt x="283" y="102"/>
                </a:cubicBezTo>
                <a:cubicBezTo>
                  <a:pt x="285" y="101"/>
                  <a:pt x="285" y="100"/>
                  <a:pt x="286" y="99"/>
                </a:cubicBezTo>
                <a:cubicBezTo>
                  <a:pt x="285" y="99"/>
                  <a:pt x="285" y="99"/>
                  <a:pt x="284" y="100"/>
                </a:cubicBezTo>
                <a:cubicBezTo>
                  <a:pt x="284" y="102"/>
                  <a:pt x="284" y="100"/>
                  <a:pt x="282" y="101"/>
                </a:cubicBezTo>
                <a:cubicBezTo>
                  <a:pt x="283" y="101"/>
                  <a:pt x="283" y="102"/>
                  <a:pt x="282" y="102"/>
                </a:cubicBezTo>
                <a:cubicBezTo>
                  <a:pt x="282" y="102"/>
                  <a:pt x="282" y="101"/>
                  <a:pt x="282" y="102"/>
                </a:cubicBezTo>
                <a:cubicBezTo>
                  <a:pt x="283" y="102"/>
                  <a:pt x="282" y="103"/>
                  <a:pt x="282" y="103"/>
                </a:cubicBezTo>
                <a:cubicBezTo>
                  <a:pt x="284" y="103"/>
                  <a:pt x="285" y="102"/>
                  <a:pt x="285" y="103"/>
                </a:cubicBezTo>
                <a:close/>
                <a:moveTo>
                  <a:pt x="253" y="30"/>
                </a:moveTo>
                <a:cubicBezTo>
                  <a:pt x="253" y="27"/>
                  <a:pt x="252" y="29"/>
                  <a:pt x="250" y="29"/>
                </a:cubicBezTo>
                <a:cubicBezTo>
                  <a:pt x="249" y="30"/>
                  <a:pt x="249" y="32"/>
                  <a:pt x="246" y="31"/>
                </a:cubicBezTo>
                <a:cubicBezTo>
                  <a:pt x="246" y="32"/>
                  <a:pt x="245" y="32"/>
                  <a:pt x="245" y="33"/>
                </a:cubicBezTo>
                <a:cubicBezTo>
                  <a:pt x="244" y="32"/>
                  <a:pt x="245" y="31"/>
                  <a:pt x="245" y="31"/>
                </a:cubicBezTo>
                <a:cubicBezTo>
                  <a:pt x="241" y="36"/>
                  <a:pt x="237" y="34"/>
                  <a:pt x="233" y="39"/>
                </a:cubicBezTo>
                <a:cubicBezTo>
                  <a:pt x="231" y="37"/>
                  <a:pt x="228" y="42"/>
                  <a:pt x="225" y="41"/>
                </a:cubicBezTo>
                <a:cubicBezTo>
                  <a:pt x="225" y="42"/>
                  <a:pt x="226" y="42"/>
                  <a:pt x="226" y="43"/>
                </a:cubicBezTo>
                <a:cubicBezTo>
                  <a:pt x="224" y="43"/>
                  <a:pt x="224" y="42"/>
                  <a:pt x="223" y="43"/>
                </a:cubicBezTo>
                <a:cubicBezTo>
                  <a:pt x="224" y="43"/>
                  <a:pt x="224" y="44"/>
                  <a:pt x="225" y="45"/>
                </a:cubicBezTo>
                <a:cubicBezTo>
                  <a:pt x="225" y="44"/>
                  <a:pt x="225" y="45"/>
                  <a:pt x="226" y="45"/>
                </a:cubicBezTo>
                <a:cubicBezTo>
                  <a:pt x="226" y="44"/>
                  <a:pt x="224" y="45"/>
                  <a:pt x="225" y="43"/>
                </a:cubicBezTo>
                <a:cubicBezTo>
                  <a:pt x="226" y="43"/>
                  <a:pt x="226" y="44"/>
                  <a:pt x="228" y="44"/>
                </a:cubicBezTo>
                <a:cubicBezTo>
                  <a:pt x="229" y="43"/>
                  <a:pt x="228" y="43"/>
                  <a:pt x="229" y="42"/>
                </a:cubicBezTo>
                <a:cubicBezTo>
                  <a:pt x="231" y="43"/>
                  <a:pt x="230" y="40"/>
                  <a:pt x="233" y="42"/>
                </a:cubicBezTo>
                <a:cubicBezTo>
                  <a:pt x="233" y="41"/>
                  <a:pt x="232" y="40"/>
                  <a:pt x="233" y="40"/>
                </a:cubicBezTo>
                <a:cubicBezTo>
                  <a:pt x="233" y="42"/>
                  <a:pt x="233" y="40"/>
                  <a:pt x="234" y="39"/>
                </a:cubicBezTo>
                <a:cubicBezTo>
                  <a:pt x="237" y="38"/>
                  <a:pt x="242" y="37"/>
                  <a:pt x="242" y="35"/>
                </a:cubicBezTo>
                <a:cubicBezTo>
                  <a:pt x="242" y="35"/>
                  <a:pt x="242" y="36"/>
                  <a:pt x="243" y="36"/>
                </a:cubicBezTo>
                <a:cubicBezTo>
                  <a:pt x="243" y="35"/>
                  <a:pt x="243" y="34"/>
                  <a:pt x="244" y="34"/>
                </a:cubicBezTo>
                <a:cubicBezTo>
                  <a:pt x="244" y="35"/>
                  <a:pt x="244" y="35"/>
                  <a:pt x="245" y="35"/>
                </a:cubicBezTo>
                <a:cubicBezTo>
                  <a:pt x="244" y="33"/>
                  <a:pt x="247" y="35"/>
                  <a:pt x="247" y="34"/>
                </a:cubicBezTo>
                <a:cubicBezTo>
                  <a:pt x="246" y="34"/>
                  <a:pt x="245" y="32"/>
                  <a:pt x="246" y="32"/>
                </a:cubicBezTo>
                <a:cubicBezTo>
                  <a:pt x="247" y="33"/>
                  <a:pt x="246" y="33"/>
                  <a:pt x="248" y="33"/>
                </a:cubicBezTo>
                <a:cubicBezTo>
                  <a:pt x="249" y="33"/>
                  <a:pt x="247" y="32"/>
                  <a:pt x="248" y="32"/>
                </a:cubicBezTo>
                <a:cubicBezTo>
                  <a:pt x="251" y="35"/>
                  <a:pt x="254" y="29"/>
                  <a:pt x="257" y="31"/>
                </a:cubicBezTo>
                <a:cubicBezTo>
                  <a:pt x="257" y="30"/>
                  <a:pt x="257" y="30"/>
                  <a:pt x="257" y="29"/>
                </a:cubicBezTo>
                <a:cubicBezTo>
                  <a:pt x="255" y="28"/>
                  <a:pt x="254" y="29"/>
                  <a:pt x="253" y="30"/>
                </a:cubicBezTo>
                <a:close/>
                <a:moveTo>
                  <a:pt x="86" y="128"/>
                </a:moveTo>
                <a:cubicBezTo>
                  <a:pt x="86" y="127"/>
                  <a:pt x="86" y="127"/>
                  <a:pt x="85" y="128"/>
                </a:cubicBezTo>
                <a:cubicBezTo>
                  <a:pt x="86" y="128"/>
                  <a:pt x="86" y="130"/>
                  <a:pt x="87" y="129"/>
                </a:cubicBezTo>
                <a:cubicBezTo>
                  <a:pt x="87" y="128"/>
                  <a:pt x="89" y="127"/>
                  <a:pt x="88" y="126"/>
                </a:cubicBezTo>
                <a:cubicBezTo>
                  <a:pt x="86" y="126"/>
                  <a:pt x="88" y="127"/>
                  <a:pt x="86" y="128"/>
                </a:cubicBezTo>
                <a:close/>
                <a:moveTo>
                  <a:pt x="127" y="89"/>
                </a:moveTo>
                <a:cubicBezTo>
                  <a:pt x="127" y="88"/>
                  <a:pt x="127" y="88"/>
                  <a:pt x="127" y="88"/>
                </a:cubicBezTo>
                <a:cubicBezTo>
                  <a:pt x="125" y="88"/>
                  <a:pt x="123" y="89"/>
                  <a:pt x="122" y="90"/>
                </a:cubicBezTo>
                <a:cubicBezTo>
                  <a:pt x="125" y="89"/>
                  <a:pt x="126" y="90"/>
                  <a:pt x="128" y="88"/>
                </a:cubicBezTo>
                <a:cubicBezTo>
                  <a:pt x="127" y="88"/>
                  <a:pt x="127" y="88"/>
                  <a:pt x="127" y="89"/>
                </a:cubicBezTo>
                <a:close/>
                <a:moveTo>
                  <a:pt x="122" y="93"/>
                </a:moveTo>
                <a:cubicBezTo>
                  <a:pt x="121" y="92"/>
                  <a:pt x="122" y="91"/>
                  <a:pt x="121" y="90"/>
                </a:cubicBezTo>
                <a:cubicBezTo>
                  <a:pt x="121" y="91"/>
                  <a:pt x="119" y="92"/>
                  <a:pt x="120" y="92"/>
                </a:cubicBezTo>
                <a:cubicBezTo>
                  <a:pt x="120" y="92"/>
                  <a:pt x="121" y="91"/>
                  <a:pt x="121" y="92"/>
                </a:cubicBezTo>
                <a:cubicBezTo>
                  <a:pt x="121" y="94"/>
                  <a:pt x="119" y="92"/>
                  <a:pt x="118" y="93"/>
                </a:cubicBezTo>
                <a:cubicBezTo>
                  <a:pt x="120" y="93"/>
                  <a:pt x="119" y="94"/>
                  <a:pt x="121" y="94"/>
                </a:cubicBezTo>
                <a:cubicBezTo>
                  <a:pt x="121" y="93"/>
                  <a:pt x="121" y="93"/>
                  <a:pt x="122" y="93"/>
                </a:cubicBezTo>
                <a:close/>
                <a:moveTo>
                  <a:pt x="150" y="53"/>
                </a:moveTo>
                <a:cubicBezTo>
                  <a:pt x="150" y="52"/>
                  <a:pt x="150" y="52"/>
                  <a:pt x="150" y="52"/>
                </a:cubicBezTo>
                <a:cubicBezTo>
                  <a:pt x="149" y="51"/>
                  <a:pt x="149" y="52"/>
                  <a:pt x="148" y="52"/>
                </a:cubicBezTo>
                <a:cubicBezTo>
                  <a:pt x="149" y="51"/>
                  <a:pt x="149" y="50"/>
                  <a:pt x="150" y="51"/>
                </a:cubicBezTo>
                <a:cubicBezTo>
                  <a:pt x="150" y="51"/>
                  <a:pt x="150" y="52"/>
                  <a:pt x="150" y="53"/>
                </a:cubicBezTo>
                <a:cubicBezTo>
                  <a:pt x="152" y="52"/>
                  <a:pt x="154" y="51"/>
                  <a:pt x="155" y="50"/>
                </a:cubicBezTo>
                <a:cubicBezTo>
                  <a:pt x="153" y="52"/>
                  <a:pt x="152" y="49"/>
                  <a:pt x="151" y="51"/>
                </a:cubicBezTo>
                <a:cubicBezTo>
                  <a:pt x="151" y="51"/>
                  <a:pt x="151" y="50"/>
                  <a:pt x="151" y="50"/>
                </a:cubicBezTo>
                <a:cubicBezTo>
                  <a:pt x="153" y="49"/>
                  <a:pt x="153" y="50"/>
                  <a:pt x="154" y="49"/>
                </a:cubicBezTo>
                <a:cubicBezTo>
                  <a:pt x="154" y="50"/>
                  <a:pt x="155" y="50"/>
                  <a:pt x="157" y="50"/>
                </a:cubicBezTo>
                <a:cubicBezTo>
                  <a:pt x="156" y="48"/>
                  <a:pt x="158" y="50"/>
                  <a:pt x="158" y="48"/>
                </a:cubicBezTo>
                <a:cubicBezTo>
                  <a:pt x="157" y="48"/>
                  <a:pt x="157" y="48"/>
                  <a:pt x="156" y="48"/>
                </a:cubicBezTo>
                <a:cubicBezTo>
                  <a:pt x="157" y="47"/>
                  <a:pt x="156" y="47"/>
                  <a:pt x="156" y="46"/>
                </a:cubicBezTo>
                <a:cubicBezTo>
                  <a:pt x="158" y="47"/>
                  <a:pt x="158" y="46"/>
                  <a:pt x="159" y="46"/>
                </a:cubicBezTo>
                <a:cubicBezTo>
                  <a:pt x="159" y="46"/>
                  <a:pt x="160" y="46"/>
                  <a:pt x="160" y="47"/>
                </a:cubicBezTo>
                <a:cubicBezTo>
                  <a:pt x="160" y="48"/>
                  <a:pt x="158" y="47"/>
                  <a:pt x="158" y="48"/>
                </a:cubicBezTo>
                <a:cubicBezTo>
                  <a:pt x="160" y="48"/>
                  <a:pt x="160" y="47"/>
                  <a:pt x="161" y="47"/>
                </a:cubicBezTo>
                <a:cubicBezTo>
                  <a:pt x="159" y="47"/>
                  <a:pt x="163" y="46"/>
                  <a:pt x="161" y="45"/>
                </a:cubicBezTo>
                <a:cubicBezTo>
                  <a:pt x="161" y="46"/>
                  <a:pt x="160" y="46"/>
                  <a:pt x="160" y="45"/>
                </a:cubicBezTo>
                <a:cubicBezTo>
                  <a:pt x="161" y="45"/>
                  <a:pt x="162" y="44"/>
                  <a:pt x="163" y="44"/>
                </a:cubicBezTo>
                <a:cubicBezTo>
                  <a:pt x="163" y="45"/>
                  <a:pt x="161" y="45"/>
                  <a:pt x="162" y="46"/>
                </a:cubicBezTo>
                <a:cubicBezTo>
                  <a:pt x="162" y="46"/>
                  <a:pt x="162" y="46"/>
                  <a:pt x="162" y="47"/>
                </a:cubicBezTo>
                <a:cubicBezTo>
                  <a:pt x="165" y="46"/>
                  <a:pt x="168" y="44"/>
                  <a:pt x="170" y="43"/>
                </a:cubicBezTo>
                <a:cubicBezTo>
                  <a:pt x="169" y="43"/>
                  <a:pt x="167" y="44"/>
                  <a:pt x="167" y="42"/>
                </a:cubicBezTo>
                <a:cubicBezTo>
                  <a:pt x="171" y="42"/>
                  <a:pt x="172" y="37"/>
                  <a:pt x="176" y="39"/>
                </a:cubicBezTo>
                <a:cubicBezTo>
                  <a:pt x="176" y="38"/>
                  <a:pt x="175" y="38"/>
                  <a:pt x="175" y="37"/>
                </a:cubicBezTo>
                <a:cubicBezTo>
                  <a:pt x="177" y="38"/>
                  <a:pt x="175" y="36"/>
                  <a:pt x="176" y="36"/>
                </a:cubicBezTo>
                <a:cubicBezTo>
                  <a:pt x="176" y="36"/>
                  <a:pt x="179" y="37"/>
                  <a:pt x="178" y="36"/>
                </a:cubicBezTo>
                <a:cubicBezTo>
                  <a:pt x="175" y="36"/>
                  <a:pt x="179" y="36"/>
                  <a:pt x="179" y="35"/>
                </a:cubicBezTo>
                <a:cubicBezTo>
                  <a:pt x="178" y="35"/>
                  <a:pt x="179" y="34"/>
                  <a:pt x="178" y="34"/>
                </a:cubicBezTo>
                <a:cubicBezTo>
                  <a:pt x="173" y="36"/>
                  <a:pt x="169" y="39"/>
                  <a:pt x="165" y="40"/>
                </a:cubicBezTo>
                <a:cubicBezTo>
                  <a:pt x="165" y="41"/>
                  <a:pt x="165" y="42"/>
                  <a:pt x="165" y="42"/>
                </a:cubicBezTo>
                <a:cubicBezTo>
                  <a:pt x="163" y="41"/>
                  <a:pt x="156" y="44"/>
                  <a:pt x="156" y="46"/>
                </a:cubicBezTo>
                <a:cubicBezTo>
                  <a:pt x="153" y="46"/>
                  <a:pt x="147" y="49"/>
                  <a:pt x="144" y="52"/>
                </a:cubicBezTo>
                <a:cubicBezTo>
                  <a:pt x="144" y="50"/>
                  <a:pt x="142" y="54"/>
                  <a:pt x="141" y="52"/>
                </a:cubicBezTo>
                <a:cubicBezTo>
                  <a:pt x="141" y="54"/>
                  <a:pt x="143" y="53"/>
                  <a:pt x="142" y="54"/>
                </a:cubicBezTo>
                <a:cubicBezTo>
                  <a:pt x="142" y="54"/>
                  <a:pt x="141" y="52"/>
                  <a:pt x="140" y="54"/>
                </a:cubicBezTo>
                <a:cubicBezTo>
                  <a:pt x="141" y="55"/>
                  <a:pt x="142" y="55"/>
                  <a:pt x="141" y="57"/>
                </a:cubicBezTo>
                <a:cubicBezTo>
                  <a:pt x="142" y="57"/>
                  <a:pt x="142" y="57"/>
                  <a:pt x="143" y="57"/>
                </a:cubicBezTo>
                <a:cubicBezTo>
                  <a:pt x="144" y="56"/>
                  <a:pt x="143" y="54"/>
                  <a:pt x="144" y="54"/>
                </a:cubicBezTo>
                <a:cubicBezTo>
                  <a:pt x="144" y="55"/>
                  <a:pt x="144" y="55"/>
                  <a:pt x="144" y="56"/>
                </a:cubicBezTo>
                <a:cubicBezTo>
                  <a:pt x="145" y="56"/>
                  <a:pt x="145" y="55"/>
                  <a:pt x="145" y="55"/>
                </a:cubicBezTo>
                <a:cubicBezTo>
                  <a:pt x="145" y="55"/>
                  <a:pt x="146" y="55"/>
                  <a:pt x="146" y="55"/>
                </a:cubicBezTo>
                <a:cubicBezTo>
                  <a:pt x="145" y="54"/>
                  <a:pt x="144" y="54"/>
                  <a:pt x="144" y="53"/>
                </a:cubicBezTo>
                <a:cubicBezTo>
                  <a:pt x="146" y="54"/>
                  <a:pt x="146" y="51"/>
                  <a:pt x="147" y="51"/>
                </a:cubicBezTo>
                <a:cubicBezTo>
                  <a:pt x="148" y="51"/>
                  <a:pt x="148" y="52"/>
                  <a:pt x="147" y="52"/>
                </a:cubicBezTo>
                <a:cubicBezTo>
                  <a:pt x="147" y="52"/>
                  <a:pt x="147" y="51"/>
                  <a:pt x="147" y="51"/>
                </a:cubicBezTo>
                <a:cubicBezTo>
                  <a:pt x="146" y="53"/>
                  <a:pt x="147" y="53"/>
                  <a:pt x="148" y="54"/>
                </a:cubicBezTo>
                <a:cubicBezTo>
                  <a:pt x="148" y="52"/>
                  <a:pt x="149" y="54"/>
                  <a:pt x="150" y="53"/>
                </a:cubicBezTo>
                <a:close/>
                <a:moveTo>
                  <a:pt x="91" y="69"/>
                </a:moveTo>
                <a:cubicBezTo>
                  <a:pt x="91" y="69"/>
                  <a:pt x="91" y="70"/>
                  <a:pt x="90" y="70"/>
                </a:cubicBezTo>
                <a:cubicBezTo>
                  <a:pt x="90" y="70"/>
                  <a:pt x="90" y="69"/>
                  <a:pt x="89" y="69"/>
                </a:cubicBezTo>
                <a:cubicBezTo>
                  <a:pt x="90" y="73"/>
                  <a:pt x="96" y="69"/>
                  <a:pt x="95" y="68"/>
                </a:cubicBezTo>
                <a:cubicBezTo>
                  <a:pt x="96" y="68"/>
                  <a:pt x="96" y="69"/>
                  <a:pt x="97" y="69"/>
                </a:cubicBezTo>
                <a:cubicBezTo>
                  <a:pt x="97" y="68"/>
                  <a:pt x="100" y="66"/>
                  <a:pt x="100" y="67"/>
                </a:cubicBezTo>
                <a:cubicBezTo>
                  <a:pt x="100" y="64"/>
                  <a:pt x="95" y="66"/>
                  <a:pt x="96" y="68"/>
                </a:cubicBezTo>
                <a:cubicBezTo>
                  <a:pt x="96" y="68"/>
                  <a:pt x="95" y="67"/>
                  <a:pt x="95" y="67"/>
                </a:cubicBezTo>
                <a:cubicBezTo>
                  <a:pt x="94" y="69"/>
                  <a:pt x="93" y="69"/>
                  <a:pt x="91" y="69"/>
                </a:cubicBezTo>
                <a:close/>
                <a:moveTo>
                  <a:pt x="131" y="40"/>
                </a:moveTo>
                <a:cubicBezTo>
                  <a:pt x="131" y="39"/>
                  <a:pt x="133" y="39"/>
                  <a:pt x="132" y="38"/>
                </a:cubicBezTo>
                <a:cubicBezTo>
                  <a:pt x="131" y="37"/>
                  <a:pt x="131" y="38"/>
                  <a:pt x="130" y="38"/>
                </a:cubicBezTo>
                <a:cubicBezTo>
                  <a:pt x="131" y="39"/>
                  <a:pt x="129" y="39"/>
                  <a:pt x="131" y="40"/>
                </a:cubicBezTo>
                <a:close/>
                <a:moveTo>
                  <a:pt x="173" y="56"/>
                </a:moveTo>
                <a:cubicBezTo>
                  <a:pt x="173" y="56"/>
                  <a:pt x="173" y="55"/>
                  <a:pt x="172" y="55"/>
                </a:cubicBezTo>
                <a:cubicBezTo>
                  <a:pt x="173" y="59"/>
                  <a:pt x="176" y="54"/>
                  <a:pt x="177" y="56"/>
                </a:cubicBezTo>
                <a:cubicBezTo>
                  <a:pt x="177" y="54"/>
                  <a:pt x="179" y="53"/>
                  <a:pt x="177" y="52"/>
                </a:cubicBezTo>
                <a:cubicBezTo>
                  <a:pt x="181" y="53"/>
                  <a:pt x="177" y="48"/>
                  <a:pt x="181" y="52"/>
                </a:cubicBezTo>
                <a:cubicBezTo>
                  <a:pt x="180" y="50"/>
                  <a:pt x="180" y="50"/>
                  <a:pt x="180" y="49"/>
                </a:cubicBezTo>
                <a:cubicBezTo>
                  <a:pt x="181" y="50"/>
                  <a:pt x="181" y="50"/>
                  <a:pt x="181" y="49"/>
                </a:cubicBezTo>
                <a:cubicBezTo>
                  <a:pt x="181" y="49"/>
                  <a:pt x="180" y="49"/>
                  <a:pt x="180" y="49"/>
                </a:cubicBezTo>
                <a:cubicBezTo>
                  <a:pt x="178" y="51"/>
                  <a:pt x="177" y="50"/>
                  <a:pt x="176" y="52"/>
                </a:cubicBezTo>
                <a:cubicBezTo>
                  <a:pt x="176" y="51"/>
                  <a:pt x="176" y="51"/>
                  <a:pt x="175" y="51"/>
                </a:cubicBezTo>
                <a:cubicBezTo>
                  <a:pt x="175" y="53"/>
                  <a:pt x="176" y="53"/>
                  <a:pt x="177" y="54"/>
                </a:cubicBezTo>
                <a:cubicBezTo>
                  <a:pt x="177" y="54"/>
                  <a:pt x="177" y="55"/>
                  <a:pt x="176" y="55"/>
                </a:cubicBezTo>
                <a:cubicBezTo>
                  <a:pt x="176" y="54"/>
                  <a:pt x="176" y="53"/>
                  <a:pt x="175" y="53"/>
                </a:cubicBezTo>
                <a:cubicBezTo>
                  <a:pt x="175" y="55"/>
                  <a:pt x="173" y="55"/>
                  <a:pt x="173" y="56"/>
                </a:cubicBezTo>
                <a:close/>
                <a:moveTo>
                  <a:pt x="266" y="84"/>
                </a:moveTo>
                <a:cubicBezTo>
                  <a:pt x="267" y="86"/>
                  <a:pt x="266" y="86"/>
                  <a:pt x="265" y="85"/>
                </a:cubicBezTo>
                <a:cubicBezTo>
                  <a:pt x="265" y="87"/>
                  <a:pt x="263" y="85"/>
                  <a:pt x="263" y="86"/>
                </a:cubicBezTo>
                <a:cubicBezTo>
                  <a:pt x="265" y="86"/>
                  <a:pt x="263" y="88"/>
                  <a:pt x="263" y="89"/>
                </a:cubicBezTo>
                <a:cubicBezTo>
                  <a:pt x="264" y="89"/>
                  <a:pt x="266" y="89"/>
                  <a:pt x="265" y="87"/>
                </a:cubicBezTo>
                <a:cubicBezTo>
                  <a:pt x="265" y="87"/>
                  <a:pt x="265" y="88"/>
                  <a:pt x="264" y="88"/>
                </a:cubicBezTo>
                <a:cubicBezTo>
                  <a:pt x="264" y="88"/>
                  <a:pt x="264" y="87"/>
                  <a:pt x="265" y="86"/>
                </a:cubicBezTo>
                <a:cubicBezTo>
                  <a:pt x="265" y="87"/>
                  <a:pt x="266" y="89"/>
                  <a:pt x="266" y="87"/>
                </a:cubicBezTo>
                <a:cubicBezTo>
                  <a:pt x="265" y="87"/>
                  <a:pt x="267" y="86"/>
                  <a:pt x="268" y="85"/>
                </a:cubicBezTo>
                <a:cubicBezTo>
                  <a:pt x="268" y="86"/>
                  <a:pt x="269" y="86"/>
                  <a:pt x="269" y="86"/>
                </a:cubicBezTo>
                <a:cubicBezTo>
                  <a:pt x="268" y="86"/>
                  <a:pt x="267" y="85"/>
                  <a:pt x="267" y="87"/>
                </a:cubicBezTo>
                <a:cubicBezTo>
                  <a:pt x="269" y="87"/>
                  <a:pt x="272" y="86"/>
                  <a:pt x="270" y="85"/>
                </a:cubicBezTo>
                <a:cubicBezTo>
                  <a:pt x="269" y="87"/>
                  <a:pt x="268" y="84"/>
                  <a:pt x="266" y="84"/>
                </a:cubicBezTo>
                <a:close/>
                <a:moveTo>
                  <a:pt x="261" y="98"/>
                </a:moveTo>
                <a:cubicBezTo>
                  <a:pt x="262" y="100"/>
                  <a:pt x="263" y="98"/>
                  <a:pt x="264" y="98"/>
                </a:cubicBezTo>
                <a:cubicBezTo>
                  <a:pt x="264" y="96"/>
                  <a:pt x="265" y="96"/>
                  <a:pt x="264" y="96"/>
                </a:cubicBezTo>
                <a:cubicBezTo>
                  <a:pt x="263" y="98"/>
                  <a:pt x="263" y="97"/>
                  <a:pt x="261" y="98"/>
                </a:cubicBezTo>
                <a:close/>
                <a:moveTo>
                  <a:pt x="256" y="103"/>
                </a:moveTo>
                <a:cubicBezTo>
                  <a:pt x="256" y="100"/>
                  <a:pt x="259" y="103"/>
                  <a:pt x="259" y="101"/>
                </a:cubicBezTo>
                <a:cubicBezTo>
                  <a:pt x="257" y="100"/>
                  <a:pt x="254" y="102"/>
                  <a:pt x="256" y="103"/>
                </a:cubicBezTo>
                <a:close/>
                <a:moveTo>
                  <a:pt x="250" y="27"/>
                </a:moveTo>
                <a:cubicBezTo>
                  <a:pt x="250" y="26"/>
                  <a:pt x="250" y="26"/>
                  <a:pt x="251" y="26"/>
                </a:cubicBezTo>
                <a:cubicBezTo>
                  <a:pt x="249" y="26"/>
                  <a:pt x="248" y="26"/>
                  <a:pt x="249" y="28"/>
                </a:cubicBezTo>
                <a:cubicBezTo>
                  <a:pt x="250" y="28"/>
                  <a:pt x="251" y="27"/>
                  <a:pt x="250" y="27"/>
                </a:cubicBezTo>
                <a:cubicBezTo>
                  <a:pt x="250" y="27"/>
                  <a:pt x="250" y="27"/>
                  <a:pt x="250" y="27"/>
                </a:cubicBezTo>
                <a:close/>
                <a:moveTo>
                  <a:pt x="252" y="103"/>
                </a:moveTo>
                <a:cubicBezTo>
                  <a:pt x="252" y="103"/>
                  <a:pt x="252" y="103"/>
                  <a:pt x="252" y="104"/>
                </a:cubicBezTo>
                <a:cubicBezTo>
                  <a:pt x="250" y="103"/>
                  <a:pt x="248" y="105"/>
                  <a:pt x="247" y="107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7" y="107"/>
                  <a:pt x="247" y="108"/>
                  <a:pt x="248" y="108"/>
                </a:cubicBezTo>
                <a:cubicBezTo>
                  <a:pt x="249" y="106"/>
                  <a:pt x="248" y="107"/>
                  <a:pt x="250" y="105"/>
                </a:cubicBezTo>
                <a:cubicBezTo>
                  <a:pt x="250" y="106"/>
                  <a:pt x="249" y="106"/>
                  <a:pt x="250" y="106"/>
                </a:cubicBezTo>
                <a:cubicBezTo>
                  <a:pt x="251" y="105"/>
                  <a:pt x="254" y="103"/>
                  <a:pt x="252" y="103"/>
                </a:cubicBezTo>
                <a:close/>
                <a:moveTo>
                  <a:pt x="246" y="30"/>
                </a:moveTo>
                <a:cubicBezTo>
                  <a:pt x="247" y="29"/>
                  <a:pt x="248" y="29"/>
                  <a:pt x="248" y="28"/>
                </a:cubicBezTo>
                <a:cubicBezTo>
                  <a:pt x="247" y="28"/>
                  <a:pt x="247" y="27"/>
                  <a:pt x="246" y="27"/>
                </a:cubicBezTo>
                <a:cubicBezTo>
                  <a:pt x="246" y="28"/>
                  <a:pt x="246" y="28"/>
                  <a:pt x="247" y="29"/>
                </a:cubicBezTo>
                <a:cubicBezTo>
                  <a:pt x="246" y="29"/>
                  <a:pt x="246" y="30"/>
                  <a:pt x="246" y="30"/>
                </a:cubicBezTo>
                <a:close/>
                <a:moveTo>
                  <a:pt x="241" y="30"/>
                </a:moveTo>
                <a:cubicBezTo>
                  <a:pt x="242" y="31"/>
                  <a:pt x="240" y="31"/>
                  <a:pt x="240" y="32"/>
                </a:cubicBezTo>
                <a:cubicBezTo>
                  <a:pt x="242" y="31"/>
                  <a:pt x="246" y="30"/>
                  <a:pt x="244" y="28"/>
                </a:cubicBezTo>
                <a:cubicBezTo>
                  <a:pt x="243" y="30"/>
                  <a:pt x="243" y="30"/>
                  <a:pt x="241" y="30"/>
                </a:cubicBezTo>
                <a:close/>
                <a:moveTo>
                  <a:pt x="238" y="43"/>
                </a:moveTo>
                <a:cubicBezTo>
                  <a:pt x="240" y="43"/>
                  <a:pt x="241" y="42"/>
                  <a:pt x="242" y="41"/>
                </a:cubicBezTo>
                <a:cubicBezTo>
                  <a:pt x="240" y="41"/>
                  <a:pt x="239" y="42"/>
                  <a:pt x="238" y="43"/>
                </a:cubicBezTo>
                <a:close/>
                <a:moveTo>
                  <a:pt x="237" y="40"/>
                </a:moveTo>
                <a:cubicBezTo>
                  <a:pt x="235" y="40"/>
                  <a:pt x="233" y="42"/>
                  <a:pt x="234" y="43"/>
                </a:cubicBezTo>
                <a:cubicBezTo>
                  <a:pt x="235" y="42"/>
                  <a:pt x="236" y="42"/>
                  <a:pt x="237" y="42"/>
                </a:cubicBezTo>
                <a:cubicBezTo>
                  <a:pt x="237" y="42"/>
                  <a:pt x="237" y="41"/>
                  <a:pt x="237" y="40"/>
                </a:cubicBezTo>
                <a:close/>
                <a:moveTo>
                  <a:pt x="227" y="118"/>
                </a:moveTo>
                <a:cubicBezTo>
                  <a:pt x="227" y="116"/>
                  <a:pt x="229" y="117"/>
                  <a:pt x="229" y="115"/>
                </a:cubicBezTo>
                <a:cubicBezTo>
                  <a:pt x="231" y="116"/>
                  <a:pt x="236" y="112"/>
                  <a:pt x="236" y="110"/>
                </a:cubicBezTo>
                <a:cubicBezTo>
                  <a:pt x="237" y="111"/>
                  <a:pt x="238" y="110"/>
                  <a:pt x="239" y="110"/>
                </a:cubicBezTo>
                <a:cubicBezTo>
                  <a:pt x="239" y="109"/>
                  <a:pt x="239" y="108"/>
                  <a:pt x="238" y="107"/>
                </a:cubicBezTo>
                <a:cubicBezTo>
                  <a:pt x="235" y="112"/>
                  <a:pt x="229" y="112"/>
                  <a:pt x="226" y="115"/>
                </a:cubicBezTo>
                <a:cubicBezTo>
                  <a:pt x="226" y="115"/>
                  <a:pt x="227" y="115"/>
                  <a:pt x="227" y="116"/>
                </a:cubicBezTo>
                <a:cubicBezTo>
                  <a:pt x="227" y="116"/>
                  <a:pt x="225" y="115"/>
                  <a:pt x="225" y="116"/>
                </a:cubicBezTo>
                <a:cubicBezTo>
                  <a:pt x="226" y="116"/>
                  <a:pt x="226" y="118"/>
                  <a:pt x="227" y="118"/>
                </a:cubicBezTo>
                <a:close/>
                <a:moveTo>
                  <a:pt x="236" y="162"/>
                </a:moveTo>
                <a:cubicBezTo>
                  <a:pt x="235" y="163"/>
                  <a:pt x="236" y="163"/>
                  <a:pt x="236" y="164"/>
                </a:cubicBezTo>
                <a:cubicBezTo>
                  <a:pt x="236" y="164"/>
                  <a:pt x="235" y="164"/>
                  <a:pt x="235" y="164"/>
                </a:cubicBezTo>
                <a:cubicBezTo>
                  <a:pt x="237" y="164"/>
                  <a:pt x="238" y="166"/>
                  <a:pt x="238" y="165"/>
                </a:cubicBezTo>
                <a:cubicBezTo>
                  <a:pt x="237" y="165"/>
                  <a:pt x="237" y="163"/>
                  <a:pt x="236" y="162"/>
                </a:cubicBezTo>
                <a:close/>
                <a:moveTo>
                  <a:pt x="235" y="115"/>
                </a:moveTo>
                <a:cubicBezTo>
                  <a:pt x="234" y="116"/>
                  <a:pt x="234" y="115"/>
                  <a:pt x="233" y="114"/>
                </a:cubicBezTo>
                <a:cubicBezTo>
                  <a:pt x="232" y="115"/>
                  <a:pt x="231" y="117"/>
                  <a:pt x="230" y="118"/>
                </a:cubicBezTo>
                <a:cubicBezTo>
                  <a:pt x="230" y="117"/>
                  <a:pt x="229" y="117"/>
                  <a:pt x="229" y="118"/>
                </a:cubicBezTo>
                <a:cubicBezTo>
                  <a:pt x="231" y="119"/>
                  <a:pt x="233" y="116"/>
                  <a:pt x="235" y="115"/>
                </a:cubicBezTo>
                <a:close/>
                <a:moveTo>
                  <a:pt x="229" y="44"/>
                </a:moveTo>
                <a:cubicBezTo>
                  <a:pt x="228" y="45"/>
                  <a:pt x="228" y="45"/>
                  <a:pt x="228" y="46"/>
                </a:cubicBezTo>
                <a:cubicBezTo>
                  <a:pt x="229" y="45"/>
                  <a:pt x="226" y="45"/>
                  <a:pt x="226" y="46"/>
                </a:cubicBezTo>
                <a:cubicBezTo>
                  <a:pt x="227" y="46"/>
                  <a:pt x="227" y="47"/>
                  <a:pt x="227" y="47"/>
                </a:cubicBezTo>
                <a:cubicBezTo>
                  <a:pt x="229" y="47"/>
                  <a:pt x="229" y="46"/>
                  <a:pt x="230" y="45"/>
                </a:cubicBezTo>
                <a:cubicBezTo>
                  <a:pt x="228" y="46"/>
                  <a:pt x="231" y="44"/>
                  <a:pt x="229" y="44"/>
                </a:cubicBezTo>
                <a:close/>
                <a:moveTo>
                  <a:pt x="227" y="39"/>
                </a:moveTo>
                <a:cubicBezTo>
                  <a:pt x="226" y="39"/>
                  <a:pt x="226" y="38"/>
                  <a:pt x="225" y="38"/>
                </a:cubicBezTo>
                <a:cubicBezTo>
                  <a:pt x="225" y="39"/>
                  <a:pt x="224" y="39"/>
                  <a:pt x="224" y="40"/>
                </a:cubicBezTo>
                <a:cubicBezTo>
                  <a:pt x="227" y="41"/>
                  <a:pt x="227" y="39"/>
                  <a:pt x="229" y="38"/>
                </a:cubicBezTo>
                <a:cubicBezTo>
                  <a:pt x="229" y="39"/>
                  <a:pt x="229" y="39"/>
                  <a:pt x="229" y="39"/>
                </a:cubicBezTo>
                <a:cubicBezTo>
                  <a:pt x="229" y="38"/>
                  <a:pt x="227" y="37"/>
                  <a:pt x="228" y="38"/>
                </a:cubicBezTo>
                <a:cubicBezTo>
                  <a:pt x="228" y="38"/>
                  <a:pt x="226" y="39"/>
                  <a:pt x="227" y="39"/>
                </a:cubicBezTo>
                <a:close/>
                <a:moveTo>
                  <a:pt x="227" y="35"/>
                </a:moveTo>
                <a:cubicBezTo>
                  <a:pt x="227" y="34"/>
                  <a:pt x="228" y="33"/>
                  <a:pt x="228" y="32"/>
                </a:cubicBezTo>
                <a:cubicBezTo>
                  <a:pt x="225" y="33"/>
                  <a:pt x="226" y="34"/>
                  <a:pt x="223" y="34"/>
                </a:cubicBezTo>
                <a:cubicBezTo>
                  <a:pt x="224" y="34"/>
                  <a:pt x="224" y="34"/>
                  <a:pt x="224" y="35"/>
                </a:cubicBezTo>
                <a:cubicBezTo>
                  <a:pt x="226" y="36"/>
                  <a:pt x="226" y="34"/>
                  <a:pt x="227" y="34"/>
                </a:cubicBezTo>
                <a:cubicBezTo>
                  <a:pt x="226" y="35"/>
                  <a:pt x="229" y="36"/>
                  <a:pt x="227" y="35"/>
                </a:cubicBezTo>
                <a:close/>
                <a:moveTo>
                  <a:pt x="214" y="38"/>
                </a:moveTo>
                <a:cubicBezTo>
                  <a:pt x="213" y="39"/>
                  <a:pt x="210" y="39"/>
                  <a:pt x="212" y="40"/>
                </a:cubicBezTo>
                <a:cubicBezTo>
                  <a:pt x="211" y="40"/>
                  <a:pt x="210" y="43"/>
                  <a:pt x="209" y="42"/>
                </a:cubicBezTo>
                <a:cubicBezTo>
                  <a:pt x="209" y="41"/>
                  <a:pt x="211" y="42"/>
                  <a:pt x="211" y="40"/>
                </a:cubicBezTo>
                <a:cubicBezTo>
                  <a:pt x="207" y="41"/>
                  <a:pt x="207" y="43"/>
                  <a:pt x="203" y="44"/>
                </a:cubicBezTo>
                <a:cubicBezTo>
                  <a:pt x="203" y="45"/>
                  <a:pt x="204" y="45"/>
                  <a:pt x="205" y="46"/>
                </a:cubicBezTo>
                <a:cubicBezTo>
                  <a:pt x="205" y="45"/>
                  <a:pt x="204" y="45"/>
                  <a:pt x="204" y="44"/>
                </a:cubicBezTo>
                <a:cubicBezTo>
                  <a:pt x="204" y="44"/>
                  <a:pt x="205" y="43"/>
                  <a:pt x="206" y="44"/>
                </a:cubicBezTo>
                <a:cubicBezTo>
                  <a:pt x="205" y="47"/>
                  <a:pt x="209" y="41"/>
                  <a:pt x="211" y="43"/>
                </a:cubicBezTo>
                <a:cubicBezTo>
                  <a:pt x="210" y="41"/>
                  <a:pt x="215" y="42"/>
                  <a:pt x="213" y="40"/>
                </a:cubicBezTo>
                <a:cubicBezTo>
                  <a:pt x="215" y="40"/>
                  <a:pt x="214" y="40"/>
                  <a:pt x="216" y="40"/>
                </a:cubicBezTo>
                <a:cubicBezTo>
                  <a:pt x="216" y="38"/>
                  <a:pt x="218" y="39"/>
                  <a:pt x="219" y="37"/>
                </a:cubicBezTo>
                <a:cubicBezTo>
                  <a:pt x="218" y="37"/>
                  <a:pt x="217" y="39"/>
                  <a:pt x="217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8"/>
                  <a:pt x="221" y="37"/>
                  <a:pt x="222" y="38"/>
                </a:cubicBezTo>
                <a:cubicBezTo>
                  <a:pt x="222" y="36"/>
                  <a:pt x="223" y="36"/>
                  <a:pt x="223" y="35"/>
                </a:cubicBezTo>
                <a:cubicBezTo>
                  <a:pt x="218" y="35"/>
                  <a:pt x="216" y="39"/>
                  <a:pt x="213" y="39"/>
                </a:cubicBezTo>
                <a:cubicBezTo>
                  <a:pt x="213" y="40"/>
                  <a:pt x="215" y="39"/>
                  <a:pt x="214" y="38"/>
                </a:cubicBezTo>
                <a:close/>
                <a:moveTo>
                  <a:pt x="201" y="46"/>
                </a:moveTo>
                <a:cubicBezTo>
                  <a:pt x="203" y="47"/>
                  <a:pt x="194" y="46"/>
                  <a:pt x="197" y="49"/>
                </a:cubicBezTo>
                <a:cubicBezTo>
                  <a:pt x="196" y="49"/>
                  <a:pt x="193" y="48"/>
                  <a:pt x="194" y="49"/>
                </a:cubicBezTo>
                <a:cubicBezTo>
                  <a:pt x="194" y="49"/>
                  <a:pt x="194" y="49"/>
                  <a:pt x="195" y="49"/>
                </a:cubicBezTo>
                <a:cubicBezTo>
                  <a:pt x="196" y="49"/>
                  <a:pt x="195" y="50"/>
                  <a:pt x="196" y="50"/>
                </a:cubicBezTo>
                <a:cubicBezTo>
                  <a:pt x="197" y="48"/>
                  <a:pt x="201" y="49"/>
                  <a:pt x="200" y="47"/>
                </a:cubicBezTo>
                <a:cubicBezTo>
                  <a:pt x="200" y="48"/>
                  <a:pt x="202" y="47"/>
                  <a:pt x="203" y="47"/>
                </a:cubicBezTo>
                <a:cubicBezTo>
                  <a:pt x="202" y="45"/>
                  <a:pt x="203" y="47"/>
                  <a:pt x="204" y="47"/>
                </a:cubicBezTo>
                <a:cubicBezTo>
                  <a:pt x="204" y="45"/>
                  <a:pt x="202" y="45"/>
                  <a:pt x="201" y="46"/>
                </a:cubicBezTo>
                <a:close/>
                <a:moveTo>
                  <a:pt x="212" y="44"/>
                </a:moveTo>
                <a:cubicBezTo>
                  <a:pt x="208" y="46"/>
                  <a:pt x="205" y="45"/>
                  <a:pt x="204" y="48"/>
                </a:cubicBezTo>
                <a:cubicBezTo>
                  <a:pt x="205" y="49"/>
                  <a:pt x="205" y="48"/>
                  <a:pt x="206" y="48"/>
                </a:cubicBezTo>
                <a:cubicBezTo>
                  <a:pt x="207" y="46"/>
                  <a:pt x="205" y="49"/>
                  <a:pt x="205" y="47"/>
                </a:cubicBezTo>
                <a:cubicBezTo>
                  <a:pt x="207" y="47"/>
                  <a:pt x="208" y="46"/>
                  <a:pt x="209" y="46"/>
                </a:cubicBezTo>
                <a:cubicBezTo>
                  <a:pt x="209" y="44"/>
                  <a:pt x="212" y="45"/>
                  <a:pt x="212" y="44"/>
                </a:cubicBezTo>
                <a:close/>
                <a:moveTo>
                  <a:pt x="222" y="47"/>
                </a:moveTo>
                <a:cubicBezTo>
                  <a:pt x="220" y="47"/>
                  <a:pt x="219" y="46"/>
                  <a:pt x="218" y="45"/>
                </a:cubicBezTo>
                <a:cubicBezTo>
                  <a:pt x="217" y="47"/>
                  <a:pt x="220" y="46"/>
                  <a:pt x="220" y="47"/>
                </a:cubicBezTo>
                <a:cubicBezTo>
                  <a:pt x="219" y="47"/>
                  <a:pt x="219" y="47"/>
                  <a:pt x="219" y="47"/>
                </a:cubicBezTo>
                <a:cubicBezTo>
                  <a:pt x="217" y="47"/>
                  <a:pt x="217" y="45"/>
                  <a:pt x="216" y="45"/>
                </a:cubicBezTo>
                <a:cubicBezTo>
                  <a:pt x="216" y="45"/>
                  <a:pt x="216" y="46"/>
                  <a:pt x="216" y="46"/>
                </a:cubicBezTo>
                <a:cubicBezTo>
                  <a:pt x="215" y="47"/>
                  <a:pt x="217" y="45"/>
                  <a:pt x="216" y="47"/>
                </a:cubicBezTo>
                <a:cubicBezTo>
                  <a:pt x="216" y="47"/>
                  <a:pt x="215" y="47"/>
                  <a:pt x="215" y="48"/>
                </a:cubicBezTo>
                <a:cubicBezTo>
                  <a:pt x="215" y="46"/>
                  <a:pt x="214" y="46"/>
                  <a:pt x="213" y="46"/>
                </a:cubicBezTo>
                <a:cubicBezTo>
                  <a:pt x="214" y="46"/>
                  <a:pt x="214" y="47"/>
                  <a:pt x="214" y="48"/>
                </a:cubicBezTo>
                <a:cubicBezTo>
                  <a:pt x="217" y="48"/>
                  <a:pt x="219" y="50"/>
                  <a:pt x="222" y="47"/>
                </a:cubicBezTo>
                <a:close/>
                <a:moveTo>
                  <a:pt x="210" y="49"/>
                </a:moveTo>
                <a:cubicBezTo>
                  <a:pt x="209" y="49"/>
                  <a:pt x="209" y="50"/>
                  <a:pt x="209" y="52"/>
                </a:cubicBezTo>
                <a:cubicBezTo>
                  <a:pt x="206" y="52"/>
                  <a:pt x="206" y="50"/>
                  <a:pt x="204" y="49"/>
                </a:cubicBezTo>
                <a:cubicBezTo>
                  <a:pt x="204" y="50"/>
                  <a:pt x="202" y="50"/>
                  <a:pt x="202" y="51"/>
                </a:cubicBezTo>
                <a:cubicBezTo>
                  <a:pt x="202" y="51"/>
                  <a:pt x="203" y="53"/>
                  <a:pt x="202" y="53"/>
                </a:cubicBezTo>
                <a:cubicBezTo>
                  <a:pt x="202" y="53"/>
                  <a:pt x="202" y="52"/>
                  <a:pt x="201" y="52"/>
                </a:cubicBezTo>
                <a:cubicBezTo>
                  <a:pt x="201" y="52"/>
                  <a:pt x="201" y="53"/>
                  <a:pt x="200" y="53"/>
                </a:cubicBezTo>
                <a:cubicBezTo>
                  <a:pt x="201" y="54"/>
                  <a:pt x="200" y="55"/>
                  <a:pt x="199" y="55"/>
                </a:cubicBezTo>
                <a:cubicBezTo>
                  <a:pt x="199" y="54"/>
                  <a:pt x="200" y="53"/>
                  <a:pt x="199" y="53"/>
                </a:cubicBezTo>
                <a:cubicBezTo>
                  <a:pt x="199" y="55"/>
                  <a:pt x="197" y="52"/>
                  <a:pt x="198" y="54"/>
                </a:cubicBezTo>
                <a:cubicBezTo>
                  <a:pt x="198" y="54"/>
                  <a:pt x="199" y="55"/>
                  <a:pt x="198" y="55"/>
                </a:cubicBezTo>
                <a:cubicBezTo>
                  <a:pt x="196" y="54"/>
                  <a:pt x="198" y="55"/>
                  <a:pt x="197" y="56"/>
                </a:cubicBezTo>
                <a:cubicBezTo>
                  <a:pt x="195" y="54"/>
                  <a:pt x="196" y="57"/>
                  <a:pt x="193" y="55"/>
                </a:cubicBezTo>
                <a:cubicBezTo>
                  <a:pt x="193" y="57"/>
                  <a:pt x="192" y="55"/>
                  <a:pt x="191" y="57"/>
                </a:cubicBezTo>
                <a:cubicBezTo>
                  <a:pt x="191" y="58"/>
                  <a:pt x="193" y="60"/>
                  <a:pt x="193" y="58"/>
                </a:cubicBezTo>
                <a:cubicBezTo>
                  <a:pt x="193" y="58"/>
                  <a:pt x="192" y="58"/>
                  <a:pt x="192" y="57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3" y="57"/>
                  <a:pt x="193" y="58"/>
                  <a:pt x="194" y="58"/>
                </a:cubicBezTo>
                <a:cubicBezTo>
                  <a:pt x="193" y="57"/>
                  <a:pt x="199" y="57"/>
                  <a:pt x="198" y="56"/>
                </a:cubicBezTo>
                <a:cubicBezTo>
                  <a:pt x="200" y="57"/>
                  <a:pt x="201" y="54"/>
                  <a:pt x="201" y="53"/>
                </a:cubicBezTo>
                <a:cubicBezTo>
                  <a:pt x="202" y="53"/>
                  <a:pt x="202" y="54"/>
                  <a:pt x="202" y="54"/>
                </a:cubicBezTo>
                <a:cubicBezTo>
                  <a:pt x="204" y="53"/>
                  <a:pt x="205" y="53"/>
                  <a:pt x="203" y="52"/>
                </a:cubicBezTo>
                <a:cubicBezTo>
                  <a:pt x="204" y="52"/>
                  <a:pt x="203" y="50"/>
                  <a:pt x="205" y="50"/>
                </a:cubicBezTo>
                <a:cubicBezTo>
                  <a:pt x="204" y="52"/>
                  <a:pt x="205" y="53"/>
                  <a:pt x="206" y="51"/>
                </a:cubicBezTo>
                <a:cubicBezTo>
                  <a:pt x="206" y="52"/>
                  <a:pt x="207" y="54"/>
                  <a:pt x="206" y="54"/>
                </a:cubicBezTo>
                <a:cubicBezTo>
                  <a:pt x="205" y="52"/>
                  <a:pt x="201" y="55"/>
                  <a:pt x="203" y="56"/>
                </a:cubicBezTo>
                <a:cubicBezTo>
                  <a:pt x="202" y="55"/>
                  <a:pt x="201" y="57"/>
                  <a:pt x="200" y="56"/>
                </a:cubicBezTo>
                <a:cubicBezTo>
                  <a:pt x="200" y="57"/>
                  <a:pt x="201" y="57"/>
                  <a:pt x="200" y="57"/>
                </a:cubicBezTo>
                <a:cubicBezTo>
                  <a:pt x="199" y="56"/>
                  <a:pt x="200" y="58"/>
                  <a:pt x="199" y="58"/>
                </a:cubicBezTo>
                <a:cubicBezTo>
                  <a:pt x="197" y="57"/>
                  <a:pt x="193" y="60"/>
                  <a:pt x="194" y="61"/>
                </a:cubicBezTo>
                <a:cubicBezTo>
                  <a:pt x="195" y="59"/>
                  <a:pt x="194" y="61"/>
                  <a:pt x="195" y="61"/>
                </a:cubicBezTo>
                <a:cubicBezTo>
                  <a:pt x="197" y="60"/>
                  <a:pt x="200" y="57"/>
                  <a:pt x="203" y="58"/>
                </a:cubicBezTo>
                <a:cubicBezTo>
                  <a:pt x="202" y="57"/>
                  <a:pt x="205" y="56"/>
                  <a:pt x="206" y="55"/>
                </a:cubicBezTo>
                <a:cubicBezTo>
                  <a:pt x="206" y="56"/>
                  <a:pt x="205" y="56"/>
                  <a:pt x="206" y="57"/>
                </a:cubicBezTo>
                <a:cubicBezTo>
                  <a:pt x="207" y="56"/>
                  <a:pt x="206" y="54"/>
                  <a:pt x="207" y="53"/>
                </a:cubicBezTo>
                <a:cubicBezTo>
                  <a:pt x="207" y="54"/>
                  <a:pt x="208" y="54"/>
                  <a:pt x="207" y="55"/>
                </a:cubicBezTo>
                <a:cubicBezTo>
                  <a:pt x="208" y="54"/>
                  <a:pt x="210" y="53"/>
                  <a:pt x="209" y="52"/>
                </a:cubicBezTo>
                <a:cubicBezTo>
                  <a:pt x="209" y="52"/>
                  <a:pt x="210" y="54"/>
                  <a:pt x="210" y="52"/>
                </a:cubicBezTo>
                <a:cubicBezTo>
                  <a:pt x="209" y="51"/>
                  <a:pt x="210" y="51"/>
                  <a:pt x="210" y="50"/>
                </a:cubicBezTo>
                <a:cubicBezTo>
                  <a:pt x="210" y="50"/>
                  <a:pt x="210" y="49"/>
                  <a:pt x="210" y="49"/>
                </a:cubicBezTo>
                <a:close/>
                <a:moveTo>
                  <a:pt x="207" y="77"/>
                </a:moveTo>
                <a:cubicBezTo>
                  <a:pt x="207" y="77"/>
                  <a:pt x="206" y="77"/>
                  <a:pt x="207" y="77"/>
                </a:cubicBezTo>
                <a:cubicBezTo>
                  <a:pt x="207" y="78"/>
                  <a:pt x="210" y="77"/>
                  <a:pt x="211" y="76"/>
                </a:cubicBezTo>
                <a:cubicBezTo>
                  <a:pt x="210" y="76"/>
                  <a:pt x="210" y="75"/>
                  <a:pt x="210" y="75"/>
                </a:cubicBezTo>
                <a:cubicBezTo>
                  <a:pt x="210" y="77"/>
                  <a:pt x="209" y="76"/>
                  <a:pt x="209" y="75"/>
                </a:cubicBezTo>
                <a:cubicBezTo>
                  <a:pt x="209" y="76"/>
                  <a:pt x="208" y="76"/>
                  <a:pt x="208" y="76"/>
                </a:cubicBezTo>
                <a:cubicBezTo>
                  <a:pt x="208" y="76"/>
                  <a:pt x="208" y="77"/>
                  <a:pt x="207" y="77"/>
                </a:cubicBezTo>
                <a:close/>
                <a:moveTo>
                  <a:pt x="206" y="49"/>
                </a:moveTo>
                <a:cubicBezTo>
                  <a:pt x="206" y="50"/>
                  <a:pt x="207" y="51"/>
                  <a:pt x="208" y="51"/>
                </a:cubicBezTo>
                <a:cubicBezTo>
                  <a:pt x="208" y="50"/>
                  <a:pt x="208" y="50"/>
                  <a:pt x="208" y="49"/>
                </a:cubicBezTo>
                <a:cubicBezTo>
                  <a:pt x="207" y="50"/>
                  <a:pt x="206" y="48"/>
                  <a:pt x="206" y="49"/>
                </a:cubicBezTo>
                <a:close/>
                <a:moveTo>
                  <a:pt x="206" y="28"/>
                </a:moveTo>
                <a:cubicBezTo>
                  <a:pt x="206" y="28"/>
                  <a:pt x="203" y="28"/>
                  <a:pt x="204" y="28"/>
                </a:cubicBezTo>
                <a:cubicBezTo>
                  <a:pt x="206" y="28"/>
                  <a:pt x="205" y="30"/>
                  <a:pt x="204" y="30"/>
                </a:cubicBezTo>
                <a:cubicBezTo>
                  <a:pt x="204" y="29"/>
                  <a:pt x="202" y="28"/>
                  <a:pt x="203" y="29"/>
                </a:cubicBezTo>
                <a:cubicBezTo>
                  <a:pt x="204" y="30"/>
                  <a:pt x="200" y="30"/>
                  <a:pt x="202" y="31"/>
                </a:cubicBezTo>
                <a:cubicBezTo>
                  <a:pt x="202" y="31"/>
                  <a:pt x="202" y="30"/>
                  <a:pt x="203" y="30"/>
                </a:cubicBezTo>
                <a:cubicBezTo>
                  <a:pt x="203" y="30"/>
                  <a:pt x="204" y="31"/>
                  <a:pt x="205" y="31"/>
                </a:cubicBezTo>
                <a:cubicBezTo>
                  <a:pt x="204" y="29"/>
                  <a:pt x="208" y="29"/>
                  <a:pt x="206" y="28"/>
                </a:cubicBezTo>
                <a:cubicBezTo>
                  <a:pt x="206" y="28"/>
                  <a:pt x="206" y="28"/>
                  <a:pt x="206" y="28"/>
                </a:cubicBezTo>
                <a:close/>
                <a:moveTo>
                  <a:pt x="200" y="33"/>
                </a:moveTo>
                <a:cubicBezTo>
                  <a:pt x="200" y="33"/>
                  <a:pt x="201" y="32"/>
                  <a:pt x="201" y="32"/>
                </a:cubicBezTo>
                <a:cubicBezTo>
                  <a:pt x="200" y="32"/>
                  <a:pt x="197" y="31"/>
                  <a:pt x="198" y="32"/>
                </a:cubicBezTo>
                <a:cubicBezTo>
                  <a:pt x="198" y="32"/>
                  <a:pt x="199" y="31"/>
                  <a:pt x="199" y="32"/>
                </a:cubicBezTo>
                <a:cubicBezTo>
                  <a:pt x="198" y="33"/>
                  <a:pt x="198" y="33"/>
                  <a:pt x="197" y="34"/>
                </a:cubicBezTo>
                <a:cubicBezTo>
                  <a:pt x="196" y="33"/>
                  <a:pt x="197" y="32"/>
                  <a:pt x="197" y="32"/>
                </a:cubicBezTo>
                <a:cubicBezTo>
                  <a:pt x="195" y="33"/>
                  <a:pt x="194" y="35"/>
                  <a:pt x="192" y="36"/>
                </a:cubicBezTo>
                <a:cubicBezTo>
                  <a:pt x="192" y="35"/>
                  <a:pt x="193" y="35"/>
                  <a:pt x="192" y="35"/>
                </a:cubicBezTo>
                <a:cubicBezTo>
                  <a:pt x="190" y="38"/>
                  <a:pt x="187" y="38"/>
                  <a:pt x="183" y="39"/>
                </a:cubicBezTo>
                <a:cubicBezTo>
                  <a:pt x="182" y="41"/>
                  <a:pt x="185" y="38"/>
                  <a:pt x="184" y="40"/>
                </a:cubicBezTo>
                <a:cubicBezTo>
                  <a:pt x="184" y="40"/>
                  <a:pt x="182" y="40"/>
                  <a:pt x="181" y="40"/>
                </a:cubicBezTo>
                <a:cubicBezTo>
                  <a:pt x="181" y="41"/>
                  <a:pt x="182" y="43"/>
                  <a:pt x="181" y="44"/>
                </a:cubicBezTo>
                <a:cubicBezTo>
                  <a:pt x="181" y="43"/>
                  <a:pt x="181" y="42"/>
                  <a:pt x="180" y="42"/>
                </a:cubicBezTo>
                <a:cubicBezTo>
                  <a:pt x="180" y="43"/>
                  <a:pt x="179" y="42"/>
                  <a:pt x="179" y="43"/>
                </a:cubicBezTo>
                <a:cubicBezTo>
                  <a:pt x="180" y="43"/>
                  <a:pt x="180" y="43"/>
                  <a:pt x="180" y="44"/>
                </a:cubicBezTo>
                <a:cubicBezTo>
                  <a:pt x="179" y="43"/>
                  <a:pt x="177" y="43"/>
                  <a:pt x="176" y="44"/>
                </a:cubicBezTo>
                <a:cubicBezTo>
                  <a:pt x="178" y="44"/>
                  <a:pt x="173" y="46"/>
                  <a:pt x="172" y="45"/>
                </a:cubicBezTo>
                <a:cubicBezTo>
                  <a:pt x="171" y="46"/>
                  <a:pt x="171" y="46"/>
                  <a:pt x="172" y="46"/>
                </a:cubicBezTo>
                <a:cubicBezTo>
                  <a:pt x="172" y="46"/>
                  <a:pt x="173" y="46"/>
                  <a:pt x="173" y="46"/>
                </a:cubicBezTo>
                <a:cubicBezTo>
                  <a:pt x="173" y="47"/>
                  <a:pt x="171" y="46"/>
                  <a:pt x="171" y="47"/>
                </a:cubicBezTo>
                <a:cubicBezTo>
                  <a:pt x="172" y="47"/>
                  <a:pt x="172" y="47"/>
                  <a:pt x="172" y="48"/>
                </a:cubicBezTo>
                <a:cubicBezTo>
                  <a:pt x="171" y="47"/>
                  <a:pt x="170" y="48"/>
                  <a:pt x="169" y="47"/>
                </a:cubicBezTo>
                <a:cubicBezTo>
                  <a:pt x="170" y="48"/>
                  <a:pt x="167" y="50"/>
                  <a:pt x="166" y="49"/>
                </a:cubicBezTo>
                <a:cubicBezTo>
                  <a:pt x="166" y="49"/>
                  <a:pt x="167" y="49"/>
                  <a:pt x="167" y="48"/>
                </a:cubicBezTo>
                <a:cubicBezTo>
                  <a:pt x="165" y="49"/>
                  <a:pt x="163" y="50"/>
                  <a:pt x="166" y="51"/>
                </a:cubicBezTo>
                <a:cubicBezTo>
                  <a:pt x="164" y="50"/>
                  <a:pt x="163" y="51"/>
                  <a:pt x="162" y="51"/>
                </a:cubicBezTo>
                <a:cubicBezTo>
                  <a:pt x="163" y="52"/>
                  <a:pt x="161" y="52"/>
                  <a:pt x="160" y="52"/>
                </a:cubicBezTo>
                <a:cubicBezTo>
                  <a:pt x="162" y="53"/>
                  <a:pt x="166" y="55"/>
                  <a:pt x="167" y="52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66" y="53"/>
                  <a:pt x="166" y="54"/>
                  <a:pt x="166" y="54"/>
                </a:cubicBezTo>
                <a:cubicBezTo>
                  <a:pt x="167" y="54"/>
                  <a:pt x="167" y="53"/>
                  <a:pt x="168" y="53"/>
                </a:cubicBezTo>
                <a:cubicBezTo>
                  <a:pt x="168" y="52"/>
                  <a:pt x="166" y="52"/>
                  <a:pt x="166" y="51"/>
                </a:cubicBezTo>
                <a:cubicBezTo>
                  <a:pt x="168" y="51"/>
                  <a:pt x="167" y="51"/>
                  <a:pt x="168" y="52"/>
                </a:cubicBezTo>
                <a:cubicBezTo>
                  <a:pt x="168" y="51"/>
                  <a:pt x="168" y="50"/>
                  <a:pt x="169" y="50"/>
                </a:cubicBezTo>
                <a:cubicBezTo>
                  <a:pt x="172" y="51"/>
                  <a:pt x="171" y="51"/>
                  <a:pt x="174" y="50"/>
                </a:cubicBezTo>
                <a:cubicBezTo>
                  <a:pt x="173" y="49"/>
                  <a:pt x="172" y="50"/>
                  <a:pt x="172" y="49"/>
                </a:cubicBezTo>
                <a:cubicBezTo>
                  <a:pt x="174" y="48"/>
                  <a:pt x="174" y="51"/>
                  <a:pt x="175" y="49"/>
                </a:cubicBezTo>
                <a:cubicBezTo>
                  <a:pt x="174" y="49"/>
                  <a:pt x="175" y="47"/>
                  <a:pt x="176" y="47"/>
                </a:cubicBezTo>
                <a:cubicBezTo>
                  <a:pt x="176" y="48"/>
                  <a:pt x="176" y="49"/>
                  <a:pt x="177" y="49"/>
                </a:cubicBezTo>
                <a:cubicBezTo>
                  <a:pt x="177" y="48"/>
                  <a:pt x="176" y="47"/>
                  <a:pt x="177" y="47"/>
                </a:cubicBezTo>
                <a:cubicBezTo>
                  <a:pt x="178" y="47"/>
                  <a:pt x="178" y="48"/>
                  <a:pt x="178" y="48"/>
                </a:cubicBezTo>
                <a:cubicBezTo>
                  <a:pt x="178" y="46"/>
                  <a:pt x="180" y="48"/>
                  <a:pt x="181" y="47"/>
                </a:cubicBezTo>
                <a:cubicBezTo>
                  <a:pt x="181" y="46"/>
                  <a:pt x="180" y="46"/>
                  <a:pt x="181" y="45"/>
                </a:cubicBezTo>
                <a:cubicBezTo>
                  <a:pt x="181" y="46"/>
                  <a:pt x="182" y="46"/>
                  <a:pt x="182" y="46"/>
                </a:cubicBezTo>
                <a:cubicBezTo>
                  <a:pt x="182" y="45"/>
                  <a:pt x="182" y="44"/>
                  <a:pt x="182" y="43"/>
                </a:cubicBezTo>
                <a:cubicBezTo>
                  <a:pt x="184" y="44"/>
                  <a:pt x="183" y="43"/>
                  <a:pt x="184" y="42"/>
                </a:cubicBezTo>
                <a:cubicBezTo>
                  <a:pt x="184" y="42"/>
                  <a:pt x="184" y="46"/>
                  <a:pt x="185" y="44"/>
                </a:cubicBezTo>
                <a:cubicBezTo>
                  <a:pt x="184" y="44"/>
                  <a:pt x="185" y="43"/>
                  <a:pt x="184" y="42"/>
                </a:cubicBezTo>
                <a:cubicBezTo>
                  <a:pt x="183" y="42"/>
                  <a:pt x="182" y="42"/>
                  <a:pt x="182" y="40"/>
                </a:cubicBezTo>
                <a:cubicBezTo>
                  <a:pt x="183" y="41"/>
                  <a:pt x="184" y="41"/>
                  <a:pt x="185" y="41"/>
                </a:cubicBezTo>
                <a:cubicBezTo>
                  <a:pt x="184" y="42"/>
                  <a:pt x="185" y="43"/>
                  <a:pt x="186" y="42"/>
                </a:cubicBezTo>
                <a:cubicBezTo>
                  <a:pt x="185" y="42"/>
                  <a:pt x="185" y="40"/>
                  <a:pt x="186" y="40"/>
                </a:cubicBezTo>
                <a:cubicBezTo>
                  <a:pt x="186" y="41"/>
                  <a:pt x="187" y="42"/>
                  <a:pt x="186" y="43"/>
                </a:cubicBezTo>
                <a:cubicBezTo>
                  <a:pt x="186" y="43"/>
                  <a:pt x="186" y="43"/>
                  <a:pt x="185" y="43"/>
                </a:cubicBezTo>
                <a:cubicBezTo>
                  <a:pt x="185" y="43"/>
                  <a:pt x="185" y="44"/>
                  <a:pt x="185" y="44"/>
                </a:cubicBezTo>
                <a:cubicBezTo>
                  <a:pt x="186" y="44"/>
                  <a:pt x="187" y="44"/>
                  <a:pt x="187" y="43"/>
                </a:cubicBezTo>
                <a:cubicBezTo>
                  <a:pt x="186" y="41"/>
                  <a:pt x="187" y="39"/>
                  <a:pt x="189" y="38"/>
                </a:cubicBezTo>
                <a:cubicBezTo>
                  <a:pt x="189" y="38"/>
                  <a:pt x="190" y="38"/>
                  <a:pt x="190" y="39"/>
                </a:cubicBezTo>
                <a:cubicBezTo>
                  <a:pt x="192" y="39"/>
                  <a:pt x="193" y="38"/>
                  <a:pt x="191" y="37"/>
                </a:cubicBezTo>
                <a:cubicBezTo>
                  <a:pt x="192" y="37"/>
                  <a:pt x="193" y="37"/>
                  <a:pt x="193" y="37"/>
                </a:cubicBezTo>
                <a:cubicBezTo>
                  <a:pt x="192" y="39"/>
                  <a:pt x="195" y="39"/>
                  <a:pt x="196" y="40"/>
                </a:cubicBezTo>
                <a:cubicBezTo>
                  <a:pt x="196" y="39"/>
                  <a:pt x="196" y="39"/>
                  <a:pt x="197" y="39"/>
                </a:cubicBezTo>
                <a:cubicBezTo>
                  <a:pt x="195" y="38"/>
                  <a:pt x="196" y="35"/>
                  <a:pt x="194" y="37"/>
                </a:cubicBezTo>
                <a:cubicBezTo>
                  <a:pt x="193" y="35"/>
                  <a:pt x="195" y="36"/>
                  <a:pt x="196" y="35"/>
                </a:cubicBezTo>
                <a:cubicBezTo>
                  <a:pt x="195" y="33"/>
                  <a:pt x="194" y="35"/>
                  <a:pt x="194" y="34"/>
                </a:cubicBezTo>
                <a:cubicBezTo>
                  <a:pt x="195" y="33"/>
                  <a:pt x="195" y="35"/>
                  <a:pt x="197" y="34"/>
                </a:cubicBezTo>
                <a:cubicBezTo>
                  <a:pt x="197" y="35"/>
                  <a:pt x="197" y="36"/>
                  <a:pt x="198" y="36"/>
                </a:cubicBezTo>
                <a:cubicBezTo>
                  <a:pt x="199" y="35"/>
                  <a:pt x="200" y="36"/>
                  <a:pt x="201" y="34"/>
                </a:cubicBezTo>
                <a:cubicBezTo>
                  <a:pt x="200" y="34"/>
                  <a:pt x="200" y="34"/>
                  <a:pt x="199" y="34"/>
                </a:cubicBezTo>
                <a:cubicBezTo>
                  <a:pt x="201" y="33"/>
                  <a:pt x="202" y="35"/>
                  <a:pt x="203" y="32"/>
                </a:cubicBezTo>
                <a:cubicBezTo>
                  <a:pt x="202" y="33"/>
                  <a:pt x="202" y="33"/>
                  <a:pt x="200" y="33"/>
                </a:cubicBezTo>
                <a:close/>
                <a:moveTo>
                  <a:pt x="180" y="44"/>
                </a:moveTo>
                <a:cubicBezTo>
                  <a:pt x="180" y="46"/>
                  <a:pt x="180" y="46"/>
                  <a:pt x="178" y="46"/>
                </a:cubicBezTo>
                <a:cubicBezTo>
                  <a:pt x="179" y="45"/>
                  <a:pt x="178" y="46"/>
                  <a:pt x="178" y="44"/>
                </a:cubicBezTo>
                <a:cubicBezTo>
                  <a:pt x="179" y="44"/>
                  <a:pt x="179" y="44"/>
                  <a:pt x="180" y="44"/>
                </a:cubicBezTo>
                <a:close/>
                <a:moveTo>
                  <a:pt x="204" y="80"/>
                </a:moveTo>
                <a:cubicBezTo>
                  <a:pt x="202" y="79"/>
                  <a:pt x="200" y="81"/>
                  <a:pt x="200" y="79"/>
                </a:cubicBezTo>
                <a:cubicBezTo>
                  <a:pt x="200" y="79"/>
                  <a:pt x="207" y="79"/>
                  <a:pt x="201" y="79"/>
                </a:cubicBezTo>
                <a:cubicBezTo>
                  <a:pt x="197" y="78"/>
                  <a:pt x="198" y="82"/>
                  <a:pt x="198" y="80"/>
                </a:cubicBezTo>
                <a:cubicBezTo>
                  <a:pt x="199" y="79"/>
                  <a:pt x="200" y="80"/>
                  <a:pt x="200" y="80"/>
                </a:cubicBezTo>
                <a:cubicBezTo>
                  <a:pt x="200" y="82"/>
                  <a:pt x="197" y="82"/>
                  <a:pt x="197" y="83"/>
                </a:cubicBezTo>
                <a:cubicBezTo>
                  <a:pt x="197" y="84"/>
                  <a:pt x="195" y="85"/>
                  <a:pt x="194" y="86"/>
                </a:cubicBezTo>
                <a:cubicBezTo>
                  <a:pt x="194" y="85"/>
                  <a:pt x="194" y="85"/>
                  <a:pt x="193" y="85"/>
                </a:cubicBezTo>
                <a:cubicBezTo>
                  <a:pt x="193" y="87"/>
                  <a:pt x="192" y="86"/>
                  <a:pt x="192" y="85"/>
                </a:cubicBezTo>
                <a:cubicBezTo>
                  <a:pt x="191" y="87"/>
                  <a:pt x="190" y="85"/>
                  <a:pt x="188" y="85"/>
                </a:cubicBezTo>
                <a:cubicBezTo>
                  <a:pt x="188" y="88"/>
                  <a:pt x="190" y="86"/>
                  <a:pt x="190" y="87"/>
                </a:cubicBezTo>
                <a:cubicBezTo>
                  <a:pt x="189" y="87"/>
                  <a:pt x="190" y="88"/>
                  <a:pt x="189" y="88"/>
                </a:cubicBezTo>
                <a:cubicBezTo>
                  <a:pt x="189" y="88"/>
                  <a:pt x="189" y="87"/>
                  <a:pt x="189" y="87"/>
                </a:cubicBezTo>
                <a:cubicBezTo>
                  <a:pt x="189" y="88"/>
                  <a:pt x="189" y="89"/>
                  <a:pt x="190" y="89"/>
                </a:cubicBezTo>
                <a:cubicBezTo>
                  <a:pt x="192" y="86"/>
                  <a:pt x="199" y="85"/>
                  <a:pt x="200" y="81"/>
                </a:cubicBezTo>
                <a:cubicBezTo>
                  <a:pt x="200" y="84"/>
                  <a:pt x="201" y="81"/>
                  <a:pt x="202" y="82"/>
                </a:cubicBezTo>
                <a:cubicBezTo>
                  <a:pt x="201" y="79"/>
                  <a:pt x="203" y="82"/>
                  <a:pt x="204" y="80"/>
                </a:cubicBezTo>
                <a:close/>
                <a:moveTo>
                  <a:pt x="198" y="51"/>
                </a:moveTo>
                <a:cubicBezTo>
                  <a:pt x="199" y="51"/>
                  <a:pt x="199" y="51"/>
                  <a:pt x="200" y="51"/>
                </a:cubicBezTo>
                <a:cubicBezTo>
                  <a:pt x="200" y="50"/>
                  <a:pt x="201" y="50"/>
                  <a:pt x="201" y="50"/>
                </a:cubicBezTo>
                <a:cubicBezTo>
                  <a:pt x="201" y="50"/>
                  <a:pt x="201" y="50"/>
                  <a:pt x="201" y="49"/>
                </a:cubicBezTo>
                <a:cubicBezTo>
                  <a:pt x="201" y="49"/>
                  <a:pt x="201" y="49"/>
                  <a:pt x="200" y="49"/>
                </a:cubicBezTo>
                <a:cubicBezTo>
                  <a:pt x="200" y="50"/>
                  <a:pt x="198" y="49"/>
                  <a:pt x="198" y="51"/>
                </a:cubicBezTo>
                <a:close/>
                <a:moveTo>
                  <a:pt x="194" y="31"/>
                </a:moveTo>
                <a:cubicBezTo>
                  <a:pt x="194" y="33"/>
                  <a:pt x="196" y="30"/>
                  <a:pt x="197" y="30"/>
                </a:cubicBezTo>
                <a:cubicBezTo>
                  <a:pt x="196" y="30"/>
                  <a:pt x="196" y="29"/>
                  <a:pt x="195" y="29"/>
                </a:cubicBezTo>
                <a:cubicBezTo>
                  <a:pt x="195" y="30"/>
                  <a:pt x="196" y="32"/>
                  <a:pt x="194" y="31"/>
                </a:cubicBezTo>
                <a:close/>
                <a:moveTo>
                  <a:pt x="184" y="76"/>
                </a:moveTo>
                <a:cubicBezTo>
                  <a:pt x="184" y="76"/>
                  <a:pt x="186" y="75"/>
                  <a:pt x="185" y="75"/>
                </a:cubicBezTo>
                <a:cubicBezTo>
                  <a:pt x="184" y="76"/>
                  <a:pt x="183" y="76"/>
                  <a:pt x="182" y="77"/>
                </a:cubicBezTo>
                <a:cubicBezTo>
                  <a:pt x="182" y="78"/>
                  <a:pt x="187" y="77"/>
                  <a:pt x="186" y="75"/>
                </a:cubicBezTo>
                <a:cubicBezTo>
                  <a:pt x="186" y="76"/>
                  <a:pt x="184" y="77"/>
                  <a:pt x="184" y="76"/>
                </a:cubicBezTo>
                <a:close/>
                <a:moveTo>
                  <a:pt x="184" y="75"/>
                </a:moveTo>
                <a:cubicBezTo>
                  <a:pt x="184" y="74"/>
                  <a:pt x="185" y="74"/>
                  <a:pt x="186" y="74"/>
                </a:cubicBezTo>
                <a:cubicBezTo>
                  <a:pt x="186" y="72"/>
                  <a:pt x="186" y="73"/>
                  <a:pt x="186" y="72"/>
                </a:cubicBezTo>
                <a:cubicBezTo>
                  <a:pt x="186" y="71"/>
                  <a:pt x="184" y="72"/>
                  <a:pt x="184" y="73"/>
                </a:cubicBezTo>
                <a:cubicBezTo>
                  <a:pt x="184" y="73"/>
                  <a:pt x="185" y="73"/>
                  <a:pt x="185" y="73"/>
                </a:cubicBezTo>
                <a:cubicBezTo>
                  <a:pt x="184" y="73"/>
                  <a:pt x="184" y="72"/>
                  <a:pt x="183" y="73"/>
                </a:cubicBezTo>
                <a:cubicBezTo>
                  <a:pt x="184" y="75"/>
                  <a:pt x="184" y="73"/>
                  <a:pt x="184" y="75"/>
                </a:cubicBezTo>
                <a:close/>
                <a:moveTo>
                  <a:pt x="191" y="53"/>
                </a:moveTo>
                <a:cubicBezTo>
                  <a:pt x="191" y="53"/>
                  <a:pt x="191" y="51"/>
                  <a:pt x="192" y="51"/>
                </a:cubicBezTo>
                <a:cubicBezTo>
                  <a:pt x="193" y="52"/>
                  <a:pt x="193" y="52"/>
                  <a:pt x="192" y="51"/>
                </a:cubicBezTo>
                <a:cubicBezTo>
                  <a:pt x="193" y="51"/>
                  <a:pt x="194" y="51"/>
                  <a:pt x="194" y="50"/>
                </a:cubicBezTo>
                <a:cubicBezTo>
                  <a:pt x="192" y="49"/>
                  <a:pt x="190" y="51"/>
                  <a:pt x="190" y="53"/>
                </a:cubicBezTo>
                <a:cubicBezTo>
                  <a:pt x="191" y="54"/>
                  <a:pt x="192" y="54"/>
                  <a:pt x="193" y="55"/>
                </a:cubicBezTo>
                <a:cubicBezTo>
                  <a:pt x="193" y="53"/>
                  <a:pt x="195" y="53"/>
                  <a:pt x="196" y="54"/>
                </a:cubicBezTo>
                <a:cubicBezTo>
                  <a:pt x="196" y="52"/>
                  <a:pt x="195" y="53"/>
                  <a:pt x="194" y="52"/>
                </a:cubicBezTo>
                <a:cubicBezTo>
                  <a:pt x="194" y="53"/>
                  <a:pt x="191" y="54"/>
                  <a:pt x="191" y="53"/>
                </a:cubicBezTo>
                <a:close/>
                <a:moveTo>
                  <a:pt x="190" y="32"/>
                </a:moveTo>
                <a:cubicBezTo>
                  <a:pt x="190" y="32"/>
                  <a:pt x="189" y="34"/>
                  <a:pt x="187" y="33"/>
                </a:cubicBezTo>
                <a:cubicBezTo>
                  <a:pt x="188" y="34"/>
                  <a:pt x="187" y="34"/>
                  <a:pt x="188" y="34"/>
                </a:cubicBezTo>
                <a:cubicBezTo>
                  <a:pt x="188" y="33"/>
                  <a:pt x="189" y="35"/>
                  <a:pt x="190" y="34"/>
                </a:cubicBezTo>
                <a:cubicBezTo>
                  <a:pt x="190" y="33"/>
                  <a:pt x="194" y="33"/>
                  <a:pt x="193" y="31"/>
                </a:cubicBezTo>
                <a:cubicBezTo>
                  <a:pt x="192" y="33"/>
                  <a:pt x="191" y="32"/>
                  <a:pt x="190" y="32"/>
                </a:cubicBezTo>
                <a:close/>
                <a:moveTo>
                  <a:pt x="187" y="63"/>
                </a:moveTo>
                <a:cubicBezTo>
                  <a:pt x="186" y="65"/>
                  <a:pt x="179" y="67"/>
                  <a:pt x="183" y="68"/>
                </a:cubicBezTo>
                <a:cubicBezTo>
                  <a:pt x="182" y="68"/>
                  <a:pt x="178" y="68"/>
                  <a:pt x="180" y="69"/>
                </a:cubicBezTo>
                <a:cubicBezTo>
                  <a:pt x="180" y="69"/>
                  <a:pt x="183" y="70"/>
                  <a:pt x="181" y="68"/>
                </a:cubicBezTo>
                <a:cubicBezTo>
                  <a:pt x="182" y="68"/>
                  <a:pt x="182" y="69"/>
                  <a:pt x="183" y="69"/>
                </a:cubicBezTo>
                <a:cubicBezTo>
                  <a:pt x="184" y="68"/>
                  <a:pt x="183" y="66"/>
                  <a:pt x="185" y="67"/>
                </a:cubicBezTo>
                <a:cubicBezTo>
                  <a:pt x="186" y="67"/>
                  <a:pt x="185" y="65"/>
                  <a:pt x="186" y="65"/>
                </a:cubicBezTo>
                <a:cubicBezTo>
                  <a:pt x="187" y="65"/>
                  <a:pt x="187" y="66"/>
                  <a:pt x="187" y="66"/>
                </a:cubicBezTo>
                <a:cubicBezTo>
                  <a:pt x="187" y="64"/>
                  <a:pt x="189" y="66"/>
                  <a:pt x="189" y="64"/>
                </a:cubicBezTo>
                <a:cubicBezTo>
                  <a:pt x="188" y="64"/>
                  <a:pt x="188" y="64"/>
                  <a:pt x="187" y="63"/>
                </a:cubicBezTo>
                <a:close/>
                <a:moveTo>
                  <a:pt x="185" y="54"/>
                </a:moveTo>
                <a:cubicBezTo>
                  <a:pt x="185" y="54"/>
                  <a:pt x="185" y="55"/>
                  <a:pt x="186" y="55"/>
                </a:cubicBezTo>
                <a:cubicBezTo>
                  <a:pt x="186" y="52"/>
                  <a:pt x="191" y="55"/>
                  <a:pt x="189" y="52"/>
                </a:cubicBezTo>
                <a:cubicBezTo>
                  <a:pt x="188" y="53"/>
                  <a:pt x="186" y="53"/>
                  <a:pt x="185" y="54"/>
                </a:cubicBezTo>
                <a:close/>
                <a:moveTo>
                  <a:pt x="189" y="89"/>
                </a:moveTo>
                <a:cubicBezTo>
                  <a:pt x="188" y="89"/>
                  <a:pt x="187" y="89"/>
                  <a:pt x="187" y="89"/>
                </a:cubicBezTo>
                <a:cubicBezTo>
                  <a:pt x="187" y="89"/>
                  <a:pt x="187" y="90"/>
                  <a:pt x="186" y="90"/>
                </a:cubicBezTo>
                <a:cubicBezTo>
                  <a:pt x="186" y="89"/>
                  <a:pt x="185" y="87"/>
                  <a:pt x="184" y="88"/>
                </a:cubicBezTo>
                <a:cubicBezTo>
                  <a:pt x="185" y="88"/>
                  <a:pt x="183" y="90"/>
                  <a:pt x="184" y="90"/>
                </a:cubicBezTo>
                <a:cubicBezTo>
                  <a:pt x="184" y="89"/>
                  <a:pt x="186" y="90"/>
                  <a:pt x="186" y="90"/>
                </a:cubicBezTo>
                <a:cubicBezTo>
                  <a:pt x="183" y="90"/>
                  <a:pt x="184" y="93"/>
                  <a:pt x="181" y="92"/>
                </a:cubicBezTo>
                <a:cubicBezTo>
                  <a:pt x="180" y="93"/>
                  <a:pt x="181" y="93"/>
                  <a:pt x="181" y="94"/>
                </a:cubicBezTo>
                <a:cubicBezTo>
                  <a:pt x="179" y="94"/>
                  <a:pt x="177" y="96"/>
                  <a:pt x="178" y="96"/>
                </a:cubicBezTo>
                <a:cubicBezTo>
                  <a:pt x="179" y="95"/>
                  <a:pt x="184" y="94"/>
                  <a:pt x="181" y="93"/>
                </a:cubicBezTo>
                <a:cubicBezTo>
                  <a:pt x="182" y="92"/>
                  <a:pt x="182" y="94"/>
                  <a:pt x="183" y="94"/>
                </a:cubicBezTo>
                <a:cubicBezTo>
                  <a:pt x="183" y="92"/>
                  <a:pt x="184" y="94"/>
                  <a:pt x="184" y="93"/>
                </a:cubicBezTo>
                <a:cubicBezTo>
                  <a:pt x="184" y="93"/>
                  <a:pt x="183" y="93"/>
                  <a:pt x="183" y="92"/>
                </a:cubicBezTo>
                <a:cubicBezTo>
                  <a:pt x="185" y="92"/>
                  <a:pt x="185" y="91"/>
                  <a:pt x="186" y="91"/>
                </a:cubicBezTo>
                <a:cubicBezTo>
                  <a:pt x="185" y="91"/>
                  <a:pt x="185" y="94"/>
                  <a:pt x="186" y="92"/>
                </a:cubicBezTo>
                <a:cubicBezTo>
                  <a:pt x="186" y="90"/>
                  <a:pt x="189" y="91"/>
                  <a:pt x="189" y="89"/>
                </a:cubicBezTo>
                <a:close/>
                <a:moveTo>
                  <a:pt x="185" y="56"/>
                </a:moveTo>
                <a:cubicBezTo>
                  <a:pt x="184" y="56"/>
                  <a:pt x="183" y="54"/>
                  <a:pt x="182" y="56"/>
                </a:cubicBezTo>
                <a:cubicBezTo>
                  <a:pt x="183" y="56"/>
                  <a:pt x="183" y="55"/>
                  <a:pt x="184" y="56"/>
                </a:cubicBezTo>
                <a:cubicBezTo>
                  <a:pt x="183" y="56"/>
                  <a:pt x="180" y="57"/>
                  <a:pt x="182" y="58"/>
                </a:cubicBezTo>
                <a:cubicBezTo>
                  <a:pt x="184" y="57"/>
                  <a:pt x="183" y="57"/>
                  <a:pt x="185" y="56"/>
                </a:cubicBezTo>
                <a:close/>
                <a:moveTo>
                  <a:pt x="178" y="64"/>
                </a:moveTo>
                <a:cubicBezTo>
                  <a:pt x="178" y="66"/>
                  <a:pt x="176" y="65"/>
                  <a:pt x="176" y="66"/>
                </a:cubicBezTo>
                <a:cubicBezTo>
                  <a:pt x="177" y="66"/>
                  <a:pt x="174" y="68"/>
                  <a:pt x="176" y="68"/>
                </a:cubicBezTo>
                <a:cubicBezTo>
                  <a:pt x="176" y="67"/>
                  <a:pt x="176" y="67"/>
                  <a:pt x="177" y="67"/>
                </a:cubicBezTo>
                <a:cubicBezTo>
                  <a:pt x="177" y="67"/>
                  <a:pt x="177" y="67"/>
                  <a:pt x="178" y="67"/>
                </a:cubicBezTo>
                <a:cubicBezTo>
                  <a:pt x="180" y="64"/>
                  <a:pt x="183" y="64"/>
                  <a:pt x="185" y="62"/>
                </a:cubicBezTo>
                <a:cubicBezTo>
                  <a:pt x="184" y="63"/>
                  <a:pt x="184" y="62"/>
                  <a:pt x="183" y="62"/>
                </a:cubicBezTo>
                <a:cubicBezTo>
                  <a:pt x="184" y="64"/>
                  <a:pt x="177" y="62"/>
                  <a:pt x="180" y="65"/>
                </a:cubicBezTo>
                <a:cubicBezTo>
                  <a:pt x="177" y="66"/>
                  <a:pt x="179" y="64"/>
                  <a:pt x="178" y="64"/>
                </a:cubicBezTo>
                <a:close/>
                <a:moveTo>
                  <a:pt x="185" y="126"/>
                </a:moveTo>
                <a:cubicBezTo>
                  <a:pt x="186" y="124"/>
                  <a:pt x="186" y="124"/>
                  <a:pt x="187" y="124"/>
                </a:cubicBezTo>
                <a:cubicBezTo>
                  <a:pt x="188" y="124"/>
                  <a:pt x="189" y="122"/>
                  <a:pt x="187" y="122"/>
                </a:cubicBezTo>
                <a:cubicBezTo>
                  <a:pt x="187" y="123"/>
                  <a:pt x="183" y="124"/>
                  <a:pt x="185" y="126"/>
                </a:cubicBezTo>
                <a:close/>
                <a:moveTo>
                  <a:pt x="179" y="26"/>
                </a:moveTo>
                <a:cubicBezTo>
                  <a:pt x="182" y="24"/>
                  <a:pt x="181" y="25"/>
                  <a:pt x="181" y="23"/>
                </a:cubicBezTo>
                <a:cubicBezTo>
                  <a:pt x="178" y="22"/>
                  <a:pt x="178" y="23"/>
                  <a:pt x="180" y="23"/>
                </a:cubicBezTo>
                <a:cubicBezTo>
                  <a:pt x="181" y="24"/>
                  <a:pt x="179" y="25"/>
                  <a:pt x="179" y="26"/>
                </a:cubicBezTo>
                <a:close/>
                <a:moveTo>
                  <a:pt x="181" y="91"/>
                </a:moveTo>
                <a:cubicBezTo>
                  <a:pt x="181" y="91"/>
                  <a:pt x="181" y="90"/>
                  <a:pt x="182" y="90"/>
                </a:cubicBezTo>
                <a:cubicBezTo>
                  <a:pt x="182" y="91"/>
                  <a:pt x="182" y="92"/>
                  <a:pt x="183" y="92"/>
                </a:cubicBezTo>
                <a:cubicBezTo>
                  <a:pt x="183" y="91"/>
                  <a:pt x="183" y="88"/>
                  <a:pt x="182" y="90"/>
                </a:cubicBezTo>
                <a:cubicBezTo>
                  <a:pt x="182" y="90"/>
                  <a:pt x="183" y="90"/>
                  <a:pt x="182" y="90"/>
                </a:cubicBezTo>
                <a:cubicBezTo>
                  <a:pt x="181" y="90"/>
                  <a:pt x="180" y="90"/>
                  <a:pt x="181" y="91"/>
                </a:cubicBezTo>
                <a:close/>
                <a:moveTo>
                  <a:pt x="176" y="59"/>
                </a:moveTo>
                <a:cubicBezTo>
                  <a:pt x="177" y="59"/>
                  <a:pt x="178" y="60"/>
                  <a:pt x="179" y="59"/>
                </a:cubicBezTo>
                <a:cubicBezTo>
                  <a:pt x="178" y="59"/>
                  <a:pt x="178" y="59"/>
                  <a:pt x="178" y="58"/>
                </a:cubicBezTo>
                <a:cubicBezTo>
                  <a:pt x="179" y="58"/>
                  <a:pt x="179" y="59"/>
                  <a:pt x="180" y="58"/>
                </a:cubicBezTo>
                <a:cubicBezTo>
                  <a:pt x="178" y="58"/>
                  <a:pt x="181" y="56"/>
                  <a:pt x="179" y="56"/>
                </a:cubicBezTo>
                <a:cubicBezTo>
                  <a:pt x="179" y="58"/>
                  <a:pt x="176" y="58"/>
                  <a:pt x="176" y="59"/>
                </a:cubicBezTo>
                <a:close/>
                <a:moveTo>
                  <a:pt x="178" y="71"/>
                </a:moveTo>
                <a:cubicBezTo>
                  <a:pt x="178" y="71"/>
                  <a:pt x="178" y="71"/>
                  <a:pt x="179" y="70"/>
                </a:cubicBezTo>
                <a:cubicBezTo>
                  <a:pt x="179" y="71"/>
                  <a:pt x="179" y="71"/>
                  <a:pt x="180" y="71"/>
                </a:cubicBezTo>
                <a:cubicBezTo>
                  <a:pt x="180" y="70"/>
                  <a:pt x="179" y="70"/>
                  <a:pt x="179" y="69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8" y="69"/>
                  <a:pt x="177" y="70"/>
                  <a:pt x="178" y="71"/>
                </a:cubicBezTo>
                <a:cubicBezTo>
                  <a:pt x="177" y="71"/>
                  <a:pt x="177" y="71"/>
                  <a:pt x="178" y="71"/>
                </a:cubicBezTo>
                <a:close/>
                <a:moveTo>
                  <a:pt x="174" y="64"/>
                </a:moveTo>
                <a:cubicBezTo>
                  <a:pt x="174" y="64"/>
                  <a:pt x="175" y="64"/>
                  <a:pt x="174" y="64"/>
                </a:cubicBezTo>
                <a:cubicBezTo>
                  <a:pt x="174" y="64"/>
                  <a:pt x="173" y="65"/>
                  <a:pt x="174" y="65"/>
                </a:cubicBezTo>
                <a:cubicBezTo>
                  <a:pt x="175" y="64"/>
                  <a:pt x="177" y="64"/>
                  <a:pt x="177" y="63"/>
                </a:cubicBezTo>
                <a:cubicBezTo>
                  <a:pt x="177" y="63"/>
                  <a:pt x="178" y="63"/>
                  <a:pt x="178" y="63"/>
                </a:cubicBezTo>
                <a:cubicBezTo>
                  <a:pt x="178" y="62"/>
                  <a:pt x="178" y="62"/>
                  <a:pt x="176" y="62"/>
                </a:cubicBezTo>
                <a:cubicBezTo>
                  <a:pt x="177" y="64"/>
                  <a:pt x="175" y="63"/>
                  <a:pt x="174" y="64"/>
                </a:cubicBezTo>
                <a:close/>
                <a:moveTo>
                  <a:pt x="176" y="32"/>
                </a:moveTo>
                <a:cubicBezTo>
                  <a:pt x="176" y="31"/>
                  <a:pt x="176" y="31"/>
                  <a:pt x="176" y="30"/>
                </a:cubicBezTo>
                <a:cubicBezTo>
                  <a:pt x="173" y="30"/>
                  <a:pt x="174" y="32"/>
                  <a:pt x="171" y="30"/>
                </a:cubicBezTo>
                <a:cubicBezTo>
                  <a:pt x="171" y="31"/>
                  <a:pt x="173" y="32"/>
                  <a:pt x="172" y="32"/>
                </a:cubicBezTo>
                <a:cubicBezTo>
                  <a:pt x="171" y="32"/>
                  <a:pt x="171" y="29"/>
                  <a:pt x="170" y="30"/>
                </a:cubicBezTo>
                <a:cubicBezTo>
                  <a:pt x="171" y="33"/>
                  <a:pt x="168" y="32"/>
                  <a:pt x="168" y="32"/>
                </a:cubicBezTo>
                <a:cubicBezTo>
                  <a:pt x="168" y="31"/>
                  <a:pt x="170" y="31"/>
                  <a:pt x="170" y="30"/>
                </a:cubicBezTo>
                <a:cubicBezTo>
                  <a:pt x="168" y="31"/>
                  <a:pt x="166" y="31"/>
                  <a:pt x="168" y="33"/>
                </a:cubicBezTo>
                <a:cubicBezTo>
                  <a:pt x="167" y="33"/>
                  <a:pt x="166" y="32"/>
                  <a:pt x="165" y="33"/>
                </a:cubicBezTo>
                <a:cubicBezTo>
                  <a:pt x="165" y="34"/>
                  <a:pt x="167" y="33"/>
                  <a:pt x="166" y="35"/>
                </a:cubicBezTo>
                <a:cubicBezTo>
                  <a:pt x="168" y="35"/>
                  <a:pt x="168" y="33"/>
                  <a:pt x="170" y="34"/>
                </a:cubicBezTo>
                <a:cubicBezTo>
                  <a:pt x="170" y="32"/>
                  <a:pt x="169" y="34"/>
                  <a:pt x="169" y="33"/>
                </a:cubicBezTo>
                <a:cubicBezTo>
                  <a:pt x="169" y="33"/>
                  <a:pt x="169" y="32"/>
                  <a:pt x="170" y="32"/>
                </a:cubicBezTo>
                <a:cubicBezTo>
                  <a:pt x="170" y="33"/>
                  <a:pt x="172" y="32"/>
                  <a:pt x="171" y="33"/>
                </a:cubicBezTo>
                <a:cubicBezTo>
                  <a:pt x="172" y="34"/>
                  <a:pt x="172" y="32"/>
                  <a:pt x="174" y="33"/>
                </a:cubicBezTo>
                <a:cubicBezTo>
                  <a:pt x="174" y="31"/>
                  <a:pt x="175" y="31"/>
                  <a:pt x="176" y="31"/>
                </a:cubicBezTo>
                <a:cubicBezTo>
                  <a:pt x="176" y="31"/>
                  <a:pt x="175" y="32"/>
                  <a:pt x="176" y="32"/>
                </a:cubicBezTo>
                <a:close/>
                <a:moveTo>
                  <a:pt x="164" y="34"/>
                </a:moveTo>
                <a:cubicBezTo>
                  <a:pt x="165" y="34"/>
                  <a:pt x="163" y="34"/>
                  <a:pt x="162" y="34"/>
                </a:cubicBezTo>
                <a:cubicBezTo>
                  <a:pt x="162" y="36"/>
                  <a:pt x="164" y="33"/>
                  <a:pt x="163" y="35"/>
                </a:cubicBezTo>
                <a:cubicBezTo>
                  <a:pt x="159" y="34"/>
                  <a:pt x="156" y="40"/>
                  <a:pt x="153" y="39"/>
                </a:cubicBezTo>
                <a:cubicBezTo>
                  <a:pt x="153" y="42"/>
                  <a:pt x="151" y="40"/>
                  <a:pt x="150" y="41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4" y="41"/>
                  <a:pt x="159" y="39"/>
                  <a:pt x="159" y="37"/>
                </a:cubicBezTo>
                <a:cubicBezTo>
                  <a:pt x="161" y="39"/>
                  <a:pt x="165" y="37"/>
                  <a:pt x="166" y="35"/>
                </a:cubicBezTo>
                <a:cubicBezTo>
                  <a:pt x="166" y="34"/>
                  <a:pt x="164" y="32"/>
                  <a:pt x="164" y="34"/>
                </a:cubicBezTo>
                <a:close/>
                <a:moveTo>
                  <a:pt x="149" y="41"/>
                </a:moveTo>
                <a:cubicBezTo>
                  <a:pt x="149" y="44"/>
                  <a:pt x="145" y="42"/>
                  <a:pt x="145" y="45"/>
                </a:cubicBezTo>
                <a:cubicBezTo>
                  <a:pt x="143" y="43"/>
                  <a:pt x="143" y="46"/>
                  <a:pt x="140" y="46"/>
                </a:cubicBezTo>
                <a:cubicBezTo>
                  <a:pt x="140" y="46"/>
                  <a:pt x="141" y="47"/>
                  <a:pt x="141" y="47"/>
                </a:cubicBezTo>
                <a:cubicBezTo>
                  <a:pt x="140" y="46"/>
                  <a:pt x="140" y="47"/>
                  <a:pt x="139" y="47"/>
                </a:cubicBezTo>
                <a:cubicBezTo>
                  <a:pt x="139" y="47"/>
                  <a:pt x="139" y="47"/>
                  <a:pt x="139" y="46"/>
                </a:cubicBezTo>
                <a:cubicBezTo>
                  <a:pt x="138" y="47"/>
                  <a:pt x="136" y="47"/>
                  <a:pt x="136" y="48"/>
                </a:cubicBezTo>
                <a:cubicBezTo>
                  <a:pt x="137" y="49"/>
                  <a:pt x="137" y="50"/>
                  <a:pt x="136" y="51"/>
                </a:cubicBezTo>
                <a:cubicBezTo>
                  <a:pt x="142" y="48"/>
                  <a:pt x="146" y="45"/>
                  <a:pt x="151" y="42"/>
                </a:cubicBezTo>
                <a:cubicBezTo>
                  <a:pt x="150" y="42"/>
                  <a:pt x="150" y="41"/>
                  <a:pt x="149" y="41"/>
                </a:cubicBezTo>
                <a:close/>
                <a:moveTo>
                  <a:pt x="127" y="56"/>
                </a:moveTo>
                <a:cubicBezTo>
                  <a:pt x="130" y="54"/>
                  <a:pt x="134" y="53"/>
                  <a:pt x="135" y="51"/>
                </a:cubicBezTo>
                <a:cubicBezTo>
                  <a:pt x="134" y="51"/>
                  <a:pt x="134" y="52"/>
                  <a:pt x="132" y="52"/>
                </a:cubicBezTo>
                <a:cubicBezTo>
                  <a:pt x="132" y="51"/>
                  <a:pt x="131" y="51"/>
                  <a:pt x="130" y="50"/>
                </a:cubicBezTo>
                <a:cubicBezTo>
                  <a:pt x="129" y="51"/>
                  <a:pt x="128" y="53"/>
                  <a:pt x="126" y="52"/>
                </a:cubicBezTo>
                <a:cubicBezTo>
                  <a:pt x="126" y="52"/>
                  <a:pt x="124" y="54"/>
                  <a:pt x="126" y="54"/>
                </a:cubicBezTo>
                <a:cubicBezTo>
                  <a:pt x="128" y="54"/>
                  <a:pt x="126" y="53"/>
                  <a:pt x="126" y="52"/>
                </a:cubicBezTo>
                <a:cubicBezTo>
                  <a:pt x="128" y="54"/>
                  <a:pt x="130" y="50"/>
                  <a:pt x="132" y="52"/>
                </a:cubicBezTo>
                <a:cubicBezTo>
                  <a:pt x="130" y="54"/>
                  <a:pt x="128" y="54"/>
                  <a:pt x="127" y="56"/>
                </a:cubicBezTo>
                <a:close/>
                <a:moveTo>
                  <a:pt x="176" y="71"/>
                </a:moveTo>
                <a:cubicBezTo>
                  <a:pt x="175" y="71"/>
                  <a:pt x="174" y="71"/>
                  <a:pt x="174" y="72"/>
                </a:cubicBezTo>
                <a:cubicBezTo>
                  <a:pt x="176" y="72"/>
                  <a:pt x="175" y="74"/>
                  <a:pt x="175" y="73"/>
                </a:cubicBezTo>
                <a:cubicBezTo>
                  <a:pt x="177" y="73"/>
                  <a:pt x="174" y="72"/>
                  <a:pt x="175" y="72"/>
                </a:cubicBezTo>
                <a:cubicBezTo>
                  <a:pt x="175" y="72"/>
                  <a:pt x="177" y="73"/>
                  <a:pt x="177" y="72"/>
                </a:cubicBezTo>
                <a:cubicBezTo>
                  <a:pt x="176" y="72"/>
                  <a:pt x="176" y="72"/>
                  <a:pt x="176" y="71"/>
                </a:cubicBezTo>
                <a:close/>
                <a:moveTo>
                  <a:pt x="171" y="99"/>
                </a:moveTo>
                <a:cubicBezTo>
                  <a:pt x="170" y="101"/>
                  <a:pt x="170" y="100"/>
                  <a:pt x="169" y="103"/>
                </a:cubicBezTo>
                <a:cubicBezTo>
                  <a:pt x="168" y="102"/>
                  <a:pt x="167" y="101"/>
                  <a:pt x="166" y="101"/>
                </a:cubicBezTo>
                <a:cubicBezTo>
                  <a:pt x="166" y="102"/>
                  <a:pt x="166" y="102"/>
                  <a:pt x="166" y="103"/>
                </a:cubicBezTo>
                <a:cubicBezTo>
                  <a:pt x="165" y="104"/>
                  <a:pt x="163" y="103"/>
                  <a:pt x="161" y="103"/>
                </a:cubicBezTo>
                <a:cubicBezTo>
                  <a:pt x="162" y="104"/>
                  <a:pt x="164" y="104"/>
                  <a:pt x="165" y="105"/>
                </a:cubicBezTo>
                <a:cubicBezTo>
                  <a:pt x="166" y="103"/>
                  <a:pt x="168" y="102"/>
                  <a:pt x="169" y="103"/>
                </a:cubicBezTo>
                <a:cubicBezTo>
                  <a:pt x="170" y="100"/>
                  <a:pt x="176" y="100"/>
                  <a:pt x="176" y="97"/>
                </a:cubicBezTo>
                <a:cubicBezTo>
                  <a:pt x="176" y="97"/>
                  <a:pt x="177" y="98"/>
                  <a:pt x="177" y="96"/>
                </a:cubicBezTo>
                <a:cubicBezTo>
                  <a:pt x="177" y="96"/>
                  <a:pt x="175" y="96"/>
                  <a:pt x="174" y="97"/>
                </a:cubicBezTo>
                <a:cubicBezTo>
                  <a:pt x="176" y="96"/>
                  <a:pt x="175" y="98"/>
                  <a:pt x="174" y="98"/>
                </a:cubicBezTo>
                <a:cubicBezTo>
                  <a:pt x="173" y="97"/>
                  <a:pt x="172" y="97"/>
                  <a:pt x="174" y="96"/>
                </a:cubicBezTo>
                <a:cubicBezTo>
                  <a:pt x="173" y="96"/>
                  <a:pt x="171" y="96"/>
                  <a:pt x="171" y="97"/>
                </a:cubicBezTo>
                <a:cubicBezTo>
                  <a:pt x="174" y="97"/>
                  <a:pt x="171" y="98"/>
                  <a:pt x="173" y="99"/>
                </a:cubicBezTo>
                <a:cubicBezTo>
                  <a:pt x="172" y="99"/>
                  <a:pt x="172" y="98"/>
                  <a:pt x="171" y="99"/>
                </a:cubicBezTo>
                <a:close/>
                <a:moveTo>
                  <a:pt x="172" y="61"/>
                </a:moveTo>
                <a:cubicBezTo>
                  <a:pt x="172" y="62"/>
                  <a:pt x="173" y="62"/>
                  <a:pt x="172" y="63"/>
                </a:cubicBezTo>
                <a:cubicBezTo>
                  <a:pt x="171" y="63"/>
                  <a:pt x="171" y="62"/>
                  <a:pt x="170" y="62"/>
                </a:cubicBezTo>
                <a:cubicBezTo>
                  <a:pt x="170" y="63"/>
                  <a:pt x="169" y="63"/>
                  <a:pt x="169" y="63"/>
                </a:cubicBezTo>
                <a:cubicBezTo>
                  <a:pt x="170" y="63"/>
                  <a:pt x="169" y="64"/>
                  <a:pt x="169" y="64"/>
                </a:cubicBezTo>
                <a:cubicBezTo>
                  <a:pt x="171" y="64"/>
                  <a:pt x="171" y="63"/>
                  <a:pt x="173" y="63"/>
                </a:cubicBezTo>
                <a:cubicBezTo>
                  <a:pt x="173" y="62"/>
                  <a:pt x="173" y="60"/>
                  <a:pt x="174" y="61"/>
                </a:cubicBezTo>
                <a:cubicBezTo>
                  <a:pt x="174" y="61"/>
                  <a:pt x="174" y="62"/>
                  <a:pt x="174" y="62"/>
                </a:cubicBezTo>
                <a:cubicBezTo>
                  <a:pt x="175" y="61"/>
                  <a:pt x="175" y="60"/>
                  <a:pt x="174" y="60"/>
                </a:cubicBezTo>
                <a:cubicBezTo>
                  <a:pt x="174" y="61"/>
                  <a:pt x="172" y="60"/>
                  <a:pt x="172" y="61"/>
                </a:cubicBezTo>
                <a:close/>
                <a:moveTo>
                  <a:pt x="169" y="64"/>
                </a:moveTo>
                <a:cubicBezTo>
                  <a:pt x="169" y="64"/>
                  <a:pt x="169" y="64"/>
                  <a:pt x="169" y="63"/>
                </a:cubicBezTo>
                <a:cubicBezTo>
                  <a:pt x="167" y="64"/>
                  <a:pt x="163" y="65"/>
                  <a:pt x="164" y="66"/>
                </a:cubicBezTo>
                <a:cubicBezTo>
                  <a:pt x="165" y="65"/>
                  <a:pt x="167" y="65"/>
                  <a:pt x="168" y="65"/>
                </a:cubicBezTo>
                <a:cubicBezTo>
                  <a:pt x="167" y="64"/>
                  <a:pt x="169" y="65"/>
                  <a:pt x="169" y="64"/>
                </a:cubicBezTo>
                <a:close/>
                <a:moveTo>
                  <a:pt x="171" y="65"/>
                </a:moveTo>
                <a:cubicBezTo>
                  <a:pt x="172" y="65"/>
                  <a:pt x="172" y="66"/>
                  <a:pt x="173" y="66"/>
                </a:cubicBezTo>
                <a:cubicBezTo>
                  <a:pt x="173" y="64"/>
                  <a:pt x="172" y="65"/>
                  <a:pt x="171" y="65"/>
                </a:cubicBezTo>
                <a:cubicBezTo>
                  <a:pt x="171" y="67"/>
                  <a:pt x="170" y="67"/>
                  <a:pt x="171" y="67"/>
                </a:cubicBezTo>
                <a:cubicBezTo>
                  <a:pt x="171" y="67"/>
                  <a:pt x="171" y="66"/>
                  <a:pt x="172" y="66"/>
                </a:cubicBezTo>
                <a:cubicBezTo>
                  <a:pt x="172" y="67"/>
                  <a:pt x="172" y="67"/>
                  <a:pt x="172" y="66"/>
                </a:cubicBezTo>
                <a:cubicBezTo>
                  <a:pt x="172" y="66"/>
                  <a:pt x="171" y="66"/>
                  <a:pt x="171" y="65"/>
                </a:cubicBezTo>
                <a:close/>
                <a:moveTo>
                  <a:pt x="167" y="76"/>
                </a:moveTo>
                <a:cubicBezTo>
                  <a:pt x="168" y="78"/>
                  <a:pt x="168" y="75"/>
                  <a:pt x="170" y="76"/>
                </a:cubicBezTo>
                <a:cubicBezTo>
                  <a:pt x="171" y="75"/>
                  <a:pt x="169" y="75"/>
                  <a:pt x="171" y="74"/>
                </a:cubicBezTo>
                <a:cubicBezTo>
                  <a:pt x="171" y="75"/>
                  <a:pt x="172" y="75"/>
                  <a:pt x="173" y="75"/>
                </a:cubicBezTo>
                <a:cubicBezTo>
                  <a:pt x="173" y="75"/>
                  <a:pt x="173" y="75"/>
                  <a:pt x="173" y="74"/>
                </a:cubicBezTo>
                <a:cubicBezTo>
                  <a:pt x="171" y="75"/>
                  <a:pt x="171" y="73"/>
                  <a:pt x="170" y="74"/>
                </a:cubicBezTo>
                <a:cubicBezTo>
                  <a:pt x="170" y="75"/>
                  <a:pt x="168" y="75"/>
                  <a:pt x="167" y="76"/>
                </a:cubicBezTo>
                <a:close/>
                <a:moveTo>
                  <a:pt x="166" y="72"/>
                </a:moveTo>
                <a:cubicBezTo>
                  <a:pt x="166" y="72"/>
                  <a:pt x="166" y="73"/>
                  <a:pt x="167" y="73"/>
                </a:cubicBezTo>
                <a:cubicBezTo>
                  <a:pt x="168" y="71"/>
                  <a:pt x="170" y="71"/>
                  <a:pt x="171" y="70"/>
                </a:cubicBezTo>
                <a:cubicBezTo>
                  <a:pt x="170" y="71"/>
                  <a:pt x="172" y="68"/>
                  <a:pt x="170" y="69"/>
                </a:cubicBezTo>
                <a:cubicBezTo>
                  <a:pt x="169" y="71"/>
                  <a:pt x="167" y="72"/>
                  <a:pt x="166" y="72"/>
                </a:cubicBezTo>
                <a:close/>
                <a:moveTo>
                  <a:pt x="169" y="68"/>
                </a:moveTo>
                <a:cubicBezTo>
                  <a:pt x="168" y="66"/>
                  <a:pt x="167" y="68"/>
                  <a:pt x="164" y="69"/>
                </a:cubicBezTo>
                <a:cubicBezTo>
                  <a:pt x="168" y="71"/>
                  <a:pt x="166" y="67"/>
                  <a:pt x="169" y="68"/>
                </a:cubicBezTo>
                <a:close/>
                <a:moveTo>
                  <a:pt x="168" y="56"/>
                </a:moveTo>
                <a:cubicBezTo>
                  <a:pt x="167" y="56"/>
                  <a:pt x="165" y="56"/>
                  <a:pt x="164" y="56"/>
                </a:cubicBezTo>
                <a:cubicBezTo>
                  <a:pt x="163" y="59"/>
                  <a:pt x="160" y="59"/>
                  <a:pt x="158" y="60"/>
                </a:cubicBezTo>
                <a:cubicBezTo>
                  <a:pt x="160" y="62"/>
                  <a:pt x="161" y="59"/>
                  <a:pt x="163" y="60"/>
                </a:cubicBezTo>
                <a:cubicBezTo>
                  <a:pt x="164" y="58"/>
                  <a:pt x="167" y="58"/>
                  <a:pt x="168" y="56"/>
                </a:cubicBezTo>
                <a:close/>
                <a:moveTo>
                  <a:pt x="161" y="61"/>
                </a:moveTo>
                <a:cubicBezTo>
                  <a:pt x="162" y="61"/>
                  <a:pt x="162" y="62"/>
                  <a:pt x="161" y="63"/>
                </a:cubicBezTo>
                <a:cubicBezTo>
                  <a:pt x="159" y="62"/>
                  <a:pt x="155" y="65"/>
                  <a:pt x="154" y="66"/>
                </a:cubicBezTo>
                <a:cubicBezTo>
                  <a:pt x="152" y="66"/>
                  <a:pt x="150" y="68"/>
                  <a:pt x="148" y="69"/>
                </a:cubicBezTo>
                <a:cubicBezTo>
                  <a:pt x="149" y="68"/>
                  <a:pt x="148" y="71"/>
                  <a:pt x="149" y="70"/>
                </a:cubicBezTo>
                <a:cubicBezTo>
                  <a:pt x="154" y="67"/>
                  <a:pt x="156" y="65"/>
                  <a:pt x="162" y="64"/>
                </a:cubicBezTo>
                <a:cubicBezTo>
                  <a:pt x="162" y="61"/>
                  <a:pt x="167" y="62"/>
                  <a:pt x="168" y="59"/>
                </a:cubicBezTo>
                <a:cubicBezTo>
                  <a:pt x="168" y="59"/>
                  <a:pt x="167" y="58"/>
                  <a:pt x="167" y="59"/>
                </a:cubicBezTo>
                <a:cubicBezTo>
                  <a:pt x="167" y="60"/>
                  <a:pt x="162" y="61"/>
                  <a:pt x="161" y="61"/>
                </a:cubicBezTo>
                <a:close/>
                <a:moveTo>
                  <a:pt x="156" y="83"/>
                </a:moveTo>
                <a:cubicBezTo>
                  <a:pt x="156" y="83"/>
                  <a:pt x="156" y="83"/>
                  <a:pt x="157" y="83"/>
                </a:cubicBezTo>
                <a:cubicBezTo>
                  <a:pt x="157" y="83"/>
                  <a:pt x="157" y="84"/>
                  <a:pt x="157" y="83"/>
                </a:cubicBezTo>
                <a:cubicBezTo>
                  <a:pt x="157" y="82"/>
                  <a:pt x="159" y="82"/>
                  <a:pt x="159" y="81"/>
                </a:cubicBezTo>
                <a:cubicBezTo>
                  <a:pt x="160" y="81"/>
                  <a:pt x="160" y="83"/>
                  <a:pt x="161" y="82"/>
                </a:cubicBezTo>
                <a:cubicBezTo>
                  <a:pt x="161" y="80"/>
                  <a:pt x="161" y="79"/>
                  <a:pt x="162" y="81"/>
                </a:cubicBezTo>
                <a:cubicBezTo>
                  <a:pt x="162" y="79"/>
                  <a:pt x="164" y="80"/>
                  <a:pt x="162" y="79"/>
                </a:cubicBezTo>
                <a:cubicBezTo>
                  <a:pt x="164" y="79"/>
                  <a:pt x="164" y="78"/>
                  <a:pt x="166" y="77"/>
                </a:cubicBezTo>
                <a:cubicBezTo>
                  <a:pt x="166" y="78"/>
                  <a:pt x="166" y="78"/>
                  <a:pt x="167" y="78"/>
                </a:cubicBezTo>
                <a:cubicBezTo>
                  <a:pt x="166" y="77"/>
                  <a:pt x="167" y="76"/>
                  <a:pt x="165" y="76"/>
                </a:cubicBezTo>
                <a:cubicBezTo>
                  <a:pt x="163" y="79"/>
                  <a:pt x="158" y="80"/>
                  <a:pt x="156" y="83"/>
                </a:cubicBezTo>
                <a:close/>
                <a:moveTo>
                  <a:pt x="147" y="34"/>
                </a:moveTo>
                <a:cubicBezTo>
                  <a:pt x="147" y="36"/>
                  <a:pt x="148" y="36"/>
                  <a:pt x="147" y="37"/>
                </a:cubicBezTo>
                <a:cubicBezTo>
                  <a:pt x="145" y="34"/>
                  <a:pt x="143" y="39"/>
                  <a:pt x="142" y="38"/>
                </a:cubicBezTo>
                <a:cubicBezTo>
                  <a:pt x="143" y="38"/>
                  <a:pt x="143" y="39"/>
                  <a:pt x="144" y="39"/>
                </a:cubicBezTo>
                <a:cubicBezTo>
                  <a:pt x="144" y="37"/>
                  <a:pt x="146" y="38"/>
                  <a:pt x="147" y="38"/>
                </a:cubicBezTo>
                <a:cubicBezTo>
                  <a:pt x="147" y="37"/>
                  <a:pt x="148" y="36"/>
                  <a:pt x="149" y="35"/>
                </a:cubicBezTo>
                <a:cubicBezTo>
                  <a:pt x="149" y="36"/>
                  <a:pt x="151" y="35"/>
                  <a:pt x="152" y="35"/>
                </a:cubicBezTo>
                <a:cubicBezTo>
                  <a:pt x="151" y="35"/>
                  <a:pt x="151" y="34"/>
                  <a:pt x="151" y="34"/>
                </a:cubicBezTo>
                <a:cubicBezTo>
                  <a:pt x="149" y="34"/>
                  <a:pt x="149" y="36"/>
                  <a:pt x="147" y="34"/>
                </a:cubicBezTo>
                <a:close/>
                <a:moveTo>
                  <a:pt x="163" y="70"/>
                </a:moveTo>
                <a:cubicBezTo>
                  <a:pt x="162" y="71"/>
                  <a:pt x="160" y="71"/>
                  <a:pt x="159" y="72"/>
                </a:cubicBezTo>
                <a:cubicBezTo>
                  <a:pt x="163" y="71"/>
                  <a:pt x="163" y="71"/>
                  <a:pt x="164" y="71"/>
                </a:cubicBezTo>
                <a:cubicBezTo>
                  <a:pt x="163" y="71"/>
                  <a:pt x="163" y="70"/>
                  <a:pt x="163" y="70"/>
                </a:cubicBezTo>
                <a:close/>
                <a:moveTo>
                  <a:pt x="162" y="102"/>
                </a:moveTo>
                <a:cubicBezTo>
                  <a:pt x="163" y="104"/>
                  <a:pt x="167" y="102"/>
                  <a:pt x="165" y="101"/>
                </a:cubicBezTo>
                <a:cubicBezTo>
                  <a:pt x="164" y="103"/>
                  <a:pt x="162" y="101"/>
                  <a:pt x="162" y="102"/>
                </a:cubicBezTo>
                <a:close/>
                <a:moveTo>
                  <a:pt x="159" y="52"/>
                </a:moveTo>
                <a:cubicBezTo>
                  <a:pt x="160" y="54"/>
                  <a:pt x="158" y="53"/>
                  <a:pt x="158" y="55"/>
                </a:cubicBezTo>
                <a:cubicBezTo>
                  <a:pt x="160" y="54"/>
                  <a:pt x="160" y="55"/>
                  <a:pt x="161" y="53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1" y="53"/>
                  <a:pt x="160" y="53"/>
                  <a:pt x="159" y="52"/>
                </a:cubicBezTo>
                <a:close/>
                <a:moveTo>
                  <a:pt x="157" y="107"/>
                </a:moveTo>
                <a:cubicBezTo>
                  <a:pt x="158" y="108"/>
                  <a:pt x="158" y="109"/>
                  <a:pt x="160" y="108"/>
                </a:cubicBezTo>
                <a:cubicBezTo>
                  <a:pt x="160" y="106"/>
                  <a:pt x="161" y="107"/>
                  <a:pt x="163" y="105"/>
                </a:cubicBezTo>
                <a:cubicBezTo>
                  <a:pt x="163" y="106"/>
                  <a:pt x="163" y="106"/>
                  <a:pt x="163" y="106"/>
                </a:cubicBezTo>
                <a:cubicBezTo>
                  <a:pt x="164" y="104"/>
                  <a:pt x="161" y="105"/>
                  <a:pt x="161" y="104"/>
                </a:cubicBezTo>
                <a:cubicBezTo>
                  <a:pt x="161" y="107"/>
                  <a:pt x="158" y="106"/>
                  <a:pt x="156" y="107"/>
                </a:cubicBezTo>
                <a:cubicBezTo>
                  <a:pt x="156" y="108"/>
                  <a:pt x="157" y="108"/>
                  <a:pt x="156" y="109"/>
                </a:cubicBezTo>
                <a:cubicBezTo>
                  <a:pt x="158" y="108"/>
                  <a:pt x="159" y="109"/>
                  <a:pt x="157" y="107"/>
                </a:cubicBezTo>
                <a:close/>
                <a:moveTo>
                  <a:pt x="161" y="162"/>
                </a:moveTo>
                <a:cubicBezTo>
                  <a:pt x="162" y="161"/>
                  <a:pt x="165" y="160"/>
                  <a:pt x="164" y="159"/>
                </a:cubicBezTo>
                <a:cubicBezTo>
                  <a:pt x="164" y="160"/>
                  <a:pt x="161" y="160"/>
                  <a:pt x="161" y="162"/>
                </a:cubicBezTo>
                <a:close/>
                <a:moveTo>
                  <a:pt x="156" y="77"/>
                </a:moveTo>
                <a:cubicBezTo>
                  <a:pt x="157" y="77"/>
                  <a:pt x="158" y="77"/>
                  <a:pt x="158" y="77"/>
                </a:cubicBezTo>
                <a:cubicBezTo>
                  <a:pt x="157" y="77"/>
                  <a:pt x="156" y="77"/>
                  <a:pt x="155" y="77"/>
                </a:cubicBezTo>
                <a:cubicBezTo>
                  <a:pt x="156" y="77"/>
                  <a:pt x="155" y="79"/>
                  <a:pt x="156" y="79"/>
                </a:cubicBezTo>
                <a:cubicBezTo>
                  <a:pt x="156" y="76"/>
                  <a:pt x="161" y="78"/>
                  <a:pt x="159" y="76"/>
                </a:cubicBezTo>
                <a:cubicBezTo>
                  <a:pt x="159" y="79"/>
                  <a:pt x="157" y="74"/>
                  <a:pt x="156" y="77"/>
                </a:cubicBezTo>
                <a:close/>
                <a:moveTo>
                  <a:pt x="160" y="124"/>
                </a:moveTo>
                <a:cubicBezTo>
                  <a:pt x="159" y="123"/>
                  <a:pt x="159" y="123"/>
                  <a:pt x="159" y="123"/>
                </a:cubicBezTo>
                <a:cubicBezTo>
                  <a:pt x="159" y="124"/>
                  <a:pt x="158" y="124"/>
                  <a:pt x="157" y="124"/>
                </a:cubicBezTo>
                <a:cubicBezTo>
                  <a:pt x="157" y="128"/>
                  <a:pt x="162" y="122"/>
                  <a:pt x="160" y="123"/>
                </a:cubicBezTo>
                <a:cubicBezTo>
                  <a:pt x="160" y="123"/>
                  <a:pt x="160" y="124"/>
                  <a:pt x="160" y="124"/>
                </a:cubicBezTo>
                <a:close/>
                <a:moveTo>
                  <a:pt x="156" y="72"/>
                </a:moveTo>
                <a:cubicBezTo>
                  <a:pt x="156" y="71"/>
                  <a:pt x="157" y="70"/>
                  <a:pt x="156" y="70"/>
                </a:cubicBezTo>
                <a:cubicBezTo>
                  <a:pt x="154" y="72"/>
                  <a:pt x="153" y="72"/>
                  <a:pt x="156" y="72"/>
                </a:cubicBezTo>
                <a:close/>
                <a:moveTo>
                  <a:pt x="153" y="75"/>
                </a:moveTo>
                <a:cubicBezTo>
                  <a:pt x="153" y="76"/>
                  <a:pt x="153" y="77"/>
                  <a:pt x="153" y="77"/>
                </a:cubicBezTo>
                <a:cubicBezTo>
                  <a:pt x="153" y="76"/>
                  <a:pt x="153" y="75"/>
                  <a:pt x="154" y="75"/>
                </a:cubicBezTo>
                <a:cubicBezTo>
                  <a:pt x="154" y="76"/>
                  <a:pt x="154" y="77"/>
                  <a:pt x="155" y="77"/>
                </a:cubicBezTo>
                <a:cubicBezTo>
                  <a:pt x="155" y="77"/>
                  <a:pt x="155" y="76"/>
                  <a:pt x="155" y="75"/>
                </a:cubicBezTo>
                <a:cubicBezTo>
                  <a:pt x="155" y="76"/>
                  <a:pt x="155" y="76"/>
                  <a:pt x="156" y="76"/>
                </a:cubicBezTo>
                <a:cubicBezTo>
                  <a:pt x="156" y="75"/>
                  <a:pt x="154" y="74"/>
                  <a:pt x="153" y="75"/>
                </a:cubicBezTo>
                <a:close/>
                <a:moveTo>
                  <a:pt x="141" y="70"/>
                </a:moveTo>
                <a:cubicBezTo>
                  <a:pt x="145" y="70"/>
                  <a:pt x="149" y="67"/>
                  <a:pt x="150" y="65"/>
                </a:cubicBezTo>
                <a:cubicBezTo>
                  <a:pt x="151" y="67"/>
                  <a:pt x="151" y="64"/>
                  <a:pt x="153" y="65"/>
                </a:cubicBezTo>
                <a:cubicBezTo>
                  <a:pt x="152" y="63"/>
                  <a:pt x="148" y="65"/>
                  <a:pt x="146" y="66"/>
                </a:cubicBezTo>
                <a:cubicBezTo>
                  <a:pt x="144" y="67"/>
                  <a:pt x="142" y="69"/>
                  <a:pt x="140" y="70"/>
                </a:cubicBezTo>
                <a:cubicBezTo>
                  <a:pt x="140" y="69"/>
                  <a:pt x="138" y="70"/>
                  <a:pt x="138" y="70"/>
                </a:cubicBezTo>
                <a:cubicBezTo>
                  <a:pt x="140" y="71"/>
                  <a:pt x="140" y="70"/>
                  <a:pt x="140" y="71"/>
                </a:cubicBezTo>
                <a:cubicBezTo>
                  <a:pt x="139" y="71"/>
                  <a:pt x="138" y="71"/>
                  <a:pt x="137" y="70"/>
                </a:cubicBezTo>
                <a:cubicBezTo>
                  <a:pt x="138" y="72"/>
                  <a:pt x="136" y="74"/>
                  <a:pt x="137" y="73"/>
                </a:cubicBezTo>
                <a:cubicBezTo>
                  <a:pt x="138" y="72"/>
                  <a:pt x="142" y="72"/>
                  <a:pt x="141" y="70"/>
                </a:cubicBezTo>
                <a:close/>
                <a:moveTo>
                  <a:pt x="123" y="79"/>
                </a:moveTo>
                <a:cubicBezTo>
                  <a:pt x="127" y="79"/>
                  <a:pt x="132" y="76"/>
                  <a:pt x="132" y="75"/>
                </a:cubicBezTo>
                <a:cubicBezTo>
                  <a:pt x="135" y="75"/>
                  <a:pt x="133" y="74"/>
                  <a:pt x="134" y="73"/>
                </a:cubicBezTo>
                <a:cubicBezTo>
                  <a:pt x="134" y="74"/>
                  <a:pt x="135" y="74"/>
                  <a:pt x="136" y="74"/>
                </a:cubicBezTo>
                <a:cubicBezTo>
                  <a:pt x="135" y="72"/>
                  <a:pt x="137" y="73"/>
                  <a:pt x="137" y="71"/>
                </a:cubicBezTo>
                <a:cubicBezTo>
                  <a:pt x="131" y="74"/>
                  <a:pt x="127" y="77"/>
                  <a:pt x="120" y="80"/>
                </a:cubicBezTo>
                <a:cubicBezTo>
                  <a:pt x="121" y="80"/>
                  <a:pt x="122" y="80"/>
                  <a:pt x="121" y="81"/>
                </a:cubicBezTo>
                <a:cubicBezTo>
                  <a:pt x="123" y="81"/>
                  <a:pt x="124" y="80"/>
                  <a:pt x="123" y="79"/>
                </a:cubicBezTo>
                <a:close/>
                <a:moveTo>
                  <a:pt x="152" y="76"/>
                </a:moveTo>
                <a:cubicBezTo>
                  <a:pt x="151" y="77"/>
                  <a:pt x="148" y="77"/>
                  <a:pt x="149" y="79"/>
                </a:cubicBezTo>
                <a:cubicBezTo>
                  <a:pt x="149" y="78"/>
                  <a:pt x="149" y="78"/>
                  <a:pt x="150" y="78"/>
                </a:cubicBezTo>
                <a:cubicBezTo>
                  <a:pt x="150" y="80"/>
                  <a:pt x="152" y="81"/>
                  <a:pt x="151" y="82"/>
                </a:cubicBezTo>
                <a:cubicBezTo>
                  <a:pt x="151" y="80"/>
                  <a:pt x="156" y="81"/>
                  <a:pt x="155" y="79"/>
                </a:cubicBezTo>
                <a:cubicBezTo>
                  <a:pt x="154" y="80"/>
                  <a:pt x="154" y="80"/>
                  <a:pt x="153" y="80"/>
                </a:cubicBezTo>
                <a:cubicBezTo>
                  <a:pt x="152" y="78"/>
                  <a:pt x="153" y="79"/>
                  <a:pt x="154" y="78"/>
                </a:cubicBezTo>
                <a:cubicBezTo>
                  <a:pt x="153" y="78"/>
                  <a:pt x="152" y="77"/>
                  <a:pt x="152" y="76"/>
                </a:cubicBezTo>
                <a:close/>
                <a:moveTo>
                  <a:pt x="153" y="87"/>
                </a:moveTo>
                <a:cubicBezTo>
                  <a:pt x="154" y="87"/>
                  <a:pt x="154" y="88"/>
                  <a:pt x="154" y="88"/>
                </a:cubicBezTo>
                <a:cubicBezTo>
                  <a:pt x="155" y="87"/>
                  <a:pt x="155" y="87"/>
                  <a:pt x="155" y="85"/>
                </a:cubicBezTo>
                <a:cubicBezTo>
                  <a:pt x="154" y="86"/>
                  <a:pt x="154" y="85"/>
                  <a:pt x="154" y="85"/>
                </a:cubicBezTo>
                <a:cubicBezTo>
                  <a:pt x="153" y="86"/>
                  <a:pt x="155" y="86"/>
                  <a:pt x="154" y="87"/>
                </a:cubicBezTo>
                <a:cubicBezTo>
                  <a:pt x="154" y="86"/>
                  <a:pt x="153" y="86"/>
                  <a:pt x="153" y="87"/>
                </a:cubicBezTo>
                <a:close/>
                <a:moveTo>
                  <a:pt x="149" y="96"/>
                </a:moveTo>
                <a:cubicBezTo>
                  <a:pt x="150" y="96"/>
                  <a:pt x="149" y="98"/>
                  <a:pt x="149" y="98"/>
                </a:cubicBezTo>
                <a:cubicBezTo>
                  <a:pt x="149" y="97"/>
                  <a:pt x="149" y="97"/>
                  <a:pt x="148" y="97"/>
                </a:cubicBezTo>
                <a:cubicBezTo>
                  <a:pt x="149" y="99"/>
                  <a:pt x="146" y="97"/>
                  <a:pt x="146" y="98"/>
                </a:cubicBezTo>
                <a:cubicBezTo>
                  <a:pt x="146" y="98"/>
                  <a:pt x="147" y="98"/>
                  <a:pt x="147" y="98"/>
                </a:cubicBezTo>
                <a:cubicBezTo>
                  <a:pt x="147" y="98"/>
                  <a:pt x="147" y="98"/>
                  <a:pt x="147" y="99"/>
                </a:cubicBezTo>
                <a:cubicBezTo>
                  <a:pt x="151" y="97"/>
                  <a:pt x="154" y="95"/>
                  <a:pt x="156" y="95"/>
                </a:cubicBezTo>
                <a:cubicBezTo>
                  <a:pt x="155" y="94"/>
                  <a:pt x="156" y="94"/>
                  <a:pt x="155" y="94"/>
                </a:cubicBezTo>
                <a:cubicBezTo>
                  <a:pt x="153" y="95"/>
                  <a:pt x="151" y="96"/>
                  <a:pt x="149" y="96"/>
                </a:cubicBezTo>
                <a:close/>
                <a:moveTo>
                  <a:pt x="152" y="111"/>
                </a:moveTo>
                <a:cubicBezTo>
                  <a:pt x="152" y="110"/>
                  <a:pt x="152" y="110"/>
                  <a:pt x="153" y="110"/>
                </a:cubicBezTo>
                <a:cubicBezTo>
                  <a:pt x="153" y="111"/>
                  <a:pt x="154" y="111"/>
                  <a:pt x="154" y="111"/>
                </a:cubicBezTo>
                <a:cubicBezTo>
                  <a:pt x="152" y="111"/>
                  <a:pt x="151" y="111"/>
                  <a:pt x="150" y="112"/>
                </a:cubicBezTo>
                <a:cubicBezTo>
                  <a:pt x="151" y="112"/>
                  <a:pt x="151" y="112"/>
                  <a:pt x="151" y="113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53" y="112"/>
                  <a:pt x="155" y="111"/>
                  <a:pt x="156" y="109"/>
                </a:cubicBezTo>
                <a:cubicBezTo>
                  <a:pt x="155" y="109"/>
                  <a:pt x="155" y="110"/>
                  <a:pt x="154" y="110"/>
                </a:cubicBezTo>
                <a:cubicBezTo>
                  <a:pt x="154" y="110"/>
                  <a:pt x="153" y="109"/>
                  <a:pt x="153" y="109"/>
                </a:cubicBezTo>
                <a:cubicBezTo>
                  <a:pt x="154" y="108"/>
                  <a:pt x="154" y="109"/>
                  <a:pt x="155" y="109"/>
                </a:cubicBezTo>
                <a:cubicBezTo>
                  <a:pt x="155" y="106"/>
                  <a:pt x="150" y="110"/>
                  <a:pt x="152" y="111"/>
                </a:cubicBezTo>
                <a:close/>
                <a:moveTo>
                  <a:pt x="118" y="33"/>
                </a:move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4"/>
                  <a:pt x="117" y="34"/>
                </a:cubicBezTo>
                <a:cubicBezTo>
                  <a:pt x="117" y="34"/>
                  <a:pt x="117" y="35"/>
                  <a:pt x="117" y="35"/>
                </a:cubicBezTo>
                <a:cubicBezTo>
                  <a:pt x="120" y="36"/>
                  <a:pt x="118" y="32"/>
                  <a:pt x="118" y="33"/>
                </a:cubicBezTo>
                <a:close/>
                <a:moveTo>
                  <a:pt x="102" y="32"/>
                </a:moveTo>
                <a:cubicBezTo>
                  <a:pt x="100" y="31"/>
                  <a:pt x="99" y="31"/>
                  <a:pt x="100" y="30"/>
                </a:cubicBezTo>
                <a:cubicBezTo>
                  <a:pt x="100" y="30"/>
                  <a:pt x="100" y="30"/>
                  <a:pt x="99" y="29"/>
                </a:cubicBezTo>
                <a:cubicBezTo>
                  <a:pt x="98" y="30"/>
                  <a:pt x="96" y="31"/>
                  <a:pt x="97" y="31"/>
                </a:cubicBezTo>
                <a:cubicBezTo>
                  <a:pt x="98" y="31"/>
                  <a:pt x="99" y="30"/>
                  <a:pt x="99" y="30"/>
                </a:cubicBezTo>
                <a:cubicBezTo>
                  <a:pt x="97" y="31"/>
                  <a:pt x="99" y="33"/>
                  <a:pt x="97" y="31"/>
                </a:cubicBezTo>
                <a:cubicBezTo>
                  <a:pt x="97" y="35"/>
                  <a:pt x="99" y="34"/>
                  <a:pt x="102" y="32"/>
                </a:cubicBezTo>
                <a:close/>
                <a:moveTo>
                  <a:pt x="95" y="33"/>
                </a:moveTo>
                <a:cubicBezTo>
                  <a:pt x="97" y="33"/>
                  <a:pt x="96" y="34"/>
                  <a:pt x="96" y="35"/>
                </a:cubicBezTo>
                <a:cubicBezTo>
                  <a:pt x="97" y="35"/>
                  <a:pt x="97" y="34"/>
                  <a:pt x="98" y="35"/>
                </a:cubicBezTo>
                <a:cubicBezTo>
                  <a:pt x="98" y="33"/>
                  <a:pt x="94" y="31"/>
                  <a:pt x="95" y="33"/>
                </a:cubicBezTo>
                <a:close/>
                <a:moveTo>
                  <a:pt x="128" y="22"/>
                </a:moveTo>
                <a:cubicBezTo>
                  <a:pt x="128" y="19"/>
                  <a:pt x="124" y="20"/>
                  <a:pt x="123" y="22"/>
                </a:cubicBezTo>
                <a:cubicBezTo>
                  <a:pt x="126" y="22"/>
                  <a:pt x="124" y="20"/>
                  <a:pt x="126" y="22"/>
                </a:cubicBezTo>
                <a:cubicBezTo>
                  <a:pt x="126" y="21"/>
                  <a:pt x="127" y="21"/>
                  <a:pt x="127" y="20"/>
                </a:cubicBezTo>
                <a:cubicBezTo>
                  <a:pt x="127" y="21"/>
                  <a:pt x="128" y="22"/>
                  <a:pt x="128" y="22"/>
                </a:cubicBezTo>
                <a:close/>
                <a:moveTo>
                  <a:pt x="146" y="95"/>
                </a:moveTo>
                <a:cubicBezTo>
                  <a:pt x="146" y="96"/>
                  <a:pt x="149" y="96"/>
                  <a:pt x="149" y="94"/>
                </a:cubicBezTo>
                <a:cubicBezTo>
                  <a:pt x="148" y="93"/>
                  <a:pt x="147" y="94"/>
                  <a:pt x="146" y="95"/>
                </a:cubicBezTo>
                <a:close/>
                <a:moveTo>
                  <a:pt x="149" y="113"/>
                </a:moveTo>
                <a:cubicBezTo>
                  <a:pt x="150" y="112"/>
                  <a:pt x="149" y="114"/>
                  <a:pt x="149" y="114"/>
                </a:cubicBezTo>
                <a:cubicBezTo>
                  <a:pt x="148" y="113"/>
                  <a:pt x="146" y="113"/>
                  <a:pt x="145" y="114"/>
                </a:cubicBezTo>
                <a:cubicBezTo>
                  <a:pt x="146" y="115"/>
                  <a:pt x="146" y="115"/>
                  <a:pt x="146" y="116"/>
                </a:cubicBezTo>
                <a:cubicBezTo>
                  <a:pt x="148" y="116"/>
                  <a:pt x="148" y="114"/>
                  <a:pt x="150" y="114"/>
                </a:cubicBezTo>
                <a:cubicBezTo>
                  <a:pt x="151" y="113"/>
                  <a:pt x="150" y="111"/>
                  <a:pt x="149" y="113"/>
                </a:cubicBezTo>
                <a:close/>
                <a:moveTo>
                  <a:pt x="146" y="90"/>
                </a:moveTo>
                <a:cubicBezTo>
                  <a:pt x="147" y="90"/>
                  <a:pt x="147" y="91"/>
                  <a:pt x="146" y="92"/>
                </a:cubicBezTo>
                <a:cubicBezTo>
                  <a:pt x="149" y="93"/>
                  <a:pt x="146" y="90"/>
                  <a:pt x="148" y="90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48" y="89"/>
                  <a:pt x="146" y="89"/>
                  <a:pt x="146" y="90"/>
                </a:cubicBezTo>
                <a:close/>
                <a:moveTo>
                  <a:pt x="146" y="77"/>
                </a:moveTo>
                <a:cubicBezTo>
                  <a:pt x="147" y="77"/>
                  <a:pt x="147" y="77"/>
                  <a:pt x="147" y="76"/>
                </a:cubicBezTo>
                <a:cubicBezTo>
                  <a:pt x="146" y="75"/>
                  <a:pt x="146" y="77"/>
                  <a:pt x="145" y="77"/>
                </a:cubicBezTo>
                <a:cubicBezTo>
                  <a:pt x="146" y="77"/>
                  <a:pt x="146" y="79"/>
                  <a:pt x="146" y="78"/>
                </a:cubicBezTo>
                <a:cubicBezTo>
                  <a:pt x="146" y="78"/>
                  <a:pt x="146" y="78"/>
                  <a:pt x="146" y="77"/>
                </a:cubicBezTo>
                <a:close/>
                <a:moveTo>
                  <a:pt x="128" y="80"/>
                </a:moveTo>
                <a:cubicBezTo>
                  <a:pt x="131" y="80"/>
                  <a:pt x="133" y="79"/>
                  <a:pt x="133" y="77"/>
                </a:cubicBezTo>
                <a:cubicBezTo>
                  <a:pt x="134" y="77"/>
                  <a:pt x="134" y="78"/>
                  <a:pt x="134" y="78"/>
                </a:cubicBezTo>
                <a:cubicBezTo>
                  <a:pt x="136" y="76"/>
                  <a:pt x="136" y="76"/>
                  <a:pt x="139" y="76"/>
                </a:cubicBezTo>
                <a:cubicBezTo>
                  <a:pt x="138" y="75"/>
                  <a:pt x="138" y="74"/>
                  <a:pt x="137" y="74"/>
                </a:cubicBezTo>
                <a:cubicBezTo>
                  <a:pt x="135" y="76"/>
                  <a:pt x="128" y="78"/>
                  <a:pt x="125" y="82"/>
                </a:cubicBezTo>
                <a:cubicBezTo>
                  <a:pt x="126" y="82"/>
                  <a:pt x="129" y="81"/>
                  <a:pt x="128" y="80"/>
                </a:cubicBezTo>
                <a:close/>
                <a:moveTo>
                  <a:pt x="139" y="100"/>
                </a:moveTo>
                <a:cubicBezTo>
                  <a:pt x="140" y="99"/>
                  <a:pt x="140" y="99"/>
                  <a:pt x="141" y="100"/>
                </a:cubicBezTo>
                <a:cubicBezTo>
                  <a:pt x="142" y="99"/>
                  <a:pt x="140" y="98"/>
                  <a:pt x="141" y="98"/>
                </a:cubicBezTo>
                <a:cubicBezTo>
                  <a:pt x="142" y="99"/>
                  <a:pt x="143" y="98"/>
                  <a:pt x="143" y="99"/>
                </a:cubicBezTo>
                <a:cubicBezTo>
                  <a:pt x="144" y="98"/>
                  <a:pt x="143" y="98"/>
                  <a:pt x="142" y="97"/>
                </a:cubicBezTo>
                <a:cubicBezTo>
                  <a:pt x="144" y="97"/>
                  <a:pt x="144" y="97"/>
                  <a:pt x="145" y="98"/>
                </a:cubicBezTo>
                <a:cubicBezTo>
                  <a:pt x="145" y="97"/>
                  <a:pt x="147" y="97"/>
                  <a:pt x="147" y="96"/>
                </a:cubicBezTo>
                <a:cubicBezTo>
                  <a:pt x="143" y="96"/>
                  <a:pt x="141" y="97"/>
                  <a:pt x="139" y="100"/>
                </a:cubicBezTo>
                <a:close/>
                <a:moveTo>
                  <a:pt x="127" y="109"/>
                </a:moveTo>
                <a:cubicBezTo>
                  <a:pt x="127" y="112"/>
                  <a:pt x="125" y="111"/>
                  <a:pt x="124" y="112"/>
                </a:cubicBezTo>
                <a:cubicBezTo>
                  <a:pt x="125" y="112"/>
                  <a:pt x="125" y="112"/>
                  <a:pt x="124" y="113"/>
                </a:cubicBezTo>
                <a:cubicBezTo>
                  <a:pt x="127" y="112"/>
                  <a:pt x="132" y="110"/>
                  <a:pt x="130" y="109"/>
                </a:cubicBezTo>
                <a:cubicBezTo>
                  <a:pt x="133" y="108"/>
                  <a:pt x="137" y="106"/>
                  <a:pt x="137" y="105"/>
                </a:cubicBezTo>
                <a:cubicBezTo>
                  <a:pt x="142" y="103"/>
                  <a:pt x="143" y="102"/>
                  <a:pt x="146" y="99"/>
                </a:cubicBezTo>
                <a:cubicBezTo>
                  <a:pt x="146" y="100"/>
                  <a:pt x="148" y="100"/>
                  <a:pt x="147" y="99"/>
                </a:cubicBezTo>
                <a:cubicBezTo>
                  <a:pt x="142" y="100"/>
                  <a:pt x="135" y="108"/>
                  <a:pt x="127" y="109"/>
                </a:cubicBezTo>
                <a:close/>
                <a:moveTo>
                  <a:pt x="143" y="160"/>
                </a:moveTo>
                <a:cubicBezTo>
                  <a:pt x="146" y="159"/>
                  <a:pt x="146" y="157"/>
                  <a:pt x="150" y="156"/>
                </a:cubicBezTo>
                <a:cubicBezTo>
                  <a:pt x="148" y="156"/>
                  <a:pt x="147" y="156"/>
                  <a:pt x="146" y="157"/>
                </a:cubicBezTo>
                <a:cubicBezTo>
                  <a:pt x="146" y="158"/>
                  <a:pt x="143" y="159"/>
                  <a:pt x="143" y="160"/>
                </a:cubicBezTo>
                <a:close/>
                <a:moveTo>
                  <a:pt x="135" y="39"/>
                </a:moveTo>
                <a:cubicBezTo>
                  <a:pt x="135" y="38"/>
                  <a:pt x="139" y="39"/>
                  <a:pt x="139" y="37"/>
                </a:cubicBezTo>
                <a:cubicBezTo>
                  <a:pt x="138" y="37"/>
                  <a:pt x="134" y="38"/>
                  <a:pt x="135" y="39"/>
                </a:cubicBezTo>
                <a:close/>
                <a:moveTo>
                  <a:pt x="140" y="166"/>
                </a:moveTo>
                <a:cubicBezTo>
                  <a:pt x="140" y="165"/>
                  <a:pt x="144" y="166"/>
                  <a:pt x="141" y="165"/>
                </a:cubicBezTo>
                <a:cubicBezTo>
                  <a:pt x="143" y="164"/>
                  <a:pt x="143" y="165"/>
                  <a:pt x="144" y="166"/>
                </a:cubicBezTo>
                <a:cubicBezTo>
                  <a:pt x="144" y="165"/>
                  <a:pt x="144" y="165"/>
                  <a:pt x="144" y="164"/>
                </a:cubicBezTo>
                <a:cubicBezTo>
                  <a:pt x="144" y="164"/>
                  <a:pt x="138" y="164"/>
                  <a:pt x="138" y="165"/>
                </a:cubicBezTo>
                <a:cubicBezTo>
                  <a:pt x="139" y="165"/>
                  <a:pt x="140" y="165"/>
                  <a:pt x="140" y="165"/>
                </a:cubicBezTo>
                <a:cubicBezTo>
                  <a:pt x="140" y="165"/>
                  <a:pt x="139" y="166"/>
                  <a:pt x="140" y="166"/>
                </a:cubicBezTo>
                <a:close/>
                <a:moveTo>
                  <a:pt x="133" y="44"/>
                </a:moveTo>
                <a:cubicBezTo>
                  <a:pt x="135" y="44"/>
                  <a:pt x="136" y="43"/>
                  <a:pt x="135" y="42"/>
                </a:cubicBezTo>
                <a:cubicBezTo>
                  <a:pt x="136" y="42"/>
                  <a:pt x="136" y="43"/>
                  <a:pt x="137" y="43"/>
                </a:cubicBezTo>
                <a:cubicBezTo>
                  <a:pt x="136" y="42"/>
                  <a:pt x="137" y="42"/>
                  <a:pt x="136" y="41"/>
                </a:cubicBezTo>
                <a:cubicBezTo>
                  <a:pt x="135" y="42"/>
                  <a:pt x="133" y="41"/>
                  <a:pt x="133" y="44"/>
                </a:cubicBezTo>
                <a:close/>
                <a:moveTo>
                  <a:pt x="124" y="107"/>
                </a:moveTo>
                <a:cubicBezTo>
                  <a:pt x="126" y="107"/>
                  <a:pt x="123" y="109"/>
                  <a:pt x="123" y="110"/>
                </a:cubicBezTo>
                <a:cubicBezTo>
                  <a:pt x="124" y="108"/>
                  <a:pt x="119" y="111"/>
                  <a:pt x="120" y="111"/>
                </a:cubicBezTo>
                <a:cubicBezTo>
                  <a:pt x="121" y="109"/>
                  <a:pt x="121" y="112"/>
                  <a:pt x="122" y="112"/>
                </a:cubicBezTo>
                <a:cubicBezTo>
                  <a:pt x="125" y="110"/>
                  <a:pt x="128" y="107"/>
                  <a:pt x="132" y="105"/>
                </a:cubicBezTo>
                <a:cubicBezTo>
                  <a:pt x="131" y="104"/>
                  <a:pt x="130" y="106"/>
                  <a:pt x="130" y="105"/>
                </a:cubicBezTo>
                <a:cubicBezTo>
                  <a:pt x="133" y="105"/>
                  <a:pt x="138" y="103"/>
                  <a:pt x="137" y="101"/>
                </a:cubicBezTo>
                <a:cubicBezTo>
                  <a:pt x="132" y="101"/>
                  <a:pt x="128" y="107"/>
                  <a:pt x="124" y="107"/>
                </a:cubicBezTo>
                <a:close/>
                <a:moveTo>
                  <a:pt x="130" y="46"/>
                </a:moveTo>
                <a:cubicBezTo>
                  <a:pt x="130" y="45"/>
                  <a:pt x="132" y="46"/>
                  <a:pt x="132" y="44"/>
                </a:cubicBezTo>
                <a:cubicBezTo>
                  <a:pt x="131" y="44"/>
                  <a:pt x="130" y="44"/>
                  <a:pt x="129" y="43"/>
                </a:cubicBezTo>
                <a:cubicBezTo>
                  <a:pt x="129" y="46"/>
                  <a:pt x="130" y="44"/>
                  <a:pt x="130" y="45"/>
                </a:cubicBezTo>
                <a:cubicBezTo>
                  <a:pt x="130" y="45"/>
                  <a:pt x="130" y="46"/>
                  <a:pt x="130" y="46"/>
                </a:cubicBezTo>
                <a:close/>
                <a:moveTo>
                  <a:pt x="126" y="46"/>
                </a:moveTo>
                <a:cubicBezTo>
                  <a:pt x="127" y="46"/>
                  <a:pt x="126" y="47"/>
                  <a:pt x="126" y="47"/>
                </a:cubicBezTo>
                <a:cubicBezTo>
                  <a:pt x="128" y="47"/>
                  <a:pt x="129" y="47"/>
                  <a:pt x="129" y="46"/>
                </a:cubicBezTo>
                <a:cubicBezTo>
                  <a:pt x="128" y="46"/>
                  <a:pt x="129" y="46"/>
                  <a:pt x="129" y="45"/>
                </a:cubicBezTo>
                <a:cubicBezTo>
                  <a:pt x="129" y="45"/>
                  <a:pt x="128" y="45"/>
                  <a:pt x="128" y="45"/>
                </a:cubicBezTo>
                <a:cubicBezTo>
                  <a:pt x="128" y="47"/>
                  <a:pt x="127" y="46"/>
                  <a:pt x="126" y="46"/>
                </a:cubicBezTo>
                <a:close/>
                <a:moveTo>
                  <a:pt x="117" y="60"/>
                </a:moveTo>
                <a:cubicBezTo>
                  <a:pt x="117" y="60"/>
                  <a:pt x="118" y="60"/>
                  <a:pt x="118" y="60"/>
                </a:cubicBezTo>
                <a:cubicBezTo>
                  <a:pt x="118" y="60"/>
                  <a:pt x="117" y="60"/>
                  <a:pt x="117" y="60"/>
                </a:cubicBezTo>
                <a:cubicBezTo>
                  <a:pt x="117" y="60"/>
                  <a:pt x="117" y="60"/>
                  <a:pt x="117" y="61"/>
                </a:cubicBezTo>
                <a:cubicBezTo>
                  <a:pt x="120" y="62"/>
                  <a:pt x="125" y="57"/>
                  <a:pt x="127" y="56"/>
                </a:cubicBezTo>
                <a:cubicBezTo>
                  <a:pt x="123" y="58"/>
                  <a:pt x="119" y="60"/>
                  <a:pt x="117" y="60"/>
                </a:cubicBezTo>
                <a:close/>
                <a:moveTo>
                  <a:pt x="121" y="55"/>
                </a:moveTo>
                <a:cubicBezTo>
                  <a:pt x="120" y="55"/>
                  <a:pt x="120" y="56"/>
                  <a:pt x="118" y="56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0" y="55"/>
                  <a:pt x="119" y="57"/>
                  <a:pt x="122" y="57"/>
                </a:cubicBezTo>
                <a:cubicBezTo>
                  <a:pt x="122" y="56"/>
                  <a:pt x="122" y="55"/>
                  <a:pt x="121" y="55"/>
                </a:cubicBezTo>
                <a:close/>
                <a:moveTo>
                  <a:pt x="124" y="103"/>
                </a:moveTo>
                <a:cubicBezTo>
                  <a:pt x="125" y="103"/>
                  <a:pt x="127" y="104"/>
                  <a:pt x="127" y="103"/>
                </a:cubicBezTo>
                <a:cubicBezTo>
                  <a:pt x="126" y="103"/>
                  <a:pt x="126" y="102"/>
                  <a:pt x="127" y="102"/>
                </a:cubicBezTo>
                <a:cubicBezTo>
                  <a:pt x="126" y="102"/>
                  <a:pt x="124" y="102"/>
                  <a:pt x="124" y="103"/>
                </a:cubicBezTo>
                <a:close/>
                <a:moveTo>
                  <a:pt x="123" y="49"/>
                </a:moveTo>
                <a:cubicBezTo>
                  <a:pt x="122" y="47"/>
                  <a:pt x="122" y="50"/>
                  <a:pt x="120" y="49"/>
                </a:cubicBezTo>
                <a:cubicBezTo>
                  <a:pt x="120" y="50"/>
                  <a:pt x="118" y="50"/>
                  <a:pt x="116" y="51"/>
                </a:cubicBezTo>
                <a:cubicBezTo>
                  <a:pt x="119" y="53"/>
                  <a:pt x="123" y="50"/>
                  <a:pt x="123" y="49"/>
                </a:cubicBezTo>
                <a:cubicBezTo>
                  <a:pt x="123" y="49"/>
                  <a:pt x="123" y="49"/>
                  <a:pt x="123" y="49"/>
                </a:cubicBezTo>
                <a:close/>
                <a:moveTo>
                  <a:pt x="119" y="26"/>
                </a:moveTo>
                <a:cubicBezTo>
                  <a:pt x="120" y="27"/>
                  <a:pt x="121" y="27"/>
                  <a:pt x="122" y="26"/>
                </a:cubicBezTo>
                <a:cubicBezTo>
                  <a:pt x="122" y="26"/>
                  <a:pt x="122" y="26"/>
                  <a:pt x="122" y="25"/>
                </a:cubicBezTo>
                <a:cubicBezTo>
                  <a:pt x="121" y="26"/>
                  <a:pt x="120" y="26"/>
                  <a:pt x="119" y="26"/>
                </a:cubicBezTo>
                <a:close/>
                <a:moveTo>
                  <a:pt x="119" y="116"/>
                </a:moveTo>
                <a:cubicBezTo>
                  <a:pt x="119" y="115"/>
                  <a:pt x="121" y="114"/>
                  <a:pt x="120" y="114"/>
                </a:cubicBezTo>
                <a:cubicBezTo>
                  <a:pt x="120" y="115"/>
                  <a:pt x="118" y="115"/>
                  <a:pt x="118" y="116"/>
                </a:cubicBezTo>
                <a:cubicBezTo>
                  <a:pt x="119" y="116"/>
                  <a:pt x="119" y="116"/>
                  <a:pt x="119" y="117"/>
                </a:cubicBezTo>
                <a:cubicBezTo>
                  <a:pt x="120" y="116"/>
                  <a:pt x="124" y="115"/>
                  <a:pt x="123" y="113"/>
                </a:cubicBezTo>
                <a:cubicBezTo>
                  <a:pt x="122" y="115"/>
                  <a:pt x="121" y="114"/>
                  <a:pt x="119" y="116"/>
                </a:cubicBezTo>
                <a:close/>
                <a:moveTo>
                  <a:pt x="118" y="112"/>
                </a:moveTo>
                <a:cubicBezTo>
                  <a:pt x="117" y="113"/>
                  <a:pt x="118" y="113"/>
                  <a:pt x="117" y="114"/>
                </a:cubicBezTo>
                <a:cubicBezTo>
                  <a:pt x="117" y="114"/>
                  <a:pt x="116" y="113"/>
                  <a:pt x="116" y="113"/>
                </a:cubicBezTo>
                <a:cubicBezTo>
                  <a:pt x="116" y="114"/>
                  <a:pt x="116" y="114"/>
                  <a:pt x="116" y="115"/>
                </a:cubicBezTo>
                <a:cubicBezTo>
                  <a:pt x="118" y="114"/>
                  <a:pt x="119" y="113"/>
                  <a:pt x="121" y="112"/>
                </a:cubicBezTo>
                <a:cubicBezTo>
                  <a:pt x="119" y="112"/>
                  <a:pt x="119" y="113"/>
                  <a:pt x="118" y="113"/>
                </a:cubicBezTo>
                <a:cubicBezTo>
                  <a:pt x="118" y="113"/>
                  <a:pt x="120" y="111"/>
                  <a:pt x="119" y="111"/>
                </a:cubicBezTo>
                <a:cubicBezTo>
                  <a:pt x="118" y="112"/>
                  <a:pt x="118" y="112"/>
                  <a:pt x="118" y="112"/>
                </a:cubicBezTo>
                <a:close/>
                <a:moveTo>
                  <a:pt x="109" y="35"/>
                </a:moveTo>
                <a:cubicBezTo>
                  <a:pt x="108" y="35"/>
                  <a:pt x="108" y="35"/>
                  <a:pt x="107" y="36"/>
                </a:cubicBezTo>
                <a:cubicBezTo>
                  <a:pt x="107" y="35"/>
                  <a:pt x="108" y="35"/>
                  <a:pt x="107" y="34"/>
                </a:cubicBezTo>
                <a:cubicBezTo>
                  <a:pt x="106" y="36"/>
                  <a:pt x="105" y="36"/>
                  <a:pt x="105" y="37"/>
                </a:cubicBezTo>
                <a:cubicBezTo>
                  <a:pt x="109" y="36"/>
                  <a:pt x="112" y="34"/>
                  <a:pt x="115" y="32"/>
                </a:cubicBezTo>
                <a:cubicBezTo>
                  <a:pt x="112" y="34"/>
                  <a:pt x="108" y="34"/>
                  <a:pt x="109" y="35"/>
                </a:cubicBezTo>
                <a:close/>
                <a:moveTo>
                  <a:pt x="115" y="96"/>
                </a:moveTo>
                <a:cubicBezTo>
                  <a:pt x="116" y="96"/>
                  <a:pt x="117" y="95"/>
                  <a:pt x="118" y="94"/>
                </a:cubicBezTo>
                <a:cubicBezTo>
                  <a:pt x="117" y="94"/>
                  <a:pt x="117" y="94"/>
                  <a:pt x="116" y="94"/>
                </a:cubicBezTo>
                <a:cubicBezTo>
                  <a:pt x="116" y="95"/>
                  <a:pt x="115" y="95"/>
                  <a:pt x="115" y="96"/>
                </a:cubicBezTo>
                <a:close/>
                <a:moveTo>
                  <a:pt x="116" y="109"/>
                </a:moveTo>
                <a:cubicBezTo>
                  <a:pt x="116" y="108"/>
                  <a:pt x="117" y="109"/>
                  <a:pt x="118" y="109"/>
                </a:cubicBezTo>
                <a:cubicBezTo>
                  <a:pt x="116" y="108"/>
                  <a:pt x="118" y="108"/>
                  <a:pt x="118" y="106"/>
                </a:cubicBezTo>
                <a:cubicBezTo>
                  <a:pt x="118" y="108"/>
                  <a:pt x="114" y="108"/>
                  <a:pt x="116" y="109"/>
                </a:cubicBezTo>
                <a:close/>
                <a:moveTo>
                  <a:pt x="118" y="117"/>
                </a:moveTo>
                <a:cubicBezTo>
                  <a:pt x="117" y="117"/>
                  <a:pt x="117" y="116"/>
                  <a:pt x="116" y="117"/>
                </a:cubicBezTo>
                <a:cubicBezTo>
                  <a:pt x="117" y="119"/>
                  <a:pt x="113" y="118"/>
                  <a:pt x="115" y="118"/>
                </a:cubicBezTo>
                <a:cubicBezTo>
                  <a:pt x="116" y="119"/>
                  <a:pt x="113" y="121"/>
                  <a:pt x="113" y="119"/>
                </a:cubicBezTo>
                <a:cubicBezTo>
                  <a:pt x="112" y="120"/>
                  <a:pt x="113" y="119"/>
                  <a:pt x="113" y="120"/>
                </a:cubicBezTo>
                <a:cubicBezTo>
                  <a:pt x="112" y="120"/>
                  <a:pt x="111" y="120"/>
                  <a:pt x="111" y="120"/>
                </a:cubicBezTo>
                <a:cubicBezTo>
                  <a:pt x="111" y="120"/>
                  <a:pt x="111" y="122"/>
                  <a:pt x="110" y="122"/>
                </a:cubicBezTo>
                <a:cubicBezTo>
                  <a:pt x="109" y="122"/>
                  <a:pt x="109" y="121"/>
                  <a:pt x="109" y="121"/>
                </a:cubicBezTo>
                <a:cubicBezTo>
                  <a:pt x="107" y="122"/>
                  <a:pt x="106" y="124"/>
                  <a:pt x="104" y="125"/>
                </a:cubicBezTo>
                <a:cubicBezTo>
                  <a:pt x="104" y="124"/>
                  <a:pt x="105" y="124"/>
                  <a:pt x="105" y="124"/>
                </a:cubicBezTo>
                <a:cubicBezTo>
                  <a:pt x="102" y="127"/>
                  <a:pt x="100" y="126"/>
                  <a:pt x="98" y="130"/>
                </a:cubicBezTo>
                <a:cubicBezTo>
                  <a:pt x="102" y="128"/>
                  <a:pt x="104" y="125"/>
                  <a:pt x="108" y="124"/>
                </a:cubicBezTo>
                <a:cubicBezTo>
                  <a:pt x="109" y="123"/>
                  <a:pt x="108" y="122"/>
                  <a:pt x="109" y="122"/>
                </a:cubicBezTo>
                <a:cubicBezTo>
                  <a:pt x="112" y="123"/>
                  <a:pt x="113" y="120"/>
                  <a:pt x="117" y="118"/>
                </a:cubicBezTo>
                <a:cubicBezTo>
                  <a:pt x="118" y="118"/>
                  <a:pt x="117" y="118"/>
                  <a:pt x="116" y="117"/>
                </a:cubicBezTo>
                <a:cubicBezTo>
                  <a:pt x="117" y="117"/>
                  <a:pt x="118" y="118"/>
                  <a:pt x="118" y="117"/>
                </a:cubicBezTo>
                <a:close/>
                <a:moveTo>
                  <a:pt x="113" y="37"/>
                </a:moveTo>
                <a:cubicBezTo>
                  <a:pt x="112" y="38"/>
                  <a:pt x="110" y="37"/>
                  <a:pt x="110" y="39"/>
                </a:cubicBezTo>
                <a:cubicBezTo>
                  <a:pt x="111" y="38"/>
                  <a:pt x="113" y="38"/>
                  <a:pt x="114" y="36"/>
                </a:cubicBezTo>
                <a:cubicBezTo>
                  <a:pt x="114" y="36"/>
                  <a:pt x="113" y="36"/>
                  <a:pt x="113" y="36"/>
                </a:cubicBezTo>
                <a:cubicBezTo>
                  <a:pt x="114" y="36"/>
                  <a:pt x="114" y="34"/>
                  <a:pt x="114" y="36"/>
                </a:cubicBezTo>
                <a:cubicBezTo>
                  <a:pt x="113" y="36"/>
                  <a:pt x="113" y="36"/>
                  <a:pt x="113" y="37"/>
                </a:cubicBezTo>
                <a:close/>
                <a:moveTo>
                  <a:pt x="104" y="62"/>
                </a:moveTo>
                <a:cubicBezTo>
                  <a:pt x="105" y="63"/>
                  <a:pt x="104" y="65"/>
                  <a:pt x="105" y="65"/>
                </a:cubicBezTo>
                <a:cubicBezTo>
                  <a:pt x="108" y="63"/>
                  <a:pt x="110" y="61"/>
                  <a:pt x="113" y="61"/>
                </a:cubicBezTo>
                <a:cubicBezTo>
                  <a:pt x="113" y="59"/>
                  <a:pt x="113" y="58"/>
                  <a:pt x="112" y="59"/>
                </a:cubicBezTo>
                <a:cubicBezTo>
                  <a:pt x="112" y="60"/>
                  <a:pt x="113" y="61"/>
                  <a:pt x="111" y="61"/>
                </a:cubicBezTo>
                <a:cubicBezTo>
                  <a:pt x="110" y="59"/>
                  <a:pt x="107" y="62"/>
                  <a:pt x="104" y="62"/>
                </a:cubicBezTo>
                <a:close/>
                <a:moveTo>
                  <a:pt x="106" y="121"/>
                </a:moveTo>
                <a:cubicBezTo>
                  <a:pt x="106" y="121"/>
                  <a:pt x="106" y="121"/>
                  <a:pt x="107" y="121"/>
                </a:cubicBezTo>
                <a:cubicBezTo>
                  <a:pt x="107" y="120"/>
                  <a:pt x="106" y="120"/>
                  <a:pt x="107" y="119"/>
                </a:cubicBezTo>
                <a:cubicBezTo>
                  <a:pt x="107" y="119"/>
                  <a:pt x="108" y="119"/>
                  <a:pt x="108" y="119"/>
                </a:cubicBezTo>
                <a:cubicBezTo>
                  <a:pt x="108" y="121"/>
                  <a:pt x="114" y="117"/>
                  <a:pt x="115" y="115"/>
                </a:cubicBezTo>
                <a:cubicBezTo>
                  <a:pt x="114" y="115"/>
                  <a:pt x="113" y="117"/>
                  <a:pt x="112" y="116"/>
                </a:cubicBezTo>
                <a:cubicBezTo>
                  <a:pt x="113" y="115"/>
                  <a:pt x="115" y="115"/>
                  <a:pt x="115" y="114"/>
                </a:cubicBezTo>
                <a:cubicBezTo>
                  <a:pt x="112" y="116"/>
                  <a:pt x="104" y="118"/>
                  <a:pt x="106" y="121"/>
                </a:cubicBezTo>
                <a:close/>
                <a:moveTo>
                  <a:pt x="113" y="112"/>
                </a:moveTo>
                <a:cubicBezTo>
                  <a:pt x="114" y="112"/>
                  <a:pt x="114" y="112"/>
                  <a:pt x="114" y="112"/>
                </a:cubicBezTo>
                <a:cubicBezTo>
                  <a:pt x="112" y="112"/>
                  <a:pt x="112" y="111"/>
                  <a:pt x="111" y="111"/>
                </a:cubicBezTo>
                <a:cubicBezTo>
                  <a:pt x="111" y="112"/>
                  <a:pt x="111" y="112"/>
                  <a:pt x="110" y="113"/>
                </a:cubicBezTo>
                <a:cubicBezTo>
                  <a:pt x="112" y="112"/>
                  <a:pt x="111" y="114"/>
                  <a:pt x="112" y="114"/>
                </a:cubicBezTo>
                <a:cubicBezTo>
                  <a:pt x="112" y="111"/>
                  <a:pt x="114" y="114"/>
                  <a:pt x="114" y="113"/>
                </a:cubicBezTo>
                <a:cubicBezTo>
                  <a:pt x="114" y="113"/>
                  <a:pt x="113" y="113"/>
                  <a:pt x="113" y="112"/>
                </a:cubicBezTo>
                <a:close/>
                <a:moveTo>
                  <a:pt x="104" y="40"/>
                </a:moveTo>
                <a:cubicBezTo>
                  <a:pt x="104" y="41"/>
                  <a:pt x="103" y="42"/>
                  <a:pt x="104" y="42"/>
                </a:cubicBezTo>
                <a:cubicBezTo>
                  <a:pt x="104" y="41"/>
                  <a:pt x="104" y="42"/>
                  <a:pt x="105" y="42"/>
                </a:cubicBezTo>
                <a:cubicBezTo>
                  <a:pt x="105" y="40"/>
                  <a:pt x="110" y="40"/>
                  <a:pt x="108" y="39"/>
                </a:cubicBezTo>
                <a:cubicBezTo>
                  <a:pt x="108" y="39"/>
                  <a:pt x="107" y="40"/>
                  <a:pt x="107" y="40"/>
                </a:cubicBezTo>
                <a:cubicBezTo>
                  <a:pt x="106" y="39"/>
                  <a:pt x="108" y="38"/>
                  <a:pt x="107" y="38"/>
                </a:cubicBezTo>
                <a:cubicBezTo>
                  <a:pt x="107" y="39"/>
                  <a:pt x="107" y="39"/>
                  <a:pt x="106" y="39"/>
                </a:cubicBezTo>
                <a:cubicBezTo>
                  <a:pt x="106" y="39"/>
                  <a:pt x="106" y="40"/>
                  <a:pt x="107" y="40"/>
                </a:cubicBezTo>
                <a:cubicBezTo>
                  <a:pt x="104" y="39"/>
                  <a:pt x="106" y="41"/>
                  <a:pt x="104" y="40"/>
                </a:cubicBezTo>
                <a:close/>
                <a:moveTo>
                  <a:pt x="107" y="107"/>
                </a:moveTo>
                <a:cubicBezTo>
                  <a:pt x="109" y="106"/>
                  <a:pt x="110" y="105"/>
                  <a:pt x="112" y="104"/>
                </a:cubicBezTo>
                <a:cubicBezTo>
                  <a:pt x="111" y="104"/>
                  <a:pt x="108" y="106"/>
                  <a:pt x="107" y="107"/>
                </a:cubicBezTo>
                <a:close/>
                <a:moveTo>
                  <a:pt x="102" y="35"/>
                </a:moveTo>
                <a:cubicBezTo>
                  <a:pt x="102" y="33"/>
                  <a:pt x="99" y="35"/>
                  <a:pt x="99" y="36"/>
                </a:cubicBezTo>
                <a:cubicBezTo>
                  <a:pt x="100" y="36"/>
                  <a:pt x="100" y="35"/>
                  <a:pt x="101" y="36"/>
                </a:cubicBezTo>
                <a:cubicBezTo>
                  <a:pt x="100" y="36"/>
                  <a:pt x="100" y="36"/>
                  <a:pt x="100" y="37"/>
                </a:cubicBezTo>
                <a:cubicBezTo>
                  <a:pt x="101" y="37"/>
                  <a:pt x="101" y="36"/>
                  <a:pt x="103" y="36"/>
                </a:cubicBezTo>
                <a:cubicBezTo>
                  <a:pt x="103" y="35"/>
                  <a:pt x="103" y="34"/>
                  <a:pt x="104" y="34"/>
                </a:cubicBezTo>
                <a:cubicBezTo>
                  <a:pt x="104" y="34"/>
                  <a:pt x="103" y="35"/>
                  <a:pt x="104" y="35"/>
                </a:cubicBezTo>
                <a:cubicBezTo>
                  <a:pt x="104" y="35"/>
                  <a:pt x="106" y="33"/>
                  <a:pt x="105" y="33"/>
                </a:cubicBezTo>
                <a:cubicBezTo>
                  <a:pt x="104" y="34"/>
                  <a:pt x="103" y="33"/>
                  <a:pt x="102" y="35"/>
                </a:cubicBezTo>
                <a:close/>
                <a:moveTo>
                  <a:pt x="102" y="51"/>
                </a:moveTo>
                <a:cubicBezTo>
                  <a:pt x="104" y="51"/>
                  <a:pt x="102" y="52"/>
                  <a:pt x="101" y="51"/>
                </a:cubicBezTo>
                <a:cubicBezTo>
                  <a:pt x="101" y="54"/>
                  <a:pt x="105" y="51"/>
                  <a:pt x="105" y="53"/>
                </a:cubicBezTo>
                <a:cubicBezTo>
                  <a:pt x="106" y="52"/>
                  <a:pt x="107" y="52"/>
                  <a:pt x="107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5" y="50"/>
                  <a:pt x="105" y="50"/>
                  <a:pt x="105" y="51"/>
                </a:cubicBezTo>
                <a:cubicBezTo>
                  <a:pt x="107" y="52"/>
                  <a:pt x="102" y="50"/>
                  <a:pt x="102" y="51"/>
                </a:cubicBezTo>
                <a:close/>
                <a:moveTo>
                  <a:pt x="108" y="114"/>
                </a:moveTo>
                <a:cubicBezTo>
                  <a:pt x="108" y="113"/>
                  <a:pt x="107" y="113"/>
                  <a:pt x="106" y="113"/>
                </a:cubicBezTo>
                <a:cubicBezTo>
                  <a:pt x="105" y="114"/>
                  <a:pt x="107" y="116"/>
                  <a:pt x="108" y="115"/>
                </a:cubicBezTo>
                <a:cubicBezTo>
                  <a:pt x="107" y="115"/>
                  <a:pt x="107" y="115"/>
                  <a:pt x="106" y="114"/>
                </a:cubicBezTo>
                <a:cubicBezTo>
                  <a:pt x="107" y="114"/>
                  <a:pt x="109" y="115"/>
                  <a:pt x="109" y="114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8" y="114"/>
                  <a:pt x="109" y="113"/>
                  <a:pt x="108" y="113"/>
                </a:cubicBezTo>
                <a:cubicBezTo>
                  <a:pt x="108" y="113"/>
                  <a:pt x="108" y="114"/>
                  <a:pt x="108" y="114"/>
                </a:cubicBezTo>
                <a:close/>
                <a:moveTo>
                  <a:pt x="105" y="114"/>
                </a:moveTo>
                <a:cubicBezTo>
                  <a:pt x="104" y="116"/>
                  <a:pt x="102" y="116"/>
                  <a:pt x="102" y="117"/>
                </a:cubicBezTo>
                <a:cubicBezTo>
                  <a:pt x="104" y="116"/>
                  <a:pt x="107" y="118"/>
                  <a:pt x="107" y="117"/>
                </a:cubicBezTo>
                <a:cubicBezTo>
                  <a:pt x="105" y="116"/>
                  <a:pt x="105" y="115"/>
                  <a:pt x="105" y="114"/>
                </a:cubicBezTo>
                <a:close/>
                <a:moveTo>
                  <a:pt x="100" y="54"/>
                </a:moveTo>
                <a:cubicBezTo>
                  <a:pt x="101" y="54"/>
                  <a:pt x="102" y="53"/>
                  <a:pt x="101" y="53"/>
                </a:cubicBezTo>
                <a:cubicBezTo>
                  <a:pt x="101" y="53"/>
                  <a:pt x="101" y="54"/>
                  <a:pt x="100" y="53"/>
                </a:cubicBezTo>
                <a:cubicBezTo>
                  <a:pt x="100" y="54"/>
                  <a:pt x="101" y="55"/>
                  <a:pt x="101" y="55"/>
                </a:cubicBezTo>
                <a:cubicBezTo>
                  <a:pt x="100" y="55"/>
                  <a:pt x="98" y="55"/>
                  <a:pt x="98" y="56"/>
                </a:cubicBezTo>
                <a:cubicBezTo>
                  <a:pt x="100" y="55"/>
                  <a:pt x="102" y="55"/>
                  <a:pt x="104" y="53"/>
                </a:cubicBezTo>
                <a:cubicBezTo>
                  <a:pt x="102" y="52"/>
                  <a:pt x="102" y="55"/>
                  <a:pt x="100" y="54"/>
                </a:cubicBezTo>
                <a:close/>
                <a:moveTo>
                  <a:pt x="96" y="127"/>
                </a:moveTo>
                <a:cubicBezTo>
                  <a:pt x="97" y="126"/>
                  <a:pt x="97" y="126"/>
                  <a:pt x="96" y="125"/>
                </a:cubicBezTo>
                <a:cubicBezTo>
                  <a:pt x="96" y="126"/>
                  <a:pt x="94" y="126"/>
                  <a:pt x="94" y="127"/>
                </a:cubicBezTo>
                <a:cubicBezTo>
                  <a:pt x="96" y="126"/>
                  <a:pt x="95" y="128"/>
                  <a:pt x="96" y="128"/>
                </a:cubicBezTo>
                <a:cubicBezTo>
                  <a:pt x="97" y="128"/>
                  <a:pt x="97" y="126"/>
                  <a:pt x="99" y="126"/>
                </a:cubicBezTo>
                <a:cubicBezTo>
                  <a:pt x="98" y="124"/>
                  <a:pt x="100" y="124"/>
                  <a:pt x="101" y="125"/>
                </a:cubicBezTo>
                <a:cubicBezTo>
                  <a:pt x="101" y="123"/>
                  <a:pt x="100" y="124"/>
                  <a:pt x="100" y="123"/>
                </a:cubicBezTo>
                <a:cubicBezTo>
                  <a:pt x="102" y="124"/>
                  <a:pt x="103" y="121"/>
                  <a:pt x="102" y="122"/>
                </a:cubicBezTo>
                <a:cubicBezTo>
                  <a:pt x="98" y="124"/>
                  <a:pt x="98" y="125"/>
                  <a:pt x="96" y="127"/>
                </a:cubicBezTo>
                <a:close/>
                <a:moveTo>
                  <a:pt x="97" y="37"/>
                </a:moveTo>
                <a:cubicBezTo>
                  <a:pt x="98" y="37"/>
                  <a:pt x="96" y="39"/>
                  <a:pt x="95" y="38"/>
                </a:cubicBezTo>
                <a:cubicBezTo>
                  <a:pt x="96" y="38"/>
                  <a:pt x="96" y="38"/>
                  <a:pt x="96" y="37"/>
                </a:cubicBezTo>
                <a:cubicBezTo>
                  <a:pt x="95" y="37"/>
                  <a:pt x="95" y="38"/>
                  <a:pt x="94" y="38"/>
                </a:cubicBezTo>
                <a:cubicBezTo>
                  <a:pt x="95" y="38"/>
                  <a:pt x="95" y="39"/>
                  <a:pt x="95" y="39"/>
                </a:cubicBezTo>
                <a:cubicBezTo>
                  <a:pt x="96" y="39"/>
                  <a:pt x="96" y="38"/>
                  <a:pt x="98" y="38"/>
                </a:cubicBezTo>
                <a:cubicBezTo>
                  <a:pt x="98" y="38"/>
                  <a:pt x="97" y="36"/>
                  <a:pt x="97" y="37"/>
                </a:cubicBezTo>
                <a:close/>
                <a:moveTo>
                  <a:pt x="95" y="121"/>
                </a:moveTo>
                <a:cubicBezTo>
                  <a:pt x="95" y="124"/>
                  <a:pt x="92" y="124"/>
                  <a:pt x="93" y="126"/>
                </a:cubicBezTo>
                <a:cubicBezTo>
                  <a:pt x="93" y="126"/>
                  <a:pt x="94" y="126"/>
                  <a:pt x="94" y="125"/>
                </a:cubicBezTo>
                <a:cubicBezTo>
                  <a:pt x="93" y="124"/>
                  <a:pt x="95" y="124"/>
                  <a:pt x="96" y="124"/>
                </a:cubicBezTo>
                <a:cubicBezTo>
                  <a:pt x="94" y="123"/>
                  <a:pt x="95" y="123"/>
                  <a:pt x="95" y="121"/>
                </a:cubicBezTo>
                <a:cubicBezTo>
                  <a:pt x="97" y="121"/>
                  <a:pt x="99" y="120"/>
                  <a:pt x="99" y="122"/>
                </a:cubicBezTo>
                <a:cubicBezTo>
                  <a:pt x="98" y="120"/>
                  <a:pt x="103" y="121"/>
                  <a:pt x="101" y="120"/>
                </a:cubicBezTo>
                <a:cubicBezTo>
                  <a:pt x="101" y="120"/>
                  <a:pt x="99" y="120"/>
                  <a:pt x="99" y="119"/>
                </a:cubicBezTo>
                <a:cubicBezTo>
                  <a:pt x="100" y="120"/>
                  <a:pt x="101" y="118"/>
                  <a:pt x="100" y="118"/>
                </a:cubicBezTo>
                <a:cubicBezTo>
                  <a:pt x="98" y="120"/>
                  <a:pt x="97" y="120"/>
                  <a:pt x="95" y="121"/>
                </a:cubicBezTo>
                <a:close/>
                <a:moveTo>
                  <a:pt x="91" y="45"/>
                </a:moveTo>
                <a:cubicBezTo>
                  <a:pt x="92" y="45"/>
                  <a:pt x="94" y="44"/>
                  <a:pt x="95" y="44"/>
                </a:cubicBezTo>
                <a:cubicBezTo>
                  <a:pt x="93" y="43"/>
                  <a:pt x="97" y="43"/>
                  <a:pt x="97" y="42"/>
                </a:cubicBezTo>
                <a:cubicBezTo>
                  <a:pt x="94" y="42"/>
                  <a:pt x="93" y="44"/>
                  <a:pt x="91" y="45"/>
                </a:cubicBezTo>
                <a:close/>
                <a:moveTo>
                  <a:pt x="91" y="60"/>
                </a:moveTo>
                <a:cubicBezTo>
                  <a:pt x="93" y="59"/>
                  <a:pt x="90" y="61"/>
                  <a:pt x="92" y="61"/>
                </a:cubicBezTo>
                <a:cubicBezTo>
                  <a:pt x="92" y="60"/>
                  <a:pt x="92" y="61"/>
                  <a:pt x="93" y="61"/>
                </a:cubicBezTo>
                <a:cubicBezTo>
                  <a:pt x="93" y="59"/>
                  <a:pt x="96" y="59"/>
                  <a:pt x="97" y="57"/>
                </a:cubicBezTo>
                <a:cubicBezTo>
                  <a:pt x="95" y="57"/>
                  <a:pt x="93" y="59"/>
                  <a:pt x="91" y="60"/>
                </a:cubicBezTo>
                <a:close/>
                <a:moveTo>
                  <a:pt x="93" y="24"/>
                </a:moveTo>
                <a:cubicBezTo>
                  <a:pt x="94" y="27"/>
                  <a:pt x="93" y="26"/>
                  <a:pt x="91" y="26"/>
                </a:cubicBezTo>
                <a:cubicBezTo>
                  <a:pt x="91" y="27"/>
                  <a:pt x="93" y="26"/>
                  <a:pt x="92" y="27"/>
                </a:cubicBezTo>
                <a:cubicBezTo>
                  <a:pt x="92" y="27"/>
                  <a:pt x="92" y="28"/>
                  <a:pt x="93" y="28"/>
                </a:cubicBezTo>
                <a:cubicBezTo>
                  <a:pt x="93" y="26"/>
                  <a:pt x="96" y="27"/>
                  <a:pt x="95" y="26"/>
                </a:cubicBezTo>
                <a:cubicBezTo>
                  <a:pt x="93" y="26"/>
                  <a:pt x="95" y="25"/>
                  <a:pt x="93" y="24"/>
                </a:cubicBezTo>
                <a:close/>
                <a:moveTo>
                  <a:pt x="94" y="34"/>
                </a:moveTo>
                <a:cubicBezTo>
                  <a:pt x="94" y="33"/>
                  <a:pt x="93" y="32"/>
                  <a:pt x="93" y="33"/>
                </a:cubicBezTo>
                <a:cubicBezTo>
                  <a:pt x="94" y="33"/>
                  <a:pt x="94" y="34"/>
                  <a:pt x="94" y="34"/>
                </a:cubicBezTo>
                <a:cubicBezTo>
                  <a:pt x="92" y="34"/>
                  <a:pt x="93" y="35"/>
                  <a:pt x="92" y="35"/>
                </a:cubicBezTo>
                <a:cubicBezTo>
                  <a:pt x="92" y="35"/>
                  <a:pt x="91" y="34"/>
                  <a:pt x="91" y="34"/>
                </a:cubicBezTo>
                <a:cubicBezTo>
                  <a:pt x="91" y="36"/>
                  <a:pt x="88" y="36"/>
                  <a:pt x="87" y="38"/>
                </a:cubicBezTo>
                <a:cubicBezTo>
                  <a:pt x="88" y="38"/>
                  <a:pt x="89" y="36"/>
                  <a:pt x="90" y="38"/>
                </a:cubicBezTo>
                <a:cubicBezTo>
                  <a:pt x="88" y="38"/>
                  <a:pt x="87" y="39"/>
                  <a:pt x="86" y="41"/>
                </a:cubicBezTo>
                <a:cubicBezTo>
                  <a:pt x="86" y="38"/>
                  <a:pt x="84" y="41"/>
                  <a:pt x="84" y="40"/>
                </a:cubicBezTo>
                <a:cubicBezTo>
                  <a:pt x="84" y="40"/>
                  <a:pt x="84" y="41"/>
                  <a:pt x="84" y="42"/>
                </a:cubicBezTo>
                <a:cubicBezTo>
                  <a:pt x="86" y="42"/>
                  <a:pt x="84" y="40"/>
                  <a:pt x="86" y="40"/>
                </a:cubicBezTo>
                <a:cubicBezTo>
                  <a:pt x="86" y="41"/>
                  <a:pt x="85" y="41"/>
                  <a:pt x="86" y="42"/>
                </a:cubicBezTo>
                <a:cubicBezTo>
                  <a:pt x="89" y="40"/>
                  <a:pt x="92" y="39"/>
                  <a:pt x="93" y="36"/>
                </a:cubicBezTo>
                <a:cubicBezTo>
                  <a:pt x="93" y="37"/>
                  <a:pt x="95" y="37"/>
                  <a:pt x="95" y="36"/>
                </a:cubicBezTo>
                <a:cubicBezTo>
                  <a:pt x="94" y="36"/>
                  <a:pt x="96" y="35"/>
                  <a:pt x="95" y="35"/>
                </a:cubicBezTo>
                <a:cubicBezTo>
                  <a:pt x="95" y="35"/>
                  <a:pt x="94" y="36"/>
                  <a:pt x="94" y="35"/>
                </a:cubicBezTo>
                <a:cubicBezTo>
                  <a:pt x="94" y="35"/>
                  <a:pt x="96" y="33"/>
                  <a:pt x="95" y="33"/>
                </a:cubicBezTo>
                <a:cubicBezTo>
                  <a:pt x="95" y="33"/>
                  <a:pt x="95" y="34"/>
                  <a:pt x="94" y="34"/>
                </a:cubicBezTo>
                <a:close/>
                <a:moveTo>
                  <a:pt x="84" y="26"/>
                </a:moveTo>
                <a:cubicBezTo>
                  <a:pt x="85" y="26"/>
                  <a:pt x="85" y="28"/>
                  <a:pt x="85" y="28"/>
                </a:cubicBezTo>
                <a:cubicBezTo>
                  <a:pt x="87" y="26"/>
                  <a:pt x="90" y="26"/>
                  <a:pt x="90" y="24"/>
                </a:cubicBezTo>
                <a:cubicBezTo>
                  <a:pt x="91" y="25"/>
                  <a:pt x="92" y="24"/>
                  <a:pt x="92" y="23"/>
                </a:cubicBezTo>
                <a:cubicBezTo>
                  <a:pt x="91" y="22"/>
                  <a:pt x="90" y="23"/>
                  <a:pt x="89" y="23"/>
                </a:cubicBezTo>
                <a:cubicBezTo>
                  <a:pt x="90" y="26"/>
                  <a:pt x="88" y="23"/>
                  <a:pt x="87" y="26"/>
                </a:cubicBezTo>
                <a:cubicBezTo>
                  <a:pt x="87" y="25"/>
                  <a:pt x="87" y="25"/>
                  <a:pt x="86" y="25"/>
                </a:cubicBezTo>
                <a:cubicBezTo>
                  <a:pt x="86" y="26"/>
                  <a:pt x="87" y="26"/>
                  <a:pt x="86" y="26"/>
                </a:cubicBezTo>
                <a:cubicBezTo>
                  <a:pt x="86" y="26"/>
                  <a:pt x="85" y="26"/>
                  <a:pt x="84" y="26"/>
                </a:cubicBezTo>
                <a:close/>
                <a:moveTo>
                  <a:pt x="88" y="30"/>
                </a:moveTo>
                <a:cubicBezTo>
                  <a:pt x="88" y="28"/>
                  <a:pt x="91" y="30"/>
                  <a:pt x="92" y="27"/>
                </a:cubicBezTo>
                <a:cubicBezTo>
                  <a:pt x="91" y="27"/>
                  <a:pt x="90" y="27"/>
                  <a:pt x="91" y="27"/>
                </a:cubicBezTo>
                <a:cubicBezTo>
                  <a:pt x="89" y="26"/>
                  <a:pt x="90" y="28"/>
                  <a:pt x="88" y="29"/>
                </a:cubicBezTo>
                <a:cubicBezTo>
                  <a:pt x="88" y="28"/>
                  <a:pt x="89" y="28"/>
                  <a:pt x="89" y="28"/>
                </a:cubicBezTo>
                <a:cubicBezTo>
                  <a:pt x="87" y="28"/>
                  <a:pt x="85" y="29"/>
                  <a:pt x="86" y="31"/>
                </a:cubicBezTo>
                <a:cubicBezTo>
                  <a:pt x="82" y="29"/>
                  <a:pt x="80" y="34"/>
                  <a:pt x="76" y="33"/>
                </a:cubicBezTo>
                <a:cubicBezTo>
                  <a:pt x="75" y="35"/>
                  <a:pt x="76" y="35"/>
                  <a:pt x="76" y="35"/>
                </a:cubicBezTo>
                <a:cubicBezTo>
                  <a:pt x="75" y="35"/>
                  <a:pt x="74" y="34"/>
                  <a:pt x="74" y="35"/>
                </a:cubicBezTo>
                <a:cubicBezTo>
                  <a:pt x="74" y="35"/>
                  <a:pt x="75" y="36"/>
                  <a:pt x="74" y="36"/>
                </a:cubicBezTo>
                <a:cubicBezTo>
                  <a:pt x="74" y="35"/>
                  <a:pt x="73" y="35"/>
                  <a:pt x="73" y="35"/>
                </a:cubicBezTo>
                <a:cubicBezTo>
                  <a:pt x="72" y="36"/>
                  <a:pt x="72" y="37"/>
                  <a:pt x="70" y="36"/>
                </a:cubicBezTo>
                <a:cubicBezTo>
                  <a:pt x="70" y="37"/>
                  <a:pt x="70" y="38"/>
                  <a:pt x="70" y="38"/>
                </a:cubicBezTo>
                <a:cubicBezTo>
                  <a:pt x="71" y="38"/>
                  <a:pt x="72" y="36"/>
                  <a:pt x="73" y="37"/>
                </a:cubicBezTo>
                <a:cubicBezTo>
                  <a:pt x="72" y="38"/>
                  <a:pt x="70" y="38"/>
                  <a:pt x="70" y="40"/>
                </a:cubicBezTo>
                <a:cubicBezTo>
                  <a:pt x="74" y="37"/>
                  <a:pt x="80" y="34"/>
                  <a:pt x="83" y="32"/>
                </a:cubicBezTo>
                <a:cubicBezTo>
                  <a:pt x="83" y="31"/>
                  <a:pt x="82" y="33"/>
                  <a:pt x="82" y="31"/>
                </a:cubicBezTo>
                <a:cubicBezTo>
                  <a:pt x="85" y="33"/>
                  <a:pt x="86" y="31"/>
                  <a:pt x="88" y="30"/>
                </a:cubicBezTo>
                <a:close/>
                <a:moveTo>
                  <a:pt x="63" y="44"/>
                </a:moveTo>
                <a:cubicBezTo>
                  <a:pt x="65" y="42"/>
                  <a:pt x="68" y="42"/>
                  <a:pt x="70" y="40"/>
                </a:cubicBezTo>
                <a:cubicBezTo>
                  <a:pt x="67" y="41"/>
                  <a:pt x="65" y="42"/>
                  <a:pt x="63" y="44"/>
                </a:cubicBezTo>
                <a:close/>
                <a:moveTo>
                  <a:pt x="87" y="43"/>
                </a:moveTo>
                <a:cubicBezTo>
                  <a:pt x="88" y="43"/>
                  <a:pt x="89" y="43"/>
                  <a:pt x="90" y="42"/>
                </a:cubicBezTo>
                <a:cubicBezTo>
                  <a:pt x="89" y="42"/>
                  <a:pt x="88" y="41"/>
                  <a:pt x="87" y="43"/>
                </a:cubicBezTo>
                <a:cubicBezTo>
                  <a:pt x="87" y="43"/>
                  <a:pt x="88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lose/>
                <a:moveTo>
                  <a:pt x="84" y="149"/>
                </a:moveTo>
                <a:cubicBezTo>
                  <a:pt x="83" y="148"/>
                  <a:pt x="84" y="148"/>
                  <a:pt x="84" y="147"/>
                </a:cubicBezTo>
                <a:cubicBezTo>
                  <a:pt x="83" y="147"/>
                  <a:pt x="84" y="149"/>
                  <a:pt x="82" y="148"/>
                </a:cubicBezTo>
                <a:cubicBezTo>
                  <a:pt x="82" y="148"/>
                  <a:pt x="82" y="148"/>
                  <a:pt x="82" y="149"/>
                </a:cubicBezTo>
                <a:cubicBezTo>
                  <a:pt x="84" y="148"/>
                  <a:pt x="84" y="150"/>
                  <a:pt x="84" y="151"/>
                </a:cubicBezTo>
                <a:cubicBezTo>
                  <a:pt x="85" y="150"/>
                  <a:pt x="86" y="150"/>
                  <a:pt x="85" y="149"/>
                </a:cubicBezTo>
                <a:cubicBezTo>
                  <a:pt x="88" y="150"/>
                  <a:pt x="90" y="148"/>
                  <a:pt x="88" y="148"/>
                </a:cubicBezTo>
                <a:cubicBezTo>
                  <a:pt x="88" y="146"/>
                  <a:pt x="91" y="149"/>
                  <a:pt x="90" y="147"/>
                </a:cubicBezTo>
                <a:cubicBezTo>
                  <a:pt x="93" y="147"/>
                  <a:pt x="93" y="145"/>
                  <a:pt x="95" y="144"/>
                </a:cubicBezTo>
                <a:cubicBezTo>
                  <a:pt x="95" y="144"/>
                  <a:pt x="94" y="143"/>
                  <a:pt x="94" y="143"/>
                </a:cubicBezTo>
                <a:cubicBezTo>
                  <a:pt x="91" y="141"/>
                  <a:pt x="91" y="143"/>
                  <a:pt x="89" y="146"/>
                </a:cubicBezTo>
                <a:cubicBezTo>
                  <a:pt x="89" y="146"/>
                  <a:pt x="89" y="146"/>
                  <a:pt x="88" y="145"/>
                </a:cubicBezTo>
                <a:cubicBezTo>
                  <a:pt x="89" y="145"/>
                  <a:pt x="89" y="145"/>
                  <a:pt x="88" y="145"/>
                </a:cubicBezTo>
                <a:cubicBezTo>
                  <a:pt x="87" y="147"/>
                  <a:pt x="87" y="148"/>
                  <a:pt x="84" y="149"/>
                </a:cubicBezTo>
                <a:close/>
                <a:moveTo>
                  <a:pt x="89" y="126"/>
                </a:moveTo>
                <a:cubicBezTo>
                  <a:pt x="90" y="126"/>
                  <a:pt x="90" y="127"/>
                  <a:pt x="90" y="127"/>
                </a:cubicBezTo>
                <a:cubicBezTo>
                  <a:pt x="91" y="126"/>
                  <a:pt x="91" y="126"/>
                  <a:pt x="91" y="125"/>
                </a:cubicBezTo>
                <a:cubicBezTo>
                  <a:pt x="91" y="126"/>
                  <a:pt x="91" y="127"/>
                  <a:pt x="92" y="127"/>
                </a:cubicBezTo>
                <a:cubicBezTo>
                  <a:pt x="92" y="126"/>
                  <a:pt x="92" y="125"/>
                  <a:pt x="91" y="125"/>
                </a:cubicBezTo>
                <a:cubicBezTo>
                  <a:pt x="90" y="124"/>
                  <a:pt x="90" y="125"/>
                  <a:pt x="88" y="125"/>
                </a:cubicBezTo>
                <a:cubicBezTo>
                  <a:pt x="89" y="127"/>
                  <a:pt x="88" y="127"/>
                  <a:pt x="90" y="128"/>
                </a:cubicBezTo>
                <a:cubicBezTo>
                  <a:pt x="91" y="127"/>
                  <a:pt x="89" y="127"/>
                  <a:pt x="89" y="126"/>
                </a:cubicBezTo>
                <a:close/>
                <a:moveTo>
                  <a:pt x="88" y="135"/>
                </a:moveTo>
                <a:cubicBezTo>
                  <a:pt x="89" y="135"/>
                  <a:pt x="89" y="135"/>
                  <a:pt x="89" y="136"/>
                </a:cubicBezTo>
                <a:cubicBezTo>
                  <a:pt x="88" y="136"/>
                  <a:pt x="87" y="138"/>
                  <a:pt x="86" y="137"/>
                </a:cubicBezTo>
                <a:cubicBezTo>
                  <a:pt x="86" y="136"/>
                  <a:pt x="88" y="137"/>
                  <a:pt x="88" y="136"/>
                </a:cubicBezTo>
                <a:cubicBezTo>
                  <a:pt x="87" y="135"/>
                  <a:pt x="85" y="137"/>
                  <a:pt x="84" y="138"/>
                </a:cubicBezTo>
                <a:cubicBezTo>
                  <a:pt x="84" y="138"/>
                  <a:pt x="85" y="138"/>
                  <a:pt x="85" y="137"/>
                </a:cubicBezTo>
                <a:cubicBezTo>
                  <a:pt x="85" y="138"/>
                  <a:pt x="85" y="138"/>
                  <a:pt x="85" y="138"/>
                </a:cubicBezTo>
                <a:cubicBezTo>
                  <a:pt x="88" y="138"/>
                  <a:pt x="91" y="135"/>
                  <a:pt x="91" y="134"/>
                </a:cubicBezTo>
                <a:cubicBezTo>
                  <a:pt x="91" y="135"/>
                  <a:pt x="91" y="133"/>
                  <a:pt x="90" y="133"/>
                </a:cubicBezTo>
                <a:cubicBezTo>
                  <a:pt x="92" y="136"/>
                  <a:pt x="88" y="133"/>
                  <a:pt x="88" y="135"/>
                </a:cubicBezTo>
                <a:close/>
                <a:moveTo>
                  <a:pt x="85" y="64"/>
                </a:moveTo>
                <a:cubicBezTo>
                  <a:pt x="84" y="65"/>
                  <a:pt x="81" y="65"/>
                  <a:pt x="80" y="66"/>
                </a:cubicBezTo>
                <a:cubicBezTo>
                  <a:pt x="82" y="66"/>
                  <a:pt x="85" y="65"/>
                  <a:pt x="85" y="64"/>
                </a:cubicBezTo>
                <a:close/>
                <a:moveTo>
                  <a:pt x="81" y="27"/>
                </a:moveTo>
                <a:cubicBezTo>
                  <a:pt x="81" y="28"/>
                  <a:pt x="81" y="28"/>
                  <a:pt x="81" y="28"/>
                </a:cubicBezTo>
                <a:cubicBezTo>
                  <a:pt x="82" y="29"/>
                  <a:pt x="82" y="28"/>
                  <a:pt x="83" y="29"/>
                </a:cubicBezTo>
                <a:cubicBezTo>
                  <a:pt x="84" y="28"/>
                  <a:pt x="85" y="27"/>
                  <a:pt x="83" y="26"/>
                </a:cubicBezTo>
                <a:cubicBezTo>
                  <a:pt x="82" y="27"/>
                  <a:pt x="84" y="28"/>
                  <a:pt x="82" y="28"/>
                </a:cubicBezTo>
                <a:cubicBezTo>
                  <a:pt x="82" y="28"/>
                  <a:pt x="82" y="28"/>
                  <a:pt x="81" y="27"/>
                </a:cubicBezTo>
                <a:close/>
                <a:moveTo>
                  <a:pt x="76" y="26"/>
                </a:moveTo>
                <a:cubicBezTo>
                  <a:pt x="75" y="26"/>
                  <a:pt x="75" y="25"/>
                  <a:pt x="73" y="25"/>
                </a:cubicBezTo>
                <a:cubicBezTo>
                  <a:pt x="73" y="27"/>
                  <a:pt x="72" y="27"/>
                  <a:pt x="70" y="27"/>
                </a:cubicBezTo>
                <a:cubicBezTo>
                  <a:pt x="70" y="28"/>
                  <a:pt x="69" y="29"/>
                  <a:pt x="71" y="30"/>
                </a:cubicBezTo>
                <a:cubicBezTo>
                  <a:pt x="73" y="28"/>
                  <a:pt x="76" y="26"/>
                  <a:pt x="78" y="26"/>
                </a:cubicBezTo>
                <a:cubicBezTo>
                  <a:pt x="77" y="26"/>
                  <a:pt x="76" y="23"/>
                  <a:pt x="76" y="25"/>
                </a:cubicBezTo>
                <a:cubicBezTo>
                  <a:pt x="77" y="25"/>
                  <a:pt x="77" y="26"/>
                  <a:pt x="76" y="26"/>
                </a:cubicBezTo>
                <a:close/>
                <a:moveTo>
                  <a:pt x="74" y="42"/>
                </a:moveTo>
                <a:cubicBezTo>
                  <a:pt x="76" y="43"/>
                  <a:pt x="78" y="42"/>
                  <a:pt x="79" y="40"/>
                </a:cubicBezTo>
                <a:cubicBezTo>
                  <a:pt x="78" y="41"/>
                  <a:pt x="75" y="41"/>
                  <a:pt x="74" y="42"/>
                </a:cubicBezTo>
                <a:close/>
                <a:moveTo>
                  <a:pt x="76" y="144"/>
                </a:moveTo>
                <a:cubicBezTo>
                  <a:pt x="78" y="144"/>
                  <a:pt x="82" y="141"/>
                  <a:pt x="81" y="139"/>
                </a:cubicBezTo>
                <a:cubicBezTo>
                  <a:pt x="80" y="142"/>
                  <a:pt x="77" y="142"/>
                  <a:pt x="76" y="144"/>
                </a:cubicBezTo>
                <a:close/>
                <a:moveTo>
                  <a:pt x="71" y="32"/>
                </a:moveTo>
                <a:cubicBezTo>
                  <a:pt x="71" y="33"/>
                  <a:pt x="68" y="33"/>
                  <a:pt x="70" y="34"/>
                </a:cubicBezTo>
                <a:cubicBezTo>
                  <a:pt x="69" y="34"/>
                  <a:pt x="69" y="34"/>
                  <a:pt x="68" y="34"/>
                </a:cubicBezTo>
                <a:cubicBezTo>
                  <a:pt x="66" y="36"/>
                  <a:pt x="66" y="36"/>
                  <a:pt x="65" y="36"/>
                </a:cubicBezTo>
                <a:cubicBezTo>
                  <a:pt x="65" y="36"/>
                  <a:pt x="65" y="37"/>
                  <a:pt x="66" y="37"/>
                </a:cubicBezTo>
                <a:cubicBezTo>
                  <a:pt x="68" y="36"/>
                  <a:pt x="72" y="35"/>
                  <a:pt x="72" y="32"/>
                </a:cubicBezTo>
                <a:cubicBezTo>
                  <a:pt x="72" y="33"/>
                  <a:pt x="73" y="33"/>
                  <a:pt x="73" y="32"/>
                </a:cubicBezTo>
                <a:cubicBezTo>
                  <a:pt x="72" y="32"/>
                  <a:pt x="73" y="32"/>
                  <a:pt x="71" y="32"/>
                </a:cubicBezTo>
                <a:close/>
                <a:moveTo>
                  <a:pt x="59" y="40"/>
                </a:moveTo>
                <a:cubicBezTo>
                  <a:pt x="61" y="42"/>
                  <a:pt x="62" y="38"/>
                  <a:pt x="65" y="37"/>
                </a:cubicBezTo>
                <a:cubicBezTo>
                  <a:pt x="63" y="36"/>
                  <a:pt x="61" y="39"/>
                  <a:pt x="59" y="40"/>
                </a:cubicBezTo>
                <a:close/>
                <a:moveTo>
                  <a:pt x="62" y="46"/>
                </a:moveTo>
                <a:cubicBezTo>
                  <a:pt x="61" y="45"/>
                  <a:pt x="62" y="45"/>
                  <a:pt x="60" y="44"/>
                </a:cubicBezTo>
                <a:cubicBezTo>
                  <a:pt x="61" y="46"/>
                  <a:pt x="58" y="45"/>
                  <a:pt x="58" y="46"/>
                </a:cubicBezTo>
                <a:cubicBezTo>
                  <a:pt x="59" y="46"/>
                  <a:pt x="60" y="46"/>
                  <a:pt x="60" y="47"/>
                </a:cubicBezTo>
                <a:cubicBezTo>
                  <a:pt x="59" y="47"/>
                  <a:pt x="59" y="47"/>
                  <a:pt x="59" y="48"/>
                </a:cubicBezTo>
                <a:cubicBezTo>
                  <a:pt x="62" y="47"/>
                  <a:pt x="64" y="46"/>
                  <a:pt x="67" y="47"/>
                </a:cubicBezTo>
                <a:cubicBezTo>
                  <a:pt x="67" y="47"/>
                  <a:pt x="67" y="45"/>
                  <a:pt x="68" y="45"/>
                </a:cubicBezTo>
                <a:cubicBezTo>
                  <a:pt x="70" y="46"/>
                  <a:pt x="73" y="44"/>
                  <a:pt x="74" y="42"/>
                </a:cubicBezTo>
                <a:cubicBezTo>
                  <a:pt x="69" y="44"/>
                  <a:pt x="67" y="45"/>
                  <a:pt x="62" y="46"/>
                </a:cubicBezTo>
                <a:close/>
                <a:moveTo>
                  <a:pt x="58" y="35"/>
                </a:moveTo>
                <a:cubicBezTo>
                  <a:pt x="59" y="36"/>
                  <a:pt x="57" y="37"/>
                  <a:pt x="58" y="37"/>
                </a:cubicBezTo>
                <a:cubicBezTo>
                  <a:pt x="59" y="36"/>
                  <a:pt x="62" y="35"/>
                  <a:pt x="61" y="34"/>
                </a:cubicBezTo>
                <a:cubicBezTo>
                  <a:pt x="60" y="35"/>
                  <a:pt x="59" y="36"/>
                  <a:pt x="58" y="35"/>
                </a:cubicBezTo>
                <a:close/>
                <a:moveTo>
                  <a:pt x="54" y="163"/>
                </a:moveTo>
                <a:cubicBezTo>
                  <a:pt x="56" y="164"/>
                  <a:pt x="53" y="165"/>
                  <a:pt x="53" y="167"/>
                </a:cubicBezTo>
                <a:cubicBezTo>
                  <a:pt x="55" y="165"/>
                  <a:pt x="56" y="163"/>
                  <a:pt x="58" y="162"/>
                </a:cubicBezTo>
                <a:cubicBezTo>
                  <a:pt x="56" y="162"/>
                  <a:pt x="55" y="163"/>
                  <a:pt x="54" y="163"/>
                </a:cubicBezTo>
                <a:close/>
                <a:moveTo>
                  <a:pt x="44" y="149"/>
                </a:moveTo>
                <a:cubicBezTo>
                  <a:pt x="46" y="149"/>
                  <a:pt x="45" y="148"/>
                  <a:pt x="46" y="147"/>
                </a:cubicBezTo>
                <a:cubicBezTo>
                  <a:pt x="47" y="147"/>
                  <a:pt x="47" y="147"/>
                  <a:pt x="47" y="146"/>
                </a:cubicBezTo>
                <a:cubicBezTo>
                  <a:pt x="45" y="146"/>
                  <a:pt x="45" y="148"/>
                  <a:pt x="44" y="149"/>
                </a:cubicBezTo>
                <a:close/>
                <a:moveTo>
                  <a:pt x="274" y="109"/>
                </a:moveTo>
                <a:cubicBezTo>
                  <a:pt x="276" y="106"/>
                  <a:pt x="277" y="107"/>
                  <a:pt x="278" y="105"/>
                </a:cubicBezTo>
                <a:cubicBezTo>
                  <a:pt x="279" y="105"/>
                  <a:pt x="277" y="106"/>
                  <a:pt x="278" y="107"/>
                </a:cubicBezTo>
                <a:cubicBezTo>
                  <a:pt x="279" y="102"/>
                  <a:pt x="276" y="106"/>
                  <a:pt x="274" y="105"/>
                </a:cubicBezTo>
                <a:cubicBezTo>
                  <a:pt x="273" y="106"/>
                  <a:pt x="276" y="107"/>
                  <a:pt x="275" y="107"/>
                </a:cubicBezTo>
                <a:cubicBezTo>
                  <a:pt x="274" y="106"/>
                  <a:pt x="272" y="107"/>
                  <a:pt x="272" y="107"/>
                </a:cubicBezTo>
                <a:cubicBezTo>
                  <a:pt x="272" y="108"/>
                  <a:pt x="273" y="109"/>
                  <a:pt x="274" y="109"/>
                </a:cubicBezTo>
                <a:close/>
                <a:moveTo>
                  <a:pt x="258" y="92"/>
                </a:moveTo>
                <a:cubicBezTo>
                  <a:pt x="259" y="92"/>
                  <a:pt x="261" y="90"/>
                  <a:pt x="263" y="90"/>
                </a:cubicBezTo>
                <a:cubicBezTo>
                  <a:pt x="262" y="89"/>
                  <a:pt x="264" y="87"/>
                  <a:pt x="262" y="87"/>
                </a:cubicBezTo>
                <a:cubicBezTo>
                  <a:pt x="260" y="90"/>
                  <a:pt x="251" y="90"/>
                  <a:pt x="256" y="94"/>
                </a:cubicBezTo>
                <a:cubicBezTo>
                  <a:pt x="257" y="93"/>
                  <a:pt x="258" y="91"/>
                  <a:pt x="258" y="92"/>
                </a:cubicBezTo>
                <a:close/>
                <a:moveTo>
                  <a:pt x="249" y="11"/>
                </a:moveTo>
                <a:cubicBezTo>
                  <a:pt x="249" y="10"/>
                  <a:pt x="249" y="10"/>
                  <a:pt x="250" y="10"/>
                </a:cubicBezTo>
                <a:cubicBezTo>
                  <a:pt x="249" y="12"/>
                  <a:pt x="253" y="13"/>
                  <a:pt x="253" y="11"/>
                </a:cubicBezTo>
                <a:cubicBezTo>
                  <a:pt x="253" y="9"/>
                  <a:pt x="250" y="11"/>
                  <a:pt x="251" y="10"/>
                </a:cubicBezTo>
                <a:cubicBezTo>
                  <a:pt x="252" y="10"/>
                  <a:pt x="254" y="10"/>
                  <a:pt x="254" y="11"/>
                </a:cubicBezTo>
                <a:cubicBezTo>
                  <a:pt x="254" y="10"/>
                  <a:pt x="254" y="10"/>
                  <a:pt x="254" y="10"/>
                </a:cubicBezTo>
                <a:cubicBezTo>
                  <a:pt x="253" y="9"/>
                  <a:pt x="245" y="9"/>
                  <a:pt x="249" y="11"/>
                </a:cubicBezTo>
                <a:close/>
                <a:moveTo>
                  <a:pt x="260" y="97"/>
                </a:moveTo>
                <a:cubicBezTo>
                  <a:pt x="259" y="96"/>
                  <a:pt x="256" y="96"/>
                  <a:pt x="256" y="98"/>
                </a:cubicBezTo>
                <a:cubicBezTo>
                  <a:pt x="252" y="99"/>
                  <a:pt x="250" y="100"/>
                  <a:pt x="250" y="102"/>
                </a:cubicBezTo>
                <a:cubicBezTo>
                  <a:pt x="250" y="102"/>
                  <a:pt x="250" y="100"/>
                  <a:pt x="249" y="101"/>
                </a:cubicBezTo>
                <a:cubicBezTo>
                  <a:pt x="248" y="103"/>
                  <a:pt x="244" y="103"/>
                  <a:pt x="245" y="105"/>
                </a:cubicBezTo>
                <a:cubicBezTo>
                  <a:pt x="242" y="105"/>
                  <a:pt x="241" y="106"/>
                  <a:pt x="239" y="108"/>
                </a:cubicBezTo>
                <a:cubicBezTo>
                  <a:pt x="240" y="108"/>
                  <a:pt x="245" y="107"/>
                  <a:pt x="242" y="106"/>
                </a:cubicBezTo>
                <a:cubicBezTo>
                  <a:pt x="245" y="108"/>
                  <a:pt x="244" y="105"/>
                  <a:pt x="246" y="106"/>
                </a:cubicBezTo>
                <a:cubicBezTo>
                  <a:pt x="246" y="104"/>
                  <a:pt x="250" y="104"/>
                  <a:pt x="249" y="102"/>
                </a:cubicBezTo>
                <a:cubicBezTo>
                  <a:pt x="254" y="101"/>
                  <a:pt x="256" y="99"/>
                  <a:pt x="260" y="97"/>
                </a:cubicBezTo>
                <a:close/>
                <a:moveTo>
                  <a:pt x="226" y="120"/>
                </a:moveTo>
                <a:cubicBezTo>
                  <a:pt x="227" y="121"/>
                  <a:pt x="229" y="120"/>
                  <a:pt x="229" y="118"/>
                </a:cubicBezTo>
                <a:cubicBezTo>
                  <a:pt x="228" y="117"/>
                  <a:pt x="226" y="119"/>
                  <a:pt x="226" y="120"/>
                </a:cubicBezTo>
                <a:close/>
                <a:moveTo>
                  <a:pt x="216" y="30"/>
                </a:moveTo>
                <a:cubicBezTo>
                  <a:pt x="216" y="29"/>
                  <a:pt x="216" y="29"/>
                  <a:pt x="215" y="28"/>
                </a:cubicBezTo>
                <a:cubicBezTo>
                  <a:pt x="214" y="29"/>
                  <a:pt x="210" y="29"/>
                  <a:pt x="212" y="31"/>
                </a:cubicBezTo>
                <a:cubicBezTo>
                  <a:pt x="213" y="30"/>
                  <a:pt x="214" y="30"/>
                  <a:pt x="216" y="30"/>
                </a:cubicBezTo>
                <a:close/>
                <a:moveTo>
                  <a:pt x="115" y="51"/>
                </a:moveTo>
                <a:cubicBezTo>
                  <a:pt x="112" y="53"/>
                  <a:pt x="110" y="55"/>
                  <a:pt x="108" y="55"/>
                </a:cubicBezTo>
                <a:cubicBezTo>
                  <a:pt x="109" y="56"/>
                  <a:pt x="106" y="55"/>
                  <a:pt x="106" y="56"/>
                </a:cubicBezTo>
                <a:cubicBezTo>
                  <a:pt x="107" y="56"/>
                  <a:pt x="107" y="56"/>
                  <a:pt x="107" y="57"/>
                </a:cubicBezTo>
                <a:cubicBezTo>
                  <a:pt x="109" y="56"/>
                  <a:pt x="113" y="55"/>
                  <a:pt x="113" y="53"/>
                </a:cubicBezTo>
                <a:cubicBezTo>
                  <a:pt x="114" y="53"/>
                  <a:pt x="114" y="54"/>
                  <a:pt x="115" y="54"/>
                </a:cubicBezTo>
                <a:cubicBezTo>
                  <a:pt x="115" y="53"/>
                  <a:pt x="116" y="52"/>
                  <a:pt x="115" y="51"/>
                </a:cubicBezTo>
                <a:close/>
                <a:moveTo>
                  <a:pt x="98" y="52"/>
                </a:moveTo>
                <a:cubicBezTo>
                  <a:pt x="96" y="52"/>
                  <a:pt x="95" y="52"/>
                  <a:pt x="94" y="54"/>
                </a:cubicBezTo>
                <a:cubicBezTo>
                  <a:pt x="95" y="55"/>
                  <a:pt x="98" y="54"/>
                  <a:pt x="99" y="53"/>
                </a:cubicBezTo>
                <a:cubicBezTo>
                  <a:pt x="99" y="52"/>
                  <a:pt x="98" y="52"/>
                  <a:pt x="98" y="52"/>
                </a:cubicBezTo>
                <a:close/>
                <a:moveTo>
                  <a:pt x="75" y="31"/>
                </a:moveTo>
                <a:cubicBezTo>
                  <a:pt x="76" y="31"/>
                  <a:pt x="76" y="31"/>
                  <a:pt x="76" y="32"/>
                </a:cubicBezTo>
                <a:cubicBezTo>
                  <a:pt x="77" y="32"/>
                  <a:pt x="77" y="31"/>
                  <a:pt x="78" y="31"/>
                </a:cubicBezTo>
                <a:cubicBezTo>
                  <a:pt x="78" y="30"/>
                  <a:pt x="77" y="30"/>
                  <a:pt x="79" y="30"/>
                </a:cubicBezTo>
                <a:cubicBezTo>
                  <a:pt x="78" y="29"/>
                  <a:pt x="76" y="30"/>
                  <a:pt x="75" y="3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7"/>
          <p:cNvSpPr>
            <a:spLocks noEditPoints="1"/>
          </p:cNvSpPr>
          <p:nvPr/>
        </p:nvSpPr>
        <p:spPr bwMode="auto">
          <a:xfrm>
            <a:off x="4307344" y="4476498"/>
            <a:ext cx="326710" cy="1932476"/>
          </a:xfrm>
          <a:custGeom>
            <a:avLst/>
            <a:gdLst>
              <a:gd name="T0" fmla="*/ 56 w 127"/>
              <a:gd name="T1" fmla="*/ 678 h 750"/>
              <a:gd name="T2" fmla="*/ 62 w 127"/>
              <a:gd name="T3" fmla="*/ 11 h 750"/>
              <a:gd name="T4" fmla="*/ 9 w 127"/>
              <a:gd name="T5" fmla="*/ 29 h 750"/>
              <a:gd name="T6" fmla="*/ 2 w 127"/>
              <a:gd name="T7" fmla="*/ 62 h 750"/>
              <a:gd name="T8" fmla="*/ 9 w 127"/>
              <a:gd name="T9" fmla="*/ 84 h 750"/>
              <a:gd name="T10" fmla="*/ 26 w 127"/>
              <a:gd name="T11" fmla="*/ 112 h 750"/>
              <a:gd name="T12" fmla="*/ 65 w 127"/>
              <a:gd name="T13" fmla="*/ 156 h 750"/>
              <a:gd name="T14" fmla="*/ 66 w 127"/>
              <a:gd name="T15" fmla="*/ 186 h 750"/>
              <a:gd name="T16" fmla="*/ 75 w 127"/>
              <a:gd name="T17" fmla="*/ 266 h 750"/>
              <a:gd name="T18" fmla="*/ 63 w 127"/>
              <a:gd name="T19" fmla="*/ 347 h 750"/>
              <a:gd name="T20" fmla="*/ 55 w 127"/>
              <a:gd name="T21" fmla="*/ 384 h 750"/>
              <a:gd name="T22" fmla="*/ 56 w 127"/>
              <a:gd name="T23" fmla="*/ 452 h 750"/>
              <a:gd name="T24" fmla="*/ 71 w 127"/>
              <a:gd name="T25" fmla="*/ 532 h 750"/>
              <a:gd name="T26" fmla="*/ 74 w 127"/>
              <a:gd name="T27" fmla="*/ 560 h 750"/>
              <a:gd name="T28" fmla="*/ 69 w 127"/>
              <a:gd name="T29" fmla="*/ 590 h 750"/>
              <a:gd name="T30" fmla="*/ 60 w 127"/>
              <a:gd name="T31" fmla="*/ 679 h 750"/>
              <a:gd name="T32" fmla="*/ 53 w 127"/>
              <a:gd name="T33" fmla="*/ 717 h 750"/>
              <a:gd name="T34" fmla="*/ 51 w 127"/>
              <a:gd name="T35" fmla="*/ 739 h 750"/>
              <a:gd name="T36" fmla="*/ 64 w 127"/>
              <a:gd name="T37" fmla="*/ 703 h 750"/>
              <a:gd name="T38" fmla="*/ 83 w 127"/>
              <a:gd name="T39" fmla="*/ 600 h 750"/>
              <a:gd name="T40" fmla="*/ 74 w 127"/>
              <a:gd name="T41" fmla="*/ 497 h 750"/>
              <a:gd name="T42" fmla="*/ 64 w 127"/>
              <a:gd name="T43" fmla="*/ 397 h 750"/>
              <a:gd name="T44" fmla="*/ 83 w 127"/>
              <a:gd name="T45" fmla="*/ 288 h 750"/>
              <a:gd name="T46" fmla="*/ 81 w 127"/>
              <a:gd name="T47" fmla="*/ 256 h 750"/>
              <a:gd name="T48" fmla="*/ 76 w 127"/>
              <a:gd name="T49" fmla="*/ 185 h 750"/>
              <a:gd name="T50" fmla="*/ 77 w 127"/>
              <a:gd name="T51" fmla="*/ 158 h 750"/>
              <a:gd name="T52" fmla="*/ 114 w 127"/>
              <a:gd name="T53" fmla="*/ 93 h 750"/>
              <a:gd name="T54" fmla="*/ 126 w 127"/>
              <a:gd name="T55" fmla="*/ 55 h 750"/>
              <a:gd name="T56" fmla="*/ 118 w 127"/>
              <a:gd name="T57" fmla="*/ 18 h 750"/>
              <a:gd name="T58" fmla="*/ 114 w 127"/>
              <a:gd name="T59" fmla="*/ 89 h 750"/>
              <a:gd name="T60" fmla="*/ 36 w 127"/>
              <a:gd name="T61" fmla="*/ 10 h 750"/>
              <a:gd name="T62" fmla="*/ 115 w 127"/>
              <a:gd name="T63" fmla="*/ 31 h 750"/>
              <a:gd name="T64" fmla="*/ 110 w 127"/>
              <a:gd name="T65" fmla="*/ 72 h 750"/>
              <a:gd name="T66" fmla="*/ 69 w 127"/>
              <a:gd name="T67" fmla="*/ 144 h 750"/>
              <a:gd name="T68" fmla="*/ 43 w 127"/>
              <a:gd name="T69" fmla="*/ 117 h 750"/>
              <a:gd name="T70" fmla="*/ 26 w 127"/>
              <a:gd name="T71" fmla="*/ 90 h 750"/>
              <a:gd name="T72" fmla="*/ 13 w 127"/>
              <a:gd name="T73" fmla="*/ 54 h 750"/>
              <a:gd name="T74" fmla="*/ 22 w 127"/>
              <a:gd name="T75" fmla="*/ 31 h 750"/>
              <a:gd name="T76" fmla="*/ 59 w 127"/>
              <a:gd name="T77" fmla="*/ 24 h 750"/>
              <a:gd name="T78" fmla="*/ 69 w 127"/>
              <a:gd name="T79" fmla="*/ 26 h 750"/>
              <a:gd name="T80" fmla="*/ 36 w 127"/>
              <a:gd name="T81" fmla="*/ 111 h 750"/>
              <a:gd name="T82" fmla="*/ 115 w 127"/>
              <a:gd name="T83" fmla="*/ 63 h 750"/>
              <a:gd name="T84" fmla="*/ 68 w 127"/>
              <a:gd name="T85" fmla="*/ 19 h 750"/>
              <a:gd name="T86" fmla="*/ 62 w 127"/>
              <a:gd name="T87" fmla="*/ 28 h 750"/>
              <a:gd name="T88" fmla="*/ 120 w 127"/>
              <a:gd name="T89" fmla="*/ 33 h 750"/>
              <a:gd name="T90" fmla="*/ 117 w 127"/>
              <a:gd name="T91" fmla="*/ 42 h 750"/>
              <a:gd name="T92" fmla="*/ 6 w 127"/>
              <a:gd name="T93" fmla="*/ 79 h 750"/>
              <a:gd name="T94" fmla="*/ 69 w 127"/>
              <a:gd name="T95" fmla="*/ 177 h 750"/>
              <a:gd name="T96" fmla="*/ 83 w 127"/>
              <a:gd name="T97" fmla="*/ 262 h 750"/>
              <a:gd name="T98" fmla="*/ 64 w 127"/>
              <a:gd name="T99" fmla="*/ 358 h 750"/>
              <a:gd name="T100" fmla="*/ 62 w 127"/>
              <a:gd name="T101" fmla="*/ 368 h 750"/>
              <a:gd name="T102" fmla="*/ 58 w 127"/>
              <a:gd name="T103" fmla="*/ 415 h 750"/>
              <a:gd name="T104" fmla="*/ 59 w 127"/>
              <a:gd name="T105" fmla="*/ 443 h 750"/>
              <a:gd name="T106" fmla="*/ 69 w 127"/>
              <a:gd name="T107" fmla="*/ 489 h 750"/>
              <a:gd name="T108" fmla="*/ 73 w 127"/>
              <a:gd name="T109" fmla="*/ 508 h 750"/>
              <a:gd name="T110" fmla="*/ 77 w 127"/>
              <a:gd name="T111" fmla="*/ 561 h 750"/>
              <a:gd name="T112" fmla="*/ 73 w 127"/>
              <a:gd name="T113" fmla="*/ 573 h 750"/>
              <a:gd name="T114" fmla="*/ 76 w 127"/>
              <a:gd name="T115" fmla="*/ 616 h 750"/>
              <a:gd name="T116" fmla="*/ 59 w 127"/>
              <a:gd name="T117" fmla="*/ 706 h 750"/>
              <a:gd name="T118" fmla="*/ 60 w 127"/>
              <a:gd name="T119" fmla="*/ 723 h 750"/>
              <a:gd name="T120" fmla="*/ 63 w 127"/>
              <a:gd name="T121" fmla="*/ 657 h 750"/>
              <a:gd name="T122" fmla="*/ 13 w 127"/>
              <a:gd name="T123" fmla="*/ 100 h 750"/>
              <a:gd name="T124" fmla="*/ 73 w 127"/>
              <a:gd name="T125" fmla="*/ 668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750">
                <a:moveTo>
                  <a:pt x="75" y="21"/>
                </a:moveTo>
                <a:cubicBezTo>
                  <a:pt x="75" y="23"/>
                  <a:pt x="75" y="23"/>
                  <a:pt x="74" y="24"/>
                </a:cubicBezTo>
                <a:cubicBezTo>
                  <a:pt x="74" y="23"/>
                  <a:pt x="73" y="21"/>
                  <a:pt x="75" y="21"/>
                </a:cubicBezTo>
                <a:close/>
                <a:moveTo>
                  <a:pt x="85" y="257"/>
                </a:moveTo>
                <a:cubicBezTo>
                  <a:pt x="86" y="256"/>
                  <a:pt x="86" y="255"/>
                  <a:pt x="85" y="254"/>
                </a:cubicBezTo>
                <a:cubicBezTo>
                  <a:pt x="84" y="255"/>
                  <a:pt x="84" y="257"/>
                  <a:pt x="85" y="257"/>
                </a:cubicBezTo>
                <a:close/>
                <a:moveTo>
                  <a:pt x="84" y="304"/>
                </a:moveTo>
                <a:cubicBezTo>
                  <a:pt x="84" y="304"/>
                  <a:pt x="85" y="304"/>
                  <a:pt x="85" y="304"/>
                </a:cubicBezTo>
                <a:cubicBezTo>
                  <a:pt x="85" y="304"/>
                  <a:pt x="85" y="304"/>
                  <a:pt x="85" y="303"/>
                </a:cubicBezTo>
                <a:cubicBezTo>
                  <a:pt x="84" y="303"/>
                  <a:pt x="86" y="303"/>
                  <a:pt x="86" y="302"/>
                </a:cubicBezTo>
                <a:cubicBezTo>
                  <a:pt x="85" y="302"/>
                  <a:pt x="85" y="301"/>
                  <a:pt x="85" y="301"/>
                </a:cubicBezTo>
                <a:cubicBezTo>
                  <a:pt x="85" y="302"/>
                  <a:pt x="84" y="301"/>
                  <a:pt x="84" y="301"/>
                </a:cubicBezTo>
                <a:cubicBezTo>
                  <a:pt x="84" y="302"/>
                  <a:pt x="85" y="303"/>
                  <a:pt x="84" y="304"/>
                </a:cubicBezTo>
                <a:close/>
                <a:moveTo>
                  <a:pt x="56" y="678"/>
                </a:moveTo>
                <a:cubicBezTo>
                  <a:pt x="59" y="677"/>
                  <a:pt x="59" y="671"/>
                  <a:pt x="58" y="669"/>
                </a:cubicBezTo>
                <a:cubicBezTo>
                  <a:pt x="57" y="672"/>
                  <a:pt x="57" y="675"/>
                  <a:pt x="56" y="678"/>
                </a:cubicBezTo>
                <a:close/>
                <a:moveTo>
                  <a:pt x="52" y="700"/>
                </a:moveTo>
                <a:cubicBezTo>
                  <a:pt x="54" y="701"/>
                  <a:pt x="53" y="697"/>
                  <a:pt x="53" y="697"/>
                </a:cubicBezTo>
                <a:cubicBezTo>
                  <a:pt x="52" y="698"/>
                  <a:pt x="53" y="698"/>
                  <a:pt x="52" y="700"/>
                </a:cubicBezTo>
                <a:close/>
                <a:moveTo>
                  <a:pt x="81" y="4"/>
                </a:moveTo>
                <a:cubicBezTo>
                  <a:pt x="82" y="4"/>
                  <a:pt x="82" y="4"/>
                  <a:pt x="82" y="5"/>
                </a:cubicBezTo>
                <a:cubicBezTo>
                  <a:pt x="80" y="4"/>
                  <a:pt x="73" y="8"/>
                  <a:pt x="74" y="11"/>
                </a:cubicBezTo>
                <a:cubicBezTo>
                  <a:pt x="72" y="9"/>
                  <a:pt x="71" y="11"/>
                  <a:pt x="71" y="13"/>
                </a:cubicBezTo>
                <a:cubicBezTo>
                  <a:pt x="68" y="13"/>
                  <a:pt x="68" y="17"/>
                  <a:pt x="66" y="18"/>
                </a:cubicBezTo>
                <a:cubicBezTo>
                  <a:pt x="65" y="16"/>
                  <a:pt x="64" y="16"/>
                  <a:pt x="63" y="13"/>
                </a:cubicBezTo>
                <a:cubicBezTo>
                  <a:pt x="64" y="13"/>
                  <a:pt x="64" y="14"/>
                  <a:pt x="65" y="14"/>
                </a:cubicBezTo>
                <a:cubicBezTo>
                  <a:pt x="66" y="12"/>
                  <a:pt x="63" y="12"/>
                  <a:pt x="63" y="11"/>
                </a:cubicBezTo>
                <a:cubicBezTo>
                  <a:pt x="63" y="12"/>
                  <a:pt x="62" y="10"/>
                  <a:pt x="62" y="11"/>
                </a:cubicBezTo>
                <a:cubicBezTo>
                  <a:pt x="62" y="11"/>
                  <a:pt x="63" y="12"/>
                  <a:pt x="62" y="12"/>
                </a:cubicBezTo>
                <a:cubicBezTo>
                  <a:pt x="58" y="9"/>
                  <a:pt x="53" y="6"/>
                  <a:pt x="47" y="5"/>
                </a:cubicBezTo>
                <a:cubicBezTo>
                  <a:pt x="46" y="3"/>
                  <a:pt x="44" y="2"/>
                  <a:pt x="42" y="2"/>
                </a:cubicBezTo>
                <a:cubicBezTo>
                  <a:pt x="42" y="3"/>
                  <a:pt x="42" y="4"/>
                  <a:pt x="41" y="4"/>
                </a:cubicBezTo>
                <a:cubicBezTo>
                  <a:pt x="41" y="3"/>
                  <a:pt x="42" y="3"/>
                  <a:pt x="41" y="2"/>
                </a:cubicBezTo>
                <a:cubicBezTo>
                  <a:pt x="40" y="4"/>
                  <a:pt x="37" y="4"/>
                  <a:pt x="35" y="4"/>
                </a:cubicBezTo>
                <a:cubicBezTo>
                  <a:pt x="29" y="10"/>
                  <a:pt x="18" y="15"/>
                  <a:pt x="16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4" y="22"/>
                  <a:pt x="13" y="23"/>
                  <a:pt x="12" y="24"/>
                </a:cubicBezTo>
                <a:cubicBezTo>
                  <a:pt x="13" y="25"/>
                  <a:pt x="14" y="25"/>
                  <a:pt x="14" y="25"/>
                </a:cubicBezTo>
                <a:cubicBezTo>
                  <a:pt x="13" y="26"/>
                  <a:pt x="13" y="25"/>
                  <a:pt x="12" y="26"/>
                </a:cubicBezTo>
                <a:cubicBezTo>
                  <a:pt x="12" y="25"/>
                  <a:pt x="12" y="24"/>
                  <a:pt x="11" y="24"/>
                </a:cubicBezTo>
                <a:cubicBezTo>
                  <a:pt x="9" y="28"/>
                  <a:pt x="7" y="33"/>
                  <a:pt x="5" y="37"/>
                </a:cubicBezTo>
                <a:cubicBezTo>
                  <a:pt x="6" y="35"/>
                  <a:pt x="10" y="32"/>
                  <a:pt x="9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9"/>
                  <a:pt x="10" y="30"/>
                  <a:pt x="11" y="30"/>
                </a:cubicBezTo>
                <a:cubicBezTo>
                  <a:pt x="11" y="29"/>
                  <a:pt x="11" y="29"/>
                  <a:pt x="12" y="29"/>
                </a:cubicBezTo>
                <a:cubicBezTo>
                  <a:pt x="12" y="29"/>
                  <a:pt x="12" y="30"/>
                  <a:pt x="12" y="30"/>
                </a:cubicBezTo>
                <a:cubicBezTo>
                  <a:pt x="11" y="31"/>
                  <a:pt x="11" y="31"/>
                  <a:pt x="11" y="32"/>
                </a:cubicBezTo>
                <a:cubicBezTo>
                  <a:pt x="10" y="32"/>
                  <a:pt x="10" y="31"/>
                  <a:pt x="10" y="31"/>
                </a:cubicBezTo>
                <a:cubicBezTo>
                  <a:pt x="8" y="33"/>
                  <a:pt x="9" y="37"/>
                  <a:pt x="5" y="38"/>
                </a:cubicBezTo>
                <a:cubicBezTo>
                  <a:pt x="4" y="39"/>
                  <a:pt x="3" y="39"/>
                  <a:pt x="4" y="41"/>
                </a:cubicBezTo>
                <a:cubicBezTo>
                  <a:pt x="7" y="41"/>
                  <a:pt x="3" y="43"/>
                  <a:pt x="6" y="44"/>
                </a:cubicBezTo>
                <a:cubicBezTo>
                  <a:pt x="5" y="45"/>
                  <a:pt x="6" y="48"/>
                  <a:pt x="5" y="49"/>
                </a:cubicBezTo>
                <a:cubicBezTo>
                  <a:pt x="4" y="48"/>
                  <a:pt x="4" y="46"/>
                  <a:pt x="5" y="44"/>
                </a:cubicBezTo>
                <a:cubicBezTo>
                  <a:pt x="4" y="43"/>
                  <a:pt x="3" y="43"/>
                  <a:pt x="3" y="43"/>
                </a:cubicBezTo>
                <a:cubicBezTo>
                  <a:pt x="3" y="47"/>
                  <a:pt x="0" y="53"/>
                  <a:pt x="1" y="58"/>
                </a:cubicBezTo>
                <a:cubicBezTo>
                  <a:pt x="0" y="58"/>
                  <a:pt x="0" y="64"/>
                  <a:pt x="2" y="62"/>
                </a:cubicBezTo>
                <a:cubicBezTo>
                  <a:pt x="1" y="62"/>
                  <a:pt x="1" y="59"/>
                  <a:pt x="2" y="60"/>
                </a:cubicBezTo>
                <a:cubicBezTo>
                  <a:pt x="2" y="61"/>
                  <a:pt x="1" y="61"/>
                  <a:pt x="2" y="61"/>
                </a:cubicBezTo>
                <a:cubicBezTo>
                  <a:pt x="3" y="61"/>
                  <a:pt x="2" y="59"/>
                  <a:pt x="3" y="59"/>
                </a:cubicBezTo>
                <a:cubicBezTo>
                  <a:pt x="3" y="60"/>
                  <a:pt x="3" y="61"/>
                  <a:pt x="4" y="61"/>
                </a:cubicBezTo>
                <a:cubicBezTo>
                  <a:pt x="4" y="60"/>
                  <a:pt x="5" y="60"/>
                  <a:pt x="5" y="61"/>
                </a:cubicBezTo>
                <a:cubicBezTo>
                  <a:pt x="3" y="61"/>
                  <a:pt x="4" y="62"/>
                  <a:pt x="3" y="62"/>
                </a:cubicBezTo>
                <a:cubicBezTo>
                  <a:pt x="4" y="68"/>
                  <a:pt x="2" y="76"/>
                  <a:pt x="7" y="83"/>
                </a:cubicBezTo>
                <a:cubicBezTo>
                  <a:pt x="6" y="81"/>
                  <a:pt x="9" y="82"/>
                  <a:pt x="10" y="80"/>
                </a:cubicBezTo>
                <a:cubicBezTo>
                  <a:pt x="12" y="84"/>
                  <a:pt x="16" y="91"/>
                  <a:pt x="15" y="95"/>
                </a:cubicBezTo>
                <a:cubicBezTo>
                  <a:pt x="16" y="93"/>
                  <a:pt x="13" y="92"/>
                  <a:pt x="12" y="90"/>
                </a:cubicBezTo>
                <a:cubicBezTo>
                  <a:pt x="11" y="88"/>
                  <a:pt x="13" y="86"/>
                  <a:pt x="10" y="83"/>
                </a:cubicBezTo>
                <a:cubicBezTo>
                  <a:pt x="10" y="83"/>
                  <a:pt x="9" y="84"/>
                  <a:pt x="10" y="82"/>
                </a:cubicBezTo>
                <a:cubicBezTo>
                  <a:pt x="9" y="83"/>
                  <a:pt x="8" y="81"/>
                  <a:pt x="8" y="82"/>
                </a:cubicBezTo>
                <a:cubicBezTo>
                  <a:pt x="8" y="82"/>
                  <a:pt x="8" y="83"/>
                  <a:pt x="9" y="84"/>
                </a:cubicBezTo>
                <a:cubicBezTo>
                  <a:pt x="8" y="83"/>
                  <a:pt x="7" y="84"/>
                  <a:pt x="6" y="84"/>
                </a:cubicBezTo>
                <a:cubicBezTo>
                  <a:pt x="8" y="89"/>
                  <a:pt x="8" y="92"/>
                  <a:pt x="10" y="95"/>
                </a:cubicBezTo>
                <a:cubicBezTo>
                  <a:pt x="10" y="94"/>
                  <a:pt x="10" y="94"/>
                  <a:pt x="11" y="94"/>
                </a:cubicBezTo>
                <a:cubicBezTo>
                  <a:pt x="10" y="91"/>
                  <a:pt x="8" y="89"/>
                  <a:pt x="9" y="85"/>
                </a:cubicBezTo>
                <a:cubicBezTo>
                  <a:pt x="12" y="89"/>
                  <a:pt x="12" y="94"/>
                  <a:pt x="16" y="96"/>
                </a:cubicBezTo>
                <a:cubicBezTo>
                  <a:pt x="16" y="95"/>
                  <a:pt x="16" y="94"/>
                  <a:pt x="17" y="94"/>
                </a:cubicBezTo>
                <a:cubicBezTo>
                  <a:pt x="17" y="96"/>
                  <a:pt x="15" y="95"/>
                  <a:pt x="16" y="97"/>
                </a:cubicBezTo>
                <a:cubicBezTo>
                  <a:pt x="17" y="98"/>
                  <a:pt x="17" y="96"/>
                  <a:pt x="18" y="98"/>
                </a:cubicBezTo>
                <a:cubicBezTo>
                  <a:pt x="17" y="98"/>
                  <a:pt x="17" y="98"/>
                  <a:pt x="17" y="97"/>
                </a:cubicBezTo>
                <a:cubicBezTo>
                  <a:pt x="18" y="102"/>
                  <a:pt x="23" y="105"/>
                  <a:pt x="23" y="108"/>
                </a:cubicBezTo>
                <a:cubicBezTo>
                  <a:pt x="24" y="109"/>
                  <a:pt x="24" y="106"/>
                  <a:pt x="25" y="108"/>
                </a:cubicBezTo>
                <a:cubicBezTo>
                  <a:pt x="24" y="107"/>
                  <a:pt x="24" y="109"/>
                  <a:pt x="24" y="109"/>
                </a:cubicBezTo>
                <a:cubicBezTo>
                  <a:pt x="28" y="110"/>
                  <a:pt x="28" y="113"/>
                  <a:pt x="30" y="116"/>
                </a:cubicBezTo>
                <a:cubicBezTo>
                  <a:pt x="28" y="115"/>
                  <a:pt x="28" y="113"/>
                  <a:pt x="26" y="112"/>
                </a:cubicBezTo>
                <a:cubicBezTo>
                  <a:pt x="27" y="113"/>
                  <a:pt x="30" y="119"/>
                  <a:pt x="31" y="117"/>
                </a:cubicBezTo>
                <a:cubicBezTo>
                  <a:pt x="34" y="123"/>
                  <a:pt x="39" y="127"/>
                  <a:pt x="44" y="130"/>
                </a:cubicBezTo>
                <a:cubicBezTo>
                  <a:pt x="46" y="134"/>
                  <a:pt x="52" y="138"/>
                  <a:pt x="56" y="142"/>
                </a:cubicBezTo>
                <a:cubicBezTo>
                  <a:pt x="56" y="142"/>
                  <a:pt x="56" y="141"/>
                  <a:pt x="56" y="141"/>
                </a:cubicBezTo>
                <a:cubicBezTo>
                  <a:pt x="56" y="142"/>
                  <a:pt x="56" y="142"/>
                  <a:pt x="56" y="143"/>
                </a:cubicBezTo>
                <a:cubicBezTo>
                  <a:pt x="59" y="143"/>
                  <a:pt x="59" y="146"/>
                  <a:pt x="61" y="147"/>
                </a:cubicBezTo>
                <a:cubicBezTo>
                  <a:pt x="63" y="147"/>
                  <a:pt x="63" y="147"/>
                  <a:pt x="64" y="147"/>
                </a:cubicBezTo>
                <a:cubicBezTo>
                  <a:pt x="64" y="148"/>
                  <a:pt x="63" y="147"/>
                  <a:pt x="63" y="149"/>
                </a:cubicBezTo>
                <a:cubicBezTo>
                  <a:pt x="64" y="150"/>
                  <a:pt x="65" y="148"/>
                  <a:pt x="65" y="149"/>
                </a:cubicBezTo>
                <a:cubicBezTo>
                  <a:pt x="66" y="152"/>
                  <a:pt x="62" y="157"/>
                  <a:pt x="65" y="159"/>
                </a:cubicBezTo>
                <a:cubicBezTo>
                  <a:pt x="65" y="157"/>
                  <a:pt x="64" y="154"/>
                  <a:pt x="66" y="154"/>
                </a:cubicBezTo>
                <a:cubicBezTo>
                  <a:pt x="66" y="155"/>
                  <a:pt x="64" y="155"/>
                  <a:pt x="66" y="156"/>
                </a:cubicBezTo>
                <a:cubicBezTo>
                  <a:pt x="66" y="155"/>
                  <a:pt x="66" y="155"/>
                  <a:pt x="66" y="156"/>
                </a:cubicBezTo>
                <a:cubicBezTo>
                  <a:pt x="66" y="156"/>
                  <a:pt x="66" y="156"/>
                  <a:pt x="65" y="156"/>
                </a:cubicBezTo>
                <a:cubicBezTo>
                  <a:pt x="65" y="158"/>
                  <a:pt x="66" y="158"/>
                  <a:pt x="66" y="159"/>
                </a:cubicBezTo>
                <a:cubicBezTo>
                  <a:pt x="66" y="159"/>
                  <a:pt x="67" y="159"/>
                  <a:pt x="67" y="160"/>
                </a:cubicBezTo>
                <a:cubicBezTo>
                  <a:pt x="67" y="160"/>
                  <a:pt x="66" y="160"/>
                  <a:pt x="66" y="161"/>
                </a:cubicBezTo>
                <a:cubicBezTo>
                  <a:pt x="67" y="161"/>
                  <a:pt x="67" y="160"/>
                  <a:pt x="68" y="161"/>
                </a:cubicBezTo>
                <a:cubicBezTo>
                  <a:pt x="68" y="161"/>
                  <a:pt x="65" y="161"/>
                  <a:pt x="67" y="162"/>
                </a:cubicBezTo>
                <a:cubicBezTo>
                  <a:pt x="67" y="162"/>
                  <a:pt x="67" y="162"/>
                  <a:pt x="67" y="163"/>
                </a:cubicBezTo>
                <a:cubicBezTo>
                  <a:pt x="65" y="162"/>
                  <a:pt x="64" y="162"/>
                  <a:pt x="64" y="164"/>
                </a:cubicBezTo>
                <a:cubicBezTo>
                  <a:pt x="64" y="161"/>
                  <a:pt x="65" y="160"/>
                  <a:pt x="63" y="159"/>
                </a:cubicBezTo>
                <a:cubicBezTo>
                  <a:pt x="63" y="162"/>
                  <a:pt x="63" y="166"/>
                  <a:pt x="62" y="169"/>
                </a:cubicBezTo>
                <a:cubicBezTo>
                  <a:pt x="64" y="168"/>
                  <a:pt x="63" y="165"/>
                  <a:pt x="64" y="165"/>
                </a:cubicBezTo>
                <a:cubicBezTo>
                  <a:pt x="64" y="165"/>
                  <a:pt x="65" y="166"/>
                  <a:pt x="65" y="167"/>
                </a:cubicBezTo>
                <a:cubicBezTo>
                  <a:pt x="64" y="167"/>
                  <a:pt x="63" y="167"/>
                  <a:pt x="64" y="169"/>
                </a:cubicBezTo>
                <a:cubicBezTo>
                  <a:pt x="65" y="169"/>
                  <a:pt x="65" y="168"/>
                  <a:pt x="65" y="169"/>
                </a:cubicBezTo>
                <a:cubicBezTo>
                  <a:pt x="64" y="175"/>
                  <a:pt x="66" y="179"/>
                  <a:pt x="66" y="186"/>
                </a:cubicBezTo>
                <a:cubicBezTo>
                  <a:pt x="68" y="186"/>
                  <a:pt x="65" y="185"/>
                  <a:pt x="67" y="185"/>
                </a:cubicBezTo>
                <a:cubicBezTo>
                  <a:pt x="67" y="186"/>
                  <a:pt x="67" y="187"/>
                  <a:pt x="67" y="187"/>
                </a:cubicBezTo>
                <a:cubicBezTo>
                  <a:pt x="66" y="187"/>
                  <a:pt x="66" y="186"/>
                  <a:pt x="66" y="187"/>
                </a:cubicBezTo>
                <a:cubicBezTo>
                  <a:pt x="68" y="200"/>
                  <a:pt x="70" y="216"/>
                  <a:pt x="71" y="229"/>
                </a:cubicBezTo>
                <a:cubicBezTo>
                  <a:pt x="73" y="229"/>
                  <a:pt x="73" y="227"/>
                  <a:pt x="74" y="228"/>
                </a:cubicBezTo>
                <a:cubicBezTo>
                  <a:pt x="74" y="228"/>
                  <a:pt x="75" y="230"/>
                  <a:pt x="74" y="230"/>
                </a:cubicBezTo>
                <a:cubicBezTo>
                  <a:pt x="73" y="228"/>
                  <a:pt x="72" y="229"/>
                  <a:pt x="71" y="230"/>
                </a:cubicBezTo>
                <a:cubicBezTo>
                  <a:pt x="72" y="230"/>
                  <a:pt x="72" y="231"/>
                  <a:pt x="72" y="232"/>
                </a:cubicBezTo>
                <a:cubicBezTo>
                  <a:pt x="71" y="231"/>
                  <a:pt x="72" y="240"/>
                  <a:pt x="74" y="240"/>
                </a:cubicBezTo>
                <a:cubicBezTo>
                  <a:pt x="73" y="240"/>
                  <a:pt x="72" y="242"/>
                  <a:pt x="73" y="242"/>
                </a:cubicBezTo>
                <a:cubicBezTo>
                  <a:pt x="74" y="242"/>
                  <a:pt x="72" y="251"/>
                  <a:pt x="75" y="252"/>
                </a:cubicBezTo>
                <a:cubicBezTo>
                  <a:pt x="72" y="255"/>
                  <a:pt x="73" y="259"/>
                  <a:pt x="73" y="266"/>
                </a:cubicBezTo>
                <a:cubicBezTo>
                  <a:pt x="75" y="267"/>
                  <a:pt x="74" y="265"/>
                  <a:pt x="75" y="264"/>
                </a:cubicBezTo>
                <a:cubicBezTo>
                  <a:pt x="75" y="265"/>
                  <a:pt x="75" y="266"/>
                  <a:pt x="75" y="266"/>
                </a:cubicBezTo>
                <a:cubicBezTo>
                  <a:pt x="73" y="266"/>
                  <a:pt x="74" y="267"/>
                  <a:pt x="72" y="268"/>
                </a:cubicBezTo>
                <a:cubicBezTo>
                  <a:pt x="73" y="271"/>
                  <a:pt x="71" y="273"/>
                  <a:pt x="73" y="276"/>
                </a:cubicBezTo>
                <a:cubicBezTo>
                  <a:pt x="72" y="276"/>
                  <a:pt x="72" y="276"/>
                  <a:pt x="72" y="277"/>
                </a:cubicBezTo>
                <a:cubicBezTo>
                  <a:pt x="72" y="282"/>
                  <a:pt x="71" y="288"/>
                  <a:pt x="72" y="291"/>
                </a:cubicBezTo>
                <a:cubicBezTo>
                  <a:pt x="71" y="298"/>
                  <a:pt x="70" y="306"/>
                  <a:pt x="70" y="314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9" y="319"/>
                  <a:pt x="66" y="325"/>
                  <a:pt x="65" y="331"/>
                </a:cubicBezTo>
                <a:cubicBezTo>
                  <a:pt x="67" y="331"/>
                  <a:pt x="66" y="328"/>
                  <a:pt x="67" y="330"/>
                </a:cubicBezTo>
                <a:cubicBezTo>
                  <a:pt x="67" y="331"/>
                  <a:pt x="65" y="331"/>
                  <a:pt x="65" y="332"/>
                </a:cubicBezTo>
                <a:cubicBezTo>
                  <a:pt x="65" y="332"/>
                  <a:pt x="67" y="332"/>
                  <a:pt x="67" y="333"/>
                </a:cubicBezTo>
                <a:cubicBezTo>
                  <a:pt x="66" y="333"/>
                  <a:pt x="66" y="332"/>
                  <a:pt x="65" y="333"/>
                </a:cubicBezTo>
                <a:cubicBezTo>
                  <a:pt x="63" y="337"/>
                  <a:pt x="64" y="341"/>
                  <a:pt x="62" y="344"/>
                </a:cubicBezTo>
                <a:cubicBezTo>
                  <a:pt x="63" y="344"/>
                  <a:pt x="63" y="344"/>
                  <a:pt x="64" y="345"/>
                </a:cubicBezTo>
                <a:cubicBezTo>
                  <a:pt x="62" y="344"/>
                  <a:pt x="64" y="347"/>
                  <a:pt x="63" y="347"/>
                </a:cubicBezTo>
                <a:cubicBezTo>
                  <a:pt x="62" y="346"/>
                  <a:pt x="63" y="344"/>
                  <a:pt x="62" y="344"/>
                </a:cubicBezTo>
                <a:cubicBezTo>
                  <a:pt x="62" y="346"/>
                  <a:pt x="61" y="348"/>
                  <a:pt x="61" y="351"/>
                </a:cubicBezTo>
                <a:cubicBezTo>
                  <a:pt x="63" y="351"/>
                  <a:pt x="61" y="349"/>
                  <a:pt x="62" y="349"/>
                </a:cubicBezTo>
                <a:cubicBezTo>
                  <a:pt x="62" y="349"/>
                  <a:pt x="62" y="349"/>
                  <a:pt x="63" y="349"/>
                </a:cubicBezTo>
                <a:cubicBezTo>
                  <a:pt x="62" y="351"/>
                  <a:pt x="62" y="352"/>
                  <a:pt x="60" y="351"/>
                </a:cubicBezTo>
                <a:cubicBezTo>
                  <a:pt x="60" y="353"/>
                  <a:pt x="60" y="355"/>
                  <a:pt x="61" y="355"/>
                </a:cubicBezTo>
                <a:cubicBezTo>
                  <a:pt x="61" y="355"/>
                  <a:pt x="60" y="355"/>
                  <a:pt x="60" y="355"/>
                </a:cubicBezTo>
                <a:cubicBezTo>
                  <a:pt x="60" y="358"/>
                  <a:pt x="58" y="361"/>
                  <a:pt x="60" y="361"/>
                </a:cubicBezTo>
                <a:cubicBezTo>
                  <a:pt x="58" y="361"/>
                  <a:pt x="61" y="363"/>
                  <a:pt x="59" y="364"/>
                </a:cubicBezTo>
                <a:cubicBezTo>
                  <a:pt x="59" y="364"/>
                  <a:pt x="59" y="363"/>
                  <a:pt x="59" y="363"/>
                </a:cubicBezTo>
                <a:cubicBezTo>
                  <a:pt x="58" y="368"/>
                  <a:pt x="57" y="373"/>
                  <a:pt x="57" y="379"/>
                </a:cubicBezTo>
                <a:cubicBezTo>
                  <a:pt x="57" y="379"/>
                  <a:pt x="56" y="379"/>
                  <a:pt x="56" y="379"/>
                </a:cubicBezTo>
                <a:cubicBezTo>
                  <a:pt x="56" y="380"/>
                  <a:pt x="57" y="380"/>
                  <a:pt x="57" y="381"/>
                </a:cubicBezTo>
                <a:cubicBezTo>
                  <a:pt x="55" y="381"/>
                  <a:pt x="57" y="384"/>
                  <a:pt x="55" y="384"/>
                </a:cubicBezTo>
                <a:cubicBezTo>
                  <a:pt x="57" y="384"/>
                  <a:pt x="54" y="386"/>
                  <a:pt x="57" y="384"/>
                </a:cubicBezTo>
                <a:cubicBezTo>
                  <a:pt x="58" y="385"/>
                  <a:pt x="57" y="387"/>
                  <a:pt x="57" y="388"/>
                </a:cubicBezTo>
                <a:cubicBezTo>
                  <a:pt x="57" y="387"/>
                  <a:pt x="55" y="386"/>
                  <a:pt x="55" y="387"/>
                </a:cubicBezTo>
                <a:cubicBezTo>
                  <a:pt x="57" y="387"/>
                  <a:pt x="56" y="390"/>
                  <a:pt x="57" y="391"/>
                </a:cubicBezTo>
                <a:cubicBezTo>
                  <a:pt x="56" y="390"/>
                  <a:pt x="56" y="396"/>
                  <a:pt x="56" y="396"/>
                </a:cubicBezTo>
                <a:cubicBezTo>
                  <a:pt x="56" y="394"/>
                  <a:pt x="56" y="393"/>
                  <a:pt x="57" y="393"/>
                </a:cubicBezTo>
                <a:cubicBezTo>
                  <a:pt x="57" y="397"/>
                  <a:pt x="53" y="403"/>
                  <a:pt x="56" y="404"/>
                </a:cubicBezTo>
                <a:cubicBezTo>
                  <a:pt x="54" y="406"/>
                  <a:pt x="56" y="411"/>
                  <a:pt x="54" y="413"/>
                </a:cubicBezTo>
                <a:cubicBezTo>
                  <a:pt x="57" y="417"/>
                  <a:pt x="53" y="424"/>
                  <a:pt x="56" y="430"/>
                </a:cubicBezTo>
                <a:cubicBezTo>
                  <a:pt x="55" y="430"/>
                  <a:pt x="55" y="430"/>
                  <a:pt x="54" y="430"/>
                </a:cubicBezTo>
                <a:cubicBezTo>
                  <a:pt x="55" y="431"/>
                  <a:pt x="54" y="433"/>
                  <a:pt x="56" y="434"/>
                </a:cubicBezTo>
                <a:cubicBezTo>
                  <a:pt x="54" y="438"/>
                  <a:pt x="55" y="439"/>
                  <a:pt x="56" y="443"/>
                </a:cubicBezTo>
                <a:cubicBezTo>
                  <a:pt x="54" y="443"/>
                  <a:pt x="54" y="442"/>
                  <a:pt x="54" y="444"/>
                </a:cubicBezTo>
                <a:cubicBezTo>
                  <a:pt x="56" y="445"/>
                  <a:pt x="55" y="448"/>
                  <a:pt x="56" y="452"/>
                </a:cubicBezTo>
                <a:cubicBezTo>
                  <a:pt x="56" y="453"/>
                  <a:pt x="57" y="451"/>
                  <a:pt x="57" y="452"/>
                </a:cubicBezTo>
                <a:cubicBezTo>
                  <a:pt x="54" y="455"/>
                  <a:pt x="60" y="460"/>
                  <a:pt x="58" y="463"/>
                </a:cubicBezTo>
                <a:cubicBezTo>
                  <a:pt x="61" y="463"/>
                  <a:pt x="58" y="468"/>
                  <a:pt x="60" y="470"/>
                </a:cubicBezTo>
                <a:cubicBezTo>
                  <a:pt x="60" y="469"/>
                  <a:pt x="60" y="468"/>
                  <a:pt x="61" y="468"/>
                </a:cubicBezTo>
                <a:cubicBezTo>
                  <a:pt x="59" y="473"/>
                  <a:pt x="62" y="478"/>
                  <a:pt x="62" y="481"/>
                </a:cubicBezTo>
                <a:cubicBezTo>
                  <a:pt x="63" y="481"/>
                  <a:pt x="63" y="480"/>
                  <a:pt x="63" y="480"/>
                </a:cubicBezTo>
                <a:cubicBezTo>
                  <a:pt x="62" y="483"/>
                  <a:pt x="62" y="483"/>
                  <a:pt x="64" y="485"/>
                </a:cubicBezTo>
                <a:cubicBezTo>
                  <a:pt x="63" y="484"/>
                  <a:pt x="63" y="486"/>
                  <a:pt x="63" y="487"/>
                </a:cubicBezTo>
                <a:cubicBezTo>
                  <a:pt x="64" y="488"/>
                  <a:pt x="64" y="486"/>
                  <a:pt x="65" y="487"/>
                </a:cubicBezTo>
                <a:cubicBezTo>
                  <a:pt x="64" y="495"/>
                  <a:pt x="67" y="506"/>
                  <a:pt x="69" y="515"/>
                </a:cubicBezTo>
                <a:cubicBezTo>
                  <a:pt x="68" y="516"/>
                  <a:pt x="70" y="521"/>
                  <a:pt x="70" y="522"/>
                </a:cubicBezTo>
                <a:cubicBezTo>
                  <a:pt x="70" y="522"/>
                  <a:pt x="70" y="522"/>
                  <a:pt x="69" y="522"/>
                </a:cubicBezTo>
                <a:cubicBezTo>
                  <a:pt x="69" y="524"/>
                  <a:pt x="70" y="525"/>
                  <a:pt x="71" y="526"/>
                </a:cubicBezTo>
                <a:cubicBezTo>
                  <a:pt x="69" y="527"/>
                  <a:pt x="71" y="530"/>
                  <a:pt x="71" y="532"/>
                </a:cubicBezTo>
                <a:cubicBezTo>
                  <a:pt x="72" y="532"/>
                  <a:pt x="73" y="532"/>
                  <a:pt x="73" y="531"/>
                </a:cubicBezTo>
                <a:cubicBezTo>
                  <a:pt x="72" y="530"/>
                  <a:pt x="71" y="526"/>
                  <a:pt x="73" y="525"/>
                </a:cubicBezTo>
                <a:cubicBezTo>
                  <a:pt x="71" y="527"/>
                  <a:pt x="76" y="531"/>
                  <a:pt x="73" y="533"/>
                </a:cubicBezTo>
                <a:cubicBezTo>
                  <a:pt x="73" y="532"/>
                  <a:pt x="71" y="532"/>
                  <a:pt x="71" y="533"/>
                </a:cubicBezTo>
                <a:cubicBezTo>
                  <a:pt x="72" y="534"/>
                  <a:pt x="72" y="537"/>
                  <a:pt x="72" y="537"/>
                </a:cubicBezTo>
                <a:cubicBezTo>
                  <a:pt x="72" y="540"/>
                  <a:pt x="74" y="544"/>
                  <a:pt x="75" y="541"/>
                </a:cubicBezTo>
                <a:cubicBezTo>
                  <a:pt x="76" y="543"/>
                  <a:pt x="73" y="542"/>
                  <a:pt x="74" y="544"/>
                </a:cubicBezTo>
                <a:cubicBezTo>
                  <a:pt x="75" y="544"/>
                  <a:pt x="75" y="543"/>
                  <a:pt x="75" y="544"/>
                </a:cubicBezTo>
                <a:cubicBezTo>
                  <a:pt x="75" y="545"/>
                  <a:pt x="74" y="544"/>
                  <a:pt x="73" y="544"/>
                </a:cubicBezTo>
                <a:cubicBezTo>
                  <a:pt x="73" y="546"/>
                  <a:pt x="74" y="545"/>
                  <a:pt x="75" y="547"/>
                </a:cubicBezTo>
                <a:cubicBezTo>
                  <a:pt x="74" y="547"/>
                  <a:pt x="73" y="547"/>
                  <a:pt x="73" y="548"/>
                </a:cubicBezTo>
                <a:cubicBezTo>
                  <a:pt x="75" y="551"/>
                  <a:pt x="73" y="556"/>
                  <a:pt x="74" y="559"/>
                </a:cubicBezTo>
                <a:cubicBezTo>
                  <a:pt x="74" y="559"/>
                  <a:pt x="71" y="561"/>
                  <a:pt x="72" y="560"/>
                </a:cubicBezTo>
                <a:cubicBezTo>
                  <a:pt x="73" y="560"/>
                  <a:pt x="74" y="559"/>
                  <a:pt x="74" y="560"/>
                </a:cubicBezTo>
                <a:cubicBezTo>
                  <a:pt x="73" y="561"/>
                  <a:pt x="73" y="561"/>
                  <a:pt x="72" y="562"/>
                </a:cubicBezTo>
                <a:cubicBezTo>
                  <a:pt x="73" y="562"/>
                  <a:pt x="74" y="563"/>
                  <a:pt x="73" y="563"/>
                </a:cubicBezTo>
                <a:cubicBezTo>
                  <a:pt x="73" y="562"/>
                  <a:pt x="73" y="563"/>
                  <a:pt x="72" y="564"/>
                </a:cubicBezTo>
                <a:cubicBezTo>
                  <a:pt x="72" y="563"/>
                  <a:pt x="72" y="563"/>
                  <a:pt x="71" y="563"/>
                </a:cubicBezTo>
                <a:cubicBezTo>
                  <a:pt x="72" y="561"/>
                  <a:pt x="71" y="552"/>
                  <a:pt x="71" y="562"/>
                </a:cubicBezTo>
                <a:cubicBezTo>
                  <a:pt x="72" y="563"/>
                  <a:pt x="70" y="564"/>
                  <a:pt x="72" y="565"/>
                </a:cubicBezTo>
                <a:cubicBezTo>
                  <a:pt x="72" y="564"/>
                  <a:pt x="73" y="564"/>
                  <a:pt x="73" y="564"/>
                </a:cubicBezTo>
                <a:cubicBezTo>
                  <a:pt x="71" y="566"/>
                  <a:pt x="72" y="565"/>
                  <a:pt x="72" y="567"/>
                </a:cubicBezTo>
                <a:cubicBezTo>
                  <a:pt x="72" y="567"/>
                  <a:pt x="71" y="567"/>
                  <a:pt x="71" y="566"/>
                </a:cubicBezTo>
                <a:cubicBezTo>
                  <a:pt x="73" y="567"/>
                  <a:pt x="70" y="572"/>
                  <a:pt x="72" y="574"/>
                </a:cubicBezTo>
                <a:cubicBezTo>
                  <a:pt x="71" y="577"/>
                  <a:pt x="70" y="584"/>
                  <a:pt x="71" y="588"/>
                </a:cubicBezTo>
                <a:cubicBezTo>
                  <a:pt x="70" y="589"/>
                  <a:pt x="70" y="588"/>
                  <a:pt x="69" y="588"/>
                </a:cubicBezTo>
                <a:cubicBezTo>
                  <a:pt x="70" y="589"/>
                  <a:pt x="73" y="589"/>
                  <a:pt x="72" y="591"/>
                </a:cubicBezTo>
                <a:cubicBezTo>
                  <a:pt x="72" y="590"/>
                  <a:pt x="70" y="589"/>
                  <a:pt x="69" y="590"/>
                </a:cubicBezTo>
                <a:cubicBezTo>
                  <a:pt x="71" y="592"/>
                  <a:pt x="69" y="594"/>
                  <a:pt x="69" y="597"/>
                </a:cubicBezTo>
                <a:cubicBezTo>
                  <a:pt x="70" y="599"/>
                  <a:pt x="70" y="603"/>
                  <a:pt x="69" y="608"/>
                </a:cubicBezTo>
                <a:cubicBezTo>
                  <a:pt x="69" y="608"/>
                  <a:pt x="70" y="608"/>
                  <a:pt x="70" y="609"/>
                </a:cubicBezTo>
                <a:cubicBezTo>
                  <a:pt x="69" y="624"/>
                  <a:pt x="66" y="638"/>
                  <a:pt x="62" y="652"/>
                </a:cubicBezTo>
                <a:cubicBezTo>
                  <a:pt x="64" y="653"/>
                  <a:pt x="63" y="647"/>
                  <a:pt x="66" y="650"/>
                </a:cubicBezTo>
                <a:cubicBezTo>
                  <a:pt x="63" y="650"/>
                  <a:pt x="66" y="651"/>
                  <a:pt x="66" y="652"/>
                </a:cubicBezTo>
                <a:cubicBezTo>
                  <a:pt x="66" y="655"/>
                  <a:pt x="63" y="659"/>
                  <a:pt x="65" y="660"/>
                </a:cubicBezTo>
                <a:cubicBezTo>
                  <a:pt x="63" y="660"/>
                  <a:pt x="64" y="664"/>
                  <a:pt x="62" y="662"/>
                </a:cubicBezTo>
                <a:cubicBezTo>
                  <a:pt x="62" y="665"/>
                  <a:pt x="61" y="666"/>
                  <a:pt x="60" y="669"/>
                </a:cubicBezTo>
                <a:cubicBezTo>
                  <a:pt x="62" y="668"/>
                  <a:pt x="59" y="670"/>
                  <a:pt x="61" y="671"/>
                </a:cubicBezTo>
                <a:cubicBezTo>
                  <a:pt x="60" y="671"/>
                  <a:pt x="60" y="670"/>
                  <a:pt x="60" y="672"/>
                </a:cubicBezTo>
                <a:cubicBezTo>
                  <a:pt x="60" y="673"/>
                  <a:pt x="61" y="670"/>
                  <a:pt x="61" y="672"/>
                </a:cubicBezTo>
                <a:cubicBezTo>
                  <a:pt x="61" y="673"/>
                  <a:pt x="60" y="672"/>
                  <a:pt x="59" y="672"/>
                </a:cubicBezTo>
                <a:cubicBezTo>
                  <a:pt x="59" y="675"/>
                  <a:pt x="58" y="677"/>
                  <a:pt x="60" y="679"/>
                </a:cubicBezTo>
                <a:cubicBezTo>
                  <a:pt x="59" y="679"/>
                  <a:pt x="59" y="679"/>
                  <a:pt x="58" y="680"/>
                </a:cubicBezTo>
                <a:cubicBezTo>
                  <a:pt x="60" y="679"/>
                  <a:pt x="60" y="681"/>
                  <a:pt x="59" y="682"/>
                </a:cubicBezTo>
                <a:cubicBezTo>
                  <a:pt x="58" y="682"/>
                  <a:pt x="59" y="680"/>
                  <a:pt x="58" y="680"/>
                </a:cubicBezTo>
                <a:cubicBezTo>
                  <a:pt x="58" y="684"/>
                  <a:pt x="57" y="685"/>
                  <a:pt x="57" y="689"/>
                </a:cubicBezTo>
                <a:cubicBezTo>
                  <a:pt x="58" y="690"/>
                  <a:pt x="57" y="687"/>
                  <a:pt x="58" y="687"/>
                </a:cubicBezTo>
                <a:cubicBezTo>
                  <a:pt x="58" y="690"/>
                  <a:pt x="54" y="691"/>
                  <a:pt x="57" y="694"/>
                </a:cubicBezTo>
                <a:cubicBezTo>
                  <a:pt x="54" y="693"/>
                  <a:pt x="56" y="694"/>
                  <a:pt x="57" y="696"/>
                </a:cubicBezTo>
                <a:cubicBezTo>
                  <a:pt x="56" y="696"/>
                  <a:pt x="56" y="696"/>
                  <a:pt x="55" y="696"/>
                </a:cubicBezTo>
                <a:cubicBezTo>
                  <a:pt x="55" y="699"/>
                  <a:pt x="55" y="700"/>
                  <a:pt x="54" y="705"/>
                </a:cubicBezTo>
                <a:cubicBezTo>
                  <a:pt x="54" y="705"/>
                  <a:pt x="56" y="706"/>
                  <a:pt x="55" y="707"/>
                </a:cubicBezTo>
                <a:cubicBezTo>
                  <a:pt x="55" y="706"/>
                  <a:pt x="54" y="705"/>
                  <a:pt x="53" y="706"/>
                </a:cubicBezTo>
                <a:cubicBezTo>
                  <a:pt x="54" y="708"/>
                  <a:pt x="54" y="710"/>
                  <a:pt x="55" y="711"/>
                </a:cubicBezTo>
                <a:cubicBezTo>
                  <a:pt x="53" y="712"/>
                  <a:pt x="54" y="708"/>
                  <a:pt x="53" y="709"/>
                </a:cubicBezTo>
                <a:cubicBezTo>
                  <a:pt x="53" y="712"/>
                  <a:pt x="52" y="715"/>
                  <a:pt x="53" y="717"/>
                </a:cubicBezTo>
                <a:cubicBezTo>
                  <a:pt x="54" y="715"/>
                  <a:pt x="54" y="714"/>
                  <a:pt x="55" y="713"/>
                </a:cubicBezTo>
                <a:cubicBezTo>
                  <a:pt x="57" y="717"/>
                  <a:pt x="53" y="721"/>
                  <a:pt x="55" y="725"/>
                </a:cubicBezTo>
                <a:cubicBezTo>
                  <a:pt x="53" y="726"/>
                  <a:pt x="55" y="731"/>
                  <a:pt x="53" y="732"/>
                </a:cubicBezTo>
                <a:cubicBezTo>
                  <a:pt x="53" y="727"/>
                  <a:pt x="52" y="723"/>
                  <a:pt x="53" y="720"/>
                </a:cubicBezTo>
                <a:cubicBezTo>
                  <a:pt x="54" y="720"/>
                  <a:pt x="51" y="722"/>
                  <a:pt x="54" y="721"/>
                </a:cubicBezTo>
                <a:cubicBezTo>
                  <a:pt x="54" y="720"/>
                  <a:pt x="54" y="716"/>
                  <a:pt x="52" y="718"/>
                </a:cubicBezTo>
                <a:cubicBezTo>
                  <a:pt x="52" y="719"/>
                  <a:pt x="50" y="725"/>
                  <a:pt x="52" y="728"/>
                </a:cubicBezTo>
                <a:cubicBezTo>
                  <a:pt x="50" y="728"/>
                  <a:pt x="51" y="733"/>
                  <a:pt x="52" y="732"/>
                </a:cubicBezTo>
                <a:cubicBezTo>
                  <a:pt x="52" y="732"/>
                  <a:pt x="51" y="732"/>
                  <a:pt x="51" y="733"/>
                </a:cubicBezTo>
                <a:cubicBezTo>
                  <a:pt x="51" y="733"/>
                  <a:pt x="52" y="733"/>
                  <a:pt x="52" y="732"/>
                </a:cubicBezTo>
                <a:cubicBezTo>
                  <a:pt x="52" y="734"/>
                  <a:pt x="53" y="734"/>
                  <a:pt x="53" y="734"/>
                </a:cubicBezTo>
                <a:cubicBezTo>
                  <a:pt x="52" y="734"/>
                  <a:pt x="52" y="734"/>
                  <a:pt x="51" y="733"/>
                </a:cubicBezTo>
                <a:cubicBezTo>
                  <a:pt x="52" y="736"/>
                  <a:pt x="50" y="736"/>
                  <a:pt x="52" y="737"/>
                </a:cubicBezTo>
                <a:cubicBezTo>
                  <a:pt x="52" y="738"/>
                  <a:pt x="53" y="740"/>
                  <a:pt x="51" y="739"/>
                </a:cubicBezTo>
                <a:cubicBezTo>
                  <a:pt x="51" y="738"/>
                  <a:pt x="53" y="737"/>
                  <a:pt x="51" y="737"/>
                </a:cubicBezTo>
                <a:cubicBezTo>
                  <a:pt x="50" y="739"/>
                  <a:pt x="54" y="743"/>
                  <a:pt x="51" y="741"/>
                </a:cubicBezTo>
                <a:cubicBezTo>
                  <a:pt x="52" y="742"/>
                  <a:pt x="53" y="747"/>
                  <a:pt x="55" y="744"/>
                </a:cubicBezTo>
                <a:cubicBezTo>
                  <a:pt x="54" y="744"/>
                  <a:pt x="53" y="744"/>
                  <a:pt x="53" y="744"/>
                </a:cubicBezTo>
                <a:cubicBezTo>
                  <a:pt x="54" y="743"/>
                  <a:pt x="54" y="744"/>
                  <a:pt x="56" y="743"/>
                </a:cubicBezTo>
                <a:cubicBezTo>
                  <a:pt x="56" y="746"/>
                  <a:pt x="55" y="748"/>
                  <a:pt x="57" y="750"/>
                </a:cubicBezTo>
                <a:cubicBezTo>
                  <a:pt x="60" y="747"/>
                  <a:pt x="55" y="745"/>
                  <a:pt x="58" y="740"/>
                </a:cubicBezTo>
                <a:cubicBezTo>
                  <a:pt x="59" y="740"/>
                  <a:pt x="58" y="741"/>
                  <a:pt x="58" y="741"/>
                </a:cubicBezTo>
                <a:cubicBezTo>
                  <a:pt x="60" y="738"/>
                  <a:pt x="57" y="734"/>
                  <a:pt x="58" y="731"/>
                </a:cubicBezTo>
                <a:cubicBezTo>
                  <a:pt x="60" y="731"/>
                  <a:pt x="59" y="734"/>
                  <a:pt x="60" y="734"/>
                </a:cubicBezTo>
                <a:cubicBezTo>
                  <a:pt x="61" y="730"/>
                  <a:pt x="60" y="728"/>
                  <a:pt x="62" y="724"/>
                </a:cubicBezTo>
                <a:cubicBezTo>
                  <a:pt x="63" y="724"/>
                  <a:pt x="62" y="725"/>
                  <a:pt x="62" y="725"/>
                </a:cubicBezTo>
                <a:cubicBezTo>
                  <a:pt x="62" y="719"/>
                  <a:pt x="66" y="707"/>
                  <a:pt x="65" y="701"/>
                </a:cubicBezTo>
                <a:cubicBezTo>
                  <a:pt x="65" y="702"/>
                  <a:pt x="65" y="703"/>
                  <a:pt x="64" y="703"/>
                </a:cubicBezTo>
                <a:cubicBezTo>
                  <a:pt x="65" y="702"/>
                  <a:pt x="64" y="701"/>
                  <a:pt x="67" y="701"/>
                </a:cubicBezTo>
                <a:cubicBezTo>
                  <a:pt x="69" y="692"/>
                  <a:pt x="71" y="682"/>
                  <a:pt x="73" y="674"/>
                </a:cubicBezTo>
                <a:cubicBezTo>
                  <a:pt x="72" y="674"/>
                  <a:pt x="72" y="673"/>
                  <a:pt x="71" y="673"/>
                </a:cubicBezTo>
                <a:cubicBezTo>
                  <a:pt x="70" y="676"/>
                  <a:pt x="73" y="677"/>
                  <a:pt x="71" y="678"/>
                </a:cubicBezTo>
                <a:cubicBezTo>
                  <a:pt x="70" y="677"/>
                  <a:pt x="72" y="676"/>
                  <a:pt x="70" y="676"/>
                </a:cubicBezTo>
                <a:cubicBezTo>
                  <a:pt x="70" y="678"/>
                  <a:pt x="70" y="678"/>
                  <a:pt x="71" y="680"/>
                </a:cubicBezTo>
                <a:cubicBezTo>
                  <a:pt x="67" y="684"/>
                  <a:pt x="69" y="690"/>
                  <a:pt x="66" y="693"/>
                </a:cubicBezTo>
                <a:cubicBezTo>
                  <a:pt x="67" y="684"/>
                  <a:pt x="71" y="673"/>
                  <a:pt x="70" y="662"/>
                </a:cubicBezTo>
                <a:cubicBezTo>
                  <a:pt x="71" y="662"/>
                  <a:pt x="71" y="663"/>
                  <a:pt x="71" y="662"/>
                </a:cubicBezTo>
                <a:cubicBezTo>
                  <a:pt x="70" y="662"/>
                  <a:pt x="70" y="661"/>
                  <a:pt x="70" y="660"/>
                </a:cubicBezTo>
                <a:cubicBezTo>
                  <a:pt x="71" y="660"/>
                  <a:pt x="71" y="660"/>
                  <a:pt x="72" y="661"/>
                </a:cubicBezTo>
                <a:cubicBezTo>
                  <a:pt x="73" y="659"/>
                  <a:pt x="71" y="658"/>
                  <a:pt x="72" y="657"/>
                </a:cubicBezTo>
                <a:cubicBezTo>
                  <a:pt x="73" y="657"/>
                  <a:pt x="71" y="658"/>
                  <a:pt x="73" y="658"/>
                </a:cubicBezTo>
                <a:cubicBezTo>
                  <a:pt x="75" y="639"/>
                  <a:pt x="82" y="617"/>
                  <a:pt x="83" y="600"/>
                </a:cubicBezTo>
                <a:cubicBezTo>
                  <a:pt x="83" y="600"/>
                  <a:pt x="83" y="601"/>
                  <a:pt x="82" y="600"/>
                </a:cubicBezTo>
                <a:cubicBezTo>
                  <a:pt x="80" y="596"/>
                  <a:pt x="81" y="585"/>
                  <a:pt x="80" y="580"/>
                </a:cubicBezTo>
                <a:cubicBezTo>
                  <a:pt x="81" y="580"/>
                  <a:pt x="80" y="578"/>
                  <a:pt x="81" y="578"/>
                </a:cubicBezTo>
                <a:cubicBezTo>
                  <a:pt x="81" y="579"/>
                  <a:pt x="81" y="580"/>
                  <a:pt x="81" y="579"/>
                </a:cubicBezTo>
                <a:cubicBezTo>
                  <a:pt x="80" y="577"/>
                  <a:pt x="84" y="570"/>
                  <a:pt x="81" y="572"/>
                </a:cubicBezTo>
                <a:cubicBezTo>
                  <a:pt x="82" y="571"/>
                  <a:pt x="81" y="570"/>
                  <a:pt x="81" y="570"/>
                </a:cubicBezTo>
                <a:cubicBezTo>
                  <a:pt x="82" y="570"/>
                  <a:pt x="82" y="570"/>
                  <a:pt x="82" y="570"/>
                </a:cubicBezTo>
                <a:cubicBezTo>
                  <a:pt x="82" y="565"/>
                  <a:pt x="83" y="560"/>
                  <a:pt x="81" y="556"/>
                </a:cubicBezTo>
                <a:cubicBezTo>
                  <a:pt x="81" y="556"/>
                  <a:pt x="81" y="557"/>
                  <a:pt x="82" y="557"/>
                </a:cubicBezTo>
                <a:cubicBezTo>
                  <a:pt x="82" y="551"/>
                  <a:pt x="80" y="544"/>
                  <a:pt x="81" y="536"/>
                </a:cubicBezTo>
                <a:cubicBezTo>
                  <a:pt x="77" y="530"/>
                  <a:pt x="80" y="519"/>
                  <a:pt x="77" y="511"/>
                </a:cubicBezTo>
                <a:cubicBezTo>
                  <a:pt x="77" y="511"/>
                  <a:pt x="77" y="508"/>
                  <a:pt x="77" y="508"/>
                </a:cubicBezTo>
                <a:cubicBezTo>
                  <a:pt x="77" y="509"/>
                  <a:pt x="77" y="509"/>
                  <a:pt x="76" y="509"/>
                </a:cubicBezTo>
                <a:cubicBezTo>
                  <a:pt x="76" y="507"/>
                  <a:pt x="76" y="501"/>
                  <a:pt x="74" y="497"/>
                </a:cubicBezTo>
                <a:cubicBezTo>
                  <a:pt x="75" y="496"/>
                  <a:pt x="74" y="492"/>
                  <a:pt x="73" y="490"/>
                </a:cubicBezTo>
                <a:cubicBezTo>
                  <a:pt x="74" y="484"/>
                  <a:pt x="72" y="479"/>
                  <a:pt x="70" y="473"/>
                </a:cubicBezTo>
                <a:cubicBezTo>
                  <a:pt x="71" y="473"/>
                  <a:pt x="72" y="475"/>
                  <a:pt x="72" y="473"/>
                </a:cubicBezTo>
                <a:cubicBezTo>
                  <a:pt x="68" y="472"/>
                  <a:pt x="71" y="467"/>
                  <a:pt x="69" y="465"/>
                </a:cubicBezTo>
                <a:cubicBezTo>
                  <a:pt x="69" y="465"/>
                  <a:pt x="70" y="465"/>
                  <a:pt x="70" y="465"/>
                </a:cubicBezTo>
                <a:cubicBezTo>
                  <a:pt x="69" y="463"/>
                  <a:pt x="68" y="466"/>
                  <a:pt x="68" y="465"/>
                </a:cubicBezTo>
                <a:cubicBezTo>
                  <a:pt x="67" y="463"/>
                  <a:pt x="69" y="464"/>
                  <a:pt x="69" y="463"/>
                </a:cubicBezTo>
                <a:cubicBezTo>
                  <a:pt x="68" y="460"/>
                  <a:pt x="69" y="459"/>
                  <a:pt x="68" y="455"/>
                </a:cubicBezTo>
                <a:cubicBezTo>
                  <a:pt x="68" y="456"/>
                  <a:pt x="67" y="456"/>
                  <a:pt x="67" y="456"/>
                </a:cubicBezTo>
                <a:cubicBezTo>
                  <a:pt x="67" y="455"/>
                  <a:pt x="66" y="455"/>
                  <a:pt x="66" y="455"/>
                </a:cubicBezTo>
                <a:cubicBezTo>
                  <a:pt x="67" y="455"/>
                  <a:pt x="67" y="455"/>
                  <a:pt x="68" y="455"/>
                </a:cubicBezTo>
                <a:cubicBezTo>
                  <a:pt x="65" y="443"/>
                  <a:pt x="62" y="427"/>
                  <a:pt x="63" y="409"/>
                </a:cubicBezTo>
                <a:cubicBezTo>
                  <a:pt x="63" y="407"/>
                  <a:pt x="64" y="403"/>
                  <a:pt x="64" y="401"/>
                </a:cubicBezTo>
                <a:cubicBezTo>
                  <a:pt x="63" y="398"/>
                  <a:pt x="64" y="399"/>
                  <a:pt x="64" y="397"/>
                </a:cubicBezTo>
                <a:cubicBezTo>
                  <a:pt x="65" y="394"/>
                  <a:pt x="63" y="388"/>
                  <a:pt x="65" y="387"/>
                </a:cubicBezTo>
                <a:cubicBezTo>
                  <a:pt x="64" y="380"/>
                  <a:pt x="68" y="370"/>
                  <a:pt x="67" y="366"/>
                </a:cubicBezTo>
                <a:cubicBezTo>
                  <a:pt x="67" y="366"/>
                  <a:pt x="68" y="366"/>
                  <a:pt x="69" y="365"/>
                </a:cubicBezTo>
                <a:cubicBezTo>
                  <a:pt x="66" y="363"/>
                  <a:pt x="70" y="355"/>
                  <a:pt x="69" y="354"/>
                </a:cubicBezTo>
                <a:cubicBezTo>
                  <a:pt x="70" y="354"/>
                  <a:pt x="71" y="351"/>
                  <a:pt x="69" y="350"/>
                </a:cubicBezTo>
                <a:cubicBezTo>
                  <a:pt x="70" y="350"/>
                  <a:pt x="70" y="348"/>
                  <a:pt x="71" y="348"/>
                </a:cubicBezTo>
                <a:cubicBezTo>
                  <a:pt x="72" y="338"/>
                  <a:pt x="77" y="325"/>
                  <a:pt x="78" y="314"/>
                </a:cubicBezTo>
                <a:cubicBezTo>
                  <a:pt x="77" y="314"/>
                  <a:pt x="76" y="311"/>
                  <a:pt x="78" y="312"/>
                </a:cubicBezTo>
                <a:cubicBezTo>
                  <a:pt x="77" y="313"/>
                  <a:pt x="78" y="314"/>
                  <a:pt x="79" y="314"/>
                </a:cubicBezTo>
                <a:cubicBezTo>
                  <a:pt x="78" y="313"/>
                  <a:pt x="80" y="313"/>
                  <a:pt x="79" y="312"/>
                </a:cubicBezTo>
                <a:cubicBezTo>
                  <a:pt x="78" y="314"/>
                  <a:pt x="79" y="309"/>
                  <a:pt x="77" y="310"/>
                </a:cubicBezTo>
                <a:cubicBezTo>
                  <a:pt x="78" y="309"/>
                  <a:pt x="79" y="308"/>
                  <a:pt x="79" y="307"/>
                </a:cubicBezTo>
                <a:cubicBezTo>
                  <a:pt x="78" y="306"/>
                  <a:pt x="82" y="298"/>
                  <a:pt x="80" y="295"/>
                </a:cubicBezTo>
                <a:cubicBezTo>
                  <a:pt x="82" y="295"/>
                  <a:pt x="80" y="289"/>
                  <a:pt x="83" y="288"/>
                </a:cubicBezTo>
                <a:cubicBezTo>
                  <a:pt x="83" y="289"/>
                  <a:pt x="82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1" y="292"/>
                  <a:pt x="84" y="297"/>
                  <a:pt x="83" y="300"/>
                </a:cubicBezTo>
                <a:cubicBezTo>
                  <a:pt x="87" y="300"/>
                  <a:pt x="85" y="291"/>
                  <a:pt x="83" y="291"/>
                </a:cubicBezTo>
                <a:cubicBezTo>
                  <a:pt x="84" y="287"/>
                  <a:pt x="84" y="284"/>
                  <a:pt x="82" y="278"/>
                </a:cubicBezTo>
                <a:cubicBezTo>
                  <a:pt x="83" y="276"/>
                  <a:pt x="84" y="272"/>
                  <a:pt x="83" y="272"/>
                </a:cubicBezTo>
                <a:cubicBezTo>
                  <a:pt x="85" y="269"/>
                  <a:pt x="85" y="264"/>
                  <a:pt x="84" y="262"/>
                </a:cubicBezTo>
                <a:cubicBezTo>
                  <a:pt x="84" y="262"/>
                  <a:pt x="85" y="263"/>
                  <a:pt x="85" y="263"/>
                </a:cubicBezTo>
                <a:cubicBezTo>
                  <a:pt x="83" y="261"/>
                  <a:pt x="86" y="260"/>
                  <a:pt x="84" y="259"/>
                </a:cubicBezTo>
                <a:cubicBezTo>
                  <a:pt x="85" y="259"/>
                  <a:pt x="85" y="258"/>
                  <a:pt x="85" y="258"/>
                </a:cubicBezTo>
                <a:cubicBezTo>
                  <a:pt x="83" y="257"/>
                  <a:pt x="84" y="260"/>
                  <a:pt x="83" y="260"/>
                </a:cubicBezTo>
                <a:cubicBezTo>
                  <a:pt x="82" y="259"/>
                  <a:pt x="83" y="262"/>
                  <a:pt x="81" y="261"/>
                </a:cubicBezTo>
                <a:cubicBezTo>
                  <a:pt x="79" y="260"/>
                  <a:pt x="83" y="257"/>
                  <a:pt x="81" y="255"/>
                </a:cubicBezTo>
                <a:cubicBezTo>
                  <a:pt x="81" y="256"/>
                  <a:pt x="81" y="256"/>
                  <a:pt x="81" y="256"/>
                </a:cubicBezTo>
                <a:cubicBezTo>
                  <a:pt x="82" y="255"/>
                  <a:pt x="81" y="254"/>
                  <a:pt x="81" y="253"/>
                </a:cubicBezTo>
                <a:cubicBezTo>
                  <a:pt x="81" y="248"/>
                  <a:pt x="85" y="236"/>
                  <a:pt x="81" y="237"/>
                </a:cubicBezTo>
                <a:cubicBezTo>
                  <a:pt x="82" y="238"/>
                  <a:pt x="82" y="238"/>
                  <a:pt x="82" y="240"/>
                </a:cubicBezTo>
                <a:cubicBezTo>
                  <a:pt x="82" y="239"/>
                  <a:pt x="81" y="240"/>
                  <a:pt x="81" y="239"/>
                </a:cubicBezTo>
                <a:cubicBezTo>
                  <a:pt x="83" y="232"/>
                  <a:pt x="78" y="224"/>
                  <a:pt x="81" y="221"/>
                </a:cubicBezTo>
                <a:cubicBezTo>
                  <a:pt x="81" y="221"/>
                  <a:pt x="81" y="217"/>
                  <a:pt x="80" y="219"/>
                </a:cubicBezTo>
                <a:cubicBezTo>
                  <a:pt x="81" y="217"/>
                  <a:pt x="80" y="216"/>
                  <a:pt x="79" y="214"/>
                </a:cubicBezTo>
                <a:cubicBezTo>
                  <a:pt x="81" y="212"/>
                  <a:pt x="80" y="208"/>
                  <a:pt x="78" y="207"/>
                </a:cubicBezTo>
                <a:cubicBezTo>
                  <a:pt x="79" y="206"/>
                  <a:pt x="79" y="206"/>
                  <a:pt x="80" y="207"/>
                </a:cubicBezTo>
                <a:cubicBezTo>
                  <a:pt x="79" y="206"/>
                  <a:pt x="80" y="206"/>
                  <a:pt x="79" y="205"/>
                </a:cubicBezTo>
                <a:cubicBezTo>
                  <a:pt x="78" y="206"/>
                  <a:pt x="78" y="201"/>
                  <a:pt x="77" y="202"/>
                </a:cubicBezTo>
                <a:cubicBezTo>
                  <a:pt x="78" y="197"/>
                  <a:pt x="76" y="195"/>
                  <a:pt x="75" y="191"/>
                </a:cubicBezTo>
                <a:cubicBezTo>
                  <a:pt x="75" y="192"/>
                  <a:pt x="76" y="193"/>
                  <a:pt x="77" y="193"/>
                </a:cubicBezTo>
                <a:cubicBezTo>
                  <a:pt x="76" y="189"/>
                  <a:pt x="76" y="186"/>
                  <a:pt x="76" y="185"/>
                </a:cubicBezTo>
                <a:cubicBezTo>
                  <a:pt x="74" y="184"/>
                  <a:pt x="76" y="187"/>
                  <a:pt x="75" y="187"/>
                </a:cubicBezTo>
                <a:cubicBezTo>
                  <a:pt x="74" y="186"/>
                  <a:pt x="75" y="184"/>
                  <a:pt x="76" y="184"/>
                </a:cubicBezTo>
                <a:cubicBezTo>
                  <a:pt x="77" y="180"/>
                  <a:pt x="75" y="179"/>
                  <a:pt x="76" y="176"/>
                </a:cubicBezTo>
                <a:cubicBezTo>
                  <a:pt x="76" y="175"/>
                  <a:pt x="75" y="177"/>
                  <a:pt x="74" y="176"/>
                </a:cubicBezTo>
                <a:cubicBezTo>
                  <a:pt x="75" y="176"/>
                  <a:pt x="76" y="175"/>
                  <a:pt x="76" y="175"/>
                </a:cubicBezTo>
                <a:cubicBezTo>
                  <a:pt x="74" y="175"/>
                  <a:pt x="75" y="174"/>
                  <a:pt x="76" y="174"/>
                </a:cubicBezTo>
                <a:cubicBezTo>
                  <a:pt x="75" y="173"/>
                  <a:pt x="74" y="173"/>
                  <a:pt x="73" y="172"/>
                </a:cubicBezTo>
                <a:cubicBezTo>
                  <a:pt x="75" y="171"/>
                  <a:pt x="75" y="173"/>
                  <a:pt x="76" y="172"/>
                </a:cubicBezTo>
                <a:cubicBezTo>
                  <a:pt x="75" y="170"/>
                  <a:pt x="76" y="169"/>
                  <a:pt x="75" y="168"/>
                </a:cubicBezTo>
                <a:cubicBezTo>
                  <a:pt x="75" y="167"/>
                  <a:pt x="77" y="169"/>
                  <a:pt x="77" y="168"/>
                </a:cubicBezTo>
                <a:cubicBezTo>
                  <a:pt x="74" y="167"/>
                  <a:pt x="77" y="163"/>
                  <a:pt x="75" y="162"/>
                </a:cubicBezTo>
                <a:cubicBezTo>
                  <a:pt x="76" y="162"/>
                  <a:pt x="77" y="161"/>
                  <a:pt x="76" y="161"/>
                </a:cubicBezTo>
                <a:cubicBezTo>
                  <a:pt x="75" y="162"/>
                  <a:pt x="75" y="160"/>
                  <a:pt x="75" y="159"/>
                </a:cubicBezTo>
                <a:cubicBezTo>
                  <a:pt x="76" y="159"/>
                  <a:pt x="77" y="159"/>
                  <a:pt x="77" y="158"/>
                </a:cubicBezTo>
                <a:cubicBezTo>
                  <a:pt x="76" y="158"/>
                  <a:pt x="75" y="157"/>
                  <a:pt x="75" y="156"/>
                </a:cubicBezTo>
                <a:cubicBezTo>
                  <a:pt x="76" y="156"/>
                  <a:pt x="77" y="156"/>
                  <a:pt x="77" y="156"/>
                </a:cubicBezTo>
                <a:cubicBezTo>
                  <a:pt x="74" y="154"/>
                  <a:pt x="75" y="148"/>
                  <a:pt x="78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80" y="144"/>
                  <a:pt x="82" y="143"/>
                  <a:pt x="84" y="138"/>
                </a:cubicBezTo>
                <a:cubicBezTo>
                  <a:pt x="84" y="138"/>
                  <a:pt x="83" y="138"/>
                  <a:pt x="83" y="138"/>
                </a:cubicBezTo>
                <a:cubicBezTo>
                  <a:pt x="84" y="138"/>
                  <a:pt x="84" y="138"/>
                  <a:pt x="85" y="138"/>
                </a:cubicBezTo>
                <a:cubicBezTo>
                  <a:pt x="89" y="133"/>
                  <a:pt x="91" y="127"/>
                  <a:pt x="96" y="124"/>
                </a:cubicBezTo>
                <a:cubicBezTo>
                  <a:pt x="97" y="121"/>
                  <a:pt x="96" y="121"/>
                  <a:pt x="97" y="119"/>
                </a:cubicBezTo>
                <a:cubicBezTo>
                  <a:pt x="98" y="120"/>
                  <a:pt x="99" y="120"/>
                  <a:pt x="100" y="119"/>
                </a:cubicBezTo>
                <a:cubicBezTo>
                  <a:pt x="101" y="117"/>
                  <a:pt x="99" y="117"/>
                  <a:pt x="99" y="117"/>
                </a:cubicBezTo>
                <a:cubicBezTo>
                  <a:pt x="105" y="110"/>
                  <a:pt x="111" y="104"/>
                  <a:pt x="114" y="94"/>
                </a:cubicBezTo>
                <a:cubicBezTo>
                  <a:pt x="114" y="94"/>
                  <a:pt x="114" y="95"/>
                  <a:pt x="115" y="95"/>
                </a:cubicBezTo>
                <a:cubicBezTo>
                  <a:pt x="116" y="93"/>
                  <a:pt x="114" y="94"/>
                  <a:pt x="114" y="93"/>
                </a:cubicBezTo>
                <a:cubicBezTo>
                  <a:pt x="115" y="92"/>
                  <a:pt x="113" y="92"/>
                  <a:pt x="114" y="91"/>
                </a:cubicBezTo>
                <a:cubicBezTo>
                  <a:pt x="116" y="90"/>
                  <a:pt x="116" y="87"/>
                  <a:pt x="117" y="87"/>
                </a:cubicBezTo>
                <a:cubicBezTo>
                  <a:pt x="116" y="87"/>
                  <a:pt x="117" y="85"/>
                  <a:pt x="116" y="85"/>
                </a:cubicBezTo>
                <a:cubicBezTo>
                  <a:pt x="116" y="86"/>
                  <a:pt x="116" y="87"/>
                  <a:pt x="115" y="88"/>
                </a:cubicBezTo>
                <a:cubicBezTo>
                  <a:pt x="114" y="87"/>
                  <a:pt x="115" y="85"/>
                  <a:pt x="116" y="84"/>
                </a:cubicBezTo>
                <a:cubicBezTo>
                  <a:pt x="116" y="85"/>
                  <a:pt x="116" y="85"/>
                  <a:pt x="117" y="85"/>
                </a:cubicBezTo>
                <a:cubicBezTo>
                  <a:pt x="117" y="83"/>
                  <a:pt x="118" y="85"/>
                  <a:pt x="118" y="84"/>
                </a:cubicBezTo>
                <a:cubicBezTo>
                  <a:pt x="118" y="81"/>
                  <a:pt x="121" y="76"/>
                  <a:pt x="121" y="71"/>
                </a:cubicBezTo>
                <a:cubicBezTo>
                  <a:pt x="121" y="70"/>
                  <a:pt x="123" y="70"/>
                  <a:pt x="123" y="69"/>
                </a:cubicBezTo>
                <a:cubicBezTo>
                  <a:pt x="120" y="66"/>
                  <a:pt x="127" y="62"/>
                  <a:pt x="124" y="60"/>
                </a:cubicBezTo>
                <a:cubicBezTo>
                  <a:pt x="125" y="61"/>
                  <a:pt x="125" y="58"/>
                  <a:pt x="126" y="60"/>
                </a:cubicBezTo>
                <a:cubicBezTo>
                  <a:pt x="126" y="59"/>
                  <a:pt x="126" y="58"/>
                  <a:pt x="126" y="57"/>
                </a:cubicBezTo>
                <a:cubicBezTo>
                  <a:pt x="125" y="57"/>
                  <a:pt x="125" y="56"/>
                  <a:pt x="125" y="55"/>
                </a:cubicBezTo>
                <a:cubicBezTo>
                  <a:pt x="125" y="55"/>
                  <a:pt x="125" y="56"/>
                  <a:pt x="126" y="55"/>
                </a:cubicBezTo>
                <a:cubicBezTo>
                  <a:pt x="126" y="54"/>
                  <a:pt x="126" y="53"/>
                  <a:pt x="127" y="53"/>
                </a:cubicBezTo>
                <a:cubicBezTo>
                  <a:pt x="126" y="53"/>
                  <a:pt x="125" y="53"/>
                  <a:pt x="125" y="52"/>
                </a:cubicBezTo>
                <a:cubicBezTo>
                  <a:pt x="126" y="49"/>
                  <a:pt x="126" y="48"/>
                  <a:pt x="126" y="45"/>
                </a:cubicBezTo>
                <a:cubicBezTo>
                  <a:pt x="124" y="44"/>
                  <a:pt x="127" y="46"/>
                  <a:pt x="125" y="46"/>
                </a:cubicBezTo>
                <a:cubicBezTo>
                  <a:pt x="124" y="45"/>
                  <a:pt x="127" y="44"/>
                  <a:pt x="125" y="43"/>
                </a:cubicBezTo>
                <a:cubicBezTo>
                  <a:pt x="125" y="43"/>
                  <a:pt x="126" y="43"/>
                  <a:pt x="126" y="43"/>
                </a:cubicBezTo>
                <a:cubicBezTo>
                  <a:pt x="126" y="42"/>
                  <a:pt x="125" y="41"/>
                  <a:pt x="125" y="40"/>
                </a:cubicBezTo>
                <a:cubicBezTo>
                  <a:pt x="127" y="39"/>
                  <a:pt x="123" y="37"/>
                  <a:pt x="126" y="35"/>
                </a:cubicBezTo>
                <a:cubicBezTo>
                  <a:pt x="125" y="34"/>
                  <a:pt x="124" y="33"/>
                  <a:pt x="123" y="32"/>
                </a:cubicBezTo>
                <a:cubicBezTo>
                  <a:pt x="122" y="28"/>
                  <a:pt x="122" y="23"/>
                  <a:pt x="118" y="20"/>
                </a:cubicBezTo>
                <a:cubicBezTo>
                  <a:pt x="117" y="22"/>
                  <a:pt x="119" y="21"/>
                  <a:pt x="119" y="23"/>
                </a:cubicBezTo>
                <a:cubicBezTo>
                  <a:pt x="118" y="21"/>
                  <a:pt x="116" y="23"/>
                  <a:pt x="115" y="20"/>
                </a:cubicBezTo>
                <a:cubicBezTo>
                  <a:pt x="116" y="21"/>
                  <a:pt x="116" y="20"/>
                  <a:pt x="118" y="20"/>
                </a:cubicBezTo>
                <a:cubicBezTo>
                  <a:pt x="117" y="18"/>
                  <a:pt x="117" y="19"/>
                  <a:pt x="118" y="18"/>
                </a:cubicBezTo>
                <a:cubicBezTo>
                  <a:pt x="116" y="17"/>
                  <a:pt x="117" y="16"/>
                  <a:pt x="115" y="15"/>
                </a:cubicBezTo>
                <a:cubicBezTo>
                  <a:pt x="114" y="17"/>
                  <a:pt x="115" y="15"/>
                  <a:pt x="116" y="16"/>
                </a:cubicBezTo>
                <a:cubicBezTo>
                  <a:pt x="114" y="16"/>
                  <a:pt x="117" y="18"/>
                  <a:pt x="115" y="18"/>
                </a:cubicBezTo>
                <a:cubicBezTo>
                  <a:pt x="113" y="18"/>
                  <a:pt x="114" y="16"/>
                  <a:pt x="114" y="15"/>
                </a:cubicBezTo>
                <a:cubicBezTo>
                  <a:pt x="111" y="14"/>
                  <a:pt x="109" y="11"/>
                  <a:pt x="107" y="7"/>
                </a:cubicBezTo>
                <a:cubicBezTo>
                  <a:pt x="105" y="7"/>
                  <a:pt x="103" y="6"/>
                  <a:pt x="103" y="4"/>
                </a:cubicBezTo>
                <a:cubicBezTo>
                  <a:pt x="100" y="4"/>
                  <a:pt x="99" y="5"/>
                  <a:pt x="98" y="3"/>
                </a:cubicBezTo>
                <a:cubicBezTo>
                  <a:pt x="98" y="4"/>
                  <a:pt x="98" y="5"/>
                  <a:pt x="97" y="5"/>
                </a:cubicBezTo>
                <a:cubicBezTo>
                  <a:pt x="96" y="1"/>
                  <a:pt x="91" y="3"/>
                  <a:pt x="89" y="1"/>
                </a:cubicBezTo>
                <a:cubicBezTo>
                  <a:pt x="94" y="0"/>
                  <a:pt x="82" y="3"/>
                  <a:pt x="81" y="4"/>
                </a:cubicBezTo>
                <a:close/>
                <a:moveTo>
                  <a:pt x="110" y="93"/>
                </a:moveTo>
                <a:cubicBezTo>
                  <a:pt x="110" y="92"/>
                  <a:pt x="112" y="90"/>
                  <a:pt x="112" y="92"/>
                </a:cubicBezTo>
                <a:cubicBezTo>
                  <a:pt x="112" y="92"/>
                  <a:pt x="114" y="89"/>
                  <a:pt x="112" y="89"/>
                </a:cubicBezTo>
                <a:cubicBezTo>
                  <a:pt x="112" y="89"/>
                  <a:pt x="113" y="89"/>
                  <a:pt x="114" y="89"/>
                </a:cubicBezTo>
                <a:cubicBezTo>
                  <a:pt x="113" y="90"/>
                  <a:pt x="113" y="92"/>
                  <a:pt x="113" y="93"/>
                </a:cubicBezTo>
                <a:cubicBezTo>
                  <a:pt x="111" y="92"/>
                  <a:pt x="111" y="92"/>
                  <a:pt x="110" y="93"/>
                </a:cubicBezTo>
                <a:close/>
                <a:moveTo>
                  <a:pt x="75" y="539"/>
                </a:moveTo>
                <a:cubicBezTo>
                  <a:pt x="74" y="540"/>
                  <a:pt x="75" y="536"/>
                  <a:pt x="73" y="537"/>
                </a:cubicBezTo>
                <a:cubicBezTo>
                  <a:pt x="71" y="537"/>
                  <a:pt x="76" y="535"/>
                  <a:pt x="73" y="535"/>
                </a:cubicBezTo>
                <a:cubicBezTo>
                  <a:pt x="75" y="532"/>
                  <a:pt x="75" y="538"/>
                  <a:pt x="75" y="539"/>
                </a:cubicBezTo>
                <a:close/>
                <a:moveTo>
                  <a:pt x="57" y="403"/>
                </a:moveTo>
                <a:cubicBezTo>
                  <a:pt x="56" y="404"/>
                  <a:pt x="57" y="401"/>
                  <a:pt x="56" y="402"/>
                </a:cubicBezTo>
                <a:cubicBezTo>
                  <a:pt x="54" y="401"/>
                  <a:pt x="58" y="400"/>
                  <a:pt x="57" y="403"/>
                </a:cubicBezTo>
                <a:close/>
                <a:moveTo>
                  <a:pt x="45" y="8"/>
                </a:moveTo>
                <a:cubicBezTo>
                  <a:pt x="48" y="8"/>
                  <a:pt x="49" y="11"/>
                  <a:pt x="51" y="9"/>
                </a:cubicBezTo>
                <a:cubicBezTo>
                  <a:pt x="51" y="9"/>
                  <a:pt x="50" y="10"/>
                  <a:pt x="50" y="11"/>
                </a:cubicBezTo>
                <a:cubicBezTo>
                  <a:pt x="48" y="11"/>
                  <a:pt x="46" y="10"/>
                  <a:pt x="45" y="8"/>
                </a:cubicBezTo>
                <a:close/>
                <a:moveTo>
                  <a:pt x="36" y="10"/>
                </a:moveTo>
                <a:cubicBezTo>
                  <a:pt x="37" y="10"/>
                  <a:pt x="38" y="11"/>
                  <a:pt x="39" y="10"/>
                </a:cubicBezTo>
                <a:cubicBezTo>
                  <a:pt x="40" y="12"/>
                  <a:pt x="36" y="12"/>
                  <a:pt x="35" y="12"/>
                </a:cubicBezTo>
                <a:cubicBezTo>
                  <a:pt x="33" y="10"/>
                  <a:pt x="37" y="12"/>
                  <a:pt x="36" y="10"/>
                </a:cubicBezTo>
                <a:close/>
                <a:moveTo>
                  <a:pt x="85" y="13"/>
                </a:moveTo>
                <a:cubicBezTo>
                  <a:pt x="85" y="11"/>
                  <a:pt x="91" y="11"/>
                  <a:pt x="93" y="10"/>
                </a:cubicBezTo>
                <a:cubicBezTo>
                  <a:pt x="93" y="10"/>
                  <a:pt x="94" y="12"/>
                  <a:pt x="95" y="11"/>
                </a:cubicBezTo>
                <a:cubicBezTo>
                  <a:pt x="96" y="12"/>
                  <a:pt x="97" y="13"/>
                  <a:pt x="98" y="13"/>
                </a:cubicBezTo>
                <a:cubicBezTo>
                  <a:pt x="98" y="11"/>
                  <a:pt x="101" y="14"/>
                  <a:pt x="101" y="14"/>
                </a:cubicBezTo>
                <a:cubicBezTo>
                  <a:pt x="100" y="15"/>
                  <a:pt x="99" y="12"/>
                  <a:pt x="98" y="14"/>
                </a:cubicBezTo>
                <a:cubicBezTo>
                  <a:pt x="101" y="15"/>
                  <a:pt x="100" y="18"/>
                  <a:pt x="105" y="19"/>
                </a:cubicBezTo>
                <a:cubicBezTo>
                  <a:pt x="104" y="18"/>
                  <a:pt x="103" y="18"/>
                  <a:pt x="103" y="17"/>
                </a:cubicBezTo>
                <a:cubicBezTo>
                  <a:pt x="104" y="17"/>
                  <a:pt x="104" y="18"/>
                  <a:pt x="106" y="18"/>
                </a:cubicBezTo>
                <a:cubicBezTo>
                  <a:pt x="108" y="22"/>
                  <a:pt x="113" y="26"/>
                  <a:pt x="114" y="32"/>
                </a:cubicBezTo>
                <a:cubicBezTo>
                  <a:pt x="114" y="31"/>
                  <a:pt x="114" y="31"/>
                  <a:pt x="115" y="31"/>
                </a:cubicBezTo>
                <a:cubicBezTo>
                  <a:pt x="116" y="31"/>
                  <a:pt x="113" y="34"/>
                  <a:pt x="115" y="35"/>
                </a:cubicBezTo>
                <a:cubicBezTo>
                  <a:pt x="116" y="34"/>
                  <a:pt x="114" y="34"/>
                  <a:pt x="115" y="33"/>
                </a:cubicBezTo>
                <a:cubicBezTo>
                  <a:pt x="115" y="34"/>
                  <a:pt x="115" y="42"/>
                  <a:pt x="116" y="45"/>
                </a:cubicBezTo>
                <a:cubicBezTo>
                  <a:pt x="116" y="46"/>
                  <a:pt x="117" y="46"/>
                  <a:pt x="117" y="46"/>
                </a:cubicBezTo>
                <a:cubicBezTo>
                  <a:pt x="115" y="46"/>
                  <a:pt x="117" y="50"/>
                  <a:pt x="116" y="54"/>
                </a:cubicBezTo>
                <a:cubicBezTo>
                  <a:pt x="115" y="57"/>
                  <a:pt x="114" y="57"/>
                  <a:pt x="115" y="60"/>
                </a:cubicBezTo>
                <a:cubicBezTo>
                  <a:pt x="116" y="61"/>
                  <a:pt x="115" y="58"/>
                  <a:pt x="117" y="59"/>
                </a:cubicBezTo>
                <a:cubicBezTo>
                  <a:pt x="116" y="59"/>
                  <a:pt x="116" y="60"/>
                  <a:pt x="116" y="61"/>
                </a:cubicBezTo>
                <a:cubicBezTo>
                  <a:pt x="115" y="61"/>
                  <a:pt x="114" y="61"/>
                  <a:pt x="114" y="60"/>
                </a:cubicBezTo>
                <a:cubicBezTo>
                  <a:pt x="113" y="60"/>
                  <a:pt x="113" y="61"/>
                  <a:pt x="114" y="62"/>
                </a:cubicBezTo>
                <a:cubicBezTo>
                  <a:pt x="114" y="62"/>
                  <a:pt x="114" y="62"/>
                  <a:pt x="115" y="62"/>
                </a:cubicBezTo>
                <a:cubicBezTo>
                  <a:pt x="115" y="64"/>
                  <a:pt x="113" y="63"/>
                  <a:pt x="113" y="62"/>
                </a:cubicBezTo>
                <a:cubicBezTo>
                  <a:pt x="112" y="65"/>
                  <a:pt x="112" y="69"/>
                  <a:pt x="109" y="71"/>
                </a:cubicBezTo>
                <a:cubicBezTo>
                  <a:pt x="109" y="72"/>
                  <a:pt x="110" y="72"/>
                  <a:pt x="110" y="72"/>
                </a:cubicBezTo>
                <a:cubicBezTo>
                  <a:pt x="110" y="73"/>
                  <a:pt x="109" y="73"/>
                  <a:pt x="108" y="74"/>
                </a:cubicBezTo>
                <a:cubicBezTo>
                  <a:pt x="110" y="75"/>
                  <a:pt x="110" y="77"/>
                  <a:pt x="110" y="76"/>
                </a:cubicBezTo>
                <a:cubicBezTo>
                  <a:pt x="110" y="76"/>
                  <a:pt x="110" y="78"/>
                  <a:pt x="110" y="78"/>
                </a:cubicBezTo>
                <a:cubicBezTo>
                  <a:pt x="108" y="79"/>
                  <a:pt x="109" y="76"/>
                  <a:pt x="109" y="75"/>
                </a:cubicBezTo>
                <a:cubicBezTo>
                  <a:pt x="108" y="76"/>
                  <a:pt x="109" y="78"/>
                  <a:pt x="106" y="79"/>
                </a:cubicBezTo>
                <a:cubicBezTo>
                  <a:pt x="107" y="80"/>
                  <a:pt x="107" y="78"/>
                  <a:pt x="109" y="80"/>
                </a:cubicBezTo>
                <a:cubicBezTo>
                  <a:pt x="108" y="80"/>
                  <a:pt x="106" y="80"/>
                  <a:pt x="106" y="83"/>
                </a:cubicBezTo>
                <a:cubicBezTo>
                  <a:pt x="107" y="82"/>
                  <a:pt x="106" y="80"/>
                  <a:pt x="108" y="81"/>
                </a:cubicBezTo>
                <a:cubicBezTo>
                  <a:pt x="107" y="81"/>
                  <a:pt x="107" y="83"/>
                  <a:pt x="107" y="84"/>
                </a:cubicBezTo>
                <a:cubicBezTo>
                  <a:pt x="105" y="83"/>
                  <a:pt x="105" y="89"/>
                  <a:pt x="103" y="91"/>
                </a:cubicBezTo>
                <a:cubicBezTo>
                  <a:pt x="104" y="90"/>
                  <a:pt x="101" y="97"/>
                  <a:pt x="100" y="96"/>
                </a:cubicBezTo>
                <a:cubicBezTo>
                  <a:pt x="96" y="108"/>
                  <a:pt x="86" y="119"/>
                  <a:pt x="81" y="130"/>
                </a:cubicBezTo>
                <a:cubicBezTo>
                  <a:pt x="78" y="131"/>
                  <a:pt x="75" y="137"/>
                  <a:pt x="74" y="140"/>
                </a:cubicBezTo>
                <a:cubicBezTo>
                  <a:pt x="72" y="140"/>
                  <a:pt x="72" y="144"/>
                  <a:pt x="69" y="144"/>
                </a:cubicBezTo>
                <a:cubicBezTo>
                  <a:pt x="70" y="143"/>
                  <a:pt x="69" y="142"/>
                  <a:pt x="70" y="142"/>
                </a:cubicBezTo>
                <a:cubicBezTo>
                  <a:pt x="69" y="141"/>
                  <a:pt x="69" y="141"/>
                  <a:pt x="69" y="140"/>
                </a:cubicBezTo>
                <a:cubicBezTo>
                  <a:pt x="68" y="141"/>
                  <a:pt x="69" y="141"/>
                  <a:pt x="68" y="142"/>
                </a:cubicBezTo>
                <a:cubicBezTo>
                  <a:pt x="60" y="134"/>
                  <a:pt x="57" y="122"/>
                  <a:pt x="49" y="117"/>
                </a:cubicBezTo>
                <a:cubicBezTo>
                  <a:pt x="51" y="120"/>
                  <a:pt x="53" y="124"/>
                  <a:pt x="56" y="128"/>
                </a:cubicBezTo>
                <a:cubicBezTo>
                  <a:pt x="55" y="129"/>
                  <a:pt x="54" y="129"/>
                  <a:pt x="54" y="129"/>
                </a:cubicBezTo>
                <a:cubicBezTo>
                  <a:pt x="53" y="130"/>
                  <a:pt x="55" y="129"/>
                  <a:pt x="54" y="131"/>
                </a:cubicBezTo>
                <a:cubicBezTo>
                  <a:pt x="53" y="130"/>
                  <a:pt x="53" y="128"/>
                  <a:pt x="54" y="128"/>
                </a:cubicBezTo>
                <a:cubicBezTo>
                  <a:pt x="53" y="128"/>
                  <a:pt x="53" y="128"/>
                  <a:pt x="52" y="128"/>
                </a:cubicBezTo>
                <a:cubicBezTo>
                  <a:pt x="52" y="124"/>
                  <a:pt x="50" y="129"/>
                  <a:pt x="52" y="125"/>
                </a:cubicBezTo>
                <a:cubicBezTo>
                  <a:pt x="51" y="124"/>
                  <a:pt x="51" y="126"/>
                  <a:pt x="50" y="126"/>
                </a:cubicBezTo>
                <a:cubicBezTo>
                  <a:pt x="50" y="125"/>
                  <a:pt x="50" y="125"/>
                  <a:pt x="49" y="125"/>
                </a:cubicBezTo>
                <a:cubicBezTo>
                  <a:pt x="51" y="122"/>
                  <a:pt x="46" y="119"/>
                  <a:pt x="45" y="116"/>
                </a:cubicBezTo>
                <a:cubicBezTo>
                  <a:pt x="44" y="119"/>
                  <a:pt x="43" y="120"/>
                  <a:pt x="43" y="117"/>
                </a:cubicBezTo>
                <a:cubicBezTo>
                  <a:pt x="42" y="116"/>
                  <a:pt x="43" y="114"/>
                  <a:pt x="43" y="112"/>
                </a:cubicBezTo>
                <a:cubicBezTo>
                  <a:pt x="42" y="111"/>
                  <a:pt x="40" y="112"/>
                  <a:pt x="41" y="110"/>
                </a:cubicBezTo>
                <a:cubicBezTo>
                  <a:pt x="39" y="112"/>
                  <a:pt x="43" y="111"/>
                  <a:pt x="42" y="114"/>
                </a:cubicBezTo>
                <a:cubicBezTo>
                  <a:pt x="41" y="114"/>
                  <a:pt x="38" y="110"/>
                  <a:pt x="40" y="110"/>
                </a:cubicBezTo>
                <a:cubicBezTo>
                  <a:pt x="39" y="108"/>
                  <a:pt x="39" y="108"/>
                  <a:pt x="38" y="107"/>
                </a:cubicBezTo>
                <a:cubicBezTo>
                  <a:pt x="37" y="107"/>
                  <a:pt x="39" y="108"/>
                  <a:pt x="39" y="110"/>
                </a:cubicBezTo>
                <a:cubicBezTo>
                  <a:pt x="38" y="110"/>
                  <a:pt x="38" y="110"/>
                  <a:pt x="38" y="111"/>
                </a:cubicBezTo>
                <a:cubicBezTo>
                  <a:pt x="36" y="110"/>
                  <a:pt x="39" y="107"/>
                  <a:pt x="35" y="108"/>
                </a:cubicBezTo>
                <a:cubicBezTo>
                  <a:pt x="37" y="107"/>
                  <a:pt x="36" y="106"/>
                  <a:pt x="36" y="104"/>
                </a:cubicBezTo>
                <a:cubicBezTo>
                  <a:pt x="36" y="104"/>
                  <a:pt x="36" y="105"/>
                  <a:pt x="35" y="105"/>
                </a:cubicBezTo>
                <a:cubicBezTo>
                  <a:pt x="35" y="104"/>
                  <a:pt x="35" y="104"/>
                  <a:pt x="36" y="104"/>
                </a:cubicBezTo>
                <a:cubicBezTo>
                  <a:pt x="31" y="102"/>
                  <a:pt x="30" y="94"/>
                  <a:pt x="26" y="88"/>
                </a:cubicBezTo>
                <a:cubicBezTo>
                  <a:pt x="25" y="88"/>
                  <a:pt x="25" y="89"/>
                  <a:pt x="24" y="89"/>
                </a:cubicBezTo>
                <a:cubicBezTo>
                  <a:pt x="24" y="90"/>
                  <a:pt x="25" y="89"/>
                  <a:pt x="26" y="90"/>
                </a:cubicBezTo>
                <a:cubicBezTo>
                  <a:pt x="25" y="92"/>
                  <a:pt x="28" y="90"/>
                  <a:pt x="26" y="92"/>
                </a:cubicBezTo>
                <a:cubicBezTo>
                  <a:pt x="28" y="97"/>
                  <a:pt x="29" y="99"/>
                  <a:pt x="33" y="104"/>
                </a:cubicBezTo>
                <a:cubicBezTo>
                  <a:pt x="29" y="104"/>
                  <a:pt x="29" y="97"/>
                  <a:pt x="25" y="96"/>
                </a:cubicBezTo>
                <a:cubicBezTo>
                  <a:pt x="24" y="88"/>
                  <a:pt x="19" y="84"/>
                  <a:pt x="19" y="77"/>
                </a:cubicBezTo>
                <a:cubicBezTo>
                  <a:pt x="18" y="77"/>
                  <a:pt x="18" y="77"/>
                  <a:pt x="18" y="76"/>
                </a:cubicBezTo>
                <a:cubicBezTo>
                  <a:pt x="17" y="77"/>
                  <a:pt x="18" y="79"/>
                  <a:pt x="16" y="77"/>
                </a:cubicBezTo>
                <a:cubicBezTo>
                  <a:pt x="17" y="80"/>
                  <a:pt x="19" y="82"/>
                  <a:pt x="19" y="84"/>
                </a:cubicBezTo>
                <a:cubicBezTo>
                  <a:pt x="17" y="81"/>
                  <a:pt x="13" y="77"/>
                  <a:pt x="14" y="73"/>
                </a:cubicBezTo>
                <a:cubicBezTo>
                  <a:pt x="15" y="74"/>
                  <a:pt x="15" y="76"/>
                  <a:pt x="16" y="77"/>
                </a:cubicBezTo>
                <a:cubicBezTo>
                  <a:pt x="17" y="77"/>
                  <a:pt x="17" y="76"/>
                  <a:pt x="16" y="76"/>
                </a:cubicBezTo>
                <a:cubicBezTo>
                  <a:pt x="16" y="75"/>
                  <a:pt x="17" y="76"/>
                  <a:pt x="18" y="76"/>
                </a:cubicBezTo>
                <a:cubicBezTo>
                  <a:pt x="14" y="68"/>
                  <a:pt x="14" y="62"/>
                  <a:pt x="14" y="54"/>
                </a:cubicBezTo>
                <a:cubicBezTo>
                  <a:pt x="15" y="56"/>
                  <a:pt x="15" y="53"/>
                  <a:pt x="16" y="53"/>
                </a:cubicBezTo>
                <a:cubicBezTo>
                  <a:pt x="15" y="52"/>
                  <a:pt x="14" y="53"/>
                  <a:pt x="13" y="54"/>
                </a:cubicBezTo>
                <a:cubicBezTo>
                  <a:pt x="12" y="53"/>
                  <a:pt x="16" y="52"/>
                  <a:pt x="13" y="52"/>
                </a:cubicBezTo>
                <a:cubicBezTo>
                  <a:pt x="15" y="48"/>
                  <a:pt x="15" y="42"/>
                  <a:pt x="18" y="39"/>
                </a:cubicBezTo>
                <a:cubicBezTo>
                  <a:pt x="19" y="39"/>
                  <a:pt x="18" y="40"/>
                  <a:pt x="19" y="40"/>
                </a:cubicBezTo>
                <a:cubicBezTo>
                  <a:pt x="21" y="37"/>
                  <a:pt x="23" y="35"/>
                  <a:pt x="24" y="32"/>
                </a:cubicBezTo>
                <a:cubicBezTo>
                  <a:pt x="22" y="34"/>
                  <a:pt x="21" y="36"/>
                  <a:pt x="20" y="39"/>
                </a:cubicBezTo>
                <a:cubicBezTo>
                  <a:pt x="17" y="38"/>
                  <a:pt x="22" y="36"/>
                  <a:pt x="20" y="34"/>
                </a:cubicBezTo>
                <a:cubicBezTo>
                  <a:pt x="20" y="35"/>
                  <a:pt x="22" y="34"/>
                  <a:pt x="21" y="33"/>
                </a:cubicBezTo>
                <a:cubicBezTo>
                  <a:pt x="22" y="32"/>
                  <a:pt x="23" y="32"/>
                  <a:pt x="24" y="30"/>
                </a:cubicBezTo>
                <a:cubicBezTo>
                  <a:pt x="24" y="30"/>
                  <a:pt x="23" y="30"/>
                  <a:pt x="23" y="29"/>
                </a:cubicBezTo>
                <a:cubicBezTo>
                  <a:pt x="20" y="33"/>
                  <a:pt x="18" y="36"/>
                  <a:pt x="16" y="41"/>
                </a:cubicBezTo>
                <a:cubicBezTo>
                  <a:pt x="16" y="39"/>
                  <a:pt x="17" y="37"/>
                  <a:pt x="19" y="34"/>
                </a:cubicBezTo>
                <a:cubicBezTo>
                  <a:pt x="18" y="33"/>
                  <a:pt x="18" y="34"/>
                  <a:pt x="18" y="34"/>
                </a:cubicBezTo>
                <a:cubicBezTo>
                  <a:pt x="17" y="33"/>
                  <a:pt x="18" y="32"/>
                  <a:pt x="20" y="33"/>
                </a:cubicBezTo>
                <a:cubicBezTo>
                  <a:pt x="17" y="32"/>
                  <a:pt x="21" y="31"/>
                  <a:pt x="22" y="31"/>
                </a:cubicBezTo>
                <a:cubicBezTo>
                  <a:pt x="22" y="28"/>
                  <a:pt x="25" y="26"/>
                  <a:pt x="27" y="24"/>
                </a:cubicBezTo>
                <a:cubicBezTo>
                  <a:pt x="26" y="26"/>
                  <a:pt x="25" y="27"/>
                  <a:pt x="24" y="28"/>
                </a:cubicBezTo>
                <a:cubicBezTo>
                  <a:pt x="24" y="30"/>
                  <a:pt x="26" y="28"/>
                  <a:pt x="26" y="29"/>
                </a:cubicBezTo>
                <a:cubicBezTo>
                  <a:pt x="26" y="28"/>
                  <a:pt x="27" y="27"/>
                  <a:pt x="27" y="25"/>
                </a:cubicBezTo>
                <a:cubicBezTo>
                  <a:pt x="31" y="24"/>
                  <a:pt x="32" y="21"/>
                  <a:pt x="35" y="19"/>
                </a:cubicBezTo>
                <a:cubicBezTo>
                  <a:pt x="35" y="18"/>
                  <a:pt x="34" y="20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6" y="18"/>
                  <a:pt x="36" y="20"/>
                  <a:pt x="37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8"/>
                  <a:pt x="38" y="18"/>
                  <a:pt x="38" y="18"/>
                </a:cubicBezTo>
                <a:cubicBezTo>
                  <a:pt x="42" y="15"/>
                  <a:pt x="43" y="16"/>
                  <a:pt x="48" y="15"/>
                </a:cubicBezTo>
                <a:cubicBezTo>
                  <a:pt x="48" y="17"/>
                  <a:pt x="45" y="16"/>
                  <a:pt x="45" y="17"/>
                </a:cubicBezTo>
                <a:cubicBezTo>
                  <a:pt x="51" y="16"/>
                  <a:pt x="57" y="19"/>
                  <a:pt x="59" y="25"/>
                </a:cubicBezTo>
                <a:cubicBezTo>
                  <a:pt x="60" y="25"/>
                  <a:pt x="58" y="24"/>
                  <a:pt x="59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1" y="24"/>
                  <a:pt x="61" y="26"/>
                  <a:pt x="62" y="26"/>
                </a:cubicBezTo>
                <a:cubicBezTo>
                  <a:pt x="62" y="27"/>
                  <a:pt x="60" y="26"/>
                  <a:pt x="60" y="24"/>
                </a:cubicBezTo>
                <a:cubicBezTo>
                  <a:pt x="60" y="25"/>
                  <a:pt x="60" y="25"/>
                  <a:pt x="59" y="25"/>
                </a:cubicBezTo>
                <a:cubicBezTo>
                  <a:pt x="61" y="29"/>
                  <a:pt x="62" y="33"/>
                  <a:pt x="66" y="35"/>
                </a:cubicBezTo>
                <a:cubicBezTo>
                  <a:pt x="67" y="35"/>
                  <a:pt x="67" y="34"/>
                  <a:pt x="68" y="33"/>
                </a:cubicBezTo>
                <a:cubicBezTo>
                  <a:pt x="67" y="33"/>
                  <a:pt x="67" y="33"/>
                  <a:pt x="67" y="34"/>
                </a:cubicBezTo>
                <a:cubicBezTo>
                  <a:pt x="66" y="33"/>
                  <a:pt x="63" y="30"/>
                  <a:pt x="66" y="29"/>
                </a:cubicBezTo>
                <a:cubicBezTo>
                  <a:pt x="66" y="31"/>
                  <a:pt x="66" y="32"/>
                  <a:pt x="68" y="32"/>
                </a:cubicBezTo>
                <a:cubicBezTo>
                  <a:pt x="68" y="30"/>
                  <a:pt x="67" y="29"/>
                  <a:pt x="67" y="29"/>
                </a:cubicBezTo>
                <a:cubicBezTo>
                  <a:pt x="68" y="27"/>
                  <a:pt x="68" y="30"/>
                  <a:pt x="69" y="29"/>
                </a:cubicBezTo>
                <a:cubicBezTo>
                  <a:pt x="69" y="29"/>
                  <a:pt x="68" y="28"/>
                  <a:pt x="68" y="28"/>
                </a:cubicBezTo>
                <a:cubicBezTo>
                  <a:pt x="69" y="27"/>
                  <a:pt x="67" y="23"/>
                  <a:pt x="69" y="24"/>
                </a:cubicBezTo>
                <a:cubicBezTo>
                  <a:pt x="70" y="25"/>
                  <a:pt x="69" y="25"/>
                  <a:pt x="69" y="26"/>
                </a:cubicBezTo>
                <a:cubicBezTo>
                  <a:pt x="69" y="26"/>
                  <a:pt x="70" y="27"/>
                  <a:pt x="70" y="27"/>
                </a:cubicBezTo>
                <a:cubicBezTo>
                  <a:pt x="71" y="25"/>
                  <a:pt x="74" y="22"/>
                  <a:pt x="74" y="20"/>
                </a:cubicBezTo>
                <a:cubicBezTo>
                  <a:pt x="76" y="20"/>
                  <a:pt x="75" y="18"/>
                  <a:pt x="76" y="19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7"/>
                  <a:pt x="78" y="18"/>
                  <a:pt x="78" y="15"/>
                </a:cubicBezTo>
                <a:cubicBezTo>
                  <a:pt x="79" y="16"/>
                  <a:pt x="78" y="17"/>
                  <a:pt x="80" y="17"/>
                </a:cubicBezTo>
                <a:cubicBezTo>
                  <a:pt x="79" y="14"/>
                  <a:pt x="82" y="12"/>
                  <a:pt x="85" y="13"/>
                </a:cubicBezTo>
                <a:close/>
                <a:moveTo>
                  <a:pt x="57" y="21"/>
                </a:moveTo>
                <a:cubicBezTo>
                  <a:pt x="57" y="20"/>
                  <a:pt x="59" y="21"/>
                  <a:pt x="59" y="23"/>
                </a:cubicBezTo>
                <a:cubicBezTo>
                  <a:pt x="60" y="22"/>
                  <a:pt x="61" y="21"/>
                  <a:pt x="61" y="23"/>
                </a:cubicBezTo>
                <a:cubicBezTo>
                  <a:pt x="59" y="22"/>
                  <a:pt x="59" y="23"/>
                  <a:pt x="57" y="21"/>
                </a:cubicBezTo>
                <a:close/>
                <a:moveTo>
                  <a:pt x="33" y="105"/>
                </a:moveTo>
                <a:cubicBezTo>
                  <a:pt x="35" y="105"/>
                  <a:pt x="36" y="109"/>
                  <a:pt x="38" y="111"/>
                </a:cubicBezTo>
                <a:cubicBezTo>
                  <a:pt x="38" y="112"/>
                  <a:pt x="37" y="111"/>
                  <a:pt x="36" y="111"/>
                </a:cubicBezTo>
                <a:cubicBezTo>
                  <a:pt x="36" y="111"/>
                  <a:pt x="37" y="111"/>
                  <a:pt x="37" y="110"/>
                </a:cubicBezTo>
                <a:cubicBezTo>
                  <a:pt x="36" y="110"/>
                  <a:pt x="36" y="111"/>
                  <a:pt x="35" y="111"/>
                </a:cubicBezTo>
                <a:cubicBezTo>
                  <a:pt x="35" y="111"/>
                  <a:pt x="35" y="110"/>
                  <a:pt x="35" y="110"/>
                </a:cubicBezTo>
                <a:cubicBezTo>
                  <a:pt x="36" y="109"/>
                  <a:pt x="34" y="106"/>
                  <a:pt x="33" y="105"/>
                </a:cubicBezTo>
                <a:close/>
                <a:moveTo>
                  <a:pt x="48" y="122"/>
                </a:moveTo>
                <a:cubicBezTo>
                  <a:pt x="50" y="122"/>
                  <a:pt x="48" y="123"/>
                  <a:pt x="47" y="123"/>
                </a:cubicBezTo>
                <a:cubicBezTo>
                  <a:pt x="48" y="122"/>
                  <a:pt x="47" y="122"/>
                  <a:pt x="47" y="120"/>
                </a:cubicBezTo>
                <a:cubicBezTo>
                  <a:pt x="49" y="120"/>
                  <a:pt x="48" y="123"/>
                  <a:pt x="48" y="122"/>
                </a:cubicBezTo>
                <a:close/>
                <a:moveTo>
                  <a:pt x="56" y="126"/>
                </a:moveTo>
                <a:cubicBezTo>
                  <a:pt x="54" y="127"/>
                  <a:pt x="54" y="123"/>
                  <a:pt x="52" y="120"/>
                </a:cubicBezTo>
                <a:cubicBezTo>
                  <a:pt x="54" y="122"/>
                  <a:pt x="55" y="125"/>
                  <a:pt x="56" y="126"/>
                </a:cubicBezTo>
                <a:close/>
                <a:moveTo>
                  <a:pt x="115" y="63"/>
                </a:moveTo>
                <a:cubicBezTo>
                  <a:pt x="115" y="65"/>
                  <a:pt x="114" y="69"/>
                  <a:pt x="112" y="70"/>
                </a:cubicBezTo>
                <a:cubicBezTo>
                  <a:pt x="114" y="68"/>
                  <a:pt x="112" y="65"/>
                  <a:pt x="115" y="63"/>
                </a:cubicBezTo>
                <a:close/>
                <a:moveTo>
                  <a:pt x="104" y="11"/>
                </a:moveTo>
                <a:cubicBezTo>
                  <a:pt x="105" y="11"/>
                  <a:pt x="105" y="12"/>
                  <a:pt x="105" y="13"/>
                </a:cubicBezTo>
                <a:cubicBezTo>
                  <a:pt x="104" y="13"/>
                  <a:pt x="103" y="11"/>
                  <a:pt x="104" y="11"/>
                </a:cubicBezTo>
                <a:close/>
                <a:moveTo>
                  <a:pt x="106" y="13"/>
                </a:moveTo>
                <a:cubicBezTo>
                  <a:pt x="106" y="14"/>
                  <a:pt x="107" y="14"/>
                  <a:pt x="107" y="13"/>
                </a:cubicBezTo>
                <a:cubicBezTo>
                  <a:pt x="108" y="14"/>
                  <a:pt x="108" y="16"/>
                  <a:pt x="110" y="16"/>
                </a:cubicBezTo>
                <a:cubicBezTo>
                  <a:pt x="110" y="19"/>
                  <a:pt x="106" y="15"/>
                  <a:pt x="106" y="13"/>
                </a:cubicBezTo>
                <a:close/>
                <a:moveTo>
                  <a:pt x="101" y="15"/>
                </a:moveTo>
                <a:cubicBezTo>
                  <a:pt x="101" y="14"/>
                  <a:pt x="103" y="15"/>
                  <a:pt x="103" y="15"/>
                </a:cubicBezTo>
                <a:cubicBezTo>
                  <a:pt x="103" y="15"/>
                  <a:pt x="102" y="16"/>
                  <a:pt x="103" y="16"/>
                </a:cubicBezTo>
                <a:cubicBezTo>
                  <a:pt x="102" y="17"/>
                  <a:pt x="102" y="15"/>
                  <a:pt x="101" y="15"/>
                </a:cubicBezTo>
                <a:close/>
                <a:moveTo>
                  <a:pt x="69" y="19"/>
                </a:moveTo>
                <a:cubicBezTo>
                  <a:pt x="71" y="20"/>
                  <a:pt x="68" y="20"/>
                  <a:pt x="69" y="22"/>
                </a:cubicBezTo>
                <a:cubicBezTo>
                  <a:pt x="67" y="22"/>
                  <a:pt x="68" y="20"/>
                  <a:pt x="68" y="19"/>
                </a:cubicBezTo>
                <a:cubicBezTo>
                  <a:pt x="69" y="19"/>
                  <a:pt x="69" y="19"/>
                  <a:pt x="69" y="19"/>
                </a:cubicBezTo>
                <a:close/>
                <a:moveTo>
                  <a:pt x="27" y="22"/>
                </a:moveTo>
                <a:cubicBezTo>
                  <a:pt x="28" y="21"/>
                  <a:pt x="26" y="24"/>
                  <a:pt x="28" y="24"/>
                </a:cubicBezTo>
                <a:cubicBezTo>
                  <a:pt x="27" y="25"/>
                  <a:pt x="27" y="23"/>
                  <a:pt x="25" y="24"/>
                </a:cubicBezTo>
                <a:cubicBezTo>
                  <a:pt x="25" y="23"/>
                  <a:pt x="26" y="23"/>
                  <a:pt x="27" y="23"/>
                </a:cubicBezTo>
                <a:cubicBezTo>
                  <a:pt x="26" y="22"/>
                  <a:pt x="27" y="22"/>
                  <a:pt x="27" y="22"/>
                </a:cubicBezTo>
                <a:close/>
                <a:moveTo>
                  <a:pt x="119" y="25"/>
                </a:moveTo>
                <a:cubicBezTo>
                  <a:pt x="117" y="25"/>
                  <a:pt x="117" y="24"/>
                  <a:pt x="117" y="23"/>
                </a:cubicBezTo>
                <a:cubicBezTo>
                  <a:pt x="118" y="23"/>
                  <a:pt x="119" y="24"/>
                  <a:pt x="119" y="25"/>
                </a:cubicBezTo>
                <a:close/>
                <a:moveTo>
                  <a:pt x="17" y="25"/>
                </a:moveTo>
                <a:cubicBezTo>
                  <a:pt x="18" y="25"/>
                  <a:pt x="17" y="28"/>
                  <a:pt x="17" y="26"/>
                </a:cubicBezTo>
                <a:cubicBezTo>
                  <a:pt x="16" y="27"/>
                  <a:pt x="17" y="29"/>
                  <a:pt x="15" y="28"/>
                </a:cubicBezTo>
                <a:cubicBezTo>
                  <a:pt x="16" y="27"/>
                  <a:pt x="17" y="26"/>
                  <a:pt x="17" y="25"/>
                </a:cubicBezTo>
                <a:close/>
                <a:moveTo>
                  <a:pt x="62" y="28"/>
                </a:moveTo>
                <a:cubicBezTo>
                  <a:pt x="63" y="29"/>
                  <a:pt x="63" y="29"/>
                  <a:pt x="64" y="31"/>
                </a:cubicBezTo>
                <a:cubicBezTo>
                  <a:pt x="63" y="30"/>
                  <a:pt x="63" y="30"/>
                  <a:pt x="63" y="31"/>
                </a:cubicBezTo>
                <a:cubicBezTo>
                  <a:pt x="62" y="30"/>
                  <a:pt x="62" y="29"/>
                  <a:pt x="62" y="28"/>
                </a:cubicBezTo>
                <a:close/>
                <a:moveTo>
                  <a:pt x="14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4" y="31"/>
                  <a:pt x="15" y="31"/>
                </a:cubicBezTo>
                <a:cubicBezTo>
                  <a:pt x="14" y="31"/>
                  <a:pt x="14" y="32"/>
                  <a:pt x="14" y="33"/>
                </a:cubicBezTo>
                <a:cubicBezTo>
                  <a:pt x="13" y="33"/>
                  <a:pt x="13" y="32"/>
                  <a:pt x="13" y="33"/>
                </a:cubicBezTo>
                <a:cubicBezTo>
                  <a:pt x="11" y="32"/>
                  <a:pt x="15" y="30"/>
                  <a:pt x="13" y="31"/>
                </a:cubicBezTo>
                <a:cubicBezTo>
                  <a:pt x="12" y="31"/>
                  <a:pt x="14" y="30"/>
                  <a:pt x="14" y="30"/>
                </a:cubicBezTo>
                <a:close/>
                <a:moveTo>
                  <a:pt x="123" y="33"/>
                </a:moveTo>
                <a:cubicBezTo>
                  <a:pt x="123" y="34"/>
                  <a:pt x="122" y="33"/>
                  <a:pt x="121" y="33"/>
                </a:cubicBezTo>
                <a:cubicBezTo>
                  <a:pt x="121" y="34"/>
                  <a:pt x="122" y="34"/>
                  <a:pt x="122" y="35"/>
                </a:cubicBezTo>
                <a:cubicBezTo>
                  <a:pt x="121" y="35"/>
                  <a:pt x="120" y="35"/>
                  <a:pt x="120" y="33"/>
                </a:cubicBezTo>
                <a:cubicBezTo>
                  <a:pt x="122" y="33"/>
                  <a:pt x="121" y="32"/>
                  <a:pt x="123" y="33"/>
                </a:cubicBezTo>
                <a:close/>
                <a:moveTo>
                  <a:pt x="12" y="34"/>
                </a:moveTo>
                <a:cubicBezTo>
                  <a:pt x="13" y="34"/>
                  <a:pt x="12" y="36"/>
                  <a:pt x="12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6"/>
                  <a:pt x="13" y="37"/>
                  <a:pt x="13" y="37"/>
                </a:cubicBezTo>
                <a:cubicBezTo>
                  <a:pt x="12" y="37"/>
                  <a:pt x="11" y="38"/>
                  <a:pt x="11" y="39"/>
                </a:cubicBezTo>
                <a:cubicBezTo>
                  <a:pt x="11" y="39"/>
                  <a:pt x="10" y="39"/>
                  <a:pt x="9" y="39"/>
                </a:cubicBezTo>
                <a:cubicBezTo>
                  <a:pt x="10" y="37"/>
                  <a:pt x="11" y="36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4"/>
                  <a:pt x="11" y="34"/>
                  <a:pt x="11" y="35"/>
                </a:cubicBezTo>
                <a:cubicBezTo>
                  <a:pt x="12" y="35"/>
                  <a:pt x="12" y="35"/>
                  <a:pt x="12" y="34"/>
                </a:cubicBezTo>
                <a:close/>
                <a:moveTo>
                  <a:pt x="116" y="40"/>
                </a:moveTo>
                <a:cubicBezTo>
                  <a:pt x="116" y="39"/>
                  <a:pt x="117" y="40"/>
                  <a:pt x="117" y="40"/>
                </a:cubicBezTo>
                <a:cubicBezTo>
                  <a:pt x="118" y="41"/>
                  <a:pt x="117" y="41"/>
                  <a:pt x="117" y="42"/>
                </a:cubicBezTo>
                <a:cubicBezTo>
                  <a:pt x="114" y="41"/>
                  <a:pt x="118" y="41"/>
                  <a:pt x="116" y="40"/>
                </a:cubicBezTo>
                <a:close/>
                <a:moveTo>
                  <a:pt x="13" y="40"/>
                </a:moveTo>
                <a:cubicBezTo>
                  <a:pt x="13" y="42"/>
                  <a:pt x="13" y="43"/>
                  <a:pt x="14" y="45"/>
                </a:cubicBezTo>
                <a:cubicBezTo>
                  <a:pt x="13" y="46"/>
                  <a:pt x="13" y="45"/>
                  <a:pt x="12" y="45"/>
                </a:cubicBezTo>
                <a:cubicBezTo>
                  <a:pt x="12" y="46"/>
                  <a:pt x="13" y="46"/>
                  <a:pt x="13" y="46"/>
                </a:cubicBezTo>
                <a:cubicBezTo>
                  <a:pt x="14" y="47"/>
                  <a:pt x="12" y="47"/>
                  <a:pt x="13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1" y="46"/>
                  <a:pt x="13" y="43"/>
                  <a:pt x="13" y="40"/>
                </a:cubicBezTo>
                <a:close/>
                <a:moveTo>
                  <a:pt x="12" y="67"/>
                </a:moveTo>
                <a:cubicBezTo>
                  <a:pt x="13" y="68"/>
                  <a:pt x="13" y="69"/>
                  <a:pt x="14" y="69"/>
                </a:cubicBezTo>
                <a:cubicBezTo>
                  <a:pt x="14" y="70"/>
                  <a:pt x="12" y="68"/>
                  <a:pt x="13" y="70"/>
                </a:cubicBezTo>
                <a:cubicBezTo>
                  <a:pt x="12" y="69"/>
                  <a:pt x="12" y="68"/>
                  <a:pt x="12" y="67"/>
                </a:cubicBezTo>
                <a:close/>
                <a:moveTo>
                  <a:pt x="5" y="76"/>
                </a:moveTo>
                <a:cubicBezTo>
                  <a:pt x="7" y="77"/>
                  <a:pt x="5" y="78"/>
                  <a:pt x="6" y="79"/>
                </a:cubicBezTo>
                <a:cubicBezTo>
                  <a:pt x="4" y="79"/>
                  <a:pt x="5" y="77"/>
                  <a:pt x="5" y="76"/>
                </a:cubicBezTo>
                <a:close/>
                <a:moveTo>
                  <a:pt x="67" y="165"/>
                </a:moveTo>
                <a:cubicBezTo>
                  <a:pt x="67" y="164"/>
                  <a:pt x="68" y="164"/>
                  <a:pt x="68" y="163"/>
                </a:cubicBezTo>
                <a:cubicBezTo>
                  <a:pt x="68" y="164"/>
                  <a:pt x="69" y="166"/>
                  <a:pt x="69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69" y="168"/>
                  <a:pt x="68" y="166"/>
                  <a:pt x="68" y="168"/>
                </a:cubicBezTo>
                <a:cubicBezTo>
                  <a:pt x="67" y="167"/>
                  <a:pt x="67" y="166"/>
                  <a:pt x="65" y="167"/>
                </a:cubicBezTo>
                <a:cubicBezTo>
                  <a:pt x="64" y="165"/>
                  <a:pt x="67" y="165"/>
                  <a:pt x="66" y="165"/>
                </a:cubicBezTo>
                <a:cubicBezTo>
                  <a:pt x="66" y="164"/>
                  <a:pt x="68" y="165"/>
                  <a:pt x="68" y="167"/>
                </a:cubicBezTo>
                <a:cubicBezTo>
                  <a:pt x="69" y="166"/>
                  <a:pt x="68" y="164"/>
                  <a:pt x="67" y="165"/>
                </a:cubicBezTo>
                <a:close/>
                <a:moveTo>
                  <a:pt x="68" y="169"/>
                </a:moveTo>
                <a:cubicBezTo>
                  <a:pt x="67" y="170"/>
                  <a:pt x="67" y="170"/>
                  <a:pt x="66" y="170"/>
                </a:cubicBezTo>
                <a:cubicBezTo>
                  <a:pt x="67" y="171"/>
                  <a:pt x="67" y="172"/>
                  <a:pt x="69" y="172"/>
                </a:cubicBezTo>
                <a:cubicBezTo>
                  <a:pt x="68" y="174"/>
                  <a:pt x="67" y="176"/>
                  <a:pt x="69" y="177"/>
                </a:cubicBezTo>
                <a:cubicBezTo>
                  <a:pt x="67" y="179"/>
                  <a:pt x="69" y="181"/>
                  <a:pt x="69" y="183"/>
                </a:cubicBezTo>
                <a:cubicBezTo>
                  <a:pt x="69" y="182"/>
                  <a:pt x="68" y="182"/>
                  <a:pt x="69" y="183"/>
                </a:cubicBezTo>
                <a:cubicBezTo>
                  <a:pt x="68" y="182"/>
                  <a:pt x="67" y="183"/>
                  <a:pt x="66" y="182"/>
                </a:cubicBezTo>
                <a:cubicBezTo>
                  <a:pt x="68" y="178"/>
                  <a:pt x="67" y="175"/>
                  <a:pt x="66" y="171"/>
                </a:cubicBezTo>
                <a:cubicBezTo>
                  <a:pt x="66" y="170"/>
                  <a:pt x="66" y="168"/>
                  <a:pt x="66" y="167"/>
                </a:cubicBezTo>
                <a:cubicBezTo>
                  <a:pt x="68" y="168"/>
                  <a:pt x="65" y="170"/>
                  <a:pt x="68" y="169"/>
                </a:cubicBezTo>
                <a:close/>
                <a:moveTo>
                  <a:pt x="69" y="193"/>
                </a:moveTo>
                <a:cubicBezTo>
                  <a:pt x="69" y="193"/>
                  <a:pt x="68" y="193"/>
                  <a:pt x="68" y="193"/>
                </a:cubicBezTo>
                <a:cubicBezTo>
                  <a:pt x="69" y="193"/>
                  <a:pt x="68" y="191"/>
                  <a:pt x="67" y="190"/>
                </a:cubicBezTo>
                <a:cubicBezTo>
                  <a:pt x="69" y="187"/>
                  <a:pt x="69" y="192"/>
                  <a:pt x="69" y="193"/>
                </a:cubicBezTo>
                <a:close/>
                <a:moveTo>
                  <a:pt x="74" y="231"/>
                </a:moveTo>
                <a:cubicBezTo>
                  <a:pt x="75" y="232"/>
                  <a:pt x="74" y="233"/>
                  <a:pt x="75" y="234"/>
                </a:cubicBezTo>
                <a:cubicBezTo>
                  <a:pt x="73" y="234"/>
                  <a:pt x="74" y="232"/>
                  <a:pt x="74" y="231"/>
                </a:cubicBezTo>
                <a:close/>
                <a:moveTo>
                  <a:pt x="83" y="262"/>
                </a:moveTo>
                <a:cubicBezTo>
                  <a:pt x="83" y="263"/>
                  <a:pt x="83" y="262"/>
                  <a:pt x="83" y="264"/>
                </a:cubicBezTo>
                <a:cubicBezTo>
                  <a:pt x="83" y="263"/>
                  <a:pt x="83" y="263"/>
                  <a:pt x="82" y="263"/>
                </a:cubicBezTo>
                <a:cubicBezTo>
                  <a:pt x="82" y="265"/>
                  <a:pt x="84" y="265"/>
                  <a:pt x="84" y="266"/>
                </a:cubicBezTo>
                <a:cubicBezTo>
                  <a:pt x="83" y="266"/>
                  <a:pt x="83" y="265"/>
                  <a:pt x="81" y="265"/>
                </a:cubicBezTo>
                <a:cubicBezTo>
                  <a:pt x="81" y="264"/>
                  <a:pt x="82" y="264"/>
                  <a:pt x="81" y="263"/>
                </a:cubicBezTo>
                <a:cubicBezTo>
                  <a:pt x="82" y="262"/>
                  <a:pt x="83" y="262"/>
                  <a:pt x="83" y="262"/>
                </a:cubicBezTo>
                <a:close/>
                <a:moveTo>
                  <a:pt x="65" y="335"/>
                </a:moveTo>
                <a:cubicBezTo>
                  <a:pt x="66" y="335"/>
                  <a:pt x="65" y="338"/>
                  <a:pt x="64" y="338"/>
                </a:cubicBezTo>
                <a:cubicBezTo>
                  <a:pt x="65" y="337"/>
                  <a:pt x="64" y="337"/>
                  <a:pt x="65" y="335"/>
                </a:cubicBezTo>
                <a:close/>
                <a:moveTo>
                  <a:pt x="63" y="355"/>
                </a:moveTo>
                <a:cubicBezTo>
                  <a:pt x="65" y="355"/>
                  <a:pt x="63" y="350"/>
                  <a:pt x="66" y="350"/>
                </a:cubicBezTo>
                <a:cubicBezTo>
                  <a:pt x="66" y="352"/>
                  <a:pt x="64" y="355"/>
                  <a:pt x="66" y="357"/>
                </a:cubicBezTo>
                <a:cubicBezTo>
                  <a:pt x="65" y="358"/>
                  <a:pt x="64" y="358"/>
                  <a:pt x="64" y="359"/>
                </a:cubicBezTo>
                <a:cubicBezTo>
                  <a:pt x="64" y="359"/>
                  <a:pt x="64" y="358"/>
                  <a:pt x="64" y="358"/>
                </a:cubicBezTo>
                <a:cubicBezTo>
                  <a:pt x="64" y="358"/>
                  <a:pt x="64" y="358"/>
                  <a:pt x="63" y="358"/>
                </a:cubicBezTo>
                <a:cubicBezTo>
                  <a:pt x="65" y="357"/>
                  <a:pt x="64" y="356"/>
                  <a:pt x="63" y="355"/>
                </a:cubicBezTo>
                <a:close/>
                <a:moveTo>
                  <a:pt x="60" y="360"/>
                </a:moveTo>
                <a:cubicBezTo>
                  <a:pt x="60" y="358"/>
                  <a:pt x="61" y="358"/>
                  <a:pt x="61" y="357"/>
                </a:cubicBezTo>
                <a:cubicBezTo>
                  <a:pt x="62" y="357"/>
                  <a:pt x="60" y="360"/>
                  <a:pt x="62" y="360"/>
                </a:cubicBezTo>
                <a:cubicBezTo>
                  <a:pt x="62" y="360"/>
                  <a:pt x="61" y="359"/>
                  <a:pt x="60" y="360"/>
                </a:cubicBezTo>
                <a:close/>
                <a:moveTo>
                  <a:pt x="63" y="363"/>
                </a:moveTo>
                <a:cubicBezTo>
                  <a:pt x="65" y="363"/>
                  <a:pt x="65" y="365"/>
                  <a:pt x="65" y="366"/>
                </a:cubicBezTo>
                <a:cubicBezTo>
                  <a:pt x="64" y="366"/>
                  <a:pt x="64" y="365"/>
                  <a:pt x="64" y="365"/>
                </a:cubicBezTo>
                <a:cubicBezTo>
                  <a:pt x="64" y="365"/>
                  <a:pt x="64" y="365"/>
                  <a:pt x="64" y="365"/>
                </a:cubicBezTo>
                <a:cubicBezTo>
                  <a:pt x="63" y="365"/>
                  <a:pt x="63" y="364"/>
                  <a:pt x="63" y="363"/>
                </a:cubicBezTo>
                <a:close/>
                <a:moveTo>
                  <a:pt x="64" y="371"/>
                </a:moveTo>
                <a:cubicBezTo>
                  <a:pt x="63" y="371"/>
                  <a:pt x="63" y="371"/>
                  <a:pt x="63" y="372"/>
                </a:cubicBezTo>
                <a:cubicBezTo>
                  <a:pt x="62" y="371"/>
                  <a:pt x="63" y="369"/>
                  <a:pt x="62" y="368"/>
                </a:cubicBezTo>
                <a:cubicBezTo>
                  <a:pt x="63" y="366"/>
                  <a:pt x="63" y="369"/>
                  <a:pt x="64" y="368"/>
                </a:cubicBezTo>
                <a:cubicBezTo>
                  <a:pt x="64" y="369"/>
                  <a:pt x="64" y="370"/>
                  <a:pt x="65" y="370"/>
                </a:cubicBezTo>
                <a:cubicBezTo>
                  <a:pt x="65" y="370"/>
                  <a:pt x="63" y="371"/>
                  <a:pt x="64" y="371"/>
                </a:cubicBezTo>
                <a:cubicBezTo>
                  <a:pt x="64" y="372"/>
                  <a:pt x="64" y="371"/>
                  <a:pt x="64" y="371"/>
                </a:cubicBezTo>
                <a:close/>
                <a:moveTo>
                  <a:pt x="62" y="376"/>
                </a:moveTo>
                <a:cubicBezTo>
                  <a:pt x="62" y="377"/>
                  <a:pt x="63" y="377"/>
                  <a:pt x="63" y="377"/>
                </a:cubicBezTo>
                <a:cubicBezTo>
                  <a:pt x="63" y="377"/>
                  <a:pt x="63" y="379"/>
                  <a:pt x="62" y="380"/>
                </a:cubicBezTo>
                <a:cubicBezTo>
                  <a:pt x="60" y="379"/>
                  <a:pt x="62" y="378"/>
                  <a:pt x="62" y="376"/>
                </a:cubicBezTo>
                <a:close/>
                <a:moveTo>
                  <a:pt x="60" y="387"/>
                </a:moveTo>
                <a:cubicBezTo>
                  <a:pt x="62" y="389"/>
                  <a:pt x="61" y="395"/>
                  <a:pt x="60" y="396"/>
                </a:cubicBezTo>
                <a:cubicBezTo>
                  <a:pt x="62" y="398"/>
                  <a:pt x="61" y="401"/>
                  <a:pt x="60" y="404"/>
                </a:cubicBezTo>
                <a:cubicBezTo>
                  <a:pt x="59" y="400"/>
                  <a:pt x="61" y="392"/>
                  <a:pt x="60" y="387"/>
                </a:cubicBezTo>
                <a:close/>
                <a:moveTo>
                  <a:pt x="59" y="415"/>
                </a:moveTo>
                <a:cubicBezTo>
                  <a:pt x="59" y="415"/>
                  <a:pt x="58" y="415"/>
                  <a:pt x="58" y="415"/>
                </a:cubicBezTo>
                <a:cubicBezTo>
                  <a:pt x="62" y="422"/>
                  <a:pt x="59" y="429"/>
                  <a:pt x="60" y="437"/>
                </a:cubicBezTo>
                <a:cubicBezTo>
                  <a:pt x="59" y="437"/>
                  <a:pt x="60" y="435"/>
                  <a:pt x="58" y="435"/>
                </a:cubicBezTo>
                <a:cubicBezTo>
                  <a:pt x="61" y="433"/>
                  <a:pt x="58" y="424"/>
                  <a:pt x="59" y="419"/>
                </a:cubicBezTo>
                <a:cubicBezTo>
                  <a:pt x="59" y="418"/>
                  <a:pt x="58" y="419"/>
                  <a:pt x="57" y="419"/>
                </a:cubicBezTo>
                <a:cubicBezTo>
                  <a:pt x="57" y="417"/>
                  <a:pt x="58" y="417"/>
                  <a:pt x="57" y="414"/>
                </a:cubicBezTo>
                <a:cubicBezTo>
                  <a:pt x="59" y="414"/>
                  <a:pt x="60" y="414"/>
                  <a:pt x="60" y="416"/>
                </a:cubicBezTo>
                <a:cubicBezTo>
                  <a:pt x="59" y="415"/>
                  <a:pt x="59" y="415"/>
                  <a:pt x="59" y="415"/>
                </a:cubicBezTo>
                <a:close/>
                <a:moveTo>
                  <a:pt x="63" y="439"/>
                </a:moveTo>
                <a:cubicBezTo>
                  <a:pt x="64" y="440"/>
                  <a:pt x="64" y="441"/>
                  <a:pt x="64" y="443"/>
                </a:cubicBezTo>
                <a:cubicBezTo>
                  <a:pt x="62" y="443"/>
                  <a:pt x="63" y="441"/>
                  <a:pt x="63" y="439"/>
                </a:cubicBezTo>
                <a:close/>
                <a:moveTo>
                  <a:pt x="59" y="443"/>
                </a:moveTo>
                <a:cubicBezTo>
                  <a:pt x="60" y="442"/>
                  <a:pt x="59" y="440"/>
                  <a:pt x="60" y="441"/>
                </a:cubicBezTo>
                <a:cubicBezTo>
                  <a:pt x="61" y="441"/>
                  <a:pt x="60" y="443"/>
                  <a:pt x="61" y="443"/>
                </a:cubicBezTo>
                <a:cubicBezTo>
                  <a:pt x="61" y="444"/>
                  <a:pt x="60" y="443"/>
                  <a:pt x="59" y="443"/>
                </a:cubicBezTo>
                <a:close/>
                <a:moveTo>
                  <a:pt x="63" y="444"/>
                </a:moveTo>
                <a:cubicBezTo>
                  <a:pt x="65" y="444"/>
                  <a:pt x="64" y="447"/>
                  <a:pt x="64" y="448"/>
                </a:cubicBezTo>
                <a:cubicBezTo>
                  <a:pt x="63" y="447"/>
                  <a:pt x="63" y="444"/>
                  <a:pt x="63" y="444"/>
                </a:cubicBezTo>
                <a:close/>
                <a:moveTo>
                  <a:pt x="63" y="450"/>
                </a:moveTo>
                <a:cubicBezTo>
                  <a:pt x="64" y="450"/>
                  <a:pt x="64" y="451"/>
                  <a:pt x="64" y="451"/>
                </a:cubicBezTo>
                <a:cubicBezTo>
                  <a:pt x="65" y="449"/>
                  <a:pt x="64" y="452"/>
                  <a:pt x="66" y="452"/>
                </a:cubicBezTo>
                <a:cubicBezTo>
                  <a:pt x="65" y="454"/>
                  <a:pt x="64" y="452"/>
                  <a:pt x="63" y="452"/>
                </a:cubicBezTo>
                <a:cubicBezTo>
                  <a:pt x="63" y="452"/>
                  <a:pt x="63" y="451"/>
                  <a:pt x="63" y="450"/>
                </a:cubicBezTo>
                <a:close/>
                <a:moveTo>
                  <a:pt x="67" y="483"/>
                </a:moveTo>
                <a:cubicBezTo>
                  <a:pt x="67" y="483"/>
                  <a:pt x="68" y="483"/>
                  <a:pt x="68" y="482"/>
                </a:cubicBezTo>
                <a:cubicBezTo>
                  <a:pt x="69" y="482"/>
                  <a:pt x="68" y="484"/>
                  <a:pt x="69" y="484"/>
                </a:cubicBezTo>
                <a:cubicBezTo>
                  <a:pt x="68" y="485"/>
                  <a:pt x="68" y="485"/>
                  <a:pt x="68" y="487"/>
                </a:cubicBezTo>
                <a:cubicBezTo>
                  <a:pt x="68" y="486"/>
                  <a:pt x="69" y="486"/>
                  <a:pt x="69" y="486"/>
                </a:cubicBezTo>
                <a:cubicBezTo>
                  <a:pt x="70" y="486"/>
                  <a:pt x="68" y="487"/>
                  <a:pt x="69" y="489"/>
                </a:cubicBezTo>
                <a:cubicBezTo>
                  <a:pt x="68" y="489"/>
                  <a:pt x="68" y="488"/>
                  <a:pt x="67" y="488"/>
                </a:cubicBezTo>
                <a:cubicBezTo>
                  <a:pt x="67" y="488"/>
                  <a:pt x="68" y="488"/>
                  <a:pt x="68" y="488"/>
                </a:cubicBezTo>
                <a:cubicBezTo>
                  <a:pt x="68" y="487"/>
                  <a:pt x="68" y="483"/>
                  <a:pt x="67" y="483"/>
                </a:cubicBezTo>
                <a:close/>
                <a:moveTo>
                  <a:pt x="69" y="496"/>
                </a:moveTo>
                <a:cubicBezTo>
                  <a:pt x="70" y="497"/>
                  <a:pt x="70" y="500"/>
                  <a:pt x="70" y="502"/>
                </a:cubicBezTo>
                <a:cubicBezTo>
                  <a:pt x="68" y="500"/>
                  <a:pt x="71" y="497"/>
                  <a:pt x="69" y="498"/>
                </a:cubicBezTo>
                <a:cubicBezTo>
                  <a:pt x="67" y="497"/>
                  <a:pt x="70" y="497"/>
                  <a:pt x="69" y="496"/>
                </a:cubicBezTo>
                <a:close/>
                <a:moveTo>
                  <a:pt x="72" y="517"/>
                </a:moveTo>
                <a:cubicBezTo>
                  <a:pt x="74" y="517"/>
                  <a:pt x="73" y="515"/>
                  <a:pt x="73" y="514"/>
                </a:cubicBezTo>
                <a:cubicBezTo>
                  <a:pt x="73" y="513"/>
                  <a:pt x="72" y="514"/>
                  <a:pt x="72" y="515"/>
                </a:cubicBezTo>
                <a:cubicBezTo>
                  <a:pt x="71" y="514"/>
                  <a:pt x="71" y="513"/>
                  <a:pt x="71" y="513"/>
                </a:cubicBezTo>
                <a:cubicBezTo>
                  <a:pt x="72" y="513"/>
                  <a:pt x="72" y="513"/>
                  <a:pt x="71" y="513"/>
                </a:cubicBezTo>
                <a:cubicBezTo>
                  <a:pt x="71" y="514"/>
                  <a:pt x="73" y="513"/>
                  <a:pt x="73" y="513"/>
                </a:cubicBezTo>
                <a:cubicBezTo>
                  <a:pt x="73" y="511"/>
                  <a:pt x="72" y="510"/>
                  <a:pt x="73" y="508"/>
                </a:cubicBezTo>
                <a:cubicBezTo>
                  <a:pt x="76" y="517"/>
                  <a:pt x="76" y="525"/>
                  <a:pt x="77" y="534"/>
                </a:cubicBezTo>
                <a:cubicBezTo>
                  <a:pt x="74" y="533"/>
                  <a:pt x="76" y="529"/>
                  <a:pt x="75" y="526"/>
                </a:cubicBezTo>
                <a:cubicBezTo>
                  <a:pt x="74" y="526"/>
                  <a:pt x="74" y="526"/>
                  <a:pt x="74" y="527"/>
                </a:cubicBezTo>
                <a:cubicBezTo>
                  <a:pt x="73" y="524"/>
                  <a:pt x="75" y="522"/>
                  <a:pt x="74" y="518"/>
                </a:cubicBezTo>
                <a:cubicBezTo>
                  <a:pt x="74" y="517"/>
                  <a:pt x="73" y="519"/>
                  <a:pt x="71" y="518"/>
                </a:cubicBezTo>
                <a:cubicBezTo>
                  <a:pt x="72" y="518"/>
                  <a:pt x="72" y="517"/>
                  <a:pt x="72" y="516"/>
                </a:cubicBezTo>
                <a:cubicBezTo>
                  <a:pt x="72" y="516"/>
                  <a:pt x="71" y="516"/>
                  <a:pt x="71" y="516"/>
                </a:cubicBezTo>
                <a:cubicBezTo>
                  <a:pt x="71" y="515"/>
                  <a:pt x="73" y="516"/>
                  <a:pt x="72" y="517"/>
                </a:cubicBezTo>
                <a:close/>
                <a:moveTo>
                  <a:pt x="77" y="552"/>
                </a:moveTo>
                <a:cubicBezTo>
                  <a:pt x="78" y="552"/>
                  <a:pt x="77" y="554"/>
                  <a:pt x="77" y="554"/>
                </a:cubicBezTo>
                <a:cubicBezTo>
                  <a:pt x="75" y="555"/>
                  <a:pt x="77" y="555"/>
                  <a:pt x="75" y="554"/>
                </a:cubicBezTo>
                <a:cubicBezTo>
                  <a:pt x="75" y="554"/>
                  <a:pt x="76" y="554"/>
                  <a:pt x="76" y="554"/>
                </a:cubicBezTo>
                <a:cubicBezTo>
                  <a:pt x="76" y="554"/>
                  <a:pt x="76" y="553"/>
                  <a:pt x="77" y="552"/>
                </a:cubicBezTo>
                <a:close/>
                <a:moveTo>
                  <a:pt x="77" y="561"/>
                </a:moveTo>
                <a:cubicBezTo>
                  <a:pt x="77" y="562"/>
                  <a:pt x="80" y="561"/>
                  <a:pt x="78" y="563"/>
                </a:cubicBezTo>
                <a:cubicBezTo>
                  <a:pt x="76" y="561"/>
                  <a:pt x="76" y="565"/>
                  <a:pt x="77" y="565"/>
                </a:cubicBezTo>
                <a:cubicBezTo>
                  <a:pt x="77" y="566"/>
                  <a:pt x="75" y="567"/>
                  <a:pt x="76" y="568"/>
                </a:cubicBezTo>
                <a:cubicBezTo>
                  <a:pt x="76" y="569"/>
                  <a:pt x="76" y="568"/>
                  <a:pt x="75" y="568"/>
                </a:cubicBezTo>
                <a:cubicBezTo>
                  <a:pt x="75" y="566"/>
                  <a:pt x="75" y="562"/>
                  <a:pt x="76" y="560"/>
                </a:cubicBezTo>
                <a:cubicBezTo>
                  <a:pt x="76" y="559"/>
                  <a:pt x="75" y="559"/>
                  <a:pt x="75" y="559"/>
                </a:cubicBezTo>
                <a:cubicBezTo>
                  <a:pt x="76" y="558"/>
                  <a:pt x="76" y="558"/>
                  <a:pt x="76" y="556"/>
                </a:cubicBezTo>
                <a:cubicBezTo>
                  <a:pt x="78" y="558"/>
                  <a:pt x="77" y="559"/>
                  <a:pt x="77" y="561"/>
                </a:cubicBezTo>
                <a:close/>
                <a:moveTo>
                  <a:pt x="73" y="570"/>
                </a:moveTo>
                <a:cubicBezTo>
                  <a:pt x="74" y="569"/>
                  <a:pt x="75" y="569"/>
                  <a:pt x="76" y="569"/>
                </a:cubicBezTo>
                <a:cubicBezTo>
                  <a:pt x="76" y="570"/>
                  <a:pt x="76" y="571"/>
                  <a:pt x="76" y="571"/>
                </a:cubicBezTo>
                <a:cubicBezTo>
                  <a:pt x="75" y="572"/>
                  <a:pt x="76" y="571"/>
                  <a:pt x="74" y="571"/>
                </a:cubicBezTo>
                <a:cubicBezTo>
                  <a:pt x="74" y="572"/>
                  <a:pt x="75" y="572"/>
                  <a:pt x="75" y="572"/>
                </a:cubicBezTo>
                <a:cubicBezTo>
                  <a:pt x="75" y="573"/>
                  <a:pt x="74" y="573"/>
                  <a:pt x="73" y="573"/>
                </a:cubicBezTo>
                <a:cubicBezTo>
                  <a:pt x="74" y="572"/>
                  <a:pt x="75" y="570"/>
                  <a:pt x="73" y="570"/>
                </a:cubicBezTo>
                <a:close/>
                <a:moveTo>
                  <a:pt x="73" y="577"/>
                </a:moveTo>
                <a:cubicBezTo>
                  <a:pt x="75" y="576"/>
                  <a:pt x="75" y="578"/>
                  <a:pt x="74" y="580"/>
                </a:cubicBezTo>
                <a:cubicBezTo>
                  <a:pt x="72" y="579"/>
                  <a:pt x="75" y="578"/>
                  <a:pt x="73" y="577"/>
                </a:cubicBezTo>
                <a:close/>
                <a:moveTo>
                  <a:pt x="77" y="600"/>
                </a:moveTo>
                <a:cubicBezTo>
                  <a:pt x="77" y="599"/>
                  <a:pt x="79" y="601"/>
                  <a:pt x="79" y="598"/>
                </a:cubicBezTo>
                <a:cubicBezTo>
                  <a:pt x="81" y="599"/>
                  <a:pt x="79" y="602"/>
                  <a:pt x="79" y="603"/>
                </a:cubicBezTo>
                <a:cubicBezTo>
                  <a:pt x="79" y="606"/>
                  <a:pt x="79" y="608"/>
                  <a:pt x="77" y="610"/>
                </a:cubicBezTo>
                <a:cubicBezTo>
                  <a:pt x="78" y="607"/>
                  <a:pt x="77" y="603"/>
                  <a:pt x="79" y="601"/>
                </a:cubicBezTo>
                <a:cubicBezTo>
                  <a:pt x="78" y="601"/>
                  <a:pt x="78" y="600"/>
                  <a:pt x="77" y="600"/>
                </a:cubicBezTo>
                <a:close/>
                <a:moveTo>
                  <a:pt x="76" y="615"/>
                </a:moveTo>
                <a:cubicBezTo>
                  <a:pt x="79" y="613"/>
                  <a:pt x="74" y="620"/>
                  <a:pt x="78" y="619"/>
                </a:cubicBezTo>
                <a:cubicBezTo>
                  <a:pt x="75" y="620"/>
                  <a:pt x="78" y="624"/>
                  <a:pt x="75" y="624"/>
                </a:cubicBezTo>
                <a:cubicBezTo>
                  <a:pt x="76" y="622"/>
                  <a:pt x="75" y="619"/>
                  <a:pt x="76" y="616"/>
                </a:cubicBezTo>
                <a:cubicBezTo>
                  <a:pt x="76" y="615"/>
                  <a:pt x="77" y="615"/>
                  <a:pt x="76" y="615"/>
                </a:cubicBezTo>
                <a:close/>
                <a:moveTo>
                  <a:pt x="62" y="676"/>
                </a:moveTo>
                <a:cubicBezTo>
                  <a:pt x="64" y="673"/>
                  <a:pt x="66" y="664"/>
                  <a:pt x="68" y="656"/>
                </a:cubicBezTo>
                <a:cubicBezTo>
                  <a:pt x="69" y="660"/>
                  <a:pt x="67" y="663"/>
                  <a:pt x="66" y="666"/>
                </a:cubicBezTo>
                <a:cubicBezTo>
                  <a:pt x="66" y="667"/>
                  <a:pt x="67" y="666"/>
                  <a:pt x="67" y="665"/>
                </a:cubicBezTo>
                <a:cubicBezTo>
                  <a:pt x="66" y="668"/>
                  <a:pt x="66" y="674"/>
                  <a:pt x="64" y="678"/>
                </a:cubicBezTo>
                <a:cubicBezTo>
                  <a:pt x="64" y="679"/>
                  <a:pt x="66" y="683"/>
                  <a:pt x="63" y="683"/>
                </a:cubicBezTo>
                <a:cubicBezTo>
                  <a:pt x="63" y="683"/>
                  <a:pt x="64" y="683"/>
                  <a:pt x="64" y="683"/>
                </a:cubicBezTo>
                <a:cubicBezTo>
                  <a:pt x="64" y="684"/>
                  <a:pt x="63" y="684"/>
                  <a:pt x="62" y="684"/>
                </a:cubicBezTo>
                <a:cubicBezTo>
                  <a:pt x="62" y="685"/>
                  <a:pt x="63" y="685"/>
                  <a:pt x="63" y="684"/>
                </a:cubicBezTo>
                <a:cubicBezTo>
                  <a:pt x="62" y="687"/>
                  <a:pt x="61" y="695"/>
                  <a:pt x="59" y="699"/>
                </a:cubicBezTo>
                <a:cubicBezTo>
                  <a:pt x="60" y="700"/>
                  <a:pt x="60" y="699"/>
                  <a:pt x="61" y="699"/>
                </a:cubicBezTo>
                <a:cubicBezTo>
                  <a:pt x="61" y="700"/>
                  <a:pt x="60" y="701"/>
                  <a:pt x="58" y="701"/>
                </a:cubicBezTo>
                <a:cubicBezTo>
                  <a:pt x="60" y="702"/>
                  <a:pt x="56" y="706"/>
                  <a:pt x="59" y="706"/>
                </a:cubicBezTo>
                <a:cubicBezTo>
                  <a:pt x="59" y="708"/>
                  <a:pt x="59" y="709"/>
                  <a:pt x="57" y="709"/>
                </a:cubicBezTo>
                <a:cubicBezTo>
                  <a:pt x="58" y="707"/>
                  <a:pt x="55" y="700"/>
                  <a:pt x="59" y="698"/>
                </a:cubicBezTo>
                <a:cubicBezTo>
                  <a:pt x="58" y="698"/>
                  <a:pt x="57" y="697"/>
                  <a:pt x="58" y="696"/>
                </a:cubicBezTo>
                <a:cubicBezTo>
                  <a:pt x="60" y="698"/>
                  <a:pt x="60" y="692"/>
                  <a:pt x="59" y="691"/>
                </a:cubicBezTo>
                <a:cubicBezTo>
                  <a:pt x="61" y="691"/>
                  <a:pt x="62" y="685"/>
                  <a:pt x="61" y="684"/>
                </a:cubicBezTo>
                <a:cubicBezTo>
                  <a:pt x="62" y="683"/>
                  <a:pt x="64" y="678"/>
                  <a:pt x="62" y="676"/>
                </a:cubicBezTo>
                <a:close/>
                <a:moveTo>
                  <a:pt x="65" y="696"/>
                </a:moveTo>
                <a:cubicBezTo>
                  <a:pt x="65" y="695"/>
                  <a:pt x="67" y="694"/>
                  <a:pt x="65" y="694"/>
                </a:cubicBezTo>
                <a:cubicBezTo>
                  <a:pt x="65" y="694"/>
                  <a:pt x="66" y="694"/>
                  <a:pt x="66" y="693"/>
                </a:cubicBezTo>
                <a:cubicBezTo>
                  <a:pt x="67" y="695"/>
                  <a:pt x="66" y="698"/>
                  <a:pt x="65" y="699"/>
                </a:cubicBezTo>
                <a:cubicBezTo>
                  <a:pt x="65" y="698"/>
                  <a:pt x="65" y="698"/>
                  <a:pt x="66" y="698"/>
                </a:cubicBezTo>
                <a:cubicBezTo>
                  <a:pt x="64" y="698"/>
                  <a:pt x="66" y="696"/>
                  <a:pt x="65" y="696"/>
                </a:cubicBezTo>
                <a:close/>
                <a:moveTo>
                  <a:pt x="60" y="720"/>
                </a:moveTo>
                <a:cubicBezTo>
                  <a:pt x="61" y="721"/>
                  <a:pt x="61" y="722"/>
                  <a:pt x="60" y="723"/>
                </a:cubicBezTo>
                <a:cubicBezTo>
                  <a:pt x="59" y="723"/>
                  <a:pt x="60" y="720"/>
                  <a:pt x="60" y="720"/>
                </a:cubicBezTo>
                <a:close/>
                <a:moveTo>
                  <a:pt x="59" y="725"/>
                </a:moveTo>
                <a:cubicBezTo>
                  <a:pt x="61" y="726"/>
                  <a:pt x="59" y="728"/>
                  <a:pt x="59" y="729"/>
                </a:cubicBezTo>
                <a:cubicBezTo>
                  <a:pt x="58" y="728"/>
                  <a:pt x="59" y="726"/>
                  <a:pt x="59" y="725"/>
                </a:cubicBezTo>
                <a:close/>
                <a:moveTo>
                  <a:pt x="62" y="653"/>
                </a:moveTo>
                <a:cubicBezTo>
                  <a:pt x="62" y="654"/>
                  <a:pt x="61" y="654"/>
                  <a:pt x="61" y="656"/>
                </a:cubicBezTo>
                <a:cubicBezTo>
                  <a:pt x="63" y="656"/>
                  <a:pt x="61" y="654"/>
                  <a:pt x="63" y="656"/>
                </a:cubicBezTo>
                <a:cubicBezTo>
                  <a:pt x="60" y="658"/>
                  <a:pt x="59" y="662"/>
                  <a:pt x="60" y="665"/>
                </a:cubicBezTo>
                <a:cubicBezTo>
                  <a:pt x="58" y="663"/>
                  <a:pt x="60" y="668"/>
                  <a:pt x="58" y="668"/>
                </a:cubicBezTo>
                <a:cubicBezTo>
                  <a:pt x="61" y="668"/>
                  <a:pt x="60" y="662"/>
                  <a:pt x="62" y="661"/>
                </a:cubicBezTo>
                <a:cubicBezTo>
                  <a:pt x="61" y="661"/>
                  <a:pt x="61" y="660"/>
                  <a:pt x="61" y="659"/>
                </a:cubicBezTo>
                <a:cubicBezTo>
                  <a:pt x="63" y="659"/>
                  <a:pt x="62" y="658"/>
                  <a:pt x="63" y="659"/>
                </a:cubicBezTo>
                <a:cubicBezTo>
                  <a:pt x="63" y="657"/>
                  <a:pt x="62" y="658"/>
                  <a:pt x="62" y="658"/>
                </a:cubicBezTo>
                <a:cubicBezTo>
                  <a:pt x="62" y="658"/>
                  <a:pt x="62" y="657"/>
                  <a:pt x="63" y="657"/>
                </a:cubicBezTo>
                <a:cubicBezTo>
                  <a:pt x="63" y="657"/>
                  <a:pt x="63" y="658"/>
                  <a:pt x="64" y="658"/>
                </a:cubicBezTo>
                <a:cubicBezTo>
                  <a:pt x="63" y="655"/>
                  <a:pt x="63" y="653"/>
                  <a:pt x="64" y="652"/>
                </a:cubicBezTo>
                <a:cubicBezTo>
                  <a:pt x="64" y="653"/>
                  <a:pt x="63" y="653"/>
                  <a:pt x="62" y="653"/>
                </a:cubicBezTo>
                <a:close/>
                <a:moveTo>
                  <a:pt x="25" y="87"/>
                </a:moveTo>
                <a:cubicBezTo>
                  <a:pt x="23" y="86"/>
                  <a:pt x="23" y="85"/>
                  <a:pt x="21" y="84"/>
                </a:cubicBezTo>
                <a:cubicBezTo>
                  <a:pt x="22" y="86"/>
                  <a:pt x="24" y="88"/>
                  <a:pt x="25" y="87"/>
                </a:cubicBezTo>
                <a:close/>
                <a:moveTo>
                  <a:pt x="17" y="47"/>
                </a:moveTo>
                <a:cubicBezTo>
                  <a:pt x="17" y="44"/>
                  <a:pt x="19" y="42"/>
                  <a:pt x="19" y="41"/>
                </a:cubicBezTo>
                <a:cubicBezTo>
                  <a:pt x="18" y="42"/>
                  <a:pt x="15" y="45"/>
                  <a:pt x="17" y="47"/>
                </a:cubicBezTo>
                <a:close/>
                <a:moveTo>
                  <a:pt x="13" y="100"/>
                </a:moveTo>
                <a:cubicBezTo>
                  <a:pt x="13" y="99"/>
                  <a:pt x="13" y="99"/>
                  <a:pt x="13" y="98"/>
                </a:cubicBezTo>
                <a:cubicBezTo>
                  <a:pt x="14" y="98"/>
                  <a:pt x="14" y="100"/>
                  <a:pt x="14" y="99"/>
                </a:cubicBezTo>
                <a:cubicBezTo>
                  <a:pt x="13" y="97"/>
                  <a:pt x="10" y="98"/>
                  <a:pt x="11" y="95"/>
                </a:cubicBezTo>
                <a:cubicBezTo>
                  <a:pt x="8" y="96"/>
                  <a:pt x="14" y="101"/>
                  <a:pt x="13" y="100"/>
                </a:cubicBezTo>
                <a:close/>
                <a:moveTo>
                  <a:pt x="86" y="308"/>
                </a:moveTo>
                <a:cubicBezTo>
                  <a:pt x="85" y="308"/>
                  <a:pt x="85" y="308"/>
                  <a:pt x="85" y="309"/>
                </a:cubicBezTo>
                <a:cubicBezTo>
                  <a:pt x="85" y="309"/>
                  <a:pt x="86" y="309"/>
                  <a:pt x="86" y="309"/>
                </a:cubicBezTo>
                <a:cubicBezTo>
                  <a:pt x="86" y="308"/>
                  <a:pt x="85" y="306"/>
                  <a:pt x="86" y="305"/>
                </a:cubicBezTo>
                <a:cubicBezTo>
                  <a:pt x="85" y="306"/>
                  <a:pt x="85" y="305"/>
                  <a:pt x="84" y="304"/>
                </a:cubicBezTo>
                <a:cubicBezTo>
                  <a:pt x="84" y="305"/>
                  <a:pt x="84" y="306"/>
                  <a:pt x="84" y="306"/>
                </a:cubicBezTo>
                <a:cubicBezTo>
                  <a:pt x="86" y="306"/>
                  <a:pt x="84" y="307"/>
                  <a:pt x="84" y="308"/>
                </a:cubicBezTo>
                <a:cubicBezTo>
                  <a:pt x="85" y="308"/>
                  <a:pt x="86" y="308"/>
                  <a:pt x="86" y="308"/>
                </a:cubicBezTo>
                <a:close/>
                <a:moveTo>
                  <a:pt x="56" y="684"/>
                </a:moveTo>
                <a:cubicBezTo>
                  <a:pt x="56" y="683"/>
                  <a:pt x="56" y="683"/>
                  <a:pt x="57" y="683"/>
                </a:cubicBezTo>
                <a:cubicBezTo>
                  <a:pt x="54" y="683"/>
                  <a:pt x="59" y="677"/>
                  <a:pt x="56" y="679"/>
                </a:cubicBezTo>
                <a:cubicBezTo>
                  <a:pt x="56" y="680"/>
                  <a:pt x="54" y="683"/>
                  <a:pt x="56" y="684"/>
                </a:cubicBezTo>
                <a:close/>
                <a:moveTo>
                  <a:pt x="73" y="673"/>
                </a:moveTo>
                <a:cubicBezTo>
                  <a:pt x="74" y="672"/>
                  <a:pt x="73" y="669"/>
                  <a:pt x="73" y="668"/>
                </a:cubicBezTo>
                <a:cubicBezTo>
                  <a:pt x="74" y="668"/>
                  <a:pt x="74" y="669"/>
                  <a:pt x="74" y="669"/>
                </a:cubicBezTo>
                <a:cubicBezTo>
                  <a:pt x="73" y="665"/>
                  <a:pt x="77" y="662"/>
                  <a:pt x="74" y="661"/>
                </a:cubicBezTo>
                <a:cubicBezTo>
                  <a:pt x="75" y="661"/>
                  <a:pt x="76" y="659"/>
                  <a:pt x="75" y="658"/>
                </a:cubicBezTo>
                <a:cubicBezTo>
                  <a:pt x="75" y="658"/>
                  <a:pt x="74" y="658"/>
                  <a:pt x="74" y="658"/>
                </a:cubicBezTo>
                <a:cubicBezTo>
                  <a:pt x="73" y="663"/>
                  <a:pt x="72" y="669"/>
                  <a:pt x="71" y="673"/>
                </a:cubicBezTo>
                <a:cubicBezTo>
                  <a:pt x="72" y="673"/>
                  <a:pt x="72" y="673"/>
                  <a:pt x="73" y="67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28"/>
          <p:cNvSpPr>
            <a:spLocks noEditPoints="1"/>
          </p:cNvSpPr>
          <p:nvPr/>
        </p:nvSpPr>
        <p:spPr bwMode="auto">
          <a:xfrm>
            <a:off x="759507" y="4164344"/>
            <a:ext cx="871388" cy="871388"/>
          </a:xfrm>
          <a:custGeom>
            <a:avLst/>
            <a:gdLst>
              <a:gd name="T0" fmla="*/ 259 w 313"/>
              <a:gd name="T1" fmla="*/ 116 h 313"/>
              <a:gd name="T2" fmla="*/ 266 w 313"/>
              <a:gd name="T3" fmla="*/ 164 h 313"/>
              <a:gd name="T4" fmla="*/ 92 w 313"/>
              <a:gd name="T5" fmla="*/ 21 h 313"/>
              <a:gd name="T6" fmla="*/ 158 w 313"/>
              <a:gd name="T7" fmla="*/ 310 h 313"/>
              <a:gd name="T8" fmla="*/ 298 w 313"/>
              <a:gd name="T9" fmla="*/ 213 h 313"/>
              <a:gd name="T10" fmla="*/ 305 w 313"/>
              <a:gd name="T11" fmla="*/ 106 h 313"/>
              <a:gd name="T12" fmla="*/ 164 w 313"/>
              <a:gd name="T13" fmla="*/ 3 h 313"/>
              <a:gd name="T14" fmla="*/ 94 w 313"/>
              <a:gd name="T15" fmla="*/ 30 h 313"/>
              <a:gd name="T16" fmla="*/ 64 w 313"/>
              <a:gd name="T17" fmla="*/ 54 h 313"/>
              <a:gd name="T18" fmla="*/ 86 w 313"/>
              <a:gd name="T19" fmla="*/ 33 h 313"/>
              <a:gd name="T20" fmla="*/ 127 w 313"/>
              <a:gd name="T21" fmla="*/ 17 h 313"/>
              <a:gd name="T22" fmla="*/ 111 w 313"/>
              <a:gd name="T23" fmla="*/ 21 h 313"/>
              <a:gd name="T24" fmla="*/ 159 w 313"/>
              <a:gd name="T25" fmla="*/ 12 h 313"/>
              <a:gd name="T26" fmla="*/ 179 w 313"/>
              <a:gd name="T27" fmla="*/ 12 h 313"/>
              <a:gd name="T28" fmla="*/ 181 w 313"/>
              <a:gd name="T29" fmla="*/ 16 h 313"/>
              <a:gd name="T30" fmla="*/ 295 w 313"/>
              <a:gd name="T31" fmla="*/ 126 h 313"/>
              <a:gd name="T32" fmla="*/ 113 w 313"/>
              <a:gd name="T33" fmla="*/ 276 h 313"/>
              <a:gd name="T34" fmla="*/ 256 w 313"/>
              <a:gd name="T35" fmla="*/ 185 h 313"/>
              <a:gd name="T36" fmla="*/ 198 w 313"/>
              <a:gd name="T37" fmla="*/ 55 h 313"/>
              <a:gd name="T38" fmla="*/ 197 w 313"/>
              <a:gd name="T39" fmla="*/ 62 h 313"/>
              <a:gd name="T40" fmla="*/ 110 w 313"/>
              <a:gd name="T41" fmla="*/ 210 h 313"/>
              <a:gd name="T42" fmla="*/ 65 w 313"/>
              <a:gd name="T43" fmla="*/ 106 h 313"/>
              <a:gd name="T44" fmla="*/ 57 w 313"/>
              <a:gd name="T45" fmla="*/ 119 h 313"/>
              <a:gd name="T46" fmla="*/ 67 w 313"/>
              <a:gd name="T47" fmla="*/ 76 h 313"/>
              <a:gd name="T48" fmla="*/ 79 w 313"/>
              <a:gd name="T49" fmla="*/ 255 h 313"/>
              <a:gd name="T50" fmla="*/ 139 w 313"/>
              <a:gd name="T51" fmla="*/ 21 h 313"/>
              <a:gd name="T52" fmla="*/ 211 w 313"/>
              <a:gd name="T53" fmla="*/ 22 h 313"/>
              <a:gd name="T54" fmla="*/ 241 w 313"/>
              <a:gd name="T55" fmla="*/ 33 h 313"/>
              <a:gd name="T56" fmla="*/ 204 w 313"/>
              <a:gd name="T57" fmla="*/ 59 h 313"/>
              <a:gd name="T58" fmla="*/ 245 w 313"/>
              <a:gd name="T59" fmla="*/ 122 h 313"/>
              <a:gd name="T60" fmla="*/ 210 w 313"/>
              <a:gd name="T61" fmla="*/ 185 h 313"/>
              <a:gd name="T62" fmla="*/ 108 w 313"/>
              <a:gd name="T63" fmla="*/ 186 h 313"/>
              <a:gd name="T64" fmla="*/ 173 w 313"/>
              <a:gd name="T65" fmla="*/ 69 h 313"/>
              <a:gd name="T66" fmla="*/ 244 w 313"/>
              <a:gd name="T67" fmla="*/ 195 h 313"/>
              <a:gd name="T68" fmla="*/ 228 w 313"/>
              <a:gd name="T69" fmla="*/ 195 h 313"/>
              <a:gd name="T70" fmla="*/ 140 w 313"/>
              <a:gd name="T71" fmla="*/ 78 h 313"/>
              <a:gd name="T72" fmla="*/ 238 w 313"/>
              <a:gd name="T73" fmla="*/ 268 h 313"/>
              <a:gd name="T74" fmla="*/ 94 w 313"/>
              <a:gd name="T75" fmla="*/ 281 h 313"/>
              <a:gd name="T76" fmla="*/ 272 w 313"/>
              <a:gd name="T77" fmla="*/ 231 h 313"/>
              <a:gd name="T78" fmla="*/ 182 w 313"/>
              <a:gd name="T79" fmla="*/ 101 h 313"/>
              <a:gd name="T80" fmla="*/ 201 w 313"/>
              <a:gd name="T81" fmla="*/ 166 h 313"/>
              <a:gd name="T82" fmla="*/ 170 w 313"/>
              <a:gd name="T83" fmla="*/ 145 h 313"/>
              <a:gd name="T84" fmla="*/ 176 w 313"/>
              <a:gd name="T85" fmla="*/ 132 h 313"/>
              <a:gd name="T86" fmla="*/ 127 w 313"/>
              <a:gd name="T87" fmla="*/ 123 h 313"/>
              <a:gd name="T88" fmla="*/ 115 w 313"/>
              <a:gd name="T89" fmla="*/ 114 h 313"/>
              <a:gd name="T90" fmla="*/ 112 w 313"/>
              <a:gd name="T91" fmla="*/ 124 h 313"/>
              <a:gd name="T92" fmla="*/ 65 w 313"/>
              <a:gd name="T93" fmla="*/ 207 h 313"/>
              <a:gd name="T94" fmla="*/ 117 w 313"/>
              <a:gd name="T95" fmla="*/ 160 h 313"/>
              <a:gd name="T96" fmla="*/ 180 w 313"/>
              <a:gd name="T97" fmla="*/ 176 h 313"/>
              <a:gd name="T98" fmla="*/ 163 w 313"/>
              <a:gd name="T99" fmla="*/ 187 h 313"/>
              <a:gd name="T100" fmla="*/ 243 w 313"/>
              <a:gd name="T101" fmla="*/ 209 h 313"/>
              <a:gd name="T102" fmla="*/ 272 w 313"/>
              <a:gd name="T103" fmla="*/ 242 h 313"/>
              <a:gd name="T104" fmla="*/ 211 w 313"/>
              <a:gd name="T105" fmla="*/ 268 h 313"/>
              <a:gd name="T106" fmla="*/ 187 w 313"/>
              <a:gd name="T107" fmla="*/ 300 h 313"/>
              <a:gd name="T108" fmla="*/ 74 w 313"/>
              <a:gd name="T109" fmla="*/ 63 h 313"/>
              <a:gd name="T110" fmla="*/ 287 w 313"/>
              <a:gd name="T111" fmla="*/ 162 h 313"/>
              <a:gd name="T112" fmla="*/ 111 w 313"/>
              <a:gd name="T113" fmla="*/ 62 h 313"/>
              <a:gd name="T114" fmla="*/ 154 w 313"/>
              <a:gd name="T115" fmla="*/ 75 h 313"/>
              <a:gd name="T116" fmla="*/ 137 w 313"/>
              <a:gd name="T117" fmla="*/ 124 h 313"/>
              <a:gd name="T118" fmla="*/ 223 w 313"/>
              <a:gd name="T119" fmla="*/ 108 h 313"/>
              <a:gd name="T120" fmla="*/ 277 w 313"/>
              <a:gd name="T121" fmla="*/ 112 h 313"/>
              <a:gd name="T122" fmla="*/ 151 w 313"/>
              <a:gd name="T123" fmla="*/ 147 h 313"/>
              <a:gd name="T124" fmla="*/ 108 w 313"/>
              <a:gd name="T125" fmla="*/ 19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3" h="313">
                <a:moveTo>
                  <a:pt x="127" y="4"/>
                </a:moveTo>
                <a:cubicBezTo>
                  <a:pt x="126" y="7"/>
                  <a:pt x="125" y="5"/>
                  <a:pt x="123" y="6"/>
                </a:cubicBezTo>
                <a:cubicBezTo>
                  <a:pt x="124" y="4"/>
                  <a:pt x="125" y="4"/>
                  <a:pt x="127" y="4"/>
                </a:cubicBezTo>
                <a:close/>
                <a:moveTo>
                  <a:pt x="115" y="10"/>
                </a:moveTo>
                <a:cubicBezTo>
                  <a:pt x="113" y="10"/>
                  <a:pt x="109" y="11"/>
                  <a:pt x="110" y="13"/>
                </a:cubicBezTo>
                <a:cubicBezTo>
                  <a:pt x="112" y="11"/>
                  <a:pt x="114" y="12"/>
                  <a:pt x="115" y="10"/>
                </a:cubicBezTo>
                <a:close/>
                <a:moveTo>
                  <a:pt x="151" y="22"/>
                </a:moveTo>
                <a:cubicBezTo>
                  <a:pt x="151" y="20"/>
                  <a:pt x="154" y="22"/>
                  <a:pt x="153" y="20"/>
                </a:cubicBezTo>
                <a:cubicBezTo>
                  <a:pt x="152" y="20"/>
                  <a:pt x="150" y="21"/>
                  <a:pt x="151" y="22"/>
                </a:cubicBezTo>
                <a:close/>
                <a:moveTo>
                  <a:pt x="45" y="68"/>
                </a:moveTo>
                <a:cubicBezTo>
                  <a:pt x="45" y="68"/>
                  <a:pt x="44" y="68"/>
                  <a:pt x="44" y="69"/>
                </a:cubicBezTo>
                <a:cubicBezTo>
                  <a:pt x="45" y="68"/>
                  <a:pt x="45" y="70"/>
                  <a:pt x="46" y="70"/>
                </a:cubicBezTo>
                <a:cubicBezTo>
                  <a:pt x="46" y="68"/>
                  <a:pt x="48" y="68"/>
                  <a:pt x="48" y="66"/>
                </a:cubicBezTo>
                <a:cubicBezTo>
                  <a:pt x="47" y="66"/>
                  <a:pt x="47" y="66"/>
                  <a:pt x="46" y="65"/>
                </a:cubicBezTo>
                <a:cubicBezTo>
                  <a:pt x="46" y="67"/>
                  <a:pt x="45" y="67"/>
                  <a:pt x="45" y="68"/>
                </a:cubicBezTo>
                <a:close/>
                <a:moveTo>
                  <a:pt x="191" y="68"/>
                </a:moveTo>
                <a:cubicBezTo>
                  <a:pt x="193" y="69"/>
                  <a:pt x="194" y="68"/>
                  <a:pt x="196" y="68"/>
                </a:cubicBezTo>
                <a:cubicBezTo>
                  <a:pt x="200" y="68"/>
                  <a:pt x="204" y="73"/>
                  <a:pt x="206" y="70"/>
                </a:cubicBezTo>
                <a:cubicBezTo>
                  <a:pt x="200" y="69"/>
                  <a:pt x="194" y="65"/>
                  <a:pt x="191" y="68"/>
                </a:cubicBezTo>
                <a:close/>
                <a:moveTo>
                  <a:pt x="230" y="72"/>
                </a:moveTo>
                <a:cubicBezTo>
                  <a:pt x="230" y="72"/>
                  <a:pt x="228" y="70"/>
                  <a:pt x="228" y="71"/>
                </a:cubicBezTo>
                <a:cubicBezTo>
                  <a:pt x="228" y="72"/>
                  <a:pt x="230" y="73"/>
                  <a:pt x="230" y="72"/>
                </a:cubicBezTo>
                <a:close/>
                <a:moveTo>
                  <a:pt x="216" y="100"/>
                </a:moveTo>
                <a:cubicBezTo>
                  <a:pt x="215" y="100"/>
                  <a:pt x="213" y="100"/>
                  <a:pt x="213" y="102"/>
                </a:cubicBezTo>
                <a:cubicBezTo>
                  <a:pt x="217" y="102"/>
                  <a:pt x="217" y="105"/>
                  <a:pt x="219" y="104"/>
                </a:cubicBezTo>
                <a:cubicBezTo>
                  <a:pt x="217" y="103"/>
                  <a:pt x="216" y="102"/>
                  <a:pt x="216" y="100"/>
                </a:cubicBezTo>
                <a:close/>
                <a:moveTo>
                  <a:pt x="166" y="103"/>
                </a:moveTo>
                <a:cubicBezTo>
                  <a:pt x="166" y="101"/>
                  <a:pt x="167" y="103"/>
                  <a:pt x="168" y="103"/>
                </a:cubicBezTo>
                <a:cubicBezTo>
                  <a:pt x="168" y="100"/>
                  <a:pt x="164" y="102"/>
                  <a:pt x="166" y="103"/>
                </a:cubicBezTo>
                <a:close/>
                <a:moveTo>
                  <a:pt x="143" y="106"/>
                </a:moveTo>
                <a:cubicBezTo>
                  <a:pt x="143" y="106"/>
                  <a:pt x="144" y="106"/>
                  <a:pt x="145" y="106"/>
                </a:cubicBezTo>
                <a:cubicBezTo>
                  <a:pt x="145" y="105"/>
                  <a:pt x="146" y="104"/>
                  <a:pt x="145" y="104"/>
                </a:cubicBezTo>
                <a:cubicBezTo>
                  <a:pt x="145" y="106"/>
                  <a:pt x="143" y="104"/>
                  <a:pt x="143" y="106"/>
                </a:cubicBezTo>
                <a:close/>
                <a:moveTo>
                  <a:pt x="272" y="107"/>
                </a:moveTo>
                <a:cubicBezTo>
                  <a:pt x="274" y="105"/>
                  <a:pt x="271" y="105"/>
                  <a:pt x="270" y="104"/>
                </a:cubicBezTo>
                <a:cubicBezTo>
                  <a:pt x="270" y="106"/>
                  <a:pt x="272" y="106"/>
                  <a:pt x="272" y="107"/>
                </a:cubicBezTo>
                <a:close/>
                <a:moveTo>
                  <a:pt x="268" y="106"/>
                </a:moveTo>
                <a:cubicBezTo>
                  <a:pt x="269" y="106"/>
                  <a:pt x="270" y="106"/>
                  <a:pt x="271" y="107"/>
                </a:cubicBezTo>
                <a:cubicBezTo>
                  <a:pt x="271" y="106"/>
                  <a:pt x="268" y="104"/>
                  <a:pt x="268" y="106"/>
                </a:cubicBezTo>
                <a:close/>
                <a:moveTo>
                  <a:pt x="259" y="116"/>
                </a:moveTo>
                <a:cubicBezTo>
                  <a:pt x="260" y="116"/>
                  <a:pt x="259" y="111"/>
                  <a:pt x="257" y="110"/>
                </a:cubicBezTo>
                <a:cubicBezTo>
                  <a:pt x="258" y="113"/>
                  <a:pt x="258" y="114"/>
                  <a:pt x="259" y="116"/>
                </a:cubicBezTo>
                <a:close/>
                <a:moveTo>
                  <a:pt x="227" y="113"/>
                </a:moveTo>
                <a:cubicBezTo>
                  <a:pt x="228" y="114"/>
                  <a:pt x="228" y="115"/>
                  <a:pt x="229" y="115"/>
                </a:cubicBezTo>
                <a:cubicBezTo>
                  <a:pt x="229" y="114"/>
                  <a:pt x="228" y="112"/>
                  <a:pt x="227" y="113"/>
                </a:cubicBezTo>
                <a:close/>
                <a:moveTo>
                  <a:pt x="25" y="125"/>
                </a:moveTo>
                <a:cubicBezTo>
                  <a:pt x="27" y="125"/>
                  <a:pt x="27" y="122"/>
                  <a:pt x="25" y="121"/>
                </a:cubicBezTo>
                <a:cubicBezTo>
                  <a:pt x="25" y="123"/>
                  <a:pt x="25" y="124"/>
                  <a:pt x="25" y="125"/>
                </a:cubicBezTo>
                <a:close/>
                <a:moveTo>
                  <a:pt x="30" y="124"/>
                </a:moveTo>
                <a:cubicBezTo>
                  <a:pt x="28" y="125"/>
                  <a:pt x="26" y="126"/>
                  <a:pt x="27" y="128"/>
                </a:cubicBezTo>
                <a:cubicBezTo>
                  <a:pt x="28" y="127"/>
                  <a:pt x="29" y="125"/>
                  <a:pt x="30" y="124"/>
                </a:cubicBezTo>
                <a:close/>
                <a:moveTo>
                  <a:pt x="204" y="135"/>
                </a:moveTo>
                <a:cubicBezTo>
                  <a:pt x="204" y="133"/>
                  <a:pt x="202" y="133"/>
                  <a:pt x="200" y="132"/>
                </a:cubicBezTo>
                <a:cubicBezTo>
                  <a:pt x="200" y="134"/>
                  <a:pt x="203" y="134"/>
                  <a:pt x="204" y="135"/>
                </a:cubicBezTo>
                <a:close/>
                <a:moveTo>
                  <a:pt x="163" y="137"/>
                </a:moveTo>
                <a:cubicBezTo>
                  <a:pt x="164" y="136"/>
                  <a:pt x="166" y="137"/>
                  <a:pt x="166" y="135"/>
                </a:cubicBezTo>
                <a:cubicBezTo>
                  <a:pt x="164" y="135"/>
                  <a:pt x="162" y="136"/>
                  <a:pt x="163" y="137"/>
                </a:cubicBezTo>
                <a:close/>
                <a:moveTo>
                  <a:pt x="285" y="144"/>
                </a:moveTo>
                <a:cubicBezTo>
                  <a:pt x="285" y="141"/>
                  <a:pt x="285" y="138"/>
                  <a:pt x="284" y="136"/>
                </a:cubicBezTo>
                <a:cubicBezTo>
                  <a:pt x="284" y="139"/>
                  <a:pt x="284" y="142"/>
                  <a:pt x="285" y="144"/>
                </a:cubicBezTo>
                <a:close/>
                <a:moveTo>
                  <a:pt x="254" y="146"/>
                </a:moveTo>
                <a:cubicBezTo>
                  <a:pt x="253" y="144"/>
                  <a:pt x="255" y="145"/>
                  <a:pt x="255" y="144"/>
                </a:cubicBezTo>
                <a:cubicBezTo>
                  <a:pt x="253" y="142"/>
                  <a:pt x="252" y="138"/>
                  <a:pt x="249" y="137"/>
                </a:cubicBezTo>
                <a:cubicBezTo>
                  <a:pt x="251" y="141"/>
                  <a:pt x="252" y="142"/>
                  <a:pt x="254" y="146"/>
                </a:cubicBezTo>
                <a:close/>
                <a:moveTo>
                  <a:pt x="312" y="143"/>
                </a:moveTo>
                <a:cubicBezTo>
                  <a:pt x="313" y="142"/>
                  <a:pt x="311" y="140"/>
                  <a:pt x="310" y="142"/>
                </a:cubicBezTo>
                <a:cubicBezTo>
                  <a:pt x="311" y="142"/>
                  <a:pt x="311" y="144"/>
                  <a:pt x="312" y="143"/>
                </a:cubicBezTo>
                <a:close/>
                <a:moveTo>
                  <a:pt x="187" y="145"/>
                </a:moveTo>
                <a:cubicBezTo>
                  <a:pt x="187" y="145"/>
                  <a:pt x="187" y="144"/>
                  <a:pt x="187" y="144"/>
                </a:cubicBezTo>
                <a:cubicBezTo>
                  <a:pt x="187" y="144"/>
                  <a:pt x="187" y="144"/>
                  <a:pt x="187" y="144"/>
                </a:cubicBezTo>
                <a:cubicBezTo>
                  <a:pt x="186" y="145"/>
                  <a:pt x="184" y="142"/>
                  <a:pt x="184" y="144"/>
                </a:cubicBezTo>
                <a:cubicBezTo>
                  <a:pt x="186" y="144"/>
                  <a:pt x="186" y="145"/>
                  <a:pt x="187" y="145"/>
                </a:cubicBezTo>
                <a:close/>
                <a:moveTo>
                  <a:pt x="265" y="157"/>
                </a:moveTo>
                <a:cubicBezTo>
                  <a:pt x="266" y="157"/>
                  <a:pt x="266" y="156"/>
                  <a:pt x="267" y="155"/>
                </a:cubicBezTo>
                <a:cubicBezTo>
                  <a:pt x="265" y="155"/>
                  <a:pt x="267" y="153"/>
                  <a:pt x="265" y="153"/>
                </a:cubicBezTo>
                <a:cubicBezTo>
                  <a:pt x="265" y="155"/>
                  <a:pt x="264" y="155"/>
                  <a:pt x="265" y="157"/>
                </a:cubicBezTo>
                <a:close/>
                <a:moveTo>
                  <a:pt x="264" y="164"/>
                </a:moveTo>
                <a:cubicBezTo>
                  <a:pt x="266" y="164"/>
                  <a:pt x="266" y="161"/>
                  <a:pt x="265" y="161"/>
                </a:cubicBezTo>
                <a:cubicBezTo>
                  <a:pt x="265" y="162"/>
                  <a:pt x="264" y="163"/>
                  <a:pt x="264" y="164"/>
                </a:cubicBezTo>
                <a:close/>
                <a:moveTo>
                  <a:pt x="255" y="166"/>
                </a:moveTo>
                <a:cubicBezTo>
                  <a:pt x="255" y="165"/>
                  <a:pt x="257" y="163"/>
                  <a:pt x="255" y="163"/>
                </a:cubicBezTo>
                <a:cubicBezTo>
                  <a:pt x="255" y="164"/>
                  <a:pt x="254" y="166"/>
                  <a:pt x="255" y="166"/>
                </a:cubicBezTo>
                <a:close/>
                <a:moveTo>
                  <a:pt x="266" y="169"/>
                </a:moveTo>
                <a:cubicBezTo>
                  <a:pt x="267" y="167"/>
                  <a:pt x="267" y="165"/>
                  <a:pt x="266" y="164"/>
                </a:cubicBezTo>
                <a:cubicBezTo>
                  <a:pt x="267" y="166"/>
                  <a:pt x="266" y="167"/>
                  <a:pt x="266" y="169"/>
                </a:cubicBezTo>
                <a:close/>
                <a:moveTo>
                  <a:pt x="172" y="167"/>
                </a:moveTo>
                <a:cubicBezTo>
                  <a:pt x="172" y="169"/>
                  <a:pt x="170" y="169"/>
                  <a:pt x="170" y="171"/>
                </a:cubicBezTo>
                <a:cubicBezTo>
                  <a:pt x="172" y="170"/>
                  <a:pt x="174" y="168"/>
                  <a:pt x="174" y="167"/>
                </a:cubicBezTo>
                <a:cubicBezTo>
                  <a:pt x="173" y="168"/>
                  <a:pt x="172" y="168"/>
                  <a:pt x="172" y="167"/>
                </a:cubicBezTo>
                <a:close/>
                <a:moveTo>
                  <a:pt x="262" y="177"/>
                </a:moveTo>
                <a:cubicBezTo>
                  <a:pt x="262" y="177"/>
                  <a:pt x="264" y="175"/>
                  <a:pt x="263" y="174"/>
                </a:cubicBezTo>
                <a:cubicBezTo>
                  <a:pt x="263" y="175"/>
                  <a:pt x="261" y="177"/>
                  <a:pt x="262" y="177"/>
                </a:cubicBezTo>
                <a:close/>
                <a:moveTo>
                  <a:pt x="161" y="3"/>
                </a:moveTo>
                <a:cubicBezTo>
                  <a:pt x="159" y="2"/>
                  <a:pt x="159" y="4"/>
                  <a:pt x="158" y="3"/>
                </a:cubicBezTo>
                <a:cubicBezTo>
                  <a:pt x="158" y="4"/>
                  <a:pt x="158" y="4"/>
                  <a:pt x="159" y="4"/>
                </a:cubicBezTo>
                <a:cubicBezTo>
                  <a:pt x="156" y="5"/>
                  <a:pt x="156" y="5"/>
                  <a:pt x="154" y="5"/>
                </a:cubicBezTo>
                <a:cubicBezTo>
                  <a:pt x="154" y="4"/>
                  <a:pt x="153" y="4"/>
                  <a:pt x="154" y="4"/>
                </a:cubicBezTo>
                <a:cubicBezTo>
                  <a:pt x="147" y="4"/>
                  <a:pt x="138" y="4"/>
                  <a:pt x="133" y="7"/>
                </a:cubicBezTo>
                <a:cubicBezTo>
                  <a:pt x="133" y="6"/>
                  <a:pt x="133" y="6"/>
                  <a:pt x="132" y="6"/>
                </a:cubicBezTo>
                <a:cubicBezTo>
                  <a:pt x="132" y="7"/>
                  <a:pt x="131" y="8"/>
                  <a:pt x="130" y="8"/>
                </a:cubicBezTo>
                <a:cubicBezTo>
                  <a:pt x="133" y="5"/>
                  <a:pt x="129" y="7"/>
                  <a:pt x="127" y="7"/>
                </a:cubicBezTo>
                <a:cubicBezTo>
                  <a:pt x="129" y="8"/>
                  <a:pt x="129" y="7"/>
                  <a:pt x="129" y="8"/>
                </a:cubicBezTo>
                <a:cubicBezTo>
                  <a:pt x="129" y="8"/>
                  <a:pt x="129" y="8"/>
                  <a:pt x="129" y="9"/>
                </a:cubicBezTo>
                <a:cubicBezTo>
                  <a:pt x="128" y="9"/>
                  <a:pt x="128" y="8"/>
                  <a:pt x="126" y="8"/>
                </a:cubicBezTo>
                <a:cubicBezTo>
                  <a:pt x="127" y="8"/>
                  <a:pt x="127" y="7"/>
                  <a:pt x="126" y="7"/>
                </a:cubicBezTo>
                <a:cubicBezTo>
                  <a:pt x="123" y="8"/>
                  <a:pt x="117" y="7"/>
                  <a:pt x="116" y="9"/>
                </a:cubicBezTo>
                <a:cubicBezTo>
                  <a:pt x="120" y="8"/>
                  <a:pt x="124" y="7"/>
                  <a:pt x="127" y="9"/>
                </a:cubicBezTo>
                <a:cubicBezTo>
                  <a:pt x="126" y="11"/>
                  <a:pt x="123" y="7"/>
                  <a:pt x="124" y="9"/>
                </a:cubicBezTo>
                <a:cubicBezTo>
                  <a:pt x="124" y="9"/>
                  <a:pt x="124" y="9"/>
                  <a:pt x="125" y="10"/>
                </a:cubicBezTo>
                <a:cubicBezTo>
                  <a:pt x="121" y="11"/>
                  <a:pt x="118" y="12"/>
                  <a:pt x="115" y="11"/>
                </a:cubicBezTo>
                <a:cubicBezTo>
                  <a:pt x="114" y="13"/>
                  <a:pt x="115" y="11"/>
                  <a:pt x="115" y="12"/>
                </a:cubicBezTo>
                <a:cubicBezTo>
                  <a:pt x="115" y="13"/>
                  <a:pt x="112" y="15"/>
                  <a:pt x="111" y="14"/>
                </a:cubicBezTo>
                <a:cubicBezTo>
                  <a:pt x="111" y="13"/>
                  <a:pt x="115" y="13"/>
                  <a:pt x="114" y="12"/>
                </a:cubicBezTo>
                <a:cubicBezTo>
                  <a:pt x="112" y="12"/>
                  <a:pt x="110" y="14"/>
                  <a:pt x="109" y="12"/>
                </a:cubicBezTo>
                <a:cubicBezTo>
                  <a:pt x="109" y="13"/>
                  <a:pt x="109" y="14"/>
                  <a:pt x="106" y="15"/>
                </a:cubicBezTo>
                <a:cubicBezTo>
                  <a:pt x="106" y="16"/>
                  <a:pt x="109" y="16"/>
                  <a:pt x="107" y="17"/>
                </a:cubicBezTo>
                <a:cubicBezTo>
                  <a:pt x="107" y="16"/>
                  <a:pt x="106" y="17"/>
                  <a:pt x="106" y="16"/>
                </a:cubicBezTo>
                <a:cubicBezTo>
                  <a:pt x="107" y="16"/>
                  <a:pt x="106" y="15"/>
                  <a:pt x="105" y="15"/>
                </a:cubicBezTo>
                <a:cubicBezTo>
                  <a:pt x="106" y="14"/>
                  <a:pt x="107" y="14"/>
                  <a:pt x="108" y="13"/>
                </a:cubicBezTo>
                <a:cubicBezTo>
                  <a:pt x="106" y="12"/>
                  <a:pt x="106" y="14"/>
                  <a:pt x="105" y="13"/>
                </a:cubicBezTo>
                <a:cubicBezTo>
                  <a:pt x="108" y="11"/>
                  <a:pt x="110" y="10"/>
                  <a:pt x="114" y="9"/>
                </a:cubicBezTo>
                <a:cubicBezTo>
                  <a:pt x="114" y="8"/>
                  <a:pt x="114" y="7"/>
                  <a:pt x="115" y="6"/>
                </a:cubicBezTo>
                <a:cubicBezTo>
                  <a:pt x="115" y="9"/>
                  <a:pt x="119" y="6"/>
                  <a:pt x="120" y="5"/>
                </a:cubicBezTo>
                <a:cubicBezTo>
                  <a:pt x="115" y="5"/>
                  <a:pt x="111" y="7"/>
                  <a:pt x="107" y="9"/>
                </a:cubicBezTo>
                <a:cubicBezTo>
                  <a:pt x="104" y="12"/>
                  <a:pt x="100" y="18"/>
                  <a:pt x="99" y="16"/>
                </a:cubicBezTo>
                <a:cubicBezTo>
                  <a:pt x="98" y="19"/>
                  <a:pt x="92" y="18"/>
                  <a:pt x="92" y="21"/>
                </a:cubicBezTo>
                <a:cubicBezTo>
                  <a:pt x="92" y="21"/>
                  <a:pt x="93" y="21"/>
                  <a:pt x="93" y="20"/>
                </a:cubicBezTo>
                <a:cubicBezTo>
                  <a:pt x="84" y="25"/>
                  <a:pt x="74" y="31"/>
                  <a:pt x="67" y="38"/>
                </a:cubicBezTo>
                <a:cubicBezTo>
                  <a:pt x="65" y="36"/>
                  <a:pt x="67" y="39"/>
                  <a:pt x="65" y="38"/>
                </a:cubicBezTo>
                <a:cubicBezTo>
                  <a:pt x="64" y="40"/>
                  <a:pt x="60" y="41"/>
                  <a:pt x="59" y="42"/>
                </a:cubicBezTo>
                <a:cubicBezTo>
                  <a:pt x="57" y="44"/>
                  <a:pt x="55" y="47"/>
                  <a:pt x="53" y="51"/>
                </a:cubicBezTo>
                <a:cubicBezTo>
                  <a:pt x="53" y="50"/>
                  <a:pt x="52" y="51"/>
                  <a:pt x="51" y="52"/>
                </a:cubicBezTo>
                <a:cubicBezTo>
                  <a:pt x="47" y="55"/>
                  <a:pt x="43" y="61"/>
                  <a:pt x="39" y="65"/>
                </a:cubicBezTo>
                <a:cubicBezTo>
                  <a:pt x="36" y="65"/>
                  <a:pt x="34" y="72"/>
                  <a:pt x="31" y="76"/>
                </a:cubicBezTo>
                <a:cubicBezTo>
                  <a:pt x="31" y="76"/>
                  <a:pt x="30" y="76"/>
                  <a:pt x="29" y="77"/>
                </a:cubicBezTo>
                <a:cubicBezTo>
                  <a:pt x="25" y="81"/>
                  <a:pt x="25" y="87"/>
                  <a:pt x="22" y="91"/>
                </a:cubicBezTo>
                <a:cubicBezTo>
                  <a:pt x="19" y="96"/>
                  <a:pt x="15" y="104"/>
                  <a:pt x="15" y="112"/>
                </a:cubicBezTo>
                <a:cubicBezTo>
                  <a:pt x="16" y="112"/>
                  <a:pt x="16" y="112"/>
                  <a:pt x="17" y="113"/>
                </a:cubicBezTo>
                <a:cubicBezTo>
                  <a:pt x="14" y="111"/>
                  <a:pt x="15" y="115"/>
                  <a:pt x="14" y="118"/>
                </a:cubicBezTo>
                <a:cubicBezTo>
                  <a:pt x="10" y="127"/>
                  <a:pt x="2" y="143"/>
                  <a:pt x="3" y="153"/>
                </a:cubicBezTo>
                <a:cubicBezTo>
                  <a:pt x="3" y="153"/>
                  <a:pt x="2" y="152"/>
                  <a:pt x="2" y="152"/>
                </a:cubicBezTo>
                <a:cubicBezTo>
                  <a:pt x="3" y="159"/>
                  <a:pt x="0" y="172"/>
                  <a:pt x="5" y="177"/>
                </a:cubicBezTo>
                <a:cubicBezTo>
                  <a:pt x="6" y="186"/>
                  <a:pt x="11" y="196"/>
                  <a:pt x="14" y="205"/>
                </a:cubicBezTo>
                <a:cubicBezTo>
                  <a:pt x="13" y="206"/>
                  <a:pt x="16" y="207"/>
                  <a:pt x="15" y="209"/>
                </a:cubicBezTo>
                <a:cubicBezTo>
                  <a:pt x="17" y="209"/>
                  <a:pt x="17" y="210"/>
                  <a:pt x="17" y="211"/>
                </a:cubicBezTo>
                <a:cubicBezTo>
                  <a:pt x="17" y="212"/>
                  <a:pt x="16" y="211"/>
                  <a:pt x="16" y="212"/>
                </a:cubicBezTo>
                <a:cubicBezTo>
                  <a:pt x="17" y="212"/>
                  <a:pt x="17" y="212"/>
                  <a:pt x="18" y="212"/>
                </a:cubicBezTo>
                <a:cubicBezTo>
                  <a:pt x="19" y="215"/>
                  <a:pt x="21" y="217"/>
                  <a:pt x="19" y="223"/>
                </a:cubicBezTo>
                <a:cubicBezTo>
                  <a:pt x="22" y="223"/>
                  <a:pt x="20" y="229"/>
                  <a:pt x="23" y="227"/>
                </a:cubicBezTo>
                <a:cubicBezTo>
                  <a:pt x="22" y="229"/>
                  <a:pt x="22" y="229"/>
                  <a:pt x="23" y="229"/>
                </a:cubicBezTo>
                <a:cubicBezTo>
                  <a:pt x="22" y="229"/>
                  <a:pt x="23" y="232"/>
                  <a:pt x="24" y="232"/>
                </a:cubicBezTo>
                <a:cubicBezTo>
                  <a:pt x="23" y="231"/>
                  <a:pt x="23" y="230"/>
                  <a:pt x="24" y="229"/>
                </a:cubicBezTo>
                <a:cubicBezTo>
                  <a:pt x="25" y="231"/>
                  <a:pt x="24" y="231"/>
                  <a:pt x="24" y="233"/>
                </a:cubicBezTo>
                <a:cubicBezTo>
                  <a:pt x="30" y="243"/>
                  <a:pt x="36" y="253"/>
                  <a:pt x="44" y="260"/>
                </a:cubicBezTo>
                <a:cubicBezTo>
                  <a:pt x="44" y="261"/>
                  <a:pt x="44" y="261"/>
                  <a:pt x="44" y="262"/>
                </a:cubicBezTo>
                <a:cubicBezTo>
                  <a:pt x="55" y="271"/>
                  <a:pt x="65" y="283"/>
                  <a:pt x="80" y="286"/>
                </a:cubicBezTo>
                <a:cubicBezTo>
                  <a:pt x="86" y="289"/>
                  <a:pt x="89" y="291"/>
                  <a:pt x="95" y="292"/>
                </a:cubicBezTo>
                <a:cubicBezTo>
                  <a:pt x="94" y="294"/>
                  <a:pt x="97" y="294"/>
                  <a:pt x="96" y="293"/>
                </a:cubicBezTo>
                <a:cubicBezTo>
                  <a:pt x="97" y="295"/>
                  <a:pt x="98" y="294"/>
                  <a:pt x="99" y="293"/>
                </a:cubicBezTo>
                <a:cubicBezTo>
                  <a:pt x="100" y="295"/>
                  <a:pt x="104" y="299"/>
                  <a:pt x="106" y="297"/>
                </a:cubicBezTo>
                <a:cubicBezTo>
                  <a:pt x="105" y="299"/>
                  <a:pt x="108" y="298"/>
                  <a:pt x="110" y="299"/>
                </a:cubicBezTo>
                <a:cubicBezTo>
                  <a:pt x="115" y="300"/>
                  <a:pt x="119" y="303"/>
                  <a:pt x="123" y="303"/>
                </a:cubicBezTo>
                <a:cubicBezTo>
                  <a:pt x="122" y="303"/>
                  <a:pt x="122" y="302"/>
                  <a:pt x="122" y="304"/>
                </a:cubicBezTo>
                <a:cubicBezTo>
                  <a:pt x="125" y="306"/>
                  <a:pt x="131" y="309"/>
                  <a:pt x="135" y="307"/>
                </a:cubicBezTo>
                <a:cubicBezTo>
                  <a:pt x="135" y="308"/>
                  <a:pt x="135" y="308"/>
                  <a:pt x="135" y="309"/>
                </a:cubicBezTo>
                <a:cubicBezTo>
                  <a:pt x="142" y="309"/>
                  <a:pt x="150" y="313"/>
                  <a:pt x="158" y="310"/>
                </a:cubicBezTo>
                <a:cubicBezTo>
                  <a:pt x="158" y="311"/>
                  <a:pt x="157" y="311"/>
                  <a:pt x="158" y="312"/>
                </a:cubicBezTo>
                <a:cubicBezTo>
                  <a:pt x="159" y="311"/>
                  <a:pt x="161" y="311"/>
                  <a:pt x="158" y="310"/>
                </a:cubicBezTo>
                <a:cubicBezTo>
                  <a:pt x="159" y="310"/>
                  <a:pt x="160" y="310"/>
                  <a:pt x="161" y="310"/>
                </a:cubicBezTo>
                <a:cubicBezTo>
                  <a:pt x="160" y="312"/>
                  <a:pt x="168" y="312"/>
                  <a:pt x="166" y="310"/>
                </a:cubicBezTo>
                <a:cubicBezTo>
                  <a:pt x="167" y="310"/>
                  <a:pt x="168" y="311"/>
                  <a:pt x="169" y="311"/>
                </a:cubicBezTo>
                <a:cubicBezTo>
                  <a:pt x="173" y="308"/>
                  <a:pt x="185" y="313"/>
                  <a:pt x="188" y="309"/>
                </a:cubicBezTo>
                <a:cubicBezTo>
                  <a:pt x="190" y="312"/>
                  <a:pt x="194" y="307"/>
                  <a:pt x="199" y="310"/>
                </a:cubicBezTo>
                <a:cubicBezTo>
                  <a:pt x="198" y="307"/>
                  <a:pt x="201" y="307"/>
                  <a:pt x="199" y="306"/>
                </a:cubicBezTo>
                <a:cubicBezTo>
                  <a:pt x="202" y="307"/>
                  <a:pt x="204" y="306"/>
                  <a:pt x="206" y="304"/>
                </a:cubicBezTo>
                <a:cubicBezTo>
                  <a:pt x="211" y="303"/>
                  <a:pt x="216" y="300"/>
                  <a:pt x="221" y="296"/>
                </a:cubicBezTo>
                <a:cubicBezTo>
                  <a:pt x="224" y="294"/>
                  <a:pt x="231" y="291"/>
                  <a:pt x="235" y="286"/>
                </a:cubicBezTo>
                <a:cubicBezTo>
                  <a:pt x="239" y="286"/>
                  <a:pt x="243" y="282"/>
                  <a:pt x="246" y="279"/>
                </a:cubicBezTo>
                <a:cubicBezTo>
                  <a:pt x="249" y="277"/>
                  <a:pt x="254" y="273"/>
                  <a:pt x="258" y="271"/>
                </a:cubicBezTo>
                <a:cubicBezTo>
                  <a:pt x="256" y="270"/>
                  <a:pt x="255" y="272"/>
                  <a:pt x="254" y="271"/>
                </a:cubicBezTo>
                <a:cubicBezTo>
                  <a:pt x="257" y="271"/>
                  <a:pt x="255" y="269"/>
                  <a:pt x="258" y="269"/>
                </a:cubicBezTo>
                <a:cubicBezTo>
                  <a:pt x="257" y="270"/>
                  <a:pt x="257" y="270"/>
                  <a:pt x="258" y="271"/>
                </a:cubicBezTo>
                <a:cubicBezTo>
                  <a:pt x="260" y="271"/>
                  <a:pt x="262" y="267"/>
                  <a:pt x="263" y="266"/>
                </a:cubicBezTo>
                <a:cubicBezTo>
                  <a:pt x="266" y="264"/>
                  <a:pt x="270" y="263"/>
                  <a:pt x="271" y="260"/>
                </a:cubicBezTo>
                <a:cubicBezTo>
                  <a:pt x="272" y="259"/>
                  <a:pt x="271" y="258"/>
                  <a:pt x="272" y="257"/>
                </a:cubicBezTo>
                <a:cubicBezTo>
                  <a:pt x="273" y="257"/>
                  <a:pt x="275" y="258"/>
                  <a:pt x="274" y="256"/>
                </a:cubicBezTo>
                <a:cubicBezTo>
                  <a:pt x="274" y="257"/>
                  <a:pt x="274" y="257"/>
                  <a:pt x="273" y="256"/>
                </a:cubicBezTo>
                <a:cubicBezTo>
                  <a:pt x="275" y="255"/>
                  <a:pt x="274" y="255"/>
                  <a:pt x="274" y="253"/>
                </a:cubicBezTo>
                <a:cubicBezTo>
                  <a:pt x="276" y="255"/>
                  <a:pt x="276" y="250"/>
                  <a:pt x="278" y="251"/>
                </a:cubicBezTo>
                <a:cubicBezTo>
                  <a:pt x="278" y="251"/>
                  <a:pt x="277" y="253"/>
                  <a:pt x="278" y="253"/>
                </a:cubicBezTo>
                <a:cubicBezTo>
                  <a:pt x="279" y="252"/>
                  <a:pt x="280" y="251"/>
                  <a:pt x="279" y="248"/>
                </a:cubicBezTo>
                <a:cubicBezTo>
                  <a:pt x="284" y="243"/>
                  <a:pt x="286" y="238"/>
                  <a:pt x="289" y="233"/>
                </a:cubicBezTo>
                <a:cubicBezTo>
                  <a:pt x="287" y="234"/>
                  <a:pt x="287" y="236"/>
                  <a:pt x="285" y="234"/>
                </a:cubicBezTo>
                <a:cubicBezTo>
                  <a:pt x="285" y="235"/>
                  <a:pt x="285" y="235"/>
                  <a:pt x="285" y="235"/>
                </a:cubicBezTo>
                <a:cubicBezTo>
                  <a:pt x="285" y="235"/>
                  <a:pt x="285" y="236"/>
                  <a:pt x="286" y="236"/>
                </a:cubicBezTo>
                <a:cubicBezTo>
                  <a:pt x="286" y="236"/>
                  <a:pt x="286" y="235"/>
                  <a:pt x="286" y="236"/>
                </a:cubicBezTo>
                <a:cubicBezTo>
                  <a:pt x="284" y="237"/>
                  <a:pt x="283" y="238"/>
                  <a:pt x="283" y="241"/>
                </a:cubicBezTo>
                <a:cubicBezTo>
                  <a:pt x="283" y="241"/>
                  <a:pt x="283" y="240"/>
                  <a:pt x="283" y="240"/>
                </a:cubicBezTo>
                <a:cubicBezTo>
                  <a:pt x="282" y="241"/>
                  <a:pt x="281" y="242"/>
                  <a:pt x="280" y="243"/>
                </a:cubicBezTo>
                <a:cubicBezTo>
                  <a:pt x="281" y="243"/>
                  <a:pt x="278" y="244"/>
                  <a:pt x="279" y="246"/>
                </a:cubicBezTo>
                <a:cubicBezTo>
                  <a:pt x="276" y="246"/>
                  <a:pt x="277" y="249"/>
                  <a:pt x="275" y="249"/>
                </a:cubicBezTo>
                <a:cubicBezTo>
                  <a:pt x="275" y="247"/>
                  <a:pt x="279" y="244"/>
                  <a:pt x="277" y="242"/>
                </a:cubicBezTo>
                <a:cubicBezTo>
                  <a:pt x="278" y="243"/>
                  <a:pt x="279" y="241"/>
                  <a:pt x="280" y="240"/>
                </a:cubicBezTo>
                <a:cubicBezTo>
                  <a:pt x="278" y="241"/>
                  <a:pt x="278" y="239"/>
                  <a:pt x="279" y="239"/>
                </a:cubicBezTo>
                <a:cubicBezTo>
                  <a:pt x="279" y="239"/>
                  <a:pt x="279" y="240"/>
                  <a:pt x="280" y="240"/>
                </a:cubicBezTo>
                <a:cubicBezTo>
                  <a:pt x="283" y="236"/>
                  <a:pt x="285" y="232"/>
                  <a:pt x="289" y="229"/>
                </a:cubicBezTo>
                <a:cubicBezTo>
                  <a:pt x="289" y="231"/>
                  <a:pt x="288" y="229"/>
                  <a:pt x="288" y="232"/>
                </a:cubicBezTo>
                <a:cubicBezTo>
                  <a:pt x="289" y="232"/>
                  <a:pt x="289" y="233"/>
                  <a:pt x="290" y="233"/>
                </a:cubicBezTo>
                <a:cubicBezTo>
                  <a:pt x="291" y="229"/>
                  <a:pt x="298" y="219"/>
                  <a:pt x="296" y="217"/>
                </a:cubicBezTo>
                <a:cubicBezTo>
                  <a:pt x="298" y="216"/>
                  <a:pt x="299" y="215"/>
                  <a:pt x="298" y="213"/>
                </a:cubicBezTo>
                <a:cubicBezTo>
                  <a:pt x="296" y="214"/>
                  <a:pt x="297" y="215"/>
                  <a:pt x="295" y="218"/>
                </a:cubicBezTo>
                <a:cubicBezTo>
                  <a:pt x="294" y="216"/>
                  <a:pt x="296" y="214"/>
                  <a:pt x="296" y="212"/>
                </a:cubicBezTo>
                <a:cubicBezTo>
                  <a:pt x="297" y="213"/>
                  <a:pt x="298" y="212"/>
                  <a:pt x="299" y="213"/>
                </a:cubicBezTo>
                <a:cubicBezTo>
                  <a:pt x="299" y="212"/>
                  <a:pt x="300" y="210"/>
                  <a:pt x="299" y="210"/>
                </a:cubicBezTo>
                <a:cubicBezTo>
                  <a:pt x="298" y="211"/>
                  <a:pt x="298" y="212"/>
                  <a:pt x="297" y="212"/>
                </a:cubicBezTo>
                <a:cubicBezTo>
                  <a:pt x="297" y="210"/>
                  <a:pt x="297" y="208"/>
                  <a:pt x="299" y="208"/>
                </a:cubicBezTo>
                <a:cubicBezTo>
                  <a:pt x="299" y="209"/>
                  <a:pt x="298" y="209"/>
                  <a:pt x="298" y="210"/>
                </a:cubicBezTo>
                <a:cubicBezTo>
                  <a:pt x="301" y="207"/>
                  <a:pt x="301" y="197"/>
                  <a:pt x="304" y="194"/>
                </a:cubicBezTo>
                <a:cubicBezTo>
                  <a:pt x="303" y="194"/>
                  <a:pt x="304" y="193"/>
                  <a:pt x="304" y="192"/>
                </a:cubicBezTo>
                <a:cubicBezTo>
                  <a:pt x="304" y="192"/>
                  <a:pt x="304" y="193"/>
                  <a:pt x="305" y="193"/>
                </a:cubicBezTo>
                <a:cubicBezTo>
                  <a:pt x="304" y="188"/>
                  <a:pt x="308" y="184"/>
                  <a:pt x="305" y="181"/>
                </a:cubicBezTo>
                <a:cubicBezTo>
                  <a:pt x="306" y="181"/>
                  <a:pt x="305" y="179"/>
                  <a:pt x="306" y="179"/>
                </a:cubicBezTo>
                <a:cubicBezTo>
                  <a:pt x="307" y="179"/>
                  <a:pt x="307" y="182"/>
                  <a:pt x="307" y="181"/>
                </a:cubicBezTo>
                <a:cubicBezTo>
                  <a:pt x="306" y="179"/>
                  <a:pt x="308" y="179"/>
                  <a:pt x="308" y="178"/>
                </a:cubicBezTo>
                <a:cubicBezTo>
                  <a:pt x="306" y="177"/>
                  <a:pt x="306" y="180"/>
                  <a:pt x="306" y="178"/>
                </a:cubicBezTo>
                <a:cubicBezTo>
                  <a:pt x="307" y="177"/>
                  <a:pt x="309" y="171"/>
                  <a:pt x="307" y="171"/>
                </a:cubicBezTo>
                <a:cubicBezTo>
                  <a:pt x="307" y="171"/>
                  <a:pt x="307" y="170"/>
                  <a:pt x="307" y="170"/>
                </a:cubicBezTo>
                <a:cubicBezTo>
                  <a:pt x="308" y="171"/>
                  <a:pt x="307" y="169"/>
                  <a:pt x="308" y="169"/>
                </a:cubicBezTo>
                <a:cubicBezTo>
                  <a:pt x="310" y="169"/>
                  <a:pt x="308" y="170"/>
                  <a:pt x="309" y="171"/>
                </a:cubicBezTo>
                <a:cubicBezTo>
                  <a:pt x="309" y="170"/>
                  <a:pt x="309" y="168"/>
                  <a:pt x="308" y="168"/>
                </a:cubicBezTo>
                <a:cubicBezTo>
                  <a:pt x="307" y="168"/>
                  <a:pt x="308" y="169"/>
                  <a:pt x="307" y="169"/>
                </a:cubicBezTo>
                <a:cubicBezTo>
                  <a:pt x="306" y="169"/>
                  <a:pt x="306" y="169"/>
                  <a:pt x="306" y="168"/>
                </a:cubicBezTo>
                <a:cubicBezTo>
                  <a:pt x="307" y="169"/>
                  <a:pt x="307" y="167"/>
                  <a:pt x="308" y="168"/>
                </a:cubicBezTo>
                <a:cubicBezTo>
                  <a:pt x="308" y="167"/>
                  <a:pt x="308" y="166"/>
                  <a:pt x="308" y="165"/>
                </a:cubicBezTo>
                <a:cubicBezTo>
                  <a:pt x="307" y="165"/>
                  <a:pt x="307" y="167"/>
                  <a:pt x="307" y="165"/>
                </a:cubicBezTo>
                <a:cubicBezTo>
                  <a:pt x="307" y="165"/>
                  <a:pt x="306" y="163"/>
                  <a:pt x="307" y="163"/>
                </a:cubicBezTo>
                <a:cubicBezTo>
                  <a:pt x="309" y="163"/>
                  <a:pt x="307" y="165"/>
                  <a:pt x="309" y="165"/>
                </a:cubicBezTo>
                <a:cubicBezTo>
                  <a:pt x="310" y="163"/>
                  <a:pt x="308" y="163"/>
                  <a:pt x="308" y="161"/>
                </a:cubicBezTo>
                <a:cubicBezTo>
                  <a:pt x="309" y="161"/>
                  <a:pt x="309" y="163"/>
                  <a:pt x="310" y="161"/>
                </a:cubicBezTo>
                <a:cubicBezTo>
                  <a:pt x="307" y="161"/>
                  <a:pt x="310" y="156"/>
                  <a:pt x="310" y="156"/>
                </a:cubicBezTo>
                <a:cubicBezTo>
                  <a:pt x="308" y="157"/>
                  <a:pt x="310" y="154"/>
                  <a:pt x="310" y="153"/>
                </a:cubicBezTo>
                <a:cubicBezTo>
                  <a:pt x="310" y="152"/>
                  <a:pt x="309" y="154"/>
                  <a:pt x="308" y="152"/>
                </a:cubicBezTo>
                <a:cubicBezTo>
                  <a:pt x="308" y="152"/>
                  <a:pt x="311" y="148"/>
                  <a:pt x="310" y="150"/>
                </a:cubicBezTo>
                <a:cubicBezTo>
                  <a:pt x="310" y="149"/>
                  <a:pt x="311" y="147"/>
                  <a:pt x="310" y="147"/>
                </a:cubicBezTo>
                <a:cubicBezTo>
                  <a:pt x="311" y="147"/>
                  <a:pt x="310" y="145"/>
                  <a:pt x="311" y="145"/>
                </a:cubicBezTo>
                <a:cubicBezTo>
                  <a:pt x="311" y="145"/>
                  <a:pt x="311" y="146"/>
                  <a:pt x="312" y="146"/>
                </a:cubicBezTo>
                <a:cubicBezTo>
                  <a:pt x="311" y="145"/>
                  <a:pt x="312" y="143"/>
                  <a:pt x="310" y="143"/>
                </a:cubicBezTo>
                <a:cubicBezTo>
                  <a:pt x="310" y="143"/>
                  <a:pt x="311" y="145"/>
                  <a:pt x="310" y="145"/>
                </a:cubicBezTo>
                <a:cubicBezTo>
                  <a:pt x="310" y="136"/>
                  <a:pt x="310" y="130"/>
                  <a:pt x="308" y="121"/>
                </a:cubicBezTo>
                <a:cubicBezTo>
                  <a:pt x="308" y="121"/>
                  <a:pt x="308" y="122"/>
                  <a:pt x="307" y="122"/>
                </a:cubicBezTo>
                <a:cubicBezTo>
                  <a:pt x="308" y="119"/>
                  <a:pt x="306" y="117"/>
                  <a:pt x="305" y="115"/>
                </a:cubicBezTo>
                <a:cubicBezTo>
                  <a:pt x="307" y="115"/>
                  <a:pt x="304" y="108"/>
                  <a:pt x="305" y="106"/>
                </a:cubicBezTo>
                <a:cubicBezTo>
                  <a:pt x="304" y="106"/>
                  <a:pt x="303" y="107"/>
                  <a:pt x="303" y="106"/>
                </a:cubicBezTo>
                <a:cubicBezTo>
                  <a:pt x="303" y="105"/>
                  <a:pt x="305" y="106"/>
                  <a:pt x="305" y="105"/>
                </a:cubicBezTo>
                <a:cubicBezTo>
                  <a:pt x="303" y="102"/>
                  <a:pt x="305" y="99"/>
                  <a:pt x="302" y="97"/>
                </a:cubicBezTo>
                <a:cubicBezTo>
                  <a:pt x="303" y="97"/>
                  <a:pt x="303" y="97"/>
                  <a:pt x="303" y="96"/>
                </a:cubicBezTo>
                <a:cubicBezTo>
                  <a:pt x="296" y="85"/>
                  <a:pt x="288" y="65"/>
                  <a:pt x="276" y="57"/>
                </a:cubicBezTo>
                <a:cubicBezTo>
                  <a:pt x="277" y="57"/>
                  <a:pt x="277" y="57"/>
                  <a:pt x="277" y="56"/>
                </a:cubicBezTo>
                <a:cubicBezTo>
                  <a:pt x="276" y="56"/>
                  <a:pt x="276" y="57"/>
                  <a:pt x="275" y="57"/>
                </a:cubicBezTo>
                <a:cubicBezTo>
                  <a:pt x="275" y="56"/>
                  <a:pt x="276" y="56"/>
                  <a:pt x="276" y="55"/>
                </a:cubicBezTo>
                <a:cubicBezTo>
                  <a:pt x="275" y="54"/>
                  <a:pt x="274" y="55"/>
                  <a:pt x="274" y="54"/>
                </a:cubicBezTo>
                <a:cubicBezTo>
                  <a:pt x="274" y="51"/>
                  <a:pt x="268" y="49"/>
                  <a:pt x="265" y="46"/>
                </a:cubicBezTo>
                <a:cubicBezTo>
                  <a:pt x="263" y="45"/>
                  <a:pt x="263" y="43"/>
                  <a:pt x="260" y="41"/>
                </a:cubicBezTo>
                <a:cubicBezTo>
                  <a:pt x="260" y="41"/>
                  <a:pt x="259" y="39"/>
                  <a:pt x="258" y="40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3" y="34"/>
                  <a:pt x="246" y="32"/>
                  <a:pt x="241" y="28"/>
                </a:cubicBezTo>
                <a:cubicBezTo>
                  <a:pt x="241" y="28"/>
                  <a:pt x="241" y="27"/>
                  <a:pt x="241" y="27"/>
                </a:cubicBezTo>
                <a:cubicBezTo>
                  <a:pt x="234" y="24"/>
                  <a:pt x="229" y="20"/>
                  <a:pt x="220" y="18"/>
                </a:cubicBezTo>
                <a:cubicBezTo>
                  <a:pt x="214" y="15"/>
                  <a:pt x="206" y="11"/>
                  <a:pt x="199" y="8"/>
                </a:cubicBezTo>
                <a:cubicBezTo>
                  <a:pt x="197" y="7"/>
                  <a:pt x="190" y="4"/>
                  <a:pt x="188" y="7"/>
                </a:cubicBezTo>
                <a:cubicBezTo>
                  <a:pt x="191" y="6"/>
                  <a:pt x="193" y="10"/>
                  <a:pt x="196" y="8"/>
                </a:cubicBezTo>
                <a:cubicBezTo>
                  <a:pt x="196" y="9"/>
                  <a:pt x="196" y="10"/>
                  <a:pt x="197" y="10"/>
                </a:cubicBezTo>
                <a:cubicBezTo>
                  <a:pt x="197" y="9"/>
                  <a:pt x="197" y="9"/>
                  <a:pt x="197" y="9"/>
                </a:cubicBezTo>
                <a:cubicBezTo>
                  <a:pt x="197" y="12"/>
                  <a:pt x="198" y="9"/>
                  <a:pt x="199" y="9"/>
                </a:cubicBezTo>
                <a:cubicBezTo>
                  <a:pt x="197" y="11"/>
                  <a:pt x="201" y="10"/>
                  <a:pt x="201" y="12"/>
                </a:cubicBezTo>
                <a:cubicBezTo>
                  <a:pt x="200" y="11"/>
                  <a:pt x="199" y="12"/>
                  <a:pt x="199" y="11"/>
                </a:cubicBezTo>
                <a:cubicBezTo>
                  <a:pt x="197" y="12"/>
                  <a:pt x="193" y="9"/>
                  <a:pt x="192" y="9"/>
                </a:cubicBezTo>
                <a:cubicBezTo>
                  <a:pt x="192" y="13"/>
                  <a:pt x="181" y="5"/>
                  <a:pt x="181" y="9"/>
                </a:cubicBezTo>
                <a:cubicBezTo>
                  <a:pt x="179" y="8"/>
                  <a:pt x="178" y="5"/>
                  <a:pt x="176" y="6"/>
                </a:cubicBezTo>
                <a:cubicBezTo>
                  <a:pt x="176" y="8"/>
                  <a:pt x="178" y="6"/>
                  <a:pt x="178" y="7"/>
                </a:cubicBezTo>
                <a:cubicBezTo>
                  <a:pt x="176" y="9"/>
                  <a:pt x="176" y="5"/>
                  <a:pt x="174" y="5"/>
                </a:cubicBezTo>
                <a:cubicBezTo>
                  <a:pt x="173" y="7"/>
                  <a:pt x="176" y="7"/>
                  <a:pt x="175" y="7"/>
                </a:cubicBezTo>
                <a:cubicBezTo>
                  <a:pt x="173" y="7"/>
                  <a:pt x="174" y="5"/>
                  <a:pt x="172" y="5"/>
                </a:cubicBezTo>
                <a:cubicBezTo>
                  <a:pt x="171" y="6"/>
                  <a:pt x="174" y="6"/>
                  <a:pt x="172" y="7"/>
                </a:cubicBezTo>
                <a:cubicBezTo>
                  <a:pt x="172" y="5"/>
                  <a:pt x="168" y="7"/>
                  <a:pt x="167" y="6"/>
                </a:cubicBezTo>
                <a:cubicBezTo>
                  <a:pt x="167" y="6"/>
                  <a:pt x="167" y="5"/>
                  <a:pt x="168" y="5"/>
                </a:cubicBezTo>
                <a:cubicBezTo>
                  <a:pt x="168" y="5"/>
                  <a:pt x="172" y="6"/>
                  <a:pt x="171" y="5"/>
                </a:cubicBezTo>
                <a:cubicBezTo>
                  <a:pt x="169" y="5"/>
                  <a:pt x="168" y="4"/>
                  <a:pt x="167" y="4"/>
                </a:cubicBezTo>
                <a:cubicBezTo>
                  <a:pt x="167" y="3"/>
                  <a:pt x="167" y="3"/>
                  <a:pt x="167" y="2"/>
                </a:cubicBezTo>
                <a:cubicBezTo>
                  <a:pt x="174" y="0"/>
                  <a:pt x="177" y="5"/>
                  <a:pt x="182" y="4"/>
                </a:cubicBezTo>
                <a:cubicBezTo>
                  <a:pt x="182" y="7"/>
                  <a:pt x="188" y="7"/>
                  <a:pt x="188" y="5"/>
                </a:cubicBezTo>
                <a:cubicBezTo>
                  <a:pt x="183" y="3"/>
                  <a:pt x="174" y="0"/>
                  <a:pt x="166" y="1"/>
                </a:cubicBezTo>
                <a:cubicBezTo>
                  <a:pt x="166" y="2"/>
                  <a:pt x="167" y="3"/>
                  <a:pt x="166" y="3"/>
                </a:cubicBezTo>
                <a:cubicBezTo>
                  <a:pt x="165" y="3"/>
                  <a:pt x="165" y="3"/>
                  <a:pt x="164" y="3"/>
                </a:cubicBezTo>
                <a:cubicBezTo>
                  <a:pt x="165" y="2"/>
                  <a:pt x="166" y="3"/>
                  <a:pt x="166" y="2"/>
                </a:cubicBezTo>
                <a:cubicBezTo>
                  <a:pt x="165" y="2"/>
                  <a:pt x="165" y="2"/>
                  <a:pt x="164" y="2"/>
                </a:cubicBezTo>
                <a:cubicBezTo>
                  <a:pt x="163" y="5"/>
                  <a:pt x="166" y="5"/>
                  <a:pt x="167" y="6"/>
                </a:cubicBezTo>
                <a:cubicBezTo>
                  <a:pt x="165" y="6"/>
                  <a:pt x="165" y="5"/>
                  <a:pt x="166" y="7"/>
                </a:cubicBezTo>
                <a:cubicBezTo>
                  <a:pt x="164" y="6"/>
                  <a:pt x="164" y="6"/>
                  <a:pt x="163" y="6"/>
                </a:cubicBezTo>
                <a:cubicBezTo>
                  <a:pt x="164" y="5"/>
                  <a:pt x="162" y="5"/>
                  <a:pt x="164" y="4"/>
                </a:cubicBezTo>
                <a:cubicBezTo>
                  <a:pt x="163" y="3"/>
                  <a:pt x="163" y="3"/>
                  <a:pt x="162" y="3"/>
                </a:cubicBezTo>
                <a:cubicBezTo>
                  <a:pt x="162" y="4"/>
                  <a:pt x="160" y="4"/>
                  <a:pt x="160" y="4"/>
                </a:cubicBezTo>
                <a:cubicBezTo>
                  <a:pt x="160" y="4"/>
                  <a:pt x="159" y="4"/>
                  <a:pt x="159" y="4"/>
                </a:cubicBezTo>
                <a:cubicBezTo>
                  <a:pt x="160" y="3"/>
                  <a:pt x="161" y="4"/>
                  <a:pt x="161" y="3"/>
                </a:cubicBezTo>
                <a:close/>
                <a:moveTo>
                  <a:pt x="306" y="187"/>
                </a:moveTo>
                <a:cubicBezTo>
                  <a:pt x="305" y="187"/>
                  <a:pt x="305" y="187"/>
                  <a:pt x="304" y="187"/>
                </a:cubicBezTo>
                <a:cubicBezTo>
                  <a:pt x="304" y="187"/>
                  <a:pt x="304" y="186"/>
                  <a:pt x="304" y="186"/>
                </a:cubicBezTo>
                <a:cubicBezTo>
                  <a:pt x="305" y="187"/>
                  <a:pt x="304" y="182"/>
                  <a:pt x="305" y="182"/>
                </a:cubicBezTo>
                <a:cubicBezTo>
                  <a:pt x="307" y="182"/>
                  <a:pt x="304" y="185"/>
                  <a:pt x="306" y="187"/>
                </a:cubicBezTo>
                <a:close/>
                <a:moveTo>
                  <a:pt x="296" y="218"/>
                </a:moveTo>
                <a:cubicBezTo>
                  <a:pt x="296" y="219"/>
                  <a:pt x="296" y="218"/>
                  <a:pt x="295" y="218"/>
                </a:cubicBezTo>
                <a:cubicBezTo>
                  <a:pt x="294" y="219"/>
                  <a:pt x="292" y="222"/>
                  <a:pt x="293" y="223"/>
                </a:cubicBezTo>
                <a:cubicBezTo>
                  <a:pt x="293" y="225"/>
                  <a:pt x="291" y="222"/>
                  <a:pt x="292" y="224"/>
                </a:cubicBezTo>
                <a:cubicBezTo>
                  <a:pt x="290" y="224"/>
                  <a:pt x="292" y="223"/>
                  <a:pt x="291" y="221"/>
                </a:cubicBezTo>
                <a:cubicBezTo>
                  <a:pt x="294" y="219"/>
                  <a:pt x="292" y="219"/>
                  <a:pt x="294" y="217"/>
                </a:cubicBezTo>
                <a:cubicBezTo>
                  <a:pt x="295" y="217"/>
                  <a:pt x="295" y="218"/>
                  <a:pt x="296" y="218"/>
                </a:cubicBezTo>
                <a:close/>
                <a:moveTo>
                  <a:pt x="260" y="267"/>
                </a:moveTo>
                <a:cubicBezTo>
                  <a:pt x="261" y="265"/>
                  <a:pt x="267" y="263"/>
                  <a:pt x="268" y="260"/>
                </a:cubicBezTo>
                <a:cubicBezTo>
                  <a:pt x="270" y="263"/>
                  <a:pt x="262" y="266"/>
                  <a:pt x="260" y="267"/>
                </a:cubicBezTo>
                <a:close/>
                <a:moveTo>
                  <a:pt x="23" y="223"/>
                </a:moveTo>
                <a:cubicBezTo>
                  <a:pt x="21" y="224"/>
                  <a:pt x="22" y="220"/>
                  <a:pt x="21" y="222"/>
                </a:cubicBezTo>
                <a:cubicBezTo>
                  <a:pt x="20" y="222"/>
                  <a:pt x="21" y="219"/>
                  <a:pt x="20" y="219"/>
                </a:cubicBezTo>
                <a:cubicBezTo>
                  <a:pt x="21" y="218"/>
                  <a:pt x="23" y="222"/>
                  <a:pt x="23" y="223"/>
                </a:cubicBezTo>
                <a:close/>
                <a:moveTo>
                  <a:pt x="105" y="13"/>
                </a:moveTo>
                <a:cubicBezTo>
                  <a:pt x="105" y="14"/>
                  <a:pt x="105" y="15"/>
                  <a:pt x="105" y="16"/>
                </a:cubicBezTo>
                <a:cubicBezTo>
                  <a:pt x="104" y="16"/>
                  <a:pt x="103" y="17"/>
                  <a:pt x="102" y="17"/>
                </a:cubicBezTo>
                <a:cubicBezTo>
                  <a:pt x="103" y="17"/>
                  <a:pt x="105" y="14"/>
                  <a:pt x="104" y="13"/>
                </a:cubicBezTo>
                <a:cubicBezTo>
                  <a:pt x="104" y="12"/>
                  <a:pt x="105" y="13"/>
                  <a:pt x="105" y="13"/>
                </a:cubicBezTo>
                <a:close/>
                <a:moveTo>
                  <a:pt x="112" y="20"/>
                </a:moveTo>
                <a:cubicBezTo>
                  <a:pt x="110" y="20"/>
                  <a:pt x="109" y="20"/>
                  <a:pt x="109" y="22"/>
                </a:cubicBezTo>
                <a:cubicBezTo>
                  <a:pt x="108" y="22"/>
                  <a:pt x="103" y="23"/>
                  <a:pt x="103" y="26"/>
                </a:cubicBezTo>
                <a:cubicBezTo>
                  <a:pt x="102" y="25"/>
                  <a:pt x="99" y="26"/>
                  <a:pt x="98" y="28"/>
                </a:cubicBezTo>
                <a:cubicBezTo>
                  <a:pt x="96" y="27"/>
                  <a:pt x="96" y="30"/>
                  <a:pt x="94" y="31"/>
                </a:cubicBezTo>
                <a:cubicBezTo>
                  <a:pt x="94" y="31"/>
                  <a:pt x="95" y="31"/>
                  <a:pt x="95" y="31"/>
                </a:cubicBezTo>
                <a:cubicBezTo>
                  <a:pt x="97" y="32"/>
                  <a:pt x="94" y="32"/>
                  <a:pt x="94" y="31"/>
                </a:cubicBezTo>
                <a:cubicBezTo>
                  <a:pt x="94" y="31"/>
                  <a:pt x="94" y="31"/>
                  <a:pt x="94" y="30"/>
                </a:cubicBezTo>
                <a:cubicBezTo>
                  <a:pt x="93" y="31"/>
                  <a:pt x="91" y="31"/>
                  <a:pt x="91" y="33"/>
                </a:cubicBezTo>
                <a:cubicBezTo>
                  <a:pt x="90" y="32"/>
                  <a:pt x="88" y="34"/>
                  <a:pt x="88" y="36"/>
                </a:cubicBezTo>
                <a:cubicBezTo>
                  <a:pt x="90" y="34"/>
                  <a:pt x="89" y="37"/>
                  <a:pt x="87" y="37"/>
                </a:cubicBezTo>
                <a:cubicBezTo>
                  <a:pt x="88" y="37"/>
                  <a:pt x="88" y="38"/>
                  <a:pt x="88" y="39"/>
                </a:cubicBezTo>
                <a:cubicBezTo>
                  <a:pt x="86" y="38"/>
                  <a:pt x="88" y="39"/>
                  <a:pt x="87" y="39"/>
                </a:cubicBezTo>
                <a:cubicBezTo>
                  <a:pt x="85" y="39"/>
                  <a:pt x="86" y="37"/>
                  <a:pt x="87" y="37"/>
                </a:cubicBezTo>
                <a:cubicBezTo>
                  <a:pt x="86" y="35"/>
                  <a:pt x="84" y="38"/>
                  <a:pt x="83" y="38"/>
                </a:cubicBezTo>
                <a:cubicBezTo>
                  <a:pt x="83" y="39"/>
                  <a:pt x="83" y="39"/>
                  <a:pt x="83" y="40"/>
                </a:cubicBezTo>
                <a:cubicBezTo>
                  <a:pt x="83" y="41"/>
                  <a:pt x="82" y="39"/>
                  <a:pt x="82" y="39"/>
                </a:cubicBezTo>
                <a:cubicBezTo>
                  <a:pt x="78" y="43"/>
                  <a:pt x="71" y="45"/>
                  <a:pt x="68" y="52"/>
                </a:cubicBezTo>
                <a:cubicBezTo>
                  <a:pt x="67" y="52"/>
                  <a:pt x="66" y="52"/>
                  <a:pt x="65" y="53"/>
                </a:cubicBezTo>
                <a:cubicBezTo>
                  <a:pt x="68" y="55"/>
                  <a:pt x="69" y="50"/>
                  <a:pt x="72" y="50"/>
                </a:cubicBezTo>
                <a:cubicBezTo>
                  <a:pt x="71" y="48"/>
                  <a:pt x="71" y="51"/>
                  <a:pt x="69" y="50"/>
                </a:cubicBezTo>
                <a:cubicBezTo>
                  <a:pt x="70" y="49"/>
                  <a:pt x="74" y="46"/>
                  <a:pt x="73" y="49"/>
                </a:cubicBezTo>
                <a:cubicBezTo>
                  <a:pt x="75" y="46"/>
                  <a:pt x="79" y="45"/>
                  <a:pt x="81" y="42"/>
                </a:cubicBezTo>
                <a:cubicBezTo>
                  <a:pt x="81" y="46"/>
                  <a:pt x="74" y="47"/>
                  <a:pt x="74" y="51"/>
                </a:cubicBezTo>
                <a:cubicBezTo>
                  <a:pt x="74" y="50"/>
                  <a:pt x="74" y="49"/>
                  <a:pt x="74" y="49"/>
                </a:cubicBezTo>
                <a:cubicBezTo>
                  <a:pt x="73" y="49"/>
                  <a:pt x="73" y="51"/>
                  <a:pt x="71" y="51"/>
                </a:cubicBezTo>
                <a:cubicBezTo>
                  <a:pt x="71" y="52"/>
                  <a:pt x="72" y="52"/>
                  <a:pt x="72" y="52"/>
                </a:cubicBezTo>
                <a:cubicBezTo>
                  <a:pt x="72" y="52"/>
                  <a:pt x="70" y="52"/>
                  <a:pt x="68" y="53"/>
                </a:cubicBezTo>
                <a:cubicBezTo>
                  <a:pt x="71" y="55"/>
                  <a:pt x="68" y="54"/>
                  <a:pt x="67" y="55"/>
                </a:cubicBezTo>
                <a:cubicBezTo>
                  <a:pt x="67" y="55"/>
                  <a:pt x="67" y="56"/>
                  <a:pt x="68" y="57"/>
                </a:cubicBezTo>
                <a:cubicBezTo>
                  <a:pt x="67" y="58"/>
                  <a:pt x="68" y="55"/>
                  <a:pt x="66" y="56"/>
                </a:cubicBezTo>
                <a:cubicBezTo>
                  <a:pt x="67" y="57"/>
                  <a:pt x="66" y="59"/>
                  <a:pt x="64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3" y="59"/>
                  <a:pt x="64" y="60"/>
                  <a:pt x="62" y="60"/>
                </a:cubicBezTo>
                <a:cubicBezTo>
                  <a:pt x="62" y="60"/>
                  <a:pt x="63" y="60"/>
                  <a:pt x="63" y="59"/>
                </a:cubicBezTo>
                <a:cubicBezTo>
                  <a:pt x="62" y="58"/>
                  <a:pt x="61" y="62"/>
                  <a:pt x="59" y="62"/>
                </a:cubicBezTo>
                <a:cubicBezTo>
                  <a:pt x="59" y="62"/>
                  <a:pt x="59" y="63"/>
                  <a:pt x="60" y="63"/>
                </a:cubicBezTo>
                <a:cubicBezTo>
                  <a:pt x="58" y="63"/>
                  <a:pt x="56" y="64"/>
                  <a:pt x="57" y="65"/>
                </a:cubicBezTo>
                <a:cubicBezTo>
                  <a:pt x="55" y="65"/>
                  <a:pt x="54" y="70"/>
                  <a:pt x="52" y="70"/>
                </a:cubicBezTo>
                <a:cubicBezTo>
                  <a:pt x="51" y="74"/>
                  <a:pt x="47" y="77"/>
                  <a:pt x="44" y="81"/>
                </a:cubicBezTo>
                <a:cubicBezTo>
                  <a:pt x="42" y="79"/>
                  <a:pt x="47" y="78"/>
                  <a:pt x="47" y="76"/>
                </a:cubicBezTo>
                <a:cubicBezTo>
                  <a:pt x="48" y="74"/>
                  <a:pt x="46" y="75"/>
                  <a:pt x="46" y="73"/>
                </a:cubicBezTo>
                <a:cubicBezTo>
                  <a:pt x="48" y="73"/>
                  <a:pt x="48" y="71"/>
                  <a:pt x="48" y="70"/>
                </a:cubicBezTo>
                <a:cubicBezTo>
                  <a:pt x="50" y="71"/>
                  <a:pt x="52" y="68"/>
                  <a:pt x="51" y="67"/>
                </a:cubicBezTo>
                <a:cubicBezTo>
                  <a:pt x="51" y="65"/>
                  <a:pt x="51" y="68"/>
                  <a:pt x="52" y="68"/>
                </a:cubicBezTo>
                <a:cubicBezTo>
                  <a:pt x="53" y="64"/>
                  <a:pt x="59" y="62"/>
                  <a:pt x="59" y="59"/>
                </a:cubicBezTo>
                <a:cubicBezTo>
                  <a:pt x="60" y="60"/>
                  <a:pt x="61" y="59"/>
                  <a:pt x="61" y="57"/>
                </a:cubicBezTo>
                <a:cubicBezTo>
                  <a:pt x="62" y="57"/>
                  <a:pt x="62" y="57"/>
                  <a:pt x="63" y="57"/>
                </a:cubicBezTo>
                <a:cubicBezTo>
                  <a:pt x="63" y="56"/>
                  <a:pt x="62" y="56"/>
                  <a:pt x="62" y="56"/>
                </a:cubicBezTo>
                <a:cubicBezTo>
                  <a:pt x="62" y="55"/>
                  <a:pt x="63" y="54"/>
                  <a:pt x="64" y="54"/>
                </a:cubicBezTo>
                <a:cubicBezTo>
                  <a:pt x="64" y="53"/>
                  <a:pt x="62" y="54"/>
                  <a:pt x="63" y="52"/>
                </a:cubicBezTo>
                <a:cubicBezTo>
                  <a:pt x="65" y="52"/>
                  <a:pt x="65" y="48"/>
                  <a:pt x="67" y="49"/>
                </a:cubicBezTo>
                <a:cubicBezTo>
                  <a:pt x="67" y="48"/>
                  <a:pt x="66" y="48"/>
                  <a:pt x="67" y="47"/>
                </a:cubicBezTo>
                <a:cubicBezTo>
                  <a:pt x="65" y="49"/>
                  <a:pt x="61" y="51"/>
                  <a:pt x="63" y="54"/>
                </a:cubicBezTo>
                <a:cubicBezTo>
                  <a:pt x="61" y="53"/>
                  <a:pt x="61" y="54"/>
                  <a:pt x="59" y="54"/>
                </a:cubicBezTo>
                <a:cubicBezTo>
                  <a:pt x="59" y="56"/>
                  <a:pt x="60" y="56"/>
                  <a:pt x="60" y="57"/>
                </a:cubicBezTo>
                <a:cubicBezTo>
                  <a:pt x="60" y="58"/>
                  <a:pt x="60" y="56"/>
                  <a:pt x="59" y="56"/>
                </a:cubicBezTo>
                <a:cubicBezTo>
                  <a:pt x="58" y="57"/>
                  <a:pt x="57" y="59"/>
                  <a:pt x="55" y="60"/>
                </a:cubicBezTo>
                <a:cubicBezTo>
                  <a:pt x="55" y="60"/>
                  <a:pt x="55" y="61"/>
                  <a:pt x="55" y="61"/>
                </a:cubicBezTo>
                <a:cubicBezTo>
                  <a:pt x="52" y="63"/>
                  <a:pt x="50" y="68"/>
                  <a:pt x="45" y="71"/>
                </a:cubicBezTo>
                <a:cubicBezTo>
                  <a:pt x="46" y="72"/>
                  <a:pt x="47" y="70"/>
                  <a:pt x="47" y="71"/>
                </a:cubicBezTo>
                <a:cubicBezTo>
                  <a:pt x="47" y="73"/>
                  <a:pt x="44" y="71"/>
                  <a:pt x="43" y="72"/>
                </a:cubicBezTo>
                <a:cubicBezTo>
                  <a:pt x="45" y="72"/>
                  <a:pt x="44" y="74"/>
                  <a:pt x="43" y="74"/>
                </a:cubicBezTo>
                <a:cubicBezTo>
                  <a:pt x="42" y="73"/>
                  <a:pt x="42" y="72"/>
                  <a:pt x="41" y="72"/>
                </a:cubicBezTo>
                <a:cubicBezTo>
                  <a:pt x="41" y="70"/>
                  <a:pt x="43" y="72"/>
                  <a:pt x="43" y="73"/>
                </a:cubicBezTo>
                <a:cubicBezTo>
                  <a:pt x="43" y="72"/>
                  <a:pt x="43" y="71"/>
                  <a:pt x="44" y="71"/>
                </a:cubicBezTo>
                <a:cubicBezTo>
                  <a:pt x="45" y="70"/>
                  <a:pt x="43" y="71"/>
                  <a:pt x="43" y="71"/>
                </a:cubicBezTo>
                <a:cubicBezTo>
                  <a:pt x="42" y="71"/>
                  <a:pt x="42" y="68"/>
                  <a:pt x="43" y="67"/>
                </a:cubicBezTo>
                <a:cubicBezTo>
                  <a:pt x="44" y="68"/>
                  <a:pt x="43" y="69"/>
                  <a:pt x="44" y="67"/>
                </a:cubicBezTo>
                <a:cubicBezTo>
                  <a:pt x="44" y="67"/>
                  <a:pt x="43" y="67"/>
                  <a:pt x="43" y="67"/>
                </a:cubicBezTo>
                <a:cubicBezTo>
                  <a:pt x="46" y="66"/>
                  <a:pt x="49" y="61"/>
                  <a:pt x="51" y="58"/>
                </a:cubicBezTo>
                <a:cubicBezTo>
                  <a:pt x="53" y="59"/>
                  <a:pt x="51" y="59"/>
                  <a:pt x="51" y="60"/>
                </a:cubicBezTo>
                <a:cubicBezTo>
                  <a:pt x="51" y="61"/>
                  <a:pt x="52" y="59"/>
                  <a:pt x="53" y="60"/>
                </a:cubicBezTo>
                <a:cubicBezTo>
                  <a:pt x="54" y="51"/>
                  <a:pt x="64" y="49"/>
                  <a:pt x="67" y="41"/>
                </a:cubicBezTo>
                <a:cubicBezTo>
                  <a:pt x="68" y="41"/>
                  <a:pt x="68" y="42"/>
                  <a:pt x="68" y="44"/>
                </a:cubicBezTo>
                <a:cubicBezTo>
                  <a:pt x="67" y="44"/>
                  <a:pt x="65" y="45"/>
                  <a:pt x="64" y="46"/>
                </a:cubicBezTo>
                <a:cubicBezTo>
                  <a:pt x="64" y="47"/>
                  <a:pt x="65" y="46"/>
                  <a:pt x="67" y="46"/>
                </a:cubicBezTo>
                <a:cubicBezTo>
                  <a:pt x="67" y="46"/>
                  <a:pt x="66" y="45"/>
                  <a:pt x="66" y="45"/>
                </a:cubicBezTo>
                <a:cubicBezTo>
                  <a:pt x="69" y="46"/>
                  <a:pt x="72" y="45"/>
                  <a:pt x="75" y="42"/>
                </a:cubicBezTo>
                <a:cubicBezTo>
                  <a:pt x="75" y="40"/>
                  <a:pt x="74" y="39"/>
                  <a:pt x="76" y="39"/>
                </a:cubicBezTo>
                <a:cubicBezTo>
                  <a:pt x="75" y="40"/>
                  <a:pt x="75" y="40"/>
                  <a:pt x="75" y="41"/>
                </a:cubicBezTo>
                <a:cubicBezTo>
                  <a:pt x="77" y="37"/>
                  <a:pt x="80" y="38"/>
                  <a:pt x="81" y="35"/>
                </a:cubicBezTo>
                <a:cubicBezTo>
                  <a:pt x="82" y="35"/>
                  <a:pt x="82" y="36"/>
                  <a:pt x="83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5"/>
                  <a:pt x="82" y="35"/>
                  <a:pt x="82" y="34"/>
                </a:cubicBezTo>
                <a:cubicBezTo>
                  <a:pt x="83" y="34"/>
                  <a:pt x="83" y="34"/>
                  <a:pt x="84" y="34"/>
                </a:cubicBezTo>
                <a:cubicBezTo>
                  <a:pt x="84" y="34"/>
                  <a:pt x="84" y="35"/>
                  <a:pt x="84" y="35"/>
                </a:cubicBezTo>
                <a:cubicBezTo>
                  <a:pt x="84" y="35"/>
                  <a:pt x="85" y="34"/>
                  <a:pt x="85" y="34"/>
                </a:cubicBezTo>
                <a:cubicBezTo>
                  <a:pt x="84" y="32"/>
                  <a:pt x="85" y="34"/>
                  <a:pt x="85" y="32"/>
                </a:cubicBezTo>
                <a:cubicBezTo>
                  <a:pt x="86" y="32"/>
                  <a:pt x="87" y="32"/>
                  <a:pt x="87" y="31"/>
                </a:cubicBezTo>
                <a:cubicBezTo>
                  <a:pt x="88" y="32"/>
                  <a:pt x="85" y="32"/>
                  <a:pt x="86" y="34"/>
                </a:cubicBezTo>
                <a:cubicBezTo>
                  <a:pt x="86" y="34"/>
                  <a:pt x="86" y="33"/>
                  <a:pt x="86" y="33"/>
                </a:cubicBezTo>
                <a:cubicBezTo>
                  <a:pt x="91" y="32"/>
                  <a:pt x="91" y="29"/>
                  <a:pt x="94" y="27"/>
                </a:cubicBezTo>
                <a:cubicBezTo>
                  <a:pt x="95" y="26"/>
                  <a:pt x="93" y="28"/>
                  <a:pt x="93" y="29"/>
                </a:cubicBezTo>
                <a:cubicBezTo>
                  <a:pt x="94" y="29"/>
                  <a:pt x="95" y="28"/>
                  <a:pt x="96" y="27"/>
                </a:cubicBezTo>
                <a:cubicBezTo>
                  <a:pt x="94" y="28"/>
                  <a:pt x="96" y="26"/>
                  <a:pt x="95" y="25"/>
                </a:cubicBezTo>
                <a:cubicBezTo>
                  <a:pt x="96" y="24"/>
                  <a:pt x="96" y="24"/>
                  <a:pt x="97" y="24"/>
                </a:cubicBezTo>
                <a:cubicBezTo>
                  <a:pt x="97" y="25"/>
                  <a:pt x="96" y="24"/>
                  <a:pt x="96" y="25"/>
                </a:cubicBezTo>
                <a:cubicBezTo>
                  <a:pt x="96" y="26"/>
                  <a:pt x="96" y="26"/>
                  <a:pt x="96" y="27"/>
                </a:cubicBezTo>
                <a:cubicBezTo>
                  <a:pt x="99" y="24"/>
                  <a:pt x="103" y="23"/>
                  <a:pt x="106" y="20"/>
                </a:cubicBezTo>
                <a:cubicBezTo>
                  <a:pt x="108" y="21"/>
                  <a:pt x="109" y="18"/>
                  <a:pt x="111" y="19"/>
                </a:cubicBezTo>
                <a:cubicBezTo>
                  <a:pt x="111" y="18"/>
                  <a:pt x="111" y="18"/>
                  <a:pt x="110" y="18"/>
                </a:cubicBezTo>
                <a:cubicBezTo>
                  <a:pt x="111" y="18"/>
                  <a:pt x="112" y="18"/>
                  <a:pt x="114" y="17"/>
                </a:cubicBezTo>
                <a:cubicBezTo>
                  <a:pt x="113" y="18"/>
                  <a:pt x="113" y="19"/>
                  <a:pt x="112" y="19"/>
                </a:cubicBezTo>
                <a:cubicBezTo>
                  <a:pt x="112" y="20"/>
                  <a:pt x="112" y="20"/>
                  <a:pt x="113" y="21"/>
                </a:cubicBezTo>
                <a:cubicBezTo>
                  <a:pt x="113" y="21"/>
                  <a:pt x="114" y="20"/>
                  <a:pt x="115" y="20"/>
                </a:cubicBezTo>
                <a:cubicBezTo>
                  <a:pt x="115" y="19"/>
                  <a:pt x="114" y="19"/>
                  <a:pt x="114" y="18"/>
                </a:cubicBezTo>
                <a:cubicBezTo>
                  <a:pt x="118" y="20"/>
                  <a:pt x="122" y="13"/>
                  <a:pt x="127" y="14"/>
                </a:cubicBezTo>
                <a:cubicBezTo>
                  <a:pt x="127" y="13"/>
                  <a:pt x="128" y="11"/>
                  <a:pt x="127" y="12"/>
                </a:cubicBezTo>
                <a:cubicBezTo>
                  <a:pt x="128" y="10"/>
                  <a:pt x="128" y="15"/>
                  <a:pt x="127" y="14"/>
                </a:cubicBezTo>
                <a:cubicBezTo>
                  <a:pt x="129" y="15"/>
                  <a:pt x="132" y="14"/>
                  <a:pt x="133" y="12"/>
                </a:cubicBezTo>
                <a:cubicBezTo>
                  <a:pt x="133" y="12"/>
                  <a:pt x="132" y="12"/>
                  <a:pt x="131" y="12"/>
                </a:cubicBezTo>
                <a:cubicBezTo>
                  <a:pt x="131" y="12"/>
                  <a:pt x="131" y="12"/>
                  <a:pt x="131" y="13"/>
                </a:cubicBezTo>
                <a:cubicBezTo>
                  <a:pt x="130" y="13"/>
                  <a:pt x="130" y="12"/>
                  <a:pt x="129" y="12"/>
                </a:cubicBezTo>
                <a:cubicBezTo>
                  <a:pt x="132" y="11"/>
                  <a:pt x="135" y="10"/>
                  <a:pt x="137" y="11"/>
                </a:cubicBezTo>
                <a:cubicBezTo>
                  <a:pt x="137" y="10"/>
                  <a:pt x="137" y="8"/>
                  <a:pt x="138" y="11"/>
                </a:cubicBezTo>
                <a:cubicBezTo>
                  <a:pt x="138" y="11"/>
                  <a:pt x="138" y="10"/>
                  <a:pt x="138" y="9"/>
                </a:cubicBezTo>
                <a:cubicBezTo>
                  <a:pt x="139" y="10"/>
                  <a:pt x="139" y="11"/>
                  <a:pt x="141" y="10"/>
                </a:cubicBezTo>
                <a:cubicBezTo>
                  <a:pt x="143" y="11"/>
                  <a:pt x="137" y="10"/>
                  <a:pt x="137" y="13"/>
                </a:cubicBezTo>
                <a:cubicBezTo>
                  <a:pt x="137" y="14"/>
                  <a:pt x="137" y="12"/>
                  <a:pt x="137" y="12"/>
                </a:cubicBezTo>
                <a:cubicBezTo>
                  <a:pt x="136" y="11"/>
                  <a:pt x="135" y="12"/>
                  <a:pt x="135" y="12"/>
                </a:cubicBezTo>
                <a:cubicBezTo>
                  <a:pt x="136" y="12"/>
                  <a:pt x="136" y="14"/>
                  <a:pt x="134" y="14"/>
                </a:cubicBezTo>
                <a:cubicBezTo>
                  <a:pt x="134" y="15"/>
                  <a:pt x="134" y="16"/>
                  <a:pt x="135" y="17"/>
                </a:cubicBezTo>
                <a:cubicBezTo>
                  <a:pt x="134" y="17"/>
                  <a:pt x="133" y="16"/>
                  <a:pt x="132" y="17"/>
                </a:cubicBezTo>
                <a:cubicBezTo>
                  <a:pt x="133" y="19"/>
                  <a:pt x="130" y="19"/>
                  <a:pt x="130" y="20"/>
                </a:cubicBezTo>
                <a:cubicBezTo>
                  <a:pt x="128" y="20"/>
                  <a:pt x="131" y="18"/>
                  <a:pt x="129" y="18"/>
                </a:cubicBezTo>
                <a:cubicBezTo>
                  <a:pt x="130" y="17"/>
                  <a:pt x="131" y="19"/>
                  <a:pt x="131" y="18"/>
                </a:cubicBezTo>
                <a:cubicBezTo>
                  <a:pt x="131" y="17"/>
                  <a:pt x="130" y="17"/>
                  <a:pt x="130" y="16"/>
                </a:cubicBezTo>
                <a:cubicBezTo>
                  <a:pt x="131" y="16"/>
                  <a:pt x="131" y="15"/>
                  <a:pt x="132" y="15"/>
                </a:cubicBezTo>
                <a:cubicBezTo>
                  <a:pt x="130" y="18"/>
                  <a:pt x="132" y="15"/>
                  <a:pt x="132" y="16"/>
                </a:cubicBezTo>
                <a:cubicBezTo>
                  <a:pt x="133" y="16"/>
                  <a:pt x="132" y="14"/>
                  <a:pt x="133" y="14"/>
                </a:cubicBezTo>
                <a:cubicBezTo>
                  <a:pt x="131" y="15"/>
                  <a:pt x="129" y="15"/>
                  <a:pt x="128" y="17"/>
                </a:cubicBezTo>
                <a:cubicBezTo>
                  <a:pt x="126" y="17"/>
                  <a:pt x="130" y="16"/>
                  <a:pt x="128" y="16"/>
                </a:cubicBezTo>
                <a:cubicBezTo>
                  <a:pt x="127" y="16"/>
                  <a:pt x="127" y="17"/>
                  <a:pt x="127" y="17"/>
                </a:cubicBezTo>
                <a:cubicBezTo>
                  <a:pt x="127" y="16"/>
                  <a:pt x="124" y="16"/>
                  <a:pt x="125" y="18"/>
                </a:cubicBezTo>
                <a:cubicBezTo>
                  <a:pt x="124" y="18"/>
                  <a:pt x="124" y="17"/>
                  <a:pt x="124" y="16"/>
                </a:cubicBezTo>
                <a:cubicBezTo>
                  <a:pt x="124" y="17"/>
                  <a:pt x="123" y="17"/>
                  <a:pt x="123" y="17"/>
                </a:cubicBezTo>
                <a:cubicBezTo>
                  <a:pt x="123" y="17"/>
                  <a:pt x="123" y="18"/>
                  <a:pt x="123" y="18"/>
                </a:cubicBezTo>
                <a:cubicBezTo>
                  <a:pt x="124" y="19"/>
                  <a:pt x="122" y="19"/>
                  <a:pt x="122" y="17"/>
                </a:cubicBezTo>
                <a:cubicBezTo>
                  <a:pt x="122" y="21"/>
                  <a:pt x="115" y="20"/>
                  <a:pt x="116" y="23"/>
                </a:cubicBezTo>
                <a:cubicBezTo>
                  <a:pt x="118" y="22"/>
                  <a:pt x="117" y="21"/>
                  <a:pt x="119" y="22"/>
                </a:cubicBezTo>
                <a:cubicBezTo>
                  <a:pt x="119" y="22"/>
                  <a:pt x="119" y="22"/>
                  <a:pt x="119" y="21"/>
                </a:cubicBezTo>
                <a:cubicBezTo>
                  <a:pt x="120" y="22"/>
                  <a:pt x="116" y="24"/>
                  <a:pt x="119" y="25"/>
                </a:cubicBezTo>
                <a:cubicBezTo>
                  <a:pt x="119" y="25"/>
                  <a:pt x="117" y="25"/>
                  <a:pt x="117" y="26"/>
                </a:cubicBezTo>
                <a:cubicBezTo>
                  <a:pt x="116" y="25"/>
                  <a:pt x="116" y="24"/>
                  <a:pt x="115" y="24"/>
                </a:cubicBezTo>
                <a:cubicBezTo>
                  <a:pt x="115" y="25"/>
                  <a:pt x="114" y="26"/>
                  <a:pt x="114" y="27"/>
                </a:cubicBezTo>
                <a:cubicBezTo>
                  <a:pt x="113" y="26"/>
                  <a:pt x="110" y="28"/>
                  <a:pt x="112" y="28"/>
                </a:cubicBezTo>
                <a:cubicBezTo>
                  <a:pt x="110" y="29"/>
                  <a:pt x="107" y="30"/>
                  <a:pt x="105" y="32"/>
                </a:cubicBezTo>
                <a:cubicBezTo>
                  <a:pt x="105" y="32"/>
                  <a:pt x="105" y="31"/>
                  <a:pt x="105" y="31"/>
                </a:cubicBezTo>
                <a:cubicBezTo>
                  <a:pt x="104" y="32"/>
                  <a:pt x="102" y="33"/>
                  <a:pt x="100" y="33"/>
                </a:cubicBezTo>
                <a:cubicBezTo>
                  <a:pt x="101" y="35"/>
                  <a:pt x="102" y="33"/>
                  <a:pt x="103" y="33"/>
                </a:cubicBezTo>
                <a:cubicBezTo>
                  <a:pt x="102" y="35"/>
                  <a:pt x="98" y="34"/>
                  <a:pt x="99" y="37"/>
                </a:cubicBezTo>
                <a:cubicBezTo>
                  <a:pt x="98" y="35"/>
                  <a:pt x="93" y="40"/>
                  <a:pt x="96" y="36"/>
                </a:cubicBezTo>
                <a:cubicBezTo>
                  <a:pt x="94" y="39"/>
                  <a:pt x="92" y="39"/>
                  <a:pt x="90" y="43"/>
                </a:cubicBezTo>
                <a:cubicBezTo>
                  <a:pt x="90" y="43"/>
                  <a:pt x="89" y="42"/>
                  <a:pt x="89" y="42"/>
                </a:cubicBezTo>
                <a:cubicBezTo>
                  <a:pt x="87" y="46"/>
                  <a:pt x="80" y="46"/>
                  <a:pt x="78" y="51"/>
                </a:cubicBezTo>
                <a:cubicBezTo>
                  <a:pt x="77" y="51"/>
                  <a:pt x="77" y="50"/>
                  <a:pt x="77" y="49"/>
                </a:cubicBezTo>
                <a:cubicBezTo>
                  <a:pt x="78" y="49"/>
                  <a:pt x="78" y="48"/>
                  <a:pt x="78" y="48"/>
                </a:cubicBezTo>
                <a:cubicBezTo>
                  <a:pt x="78" y="48"/>
                  <a:pt x="81" y="48"/>
                  <a:pt x="80" y="45"/>
                </a:cubicBezTo>
                <a:cubicBezTo>
                  <a:pt x="81" y="45"/>
                  <a:pt x="81" y="46"/>
                  <a:pt x="81" y="47"/>
                </a:cubicBezTo>
                <a:cubicBezTo>
                  <a:pt x="82" y="46"/>
                  <a:pt x="82" y="45"/>
                  <a:pt x="83" y="44"/>
                </a:cubicBezTo>
                <a:cubicBezTo>
                  <a:pt x="83" y="44"/>
                  <a:pt x="84" y="45"/>
                  <a:pt x="84" y="45"/>
                </a:cubicBezTo>
                <a:cubicBezTo>
                  <a:pt x="84" y="44"/>
                  <a:pt x="84" y="43"/>
                  <a:pt x="83" y="43"/>
                </a:cubicBezTo>
                <a:cubicBezTo>
                  <a:pt x="84" y="44"/>
                  <a:pt x="85" y="42"/>
                  <a:pt x="87" y="42"/>
                </a:cubicBezTo>
                <a:cubicBezTo>
                  <a:pt x="87" y="41"/>
                  <a:pt x="87" y="41"/>
                  <a:pt x="87" y="40"/>
                </a:cubicBezTo>
                <a:cubicBezTo>
                  <a:pt x="90" y="40"/>
                  <a:pt x="91" y="38"/>
                  <a:pt x="91" y="37"/>
                </a:cubicBezTo>
                <a:cubicBezTo>
                  <a:pt x="92" y="35"/>
                  <a:pt x="92" y="37"/>
                  <a:pt x="91" y="38"/>
                </a:cubicBezTo>
                <a:cubicBezTo>
                  <a:pt x="96" y="35"/>
                  <a:pt x="99" y="33"/>
                  <a:pt x="103" y="30"/>
                </a:cubicBezTo>
                <a:cubicBezTo>
                  <a:pt x="102" y="30"/>
                  <a:pt x="101" y="32"/>
                  <a:pt x="100" y="30"/>
                </a:cubicBezTo>
                <a:cubicBezTo>
                  <a:pt x="100" y="30"/>
                  <a:pt x="103" y="29"/>
                  <a:pt x="103" y="30"/>
                </a:cubicBezTo>
                <a:cubicBezTo>
                  <a:pt x="105" y="30"/>
                  <a:pt x="104" y="29"/>
                  <a:pt x="106" y="29"/>
                </a:cubicBezTo>
                <a:cubicBezTo>
                  <a:pt x="106" y="29"/>
                  <a:pt x="105" y="28"/>
                  <a:pt x="105" y="28"/>
                </a:cubicBezTo>
                <a:cubicBezTo>
                  <a:pt x="104" y="28"/>
                  <a:pt x="105" y="29"/>
                  <a:pt x="103" y="29"/>
                </a:cubicBezTo>
                <a:cubicBezTo>
                  <a:pt x="104" y="28"/>
                  <a:pt x="105" y="27"/>
                  <a:pt x="105" y="25"/>
                </a:cubicBezTo>
                <a:cubicBezTo>
                  <a:pt x="107" y="26"/>
                  <a:pt x="104" y="27"/>
                  <a:pt x="107" y="28"/>
                </a:cubicBezTo>
                <a:cubicBezTo>
                  <a:pt x="109" y="27"/>
                  <a:pt x="116" y="25"/>
                  <a:pt x="111" y="21"/>
                </a:cubicBezTo>
                <a:cubicBezTo>
                  <a:pt x="110" y="20"/>
                  <a:pt x="112" y="21"/>
                  <a:pt x="112" y="22"/>
                </a:cubicBezTo>
                <a:cubicBezTo>
                  <a:pt x="114" y="21"/>
                  <a:pt x="111" y="21"/>
                  <a:pt x="112" y="20"/>
                </a:cubicBezTo>
                <a:close/>
                <a:moveTo>
                  <a:pt x="72" y="43"/>
                </a:moveTo>
                <a:cubicBezTo>
                  <a:pt x="72" y="44"/>
                  <a:pt x="72" y="44"/>
                  <a:pt x="70" y="44"/>
                </a:cubicBezTo>
                <a:cubicBezTo>
                  <a:pt x="70" y="44"/>
                  <a:pt x="71" y="43"/>
                  <a:pt x="71" y="43"/>
                </a:cubicBezTo>
                <a:cubicBezTo>
                  <a:pt x="69" y="43"/>
                  <a:pt x="70" y="45"/>
                  <a:pt x="68" y="44"/>
                </a:cubicBezTo>
                <a:cubicBezTo>
                  <a:pt x="69" y="43"/>
                  <a:pt x="70" y="42"/>
                  <a:pt x="68" y="40"/>
                </a:cubicBezTo>
                <a:cubicBezTo>
                  <a:pt x="70" y="40"/>
                  <a:pt x="72" y="41"/>
                  <a:pt x="71" y="38"/>
                </a:cubicBezTo>
                <a:cubicBezTo>
                  <a:pt x="72" y="38"/>
                  <a:pt x="73" y="38"/>
                  <a:pt x="74" y="38"/>
                </a:cubicBezTo>
                <a:cubicBezTo>
                  <a:pt x="73" y="39"/>
                  <a:pt x="73" y="41"/>
                  <a:pt x="73" y="41"/>
                </a:cubicBezTo>
                <a:cubicBezTo>
                  <a:pt x="73" y="41"/>
                  <a:pt x="70" y="42"/>
                  <a:pt x="72" y="43"/>
                </a:cubicBezTo>
                <a:close/>
                <a:moveTo>
                  <a:pt x="42" y="81"/>
                </a:moveTo>
                <a:cubicBezTo>
                  <a:pt x="44" y="82"/>
                  <a:pt x="42" y="83"/>
                  <a:pt x="43" y="84"/>
                </a:cubicBezTo>
                <a:cubicBezTo>
                  <a:pt x="40" y="85"/>
                  <a:pt x="40" y="89"/>
                  <a:pt x="37" y="89"/>
                </a:cubicBezTo>
                <a:cubicBezTo>
                  <a:pt x="37" y="91"/>
                  <a:pt x="37" y="91"/>
                  <a:pt x="37" y="93"/>
                </a:cubicBezTo>
                <a:cubicBezTo>
                  <a:pt x="35" y="93"/>
                  <a:pt x="35" y="95"/>
                  <a:pt x="34" y="96"/>
                </a:cubicBezTo>
                <a:cubicBezTo>
                  <a:pt x="33" y="95"/>
                  <a:pt x="34" y="93"/>
                  <a:pt x="33" y="92"/>
                </a:cubicBezTo>
                <a:cubicBezTo>
                  <a:pt x="35" y="93"/>
                  <a:pt x="34" y="89"/>
                  <a:pt x="37" y="89"/>
                </a:cubicBezTo>
                <a:cubicBezTo>
                  <a:pt x="36" y="88"/>
                  <a:pt x="39" y="82"/>
                  <a:pt x="40" y="83"/>
                </a:cubicBezTo>
                <a:cubicBezTo>
                  <a:pt x="41" y="83"/>
                  <a:pt x="40" y="82"/>
                  <a:pt x="40" y="82"/>
                </a:cubicBezTo>
                <a:cubicBezTo>
                  <a:pt x="41" y="80"/>
                  <a:pt x="43" y="80"/>
                  <a:pt x="42" y="76"/>
                </a:cubicBezTo>
                <a:cubicBezTo>
                  <a:pt x="44" y="77"/>
                  <a:pt x="44" y="81"/>
                  <a:pt x="42" y="81"/>
                </a:cubicBezTo>
                <a:close/>
                <a:moveTo>
                  <a:pt x="110" y="26"/>
                </a:moveTo>
                <a:cubicBezTo>
                  <a:pt x="109" y="26"/>
                  <a:pt x="110" y="25"/>
                  <a:pt x="110" y="24"/>
                </a:cubicBezTo>
                <a:cubicBezTo>
                  <a:pt x="109" y="25"/>
                  <a:pt x="109" y="26"/>
                  <a:pt x="108" y="25"/>
                </a:cubicBezTo>
                <a:cubicBezTo>
                  <a:pt x="108" y="24"/>
                  <a:pt x="110" y="24"/>
                  <a:pt x="110" y="23"/>
                </a:cubicBezTo>
                <a:cubicBezTo>
                  <a:pt x="110" y="23"/>
                  <a:pt x="111" y="23"/>
                  <a:pt x="112" y="24"/>
                </a:cubicBezTo>
                <a:cubicBezTo>
                  <a:pt x="112" y="25"/>
                  <a:pt x="111" y="25"/>
                  <a:pt x="110" y="26"/>
                </a:cubicBezTo>
                <a:close/>
                <a:moveTo>
                  <a:pt x="99" y="30"/>
                </a:moveTo>
                <a:cubicBezTo>
                  <a:pt x="99" y="29"/>
                  <a:pt x="99" y="32"/>
                  <a:pt x="99" y="32"/>
                </a:cubicBezTo>
                <a:cubicBezTo>
                  <a:pt x="98" y="32"/>
                  <a:pt x="98" y="31"/>
                  <a:pt x="98" y="30"/>
                </a:cubicBezTo>
                <a:cubicBezTo>
                  <a:pt x="98" y="30"/>
                  <a:pt x="99" y="30"/>
                  <a:pt x="99" y="30"/>
                </a:cubicBezTo>
                <a:close/>
                <a:moveTo>
                  <a:pt x="122" y="24"/>
                </a:moveTo>
                <a:cubicBezTo>
                  <a:pt x="120" y="23"/>
                  <a:pt x="121" y="24"/>
                  <a:pt x="120" y="25"/>
                </a:cubicBezTo>
                <a:cubicBezTo>
                  <a:pt x="119" y="25"/>
                  <a:pt x="119" y="24"/>
                  <a:pt x="118" y="24"/>
                </a:cubicBezTo>
                <a:cubicBezTo>
                  <a:pt x="119" y="23"/>
                  <a:pt x="119" y="24"/>
                  <a:pt x="119" y="24"/>
                </a:cubicBezTo>
                <a:cubicBezTo>
                  <a:pt x="120" y="24"/>
                  <a:pt x="122" y="22"/>
                  <a:pt x="122" y="24"/>
                </a:cubicBezTo>
                <a:close/>
                <a:moveTo>
                  <a:pt x="153" y="10"/>
                </a:moveTo>
                <a:cubicBezTo>
                  <a:pt x="154" y="8"/>
                  <a:pt x="154" y="11"/>
                  <a:pt x="153" y="11"/>
                </a:cubicBezTo>
                <a:cubicBezTo>
                  <a:pt x="154" y="11"/>
                  <a:pt x="157" y="10"/>
                  <a:pt x="156" y="10"/>
                </a:cubicBezTo>
                <a:cubicBezTo>
                  <a:pt x="157" y="10"/>
                  <a:pt x="159" y="11"/>
                  <a:pt x="162" y="11"/>
                </a:cubicBezTo>
                <a:cubicBezTo>
                  <a:pt x="162" y="13"/>
                  <a:pt x="160" y="13"/>
                  <a:pt x="159" y="12"/>
                </a:cubicBezTo>
                <a:cubicBezTo>
                  <a:pt x="159" y="14"/>
                  <a:pt x="160" y="13"/>
                  <a:pt x="161" y="13"/>
                </a:cubicBezTo>
                <a:cubicBezTo>
                  <a:pt x="163" y="14"/>
                  <a:pt x="159" y="13"/>
                  <a:pt x="160" y="15"/>
                </a:cubicBezTo>
                <a:cubicBezTo>
                  <a:pt x="159" y="13"/>
                  <a:pt x="158" y="15"/>
                  <a:pt x="157" y="14"/>
                </a:cubicBezTo>
                <a:cubicBezTo>
                  <a:pt x="157" y="13"/>
                  <a:pt x="158" y="14"/>
                  <a:pt x="159" y="14"/>
                </a:cubicBezTo>
                <a:cubicBezTo>
                  <a:pt x="158" y="13"/>
                  <a:pt x="157" y="11"/>
                  <a:pt x="156" y="13"/>
                </a:cubicBezTo>
                <a:cubicBezTo>
                  <a:pt x="156" y="13"/>
                  <a:pt x="157" y="13"/>
                  <a:pt x="157" y="13"/>
                </a:cubicBezTo>
                <a:cubicBezTo>
                  <a:pt x="158" y="13"/>
                  <a:pt x="155" y="14"/>
                  <a:pt x="157" y="14"/>
                </a:cubicBezTo>
                <a:cubicBezTo>
                  <a:pt x="157" y="15"/>
                  <a:pt x="155" y="14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4"/>
                  <a:pt x="155" y="14"/>
                  <a:pt x="154" y="14"/>
                </a:cubicBezTo>
                <a:cubicBezTo>
                  <a:pt x="154" y="14"/>
                  <a:pt x="155" y="14"/>
                  <a:pt x="155" y="14"/>
                </a:cubicBezTo>
                <a:cubicBezTo>
                  <a:pt x="152" y="12"/>
                  <a:pt x="149" y="14"/>
                  <a:pt x="146" y="15"/>
                </a:cubicBezTo>
                <a:cubicBezTo>
                  <a:pt x="146" y="16"/>
                  <a:pt x="147" y="15"/>
                  <a:pt x="147" y="16"/>
                </a:cubicBezTo>
                <a:cubicBezTo>
                  <a:pt x="147" y="18"/>
                  <a:pt x="145" y="15"/>
                  <a:pt x="145" y="16"/>
                </a:cubicBezTo>
                <a:cubicBezTo>
                  <a:pt x="145" y="15"/>
                  <a:pt x="144" y="14"/>
                  <a:pt x="141" y="15"/>
                </a:cubicBezTo>
                <a:cubicBezTo>
                  <a:pt x="143" y="12"/>
                  <a:pt x="143" y="16"/>
                  <a:pt x="145" y="12"/>
                </a:cubicBezTo>
                <a:cubicBezTo>
                  <a:pt x="144" y="15"/>
                  <a:pt x="146" y="12"/>
                  <a:pt x="147" y="14"/>
                </a:cubicBezTo>
                <a:cubicBezTo>
                  <a:pt x="147" y="11"/>
                  <a:pt x="152" y="13"/>
                  <a:pt x="153" y="10"/>
                </a:cubicBezTo>
                <a:close/>
                <a:moveTo>
                  <a:pt x="154" y="14"/>
                </a:moveTo>
                <a:cubicBezTo>
                  <a:pt x="154" y="17"/>
                  <a:pt x="149" y="14"/>
                  <a:pt x="150" y="16"/>
                </a:cubicBezTo>
                <a:cubicBezTo>
                  <a:pt x="149" y="16"/>
                  <a:pt x="147" y="17"/>
                  <a:pt x="147" y="15"/>
                </a:cubicBezTo>
                <a:cubicBezTo>
                  <a:pt x="149" y="15"/>
                  <a:pt x="150" y="14"/>
                  <a:pt x="154" y="14"/>
                </a:cubicBezTo>
                <a:close/>
                <a:moveTo>
                  <a:pt x="164" y="13"/>
                </a:moveTo>
                <a:cubicBezTo>
                  <a:pt x="163" y="12"/>
                  <a:pt x="163" y="13"/>
                  <a:pt x="162" y="13"/>
                </a:cubicBezTo>
                <a:cubicBezTo>
                  <a:pt x="162" y="12"/>
                  <a:pt x="164" y="12"/>
                  <a:pt x="164" y="11"/>
                </a:cubicBezTo>
                <a:cubicBezTo>
                  <a:pt x="164" y="12"/>
                  <a:pt x="165" y="13"/>
                  <a:pt x="165" y="14"/>
                </a:cubicBezTo>
                <a:cubicBezTo>
                  <a:pt x="165" y="13"/>
                  <a:pt x="165" y="13"/>
                  <a:pt x="164" y="13"/>
                </a:cubicBezTo>
                <a:close/>
                <a:moveTo>
                  <a:pt x="198" y="21"/>
                </a:moveTo>
                <a:cubicBezTo>
                  <a:pt x="195" y="22"/>
                  <a:pt x="190" y="20"/>
                  <a:pt x="187" y="19"/>
                </a:cubicBezTo>
                <a:cubicBezTo>
                  <a:pt x="188" y="18"/>
                  <a:pt x="191" y="20"/>
                  <a:pt x="193" y="20"/>
                </a:cubicBezTo>
                <a:cubicBezTo>
                  <a:pt x="192" y="18"/>
                  <a:pt x="191" y="18"/>
                  <a:pt x="192" y="16"/>
                </a:cubicBezTo>
                <a:cubicBezTo>
                  <a:pt x="191" y="17"/>
                  <a:pt x="191" y="17"/>
                  <a:pt x="191" y="18"/>
                </a:cubicBezTo>
                <a:cubicBezTo>
                  <a:pt x="190" y="18"/>
                  <a:pt x="189" y="18"/>
                  <a:pt x="188" y="18"/>
                </a:cubicBezTo>
                <a:cubicBezTo>
                  <a:pt x="189" y="17"/>
                  <a:pt x="189" y="17"/>
                  <a:pt x="188" y="16"/>
                </a:cubicBezTo>
                <a:cubicBezTo>
                  <a:pt x="187" y="19"/>
                  <a:pt x="183" y="15"/>
                  <a:pt x="182" y="17"/>
                </a:cubicBezTo>
                <a:cubicBezTo>
                  <a:pt x="181" y="16"/>
                  <a:pt x="179" y="13"/>
                  <a:pt x="177" y="16"/>
                </a:cubicBezTo>
                <a:cubicBezTo>
                  <a:pt x="176" y="16"/>
                  <a:pt x="176" y="15"/>
                  <a:pt x="175" y="15"/>
                </a:cubicBezTo>
                <a:cubicBezTo>
                  <a:pt x="177" y="15"/>
                  <a:pt x="174" y="13"/>
                  <a:pt x="174" y="14"/>
                </a:cubicBezTo>
                <a:cubicBezTo>
                  <a:pt x="172" y="14"/>
                  <a:pt x="174" y="13"/>
                  <a:pt x="174" y="12"/>
                </a:cubicBezTo>
                <a:cubicBezTo>
                  <a:pt x="174" y="14"/>
                  <a:pt x="176" y="12"/>
                  <a:pt x="178" y="14"/>
                </a:cubicBezTo>
                <a:cubicBezTo>
                  <a:pt x="179" y="13"/>
                  <a:pt x="179" y="12"/>
                  <a:pt x="177" y="13"/>
                </a:cubicBezTo>
                <a:cubicBezTo>
                  <a:pt x="178" y="12"/>
                  <a:pt x="179" y="12"/>
                  <a:pt x="179" y="12"/>
                </a:cubicBezTo>
                <a:cubicBezTo>
                  <a:pt x="179" y="13"/>
                  <a:pt x="179" y="13"/>
                  <a:pt x="179" y="14"/>
                </a:cubicBezTo>
                <a:cubicBezTo>
                  <a:pt x="182" y="10"/>
                  <a:pt x="185" y="16"/>
                  <a:pt x="188" y="14"/>
                </a:cubicBezTo>
                <a:cubicBezTo>
                  <a:pt x="188" y="14"/>
                  <a:pt x="189" y="14"/>
                  <a:pt x="190" y="14"/>
                </a:cubicBezTo>
                <a:cubicBezTo>
                  <a:pt x="189" y="15"/>
                  <a:pt x="190" y="15"/>
                  <a:pt x="191" y="15"/>
                </a:cubicBezTo>
                <a:cubicBezTo>
                  <a:pt x="191" y="16"/>
                  <a:pt x="190" y="15"/>
                  <a:pt x="189" y="16"/>
                </a:cubicBezTo>
                <a:cubicBezTo>
                  <a:pt x="190" y="16"/>
                  <a:pt x="190" y="17"/>
                  <a:pt x="191" y="16"/>
                </a:cubicBezTo>
                <a:cubicBezTo>
                  <a:pt x="192" y="16"/>
                  <a:pt x="192" y="15"/>
                  <a:pt x="192" y="14"/>
                </a:cubicBezTo>
                <a:cubicBezTo>
                  <a:pt x="192" y="14"/>
                  <a:pt x="193" y="14"/>
                  <a:pt x="193" y="15"/>
                </a:cubicBezTo>
                <a:cubicBezTo>
                  <a:pt x="191" y="16"/>
                  <a:pt x="196" y="15"/>
                  <a:pt x="199" y="16"/>
                </a:cubicBezTo>
                <a:cubicBezTo>
                  <a:pt x="198" y="18"/>
                  <a:pt x="201" y="16"/>
                  <a:pt x="200" y="18"/>
                </a:cubicBezTo>
                <a:cubicBezTo>
                  <a:pt x="201" y="16"/>
                  <a:pt x="203" y="20"/>
                  <a:pt x="204" y="19"/>
                </a:cubicBezTo>
                <a:cubicBezTo>
                  <a:pt x="204" y="19"/>
                  <a:pt x="204" y="20"/>
                  <a:pt x="205" y="20"/>
                </a:cubicBezTo>
                <a:cubicBezTo>
                  <a:pt x="204" y="20"/>
                  <a:pt x="203" y="21"/>
                  <a:pt x="203" y="22"/>
                </a:cubicBezTo>
                <a:cubicBezTo>
                  <a:pt x="205" y="21"/>
                  <a:pt x="205" y="21"/>
                  <a:pt x="206" y="22"/>
                </a:cubicBezTo>
                <a:cubicBezTo>
                  <a:pt x="208" y="22"/>
                  <a:pt x="205" y="22"/>
                  <a:pt x="205" y="20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208" y="20"/>
                  <a:pt x="209" y="21"/>
                  <a:pt x="211" y="23"/>
                </a:cubicBezTo>
                <a:cubicBezTo>
                  <a:pt x="212" y="25"/>
                  <a:pt x="207" y="22"/>
                  <a:pt x="209" y="23"/>
                </a:cubicBezTo>
                <a:cubicBezTo>
                  <a:pt x="207" y="22"/>
                  <a:pt x="200" y="23"/>
                  <a:pt x="201" y="19"/>
                </a:cubicBezTo>
                <a:cubicBezTo>
                  <a:pt x="198" y="19"/>
                  <a:pt x="196" y="19"/>
                  <a:pt x="194" y="18"/>
                </a:cubicBezTo>
                <a:cubicBezTo>
                  <a:pt x="193" y="18"/>
                  <a:pt x="193" y="19"/>
                  <a:pt x="193" y="20"/>
                </a:cubicBezTo>
                <a:cubicBezTo>
                  <a:pt x="197" y="20"/>
                  <a:pt x="195" y="20"/>
                  <a:pt x="198" y="21"/>
                </a:cubicBezTo>
                <a:close/>
                <a:moveTo>
                  <a:pt x="147" y="19"/>
                </a:moveTo>
                <a:cubicBezTo>
                  <a:pt x="149" y="19"/>
                  <a:pt x="147" y="19"/>
                  <a:pt x="148" y="20"/>
                </a:cubicBezTo>
                <a:cubicBezTo>
                  <a:pt x="152" y="19"/>
                  <a:pt x="155" y="20"/>
                  <a:pt x="157" y="16"/>
                </a:cubicBezTo>
                <a:cubicBezTo>
                  <a:pt x="158" y="17"/>
                  <a:pt x="157" y="17"/>
                  <a:pt x="157" y="18"/>
                </a:cubicBezTo>
                <a:cubicBezTo>
                  <a:pt x="160" y="17"/>
                  <a:pt x="161" y="18"/>
                  <a:pt x="163" y="18"/>
                </a:cubicBezTo>
                <a:cubicBezTo>
                  <a:pt x="164" y="18"/>
                  <a:pt x="162" y="17"/>
                  <a:pt x="163" y="16"/>
                </a:cubicBezTo>
                <a:cubicBezTo>
                  <a:pt x="164" y="16"/>
                  <a:pt x="165" y="16"/>
                  <a:pt x="165" y="18"/>
                </a:cubicBezTo>
                <a:cubicBezTo>
                  <a:pt x="166" y="18"/>
                  <a:pt x="164" y="17"/>
                  <a:pt x="165" y="16"/>
                </a:cubicBezTo>
                <a:cubicBezTo>
                  <a:pt x="166" y="16"/>
                  <a:pt x="167" y="17"/>
                  <a:pt x="167" y="16"/>
                </a:cubicBezTo>
                <a:cubicBezTo>
                  <a:pt x="167" y="14"/>
                  <a:pt x="167" y="16"/>
                  <a:pt x="166" y="15"/>
                </a:cubicBezTo>
                <a:cubicBezTo>
                  <a:pt x="167" y="14"/>
                  <a:pt x="169" y="15"/>
                  <a:pt x="170" y="15"/>
                </a:cubicBezTo>
                <a:cubicBezTo>
                  <a:pt x="170" y="17"/>
                  <a:pt x="168" y="15"/>
                  <a:pt x="168" y="16"/>
                </a:cubicBezTo>
                <a:cubicBezTo>
                  <a:pt x="169" y="18"/>
                  <a:pt x="171" y="17"/>
                  <a:pt x="174" y="17"/>
                </a:cubicBezTo>
                <a:cubicBezTo>
                  <a:pt x="173" y="16"/>
                  <a:pt x="171" y="17"/>
                  <a:pt x="171" y="16"/>
                </a:cubicBezTo>
                <a:cubicBezTo>
                  <a:pt x="173" y="15"/>
                  <a:pt x="176" y="17"/>
                  <a:pt x="177" y="17"/>
                </a:cubicBezTo>
                <a:cubicBezTo>
                  <a:pt x="177" y="18"/>
                  <a:pt x="176" y="17"/>
                  <a:pt x="176" y="18"/>
                </a:cubicBezTo>
                <a:cubicBezTo>
                  <a:pt x="178" y="19"/>
                  <a:pt x="180" y="19"/>
                  <a:pt x="182" y="19"/>
                </a:cubicBezTo>
                <a:cubicBezTo>
                  <a:pt x="181" y="18"/>
                  <a:pt x="180" y="18"/>
                  <a:pt x="178" y="18"/>
                </a:cubicBezTo>
                <a:cubicBezTo>
                  <a:pt x="178" y="17"/>
                  <a:pt x="178" y="16"/>
                  <a:pt x="178" y="16"/>
                </a:cubicBezTo>
                <a:cubicBezTo>
                  <a:pt x="179" y="16"/>
                  <a:pt x="180" y="16"/>
                  <a:pt x="181" y="16"/>
                </a:cubicBezTo>
                <a:cubicBezTo>
                  <a:pt x="178" y="17"/>
                  <a:pt x="180" y="16"/>
                  <a:pt x="179" y="17"/>
                </a:cubicBezTo>
                <a:cubicBezTo>
                  <a:pt x="183" y="18"/>
                  <a:pt x="190" y="20"/>
                  <a:pt x="183" y="19"/>
                </a:cubicBezTo>
                <a:cubicBezTo>
                  <a:pt x="185" y="20"/>
                  <a:pt x="190" y="21"/>
                  <a:pt x="192" y="21"/>
                </a:cubicBezTo>
                <a:cubicBezTo>
                  <a:pt x="193" y="23"/>
                  <a:pt x="191" y="22"/>
                  <a:pt x="190" y="22"/>
                </a:cubicBezTo>
                <a:cubicBezTo>
                  <a:pt x="191" y="23"/>
                  <a:pt x="193" y="23"/>
                  <a:pt x="195" y="23"/>
                </a:cubicBezTo>
                <a:cubicBezTo>
                  <a:pt x="194" y="22"/>
                  <a:pt x="192" y="23"/>
                  <a:pt x="193" y="21"/>
                </a:cubicBezTo>
                <a:cubicBezTo>
                  <a:pt x="194" y="22"/>
                  <a:pt x="197" y="22"/>
                  <a:pt x="198" y="23"/>
                </a:cubicBezTo>
                <a:cubicBezTo>
                  <a:pt x="198" y="22"/>
                  <a:pt x="199" y="21"/>
                  <a:pt x="199" y="20"/>
                </a:cubicBezTo>
                <a:cubicBezTo>
                  <a:pt x="199" y="22"/>
                  <a:pt x="202" y="22"/>
                  <a:pt x="204" y="23"/>
                </a:cubicBezTo>
                <a:cubicBezTo>
                  <a:pt x="205" y="24"/>
                  <a:pt x="203" y="23"/>
                  <a:pt x="202" y="23"/>
                </a:cubicBezTo>
                <a:cubicBezTo>
                  <a:pt x="203" y="25"/>
                  <a:pt x="207" y="24"/>
                  <a:pt x="205" y="26"/>
                </a:cubicBezTo>
                <a:cubicBezTo>
                  <a:pt x="206" y="25"/>
                  <a:pt x="206" y="24"/>
                  <a:pt x="205" y="24"/>
                </a:cubicBezTo>
                <a:cubicBezTo>
                  <a:pt x="207" y="23"/>
                  <a:pt x="211" y="25"/>
                  <a:pt x="213" y="27"/>
                </a:cubicBezTo>
                <a:cubicBezTo>
                  <a:pt x="211" y="26"/>
                  <a:pt x="211" y="25"/>
                  <a:pt x="209" y="25"/>
                </a:cubicBezTo>
                <a:cubicBezTo>
                  <a:pt x="213" y="29"/>
                  <a:pt x="217" y="27"/>
                  <a:pt x="222" y="30"/>
                </a:cubicBezTo>
                <a:cubicBezTo>
                  <a:pt x="222" y="30"/>
                  <a:pt x="221" y="30"/>
                  <a:pt x="221" y="30"/>
                </a:cubicBezTo>
                <a:cubicBezTo>
                  <a:pt x="222" y="31"/>
                  <a:pt x="224" y="30"/>
                  <a:pt x="225" y="31"/>
                </a:cubicBezTo>
                <a:cubicBezTo>
                  <a:pt x="222" y="33"/>
                  <a:pt x="227" y="30"/>
                  <a:pt x="226" y="33"/>
                </a:cubicBezTo>
                <a:cubicBezTo>
                  <a:pt x="227" y="33"/>
                  <a:pt x="229" y="31"/>
                  <a:pt x="227" y="31"/>
                </a:cubicBezTo>
                <a:cubicBezTo>
                  <a:pt x="227" y="30"/>
                  <a:pt x="228" y="31"/>
                  <a:pt x="228" y="30"/>
                </a:cubicBezTo>
                <a:cubicBezTo>
                  <a:pt x="229" y="31"/>
                  <a:pt x="232" y="32"/>
                  <a:pt x="234" y="34"/>
                </a:cubicBezTo>
                <a:cubicBezTo>
                  <a:pt x="232" y="35"/>
                  <a:pt x="230" y="32"/>
                  <a:pt x="228" y="31"/>
                </a:cubicBezTo>
                <a:cubicBezTo>
                  <a:pt x="227" y="32"/>
                  <a:pt x="229" y="33"/>
                  <a:pt x="228" y="34"/>
                </a:cubicBezTo>
                <a:cubicBezTo>
                  <a:pt x="229" y="34"/>
                  <a:pt x="230" y="32"/>
                  <a:pt x="230" y="35"/>
                </a:cubicBezTo>
                <a:cubicBezTo>
                  <a:pt x="237" y="36"/>
                  <a:pt x="245" y="41"/>
                  <a:pt x="248" y="48"/>
                </a:cubicBezTo>
                <a:cubicBezTo>
                  <a:pt x="249" y="49"/>
                  <a:pt x="249" y="47"/>
                  <a:pt x="250" y="48"/>
                </a:cubicBezTo>
                <a:cubicBezTo>
                  <a:pt x="249" y="49"/>
                  <a:pt x="250" y="48"/>
                  <a:pt x="249" y="50"/>
                </a:cubicBezTo>
                <a:cubicBezTo>
                  <a:pt x="251" y="51"/>
                  <a:pt x="251" y="53"/>
                  <a:pt x="253" y="53"/>
                </a:cubicBezTo>
                <a:cubicBezTo>
                  <a:pt x="255" y="57"/>
                  <a:pt x="261" y="61"/>
                  <a:pt x="264" y="67"/>
                </a:cubicBezTo>
                <a:cubicBezTo>
                  <a:pt x="264" y="63"/>
                  <a:pt x="267" y="70"/>
                  <a:pt x="268" y="72"/>
                </a:cubicBezTo>
                <a:cubicBezTo>
                  <a:pt x="270" y="70"/>
                  <a:pt x="267" y="73"/>
                  <a:pt x="271" y="73"/>
                </a:cubicBezTo>
                <a:cubicBezTo>
                  <a:pt x="269" y="75"/>
                  <a:pt x="273" y="79"/>
                  <a:pt x="275" y="79"/>
                </a:cubicBezTo>
                <a:cubicBezTo>
                  <a:pt x="275" y="81"/>
                  <a:pt x="277" y="85"/>
                  <a:pt x="278" y="87"/>
                </a:cubicBezTo>
                <a:cubicBezTo>
                  <a:pt x="279" y="86"/>
                  <a:pt x="277" y="85"/>
                  <a:pt x="277" y="84"/>
                </a:cubicBezTo>
                <a:cubicBezTo>
                  <a:pt x="280" y="85"/>
                  <a:pt x="277" y="88"/>
                  <a:pt x="280" y="90"/>
                </a:cubicBezTo>
                <a:cubicBezTo>
                  <a:pt x="281" y="89"/>
                  <a:pt x="281" y="90"/>
                  <a:pt x="282" y="91"/>
                </a:cubicBezTo>
                <a:cubicBezTo>
                  <a:pt x="282" y="92"/>
                  <a:pt x="281" y="90"/>
                  <a:pt x="280" y="90"/>
                </a:cubicBezTo>
                <a:cubicBezTo>
                  <a:pt x="284" y="97"/>
                  <a:pt x="287" y="102"/>
                  <a:pt x="290" y="111"/>
                </a:cubicBezTo>
                <a:cubicBezTo>
                  <a:pt x="291" y="111"/>
                  <a:pt x="291" y="111"/>
                  <a:pt x="292" y="112"/>
                </a:cubicBezTo>
                <a:cubicBezTo>
                  <a:pt x="290" y="112"/>
                  <a:pt x="293" y="115"/>
                  <a:pt x="292" y="117"/>
                </a:cubicBezTo>
                <a:cubicBezTo>
                  <a:pt x="293" y="117"/>
                  <a:pt x="293" y="117"/>
                  <a:pt x="294" y="117"/>
                </a:cubicBezTo>
                <a:cubicBezTo>
                  <a:pt x="291" y="119"/>
                  <a:pt x="295" y="122"/>
                  <a:pt x="295" y="126"/>
                </a:cubicBezTo>
                <a:cubicBezTo>
                  <a:pt x="295" y="127"/>
                  <a:pt x="295" y="125"/>
                  <a:pt x="296" y="126"/>
                </a:cubicBezTo>
                <a:cubicBezTo>
                  <a:pt x="297" y="127"/>
                  <a:pt x="295" y="127"/>
                  <a:pt x="295" y="126"/>
                </a:cubicBezTo>
                <a:cubicBezTo>
                  <a:pt x="295" y="129"/>
                  <a:pt x="297" y="129"/>
                  <a:pt x="297" y="132"/>
                </a:cubicBezTo>
                <a:cubicBezTo>
                  <a:pt x="299" y="130"/>
                  <a:pt x="301" y="139"/>
                  <a:pt x="300" y="142"/>
                </a:cubicBezTo>
                <a:cubicBezTo>
                  <a:pt x="299" y="144"/>
                  <a:pt x="299" y="136"/>
                  <a:pt x="299" y="140"/>
                </a:cubicBezTo>
                <a:cubicBezTo>
                  <a:pt x="298" y="139"/>
                  <a:pt x="300" y="137"/>
                  <a:pt x="298" y="134"/>
                </a:cubicBezTo>
                <a:cubicBezTo>
                  <a:pt x="296" y="137"/>
                  <a:pt x="300" y="142"/>
                  <a:pt x="298" y="146"/>
                </a:cubicBezTo>
                <a:cubicBezTo>
                  <a:pt x="299" y="146"/>
                  <a:pt x="299" y="144"/>
                  <a:pt x="299" y="144"/>
                </a:cubicBezTo>
                <a:cubicBezTo>
                  <a:pt x="300" y="148"/>
                  <a:pt x="295" y="157"/>
                  <a:pt x="297" y="161"/>
                </a:cubicBezTo>
                <a:cubicBezTo>
                  <a:pt x="295" y="161"/>
                  <a:pt x="296" y="163"/>
                  <a:pt x="295" y="165"/>
                </a:cubicBezTo>
                <a:cubicBezTo>
                  <a:pt x="294" y="168"/>
                  <a:pt x="291" y="171"/>
                  <a:pt x="293" y="173"/>
                </a:cubicBezTo>
                <a:cubicBezTo>
                  <a:pt x="292" y="174"/>
                  <a:pt x="292" y="173"/>
                  <a:pt x="292" y="173"/>
                </a:cubicBezTo>
                <a:cubicBezTo>
                  <a:pt x="291" y="177"/>
                  <a:pt x="292" y="177"/>
                  <a:pt x="292" y="179"/>
                </a:cubicBezTo>
                <a:cubicBezTo>
                  <a:pt x="291" y="178"/>
                  <a:pt x="289" y="178"/>
                  <a:pt x="289" y="177"/>
                </a:cubicBezTo>
                <a:cubicBezTo>
                  <a:pt x="288" y="177"/>
                  <a:pt x="288" y="179"/>
                  <a:pt x="289" y="180"/>
                </a:cubicBezTo>
                <a:cubicBezTo>
                  <a:pt x="290" y="178"/>
                  <a:pt x="290" y="179"/>
                  <a:pt x="290" y="179"/>
                </a:cubicBezTo>
                <a:cubicBezTo>
                  <a:pt x="292" y="183"/>
                  <a:pt x="288" y="184"/>
                  <a:pt x="288" y="191"/>
                </a:cubicBezTo>
                <a:cubicBezTo>
                  <a:pt x="286" y="188"/>
                  <a:pt x="285" y="195"/>
                  <a:pt x="286" y="196"/>
                </a:cubicBezTo>
                <a:cubicBezTo>
                  <a:pt x="282" y="198"/>
                  <a:pt x="282" y="206"/>
                  <a:pt x="278" y="207"/>
                </a:cubicBezTo>
                <a:cubicBezTo>
                  <a:pt x="279" y="208"/>
                  <a:pt x="278" y="210"/>
                  <a:pt x="276" y="210"/>
                </a:cubicBezTo>
                <a:cubicBezTo>
                  <a:pt x="276" y="211"/>
                  <a:pt x="277" y="211"/>
                  <a:pt x="277" y="211"/>
                </a:cubicBezTo>
                <a:cubicBezTo>
                  <a:pt x="275" y="211"/>
                  <a:pt x="275" y="216"/>
                  <a:pt x="272" y="217"/>
                </a:cubicBezTo>
                <a:cubicBezTo>
                  <a:pt x="272" y="218"/>
                  <a:pt x="273" y="217"/>
                  <a:pt x="273" y="218"/>
                </a:cubicBezTo>
                <a:cubicBezTo>
                  <a:pt x="271" y="220"/>
                  <a:pt x="268" y="226"/>
                  <a:pt x="264" y="228"/>
                </a:cubicBezTo>
                <a:cubicBezTo>
                  <a:pt x="264" y="229"/>
                  <a:pt x="261" y="233"/>
                  <a:pt x="258" y="234"/>
                </a:cubicBezTo>
                <a:cubicBezTo>
                  <a:pt x="257" y="235"/>
                  <a:pt x="258" y="235"/>
                  <a:pt x="259" y="235"/>
                </a:cubicBezTo>
                <a:cubicBezTo>
                  <a:pt x="252" y="240"/>
                  <a:pt x="246" y="245"/>
                  <a:pt x="242" y="250"/>
                </a:cubicBezTo>
                <a:cubicBezTo>
                  <a:pt x="238" y="251"/>
                  <a:pt x="232" y="257"/>
                  <a:pt x="227" y="259"/>
                </a:cubicBezTo>
                <a:cubicBezTo>
                  <a:pt x="224" y="260"/>
                  <a:pt x="221" y="260"/>
                  <a:pt x="219" y="262"/>
                </a:cubicBezTo>
                <a:cubicBezTo>
                  <a:pt x="216" y="263"/>
                  <a:pt x="211" y="264"/>
                  <a:pt x="208" y="267"/>
                </a:cubicBezTo>
                <a:cubicBezTo>
                  <a:pt x="206" y="266"/>
                  <a:pt x="203" y="267"/>
                  <a:pt x="203" y="268"/>
                </a:cubicBezTo>
                <a:cubicBezTo>
                  <a:pt x="201" y="267"/>
                  <a:pt x="198" y="269"/>
                  <a:pt x="198" y="271"/>
                </a:cubicBezTo>
                <a:cubicBezTo>
                  <a:pt x="196" y="270"/>
                  <a:pt x="193" y="272"/>
                  <a:pt x="191" y="274"/>
                </a:cubicBezTo>
                <a:cubicBezTo>
                  <a:pt x="190" y="274"/>
                  <a:pt x="186" y="274"/>
                  <a:pt x="185" y="275"/>
                </a:cubicBezTo>
                <a:cubicBezTo>
                  <a:pt x="184" y="275"/>
                  <a:pt x="185" y="276"/>
                  <a:pt x="185" y="276"/>
                </a:cubicBezTo>
                <a:cubicBezTo>
                  <a:pt x="184" y="276"/>
                  <a:pt x="184" y="275"/>
                  <a:pt x="184" y="275"/>
                </a:cubicBezTo>
                <a:cubicBezTo>
                  <a:pt x="179" y="275"/>
                  <a:pt x="174" y="279"/>
                  <a:pt x="168" y="278"/>
                </a:cubicBezTo>
                <a:cubicBezTo>
                  <a:pt x="168" y="278"/>
                  <a:pt x="168" y="279"/>
                  <a:pt x="168" y="280"/>
                </a:cubicBezTo>
                <a:cubicBezTo>
                  <a:pt x="162" y="281"/>
                  <a:pt x="158" y="281"/>
                  <a:pt x="154" y="283"/>
                </a:cubicBezTo>
                <a:cubicBezTo>
                  <a:pt x="143" y="283"/>
                  <a:pt x="128" y="286"/>
                  <a:pt x="119" y="280"/>
                </a:cubicBezTo>
                <a:cubicBezTo>
                  <a:pt x="116" y="280"/>
                  <a:pt x="115" y="278"/>
                  <a:pt x="113" y="278"/>
                </a:cubicBezTo>
                <a:cubicBezTo>
                  <a:pt x="112" y="277"/>
                  <a:pt x="113" y="277"/>
                  <a:pt x="113" y="276"/>
                </a:cubicBezTo>
                <a:cubicBezTo>
                  <a:pt x="105" y="275"/>
                  <a:pt x="97" y="271"/>
                  <a:pt x="92" y="266"/>
                </a:cubicBezTo>
                <a:cubicBezTo>
                  <a:pt x="104" y="263"/>
                  <a:pt x="120" y="267"/>
                  <a:pt x="135" y="265"/>
                </a:cubicBezTo>
                <a:cubicBezTo>
                  <a:pt x="135" y="264"/>
                  <a:pt x="136" y="264"/>
                  <a:pt x="137" y="263"/>
                </a:cubicBezTo>
                <a:cubicBezTo>
                  <a:pt x="137" y="263"/>
                  <a:pt x="137" y="265"/>
                  <a:pt x="136" y="265"/>
                </a:cubicBezTo>
                <a:cubicBezTo>
                  <a:pt x="143" y="266"/>
                  <a:pt x="148" y="264"/>
                  <a:pt x="156" y="263"/>
                </a:cubicBezTo>
                <a:cubicBezTo>
                  <a:pt x="156" y="263"/>
                  <a:pt x="155" y="262"/>
                  <a:pt x="155" y="262"/>
                </a:cubicBezTo>
                <a:cubicBezTo>
                  <a:pt x="156" y="262"/>
                  <a:pt x="156" y="262"/>
                  <a:pt x="156" y="263"/>
                </a:cubicBezTo>
                <a:cubicBezTo>
                  <a:pt x="166" y="264"/>
                  <a:pt x="172" y="260"/>
                  <a:pt x="178" y="256"/>
                </a:cubicBezTo>
                <a:cubicBezTo>
                  <a:pt x="183" y="256"/>
                  <a:pt x="187" y="252"/>
                  <a:pt x="190" y="250"/>
                </a:cubicBezTo>
                <a:cubicBezTo>
                  <a:pt x="190" y="250"/>
                  <a:pt x="190" y="249"/>
                  <a:pt x="189" y="249"/>
                </a:cubicBezTo>
                <a:cubicBezTo>
                  <a:pt x="192" y="249"/>
                  <a:pt x="196" y="245"/>
                  <a:pt x="199" y="244"/>
                </a:cubicBezTo>
                <a:cubicBezTo>
                  <a:pt x="197" y="244"/>
                  <a:pt x="198" y="244"/>
                  <a:pt x="199" y="244"/>
                </a:cubicBezTo>
                <a:cubicBezTo>
                  <a:pt x="200" y="244"/>
                  <a:pt x="199" y="244"/>
                  <a:pt x="199" y="244"/>
                </a:cubicBezTo>
                <a:cubicBezTo>
                  <a:pt x="211" y="241"/>
                  <a:pt x="216" y="230"/>
                  <a:pt x="227" y="225"/>
                </a:cubicBezTo>
                <a:cubicBezTo>
                  <a:pt x="227" y="224"/>
                  <a:pt x="228" y="224"/>
                  <a:pt x="227" y="224"/>
                </a:cubicBezTo>
                <a:cubicBezTo>
                  <a:pt x="228" y="223"/>
                  <a:pt x="228" y="224"/>
                  <a:pt x="229" y="224"/>
                </a:cubicBezTo>
                <a:cubicBezTo>
                  <a:pt x="229" y="223"/>
                  <a:pt x="229" y="223"/>
                  <a:pt x="230" y="222"/>
                </a:cubicBezTo>
                <a:cubicBezTo>
                  <a:pt x="229" y="222"/>
                  <a:pt x="229" y="222"/>
                  <a:pt x="229" y="222"/>
                </a:cubicBezTo>
                <a:cubicBezTo>
                  <a:pt x="231" y="223"/>
                  <a:pt x="237" y="217"/>
                  <a:pt x="240" y="214"/>
                </a:cubicBezTo>
                <a:cubicBezTo>
                  <a:pt x="240" y="213"/>
                  <a:pt x="238" y="215"/>
                  <a:pt x="238" y="215"/>
                </a:cubicBezTo>
                <a:cubicBezTo>
                  <a:pt x="237" y="214"/>
                  <a:pt x="240" y="214"/>
                  <a:pt x="240" y="212"/>
                </a:cubicBezTo>
                <a:cubicBezTo>
                  <a:pt x="246" y="211"/>
                  <a:pt x="247" y="204"/>
                  <a:pt x="252" y="202"/>
                </a:cubicBezTo>
                <a:cubicBezTo>
                  <a:pt x="252" y="202"/>
                  <a:pt x="252" y="201"/>
                  <a:pt x="252" y="200"/>
                </a:cubicBezTo>
                <a:cubicBezTo>
                  <a:pt x="251" y="200"/>
                  <a:pt x="253" y="203"/>
                  <a:pt x="251" y="202"/>
                </a:cubicBezTo>
                <a:cubicBezTo>
                  <a:pt x="251" y="201"/>
                  <a:pt x="251" y="200"/>
                  <a:pt x="251" y="200"/>
                </a:cubicBezTo>
                <a:cubicBezTo>
                  <a:pt x="252" y="200"/>
                  <a:pt x="253" y="200"/>
                  <a:pt x="253" y="201"/>
                </a:cubicBezTo>
                <a:cubicBezTo>
                  <a:pt x="254" y="199"/>
                  <a:pt x="255" y="198"/>
                  <a:pt x="256" y="196"/>
                </a:cubicBezTo>
                <a:cubicBezTo>
                  <a:pt x="256" y="195"/>
                  <a:pt x="254" y="198"/>
                  <a:pt x="254" y="196"/>
                </a:cubicBezTo>
                <a:cubicBezTo>
                  <a:pt x="259" y="194"/>
                  <a:pt x="261" y="187"/>
                  <a:pt x="263" y="183"/>
                </a:cubicBezTo>
                <a:cubicBezTo>
                  <a:pt x="262" y="181"/>
                  <a:pt x="264" y="181"/>
                  <a:pt x="264" y="178"/>
                </a:cubicBezTo>
                <a:cubicBezTo>
                  <a:pt x="262" y="181"/>
                  <a:pt x="258" y="186"/>
                  <a:pt x="258" y="190"/>
                </a:cubicBezTo>
                <a:cubicBezTo>
                  <a:pt x="255" y="191"/>
                  <a:pt x="254" y="196"/>
                  <a:pt x="251" y="197"/>
                </a:cubicBezTo>
                <a:cubicBezTo>
                  <a:pt x="252" y="198"/>
                  <a:pt x="252" y="197"/>
                  <a:pt x="253" y="197"/>
                </a:cubicBezTo>
                <a:cubicBezTo>
                  <a:pt x="252" y="199"/>
                  <a:pt x="249" y="199"/>
                  <a:pt x="249" y="202"/>
                </a:cubicBezTo>
                <a:cubicBezTo>
                  <a:pt x="248" y="203"/>
                  <a:pt x="245" y="203"/>
                  <a:pt x="245" y="208"/>
                </a:cubicBezTo>
                <a:cubicBezTo>
                  <a:pt x="241" y="208"/>
                  <a:pt x="246" y="204"/>
                  <a:pt x="244" y="203"/>
                </a:cubicBezTo>
                <a:cubicBezTo>
                  <a:pt x="245" y="203"/>
                  <a:pt x="246" y="202"/>
                  <a:pt x="247" y="202"/>
                </a:cubicBezTo>
                <a:cubicBezTo>
                  <a:pt x="246" y="200"/>
                  <a:pt x="247" y="198"/>
                  <a:pt x="248" y="197"/>
                </a:cubicBezTo>
                <a:cubicBezTo>
                  <a:pt x="248" y="196"/>
                  <a:pt x="247" y="196"/>
                  <a:pt x="247" y="195"/>
                </a:cubicBezTo>
                <a:cubicBezTo>
                  <a:pt x="248" y="195"/>
                  <a:pt x="248" y="195"/>
                  <a:pt x="248" y="196"/>
                </a:cubicBezTo>
                <a:cubicBezTo>
                  <a:pt x="249" y="195"/>
                  <a:pt x="252" y="191"/>
                  <a:pt x="251" y="190"/>
                </a:cubicBezTo>
                <a:cubicBezTo>
                  <a:pt x="254" y="189"/>
                  <a:pt x="254" y="187"/>
                  <a:pt x="256" y="185"/>
                </a:cubicBezTo>
                <a:cubicBezTo>
                  <a:pt x="255" y="184"/>
                  <a:pt x="254" y="181"/>
                  <a:pt x="257" y="182"/>
                </a:cubicBezTo>
                <a:cubicBezTo>
                  <a:pt x="256" y="183"/>
                  <a:pt x="256" y="182"/>
                  <a:pt x="256" y="184"/>
                </a:cubicBezTo>
                <a:cubicBezTo>
                  <a:pt x="261" y="176"/>
                  <a:pt x="260" y="165"/>
                  <a:pt x="261" y="156"/>
                </a:cubicBezTo>
                <a:cubicBezTo>
                  <a:pt x="264" y="155"/>
                  <a:pt x="263" y="148"/>
                  <a:pt x="262" y="145"/>
                </a:cubicBezTo>
                <a:cubicBezTo>
                  <a:pt x="262" y="144"/>
                  <a:pt x="263" y="144"/>
                  <a:pt x="264" y="144"/>
                </a:cubicBezTo>
                <a:cubicBezTo>
                  <a:pt x="263" y="143"/>
                  <a:pt x="264" y="142"/>
                  <a:pt x="264" y="140"/>
                </a:cubicBezTo>
                <a:cubicBezTo>
                  <a:pt x="264" y="138"/>
                  <a:pt x="264" y="141"/>
                  <a:pt x="264" y="141"/>
                </a:cubicBezTo>
                <a:cubicBezTo>
                  <a:pt x="265" y="141"/>
                  <a:pt x="265" y="140"/>
                  <a:pt x="265" y="139"/>
                </a:cubicBezTo>
                <a:cubicBezTo>
                  <a:pt x="265" y="138"/>
                  <a:pt x="263" y="139"/>
                  <a:pt x="263" y="137"/>
                </a:cubicBezTo>
                <a:cubicBezTo>
                  <a:pt x="264" y="138"/>
                  <a:pt x="264" y="138"/>
                  <a:pt x="265" y="138"/>
                </a:cubicBezTo>
                <a:cubicBezTo>
                  <a:pt x="264" y="133"/>
                  <a:pt x="265" y="126"/>
                  <a:pt x="265" y="121"/>
                </a:cubicBezTo>
                <a:cubicBezTo>
                  <a:pt x="264" y="121"/>
                  <a:pt x="264" y="122"/>
                  <a:pt x="264" y="123"/>
                </a:cubicBezTo>
                <a:cubicBezTo>
                  <a:pt x="262" y="123"/>
                  <a:pt x="265" y="121"/>
                  <a:pt x="263" y="121"/>
                </a:cubicBezTo>
                <a:cubicBezTo>
                  <a:pt x="265" y="120"/>
                  <a:pt x="265" y="120"/>
                  <a:pt x="265" y="117"/>
                </a:cubicBezTo>
                <a:cubicBezTo>
                  <a:pt x="264" y="118"/>
                  <a:pt x="264" y="118"/>
                  <a:pt x="264" y="119"/>
                </a:cubicBezTo>
                <a:cubicBezTo>
                  <a:pt x="263" y="119"/>
                  <a:pt x="263" y="118"/>
                  <a:pt x="262" y="118"/>
                </a:cubicBezTo>
                <a:cubicBezTo>
                  <a:pt x="263" y="117"/>
                  <a:pt x="263" y="117"/>
                  <a:pt x="263" y="118"/>
                </a:cubicBezTo>
                <a:cubicBezTo>
                  <a:pt x="265" y="118"/>
                  <a:pt x="263" y="116"/>
                  <a:pt x="262" y="116"/>
                </a:cubicBezTo>
                <a:cubicBezTo>
                  <a:pt x="262" y="115"/>
                  <a:pt x="264" y="117"/>
                  <a:pt x="264" y="117"/>
                </a:cubicBezTo>
                <a:cubicBezTo>
                  <a:pt x="265" y="116"/>
                  <a:pt x="264" y="116"/>
                  <a:pt x="265" y="114"/>
                </a:cubicBezTo>
                <a:cubicBezTo>
                  <a:pt x="264" y="114"/>
                  <a:pt x="263" y="112"/>
                  <a:pt x="263" y="110"/>
                </a:cubicBezTo>
                <a:cubicBezTo>
                  <a:pt x="263" y="110"/>
                  <a:pt x="263" y="110"/>
                  <a:pt x="263" y="109"/>
                </a:cubicBezTo>
                <a:cubicBezTo>
                  <a:pt x="262" y="109"/>
                  <a:pt x="262" y="110"/>
                  <a:pt x="262" y="110"/>
                </a:cubicBezTo>
                <a:cubicBezTo>
                  <a:pt x="260" y="109"/>
                  <a:pt x="263" y="109"/>
                  <a:pt x="263" y="108"/>
                </a:cubicBezTo>
                <a:cubicBezTo>
                  <a:pt x="260" y="109"/>
                  <a:pt x="263" y="107"/>
                  <a:pt x="262" y="106"/>
                </a:cubicBezTo>
                <a:cubicBezTo>
                  <a:pt x="262" y="106"/>
                  <a:pt x="262" y="107"/>
                  <a:pt x="261" y="107"/>
                </a:cubicBezTo>
                <a:cubicBezTo>
                  <a:pt x="260" y="107"/>
                  <a:pt x="262" y="106"/>
                  <a:pt x="261" y="106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1" y="102"/>
                  <a:pt x="259" y="101"/>
                  <a:pt x="259" y="96"/>
                </a:cubicBezTo>
                <a:cubicBezTo>
                  <a:pt x="260" y="97"/>
                  <a:pt x="260" y="98"/>
                  <a:pt x="261" y="99"/>
                </a:cubicBezTo>
                <a:cubicBezTo>
                  <a:pt x="263" y="100"/>
                  <a:pt x="263" y="96"/>
                  <a:pt x="264" y="99"/>
                </a:cubicBezTo>
                <a:cubicBezTo>
                  <a:pt x="264" y="98"/>
                  <a:pt x="264" y="98"/>
                  <a:pt x="265" y="98"/>
                </a:cubicBezTo>
                <a:cubicBezTo>
                  <a:pt x="265" y="97"/>
                  <a:pt x="263" y="98"/>
                  <a:pt x="264" y="96"/>
                </a:cubicBezTo>
                <a:cubicBezTo>
                  <a:pt x="263" y="96"/>
                  <a:pt x="263" y="97"/>
                  <a:pt x="262" y="97"/>
                </a:cubicBezTo>
                <a:cubicBezTo>
                  <a:pt x="260" y="97"/>
                  <a:pt x="262" y="96"/>
                  <a:pt x="262" y="96"/>
                </a:cubicBezTo>
                <a:cubicBezTo>
                  <a:pt x="261" y="95"/>
                  <a:pt x="259" y="91"/>
                  <a:pt x="258" y="94"/>
                </a:cubicBezTo>
                <a:cubicBezTo>
                  <a:pt x="255" y="84"/>
                  <a:pt x="248" y="79"/>
                  <a:pt x="240" y="73"/>
                </a:cubicBezTo>
                <a:cubicBezTo>
                  <a:pt x="238" y="71"/>
                  <a:pt x="234" y="66"/>
                  <a:pt x="233" y="68"/>
                </a:cubicBezTo>
                <a:cubicBezTo>
                  <a:pt x="229" y="63"/>
                  <a:pt x="220" y="64"/>
                  <a:pt x="216" y="60"/>
                </a:cubicBezTo>
                <a:cubicBezTo>
                  <a:pt x="215" y="61"/>
                  <a:pt x="218" y="61"/>
                  <a:pt x="217" y="62"/>
                </a:cubicBezTo>
                <a:cubicBezTo>
                  <a:pt x="213" y="57"/>
                  <a:pt x="205" y="57"/>
                  <a:pt x="200" y="54"/>
                </a:cubicBezTo>
                <a:cubicBezTo>
                  <a:pt x="199" y="54"/>
                  <a:pt x="198" y="55"/>
                  <a:pt x="198" y="55"/>
                </a:cubicBezTo>
                <a:cubicBezTo>
                  <a:pt x="192" y="52"/>
                  <a:pt x="182" y="54"/>
                  <a:pt x="175" y="52"/>
                </a:cubicBezTo>
                <a:cubicBezTo>
                  <a:pt x="173" y="51"/>
                  <a:pt x="171" y="49"/>
                  <a:pt x="170" y="49"/>
                </a:cubicBezTo>
                <a:cubicBezTo>
                  <a:pt x="169" y="49"/>
                  <a:pt x="169" y="50"/>
                  <a:pt x="169" y="50"/>
                </a:cubicBezTo>
                <a:cubicBezTo>
                  <a:pt x="163" y="48"/>
                  <a:pt x="155" y="44"/>
                  <a:pt x="145" y="47"/>
                </a:cubicBezTo>
                <a:cubicBezTo>
                  <a:pt x="145" y="49"/>
                  <a:pt x="146" y="46"/>
                  <a:pt x="146" y="48"/>
                </a:cubicBezTo>
                <a:cubicBezTo>
                  <a:pt x="144" y="48"/>
                  <a:pt x="143" y="48"/>
                  <a:pt x="144" y="47"/>
                </a:cubicBezTo>
                <a:cubicBezTo>
                  <a:pt x="142" y="47"/>
                  <a:pt x="144" y="49"/>
                  <a:pt x="142" y="49"/>
                </a:cubicBezTo>
                <a:cubicBezTo>
                  <a:pt x="143" y="47"/>
                  <a:pt x="141" y="48"/>
                  <a:pt x="140" y="49"/>
                </a:cubicBezTo>
                <a:cubicBezTo>
                  <a:pt x="140" y="47"/>
                  <a:pt x="137" y="49"/>
                  <a:pt x="136" y="50"/>
                </a:cubicBezTo>
                <a:cubicBezTo>
                  <a:pt x="136" y="49"/>
                  <a:pt x="136" y="49"/>
                  <a:pt x="137" y="49"/>
                </a:cubicBezTo>
                <a:cubicBezTo>
                  <a:pt x="129" y="49"/>
                  <a:pt x="125" y="52"/>
                  <a:pt x="119" y="53"/>
                </a:cubicBezTo>
                <a:cubicBezTo>
                  <a:pt x="119" y="55"/>
                  <a:pt x="120" y="55"/>
                  <a:pt x="119" y="56"/>
                </a:cubicBezTo>
                <a:cubicBezTo>
                  <a:pt x="125" y="54"/>
                  <a:pt x="126" y="54"/>
                  <a:pt x="132" y="53"/>
                </a:cubicBezTo>
                <a:cubicBezTo>
                  <a:pt x="133" y="53"/>
                  <a:pt x="131" y="51"/>
                  <a:pt x="132" y="50"/>
                </a:cubicBezTo>
                <a:cubicBezTo>
                  <a:pt x="133" y="51"/>
                  <a:pt x="134" y="51"/>
                  <a:pt x="134" y="52"/>
                </a:cubicBezTo>
                <a:cubicBezTo>
                  <a:pt x="133" y="53"/>
                  <a:pt x="133" y="54"/>
                  <a:pt x="130" y="54"/>
                </a:cubicBezTo>
                <a:cubicBezTo>
                  <a:pt x="131" y="55"/>
                  <a:pt x="135" y="54"/>
                  <a:pt x="135" y="52"/>
                </a:cubicBezTo>
                <a:cubicBezTo>
                  <a:pt x="136" y="53"/>
                  <a:pt x="138" y="54"/>
                  <a:pt x="139" y="52"/>
                </a:cubicBezTo>
                <a:cubicBezTo>
                  <a:pt x="139" y="52"/>
                  <a:pt x="139" y="53"/>
                  <a:pt x="139" y="53"/>
                </a:cubicBezTo>
                <a:cubicBezTo>
                  <a:pt x="140" y="52"/>
                  <a:pt x="141" y="52"/>
                  <a:pt x="141" y="51"/>
                </a:cubicBezTo>
                <a:cubicBezTo>
                  <a:pt x="146" y="51"/>
                  <a:pt x="147" y="51"/>
                  <a:pt x="152" y="49"/>
                </a:cubicBezTo>
                <a:cubicBezTo>
                  <a:pt x="153" y="50"/>
                  <a:pt x="160" y="51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1" y="51"/>
                  <a:pt x="165" y="53"/>
                  <a:pt x="165" y="50"/>
                </a:cubicBezTo>
                <a:cubicBezTo>
                  <a:pt x="165" y="50"/>
                  <a:pt x="165" y="51"/>
                  <a:pt x="165" y="51"/>
                </a:cubicBezTo>
                <a:cubicBezTo>
                  <a:pt x="165" y="52"/>
                  <a:pt x="167" y="53"/>
                  <a:pt x="166" y="51"/>
                </a:cubicBezTo>
                <a:cubicBezTo>
                  <a:pt x="167" y="52"/>
                  <a:pt x="167" y="53"/>
                  <a:pt x="166" y="53"/>
                </a:cubicBezTo>
                <a:cubicBezTo>
                  <a:pt x="168" y="51"/>
                  <a:pt x="171" y="55"/>
                  <a:pt x="171" y="52"/>
                </a:cubicBezTo>
                <a:cubicBezTo>
                  <a:pt x="173" y="52"/>
                  <a:pt x="172" y="55"/>
                  <a:pt x="170" y="54"/>
                </a:cubicBezTo>
                <a:cubicBezTo>
                  <a:pt x="174" y="54"/>
                  <a:pt x="176" y="55"/>
                  <a:pt x="180" y="55"/>
                </a:cubicBezTo>
                <a:cubicBezTo>
                  <a:pt x="178" y="56"/>
                  <a:pt x="182" y="57"/>
                  <a:pt x="182" y="56"/>
                </a:cubicBezTo>
                <a:cubicBezTo>
                  <a:pt x="181" y="58"/>
                  <a:pt x="185" y="56"/>
                  <a:pt x="184" y="58"/>
                </a:cubicBezTo>
                <a:cubicBezTo>
                  <a:pt x="183" y="59"/>
                  <a:pt x="186" y="56"/>
                  <a:pt x="185" y="59"/>
                </a:cubicBezTo>
                <a:cubicBezTo>
                  <a:pt x="186" y="59"/>
                  <a:pt x="186" y="58"/>
                  <a:pt x="186" y="58"/>
                </a:cubicBezTo>
                <a:cubicBezTo>
                  <a:pt x="187" y="57"/>
                  <a:pt x="186" y="60"/>
                  <a:pt x="189" y="59"/>
                </a:cubicBezTo>
                <a:cubicBezTo>
                  <a:pt x="189" y="59"/>
                  <a:pt x="188" y="59"/>
                  <a:pt x="188" y="59"/>
                </a:cubicBezTo>
                <a:cubicBezTo>
                  <a:pt x="191" y="58"/>
                  <a:pt x="189" y="61"/>
                  <a:pt x="192" y="59"/>
                </a:cubicBezTo>
                <a:cubicBezTo>
                  <a:pt x="192" y="60"/>
                  <a:pt x="191" y="61"/>
                  <a:pt x="193" y="61"/>
                </a:cubicBezTo>
                <a:cubicBezTo>
                  <a:pt x="193" y="61"/>
                  <a:pt x="193" y="60"/>
                  <a:pt x="193" y="60"/>
                </a:cubicBezTo>
                <a:cubicBezTo>
                  <a:pt x="193" y="60"/>
                  <a:pt x="194" y="60"/>
                  <a:pt x="194" y="61"/>
                </a:cubicBezTo>
                <a:cubicBezTo>
                  <a:pt x="195" y="60"/>
                  <a:pt x="195" y="60"/>
                  <a:pt x="197" y="61"/>
                </a:cubicBezTo>
                <a:cubicBezTo>
                  <a:pt x="197" y="61"/>
                  <a:pt x="197" y="61"/>
                  <a:pt x="197" y="62"/>
                </a:cubicBezTo>
                <a:cubicBezTo>
                  <a:pt x="199" y="61"/>
                  <a:pt x="200" y="64"/>
                  <a:pt x="203" y="63"/>
                </a:cubicBezTo>
                <a:cubicBezTo>
                  <a:pt x="203" y="65"/>
                  <a:pt x="205" y="63"/>
                  <a:pt x="206" y="64"/>
                </a:cubicBezTo>
                <a:cubicBezTo>
                  <a:pt x="201" y="64"/>
                  <a:pt x="195" y="62"/>
                  <a:pt x="191" y="61"/>
                </a:cubicBezTo>
                <a:cubicBezTo>
                  <a:pt x="191" y="62"/>
                  <a:pt x="188" y="62"/>
                  <a:pt x="188" y="60"/>
                </a:cubicBezTo>
                <a:cubicBezTo>
                  <a:pt x="187" y="60"/>
                  <a:pt x="188" y="62"/>
                  <a:pt x="187" y="63"/>
                </a:cubicBezTo>
                <a:cubicBezTo>
                  <a:pt x="187" y="62"/>
                  <a:pt x="187" y="63"/>
                  <a:pt x="186" y="63"/>
                </a:cubicBezTo>
                <a:cubicBezTo>
                  <a:pt x="185" y="61"/>
                  <a:pt x="187" y="62"/>
                  <a:pt x="187" y="61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6" y="61"/>
                  <a:pt x="185" y="61"/>
                  <a:pt x="185" y="63"/>
                </a:cubicBezTo>
                <a:cubicBezTo>
                  <a:pt x="180" y="62"/>
                  <a:pt x="173" y="66"/>
                  <a:pt x="172" y="64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2" y="66"/>
                  <a:pt x="168" y="66"/>
                  <a:pt x="166" y="67"/>
                </a:cubicBezTo>
                <a:cubicBezTo>
                  <a:pt x="168" y="65"/>
                  <a:pt x="164" y="67"/>
                  <a:pt x="163" y="68"/>
                </a:cubicBezTo>
                <a:cubicBezTo>
                  <a:pt x="164" y="67"/>
                  <a:pt x="163" y="66"/>
                  <a:pt x="162" y="67"/>
                </a:cubicBezTo>
                <a:cubicBezTo>
                  <a:pt x="161" y="68"/>
                  <a:pt x="162" y="68"/>
                  <a:pt x="163" y="68"/>
                </a:cubicBezTo>
                <a:cubicBezTo>
                  <a:pt x="162" y="69"/>
                  <a:pt x="161" y="69"/>
                  <a:pt x="160" y="69"/>
                </a:cubicBezTo>
                <a:cubicBezTo>
                  <a:pt x="160" y="68"/>
                  <a:pt x="161" y="68"/>
                  <a:pt x="161" y="67"/>
                </a:cubicBezTo>
                <a:cubicBezTo>
                  <a:pt x="157" y="69"/>
                  <a:pt x="153" y="72"/>
                  <a:pt x="149" y="72"/>
                </a:cubicBezTo>
                <a:cubicBezTo>
                  <a:pt x="149" y="70"/>
                  <a:pt x="151" y="71"/>
                  <a:pt x="152" y="70"/>
                </a:cubicBezTo>
                <a:cubicBezTo>
                  <a:pt x="152" y="70"/>
                  <a:pt x="151" y="70"/>
                  <a:pt x="151" y="71"/>
                </a:cubicBezTo>
                <a:cubicBezTo>
                  <a:pt x="153" y="71"/>
                  <a:pt x="155" y="67"/>
                  <a:pt x="156" y="66"/>
                </a:cubicBezTo>
                <a:cubicBezTo>
                  <a:pt x="161" y="67"/>
                  <a:pt x="165" y="64"/>
                  <a:pt x="167" y="61"/>
                </a:cubicBezTo>
                <a:cubicBezTo>
                  <a:pt x="167" y="60"/>
                  <a:pt x="165" y="61"/>
                  <a:pt x="163" y="61"/>
                </a:cubicBezTo>
                <a:cubicBezTo>
                  <a:pt x="163" y="62"/>
                  <a:pt x="163" y="63"/>
                  <a:pt x="163" y="64"/>
                </a:cubicBezTo>
                <a:cubicBezTo>
                  <a:pt x="163" y="63"/>
                  <a:pt x="163" y="63"/>
                  <a:pt x="163" y="62"/>
                </a:cubicBezTo>
                <a:cubicBezTo>
                  <a:pt x="162" y="63"/>
                  <a:pt x="160" y="63"/>
                  <a:pt x="158" y="64"/>
                </a:cubicBezTo>
                <a:cubicBezTo>
                  <a:pt x="153" y="66"/>
                  <a:pt x="149" y="70"/>
                  <a:pt x="144" y="74"/>
                </a:cubicBezTo>
                <a:cubicBezTo>
                  <a:pt x="143" y="75"/>
                  <a:pt x="141" y="75"/>
                  <a:pt x="140" y="76"/>
                </a:cubicBezTo>
                <a:cubicBezTo>
                  <a:pt x="140" y="77"/>
                  <a:pt x="140" y="78"/>
                  <a:pt x="139" y="78"/>
                </a:cubicBezTo>
                <a:cubicBezTo>
                  <a:pt x="138" y="80"/>
                  <a:pt x="135" y="80"/>
                  <a:pt x="136" y="83"/>
                </a:cubicBezTo>
                <a:cubicBezTo>
                  <a:pt x="136" y="83"/>
                  <a:pt x="136" y="82"/>
                  <a:pt x="136" y="82"/>
                </a:cubicBezTo>
                <a:cubicBezTo>
                  <a:pt x="125" y="91"/>
                  <a:pt x="116" y="101"/>
                  <a:pt x="110" y="115"/>
                </a:cubicBezTo>
                <a:cubicBezTo>
                  <a:pt x="108" y="117"/>
                  <a:pt x="106" y="122"/>
                  <a:pt x="106" y="124"/>
                </a:cubicBezTo>
                <a:cubicBezTo>
                  <a:pt x="105" y="125"/>
                  <a:pt x="105" y="126"/>
                  <a:pt x="105" y="127"/>
                </a:cubicBezTo>
                <a:cubicBezTo>
                  <a:pt x="101" y="135"/>
                  <a:pt x="99" y="147"/>
                  <a:pt x="98" y="158"/>
                </a:cubicBezTo>
                <a:cubicBezTo>
                  <a:pt x="97" y="166"/>
                  <a:pt x="99" y="171"/>
                  <a:pt x="101" y="177"/>
                </a:cubicBezTo>
                <a:cubicBezTo>
                  <a:pt x="101" y="179"/>
                  <a:pt x="102" y="182"/>
                  <a:pt x="103" y="184"/>
                </a:cubicBezTo>
                <a:cubicBezTo>
                  <a:pt x="103" y="186"/>
                  <a:pt x="101" y="192"/>
                  <a:pt x="103" y="193"/>
                </a:cubicBezTo>
                <a:cubicBezTo>
                  <a:pt x="105" y="193"/>
                  <a:pt x="103" y="193"/>
                  <a:pt x="104" y="195"/>
                </a:cubicBezTo>
                <a:cubicBezTo>
                  <a:pt x="105" y="199"/>
                  <a:pt x="106" y="208"/>
                  <a:pt x="109" y="208"/>
                </a:cubicBezTo>
                <a:cubicBezTo>
                  <a:pt x="110" y="209"/>
                  <a:pt x="109" y="210"/>
                  <a:pt x="110" y="212"/>
                </a:cubicBezTo>
                <a:cubicBezTo>
                  <a:pt x="110" y="212"/>
                  <a:pt x="110" y="211"/>
                  <a:pt x="110" y="210"/>
                </a:cubicBezTo>
                <a:cubicBezTo>
                  <a:pt x="111" y="209"/>
                  <a:pt x="111" y="212"/>
                  <a:pt x="110" y="212"/>
                </a:cubicBezTo>
                <a:cubicBezTo>
                  <a:pt x="111" y="213"/>
                  <a:pt x="112" y="214"/>
                  <a:pt x="113" y="214"/>
                </a:cubicBezTo>
                <a:cubicBezTo>
                  <a:pt x="113" y="215"/>
                  <a:pt x="112" y="214"/>
                  <a:pt x="112" y="214"/>
                </a:cubicBezTo>
                <a:cubicBezTo>
                  <a:pt x="115" y="218"/>
                  <a:pt x="118" y="223"/>
                  <a:pt x="122" y="227"/>
                </a:cubicBezTo>
                <a:cubicBezTo>
                  <a:pt x="124" y="228"/>
                  <a:pt x="126" y="228"/>
                  <a:pt x="128" y="229"/>
                </a:cubicBezTo>
                <a:cubicBezTo>
                  <a:pt x="129" y="230"/>
                  <a:pt x="129" y="231"/>
                  <a:pt x="130" y="232"/>
                </a:cubicBezTo>
                <a:cubicBezTo>
                  <a:pt x="130" y="232"/>
                  <a:pt x="130" y="231"/>
                  <a:pt x="130" y="231"/>
                </a:cubicBezTo>
                <a:cubicBezTo>
                  <a:pt x="131" y="231"/>
                  <a:pt x="131" y="232"/>
                  <a:pt x="132" y="233"/>
                </a:cubicBezTo>
                <a:cubicBezTo>
                  <a:pt x="134" y="234"/>
                  <a:pt x="144" y="235"/>
                  <a:pt x="145" y="234"/>
                </a:cubicBezTo>
                <a:cubicBezTo>
                  <a:pt x="145" y="235"/>
                  <a:pt x="144" y="235"/>
                  <a:pt x="144" y="236"/>
                </a:cubicBezTo>
                <a:cubicBezTo>
                  <a:pt x="147" y="236"/>
                  <a:pt x="147" y="234"/>
                  <a:pt x="149" y="235"/>
                </a:cubicBezTo>
                <a:cubicBezTo>
                  <a:pt x="149" y="236"/>
                  <a:pt x="148" y="235"/>
                  <a:pt x="147" y="235"/>
                </a:cubicBezTo>
                <a:cubicBezTo>
                  <a:pt x="157" y="238"/>
                  <a:pt x="169" y="235"/>
                  <a:pt x="176" y="235"/>
                </a:cubicBezTo>
                <a:cubicBezTo>
                  <a:pt x="178" y="236"/>
                  <a:pt x="169" y="241"/>
                  <a:pt x="166" y="242"/>
                </a:cubicBezTo>
                <a:cubicBezTo>
                  <a:pt x="164" y="244"/>
                  <a:pt x="160" y="245"/>
                  <a:pt x="157" y="247"/>
                </a:cubicBezTo>
                <a:cubicBezTo>
                  <a:pt x="154" y="247"/>
                  <a:pt x="146" y="246"/>
                  <a:pt x="144" y="248"/>
                </a:cubicBezTo>
                <a:cubicBezTo>
                  <a:pt x="131" y="248"/>
                  <a:pt x="122" y="247"/>
                  <a:pt x="110" y="246"/>
                </a:cubicBezTo>
                <a:cubicBezTo>
                  <a:pt x="108" y="245"/>
                  <a:pt x="105" y="244"/>
                  <a:pt x="103" y="244"/>
                </a:cubicBezTo>
                <a:cubicBezTo>
                  <a:pt x="101" y="243"/>
                  <a:pt x="98" y="242"/>
                  <a:pt x="95" y="242"/>
                </a:cubicBezTo>
                <a:cubicBezTo>
                  <a:pt x="93" y="239"/>
                  <a:pt x="89" y="239"/>
                  <a:pt x="88" y="236"/>
                </a:cubicBezTo>
                <a:cubicBezTo>
                  <a:pt x="78" y="234"/>
                  <a:pt x="78" y="223"/>
                  <a:pt x="73" y="217"/>
                </a:cubicBezTo>
                <a:cubicBezTo>
                  <a:pt x="70" y="205"/>
                  <a:pt x="62" y="190"/>
                  <a:pt x="64" y="179"/>
                </a:cubicBezTo>
                <a:cubicBezTo>
                  <a:pt x="62" y="176"/>
                  <a:pt x="62" y="174"/>
                  <a:pt x="63" y="169"/>
                </a:cubicBezTo>
                <a:cubicBezTo>
                  <a:pt x="62" y="169"/>
                  <a:pt x="62" y="169"/>
                  <a:pt x="62" y="170"/>
                </a:cubicBezTo>
                <a:cubicBezTo>
                  <a:pt x="60" y="168"/>
                  <a:pt x="62" y="162"/>
                  <a:pt x="60" y="162"/>
                </a:cubicBezTo>
                <a:cubicBezTo>
                  <a:pt x="59" y="161"/>
                  <a:pt x="61" y="156"/>
                  <a:pt x="58" y="156"/>
                </a:cubicBezTo>
                <a:cubicBezTo>
                  <a:pt x="59" y="156"/>
                  <a:pt x="59" y="155"/>
                  <a:pt x="61" y="155"/>
                </a:cubicBezTo>
                <a:cubicBezTo>
                  <a:pt x="60" y="154"/>
                  <a:pt x="60" y="153"/>
                  <a:pt x="61" y="152"/>
                </a:cubicBezTo>
                <a:cubicBezTo>
                  <a:pt x="61" y="152"/>
                  <a:pt x="60" y="152"/>
                  <a:pt x="59" y="152"/>
                </a:cubicBezTo>
                <a:cubicBezTo>
                  <a:pt x="60" y="148"/>
                  <a:pt x="58" y="144"/>
                  <a:pt x="58" y="141"/>
                </a:cubicBezTo>
                <a:cubicBezTo>
                  <a:pt x="58" y="140"/>
                  <a:pt x="57" y="138"/>
                  <a:pt x="57" y="137"/>
                </a:cubicBezTo>
                <a:cubicBezTo>
                  <a:pt x="58" y="135"/>
                  <a:pt x="60" y="132"/>
                  <a:pt x="60" y="129"/>
                </a:cubicBezTo>
                <a:cubicBezTo>
                  <a:pt x="60" y="128"/>
                  <a:pt x="58" y="127"/>
                  <a:pt x="58" y="126"/>
                </a:cubicBezTo>
                <a:cubicBezTo>
                  <a:pt x="59" y="124"/>
                  <a:pt x="61" y="122"/>
                  <a:pt x="61" y="121"/>
                </a:cubicBezTo>
                <a:cubicBezTo>
                  <a:pt x="61" y="123"/>
                  <a:pt x="59" y="126"/>
                  <a:pt x="60" y="128"/>
                </a:cubicBezTo>
                <a:cubicBezTo>
                  <a:pt x="61" y="126"/>
                  <a:pt x="61" y="123"/>
                  <a:pt x="62" y="120"/>
                </a:cubicBezTo>
                <a:cubicBezTo>
                  <a:pt x="62" y="120"/>
                  <a:pt x="61" y="120"/>
                  <a:pt x="61" y="120"/>
                </a:cubicBezTo>
                <a:cubicBezTo>
                  <a:pt x="62" y="118"/>
                  <a:pt x="61" y="117"/>
                  <a:pt x="62" y="115"/>
                </a:cubicBezTo>
                <a:cubicBezTo>
                  <a:pt x="64" y="116"/>
                  <a:pt x="63" y="116"/>
                  <a:pt x="63" y="117"/>
                </a:cubicBezTo>
                <a:cubicBezTo>
                  <a:pt x="65" y="116"/>
                  <a:pt x="63" y="115"/>
                  <a:pt x="63" y="113"/>
                </a:cubicBezTo>
                <a:cubicBezTo>
                  <a:pt x="66" y="116"/>
                  <a:pt x="64" y="106"/>
                  <a:pt x="67" y="107"/>
                </a:cubicBezTo>
                <a:cubicBezTo>
                  <a:pt x="67" y="106"/>
                  <a:pt x="66" y="106"/>
                  <a:pt x="65" y="106"/>
                </a:cubicBezTo>
                <a:cubicBezTo>
                  <a:pt x="67" y="105"/>
                  <a:pt x="69" y="105"/>
                  <a:pt x="69" y="102"/>
                </a:cubicBezTo>
                <a:cubicBezTo>
                  <a:pt x="67" y="102"/>
                  <a:pt x="68" y="104"/>
                  <a:pt x="67" y="105"/>
                </a:cubicBezTo>
                <a:cubicBezTo>
                  <a:pt x="66" y="103"/>
                  <a:pt x="69" y="101"/>
                  <a:pt x="70" y="99"/>
                </a:cubicBezTo>
                <a:cubicBezTo>
                  <a:pt x="70" y="99"/>
                  <a:pt x="70" y="101"/>
                  <a:pt x="68" y="101"/>
                </a:cubicBezTo>
                <a:cubicBezTo>
                  <a:pt x="70" y="103"/>
                  <a:pt x="70" y="99"/>
                  <a:pt x="71" y="100"/>
                </a:cubicBezTo>
                <a:cubicBezTo>
                  <a:pt x="72" y="98"/>
                  <a:pt x="69" y="97"/>
                  <a:pt x="72" y="98"/>
                </a:cubicBezTo>
                <a:cubicBezTo>
                  <a:pt x="73" y="97"/>
                  <a:pt x="71" y="97"/>
                  <a:pt x="72" y="96"/>
                </a:cubicBezTo>
                <a:cubicBezTo>
                  <a:pt x="73" y="97"/>
                  <a:pt x="73" y="97"/>
                  <a:pt x="73" y="95"/>
                </a:cubicBezTo>
                <a:cubicBezTo>
                  <a:pt x="75" y="96"/>
                  <a:pt x="75" y="88"/>
                  <a:pt x="79" y="90"/>
                </a:cubicBezTo>
                <a:cubicBezTo>
                  <a:pt x="80" y="89"/>
                  <a:pt x="81" y="89"/>
                  <a:pt x="80" y="87"/>
                </a:cubicBezTo>
                <a:cubicBezTo>
                  <a:pt x="82" y="89"/>
                  <a:pt x="82" y="83"/>
                  <a:pt x="85" y="84"/>
                </a:cubicBezTo>
                <a:cubicBezTo>
                  <a:pt x="85" y="81"/>
                  <a:pt x="88" y="81"/>
                  <a:pt x="89" y="79"/>
                </a:cubicBezTo>
                <a:cubicBezTo>
                  <a:pt x="89" y="78"/>
                  <a:pt x="88" y="80"/>
                  <a:pt x="87" y="79"/>
                </a:cubicBezTo>
                <a:cubicBezTo>
                  <a:pt x="88" y="77"/>
                  <a:pt x="90" y="77"/>
                  <a:pt x="91" y="76"/>
                </a:cubicBezTo>
                <a:cubicBezTo>
                  <a:pt x="88" y="76"/>
                  <a:pt x="85" y="79"/>
                  <a:pt x="85" y="83"/>
                </a:cubicBezTo>
                <a:cubicBezTo>
                  <a:pt x="82" y="83"/>
                  <a:pt x="80" y="87"/>
                  <a:pt x="79" y="88"/>
                </a:cubicBezTo>
                <a:cubicBezTo>
                  <a:pt x="77" y="87"/>
                  <a:pt x="83" y="84"/>
                  <a:pt x="83" y="81"/>
                </a:cubicBezTo>
                <a:cubicBezTo>
                  <a:pt x="82" y="81"/>
                  <a:pt x="82" y="82"/>
                  <a:pt x="82" y="82"/>
                </a:cubicBezTo>
                <a:cubicBezTo>
                  <a:pt x="81" y="79"/>
                  <a:pt x="85" y="77"/>
                  <a:pt x="86" y="76"/>
                </a:cubicBezTo>
                <a:cubicBezTo>
                  <a:pt x="86" y="77"/>
                  <a:pt x="84" y="79"/>
                  <a:pt x="84" y="80"/>
                </a:cubicBezTo>
                <a:cubicBezTo>
                  <a:pt x="84" y="80"/>
                  <a:pt x="84" y="80"/>
                  <a:pt x="84" y="81"/>
                </a:cubicBezTo>
                <a:cubicBezTo>
                  <a:pt x="85" y="80"/>
                  <a:pt x="86" y="75"/>
                  <a:pt x="88" y="76"/>
                </a:cubicBezTo>
                <a:cubicBezTo>
                  <a:pt x="88" y="75"/>
                  <a:pt x="87" y="75"/>
                  <a:pt x="88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5"/>
                  <a:pt x="89" y="74"/>
                  <a:pt x="89" y="75"/>
                </a:cubicBezTo>
                <a:cubicBezTo>
                  <a:pt x="90" y="73"/>
                  <a:pt x="91" y="71"/>
                  <a:pt x="93" y="71"/>
                </a:cubicBezTo>
                <a:cubicBezTo>
                  <a:pt x="93" y="69"/>
                  <a:pt x="91" y="70"/>
                  <a:pt x="92" y="69"/>
                </a:cubicBezTo>
                <a:cubicBezTo>
                  <a:pt x="97" y="70"/>
                  <a:pt x="104" y="64"/>
                  <a:pt x="107" y="62"/>
                </a:cubicBezTo>
                <a:cubicBezTo>
                  <a:pt x="107" y="62"/>
                  <a:pt x="111" y="62"/>
                  <a:pt x="109" y="61"/>
                </a:cubicBezTo>
                <a:cubicBezTo>
                  <a:pt x="111" y="61"/>
                  <a:pt x="114" y="59"/>
                  <a:pt x="116" y="58"/>
                </a:cubicBezTo>
                <a:cubicBezTo>
                  <a:pt x="116" y="58"/>
                  <a:pt x="116" y="57"/>
                  <a:pt x="115" y="57"/>
                </a:cubicBezTo>
                <a:cubicBezTo>
                  <a:pt x="115" y="56"/>
                  <a:pt x="117" y="56"/>
                  <a:pt x="117" y="57"/>
                </a:cubicBezTo>
                <a:cubicBezTo>
                  <a:pt x="119" y="57"/>
                  <a:pt x="119" y="55"/>
                  <a:pt x="119" y="55"/>
                </a:cubicBezTo>
                <a:cubicBezTo>
                  <a:pt x="119" y="54"/>
                  <a:pt x="118" y="54"/>
                  <a:pt x="116" y="53"/>
                </a:cubicBezTo>
                <a:cubicBezTo>
                  <a:pt x="107" y="59"/>
                  <a:pt x="103" y="61"/>
                  <a:pt x="94" y="66"/>
                </a:cubicBezTo>
                <a:cubicBezTo>
                  <a:pt x="93" y="67"/>
                  <a:pt x="91" y="67"/>
                  <a:pt x="90" y="68"/>
                </a:cubicBezTo>
                <a:cubicBezTo>
                  <a:pt x="87" y="71"/>
                  <a:pt x="85" y="73"/>
                  <a:pt x="82" y="76"/>
                </a:cubicBezTo>
                <a:cubicBezTo>
                  <a:pt x="79" y="80"/>
                  <a:pt x="76" y="87"/>
                  <a:pt x="73" y="89"/>
                </a:cubicBezTo>
                <a:cubicBezTo>
                  <a:pt x="65" y="96"/>
                  <a:pt x="63" y="104"/>
                  <a:pt x="61" y="113"/>
                </a:cubicBezTo>
                <a:cubicBezTo>
                  <a:pt x="58" y="113"/>
                  <a:pt x="59" y="118"/>
                  <a:pt x="59" y="119"/>
                </a:cubicBezTo>
                <a:cubicBezTo>
                  <a:pt x="57" y="116"/>
                  <a:pt x="59" y="120"/>
                  <a:pt x="58" y="120"/>
                </a:cubicBezTo>
                <a:cubicBezTo>
                  <a:pt x="58" y="121"/>
                  <a:pt x="57" y="121"/>
                  <a:pt x="57" y="119"/>
                </a:cubicBezTo>
                <a:cubicBezTo>
                  <a:pt x="57" y="119"/>
                  <a:pt x="57" y="121"/>
                  <a:pt x="56" y="121"/>
                </a:cubicBezTo>
                <a:cubicBezTo>
                  <a:pt x="59" y="120"/>
                  <a:pt x="55" y="124"/>
                  <a:pt x="58" y="125"/>
                </a:cubicBezTo>
                <a:cubicBezTo>
                  <a:pt x="58" y="126"/>
                  <a:pt x="56" y="126"/>
                  <a:pt x="56" y="125"/>
                </a:cubicBezTo>
                <a:cubicBezTo>
                  <a:pt x="54" y="129"/>
                  <a:pt x="54" y="143"/>
                  <a:pt x="51" y="148"/>
                </a:cubicBezTo>
                <a:cubicBezTo>
                  <a:pt x="53" y="147"/>
                  <a:pt x="51" y="150"/>
                  <a:pt x="51" y="151"/>
                </a:cubicBezTo>
                <a:cubicBezTo>
                  <a:pt x="51" y="151"/>
                  <a:pt x="52" y="151"/>
                  <a:pt x="52" y="151"/>
                </a:cubicBezTo>
                <a:cubicBezTo>
                  <a:pt x="52" y="153"/>
                  <a:pt x="52" y="150"/>
                  <a:pt x="51" y="152"/>
                </a:cubicBezTo>
                <a:cubicBezTo>
                  <a:pt x="50" y="153"/>
                  <a:pt x="51" y="157"/>
                  <a:pt x="49" y="159"/>
                </a:cubicBezTo>
                <a:cubicBezTo>
                  <a:pt x="52" y="157"/>
                  <a:pt x="48" y="160"/>
                  <a:pt x="50" y="160"/>
                </a:cubicBezTo>
                <a:cubicBezTo>
                  <a:pt x="50" y="162"/>
                  <a:pt x="48" y="159"/>
                  <a:pt x="49" y="161"/>
                </a:cubicBezTo>
                <a:cubicBezTo>
                  <a:pt x="46" y="157"/>
                  <a:pt x="48" y="150"/>
                  <a:pt x="46" y="147"/>
                </a:cubicBezTo>
                <a:cubicBezTo>
                  <a:pt x="46" y="146"/>
                  <a:pt x="47" y="148"/>
                  <a:pt x="47" y="147"/>
                </a:cubicBezTo>
                <a:cubicBezTo>
                  <a:pt x="47" y="141"/>
                  <a:pt x="48" y="132"/>
                  <a:pt x="50" y="127"/>
                </a:cubicBezTo>
                <a:cubicBezTo>
                  <a:pt x="49" y="127"/>
                  <a:pt x="49" y="127"/>
                  <a:pt x="48" y="126"/>
                </a:cubicBezTo>
                <a:cubicBezTo>
                  <a:pt x="51" y="124"/>
                  <a:pt x="50" y="115"/>
                  <a:pt x="52" y="112"/>
                </a:cubicBezTo>
                <a:cubicBezTo>
                  <a:pt x="52" y="110"/>
                  <a:pt x="52" y="110"/>
                  <a:pt x="51" y="110"/>
                </a:cubicBezTo>
                <a:cubicBezTo>
                  <a:pt x="51" y="109"/>
                  <a:pt x="51" y="109"/>
                  <a:pt x="52" y="110"/>
                </a:cubicBezTo>
                <a:cubicBezTo>
                  <a:pt x="51" y="107"/>
                  <a:pt x="53" y="108"/>
                  <a:pt x="53" y="106"/>
                </a:cubicBezTo>
                <a:cubicBezTo>
                  <a:pt x="53" y="105"/>
                  <a:pt x="52" y="105"/>
                  <a:pt x="52" y="105"/>
                </a:cubicBezTo>
                <a:cubicBezTo>
                  <a:pt x="53" y="105"/>
                  <a:pt x="54" y="102"/>
                  <a:pt x="53" y="101"/>
                </a:cubicBezTo>
                <a:cubicBezTo>
                  <a:pt x="55" y="101"/>
                  <a:pt x="57" y="96"/>
                  <a:pt x="54" y="95"/>
                </a:cubicBezTo>
                <a:cubicBezTo>
                  <a:pt x="55" y="94"/>
                  <a:pt x="55" y="92"/>
                  <a:pt x="55" y="91"/>
                </a:cubicBezTo>
                <a:cubicBezTo>
                  <a:pt x="59" y="90"/>
                  <a:pt x="54" y="94"/>
                  <a:pt x="55" y="96"/>
                </a:cubicBezTo>
                <a:cubicBezTo>
                  <a:pt x="57" y="90"/>
                  <a:pt x="61" y="86"/>
                  <a:pt x="63" y="81"/>
                </a:cubicBezTo>
                <a:cubicBezTo>
                  <a:pt x="62" y="81"/>
                  <a:pt x="62" y="82"/>
                  <a:pt x="62" y="83"/>
                </a:cubicBezTo>
                <a:cubicBezTo>
                  <a:pt x="60" y="81"/>
                  <a:pt x="63" y="80"/>
                  <a:pt x="63" y="78"/>
                </a:cubicBezTo>
                <a:cubicBezTo>
                  <a:pt x="64" y="79"/>
                  <a:pt x="63" y="80"/>
                  <a:pt x="63" y="79"/>
                </a:cubicBezTo>
                <a:cubicBezTo>
                  <a:pt x="66" y="80"/>
                  <a:pt x="67" y="73"/>
                  <a:pt x="69" y="74"/>
                </a:cubicBezTo>
                <a:cubicBezTo>
                  <a:pt x="69" y="73"/>
                  <a:pt x="68" y="73"/>
                  <a:pt x="67" y="73"/>
                </a:cubicBezTo>
                <a:cubicBezTo>
                  <a:pt x="70" y="72"/>
                  <a:pt x="72" y="70"/>
                  <a:pt x="73" y="66"/>
                </a:cubicBezTo>
                <a:cubicBezTo>
                  <a:pt x="72" y="67"/>
                  <a:pt x="71" y="68"/>
                  <a:pt x="71" y="70"/>
                </a:cubicBezTo>
                <a:cubicBezTo>
                  <a:pt x="69" y="69"/>
                  <a:pt x="72" y="67"/>
                  <a:pt x="72" y="66"/>
                </a:cubicBezTo>
                <a:cubicBezTo>
                  <a:pt x="76" y="66"/>
                  <a:pt x="79" y="60"/>
                  <a:pt x="80" y="56"/>
                </a:cubicBezTo>
                <a:cubicBezTo>
                  <a:pt x="83" y="56"/>
                  <a:pt x="80" y="57"/>
                  <a:pt x="80" y="58"/>
                </a:cubicBezTo>
                <a:cubicBezTo>
                  <a:pt x="82" y="57"/>
                  <a:pt x="82" y="55"/>
                  <a:pt x="83" y="53"/>
                </a:cubicBezTo>
                <a:cubicBezTo>
                  <a:pt x="81" y="53"/>
                  <a:pt x="80" y="56"/>
                  <a:pt x="79" y="57"/>
                </a:cubicBezTo>
                <a:cubicBezTo>
                  <a:pt x="78" y="57"/>
                  <a:pt x="80" y="54"/>
                  <a:pt x="81" y="53"/>
                </a:cubicBezTo>
                <a:cubicBezTo>
                  <a:pt x="79" y="54"/>
                  <a:pt x="75" y="59"/>
                  <a:pt x="75" y="61"/>
                </a:cubicBezTo>
                <a:cubicBezTo>
                  <a:pt x="71" y="62"/>
                  <a:pt x="71" y="68"/>
                  <a:pt x="68" y="71"/>
                </a:cubicBezTo>
                <a:cubicBezTo>
                  <a:pt x="69" y="70"/>
                  <a:pt x="69" y="70"/>
                  <a:pt x="69" y="71"/>
                </a:cubicBezTo>
                <a:cubicBezTo>
                  <a:pt x="68" y="70"/>
                  <a:pt x="67" y="70"/>
                  <a:pt x="66" y="72"/>
                </a:cubicBezTo>
                <a:cubicBezTo>
                  <a:pt x="67" y="74"/>
                  <a:pt x="67" y="74"/>
                  <a:pt x="67" y="76"/>
                </a:cubicBezTo>
                <a:cubicBezTo>
                  <a:pt x="65" y="76"/>
                  <a:pt x="66" y="75"/>
                  <a:pt x="67" y="74"/>
                </a:cubicBezTo>
                <a:cubicBezTo>
                  <a:pt x="66" y="74"/>
                  <a:pt x="65" y="74"/>
                  <a:pt x="66" y="73"/>
                </a:cubicBezTo>
                <a:cubicBezTo>
                  <a:pt x="64" y="73"/>
                  <a:pt x="66" y="77"/>
                  <a:pt x="64" y="75"/>
                </a:cubicBezTo>
                <a:cubicBezTo>
                  <a:pt x="64" y="75"/>
                  <a:pt x="64" y="77"/>
                  <a:pt x="65" y="76"/>
                </a:cubicBezTo>
                <a:cubicBezTo>
                  <a:pt x="65" y="78"/>
                  <a:pt x="64" y="77"/>
                  <a:pt x="64" y="76"/>
                </a:cubicBezTo>
                <a:cubicBezTo>
                  <a:pt x="60" y="81"/>
                  <a:pt x="53" y="93"/>
                  <a:pt x="50" y="103"/>
                </a:cubicBezTo>
                <a:cubicBezTo>
                  <a:pt x="51" y="104"/>
                  <a:pt x="52" y="105"/>
                  <a:pt x="52" y="107"/>
                </a:cubicBezTo>
                <a:cubicBezTo>
                  <a:pt x="51" y="107"/>
                  <a:pt x="51" y="108"/>
                  <a:pt x="50" y="110"/>
                </a:cubicBezTo>
                <a:cubicBezTo>
                  <a:pt x="49" y="109"/>
                  <a:pt x="52" y="106"/>
                  <a:pt x="50" y="104"/>
                </a:cubicBezTo>
                <a:cubicBezTo>
                  <a:pt x="49" y="107"/>
                  <a:pt x="49" y="112"/>
                  <a:pt x="49" y="113"/>
                </a:cubicBezTo>
                <a:cubicBezTo>
                  <a:pt x="49" y="114"/>
                  <a:pt x="46" y="118"/>
                  <a:pt x="48" y="117"/>
                </a:cubicBezTo>
                <a:cubicBezTo>
                  <a:pt x="50" y="118"/>
                  <a:pt x="47" y="119"/>
                  <a:pt x="47" y="120"/>
                </a:cubicBezTo>
                <a:cubicBezTo>
                  <a:pt x="48" y="120"/>
                  <a:pt x="50" y="121"/>
                  <a:pt x="48" y="122"/>
                </a:cubicBezTo>
                <a:cubicBezTo>
                  <a:pt x="48" y="122"/>
                  <a:pt x="48" y="122"/>
                  <a:pt x="48" y="121"/>
                </a:cubicBezTo>
                <a:cubicBezTo>
                  <a:pt x="47" y="121"/>
                  <a:pt x="48" y="123"/>
                  <a:pt x="48" y="124"/>
                </a:cubicBezTo>
                <a:cubicBezTo>
                  <a:pt x="47" y="125"/>
                  <a:pt x="47" y="124"/>
                  <a:pt x="47" y="123"/>
                </a:cubicBezTo>
                <a:cubicBezTo>
                  <a:pt x="47" y="123"/>
                  <a:pt x="47" y="124"/>
                  <a:pt x="46" y="124"/>
                </a:cubicBezTo>
                <a:cubicBezTo>
                  <a:pt x="46" y="125"/>
                  <a:pt x="47" y="125"/>
                  <a:pt x="48" y="125"/>
                </a:cubicBezTo>
                <a:cubicBezTo>
                  <a:pt x="46" y="126"/>
                  <a:pt x="46" y="129"/>
                  <a:pt x="45" y="130"/>
                </a:cubicBezTo>
                <a:cubicBezTo>
                  <a:pt x="47" y="130"/>
                  <a:pt x="46" y="128"/>
                  <a:pt x="47" y="127"/>
                </a:cubicBezTo>
                <a:cubicBezTo>
                  <a:pt x="49" y="128"/>
                  <a:pt x="46" y="130"/>
                  <a:pt x="47" y="131"/>
                </a:cubicBezTo>
                <a:cubicBezTo>
                  <a:pt x="47" y="132"/>
                  <a:pt x="45" y="132"/>
                  <a:pt x="45" y="133"/>
                </a:cubicBezTo>
                <a:cubicBezTo>
                  <a:pt x="46" y="132"/>
                  <a:pt x="47" y="134"/>
                  <a:pt x="46" y="136"/>
                </a:cubicBezTo>
                <a:cubicBezTo>
                  <a:pt x="45" y="136"/>
                  <a:pt x="46" y="135"/>
                  <a:pt x="46" y="135"/>
                </a:cubicBezTo>
                <a:cubicBezTo>
                  <a:pt x="44" y="135"/>
                  <a:pt x="45" y="138"/>
                  <a:pt x="46" y="138"/>
                </a:cubicBezTo>
                <a:cubicBezTo>
                  <a:pt x="46" y="139"/>
                  <a:pt x="45" y="139"/>
                  <a:pt x="45" y="140"/>
                </a:cubicBezTo>
                <a:cubicBezTo>
                  <a:pt x="45" y="140"/>
                  <a:pt x="45" y="139"/>
                  <a:pt x="44" y="139"/>
                </a:cubicBezTo>
                <a:cubicBezTo>
                  <a:pt x="44" y="139"/>
                  <a:pt x="45" y="140"/>
                  <a:pt x="44" y="142"/>
                </a:cubicBezTo>
                <a:cubicBezTo>
                  <a:pt x="46" y="142"/>
                  <a:pt x="46" y="141"/>
                  <a:pt x="46" y="140"/>
                </a:cubicBezTo>
                <a:cubicBezTo>
                  <a:pt x="47" y="140"/>
                  <a:pt x="47" y="141"/>
                  <a:pt x="47" y="142"/>
                </a:cubicBezTo>
                <a:cubicBezTo>
                  <a:pt x="41" y="146"/>
                  <a:pt x="46" y="160"/>
                  <a:pt x="46" y="168"/>
                </a:cubicBezTo>
                <a:cubicBezTo>
                  <a:pt x="47" y="168"/>
                  <a:pt x="47" y="167"/>
                  <a:pt x="48" y="167"/>
                </a:cubicBezTo>
                <a:cubicBezTo>
                  <a:pt x="48" y="168"/>
                  <a:pt x="47" y="168"/>
                  <a:pt x="46" y="168"/>
                </a:cubicBezTo>
                <a:cubicBezTo>
                  <a:pt x="46" y="183"/>
                  <a:pt x="53" y="196"/>
                  <a:pt x="56" y="206"/>
                </a:cubicBezTo>
                <a:cubicBezTo>
                  <a:pt x="56" y="208"/>
                  <a:pt x="57" y="208"/>
                  <a:pt x="56" y="210"/>
                </a:cubicBezTo>
                <a:cubicBezTo>
                  <a:pt x="57" y="210"/>
                  <a:pt x="57" y="209"/>
                  <a:pt x="58" y="209"/>
                </a:cubicBezTo>
                <a:cubicBezTo>
                  <a:pt x="56" y="211"/>
                  <a:pt x="58" y="213"/>
                  <a:pt x="58" y="215"/>
                </a:cubicBezTo>
                <a:cubicBezTo>
                  <a:pt x="59" y="215"/>
                  <a:pt x="59" y="214"/>
                  <a:pt x="59" y="214"/>
                </a:cubicBezTo>
                <a:cubicBezTo>
                  <a:pt x="57" y="218"/>
                  <a:pt x="64" y="227"/>
                  <a:pt x="66" y="233"/>
                </a:cubicBezTo>
                <a:cubicBezTo>
                  <a:pt x="67" y="233"/>
                  <a:pt x="69" y="233"/>
                  <a:pt x="67" y="233"/>
                </a:cubicBezTo>
                <a:cubicBezTo>
                  <a:pt x="70" y="241"/>
                  <a:pt x="72" y="247"/>
                  <a:pt x="77" y="255"/>
                </a:cubicBezTo>
                <a:cubicBezTo>
                  <a:pt x="77" y="255"/>
                  <a:pt x="78" y="255"/>
                  <a:pt x="79" y="255"/>
                </a:cubicBezTo>
                <a:cubicBezTo>
                  <a:pt x="77" y="257"/>
                  <a:pt x="82" y="258"/>
                  <a:pt x="82" y="259"/>
                </a:cubicBezTo>
                <a:cubicBezTo>
                  <a:pt x="72" y="258"/>
                  <a:pt x="68" y="253"/>
                  <a:pt x="58" y="252"/>
                </a:cubicBezTo>
                <a:cubicBezTo>
                  <a:pt x="53" y="248"/>
                  <a:pt x="47" y="242"/>
                  <a:pt x="48" y="236"/>
                </a:cubicBezTo>
                <a:cubicBezTo>
                  <a:pt x="46" y="237"/>
                  <a:pt x="41" y="227"/>
                  <a:pt x="42" y="225"/>
                </a:cubicBezTo>
                <a:cubicBezTo>
                  <a:pt x="40" y="221"/>
                  <a:pt x="39" y="217"/>
                  <a:pt x="38" y="214"/>
                </a:cubicBezTo>
                <a:cubicBezTo>
                  <a:pt x="36" y="205"/>
                  <a:pt x="33" y="197"/>
                  <a:pt x="31" y="189"/>
                </a:cubicBezTo>
                <a:cubicBezTo>
                  <a:pt x="31" y="188"/>
                  <a:pt x="32" y="187"/>
                  <a:pt x="31" y="185"/>
                </a:cubicBezTo>
                <a:cubicBezTo>
                  <a:pt x="31" y="178"/>
                  <a:pt x="28" y="170"/>
                  <a:pt x="27" y="162"/>
                </a:cubicBezTo>
                <a:cubicBezTo>
                  <a:pt x="27" y="159"/>
                  <a:pt x="27" y="155"/>
                  <a:pt x="27" y="151"/>
                </a:cubicBezTo>
                <a:cubicBezTo>
                  <a:pt x="26" y="143"/>
                  <a:pt x="23" y="135"/>
                  <a:pt x="28" y="128"/>
                </a:cubicBezTo>
                <a:cubicBezTo>
                  <a:pt x="26" y="128"/>
                  <a:pt x="26" y="129"/>
                  <a:pt x="25" y="130"/>
                </a:cubicBezTo>
                <a:cubicBezTo>
                  <a:pt x="27" y="130"/>
                  <a:pt x="25" y="134"/>
                  <a:pt x="25" y="135"/>
                </a:cubicBezTo>
                <a:cubicBezTo>
                  <a:pt x="23" y="132"/>
                  <a:pt x="23" y="119"/>
                  <a:pt x="29" y="117"/>
                </a:cubicBezTo>
                <a:cubicBezTo>
                  <a:pt x="29" y="111"/>
                  <a:pt x="36" y="108"/>
                  <a:pt x="34" y="101"/>
                </a:cubicBezTo>
                <a:cubicBezTo>
                  <a:pt x="36" y="103"/>
                  <a:pt x="38" y="97"/>
                  <a:pt x="38" y="95"/>
                </a:cubicBezTo>
                <a:cubicBezTo>
                  <a:pt x="42" y="91"/>
                  <a:pt x="46" y="83"/>
                  <a:pt x="51" y="78"/>
                </a:cubicBezTo>
                <a:cubicBezTo>
                  <a:pt x="51" y="78"/>
                  <a:pt x="50" y="78"/>
                  <a:pt x="50" y="78"/>
                </a:cubicBezTo>
                <a:cubicBezTo>
                  <a:pt x="52" y="77"/>
                  <a:pt x="51" y="77"/>
                  <a:pt x="53" y="75"/>
                </a:cubicBezTo>
                <a:cubicBezTo>
                  <a:pt x="54" y="74"/>
                  <a:pt x="53" y="76"/>
                  <a:pt x="52" y="76"/>
                </a:cubicBezTo>
                <a:cubicBezTo>
                  <a:pt x="55" y="76"/>
                  <a:pt x="53" y="71"/>
                  <a:pt x="57" y="71"/>
                </a:cubicBezTo>
                <a:cubicBezTo>
                  <a:pt x="56" y="68"/>
                  <a:pt x="55" y="68"/>
                  <a:pt x="57" y="70"/>
                </a:cubicBezTo>
                <a:cubicBezTo>
                  <a:pt x="60" y="67"/>
                  <a:pt x="62" y="67"/>
                  <a:pt x="63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6" y="63"/>
                  <a:pt x="67" y="59"/>
                  <a:pt x="71" y="58"/>
                </a:cubicBezTo>
                <a:cubicBezTo>
                  <a:pt x="72" y="58"/>
                  <a:pt x="72" y="57"/>
                  <a:pt x="72" y="57"/>
                </a:cubicBezTo>
                <a:cubicBezTo>
                  <a:pt x="73" y="57"/>
                  <a:pt x="73" y="57"/>
                  <a:pt x="73" y="58"/>
                </a:cubicBezTo>
                <a:cubicBezTo>
                  <a:pt x="72" y="56"/>
                  <a:pt x="75" y="57"/>
                  <a:pt x="75" y="54"/>
                </a:cubicBezTo>
                <a:cubicBezTo>
                  <a:pt x="78" y="55"/>
                  <a:pt x="77" y="51"/>
                  <a:pt x="83" y="51"/>
                </a:cubicBezTo>
                <a:cubicBezTo>
                  <a:pt x="83" y="52"/>
                  <a:pt x="83" y="53"/>
                  <a:pt x="83" y="53"/>
                </a:cubicBezTo>
                <a:cubicBezTo>
                  <a:pt x="87" y="52"/>
                  <a:pt x="89" y="46"/>
                  <a:pt x="93" y="46"/>
                </a:cubicBezTo>
                <a:cubicBezTo>
                  <a:pt x="91" y="44"/>
                  <a:pt x="94" y="44"/>
                  <a:pt x="94" y="43"/>
                </a:cubicBezTo>
                <a:cubicBezTo>
                  <a:pt x="95" y="43"/>
                  <a:pt x="97" y="44"/>
                  <a:pt x="97" y="41"/>
                </a:cubicBezTo>
                <a:cubicBezTo>
                  <a:pt x="96" y="42"/>
                  <a:pt x="97" y="43"/>
                  <a:pt x="96" y="42"/>
                </a:cubicBezTo>
                <a:cubicBezTo>
                  <a:pt x="99" y="38"/>
                  <a:pt x="99" y="39"/>
                  <a:pt x="103" y="37"/>
                </a:cubicBezTo>
                <a:cubicBezTo>
                  <a:pt x="103" y="35"/>
                  <a:pt x="105" y="37"/>
                  <a:pt x="105" y="34"/>
                </a:cubicBezTo>
                <a:cubicBezTo>
                  <a:pt x="108" y="36"/>
                  <a:pt x="107" y="33"/>
                  <a:pt x="109" y="33"/>
                </a:cubicBezTo>
                <a:cubicBezTo>
                  <a:pt x="107" y="35"/>
                  <a:pt x="111" y="33"/>
                  <a:pt x="110" y="32"/>
                </a:cubicBezTo>
                <a:cubicBezTo>
                  <a:pt x="114" y="33"/>
                  <a:pt x="119" y="27"/>
                  <a:pt x="122" y="28"/>
                </a:cubicBezTo>
                <a:cubicBezTo>
                  <a:pt x="121" y="28"/>
                  <a:pt x="121" y="28"/>
                  <a:pt x="121" y="27"/>
                </a:cubicBezTo>
                <a:cubicBezTo>
                  <a:pt x="125" y="27"/>
                  <a:pt x="128" y="25"/>
                  <a:pt x="131" y="23"/>
                </a:cubicBezTo>
                <a:cubicBezTo>
                  <a:pt x="132" y="24"/>
                  <a:pt x="135" y="24"/>
                  <a:pt x="135" y="22"/>
                </a:cubicBezTo>
                <a:cubicBezTo>
                  <a:pt x="136" y="24"/>
                  <a:pt x="139" y="23"/>
                  <a:pt x="139" y="21"/>
                </a:cubicBezTo>
                <a:cubicBezTo>
                  <a:pt x="140" y="22"/>
                  <a:pt x="144" y="21"/>
                  <a:pt x="142" y="20"/>
                </a:cubicBezTo>
                <a:cubicBezTo>
                  <a:pt x="143" y="19"/>
                  <a:pt x="146" y="22"/>
                  <a:pt x="146" y="19"/>
                </a:cubicBezTo>
                <a:cubicBezTo>
                  <a:pt x="147" y="19"/>
                  <a:pt x="147" y="21"/>
                  <a:pt x="147" y="22"/>
                </a:cubicBezTo>
                <a:cubicBezTo>
                  <a:pt x="149" y="21"/>
                  <a:pt x="147" y="20"/>
                  <a:pt x="147" y="19"/>
                </a:cubicBezTo>
                <a:close/>
                <a:moveTo>
                  <a:pt x="92" y="44"/>
                </a:moveTo>
                <a:cubicBezTo>
                  <a:pt x="93" y="43"/>
                  <a:pt x="92" y="45"/>
                  <a:pt x="92" y="46"/>
                </a:cubicBezTo>
                <a:cubicBezTo>
                  <a:pt x="90" y="46"/>
                  <a:pt x="89" y="47"/>
                  <a:pt x="88" y="48"/>
                </a:cubicBezTo>
                <a:cubicBezTo>
                  <a:pt x="88" y="46"/>
                  <a:pt x="90" y="45"/>
                  <a:pt x="91" y="45"/>
                </a:cubicBezTo>
                <a:cubicBezTo>
                  <a:pt x="91" y="45"/>
                  <a:pt x="92" y="44"/>
                  <a:pt x="92" y="44"/>
                </a:cubicBezTo>
                <a:close/>
                <a:moveTo>
                  <a:pt x="27" y="114"/>
                </a:moveTo>
                <a:cubicBezTo>
                  <a:pt x="29" y="112"/>
                  <a:pt x="30" y="109"/>
                  <a:pt x="32" y="106"/>
                </a:cubicBezTo>
                <a:cubicBezTo>
                  <a:pt x="31" y="106"/>
                  <a:pt x="31" y="107"/>
                  <a:pt x="31" y="108"/>
                </a:cubicBezTo>
                <a:cubicBezTo>
                  <a:pt x="31" y="107"/>
                  <a:pt x="30" y="107"/>
                  <a:pt x="29" y="107"/>
                </a:cubicBezTo>
                <a:cubicBezTo>
                  <a:pt x="31" y="106"/>
                  <a:pt x="32" y="105"/>
                  <a:pt x="33" y="103"/>
                </a:cubicBezTo>
                <a:cubicBezTo>
                  <a:pt x="34" y="103"/>
                  <a:pt x="33" y="106"/>
                  <a:pt x="31" y="105"/>
                </a:cubicBezTo>
                <a:cubicBezTo>
                  <a:pt x="33" y="108"/>
                  <a:pt x="29" y="113"/>
                  <a:pt x="27" y="114"/>
                </a:cubicBezTo>
                <a:close/>
                <a:moveTo>
                  <a:pt x="57" y="136"/>
                </a:moveTo>
                <a:cubicBezTo>
                  <a:pt x="56" y="136"/>
                  <a:pt x="56" y="132"/>
                  <a:pt x="58" y="132"/>
                </a:cubicBezTo>
                <a:cubicBezTo>
                  <a:pt x="57" y="133"/>
                  <a:pt x="57" y="135"/>
                  <a:pt x="57" y="136"/>
                </a:cubicBezTo>
                <a:close/>
                <a:moveTo>
                  <a:pt x="145" y="73"/>
                </a:moveTo>
                <a:cubicBezTo>
                  <a:pt x="147" y="74"/>
                  <a:pt x="146" y="76"/>
                  <a:pt x="144" y="76"/>
                </a:cubicBezTo>
                <a:cubicBezTo>
                  <a:pt x="144" y="75"/>
                  <a:pt x="146" y="75"/>
                  <a:pt x="145" y="73"/>
                </a:cubicBezTo>
                <a:close/>
                <a:moveTo>
                  <a:pt x="149" y="74"/>
                </a:moveTo>
                <a:cubicBezTo>
                  <a:pt x="148" y="73"/>
                  <a:pt x="147" y="74"/>
                  <a:pt x="147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8" y="73"/>
                  <a:pt x="148" y="72"/>
                </a:cubicBezTo>
                <a:cubicBezTo>
                  <a:pt x="149" y="72"/>
                  <a:pt x="149" y="73"/>
                  <a:pt x="149" y="74"/>
                </a:cubicBezTo>
                <a:close/>
                <a:moveTo>
                  <a:pt x="206" y="64"/>
                </a:moveTo>
                <a:cubicBezTo>
                  <a:pt x="206" y="64"/>
                  <a:pt x="207" y="64"/>
                  <a:pt x="207" y="64"/>
                </a:cubicBezTo>
                <a:cubicBezTo>
                  <a:pt x="207" y="65"/>
                  <a:pt x="209" y="64"/>
                  <a:pt x="210" y="66"/>
                </a:cubicBezTo>
                <a:cubicBezTo>
                  <a:pt x="209" y="66"/>
                  <a:pt x="209" y="67"/>
                  <a:pt x="209" y="67"/>
                </a:cubicBezTo>
                <a:cubicBezTo>
                  <a:pt x="208" y="67"/>
                  <a:pt x="208" y="65"/>
                  <a:pt x="206" y="66"/>
                </a:cubicBezTo>
                <a:cubicBezTo>
                  <a:pt x="207" y="65"/>
                  <a:pt x="205" y="63"/>
                  <a:pt x="207" y="63"/>
                </a:cubicBezTo>
                <a:cubicBezTo>
                  <a:pt x="207" y="63"/>
                  <a:pt x="206" y="63"/>
                  <a:pt x="206" y="64"/>
                </a:cubicBezTo>
                <a:close/>
                <a:moveTo>
                  <a:pt x="261" y="185"/>
                </a:moveTo>
                <a:cubicBezTo>
                  <a:pt x="261" y="187"/>
                  <a:pt x="259" y="187"/>
                  <a:pt x="259" y="189"/>
                </a:cubicBezTo>
                <a:cubicBezTo>
                  <a:pt x="259" y="188"/>
                  <a:pt x="259" y="186"/>
                  <a:pt x="261" y="185"/>
                </a:cubicBezTo>
                <a:close/>
                <a:moveTo>
                  <a:pt x="276" y="83"/>
                </a:moveTo>
                <a:cubicBezTo>
                  <a:pt x="275" y="82"/>
                  <a:pt x="277" y="81"/>
                  <a:pt x="278" y="82"/>
                </a:cubicBezTo>
                <a:cubicBezTo>
                  <a:pt x="277" y="83"/>
                  <a:pt x="278" y="82"/>
                  <a:pt x="278" y="84"/>
                </a:cubicBezTo>
                <a:cubicBezTo>
                  <a:pt x="277" y="84"/>
                  <a:pt x="277" y="82"/>
                  <a:pt x="276" y="83"/>
                </a:cubicBezTo>
                <a:close/>
                <a:moveTo>
                  <a:pt x="211" y="22"/>
                </a:moveTo>
                <a:cubicBezTo>
                  <a:pt x="212" y="21"/>
                  <a:pt x="214" y="24"/>
                  <a:pt x="215" y="24"/>
                </a:cubicBezTo>
                <a:cubicBezTo>
                  <a:pt x="214" y="24"/>
                  <a:pt x="211" y="23"/>
                  <a:pt x="211" y="22"/>
                </a:cubicBezTo>
                <a:close/>
                <a:moveTo>
                  <a:pt x="140" y="14"/>
                </a:moveTo>
                <a:cubicBezTo>
                  <a:pt x="142" y="14"/>
                  <a:pt x="141" y="16"/>
                  <a:pt x="140" y="16"/>
                </a:cubicBezTo>
                <a:cubicBezTo>
                  <a:pt x="139" y="16"/>
                  <a:pt x="136" y="17"/>
                  <a:pt x="136" y="17"/>
                </a:cubicBezTo>
                <a:cubicBezTo>
                  <a:pt x="134" y="15"/>
                  <a:pt x="140" y="16"/>
                  <a:pt x="139" y="14"/>
                </a:cubicBezTo>
                <a:cubicBezTo>
                  <a:pt x="141" y="13"/>
                  <a:pt x="139" y="17"/>
                  <a:pt x="140" y="14"/>
                </a:cubicBezTo>
                <a:close/>
                <a:moveTo>
                  <a:pt x="125" y="18"/>
                </a:moveTo>
                <a:cubicBezTo>
                  <a:pt x="125" y="18"/>
                  <a:pt x="128" y="17"/>
                  <a:pt x="127" y="19"/>
                </a:cubicBezTo>
                <a:cubicBezTo>
                  <a:pt x="127" y="18"/>
                  <a:pt x="128" y="19"/>
                  <a:pt x="128" y="18"/>
                </a:cubicBezTo>
                <a:cubicBezTo>
                  <a:pt x="129" y="18"/>
                  <a:pt x="130" y="20"/>
                  <a:pt x="128" y="20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19"/>
                  <a:pt x="128" y="19"/>
                  <a:pt x="127" y="19"/>
                </a:cubicBezTo>
                <a:cubicBezTo>
                  <a:pt x="127" y="20"/>
                  <a:pt x="128" y="20"/>
                  <a:pt x="127" y="21"/>
                </a:cubicBezTo>
                <a:cubicBezTo>
                  <a:pt x="126" y="22"/>
                  <a:pt x="126" y="20"/>
                  <a:pt x="125" y="21"/>
                </a:cubicBezTo>
                <a:cubicBezTo>
                  <a:pt x="123" y="20"/>
                  <a:pt x="126" y="20"/>
                  <a:pt x="127" y="20"/>
                </a:cubicBezTo>
                <a:cubicBezTo>
                  <a:pt x="126" y="19"/>
                  <a:pt x="126" y="20"/>
                  <a:pt x="125" y="20"/>
                </a:cubicBezTo>
                <a:cubicBezTo>
                  <a:pt x="124" y="19"/>
                  <a:pt x="127" y="19"/>
                  <a:pt x="125" y="18"/>
                </a:cubicBezTo>
                <a:close/>
                <a:moveTo>
                  <a:pt x="125" y="20"/>
                </a:moveTo>
                <a:cubicBezTo>
                  <a:pt x="123" y="21"/>
                  <a:pt x="124" y="22"/>
                  <a:pt x="122" y="22"/>
                </a:cubicBezTo>
                <a:cubicBezTo>
                  <a:pt x="123" y="21"/>
                  <a:pt x="123" y="20"/>
                  <a:pt x="124" y="18"/>
                </a:cubicBezTo>
                <a:cubicBezTo>
                  <a:pt x="124" y="19"/>
                  <a:pt x="124" y="20"/>
                  <a:pt x="125" y="20"/>
                </a:cubicBezTo>
                <a:close/>
                <a:moveTo>
                  <a:pt x="216" y="25"/>
                </a:moveTo>
                <a:cubicBezTo>
                  <a:pt x="221" y="24"/>
                  <a:pt x="223" y="27"/>
                  <a:pt x="226" y="28"/>
                </a:cubicBezTo>
                <a:cubicBezTo>
                  <a:pt x="226" y="30"/>
                  <a:pt x="220" y="26"/>
                  <a:pt x="216" y="25"/>
                </a:cubicBezTo>
                <a:close/>
                <a:moveTo>
                  <a:pt x="83" y="30"/>
                </a:moveTo>
                <a:cubicBezTo>
                  <a:pt x="83" y="31"/>
                  <a:pt x="81" y="31"/>
                  <a:pt x="80" y="33"/>
                </a:cubicBezTo>
                <a:cubicBezTo>
                  <a:pt x="80" y="33"/>
                  <a:pt x="78" y="33"/>
                  <a:pt x="79" y="35"/>
                </a:cubicBezTo>
                <a:cubicBezTo>
                  <a:pt x="78" y="35"/>
                  <a:pt x="78" y="34"/>
                  <a:pt x="77" y="34"/>
                </a:cubicBezTo>
                <a:cubicBezTo>
                  <a:pt x="79" y="32"/>
                  <a:pt x="80" y="31"/>
                  <a:pt x="83" y="30"/>
                </a:cubicBezTo>
                <a:close/>
                <a:moveTo>
                  <a:pt x="93" y="33"/>
                </a:moveTo>
                <a:cubicBezTo>
                  <a:pt x="93" y="33"/>
                  <a:pt x="92" y="34"/>
                  <a:pt x="91" y="34"/>
                </a:cubicBezTo>
                <a:cubicBezTo>
                  <a:pt x="91" y="32"/>
                  <a:pt x="92" y="32"/>
                  <a:pt x="93" y="32"/>
                </a:cubicBezTo>
                <a:cubicBezTo>
                  <a:pt x="93" y="33"/>
                  <a:pt x="93" y="33"/>
                  <a:pt x="94" y="33"/>
                </a:cubicBezTo>
                <a:cubicBezTo>
                  <a:pt x="94" y="34"/>
                  <a:pt x="93" y="34"/>
                  <a:pt x="93" y="33"/>
                </a:cubicBezTo>
                <a:close/>
                <a:moveTo>
                  <a:pt x="246" y="35"/>
                </a:moveTo>
                <a:cubicBezTo>
                  <a:pt x="246" y="35"/>
                  <a:pt x="246" y="36"/>
                  <a:pt x="246" y="37"/>
                </a:cubicBezTo>
                <a:cubicBezTo>
                  <a:pt x="247" y="36"/>
                  <a:pt x="246" y="36"/>
                  <a:pt x="248" y="36"/>
                </a:cubicBezTo>
                <a:cubicBezTo>
                  <a:pt x="248" y="38"/>
                  <a:pt x="246" y="37"/>
                  <a:pt x="247" y="39"/>
                </a:cubicBezTo>
                <a:cubicBezTo>
                  <a:pt x="244" y="36"/>
                  <a:pt x="243" y="35"/>
                  <a:pt x="239" y="33"/>
                </a:cubicBezTo>
                <a:cubicBezTo>
                  <a:pt x="241" y="33"/>
                  <a:pt x="243" y="35"/>
                  <a:pt x="246" y="35"/>
                </a:cubicBezTo>
                <a:close/>
                <a:moveTo>
                  <a:pt x="241" y="33"/>
                </a:moveTo>
                <a:cubicBezTo>
                  <a:pt x="241" y="32"/>
                  <a:pt x="243" y="33"/>
                  <a:pt x="243" y="34"/>
                </a:cubicBezTo>
                <a:cubicBezTo>
                  <a:pt x="242" y="34"/>
                  <a:pt x="242" y="33"/>
                  <a:pt x="241" y="33"/>
                </a:cubicBezTo>
                <a:close/>
                <a:moveTo>
                  <a:pt x="249" y="36"/>
                </a:moveTo>
                <a:cubicBezTo>
                  <a:pt x="250" y="37"/>
                  <a:pt x="248" y="38"/>
                  <a:pt x="249" y="40"/>
                </a:cubicBezTo>
                <a:cubicBezTo>
                  <a:pt x="246" y="39"/>
                  <a:pt x="249" y="37"/>
                  <a:pt x="249" y="36"/>
                </a:cubicBezTo>
                <a:close/>
                <a:moveTo>
                  <a:pt x="250" y="39"/>
                </a:moveTo>
                <a:cubicBezTo>
                  <a:pt x="250" y="37"/>
                  <a:pt x="252" y="40"/>
                  <a:pt x="252" y="38"/>
                </a:cubicBezTo>
                <a:cubicBezTo>
                  <a:pt x="252" y="38"/>
                  <a:pt x="252" y="40"/>
                  <a:pt x="253" y="40"/>
                </a:cubicBezTo>
                <a:cubicBezTo>
                  <a:pt x="252" y="41"/>
                  <a:pt x="251" y="39"/>
                  <a:pt x="250" y="39"/>
                </a:cubicBezTo>
                <a:close/>
                <a:moveTo>
                  <a:pt x="261" y="49"/>
                </a:moveTo>
                <a:cubicBezTo>
                  <a:pt x="261" y="47"/>
                  <a:pt x="256" y="46"/>
                  <a:pt x="255" y="43"/>
                </a:cubicBezTo>
                <a:cubicBezTo>
                  <a:pt x="255" y="41"/>
                  <a:pt x="257" y="44"/>
                  <a:pt x="257" y="42"/>
                </a:cubicBezTo>
                <a:cubicBezTo>
                  <a:pt x="257" y="43"/>
                  <a:pt x="259" y="47"/>
                  <a:pt x="262" y="47"/>
                </a:cubicBezTo>
                <a:cubicBezTo>
                  <a:pt x="265" y="52"/>
                  <a:pt x="267" y="55"/>
                  <a:pt x="271" y="58"/>
                </a:cubicBezTo>
                <a:cubicBezTo>
                  <a:pt x="272" y="58"/>
                  <a:pt x="269" y="58"/>
                  <a:pt x="270" y="56"/>
                </a:cubicBezTo>
                <a:cubicBezTo>
                  <a:pt x="272" y="60"/>
                  <a:pt x="278" y="63"/>
                  <a:pt x="281" y="66"/>
                </a:cubicBezTo>
                <a:cubicBezTo>
                  <a:pt x="281" y="67"/>
                  <a:pt x="280" y="67"/>
                  <a:pt x="280" y="67"/>
                </a:cubicBezTo>
                <a:cubicBezTo>
                  <a:pt x="281" y="69"/>
                  <a:pt x="284" y="70"/>
                  <a:pt x="285" y="72"/>
                </a:cubicBezTo>
                <a:cubicBezTo>
                  <a:pt x="288" y="76"/>
                  <a:pt x="289" y="81"/>
                  <a:pt x="291" y="85"/>
                </a:cubicBezTo>
                <a:cubicBezTo>
                  <a:pt x="295" y="92"/>
                  <a:pt x="301" y="95"/>
                  <a:pt x="298" y="102"/>
                </a:cubicBezTo>
                <a:cubicBezTo>
                  <a:pt x="299" y="103"/>
                  <a:pt x="301" y="102"/>
                  <a:pt x="300" y="104"/>
                </a:cubicBezTo>
                <a:cubicBezTo>
                  <a:pt x="298" y="104"/>
                  <a:pt x="297" y="102"/>
                  <a:pt x="296" y="104"/>
                </a:cubicBezTo>
                <a:cubicBezTo>
                  <a:pt x="294" y="103"/>
                  <a:pt x="293" y="101"/>
                  <a:pt x="292" y="100"/>
                </a:cubicBezTo>
                <a:cubicBezTo>
                  <a:pt x="293" y="99"/>
                  <a:pt x="293" y="100"/>
                  <a:pt x="294" y="101"/>
                </a:cubicBezTo>
                <a:cubicBezTo>
                  <a:pt x="295" y="100"/>
                  <a:pt x="295" y="100"/>
                  <a:pt x="296" y="101"/>
                </a:cubicBezTo>
                <a:cubicBezTo>
                  <a:pt x="292" y="95"/>
                  <a:pt x="288" y="89"/>
                  <a:pt x="284" y="85"/>
                </a:cubicBezTo>
                <a:cubicBezTo>
                  <a:pt x="277" y="75"/>
                  <a:pt x="267" y="64"/>
                  <a:pt x="259" y="54"/>
                </a:cubicBezTo>
                <a:cubicBezTo>
                  <a:pt x="259" y="53"/>
                  <a:pt x="258" y="53"/>
                  <a:pt x="257" y="53"/>
                </a:cubicBezTo>
                <a:cubicBezTo>
                  <a:pt x="257" y="49"/>
                  <a:pt x="254" y="48"/>
                  <a:pt x="252" y="45"/>
                </a:cubicBezTo>
                <a:cubicBezTo>
                  <a:pt x="252" y="45"/>
                  <a:pt x="251" y="47"/>
                  <a:pt x="251" y="45"/>
                </a:cubicBezTo>
                <a:cubicBezTo>
                  <a:pt x="250" y="44"/>
                  <a:pt x="252" y="46"/>
                  <a:pt x="252" y="44"/>
                </a:cubicBezTo>
                <a:cubicBezTo>
                  <a:pt x="252" y="43"/>
                  <a:pt x="250" y="41"/>
                  <a:pt x="249" y="41"/>
                </a:cubicBezTo>
                <a:cubicBezTo>
                  <a:pt x="248" y="41"/>
                  <a:pt x="250" y="40"/>
                  <a:pt x="250" y="40"/>
                </a:cubicBezTo>
                <a:cubicBezTo>
                  <a:pt x="254" y="42"/>
                  <a:pt x="257" y="46"/>
                  <a:pt x="261" y="49"/>
                </a:cubicBezTo>
                <a:close/>
                <a:moveTo>
                  <a:pt x="188" y="55"/>
                </a:moveTo>
                <a:cubicBezTo>
                  <a:pt x="189" y="55"/>
                  <a:pt x="192" y="56"/>
                  <a:pt x="195" y="56"/>
                </a:cubicBezTo>
                <a:cubicBezTo>
                  <a:pt x="195" y="57"/>
                  <a:pt x="193" y="56"/>
                  <a:pt x="192" y="56"/>
                </a:cubicBezTo>
                <a:cubicBezTo>
                  <a:pt x="193" y="59"/>
                  <a:pt x="197" y="57"/>
                  <a:pt x="200" y="59"/>
                </a:cubicBezTo>
                <a:cubicBezTo>
                  <a:pt x="199" y="57"/>
                  <a:pt x="197" y="57"/>
                  <a:pt x="196" y="57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197" y="56"/>
                  <a:pt x="197" y="56"/>
                  <a:pt x="197" y="55"/>
                </a:cubicBezTo>
                <a:cubicBezTo>
                  <a:pt x="197" y="57"/>
                  <a:pt x="202" y="57"/>
                  <a:pt x="204" y="59"/>
                </a:cubicBezTo>
                <a:cubicBezTo>
                  <a:pt x="204" y="59"/>
                  <a:pt x="203" y="59"/>
                  <a:pt x="203" y="59"/>
                </a:cubicBezTo>
                <a:cubicBezTo>
                  <a:pt x="203" y="61"/>
                  <a:pt x="204" y="59"/>
                  <a:pt x="206" y="59"/>
                </a:cubicBezTo>
                <a:cubicBezTo>
                  <a:pt x="204" y="61"/>
                  <a:pt x="209" y="59"/>
                  <a:pt x="210" y="60"/>
                </a:cubicBezTo>
                <a:cubicBezTo>
                  <a:pt x="210" y="61"/>
                  <a:pt x="209" y="61"/>
                  <a:pt x="209" y="61"/>
                </a:cubicBezTo>
                <a:cubicBezTo>
                  <a:pt x="211" y="59"/>
                  <a:pt x="215" y="65"/>
                  <a:pt x="217" y="63"/>
                </a:cubicBezTo>
                <a:cubicBezTo>
                  <a:pt x="218" y="63"/>
                  <a:pt x="219" y="65"/>
                  <a:pt x="217" y="64"/>
                </a:cubicBezTo>
                <a:cubicBezTo>
                  <a:pt x="219" y="66"/>
                  <a:pt x="221" y="66"/>
                  <a:pt x="223" y="67"/>
                </a:cubicBezTo>
                <a:cubicBezTo>
                  <a:pt x="223" y="66"/>
                  <a:pt x="225" y="67"/>
                  <a:pt x="224" y="66"/>
                </a:cubicBezTo>
                <a:cubicBezTo>
                  <a:pt x="224" y="65"/>
                  <a:pt x="225" y="67"/>
                  <a:pt x="225" y="68"/>
                </a:cubicBezTo>
                <a:cubicBezTo>
                  <a:pt x="226" y="68"/>
                  <a:pt x="226" y="67"/>
                  <a:pt x="226" y="67"/>
                </a:cubicBezTo>
                <a:cubicBezTo>
                  <a:pt x="231" y="71"/>
                  <a:pt x="236" y="74"/>
                  <a:pt x="242" y="79"/>
                </a:cubicBezTo>
                <a:cubicBezTo>
                  <a:pt x="243" y="79"/>
                  <a:pt x="242" y="78"/>
                  <a:pt x="242" y="78"/>
                </a:cubicBezTo>
                <a:cubicBezTo>
                  <a:pt x="243" y="77"/>
                  <a:pt x="243" y="80"/>
                  <a:pt x="244" y="81"/>
                </a:cubicBezTo>
                <a:cubicBezTo>
                  <a:pt x="245" y="82"/>
                  <a:pt x="245" y="81"/>
                  <a:pt x="247" y="81"/>
                </a:cubicBezTo>
                <a:cubicBezTo>
                  <a:pt x="245" y="82"/>
                  <a:pt x="247" y="83"/>
                  <a:pt x="247" y="85"/>
                </a:cubicBezTo>
                <a:cubicBezTo>
                  <a:pt x="246" y="84"/>
                  <a:pt x="245" y="85"/>
                  <a:pt x="244" y="85"/>
                </a:cubicBezTo>
                <a:cubicBezTo>
                  <a:pt x="245" y="82"/>
                  <a:pt x="244" y="82"/>
                  <a:pt x="241" y="82"/>
                </a:cubicBezTo>
                <a:cubicBezTo>
                  <a:pt x="242" y="81"/>
                  <a:pt x="240" y="81"/>
                  <a:pt x="240" y="79"/>
                </a:cubicBezTo>
                <a:cubicBezTo>
                  <a:pt x="240" y="79"/>
                  <a:pt x="240" y="80"/>
                  <a:pt x="240" y="81"/>
                </a:cubicBezTo>
                <a:cubicBezTo>
                  <a:pt x="238" y="78"/>
                  <a:pt x="234" y="75"/>
                  <a:pt x="231" y="75"/>
                </a:cubicBezTo>
                <a:cubicBezTo>
                  <a:pt x="229" y="73"/>
                  <a:pt x="226" y="71"/>
                  <a:pt x="222" y="71"/>
                </a:cubicBezTo>
                <a:cubicBezTo>
                  <a:pt x="222" y="69"/>
                  <a:pt x="224" y="71"/>
                  <a:pt x="225" y="71"/>
                </a:cubicBezTo>
                <a:cubicBezTo>
                  <a:pt x="221" y="69"/>
                  <a:pt x="218" y="65"/>
                  <a:pt x="213" y="64"/>
                </a:cubicBezTo>
                <a:cubicBezTo>
                  <a:pt x="213" y="65"/>
                  <a:pt x="215" y="64"/>
                  <a:pt x="215" y="66"/>
                </a:cubicBezTo>
                <a:cubicBezTo>
                  <a:pt x="210" y="64"/>
                  <a:pt x="203" y="59"/>
                  <a:pt x="199" y="61"/>
                </a:cubicBezTo>
                <a:cubicBezTo>
                  <a:pt x="199" y="60"/>
                  <a:pt x="196" y="58"/>
                  <a:pt x="193" y="59"/>
                </a:cubicBezTo>
                <a:cubicBezTo>
                  <a:pt x="192" y="58"/>
                  <a:pt x="192" y="57"/>
                  <a:pt x="191" y="56"/>
                </a:cubicBezTo>
                <a:cubicBezTo>
                  <a:pt x="190" y="56"/>
                  <a:pt x="189" y="56"/>
                  <a:pt x="188" y="55"/>
                </a:cubicBezTo>
                <a:close/>
                <a:moveTo>
                  <a:pt x="187" y="64"/>
                </a:moveTo>
                <a:cubicBezTo>
                  <a:pt x="189" y="64"/>
                  <a:pt x="190" y="64"/>
                  <a:pt x="192" y="64"/>
                </a:cubicBezTo>
                <a:cubicBezTo>
                  <a:pt x="192" y="65"/>
                  <a:pt x="187" y="65"/>
                  <a:pt x="187" y="64"/>
                </a:cubicBezTo>
                <a:close/>
                <a:moveTo>
                  <a:pt x="199" y="66"/>
                </a:moveTo>
                <a:cubicBezTo>
                  <a:pt x="199" y="67"/>
                  <a:pt x="200" y="67"/>
                  <a:pt x="199" y="68"/>
                </a:cubicBezTo>
                <a:cubicBezTo>
                  <a:pt x="201" y="68"/>
                  <a:pt x="200" y="67"/>
                  <a:pt x="202" y="67"/>
                </a:cubicBezTo>
                <a:cubicBezTo>
                  <a:pt x="210" y="73"/>
                  <a:pt x="220" y="76"/>
                  <a:pt x="228" y="83"/>
                </a:cubicBezTo>
                <a:cubicBezTo>
                  <a:pt x="228" y="83"/>
                  <a:pt x="229" y="83"/>
                  <a:pt x="229" y="82"/>
                </a:cubicBezTo>
                <a:cubicBezTo>
                  <a:pt x="229" y="84"/>
                  <a:pt x="232" y="89"/>
                  <a:pt x="235" y="89"/>
                </a:cubicBezTo>
                <a:cubicBezTo>
                  <a:pt x="235" y="91"/>
                  <a:pt x="235" y="94"/>
                  <a:pt x="237" y="94"/>
                </a:cubicBezTo>
                <a:cubicBezTo>
                  <a:pt x="237" y="96"/>
                  <a:pt x="239" y="104"/>
                  <a:pt x="240" y="103"/>
                </a:cubicBezTo>
                <a:cubicBezTo>
                  <a:pt x="240" y="109"/>
                  <a:pt x="245" y="110"/>
                  <a:pt x="245" y="117"/>
                </a:cubicBezTo>
                <a:cubicBezTo>
                  <a:pt x="245" y="117"/>
                  <a:pt x="245" y="117"/>
                  <a:pt x="246" y="117"/>
                </a:cubicBezTo>
                <a:cubicBezTo>
                  <a:pt x="246" y="117"/>
                  <a:pt x="244" y="120"/>
                  <a:pt x="245" y="122"/>
                </a:cubicBezTo>
                <a:cubicBezTo>
                  <a:pt x="245" y="122"/>
                  <a:pt x="246" y="122"/>
                  <a:pt x="247" y="122"/>
                </a:cubicBezTo>
                <a:cubicBezTo>
                  <a:pt x="244" y="123"/>
                  <a:pt x="247" y="129"/>
                  <a:pt x="243" y="131"/>
                </a:cubicBezTo>
                <a:cubicBezTo>
                  <a:pt x="244" y="129"/>
                  <a:pt x="243" y="127"/>
                  <a:pt x="241" y="127"/>
                </a:cubicBezTo>
                <a:cubicBezTo>
                  <a:pt x="241" y="126"/>
                  <a:pt x="241" y="127"/>
                  <a:pt x="241" y="127"/>
                </a:cubicBezTo>
                <a:cubicBezTo>
                  <a:pt x="242" y="126"/>
                  <a:pt x="241" y="125"/>
                  <a:pt x="240" y="124"/>
                </a:cubicBezTo>
                <a:cubicBezTo>
                  <a:pt x="240" y="125"/>
                  <a:pt x="241" y="125"/>
                  <a:pt x="240" y="127"/>
                </a:cubicBezTo>
                <a:cubicBezTo>
                  <a:pt x="239" y="127"/>
                  <a:pt x="239" y="126"/>
                  <a:pt x="238" y="124"/>
                </a:cubicBezTo>
                <a:cubicBezTo>
                  <a:pt x="238" y="128"/>
                  <a:pt x="245" y="131"/>
                  <a:pt x="245" y="137"/>
                </a:cubicBezTo>
                <a:cubicBezTo>
                  <a:pt x="246" y="138"/>
                  <a:pt x="246" y="137"/>
                  <a:pt x="246" y="137"/>
                </a:cubicBezTo>
                <a:cubicBezTo>
                  <a:pt x="247" y="137"/>
                  <a:pt x="245" y="138"/>
                  <a:pt x="245" y="139"/>
                </a:cubicBezTo>
                <a:cubicBezTo>
                  <a:pt x="246" y="139"/>
                  <a:pt x="245" y="142"/>
                  <a:pt x="246" y="144"/>
                </a:cubicBezTo>
                <a:cubicBezTo>
                  <a:pt x="246" y="145"/>
                  <a:pt x="247" y="142"/>
                  <a:pt x="246" y="144"/>
                </a:cubicBezTo>
                <a:cubicBezTo>
                  <a:pt x="243" y="147"/>
                  <a:pt x="244" y="159"/>
                  <a:pt x="240" y="162"/>
                </a:cubicBezTo>
                <a:cubicBezTo>
                  <a:pt x="240" y="163"/>
                  <a:pt x="240" y="162"/>
                  <a:pt x="241" y="162"/>
                </a:cubicBezTo>
                <a:cubicBezTo>
                  <a:pt x="239" y="164"/>
                  <a:pt x="236" y="168"/>
                  <a:pt x="236" y="172"/>
                </a:cubicBezTo>
                <a:cubicBezTo>
                  <a:pt x="237" y="171"/>
                  <a:pt x="236" y="169"/>
                  <a:pt x="238" y="170"/>
                </a:cubicBezTo>
                <a:cubicBezTo>
                  <a:pt x="237" y="171"/>
                  <a:pt x="237" y="171"/>
                  <a:pt x="236" y="172"/>
                </a:cubicBezTo>
                <a:cubicBezTo>
                  <a:pt x="236" y="172"/>
                  <a:pt x="236" y="172"/>
                  <a:pt x="236" y="172"/>
                </a:cubicBezTo>
                <a:cubicBezTo>
                  <a:pt x="233" y="176"/>
                  <a:pt x="230" y="184"/>
                  <a:pt x="229" y="189"/>
                </a:cubicBezTo>
                <a:cubicBezTo>
                  <a:pt x="227" y="189"/>
                  <a:pt x="225" y="196"/>
                  <a:pt x="224" y="198"/>
                </a:cubicBezTo>
                <a:cubicBezTo>
                  <a:pt x="223" y="201"/>
                  <a:pt x="220" y="201"/>
                  <a:pt x="219" y="203"/>
                </a:cubicBezTo>
                <a:cubicBezTo>
                  <a:pt x="218" y="204"/>
                  <a:pt x="218" y="205"/>
                  <a:pt x="218" y="206"/>
                </a:cubicBezTo>
                <a:cubicBezTo>
                  <a:pt x="213" y="212"/>
                  <a:pt x="209" y="217"/>
                  <a:pt x="202" y="221"/>
                </a:cubicBezTo>
                <a:cubicBezTo>
                  <a:pt x="195" y="222"/>
                  <a:pt x="189" y="229"/>
                  <a:pt x="183" y="233"/>
                </a:cubicBezTo>
                <a:cubicBezTo>
                  <a:pt x="177" y="233"/>
                  <a:pt x="172" y="233"/>
                  <a:pt x="164" y="233"/>
                </a:cubicBezTo>
                <a:cubicBezTo>
                  <a:pt x="164" y="234"/>
                  <a:pt x="165" y="234"/>
                  <a:pt x="165" y="235"/>
                </a:cubicBezTo>
                <a:cubicBezTo>
                  <a:pt x="164" y="235"/>
                  <a:pt x="163" y="234"/>
                  <a:pt x="163" y="233"/>
                </a:cubicBezTo>
                <a:cubicBezTo>
                  <a:pt x="156" y="235"/>
                  <a:pt x="151" y="232"/>
                  <a:pt x="144" y="233"/>
                </a:cubicBezTo>
                <a:cubicBezTo>
                  <a:pt x="144" y="232"/>
                  <a:pt x="140" y="231"/>
                  <a:pt x="138" y="232"/>
                </a:cubicBezTo>
                <a:cubicBezTo>
                  <a:pt x="122" y="225"/>
                  <a:pt x="108" y="210"/>
                  <a:pt x="106" y="192"/>
                </a:cubicBezTo>
                <a:cubicBezTo>
                  <a:pt x="109" y="198"/>
                  <a:pt x="114" y="205"/>
                  <a:pt x="121" y="206"/>
                </a:cubicBezTo>
                <a:cubicBezTo>
                  <a:pt x="124" y="210"/>
                  <a:pt x="134" y="216"/>
                  <a:pt x="139" y="216"/>
                </a:cubicBezTo>
                <a:cubicBezTo>
                  <a:pt x="149" y="222"/>
                  <a:pt x="165" y="218"/>
                  <a:pt x="176" y="216"/>
                </a:cubicBezTo>
                <a:cubicBezTo>
                  <a:pt x="176" y="216"/>
                  <a:pt x="176" y="215"/>
                  <a:pt x="175" y="215"/>
                </a:cubicBezTo>
                <a:cubicBezTo>
                  <a:pt x="178" y="215"/>
                  <a:pt x="185" y="214"/>
                  <a:pt x="185" y="212"/>
                </a:cubicBezTo>
                <a:cubicBezTo>
                  <a:pt x="185" y="212"/>
                  <a:pt x="189" y="212"/>
                  <a:pt x="188" y="210"/>
                </a:cubicBezTo>
                <a:cubicBezTo>
                  <a:pt x="191" y="211"/>
                  <a:pt x="195" y="205"/>
                  <a:pt x="195" y="203"/>
                </a:cubicBezTo>
                <a:cubicBezTo>
                  <a:pt x="195" y="202"/>
                  <a:pt x="197" y="202"/>
                  <a:pt x="197" y="203"/>
                </a:cubicBezTo>
                <a:cubicBezTo>
                  <a:pt x="197" y="203"/>
                  <a:pt x="198" y="202"/>
                  <a:pt x="199" y="202"/>
                </a:cubicBezTo>
                <a:cubicBezTo>
                  <a:pt x="199" y="201"/>
                  <a:pt x="199" y="200"/>
                  <a:pt x="199" y="199"/>
                </a:cubicBezTo>
                <a:cubicBezTo>
                  <a:pt x="202" y="196"/>
                  <a:pt x="205" y="190"/>
                  <a:pt x="208" y="188"/>
                </a:cubicBezTo>
                <a:cubicBezTo>
                  <a:pt x="207" y="187"/>
                  <a:pt x="209" y="186"/>
                  <a:pt x="210" y="185"/>
                </a:cubicBezTo>
                <a:cubicBezTo>
                  <a:pt x="210" y="183"/>
                  <a:pt x="209" y="184"/>
                  <a:pt x="210" y="181"/>
                </a:cubicBezTo>
                <a:cubicBezTo>
                  <a:pt x="211" y="181"/>
                  <a:pt x="210" y="182"/>
                  <a:pt x="210" y="183"/>
                </a:cubicBezTo>
                <a:cubicBezTo>
                  <a:pt x="211" y="182"/>
                  <a:pt x="212" y="181"/>
                  <a:pt x="211" y="180"/>
                </a:cubicBezTo>
                <a:cubicBezTo>
                  <a:pt x="210" y="177"/>
                  <a:pt x="215" y="175"/>
                  <a:pt x="214" y="171"/>
                </a:cubicBezTo>
                <a:cubicBezTo>
                  <a:pt x="214" y="170"/>
                  <a:pt x="214" y="171"/>
                  <a:pt x="215" y="171"/>
                </a:cubicBezTo>
                <a:cubicBezTo>
                  <a:pt x="216" y="163"/>
                  <a:pt x="217" y="156"/>
                  <a:pt x="219" y="148"/>
                </a:cubicBezTo>
                <a:cubicBezTo>
                  <a:pt x="218" y="148"/>
                  <a:pt x="218" y="149"/>
                  <a:pt x="218" y="149"/>
                </a:cubicBezTo>
                <a:cubicBezTo>
                  <a:pt x="216" y="149"/>
                  <a:pt x="220" y="148"/>
                  <a:pt x="218" y="147"/>
                </a:cubicBezTo>
                <a:cubicBezTo>
                  <a:pt x="219" y="145"/>
                  <a:pt x="218" y="149"/>
                  <a:pt x="219" y="148"/>
                </a:cubicBezTo>
                <a:cubicBezTo>
                  <a:pt x="220" y="148"/>
                  <a:pt x="221" y="145"/>
                  <a:pt x="220" y="144"/>
                </a:cubicBezTo>
                <a:cubicBezTo>
                  <a:pt x="223" y="139"/>
                  <a:pt x="219" y="127"/>
                  <a:pt x="219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0"/>
                  <a:pt x="216" y="114"/>
                  <a:pt x="213" y="112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0" y="108"/>
                  <a:pt x="207" y="103"/>
                  <a:pt x="202" y="102"/>
                </a:cubicBezTo>
                <a:cubicBezTo>
                  <a:pt x="202" y="100"/>
                  <a:pt x="196" y="97"/>
                  <a:pt x="194" y="100"/>
                </a:cubicBezTo>
                <a:cubicBezTo>
                  <a:pt x="194" y="99"/>
                  <a:pt x="195" y="99"/>
                  <a:pt x="194" y="98"/>
                </a:cubicBezTo>
                <a:cubicBezTo>
                  <a:pt x="188" y="99"/>
                  <a:pt x="185" y="97"/>
                  <a:pt x="175" y="97"/>
                </a:cubicBezTo>
                <a:cubicBezTo>
                  <a:pt x="176" y="96"/>
                  <a:pt x="176" y="96"/>
                  <a:pt x="175" y="95"/>
                </a:cubicBezTo>
                <a:cubicBezTo>
                  <a:pt x="174" y="95"/>
                  <a:pt x="175" y="98"/>
                  <a:pt x="174" y="97"/>
                </a:cubicBezTo>
                <a:cubicBezTo>
                  <a:pt x="172" y="96"/>
                  <a:pt x="175" y="95"/>
                  <a:pt x="175" y="94"/>
                </a:cubicBezTo>
                <a:cubicBezTo>
                  <a:pt x="173" y="94"/>
                  <a:pt x="172" y="95"/>
                  <a:pt x="170" y="96"/>
                </a:cubicBezTo>
                <a:cubicBezTo>
                  <a:pt x="170" y="96"/>
                  <a:pt x="171" y="96"/>
                  <a:pt x="171" y="96"/>
                </a:cubicBezTo>
                <a:cubicBezTo>
                  <a:pt x="167" y="98"/>
                  <a:pt x="155" y="93"/>
                  <a:pt x="149" y="97"/>
                </a:cubicBezTo>
                <a:cubicBezTo>
                  <a:pt x="150" y="97"/>
                  <a:pt x="150" y="99"/>
                  <a:pt x="148" y="98"/>
                </a:cubicBezTo>
                <a:cubicBezTo>
                  <a:pt x="148" y="98"/>
                  <a:pt x="149" y="98"/>
                  <a:pt x="149" y="99"/>
                </a:cubicBezTo>
                <a:cubicBezTo>
                  <a:pt x="141" y="100"/>
                  <a:pt x="128" y="106"/>
                  <a:pt x="129" y="115"/>
                </a:cubicBezTo>
                <a:cubicBezTo>
                  <a:pt x="130" y="116"/>
                  <a:pt x="128" y="114"/>
                  <a:pt x="128" y="115"/>
                </a:cubicBezTo>
                <a:cubicBezTo>
                  <a:pt x="127" y="115"/>
                  <a:pt x="128" y="115"/>
                  <a:pt x="128" y="114"/>
                </a:cubicBezTo>
                <a:cubicBezTo>
                  <a:pt x="122" y="120"/>
                  <a:pt x="122" y="132"/>
                  <a:pt x="119" y="140"/>
                </a:cubicBezTo>
                <a:cubicBezTo>
                  <a:pt x="119" y="140"/>
                  <a:pt x="119" y="141"/>
                  <a:pt x="120" y="141"/>
                </a:cubicBezTo>
                <a:cubicBezTo>
                  <a:pt x="118" y="149"/>
                  <a:pt x="112" y="160"/>
                  <a:pt x="115" y="168"/>
                </a:cubicBezTo>
                <a:cubicBezTo>
                  <a:pt x="113" y="172"/>
                  <a:pt x="116" y="175"/>
                  <a:pt x="116" y="179"/>
                </a:cubicBezTo>
                <a:cubicBezTo>
                  <a:pt x="117" y="179"/>
                  <a:pt x="116" y="178"/>
                  <a:pt x="116" y="178"/>
                </a:cubicBezTo>
                <a:cubicBezTo>
                  <a:pt x="118" y="184"/>
                  <a:pt x="124" y="194"/>
                  <a:pt x="129" y="200"/>
                </a:cubicBezTo>
                <a:cubicBezTo>
                  <a:pt x="130" y="202"/>
                  <a:pt x="133" y="202"/>
                  <a:pt x="134" y="204"/>
                </a:cubicBezTo>
                <a:cubicBezTo>
                  <a:pt x="134" y="204"/>
                  <a:pt x="135" y="205"/>
                  <a:pt x="135" y="206"/>
                </a:cubicBezTo>
                <a:cubicBezTo>
                  <a:pt x="135" y="206"/>
                  <a:pt x="136" y="205"/>
                  <a:pt x="137" y="206"/>
                </a:cubicBezTo>
                <a:cubicBezTo>
                  <a:pt x="138" y="206"/>
                  <a:pt x="138" y="208"/>
                  <a:pt x="139" y="208"/>
                </a:cubicBezTo>
                <a:cubicBezTo>
                  <a:pt x="142" y="212"/>
                  <a:pt x="149" y="213"/>
                  <a:pt x="154" y="215"/>
                </a:cubicBezTo>
                <a:cubicBezTo>
                  <a:pt x="152" y="218"/>
                  <a:pt x="149" y="213"/>
                  <a:pt x="146" y="215"/>
                </a:cubicBezTo>
                <a:cubicBezTo>
                  <a:pt x="130" y="208"/>
                  <a:pt x="115" y="201"/>
                  <a:pt x="108" y="186"/>
                </a:cubicBezTo>
                <a:cubicBezTo>
                  <a:pt x="108" y="186"/>
                  <a:pt x="109" y="186"/>
                  <a:pt x="109" y="185"/>
                </a:cubicBezTo>
                <a:cubicBezTo>
                  <a:pt x="109" y="185"/>
                  <a:pt x="109" y="185"/>
                  <a:pt x="109" y="184"/>
                </a:cubicBezTo>
                <a:cubicBezTo>
                  <a:pt x="108" y="184"/>
                  <a:pt x="108" y="185"/>
                  <a:pt x="108" y="185"/>
                </a:cubicBezTo>
                <a:cubicBezTo>
                  <a:pt x="107" y="184"/>
                  <a:pt x="107" y="182"/>
                  <a:pt x="106" y="180"/>
                </a:cubicBezTo>
                <a:cubicBezTo>
                  <a:pt x="107" y="180"/>
                  <a:pt x="106" y="181"/>
                  <a:pt x="108" y="181"/>
                </a:cubicBezTo>
                <a:cubicBezTo>
                  <a:pt x="108" y="180"/>
                  <a:pt x="107" y="180"/>
                  <a:pt x="107" y="179"/>
                </a:cubicBezTo>
                <a:cubicBezTo>
                  <a:pt x="106" y="179"/>
                  <a:pt x="106" y="180"/>
                  <a:pt x="105" y="180"/>
                </a:cubicBezTo>
                <a:cubicBezTo>
                  <a:pt x="105" y="178"/>
                  <a:pt x="105" y="175"/>
                  <a:pt x="104" y="174"/>
                </a:cubicBezTo>
                <a:cubicBezTo>
                  <a:pt x="106" y="174"/>
                  <a:pt x="105" y="172"/>
                  <a:pt x="104" y="171"/>
                </a:cubicBezTo>
                <a:cubicBezTo>
                  <a:pt x="105" y="171"/>
                  <a:pt x="105" y="171"/>
                  <a:pt x="106" y="172"/>
                </a:cubicBezTo>
                <a:cubicBezTo>
                  <a:pt x="105" y="168"/>
                  <a:pt x="107" y="165"/>
                  <a:pt x="106" y="162"/>
                </a:cubicBezTo>
                <a:cubicBezTo>
                  <a:pt x="106" y="161"/>
                  <a:pt x="107" y="162"/>
                  <a:pt x="107" y="161"/>
                </a:cubicBezTo>
                <a:cubicBezTo>
                  <a:pt x="106" y="158"/>
                  <a:pt x="111" y="150"/>
                  <a:pt x="109" y="147"/>
                </a:cubicBezTo>
                <a:cubicBezTo>
                  <a:pt x="109" y="145"/>
                  <a:pt x="110" y="147"/>
                  <a:pt x="110" y="146"/>
                </a:cubicBezTo>
                <a:cubicBezTo>
                  <a:pt x="112" y="138"/>
                  <a:pt x="113" y="132"/>
                  <a:pt x="115" y="124"/>
                </a:cubicBezTo>
                <a:cubicBezTo>
                  <a:pt x="113" y="125"/>
                  <a:pt x="117" y="120"/>
                  <a:pt x="117" y="118"/>
                </a:cubicBezTo>
                <a:cubicBezTo>
                  <a:pt x="117" y="118"/>
                  <a:pt x="116" y="118"/>
                  <a:pt x="116" y="118"/>
                </a:cubicBezTo>
                <a:cubicBezTo>
                  <a:pt x="118" y="113"/>
                  <a:pt x="122" y="109"/>
                  <a:pt x="122" y="104"/>
                </a:cubicBezTo>
                <a:cubicBezTo>
                  <a:pt x="123" y="104"/>
                  <a:pt x="125" y="102"/>
                  <a:pt x="126" y="101"/>
                </a:cubicBezTo>
                <a:cubicBezTo>
                  <a:pt x="123" y="100"/>
                  <a:pt x="127" y="97"/>
                  <a:pt x="125" y="98"/>
                </a:cubicBezTo>
                <a:cubicBezTo>
                  <a:pt x="123" y="97"/>
                  <a:pt x="128" y="98"/>
                  <a:pt x="127" y="96"/>
                </a:cubicBezTo>
                <a:cubicBezTo>
                  <a:pt x="127" y="95"/>
                  <a:pt x="129" y="98"/>
                  <a:pt x="129" y="96"/>
                </a:cubicBezTo>
                <a:cubicBezTo>
                  <a:pt x="129" y="95"/>
                  <a:pt x="128" y="95"/>
                  <a:pt x="127" y="95"/>
                </a:cubicBezTo>
                <a:cubicBezTo>
                  <a:pt x="128" y="94"/>
                  <a:pt x="128" y="95"/>
                  <a:pt x="128" y="93"/>
                </a:cubicBezTo>
                <a:cubicBezTo>
                  <a:pt x="129" y="93"/>
                  <a:pt x="130" y="94"/>
                  <a:pt x="129" y="95"/>
                </a:cubicBezTo>
                <a:cubicBezTo>
                  <a:pt x="130" y="95"/>
                  <a:pt x="129" y="91"/>
                  <a:pt x="129" y="91"/>
                </a:cubicBezTo>
                <a:cubicBezTo>
                  <a:pt x="131" y="92"/>
                  <a:pt x="133" y="88"/>
                  <a:pt x="135" y="89"/>
                </a:cubicBezTo>
                <a:cubicBezTo>
                  <a:pt x="134" y="86"/>
                  <a:pt x="137" y="88"/>
                  <a:pt x="138" y="84"/>
                </a:cubicBezTo>
                <a:cubicBezTo>
                  <a:pt x="140" y="85"/>
                  <a:pt x="142" y="83"/>
                  <a:pt x="144" y="81"/>
                </a:cubicBezTo>
                <a:cubicBezTo>
                  <a:pt x="142" y="81"/>
                  <a:pt x="143" y="79"/>
                  <a:pt x="145" y="80"/>
                </a:cubicBezTo>
                <a:cubicBezTo>
                  <a:pt x="144" y="79"/>
                  <a:pt x="146" y="80"/>
                  <a:pt x="146" y="78"/>
                </a:cubicBezTo>
                <a:cubicBezTo>
                  <a:pt x="148" y="79"/>
                  <a:pt x="150" y="77"/>
                  <a:pt x="151" y="75"/>
                </a:cubicBezTo>
                <a:cubicBezTo>
                  <a:pt x="151" y="76"/>
                  <a:pt x="152" y="75"/>
                  <a:pt x="152" y="74"/>
                </a:cubicBezTo>
                <a:cubicBezTo>
                  <a:pt x="155" y="76"/>
                  <a:pt x="160" y="69"/>
                  <a:pt x="163" y="72"/>
                </a:cubicBezTo>
                <a:cubicBezTo>
                  <a:pt x="162" y="71"/>
                  <a:pt x="164" y="71"/>
                  <a:pt x="164" y="69"/>
                </a:cubicBezTo>
                <a:cubicBezTo>
                  <a:pt x="165" y="71"/>
                  <a:pt x="165" y="70"/>
                  <a:pt x="167" y="70"/>
                </a:cubicBezTo>
                <a:cubicBezTo>
                  <a:pt x="167" y="70"/>
                  <a:pt x="167" y="71"/>
                  <a:pt x="167" y="71"/>
                </a:cubicBezTo>
                <a:cubicBezTo>
                  <a:pt x="169" y="70"/>
                  <a:pt x="171" y="72"/>
                  <a:pt x="172" y="71"/>
                </a:cubicBezTo>
                <a:cubicBezTo>
                  <a:pt x="171" y="69"/>
                  <a:pt x="169" y="70"/>
                  <a:pt x="168" y="70"/>
                </a:cubicBezTo>
                <a:cubicBezTo>
                  <a:pt x="169" y="69"/>
                  <a:pt x="172" y="69"/>
                  <a:pt x="172" y="66"/>
                </a:cubicBezTo>
                <a:cubicBezTo>
                  <a:pt x="172" y="67"/>
                  <a:pt x="172" y="69"/>
                  <a:pt x="173" y="66"/>
                </a:cubicBezTo>
                <a:cubicBezTo>
                  <a:pt x="174" y="66"/>
                  <a:pt x="173" y="68"/>
                  <a:pt x="173" y="69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3" y="69"/>
                  <a:pt x="176" y="67"/>
                  <a:pt x="176" y="66"/>
                </a:cubicBezTo>
                <a:cubicBezTo>
                  <a:pt x="177" y="66"/>
                  <a:pt x="177" y="67"/>
                  <a:pt x="179" y="67"/>
                </a:cubicBezTo>
                <a:cubicBezTo>
                  <a:pt x="178" y="67"/>
                  <a:pt x="178" y="65"/>
                  <a:pt x="179" y="66"/>
                </a:cubicBezTo>
                <a:cubicBezTo>
                  <a:pt x="187" y="67"/>
                  <a:pt x="192" y="64"/>
                  <a:pt x="199" y="66"/>
                </a:cubicBezTo>
                <a:close/>
                <a:moveTo>
                  <a:pt x="245" y="88"/>
                </a:moveTo>
                <a:cubicBezTo>
                  <a:pt x="246" y="87"/>
                  <a:pt x="250" y="94"/>
                  <a:pt x="251" y="97"/>
                </a:cubicBezTo>
                <a:cubicBezTo>
                  <a:pt x="251" y="97"/>
                  <a:pt x="251" y="97"/>
                  <a:pt x="252" y="97"/>
                </a:cubicBezTo>
                <a:cubicBezTo>
                  <a:pt x="250" y="94"/>
                  <a:pt x="249" y="92"/>
                  <a:pt x="247" y="89"/>
                </a:cubicBezTo>
                <a:cubicBezTo>
                  <a:pt x="249" y="89"/>
                  <a:pt x="248" y="88"/>
                  <a:pt x="248" y="87"/>
                </a:cubicBezTo>
                <a:cubicBezTo>
                  <a:pt x="248" y="87"/>
                  <a:pt x="250" y="88"/>
                  <a:pt x="250" y="87"/>
                </a:cubicBezTo>
                <a:cubicBezTo>
                  <a:pt x="251" y="87"/>
                  <a:pt x="250" y="89"/>
                  <a:pt x="249" y="88"/>
                </a:cubicBezTo>
                <a:cubicBezTo>
                  <a:pt x="250" y="90"/>
                  <a:pt x="254" y="91"/>
                  <a:pt x="255" y="96"/>
                </a:cubicBezTo>
                <a:cubicBezTo>
                  <a:pt x="255" y="97"/>
                  <a:pt x="257" y="95"/>
                  <a:pt x="257" y="97"/>
                </a:cubicBezTo>
                <a:cubicBezTo>
                  <a:pt x="254" y="96"/>
                  <a:pt x="256" y="106"/>
                  <a:pt x="259" y="105"/>
                </a:cubicBezTo>
                <a:cubicBezTo>
                  <a:pt x="257" y="106"/>
                  <a:pt x="260" y="107"/>
                  <a:pt x="258" y="108"/>
                </a:cubicBezTo>
                <a:cubicBezTo>
                  <a:pt x="259" y="107"/>
                  <a:pt x="259" y="109"/>
                  <a:pt x="260" y="108"/>
                </a:cubicBezTo>
                <a:cubicBezTo>
                  <a:pt x="261" y="109"/>
                  <a:pt x="258" y="109"/>
                  <a:pt x="259" y="111"/>
                </a:cubicBezTo>
                <a:cubicBezTo>
                  <a:pt x="261" y="111"/>
                  <a:pt x="259" y="115"/>
                  <a:pt x="261" y="113"/>
                </a:cubicBezTo>
                <a:cubicBezTo>
                  <a:pt x="262" y="113"/>
                  <a:pt x="259" y="116"/>
                  <a:pt x="262" y="116"/>
                </a:cubicBezTo>
                <a:cubicBezTo>
                  <a:pt x="260" y="116"/>
                  <a:pt x="262" y="119"/>
                  <a:pt x="259" y="120"/>
                </a:cubicBezTo>
                <a:cubicBezTo>
                  <a:pt x="260" y="120"/>
                  <a:pt x="260" y="120"/>
                  <a:pt x="260" y="119"/>
                </a:cubicBezTo>
                <a:cubicBezTo>
                  <a:pt x="262" y="132"/>
                  <a:pt x="261" y="146"/>
                  <a:pt x="258" y="159"/>
                </a:cubicBezTo>
                <a:cubicBezTo>
                  <a:pt x="258" y="159"/>
                  <a:pt x="259" y="159"/>
                  <a:pt x="259" y="160"/>
                </a:cubicBezTo>
                <a:cubicBezTo>
                  <a:pt x="256" y="159"/>
                  <a:pt x="258" y="161"/>
                  <a:pt x="257" y="161"/>
                </a:cubicBezTo>
                <a:cubicBezTo>
                  <a:pt x="255" y="162"/>
                  <a:pt x="257" y="160"/>
                  <a:pt x="257" y="159"/>
                </a:cubicBezTo>
                <a:cubicBezTo>
                  <a:pt x="256" y="158"/>
                  <a:pt x="254" y="159"/>
                  <a:pt x="255" y="157"/>
                </a:cubicBezTo>
                <a:cubicBezTo>
                  <a:pt x="254" y="159"/>
                  <a:pt x="256" y="160"/>
                  <a:pt x="255" y="162"/>
                </a:cubicBezTo>
                <a:cubicBezTo>
                  <a:pt x="255" y="163"/>
                  <a:pt x="256" y="162"/>
                  <a:pt x="257" y="162"/>
                </a:cubicBezTo>
                <a:cubicBezTo>
                  <a:pt x="257" y="164"/>
                  <a:pt x="255" y="165"/>
                  <a:pt x="257" y="165"/>
                </a:cubicBezTo>
                <a:cubicBezTo>
                  <a:pt x="256" y="167"/>
                  <a:pt x="257" y="168"/>
                  <a:pt x="254" y="169"/>
                </a:cubicBezTo>
                <a:cubicBezTo>
                  <a:pt x="255" y="170"/>
                  <a:pt x="256" y="169"/>
                  <a:pt x="257" y="170"/>
                </a:cubicBezTo>
                <a:cubicBezTo>
                  <a:pt x="252" y="172"/>
                  <a:pt x="253" y="177"/>
                  <a:pt x="251" y="181"/>
                </a:cubicBezTo>
                <a:cubicBezTo>
                  <a:pt x="252" y="181"/>
                  <a:pt x="253" y="181"/>
                  <a:pt x="253" y="181"/>
                </a:cubicBezTo>
                <a:cubicBezTo>
                  <a:pt x="253" y="180"/>
                  <a:pt x="252" y="180"/>
                  <a:pt x="251" y="180"/>
                </a:cubicBezTo>
                <a:cubicBezTo>
                  <a:pt x="252" y="180"/>
                  <a:pt x="252" y="179"/>
                  <a:pt x="252" y="178"/>
                </a:cubicBezTo>
                <a:cubicBezTo>
                  <a:pt x="252" y="180"/>
                  <a:pt x="254" y="178"/>
                  <a:pt x="255" y="179"/>
                </a:cubicBezTo>
                <a:cubicBezTo>
                  <a:pt x="255" y="182"/>
                  <a:pt x="252" y="181"/>
                  <a:pt x="254" y="182"/>
                </a:cubicBezTo>
                <a:cubicBezTo>
                  <a:pt x="253" y="183"/>
                  <a:pt x="252" y="182"/>
                  <a:pt x="251" y="182"/>
                </a:cubicBezTo>
                <a:cubicBezTo>
                  <a:pt x="253" y="184"/>
                  <a:pt x="250" y="186"/>
                  <a:pt x="249" y="188"/>
                </a:cubicBezTo>
                <a:cubicBezTo>
                  <a:pt x="248" y="186"/>
                  <a:pt x="243" y="195"/>
                  <a:pt x="245" y="197"/>
                </a:cubicBezTo>
                <a:cubicBezTo>
                  <a:pt x="244" y="197"/>
                  <a:pt x="244" y="196"/>
                  <a:pt x="244" y="195"/>
                </a:cubicBezTo>
                <a:cubicBezTo>
                  <a:pt x="243" y="197"/>
                  <a:pt x="241" y="199"/>
                  <a:pt x="240" y="202"/>
                </a:cubicBezTo>
                <a:cubicBezTo>
                  <a:pt x="240" y="203"/>
                  <a:pt x="241" y="200"/>
                  <a:pt x="242" y="201"/>
                </a:cubicBezTo>
                <a:cubicBezTo>
                  <a:pt x="242" y="201"/>
                  <a:pt x="242" y="202"/>
                  <a:pt x="242" y="203"/>
                </a:cubicBezTo>
                <a:cubicBezTo>
                  <a:pt x="241" y="203"/>
                  <a:pt x="239" y="203"/>
                  <a:pt x="239" y="202"/>
                </a:cubicBezTo>
                <a:cubicBezTo>
                  <a:pt x="237" y="204"/>
                  <a:pt x="235" y="206"/>
                  <a:pt x="233" y="208"/>
                </a:cubicBezTo>
                <a:cubicBezTo>
                  <a:pt x="235" y="210"/>
                  <a:pt x="232" y="210"/>
                  <a:pt x="232" y="212"/>
                </a:cubicBezTo>
                <a:cubicBezTo>
                  <a:pt x="234" y="214"/>
                  <a:pt x="234" y="210"/>
                  <a:pt x="235" y="209"/>
                </a:cubicBezTo>
                <a:cubicBezTo>
                  <a:pt x="236" y="211"/>
                  <a:pt x="239" y="206"/>
                  <a:pt x="238" y="206"/>
                </a:cubicBezTo>
                <a:cubicBezTo>
                  <a:pt x="238" y="204"/>
                  <a:pt x="239" y="206"/>
                  <a:pt x="240" y="206"/>
                </a:cubicBezTo>
                <a:cubicBezTo>
                  <a:pt x="240" y="204"/>
                  <a:pt x="238" y="205"/>
                  <a:pt x="239" y="204"/>
                </a:cubicBezTo>
                <a:cubicBezTo>
                  <a:pt x="240" y="204"/>
                  <a:pt x="240" y="204"/>
                  <a:pt x="240" y="205"/>
                </a:cubicBezTo>
                <a:cubicBezTo>
                  <a:pt x="237" y="210"/>
                  <a:pt x="234" y="214"/>
                  <a:pt x="229" y="217"/>
                </a:cubicBezTo>
                <a:cubicBezTo>
                  <a:pt x="229" y="218"/>
                  <a:pt x="230" y="218"/>
                  <a:pt x="230" y="218"/>
                </a:cubicBezTo>
                <a:cubicBezTo>
                  <a:pt x="228" y="217"/>
                  <a:pt x="225" y="221"/>
                  <a:pt x="223" y="222"/>
                </a:cubicBezTo>
                <a:cubicBezTo>
                  <a:pt x="223" y="223"/>
                  <a:pt x="223" y="223"/>
                  <a:pt x="224" y="223"/>
                </a:cubicBezTo>
                <a:cubicBezTo>
                  <a:pt x="224" y="224"/>
                  <a:pt x="223" y="223"/>
                  <a:pt x="223" y="223"/>
                </a:cubicBezTo>
                <a:cubicBezTo>
                  <a:pt x="217" y="227"/>
                  <a:pt x="212" y="231"/>
                  <a:pt x="207" y="235"/>
                </a:cubicBezTo>
                <a:cubicBezTo>
                  <a:pt x="200" y="236"/>
                  <a:pt x="196" y="241"/>
                  <a:pt x="187" y="243"/>
                </a:cubicBezTo>
                <a:cubicBezTo>
                  <a:pt x="187" y="243"/>
                  <a:pt x="187" y="243"/>
                  <a:pt x="187" y="244"/>
                </a:cubicBezTo>
                <a:cubicBezTo>
                  <a:pt x="186" y="242"/>
                  <a:pt x="183" y="245"/>
                  <a:pt x="181" y="244"/>
                </a:cubicBezTo>
                <a:cubicBezTo>
                  <a:pt x="180" y="246"/>
                  <a:pt x="182" y="243"/>
                  <a:pt x="182" y="245"/>
                </a:cubicBezTo>
                <a:cubicBezTo>
                  <a:pt x="176" y="244"/>
                  <a:pt x="174" y="248"/>
                  <a:pt x="168" y="247"/>
                </a:cubicBezTo>
                <a:cubicBezTo>
                  <a:pt x="166" y="248"/>
                  <a:pt x="168" y="249"/>
                  <a:pt x="166" y="250"/>
                </a:cubicBezTo>
                <a:cubicBezTo>
                  <a:pt x="165" y="249"/>
                  <a:pt x="164" y="248"/>
                  <a:pt x="162" y="249"/>
                </a:cubicBezTo>
                <a:cubicBezTo>
                  <a:pt x="167" y="244"/>
                  <a:pt x="175" y="243"/>
                  <a:pt x="179" y="239"/>
                </a:cubicBezTo>
                <a:cubicBezTo>
                  <a:pt x="183" y="237"/>
                  <a:pt x="190" y="232"/>
                  <a:pt x="196" y="233"/>
                </a:cubicBezTo>
                <a:cubicBezTo>
                  <a:pt x="196" y="232"/>
                  <a:pt x="193" y="232"/>
                  <a:pt x="194" y="231"/>
                </a:cubicBezTo>
                <a:cubicBezTo>
                  <a:pt x="194" y="231"/>
                  <a:pt x="195" y="233"/>
                  <a:pt x="195" y="231"/>
                </a:cubicBezTo>
                <a:cubicBezTo>
                  <a:pt x="196" y="231"/>
                  <a:pt x="196" y="232"/>
                  <a:pt x="197" y="233"/>
                </a:cubicBezTo>
                <a:cubicBezTo>
                  <a:pt x="198" y="232"/>
                  <a:pt x="203" y="232"/>
                  <a:pt x="203" y="230"/>
                </a:cubicBezTo>
                <a:cubicBezTo>
                  <a:pt x="209" y="229"/>
                  <a:pt x="215" y="225"/>
                  <a:pt x="222" y="221"/>
                </a:cubicBezTo>
                <a:cubicBezTo>
                  <a:pt x="221" y="221"/>
                  <a:pt x="221" y="220"/>
                  <a:pt x="221" y="220"/>
                </a:cubicBezTo>
                <a:cubicBezTo>
                  <a:pt x="223" y="219"/>
                  <a:pt x="221" y="220"/>
                  <a:pt x="222" y="221"/>
                </a:cubicBezTo>
                <a:cubicBezTo>
                  <a:pt x="225" y="221"/>
                  <a:pt x="225" y="218"/>
                  <a:pt x="224" y="216"/>
                </a:cubicBezTo>
                <a:cubicBezTo>
                  <a:pt x="220" y="219"/>
                  <a:pt x="217" y="222"/>
                  <a:pt x="212" y="223"/>
                </a:cubicBezTo>
                <a:cubicBezTo>
                  <a:pt x="212" y="224"/>
                  <a:pt x="212" y="225"/>
                  <a:pt x="212" y="225"/>
                </a:cubicBezTo>
                <a:cubicBezTo>
                  <a:pt x="213" y="224"/>
                  <a:pt x="204" y="225"/>
                  <a:pt x="203" y="229"/>
                </a:cubicBezTo>
                <a:cubicBezTo>
                  <a:pt x="200" y="228"/>
                  <a:pt x="198" y="230"/>
                  <a:pt x="193" y="230"/>
                </a:cubicBezTo>
                <a:cubicBezTo>
                  <a:pt x="199" y="224"/>
                  <a:pt x="211" y="223"/>
                  <a:pt x="215" y="216"/>
                </a:cubicBezTo>
                <a:cubicBezTo>
                  <a:pt x="215" y="215"/>
                  <a:pt x="215" y="215"/>
                  <a:pt x="214" y="215"/>
                </a:cubicBezTo>
                <a:cubicBezTo>
                  <a:pt x="219" y="212"/>
                  <a:pt x="220" y="208"/>
                  <a:pt x="223" y="203"/>
                </a:cubicBezTo>
                <a:cubicBezTo>
                  <a:pt x="225" y="202"/>
                  <a:pt x="229" y="197"/>
                  <a:pt x="228" y="195"/>
                </a:cubicBezTo>
                <a:cubicBezTo>
                  <a:pt x="229" y="197"/>
                  <a:pt x="234" y="186"/>
                  <a:pt x="234" y="185"/>
                </a:cubicBezTo>
                <a:cubicBezTo>
                  <a:pt x="234" y="183"/>
                  <a:pt x="233" y="186"/>
                  <a:pt x="234" y="184"/>
                </a:cubicBezTo>
                <a:cubicBezTo>
                  <a:pt x="237" y="181"/>
                  <a:pt x="236" y="176"/>
                  <a:pt x="239" y="172"/>
                </a:cubicBezTo>
                <a:cubicBezTo>
                  <a:pt x="238" y="173"/>
                  <a:pt x="238" y="172"/>
                  <a:pt x="238" y="172"/>
                </a:cubicBezTo>
                <a:cubicBezTo>
                  <a:pt x="240" y="173"/>
                  <a:pt x="242" y="167"/>
                  <a:pt x="241" y="166"/>
                </a:cubicBezTo>
                <a:cubicBezTo>
                  <a:pt x="241" y="165"/>
                  <a:pt x="242" y="167"/>
                  <a:pt x="243" y="165"/>
                </a:cubicBezTo>
                <a:cubicBezTo>
                  <a:pt x="242" y="165"/>
                  <a:pt x="242" y="165"/>
                  <a:pt x="242" y="164"/>
                </a:cubicBezTo>
                <a:cubicBezTo>
                  <a:pt x="243" y="165"/>
                  <a:pt x="243" y="164"/>
                  <a:pt x="244" y="163"/>
                </a:cubicBezTo>
                <a:cubicBezTo>
                  <a:pt x="243" y="162"/>
                  <a:pt x="242" y="164"/>
                  <a:pt x="244" y="162"/>
                </a:cubicBezTo>
                <a:cubicBezTo>
                  <a:pt x="248" y="158"/>
                  <a:pt x="248" y="150"/>
                  <a:pt x="249" y="143"/>
                </a:cubicBezTo>
                <a:cubicBezTo>
                  <a:pt x="248" y="141"/>
                  <a:pt x="247" y="143"/>
                  <a:pt x="246" y="142"/>
                </a:cubicBezTo>
                <a:cubicBezTo>
                  <a:pt x="247" y="140"/>
                  <a:pt x="247" y="140"/>
                  <a:pt x="248" y="141"/>
                </a:cubicBezTo>
                <a:cubicBezTo>
                  <a:pt x="248" y="140"/>
                  <a:pt x="247" y="140"/>
                  <a:pt x="248" y="139"/>
                </a:cubicBezTo>
                <a:cubicBezTo>
                  <a:pt x="249" y="139"/>
                  <a:pt x="249" y="140"/>
                  <a:pt x="249" y="141"/>
                </a:cubicBezTo>
                <a:cubicBezTo>
                  <a:pt x="250" y="140"/>
                  <a:pt x="249" y="137"/>
                  <a:pt x="250" y="140"/>
                </a:cubicBezTo>
                <a:cubicBezTo>
                  <a:pt x="251" y="140"/>
                  <a:pt x="248" y="137"/>
                  <a:pt x="248" y="138"/>
                </a:cubicBezTo>
                <a:cubicBezTo>
                  <a:pt x="248" y="129"/>
                  <a:pt x="251" y="112"/>
                  <a:pt x="244" y="105"/>
                </a:cubicBezTo>
                <a:cubicBezTo>
                  <a:pt x="241" y="98"/>
                  <a:pt x="239" y="90"/>
                  <a:pt x="234" y="84"/>
                </a:cubicBezTo>
                <a:cubicBezTo>
                  <a:pt x="233" y="84"/>
                  <a:pt x="233" y="85"/>
                  <a:pt x="232" y="84"/>
                </a:cubicBezTo>
                <a:cubicBezTo>
                  <a:pt x="232" y="84"/>
                  <a:pt x="232" y="84"/>
                  <a:pt x="232" y="84"/>
                </a:cubicBezTo>
                <a:cubicBezTo>
                  <a:pt x="231" y="77"/>
                  <a:pt x="220" y="77"/>
                  <a:pt x="217" y="71"/>
                </a:cubicBezTo>
                <a:cubicBezTo>
                  <a:pt x="219" y="72"/>
                  <a:pt x="221" y="74"/>
                  <a:pt x="224" y="73"/>
                </a:cubicBezTo>
                <a:cubicBezTo>
                  <a:pt x="228" y="78"/>
                  <a:pt x="237" y="77"/>
                  <a:pt x="240" y="83"/>
                </a:cubicBezTo>
                <a:cubicBezTo>
                  <a:pt x="240" y="83"/>
                  <a:pt x="241" y="82"/>
                  <a:pt x="240" y="82"/>
                </a:cubicBezTo>
                <a:cubicBezTo>
                  <a:pt x="241" y="84"/>
                  <a:pt x="246" y="86"/>
                  <a:pt x="245" y="88"/>
                </a:cubicBezTo>
                <a:close/>
                <a:moveTo>
                  <a:pt x="248" y="188"/>
                </a:moveTo>
                <a:cubicBezTo>
                  <a:pt x="250" y="188"/>
                  <a:pt x="247" y="190"/>
                  <a:pt x="248" y="190"/>
                </a:cubicBezTo>
                <a:cubicBezTo>
                  <a:pt x="247" y="191"/>
                  <a:pt x="247" y="192"/>
                  <a:pt x="246" y="193"/>
                </a:cubicBezTo>
                <a:cubicBezTo>
                  <a:pt x="245" y="193"/>
                  <a:pt x="248" y="190"/>
                  <a:pt x="248" y="188"/>
                </a:cubicBezTo>
                <a:close/>
                <a:moveTo>
                  <a:pt x="255" y="176"/>
                </a:moveTo>
                <a:cubicBezTo>
                  <a:pt x="254" y="176"/>
                  <a:pt x="254" y="175"/>
                  <a:pt x="254" y="173"/>
                </a:cubicBezTo>
                <a:cubicBezTo>
                  <a:pt x="256" y="175"/>
                  <a:pt x="255" y="173"/>
                  <a:pt x="257" y="172"/>
                </a:cubicBezTo>
                <a:cubicBezTo>
                  <a:pt x="256" y="174"/>
                  <a:pt x="256" y="177"/>
                  <a:pt x="254" y="178"/>
                </a:cubicBezTo>
                <a:cubicBezTo>
                  <a:pt x="253" y="176"/>
                  <a:pt x="254" y="176"/>
                  <a:pt x="255" y="176"/>
                </a:cubicBezTo>
                <a:close/>
                <a:moveTo>
                  <a:pt x="143" y="76"/>
                </a:moveTo>
                <a:cubicBezTo>
                  <a:pt x="143" y="77"/>
                  <a:pt x="143" y="77"/>
                  <a:pt x="143" y="78"/>
                </a:cubicBezTo>
                <a:cubicBezTo>
                  <a:pt x="143" y="78"/>
                  <a:pt x="142" y="77"/>
                  <a:pt x="142" y="78"/>
                </a:cubicBezTo>
                <a:cubicBezTo>
                  <a:pt x="141" y="77"/>
                  <a:pt x="142" y="76"/>
                  <a:pt x="143" y="76"/>
                </a:cubicBezTo>
                <a:close/>
                <a:moveTo>
                  <a:pt x="140" y="78"/>
                </a:moveTo>
                <a:cubicBezTo>
                  <a:pt x="142" y="78"/>
                  <a:pt x="139" y="79"/>
                  <a:pt x="140" y="80"/>
                </a:cubicBezTo>
                <a:cubicBezTo>
                  <a:pt x="139" y="79"/>
                  <a:pt x="138" y="82"/>
                  <a:pt x="137" y="82"/>
                </a:cubicBezTo>
                <a:cubicBezTo>
                  <a:pt x="137" y="80"/>
                  <a:pt x="140" y="80"/>
                  <a:pt x="140" y="78"/>
                </a:cubicBezTo>
                <a:close/>
                <a:moveTo>
                  <a:pt x="34" y="86"/>
                </a:moveTo>
                <a:cubicBezTo>
                  <a:pt x="35" y="86"/>
                  <a:pt x="34" y="88"/>
                  <a:pt x="33" y="88"/>
                </a:cubicBezTo>
                <a:cubicBezTo>
                  <a:pt x="32" y="87"/>
                  <a:pt x="33" y="86"/>
                  <a:pt x="34" y="86"/>
                </a:cubicBezTo>
                <a:close/>
                <a:moveTo>
                  <a:pt x="156" y="99"/>
                </a:moveTo>
                <a:cubicBezTo>
                  <a:pt x="157" y="97"/>
                  <a:pt x="155" y="98"/>
                  <a:pt x="154" y="98"/>
                </a:cubicBezTo>
                <a:cubicBezTo>
                  <a:pt x="153" y="97"/>
                  <a:pt x="156" y="97"/>
                  <a:pt x="157" y="97"/>
                </a:cubicBezTo>
                <a:cubicBezTo>
                  <a:pt x="158" y="99"/>
                  <a:pt x="156" y="98"/>
                  <a:pt x="156" y="99"/>
                </a:cubicBezTo>
                <a:cubicBezTo>
                  <a:pt x="156" y="99"/>
                  <a:pt x="156" y="99"/>
                  <a:pt x="156" y="99"/>
                </a:cubicBezTo>
                <a:close/>
                <a:moveTo>
                  <a:pt x="291" y="97"/>
                </a:moveTo>
                <a:cubicBezTo>
                  <a:pt x="291" y="98"/>
                  <a:pt x="290" y="97"/>
                  <a:pt x="290" y="98"/>
                </a:cubicBezTo>
                <a:cubicBezTo>
                  <a:pt x="292" y="100"/>
                  <a:pt x="295" y="105"/>
                  <a:pt x="297" y="109"/>
                </a:cubicBezTo>
                <a:cubicBezTo>
                  <a:pt x="298" y="108"/>
                  <a:pt x="300" y="110"/>
                  <a:pt x="300" y="108"/>
                </a:cubicBezTo>
                <a:cubicBezTo>
                  <a:pt x="301" y="109"/>
                  <a:pt x="299" y="111"/>
                  <a:pt x="298" y="110"/>
                </a:cubicBezTo>
                <a:cubicBezTo>
                  <a:pt x="299" y="110"/>
                  <a:pt x="300" y="114"/>
                  <a:pt x="301" y="113"/>
                </a:cubicBezTo>
                <a:cubicBezTo>
                  <a:pt x="302" y="114"/>
                  <a:pt x="300" y="116"/>
                  <a:pt x="302" y="117"/>
                </a:cubicBezTo>
                <a:cubicBezTo>
                  <a:pt x="301" y="118"/>
                  <a:pt x="302" y="119"/>
                  <a:pt x="301" y="121"/>
                </a:cubicBezTo>
                <a:cubicBezTo>
                  <a:pt x="301" y="121"/>
                  <a:pt x="302" y="121"/>
                  <a:pt x="302" y="120"/>
                </a:cubicBezTo>
                <a:cubicBezTo>
                  <a:pt x="303" y="121"/>
                  <a:pt x="303" y="122"/>
                  <a:pt x="303" y="123"/>
                </a:cubicBezTo>
                <a:cubicBezTo>
                  <a:pt x="303" y="123"/>
                  <a:pt x="302" y="122"/>
                  <a:pt x="302" y="122"/>
                </a:cubicBezTo>
                <a:cubicBezTo>
                  <a:pt x="301" y="124"/>
                  <a:pt x="302" y="129"/>
                  <a:pt x="303" y="132"/>
                </a:cubicBezTo>
                <a:cubicBezTo>
                  <a:pt x="304" y="132"/>
                  <a:pt x="304" y="130"/>
                  <a:pt x="305" y="131"/>
                </a:cubicBezTo>
                <a:cubicBezTo>
                  <a:pt x="306" y="132"/>
                  <a:pt x="304" y="132"/>
                  <a:pt x="304" y="133"/>
                </a:cubicBezTo>
                <a:cubicBezTo>
                  <a:pt x="307" y="142"/>
                  <a:pt x="305" y="157"/>
                  <a:pt x="301" y="167"/>
                </a:cubicBezTo>
                <a:cubicBezTo>
                  <a:pt x="302" y="168"/>
                  <a:pt x="302" y="168"/>
                  <a:pt x="302" y="169"/>
                </a:cubicBezTo>
                <a:cubicBezTo>
                  <a:pt x="301" y="169"/>
                  <a:pt x="301" y="173"/>
                  <a:pt x="300" y="175"/>
                </a:cubicBezTo>
                <a:cubicBezTo>
                  <a:pt x="301" y="175"/>
                  <a:pt x="302" y="175"/>
                  <a:pt x="301" y="177"/>
                </a:cubicBezTo>
                <a:cubicBezTo>
                  <a:pt x="299" y="175"/>
                  <a:pt x="302" y="184"/>
                  <a:pt x="299" y="184"/>
                </a:cubicBezTo>
                <a:cubicBezTo>
                  <a:pt x="302" y="187"/>
                  <a:pt x="298" y="191"/>
                  <a:pt x="299" y="194"/>
                </a:cubicBezTo>
                <a:cubicBezTo>
                  <a:pt x="299" y="194"/>
                  <a:pt x="299" y="193"/>
                  <a:pt x="298" y="193"/>
                </a:cubicBezTo>
                <a:cubicBezTo>
                  <a:pt x="300" y="199"/>
                  <a:pt x="295" y="202"/>
                  <a:pt x="294" y="207"/>
                </a:cubicBezTo>
                <a:cubicBezTo>
                  <a:pt x="293" y="206"/>
                  <a:pt x="293" y="206"/>
                  <a:pt x="294" y="205"/>
                </a:cubicBezTo>
                <a:cubicBezTo>
                  <a:pt x="292" y="205"/>
                  <a:pt x="292" y="210"/>
                  <a:pt x="292" y="210"/>
                </a:cubicBezTo>
                <a:cubicBezTo>
                  <a:pt x="291" y="211"/>
                  <a:pt x="290" y="211"/>
                  <a:pt x="289" y="213"/>
                </a:cubicBezTo>
                <a:cubicBezTo>
                  <a:pt x="289" y="214"/>
                  <a:pt x="291" y="213"/>
                  <a:pt x="290" y="212"/>
                </a:cubicBezTo>
                <a:cubicBezTo>
                  <a:pt x="291" y="212"/>
                  <a:pt x="291" y="215"/>
                  <a:pt x="289" y="214"/>
                </a:cubicBezTo>
                <a:cubicBezTo>
                  <a:pt x="290" y="216"/>
                  <a:pt x="288" y="216"/>
                  <a:pt x="288" y="218"/>
                </a:cubicBezTo>
                <a:cubicBezTo>
                  <a:pt x="287" y="218"/>
                  <a:pt x="288" y="217"/>
                  <a:pt x="288" y="217"/>
                </a:cubicBezTo>
                <a:cubicBezTo>
                  <a:pt x="286" y="217"/>
                  <a:pt x="286" y="222"/>
                  <a:pt x="285" y="221"/>
                </a:cubicBezTo>
                <a:cubicBezTo>
                  <a:pt x="284" y="223"/>
                  <a:pt x="287" y="221"/>
                  <a:pt x="286" y="223"/>
                </a:cubicBezTo>
                <a:cubicBezTo>
                  <a:pt x="286" y="222"/>
                  <a:pt x="285" y="223"/>
                  <a:pt x="285" y="222"/>
                </a:cubicBezTo>
                <a:cubicBezTo>
                  <a:pt x="276" y="237"/>
                  <a:pt x="261" y="243"/>
                  <a:pt x="252" y="258"/>
                </a:cubicBezTo>
                <a:cubicBezTo>
                  <a:pt x="249" y="262"/>
                  <a:pt x="245" y="266"/>
                  <a:pt x="238" y="268"/>
                </a:cubicBezTo>
                <a:cubicBezTo>
                  <a:pt x="235" y="269"/>
                  <a:pt x="232" y="270"/>
                  <a:pt x="231" y="273"/>
                </a:cubicBezTo>
                <a:cubicBezTo>
                  <a:pt x="228" y="273"/>
                  <a:pt x="228" y="275"/>
                  <a:pt x="225" y="275"/>
                </a:cubicBezTo>
                <a:cubicBezTo>
                  <a:pt x="219" y="282"/>
                  <a:pt x="207" y="281"/>
                  <a:pt x="197" y="285"/>
                </a:cubicBezTo>
                <a:cubicBezTo>
                  <a:pt x="196" y="285"/>
                  <a:pt x="196" y="286"/>
                  <a:pt x="195" y="287"/>
                </a:cubicBezTo>
                <a:cubicBezTo>
                  <a:pt x="194" y="287"/>
                  <a:pt x="195" y="286"/>
                  <a:pt x="195" y="286"/>
                </a:cubicBezTo>
                <a:cubicBezTo>
                  <a:pt x="193" y="286"/>
                  <a:pt x="185" y="290"/>
                  <a:pt x="178" y="290"/>
                </a:cubicBezTo>
                <a:cubicBezTo>
                  <a:pt x="168" y="291"/>
                  <a:pt x="160" y="292"/>
                  <a:pt x="152" y="292"/>
                </a:cubicBezTo>
                <a:cubicBezTo>
                  <a:pt x="152" y="292"/>
                  <a:pt x="152" y="292"/>
                  <a:pt x="152" y="293"/>
                </a:cubicBezTo>
                <a:cubicBezTo>
                  <a:pt x="151" y="292"/>
                  <a:pt x="148" y="290"/>
                  <a:pt x="147" y="291"/>
                </a:cubicBezTo>
                <a:cubicBezTo>
                  <a:pt x="147" y="291"/>
                  <a:pt x="148" y="289"/>
                  <a:pt x="146" y="290"/>
                </a:cubicBezTo>
                <a:cubicBezTo>
                  <a:pt x="145" y="290"/>
                  <a:pt x="146" y="290"/>
                  <a:pt x="146" y="291"/>
                </a:cubicBezTo>
                <a:cubicBezTo>
                  <a:pt x="145" y="290"/>
                  <a:pt x="145" y="292"/>
                  <a:pt x="142" y="292"/>
                </a:cubicBezTo>
                <a:cubicBezTo>
                  <a:pt x="143" y="291"/>
                  <a:pt x="144" y="291"/>
                  <a:pt x="144" y="290"/>
                </a:cubicBezTo>
                <a:cubicBezTo>
                  <a:pt x="141" y="290"/>
                  <a:pt x="140" y="290"/>
                  <a:pt x="138" y="290"/>
                </a:cubicBezTo>
                <a:cubicBezTo>
                  <a:pt x="138" y="290"/>
                  <a:pt x="138" y="291"/>
                  <a:pt x="138" y="292"/>
                </a:cubicBezTo>
                <a:cubicBezTo>
                  <a:pt x="139" y="291"/>
                  <a:pt x="141" y="289"/>
                  <a:pt x="141" y="292"/>
                </a:cubicBezTo>
                <a:cubicBezTo>
                  <a:pt x="139" y="292"/>
                  <a:pt x="138" y="293"/>
                  <a:pt x="135" y="292"/>
                </a:cubicBezTo>
                <a:cubicBezTo>
                  <a:pt x="135" y="291"/>
                  <a:pt x="136" y="291"/>
                  <a:pt x="138" y="292"/>
                </a:cubicBezTo>
                <a:cubicBezTo>
                  <a:pt x="137" y="290"/>
                  <a:pt x="136" y="290"/>
                  <a:pt x="135" y="290"/>
                </a:cubicBezTo>
                <a:cubicBezTo>
                  <a:pt x="134" y="290"/>
                  <a:pt x="136" y="291"/>
                  <a:pt x="135" y="292"/>
                </a:cubicBezTo>
                <a:cubicBezTo>
                  <a:pt x="135" y="291"/>
                  <a:pt x="133" y="291"/>
                  <a:pt x="134" y="290"/>
                </a:cubicBezTo>
                <a:cubicBezTo>
                  <a:pt x="132" y="291"/>
                  <a:pt x="135" y="291"/>
                  <a:pt x="135" y="292"/>
                </a:cubicBezTo>
                <a:cubicBezTo>
                  <a:pt x="134" y="291"/>
                  <a:pt x="132" y="294"/>
                  <a:pt x="133" y="291"/>
                </a:cubicBezTo>
                <a:cubicBezTo>
                  <a:pt x="132" y="291"/>
                  <a:pt x="132" y="292"/>
                  <a:pt x="132" y="292"/>
                </a:cubicBezTo>
                <a:cubicBezTo>
                  <a:pt x="130" y="292"/>
                  <a:pt x="133" y="291"/>
                  <a:pt x="133" y="290"/>
                </a:cubicBezTo>
                <a:cubicBezTo>
                  <a:pt x="131" y="289"/>
                  <a:pt x="132" y="291"/>
                  <a:pt x="131" y="290"/>
                </a:cubicBezTo>
                <a:cubicBezTo>
                  <a:pt x="130" y="290"/>
                  <a:pt x="131" y="291"/>
                  <a:pt x="131" y="291"/>
                </a:cubicBezTo>
                <a:cubicBezTo>
                  <a:pt x="131" y="292"/>
                  <a:pt x="129" y="292"/>
                  <a:pt x="129" y="292"/>
                </a:cubicBezTo>
                <a:cubicBezTo>
                  <a:pt x="128" y="292"/>
                  <a:pt x="129" y="292"/>
                  <a:pt x="129" y="292"/>
                </a:cubicBezTo>
                <a:cubicBezTo>
                  <a:pt x="129" y="292"/>
                  <a:pt x="129" y="291"/>
                  <a:pt x="129" y="291"/>
                </a:cubicBezTo>
                <a:cubicBezTo>
                  <a:pt x="130" y="291"/>
                  <a:pt x="130" y="291"/>
                  <a:pt x="130" y="292"/>
                </a:cubicBezTo>
                <a:cubicBezTo>
                  <a:pt x="130" y="291"/>
                  <a:pt x="130" y="291"/>
                  <a:pt x="130" y="290"/>
                </a:cubicBezTo>
                <a:cubicBezTo>
                  <a:pt x="126" y="291"/>
                  <a:pt x="120" y="288"/>
                  <a:pt x="118" y="288"/>
                </a:cubicBezTo>
                <a:cubicBezTo>
                  <a:pt x="116" y="288"/>
                  <a:pt x="118" y="289"/>
                  <a:pt x="116" y="288"/>
                </a:cubicBezTo>
                <a:cubicBezTo>
                  <a:pt x="116" y="287"/>
                  <a:pt x="111" y="286"/>
                  <a:pt x="110" y="286"/>
                </a:cubicBezTo>
                <a:cubicBezTo>
                  <a:pt x="109" y="286"/>
                  <a:pt x="109" y="287"/>
                  <a:pt x="109" y="287"/>
                </a:cubicBezTo>
                <a:cubicBezTo>
                  <a:pt x="108" y="286"/>
                  <a:pt x="104" y="284"/>
                  <a:pt x="103" y="283"/>
                </a:cubicBezTo>
                <a:cubicBezTo>
                  <a:pt x="102" y="283"/>
                  <a:pt x="101" y="284"/>
                  <a:pt x="101" y="284"/>
                </a:cubicBezTo>
                <a:cubicBezTo>
                  <a:pt x="100" y="284"/>
                  <a:pt x="99" y="282"/>
                  <a:pt x="99" y="282"/>
                </a:cubicBezTo>
                <a:cubicBezTo>
                  <a:pt x="98" y="282"/>
                  <a:pt x="97" y="282"/>
                  <a:pt x="97" y="282"/>
                </a:cubicBezTo>
                <a:cubicBezTo>
                  <a:pt x="95" y="282"/>
                  <a:pt x="94" y="280"/>
                  <a:pt x="93" y="282"/>
                </a:cubicBezTo>
                <a:cubicBezTo>
                  <a:pt x="93" y="282"/>
                  <a:pt x="93" y="281"/>
                  <a:pt x="94" y="281"/>
                </a:cubicBezTo>
                <a:cubicBezTo>
                  <a:pt x="85" y="277"/>
                  <a:pt x="80" y="276"/>
                  <a:pt x="72" y="272"/>
                </a:cubicBezTo>
                <a:cubicBezTo>
                  <a:pt x="71" y="272"/>
                  <a:pt x="71" y="273"/>
                  <a:pt x="71" y="273"/>
                </a:cubicBezTo>
                <a:cubicBezTo>
                  <a:pt x="72" y="275"/>
                  <a:pt x="73" y="274"/>
                  <a:pt x="75" y="275"/>
                </a:cubicBezTo>
                <a:cubicBezTo>
                  <a:pt x="75" y="275"/>
                  <a:pt x="74" y="276"/>
                  <a:pt x="75" y="276"/>
                </a:cubicBezTo>
                <a:cubicBezTo>
                  <a:pt x="77" y="277"/>
                  <a:pt x="80" y="277"/>
                  <a:pt x="82" y="278"/>
                </a:cubicBezTo>
                <a:cubicBezTo>
                  <a:pt x="86" y="280"/>
                  <a:pt x="89" y="282"/>
                  <a:pt x="92" y="283"/>
                </a:cubicBezTo>
                <a:cubicBezTo>
                  <a:pt x="94" y="283"/>
                  <a:pt x="96" y="283"/>
                  <a:pt x="97" y="283"/>
                </a:cubicBezTo>
                <a:cubicBezTo>
                  <a:pt x="102" y="285"/>
                  <a:pt x="107" y="288"/>
                  <a:pt x="112" y="289"/>
                </a:cubicBezTo>
                <a:cubicBezTo>
                  <a:pt x="113" y="289"/>
                  <a:pt x="113" y="288"/>
                  <a:pt x="113" y="288"/>
                </a:cubicBezTo>
                <a:cubicBezTo>
                  <a:pt x="113" y="288"/>
                  <a:pt x="114" y="289"/>
                  <a:pt x="115" y="289"/>
                </a:cubicBezTo>
                <a:cubicBezTo>
                  <a:pt x="116" y="289"/>
                  <a:pt x="119" y="289"/>
                  <a:pt x="119" y="291"/>
                </a:cubicBezTo>
                <a:cubicBezTo>
                  <a:pt x="117" y="290"/>
                  <a:pt x="113" y="290"/>
                  <a:pt x="111" y="289"/>
                </a:cubicBezTo>
                <a:cubicBezTo>
                  <a:pt x="108" y="290"/>
                  <a:pt x="107" y="287"/>
                  <a:pt x="104" y="288"/>
                </a:cubicBezTo>
                <a:cubicBezTo>
                  <a:pt x="94" y="283"/>
                  <a:pt x="78" y="286"/>
                  <a:pt x="70" y="274"/>
                </a:cubicBezTo>
                <a:cubicBezTo>
                  <a:pt x="69" y="275"/>
                  <a:pt x="69" y="274"/>
                  <a:pt x="68" y="274"/>
                </a:cubicBezTo>
                <a:cubicBezTo>
                  <a:pt x="68" y="272"/>
                  <a:pt x="69" y="274"/>
                  <a:pt x="71" y="273"/>
                </a:cubicBezTo>
                <a:cubicBezTo>
                  <a:pt x="69" y="271"/>
                  <a:pt x="66" y="270"/>
                  <a:pt x="63" y="268"/>
                </a:cubicBezTo>
                <a:cubicBezTo>
                  <a:pt x="64" y="267"/>
                  <a:pt x="62" y="267"/>
                  <a:pt x="62" y="265"/>
                </a:cubicBezTo>
                <a:cubicBezTo>
                  <a:pt x="63" y="265"/>
                  <a:pt x="63" y="266"/>
                  <a:pt x="63" y="267"/>
                </a:cubicBezTo>
                <a:cubicBezTo>
                  <a:pt x="69" y="268"/>
                  <a:pt x="76" y="269"/>
                  <a:pt x="82" y="273"/>
                </a:cubicBezTo>
                <a:cubicBezTo>
                  <a:pt x="90" y="275"/>
                  <a:pt x="96" y="276"/>
                  <a:pt x="105" y="278"/>
                </a:cubicBezTo>
                <a:cubicBezTo>
                  <a:pt x="116" y="285"/>
                  <a:pt x="131" y="290"/>
                  <a:pt x="148" y="288"/>
                </a:cubicBezTo>
                <a:cubicBezTo>
                  <a:pt x="147" y="290"/>
                  <a:pt x="149" y="290"/>
                  <a:pt x="150" y="291"/>
                </a:cubicBezTo>
                <a:cubicBezTo>
                  <a:pt x="150" y="290"/>
                  <a:pt x="148" y="289"/>
                  <a:pt x="149" y="288"/>
                </a:cubicBezTo>
                <a:cubicBezTo>
                  <a:pt x="150" y="288"/>
                  <a:pt x="149" y="288"/>
                  <a:pt x="150" y="289"/>
                </a:cubicBezTo>
                <a:cubicBezTo>
                  <a:pt x="155" y="286"/>
                  <a:pt x="163" y="286"/>
                  <a:pt x="171" y="289"/>
                </a:cubicBezTo>
                <a:cubicBezTo>
                  <a:pt x="172" y="289"/>
                  <a:pt x="171" y="288"/>
                  <a:pt x="171" y="288"/>
                </a:cubicBezTo>
                <a:cubicBezTo>
                  <a:pt x="174" y="288"/>
                  <a:pt x="180" y="287"/>
                  <a:pt x="181" y="285"/>
                </a:cubicBezTo>
                <a:cubicBezTo>
                  <a:pt x="187" y="282"/>
                  <a:pt x="195" y="284"/>
                  <a:pt x="198" y="279"/>
                </a:cubicBezTo>
                <a:cubicBezTo>
                  <a:pt x="199" y="281"/>
                  <a:pt x="199" y="280"/>
                  <a:pt x="201" y="279"/>
                </a:cubicBezTo>
                <a:cubicBezTo>
                  <a:pt x="204" y="278"/>
                  <a:pt x="211" y="277"/>
                  <a:pt x="215" y="276"/>
                </a:cubicBezTo>
                <a:cubicBezTo>
                  <a:pt x="212" y="274"/>
                  <a:pt x="218" y="275"/>
                  <a:pt x="220" y="273"/>
                </a:cubicBezTo>
                <a:cubicBezTo>
                  <a:pt x="220" y="273"/>
                  <a:pt x="220" y="272"/>
                  <a:pt x="219" y="272"/>
                </a:cubicBezTo>
                <a:cubicBezTo>
                  <a:pt x="221" y="273"/>
                  <a:pt x="223" y="270"/>
                  <a:pt x="225" y="270"/>
                </a:cubicBezTo>
                <a:cubicBezTo>
                  <a:pt x="226" y="270"/>
                  <a:pt x="224" y="270"/>
                  <a:pt x="225" y="268"/>
                </a:cubicBezTo>
                <a:cubicBezTo>
                  <a:pt x="228" y="269"/>
                  <a:pt x="233" y="268"/>
                  <a:pt x="235" y="265"/>
                </a:cubicBezTo>
                <a:cubicBezTo>
                  <a:pt x="234" y="264"/>
                  <a:pt x="233" y="267"/>
                  <a:pt x="233" y="266"/>
                </a:cubicBezTo>
                <a:cubicBezTo>
                  <a:pt x="233" y="264"/>
                  <a:pt x="235" y="266"/>
                  <a:pt x="234" y="263"/>
                </a:cubicBezTo>
                <a:cubicBezTo>
                  <a:pt x="234" y="264"/>
                  <a:pt x="235" y="264"/>
                  <a:pt x="235" y="265"/>
                </a:cubicBezTo>
                <a:cubicBezTo>
                  <a:pt x="249" y="254"/>
                  <a:pt x="261" y="244"/>
                  <a:pt x="272" y="232"/>
                </a:cubicBezTo>
                <a:cubicBezTo>
                  <a:pt x="272" y="231"/>
                  <a:pt x="272" y="231"/>
                  <a:pt x="271" y="231"/>
                </a:cubicBezTo>
                <a:cubicBezTo>
                  <a:pt x="270" y="231"/>
                  <a:pt x="273" y="230"/>
                  <a:pt x="272" y="231"/>
                </a:cubicBezTo>
                <a:cubicBezTo>
                  <a:pt x="276" y="228"/>
                  <a:pt x="278" y="222"/>
                  <a:pt x="281" y="219"/>
                </a:cubicBezTo>
                <a:cubicBezTo>
                  <a:pt x="282" y="218"/>
                  <a:pt x="284" y="217"/>
                  <a:pt x="284" y="216"/>
                </a:cubicBezTo>
                <a:cubicBezTo>
                  <a:pt x="285" y="215"/>
                  <a:pt x="284" y="215"/>
                  <a:pt x="283" y="215"/>
                </a:cubicBezTo>
                <a:cubicBezTo>
                  <a:pt x="284" y="213"/>
                  <a:pt x="290" y="209"/>
                  <a:pt x="287" y="206"/>
                </a:cubicBezTo>
                <a:cubicBezTo>
                  <a:pt x="291" y="202"/>
                  <a:pt x="288" y="194"/>
                  <a:pt x="293" y="192"/>
                </a:cubicBezTo>
                <a:cubicBezTo>
                  <a:pt x="293" y="191"/>
                  <a:pt x="292" y="191"/>
                  <a:pt x="291" y="191"/>
                </a:cubicBezTo>
                <a:cubicBezTo>
                  <a:pt x="293" y="186"/>
                  <a:pt x="296" y="184"/>
                  <a:pt x="295" y="177"/>
                </a:cubicBezTo>
                <a:cubicBezTo>
                  <a:pt x="298" y="175"/>
                  <a:pt x="295" y="170"/>
                  <a:pt x="299" y="168"/>
                </a:cubicBezTo>
                <a:cubicBezTo>
                  <a:pt x="298" y="168"/>
                  <a:pt x="299" y="166"/>
                  <a:pt x="298" y="166"/>
                </a:cubicBezTo>
                <a:cubicBezTo>
                  <a:pt x="302" y="159"/>
                  <a:pt x="301" y="154"/>
                  <a:pt x="303" y="146"/>
                </a:cubicBezTo>
                <a:cubicBezTo>
                  <a:pt x="304" y="145"/>
                  <a:pt x="302" y="145"/>
                  <a:pt x="302" y="144"/>
                </a:cubicBezTo>
                <a:cubicBezTo>
                  <a:pt x="304" y="146"/>
                  <a:pt x="303" y="141"/>
                  <a:pt x="302" y="139"/>
                </a:cubicBezTo>
                <a:cubicBezTo>
                  <a:pt x="302" y="139"/>
                  <a:pt x="303" y="140"/>
                  <a:pt x="304" y="139"/>
                </a:cubicBezTo>
                <a:cubicBezTo>
                  <a:pt x="303" y="139"/>
                  <a:pt x="303" y="138"/>
                  <a:pt x="304" y="138"/>
                </a:cubicBezTo>
                <a:cubicBezTo>
                  <a:pt x="303" y="138"/>
                  <a:pt x="302" y="139"/>
                  <a:pt x="302" y="137"/>
                </a:cubicBezTo>
                <a:cubicBezTo>
                  <a:pt x="302" y="137"/>
                  <a:pt x="303" y="137"/>
                  <a:pt x="303" y="137"/>
                </a:cubicBezTo>
                <a:cubicBezTo>
                  <a:pt x="301" y="127"/>
                  <a:pt x="297" y="116"/>
                  <a:pt x="293" y="109"/>
                </a:cubicBezTo>
                <a:cubicBezTo>
                  <a:pt x="294" y="106"/>
                  <a:pt x="287" y="99"/>
                  <a:pt x="291" y="97"/>
                </a:cubicBezTo>
                <a:close/>
                <a:moveTo>
                  <a:pt x="124" y="290"/>
                </a:moveTo>
                <a:cubicBezTo>
                  <a:pt x="124" y="291"/>
                  <a:pt x="127" y="292"/>
                  <a:pt x="128" y="291"/>
                </a:cubicBezTo>
                <a:cubicBezTo>
                  <a:pt x="129" y="292"/>
                  <a:pt x="120" y="292"/>
                  <a:pt x="120" y="290"/>
                </a:cubicBezTo>
                <a:cubicBezTo>
                  <a:pt x="122" y="290"/>
                  <a:pt x="124" y="291"/>
                  <a:pt x="124" y="290"/>
                </a:cubicBezTo>
                <a:close/>
                <a:moveTo>
                  <a:pt x="150" y="100"/>
                </a:moveTo>
                <a:cubicBezTo>
                  <a:pt x="149" y="100"/>
                  <a:pt x="151" y="101"/>
                  <a:pt x="151" y="101"/>
                </a:cubicBezTo>
                <a:cubicBezTo>
                  <a:pt x="151" y="100"/>
                  <a:pt x="155" y="100"/>
                  <a:pt x="153" y="99"/>
                </a:cubicBezTo>
                <a:cubicBezTo>
                  <a:pt x="154" y="98"/>
                  <a:pt x="155" y="99"/>
                  <a:pt x="154" y="100"/>
                </a:cubicBezTo>
                <a:cubicBezTo>
                  <a:pt x="155" y="100"/>
                  <a:pt x="156" y="99"/>
                  <a:pt x="157" y="100"/>
                </a:cubicBezTo>
                <a:cubicBezTo>
                  <a:pt x="157" y="99"/>
                  <a:pt x="159" y="99"/>
                  <a:pt x="162" y="100"/>
                </a:cubicBezTo>
                <a:cubicBezTo>
                  <a:pt x="161" y="102"/>
                  <a:pt x="158" y="101"/>
                  <a:pt x="158" y="104"/>
                </a:cubicBezTo>
                <a:cubicBezTo>
                  <a:pt x="157" y="102"/>
                  <a:pt x="152" y="105"/>
                  <a:pt x="152" y="107"/>
                </a:cubicBezTo>
                <a:cubicBezTo>
                  <a:pt x="152" y="107"/>
                  <a:pt x="150" y="107"/>
                  <a:pt x="150" y="108"/>
                </a:cubicBezTo>
                <a:cubicBezTo>
                  <a:pt x="152" y="110"/>
                  <a:pt x="155" y="104"/>
                  <a:pt x="157" y="105"/>
                </a:cubicBezTo>
                <a:cubicBezTo>
                  <a:pt x="156" y="107"/>
                  <a:pt x="154" y="107"/>
                  <a:pt x="153" y="109"/>
                </a:cubicBezTo>
                <a:cubicBezTo>
                  <a:pt x="155" y="108"/>
                  <a:pt x="158" y="106"/>
                  <a:pt x="158" y="105"/>
                </a:cubicBezTo>
                <a:cubicBezTo>
                  <a:pt x="159" y="105"/>
                  <a:pt x="162" y="103"/>
                  <a:pt x="164" y="102"/>
                </a:cubicBezTo>
                <a:cubicBezTo>
                  <a:pt x="164" y="101"/>
                  <a:pt x="163" y="101"/>
                  <a:pt x="163" y="100"/>
                </a:cubicBezTo>
                <a:cubicBezTo>
                  <a:pt x="165" y="99"/>
                  <a:pt x="164" y="101"/>
                  <a:pt x="164" y="102"/>
                </a:cubicBezTo>
                <a:cubicBezTo>
                  <a:pt x="166" y="101"/>
                  <a:pt x="167" y="100"/>
                  <a:pt x="170" y="100"/>
                </a:cubicBezTo>
                <a:cubicBezTo>
                  <a:pt x="171" y="100"/>
                  <a:pt x="170" y="102"/>
                  <a:pt x="171" y="102"/>
                </a:cubicBezTo>
                <a:cubicBezTo>
                  <a:pt x="171" y="98"/>
                  <a:pt x="176" y="103"/>
                  <a:pt x="178" y="100"/>
                </a:cubicBezTo>
                <a:cubicBezTo>
                  <a:pt x="179" y="100"/>
                  <a:pt x="178" y="101"/>
                  <a:pt x="178" y="101"/>
                </a:cubicBezTo>
                <a:cubicBezTo>
                  <a:pt x="180" y="102"/>
                  <a:pt x="180" y="100"/>
                  <a:pt x="182" y="101"/>
                </a:cubicBezTo>
                <a:cubicBezTo>
                  <a:pt x="181" y="100"/>
                  <a:pt x="180" y="100"/>
                  <a:pt x="178" y="100"/>
                </a:cubicBezTo>
                <a:cubicBezTo>
                  <a:pt x="182" y="98"/>
                  <a:pt x="182" y="101"/>
                  <a:pt x="183" y="101"/>
                </a:cubicBezTo>
                <a:cubicBezTo>
                  <a:pt x="184" y="102"/>
                  <a:pt x="181" y="103"/>
                  <a:pt x="181" y="101"/>
                </a:cubicBezTo>
                <a:cubicBezTo>
                  <a:pt x="180" y="104"/>
                  <a:pt x="184" y="102"/>
                  <a:pt x="184" y="104"/>
                </a:cubicBezTo>
                <a:cubicBezTo>
                  <a:pt x="186" y="104"/>
                  <a:pt x="190" y="104"/>
                  <a:pt x="193" y="105"/>
                </a:cubicBezTo>
                <a:cubicBezTo>
                  <a:pt x="193" y="105"/>
                  <a:pt x="194" y="104"/>
                  <a:pt x="194" y="103"/>
                </a:cubicBezTo>
                <a:cubicBezTo>
                  <a:pt x="193" y="102"/>
                  <a:pt x="190" y="104"/>
                  <a:pt x="190" y="101"/>
                </a:cubicBezTo>
                <a:cubicBezTo>
                  <a:pt x="192" y="102"/>
                  <a:pt x="195" y="103"/>
                  <a:pt x="197" y="102"/>
                </a:cubicBezTo>
                <a:cubicBezTo>
                  <a:pt x="198" y="103"/>
                  <a:pt x="200" y="106"/>
                  <a:pt x="202" y="104"/>
                </a:cubicBezTo>
                <a:cubicBezTo>
                  <a:pt x="201" y="105"/>
                  <a:pt x="202" y="105"/>
                  <a:pt x="203" y="107"/>
                </a:cubicBezTo>
                <a:cubicBezTo>
                  <a:pt x="203" y="107"/>
                  <a:pt x="204" y="106"/>
                  <a:pt x="204" y="106"/>
                </a:cubicBezTo>
                <a:cubicBezTo>
                  <a:pt x="203" y="108"/>
                  <a:pt x="209" y="110"/>
                  <a:pt x="209" y="113"/>
                </a:cubicBezTo>
                <a:cubicBezTo>
                  <a:pt x="210" y="113"/>
                  <a:pt x="210" y="113"/>
                  <a:pt x="210" y="112"/>
                </a:cubicBezTo>
                <a:cubicBezTo>
                  <a:pt x="211" y="113"/>
                  <a:pt x="210" y="113"/>
                  <a:pt x="210" y="114"/>
                </a:cubicBezTo>
                <a:cubicBezTo>
                  <a:pt x="216" y="119"/>
                  <a:pt x="214" y="130"/>
                  <a:pt x="218" y="136"/>
                </a:cubicBezTo>
                <a:cubicBezTo>
                  <a:pt x="217" y="139"/>
                  <a:pt x="217" y="143"/>
                  <a:pt x="216" y="145"/>
                </a:cubicBezTo>
                <a:cubicBezTo>
                  <a:pt x="215" y="145"/>
                  <a:pt x="215" y="142"/>
                  <a:pt x="214" y="140"/>
                </a:cubicBezTo>
                <a:cubicBezTo>
                  <a:pt x="214" y="143"/>
                  <a:pt x="217" y="147"/>
                  <a:pt x="214" y="151"/>
                </a:cubicBezTo>
                <a:cubicBezTo>
                  <a:pt x="210" y="145"/>
                  <a:pt x="207" y="138"/>
                  <a:pt x="200" y="135"/>
                </a:cubicBezTo>
                <a:cubicBezTo>
                  <a:pt x="200" y="133"/>
                  <a:pt x="199" y="133"/>
                  <a:pt x="200" y="132"/>
                </a:cubicBezTo>
                <a:cubicBezTo>
                  <a:pt x="198" y="132"/>
                  <a:pt x="195" y="130"/>
                  <a:pt x="193" y="130"/>
                </a:cubicBezTo>
                <a:cubicBezTo>
                  <a:pt x="190" y="128"/>
                  <a:pt x="183" y="128"/>
                  <a:pt x="179" y="127"/>
                </a:cubicBezTo>
                <a:cubicBezTo>
                  <a:pt x="173" y="125"/>
                  <a:pt x="170" y="121"/>
                  <a:pt x="163" y="124"/>
                </a:cubicBezTo>
                <a:cubicBezTo>
                  <a:pt x="163" y="125"/>
                  <a:pt x="164" y="125"/>
                  <a:pt x="165" y="125"/>
                </a:cubicBezTo>
                <a:cubicBezTo>
                  <a:pt x="159" y="126"/>
                  <a:pt x="154" y="128"/>
                  <a:pt x="152" y="132"/>
                </a:cubicBezTo>
                <a:cubicBezTo>
                  <a:pt x="147" y="134"/>
                  <a:pt x="142" y="140"/>
                  <a:pt x="140" y="148"/>
                </a:cubicBezTo>
                <a:cubicBezTo>
                  <a:pt x="141" y="148"/>
                  <a:pt x="141" y="147"/>
                  <a:pt x="141" y="147"/>
                </a:cubicBezTo>
                <a:cubicBezTo>
                  <a:pt x="140" y="149"/>
                  <a:pt x="135" y="166"/>
                  <a:pt x="139" y="168"/>
                </a:cubicBezTo>
                <a:cubicBezTo>
                  <a:pt x="140" y="168"/>
                  <a:pt x="140" y="167"/>
                  <a:pt x="140" y="167"/>
                </a:cubicBezTo>
                <a:cubicBezTo>
                  <a:pt x="141" y="167"/>
                  <a:pt x="140" y="169"/>
                  <a:pt x="140" y="170"/>
                </a:cubicBezTo>
                <a:cubicBezTo>
                  <a:pt x="140" y="170"/>
                  <a:pt x="140" y="169"/>
                  <a:pt x="140" y="169"/>
                </a:cubicBezTo>
                <a:cubicBezTo>
                  <a:pt x="140" y="171"/>
                  <a:pt x="140" y="179"/>
                  <a:pt x="143" y="180"/>
                </a:cubicBezTo>
                <a:cubicBezTo>
                  <a:pt x="141" y="183"/>
                  <a:pt x="146" y="184"/>
                  <a:pt x="146" y="187"/>
                </a:cubicBezTo>
                <a:cubicBezTo>
                  <a:pt x="146" y="187"/>
                  <a:pt x="147" y="187"/>
                  <a:pt x="147" y="187"/>
                </a:cubicBezTo>
                <a:cubicBezTo>
                  <a:pt x="151" y="195"/>
                  <a:pt x="162" y="200"/>
                  <a:pt x="173" y="198"/>
                </a:cubicBezTo>
                <a:cubicBezTo>
                  <a:pt x="173" y="197"/>
                  <a:pt x="173" y="197"/>
                  <a:pt x="172" y="197"/>
                </a:cubicBezTo>
                <a:cubicBezTo>
                  <a:pt x="180" y="196"/>
                  <a:pt x="189" y="190"/>
                  <a:pt x="195" y="185"/>
                </a:cubicBezTo>
                <a:cubicBezTo>
                  <a:pt x="194" y="184"/>
                  <a:pt x="193" y="185"/>
                  <a:pt x="194" y="183"/>
                </a:cubicBezTo>
                <a:cubicBezTo>
                  <a:pt x="195" y="183"/>
                  <a:pt x="194" y="185"/>
                  <a:pt x="196" y="184"/>
                </a:cubicBezTo>
                <a:cubicBezTo>
                  <a:pt x="196" y="184"/>
                  <a:pt x="196" y="183"/>
                  <a:pt x="196" y="183"/>
                </a:cubicBezTo>
                <a:cubicBezTo>
                  <a:pt x="202" y="181"/>
                  <a:pt x="201" y="172"/>
                  <a:pt x="203" y="167"/>
                </a:cubicBezTo>
                <a:cubicBezTo>
                  <a:pt x="202" y="165"/>
                  <a:pt x="202" y="167"/>
                  <a:pt x="201" y="166"/>
                </a:cubicBezTo>
                <a:cubicBezTo>
                  <a:pt x="201" y="165"/>
                  <a:pt x="202" y="163"/>
                  <a:pt x="200" y="163"/>
                </a:cubicBezTo>
                <a:cubicBezTo>
                  <a:pt x="200" y="160"/>
                  <a:pt x="200" y="159"/>
                  <a:pt x="199" y="157"/>
                </a:cubicBezTo>
                <a:cubicBezTo>
                  <a:pt x="201" y="160"/>
                  <a:pt x="202" y="162"/>
                  <a:pt x="202" y="165"/>
                </a:cubicBezTo>
                <a:cubicBezTo>
                  <a:pt x="204" y="165"/>
                  <a:pt x="201" y="162"/>
                  <a:pt x="203" y="162"/>
                </a:cubicBezTo>
                <a:cubicBezTo>
                  <a:pt x="201" y="161"/>
                  <a:pt x="202" y="159"/>
                  <a:pt x="201" y="157"/>
                </a:cubicBezTo>
                <a:cubicBezTo>
                  <a:pt x="200" y="157"/>
                  <a:pt x="200" y="157"/>
                  <a:pt x="199" y="157"/>
                </a:cubicBezTo>
                <a:cubicBezTo>
                  <a:pt x="199" y="153"/>
                  <a:pt x="196" y="152"/>
                  <a:pt x="197" y="150"/>
                </a:cubicBezTo>
                <a:cubicBezTo>
                  <a:pt x="196" y="152"/>
                  <a:pt x="194" y="150"/>
                  <a:pt x="193" y="151"/>
                </a:cubicBezTo>
                <a:cubicBezTo>
                  <a:pt x="193" y="152"/>
                  <a:pt x="194" y="151"/>
                  <a:pt x="195" y="151"/>
                </a:cubicBezTo>
                <a:cubicBezTo>
                  <a:pt x="195" y="152"/>
                  <a:pt x="194" y="152"/>
                  <a:pt x="194" y="152"/>
                </a:cubicBezTo>
                <a:cubicBezTo>
                  <a:pt x="196" y="154"/>
                  <a:pt x="198" y="157"/>
                  <a:pt x="199" y="161"/>
                </a:cubicBezTo>
                <a:cubicBezTo>
                  <a:pt x="198" y="162"/>
                  <a:pt x="197" y="161"/>
                  <a:pt x="197" y="162"/>
                </a:cubicBezTo>
                <a:cubicBezTo>
                  <a:pt x="197" y="162"/>
                  <a:pt x="198" y="160"/>
                  <a:pt x="196" y="160"/>
                </a:cubicBezTo>
                <a:cubicBezTo>
                  <a:pt x="197" y="157"/>
                  <a:pt x="195" y="156"/>
                  <a:pt x="194" y="154"/>
                </a:cubicBezTo>
                <a:cubicBezTo>
                  <a:pt x="193" y="157"/>
                  <a:pt x="192" y="150"/>
                  <a:pt x="189" y="151"/>
                </a:cubicBezTo>
                <a:cubicBezTo>
                  <a:pt x="190" y="153"/>
                  <a:pt x="190" y="152"/>
                  <a:pt x="190" y="154"/>
                </a:cubicBezTo>
                <a:cubicBezTo>
                  <a:pt x="191" y="153"/>
                  <a:pt x="191" y="153"/>
                  <a:pt x="192" y="153"/>
                </a:cubicBezTo>
                <a:cubicBezTo>
                  <a:pt x="192" y="153"/>
                  <a:pt x="191" y="154"/>
                  <a:pt x="191" y="154"/>
                </a:cubicBezTo>
                <a:cubicBezTo>
                  <a:pt x="189" y="154"/>
                  <a:pt x="188" y="151"/>
                  <a:pt x="189" y="150"/>
                </a:cubicBezTo>
                <a:cubicBezTo>
                  <a:pt x="188" y="150"/>
                  <a:pt x="188" y="151"/>
                  <a:pt x="188" y="151"/>
                </a:cubicBezTo>
                <a:cubicBezTo>
                  <a:pt x="187" y="151"/>
                  <a:pt x="187" y="150"/>
                  <a:pt x="187" y="150"/>
                </a:cubicBezTo>
                <a:cubicBezTo>
                  <a:pt x="187" y="150"/>
                  <a:pt x="187" y="150"/>
                  <a:pt x="188" y="150"/>
                </a:cubicBezTo>
                <a:cubicBezTo>
                  <a:pt x="188" y="149"/>
                  <a:pt x="187" y="149"/>
                  <a:pt x="186" y="148"/>
                </a:cubicBezTo>
                <a:cubicBezTo>
                  <a:pt x="187" y="147"/>
                  <a:pt x="188" y="149"/>
                  <a:pt x="189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85" y="146"/>
                  <a:pt x="177" y="146"/>
                  <a:pt x="172" y="147"/>
                </a:cubicBezTo>
                <a:cubicBezTo>
                  <a:pt x="172" y="145"/>
                  <a:pt x="173" y="145"/>
                  <a:pt x="174" y="146"/>
                </a:cubicBezTo>
                <a:cubicBezTo>
                  <a:pt x="173" y="145"/>
                  <a:pt x="174" y="145"/>
                  <a:pt x="175" y="144"/>
                </a:cubicBezTo>
                <a:cubicBezTo>
                  <a:pt x="176" y="146"/>
                  <a:pt x="175" y="143"/>
                  <a:pt x="177" y="143"/>
                </a:cubicBezTo>
                <a:cubicBezTo>
                  <a:pt x="177" y="144"/>
                  <a:pt x="176" y="144"/>
                  <a:pt x="176" y="144"/>
                </a:cubicBezTo>
                <a:cubicBezTo>
                  <a:pt x="177" y="145"/>
                  <a:pt x="178" y="143"/>
                  <a:pt x="179" y="144"/>
                </a:cubicBezTo>
                <a:cubicBezTo>
                  <a:pt x="179" y="145"/>
                  <a:pt x="181" y="144"/>
                  <a:pt x="183" y="144"/>
                </a:cubicBezTo>
                <a:cubicBezTo>
                  <a:pt x="182" y="144"/>
                  <a:pt x="182" y="143"/>
                  <a:pt x="181" y="143"/>
                </a:cubicBezTo>
                <a:cubicBezTo>
                  <a:pt x="182" y="142"/>
                  <a:pt x="185" y="142"/>
                  <a:pt x="186" y="143"/>
                </a:cubicBezTo>
                <a:cubicBezTo>
                  <a:pt x="183" y="140"/>
                  <a:pt x="179" y="143"/>
                  <a:pt x="174" y="143"/>
                </a:cubicBezTo>
                <a:cubicBezTo>
                  <a:pt x="173" y="143"/>
                  <a:pt x="174" y="145"/>
                  <a:pt x="173" y="145"/>
                </a:cubicBezTo>
                <a:cubicBezTo>
                  <a:pt x="172" y="145"/>
                  <a:pt x="174" y="143"/>
                  <a:pt x="172" y="144"/>
                </a:cubicBezTo>
                <a:cubicBezTo>
                  <a:pt x="171" y="144"/>
                  <a:pt x="173" y="145"/>
                  <a:pt x="172" y="146"/>
                </a:cubicBezTo>
                <a:cubicBezTo>
                  <a:pt x="171" y="145"/>
                  <a:pt x="170" y="146"/>
                  <a:pt x="169" y="146"/>
                </a:cubicBezTo>
                <a:cubicBezTo>
                  <a:pt x="169" y="148"/>
                  <a:pt x="171" y="145"/>
                  <a:pt x="172" y="146"/>
                </a:cubicBezTo>
                <a:cubicBezTo>
                  <a:pt x="171" y="147"/>
                  <a:pt x="166" y="148"/>
                  <a:pt x="167" y="146"/>
                </a:cubicBezTo>
                <a:cubicBezTo>
                  <a:pt x="168" y="148"/>
                  <a:pt x="168" y="145"/>
                  <a:pt x="170" y="145"/>
                </a:cubicBezTo>
                <a:cubicBezTo>
                  <a:pt x="169" y="144"/>
                  <a:pt x="165" y="146"/>
                  <a:pt x="166" y="147"/>
                </a:cubicBezTo>
                <a:cubicBezTo>
                  <a:pt x="159" y="148"/>
                  <a:pt x="148" y="158"/>
                  <a:pt x="145" y="166"/>
                </a:cubicBezTo>
                <a:cubicBezTo>
                  <a:pt x="142" y="165"/>
                  <a:pt x="145" y="160"/>
                  <a:pt x="145" y="159"/>
                </a:cubicBezTo>
                <a:cubicBezTo>
                  <a:pt x="145" y="159"/>
                  <a:pt x="145" y="160"/>
                  <a:pt x="146" y="160"/>
                </a:cubicBezTo>
                <a:cubicBezTo>
                  <a:pt x="147" y="160"/>
                  <a:pt x="144" y="157"/>
                  <a:pt x="144" y="158"/>
                </a:cubicBezTo>
                <a:cubicBezTo>
                  <a:pt x="145" y="155"/>
                  <a:pt x="147" y="151"/>
                  <a:pt x="148" y="147"/>
                </a:cubicBezTo>
                <a:cubicBezTo>
                  <a:pt x="148" y="148"/>
                  <a:pt x="149" y="147"/>
                  <a:pt x="149" y="146"/>
                </a:cubicBezTo>
                <a:cubicBezTo>
                  <a:pt x="146" y="147"/>
                  <a:pt x="150" y="144"/>
                  <a:pt x="151" y="142"/>
                </a:cubicBezTo>
                <a:cubicBezTo>
                  <a:pt x="149" y="145"/>
                  <a:pt x="145" y="148"/>
                  <a:pt x="145" y="150"/>
                </a:cubicBezTo>
                <a:cubicBezTo>
                  <a:pt x="144" y="152"/>
                  <a:pt x="144" y="148"/>
                  <a:pt x="145" y="148"/>
                </a:cubicBezTo>
                <a:cubicBezTo>
                  <a:pt x="144" y="148"/>
                  <a:pt x="143" y="148"/>
                  <a:pt x="143" y="149"/>
                </a:cubicBezTo>
                <a:cubicBezTo>
                  <a:pt x="141" y="149"/>
                  <a:pt x="145" y="148"/>
                  <a:pt x="143" y="148"/>
                </a:cubicBezTo>
                <a:cubicBezTo>
                  <a:pt x="143" y="146"/>
                  <a:pt x="146" y="148"/>
                  <a:pt x="146" y="147"/>
                </a:cubicBezTo>
                <a:cubicBezTo>
                  <a:pt x="146" y="146"/>
                  <a:pt x="145" y="147"/>
                  <a:pt x="144" y="147"/>
                </a:cubicBezTo>
                <a:cubicBezTo>
                  <a:pt x="146" y="143"/>
                  <a:pt x="148" y="141"/>
                  <a:pt x="149" y="137"/>
                </a:cubicBezTo>
                <a:cubicBezTo>
                  <a:pt x="151" y="138"/>
                  <a:pt x="152" y="136"/>
                  <a:pt x="151" y="135"/>
                </a:cubicBezTo>
                <a:cubicBezTo>
                  <a:pt x="152" y="136"/>
                  <a:pt x="153" y="134"/>
                  <a:pt x="154" y="135"/>
                </a:cubicBezTo>
                <a:cubicBezTo>
                  <a:pt x="154" y="137"/>
                  <a:pt x="153" y="137"/>
                  <a:pt x="152" y="136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3" y="138"/>
                  <a:pt x="152" y="137"/>
                  <a:pt x="152" y="139"/>
                </a:cubicBezTo>
                <a:cubicBezTo>
                  <a:pt x="151" y="139"/>
                  <a:pt x="151" y="139"/>
                  <a:pt x="151" y="138"/>
                </a:cubicBezTo>
                <a:cubicBezTo>
                  <a:pt x="149" y="141"/>
                  <a:pt x="148" y="143"/>
                  <a:pt x="146" y="144"/>
                </a:cubicBezTo>
                <a:cubicBezTo>
                  <a:pt x="149" y="143"/>
                  <a:pt x="152" y="141"/>
                  <a:pt x="154" y="137"/>
                </a:cubicBezTo>
                <a:cubicBezTo>
                  <a:pt x="155" y="138"/>
                  <a:pt x="155" y="137"/>
                  <a:pt x="156" y="137"/>
                </a:cubicBezTo>
                <a:cubicBezTo>
                  <a:pt x="156" y="136"/>
                  <a:pt x="156" y="135"/>
                  <a:pt x="158" y="135"/>
                </a:cubicBezTo>
                <a:cubicBezTo>
                  <a:pt x="158" y="136"/>
                  <a:pt x="156" y="135"/>
                  <a:pt x="157" y="137"/>
                </a:cubicBezTo>
                <a:cubicBezTo>
                  <a:pt x="158" y="137"/>
                  <a:pt x="158" y="136"/>
                  <a:pt x="158" y="135"/>
                </a:cubicBezTo>
                <a:cubicBezTo>
                  <a:pt x="159" y="137"/>
                  <a:pt x="160" y="134"/>
                  <a:pt x="162" y="135"/>
                </a:cubicBezTo>
                <a:cubicBezTo>
                  <a:pt x="162" y="133"/>
                  <a:pt x="162" y="135"/>
                  <a:pt x="163" y="132"/>
                </a:cubicBezTo>
                <a:cubicBezTo>
                  <a:pt x="163" y="132"/>
                  <a:pt x="162" y="132"/>
                  <a:pt x="161" y="132"/>
                </a:cubicBezTo>
                <a:cubicBezTo>
                  <a:pt x="161" y="131"/>
                  <a:pt x="161" y="131"/>
                  <a:pt x="162" y="131"/>
                </a:cubicBezTo>
                <a:cubicBezTo>
                  <a:pt x="162" y="131"/>
                  <a:pt x="161" y="131"/>
                  <a:pt x="161" y="131"/>
                </a:cubicBezTo>
                <a:cubicBezTo>
                  <a:pt x="161" y="129"/>
                  <a:pt x="162" y="131"/>
                  <a:pt x="163" y="131"/>
                </a:cubicBezTo>
                <a:cubicBezTo>
                  <a:pt x="164" y="129"/>
                  <a:pt x="162" y="129"/>
                  <a:pt x="162" y="128"/>
                </a:cubicBezTo>
                <a:cubicBezTo>
                  <a:pt x="164" y="128"/>
                  <a:pt x="166" y="127"/>
                  <a:pt x="166" y="126"/>
                </a:cubicBezTo>
                <a:cubicBezTo>
                  <a:pt x="168" y="126"/>
                  <a:pt x="167" y="127"/>
                  <a:pt x="169" y="127"/>
                </a:cubicBezTo>
                <a:cubicBezTo>
                  <a:pt x="167" y="128"/>
                  <a:pt x="165" y="129"/>
                  <a:pt x="163" y="130"/>
                </a:cubicBezTo>
                <a:cubicBezTo>
                  <a:pt x="165" y="130"/>
                  <a:pt x="165" y="131"/>
                  <a:pt x="163" y="132"/>
                </a:cubicBezTo>
                <a:cubicBezTo>
                  <a:pt x="166" y="133"/>
                  <a:pt x="167" y="132"/>
                  <a:pt x="167" y="131"/>
                </a:cubicBezTo>
                <a:cubicBezTo>
                  <a:pt x="169" y="133"/>
                  <a:pt x="166" y="132"/>
                  <a:pt x="165" y="133"/>
                </a:cubicBezTo>
                <a:cubicBezTo>
                  <a:pt x="168" y="134"/>
                  <a:pt x="173" y="131"/>
                  <a:pt x="176" y="131"/>
                </a:cubicBezTo>
                <a:cubicBezTo>
                  <a:pt x="177" y="131"/>
                  <a:pt x="176" y="132"/>
                  <a:pt x="176" y="132"/>
                </a:cubicBezTo>
                <a:cubicBezTo>
                  <a:pt x="180" y="133"/>
                  <a:pt x="185" y="133"/>
                  <a:pt x="188" y="134"/>
                </a:cubicBezTo>
                <a:cubicBezTo>
                  <a:pt x="187" y="132"/>
                  <a:pt x="186" y="133"/>
                  <a:pt x="184" y="133"/>
                </a:cubicBezTo>
                <a:cubicBezTo>
                  <a:pt x="184" y="129"/>
                  <a:pt x="190" y="135"/>
                  <a:pt x="191" y="133"/>
                </a:cubicBezTo>
                <a:cubicBezTo>
                  <a:pt x="194" y="135"/>
                  <a:pt x="196" y="136"/>
                  <a:pt x="199" y="136"/>
                </a:cubicBezTo>
                <a:cubicBezTo>
                  <a:pt x="200" y="142"/>
                  <a:pt x="206" y="142"/>
                  <a:pt x="208" y="150"/>
                </a:cubicBezTo>
                <a:cubicBezTo>
                  <a:pt x="209" y="150"/>
                  <a:pt x="209" y="150"/>
                  <a:pt x="210" y="150"/>
                </a:cubicBezTo>
                <a:cubicBezTo>
                  <a:pt x="214" y="160"/>
                  <a:pt x="210" y="177"/>
                  <a:pt x="203" y="185"/>
                </a:cubicBezTo>
                <a:cubicBezTo>
                  <a:pt x="205" y="185"/>
                  <a:pt x="204" y="186"/>
                  <a:pt x="202" y="186"/>
                </a:cubicBezTo>
                <a:cubicBezTo>
                  <a:pt x="202" y="188"/>
                  <a:pt x="203" y="187"/>
                  <a:pt x="202" y="189"/>
                </a:cubicBezTo>
                <a:cubicBezTo>
                  <a:pt x="201" y="189"/>
                  <a:pt x="198" y="191"/>
                  <a:pt x="198" y="194"/>
                </a:cubicBezTo>
                <a:cubicBezTo>
                  <a:pt x="197" y="194"/>
                  <a:pt x="196" y="194"/>
                  <a:pt x="196" y="195"/>
                </a:cubicBezTo>
                <a:cubicBezTo>
                  <a:pt x="197" y="197"/>
                  <a:pt x="194" y="194"/>
                  <a:pt x="195" y="197"/>
                </a:cubicBezTo>
                <a:cubicBezTo>
                  <a:pt x="192" y="198"/>
                  <a:pt x="192" y="200"/>
                  <a:pt x="188" y="202"/>
                </a:cubicBezTo>
                <a:cubicBezTo>
                  <a:pt x="184" y="205"/>
                  <a:pt x="178" y="204"/>
                  <a:pt x="175" y="207"/>
                </a:cubicBezTo>
                <a:cubicBezTo>
                  <a:pt x="173" y="209"/>
                  <a:pt x="176" y="207"/>
                  <a:pt x="174" y="208"/>
                </a:cubicBezTo>
                <a:cubicBezTo>
                  <a:pt x="173" y="208"/>
                  <a:pt x="170" y="209"/>
                  <a:pt x="169" y="209"/>
                </a:cubicBezTo>
                <a:cubicBezTo>
                  <a:pt x="165" y="211"/>
                  <a:pt x="160" y="212"/>
                  <a:pt x="154" y="211"/>
                </a:cubicBezTo>
                <a:cubicBezTo>
                  <a:pt x="155" y="211"/>
                  <a:pt x="149" y="208"/>
                  <a:pt x="150" y="208"/>
                </a:cubicBezTo>
                <a:cubicBezTo>
                  <a:pt x="142" y="208"/>
                  <a:pt x="137" y="201"/>
                  <a:pt x="131" y="196"/>
                </a:cubicBezTo>
                <a:cubicBezTo>
                  <a:pt x="131" y="196"/>
                  <a:pt x="131" y="196"/>
                  <a:pt x="132" y="196"/>
                </a:cubicBezTo>
                <a:cubicBezTo>
                  <a:pt x="126" y="187"/>
                  <a:pt x="124" y="177"/>
                  <a:pt x="123" y="165"/>
                </a:cubicBezTo>
                <a:cubicBezTo>
                  <a:pt x="123" y="158"/>
                  <a:pt x="121" y="151"/>
                  <a:pt x="123" y="144"/>
                </a:cubicBezTo>
                <a:cubicBezTo>
                  <a:pt x="124" y="144"/>
                  <a:pt x="124" y="143"/>
                  <a:pt x="125" y="143"/>
                </a:cubicBezTo>
                <a:cubicBezTo>
                  <a:pt x="125" y="142"/>
                  <a:pt x="125" y="141"/>
                  <a:pt x="124" y="141"/>
                </a:cubicBezTo>
                <a:cubicBezTo>
                  <a:pt x="126" y="139"/>
                  <a:pt x="127" y="139"/>
                  <a:pt x="127" y="136"/>
                </a:cubicBezTo>
                <a:cubicBezTo>
                  <a:pt x="128" y="135"/>
                  <a:pt x="128" y="133"/>
                  <a:pt x="129" y="133"/>
                </a:cubicBezTo>
                <a:cubicBezTo>
                  <a:pt x="128" y="132"/>
                  <a:pt x="127" y="134"/>
                  <a:pt x="127" y="135"/>
                </a:cubicBezTo>
                <a:cubicBezTo>
                  <a:pt x="126" y="134"/>
                  <a:pt x="128" y="131"/>
                  <a:pt x="130" y="132"/>
                </a:cubicBezTo>
                <a:cubicBezTo>
                  <a:pt x="129" y="130"/>
                  <a:pt x="130" y="130"/>
                  <a:pt x="130" y="129"/>
                </a:cubicBezTo>
                <a:cubicBezTo>
                  <a:pt x="130" y="131"/>
                  <a:pt x="133" y="129"/>
                  <a:pt x="132" y="127"/>
                </a:cubicBezTo>
                <a:cubicBezTo>
                  <a:pt x="133" y="128"/>
                  <a:pt x="133" y="125"/>
                  <a:pt x="135" y="125"/>
                </a:cubicBezTo>
                <a:cubicBezTo>
                  <a:pt x="135" y="125"/>
                  <a:pt x="135" y="124"/>
                  <a:pt x="135" y="124"/>
                </a:cubicBezTo>
                <a:cubicBezTo>
                  <a:pt x="135" y="123"/>
                  <a:pt x="134" y="125"/>
                  <a:pt x="134" y="125"/>
                </a:cubicBezTo>
                <a:cubicBezTo>
                  <a:pt x="132" y="124"/>
                  <a:pt x="135" y="124"/>
                  <a:pt x="134" y="122"/>
                </a:cubicBezTo>
                <a:cubicBezTo>
                  <a:pt x="133" y="122"/>
                  <a:pt x="133" y="124"/>
                  <a:pt x="132" y="124"/>
                </a:cubicBezTo>
                <a:cubicBezTo>
                  <a:pt x="132" y="125"/>
                  <a:pt x="132" y="125"/>
                  <a:pt x="133" y="125"/>
                </a:cubicBezTo>
                <a:cubicBezTo>
                  <a:pt x="132" y="126"/>
                  <a:pt x="132" y="127"/>
                  <a:pt x="131" y="128"/>
                </a:cubicBezTo>
                <a:cubicBezTo>
                  <a:pt x="130" y="127"/>
                  <a:pt x="132" y="127"/>
                  <a:pt x="131" y="125"/>
                </a:cubicBezTo>
                <a:cubicBezTo>
                  <a:pt x="129" y="128"/>
                  <a:pt x="129" y="131"/>
                  <a:pt x="127" y="133"/>
                </a:cubicBezTo>
                <a:cubicBezTo>
                  <a:pt x="126" y="132"/>
                  <a:pt x="128" y="130"/>
                  <a:pt x="129" y="129"/>
                </a:cubicBezTo>
                <a:cubicBezTo>
                  <a:pt x="127" y="129"/>
                  <a:pt x="127" y="131"/>
                  <a:pt x="125" y="132"/>
                </a:cubicBezTo>
                <a:cubicBezTo>
                  <a:pt x="125" y="128"/>
                  <a:pt x="127" y="126"/>
                  <a:pt x="127" y="123"/>
                </a:cubicBezTo>
                <a:cubicBezTo>
                  <a:pt x="127" y="123"/>
                  <a:pt x="126" y="124"/>
                  <a:pt x="127" y="125"/>
                </a:cubicBezTo>
                <a:cubicBezTo>
                  <a:pt x="124" y="123"/>
                  <a:pt x="129" y="122"/>
                  <a:pt x="128" y="118"/>
                </a:cubicBezTo>
                <a:cubicBezTo>
                  <a:pt x="130" y="120"/>
                  <a:pt x="129" y="115"/>
                  <a:pt x="132" y="117"/>
                </a:cubicBezTo>
                <a:cubicBezTo>
                  <a:pt x="130" y="115"/>
                  <a:pt x="130" y="116"/>
                  <a:pt x="132" y="114"/>
                </a:cubicBezTo>
                <a:cubicBezTo>
                  <a:pt x="131" y="114"/>
                  <a:pt x="131" y="113"/>
                  <a:pt x="130" y="113"/>
                </a:cubicBezTo>
                <a:cubicBezTo>
                  <a:pt x="131" y="112"/>
                  <a:pt x="132" y="114"/>
                  <a:pt x="134" y="114"/>
                </a:cubicBezTo>
                <a:cubicBezTo>
                  <a:pt x="133" y="112"/>
                  <a:pt x="135" y="112"/>
                  <a:pt x="133" y="111"/>
                </a:cubicBezTo>
                <a:cubicBezTo>
                  <a:pt x="133" y="109"/>
                  <a:pt x="134" y="110"/>
                  <a:pt x="135" y="110"/>
                </a:cubicBezTo>
                <a:cubicBezTo>
                  <a:pt x="135" y="109"/>
                  <a:pt x="135" y="109"/>
                  <a:pt x="135" y="108"/>
                </a:cubicBezTo>
                <a:cubicBezTo>
                  <a:pt x="135" y="108"/>
                  <a:pt x="135" y="109"/>
                  <a:pt x="136" y="109"/>
                </a:cubicBezTo>
                <a:cubicBezTo>
                  <a:pt x="137" y="109"/>
                  <a:pt x="136" y="107"/>
                  <a:pt x="137" y="107"/>
                </a:cubicBezTo>
                <a:cubicBezTo>
                  <a:pt x="136" y="107"/>
                  <a:pt x="136" y="108"/>
                  <a:pt x="135" y="108"/>
                </a:cubicBezTo>
                <a:cubicBezTo>
                  <a:pt x="135" y="106"/>
                  <a:pt x="136" y="108"/>
                  <a:pt x="136" y="106"/>
                </a:cubicBezTo>
                <a:cubicBezTo>
                  <a:pt x="137" y="106"/>
                  <a:pt x="137" y="107"/>
                  <a:pt x="138" y="107"/>
                </a:cubicBezTo>
                <a:cubicBezTo>
                  <a:pt x="139" y="105"/>
                  <a:pt x="143" y="105"/>
                  <a:pt x="143" y="102"/>
                </a:cubicBezTo>
                <a:cubicBezTo>
                  <a:pt x="144" y="104"/>
                  <a:pt x="148" y="103"/>
                  <a:pt x="148" y="101"/>
                </a:cubicBezTo>
                <a:cubicBezTo>
                  <a:pt x="149" y="101"/>
                  <a:pt x="149" y="102"/>
                  <a:pt x="150" y="102"/>
                </a:cubicBezTo>
                <a:cubicBezTo>
                  <a:pt x="149" y="101"/>
                  <a:pt x="151" y="101"/>
                  <a:pt x="150" y="100"/>
                </a:cubicBezTo>
                <a:close/>
                <a:moveTo>
                  <a:pt x="167" y="125"/>
                </a:moveTo>
                <a:cubicBezTo>
                  <a:pt x="172" y="127"/>
                  <a:pt x="174" y="127"/>
                  <a:pt x="178" y="129"/>
                </a:cubicBezTo>
                <a:cubicBezTo>
                  <a:pt x="178" y="130"/>
                  <a:pt x="176" y="128"/>
                  <a:pt x="174" y="128"/>
                </a:cubicBezTo>
                <a:cubicBezTo>
                  <a:pt x="174" y="129"/>
                  <a:pt x="175" y="129"/>
                  <a:pt x="175" y="130"/>
                </a:cubicBezTo>
                <a:cubicBezTo>
                  <a:pt x="173" y="130"/>
                  <a:pt x="171" y="127"/>
                  <a:pt x="169" y="128"/>
                </a:cubicBezTo>
                <a:cubicBezTo>
                  <a:pt x="169" y="127"/>
                  <a:pt x="170" y="127"/>
                  <a:pt x="171" y="127"/>
                </a:cubicBezTo>
                <a:cubicBezTo>
                  <a:pt x="170" y="126"/>
                  <a:pt x="168" y="127"/>
                  <a:pt x="167" y="125"/>
                </a:cubicBezTo>
                <a:close/>
                <a:moveTo>
                  <a:pt x="67" y="100"/>
                </a:moveTo>
                <a:cubicBezTo>
                  <a:pt x="67" y="101"/>
                  <a:pt x="66" y="102"/>
                  <a:pt x="66" y="103"/>
                </a:cubicBezTo>
                <a:cubicBezTo>
                  <a:pt x="64" y="102"/>
                  <a:pt x="66" y="100"/>
                  <a:pt x="67" y="100"/>
                </a:cubicBezTo>
                <a:close/>
                <a:moveTo>
                  <a:pt x="298" y="105"/>
                </a:moveTo>
                <a:cubicBezTo>
                  <a:pt x="299" y="105"/>
                  <a:pt x="300" y="105"/>
                  <a:pt x="300" y="105"/>
                </a:cubicBezTo>
                <a:cubicBezTo>
                  <a:pt x="300" y="106"/>
                  <a:pt x="299" y="107"/>
                  <a:pt x="299" y="108"/>
                </a:cubicBezTo>
                <a:cubicBezTo>
                  <a:pt x="299" y="108"/>
                  <a:pt x="300" y="106"/>
                  <a:pt x="298" y="105"/>
                </a:cubicBezTo>
                <a:close/>
                <a:moveTo>
                  <a:pt x="114" y="112"/>
                </a:moveTo>
                <a:cubicBezTo>
                  <a:pt x="115" y="112"/>
                  <a:pt x="117" y="110"/>
                  <a:pt x="117" y="108"/>
                </a:cubicBezTo>
                <a:cubicBezTo>
                  <a:pt x="119" y="109"/>
                  <a:pt x="114" y="115"/>
                  <a:pt x="115" y="115"/>
                </a:cubicBezTo>
                <a:cubicBezTo>
                  <a:pt x="117" y="115"/>
                  <a:pt x="115" y="116"/>
                  <a:pt x="115" y="117"/>
                </a:cubicBezTo>
                <a:cubicBezTo>
                  <a:pt x="115" y="117"/>
                  <a:pt x="115" y="116"/>
                  <a:pt x="115" y="116"/>
                </a:cubicBezTo>
                <a:cubicBezTo>
                  <a:pt x="114" y="116"/>
                  <a:pt x="114" y="118"/>
                  <a:pt x="115" y="118"/>
                </a:cubicBezTo>
                <a:cubicBezTo>
                  <a:pt x="114" y="119"/>
                  <a:pt x="114" y="118"/>
                  <a:pt x="112" y="118"/>
                </a:cubicBezTo>
                <a:cubicBezTo>
                  <a:pt x="111" y="117"/>
                  <a:pt x="113" y="116"/>
                  <a:pt x="112" y="116"/>
                </a:cubicBezTo>
                <a:cubicBezTo>
                  <a:pt x="112" y="114"/>
                  <a:pt x="113" y="116"/>
                  <a:pt x="114" y="116"/>
                </a:cubicBezTo>
                <a:cubicBezTo>
                  <a:pt x="115" y="116"/>
                  <a:pt x="114" y="115"/>
                  <a:pt x="115" y="114"/>
                </a:cubicBezTo>
                <a:cubicBezTo>
                  <a:pt x="114" y="114"/>
                  <a:pt x="114" y="115"/>
                  <a:pt x="113" y="115"/>
                </a:cubicBezTo>
                <a:cubicBezTo>
                  <a:pt x="113" y="114"/>
                  <a:pt x="115" y="113"/>
                  <a:pt x="114" y="112"/>
                </a:cubicBezTo>
                <a:close/>
                <a:moveTo>
                  <a:pt x="22" y="111"/>
                </a:moveTo>
                <a:cubicBezTo>
                  <a:pt x="23" y="112"/>
                  <a:pt x="24" y="115"/>
                  <a:pt x="21" y="115"/>
                </a:cubicBezTo>
                <a:cubicBezTo>
                  <a:pt x="22" y="113"/>
                  <a:pt x="22" y="112"/>
                  <a:pt x="22" y="111"/>
                </a:cubicBezTo>
                <a:close/>
                <a:moveTo>
                  <a:pt x="109" y="125"/>
                </a:moveTo>
                <a:cubicBezTo>
                  <a:pt x="108" y="125"/>
                  <a:pt x="108" y="124"/>
                  <a:pt x="108" y="123"/>
                </a:cubicBezTo>
                <a:cubicBezTo>
                  <a:pt x="106" y="122"/>
                  <a:pt x="109" y="123"/>
                  <a:pt x="108" y="124"/>
                </a:cubicBezTo>
                <a:cubicBezTo>
                  <a:pt x="109" y="124"/>
                  <a:pt x="109" y="123"/>
                  <a:pt x="109" y="123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0" y="121"/>
                  <a:pt x="109" y="124"/>
                  <a:pt x="109" y="125"/>
                </a:cubicBezTo>
                <a:close/>
                <a:moveTo>
                  <a:pt x="112" y="124"/>
                </a:moveTo>
                <a:cubicBezTo>
                  <a:pt x="114" y="121"/>
                  <a:pt x="113" y="127"/>
                  <a:pt x="112" y="125"/>
                </a:cubicBezTo>
                <a:cubicBezTo>
                  <a:pt x="111" y="127"/>
                  <a:pt x="113" y="128"/>
                  <a:pt x="111" y="127"/>
                </a:cubicBezTo>
                <a:cubicBezTo>
                  <a:pt x="111" y="128"/>
                  <a:pt x="110" y="131"/>
                  <a:pt x="112" y="130"/>
                </a:cubicBezTo>
                <a:cubicBezTo>
                  <a:pt x="111" y="131"/>
                  <a:pt x="111" y="132"/>
                  <a:pt x="110" y="132"/>
                </a:cubicBezTo>
                <a:cubicBezTo>
                  <a:pt x="109" y="133"/>
                  <a:pt x="111" y="133"/>
                  <a:pt x="109" y="133"/>
                </a:cubicBezTo>
                <a:cubicBezTo>
                  <a:pt x="110" y="134"/>
                  <a:pt x="110" y="134"/>
                  <a:pt x="111" y="134"/>
                </a:cubicBezTo>
                <a:cubicBezTo>
                  <a:pt x="111" y="135"/>
                  <a:pt x="109" y="135"/>
                  <a:pt x="109" y="136"/>
                </a:cubicBezTo>
                <a:cubicBezTo>
                  <a:pt x="109" y="136"/>
                  <a:pt x="109" y="136"/>
                  <a:pt x="110" y="136"/>
                </a:cubicBezTo>
                <a:cubicBezTo>
                  <a:pt x="110" y="138"/>
                  <a:pt x="108" y="137"/>
                  <a:pt x="108" y="139"/>
                </a:cubicBezTo>
                <a:cubicBezTo>
                  <a:pt x="111" y="138"/>
                  <a:pt x="105" y="145"/>
                  <a:pt x="107" y="148"/>
                </a:cubicBezTo>
                <a:cubicBezTo>
                  <a:pt x="107" y="148"/>
                  <a:pt x="106" y="148"/>
                  <a:pt x="106" y="148"/>
                </a:cubicBezTo>
                <a:cubicBezTo>
                  <a:pt x="107" y="151"/>
                  <a:pt x="106" y="152"/>
                  <a:pt x="105" y="154"/>
                </a:cubicBezTo>
                <a:cubicBezTo>
                  <a:pt x="105" y="154"/>
                  <a:pt x="106" y="154"/>
                  <a:pt x="107" y="154"/>
                </a:cubicBezTo>
                <a:cubicBezTo>
                  <a:pt x="104" y="155"/>
                  <a:pt x="105" y="157"/>
                  <a:pt x="105" y="160"/>
                </a:cubicBezTo>
                <a:cubicBezTo>
                  <a:pt x="105" y="158"/>
                  <a:pt x="105" y="158"/>
                  <a:pt x="104" y="160"/>
                </a:cubicBezTo>
                <a:cubicBezTo>
                  <a:pt x="105" y="161"/>
                  <a:pt x="103" y="165"/>
                  <a:pt x="103" y="169"/>
                </a:cubicBezTo>
                <a:cubicBezTo>
                  <a:pt x="103" y="168"/>
                  <a:pt x="103" y="168"/>
                  <a:pt x="102" y="168"/>
                </a:cubicBezTo>
                <a:cubicBezTo>
                  <a:pt x="101" y="163"/>
                  <a:pt x="103" y="153"/>
                  <a:pt x="104" y="148"/>
                </a:cubicBezTo>
                <a:cubicBezTo>
                  <a:pt x="104" y="146"/>
                  <a:pt x="103" y="143"/>
                  <a:pt x="106" y="144"/>
                </a:cubicBezTo>
                <a:cubicBezTo>
                  <a:pt x="106" y="143"/>
                  <a:pt x="107" y="143"/>
                  <a:pt x="106" y="141"/>
                </a:cubicBezTo>
                <a:cubicBezTo>
                  <a:pt x="105" y="141"/>
                  <a:pt x="106" y="144"/>
                  <a:pt x="105" y="143"/>
                </a:cubicBezTo>
                <a:cubicBezTo>
                  <a:pt x="103" y="143"/>
                  <a:pt x="104" y="140"/>
                  <a:pt x="106" y="140"/>
                </a:cubicBezTo>
                <a:cubicBezTo>
                  <a:pt x="106" y="140"/>
                  <a:pt x="106" y="140"/>
                  <a:pt x="104" y="139"/>
                </a:cubicBezTo>
                <a:cubicBezTo>
                  <a:pt x="105" y="138"/>
                  <a:pt x="107" y="138"/>
                  <a:pt x="106" y="139"/>
                </a:cubicBezTo>
                <a:cubicBezTo>
                  <a:pt x="107" y="139"/>
                  <a:pt x="107" y="137"/>
                  <a:pt x="105" y="137"/>
                </a:cubicBezTo>
                <a:cubicBezTo>
                  <a:pt x="106" y="136"/>
                  <a:pt x="105" y="132"/>
                  <a:pt x="108" y="132"/>
                </a:cubicBezTo>
                <a:cubicBezTo>
                  <a:pt x="107" y="130"/>
                  <a:pt x="106" y="132"/>
                  <a:pt x="107" y="129"/>
                </a:cubicBezTo>
                <a:cubicBezTo>
                  <a:pt x="109" y="129"/>
                  <a:pt x="110" y="122"/>
                  <a:pt x="111" y="119"/>
                </a:cubicBezTo>
                <a:cubicBezTo>
                  <a:pt x="112" y="120"/>
                  <a:pt x="112" y="118"/>
                  <a:pt x="113" y="119"/>
                </a:cubicBezTo>
                <a:cubicBezTo>
                  <a:pt x="114" y="120"/>
                  <a:pt x="112" y="122"/>
                  <a:pt x="112" y="124"/>
                </a:cubicBezTo>
                <a:close/>
                <a:moveTo>
                  <a:pt x="114" y="119"/>
                </a:moveTo>
                <a:cubicBezTo>
                  <a:pt x="114" y="119"/>
                  <a:pt x="115" y="120"/>
                  <a:pt x="115" y="119"/>
                </a:cubicBezTo>
                <a:cubicBezTo>
                  <a:pt x="116" y="120"/>
                  <a:pt x="113" y="121"/>
                  <a:pt x="114" y="123"/>
                </a:cubicBezTo>
                <a:cubicBezTo>
                  <a:pt x="112" y="122"/>
                  <a:pt x="114" y="120"/>
                  <a:pt x="114" y="119"/>
                </a:cubicBezTo>
                <a:close/>
                <a:moveTo>
                  <a:pt x="169" y="131"/>
                </a:moveTo>
                <a:cubicBezTo>
                  <a:pt x="168" y="130"/>
                  <a:pt x="167" y="130"/>
                  <a:pt x="166" y="131"/>
                </a:cubicBezTo>
                <a:cubicBezTo>
                  <a:pt x="165" y="129"/>
                  <a:pt x="170" y="129"/>
                  <a:pt x="169" y="131"/>
                </a:cubicBezTo>
                <a:close/>
                <a:moveTo>
                  <a:pt x="157" y="133"/>
                </a:moveTo>
                <a:cubicBezTo>
                  <a:pt x="157" y="134"/>
                  <a:pt x="155" y="134"/>
                  <a:pt x="155" y="135"/>
                </a:cubicBezTo>
                <a:cubicBezTo>
                  <a:pt x="154" y="135"/>
                  <a:pt x="154" y="134"/>
                  <a:pt x="154" y="133"/>
                </a:cubicBezTo>
                <a:cubicBezTo>
                  <a:pt x="155" y="135"/>
                  <a:pt x="155" y="132"/>
                  <a:pt x="157" y="133"/>
                </a:cubicBezTo>
                <a:close/>
                <a:moveTo>
                  <a:pt x="9" y="135"/>
                </a:moveTo>
                <a:cubicBezTo>
                  <a:pt x="10" y="134"/>
                  <a:pt x="10" y="135"/>
                  <a:pt x="11" y="135"/>
                </a:cubicBezTo>
                <a:cubicBezTo>
                  <a:pt x="11" y="137"/>
                  <a:pt x="10" y="139"/>
                  <a:pt x="9" y="140"/>
                </a:cubicBezTo>
                <a:cubicBezTo>
                  <a:pt x="10" y="140"/>
                  <a:pt x="10" y="141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ubicBezTo>
                  <a:pt x="10" y="141"/>
                  <a:pt x="10" y="141"/>
                  <a:pt x="9" y="141"/>
                </a:cubicBezTo>
                <a:cubicBezTo>
                  <a:pt x="10" y="146"/>
                  <a:pt x="7" y="149"/>
                  <a:pt x="8" y="153"/>
                </a:cubicBezTo>
                <a:cubicBezTo>
                  <a:pt x="7" y="155"/>
                  <a:pt x="8" y="158"/>
                  <a:pt x="8" y="160"/>
                </a:cubicBezTo>
                <a:cubicBezTo>
                  <a:pt x="5" y="161"/>
                  <a:pt x="9" y="168"/>
                  <a:pt x="9" y="170"/>
                </a:cubicBezTo>
                <a:cubicBezTo>
                  <a:pt x="9" y="169"/>
                  <a:pt x="9" y="174"/>
                  <a:pt x="9" y="174"/>
                </a:cubicBezTo>
                <a:cubicBezTo>
                  <a:pt x="10" y="178"/>
                  <a:pt x="9" y="179"/>
                  <a:pt x="10" y="183"/>
                </a:cubicBezTo>
                <a:cubicBezTo>
                  <a:pt x="8" y="179"/>
                  <a:pt x="7" y="173"/>
                  <a:pt x="6" y="172"/>
                </a:cubicBezTo>
                <a:cubicBezTo>
                  <a:pt x="5" y="170"/>
                  <a:pt x="7" y="163"/>
                  <a:pt x="4" y="161"/>
                </a:cubicBezTo>
                <a:cubicBezTo>
                  <a:pt x="5" y="162"/>
                  <a:pt x="5" y="162"/>
                  <a:pt x="6" y="162"/>
                </a:cubicBezTo>
                <a:cubicBezTo>
                  <a:pt x="4" y="157"/>
                  <a:pt x="7" y="152"/>
                  <a:pt x="6" y="148"/>
                </a:cubicBezTo>
                <a:cubicBezTo>
                  <a:pt x="7" y="144"/>
                  <a:pt x="9" y="139"/>
                  <a:pt x="9" y="135"/>
                </a:cubicBezTo>
                <a:close/>
                <a:moveTo>
                  <a:pt x="21" y="141"/>
                </a:moveTo>
                <a:cubicBezTo>
                  <a:pt x="22" y="141"/>
                  <a:pt x="21" y="144"/>
                  <a:pt x="22" y="145"/>
                </a:cubicBezTo>
                <a:cubicBezTo>
                  <a:pt x="21" y="146"/>
                  <a:pt x="20" y="142"/>
                  <a:pt x="21" y="141"/>
                </a:cubicBezTo>
                <a:close/>
                <a:moveTo>
                  <a:pt x="71" y="220"/>
                </a:moveTo>
                <a:cubicBezTo>
                  <a:pt x="69" y="220"/>
                  <a:pt x="73" y="223"/>
                  <a:pt x="72" y="225"/>
                </a:cubicBezTo>
                <a:cubicBezTo>
                  <a:pt x="62" y="215"/>
                  <a:pt x="58" y="202"/>
                  <a:pt x="53" y="187"/>
                </a:cubicBezTo>
                <a:cubicBezTo>
                  <a:pt x="52" y="186"/>
                  <a:pt x="53" y="185"/>
                  <a:pt x="54" y="185"/>
                </a:cubicBezTo>
                <a:cubicBezTo>
                  <a:pt x="50" y="184"/>
                  <a:pt x="51" y="174"/>
                  <a:pt x="51" y="173"/>
                </a:cubicBezTo>
                <a:cubicBezTo>
                  <a:pt x="51" y="172"/>
                  <a:pt x="49" y="169"/>
                  <a:pt x="51" y="167"/>
                </a:cubicBezTo>
                <a:cubicBezTo>
                  <a:pt x="51" y="160"/>
                  <a:pt x="53" y="151"/>
                  <a:pt x="55" y="145"/>
                </a:cubicBezTo>
                <a:cubicBezTo>
                  <a:pt x="54" y="160"/>
                  <a:pt x="59" y="175"/>
                  <a:pt x="60" y="189"/>
                </a:cubicBezTo>
                <a:cubicBezTo>
                  <a:pt x="61" y="190"/>
                  <a:pt x="61" y="190"/>
                  <a:pt x="62" y="190"/>
                </a:cubicBezTo>
                <a:cubicBezTo>
                  <a:pt x="60" y="191"/>
                  <a:pt x="61" y="193"/>
                  <a:pt x="62" y="195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63" y="197"/>
                  <a:pt x="63" y="203"/>
                  <a:pt x="65" y="207"/>
                </a:cubicBezTo>
                <a:cubicBezTo>
                  <a:pt x="66" y="210"/>
                  <a:pt x="68" y="213"/>
                  <a:pt x="68" y="217"/>
                </a:cubicBezTo>
                <a:cubicBezTo>
                  <a:pt x="69" y="217"/>
                  <a:pt x="69" y="217"/>
                  <a:pt x="70" y="217"/>
                </a:cubicBezTo>
                <a:cubicBezTo>
                  <a:pt x="70" y="217"/>
                  <a:pt x="69" y="217"/>
                  <a:pt x="69" y="218"/>
                </a:cubicBezTo>
                <a:cubicBezTo>
                  <a:pt x="70" y="219"/>
                  <a:pt x="70" y="218"/>
                  <a:pt x="71" y="220"/>
                </a:cubicBezTo>
                <a:close/>
                <a:moveTo>
                  <a:pt x="20" y="157"/>
                </a:moveTo>
                <a:cubicBezTo>
                  <a:pt x="19" y="155"/>
                  <a:pt x="21" y="157"/>
                  <a:pt x="21" y="157"/>
                </a:cubicBezTo>
                <a:cubicBezTo>
                  <a:pt x="21" y="156"/>
                  <a:pt x="21" y="156"/>
                  <a:pt x="21" y="155"/>
                </a:cubicBezTo>
                <a:cubicBezTo>
                  <a:pt x="21" y="154"/>
                  <a:pt x="21" y="156"/>
                  <a:pt x="20" y="155"/>
                </a:cubicBezTo>
                <a:cubicBezTo>
                  <a:pt x="22" y="154"/>
                  <a:pt x="22" y="153"/>
                  <a:pt x="22" y="150"/>
                </a:cubicBezTo>
                <a:cubicBezTo>
                  <a:pt x="25" y="158"/>
                  <a:pt x="24" y="171"/>
                  <a:pt x="28" y="181"/>
                </a:cubicBezTo>
                <a:cubicBezTo>
                  <a:pt x="27" y="182"/>
                  <a:pt x="27" y="181"/>
                  <a:pt x="27" y="181"/>
                </a:cubicBezTo>
                <a:cubicBezTo>
                  <a:pt x="28" y="187"/>
                  <a:pt x="28" y="190"/>
                  <a:pt x="30" y="198"/>
                </a:cubicBezTo>
                <a:cubicBezTo>
                  <a:pt x="30" y="199"/>
                  <a:pt x="31" y="199"/>
                  <a:pt x="31" y="199"/>
                </a:cubicBezTo>
                <a:cubicBezTo>
                  <a:pt x="30" y="203"/>
                  <a:pt x="33" y="204"/>
                  <a:pt x="33" y="207"/>
                </a:cubicBezTo>
                <a:cubicBezTo>
                  <a:pt x="28" y="200"/>
                  <a:pt x="21" y="191"/>
                  <a:pt x="21" y="181"/>
                </a:cubicBezTo>
                <a:cubicBezTo>
                  <a:pt x="20" y="181"/>
                  <a:pt x="18" y="178"/>
                  <a:pt x="20" y="176"/>
                </a:cubicBezTo>
                <a:cubicBezTo>
                  <a:pt x="20" y="175"/>
                  <a:pt x="18" y="174"/>
                  <a:pt x="19" y="176"/>
                </a:cubicBezTo>
                <a:cubicBezTo>
                  <a:pt x="17" y="175"/>
                  <a:pt x="19" y="175"/>
                  <a:pt x="19" y="173"/>
                </a:cubicBezTo>
                <a:cubicBezTo>
                  <a:pt x="20" y="174"/>
                  <a:pt x="19" y="174"/>
                  <a:pt x="19" y="175"/>
                </a:cubicBezTo>
                <a:cubicBezTo>
                  <a:pt x="20" y="168"/>
                  <a:pt x="22" y="162"/>
                  <a:pt x="20" y="157"/>
                </a:cubicBezTo>
                <a:close/>
                <a:moveTo>
                  <a:pt x="174" y="151"/>
                </a:moveTo>
                <a:cubicBezTo>
                  <a:pt x="176" y="152"/>
                  <a:pt x="174" y="154"/>
                  <a:pt x="174" y="155"/>
                </a:cubicBezTo>
                <a:cubicBezTo>
                  <a:pt x="172" y="154"/>
                  <a:pt x="175" y="153"/>
                  <a:pt x="174" y="151"/>
                </a:cubicBezTo>
                <a:close/>
                <a:moveTo>
                  <a:pt x="168" y="153"/>
                </a:moveTo>
                <a:cubicBezTo>
                  <a:pt x="168" y="154"/>
                  <a:pt x="167" y="154"/>
                  <a:pt x="167" y="154"/>
                </a:cubicBezTo>
                <a:cubicBezTo>
                  <a:pt x="167" y="155"/>
                  <a:pt x="166" y="156"/>
                  <a:pt x="164" y="157"/>
                </a:cubicBezTo>
                <a:cubicBezTo>
                  <a:pt x="164" y="156"/>
                  <a:pt x="164" y="155"/>
                  <a:pt x="164" y="155"/>
                </a:cubicBezTo>
                <a:cubicBezTo>
                  <a:pt x="166" y="155"/>
                  <a:pt x="166" y="153"/>
                  <a:pt x="168" y="153"/>
                </a:cubicBezTo>
                <a:close/>
                <a:moveTo>
                  <a:pt x="168" y="155"/>
                </a:moveTo>
                <a:cubicBezTo>
                  <a:pt x="166" y="155"/>
                  <a:pt x="171" y="156"/>
                  <a:pt x="169" y="154"/>
                </a:cubicBezTo>
                <a:cubicBezTo>
                  <a:pt x="169" y="152"/>
                  <a:pt x="171" y="154"/>
                  <a:pt x="171" y="153"/>
                </a:cubicBezTo>
                <a:cubicBezTo>
                  <a:pt x="172" y="154"/>
                  <a:pt x="171" y="156"/>
                  <a:pt x="171" y="157"/>
                </a:cubicBezTo>
                <a:cubicBezTo>
                  <a:pt x="170" y="156"/>
                  <a:pt x="168" y="156"/>
                  <a:pt x="168" y="155"/>
                </a:cubicBezTo>
                <a:close/>
                <a:moveTo>
                  <a:pt x="178" y="156"/>
                </a:moveTo>
                <a:cubicBezTo>
                  <a:pt x="177" y="157"/>
                  <a:pt x="176" y="155"/>
                  <a:pt x="175" y="157"/>
                </a:cubicBezTo>
                <a:cubicBezTo>
                  <a:pt x="175" y="156"/>
                  <a:pt x="175" y="156"/>
                  <a:pt x="175" y="155"/>
                </a:cubicBezTo>
                <a:cubicBezTo>
                  <a:pt x="176" y="154"/>
                  <a:pt x="179" y="153"/>
                  <a:pt x="178" y="156"/>
                </a:cubicBezTo>
                <a:close/>
                <a:moveTo>
                  <a:pt x="117" y="157"/>
                </a:moveTo>
                <a:cubicBezTo>
                  <a:pt x="120" y="155"/>
                  <a:pt x="118" y="160"/>
                  <a:pt x="118" y="160"/>
                </a:cubicBezTo>
                <a:cubicBezTo>
                  <a:pt x="119" y="168"/>
                  <a:pt x="119" y="174"/>
                  <a:pt x="121" y="182"/>
                </a:cubicBezTo>
                <a:cubicBezTo>
                  <a:pt x="116" y="176"/>
                  <a:pt x="117" y="166"/>
                  <a:pt x="117" y="159"/>
                </a:cubicBezTo>
                <a:cubicBezTo>
                  <a:pt x="117" y="159"/>
                  <a:pt x="117" y="159"/>
                  <a:pt x="117" y="160"/>
                </a:cubicBezTo>
                <a:cubicBezTo>
                  <a:pt x="115" y="158"/>
                  <a:pt x="119" y="159"/>
                  <a:pt x="117" y="157"/>
                </a:cubicBezTo>
                <a:close/>
                <a:moveTo>
                  <a:pt x="171" y="159"/>
                </a:moveTo>
                <a:cubicBezTo>
                  <a:pt x="172" y="158"/>
                  <a:pt x="171" y="156"/>
                  <a:pt x="172" y="156"/>
                </a:cubicBezTo>
                <a:cubicBezTo>
                  <a:pt x="173" y="156"/>
                  <a:pt x="173" y="159"/>
                  <a:pt x="172" y="160"/>
                </a:cubicBezTo>
                <a:cubicBezTo>
                  <a:pt x="170" y="160"/>
                  <a:pt x="168" y="159"/>
                  <a:pt x="168" y="161"/>
                </a:cubicBezTo>
                <a:cubicBezTo>
                  <a:pt x="167" y="161"/>
                  <a:pt x="167" y="160"/>
                  <a:pt x="166" y="160"/>
                </a:cubicBezTo>
                <a:cubicBezTo>
                  <a:pt x="165" y="160"/>
                  <a:pt x="166" y="161"/>
                  <a:pt x="166" y="161"/>
                </a:cubicBezTo>
                <a:cubicBezTo>
                  <a:pt x="165" y="161"/>
                  <a:pt x="165" y="161"/>
                  <a:pt x="164" y="161"/>
                </a:cubicBezTo>
                <a:cubicBezTo>
                  <a:pt x="164" y="160"/>
                  <a:pt x="166" y="160"/>
                  <a:pt x="164" y="159"/>
                </a:cubicBezTo>
                <a:cubicBezTo>
                  <a:pt x="165" y="159"/>
                  <a:pt x="166" y="159"/>
                  <a:pt x="167" y="160"/>
                </a:cubicBezTo>
                <a:cubicBezTo>
                  <a:pt x="167" y="159"/>
                  <a:pt x="169" y="158"/>
                  <a:pt x="171" y="159"/>
                </a:cubicBezTo>
                <a:cubicBezTo>
                  <a:pt x="170" y="157"/>
                  <a:pt x="171" y="157"/>
                  <a:pt x="171" y="159"/>
                </a:cubicBezTo>
                <a:close/>
                <a:moveTo>
                  <a:pt x="192" y="159"/>
                </a:moveTo>
                <a:cubicBezTo>
                  <a:pt x="192" y="158"/>
                  <a:pt x="193" y="158"/>
                  <a:pt x="193" y="157"/>
                </a:cubicBezTo>
                <a:cubicBezTo>
                  <a:pt x="195" y="157"/>
                  <a:pt x="194" y="162"/>
                  <a:pt x="194" y="162"/>
                </a:cubicBezTo>
                <a:cubicBezTo>
                  <a:pt x="193" y="163"/>
                  <a:pt x="193" y="160"/>
                  <a:pt x="192" y="159"/>
                </a:cubicBezTo>
                <a:close/>
                <a:moveTo>
                  <a:pt x="154" y="160"/>
                </a:moveTo>
                <a:cubicBezTo>
                  <a:pt x="154" y="160"/>
                  <a:pt x="154" y="161"/>
                  <a:pt x="155" y="161"/>
                </a:cubicBezTo>
                <a:cubicBezTo>
                  <a:pt x="155" y="161"/>
                  <a:pt x="152" y="161"/>
                  <a:pt x="154" y="163"/>
                </a:cubicBezTo>
                <a:cubicBezTo>
                  <a:pt x="151" y="162"/>
                  <a:pt x="153" y="167"/>
                  <a:pt x="152" y="171"/>
                </a:cubicBezTo>
                <a:cubicBezTo>
                  <a:pt x="152" y="172"/>
                  <a:pt x="150" y="173"/>
                  <a:pt x="150" y="174"/>
                </a:cubicBezTo>
                <a:cubicBezTo>
                  <a:pt x="149" y="178"/>
                  <a:pt x="151" y="181"/>
                  <a:pt x="151" y="183"/>
                </a:cubicBezTo>
                <a:cubicBezTo>
                  <a:pt x="148" y="183"/>
                  <a:pt x="150" y="178"/>
                  <a:pt x="148" y="180"/>
                </a:cubicBezTo>
                <a:cubicBezTo>
                  <a:pt x="148" y="179"/>
                  <a:pt x="148" y="178"/>
                  <a:pt x="148" y="178"/>
                </a:cubicBezTo>
                <a:cubicBezTo>
                  <a:pt x="148" y="178"/>
                  <a:pt x="148" y="178"/>
                  <a:pt x="149" y="178"/>
                </a:cubicBezTo>
                <a:cubicBezTo>
                  <a:pt x="148" y="178"/>
                  <a:pt x="149" y="174"/>
                  <a:pt x="147" y="174"/>
                </a:cubicBezTo>
                <a:cubicBezTo>
                  <a:pt x="150" y="167"/>
                  <a:pt x="149" y="163"/>
                  <a:pt x="154" y="160"/>
                </a:cubicBezTo>
                <a:close/>
                <a:moveTo>
                  <a:pt x="156" y="162"/>
                </a:moveTo>
                <a:cubicBezTo>
                  <a:pt x="157" y="164"/>
                  <a:pt x="153" y="165"/>
                  <a:pt x="152" y="168"/>
                </a:cubicBezTo>
                <a:cubicBezTo>
                  <a:pt x="153" y="168"/>
                  <a:pt x="153" y="167"/>
                  <a:pt x="152" y="167"/>
                </a:cubicBezTo>
                <a:cubicBezTo>
                  <a:pt x="154" y="165"/>
                  <a:pt x="154" y="163"/>
                  <a:pt x="155" y="161"/>
                </a:cubicBezTo>
                <a:cubicBezTo>
                  <a:pt x="156" y="161"/>
                  <a:pt x="155" y="165"/>
                  <a:pt x="156" y="162"/>
                </a:cubicBezTo>
                <a:close/>
                <a:moveTo>
                  <a:pt x="183" y="163"/>
                </a:moveTo>
                <a:cubicBezTo>
                  <a:pt x="184" y="163"/>
                  <a:pt x="183" y="163"/>
                  <a:pt x="184" y="162"/>
                </a:cubicBezTo>
                <a:cubicBezTo>
                  <a:pt x="184" y="162"/>
                  <a:pt x="185" y="165"/>
                  <a:pt x="185" y="163"/>
                </a:cubicBezTo>
                <a:cubicBezTo>
                  <a:pt x="187" y="166"/>
                  <a:pt x="186" y="171"/>
                  <a:pt x="186" y="175"/>
                </a:cubicBezTo>
                <a:cubicBezTo>
                  <a:pt x="185" y="174"/>
                  <a:pt x="184" y="175"/>
                  <a:pt x="186" y="176"/>
                </a:cubicBezTo>
                <a:cubicBezTo>
                  <a:pt x="185" y="177"/>
                  <a:pt x="185" y="176"/>
                  <a:pt x="184" y="176"/>
                </a:cubicBezTo>
                <a:cubicBezTo>
                  <a:pt x="183" y="178"/>
                  <a:pt x="185" y="177"/>
                  <a:pt x="185" y="178"/>
                </a:cubicBezTo>
                <a:cubicBezTo>
                  <a:pt x="184" y="178"/>
                  <a:pt x="184" y="178"/>
                  <a:pt x="184" y="178"/>
                </a:cubicBezTo>
                <a:cubicBezTo>
                  <a:pt x="183" y="178"/>
                  <a:pt x="182" y="179"/>
                  <a:pt x="181" y="180"/>
                </a:cubicBezTo>
                <a:cubicBezTo>
                  <a:pt x="180" y="179"/>
                  <a:pt x="181" y="177"/>
                  <a:pt x="180" y="176"/>
                </a:cubicBezTo>
                <a:cubicBezTo>
                  <a:pt x="181" y="176"/>
                  <a:pt x="181" y="177"/>
                  <a:pt x="181" y="177"/>
                </a:cubicBezTo>
                <a:cubicBezTo>
                  <a:pt x="182" y="177"/>
                  <a:pt x="182" y="176"/>
                  <a:pt x="183" y="176"/>
                </a:cubicBezTo>
                <a:cubicBezTo>
                  <a:pt x="181" y="174"/>
                  <a:pt x="181" y="169"/>
                  <a:pt x="177" y="168"/>
                </a:cubicBezTo>
                <a:cubicBezTo>
                  <a:pt x="178" y="165"/>
                  <a:pt x="176" y="165"/>
                  <a:pt x="175" y="162"/>
                </a:cubicBezTo>
                <a:cubicBezTo>
                  <a:pt x="178" y="161"/>
                  <a:pt x="181" y="163"/>
                  <a:pt x="183" y="161"/>
                </a:cubicBezTo>
                <a:cubicBezTo>
                  <a:pt x="183" y="162"/>
                  <a:pt x="181" y="163"/>
                  <a:pt x="183" y="163"/>
                </a:cubicBezTo>
                <a:close/>
                <a:moveTo>
                  <a:pt x="163" y="164"/>
                </a:moveTo>
                <a:cubicBezTo>
                  <a:pt x="164" y="163"/>
                  <a:pt x="165" y="164"/>
                  <a:pt x="165" y="162"/>
                </a:cubicBezTo>
                <a:cubicBezTo>
                  <a:pt x="168" y="165"/>
                  <a:pt x="159" y="169"/>
                  <a:pt x="158" y="174"/>
                </a:cubicBezTo>
                <a:cubicBezTo>
                  <a:pt x="156" y="172"/>
                  <a:pt x="159" y="168"/>
                  <a:pt x="161" y="165"/>
                </a:cubicBezTo>
                <a:cubicBezTo>
                  <a:pt x="162" y="166"/>
                  <a:pt x="164" y="164"/>
                  <a:pt x="163" y="164"/>
                </a:cubicBezTo>
                <a:close/>
                <a:moveTo>
                  <a:pt x="193" y="163"/>
                </a:moveTo>
                <a:cubicBezTo>
                  <a:pt x="195" y="164"/>
                  <a:pt x="195" y="165"/>
                  <a:pt x="194" y="166"/>
                </a:cubicBezTo>
                <a:cubicBezTo>
                  <a:pt x="193" y="166"/>
                  <a:pt x="193" y="165"/>
                  <a:pt x="193" y="163"/>
                </a:cubicBezTo>
                <a:close/>
                <a:moveTo>
                  <a:pt x="13" y="164"/>
                </a:moveTo>
                <a:cubicBezTo>
                  <a:pt x="13" y="164"/>
                  <a:pt x="14" y="164"/>
                  <a:pt x="14" y="164"/>
                </a:cubicBezTo>
                <a:cubicBezTo>
                  <a:pt x="14" y="166"/>
                  <a:pt x="15" y="168"/>
                  <a:pt x="13" y="169"/>
                </a:cubicBezTo>
                <a:cubicBezTo>
                  <a:pt x="14" y="167"/>
                  <a:pt x="14" y="167"/>
                  <a:pt x="14" y="164"/>
                </a:cubicBezTo>
                <a:cubicBezTo>
                  <a:pt x="13" y="165"/>
                  <a:pt x="13" y="165"/>
                  <a:pt x="13" y="164"/>
                </a:cubicBezTo>
                <a:close/>
                <a:moveTo>
                  <a:pt x="167" y="166"/>
                </a:moveTo>
                <a:cubicBezTo>
                  <a:pt x="168" y="167"/>
                  <a:pt x="169" y="167"/>
                  <a:pt x="169" y="169"/>
                </a:cubicBezTo>
                <a:cubicBezTo>
                  <a:pt x="168" y="169"/>
                  <a:pt x="168" y="167"/>
                  <a:pt x="167" y="166"/>
                </a:cubicBezTo>
                <a:close/>
                <a:moveTo>
                  <a:pt x="195" y="167"/>
                </a:moveTo>
                <a:cubicBezTo>
                  <a:pt x="195" y="166"/>
                  <a:pt x="196" y="166"/>
                  <a:pt x="196" y="167"/>
                </a:cubicBezTo>
                <a:cubicBezTo>
                  <a:pt x="196" y="167"/>
                  <a:pt x="196" y="166"/>
                  <a:pt x="196" y="166"/>
                </a:cubicBezTo>
                <a:cubicBezTo>
                  <a:pt x="197" y="167"/>
                  <a:pt x="198" y="166"/>
                  <a:pt x="199" y="167"/>
                </a:cubicBezTo>
                <a:cubicBezTo>
                  <a:pt x="199" y="168"/>
                  <a:pt x="198" y="168"/>
                  <a:pt x="199" y="167"/>
                </a:cubicBezTo>
                <a:cubicBezTo>
                  <a:pt x="198" y="167"/>
                  <a:pt x="198" y="168"/>
                  <a:pt x="198" y="170"/>
                </a:cubicBezTo>
                <a:cubicBezTo>
                  <a:pt x="200" y="168"/>
                  <a:pt x="199" y="171"/>
                  <a:pt x="198" y="172"/>
                </a:cubicBezTo>
                <a:cubicBezTo>
                  <a:pt x="197" y="172"/>
                  <a:pt x="198" y="172"/>
                  <a:pt x="198" y="171"/>
                </a:cubicBezTo>
                <a:cubicBezTo>
                  <a:pt x="197" y="171"/>
                  <a:pt x="197" y="174"/>
                  <a:pt x="197" y="174"/>
                </a:cubicBezTo>
                <a:cubicBezTo>
                  <a:pt x="194" y="180"/>
                  <a:pt x="197" y="172"/>
                  <a:pt x="195" y="170"/>
                </a:cubicBezTo>
                <a:cubicBezTo>
                  <a:pt x="197" y="170"/>
                  <a:pt x="195" y="167"/>
                  <a:pt x="195" y="167"/>
                </a:cubicBezTo>
                <a:close/>
                <a:moveTo>
                  <a:pt x="115" y="167"/>
                </a:moveTo>
                <a:cubicBezTo>
                  <a:pt x="115" y="166"/>
                  <a:pt x="115" y="166"/>
                  <a:pt x="116" y="166"/>
                </a:cubicBezTo>
                <a:cubicBezTo>
                  <a:pt x="116" y="167"/>
                  <a:pt x="116" y="170"/>
                  <a:pt x="115" y="171"/>
                </a:cubicBezTo>
                <a:cubicBezTo>
                  <a:pt x="114" y="171"/>
                  <a:pt x="117" y="168"/>
                  <a:pt x="115" y="167"/>
                </a:cubicBezTo>
                <a:close/>
                <a:moveTo>
                  <a:pt x="178" y="171"/>
                </a:moveTo>
                <a:cubicBezTo>
                  <a:pt x="178" y="172"/>
                  <a:pt x="177" y="173"/>
                  <a:pt x="179" y="173"/>
                </a:cubicBezTo>
                <a:cubicBezTo>
                  <a:pt x="177" y="178"/>
                  <a:pt x="183" y="181"/>
                  <a:pt x="177" y="182"/>
                </a:cubicBezTo>
                <a:cubicBezTo>
                  <a:pt x="177" y="185"/>
                  <a:pt x="179" y="182"/>
                  <a:pt x="178" y="184"/>
                </a:cubicBezTo>
                <a:cubicBezTo>
                  <a:pt x="174" y="182"/>
                  <a:pt x="168" y="190"/>
                  <a:pt x="163" y="187"/>
                </a:cubicBezTo>
                <a:cubicBezTo>
                  <a:pt x="163" y="179"/>
                  <a:pt x="170" y="177"/>
                  <a:pt x="170" y="170"/>
                </a:cubicBezTo>
                <a:cubicBezTo>
                  <a:pt x="170" y="168"/>
                  <a:pt x="172" y="168"/>
                  <a:pt x="172" y="167"/>
                </a:cubicBezTo>
                <a:cubicBezTo>
                  <a:pt x="175" y="165"/>
                  <a:pt x="177" y="171"/>
                  <a:pt x="178" y="171"/>
                </a:cubicBezTo>
                <a:close/>
                <a:moveTo>
                  <a:pt x="161" y="185"/>
                </a:moveTo>
                <a:cubicBezTo>
                  <a:pt x="155" y="181"/>
                  <a:pt x="165" y="171"/>
                  <a:pt x="167" y="168"/>
                </a:cubicBezTo>
                <a:cubicBezTo>
                  <a:pt x="167" y="173"/>
                  <a:pt x="159" y="178"/>
                  <a:pt x="161" y="185"/>
                </a:cubicBezTo>
                <a:close/>
                <a:moveTo>
                  <a:pt x="192" y="174"/>
                </a:moveTo>
                <a:cubicBezTo>
                  <a:pt x="194" y="174"/>
                  <a:pt x="193" y="177"/>
                  <a:pt x="193" y="178"/>
                </a:cubicBezTo>
                <a:cubicBezTo>
                  <a:pt x="191" y="179"/>
                  <a:pt x="190" y="181"/>
                  <a:pt x="189" y="184"/>
                </a:cubicBezTo>
                <a:cubicBezTo>
                  <a:pt x="189" y="183"/>
                  <a:pt x="189" y="182"/>
                  <a:pt x="188" y="183"/>
                </a:cubicBezTo>
                <a:cubicBezTo>
                  <a:pt x="189" y="179"/>
                  <a:pt x="192" y="177"/>
                  <a:pt x="192" y="174"/>
                </a:cubicBezTo>
                <a:close/>
                <a:moveTo>
                  <a:pt x="7" y="177"/>
                </a:moveTo>
                <a:cubicBezTo>
                  <a:pt x="7" y="178"/>
                  <a:pt x="7" y="179"/>
                  <a:pt x="7" y="180"/>
                </a:cubicBezTo>
                <a:cubicBezTo>
                  <a:pt x="6" y="180"/>
                  <a:pt x="5" y="179"/>
                  <a:pt x="6" y="178"/>
                </a:cubicBezTo>
                <a:cubicBezTo>
                  <a:pt x="6" y="178"/>
                  <a:pt x="6" y="178"/>
                  <a:pt x="7" y="177"/>
                </a:cubicBezTo>
                <a:close/>
                <a:moveTo>
                  <a:pt x="20" y="195"/>
                </a:moveTo>
                <a:cubicBezTo>
                  <a:pt x="25" y="199"/>
                  <a:pt x="29" y="210"/>
                  <a:pt x="32" y="213"/>
                </a:cubicBezTo>
                <a:cubicBezTo>
                  <a:pt x="32" y="215"/>
                  <a:pt x="32" y="214"/>
                  <a:pt x="31" y="214"/>
                </a:cubicBezTo>
                <a:cubicBezTo>
                  <a:pt x="34" y="216"/>
                  <a:pt x="34" y="220"/>
                  <a:pt x="36" y="222"/>
                </a:cubicBezTo>
                <a:cubicBezTo>
                  <a:pt x="35" y="224"/>
                  <a:pt x="37" y="227"/>
                  <a:pt x="38" y="228"/>
                </a:cubicBezTo>
                <a:cubicBezTo>
                  <a:pt x="39" y="229"/>
                  <a:pt x="37" y="228"/>
                  <a:pt x="37" y="227"/>
                </a:cubicBezTo>
                <a:cubicBezTo>
                  <a:pt x="39" y="230"/>
                  <a:pt x="41" y="234"/>
                  <a:pt x="42" y="238"/>
                </a:cubicBezTo>
                <a:cubicBezTo>
                  <a:pt x="39" y="237"/>
                  <a:pt x="37" y="232"/>
                  <a:pt x="34" y="231"/>
                </a:cubicBezTo>
                <a:cubicBezTo>
                  <a:pt x="34" y="230"/>
                  <a:pt x="34" y="230"/>
                  <a:pt x="34" y="229"/>
                </a:cubicBezTo>
                <a:cubicBezTo>
                  <a:pt x="27" y="226"/>
                  <a:pt x="29" y="217"/>
                  <a:pt x="25" y="211"/>
                </a:cubicBezTo>
                <a:cubicBezTo>
                  <a:pt x="27" y="208"/>
                  <a:pt x="21" y="206"/>
                  <a:pt x="22" y="204"/>
                </a:cubicBezTo>
                <a:cubicBezTo>
                  <a:pt x="23" y="204"/>
                  <a:pt x="23" y="205"/>
                  <a:pt x="23" y="206"/>
                </a:cubicBezTo>
                <a:cubicBezTo>
                  <a:pt x="24" y="206"/>
                  <a:pt x="25" y="206"/>
                  <a:pt x="26" y="206"/>
                </a:cubicBezTo>
                <a:cubicBezTo>
                  <a:pt x="23" y="202"/>
                  <a:pt x="22" y="199"/>
                  <a:pt x="20" y="195"/>
                </a:cubicBezTo>
                <a:close/>
                <a:moveTo>
                  <a:pt x="284" y="209"/>
                </a:moveTo>
                <a:cubicBezTo>
                  <a:pt x="285" y="211"/>
                  <a:pt x="279" y="213"/>
                  <a:pt x="281" y="216"/>
                </a:cubicBezTo>
                <a:cubicBezTo>
                  <a:pt x="279" y="217"/>
                  <a:pt x="276" y="221"/>
                  <a:pt x="273" y="224"/>
                </a:cubicBezTo>
                <a:cubicBezTo>
                  <a:pt x="272" y="226"/>
                  <a:pt x="275" y="222"/>
                  <a:pt x="273" y="222"/>
                </a:cubicBezTo>
                <a:cubicBezTo>
                  <a:pt x="279" y="218"/>
                  <a:pt x="281" y="207"/>
                  <a:pt x="285" y="203"/>
                </a:cubicBezTo>
                <a:cubicBezTo>
                  <a:pt x="284" y="205"/>
                  <a:pt x="286" y="208"/>
                  <a:pt x="284" y="208"/>
                </a:cubicBezTo>
                <a:cubicBezTo>
                  <a:pt x="284" y="205"/>
                  <a:pt x="283" y="213"/>
                  <a:pt x="284" y="209"/>
                </a:cubicBezTo>
                <a:close/>
                <a:moveTo>
                  <a:pt x="176" y="209"/>
                </a:moveTo>
                <a:cubicBezTo>
                  <a:pt x="175" y="209"/>
                  <a:pt x="178" y="209"/>
                  <a:pt x="177" y="210"/>
                </a:cubicBezTo>
                <a:cubicBezTo>
                  <a:pt x="178" y="210"/>
                  <a:pt x="178" y="210"/>
                  <a:pt x="178" y="210"/>
                </a:cubicBezTo>
                <a:cubicBezTo>
                  <a:pt x="178" y="211"/>
                  <a:pt x="177" y="211"/>
                  <a:pt x="175" y="211"/>
                </a:cubicBezTo>
                <a:cubicBezTo>
                  <a:pt x="175" y="210"/>
                  <a:pt x="177" y="211"/>
                  <a:pt x="176" y="209"/>
                </a:cubicBezTo>
                <a:close/>
                <a:moveTo>
                  <a:pt x="243" y="209"/>
                </a:moveTo>
                <a:cubicBezTo>
                  <a:pt x="243" y="210"/>
                  <a:pt x="243" y="210"/>
                  <a:pt x="243" y="211"/>
                </a:cubicBezTo>
                <a:cubicBezTo>
                  <a:pt x="242" y="210"/>
                  <a:pt x="242" y="211"/>
                  <a:pt x="241" y="211"/>
                </a:cubicBezTo>
                <a:cubicBezTo>
                  <a:pt x="241" y="210"/>
                  <a:pt x="242" y="209"/>
                  <a:pt x="243" y="209"/>
                </a:cubicBezTo>
                <a:close/>
                <a:moveTo>
                  <a:pt x="159" y="252"/>
                </a:moveTo>
                <a:cubicBezTo>
                  <a:pt x="160" y="251"/>
                  <a:pt x="159" y="248"/>
                  <a:pt x="161" y="250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1"/>
                  <a:pt x="160" y="252"/>
                  <a:pt x="161" y="252"/>
                </a:cubicBezTo>
                <a:cubicBezTo>
                  <a:pt x="161" y="252"/>
                  <a:pt x="161" y="251"/>
                  <a:pt x="161" y="251"/>
                </a:cubicBezTo>
                <a:cubicBezTo>
                  <a:pt x="162" y="251"/>
                  <a:pt x="167" y="250"/>
                  <a:pt x="169" y="250"/>
                </a:cubicBezTo>
                <a:cubicBezTo>
                  <a:pt x="170" y="250"/>
                  <a:pt x="168" y="249"/>
                  <a:pt x="169" y="248"/>
                </a:cubicBezTo>
                <a:cubicBezTo>
                  <a:pt x="170" y="250"/>
                  <a:pt x="174" y="250"/>
                  <a:pt x="175" y="248"/>
                </a:cubicBezTo>
                <a:cubicBezTo>
                  <a:pt x="175" y="250"/>
                  <a:pt x="179" y="247"/>
                  <a:pt x="180" y="247"/>
                </a:cubicBezTo>
                <a:cubicBezTo>
                  <a:pt x="181" y="247"/>
                  <a:pt x="181" y="248"/>
                  <a:pt x="181" y="248"/>
                </a:cubicBezTo>
                <a:cubicBezTo>
                  <a:pt x="184" y="248"/>
                  <a:pt x="187" y="244"/>
                  <a:pt x="191" y="244"/>
                </a:cubicBezTo>
                <a:cubicBezTo>
                  <a:pt x="190" y="248"/>
                  <a:pt x="183" y="249"/>
                  <a:pt x="186" y="251"/>
                </a:cubicBezTo>
                <a:cubicBezTo>
                  <a:pt x="185" y="251"/>
                  <a:pt x="184" y="251"/>
                  <a:pt x="184" y="250"/>
                </a:cubicBezTo>
                <a:cubicBezTo>
                  <a:pt x="180" y="253"/>
                  <a:pt x="173" y="253"/>
                  <a:pt x="169" y="258"/>
                </a:cubicBezTo>
                <a:cubicBezTo>
                  <a:pt x="159" y="259"/>
                  <a:pt x="149" y="262"/>
                  <a:pt x="137" y="262"/>
                </a:cubicBezTo>
                <a:cubicBezTo>
                  <a:pt x="133" y="262"/>
                  <a:pt x="128" y="261"/>
                  <a:pt x="126" y="263"/>
                </a:cubicBezTo>
                <a:cubicBezTo>
                  <a:pt x="125" y="262"/>
                  <a:pt x="123" y="260"/>
                  <a:pt x="123" y="263"/>
                </a:cubicBezTo>
                <a:cubicBezTo>
                  <a:pt x="117" y="261"/>
                  <a:pt x="102" y="262"/>
                  <a:pt x="98" y="261"/>
                </a:cubicBezTo>
                <a:cubicBezTo>
                  <a:pt x="88" y="265"/>
                  <a:pt x="79" y="254"/>
                  <a:pt x="76" y="245"/>
                </a:cubicBezTo>
                <a:cubicBezTo>
                  <a:pt x="75" y="247"/>
                  <a:pt x="75" y="247"/>
                  <a:pt x="73" y="247"/>
                </a:cubicBezTo>
                <a:cubicBezTo>
                  <a:pt x="73" y="246"/>
                  <a:pt x="75" y="246"/>
                  <a:pt x="75" y="245"/>
                </a:cubicBezTo>
                <a:cubicBezTo>
                  <a:pt x="73" y="243"/>
                  <a:pt x="73" y="239"/>
                  <a:pt x="71" y="237"/>
                </a:cubicBezTo>
                <a:cubicBezTo>
                  <a:pt x="71" y="232"/>
                  <a:pt x="65" y="229"/>
                  <a:pt x="64" y="219"/>
                </a:cubicBezTo>
                <a:cubicBezTo>
                  <a:pt x="65" y="220"/>
                  <a:pt x="65" y="221"/>
                  <a:pt x="67" y="221"/>
                </a:cubicBezTo>
                <a:cubicBezTo>
                  <a:pt x="64" y="223"/>
                  <a:pt x="68" y="222"/>
                  <a:pt x="67" y="223"/>
                </a:cubicBezTo>
                <a:cubicBezTo>
                  <a:pt x="82" y="245"/>
                  <a:pt x="105" y="251"/>
                  <a:pt x="135" y="252"/>
                </a:cubicBezTo>
                <a:cubicBezTo>
                  <a:pt x="144" y="252"/>
                  <a:pt x="148" y="251"/>
                  <a:pt x="159" y="252"/>
                </a:cubicBezTo>
                <a:close/>
                <a:moveTo>
                  <a:pt x="291" y="225"/>
                </a:moveTo>
                <a:cubicBezTo>
                  <a:pt x="291" y="226"/>
                  <a:pt x="290" y="228"/>
                  <a:pt x="289" y="227"/>
                </a:cubicBezTo>
                <a:cubicBezTo>
                  <a:pt x="290" y="227"/>
                  <a:pt x="290" y="225"/>
                  <a:pt x="291" y="225"/>
                </a:cubicBezTo>
                <a:close/>
                <a:moveTo>
                  <a:pt x="258" y="239"/>
                </a:moveTo>
                <a:cubicBezTo>
                  <a:pt x="259" y="240"/>
                  <a:pt x="259" y="239"/>
                  <a:pt x="260" y="238"/>
                </a:cubicBezTo>
                <a:cubicBezTo>
                  <a:pt x="260" y="237"/>
                  <a:pt x="260" y="239"/>
                  <a:pt x="259" y="238"/>
                </a:cubicBezTo>
                <a:cubicBezTo>
                  <a:pt x="263" y="236"/>
                  <a:pt x="265" y="232"/>
                  <a:pt x="269" y="229"/>
                </a:cubicBezTo>
                <a:cubicBezTo>
                  <a:pt x="263" y="239"/>
                  <a:pt x="253" y="246"/>
                  <a:pt x="244" y="254"/>
                </a:cubicBezTo>
                <a:cubicBezTo>
                  <a:pt x="248" y="247"/>
                  <a:pt x="254" y="245"/>
                  <a:pt x="258" y="239"/>
                </a:cubicBezTo>
                <a:close/>
                <a:moveTo>
                  <a:pt x="274" y="240"/>
                </a:moveTo>
                <a:cubicBezTo>
                  <a:pt x="273" y="239"/>
                  <a:pt x="274" y="240"/>
                  <a:pt x="275" y="239"/>
                </a:cubicBezTo>
                <a:cubicBezTo>
                  <a:pt x="276" y="240"/>
                  <a:pt x="274" y="242"/>
                  <a:pt x="272" y="242"/>
                </a:cubicBezTo>
                <a:cubicBezTo>
                  <a:pt x="272" y="242"/>
                  <a:pt x="272" y="243"/>
                  <a:pt x="272" y="244"/>
                </a:cubicBezTo>
                <a:cubicBezTo>
                  <a:pt x="265" y="249"/>
                  <a:pt x="260" y="260"/>
                  <a:pt x="251" y="265"/>
                </a:cubicBezTo>
                <a:cubicBezTo>
                  <a:pt x="252" y="267"/>
                  <a:pt x="249" y="267"/>
                  <a:pt x="247" y="269"/>
                </a:cubicBezTo>
                <a:cubicBezTo>
                  <a:pt x="248" y="267"/>
                  <a:pt x="251" y="265"/>
                  <a:pt x="251" y="264"/>
                </a:cubicBezTo>
                <a:cubicBezTo>
                  <a:pt x="255" y="260"/>
                  <a:pt x="263" y="254"/>
                  <a:pt x="264" y="248"/>
                </a:cubicBezTo>
                <a:cubicBezTo>
                  <a:pt x="266" y="246"/>
                  <a:pt x="269" y="246"/>
                  <a:pt x="269" y="244"/>
                </a:cubicBezTo>
                <a:cubicBezTo>
                  <a:pt x="271" y="244"/>
                  <a:pt x="270" y="243"/>
                  <a:pt x="272" y="243"/>
                </a:cubicBezTo>
                <a:cubicBezTo>
                  <a:pt x="271" y="242"/>
                  <a:pt x="273" y="240"/>
                  <a:pt x="274" y="240"/>
                </a:cubicBezTo>
                <a:close/>
                <a:moveTo>
                  <a:pt x="43" y="249"/>
                </a:moveTo>
                <a:cubicBezTo>
                  <a:pt x="47" y="252"/>
                  <a:pt x="49" y="256"/>
                  <a:pt x="52" y="260"/>
                </a:cubicBezTo>
                <a:cubicBezTo>
                  <a:pt x="48" y="258"/>
                  <a:pt x="45" y="255"/>
                  <a:pt x="43" y="249"/>
                </a:cubicBezTo>
                <a:close/>
                <a:moveTo>
                  <a:pt x="274" y="251"/>
                </a:moveTo>
                <a:cubicBezTo>
                  <a:pt x="271" y="257"/>
                  <a:pt x="263" y="264"/>
                  <a:pt x="256" y="267"/>
                </a:cubicBezTo>
                <a:cubicBezTo>
                  <a:pt x="256" y="267"/>
                  <a:pt x="256" y="268"/>
                  <a:pt x="256" y="268"/>
                </a:cubicBezTo>
                <a:cubicBezTo>
                  <a:pt x="255" y="265"/>
                  <a:pt x="261" y="264"/>
                  <a:pt x="262" y="260"/>
                </a:cubicBezTo>
                <a:cubicBezTo>
                  <a:pt x="267" y="258"/>
                  <a:pt x="270" y="257"/>
                  <a:pt x="272" y="252"/>
                </a:cubicBezTo>
                <a:cubicBezTo>
                  <a:pt x="273" y="252"/>
                  <a:pt x="274" y="251"/>
                  <a:pt x="274" y="251"/>
                </a:cubicBezTo>
                <a:close/>
                <a:moveTo>
                  <a:pt x="50" y="252"/>
                </a:moveTo>
                <a:cubicBezTo>
                  <a:pt x="58" y="254"/>
                  <a:pt x="65" y="260"/>
                  <a:pt x="71" y="264"/>
                </a:cubicBezTo>
                <a:cubicBezTo>
                  <a:pt x="61" y="264"/>
                  <a:pt x="55" y="258"/>
                  <a:pt x="50" y="252"/>
                </a:cubicBezTo>
                <a:close/>
                <a:moveTo>
                  <a:pt x="95" y="271"/>
                </a:moveTo>
                <a:cubicBezTo>
                  <a:pt x="87" y="273"/>
                  <a:pt x="76" y="264"/>
                  <a:pt x="69" y="259"/>
                </a:cubicBezTo>
                <a:cubicBezTo>
                  <a:pt x="70" y="257"/>
                  <a:pt x="72" y="261"/>
                  <a:pt x="74" y="259"/>
                </a:cubicBezTo>
                <a:cubicBezTo>
                  <a:pt x="76" y="265"/>
                  <a:pt x="87" y="261"/>
                  <a:pt x="89" y="267"/>
                </a:cubicBezTo>
                <a:cubicBezTo>
                  <a:pt x="90" y="267"/>
                  <a:pt x="90" y="266"/>
                  <a:pt x="91" y="266"/>
                </a:cubicBezTo>
                <a:cubicBezTo>
                  <a:pt x="89" y="267"/>
                  <a:pt x="92" y="271"/>
                  <a:pt x="95" y="271"/>
                </a:cubicBezTo>
                <a:close/>
                <a:moveTo>
                  <a:pt x="237" y="260"/>
                </a:moveTo>
                <a:cubicBezTo>
                  <a:pt x="237" y="259"/>
                  <a:pt x="237" y="259"/>
                  <a:pt x="236" y="259"/>
                </a:cubicBezTo>
                <a:cubicBezTo>
                  <a:pt x="236" y="259"/>
                  <a:pt x="237" y="259"/>
                  <a:pt x="237" y="259"/>
                </a:cubicBezTo>
                <a:cubicBezTo>
                  <a:pt x="237" y="259"/>
                  <a:pt x="238" y="259"/>
                  <a:pt x="238" y="259"/>
                </a:cubicBezTo>
                <a:cubicBezTo>
                  <a:pt x="237" y="260"/>
                  <a:pt x="236" y="261"/>
                  <a:pt x="235" y="261"/>
                </a:cubicBezTo>
                <a:cubicBezTo>
                  <a:pt x="234" y="260"/>
                  <a:pt x="236" y="260"/>
                  <a:pt x="237" y="260"/>
                </a:cubicBezTo>
                <a:close/>
                <a:moveTo>
                  <a:pt x="230" y="260"/>
                </a:moveTo>
                <a:cubicBezTo>
                  <a:pt x="230" y="263"/>
                  <a:pt x="223" y="264"/>
                  <a:pt x="223" y="268"/>
                </a:cubicBezTo>
                <a:cubicBezTo>
                  <a:pt x="220" y="267"/>
                  <a:pt x="216" y="269"/>
                  <a:pt x="214" y="271"/>
                </a:cubicBezTo>
                <a:cubicBezTo>
                  <a:pt x="214" y="271"/>
                  <a:pt x="214" y="272"/>
                  <a:pt x="213" y="272"/>
                </a:cubicBezTo>
                <a:cubicBezTo>
                  <a:pt x="213" y="272"/>
                  <a:pt x="211" y="270"/>
                  <a:pt x="212" y="273"/>
                </a:cubicBezTo>
                <a:cubicBezTo>
                  <a:pt x="206" y="274"/>
                  <a:pt x="196" y="276"/>
                  <a:pt x="188" y="278"/>
                </a:cubicBezTo>
                <a:cubicBezTo>
                  <a:pt x="187" y="280"/>
                  <a:pt x="182" y="281"/>
                  <a:pt x="178" y="281"/>
                </a:cubicBezTo>
                <a:cubicBezTo>
                  <a:pt x="176" y="280"/>
                  <a:pt x="179" y="280"/>
                  <a:pt x="179" y="279"/>
                </a:cubicBezTo>
                <a:cubicBezTo>
                  <a:pt x="181" y="280"/>
                  <a:pt x="185" y="279"/>
                  <a:pt x="187" y="278"/>
                </a:cubicBezTo>
                <a:cubicBezTo>
                  <a:pt x="196" y="275"/>
                  <a:pt x="202" y="272"/>
                  <a:pt x="211" y="268"/>
                </a:cubicBezTo>
                <a:cubicBezTo>
                  <a:pt x="213" y="269"/>
                  <a:pt x="216" y="267"/>
                  <a:pt x="217" y="266"/>
                </a:cubicBezTo>
                <a:cubicBezTo>
                  <a:pt x="218" y="265"/>
                  <a:pt x="218" y="266"/>
                  <a:pt x="219" y="266"/>
                </a:cubicBezTo>
                <a:cubicBezTo>
                  <a:pt x="221" y="263"/>
                  <a:pt x="227" y="263"/>
                  <a:pt x="230" y="260"/>
                </a:cubicBezTo>
                <a:close/>
                <a:moveTo>
                  <a:pt x="242" y="270"/>
                </a:moveTo>
                <a:cubicBezTo>
                  <a:pt x="244" y="271"/>
                  <a:pt x="244" y="270"/>
                  <a:pt x="246" y="270"/>
                </a:cubicBezTo>
                <a:cubicBezTo>
                  <a:pt x="244" y="273"/>
                  <a:pt x="239" y="274"/>
                  <a:pt x="238" y="278"/>
                </a:cubicBezTo>
                <a:cubicBezTo>
                  <a:pt x="235" y="275"/>
                  <a:pt x="243" y="274"/>
                  <a:pt x="242" y="270"/>
                </a:cubicBezTo>
                <a:close/>
                <a:moveTo>
                  <a:pt x="251" y="273"/>
                </a:moveTo>
                <a:cubicBezTo>
                  <a:pt x="251" y="272"/>
                  <a:pt x="252" y="273"/>
                  <a:pt x="252" y="273"/>
                </a:cubicBezTo>
                <a:cubicBezTo>
                  <a:pt x="253" y="273"/>
                  <a:pt x="252" y="271"/>
                  <a:pt x="254" y="272"/>
                </a:cubicBezTo>
                <a:cubicBezTo>
                  <a:pt x="254" y="273"/>
                  <a:pt x="252" y="273"/>
                  <a:pt x="252" y="274"/>
                </a:cubicBezTo>
                <a:cubicBezTo>
                  <a:pt x="252" y="274"/>
                  <a:pt x="252" y="273"/>
                  <a:pt x="251" y="273"/>
                </a:cubicBezTo>
                <a:close/>
                <a:moveTo>
                  <a:pt x="237" y="273"/>
                </a:moveTo>
                <a:cubicBezTo>
                  <a:pt x="232" y="277"/>
                  <a:pt x="229" y="281"/>
                  <a:pt x="223" y="283"/>
                </a:cubicBezTo>
                <a:cubicBezTo>
                  <a:pt x="223" y="284"/>
                  <a:pt x="224" y="284"/>
                  <a:pt x="224" y="284"/>
                </a:cubicBezTo>
                <a:cubicBezTo>
                  <a:pt x="221" y="286"/>
                  <a:pt x="218" y="288"/>
                  <a:pt x="215" y="291"/>
                </a:cubicBezTo>
                <a:cubicBezTo>
                  <a:pt x="209" y="290"/>
                  <a:pt x="201" y="292"/>
                  <a:pt x="195" y="295"/>
                </a:cubicBezTo>
                <a:cubicBezTo>
                  <a:pt x="196" y="294"/>
                  <a:pt x="193" y="294"/>
                  <a:pt x="192" y="294"/>
                </a:cubicBezTo>
                <a:cubicBezTo>
                  <a:pt x="191" y="295"/>
                  <a:pt x="193" y="296"/>
                  <a:pt x="192" y="295"/>
                </a:cubicBezTo>
                <a:cubicBezTo>
                  <a:pt x="190" y="294"/>
                  <a:pt x="183" y="295"/>
                  <a:pt x="181" y="296"/>
                </a:cubicBezTo>
                <a:cubicBezTo>
                  <a:pt x="181" y="296"/>
                  <a:pt x="180" y="293"/>
                  <a:pt x="179" y="294"/>
                </a:cubicBezTo>
                <a:cubicBezTo>
                  <a:pt x="178" y="294"/>
                  <a:pt x="180" y="292"/>
                  <a:pt x="182" y="293"/>
                </a:cubicBezTo>
                <a:cubicBezTo>
                  <a:pt x="181" y="291"/>
                  <a:pt x="182" y="291"/>
                  <a:pt x="182" y="293"/>
                </a:cubicBezTo>
                <a:cubicBezTo>
                  <a:pt x="199" y="287"/>
                  <a:pt x="220" y="286"/>
                  <a:pt x="234" y="273"/>
                </a:cubicBezTo>
                <a:cubicBezTo>
                  <a:pt x="235" y="274"/>
                  <a:pt x="235" y="273"/>
                  <a:pt x="237" y="273"/>
                </a:cubicBezTo>
                <a:close/>
                <a:moveTo>
                  <a:pt x="251" y="273"/>
                </a:moveTo>
                <a:cubicBezTo>
                  <a:pt x="252" y="274"/>
                  <a:pt x="249" y="275"/>
                  <a:pt x="249" y="276"/>
                </a:cubicBezTo>
                <a:cubicBezTo>
                  <a:pt x="249" y="276"/>
                  <a:pt x="250" y="274"/>
                  <a:pt x="251" y="273"/>
                </a:cubicBezTo>
                <a:close/>
                <a:moveTo>
                  <a:pt x="176" y="283"/>
                </a:moveTo>
                <a:cubicBezTo>
                  <a:pt x="176" y="283"/>
                  <a:pt x="176" y="284"/>
                  <a:pt x="176" y="284"/>
                </a:cubicBezTo>
                <a:cubicBezTo>
                  <a:pt x="174" y="285"/>
                  <a:pt x="171" y="284"/>
                  <a:pt x="170" y="285"/>
                </a:cubicBezTo>
                <a:cubicBezTo>
                  <a:pt x="170" y="285"/>
                  <a:pt x="168" y="285"/>
                  <a:pt x="168" y="283"/>
                </a:cubicBezTo>
                <a:cubicBezTo>
                  <a:pt x="171" y="284"/>
                  <a:pt x="172" y="283"/>
                  <a:pt x="176" y="283"/>
                </a:cubicBezTo>
                <a:close/>
                <a:moveTo>
                  <a:pt x="223" y="289"/>
                </a:moveTo>
                <a:cubicBezTo>
                  <a:pt x="224" y="288"/>
                  <a:pt x="227" y="289"/>
                  <a:pt x="226" y="286"/>
                </a:cubicBezTo>
                <a:cubicBezTo>
                  <a:pt x="227" y="287"/>
                  <a:pt x="227" y="287"/>
                  <a:pt x="229" y="287"/>
                </a:cubicBezTo>
                <a:cubicBezTo>
                  <a:pt x="228" y="283"/>
                  <a:pt x="230" y="287"/>
                  <a:pt x="231" y="284"/>
                </a:cubicBezTo>
                <a:cubicBezTo>
                  <a:pt x="231" y="287"/>
                  <a:pt x="225" y="291"/>
                  <a:pt x="222" y="291"/>
                </a:cubicBezTo>
                <a:cubicBezTo>
                  <a:pt x="222" y="290"/>
                  <a:pt x="224" y="289"/>
                  <a:pt x="223" y="289"/>
                </a:cubicBezTo>
                <a:close/>
                <a:moveTo>
                  <a:pt x="177" y="300"/>
                </a:moveTo>
                <a:cubicBezTo>
                  <a:pt x="181" y="298"/>
                  <a:pt x="183" y="301"/>
                  <a:pt x="187" y="298"/>
                </a:cubicBezTo>
                <a:cubicBezTo>
                  <a:pt x="187" y="299"/>
                  <a:pt x="187" y="299"/>
                  <a:pt x="187" y="300"/>
                </a:cubicBezTo>
                <a:cubicBezTo>
                  <a:pt x="191" y="300"/>
                  <a:pt x="197" y="298"/>
                  <a:pt x="202" y="298"/>
                </a:cubicBezTo>
                <a:cubicBezTo>
                  <a:pt x="202" y="297"/>
                  <a:pt x="201" y="297"/>
                  <a:pt x="201" y="296"/>
                </a:cubicBezTo>
                <a:cubicBezTo>
                  <a:pt x="206" y="297"/>
                  <a:pt x="210" y="294"/>
                  <a:pt x="215" y="294"/>
                </a:cubicBezTo>
                <a:cubicBezTo>
                  <a:pt x="208" y="298"/>
                  <a:pt x="204" y="298"/>
                  <a:pt x="198" y="301"/>
                </a:cubicBezTo>
                <a:cubicBezTo>
                  <a:pt x="197" y="301"/>
                  <a:pt x="197" y="303"/>
                  <a:pt x="197" y="301"/>
                </a:cubicBezTo>
                <a:cubicBezTo>
                  <a:pt x="183" y="308"/>
                  <a:pt x="170" y="305"/>
                  <a:pt x="154" y="304"/>
                </a:cubicBezTo>
                <a:cubicBezTo>
                  <a:pt x="154" y="304"/>
                  <a:pt x="154" y="303"/>
                  <a:pt x="154" y="303"/>
                </a:cubicBezTo>
                <a:cubicBezTo>
                  <a:pt x="147" y="303"/>
                  <a:pt x="141" y="302"/>
                  <a:pt x="135" y="301"/>
                </a:cubicBezTo>
                <a:cubicBezTo>
                  <a:pt x="135" y="300"/>
                  <a:pt x="135" y="300"/>
                  <a:pt x="135" y="299"/>
                </a:cubicBezTo>
                <a:cubicBezTo>
                  <a:pt x="134" y="299"/>
                  <a:pt x="134" y="300"/>
                  <a:pt x="134" y="301"/>
                </a:cubicBezTo>
                <a:cubicBezTo>
                  <a:pt x="134" y="301"/>
                  <a:pt x="134" y="300"/>
                  <a:pt x="134" y="300"/>
                </a:cubicBezTo>
                <a:cubicBezTo>
                  <a:pt x="133" y="300"/>
                  <a:pt x="133" y="301"/>
                  <a:pt x="132" y="301"/>
                </a:cubicBezTo>
                <a:cubicBezTo>
                  <a:pt x="123" y="299"/>
                  <a:pt x="117" y="296"/>
                  <a:pt x="108" y="293"/>
                </a:cubicBezTo>
                <a:cubicBezTo>
                  <a:pt x="110" y="292"/>
                  <a:pt x="113" y="295"/>
                  <a:pt x="115" y="294"/>
                </a:cubicBezTo>
                <a:cubicBezTo>
                  <a:pt x="116" y="294"/>
                  <a:pt x="116" y="294"/>
                  <a:pt x="115" y="294"/>
                </a:cubicBezTo>
                <a:cubicBezTo>
                  <a:pt x="121" y="296"/>
                  <a:pt x="127" y="295"/>
                  <a:pt x="137" y="297"/>
                </a:cubicBezTo>
                <a:cubicBezTo>
                  <a:pt x="139" y="297"/>
                  <a:pt x="141" y="298"/>
                  <a:pt x="143" y="298"/>
                </a:cubicBezTo>
                <a:cubicBezTo>
                  <a:pt x="145" y="297"/>
                  <a:pt x="143" y="297"/>
                  <a:pt x="145" y="298"/>
                </a:cubicBezTo>
                <a:cubicBezTo>
                  <a:pt x="148" y="300"/>
                  <a:pt x="154" y="298"/>
                  <a:pt x="159" y="299"/>
                </a:cubicBezTo>
                <a:cubicBezTo>
                  <a:pt x="161" y="299"/>
                  <a:pt x="163" y="300"/>
                  <a:pt x="164" y="301"/>
                </a:cubicBezTo>
                <a:cubicBezTo>
                  <a:pt x="168" y="301"/>
                  <a:pt x="173" y="298"/>
                  <a:pt x="177" y="300"/>
                </a:cubicBezTo>
                <a:close/>
                <a:moveTo>
                  <a:pt x="177" y="295"/>
                </a:moveTo>
                <a:cubicBezTo>
                  <a:pt x="178" y="294"/>
                  <a:pt x="177" y="296"/>
                  <a:pt x="177" y="297"/>
                </a:cubicBezTo>
                <a:cubicBezTo>
                  <a:pt x="177" y="297"/>
                  <a:pt x="177" y="296"/>
                  <a:pt x="177" y="296"/>
                </a:cubicBezTo>
                <a:cubicBezTo>
                  <a:pt x="171" y="296"/>
                  <a:pt x="167" y="297"/>
                  <a:pt x="161" y="296"/>
                </a:cubicBezTo>
                <a:cubicBezTo>
                  <a:pt x="165" y="294"/>
                  <a:pt x="171" y="293"/>
                  <a:pt x="177" y="295"/>
                </a:cubicBezTo>
                <a:close/>
                <a:moveTo>
                  <a:pt x="147" y="306"/>
                </a:moveTo>
                <a:cubicBezTo>
                  <a:pt x="148" y="308"/>
                  <a:pt x="152" y="306"/>
                  <a:pt x="152" y="309"/>
                </a:cubicBezTo>
                <a:cubicBezTo>
                  <a:pt x="149" y="309"/>
                  <a:pt x="143" y="308"/>
                  <a:pt x="139" y="306"/>
                </a:cubicBezTo>
                <a:cubicBezTo>
                  <a:pt x="140" y="307"/>
                  <a:pt x="143" y="305"/>
                  <a:pt x="145" y="307"/>
                </a:cubicBezTo>
                <a:cubicBezTo>
                  <a:pt x="143" y="304"/>
                  <a:pt x="147" y="309"/>
                  <a:pt x="147" y="306"/>
                </a:cubicBezTo>
                <a:close/>
                <a:moveTo>
                  <a:pt x="156" y="308"/>
                </a:moveTo>
                <a:cubicBezTo>
                  <a:pt x="156" y="308"/>
                  <a:pt x="155" y="309"/>
                  <a:pt x="155" y="309"/>
                </a:cubicBezTo>
                <a:cubicBezTo>
                  <a:pt x="155" y="309"/>
                  <a:pt x="155" y="308"/>
                  <a:pt x="153" y="308"/>
                </a:cubicBezTo>
                <a:cubicBezTo>
                  <a:pt x="153" y="307"/>
                  <a:pt x="155" y="307"/>
                  <a:pt x="156" y="308"/>
                </a:cubicBezTo>
                <a:close/>
                <a:moveTo>
                  <a:pt x="58" y="90"/>
                </a:moveTo>
                <a:cubicBezTo>
                  <a:pt x="57" y="90"/>
                  <a:pt x="57" y="89"/>
                  <a:pt x="57" y="88"/>
                </a:cubicBezTo>
                <a:cubicBezTo>
                  <a:pt x="59" y="86"/>
                  <a:pt x="60" y="85"/>
                  <a:pt x="60" y="83"/>
                </a:cubicBezTo>
                <a:cubicBezTo>
                  <a:pt x="62" y="85"/>
                  <a:pt x="57" y="88"/>
                  <a:pt x="58" y="90"/>
                </a:cubicBezTo>
                <a:close/>
                <a:moveTo>
                  <a:pt x="76" y="62"/>
                </a:moveTo>
                <a:cubicBezTo>
                  <a:pt x="77" y="62"/>
                  <a:pt x="75" y="64"/>
                  <a:pt x="74" y="64"/>
                </a:cubicBezTo>
                <a:cubicBezTo>
                  <a:pt x="74" y="64"/>
                  <a:pt x="74" y="63"/>
                  <a:pt x="74" y="63"/>
                </a:cubicBezTo>
                <a:cubicBezTo>
                  <a:pt x="73" y="63"/>
                  <a:pt x="73" y="64"/>
                  <a:pt x="72" y="65"/>
                </a:cubicBezTo>
                <a:cubicBezTo>
                  <a:pt x="72" y="62"/>
                  <a:pt x="75" y="62"/>
                  <a:pt x="76" y="62"/>
                </a:cubicBezTo>
                <a:close/>
                <a:moveTo>
                  <a:pt x="216" y="304"/>
                </a:moveTo>
                <a:cubicBezTo>
                  <a:pt x="217" y="306"/>
                  <a:pt x="224" y="300"/>
                  <a:pt x="223" y="300"/>
                </a:cubicBezTo>
                <a:cubicBezTo>
                  <a:pt x="225" y="299"/>
                  <a:pt x="228" y="297"/>
                  <a:pt x="229" y="294"/>
                </a:cubicBezTo>
                <a:cubicBezTo>
                  <a:pt x="229" y="295"/>
                  <a:pt x="229" y="295"/>
                  <a:pt x="230" y="295"/>
                </a:cubicBezTo>
                <a:cubicBezTo>
                  <a:pt x="230" y="293"/>
                  <a:pt x="229" y="294"/>
                  <a:pt x="228" y="294"/>
                </a:cubicBezTo>
                <a:cubicBezTo>
                  <a:pt x="228" y="295"/>
                  <a:pt x="228" y="296"/>
                  <a:pt x="227" y="295"/>
                </a:cubicBezTo>
                <a:cubicBezTo>
                  <a:pt x="227" y="296"/>
                  <a:pt x="227" y="296"/>
                  <a:pt x="227" y="296"/>
                </a:cubicBezTo>
                <a:cubicBezTo>
                  <a:pt x="222" y="297"/>
                  <a:pt x="219" y="304"/>
                  <a:pt x="212" y="304"/>
                </a:cubicBezTo>
                <a:cubicBezTo>
                  <a:pt x="212" y="305"/>
                  <a:pt x="212" y="306"/>
                  <a:pt x="211" y="306"/>
                </a:cubicBezTo>
                <a:cubicBezTo>
                  <a:pt x="208" y="305"/>
                  <a:pt x="203" y="308"/>
                  <a:pt x="201" y="307"/>
                </a:cubicBezTo>
                <a:cubicBezTo>
                  <a:pt x="201" y="308"/>
                  <a:pt x="200" y="308"/>
                  <a:pt x="199" y="307"/>
                </a:cubicBezTo>
                <a:cubicBezTo>
                  <a:pt x="199" y="311"/>
                  <a:pt x="205" y="308"/>
                  <a:pt x="206" y="309"/>
                </a:cubicBezTo>
                <a:cubicBezTo>
                  <a:pt x="206" y="308"/>
                  <a:pt x="205" y="308"/>
                  <a:pt x="206" y="308"/>
                </a:cubicBezTo>
                <a:cubicBezTo>
                  <a:pt x="207" y="308"/>
                  <a:pt x="207" y="309"/>
                  <a:pt x="208" y="309"/>
                </a:cubicBezTo>
                <a:cubicBezTo>
                  <a:pt x="209" y="308"/>
                  <a:pt x="208" y="306"/>
                  <a:pt x="209" y="306"/>
                </a:cubicBezTo>
                <a:cubicBezTo>
                  <a:pt x="209" y="306"/>
                  <a:pt x="209" y="306"/>
                  <a:pt x="210" y="306"/>
                </a:cubicBezTo>
                <a:cubicBezTo>
                  <a:pt x="209" y="307"/>
                  <a:pt x="209" y="308"/>
                  <a:pt x="210" y="308"/>
                </a:cubicBezTo>
                <a:cubicBezTo>
                  <a:pt x="213" y="307"/>
                  <a:pt x="215" y="306"/>
                  <a:pt x="217" y="304"/>
                </a:cubicBezTo>
                <a:cubicBezTo>
                  <a:pt x="216" y="304"/>
                  <a:pt x="215" y="305"/>
                  <a:pt x="215" y="304"/>
                </a:cubicBezTo>
                <a:cubicBezTo>
                  <a:pt x="216" y="304"/>
                  <a:pt x="216" y="304"/>
                  <a:pt x="216" y="304"/>
                </a:cubicBezTo>
                <a:close/>
                <a:moveTo>
                  <a:pt x="100" y="34"/>
                </a:moveTo>
                <a:cubicBezTo>
                  <a:pt x="98" y="34"/>
                  <a:pt x="97" y="35"/>
                  <a:pt x="96" y="36"/>
                </a:cubicBezTo>
                <a:cubicBezTo>
                  <a:pt x="98" y="36"/>
                  <a:pt x="99" y="35"/>
                  <a:pt x="100" y="34"/>
                </a:cubicBezTo>
                <a:close/>
                <a:moveTo>
                  <a:pt x="287" y="149"/>
                </a:moveTo>
                <a:cubicBezTo>
                  <a:pt x="288" y="150"/>
                  <a:pt x="287" y="154"/>
                  <a:pt x="288" y="152"/>
                </a:cubicBezTo>
                <a:cubicBezTo>
                  <a:pt x="287" y="151"/>
                  <a:pt x="289" y="151"/>
                  <a:pt x="289" y="150"/>
                </a:cubicBezTo>
                <a:cubicBezTo>
                  <a:pt x="287" y="149"/>
                  <a:pt x="288" y="147"/>
                  <a:pt x="287" y="146"/>
                </a:cubicBezTo>
                <a:cubicBezTo>
                  <a:pt x="287" y="146"/>
                  <a:pt x="288" y="146"/>
                  <a:pt x="288" y="146"/>
                </a:cubicBezTo>
                <a:cubicBezTo>
                  <a:pt x="286" y="145"/>
                  <a:pt x="288" y="139"/>
                  <a:pt x="287" y="137"/>
                </a:cubicBezTo>
                <a:cubicBezTo>
                  <a:pt x="285" y="139"/>
                  <a:pt x="288" y="133"/>
                  <a:pt x="285" y="134"/>
                </a:cubicBezTo>
                <a:cubicBezTo>
                  <a:pt x="285" y="139"/>
                  <a:pt x="287" y="142"/>
                  <a:pt x="286" y="146"/>
                </a:cubicBezTo>
                <a:cubicBezTo>
                  <a:pt x="286" y="146"/>
                  <a:pt x="286" y="144"/>
                  <a:pt x="285" y="145"/>
                </a:cubicBezTo>
                <a:cubicBezTo>
                  <a:pt x="286" y="157"/>
                  <a:pt x="288" y="173"/>
                  <a:pt x="287" y="189"/>
                </a:cubicBezTo>
                <a:cubicBezTo>
                  <a:pt x="289" y="188"/>
                  <a:pt x="288" y="183"/>
                  <a:pt x="289" y="181"/>
                </a:cubicBezTo>
                <a:cubicBezTo>
                  <a:pt x="289" y="180"/>
                  <a:pt x="288" y="180"/>
                  <a:pt x="288" y="180"/>
                </a:cubicBezTo>
                <a:cubicBezTo>
                  <a:pt x="289" y="172"/>
                  <a:pt x="286" y="166"/>
                  <a:pt x="288" y="162"/>
                </a:cubicBezTo>
                <a:cubicBezTo>
                  <a:pt x="289" y="163"/>
                  <a:pt x="288" y="165"/>
                  <a:pt x="289" y="165"/>
                </a:cubicBezTo>
                <a:cubicBezTo>
                  <a:pt x="289" y="163"/>
                  <a:pt x="290" y="166"/>
                  <a:pt x="290" y="165"/>
                </a:cubicBezTo>
                <a:cubicBezTo>
                  <a:pt x="287" y="160"/>
                  <a:pt x="290" y="155"/>
                  <a:pt x="287" y="153"/>
                </a:cubicBezTo>
                <a:cubicBezTo>
                  <a:pt x="287" y="155"/>
                  <a:pt x="289" y="160"/>
                  <a:pt x="287" y="162"/>
                </a:cubicBezTo>
                <a:cubicBezTo>
                  <a:pt x="288" y="159"/>
                  <a:pt x="285" y="151"/>
                  <a:pt x="287" y="149"/>
                </a:cubicBezTo>
                <a:close/>
                <a:moveTo>
                  <a:pt x="268" y="101"/>
                </a:moveTo>
                <a:cubicBezTo>
                  <a:pt x="267" y="101"/>
                  <a:pt x="268" y="101"/>
                  <a:pt x="268" y="100"/>
                </a:cubicBezTo>
                <a:cubicBezTo>
                  <a:pt x="268" y="101"/>
                  <a:pt x="268" y="101"/>
                  <a:pt x="267" y="101"/>
                </a:cubicBezTo>
                <a:cubicBezTo>
                  <a:pt x="267" y="100"/>
                  <a:pt x="267" y="99"/>
                  <a:pt x="266" y="98"/>
                </a:cubicBezTo>
                <a:cubicBezTo>
                  <a:pt x="266" y="98"/>
                  <a:pt x="265" y="98"/>
                  <a:pt x="265" y="98"/>
                </a:cubicBezTo>
                <a:cubicBezTo>
                  <a:pt x="265" y="100"/>
                  <a:pt x="268" y="102"/>
                  <a:pt x="268" y="101"/>
                </a:cubicBezTo>
                <a:close/>
                <a:moveTo>
                  <a:pt x="55" y="57"/>
                </a:moveTo>
                <a:cubicBezTo>
                  <a:pt x="55" y="55"/>
                  <a:pt x="58" y="55"/>
                  <a:pt x="57" y="53"/>
                </a:cubicBezTo>
                <a:cubicBezTo>
                  <a:pt x="57" y="55"/>
                  <a:pt x="53" y="55"/>
                  <a:pt x="55" y="57"/>
                </a:cubicBezTo>
                <a:close/>
                <a:moveTo>
                  <a:pt x="114" y="23"/>
                </a:moveTo>
                <a:cubicBezTo>
                  <a:pt x="114" y="25"/>
                  <a:pt x="117" y="22"/>
                  <a:pt x="115" y="21"/>
                </a:cubicBezTo>
                <a:cubicBezTo>
                  <a:pt x="114" y="22"/>
                  <a:pt x="114" y="22"/>
                  <a:pt x="115" y="23"/>
                </a:cubicBezTo>
                <a:cubicBezTo>
                  <a:pt x="114" y="23"/>
                  <a:pt x="114" y="23"/>
                  <a:pt x="114" y="23"/>
                </a:cubicBezTo>
                <a:close/>
                <a:moveTo>
                  <a:pt x="166" y="63"/>
                </a:moveTo>
                <a:cubicBezTo>
                  <a:pt x="167" y="63"/>
                  <a:pt x="166" y="63"/>
                  <a:pt x="167" y="64"/>
                </a:cubicBezTo>
                <a:cubicBezTo>
                  <a:pt x="167" y="62"/>
                  <a:pt x="172" y="60"/>
                  <a:pt x="170" y="62"/>
                </a:cubicBezTo>
                <a:cubicBezTo>
                  <a:pt x="172" y="62"/>
                  <a:pt x="174" y="61"/>
                  <a:pt x="175" y="61"/>
                </a:cubicBezTo>
                <a:cubicBezTo>
                  <a:pt x="174" y="62"/>
                  <a:pt x="174" y="62"/>
                  <a:pt x="173" y="63"/>
                </a:cubicBezTo>
                <a:cubicBezTo>
                  <a:pt x="174" y="63"/>
                  <a:pt x="175" y="63"/>
                  <a:pt x="175" y="63"/>
                </a:cubicBezTo>
                <a:cubicBezTo>
                  <a:pt x="176" y="61"/>
                  <a:pt x="177" y="62"/>
                  <a:pt x="177" y="60"/>
                </a:cubicBezTo>
                <a:cubicBezTo>
                  <a:pt x="177" y="62"/>
                  <a:pt x="178" y="60"/>
                  <a:pt x="179" y="61"/>
                </a:cubicBezTo>
                <a:cubicBezTo>
                  <a:pt x="179" y="60"/>
                  <a:pt x="178" y="60"/>
                  <a:pt x="179" y="60"/>
                </a:cubicBezTo>
                <a:cubicBezTo>
                  <a:pt x="179" y="61"/>
                  <a:pt x="180" y="60"/>
                  <a:pt x="180" y="62"/>
                </a:cubicBezTo>
                <a:cubicBezTo>
                  <a:pt x="181" y="60"/>
                  <a:pt x="183" y="63"/>
                  <a:pt x="185" y="61"/>
                </a:cubicBezTo>
                <a:cubicBezTo>
                  <a:pt x="183" y="61"/>
                  <a:pt x="186" y="61"/>
                  <a:pt x="185" y="60"/>
                </a:cubicBezTo>
                <a:cubicBezTo>
                  <a:pt x="182" y="59"/>
                  <a:pt x="179" y="59"/>
                  <a:pt x="176" y="59"/>
                </a:cubicBezTo>
                <a:cubicBezTo>
                  <a:pt x="177" y="59"/>
                  <a:pt x="178" y="59"/>
                  <a:pt x="177" y="58"/>
                </a:cubicBezTo>
                <a:cubicBezTo>
                  <a:pt x="176" y="59"/>
                  <a:pt x="171" y="59"/>
                  <a:pt x="168" y="60"/>
                </a:cubicBezTo>
                <a:cubicBezTo>
                  <a:pt x="168" y="61"/>
                  <a:pt x="168" y="61"/>
                  <a:pt x="168" y="62"/>
                </a:cubicBezTo>
                <a:cubicBezTo>
                  <a:pt x="167" y="60"/>
                  <a:pt x="167" y="62"/>
                  <a:pt x="166" y="63"/>
                </a:cubicBezTo>
                <a:cubicBezTo>
                  <a:pt x="166" y="62"/>
                  <a:pt x="166" y="62"/>
                  <a:pt x="166" y="63"/>
                </a:cubicBezTo>
                <a:close/>
                <a:moveTo>
                  <a:pt x="55" y="74"/>
                </a:moveTo>
                <a:cubicBezTo>
                  <a:pt x="56" y="73"/>
                  <a:pt x="58" y="69"/>
                  <a:pt x="60" y="70"/>
                </a:cubicBezTo>
                <a:cubicBezTo>
                  <a:pt x="59" y="69"/>
                  <a:pt x="61" y="68"/>
                  <a:pt x="60" y="67"/>
                </a:cubicBezTo>
                <a:cubicBezTo>
                  <a:pt x="59" y="70"/>
                  <a:pt x="55" y="72"/>
                  <a:pt x="55" y="74"/>
                </a:cubicBezTo>
                <a:close/>
                <a:moveTo>
                  <a:pt x="127" y="56"/>
                </a:moveTo>
                <a:cubicBezTo>
                  <a:pt x="127" y="55"/>
                  <a:pt x="130" y="56"/>
                  <a:pt x="130" y="54"/>
                </a:cubicBezTo>
                <a:cubicBezTo>
                  <a:pt x="128" y="54"/>
                  <a:pt x="126" y="55"/>
                  <a:pt x="127" y="56"/>
                </a:cubicBezTo>
                <a:close/>
                <a:moveTo>
                  <a:pt x="116" y="60"/>
                </a:moveTo>
                <a:cubicBezTo>
                  <a:pt x="114" y="59"/>
                  <a:pt x="114" y="61"/>
                  <a:pt x="112" y="61"/>
                </a:cubicBezTo>
                <a:cubicBezTo>
                  <a:pt x="113" y="63"/>
                  <a:pt x="109" y="64"/>
                  <a:pt x="111" y="62"/>
                </a:cubicBezTo>
                <a:cubicBezTo>
                  <a:pt x="108" y="63"/>
                  <a:pt x="108" y="65"/>
                  <a:pt x="105" y="64"/>
                </a:cubicBezTo>
                <a:cubicBezTo>
                  <a:pt x="106" y="65"/>
                  <a:pt x="106" y="64"/>
                  <a:pt x="106" y="65"/>
                </a:cubicBezTo>
                <a:cubicBezTo>
                  <a:pt x="103" y="66"/>
                  <a:pt x="104" y="66"/>
                  <a:pt x="102" y="66"/>
                </a:cubicBezTo>
                <a:cubicBezTo>
                  <a:pt x="102" y="67"/>
                  <a:pt x="102" y="67"/>
                  <a:pt x="102" y="68"/>
                </a:cubicBezTo>
                <a:cubicBezTo>
                  <a:pt x="107" y="66"/>
                  <a:pt x="109" y="63"/>
                  <a:pt x="114" y="63"/>
                </a:cubicBezTo>
                <a:cubicBezTo>
                  <a:pt x="114" y="62"/>
                  <a:pt x="114" y="61"/>
                  <a:pt x="115" y="60"/>
                </a:cubicBezTo>
                <a:cubicBezTo>
                  <a:pt x="114" y="61"/>
                  <a:pt x="116" y="63"/>
                  <a:pt x="116" y="62"/>
                </a:cubicBezTo>
                <a:cubicBezTo>
                  <a:pt x="115" y="60"/>
                  <a:pt x="119" y="61"/>
                  <a:pt x="118" y="61"/>
                </a:cubicBezTo>
                <a:cubicBezTo>
                  <a:pt x="118" y="61"/>
                  <a:pt x="117" y="59"/>
                  <a:pt x="118" y="59"/>
                </a:cubicBezTo>
                <a:cubicBezTo>
                  <a:pt x="119" y="61"/>
                  <a:pt x="118" y="59"/>
                  <a:pt x="119" y="59"/>
                </a:cubicBezTo>
                <a:cubicBezTo>
                  <a:pt x="120" y="59"/>
                  <a:pt x="120" y="60"/>
                  <a:pt x="120" y="60"/>
                </a:cubicBezTo>
                <a:cubicBezTo>
                  <a:pt x="120" y="58"/>
                  <a:pt x="123" y="59"/>
                  <a:pt x="123" y="57"/>
                </a:cubicBezTo>
                <a:cubicBezTo>
                  <a:pt x="122" y="57"/>
                  <a:pt x="121" y="59"/>
                  <a:pt x="121" y="57"/>
                </a:cubicBezTo>
                <a:cubicBezTo>
                  <a:pt x="121" y="57"/>
                  <a:pt x="122" y="56"/>
                  <a:pt x="122" y="56"/>
                </a:cubicBezTo>
                <a:cubicBezTo>
                  <a:pt x="123" y="58"/>
                  <a:pt x="125" y="57"/>
                  <a:pt x="126" y="56"/>
                </a:cubicBezTo>
                <a:cubicBezTo>
                  <a:pt x="122" y="56"/>
                  <a:pt x="119" y="57"/>
                  <a:pt x="116" y="60"/>
                </a:cubicBezTo>
                <a:close/>
                <a:moveTo>
                  <a:pt x="101" y="67"/>
                </a:moveTo>
                <a:cubicBezTo>
                  <a:pt x="102" y="69"/>
                  <a:pt x="102" y="69"/>
                  <a:pt x="101" y="71"/>
                </a:cubicBezTo>
                <a:cubicBezTo>
                  <a:pt x="102" y="71"/>
                  <a:pt x="102" y="70"/>
                  <a:pt x="103" y="69"/>
                </a:cubicBezTo>
                <a:cubicBezTo>
                  <a:pt x="101" y="69"/>
                  <a:pt x="102" y="68"/>
                  <a:pt x="101" y="67"/>
                </a:cubicBezTo>
                <a:close/>
                <a:moveTo>
                  <a:pt x="91" y="76"/>
                </a:moveTo>
                <a:cubicBezTo>
                  <a:pt x="94" y="72"/>
                  <a:pt x="96" y="73"/>
                  <a:pt x="98" y="70"/>
                </a:cubicBezTo>
                <a:cubicBezTo>
                  <a:pt x="95" y="70"/>
                  <a:pt x="92" y="74"/>
                  <a:pt x="91" y="76"/>
                </a:cubicBezTo>
                <a:close/>
                <a:moveTo>
                  <a:pt x="252" y="98"/>
                </a:moveTo>
                <a:cubicBezTo>
                  <a:pt x="252" y="98"/>
                  <a:pt x="253" y="101"/>
                  <a:pt x="254" y="102"/>
                </a:cubicBezTo>
                <a:cubicBezTo>
                  <a:pt x="254" y="100"/>
                  <a:pt x="252" y="100"/>
                  <a:pt x="253" y="98"/>
                </a:cubicBezTo>
                <a:cubicBezTo>
                  <a:pt x="253" y="98"/>
                  <a:pt x="254" y="98"/>
                  <a:pt x="254" y="99"/>
                </a:cubicBezTo>
                <a:cubicBezTo>
                  <a:pt x="253" y="97"/>
                  <a:pt x="253" y="95"/>
                  <a:pt x="252" y="94"/>
                </a:cubicBezTo>
                <a:cubicBezTo>
                  <a:pt x="251" y="95"/>
                  <a:pt x="253" y="96"/>
                  <a:pt x="253" y="98"/>
                </a:cubicBezTo>
                <a:cubicBezTo>
                  <a:pt x="252" y="97"/>
                  <a:pt x="251" y="98"/>
                  <a:pt x="252" y="98"/>
                </a:cubicBezTo>
                <a:close/>
                <a:moveTo>
                  <a:pt x="232" y="213"/>
                </a:moveTo>
                <a:cubicBezTo>
                  <a:pt x="231" y="213"/>
                  <a:pt x="231" y="209"/>
                  <a:pt x="230" y="211"/>
                </a:cubicBezTo>
                <a:cubicBezTo>
                  <a:pt x="231" y="211"/>
                  <a:pt x="231" y="212"/>
                  <a:pt x="230" y="212"/>
                </a:cubicBezTo>
                <a:cubicBezTo>
                  <a:pt x="230" y="211"/>
                  <a:pt x="225" y="214"/>
                  <a:pt x="225" y="217"/>
                </a:cubicBezTo>
                <a:cubicBezTo>
                  <a:pt x="228" y="216"/>
                  <a:pt x="225" y="218"/>
                  <a:pt x="226" y="219"/>
                </a:cubicBezTo>
                <a:cubicBezTo>
                  <a:pt x="229" y="217"/>
                  <a:pt x="231" y="214"/>
                  <a:pt x="232" y="213"/>
                </a:cubicBezTo>
                <a:close/>
                <a:moveTo>
                  <a:pt x="91" y="78"/>
                </a:moveTo>
                <a:cubicBezTo>
                  <a:pt x="92" y="75"/>
                  <a:pt x="97" y="74"/>
                  <a:pt x="97" y="72"/>
                </a:cubicBezTo>
                <a:cubicBezTo>
                  <a:pt x="96" y="74"/>
                  <a:pt x="90" y="75"/>
                  <a:pt x="91" y="78"/>
                </a:cubicBezTo>
                <a:close/>
                <a:moveTo>
                  <a:pt x="151" y="78"/>
                </a:moveTo>
                <a:cubicBezTo>
                  <a:pt x="153" y="77"/>
                  <a:pt x="155" y="77"/>
                  <a:pt x="156" y="76"/>
                </a:cubicBezTo>
                <a:cubicBezTo>
                  <a:pt x="155" y="75"/>
                  <a:pt x="155" y="75"/>
                  <a:pt x="154" y="75"/>
                </a:cubicBezTo>
                <a:cubicBezTo>
                  <a:pt x="155" y="76"/>
                  <a:pt x="153" y="75"/>
                  <a:pt x="153" y="75"/>
                </a:cubicBezTo>
                <a:cubicBezTo>
                  <a:pt x="153" y="76"/>
                  <a:pt x="150" y="78"/>
                  <a:pt x="151" y="78"/>
                </a:cubicBezTo>
                <a:close/>
                <a:moveTo>
                  <a:pt x="194" y="93"/>
                </a:moveTo>
                <a:cubicBezTo>
                  <a:pt x="194" y="96"/>
                  <a:pt x="198" y="93"/>
                  <a:pt x="199" y="95"/>
                </a:cubicBezTo>
                <a:cubicBezTo>
                  <a:pt x="200" y="93"/>
                  <a:pt x="196" y="94"/>
                  <a:pt x="197" y="91"/>
                </a:cubicBezTo>
                <a:cubicBezTo>
                  <a:pt x="195" y="91"/>
                  <a:pt x="197" y="93"/>
                  <a:pt x="195" y="92"/>
                </a:cubicBezTo>
                <a:cubicBezTo>
                  <a:pt x="195" y="92"/>
                  <a:pt x="195" y="91"/>
                  <a:pt x="195" y="91"/>
                </a:cubicBezTo>
                <a:cubicBezTo>
                  <a:pt x="188" y="90"/>
                  <a:pt x="182" y="92"/>
                  <a:pt x="175" y="94"/>
                </a:cubicBezTo>
                <a:cubicBezTo>
                  <a:pt x="176" y="95"/>
                  <a:pt x="178" y="94"/>
                  <a:pt x="178" y="95"/>
                </a:cubicBezTo>
                <a:cubicBezTo>
                  <a:pt x="177" y="95"/>
                  <a:pt x="176" y="96"/>
                  <a:pt x="177" y="97"/>
                </a:cubicBezTo>
                <a:cubicBezTo>
                  <a:pt x="177" y="95"/>
                  <a:pt x="182" y="96"/>
                  <a:pt x="180" y="94"/>
                </a:cubicBezTo>
                <a:cubicBezTo>
                  <a:pt x="180" y="94"/>
                  <a:pt x="180" y="96"/>
                  <a:pt x="178" y="95"/>
                </a:cubicBezTo>
                <a:cubicBezTo>
                  <a:pt x="179" y="95"/>
                  <a:pt x="179" y="94"/>
                  <a:pt x="178" y="94"/>
                </a:cubicBezTo>
                <a:cubicBezTo>
                  <a:pt x="180" y="92"/>
                  <a:pt x="182" y="95"/>
                  <a:pt x="182" y="93"/>
                </a:cubicBezTo>
                <a:cubicBezTo>
                  <a:pt x="183" y="95"/>
                  <a:pt x="181" y="94"/>
                  <a:pt x="181" y="95"/>
                </a:cubicBezTo>
                <a:cubicBezTo>
                  <a:pt x="184" y="95"/>
                  <a:pt x="184" y="93"/>
                  <a:pt x="186" y="95"/>
                </a:cubicBezTo>
                <a:cubicBezTo>
                  <a:pt x="187" y="94"/>
                  <a:pt x="188" y="93"/>
                  <a:pt x="188" y="92"/>
                </a:cubicBezTo>
                <a:cubicBezTo>
                  <a:pt x="189" y="94"/>
                  <a:pt x="191" y="92"/>
                  <a:pt x="191" y="93"/>
                </a:cubicBezTo>
                <a:cubicBezTo>
                  <a:pt x="189" y="94"/>
                  <a:pt x="188" y="96"/>
                  <a:pt x="186" y="96"/>
                </a:cubicBezTo>
                <a:cubicBezTo>
                  <a:pt x="187" y="96"/>
                  <a:pt x="188" y="96"/>
                  <a:pt x="189" y="96"/>
                </a:cubicBezTo>
                <a:cubicBezTo>
                  <a:pt x="189" y="92"/>
                  <a:pt x="193" y="96"/>
                  <a:pt x="193" y="93"/>
                </a:cubicBezTo>
                <a:cubicBezTo>
                  <a:pt x="195" y="93"/>
                  <a:pt x="196" y="94"/>
                  <a:pt x="194" y="93"/>
                </a:cubicBezTo>
                <a:close/>
                <a:moveTo>
                  <a:pt x="202" y="94"/>
                </a:moveTo>
                <a:cubicBezTo>
                  <a:pt x="201" y="94"/>
                  <a:pt x="200" y="94"/>
                  <a:pt x="199" y="94"/>
                </a:cubicBezTo>
                <a:cubicBezTo>
                  <a:pt x="199" y="95"/>
                  <a:pt x="202" y="96"/>
                  <a:pt x="203" y="96"/>
                </a:cubicBezTo>
                <a:cubicBezTo>
                  <a:pt x="204" y="96"/>
                  <a:pt x="211" y="101"/>
                  <a:pt x="210" y="98"/>
                </a:cubicBezTo>
                <a:cubicBezTo>
                  <a:pt x="210" y="98"/>
                  <a:pt x="211" y="98"/>
                  <a:pt x="211" y="98"/>
                </a:cubicBezTo>
                <a:cubicBezTo>
                  <a:pt x="210" y="99"/>
                  <a:pt x="211" y="101"/>
                  <a:pt x="212" y="100"/>
                </a:cubicBezTo>
                <a:cubicBezTo>
                  <a:pt x="212" y="98"/>
                  <a:pt x="213" y="98"/>
                  <a:pt x="210" y="96"/>
                </a:cubicBezTo>
                <a:cubicBezTo>
                  <a:pt x="209" y="96"/>
                  <a:pt x="210" y="98"/>
                  <a:pt x="208" y="98"/>
                </a:cubicBezTo>
                <a:cubicBezTo>
                  <a:pt x="208" y="97"/>
                  <a:pt x="208" y="97"/>
                  <a:pt x="208" y="97"/>
                </a:cubicBezTo>
                <a:cubicBezTo>
                  <a:pt x="208" y="97"/>
                  <a:pt x="208" y="97"/>
                  <a:pt x="209" y="97"/>
                </a:cubicBezTo>
                <a:cubicBezTo>
                  <a:pt x="209" y="96"/>
                  <a:pt x="209" y="96"/>
                  <a:pt x="209" y="95"/>
                </a:cubicBezTo>
                <a:cubicBezTo>
                  <a:pt x="205" y="94"/>
                  <a:pt x="201" y="91"/>
                  <a:pt x="198" y="93"/>
                </a:cubicBezTo>
                <a:cubicBezTo>
                  <a:pt x="199" y="93"/>
                  <a:pt x="201" y="93"/>
                  <a:pt x="202" y="94"/>
                </a:cubicBezTo>
                <a:close/>
                <a:moveTo>
                  <a:pt x="138" y="119"/>
                </a:moveTo>
                <a:cubicBezTo>
                  <a:pt x="138" y="119"/>
                  <a:pt x="139" y="119"/>
                  <a:pt x="139" y="120"/>
                </a:cubicBezTo>
                <a:cubicBezTo>
                  <a:pt x="139" y="120"/>
                  <a:pt x="138" y="120"/>
                  <a:pt x="138" y="120"/>
                </a:cubicBezTo>
                <a:cubicBezTo>
                  <a:pt x="137" y="120"/>
                  <a:pt x="137" y="119"/>
                  <a:pt x="137" y="119"/>
                </a:cubicBezTo>
                <a:cubicBezTo>
                  <a:pt x="136" y="120"/>
                  <a:pt x="136" y="121"/>
                  <a:pt x="135" y="122"/>
                </a:cubicBezTo>
                <a:cubicBezTo>
                  <a:pt x="135" y="121"/>
                  <a:pt x="135" y="121"/>
                  <a:pt x="135" y="121"/>
                </a:cubicBezTo>
                <a:cubicBezTo>
                  <a:pt x="135" y="122"/>
                  <a:pt x="136" y="123"/>
                  <a:pt x="137" y="124"/>
                </a:cubicBezTo>
                <a:cubicBezTo>
                  <a:pt x="137" y="122"/>
                  <a:pt x="137" y="122"/>
                  <a:pt x="136" y="121"/>
                </a:cubicBezTo>
                <a:cubicBezTo>
                  <a:pt x="137" y="121"/>
                  <a:pt x="137" y="120"/>
                  <a:pt x="138" y="120"/>
                </a:cubicBezTo>
                <a:cubicBezTo>
                  <a:pt x="138" y="121"/>
                  <a:pt x="138" y="121"/>
                  <a:pt x="138" y="122"/>
                </a:cubicBezTo>
                <a:cubicBezTo>
                  <a:pt x="141" y="118"/>
                  <a:pt x="146" y="116"/>
                  <a:pt x="148" y="112"/>
                </a:cubicBezTo>
                <a:cubicBezTo>
                  <a:pt x="148" y="113"/>
                  <a:pt x="147" y="113"/>
                  <a:pt x="146" y="113"/>
                </a:cubicBezTo>
                <a:cubicBezTo>
                  <a:pt x="146" y="113"/>
                  <a:pt x="146" y="112"/>
                  <a:pt x="146" y="112"/>
                </a:cubicBezTo>
                <a:cubicBezTo>
                  <a:pt x="148" y="113"/>
                  <a:pt x="146" y="111"/>
                  <a:pt x="147" y="111"/>
                </a:cubicBezTo>
                <a:cubicBezTo>
                  <a:pt x="147" y="113"/>
                  <a:pt x="148" y="111"/>
                  <a:pt x="149" y="111"/>
                </a:cubicBezTo>
                <a:cubicBezTo>
                  <a:pt x="148" y="110"/>
                  <a:pt x="149" y="110"/>
                  <a:pt x="150" y="111"/>
                </a:cubicBezTo>
                <a:cubicBezTo>
                  <a:pt x="150" y="110"/>
                  <a:pt x="150" y="109"/>
                  <a:pt x="150" y="109"/>
                </a:cubicBezTo>
                <a:cubicBezTo>
                  <a:pt x="145" y="112"/>
                  <a:pt x="141" y="115"/>
                  <a:pt x="138" y="119"/>
                </a:cubicBezTo>
                <a:close/>
                <a:moveTo>
                  <a:pt x="139" y="119"/>
                </a:moveTo>
                <a:cubicBezTo>
                  <a:pt x="140" y="117"/>
                  <a:pt x="141" y="118"/>
                  <a:pt x="141" y="116"/>
                </a:cubicBezTo>
                <a:cubicBezTo>
                  <a:pt x="142" y="116"/>
                  <a:pt x="142" y="116"/>
                  <a:pt x="142" y="117"/>
                </a:cubicBezTo>
                <a:cubicBezTo>
                  <a:pt x="141" y="117"/>
                  <a:pt x="141" y="118"/>
                  <a:pt x="139" y="119"/>
                </a:cubicBezTo>
                <a:close/>
                <a:moveTo>
                  <a:pt x="149" y="112"/>
                </a:moveTo>
                <a:cubicBezTo>
                  <a:pt x="149" y="110"/>
                  <a:pt x="152" y="111"/>
                  <a:pt x="153" y="109"/>
                </a:cubicBezTo>
                <a:cubicBezTo>
                  <a:pt x="151" y="109"/>
                  <a:pt x="148" y="111"/>
                  <a:pt x="149" y="112"/>
                </a:cubicBezTo>
                <a:close/>
                <a:moveTo>
                  <a:pt x="193" y="146"/>
                </a:moveTo>
                <a:cubicBezTo>
                  <a:pt x="192" y="147"/>
                  <a:pt x="194" y="149"/>
                  <a:pt x="194" y="148"/>
                </a:cubicBezTo>
                <a:cubicBezTo>
                  <a:pt x="195" y="150"/>
                  <a:pt x="193" y="149"/>
                  <a:pt x="192" y="148"/>
                </a:cubicBezTo>
                <a:cubicBezTo>
                  <a:pt x="192" y="150"/>
                  <a:pt x="190" y="147"/>
                  <a:pt x="190" y="148"/>
                </a:cubicBezTo>
                <a:cubicBezTo>
                  <a:pt x="191" y="149"/>
                  <a:pt x="192" y="150"/>
                  <a:pt x="194" y="150"/>
                </a:cubicBezTo>
                <a:cubicBezTo>
                  <a:pt x="194" y="150"/>
                  <a:pt x="194" y="150"/>
                  <a:pt x="195" y="150"/>
                </a:cubicBezTo>
                <a:cubicBezTo>
                  <a:pt x="195" y="148"/>
                  <a:pt x="194" y="147"/>
                  <a:pt x="193" y="146"/>
                </a:cubicBezTo>
                <a:close/>
                <a:moveTo>
                  <a:pt x="267" y="104"/>
                </a:moveTo>
                <a:cubicBezTo>
                  <a:pt x="267" y="104"/>
                  <a:pt x="267" y="104"/>
                  <a:pt x="268" y="104"/>
                </a:cubicBezTo>
                <a:cubicBezTo>
                  <a:pt x="268" y="103"/>
                  <a:pt x="268" y="103"/>
                  <a:pt x="267" y="103"/>
                </a:cubicBezTo>
                <a:cubicBezTo>
                  <a:pt x="266" y="104"/>
                  <a:pt x="265" y="101"/>
                  <a:pt x="264" y="100"/>
                </a:cubicBezTo>
                <a:cubicBezTo>
                  <a:pt x="265" y="100"/>
                  <a:pt x="265" y="100"/>
                  <a:pt x="264" y="100"/>
                </a:cubicBezTo>
                <a:cubicBezTo>
                  <a:pt x="263" y="102"/>
                  <a:pt x="267" y="103"/>
                  <a:pt x="267" y="104"/>
                </a:cubicBezTo>
                <a:close/>
                <a:moveTo>
                  <a:pt x="254" y="103"/>
                </a:moveTo>
                <a:cubicBezTo>
                  <a:pt x="254" y="105"/>
                  <a:pt x="255" y="107"/>
                  <a:pt x="257" y="108"/>
                </a:cubicBezTo>
                <a:cubicBezTo>
                  <a:pt x="258" y="107"/>
                  <a:pt x="256" y="105"/>
                  <a:pt x="256" y="103"/>
                </a:cubicBezTo>
                <a:cubicBezTo>
                  <a:pt x="254" y="102"/>
                  <a:pt x="257" y="104"/>
                  <a:pt x="255" y="105"/>
                </a:cubicBezTo>
                <a:cubicBezTo>
                  <a:pt x="253" y="103"/>
                  <a:pt x="257" y="101"/>
                  <a:pt x="255" y="101"/>
                </a:cubicBezTo>
                <a:cubicBezTo>
                  <a:pt x="255" y="102"/>
                  <a:pt x="254" y="103"/>
                  <a:pt x="254" y="103"/>
                </a:cubicBezTo>
                <a:close/>
                <a:moveTo>
                  <a:pt x="220" y="102"/>
                </a:moveTo>
                <a:cubicBezTo>
                  <a:pt x="219" y="104"/>
                  <a:pt x="222" y="105"/>
                  <a:pt x="219" y="106"/>
                </a:cubicBezTo>
                <a:cubicBezTo>
                  <a:pt x="220" y="106"/>
                  <a:pt x="221" y="109"/>
                  <a:pt x="222" y="107"/>
                </a:cubicBezTo>
                <a:cubicBezTo>
                  <a:pt x="221" y="107"/>
                  <a:pt x="219" y="105"/>
                  <a:pt x="221" y="105"/>
                </a:cubicBezTo>
                <a:cubicBezTo>
                  <a:pt x="222" y="106"/>
                  <a:pt x="223" y="107"/>
                  <a:pt x="223" y="108"/>
                </a:cubicBezTo>
                <a:cubicBezTo>
                  <a:pt x="222" y="108"/>
                  <a:pt x="223" y="111"/>
                  <a:pt x="224" y="109"/>
                </a:cubicBezTo>
                <a:cubicBezTo>
                  <a:pt x="223" y="109"/>
                  <a:pt x="223" y="108"/>
                  <a:pt x="224" y="108"/>
                </a:cubicBezTo>
                <a:cubicBezTo>
                  <a:pt x="225" y="109"/>
                  <a:pt x="225" y="111"/>
                  <a:pt x="226" y="111"/>
                </a:cubicBezTo>
                <a:cubicBezTo>
                  <a:pt x="226" y="111"/>
                  <a:pt x="226" y="112"/>
                  <a:pt x="226" y="112"/>
                </a:cubicBezTo>
                <a:cubicBezTo>
                  <a:pt x="225" y="111"/>
                  <a:pt x="224" y="108"/>
                  <a:pt x="223" y="111"/>
                </a:cubicBezTo>
                <a:cubicBezTo>
                  <a:pt x="225" y="111"/>
                  <a:pt x="225" y="112"/>
                  <a:pt x="226" y="112"/>
                </a:cubicBezTo>
                <a:cubicBezTo>
                  <a:pt x="227" y="113"/>
                  <a:pt x="228" y="112"/>
                  <a:pt x="228" y="112"/>
                </a:cubicBezTo>
                <a:cubicBezTo>
                  <a:pt x="230" y="114"/>
                  <a:pt x="228" y="118"/>
                  <a:pt x="233" y="118"/>
                </a:cubicBezTo>
                <a:cubicBezTo>
                  <a:pt x="232" y="120"/>
                  <a:pt x="235" y="121"/>
                  <a:pt x="235" y="122"/>
                </a:cubicBezTo>
                <a:cubicBezTo>
                  <a:pt x="236" y="122"/>
                  <a:pt x="236" y="122"/>
                  <a:pt x="236" y="122"/>
                </a:cubicBezTo>
                <a:cubicBezTo>
                  <a:pt x="235" y="120"/>
                  <a:pt x="235" y="119"/>
                  <a:pt x="235" y="118"/>
                </a:cubicBezTo>
                <a:cubicBezTo>
                  <a:pt x="235" y="118"/>
                  <a:pt x="235" y="118"/>
                  <a:pt x="234" y="118"/>
                </a:cubicBezTo>
                <a:cubicBezTo>
                  <a:pt x="234" y="116"/>
                  <a:pt x="234" y="115"/>
                  <a:pt x="233" y="117"/>
                </a:cubicBezTo>
                <a:cubicBezTo>
                  <a:pt x="234" y="113"/>
                  <a:pt x="230" y="114"/>
                  <a:pt x="230" y="112"/>
                </a:cubicBezTo>
                <a:cubicBezTo>
                  <a:pt x="230" y="112"/>
                  <a:pt x="229" y="112"/>
                  <a:pt x="229" y="112"/>
                </a:cubicBezTo>
                <a:cubicBezTo>
                  <a:pt x="227" y="109"/>
                  <a:pt x="224" y="107"/>
                  <a:pt x="220" y="102"/>
                </a:cubicBezTo>
                <a:close/>
                <a:moveTo>
                  <a:pt x="231" y="116"/>
                </a:moveTo>
                <a:cubicBezTo>
                  <a:pt x="231" y="115"/>
                  <a:pt x="232" y="116"/>
                  <a:pt x="232" y="115"/>
                </a:cubicBezTo>
                <a:cubicBezTo>
                  <a:pt x="233" y="115"/>
                  <a:pt x="232" y="117"/>
                  <a:pt x="232" y="118"/>
                </a:cubicBezTo>
                <a:cubicBezTo>
                  <a:pt x="231" y="117"/>
                  <a:pt x="232" y="116"/>
                  <a:pt x="231" y="116"/>
                </a:cubicBezTo>
                <a:close/>
                <a:moveTo>
                  <a:pt x="239" y="124"/>
                </a:moveTo>
                <a:cubicBezTo>
                  <a:pt x="239" y="122"/>
                  <a:pt x="237" y="117"/>
                  <a:pt x="235" y="120"/>
                </a:cubicBezTo>
                <a:cubicBezTo>
                  <a:pt x="238" y="120"/>
                  <a:pt x="237" y="123"/>
                  <a:pt x="239" y="124"/>
                </a:cubicBezTo>
                <a:close/>
                <a:moveTo>
                  <a:pt x="271" y="108"/>
                </a:moveTo>
                <a:cubicBezTo>
                  <a:pt x="273" y="111"/>
                  <a:pt x="274" y="111"/>
                  <a:pt x="277" y="111"/>
                </a:cubicBezTo>
                <a:cubicBezTo>
                  <a:pt x="275" y="110"/>
                  <a:pt x="275" y="108"/>
                  <a:pt x="273" y="107"/>
                </a:cubicBezTo>
                <a:cubicBezTo>
                  <a:pt x="273" y="109"/>
                  <a:pt x="271" y="107"/>
                  <a:pt x="271" y="108"/>
                </a:cubicBezTo>
                <a:close/>
                <a:moveTo>
                  <a:pt x="276" y="115"/>
                </a:moveTo>
                <a:cubicBezTo>
                  <a:pt x="276" y="114"/>
                  <a:pt x="276" y="114"/>
                  <a:pt x="277" y="114"/>
                </a:cubicBezTo>
                <a:cubicBezTo>
                  <a:pt x="276" y="114"/>
                  <a:pt x="276" y="116"/>
                  <a:pt x="276" y="117"/>
                </a:cubicBezTo>
                <a:cubicBezTo>
                  <a:pt x="278" y="117"/>
                  <a:pt x="277" y="115"/>
                  <a:pt x="279" y="115"/>
                </a:cubicBezTo>
                <a:cubicBezTo>
                  <a:pt x="279" y="117"/>
                  <a:pt x="277" y="119"/>
                  <a:pt x="279" y="120"/>
                </a:cubicBezTo>
                <a:cubicBezTo>
                  <a:pt x="280" y="120"/>
                  <a:pt x="280" y="122"/>
                  <a:pt x="281" y="124"/>
                </a:cubicBezTo>
                <a:cubicBezTo>
                  <a:pt x="282" y="125"/>
                  <a:pt x="282" y="124"/>
                  <a:pt x="283" y="125"/>
                </a:cubicBezTo>
                <a:cubicBezTo>
                  <a:pt x="281" y="123"/>
                  <a:pt x="281" y="121"/>
                  <a:pt x="279" y="119"/>
                </a:cubicBezTo>
                <a:cubicBezTo>
                  <a:pt x="279" y="119"/>
                  <a:pt x="279" y="119"/>
                  <a:pt x="279" y="119"/>
                </a:cubicBezTo>
                <a:cubicBezTo>
                  <a:pt x="279" y="118"/>
                  <a:pt x="279" y="118"/>
                  <a:pt x="280" y="117"/>
                </a:cubicBezTo>
                <a:cubicBezTo>
                  <a:pt x="280" y="119"/>
                  <a:pt x="281" y="121"/>
                  <a:pt x="282" y="123"/>
                </a:cubicBezTo>
                <a:cubicBezTo>
                  <a:pt x="283" y="123"/>
                  <a:pt x="283" y="121"/>
                  <a:pt x="282" y="121"/>
                </a:cubicBezTo>
                <a:cubicBezTo>
                  <a:pt x="282" y="121"/>
                  <a:pt x="283" y="122"/>
                  <a:pt x="282" y="122"/>
                </a:cubicBezTo>
                <a:cubicBezTo>
                  <a:pt x="281" y="121"/>
                  <a:pt x="282" y="121"/>
                  <a:pt x="282" y="119"/>
                </a:cubicBezTo>
                <a:cubicBezTo>
                  <a:pt x="279" y="118"/>
                  <a:pt x="279" y="114"/>
                  <a:pt x="277" y="112"/>
                </a:cubicBezTo>
                <a:cubicBezTo>
                  <a:pt x="277" y="114"/>
                  <a:pt x="279" y="114"/>
                  <a:pt x="277" y="115"/>
                </a:cubicBezTo>
                <a:cubicBezTo>
                  <a:pt x="277" y="114"/>
                  <a:pt x="277" y="113"/>
                  <a:pt x="276" y="113"/>
                </a:cubicBezTo>
                <a:cubicBezTo>
                  <a:pt x="276" y="114"/>
                  <a:pt x="275" y="115"/>
                  <a:pt x="276" y="115"/>
                </a:cubicBezTo>
                <a:close/>
                <a:moveTo>
                  <a:pt x="29" y="123"/>
                </a:moveTo>
                <a:cubicBezTo>
                  <a:pt x="29" y="122"/>
                  <a:pt x="29" y="123"/>
                  <a:pt x="30" y="123"/>
                </a:cubicBezTo>
                <a:cubicBezTo>
                  <a:pt x="29" y="121"/>
                  <a:pt x="32" y="120"/>
                  <a:pt x="31" y="119"/>
                </a:cubicBezTo>
                <a:cubicBezTo>
                  <a:pt x="30" y="120"/>
                  <a:pt x="31" y="120"/>
                  <a:pt x="30" y="120"/>
                </a:cubicBezTo>
                <a:cubicBezTo>
                  <a:pt x="30" y="119"/>
                  <a:pt x="29" y="120"/>
                  <a:pt x="29" y="121"/>
                </a:cubicBezTo>
                <a:cubicBezTo>
                  <a:pt x="29" y="121"/>
                  <a:pt x="30" y="121"/>
                  <a:pt x="30" y="121"/>
                </a:cubicBezTo>
                <a:cubicBezTo>
                  <a:pt x="29" y="121"/>
                  <a:pt x="27" y="121"/>
                  <a:pt x="29" y="123"/>
                </a:cubicBezTo>
                <a:close/>
                <a:moveTo>
                  <a:pt x="283" y="135"/>
                </a:moveTo>
                <a:cubicBezTo>
                  <a:pt x="283" y="134"/>
                  <a:pt x="283" y="134"/>
                  <a:pt x="283" y="134"/>
                </a:cubicBezTo>
                <a:cubicBezTo>
                  <a:pt x="283" y="135"/>
                  <a:pt x="283" y="136"/>
                  <a:pt x="284" y="136"/>
                </a:cubicBezTo>
                <a:cubicBezTo>
                  <a:pt x="285" y="134"/>
                  <a:pt x="284" y="133"/>
                  <a:pt x="284" y="132"/>
                </a:cubicBezTo>
                <a:cubicBezTo>
                  <a:pt x="285" y="132"/>
                  <a:pt x="284" y="134"/>
                  <a:pt x="285" y="134"/>
                </a:cubicBezTo>
                <a:cubicBezTo>
                  <a:pt x="286" y="132"/>
                  <a:pt x="286" y="128"/>
                  <a:pt x="284" y="127"/>
                </a:cubicBezTo>
                <a:cubicBezTo>
                  <a:pt x="284" y="128"/>
                  <a:pt x="285" y="131"/>
                  <a:pt x="284" y="132"/>
                </a:cubicBezTo>
                <a:cubicBezTo>
                  <a:pt x="285" y="130"/>
                  <a:pt x="283" y="131"/>
                  <a:pt x="283" y="130"/>
                </a:cubicBezTo>
                <a:cubicBezTo>
                  <a:pt x="283" y="128"/>
                  <a:pt x="282" y="126"/>
                  <a:pt x="281" y="125"/>
                </a:cubicBezTo>
                <a:cubicBezTo>
                  <a:pt x="281" y="129"/>
                  <a:pt x="284" y="132"/>
                  <a:pt x="283" y="135"/>
                </a:cubicBezTo>
                <a:close/>
                <a:moveTo>
                  <a:pt x="313" y="137"/>
                </a:moveTo>
                <a:cubicBezTo>
                  <a:pt x="312" y="137"/>
                  <a:pt x="312" y="136"/>
                  <a:pt x="313" y="135"/>
                </a:cubicBezTo>
                <a:cubicBezTo>
                  <a:pt x="311" y="134"/>
                  <a:pt x="311" y="136"/>
                  <a:pt x="311" y="137"/>
                </a:cubicBezTo>
                <a:cubicBezTo>
                  <a:pt x="312" y="137"/>
                  <a:pt x="313" y="138"/>
                  <a:pt x="313" y="137"/>
                </a:cubicBezTo>
                <a:close/>
                <a:moveTo>
                  <a:pt x="213" y="140"/>
                </a:moveTo>
                <a:cubicBezTo>
                  <a:pt x="212" y="139"/>
                  <a:pt x="212" y="137"/>
                  <a:pt x="210" y="138"/>
                </a:cubicBezTo>
                <a:cubicBezTo>
                  <a:pt x="211" y="137"/>
                  <a:pt x="209" y="135"/>
                  <a:pt x="208" y="135"/>
                </a:cubicBezTo>
                <a:cubicBezTo>
                  <a:pt x="207" y="137"/>
                  <a:pt x="209" y="136"/>
                  <a:pt x="209" y="137"/>
                </a:cubicBezTo>
                <a:cubicBezTo>
                  <a:pt x="209" y="137"/>
                  <a:pt x="209" y="137"/>
                  <a:pt x="208" y="137"/>
                </a:cubicBezTo>
                <a:cubicBezTo>
                  <a:pt x="208" y="136"/>
                  <a:pt x="206" y="136"/>
                  <a:pt x="205" y="136"/>
                </a:cubicBezTo>
                <a:cubicBezTo>
                  <a:pt x="205" y="137"/>
                  <a:pt x="208" y="137"/>
                  <a:pt x="209" y="139"/>
                </a:cubicBezTo>
                <a:cubicBezTo>
                  <a:pt x="210" y="139"/>
                  <a:pt x="210" y="138"/>
                  <a:pt x="211" y="138"/>
                </a:cubicBezTo>
                <a:cubicBezTo>
                  <a:pt x="211" y="139"/>
                  <a:pt x="210" y="140"/>
                  <a:pt x="211" y="140"/>
                </a:cubicBezTo>
                <a:cubicBezTo>
                  <a:pt x="211" y="139"/>
                  <a:pt x="212" y="139"/>
                  <a:pt x="212" y="139"/>
                </a:cubicBezTo>
                <a:cubicBezTo>
                  <a:pt x="212" y="140"/>
                  <a:pt x="213" y="141"/>
                  <a:pt x="213" y="140"/>
                </a:cubicBezTo>
                <a:close/>
                <a:moveTo>
                  <a:pt x="214" y="144"/>
                </a:moveTo>
                <a:cubicBezTo>
                  <a:pt x="214" y="146"/>
                  <a:pt x="215" y="145"/>
                  <a:pt x="214" y="144"/>
                </a:cubicBezTo>
                <a:cubicBezTo>
                  <a:pt x="213" y="143"/>
                  <a:pt x="213" y="141"/>
                  <a:pt x="211" y="140"/>
                </a:cubicBezTo>
                <a:cubicBezTo>
                  <a:pt x="211" y="142"/>
                  <a:pt x="213" y="143"/>
                  <a:pt x="214" y="144"/>
                </a:cubicBezTo>
                <a:close/>
                <a:moveTo>
                  <a:pt x="152" y="142"/>
                </a:moveTo>
                <a:cubicBezTo>
                  <a:pt x="152" y="144"/>
                  <a:pt x="153" y="144"/>
                  <a:pt x="151" y="144"/>
                </a:cubicBezTo>
                <a:cubicBezTo>
                  <a:pt x="151" y="145"/>
                  <a:pt x="150" y="147"/>
                  <a:pt x="151" y="147"/>
                </a:cubicBezTo>
                <a:cubicBezTo>
                  <a:pt x="152" y="144"/>
                  <a:pt x="157" y="141"/>
                  <a:pt x="157" y="139"/>
                </a:cubicBezTo>
                <a:cubicBezTo>
                  <a:pt x="155" y="140"/>
                  <a:pt x="154" y="142"/>
                  <a:pt x="152" y="142"/>
                </a:cubicBezTo>
                <a:close/>
                <a:moveTo>
                  <a:pt x="191" y="146"/>
                </a:moveTo>
                <a:cubicBezTo>
                  <a:pt x="190" y="146"/>
                  <a:pt x="188" y="144"/>
                  <a:pt x="187" y="145"/>
                </a:cubicBezTo>
                <a:cubicBezTo>
                  <a:pt x="189" y="146"/>
                  <a:pt x="190" y="147"/>
                  <a:pt x="192" y="146"/>
                </a:cubicBezTo>
                <a:cubicBezTo>
                  <a:pt x="192" y="144"/>
                  <a:pt x="189" y="143"/>
                  <a:pt x="187" y="143"/>
                </a:cubicBezTo>
                <a:cubicBezTo>
                  <a:pt x="189" y="144"/>
                  <a:pt x="190" y="144"/>
                  <a:pt x="191" y="146"/>
                </a:cubicBezTo>
                <a:close/>
                <a:moveTo>
                  <a:pt x="266" y="151"/>
                </a:moveTo>
                <a:cubicBezTo>
                  <a:pt x="267" y="149"/>
                  <a:pt x="265" y="147"/>
                  <a:pt x="266" y="144"/>
                </a:cubicBezTo>
                <a:cubicBezTo>
                  <a:pt x="265" y="144"/>
                  <a:pt x="265" y="144"/>
                  <a:pt x="264" y="144"/>
                </a:cubicBezTo>
                <a:cubicBezTo>
                  <a:pt x="266" y="147"/>
                  <a:pt x="264" y="149"/>
                  <a:pt x="266" y="151"/>
                </a:cubicBezTo>
                <a:close/>
                <a:moveTo>
                  <a:pt x="257" y="154"/>
                </a:moveTo>
                <a:cubicBezTo>
                  <a:pt x="256" y="152"/>
                  <a:pt x="258" y="147"/>
                  <a:pt x="255" y="145"/>
                </a:cubicBezTo>
                <a:cubicBezTo>
                  <a:pt x="255" y="147"/>
                  <a:pt x="256" y="147"/>
                  <a:pt x="255" y="148"/>
                </a:cubicBezTo>
                <a:cubicBezTo>
                  <a:pt x="255" y="147"/>
                  <a:pt x="254" y="146"/>
                  <a:pt x="253" y="147"/>
                </a:cubicBezTo>
                <a:cubicBezTo>
                  <a:pt x="255" y="148"/>
                  <a:pt x="254" y="154"/>
                  <a:pt x="255" y="157"/>
                </a:cubicBezTo>
                <a:cubicBezTo>
                  <a:pt x="255" y="155"/>
                  <a:pt x="256" y="158"/>
                  <a:pt x="257" y="157"/>
                </a:cubicBezTo>
                <a:cubicBezTo>
                  <a:pt x="256" y="156"/>
                  <a:pt x="254" y="153"/>
                  <a:pt x="256" y="152"/>
                </a:cubicBezTo>
                <a:cubicBezTo>
                  <a:pt x="256" y="152"/>
                  <a:pt x="256" y="152"/>
                  <a:pt x="256" y="152"/>
                </a:cubicBezTo>
                <a:cubicBezTo>
                  <a:pt x="255" y="152"/>
                  <a:pt x="255" y="155"/>
                  <a:pt x="257" y="154"/>
                </a:cubicBezTo>
                <a:close/>
                <a:moveTo>
                  <a:pt x="291" y="172"/>
                </a:moveTo>
                <a:cubicBezTo>
                  <a:pt x="290" y="171"/>
                  <a:pt x="290" y="172"/>
                  <a:pt x="289" y="171"/>
                </a:cubicBezTo>
                <a:cubicBezTo>
                  <a:pt x="290" y="170"/>
                  <a:pt x="289" y="168"/>
                  <a:pt x="290" y="168"/>
                </a:cubicBezTo>
                <a:cubicBezTo>
                  <a:pt x="290" y="169"/>
                  <a:pt x="290" y="171"/>
                  <a:pt x="290" y="170"/>
                </a:cubicBezTo>
                <a:cubicBezTo>
                  <a:pt x="290" y="169"/>
                  <a:pt x="290" y="168"/>
                  <a:pt x="290" y="167"/>
                </a:cubicBezTo>
                <a:cubicBezTo>
                  <a:pt x="287" y="168"/>
                  <a:pt x="291" y="165"/>
                  <a:pt x="288" y="165"/>
                </a:cubicBezTo>
                <a:cubicBezTo>
                  <a:pt x="289" y="169"/>
                  <a:pt x="289" y="171"/>
                  <a:pt x="288" y="174"/>
                </a:cubicBezTo>
                <a:cubicBezTo>
                  <a:pt x="289" y="173"/>
                  <a:pt x="290" y="175"/>
                  <a:pt x="290" y="174"/>
                </a:cubicBezTo>
                <a:cubicBezTo>
                  <a:pt x="290" y="174"/>
                  <a:pt x="290" y="174"/>
                  <a:pt x="289" y="174"/>
                </a:cubicBezTo>
                <a:cubicBezTo>
                  <a:pt x="290" y="172"/>
                  <a:pt x="289" y="173"/>
                  <a:pt x="291" y="172"/>
                </a:cubicBezTo>
                <a:close/>
                <a:moveTo>
                  <a:pt x="265" y="173"/>
                </a:moveTo>
                <a:cubicBezTo>
                  <a:pt x="263" y="174"/>
                  <a:pt x="265" y="175"/>
                  <a:pt x="265" y="176"/>
                </a:cubicBezTo>
                <a:cubicBezTo>
                  <a:pt x="264" y="175"/>
                  <a:pt x="265" y="177"/>
                  <a:pt x="265" y="177"/>
                </a:cubicBezTo>
                <a:cubicBezTo>
                  <a:pt x="265" y="174"/>
                  <a:pt x="268" y="169"/>
                  <a:pt x="265" y="169"/>
                </a:cubicBezTo>
                <a:cubicBezTo>
                  <a:pt x="265" y="170"/>
                  <a:pt x="266" y="172"/>
                  <a:pt x="265" y="172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0"/>
                  <a:pt x="265" y="170"/>
                  <a:pt x="265" y="168"/>
                </a:cubicBezTo>
                <a:cubicBezTo>
                  <a:pt x="263" y="169"/>
                  <a:pt x="264" y="172"/>
                  <a:pt x="263" y="174"/>
                </a:cubicBezTo>
                <a:cubicBezTo>
                  <a:pt x="265" y="175"/>
                  <a:pt x="263" y="172"/>
                  <a:pt x="264" y="172"/>
                </a:cubicBezTo>
                <a:cubicBezTo>
                  <a:pt x="264" y="173"/>
                  <a:pt x="265" y="173"/>
                  <a:pt x="265" y="173"/>
                </a:cubicBezTo>
                <a:close/>
                <a:moveTo>
                  <a:pt x="110" y="201"/>
                </a:moveTo>
                <a:cubicBezTo>
                  <a:pt x="110" y="201"/>
                  <a:pt x="110" y="199"/>
                  <a:pt x="108" y="199"/>
                </a:cubicBezTo>
                <a:cubicBezTo>
                  <a:pt x="108" y="200"/>
                  <a:pt x="110" y="202"/>
                  <a:pt x="110" y="201"/>
                </a:cubicBezTo>
                <a:close/>
                <a:moveTo>
                  <a:pt x="284" y="126"/>
                </a:moveTo>
                <a:cubicBezTo>
                  <a:pt x="285" y="125"/>
                  <a:pt x="284" y="124"/>
                  <a:pt x="283" y="123"/>
                </a:cubicBezTo>
                <a:cubicBezTo>
                  <a:pt x="283" y="125"/>
                  <a:pt x="283" y="126"/>
                  <a:pt x="284" y="12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29"/>
          <p:cNvSpPr>
            <a:spLocks noEditPoints="1"/>
          </p:cNvSpPr>
          <p:nvPr/>
        </p:nvSpPr>
        <p:spPr bwMode="auto">
          <a:xfrm>
            <a:off x="4894587" y="4296062"/>
            <a:ext cx="345228" cy="2096498"/>
          </a:xfrm>
          <a:custGeom>
            <a:avLst/>
            <a:gdLst>
              <a:gd name="T0" fmla="*/ 81 w 134"/>
              <a:gd name="T1" fmla="*/ 410 h 813"/>
              <a:gd name="T2" fmla="*/ 77 w 134"/>
              <a:gd name="T3" fmla="*/ 443 h 813"/>
              <a:gd name="T4" fmla="*/ 60 w 134"/>
              <a:gd name="T5" fmla="*/ 774 h 813"/>
              <a:gd name="T6" fmla="*/ 99 w 134"/>
              <a:gd name="T7" fmla="*/ 4 h 813"/>
              <a:gd name="T8" fmla="*/ 8 w 134"/>
              <a:gd name="T9" fmla="*/ 40 h 813"/>
              <a:gd name="T10" fmla="*/ 30 w 134"/>
              <a:gd name="T11" fmla="*/ 126 h 813"/>
              <a:gd name="T12" fmla="*/ 46 w 134"/>
              <a:gd name="T13" fmla="*/ 136 h 813"/>
              <a:gd name="T14" fmla="*/ 15 w 134"/>
              <a:gd name="T15" fmla="*/ 51 h 813"/>
              <a:gd name="T16" fmla="*/ 49 w 134"/>
              <a:gd name="T17" fmla="*/ 40 h 813"/>
              <a:gd name="T18" fmla="*/ 116 w 134"/>
              <a:gd name="T19" fmla="*/ 52 h 813"/>
              <a:gd name="T20" fmla="*/ 63 w 134"/>
              <a:gd name="T21" fmla="*/ 184 h 813"/>
              <a:gd name="T22" fmla="*/ 62 w 134"/>
              <a:gd name="T23" fmla="*/ 262 h 813"/>
              <a:gd name="T24" fmla="*/ 68 w 134"/>
              <a:gd name="T25" fmla="*/ 319 h 813"/>
              <a:gd name="T26" fmla="*/ 82 w 134"/>
              <a:gd name="T27" fmla="*/ 386 h 813"/>
              <a:gd name="T28" fmla="*/ 80 w 134"/>
              <a:gd name="T29" fmla="*/ 443 h 813"/>
              <a:gd name="T30" fmla="*/ 72 w 134"/>
              <a:gd name="T31" fmla="*/ 481 h 813"/>
              <a:gd name="T32" fmla="*/ 61 w 134"/>
              <a:gd name="T33" fmla="*/ 536 h 813"/>
              <a:gd name="T34" fmla="*/ 47 w 134"/>
              <a:gd name="T35" fmla="*/ 565 h 813"/>
              <a:gd name="T36" fmla="*/ 43 w 134"/>
              <a:gd name="T37" fmla="*/ 591 h 813"/>
              <a:gd name="T38" fmla="*/ 53 w 134"/>
              <a:gd name="T39" fmla="*/ 708 h 813"/>
              <a:gd name="T40" fmla="*/ 58 w 134"/>
              <a:gd name="T41" fmla="*/ 759 h 813"/>
              <a:gd name="T42" fmla="*/ 62 w 134"/>
              <a:gd name="T43" fmla="*/ 803 h 813"/>
              <a:gd name="T44" fmla="*/ 67 w 134"/>
              <a:gd name="T45" fmla="*/ 756 h 813"/>
              <a:gd name="T46" fmla="*/ 62 w 134"/>
              <a:gd name="T47" fmla="*/ 709 h 813"/>
              <a:gd name="T48" fmla="*/ 57 w 134"/>
              <a:gd name="T49" fmla="*/ 707 h 813"/>
              <a:gd name="T50" fmla="*/ 52 w 134"/>
              <a:gd name="T51" fmla="*/ 640 h 813"/>
              <a:gd name="T52" fmla="*/ 52 w 134"/>
              <a:gd name="T53" fmla="*/ 626 h 813"/>
              <a:gd name="T54" fmla="*/ 57 w 134"/>
              <a:gd name="T55" fmla="*/ 561 h 813"/>
              <a:gd name="T56" fmla="*/ 72 w 134"/>
              <a:gd name="T57" fmla="*/ 511 h 813"/>
              <a:gd name="T58" fmla="*/ 79 w 134"/>
              <a:gd name="T59" fmla="*/ 488 h 813"/>
              <a:gd name="T60" fmla="*/ 82 w 134"/>
              <a:gd name="T61" fmla="*/ 458 h 813"/>
              <a:gd name="T62" fmla="*/ 88 w 134"/>
              <a:gd name="T63" fmla="*/ 385 h 813"/>
              <a:gd name="T64" fmla="*/ 84 w 134"/>
              <a:gd name="T65" fmla="*/ 338 h 813"/>
              <a:gd name="T66" fmla="*/ 73 w 134"/>
              <a:gd name="T67" fmla="*/ 185 h 813"/>
              <a:gd name="T68" fmla="*/ 83 w 134"/>
              <a:gd name="T69" fmla="*/ 154 h 813"/>
              <a:gd name="T70" fmla="*/ 132 w 134"/>
              <a:gd name="T71" fmla="*/ 62 h 813"/>
              <a:gd name="T72" fmla="*/ 129 w 134"/>
              <a:gd name="T73" fmla="*/ 37 h 813"/>
              <a:gd name="T74" fmla="*/ 52 w 134"/>
              <a:gd name="T75" fmla="*/ 543 h 813"/>
              <a:gd name="T76" fmla="*/ 87 w 134"/>
              <a:gd name="T77" fmla="*/ 6 h 813"/>
              <a:gd name="T78" fmla="*/ 130 w 134"/>
              <a:gd name="T79" fmla="*/ 53 h 813"/>
              <a:gd name="T80" fmla="*/ 13 w 134"/>
              <a:gd name="T81" fmla="*/ 81 h 813"/>
              <a:gd name="T82" fmla="*/ 98 w 134"/>
              <a:gd name="T83" fmla="*/ 115 h 813"/>
              <a:gd name="T84" fmla="*/ 84 w 134"/>
              <a:gd name="T85" fmla="*/ 150 h 813"/>
              <a:gd name="T86" fmla="*/ 64 w 134"/>
              <a:gd name="T87" fmla="*/ 205 h 813"/>
              <a:gd name="T88" fmla="*/ 64 w 134"/>
              <a:gd name="T89" fmla="*/ 242 h 813"/>
              <a:gd name="T90" fmla="*/ 76 w 134"/>
              <a:gd name="T91" fmla="*/ 322 h 813"/>
              <a:gd name="T92" fmla="*/ 77 w 134"/>
              <a:gd name="T93" fmla="*/ 332 h 813"/>
              <a:gd name="T94" fmla="*/ 81 w 134"/>
              <a:gd name="T95" fmla="*/ 359 h 813"/>
              <a:gd name="T96" fmla="*/ 77 w 134"/>
              <a:gd name="T97" fmla="*/ 462 h 813"/>
              <a:gd name="T98" fmla="*/ 45 w 134"/>
              <a:gd name="T99" fmla="*/ 616 h 813"/>
              <a:gd name="T100" fmla="*/ 52 w 134"/>
              <a:gd name="T101" fmla="*/ 670 h 813"/>
              <a:gd name="T102" fmla="*/ 57 w 134"/>
              <a:gd name="T103" fmla="*/ 709 h 813"/>
              <a:gd name="T104" fmla="*/ 83 w 134"/>
              <a:gd name="T105" fmla="*/ 432 h 813"/>
              <a:gd name="T106" fmla="*/ 116 w 134"/>
              <a:gd name="T107" fmla="*/ 12 h 813"/>
              <a:gd name="T108" fmla="*/ 88 w 134"/>
              <a:gd name="T109" fmla="*/ 443 h 813"/>
              <a:gd name="T110" fmla="*/ 69 w 134"/>
              <a:gd name="T111" fmla="*/ 494 h 813"/>
              <a:gd name="T112" fmla="*/ 63 w 134"/>
              <a:gd name="T113" fmla="*/ 520 h 813"/>
              <a:gd name="T114" fmla="*/ 61 w 134"/>
              <a:gd name="T115" fmla="*/ 527 h 813"/>
              <a:gd name="T116" fmla="*/ 54 w 134"/>
              <a:gd name="T117" fmla="*/ 641 h 813"/>
              <a:gd name="T118" fmla="*/ 57 w 134"/>
              <a:gd name="T119" fmla="*/ 678 h 813"/>
              <a:gd name="T120" fmla="*/ 68 w 134"/>
              <a:gd name="T121" fmla="*/ 768 h 813"/>
              <a:gd name="T122" fmla="*/ 58 w 134"/>
              <a:gd name="T123" fmla="*/ 682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" h="813">
                <a:moveTo>
                  <a:pt x="64" y="46"/>
                </a:moveTo>
                <a:cubicBezTo>
                  <a:pt x="63" y="44"/>
                  <a:pt x="63" y="47"/>
                  <a:pt x="61" y="46"/>
                </a:cubicBezTo>
                <a:cubicBezTo>
                  <a:pt x="61" y="44"/>
                  <a:pt x="64" y="45"/>
                  <a:pt x="64" y="44"/>
                </a:cubicBezTo>
                <a:cubicBezTo>
                  <a:pt x="65" y="45"/>
                  <a:pt x="64" y="46"/>
                  <a:pt x="64" y="47"/>
                </a:cubicBezTo>
                <a:cubicBezTo>
                  <a:pt x="63" y="47"/>
                  <a:pt x="63" y="47"/>
                  <a:pt x="62" y="47"/>
                </a:cubicBezTo>
                <a:cubicBezTo>
                  <a:pt x="62" y="46"/>
                  <a:pt x="63" y="46"/>
                  <a:pt x="64" y="46"/>
                </a:cubicBezTo>
                <a:close/>
                <a:moveTo>
                  <a:pt x="16" y="59"/>
                </a:moveTo>
                <a:cubicBezTo>
                  <a:pt x="16" y="57"/>
                  <a:pt x="17" y="54"/>
                  <a:pt x="15" y="52"/>
                </a:cubicBezTo>
                <a:cubicBezTo>
                  <a:pt x="15" y="52"/>
                  <a:pt x="15" y="52"/>
                  <a:pt x="14" y="52"/>
                </a:cubicBezTo>
                <a:cubicBezTo>
                  <a:pt x="15" y="55"/>
                  <a:pt x="14" y="57"/>
                  <a:pt x="16" y="59"/>
                </a:cubicBezTo>
                <a:close/>
                <a:moveTo>
                  <a:pt x="46" y="135"/>
                </a:moveTo>
                <a:cubicBezTo>
                  <a:pt x="48" y="137"/>
                  <a:pt x="49" y="140"/>
                  <a:pt x="51" y="141"/>
                </a:cubicBezTo>
                <a:cubicBezTo>
                  <a:pt x="50" y="138"/>
                  <a:pt x="49" y="136"/>
                  <a:pt x="46" y="135"/>
                </a:cubicBezTo>
                <a:close/>
                <a:moveTo>
                  <a:pt x="70" y="184"/>
                </a:moveTo>
                <a:cubicBezTo>
                  <a:pt x="69" y="185"/>
                  <a:pt x="68" y="186"/>
                  <a:pt x="67" y="186"/>
                </a:cubicBezTo>
                <a:cubicBezTo>
                  <a:pt x="68" y="187"/>
                  <a:pt x="68" y="187"/>
                  <a:pt x="69" y="187"/>
                </a:cubicBezTo>
                <a:cubicBezTo>
                  <a:pt x="69" y="186"/>
                  <a:pt x="70" y="185"/>
                  <a:pt x="70" y="184"/>
                </a:cubicBezTo>
                <a:close/>
                <a:moveTo>
                  <a:pt x="80" y="399"/>
                </a:moveTo>
                <a:cubicBezTo>
                  <a:pt x="82" y="399"/>
                  <a:pt x="80" y="395"/>
                  <a:pt x="80" y="395"/>
                </a:cubicBezTo>
                <a:cubicBezTo>
                  <a:pt x="80" y="396"/>
                  <a:pt x="81" y="397"/>
                  <a:pt x="80" y="399"/>
                </a:cubicBezTo>
                <a:close/>
                <a:moveTo>
                  <a:pt x="82" y="407"/>
                </a:moveTo>
                <a:cubicBezTo>
                  <a:pt x="82" y="405"/>
                  <a:pt x="83" y="405"/>
                  <a:pt x="84" y="404"/>
                </a:cubicBezTo>
                <a:cubicBezTo>
                  <a:pt x="82" y="404"/>
                  <a:pt x="84" y="403"/>
                  <a:pt x="82" y="402"/>
                </a:cubicBezTo>
                <a:cubicBezTo>
                  <a:pt x="81" y="403"/>
                  <a:pt x="81" y="407"/>
                  <a:pt x="82" y="407"/>
                </a:cubicBezTo>
                <a:close/>
                <a:moveTo>
                  <a:pt x="81" y="410"/>
                </a:moveTo>
                <a:cubicBezTo>
                  <a:pt x="81" y="409"/>
                  <a:pt x="81" y="407"/>
                  <a:pt x="80" y="407"/>
                </a:cubicBezTo>
                <a:cubicBezTo>
                  <a:pt x="80" y="408"/>
                  <a:pt x="80" y="409"/>
                  <a:pt x="81" y="410"/>
                </a:cubicBezTo>
                <a:close/>
                <a:moveTo>
                  <a:pt x="80" y="417"/>
                </a:moveTo>
                <a:cubicBezTo>
                  <a:pt x="79" y="417"/>
                  <a:pt x="81" y="413"/>
                  <a:pt x="79" y="413"/>
                </a:cubicBezTo>
                <a:cubicBezTo>
                  <a:pt x="79" y="414"/>
                  <a:pt x="79" y="419"/>
                  <a:pt x="80" y="417"/>
                </a:cubicBezTo>
                <a:close/>
                <a:moveTo>
                  <a:pt x="92" y="429"/>
                </a:moveTo>
                <a:cubicBezTo>
                  <a:pt x="92" y="428"/>
                  <a:pt x="92" y="428"/>
                  <a:pt x="92" y="427"/>
                </a:cubicBezTo>
                <a:cubicBezTo>
                  <a:pt x="90" y="426"/>
                  <a:pt x="91" y="429"/>
                  <a:pt x="91" y="430"/>
                </a:cubicBezTo>
                <a:cubicBezTo>
                  <a:pt x="92" y="430"/>
                  <a:pt x="92" y="429"/>
                  <a:pt x="93" y="430"/>
                </a:cubicBezTo>
                <a:cubicBezTo>
                  <a:pt x="93" y="432"/>
                  <a:pt x="91" y="434"/>
                  <a:pt x="93" y="436"/>
                </a:cubicBezTo>
                <a:cubicBezTo>
                  <a:pt x="93" y="432"/>
                  <a:pt x="93" y="429"/>
                  <a:pt x="94" y="424"/>
                </a:cubicBezTo>
                <a:cubicBezTo>
                  <a:pt x="93" y="424"/>
                  <a:pt x="93" y="424"/>
                  <a:pt x="92" y="424"/>
                </a:cubicBezTo>
                <a:cubicBezTo>
                  <a:pt x="93" y="426"/>
                  <a:pt x="91" y="425"/>
                  <a:pt x="92" y="426"/>
                </a:cubicBezTo>
                <a:cubicBezTo>
                  <a:pt x="92" y="426"/>
                  <a:pt x="94" y="425"/>
                  <a:pt x="94" y="426"/>
                </a:cubicBezTo>
                <a:cubicBezTo>
                  <a:pt x="92" y="426"/>
                  <a:pt x="94" y="429"/>
                  <a:pt x="92" y="429"/>
                </a:cubicBezTo>
                <a:close/>
                <a:moveTo>
                  <a:pt x="77" y="443"/>
                </a:moveTo>
                <a:cubicBezTo>
                  <a:pt x="77" y="443"/>
                  <a:pt x="77" y="444"/>
                  <a:pt x="77" y="445"/>
                </a:cubicBezTo>
                <a:cubicBezTo>
                  <a:pt x="79" y="445"/>
                  <a:pt x="78" y="447"/>
                  <a:pt x="77" y="447"/>
                </a:cubicBezTo>
                <a:cubicBezTo>
                  <a:pt x="77" y="447"/>
                  <a:pt x="77" y="448"/>
                  <a:pt x="77" y="449"/>
                </a:cubicBezTo>
                <a:cubicBezTo>
                  <a:pt x="78" y="450"/>
                  <a:pt x="79" y="448"/>
                  <a:pt x="78" y="448"/>
                </a:cubicBezTo>
                <a:cubicBezTo>
                  <a:pt x="78" y="448"/>
                  <a:pt x="78" y="449"/>
                  <a:pt x="77" y="448"/>
                </a:cubicBezTo>
                <a:cubicBezTo>
                  <a:pt x="77" y="448"/>
                  <a:pt x="78" y="448"/>
                  <a:pt x="77" y="447"/>
                </a:cubicBezTo>
                <a:cubicBezTo>
                  <a:pt x="79" y="447"/>
                  <a:pt x="78" y="444"/>
                  <a:pt x="80" y="445"/>
                </a:cubicBezTo>
                <a:cubicBezTo>
                  <a:pt x="79" y="443"/>
                  <a:pt x="79" y="445"/>
                  <a:pt x="79" y="443"/>
                </a:cubicBezTo>
                <a:cubicBezTo>
                  <a:pt x="78" y="443"/>
                  <a:pt x="78" y="443"/>
                  <a:pt x="77" y="443"/>
                </a:cubicBezTo>
                <a:close/>
                <a:moveTo>
                  <a:pt x="84" y="475"/>
                </a:moveTo>
                <a:cubicBezTo>
                  <a:pt x="85" y="475"/>
                  <a:pt x="85" y="476"/>
                  <a:pt x="86" y="476"/>
                </a:cubicBezTo>
                <a:cubicBezTo>
                  <a:pt x="86" y="475"/>
                  <a:pt x="86" y="475"/>
                  <a:pt x="86" y="474"/>
                </a:cubicBezTo>
                <a:cubicBezTo>
                  <a:pt x="87" y="475"/>
                  <a:pt x="88" y="474"/>
                  <a:pt x="87" y="473"/>
                </a:cubicBezTo>
                <a:cubicBezTo>
                  <a:pt x="87" y="474"/>
                  <a:pt x="85" y="473"/>
                  <a:pt x="84" y="475"/>
                </a:cubicBezTo>
                <a:close/>
                <a:moveTo>
                  <a:pt x="53" y="548"/>
                </a:moveTo>
                <a:cubicBezTo>
                  <a:pt x="54" y="548"/>
                  <a:pt x="54" y="548"/>
                  <a:pt x="55" y="548"/>
                </a:cubicBezTo>
                <a:cubicBezTo>
                  <a:pt x="55" y="547"/>
                  <a:pt x="56" y="546"/>
                  <a:pt x="54" y="545"/>
                </a:cubicBezTo>
                <a:cubicBezTo>
                  <a:pt x="54" y="547"/>
                  <a:pt x="54" y="547"/>
                  <a:pt x="53" y="548"/>
                </a:cubicBezTo>
                <a:close/>
                <a:moveTo>
                  <a:pt x="50" y="647"/>
                </a:moveTo>
                <a:cubicBezTo>
                  <a:pt x="51" y="647"/>
                  <a:pt x="51" y="647"/>
                  <a:pt x="52" y="647"/>
                </a:cubicBezTo>
                <a:cubicBezTo>
                  <a:pt x="50" y="647"/>
                  <a:pt x="52" y="642"/>
                  <a:pt x="51" y="642"/>
                </a:cubicBezTo>
                <a:cubicBezTo>
                  <a:pt x="51" y="645"/>
                  <a:pt x="50" y="644"/>
                  <a:pt x="50" y="647"/>
                </a:cubicBezTo>
                <a:close/>
                <a:moveTo>
                  <a:pt x="53" y="735"/>
                </a:moveTo>
                <a:cubicBezTo>
                  <a:pt x="54" y="736"/>
                  <a:pt x="53" y="737"/>
                  <a:pt x="55" y="738"/>
                </a:cubicBezTo>
                <a:cubicBezTo>
                  <a:pt x="55" y="737"/>
                  <a:pt x="56" y="737"/>
                  <a:pt x="56" y="737"/>
                </a:cubicBezTo>
                <a:cubicBezTo>
                  <a:pt x="55" y="735"/>
                  <a:pt x="54" y="735"/>
                  <a:pt x="55" y="734"/>
                </a:cubicBezTo>
                <a:cubicBezTo>
                  <a:pt x="54" y="734"/>
                  <a:pt x="53" y="733"/>
                  <a:pt x="53" y="734"/>
                </a:cubicBezTo>
                <a:cubicBezTo>
                  <a:pt x="54" y="734"/>
                  <a:pt x="54" y="734"/>
                  <a:pt x="53" y="735"/>
                </a:cubicBezTo>
                <a:close/>
                <a:moveTo>
                  <a:pt x="54" y="738"/>
                </a:moveTo>
                <a:cubicBezTo>
                  <a:pt x="55" y="741"/>
                  <a:pt x="54" y="745"/>
                  <a:pt x="56" y="746"/>
                </a:cubicBezTo>
                <a:cubicBezTo>
                  <a:pt x="57" y="745"/>
                  <a:pt x="55" y="744"/>
                  <a:pt x="57" y="744"/>
                </a:cubicBezTo>
                <a:cubicBezTo>
                  <a:pt x="55" y="741"/>
                  <a:pt x="56" y="740"/>
                  <a:pt x="55" y="738"/>
                </a:cubicBezTo>
                <a:cubicBezTo>
                  <a:pt x="55" y="738"/>
                  <a:pt x="55" y="738"/>
                  <a:pt x="54" y="738"/>
                </a:cubicBezTo>
                <a:close/>
                <a:moveTo>
                  <a:pt x="60" y="774"/>
                </a:moveTo>
                <a:cubicBezTo>
                  <a:pt x="57" y="774"/>
                  <a:pt x="60" y="771"/>
                  <a:pt x="58" y="770"/>
                </a:cubicBezTo>
                <a:cubicBezTo>
                  <a:pt x="57" y="772"/>
                  <a:pt x="58" y="774"/>
                  <a:pt x="59" y="776"/>
                </a:cubicBezTo>
                <a:cubicBezTo>
                  <a:pt x="58" y="774"/>
                  <a:pt x="59" y="775"/>
                  <a:pt x="60" y="774"/>
                </a:cubicBezTo>
                <a:close/>
                <a:moveTo>
                  <a:pt x="56" y="800"/>
                </a:moveTo>
                <a:cubicBezTo>
                  <a:pt x="56" y="800"/>
                  <a:pt x="56" y="799"/>
                  <a:pt x="56" y="799"/>
                </a:cubicBezTo>
                <a:cubicBezTo>
                  <a:pt x="56" y="800"/>
                  <a:pt x="56" y="800"/>
                  <a:pt x="57" y="800"/>
                </a:cubicBezTo>
                <a:cubicBezTo>
                  <a:pt x="57" y="799"/>
                  <a:pt x="57" y="798"/>
                  <a:pt x="56" y="798"/>
                </a:cubicBezTo>
                <a:cubicBezTo>
                  <a:pt x="56" y="799"/>
                  <a:pt x="54" y="800"/>
                  <a:pt x="56" y="800"/>
                </a:cubicBezTo>
                <a:close/>
                <a:moveTo>
                  <a:pt x="59" y="806"/>
                </a:moveTo>
                <a:cubicBezTo>
                  <a:pt x="58" y="804"/>
                  <a:pt x="59" y="804"/>
                  <a:pt x="58" y="803"/>
                </a:cubicBezTo>
                <a:cubicBezTo>
                  <a:pt x="58" y="804"/>
                  <a:pt x="57" y="806"/>
                  <a:pt x="59" y="806"/>
                </a:cubicBezTo>
                <a:close/>
                <a:moveTo>
                  <a:pt x="59" y="811"/>
                </a:moveTo>
                <a:cubicBezTo>
                  <a:pt x="61" y="812"/>
                  <a:pt x="61" y="807"/>
                  <a:pt x="59" y="808"/>
                </a:cubicBezTo>
                <a:cubicBezTo>
                  <a:pt x="59" y="809"/>
                  <a:pt x="59" y="809"/>
                  <a:pt x="59" y="811"/>
                </a:cubicBezTo>
                <a:close/>
                <a:moveTo>
                  <a:pt x="95" y="2"/>
                </a:moveTo>
                <a:cubicBezTo>
                  <a:pt x="97" y="3"/>
                  <a:pt x="102" y="2"/>
                  <a:pt x="100" y="4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6"/>
                  <a:pt x="107" y="7"/>
                  <a:pt x="106" y="7"/>
                </a:cubicBezTo>
                <a:cubicBezTo>
                  <a:pt x="107" y="6"/>
                  <a:pt x="105" y="5"/>
                  <a:pt x="106" y="5"/>
                </a:cubicBezTo>
                <a:cubicBezTo>
                  <a:pt x="108" y="9"/>
                  <a:pt x="108" y="11"/>
                  <a:pt x="111" y="14"/>
                </a:cubicBezTo>
                <a:cubicBezTo>
                  <a:pt x="109" y="13"/>
                  <a:pt x="113" y="16"/>
                  <a:pt x="113" y="16"/>
                </a:cubicBezTo>
                <a:cubicBezTo>
                  <a:pt x="109" y="16"/>
                  <a:pt x="109" y="14"/>
                  <a:pt x="107" y="11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4" y="9"/>
                  <a:pt x="101" y="9"/>
                  <a:pt x="98" y="7"/>
                </a:cubicBezTo>
                <a:cubicBezTo>
                  <a:pt x="98" y="6"/>
                  <a:pt x="100" y="6"/>
                  <a:pt x="99" y="4"/>
                </a:cubicBezTo>
                <a:cubicBezTo>
                  <a:pt x="97" y="5"/>
                  <a:pt x="99" y="2"/>
                  <a:pt x="97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88" y="5"/>
                  <a:pt x="79" y="5"/>
                  <a:pt x="74" y="12"/>
                </a:cubicBezTo>
                <a:cubicBezTo>
                  <a:pt x="73" y="12"/>
                  <a:pt x="73" y="13"/>
                  <a:pt x="72" y="13"/>
                </a:cubicBezTo>
                <a:cubicBezTo>
                  <a:pt x="72" y="15"/>
                  <a:pt x="71" y="15"/>
                  <a:pt x="69" y="16"/>
                </a:cubicBezTo>
                <a:cubicBezTo>
                  <a:pt x="69" y="17"/>
                  <a:pt x="71" y="18"/>
                  <a:pt x="69" y="18"/>
                </a:cubicBezTo>
                <a:cubicBezTo>
                  <a:pt x="69" y="18"/>
                  <a:pt x="70" y="18"/>
                  <a:pt x="70" y="17"/>
                </a:cubicBezTo>
                <a:cubicBezTo>
                  <a:pt x="68" y="18"/>
                  <a:pt x="68" y="19"/>
                  <a:pt x="68" y="21"/>
                </a:cubicBezTo>
                <a:cubicBezTo>
                  <a:pt x="66" y="21"/>
                  <a:pt x="66" y="21"/>
                  <a:pt x="66" y="23"/>
                </a:cubicBezTo>
                <a:cubicBezTo>
                  <a:pt x="64" y="23"/>
                  <a:pt x="63" y="25"/>
                  <a:pt x="64" y="26"/>
                </a:cubicBezTo>
                <a:cubicBezTo>
                  <a:pt x="60" y="26"/>
                  <a:pt x="60" y="32"/>
                  <a:pt x="57" y="35"/>
                </a:cubicBezTo>
                <a:cubicBezTo>
                  <a:pt x="56" y="34"/>
                  <a:pt x="54" y="33"/>
                  <a:pt x="56" y="31"/>
                </a:cubicBezTo>
                <a:cubicBezTo>
                  <a:pt x="52" y="29"/>
                  <a:pt x="48" y="17"/>
                  <a:pt x="39" y="19"/>
                </a:cubicBezTo>
                <a:cubicBezTo>
                  <a:pt x="38" y="17"/>
                  <a:pt x="36" y="19"/>
                  <a:pt x="35" y="17"/>
                </a:cubicBezTo>
                <a:cubicBezTo>
                  <a:pt x="34" y="19"/>
                  <a:pt x="26" y="18"/>
                  <a:pt x="27" y="21"/>
                </a:cubicBezTo>
                <a:cubicBezTo>
                  <a:pt x="24" y="23"/>
                  <a:pt x="18" y="22"/>
                  <a:pt x="15" y="24"/>
                </a:cubicBezTo>
                <a:cubicBezTo>
                  <a:pt x="17" y="25"/>
                  <a:pt x="19" y="23"/>
                  <a:pt x="20" y="25"/>
                </a:cubicBezTo>
                <a:cubicBezTo>
                  <a:pt x="17" y="24"/>
                  <a:pt x="20" y="27"/>
                  <a:pt x="18" y="27"/>
                </a:cubicBezTo>
                <a:cubicBezTo>
                  <a:pt x="19" y="26"/>
                  <a:pt x="17" y="26"/>
                  <a:pt x="17" y="25"/>
                </a:cubicBezTo>
                <a:cubicBezTo>
                  <a:pt x="16" y="26"/>
                  <a:pt x="13" y="25"/>
                  <a:pt x="13" y="28"/>
                </a:cubicBezTo>
                <a:cubicBezTo>
                  <a:pt x="13" y="27"/>
                  <a:pt x="15" y="26"/>
                  <a:pt x="16" y="27"/>
                </a:cubicBezTo>
                <a:cubicBezTo>
                  <a:pt x="15" y="27"/>
                  <a:pt x="15" y="28"/>
                  <a:pt x="14" y="28"/>
                </a:cubicBezTo>
                <a:cubicBezTo>
                  <a:pt x="11" y="27"/>
                  <a:pt x="9" y="31"/>
                  <a:pt x="9" y="35"/>
                </a:cubicBezTo>
                <a:cubicBezTo>
                  <a:pt x="6" y="36"/>
                  <a:pt x="4" y="40"/>
                  <a:pt x="7" y="41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1"/>
                  <a:pt x="7" y="41"/>
                  <a:pt x="7" y="41"/>
                </a:cubicBezTo>
                <a:cubicBezTo>
                  <a:pt x="6" y="41"/>
                  <a:pt x="6" y="41"/>
                  <a:pt x="5" y="40"/>
                </a:cubicBezTo>
                <a:cubicBezTo>
                  <a:pt x="4" y="42"/>
                  <a:pt x="5" y="43"/>
                  <a:pt x="4" y="44"/>
                </a:cubicBezTo>
                <a:cubicBezTo>
                  <a:pt x="6" y="44"/>
                  <a:pt x="5" y="42"/>
                  <a:pt x="6" y="42"/>
                </a:cubicBezTo>
                <a:cubicBezTo>
                  <a:pt x="7" y="44"/>
                  <a:pt x="5" y="44"/>
                  <a:pt x="4" y="45"/>
                </a:cubicBezTo>
                <a:cubicBezTo>
                  <a:pt x="3" y="46"/>
                  <a:pt x="5" y="46"/>
                  <a:pt x="5" y="47"/>
                </a:cubicBezTo>
                <a:cubicBezTo>
                  <a:pt x="4" y="47"/>
                  <a:pt x="4" y="46"/>
                  <a:pt x="3" y="47"/>
                </a:cubicBezTo>
                <a:cubicBezTo>
                  <a:pt x="4" y="49"/>
                  <a:pt x="2" y="50"/>
                  <a:pt x="4" y="51"/>
                </a:cubicBezTo>
                <a:cubicBezTo>
                  <a:pt x="1" y="50"/>
                  <a:pt x="2" y="55"/>
                  <a:pt x="1" y="58"/>
                </a:cubicBezTo>
                <a:cubicBezTo>
                  <a:pt x="2" y="58"/>
                  <a:pt x="3" y="57"/>
                  <a:pt x="3" y="58"/>
                </a:cubicBezTo>
                <a:cubicBezTo>
                  <a:pt x="1" y="58"/>
                  <a:pt x="2" y="61"/>
                  <a:pt x="0" y="59"/>
                </a:cubicBezTo>
                <a:cubicBezTo>
                  <a:pt x="0" y="67"/>
                  <a:pt x="3" y="74"/>
                  <a:pt x="4" y="82"/>
                </a:cubicBezTo>
                <a:cubicBezTo>
                  <a:pt x="5" y="82"/>
                  <a:pt x="5" y="81"/>
                  <a:pt x="6" y="83"/>
                </a:cubicBezTo>
                <a:cubicBezTo>
                  <a:pt x="4" y="84"/>
                  <a:pt x="6" y="88"/>
                  <a:pt x="8" y="88"/>
                </a:cubicBezTo>
                <a:cubicBezTo>
                  <a:pt x="7" y="86"/>
                  <a:pt x="8" y="82"/>
                  <a:pt x="6" y="80"/>
                </a:cubicBezTo>
                <a:cubicBezTo>
                  <a:pt x="7" y="79"/>
                  <a:pt x="5" y="79"/>
                  <a:pt x="6" y="78"/>
                </a:cubicBezTo>
                <a:cubicBezTo>
                  <a:pt x="11" y="86"/>
                  <a:pt x="8" y="87"/>
                  <a:pt x="12" y="97"/>
                </a:cubicBezTo>
                <a:cubicBezTo>
                  <a:pt x="13" y="96"/>
                  <a:pt x="12" y="94"/>
                  <a:pt x="13" y="95"/>
                </a:cubicBezTo>
                <a:cubicBezTo>
                  <a:pt x="12" y="98"/>
                  <a:pt x="13" y="97"/>
                  <a:pt x="13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5" y="104"/>
                  <a:pt x="18" y="111"/>
                  <a:pt x="22" y="114"/>
                </a:cubicBezTo>
                <a:cubicBezTo>
                  <a:pt x="22" y="118"/>
                  <a:pt x="25" y="120"/>
                  <a:pt x="26" y="124"/>
                </a:cubicBezTo>
                <a:cubicBezTo>
                  <a:pt x="27" y="124"/>
                  <a:pt x="27" y="123"/>
                  <a:pt x="27" y="124"/>
                </a:cubicBezTo>
                <a:cubicBezTo>
                  <a:pt x="27" y="126"/>
                  <a:pt x="28" y="126"/>
                  <a:pt x="29" y="127"/>
                </a:cubicBezTo>
                <a:cubicBezTo>
                  <a:pt x="29" y="127"/>
                  <a:pt x="29" y="127"/>
                  <a:pt x="30" y="126"/>
                </a:cubicBezTo>
                <a:cubicBezTo>
                  <a:pt x="28" y="129"/>
                  <a:pt x="32" y="128"/>
                  <a:pt x="30" y="130"/>
                </a:cubicBezTo>
                <a:cubicBezTo>
                  <a:pt x="31" y="130"/>
                  <a:pt x="32" y="131"/>
                  <a:pt x="32" y="132"/>
                </a:cubicBezTo>
                <a:cubicBezTo>
                  <a:pt x="33" y="132"/>
                  <a:pt x="33" y="132"/>
                  <a:pt x="34" y="132"/>
                </a:cubicBezTo>
                <a:cubicBezTo>
                  <a:pt x="33" y="134"/>
                  <a:pt x="37" y="137"/>
                  <a:pt x="38" y="137"/>
                </a:cubicBezTo>
                <a:cubicBezTo>
                  <a:pt x="37" y="139"/>
                  <a:pt x="41" y="138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ubicBezTo>
                  <a:pt x="42" y="141"/>
                  <a:pt x="43" y="140"/>
                  <a:pt x="43" y="141"/>
                </a:cubicBezTo>
                <a:cubicBezTo>
                  <a:pt x="42" y="141"/>
                  <a:pt x="42" y="141"/>
                  <a:pt x="41" y="141"/>
                </a:cubicBezTo>
                <a:cubicBezTo>
                  <a:pt x="42" y="143"/>
                  <a:pt x="43" y="143"/>
                  <a:pt x="43" y="145"/>
                </a:cubicBezTo>
                <a:cubicBezTo>
                  <a:pt x="45" y="145"/>
                  <a:pt x="45" y="147"/>
                  <a:pt x="47" y="146"/>
                </a:cubicBezTo>
                <a:cubicBezTo>
                  <a:pt x="46" y="147"/>
                  <a:pt x="48" y="150"/>
                  <a:pt x="49" y="150"/>
                </a:cubicBezTo>
                <a:cubicBezTo>
                  <a:pt x="49" y="151"/>
                  <a:pt x="51" y="155"/>
                  <a:pt x="52" y="154"/>
                </a:cubicBezTo>
                <a:cubicBezTo>
                  <a:pt x="52" y="154"/>
                  <a:pt x="51" y="154"/>
                  <a:pt x="51" y="155"/>
                </a:cubicBezTo>
                <a:cubicBezTo>
                  <a:pt x="55" y="157"/>
                  <a:pt x="57" y="161"/>
                  <a:pt x="60" y="164"/>
                </a:cubicBezTo>
                <a:cubicBezTo>
                  <a:pt x="60" y="164"/>
                  <a:pt x="60" y="164"/>
                  <a:pt x="61" y="163"/>
                </a:cubicBezTo>
                <a:cubicBezTo>
                  <a:pt x="62" y="165"/>
                  <a:pt x="63" y="168"/>
                  <a:pt x="66" y="168"/>
                </a:cubicBezTo>
                <a:cubicBezTo>
                  <a:pt x="65" y="167"/>
                  <a:pt x="68" y="166"/>
                  <a:pt x="66" y="166"/>
                </a:cubicBezTo>
                <a:cubicBezTo>
                  <a:pt x="66" y="167"/>
                  <a:pt x="65" y="165"/>
                  <a:pt x="64" y="163"/>
                </a:cubicBezTo>
                <a:cubicBezTo>
                  <a:pt x="65" y="163"/>
                  <a:pt x="65" y="164"/>
                  <a:pt x="65" y="163"/>
                </a:cubicBezTo>
                <a:cubicBezTo>
                  <a:pt x="65" y="161"/>
                  <a:pt x="64" y="164"/>
                  <a:pt x="64" y="162"/>
                </a:cubicBezTo>
                <a:cubicBezTo>
                  <a:pt x="62" y="156"/>
                  <a:pt x="56" y="152"/>
                  <a:pt x="55" y="143"/>
                </a:cubicBezTo>
                <a:cubicBezTo>
                  <a:pt x="52" y="144"/>
                  <a:pt x="53" y="142"/>
                  <a:pt x="53" y="141"/>
                </a:cubicBezTo>
                <a:cubicBezTo>
                  <a:pt x="52" y="141"/>
                  <a:pt x="52" y="141"/>
                  <a:pt x="51" y="141"/>
                </a:cubicBezTo>
                <a:cubicBezTo>
                  <a:pt x="50" y="142"/>
                  <a:pt x="53" y="144"/>
                  <a:pt x="52" y="145"/>
                </a:cubicBezTo>
                <a:cubicBezTo>
                  <a:pt x="49" y="141"/>
                  <a:pt x="48" y="139"/>
                  <a:pt x="46" y="136"/>
                </a:cubicBezTo>
                <a:cubicBezTo>
                  <a:pt x="44" y="134"/>
                  <a:pt x="41" y="131"/>
                  <a:pt x="40" y="128"/>
                </a:cubicBezTo>
                <a:cubicBezTo>
                  <a:pt x="39" y="127"/>
                  <a:pt x="38" y="126"/>
                  <a:pt x="36" y="126"/>
                </a:cubicBezTo>
                <a:cubicBezTo>
                  <a:pt x="38" y="126"/>
                  <a:pt x="38" y="125"/>
                  <a:pt x="38" y="124"/>
                </a:cubicBezTo>
                <a:cubicBezTo>
                  <a:pt x="37" y="124"/>
                  <a:pt x="37" y="126"/>
                  <a:pt x="36" y="124"/>
                </a:cubicBezTo>
                <a:cubicBezTo>
                  <a:pt x="37" y="124"/>
                  <a:pt x="38" y="123"/>
                  <a:pt x="37" y="123"/>
                </a:cubicBezTo>
                <a:cubicBezTo>
                  <a:pt x="33" y="123"/>
                  <a:pt x="32" y="113"/>
                  <a:pt x="28" y="113"/>
                </a:cubicBezTo>
                <a:cubicBezTo>
                  <a:pt x="30" y="113"/>
                  <a:pt x="29" y="113"/>
                  <a:pt x="29" y="112"/>
                </a:cubicBezTo>
                <a:cubicBezTo>
                  <a:pt x="29" y="112"/>
                  <a:pt x="30" y="112"/>
                  <a:pt x="30" y="112"/>
                </a:cubicBezTo>
                <a:cubicBezTo>
                  <a:pt x="26" y="105"/>
                  <a:pt x="21" y="103"/>
                  <a:pt x="21" y="94"/>
                </a:cubicBezTo>
                <a:cubicBezTo>
                  <a:pt x="21" y="96"/>
                  <a:pt x="18" y="95"/>
                  <a:pt x="18" y="94"/>
                </a:cubicBezTo>
                <a:cubicBezTo>
                  <a:pt x="19" y="95"/>
                  <a:pt x="21" y="94"/>
                  <a:pt x="20" y="93"/>
                </a:cubicBezTo>
                <a:cubicBezTo>
                  <a:pt x="19" y="94"/>
                  <a:pt x="18" y="93"/>
                  <a:pt x="19" y="92"/>
                </a:cubicBezTo>
                <a:cubicBezTo>
                  <a:pt x="18" y="91"/>
                  <a:pt x="17" y="93"/>
                  <a:pt x="17" y="92"/>
                </a:cubicBezTo>
                <a:cubicBezTo>
                  <a:pt x="17" y="90"/>
                  <a:pt x="16" y="89"/>
                  <a:pt x="16" y="88"/>
                </a:cubicBezTo>
                <a:cubicBezTo>
                  <a:pt x="17" y="88"/>
                  <a:pt x="17" y="91"/>
                  <a:pt x="18" y="89"/>
                </a:cubicBezTo>
                <a:cubicBezTo>
                  <a:pt x="17" y="89"/>
                  <a:pt x="18" y="87"/>
                  <a:pt x="18" y="87"/>
                </a:cubicBezTo>
                <a:cubicBezTo>
                  <a:pt x="17" y="86"/>
                  <a:pt x="17" y="87"/>
                  <a:pt x="17" y="88"/>
                </a:cubicBezTo>
                <a:cubicBezTo>
                  <a:pt x="17" y="85"/>
                  <a:pt x="16" y="88"/>
                  <a:pt x="16" y="87"/>
                </a:cubicBezTo>
                <a:cubicBezTo>
                  <a:pt x="16" y="82"/>
                  <a:pt x="14" y="75"/>
                  <a:pt x="12" y="71"/>
                </a:cubicBezTo>
                <a:cubicBezTo>
                  <a:pt x="12" y="68"/>
                  <a:pt x="10" y="65"/>
                  <a:pt x="12" y="61"/>
                </a:cubicBezTo>
                <a:cubicBezTo>
                  <a:pt x="11" y="61"/>
                  <a:pt x="11" y="61"/>
                  <a:pt x="10" y="61"/>
                </a:cubicBezTo>
                <a:cubicBezTo>
                  <a:pt x="11" y="60"/>
                  <a:pt x="9" y="60"/>
                  <a:pt x="11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3" y="57"/>
                  <a:pt x="12" y="52"/>
                  <a:pt x="14" y="50"/>
                </a:cubicBezTo>
                <a:cubicBezTo>
                  <a:pt x="14" y="51"/>
                  <a:pt x="17" y="51"/>
                  <a:pt x="15" y="51"/>
                </a:cubicBezTo>
                <a:cubicBezTo>
                  <a:pt x="15" y="50"/>
                  <a:pt x="15" y="49"/>
                  <a:pt x="15" y="49"/>
                </a:cubicBezTo>
                <a:cubicBezTo>
                  <a:pt x="16" y="49"/>
                  <a:pt x="16" y="50"/>
                  <a:pt x="16" y="50"/>
                </a:cubicBezTo>
                <a:cubicBezTo>
                  <a:pt x="17" y="47"/>
                  <a:pt x="19" y="43"/>
                  <a:pt x="17" y="41"/>
                </a:cubicBezTo>
                <a:cubicBezTo>
                  <a:pt x="18" y="41"/>
                  <a:pt x="19" y="41"/>
                  <a:pt x="19" y="40"/>
                </a:cubicBezTo>
                <a:cubicBezTo>
                  <a:pt x="19" y="40"/>
                  <a:pt x="19" y="40"/>
                  <a:pt x="18" y="39"/>
                </a:cubicBezTo>
                <a:cubicBezTo>
                  <a:pt x="20" y="39"/>
                  <a:pt x="20" y="38"/>
                  <a:pt x="19" y="38"/>
                </a:cubicBezTo>
                <a:cubicBezTo>
                  <a:pt x="22" y="37"/>
                  <a:pt x="19" y="36"/>
                  <a:pt x="20" y="36"/>
                </a:cubicBezTo>
                <a:cubicBezTo>
                  <a:pt x="22" y="36"/>
                  <a:pt x="22" y="37"/>
                  <a:pt x="23" y="37"/>
                </a:cubicBezTo>
                <a:cubicBezTo>
                  <a:pt x="23" y="36"/>
                  <a:pt x="24" y="36"/>
                  <a:pt x="24" y="35"/>
                </a:cubicBezTo>
                <a:cubicBezTo>
                  <a:pt x="23" y="35"/>
                  <a:pt x="23" y="34"/>
                  <a:pt x="23" y="33"/>
                </a:cubicBezTo>
                <a:cubicBezTo>
                  <a:pt x="24" y="33"/>
                  <a:pt x="25" y="33"/>
                  <a:pt x="25" y="32"/>
                </a:cubicBezTo>
                <a:cubicBezTo>
                  <a:pt x="25" y="32"/>
                  <a:pt x="25" y="31"/>
                  <a:pt x="25" y="31"/>
                </a:cubicBezTo>
                <a:cubicBezTo>
                  <a:pt x="24" y="31"/>
                  <a:pt x="25" y="31"/>
                  <a:pt x="25" y="32"/>
                </a:cubicBezTo>
                <a:cubicBezTo>
                  <a:pt x="24" y="31"/>
                  <a:pt x="23" y="33"/>
                  <a:pt x="23" y="31"/>
                </a:cubicBezTo>
                <a:cubicBezTo>
                  <a:pt x="27" y="30"/>
                  <a:pt x="29" y="26"/>
                  <a:pt x="34" y="25"/>
                </a:cubicBezTo>
                <a:cubicBezTo>
                  <a:pt x="36" y="25"/>
                  <a:pt x="39" y="27"/>
                  <a:pt x="42" y="26"/>
                </a:cubicBezTo>
                <a:cubicBezTo>
                  <a:pt x="43" y="27"/>
                  <a:pt x="42" y="27"/>
                  <a:pt x="41" y="28"/>
                </a:cubicBezTo>
                <a:cubicBezTo>
                  <a:pt x="43" y="27"/>
                  <a:pt x="43" y="27"/>
                  <a:pt x="45" y="28"/>
                </a:cubicBezTo>
                <a:cubicBezTo>
                  <a:pt x="44" y="30"/>
                  <a:pt x="43" y="28"/>
                  <a:pt x="43" y="29"/>
                </a:cubicBezTo>
                <a:cubicBezTo>
                  <a:pt x="44" y="29"/>
                  <a:pt x="42" y="30"/>
                  <a:pt x="44" y="30"/>
                </a:cubicBezTo>
                <a:cubicBezTo>
                  <a:pt x="44" y="30"/>
                  <a:pt x="44" y="29"/>
                  <a:pt x="45" y="29"/>
                </a:cubicBezTo>
                <a:cubicBezTo>
                  <a:pt x="45" y="31"/>
                  <a:pt x="47" y="32"/>
                  <a:pt x="47" y="35"/>
                </a:cubicBezTo>
                <a:cubicBezTo>
                  <a:pt x="46" y="35"/>
                  <a:pt x="46" y="34"/>
                  <a:pt x="46" y="35"/>
                </a:cubicBezTo>
                <a:cubicBezTo>
                  <a:pt x="46" y="36"/>
                  <a:pt x="46" y="38"/>
                  <a:pt x="47" y="40"/>
                </a:cubicBezTo>
                <a:cubicBezTo>
                  <a:pt x="48" y="39"/>
                  <a:pt x="48" y="40"/>
                  <a:pt x="49" y="40"/>
                </a:cubicBezTo>
                <a:cubicBezTo>
                  <a:pt x="51" y="39"/>
                  <a:pt x="52" y="38"/>
                  <a:pt x="53" y="37"/>
                </a:cubicBezTo>
                <a:cubicBezTo>
                  <a:pt x="53" y="42"/>
                  <a:pt x="55" y="44"/>
                  <a:pt x="55" y="49"/>
                </a:cubicBezTo>
                <a:cubicBezTo>
                  <a:pt x="57" y="49"/>
                  <a:pt x="56" y="50"/>
                  <a:pt x="57" y="51"/>
                </a:cubicBezTo>
                <a:cubicBezTo>
                  <a:pt x="57" y="51"/>
                  <a:pt x="58" y="50"/>
                  <a:pt x="58" y="51"/>
                </a:cubicBezTo>
                <a:cubicBezTo>
                  <a:pt x="57" y="52"/>
                  <a:pt x="59" y="52"/>
                  <a:pt x="59" y="53"/>
                </a:cubicBezTo>
                <a:cubicBezTo>
                  <a:pt x="59" y="54"/>
                  <a:pt x="60" y="53"/>
                  <a:pt x="60" y="53"/>
                </a:cubicBezTo>
                <a:cubicBezTo>
                  <a:pt x="60" y="51"/>
                  <a:pt x="61" y="47"/>
                  <a:pt x="60" y="45"/>
                </a:cubicBezTo>
                <a:cubicBezTo>
                  <a:pt x="62" y="45"/>
                  <a:pt x="62" y="41"/>
                  <a:pt x="63" y="44"/>
                </a:cubicBezTo>
                <a:cubicBezTo>
                  <a:pt x="65" y="39"/>
                  <a:pt x="69" y="34"/>
                  <a:pt x="71" y="30"/>
                </a:cubicBezTo>
                <a:cubicBezTo>
                  <a:pt x="70" y="31"/>
                  <a:pt x="69" y="32"/>
                  <a:pt x="69" y="31"/>
                </a:cubicBezTo>
                <a:cubicBezTo>
                  <a:pt x="71" y="31"/>
                  <a:pt x="69" y="29"/>
                  <a:pt x="70" y="29"/>
                </a:cubicBezTo>
                <a:cubicBezTo>
                  <a:pt x="71" y="29"/>
                  <a:pt x="71" y="30"/>
                  <a:pt x="72" y="30"/>
                </a:cubicBezTo>
                <a:cubicBezTo>
                  <a:pt x="73" y="30"/>
                  <a:pt x="72" y="28"/>
                  <a:pt x="74" y="28"/>
                </a:cubicBezTo>
                <a:cubicBezTo>
                  <a:pt x="74" y="27"/>
                  <a:pt x="72" y="26"/>
                  <a:pt x="73" y="25"/>
                </a:cubicBezTo>
                <a:cubicBezTo>
                  <a:pt x="75" y="26"/>
                  <a:pt x="74" y="26"/>
                  <a:pt x="74" y="27"/>
                </a:cubicBezTo>
                <a:cubicBezTo>
                  <a:pt x="79" y="24"/>
                  <a:pt x="82" y="21"/>
                  <a:pt x="86" y="18"/>
                </a:cubicBezTo>
                <a:cubicBezTo>
                  <a:pt x="90" y="18"/>
                  <a:pt x="95" y="17"/>
                  <a:pt x="97" y="16"/>
                </a:cubicBezTo>
                <a:cubicBezTo>
                  <a:pt x="103" y="18"/>
                  <a:pt x="110" y="21"/>
                  <a:pt x="112" y="29"/>
                </a:cubicBezTo>
                <a:cubicBezTo>
                  <a:pt x="113" y="29"/>
                  <a:pt x="114" y="28"/>
                  <a:pt x="114" y="30"/>
                </a:cubicBezTo>
                <a:cubicBezTo>
                  <a:pt x="112" y="30"/>
                  <a:pt x="117" y="37"/>
                  <a:pt x="118" y="38"/>
                </a:cubicBezTo>
                <a:cubicBezTo>
                  <a:pt x="116" y="39"/>
                  <a:pt x="117" y="42"/>
                  <a:pt x="118" y="43"/>
                </a:cubicBezTo>
                <a:cubicBezTo>
                  <a:pt x="117" y="43"/>
                  <a:pt x="116" y="44"/>
                  <a:pt x="117" y="44"/>
                </a:cubicBezTo>
                <a:cubicBezTo>
                  <a:pt x="117" y="44"/>
                  <a:pt x="118" y="43"/>
                  <a:pt x="118" y="44"/>
                </a:cubicBezTo>
                <a:cubicBezTo>
                  <a:pt x="118" y="45"/>
                  <a:pt x="117" y="46"/>
                  <a:pt x="116" y="45"/>
                </a:cubicBezTo>
                <a:cubicBezTo>
                  <a:pt x="116" y="48"/>
                  <a:pt x="115" y="49"/>
                  <a:pt x="116" y="52"/>
                </a:cubicBezTo>
                <a:cubicBezTo>
                  <a:pt x="116" y="51"/>
                  <a:pt x="118" y="52"/>
                  <a:pt x="118" y="52"/>
                </a:cubicBezTo>
                <a:cubicBezTo>
                  <a:pt x="117" y="52"/>
                  <a:pt x="117" y="53"/>
                  <a:pt x="116" y="52"/>
                </a:cubicBezTo>
                <a:cubicBezTo>
                  <a:pt x="118" y="57"/>
                  <a:pt x="113" y="65"/>
                  <a:pt x="113" y="73"/>
                </a:cubicBezTo>
                <a:cubicBezTo>
                  <a:pt x="112" y="73"/>
                  <a:pt x="109" y="80"/>
                  <a:pt x="108" y="84"/>
                </a:cubicBezTo>
                <a:cubicBezTo>
                  <a:pt x="106" y="87"/>
                  <a:pt x="105" y="89"/>
                  <a:pt x="106" y="91"/>
                </a:cubicBezTo>
                <a:cubicBezTo>
                  <a:pt x="103" y="92"/>
                  <a:pt x="102" y="96"/>
                  <a:pt x="103" y="98"/>
                </a:cubicBezTo>
                <a:cubicBezTo>
                  <a:pt x="101" y="97"/>
                  <a:pt x="102" y="100"/>
                  <a:pt x="100" y="100"/>
                </a:cubicBezTo>
                <a:cubicBezTo>
                  <a:pt x="100" y="102"/>
                  <a:pt x="99" y="101"/>
                  <a:pt x="100" y="103"/>
                </a:cubicBezTo>
                <a:cubicBezTo>
                  <a:pt x="100" y="103"/>
                  <a:pt x="100" y="103"/>
                  <a:pt x="99" y="102"/>
                </a:cubicBezTo>
                <a:cubicBezTo>
                  <a:pt x="98" y="105"/>
                  <a:pt x="95" y="108"/>
                  <a:pt x="96" y="110"/>
                </a:cubicBezTo>
                <a:cubicBezTo>
                  <a:pt x="94" y="111"/>
                  <a:pt x="93" y="115"/>
                  <a:pt x="93" y="116"/>
                </a:cubicBezTo>
                <a:cubicBezTo>
                  <a:pt x="91" y="116"/>
                  <a:pt x="92" y="118"/>
                  <a:pt x="90" y="117"/>
                </a:cubicBezTo>
                <a:cubicBezTo>
                  <a:pt x="84" y="129"/>
                  <a:pt x="76" y="141"/>
                  <a:pt x="72" y="153"/>
                </a:cubicBezTo>
                <a:cubicBezTo>
                  <a:pt x="72" y="153"/>
                  <a:pt x="72" y="153"/>
                  <a:pt x="72" y="154"/>
                </a:cubicBezTo>
                <a:cubicBezTo>
                  <a:pt x="71" y="155"/>
                  <a:pt x="72" y="153"/>
                  <a:pt x="71" y="154"/>
                </a:cubicBezTo>
                <a:cubicBezTo>
                  <a:pt x="70" y="158"/>
                  <a:pt x="67" y="161"/>
                  <a:pt x="70" y="164"/>
                </a:cubicBezTo>
                <a:cubicBezTo>
                  <a:pt x="69" y="164"/>
                  <a:pt x="69" y="164"/>
                  <a:pt x="69" y="164"/>
                </a:cubicBezTo>
                <a:cubicBezTo>
                  <a:pt x="68" y="163"/>
                  <a:pt x="70" y="163"/>
                  <a:pt x="68" y="163"/>
                </a:cubicBezTo>
                <a:cubicBezTo>
                  <a:pt x="69" y="164"/>
                  <a:pt x="66" y="168"/>
                  <a:pt x="69" y="169"/>
                </a:cubicBezTo>
                <a:cubicBezTo>
                  <a:pt x="68" y="170"/>
                  <a:pt x="68" y="168"/>
                  <a:pt x="67" y="168"/>
                </a:cubicBezTo>
                <a:cubicBezTo>
                  <a:pt x="67" y="171"/>
                  <a:pt x="67" y="171"/>
                  <a:pt x="66" y="172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4" y="174"/>
                  <a:pt x="67" y="178"/>
                  <a:pt x="66" y="179"/>
                </a:cubicBezTo>
                <a:cubicBezTo>
                  <a:pt x="66" y="179"/>
                  <a:pt x="66" y="178"/>
                  <a:pt x="65" y="178"/>
                </a:cubicBezTo>
                <a:cubicBezTo>
                  <a:pt x="65" y="181"/>
                  <a:pt x="64" y="182"/>
                  <a:pt x="63" y="184"/>
                </a:cubicBezTo>
                <a:cubicBezTo>
                  <a:pt x="66" y="185"/>
                  <a:pt x="64" y="184"/>
                  <a:pt x="65" y="184"/>
                </a:cubicBezTo>
                <a:cubicBezTo>
                  <a:pt x="65" y="184"/>
                  <a:pt x="65" y="187"/>
                  <a:pt x="64" y="187"/>
                </a:cubicBezTo>
                <a:cubicBezTo>
                  <a:pt x="64" y="187"/>
                  <a:pt x="64" y="185"/>
                  <a:pt x="63" y="185"/>
                </a:cubicBezTo>
                <a:cubicBezTo>
                  <a:pt x="63" y="187"/>
                  <a:pt x="64" y="187"/>
                  <a:pt x="62" y="187"/>
                </a:cubicBezTo>
                <a:cubicBezTo>
                  <a:pt x="62" y="190"/>
                  <a:pt x="62" y="189"/>
                  <a:pt x="61" y="190"/>
                </a:cubicBezTo>
                <a:cubicBezTo>
                  <a:pt x="61" y="191"/>
                  <a:pt x="63" y="194"/>
                  <a:pt x="61" y="193"/>
                </a:cubicBezTo>
                <a:cubicBezTo>
                  <a:pt x="60" y="194"/>
                  <a:pt x="63" y="195"/>
                  <a:pt x="62" y="196"/>
                </a:cubicBezTo>
                <a:cubicBezTo>
                  <a:pt x="61" y="196"/>
                  <a:pt x="61" y="195"/>
                  <a:pt x="61" y="195"/>
                </a:cubicBezTo>
                <a:cubicBezTo>
                  <a:pt x="61" y="195"/>
                  <a:pt x="61" y="195"/>
                  <a:pt x="60" y="195"/>
                </a:cubicBezTo>
                <a:cubicBezTo>
                  <a:pt x="60" y="196"/>
                  <a:pt x="60" y="197"/>
                  <a:pt x="60" y="197"/>
                </a:cubicBezTo>
                <a:cubicBezTo>
                  <a:pt x="60" y="198"/>
                  <a:pt x="61" y="197"/>
                  <a:pt x="61" y="198"/>
                </a:cubicBezTo>
                <a:cubicBezTo>
                  <a:pt x="59" y="198"/>
                  <a:pt x="59" y="202"/>
                  <a:pt x="60" y="202"/>
                </a:cubicBezTo>
                <a:cubicBezTo>
                  <a:pt x="58" y="202"/>
                  <a:pt x="58" y="204"/>
                  <a:pt x="59" y="206"/>
                </a:cubicBezTo>
                <a:cubicBezTo>
                  <a:pt x="61" y="207"/>
                  <a:pt x="58" y="203"/>
                  <a:pt x="60" y="204"/>
                </a:cubicBezTo>
                <a:cubicBezTo>
                  <a:pt x="60" y="206"/>
                  <a:pt x="60" y="205"/>
                  <a:pt x="60" y="207"/>
                </a:cubicBezTo>
                <a:cubicBezTo>
                  <a:pt x="59" y="206"/>
                  <a:pt x="60" y="208"/>
                  <a:pt x="58" y="208"/>
                </a:cubicBezTo>
                <a:cubicBezTo>
                  <a:pt x="58" y="208"/>
                  <a:pt x="58" y="211"/>
                  <a:pt x="59" y="209"/>
                </a:cubicBezTo>
                <a:cubicBezTo>
                  <a:pt x="59" y="209"/>
                  <a:pt x="59" y="208"/>
                  <a:pt x="60" y="207"/>
                </a:cubicBezTo>
                <a:cubicBezTo>
                  <a:pt x="59" y="212"/>
                  <a:pt x="61" y="218"/>
                  <a:pt x="59" y="220"/>
                </a:cubicBezTo>
                <a:cubicBezTo>
                  <a:pt x="61" y="223"/>
                  <a:pt x="59" y="231"/>
                  <a:pt x="59" y="236"/>
                </a:cubicBezTo>
                <a:cubicBezTo>
                  <a:pt x="60" y="236"/>
                  <a:pt x="61" y="235"/>
                  <a:pt x="61" y="236"/>
                </a:cubicBezTo>
                <a:cubicBezTo>
                  <a:pt x="60" y="236"/>
                  <a:pt x="60" y="236"/>
                  <a:pt x="59" y="236"/>
                </a:cubicBezTo>
                <a:cubicBezTo>
                  <a:pt x="60" y="240"/>
                  <a:pt x="58" y="246"/>
                  <a:pt x="61" y="250"/>
                </a:cubicBezTo>
                <a:cubicBezTo>
                  <a:pt x="59" y="251"/>
                  <a:pt x="61" y="257"/>
                  <a:pt x="61" y="256"/>
                </a:cubicBezTo>
                <a:cubicBezTo>
                  <a:pt x="59" y="258"/>
                  <a:pt x="61" y="260"/>
                  <a:pt x="62" y="262"/>
                </a:cubicBezTo>
                <a:cubicBezTo>
                  <a:pt x="61" y="262"/>
                  <a:pt x="61" y="263"/>
                  <a:pt x="60" y="263"/>
                </a:cubicBezTo>
                <a:cubicBezTo>
                  <a:pt x="61" y="263"/>
                  <a:pt x="62" y="262"/>
                  <a:pt x="62" y="263"/>
                </a:cubicBezTo>
                <a:cubicBezTo>
                  <a:pt x="62" y="264"/>
                  <a:pt x="60" y="264"/>
                  <a:pt x="60" y="266"/>
                </a:cubicBezTo>
                <a:cubicBezTo>
                  <a:pt x="63" y="265"/>
                  <a:pt x="59" y="266"/>
                  <a:pt x="61" y="267"/>
                </a:cubicBezTo>
                <a:cubicBezTo>
                  <a:pt x="61" y="266"/>
                  <a:pt x="63" y="267"/>
                  <a:pt x="62" y="268"/>
                </a:cubicBezTo>
                <a:cubicBezTo>
                  <a:pt x="61" y="267"/>
                  <a:pt x="61" y="268"/>
                  <a:pt x="60" y="269"/>
                </a:cubicBezTo>
                <a:cubicBezTo>
                  <a:pt x="63" y="268"/>
                  <a:pt x="60" y="270"/>
                  <a:pt x="62" y="270"/>
                </a:cubicBezTo>
                <a:cubicBezTo>
                  <a:pt x="62" y="270"/>
                  <a:pt x="61" y="270"/>
                  <a:pt x="61" y="271"/>
                </a:cubicBezTo>
                <a:cubicBezTo>
                  <a:pt x="63" y="270"/>
                  <a:pt x="61" y="272"/>
                  <a:pt x="63" y="273"/>
                </a:cubicBezTo>
                <a:cubicBezTo>
                  <a:pt x="63" y="272"/>
                  <a:pt x="60" y="274"/>
                  <a:pt x="62" y="274"/>
                </a:cubicBezTo>
                <a:cubicBezTo>
                  <a:pt x="62" y="274"/>
                  <a:pt x="63" y="274"/>
                  <a:pt x="63" y="274"/>
                </a:cubicBezTo>
                <a:cubicBezTo>
                  <a:pt x="63" y="275"/>
                  <a:pt x="60" y="275"/>
                  <a:pt x="62" y="276"/>
                </a:cubicBezTo>
                <a:cubicBezTo>
                  <a:pt x="62" y="275"/>
                  <a:pt x="63" y="275"/>
                  <a:pt x="63" y="276"/>
                </a:cubicBezTo>
                <a:cubicBezTo>
                  <a:pt x="63" y="276"/>
                  <a:pt x="62" y="276"/>
                  <a:pt x="62" y="277"/>
                </a:cubicBezTo>
                <a:cubicBezTo>
                  <a:pt x="63" y="277"/>
                  <a:pt x="63" y="279"/>
                  <a:pt x="64" y="280"/>
                </a:cubicBezTo>
                <a:cubicBezTo>
                  <a:pt x="63" y="280"/>
                  <a:pt x="63" y="277"/>
                  <a:pt x="62" y="279"/>
                </a:cubicBezTo>
                <a:cubicBezTo>
                  <a:pt x="64" y="280"/>
                  <a:pt x="63" y="282"/>
                  <a:pt x="65" y="283"/>
                </a:cubicBezTo>
                <a:cubicBezTo>
                  <a:pt x="65" y="283"/>
                  <a:pt x="63" y="285"/>
                  <a:pt x="63" y="283"/>
                </a:cubicBezTo>
                <a:cubicBezTo>
                  <a:pt x="64" y="283"/>
                  <a:pt x="64" y="283"/>
                  <a:pt x="64" y="283"/>
                </a:cubicBezTo>
                <a:cubicBezTo>
                  <a:pt x="61" y="283"/>
                  <a:pt x="64" y="285"/>
                  <a:pt x="64" y="285"/>
                </a:cubicBezTo>
                <a:cubicBezTo>
                  <a:pt x="64" y="286"/>
                  <a:pt x="65" y="288"/>
                  <a:pt x="65" y="289"/>
                </a:cubicBezTo>
                <a:cubicBezTo>
                  <a:pt x="66" y="303"/>
                  <a:pt x="70" y="318"/>
                  <a:pt x="72" y="332"/>
                </a:cubicBezTo>
                <a:cubicBezTo>
                  <a:pt x="72" y="332"/>
                  <a:pt x="71" y="332"/>
                  <a:pt x="71" y="333"/>
                </a:cubicBezTo>
                <a:cubicBezTo>
                  <a:pt x="70" y="330"/>
                  <a:pt x="68" y="327"/>
                  <a:pt x="70" y="325"/>
                </a:cubicBezTo>
                <a:cubicBezTo>
                  <a:pt x="67" y="324"/>
                  <a:pt x="70" y="320"/>
                  <a:pt x="68" y="319"/>
                </a:cubicBezTo>
                <a:cubicBezTo>
                  <a:pt x="68" y="326"/>
                  <a:pt x="69" y="334"/>
                  <a:pt x="72" y="339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73" y="340"/>
                  <a:pt x="75" y="342"/>
                  <a:pt x="74" y="344"/>
                </a:cubicBezTo>
                <a:cubicBezTo>
                  <a:pt x="73" y="343"/>
                  <a:pt x="75" y="342"/>
                  <a:pt x="72" y="342"/>
                </a:cubicBezTo>
                <a:cubicBezTo>
                  <a:pt x="72" y="343"/>
                  <a:pt x="73" y="343"/>
                  <a:pt x="73" y="344"/>
                </a:cubicBezTo>
                <a:cubicBezTo>
                  <a:pt x="74" y="344"/>
                  <a:pt x="75" y="344"/>
                  <a:pt x="75" y="345"/>
                </a:cubicBezTo>
                <a:cubicBezTo>
                  <a:pt x="75" y="346"/>
                  <a:pt x="73" y="349"/>
                  <a:pt x="74" y="348"/>
                </a:cubicBezTo>
                <a:cubicBezTo>
                  <a:pt x="74" y="347"/>
                  <a:pt x="75" y="347"/>
                  <a:pt x="75" y="347"/>
                </a:cubicBezTo>
                <a:cubicBezTo>
                  <a:pt x="75" y="348"/>
                  <a:pt x="75" y="348"/>
                  <a:pt x="75" y="349"/>
                </a:cubicBezTo>
                <a:cubicBezTo>
                  <a:pt x="75" y="349"/>
                  <a:pt x="75" y="348"/>
                  <a:pt x="74" y="349"/>
                </a:cubicBezTo>
                <a:cubicBezTo>
                  <a:pt x="76" y="349"/>
                  <a:pt x="77" y="353"/>
                  <a:pt x="76" y="354"/>
                </a:cubicBezTo>
                <a:cubicBezTo>
                  <a:pt x="75" y="347"/>
                  <a:pt x="75" y="354"/>
                  <a:pt x="76" y="357"/>
                </a:cubicBezTo>
                <a:cubicBezTo>
                  <a:pt x="77" y="355"/>
                  <a:pt x="77" y="359"/>
                  <a:pt x="78" y="359"/>
                </a:cubicBezTo>
                <a:cubicBezTo>
                  <a:pt x="78" y="359"/>
                  <a:pt x="77" y="359"/>
                  <a:pt x="77" y="360"/>
                </a:cubicBezTo>
                <a:cubicBezTo>
                  <a:pt x="78" y="362"/>
                  <a:pt x="77" y="361"/>
                  <a:pt x="79" y="361"/>
                </a:cubicBezTo>
                <a:cubicBezTo>
                  <a:pt x="77" y="365"/>
                  <a:pt x="79" y="372"/>
                  <a:pt x="81" y="375"/>
                </a:cubicBezTo>
                <a:cubicBezTo>
                  <a:pt x="80" y="375"/>
                  <a:pt x="79" y="375"/>
                  <a:pt x="79" y="376"/>
                </a:cubicBezTo>
                <a:cubicBezTo>
                  <a:pt x="81" y="378"/>
                  <a:pt x="79" y="380"/>
                  <a:pt x="81" y="380"/>
                </a:cubicBezTo>
                <a:cubicBezTo>
                  <a:pt x="79" y="380"/>
                  <a:pt x="82" y="383"/>
                  <a:pt x="81" y="384"/>
                </a:cubicBezTo>
                <a:cubicBezTo>
                  <a:pt x="82" y="384"/>
                  <a:pt x="81" y="382"/>
                  <a:pt x="82" y="382"/>
                </a:cubicBezTo>
                <a:cubicBezTo>
                  <a:pt x="82" y="384"/>
                  <a:pt x="83" y="383"/>
                  <a:pt x="83" y="385"/>
                </a:cubicBezTo>
                <a:cubicBezTo>
                  <a:pt x="82" y="385"/>
                  <a:pt x="81" y="384"/>
                  <a:pt x="81" y="384"/>
                </a:cubicBezTo>
                <a:cubicBezTo>
                  <a:pt x="81" y="387"/>
                  <a:pt x="78" y="391"/>
                  <a:pt x="81" y="394"/>
                </a:cubicBezTo>
                <a:cubicBezTo>
                  <a:pt x="81" y="390"/>
                  <a:pt x="80" y="387"/>
                  <a:pt x="83" y="385"/>
                </a:cubicBezTo>
                <a:cubicBezTo>
                  <a:pt x="83" y="386"/>
                  <a:pt x="82" y="386"/>
                  <a:pt x="82" y="386"/>
                </a:cubicBezTo>
                <a:cubicBezTo>
                  <a:pt x="83" y="386"/>
                  <a:pt x="83" y="386"/>
                  <a:pt x="84" y="387"/>
                </a:cubicBezTo>
                <a:cubicBezTo>
                  <a:pt x="83" y="387"/>
                  <a:pt x="83" y="387"/>
                  <a:pt x="82" y="387"/>
                </a:cubicBezTo>
                <a:cubicBezTo>
                  <a:pt x="83" y="391"/>
                  <a:pt x="83" y="394"/>
                  <a:pt x="82" y="399"/>
                </a:cubicBezTo>
                <a:cubicBezTo>
                  <a:pt x="85" y="401"/>
                  <a:pt x="84" y="406"/>
                  <a:pt x="84" y="411"/>
                </a:cubicBezTo>
                <a:cubicBezTo>
                  <a:pt x="84" y="410"/>
                  <a:pt x="85" y="410"/>
                  <a:pt x="85" y="410"/>
                </a:cubicBezTo>
                <a:cubicBezTo>
                  <a:pt x="85" y="410"/>
                  <a:pt x="85" y="411"/>
                  <a:pt x="85" y="412"/>
                </a:cubicBezTo>
                <a:cubicBezTo>
                  <a:pt x="84" y="410"/>
                  <a:pt x="84" y="413"/>
                  <a:pt x="85" y="413"/>
                </a:cubicBezTo>
                <a:cubicBezTo>
                  <a:pt x="85" y="411"/>
                  <a:pt x="86" y="413"/>
                  <a:pt x="86" y="413"/>
                </a:cubicBezTo>
                <a:cubicBezTo>
                  <a:pt x="85" y="413"/>
                  <a:pt x="85" y="415"/>
                  <a:pt x="86" y="414"/>
                </a:cubicBezTo>
                <a:cubicBezTo>
                  <a:pt x="86" y="415"/>
                  <a:pt x="85" y="418"/>
                  <a:pt x="84" y="416"/>
                </a:cubicBezTo>
                <a:cubicBezTo>
                  <a:pt x="84" y="418"/>
                  <a:pt x="86" y="421"/>
                  <a:pt x="84" y="421"/>
                </a:cubicBezTo>
                <a:cubicBezTo>
                  <a:pt x="83" y="423"/>
                  <a:pt x="85" y="421"/>
                  <a:pt x="84" y="423"/>
                </a:cubicBezTo>
                <a:cubicBezTo>
                  <a:pt x="84" y="422"/>
                  <a:pt x="82" y="423"/>
                  <a:pt x="82" y="422"/>
                </a:cubicBezTo>
                <a:cubicBezTo>
                  <a:pt x="82" y="421"/>
                  <a:pt x="82" y="418"/>
                  <a:pt x="81" y="420"/>
                </a:cubicBezTo>
                <a:cubicBezTo>
                  <a:pt x="82" y="421"/>
                  <a:pt x="80" y="424"/>
                  <a:pt x="83" y="424"/>
                </a:cubicBezTo>
                <a:cubicBezTo>
                  <a:pt x="83" y="424"/>
                  <a:pt x="82" y="423"/>
                  <a:pt x="83" y="423"/>
                </a:cubicBezTo>
                <a:cubicBezTo>
                  <a:pt x="83" y="423"/>
                  <a:pt x="83" y="423"/>
                  <a:pt x="84" y="423"/>
                </a:cubicBezTo>
                <a:cubicBezTo>
                  <a:pt x="83" y="426"/>
                  <a:pt x="83" y="430"/>
                  <a:pt x="84" y="430"/>
                </a:cubicBezTo>
                <a:cubicBezTo>
                  <a:pt x="83" y="431"/>
                  <a:pt x="84" y="434"/>
                  <a:pt x="83" y="433"/>
                </a:cubicBezTo>
                <a:cubicBezTo>
                  <a:pt x="82" y="436"/>
                  <a:pt x="82" y="434"/>
                  <a:pt x="84" y="435"/>
                </a:cubicBezTo>
                <a:cubicBezTo>
                  <a:pt x="82" y="437"/>
                  <a:pt x="83" y="439"/>
                  <a:pt x="81" y="440"/>
                </a:cubicBezTo>
                <a:cubicBezTo>
                  <a:pt x="82" y="440"/>
                  <a:pt x="82" y="440"/>
                  <a:pt x="82" y="441"/>
                </a:cubicBezTo>
                <a:cubicBezTo>
                  <a:pt x="81" y="441"/>
                  <a:pt x="81" y="440"/>
                  <a:pt x="81" y="440"/>
                </a:cubicBezTo>
                <a:cubicBezTo>
                  <a:pt x="80" y="441"/>
                  <a:pt x="81" y="441"/>
                  <a:pt x="82" y="442"/>
                </a:cubicBezTo>
                <a:cubicBezTo>
                  <a:pt x="80" y="441"/>
                  <a:pt x="80" y="443"/>
                  <a:pt x="80" y="443"/>
                </a:cubicBezTo>
                <a:cubicBezTo>
                  <a:pt x="78" y="441"/>
                  <a:pt x="80" y="436"/>
                  <a:pt x="79" y="436"/>
                </a:cubicBezTo>
                <a:cubicBezTo>
                  <a:pt x="80" y="435"/>
                  <a:pt x="79" y="432"/>
                  <a:pt x="80" y="432"/>
                </a:cubicBezTo>
                <a:cubicBezTo>
                  <a:pt x="79" y="433"/>
                  <a:pt x="80" y="430"/>
                  <a:pt x="78" y="431"/>
                </a:cubicBezTo>
                <a:cubicBezTo>
                  <a:pt x="78" y="435"/>
                  <a:pt x="77" y="439"/>
                  <a:pt x="78" y="442"/>
                </a:cubicBezTo>
                <a:cubicBezTo>
                  <a:pt x="79" y="441"/>
                  <a:pt x="80" y="445"/>
                  <a:pt x="81" y="443"/>
                </a:cubicBezTo>
                <a:cubicBezTo>
                  <a:pt x="81" y="443"/>
                  <a:pt x="83" y="440"/>
                  <a:pt x="83" y="438"/>
                </a:cubicBezTo>
                <a:cubicBezTo>
                  <a:pt x="83" y="441"/>
                  <a:pt x="82" y="442"/>
                  <a:pt x="83" y="443"/>
                </a:cubicBezTo>
                <a:cubicBezTo>
                  <a:pt x="81" y="442"/>
                  <a:pt x="82" y="445"/>
                  <a:pt x="80" y="444"/>
                </a:cubicBezTo>
                <a:cubicBezTo>
                  <a:pt x="80" y="446"/>
                  <a:pt x="82" y="446"/>
                  <a:pt x="82" y="448"/>
                </a:cubicBezTo>
                <a:cubicBezTo>
                  <a:pt x="81" y="448"/>
                  <a:pt x="82" y="446"/>
                  <a:pt x="80" y="447"/>
                </a:cubicBezTo>
                <a:cubicBezTo>
                  <a:pt x="79" y="447"/>
                  <a:pt x="79" y="447"/>
                  <a:pt x="79" y="448"/>
                </a:cubicBezTo>
                <a:cubicBezTo>
                  <a:pt x="78" y="449"/>
                  <a:pt x="79" y="449"/>
                  <a:pt x="79" y="450"/>
                </a:cubicBezTo>
                <a:cubicBezTo>
                  <a:pt x="78" y="451"/>
                  <a:pt x="78" y="450"/>
                  <a:pt x="77" y="449"/>
                </a:cubicBezTo>
                <a:cubicBezTo>
                  <a:pt x="77" y="450"/>
                  <a:pt x="77" y="451"/>
                  <a:pt x="76" y="451"/>
                </a:cubicBezTo>
                <a:cubicBezTo>
                  <a:pt x="78" y="455"/>
                  <a:pt x="74" y="462"/>
                  <a:pt x="76" y="467"/>
                </a:cubicBezTo>
                <a:cubicBezTo>
                  <a:pt x="73" y="468"/>
                  <a:pt x="75" y="471"/>
                  <a:pt x="74" y="472"/>
                </a:cubicBezTo>
                <a:cubicBezTo>
                  <a:pt x="73" y="472"/>
                  <a:pt x="75" y="472"/>
                  <a:pt x="74" y="472"/>
                </a:cubicBezTo>
                <a:cubicBezTo>
                  <a:pt x="73" y="473"/>
                  <a:pt x="74" y="475"/>
                  <a:pt x="72" y="473"/>
                </a:cubicBezTo>
                <a:cubicBezTo>
                  <a:pt x="72" y="475"/>
                  <a:pt x="71" y="476"/>
                  <a:pt x="71" y="477"/>
                </a:cubicBezTo>
                <a:cubicBezTo>
                  <a:pt x="72" y="478"/>
                  <a:pt x="72" y="474"/>
                  <a:pt x="73" y="474"/>
                </a:cubicBezTo>
                <a:cubicBezTo>
                  <a:pt x="73" y="474"/>
                  <a:pt x="73" y="475"/>
                  <a:pt x="74" y="475"/>
                </a:cubicBezTo>
                <a:cubicBezTo>
                  <a:pt x="74" y="474"/>
                  <a:pt x="74" y="473"/>
                  <a:pt x="74" y="473"/>
                </a:cubicBezTo>
                <a:cubicBezTo>
                  <a:pt x="74" y="476"/>
                  <a:pt x="74" y="477"/>
                  <a:pt x="72" y="475"/>
                </a:cubicBezTo>
                <a:cubicBezTo>
                  <a:pt x="72" y="477"/>
                  <a:pt x="72" y="479"/>
                  <a:pt x="71" y="478"/>
                </a:cubicBezTo>
                <a:cubicBezTo>
                  <a:pt x="70" y="479"/>
                  <a:pt x="70" y="481"/>
                  <a:pt x="72" y="481"/>
                </a:cubicBezTo>
                <a:cubicBezTo>
                  <a:pt x="72" y="480"/>
                  <a:pt x="72" y="477"/>
                  <a:pt x="74" y="477"/>
                </a:cubicBezTo>
                <a:cubicBezTo>
                  <a:pt x="75" y="479"/>
                  <a:pt x="73" y="480"/>
                  <a:pt x="73" y="481"/>
                </a:cubicBezTo>
                <a:cubicBezTo>
                  <a:pt x="75" y="481"/>
                  <a:pt x="74" y="479"/>
                  <a:pt x="76" y="479"/>
                </a:cubicBezTo>
                <a:cubicBezTo>
                  <a:pt x="76" y="478"/>
                  <a:pt x="76" y="478"/>
                  <a:pt x="75" y="479"/>
                </a:cubicBezTo>
                <a:cubicBezTo>
                  <a:pt x="76" y="478"/>
                  <a:pt x="76" y="477"/>
                  <a:pt x="77" y="477"/>
                </a:cubicBezTo>
                <a:cubicBezTo>
                  <a:pt x="77" y="479"/>
                  <a:pt x="78" y="479"/>
                  <a:pt x="78" y="480"/>
                </a:cubicBezTo>
                <a:cubicBezTo>
                  <a:pt x="76" y="480"/>
                  <a:pt x="74" y="480"/>
                  <a:pt x="74" y="482"/>
                </a:cubicBezTo>
                <a:cubicBezTo>
                  <a:pt x="76" y="482"/>
                  <a:pt x="73" y="482"/>
                  <a:pt x="74" y="483"/>
                </a:cubicBezTo>
                <a:cubicBezTo>
                  <a:pt x="75" y="483"/>
                  <a:pt x="76" y="483"/>
                  <a:pt x="76" y="484"/>
                </a:cubicBezTo>
                <a:cubicBezTo>
                  <a:pt x="73" y="489"/>
                  <a:pt x="71" y="500"/>
                  <a:pt x="68" y="505"/>
                </a:cubicBezTo>
                <a:cubicBezTo>
                  <a:pt x="68" y="507"/>
                  <a:pt x="70" y="508"/>
                  <a:pt x="68" y="508"/>
                </a:cubicBezTo>
                <a:cubicBezTo>
                  <a:pt x="68" y="508"/>
                  <a:pt x="69" y="507"/>
                  <a:pt x="68" y="507"/>
                </a:cubicBezTo>
                <a:cubicBezTo>
                  <a:pt x="68" y="508"/>
                  <a:pt x="67" y="508"/>
                  <a:pt x="66" y="509"/>
                </a:cubicBezTo>
                <a:cubicBezTo>
                  <a:pt x="67" y="510"/>
                  <a:pt x="67" y="510"/>
                  <a:pt x="68" y="510"/>
                </a:cubicBezTo>
                <a:cubicBezTo>
                  <a:pt x="67" y="510"/>
                  <a:pt x="67" y="510"/>
                  <a:pt x="66" y="510"/>
                </a:cubicBezTo>
                <a:cubicBezTo>
                  <a:pt x="66" y="511"/>
                  <a:pt x="67" y="512"/>
                  <a:pt x="68" y="512"/>
                </a:cubicBezTo>
                <a:cubicBezTo>
                  <a:pt x="66" y="513"/>
                  <a:pt x="67" y="511"/>
                  <a:pt x="66" y="511"/>
                </a:cubicBezTo>
                <a:cubicBezTo>
                  <a:pt x="66" y="514"/>
                  <a:pt x="64" y="514"/>
                  <a:pt x="64" y="516"/>
                </a:cubicBezTo>
                <a:cubicBezTo>
                  <a:pt x="65" y="517"/>
                  <a:pt x="65" y="517"/>
                  <a:pt x="66" y="516"/>
                </a:cubicBezTo>
                <a:cubicBezTo>
                  <a:pt x="65" y="517"/>
                  <a:pt x="66" y="517"/>
                  <a:pt x="66" y="519"/>
                </a:cubicBezTo>
                <a:cubicBezTo>
                  <a:pt x="64" y="520"/>
                  <a:pt x="65" y="523"/>
                  <a:pt x="63" y="524"/>
                </a:cubicBezTo>
                <a:cubicBezTo>
                  <a:pt x="63" y="525"/>
                  <a:pt x="64" y="525"/>
                  <a:pt x="64" y="525"/>
                </a:cubicBezTo>
                <a:cubicBezTo>
                  <a:pt x="64" y="525"/>
                  <a:pt x="64" y="526"/>
                  <a:pt x="63" y="526"/>
                </a:cubicBezTo>
                <a:cubicBezTo>
                  <a:pt x="63" y="528"/>
                  <a:pt x="64" y="527"/>
                  <a:pt x="64" y="528"/>
                </a:cubicBezTo>
                <a:cubicBezTo>
                  <a:pt x="63" y="530"/>
                  <a:pt x="59" y="534"/>
                  <a:pt x="61" y="536"/>
                </a:cubicBezTo>
                <a:cubicBezTo>
                  <a:pt x="59" y="535"/>
                  <a:pt x="59" y="537"/>
                  <a:pt x="60" y="538"/>
                </a:cubicBezTo>
                <a:cubicBezTo>
                  <a:pt x="60" y="538"/>
                  <a:pt x="59" y="538"/>
                  <a:pt x="59" y="537"/>
                </a:cubicBezTo>
                <a:cubicBezTo>
                  <a:pt x="59" y="538"/>
                  <a:pt x="60" y="538"/>
                  <a:pt x="60" y="539"/>
                </a:cubicBezTo>
                <a:cubicBezTo>
                  <a:pt x="59" y="539"/>
                  <a:pt x="60" y="541"/>
                  <a:pt x="59" y="541"/>
                </a:cubicBezTo>
                <a:cubicBezTo>
                  <a:pt x="59" y="540"/>
                  <a:pt x="59" y="538"/>
                  <a:pt x="59" y="539"/>
                </a:cubicBezTo>
                <a:cubicBezTo>
                  <a:pt x="57" y="541"/>
                  <a:pt x="57" y="541"/>
                  <a:pt x="59" y="542"/>
                </a:cubicBezTo>
                <a:cubicBezTo>
                  <a:pt x="56" y="548"/>
                  <a:pt x="56" y="556"/>
                  <a:pt x="53" y="568"/>
                </a:cubicBezTo>
                <a:cubicBezTo>
                  <a:pt x="53" y="568"/>
                  <a:pt x="52" y="567"/>
                  <a:pt x="52" y="568"/>
                </a:cubicBezTo>
                <a:cubicBezTo>
                  <a:pt x="51" y="570"/>
                  <a:pt x="51" y="577"/>
                  <a:pt x="49" y="581"/>
                </a:cubicBezTo>
                <a:cubicBezTo>
                  <a:pt x="48" y="585"/>
                  <a:pt x="45" y="587"/>
                  <a:pt x="48" y="588"/>
                </a:cubicBezTo>
                <a:cubicBezTo>
                  <a:pt x="46" y="588"/>
                  <a:pt x="48" y="590"/>
                  <a:pt x="47" y="589"/>
                </a:cubicBezTo>
                <a:cubicBezTo>
                  <a:pt x="46" y="592"/>
                  <a:pt x="48" y="592"/>
                  <a:pt x="46" y="593"/>
                </a:cubicBezTo>
                <a:cubicBezTo>
                  <a:pt x="45" y="592"/>
                  <a:pt x="46" y="590"/>
                  <a:pt x="46" y="588"/>
                </a:cubicBezTo>
                <a:cubicBezTo>
                  <a:pt x="45" y="588"/>
                  <a:pt x="44" y="587"/>
                  <a:pt x="45" y="586"/>
                </a:cubicBezTo>
                <a:cubicBezTo>
                  <a:pt x="44" y="588"/>
                  <a:pt x="46" y="587"/>
                  <a:pt x="46" y="588"/>
                </a:cubicBezTo>
                <a:cubicBezTo>
                  <a:pt x="45" y="583"/>
                  <a:pt x="49" y="581"/>
                  <a:pt x="46" y="578"/>
                </a:cubicBezTo>
                <a:cubicBezTo>
                  <a:pt x="47" y="578"/>
                  <a:pt x="47" y="577"/>
                  <a:pt x="48" y="577"/>
                </a:cubicBezTo>
                <a:cubicBezTo>
                  <a:pt x="47" y="578"/>
                  <a:pt x="47" y="578"/>
                  <a:pt x="48" y="579"/>
                </a:cubicBezTo>
                <a:cubicBezTo>
                  <a:pt x="49" y="570"/>
                  <a:pt x="53" y="563"/>
                  <a:pt x="53" y="555"/>
                </a:cubicBezTo>
                <a:cubicBezTo>
                  <a:pt x="51" y="561"/>
                  <a:pt x="50" y="568"/>
                  <a:pt x="48" y="574"/>
                </a:cubicBezTo>
                <a:cubicBezTo>
                  <a:pt x="47" y="573"/>
                  <a:pt x="47" y="571"/>
                  <a:pt x="46" y="570"/>
                </a:cubicBezTo>
                <a:cubicBezTo>
                  <a:pt x="47" y="570"/>
                  <a:pt x="47" y="571"/>
                  <a:pt x="48" y="571"/>
                </a:cubicBezTo>
                <a:cubicBezTo>
                  <a:pt x="47" y="570"/>
                  <a:pt x="48" y="569"/>
                  <a:pt x="48" y="569"/>
                </a:cubicBezTo>
                <a:cubicBezTo>
                  <a:pt x="45" y="570"/>
                  <a:pt x="47" y="565"/>
                  <a:pt x="48" y="567"/>
                </a:cubicBezTo>
                <a:cubicBezTo>
                  <a:pt x="48" y="566"/>
                  <a:pt x="45" y="566"/>
                  <a:pt x="47" y="565"/>
                </a:cubicBezTo>
                <a:cubicBezTo>
                  <a:pt x="48" y="565"/>
                  <a:pt x="48" y="567"/>
                  <a:pt x="48" y="565"/>
                </a:cubicBezTo>
                <a:cubicBezTo>
                  <a:pt x="47" y="565"/>
                  <a:pt x="50" y="564"/>
                  <a:pt x="48" y="564"/>
                </a:cubicBezTo>
                <a:cubicBezTo>
                  <a:pt x="48" y="564"/>
                  <a:pt x="48" y="565"/>
                  <a:pt x="48" y="565"/>
                </a:cubicBezTo>
                <a:cubicBezTo>
                  <a:pt x="47" y="563"/>
                  <a:pt x="48" y="561"/>
                  <a:pt x="49" y="562"/>
                </a:cubicBezTo>
                <a:cubicBezTo>
                  <a:pt x="49" y="561"/>
                  <a:pt x="48" y="561"/>
                  <a:pt x="48" y="560"/>
                </a:cubicBezTo>
                <a:cubicBezTo>
                  <a:pt x="49" y="560"/>
                  <a:pt x="49" y="561"/>
                  <a:pt x="49" y="561"/>
                </a:cubicBezTo>
                <a:cubicBezTo>
                  <a:pt x="48" y="558"/>
                  <a:pt x="51" y="556"/>
                  <a:pt x="49" y="552"/>
                </a:cubicBezTo>
                <a:cubicBezTo>
                  <a:pt x="49" y="552"/>
                  <a:pt x="49" y="552"/>
                  <a:pt x="49" y="551"/>
                </a:cubicBezTo>
                <a:cubicBezTo>
                  <a:pt x="50" y="551"/>
                  <a:pt x="50" y="552"/>
                  <a:pt x="51" y="552"/>
                </a:cubicBezTo>
                <a:cubicBezTo>
                  <a:pt x="50" y="547"/>
                  <a:pt x="55" y="543"/>
                  <a:pt x="52" y="539"/>
                </a:cubicBezTo>
                <a:cubicBezTo>
                  <a:pt x="53" y="539"/>
                  <a:pt x="52" y="537"/>
                  <a:pt x="54" y="538"/>
                </a:cubicBezTo>
                <a:cubicBezTo>
                  <a:pt x="53" y="536"/>
                  <a:pt x="55" y="536"/>
                  <a:pt x="55" y="535"/>
                </a:cubicBezTo>
                <a:cubicBezTo>
                  <a:pt x="54" y="535"/>
                  <a:pt x="54" y="534"/>
                  <a:pt x="53" y="534"/>
                </a:cubicBezTo>
                <a:cubicBezTo>
                  <a:pt x="52" y="536"/>
                  <a:pt x="54" y="535"/>
                  <a:pt x="54" y="536"/>
                </a:cubicBezTo>
                <a:cubicBezTo>
                  <a:pt x="51" y="538"/>
                  <a:pt x="49" y="545"/>
                  <a:pt x="50" y="549"/>
                </a:cubicBezTo>
                <a:cubicBezTo>
                  <a:pt x="48" y="550"/>
                  <a:pt x="47" y="556"/>
                  <a:pt x="48" y="558"/>
                </a:cubicBezTo>
                <a:cubicBezTo>
                  <a:pt x="48" y="558"/>
                  <a:pt x="48" y="557"/>
                  <a:pt x="47" y="557"/>
                </a:cubicBezTo>
                <a:cubicBezTo>
                  <a:pt x="47" y="560"/>
                  <a:pt x="47" y="560"/>
                  <a:pt x="46" y="561"/>
                </a:cubicBezTo>
                <a:cubicBezTo>
                  <a:pt x="47" y="562"/>
                  <a:pt x="45" y="569"/>
                  <a:pt x="45" y="570"/>
                </a:cubicBezTo>
                <a:cubicBezTo>
                  <a:pt x="45" y="571"/>
                  <a:pt x="45" y="573"/>
                  <a:pt x="46" y="574"/>
                </a:cubicBezTo>
                <a:cubicBezTo>
                  <a:pt x="45" y="574"/>
                  <a:pt x="45" y="574"/>
                  <a:pt x="45" y="574"/>
                </a:cubicBezTo>
                <a:cubicBezTo>
                  <a:pt x="44" y="576"/>
                  <a:pt x="44" y="582"/>
                  <a:pt x="44" y="585"/>
                </a:cubicBezTo>
                <a:cubicBezTo>
                  <a:pt x="44" y="585"/>
                  <a:pt x="44" y="589"/>
                  <a:pt x="43" y="589"/>
                </a:cubicBezTo>
                <a:cubicBezTo>
                  <a:pt x="42" y="588"/>
                  <a:pt x="44" y="584"/>
                  <a:pt x="43" y="586"/>
                </a:cubicBezTo>
                <a:cubicBezTo>
                  <a:pt x="42" y="589"/>
                  <a:pt x="45" y="593"/>
                  <a:pt x="43" y="591"/>
                </a:cubicBezTo>
                <a:cubicBezTo>
                  <a:pt x="43" y="599"/>
                  <a:pt x="41" y="604"/>
                  <a:pt x="42" y="612"/>
                </a:cubicBezTo>
                <a:cubicBezTo>
                  <a:pt x="42" y="612"/>
                  <a:pt x="41" y="612"/>
                  <a:pt x="41" y="612"/>
                </a:cubicBezTo>
                <a:cubicBezTo>
                  <a:pt x="39" y="617"/>
                  <a:pt x="42" y="631"/>
                  <a:pt x="42" y="634"/>
                </a:cubicBezTo>
                <a:cubicBezTo>
                  <a:pt x="42" y="633"/>
                  <a:pt x="42" y="633"/>
                  <a:pt x="42" y="634"/>
                </a:cubicBezTo>
                <a:cubicBezTo>
                  <a:pt x="42" y="635"/>
                  <a:pt x="41" y="634"/>
                  <a:pt x="41" y="635"/>
                </a:cubicBezTo>
                <a:cubicBezTo>
                  <a:pt x="42" y="636"/>
                  <a:pt x="43" y="634"/>
                  <a:pt x="43" y="635"/>
                </a:cubicBezTo>
                <a:cubicBezTo>
                  <a:pt x="42" y="636"/>
                  <a:pt x="42" y="636"/>
                  <a:pt x="41" y="636"/>
                </a:cubicBezTo>
                <a:cubicBezTo>
                  <a:pt x="41" y="637"/>
                  <a:pt x="42" y="637"/>
                  <a:pt x="42" y="637"/>
                </a:cubicBezTo>
                <a:cubicBezTo>
                  <a:pt x="39" y="638"/>
                  <a:pt x="42" y="641"/>
                  <a:pt x="43" y="642"/>
                </a:cubicBezTo>
                <a:cubicBezTo>
                  <a:pt x="42" y="642"/>
                  <a:pt x="42" y="642"/>
                  <a:pt x="41" y="642"/>
                </a:cubicBezTo>
                <a:cubicBezTo>
                  <a:pt x="43" y="642"/>
                  <a:pt x="42" y="649"/>
                  <a:pt x="44" y="646"/>
                </a:cubicBezTo>
                <a:cubicBezTo>
                  <a:pt x="42" y="651"/>
                  <a:pt x="44" y="656"/>
                  <a:pt x="45" y="661"/>
                </a:cubicBezTo>
                <a:cubicBezTo>
                  <a:pt x="46" y="661"/>
                  <a:pt x="47" y="661"/>
                  <a:pt x="47" y="662"/>
                </a:cubicBezTo>
                <a:cubicBezTo>
                  <a:pt x="46" y="662"/>
                  <a:pt x="47" y="663"/>
                  <a:pt x="46" y="663"/>
                </a:cubicBezTo>
                <a:cubicBezTo>
                  <a:pt x="46" y="662"/>
                  <a:pt x="46" y="661"/>
                  <a:pt x="45" y="662"/>
                </a:cubicBezTo>
                <a:cubicBezTo>
                  <a:pt x="47" y="673"/>
                  <a:pt x="47" y="680"/>
                  <a:pt x="49" y="688"/>
                </a:cubicBezTo>
                <a:cubicBezTo>
                  <a:pt x="50" y="688"/>
                  <a:pt x="50" y="687"/>
                  <a:pt x="50" y="688"/>
                </a:cubicBezTo>
                <a:cubicBezTo>
                  <a:pt x="50" y="689"/>
                  <a:pt x="49" y="688"/>
                  <a:pt x="48" y="688"/>
                </a:cubicBezTo>
                <a:cubicBezTo>
                  <a:pt x="50" y="691"/>
                  <a:pt x="49" y="693"/>
                  <a:pt x="51" y="693"/>
                </a:cubicBezTo>
                <a:cubicBezTo>
                  <a:pt x="50" y="694"/>
                  <a:pt x="52" y="695"/>
                  <a:pt x="51" y="695"/>
                </a:cubicBezTo>
                <a:cubicBezTo>
                  <a:pt x="50" y="694"/>
                  <a:pt x="52" y="693"/>
                  <a:pt x="49" y="693"/>
                </a:cubicBezTo>
                <a:cubicBezTo>
                  <a:pt x="50" y="696"/>
                  <a:pt x="51" y="697"/>
                  <a:pt x="51" y="699"/>
                </a:cubicBezTo>
                <a:cubicBezTo>
                  <a:pt x="50" y="699"/>
                  <a:pt x="52" y="704"/>
                  <a:pt x="53" y="703"/>
                </a:cubicBezTo>
                <a:cubicBezTo>
                  <a:pt x="52" y="704"/>
                  <a:pt x="52" y="704"/>
                  <a:pt x="51" y="704"/>
                </a:cubicBezTo>
                <a:cubicBezTo>
                  <a:pt x="52" y="706"/>
                  <a:pt x="53" y="706"/>
                  <a:pt x="53" y="708"/>
                </a:cubicBezTo>
                <a:cubicBezTo>
                  <a:pt x="51" y="707"/>
                  <a:pt x="54" y="710"/>
                  <a:pt x="55" y="711"/>
                </a:cubicBezTo>
                <a:cubicBezTo>
                  <a:pt x="54" y="712"/>
                  <a:pt x="54" y="712"/>
                  <a:pt x="54" y="712"/>
                </a:cubicBezTo>
                <a:cubicBezTo>
                  <a:pt x="54" y="712"/>
                  <a:pt x="54" y="711"/>
                  <a:pt x="53" y="712"/>
                </a:cubicBezTo>
                <a:cubicBezTo>
                  <a:pt x="54" y="714"/>
                  <a:pt x="53" y="715"/>
                  <a:pt x="54" y="718"/>
                </a:cubicBezTo>
                <a:cubicBezTo>
                  <a:pt x="55" y="718"/>
                  <a:pt x="55" y="717"/>
                  <a:pt x="55" y="718"/>
                </a:cubicBezTo>
                <a:cubicBezTo>
                  <a:pt x="55" y="718"/>
                  <a:pt x="55" y="720"/>
                  <a:pt x="55" y="720"/>
                </a:cubicBezTo>
                <a:cubicBezTo>
                  <a:pt x="55" y="719"/>
                  <a:pt x="55" y="718"/>
                  <a:pt x="54" y="718"/>
                </a:cubicBezTo>
                <a:cubicBezTo>
                  <a:pt x="54" y="721"/>
                  <a:pt x="54" y="726"/>
                  <a:pt x="56" y="728"/>
                </a:cubicBezTo>
                <a:cubicBezTo>
                  <a:pt x="57" y="727"/>
                  <a:pt x="55" y="726"/>
                  <a:pt x="56" y="725"/>
                </a:cubicBezTo>
                <a:cubicBezTo>
                  <a:pt x="56" y="728"/>
                  <a:pt x="57" y="725"/>
                  <a:pt x="57" y="726"/>
                </a:cubicBezTo>
                <a:cubicBezTo>
                  <a:pt x="56" y="727"/>
                  <a:pt x="57" y="728"/>
                  <a:pt x="58" y="728"/>
                </a:cubicBezTo>
                <a:cubicBezTo>
                  <a:pt x="54" y="730"/>
                  <a:pt x="58" y="733"/>
                  <a:pt x="58" y="735"/>
                </a:cubicBezTo>
                <a:cubicBezTo>
                  <a:pt x="58" y="734"/>
                  <a:pt x="57" y="737"/>
                  <a:pt x="59" y="737"/>
                </a:cubicBezTo>
                <a:cubicBezTo>
                  <a:pt x="58" y="737"/>
                  <a:pt x="57" y="737"/>
                  <a:pt x="57" y="737"/>
                </a:cubicBezTo>
                <a:cubicBezTo>
                  <a:pt x="58" y="738"/>
                  <a:pt x="58" y="738"/>
                  <a:pt x="59" y="738"/>
                </a:cubicBezTo>
                <a:cubicBezTo>
                  <a:pt x="58" y="739"/>
                  <a:pt x="58" y="742"/>
                  <a:pt x="59" y="742"/>
                </a:cubicBezTo>
                <a:cubicBezTo>
                  <a:pt x="59" y="743"/>
                  <a:pt x="59" y="744"/>
                  <a:pt x="58" y="745"/>
                </a:cubicBezTo>
                <a:cubicBezTo>
                  <a:pt x="59" y="746"/>
                  <a:pt x="59" y="743"/>
                  <a:pt x="60" y="745"/>
                </a:cubicBezTo>
                <a:cubicBezTo>
                  <a:pt x="60" y="746"/>
                  <a:pt x="58" y="745"/>
                  <a:pt x="58" y="746"/>
                </a:cubicBezTo>
                <a:cubicBezTo>
                  <a:pt x="61" y="746"/>
                  <a:pt x="59" y="749"/>
                  <a:pt x="61" y="750"/>
                </a:cubicBezTo>
                <a:cubicBezTo>
                  <a:pt x="58" y="750"/>
                  <a:pt x="62" y="756"/>
                  <a:pt x="60" y="757"/>
                </a:cubicBezTo>
                <a:cubicBezTo>
                  <a:pt x="56" y="758"/>
                  <a:pt x="58" y="748"/>
                  <a:pt x="56" y="750"/>
                </a:cubicBezTo>
                <a:cubicBezTo>
                  <a:pt x="56" y="750"/>
                  <a:pt x="56" y="750"/>
                  <a:pt x="56" y="750"/>
                </a:cubicBezTo>
                <a:cubicBezTo>
                  <a:pt x="55" y="752"/>
                  <a:pt x="57" y="755"/>
                  <a:pt x="56" y="758"/>
                </a:cubicBezTo>
                <a:cubicBezTo>
                  <a:pt x="57" y="758"/>
                  <a:pt x="57" y="758"/>
                  <a:pt x="58" y="759"/>
                </a:cubicBezTo>
                <a:cubicBezTo>
                  <a:pt x="57" y="760"/>
                  <a:pt x="57" y="762"/>
                  <a:pt x="58" y="763"/>
                </a:cubicBezTo>
                <a:cubicBezTo>
                  <a:pt x="57" y="763"/>
                  <a:pt x="56" y="763"/>
                  <a:pt x="56" y="763"/>
                </a:cubicBezTo>
                <a:cubicBezTo>
                  <a:pt x="58" y="764"/>
                  <a:pt x="57" y="765"/>
                  <a:pt x="58" y="766"/>
                </a:cubicBezTo>
                <a:cubicBezTo>
                  <a:pt x="59" y="768"/>
                  <a:pt x="56" y="767"/>
                  <a:pt x="57" y="769"/>
                </a:cubicBezTo>
                <a:cubicBezTo>
                  <a:pt x="57" y="767"/>
                  <a:pt x="57" y="769"/>
                  <a:pt x="58" y="769"/>
                </a:cubicBezTo>
                <a:cubicBezTo>
                  <a:pt x="58" y="767"/>
                  <a:pt x="58" y="770"/>
                  <a:pt x="59" y="770"/>
                </a:cubicBezTo>
                <a:cubicBezTo>
                  <a:pt x="59" y="769"/>
                  <a:pt x="58" y="766"/>
                  <a:pt x="59" y="766"/>
                </a:cubicBezTo>
                <a:cubicBezTo>
                  <a:pt x="60" y="767"/>
                  <a:pt x="60" y="767"/>
                  <a:pt x="60" y="768"/>
                </a:cubicBezTo>
                <a:cubicBezTo>
                  <a:pt x="59" y="767"/>
                  <a:pt x="60" y="772"/>
                  <a:pt x="60" y="772"/>
                </a:cubicBezTo>
                <a:cubicBezTo>
                  <a:pt x="59" y="773"/>
                  <a:pt x="60" y="776"/>
                  <a:pt x="58" y="777"/>
                </a:cubicBezTo>
                <a:cubicBezTo>
                  <a:pt x="59" y="777"/>
                  <a:pt x="60" y="776"/>
                  <a:pt x="60" y="777"/>
                </a:cubicBezTo>
                <a:cubicBezTo>
                  <a:pt x="59" y="780"/>
                  <a:pt x="58" y="785"/>
                  <a:pt x="60" y="786"/>
                </a:cubicBezTo>
                <a:cubicBezTo>
                  <a:pt x="58" y="787"/>
                  <a:pt x="59" y="789"/>
                  <a:pt x="60" y="788"/>
                </a:cubicBezTo>
                <a:cubicBezTo>
                  <a:pt x="59" y="789"/>
                  <a:pt x="59" y="789"/>
                  <a:pt x="59" y="790"/>
                </a:cubicBezTo>
                <a:cubicBezTo>
                  <a:pt x="59" y="790"/>
                  <a:pt x="60" y="790"/>
                  <a:pt x="60" y="790"/>
                </a:cubicBezTo>
                <a:cubicBezTo>
                  <a:pt x="59" y="793"/>
                  <a:pt x="60" y="791"/>
                  <a:pt x="59" y="791"/>
                </a:cubicBezTo>
                <a:cubicBezTo>
                  <a:pt x="57" y="794"/>
                  <a:pt x="60" y="801"/>
                  <a:pt x="58" y="800"/>
                </a:cubicBezTo>
                <a:cubicBezTo>
                  <a:pt x="59" y="802"/>
                  <a:pt x="59" y="805"/>
                  <a:pt x="59" y="807"/>
                </a:cubicBezTo>
                <a:cubicBezTo>
                  <a:pt x="60" y="808"/>
                  <a:pt x="62" y="808"/>
                  <a:pt x="61" y="810"/>
                </a:cubicBezTo>
                <a:cubicBezTo>
                  <a:pt x="60" y="808"/>
                  <a:pt x="60" y="813"/>
                  <a:pt x="61" y="813"/>
                </a:cubicBezTo>
                <a:cubicBezTo>
                  <a:pt x="61" y="811"/>
                  <a:pt x="63" y="807"/>
                  <a:pt x="60" y="807"/>
                </a:cubicBezTo>
                <a:cubicBezTo>
                  <a:pt x="61" y="805"/>
                  <a:pt x="61" y="806"/>
                  <a:pt x="62" y="807"/>
                </a:cubicBezTo>
                <a:cubicBezTo>
                  <a:pt x="62" y="804"/>
                  <a:pt x="61" y="805"/>
                  <a:pt x="60" y="805"/>
                </a:cubicBezTo>
                <a:cubicBezTo>
                  <a:pt x="62" y="804"/>
                  <a:pt x="60" y="802"/>
                  <a:pt x="62" y="800"/>
                </a:cubicBezTo>
                <a:cubicBezTo>
                  <a:pt x="62" y="801"/>
                  <a:pt x="62" y="804"/>
                  <a:pt x="62" y="803"/>
                </a:cubicBezTo>
                <a:cubicBezTo>
                  <a:pt x="62" y="799"/>
                  <a:pt x="62" y="800"/>
                  <a:pt x="63" y="800"/>
                </a:cubicBezTo>
                <a:cubicBezTo>
                  <a:pt x="62" y="799"/>
                  <a:pt x="64" y="796"/>
                  <a:pt x="62" y="796"/>
                </a:cubicBezTo>
                <a:cubicBezTo>
                  <a:pt x="62" y="797"/>
                  <a:pt x="62" y="798"/>
                  <a:pt x="61" y="798"/>
                </a:cubicBezTo>
                <a:cubicBezTo>
                  <a:pt x="63" y="796"/>
                  <a:pt x="63" y="793"/>
                  <a:pt x="65" y="792"/>
                </a:cubicBezTo>
                <a:cubicBezTo>
                  <a:pt x="65" y="793"/>
                  <a:pt x="66" y="795"/>
                  <a:pt x="66" y="794"/>
                </a:cubicBezTo>
                <a:cubicBezTo>
                  <a:pt x="65" y="793"/>
                  <a:pt x="65" y="792"/>
                  <a:pt x="66" y="791"/>
                </a:cubicBezTo>
                <a:cubicBezTo>
                  <a:pt x="65" y="790"/>
                  <a:pt x="65" y="790"/>
                  <a:pt x="64" y="790"/>
                </a:cubicBezTo>
                <a:cubicBezTo>
                  <a:pt x="65" y="789"/>
                  <a:pt x="66" y="788"/>
                  <a:pt x="64" y="789"/>
                </a:cubicBezTo>
                <a:cubicBezTo>
                  <a:pt x="64" y="785"/>
                  <a:pt x="65" y="789"/>
                  <a:pt x="66" y="787"/>
                </a:cubicBezTo>
                <a:cubicBezTo>
                  <a:pt x="63" y="787"/>
                  <a:pt x="64" y="784"/>
                  <a:pt x="65" y="783"/>
                </a:cubicBezTo>
                <a:cubicBezTo>
                  <a:pt x="66" y="784"/>
                  <a:pt x="64" y="785"/>
                  <a:pt x="66" y="785"/>
                </a:cubicBezTo>
                <a:cubicBezTo>
                  <a:pt x="66" y="783"/>
                  <a:pt x="66" y="782"/>
                  <a:pt x="65" y="782"/>
                </a:cubicBezTo>
                <a:cubicBezTo>
                  <a:pt x="65" y="782"/>
                  <a:pt x="64" y="781"/>
                  <a:pt x="64" y="782"/>
                </a:cubicBezTo>
                <a:cubicBezTo>
                  <a:pt x="65" y="782"/>
                  <a:pt x="65" y="782"/>
                  <a:pt x="64" y="783"/>
                </a:cubicBezTo>
                <a:cubicBezTo>
                  <a:pt x="65" y="779"/>
                  <a:pt x="65" y="778"/>
                  <a:pt x="65" y="773"/>
                </a:cubicBezTo>
                <a:cubicBezTo>
                  <a:pt x="64" y="774"/>
                  <a:pt x="64" y="772"/>
                  <a:pt x="63" y="772"/>
                </a:cubicBezTo>
                <a:cubicBezTo>
                  <a:pt x="64" y="772"/>
                  <a:pt x="64" y="773"/>
                  <a:pt x="65" y="772"/>
                </a:cubicBezTo>
                <a:cubicBezTo>
                  <a:pt x="64" y="768"/>
                  <a:pt x="65" y="764"/>
                  <a:pt x="66" y="759"/>
                </a:cubicBezTo>
                <a:cubicBezTo>
                  <a:pt x="65" y="761"/>
                  <a:pt x="67" y="760"/>
                  <a:pt x="67" y="761"/>
                </a:cubicBezTo>
                <a:cubicBezTo>
                  <a:pt x="65" y="761"/>
                  <a:pt x="66" y="764"/>
                  <a:pt x="66" y="762"/>
                </a:cubicBezTo>
                <a:cubicBezTo>
                  <a:pt x="67" y="760"/>
                  <a:pt x="68" y="763"/>
                  <a:pt x="67" y="764"/>
                </a:cubicBezTo>
                <a:cubicBezTo>
                  <a:pt x="67" y="765"/>
                  <a:pt x="68" y="765"/>
                  <a:pt x="69" y="765"/>
                </a:cubicBezTo>
                <a:cubicBezTo>
                  <a:pt x="68" y="764"/>
                  <a:pt x="67" y="760"/>
                  <a:pt x="68" y="758"/>
                </a:cubicBezTo>
                <a:cubicBezTo>
                  <a:pt x="68" y="758"/>
                  <a:pt x="67" y="758"/>
                  <a:pt x="67" y="757"/>
                </a:cubicBezTo>
                <a:cubicBezTo>
                  <a:pt x="67" y="757"/>
                  <a:pt x="67" y="756"/>
                  <a:pt x="67" y="756"/>
                </a:cubicBezTo>
                <a:cubicBezTo>
                  <a:pt x="66" y="756"/>
                  <a:pt x="67" y="758"/>
                  <a:pt x="66" y="759"/>
                </a:cubicBezTo>
                <a:cubicBezTo>
                  <a:pt x="66" y="757"/>
                  <a:pt x="64" y="756"/>
                  <a:pt x="66" y="756"/>
                </a:cubicBezTo>
                <a:cubicBezTo>
                  <a:pt x="66" y="756"/>
                  <a:pt x="66" y="757"/>
                  <a:pt x="66" y="757"/>
                </a:cubicBezTo>
                <a:cubicBezTo>
                  <a:pt x="66" y="755"/>
                  <a:pt x="66" y="756"/>
                  <a:pt x="68" y="756"/>
                </a:cubicBezTo>
                <a:cubicBezTo>
                  <a:pt x="66" y="754"/>
                  <a:pt x="65" y="753"/>
                  <a:pt x="66" y="751"/>
                </a:cubicBezTo>
                <a:cubicBezTo>
                  <a:pt x="68" y="752"/>
                  <a:pt x="65" y="754"/>
                  <a:pt x="67" y="754"/>
                </a:cubicBezTo>
                <a:cubicBezTo>
                  <a:pt x="67" y="753"/>
                  <a:pt x="67" y="751"/>
                  <a:pt x="68" y="750"/>
                </a:cubicBezTo>
                <a:cubicBezTo>
                  <a:pt x="65" y="749"/>
                  <a:pt x="68" y="747"/>
                  <a:pt x="66" y="747"/>
                </a:cubicBezTo>
                <a:cubicBezTo>
                  <a:pt x="69" y="746"/>
                  <a:pt x="64" y="740"/>
                  <a:pt x="67" y="741"/>
                </a:cubicBezTo>
                <a:cubicBezTo>
                  <a:pt x="67" y="740"/>
                  <a:pt x="66" y="740"/>
                  <a:pt x="67" y="739"/>
                </a:cubicBezTo>
                <a:cubicBezTo>
                  <a:pt x="66" y="738"/>
                  <a:pt x="65" y="740"/>
                  <a:pt x="65" y="739"/>
                </a:cubicBezTo>
                <a:cubicBezTo>
                  <a:pt x="67" y="738"/>
                  <a:pt x="65" y="730"/>
                  <a:pt x="64" y="729"/>
                </a:cubicBezTo>
                <a:cubicBezTo>
                  <a:pt x="65" y="728"/>
                  <a:pt x="63" y="729"/>
                  <a:pt x="63" y="728"/>
                </a:cubicBezTo>
                <a:cubicBezTo>
                  <a:pt x="63" y="728"/>
                  <a:pt x="65" y="728"/>
                  <a:pt x="65" y="727"/>
                </a:cubicBezTo>
                <a:cubicBezTo>
                  <a:pt x="64" y="727"/>
                  <a:pt x="63" y="727"/>
                  <a:pt x="63" y="726"/>
                </a:cubicBezTo>
                <a:cubicBezTo>
                  <a:pt x="64" y="726"/>
                  <a:pt x="65" y="728"/>
                  <a:pt x="65" y="726"/>
                </a:cubicBezTo>
                <a:cubicBezTo>
                  <a:pt x="64" y="726"/>
                  <a:pt x="64" y="724"/>
                  <a:pt x="64" y="723"/>
                </a:cubicBezTo>
                <a:cubicBezTo>
                  <a:pt x="64" y="722"/>
                  <a:pt x="63" y="724"/>
                  <a:pt x="62" y="723"/>
                </a:cubicBezTo>
                <a:cubicBezTo>
                  <a:pt x="64" y="722"/>
                  <a:pt x="63" y="717"/>
                  <a:pt x="63" y="719"/>
                </a:cubicBezTo>
                <a:cubicBezTo>
                  <a:pt x="63" y="719"/>
                  <a:pt x="63" y="721"/>
                  <a:pt x="62" y="721"/>
                </a:cubicBezTo>
                <a:cubicBezTo>
                  <a:pt x="63" y="717"/>
                  <a:pt x="64" y="715"/>
                  <a:pt x="62" y="712"/>
                </a:cubicBezTo>
                <a:cubicBezTo>
                  <a:pt x="63" y="712"/>
                  <a:pt x="63" y="713"/>
                  <a:pt x="63" y="712"/>
                </a:cubicBezTo>
                <a:cubicBezTo>
                  <a:pt x="63" y="711"/>
                  <a:pt x="62" y="710"/>
                  <a:pt x="62" y="709"/>
                </a:cubicBezTo>
                <a:cubicBezTo>
                  <a:pt x="62" y="709"/>
                  <a:pt x="63" y="710"/>
                  <a:pt x="63" y="709"/>
                </a:cubicBezTo>
                <a:cubicBezTo>
                  <a:pt x="62" y="709"/>
                  <a:pt x="63" y="707"/>
                  <a:pt x="62" y="709"/>
                </a:cubicBezTo>
                <a:cubicBezTo>
                  <a:pt x="63" y="703"/>
                  <a:pt x="60" y="695"/>
                  <a:pt x="59" y="690"/>
                </a:cubicBezTo>
                <a:cubicBezTo>
                  <a:pt x="59" y="692"/>
                  <a:pt x="57" y="693"/>
                  <a:pt x="59" y="694"/>
                </a:cubicBezTo>
                <a:cubicBezTo>
                  <a:pt x="58" y="694"/>
                  <a:pt x="58" y="695"/>
                  <a:pt x="58" y="695"/>
                </a:cubicBezTo>
                <a:cubicBezTo>
                  <a:pt x="58" y="696"/>
                  <a:pt x="58" y="697"/>
                  <a:pt x="59" y="697"/>
                </a:cubicBezTo>
                <a:cubicBezTo>
                  <a:pt x="58" y="698"/>
                  <a:pt x="58" y="700"/>
                  <a:pt x="60" y="701"/>
                </a:cubicBezTo>
                <a:cubicBezTo>
                  <a:pt x="59" y="701"/>
                  <a:pt x="59" y="701"/>
                  <a:pt x="59" y="701"/>
                </a:cubicBezTo>
                <a:cubicBezTo>
                  <a:pt x="61" y="702"/>
                  <a:pt x="58" y="704"/>
                  <a:pt x="59" y="704"/>
                </a:cubicBezTo>
                <a:cubicBezTo>
                  <a:pt x="59" y="704"/>
                  <a:pt x="60" y="704"/>
                  <a:pt x="60" y="704"/>
                </a:cubicBezTo>
                <a:cubicBezTo>
                  <a:pt x="59" y="706"/>
                  <a:pt x="59" y="705"/>
                  <a:pt x="60" y="706"/>
                </a:cubicBezTo>
                <a:cubicBezTo>
                  <a:pt x="59" y="707"/>
                  <a:pt x="60" y="710"/>
                  <a:pt x="61" y="712"/>
                </a:cubicBezTo>
                <a:cubicBezTo>
                  <a:pt x="60" y="712"/>
                  <a:pt x="60" y="711"/>
                  <a:pt x="60" y="711"/>
                </a:cubicBezTo>
                <a:cubicBezTo>
                  <a:pt x="61" y="715"/>
                  <a:pt x="59" y="723"/>
                  <a:pt x="61" y="726"/>
                </a:cubicBezTo>
                <a:cubicBezTo>
                  <a:pt x="60" y="726"/>
                  <a:pt x="63" y="730"/>
                  <a:pt x="60" y="730"/>
                </a:cubicBezTo>
                <a:cubicBezTo>
                  <a:pt x="60" y="729"/>
                  <a:pt x="60" y="727"/>
                  <a:pt x="59" y="727"/>
                </a:cubicBezTo>
                <a:cubicBezTo>
                  <a:pt x="61" y="727"/>
                  <a:pt x="59" y="725"/>
                  <a:pt x="60" y="723"/>
                </a:cubicBezTo>
                <a:cubicBezTo>
                  <a:pt x="58" y="723"/>
                  <a:pt x="57" y="723"/>
                  <a:pt x="57" y="722"/>
                </a:cubicBezTo>
                <a:cubicBezTo>
                  <a:pt x="58" y="722"/>
                  <a:pt x="59" y="722"/>
                  <a:pt x="60" y="723"/>
                </a:cubicBezTo>
                <a:cubicBezTo>
                  <a:pt x="59" y="721"/>
                  <a:pt x="59" y="718"/>
                  <a:pt x="58" y="720"/>
                </a:cubicBezTo>
                <a:cubicBezTo>
                  <a:pt x="58" y="720"/>
                  <a:pt x="58" y="719"/>
                  <a:pt x="58" y="718"/>
                </a:cubicBezTo>
                <a:cubicBezTo>
                  <a:pt x="59" y="718"/>
                  <a:pt x="59" y="719"/>
                  <a:pt x="59" y="719"/>
                </a:cubicBezTo>
                <a:cubicBezTo>
                  <a:pt x="59" y="715"/>
                  <a:pt x="59" y="715"/>
                  <a:pt x="57" y="713"/>
                </a:cubicBezTo>
                <a:cubicBezTo>
                  <a:pt x="57" y="713"/>
                  <a:pt x="57" y="713"/>
                  <a:pt x="57" y="713"/>
                </a:cubicBezTo>
                <a:cubicBezTo>
                  <a:pt x="58" y="711"/>
                  <a:pt x="57" y="712"/>
                  <a:pt x="59" y="712"/>
                </a:cubicBezTo>
                <a:cubicBezTo>
                  <a:pt x="57" y="711"/>
                  <a:pt x="57" y="709"/>
                  <a:pt x="58" y="706"/>
                </a:cubicBezTo>
                <a:cubicBezTo>
                  <a:pt x="57" y="706"/>
                  <a:pt x="57" y="706"/>
                  <a:pt x="57" y="707"/>
                </a:cubicBezTo>
                <a:cubicBezTo>
                  <a:pt x="56" y="705"/>
                  <a:pt x="58" y="706"/>
                  <a:pt x="58" y="705"/>
                </a:cubicBezTo>
                <a:cubicBezTo>
                  <a:pt x="57" y="705"/>
                  <a:pt x="57" y="704"/>
                  <a:pt x="57" y="703"/>
                </a:cubicBezTo>
                <a:cubicBezTo>
                  <a:pt x="60" y="701"/>
                  <a:pt x="56" y="699"/>
                  <a:pt x="56" y="698"/>
                </a:cubicBezTo>
                <a:cubicBezTo>
                  <a:pt x="56" y="697"/>
                  <a:pt x="58" y="696"/>
                  <a:pt x="56" y="696"/>
                </a:cubicBezTo>
                <a:cubicBezTo>
                  <a:pt x="56" y="693"/>
                  <a:pt x="56" y="687"/>
                  <a:pt x="54" y="686"/>
                </a:cubicBezTo>
                <a:cubicBezTo>
                  <a:pt x="55" y="685"/>
                  <a:pt x="55" y="685"/>
                  <a:pt x="56" y="686"/>
                </a:cubicBezTo>
                <a:cubicBezTo>
                  <a:pt x="55" y="682"/>
                  <a:pt x="56" y="681"/>
                  <a:pt x="54" y="678"/>
                </a:cubicBezTo>
                <a:cubicBezTo>
                  <a:pt x="55" y="678"/>
                  <a:pt x="54" y="679"/>
                  <a:pt x="55" y="679"/>
                </a:cubicBezTo>
                <a:cubicBezTo>
                  <a:pt x="55" y="678"/>
                  <a:pt x="56" y="673"/>
                  <a:pt x="54" y="672"/>
                </a:cubicBezTo>
                <a:cubicBezTo>
                  <a:pt x="55" y="672"/>
                  <a:pt x="54" y="669"/>
                  <a:pt x="54" y="667"/>
                </a:cubicBezTo>
                <a:cubicBezTo>
                  <a:pt x="53" y="668"/>
                  <a:pt x="53" y="669"/>
                  <a:pt x="51" y="669"/>
                </a:cubicBezTo>
                <a:cubicBezTo>
                  <a:pt x="52" y="667"/>
                  <a:pt x="49" y="670"/>
                  <a:pt x="49" y="667"/>
                </a:cubicBezTo>
                <a:cubicBezTo>
                  <a:pt x="52" y="667"/>
                  <a:pt x="48" y="664"/>
                  <a:pt x="50" y="662"/>
                </a:cubicBezTo>
                <a:cubicBezTo>
                  <a:pt x="50" y="662"/>
                  <a:pt x="50" y="663"/>
                  <a:pt x="50" y="662"/>
                </a:cubicBezTo>
                <a:cubicBezTo>
                  <a:pt x="50" y="661"/>
                  <a:pt x="49" y="663"/>
                  <a:pt x="49" y="662"/>
                </a:cubicBezTo>
                <a:cubicBezTo>
                  <a:pt x="49" y="660"/>
                  <a:pt x="50" y="659"/>
                  <a:pt x="48" y="657"/>
                </a:cubicBezTo>
                <a:cubicBezTo>
                  <a:pt x="49" y="658"/>
                  <a:pt x="50" y="656"/>
                  <a:pt x="49" y="656"/>
                </a:cubicBezTo>
                <a:cubicBezTo>
                  <a:pt x="49" y="656"/>
                  <a:pt x="49" y="656"/>
                  <a:pt x="48" y="656"/>
                </a:cubicBezTo>
                <a:cubicBezTo>
                  <a:pt x="49" y="655"/>
                  <a:pt x="48" y="655"/>
                  <a:pt x="48" y="654"/>
                </a:cubicBezTo>
                <a:cubicBezTo>
                  <a:pt x="50" y="654"/>
                  <a:pt x="48" y="651"/>
                  <a:pt x="50" y="651"/>
                </a:cubicBezTo>
                <a:cubicBezTo>
                  <a:pt x="49" y="651"/>
                  <a:pt x="48" y="652"/>
                  <a:pt x="48" y="650"/>
                </a:cubicBezTo>
                <a:cubicBezTo>
                  <a:pt x="51" y="652"/>
                  <a:pt x="46" y="642"/>
                  <a:pt x="49" y="643"/>
                </a:cubicBezTo>
                <a:cubicBezTo>
                  <a:pt x="49" y="642"/>
                  <a:pt x="48" y="639"/>
                  <a:pt x="50" y="639"/>
                </a:cubicBezTo>
                <a:cubicBezTo>
                  <a:pt x="50" y="640"/>
                  <a:pt x="49" y="640"/>
                  <a:pt x="49" y="641"/>
                </a:cubicBezTo>
                <a:cubicBezTo>
                  <a:pt x="51" y="640"/>
                  <a:pt x="50" y="639"/>
                  <a:pt x="52" y="640"/>
                </a:cubicBezTo>
                <a:cubicBezTo>
                  <a:pt x="51" y="639"/>
                  <a:pt x="50" y="638"/>
                  <a:pt x="51" y="638"/>
                </a:cubicBezTo>
                <a:cubicBezTo>
                  <a:pt x="49" y="638"/>
                  <a:pt x="50" y="636"/>
                  <a:pt x="49" y="636"/>
                </a:cubicBezTo>
                <a:cubicBezTo>
                  <a:pt x="49" y="637"/>
                  <a:pt x="50" y="638"/>
                  <a:pt x="49" y="638"/>
                </a:cubicBezTo>
                <a:cubicBezTo>
                  <a:pt x="48" y="636"/>
                  <a:pt x="49" y="634"/>
                  <a:pt x="48" y="633"/>
                </a:cubicBezTo>
                <a:cubicBezTo>
                  <a:pt x="50" y="633"/>
                  <a:pt x="52" y="632"/>
                  <a:pt x="52" y="633"/>
                </a:cubicBezTo>
                <a:cubicBezTo>
                  <a:pt x="53" y="636"/>
                  <a:pt x="52" y="637"/>
                  <a:pt x="54" y="639"/>
                </a:cubicBezTo>
                <a:cubicBezTo>
                  <a:pt x="54" y="638"/>
                  <a:pt x="54" y="637"/>
                  <a:pt x="53" y="635"/>
                </a:cubicBezTo>
                <a:cubicBezTo>
                  <a:pt x="54" y="634"/>
                  <a:pt x="52" y="631"/>
                  <a:pt x="53" y="627"/>
                </a:cubicBezTo>
                <a:cubicBezTo>
                  <a:pt x="52" y="627"/>
                  <a:pt x="52" y="626"/>
                  <a:pt x="51" y="627"/>
                </a:cubicBezTo>
                <a:cubicBezTo>
                  <a:pt x="52" y="627"/>
                  <a:pt x="52" y="628"/>
                  <a:pt x="51" y="628"/>
                </a:cubicBezTo>
                <a:cubicBezTo>
                  <a:pt x="51" y="628"/>
                  <a:pt x="51" y="627"/>
                  <a:pt x="51" y="628"/>
                </a:cubicBezTo>
                <a:cubicBezTo>
                  <a:pt x="51" y="630"/>
                  <a:pt x="52" y="628"/>
                  <a:pt x="53" y="629"/>
                </a:cubicBezTo>
                <a:cubicBezTo>
                  <a:pt x="50" y="629"/>
                  <a:pt x="52" y="631"/>
                  <a:pt x="52" y="631"/>
                </a:cubicBezTo>
                <a:cubicBezTo>
                  <a:pt x="52" y="632"/>
                  <a:pt x="51" y="632"/>
                  <a:pt x="50" y="632"/>
                </a:cubicBezTo>
                <a:cubicBezTo>
                  <a:pt x="51" y="630"/>
                  <a:pt x="50" y="630"/>
                  <a:pt x="49" y="631"/>
                </a:cubicBezTo>
                <a:cubicBezTo>
                  <a:pt x="50" y="628"/>
                  <a:pt x="51" y="627"/>
                  <a:pt x="50" y="623"/>
                </a:cubicBezTo>
                <a:cubicBezTo>
                  <a:pt x="50" y="622"/>
                  <a:pt x="47" y="620"/>
                  <a:pt x="49" y="618"/>
                </a:cubicBezTo>
                <a:cubicBezTo>
                  <a:pt x="50" y="618"/>
                  <a:pt x="50" y="618"/>
                  <a:pt x="50" y="619"/>
                </a:cubicBezTo>
                <a:cubicBezTo>
                  <a:pt x="50" y="619"/>
                  <a:pt x="49" y="620"/>
                  <a:pt x="49" y="620"/>
                </a:cubicBezTo>
                <a:cubicBezTo>
                  <a:pt x="50" y="621"/>
                  <a:pt x="51" y="619"/>
                  <a:pt x="52" y="620"/>
                </a:cubicBezTo>
                <a:cubicBezTo>
                  <a:pt x="51" y="620"/>
                  <a:pt x="51" y="621"/>
                  <a:pt x="51" y="621"/>
                </a:cubicBezTo>
                <a:cubicBezTo>
                  <a:pt x="51" y="621"/>
                  <a:pt x="51" y="620"/>
                  <a:pt x="50" y="620"/>
                </a:cubicBezTo>
                <a:cubicBezTo>
                  <a:pt x="50" y="621"/>
                  <a:pt x="49" y="622"/>
                  <a:pt x="50" y="622"/>
                </a:cubicBezTo>
                <a:cubicBezTo>
                  <a:pt x="51" y="621"/>
                  <a:pt x="52" y="622"/>
                  <a:pt x="52" y="623"/>
                </a:cubicBezTo>
                <a:cubicBezTo>
                  <a:pt x="52" y="624"/>
                  <a:pt x="52" y="625"/>
                  <a:pt x="52" y="626"/>
                </a:cubicBezTo>
                <a:cubicBezTo>
                  <a:pt x="54" y="624"/>
                  <a:pt x="53" y="620"/>
                  <a:pt x="51" y="618"/>
                </a:cubicBezTo>
                <a:cubicBezTo>
                  <a:pt x="52" y="618"/>
                  <a:pt x="52" y="619"/>
                  <a:pt x="52" y="619"/>
                </a:cubicBezTo>
                <a:cubicBezTo>
                  <a:pt x="51" y="618"/>
                  <a:pt x="52" y="613"/>
                  <a:pt x="50" y="614"/>
                </a:cubicBezTo>
                <a:cubicBezTo>
                  <a:pt x="50" y="606"/>
                  <a:pt x="52" y="593"/>
                  <a:pt x="51" y="587"/>
                </a:cubicBezTo>
                <a:cubicBezTo>
                  <a:pt x="52" y="587"/>
                  <a:pt x="52" y="586"/>
                  <a:pt x="53" y="586"/>
                </a:cubicBezTo>
                <a:cubicBezTo>
                  <a:pt x="54" y="583"/>
                  <a:pt x="54" y="583"/>
                  <a:pt x="52" y="583"/>
                </a:cubicBezTo>
                <a:cubicBezTo>
                  <a:pt x="53" y="583"/>
                  <a:pt x="55" y="581"/>
                  <a:pt x="54" y="580"/>
                </a:cubicBezTo>
                <a:cubicBezTo>
                  <a:pt x="53" y="581"/>
                  <a:pt x="53" y="582"/>
                  <a:pt x="51" y="583"/>
                </a:cubicBezTo>
                <a:cubicBezTo>
                  <a:pt x="53" y="582"/>
                  <a:pt x="51" y="580"/>
                  <a:pt x="52" y="579"/>
                </a:cubicBezTo>
                <a:cubicBezTo>
                  <a:pt x="52" y="580"/>
                  <a:pt x="52" y="580"/>
                  <a:pt x="53" y="580"/>
                </a:cubicBezTo>
                <a:cubicBezTo>
                  <a:pt x="54" y="579"/>
                  <a:pt x="54" y="577"/>
                  <a:pt x="55" y="578"/>
                </a:cubicBezTo>
                <a:cubicBezTo>
                  <a:pt x="54" y="577"/>
                  <a:pt x="54" y="576"/>
                  <a:pt x="53" y="575"/>
                </a:cubicBezTo>
                <a:cubicBezTo>
                  <a:pt x="54" y="575"/>
                  <a:pt x="55" y="575"/>
                  <a:pt x="55" y="574"/>
                </a:cubicBezTo>
                <a:cubicBezTo>
                  <a:pt x="53" y="574"/>
                  <a:pt x="56" y="573"/>
                  <a:pt x="54" y="572"/>
                </a:cubicBezTo>
                <a:cubicBezTo>
                  <a:pt x="55" y="572"/>
                  <a:pt x="55" y="571"/>
                  <a:pt x="56" y="571"/>
                </a:cubicBezTo>
                <a:cubicBezTo>
                  <a:pt x="55" y="573"/>
                  <a:pt x="55" y="574"/>
                  <a:pt x="54" y="576"/>
                </a:cubicBezTo>
                <a:cubicBezTo>
                  <a:pt x="57" y="575"/>
                  <a:pt x="57" y="570"/>
                  <a:pt x="55" y="569"/>
                </a:cubicBezTo>
                <a:cubicBezTo>
                  <a:pt x="56" y="568"/>
                  <a:pt x="56" y="568"/>
                  <a:pt x="57" y="569"/>
                </a:cubicBezTo>
                <a:cubicBezTo>
                  <a:pt x="57" y="568"/>
                  <a:pt x="58" y="567"/>
                  <a:pt x="58" y="566"/>
                </a:cubicBezTo>
                <a:cubicBezTo>
                  <a:pt x="56" y="565"/>
                  <a:pt x="57" y="568"/>
                  <a:pt x="56" y="568"/>
                </a:cubicBezTo>
                <a:cubicBezTo>
                  <a:pt x="56" y="564"/>
                  <a:pt x="56" y="564"/>
                  <a:pt x="57" y="563"/>
                </a:cubicBezTo>
                <a:cubicBezTo>
                  <a:pt x="59" y="563"/>
                  <a:pt x="56" y="566"/>
                  <a:pt x="58" y="566"/>
                </a:cubicBezTo>
                <a:cubicBezTo>
                  <a:pt x="58" y="563"/>
                  <a:pt x="59" y="562"/>
                  <a:pt x="59" y="560"/>
                </a:cubicBezTo>
                <a:cubicBezTo>
                  <a:pt x="57" y="560"/>
                  <a:pt x="59" y="562"/>
                  <a:pt x="58" y="562"/>
                </a:cubicBezTo>
                <a:cubicBezTo>
                  <a:pt x="57" y="562"/>
                  <a:pt x="57" y="561"/>
                  <a:pt x="57" y="561"/>
                </a:cubicBezTo>
                <a:cubicBezTo>
                  <a:pt x="58" y="562"/>
                  <a:pt x="57" y="561"/>
                  <a:pt x="58" y="560"/>
                </a:cubicBezTo>
                <a:cubicBezTo>
                  <a:pt x="58" y="559"/>
                  <a:pt x="56" y="560"/>
                  <a:pt x="57" y="558"/>
                </a:cubicBezTo>
                <a:cubicBezTo>
                  <a:pt x="57" y="558"/>
                  <a:pt x="57" y="559"/>
                  <a:pt x="58" y="559"/>
                </a:cubicBezTo>
                <a:cubicBezTo>
                  <a:pt x="59" y="553"/>
                  <a:pt x="61" y="545"/>
                  <a:pt x="63" y="541"/>
                </a:cubicBezTo>
                <a:cubicBezTo>
                  <a:pt x="64" y="542"/>
                  <a:pt x="62" y="544"/>
                  <a:pt x="63" y="544"/>
                </a:cubicBezTo>
                <a:cubicBezTo>
                  <a:pt x="64" y="543"/>
                  <a:pt x="64" y="541"/>
                  <a:pt x="65" y="539"/>
                </a:cubicBezTo>
                <a:cubicBezTo>
                  <a:pt x="63" y="538"/>
                  <a:pt x="65" y="540"/>
                  <a:pt x="63" y="540"/>
                </a:cubicBezTo>
                <a:cubicBezTo>
                  <a:pt x="63" y="539"/>
                  <a:pt x="63" y="539"/>
                  <a:pt x="63" y="538"/>
                </a:cubicBezTo>
                <a:cubicBezTo>
                  <a:pt x="65" y="539"/>
                  <a:pt x="63" y="536"/>
                  <a:pt x="65" y="536"/>
                </a:cubicBezTo>
                <a:cubicBezTo>
                  <a:pt x="65" y="537"/>
                  <a:pt x="64" y="537"/>
                  <a:pt x="65" y="538"/>
                </a:cubicBezTo>
                <a:cubicBezTo>
                  <a:pt x="66" y="536"/>
                  <a:pt x="63" y="535"/>
                  <a:pt x="65" y="534"/>
                </a:cubicBezTo>
                <a:cubicBezTo>
                  <a:pt x="66" y="535"/>
                  <a:pt x="64" y="536"/>
                  <a:pt x="65" y="536"/>
                </a:cubicBezTo>
                <a:cubicBezTo>
                  <a:pt x="65" y="534"/>
                  <a:pt x="67" y="532"/>
                  <a:pt x="67" y="532"/>
                </a:cubicBezTo>
                <a:cubicBezTo>
                  <a:pt x="67" y="532"/>
                  <a:pt x="66" y="532"/>
                  <a:pt x="66" y="532"/>
                </a:cubicBezTo>
                <a:cubicBezTo>
                  <a:pt x="66" y="532"/>
                  <a:pt x="66" y="533"/>
                  <a:pt x="65" y="533"/>
                </a:cubicBezTo>
                <a:cubicBezTo>
                  <a:pt x="65" y="530"/>
                  <a:pt x="66" y="528"/>
                  <a:pt x="68" y="526"/>
                </a:cubicBezTo>
                <a:cubicBezTo>
                  <a:pt x="68" y="528"/>
                  <a:pt x="65" y="530"/>
                  <a:pt x="67" y="532"/>
                </a:cubicBezTo>
                <a:cubicBezTo>
                  <a:pt x="68" y="529"/>
                  <a:pt x="69" y="525"/>
                  <a:pt x="69" y="523"/>
                </a:cubicBezTo>
                <a:cubicBezTo>
                  <a:pt x="69" y="525"/>
                  <a:pt x="67" y="524"/>
                  <a:pt x="67" y="524"/>
                </a:cubicBezTo>
                <a:cubicBezTo>
                  <a:pt x="68" y="524"/>
                  <a:pt x="67" y="523"/>
                  <a:pt x="67" y="523"/>
                </a:cubicBezTo>
                <a:cubicBezTo>
                  <a:pt x="68" y="524"/>
                  <a:pt x="68" y="523"/>
                  <a:pt x="70" y="523"/>
                </a:cubicBezTo>
                <a:cubicBezTo>
                  <a:pt x="69" y="519"/>
                  <a:pt x="73" y="516"/>
                  <a:pt x="71" y="512"/>
                </a:cubicBezTo>
                <a:cubicBezTo>
                  <a:pt x="72" y="512"/>
                  <a:pt x="72" y="513"/>
                  <a:pt x="72" y="513"/>
                </a:cubicBezTo>
                <a:cubicBezTo>
                  <a:pt x="72" y="513"/>
                  <a:pt x="74" y="511"/>
                  <a:pt x="73" y="511"/>
                </a:cubicBezTo>
                <a:cubicBezTo>
                  <a:pt x="73" y="511"/>
                  <a:pt x="71" y="512"/>
                  <a:pt x="72" y="511"/>
                </a:cubicBezTo>
                <a:cubicBezTo>
                  <a:pt x="72" y="511"/>
                  <a:pt x="74" y="509"/>
                  <a:pt x="73" y="509"/>
                </a:cubicBezTo>
                <a:cubicBezTo>
                  <a:pt x="73" y="510"/>
                  <a:pt x="72" y="511"/>
                  <a:pt x="72" y="510"/>
                </a:cubicBezTo>
                <a:cubicBezTo>
                  <a:pt x="74" y="508"/>
                  <a:pt x="73" y="507"/>
                  <a:pt x="75" y="507"/>
                </a:cubicBezTo>
                <a:cubicBezTo>
                  <a:pt x="73" y="507"/>
                  <a:pt x="73" y="506"/>
                  <a:pt x="73" y="505"/>
                </a:cubicBezTo>
                <a:cubicBezTo>
                  <a:pt x="75" y="505"/>
                  <a:pt x="75" y="503"/>
                  <a:pt x="75" y="501"/>
                </a:cubicBezTo>
                <a:cubicBezTo>
                  <a:pt x="75" y="502"/>
                  <a:pt x="75" y="502"/>
                  <a:pt x="76" y="502"/>
                </a:cubicBezTo>
                <a:cubicBezTo>
                  <a:pt x="77" y="502"/>
                  <a:pt x="76" y="500"/>
                  <a:pt x="77" y="500"/>
                </a:cubicBezTo>
                <a:cubicBezTo>
                  <a:pt x="77" y="501"/>
                  <a:pt x="77" y="501"/>
                  <a:pt x="77" y="500"/>
                </a:cubicBezTo>
                <a:cubicBezTo>
                  <a:pt x="77" y="498"/>
                  <a:pt x="76" y="501"/>
                  <a:pt x="75" y="501"/>
                </a:cubicBezTo>
                <a:cubicBezTo>
                  <a:pt x="75" y="499"/>
                  <a:pt x="76" y="499"/>
                  <a:pt x="76" y="498"/>
                </a:cubicBezTo>
                <a:cubicBezTo>
                  <a:pt x="77" y="500"/>
                  <a:pt x="76" y="496"/>
                  <a:pt x="78" y="498"/>
                </a:cubicBezTo>
                <a:cubicBezTo>
                  <a:pt x="78" y="497"/>
                  <a:pt x="80" y="495"/>
                  <a:pt x="78" y="495"/>
                </a:cubicBezTo>
                <a:cubicBezTo>
                  <a:pt x="79" y="497"/>
                  <a:pt x="76" y="498"/>
                  <a:pt x="75" y="496"/>
                </a:cubicBezTo>
                <a:cubicBezTo>
                  <a:pt x="76" y="496"/>
                  <a:pt x="76" y="495"/>
                  <a:pt x="78" y="496"/>
                </a:cubicBezTo>
                <a:cubicBezTo>
                  <a:pt x="78" y="495"/>
                  <a:pt x="78" y="495"/>
                  <a:pt x="78" y="495"/>
                </a:cubicBezTo>
                <a:cubicBezTo>
                  <a:pt x="78" y="495"/>
                  <a:pt x="78" y="494"/>
                  <a:pt x="78" y="494"/>
                </a:cubicBezTo>
                <a:cubicBezTo>
                  <a:pt x="77" y="495"/>
                  <a:pt x="77" y="493"/>
                  <a:pt x="78" y="493"/>
                </a:cubicBezTo>
                <a:cubicBezTo>
                  <a:pt x="77" y="492"/>
                  <a:pt x="76" y="493"/>
                  <a:pt x="76" y="492"/>
                </a:cubicBezTo>
                <a:cubicBezTo>
                  <a:pt x="77" y="492"/>
                  <a:pt x="76" y="490"/>
                  <a:pt x="77" y="489"/>
                </a:cubicBezTo>
                <a:cubicBezTo>
                  <a:pt x="77" y="490"/>
                  <a:pt x="78" y="490"/>
                  <a:pt x="78" y="491"/>
                </a:cubicBezTo>
                <a:cubicBezTo>
                  <a:pt x="78" y="491"/>
                  <a:pt x="77" y="491"/>
                  <a:pt x="77" y="492"/>
                </a:cubicBezTo>
                <a:cubicBezTo>
                  <a:pt x="78" y="493"/>
                  <a:pt x="79" y="493"/>
                  <a:pt x="79" y="494"/>
                </a:cubicBezTo>
                <a:cubicBezTo>
                  <a:pt x="79" y="492"/>
                  <a:pt x="78" y="492"/>
                  <a:pt x="78" y="491"/>
                </a:cubicBezTo>
                <a:cubicBezTo>
                  <a:pt x="78" y="491"/>
                  <a:pt x="78" y="492"/>
                  <a:pt x="79" y="492"/>
                </a:cubicBezTo>
                <a:cubicBezTo>
                  <a:pt x="80" y="490"/>
                  <a:pt x="79" y="490"/>
                  <a:pt x="79" y="488"/>
                </a:cubicBezTo>
                <a:cubicBezTo>
                  <a:pt x="80" y="490"/>
                  <a:pt x="81" y="485"/>
                  <a:pt x="81" y="484"/>
                </a:cubicBezTo>
                <a:cubicBezTo>
                  <a:pt x="80" y="485"/>
                  <a:pt x="79" y="486"/>
                  <a:pt x="80" y="488"/>
                </a:cubicBezTo>
                <a:cubicBezTo>
                  <a:pt x="78" y="487"/>
                  <a:pt x="79" y="489"/>
                  <a:pt x="77" y="489"/>
                </a:cubicBezTo>
                <a:cubicBezTo>
                  <a:pt x="77" y="488"/>
                  <a:pt x="76" y="488"/>
                  <a:pt x="76" y="488"/>
                </a:cubicBezTo>
                <a:cubicBezTo>
                  <a:pt x="79" y="488"/>
                  <a:pt x="76" y="484"/>
                  <a:pt x="79" y="485"/>
                </a:cubicBezTo>
                <a:cubicBezTo>
                  <a:pt x="80" y="483"/>
                  <a:pt x="77" y="483"/>
                  <a:pt x="78" y="482"/>
                </a:cubicBezTo>
                <a:cubicBezTo>
                  <a:pt x="78" y="482"/>
                  <a:pt x="78" y="483"/>
                  <a:pt x="79" y="483"/>
                </a:cubicBezTo>
                <a:cubicBezTo>
                  <a:pt x="79" y="480"/>
                  <a:pt x="81" y="478"/>
                  <a:pt x="81" y="474"/>
                </a:cubicBezTo>
                <a:cubicBezTo>
                  <a:pt x="83" y="474"/>
                  <a:pt x="84" y="471"/>
                  <a:pt x="82" y="472"/>
                </a:cubicBezTo>
                <a:cubicBezTo>
                  <a:pt x="83" y="471"/>
                  <a:pt x="84" y="469"/>
                  <a:pt x="84" y="468"/>
                </a:cubicBezTo>
                <a:cubicBezTo>
                  <a:pt x="82" y="467"/>
                  <a:pt x="84" y="471"/>
                  <a:pt x="82" y="470"/>
                </a:cubicBezTo>
                <a:cubicBezTo>
                  <a:pt x="82" y="468"/>
                  <a:pt x="84" y="467"/>
                  <a:pt x="82" y="466"/>
                </a:cubicBezTo>
                <a:cubicBezTo>
                  <a:pt x="82" y="466"/>
                  <a:pt x="83" y="466"/>
                  <a:pt x="83" y="466"/>
                </a:cubicBezTo>
                <a:cubicBezTo>
                  <a:pt x="83" y="466"/>
                  <a:pt x="83" y="468"/>
                  <a:pt x="84" y="467"/>
                </a:cubicBezTo>
                <a:cubicBezTo>
                  <a:pt x="83" y="466"/>
                  <a:pt x="84" y="465"/>
                  <a:pt x="84" y="463"/>
                </a:cubicBezTo>
                <a:cubicBezTo>
                  <a:pt x="85" y="463"/>
                  <a:pt x="84" y="464"/>
                  <a:pt x="85" y="464"/>
                </a:cubicBezTo>
                <a:cubicBezTo>
                  <a:pt x="86" y="463"/>
                  <a:pt x="85" y="463"/>
                  <a:pt x="86" y="462"/>
                </a:cubicBezTo>
                <a:cubicBezTo>
                  <a:pt x="85" y="462"/>
                  <a:pt x="84" y="462"/>
                  <a:pt x="84" y="461"/>
                </a:cubicBezTo>
                <a:cubicBezTo>
                  <a:pt x="88" y="460"/>
                  <a:pt x="88" y="454"/>
                  <a:pt x="88" y="448"/>
                </a:cubicBezTo>
                <a:cubicBezTo>
                  <a:pt x="86" y="449"/>
                  <a:pt x="86" y="450"/>
                  <a:pt x="86" y="452"/>
                </a:cubicBezTo>
                <a:cubicBezTo>
                  <a:pt x="88" y="452"/>
                  <a:pt x="85" y="451"/>
                  <a:pt x="87" y="450"/>
                </a:cubicBezTo>
                <a:cubicBezTo>
                  <a:pt x="87" y="452"/>
                  <a:pt x="88" y="452"/>
                  <a:pt x="87" y="453"/>
                </a:cubicBezTo>
                <a:cubicBezTo>
                  <a:pt x="86" y="453"/>
                  <a:pt x="86" y="451"/>
                  <a:pt x="85" y="453"/>
                </a:cubicBezTo>
                <a:cubicBezTo>
                  <a:pt x="85" y="455"/>
                  <a:pt x="84" y="457"/>
                  <a:pt x="84" y="459"/>
                </a:cubicBezTo>
                <a:cubicBezTo>
                  <a:pt x="84" y="458"/>
                  <a:pt x="82" y="458"/>
                  <a:pt x="82" y="458"/>
                </a:cubicBezTo>
                <a:cubicBezTo>
                  <a:pt x="86" y="457"/>
                  <a:pt x="83" y="453"/>
                  <a:pt x="84" y="449"/>
                </a:cubicBezTo>
                <a:cubicBezTo>
                  <a:pt x="85" y="446"/>
                  <a:pt x="88" y="440"/>
                  <a:pt x="86" y="438"/>
                </a:cubicBezTo>
                <a:cubicBezTo>
                  <a:pt x="87" y="438"/>
                  <a:pt x="87" y="439"/>
                  <a:pt x="87" y="438"/>
                </a:cubicBezTo>
                <a:cubicBezTo>
                  <a:pt x="87" y="436"/>
                  <a:pt x="86" y="434"/>
                  <a:pt x="88" y="436"/>
                </a:cubicBezTo>
                <a:cubicBezTo>
                  <a:pt x="87" y="434"/>
                  <a:pt x="88" y="432"/>
                  <a:pt x="88" y="431"/>
                </a:cubicBezTo>
                <a:cubicBezTo>
                  <a:pt x="88" y="432"/>
                  <a:pt x="87" y="432"/>
                  <a:pt x="87" y="432"/>
                </a:cubicBezTo>
                <a:cubicBezTo>
                  <a:pt x="88" y="431"/>
                  <a:pt x="87" y="432"/>
                  <a:pt x="86" y="431"/>
                </a:cubicBezTo>
                <a:cubicBezTo>
                  <a:pt x="90" y="430"/>
                  <a:pt x="88" y="425"/>
                  <a:pt x="90" y="423"/>
                </a:cubicBezTo>
                <a:cubicBezTo>
                  <a:pt x="89" y="423"/>
                  <a:pt x="88" y="419"/>
                  <a:pt x="90" y="419"/>
                </a:cubicBezTo>
                <a:cubicBezTo>
                  <a:pt x="89" y="421"/>
                  <a:pt x="90" y="421"/>
                  <a:pt x="89" y="422"/>
                </a:cubicBezTo>
                <a:cubicBezTo>
                  <a:pt x="90" y="422"/>
                  <a:pt x="90" y="422"/>
                  <a:pt x="91" y="422"/>
                </a:cubicBezTo>
                <a:cubicBezTo>
                  <a:pt x="91" y="422"/>
                  <a:pt x="91" y="423"/>
                  <a:pt x="91" y="423"/>
                </a:cubicBezTo>
                <a:cubicBezTo>
                  <a:pt x="90" y="420"/>
                  <a:pt x="91" y="417"/>
                  <a:pt x="92" y="416"/>
                </a:cubicBezTo>
                <a:cubicBezTo>
                  <a:pt x="91" y="416"/>
                  <a:pt x="91" y="416"/>
                  <a:pt x="90" y="416"/>
                </a:cubicBezTo>
                <a:cubicBezTo>
                  <a:pt x="91" y="412"/>
                  <a:pt x="90" y="408"/>
                  <a:pt x="89" y="404"/>
                </a:cubicBezTo>
                <a:cubicBezTo>
                  <a:pt x="90" y="404"/>
                  <a:pt x="89" y="406"/>
                  <a:pt x="91" y="405"/>
                </a:cubicBezTo>
                <a:cubicBezTo>
                  <a:pt x="91" y="405"/>
                  <a:pt x="91" y="404"/>
                  <a:pt x="91" y="404"/>
                </a:cubicBezTo>
                <a:cubicBezTo>
                  <a:pt x="92" y="406"/>
                  <a:pt x="89" y="406"/>
                  <a:pt x="91" y="408"/>
                </a:cubicBezTo>
                <a:cubicBezTo>
                  <a:pt x="91" y="407"/>
                  <a:pt x="92" y="406"/>
                  <a:pt x="92" y="404"/>
                </a:cubicBezTo>
                <a:cubicBezTo>
                  <a:pt x="91" y="404"/>
                  <a:pt x="90" y="404"/>
                  <a:pt x="90" y="403"/>
                </a:cubicBezTo>
                <a:cubicBezTo>
                  <a:pt x="91" y="403"/>
                  <a:pt x="92" y="400"/>
                  <a:pt x="90" y="400"/>
                </a:cubicBezTo>
                <a:cubicBezTo>
                  <a:pt x="90" y="400"/>
                  <a:pt x="90" y="402"/>
                  <a:pt x="89" y="403"/>
                </a:cubicBezTo>
                <a:cubicBezTo>
                  <a:pt x="90" y="400"/>
                  <a:pt x="88" y="392"/>
                  <a:pt x="90" y="396"/>
                </a:cubicBezTo>
                <a:cubicBezTo>
                  <a:pt x="91" y="393"/>
                  <a:pt x="90" y="392"/>
                  <a:pt x="88" y="392"/>
                </a:cubicBezTo>
                <a:cubicBezTo>
                  <a:pt x="89" y="389"/>
                  <a:pt x="90" y="387"/>
                  <a:pt x="88" y="385"/>
                </a:cubicBezTo>
                <a:cubicBezTo>
                  <a:pt x="89" y="385"/>
                  <a:pt x="89" y="385"/>
                  <a:pt x="89" y="385"/>
                </a:cubicBezTo>
                <a:cubicBezTo>
                  <a:pt x="89" y="384"/>
                  <a:pt x="88" y="383"/>
                  <a:pt x="89" y="382"/>
                </a:cubicBezTo>
                <a:cubicBezTo>
                  <a:pt x="88" y="382"/>
                  <a:pt x="87" y="382"/>
                  <a:pt x="87" y="382"/>
                </a:cubicBezTo>
                <a:cubicBezTo>
                  <a:pt x="87" y="381"/>
                  <a:pt x="89" y="382"/>
                  <a:pt x="89" y="381"/>
                </a:cubicBezTo>
                <a:cubicBezTo>
                  <a:pt x="88" y="380"/>
                  <a:pt x="87" y="381"/>
                  <a:pt x="86" y="380"/>
                </a:cubicBezTo>
                <a:cubicBezTo>
                  <a:pt x="89" y="378"/>
                  <a:pt x="88" y="376"/>
                  <a:pt x="89" y="372"/>
                </a:cubicBezTo>
                <a:cubicBezTo>
                  <a:pt x="87" y="372"/>
                  <a:pt x="89" y="370"/>
                  <a:pt x="87" y="370"/>
                </a:cubicBezTo>
                <a:cubicBezTo>
                  <a:pt x="86" y="372"/>
                  <a:pt x="88" y="373"/>
                  <a:pt x="86" y="373"/>
                </a:cubicBezTo>
                <a:cubicBezTo>
                  <a:pt x="86" y="372"/>
                  <a:pt x="87" y="369"/>
                  <a:pt x="85" y="369"/>
                </a:cubicBezTo>
                <a:cubicBezTo>
                  <a:pt x="87" y="368"/>
                  <a:pt x="86" y="370"/>
                  <a:pt x="87" y="370"/>
                </a:cubicBezTo>
                <a:cubicBezTo>
                  <a:pt x="87" y="367"/>
                  <a:pt x="85" y="369"/>
                  <a:pt x="84" y="369"/>
                </a:cubicBezTo>
                <a:cubicBezTo>
                  <a:pt x="85" y="367"/>
                  <a:pt x="82" y="369"/>
                  <a:pt x="82" y="368"/>
                </a:cubicBezTo>
                <a:cubicBezTo>
                  <a:pt x="83" y="367"/>
                  <a:pt x="84" y="367"/>
                  <a:pt x="85" y="366"/>
                </a:cubicBezTo>
                <a:cubicBezTo>
                  <a:pt x="85" y="367"/>
                  <a:pt x="85" y="367"/>
                  <a:pt x="86" y="368"/>
                </a:cubicBezTo>
                <a:cubicBezTo>
                  <a:pt x="87" y="366"/>
                  <a:pt x="87" y="368"/>
                  <a:pt x="87" y="368"/>
                </a:cubicBezTo>
                <a:cubicBezTo>
                  <a:pt x="87" y="367"/>
                  <a:pt x="89" y="367"/>
                  <a:pt x="87" y="366"/>
                </a:cubicBezTo>
                <a:cubicBezTo>
                  <a:pt x="87" y="367"/>
                  <a:pt x="86" y="366"/>
                  <a:pt x="85" y="365"/>
                </a:cubicBezTo>
                <a:cubicBezTo>
                  <a:pt x="86" y="364"/>
                  <a:pt x="86" y="362"/>
                  <a:pt x="85" y="364"/>
                </a:cubicBezTo>
                <a:cubicBezTo>
                  <a:pt x="85" y="362"/>
                  <a:pt x="86" y="355"/>
                  <a:pt x="84" y="357"/>
                </a:cubicBezTo>
                <a:cubicBezTo>
                  <a:pt x="84" y="355"/>
                  <a:pt x="84" y="352"/>
                  <a:pt x="83" y="351"/>
                </a:cubicBezTo>
                <a:cubicBezTo>
                  <a:pt x="83" y="351"/>
                  <a:pt x="84" y="351"/>
                  <a:pt x="84" y="351"/>
                </a:cubicBezTo>
                <a:cubicBezTo>
                  <a:pt x="84" y="352"/>
                  <a:pt x="86" y="353"/>
                  <a:pt x="86" y="352"/>
                </a:cubicBezTo>
                <a:cubicBezTo>
                  <a:pt x="85" y="352"/>
                  <a:pt x="84" y="350"/>
                  <a:pt x="85" y="350"/>
                </a:cubicBezTo>
                <a:cubicBezTo>
                  <a:pt x="85" y="349"/>
                  <a:pt x="85" y="348"/>
                  <a:pt x="84" y="348"/>
                </a:cubicBezTo>
                <a:cubicBezTo>
                  <a:pt x="85" y="345"/>
                  <a:pt x="84" y="341"/>
                  <a:pt x="84" y="338"/>
                </a:cubicBezTo>
                <a:cubicBezTo>
                  <a:pt x="82" y="338"/>
                  <a:pt x="83" y="332"/>
                  <a:pt x="81" y="330"/>
                </a:cubicBezTo>
                <a:cubicBezTo>
                  <a:pt x="84" y="331"/>
                  <a:pt x="80" y="324"/>
                  <a:pt x="79" y="324"/>
                </a:cubicBezTo>
                <a:cubicBezTo>
                  <a:pt x="80" y="324"/>
                  <a:pt x="80" y="323"/>
                  <a:pt x="81" y="323"/>
                </a:cubicBezTo>
                <a:cubicBezTo>
                  <a:pt x="77" y="321"/>
                  <a:pt x="80" y="312"/>
                  <a:pt x="78" y="314"/>
                </a:cubicBezTo>
                <a:cubicBezTo>
                  <a:pt x="78" y="311"/>
                  <a:pt x="78" y="310"/>
                  <a:pt x="78" y="309"/>
                </a:cubicBezTo>
                <a:cubicBezTo>
                  <a:pt x="76" y="308"/>
                  <a:pt x="77" y="310"/>
                  <a:pt x="76" y="310"/>
                </a:cubicBezTo>
                <a:cubicBezTo>
                  <a:pt x="77" y="309"/>
                  <a:pt x="76" y="308"/>
                  <a:pt x="77" y="308"/>
                </a:cubicBezTo>
                <a:cubicBezTo>
                  <a:pt x="77" y="310"/>
                  <a:pt x="77" y="306"/>
                  <a:pt x="78" y="307"/>
                </a:cubicBezTo>
                <a:cubicBezTo>
                  <a:pt x="78" y="308"/>
                  <a:pt x="78" y="309"/>
                  <a:pt x="79" y="308"/>
                </a:cubicBezTo>
                <a:cubicBezTo>
                  <a:pt x="79" y="307"/>
                  <a:pt x="76" y="305"/>
                  <a:pt x="75" y="303"/>
                </a:cubicBezTo>
                <a:cubicBezTo>
                  <a:pt x="76" y="299"/>
                  <a:pt x="73" y="291"/>
                  <a:pt x="73" y="284"/>
                </a:cubicBezTo>
                <a:cubicBezTo>
                  <a:pt x="73" y="285"/>
                  <a:pt x="73" y="285"/>
                  <a:pt x="72" y="285"/>
                </a:cubicBezTo>
                <a:cubicBezTo>
                  <a:pt x="74" y="277"/>
                  <a:pt x="70" y="270"/>
                  <a:pt x="72" y="262"/>
                </a:cubicBezTo>
                <a:cubicBezTo>
                  <a:pt x="70" y="262"/>
                  <a:pt x="72" y="260"/>
                  <a:pt x="70" y="260"/>
                </a:cubicBezTo>
                <a:cubicBezTo>
                  <a:pt x="71" y="256"/>
                  <a:pt x="70" y="252"/>
                  <a:pt x="69" y="252"/>
                </a:cubicBezTo>
                <a:cubicBezTo>
                  <a:pt x="71" y="247"/>
                  <a:pt x="67" y="238"/>
                  <a:pt x="69" y="236"/>
                </a:cubicBezTo>
                <a:cubicBezTo>
                  <a:pt x="68" y="236"/>
                  <a:pt x="68" y="235"/>
                  <a:pt x="67" y="236"/>
                </a:cubicBezTo>
                <a:cubicBezTo>
                  <a:pt x="67" y="235"/>
                  <a:pt x="67" y="235"/>
                  <a:pt x="67" y="234"/>
                </a:cubicBezTo>
                <a:cubicBezTo>
                  <a:pt x="67" y="235"/>
                  <a:pt x="68" y="235"/>
                  <a:pt x="68" y="234"/>
                </a:cubicBezTo>
                <a:cubicBezTo>
                  <a:pt x="67" y="230"/>
                  <a:pt x="69" y="217"/>
                  <a:pt x="67" y="213"/>
                </a:cubicBezTo>
                <a:cubicBezTo>
                  <a:pt x="68" y="212"/>
                  <a:pt x="68" y="210"/>
                  <a:pt x="67" y="209"/>
                </a:cubicBezTo>
                <a:cubicBezTo>
                  <a:pt x="69" y="209"/>
                  <a:pt x="69" y="202"/>
                  <a:pt x="68" y="199"/>
                </a:cubicBezTo>
                <a:cubicBezTo>
                  <a:pt x="70" y="197"/>
                  <a:pt x="68" y="196"/>
                  <a:pt x="71" y="194"/>
                </a:cubicBezTo>
                <a:cubicBezTo>
                  <a:pt x="69" y="191"/>
                  <a:pt x="74" y="189"/>
                  <a:pt x="71" y="187"/>
                </a:cubicBezTo>
                <a:cubicBezTo>
                  <a:pt x="73" y="188"/>
                  <a:pt x="71" y="184"/>
                  <a:pt x="73" y="185"/>
                </a:cubicBezTo>
                <a:cubicBezTo>
                  <a:pt x="72" y="185"/>
                  <a:pt x="75" y="183"/>
                  <a:pt x="73" y="183"/>
                </a:cubicBezTo>
                <a:cubicBezTo>
                  <a:pt x="73" y="184"/>
                  <a:pt x="73" y="184"/>
                  <a:pt x="72" y="184"/>
                </a:cubicBezTo>
                <a:cubicBezTo>
                  <a:pt x="72" y="183"/>
                  <a:pt x="72" y="182"/>
                  <a:pt x="73" y="182"/>
                </a:cubicBezTo>
                <a:cubicBezTo>
                  <a:pt x="73" y="182"/>
                  <a:pt x="74" y="183"/>
                  <a:pt x="74" y="183"/>
                </a:cubicBezTo>
                <a:cubicBezTo>
                  <a:pt x="74" y="181"/>
                  <a:pt x="71" y="180"/>
                  <a:pt x="73" y="179"/>
                </a:cubicBezTo>
                <a:cubicBezTo>
                  <a:pt x="73" y="180"/>
                  <a:pt x="74" y="181"/>
                  <a:pt x="74" y="180"/>
                </a:cubicBezTo>
                <a:cubicBezTo>
                  <a:pt x="72" y="179"/>
                  <a:pt x="74" y="175"/>
                  <a:pt x="76" y="174"/>
                </a:cubicBezTo>
                <a:cubicBezTo>
                  <a:pt x="76" y="175"/>
                  <a:pt x="75" y="177"/>
                  <a:pt x="76" y="178"/>
                </a:cubicBezTo>
                <a:cubicBezTo>
                  <a:pt x="77" y="175"/>
                  <a:pt x="76" y="172"/>
                  <a:pt x="78" y="172"/>
                </a:cubicBezTo>
                <a:cubicBezTo>
                  <a:pt x="76" y="171"/>
                  <a:pt x="78" y="169"/>
                  <a:pt x="77" y="169"/>
                </a:cubicBezTo>
                <a:cubicBezTo>
                  <a:pt x="77" y="169"/>
                  <a:pt x="76" y="170"/>
                  <a:pt x="76" y="169"/>
                </a:cubicBezTo>
                <a:cubicBezTo>
                  <a:pt x="76" y="168"/>
                  <a:pt x="77" y="168"/>
                  <a:pt x="78" y="168"/>
                </a:cubicBezTo>
                <a:cubicBezTo>
                  <a:pt x="78" y="169"/>
                  <a:pt x="78" y="171"/>
                  <a:pt x="79" y="170"/>
                </a:cubicBezTo>
                <a:cubicBezTo>
                  <a:pt x="78" y="169"/>
                  <a:pt x="78" y="169"/>
                  <a:pt x="79" y="168"/>
                </a:cubicBezTo>
                <a:cubicBezTo>
                  <a:pt x="78" y="168"/>
                  <a:pt x="78" y="165"/>
                  <a:pt x="78" y="165"/>
                </a:cubicBezTo>
                <a:cubicBezTo>
                  <a:pt x="79" y="166"/>
                  <a:pt x="79" y="167"/>
                  <a:pt x="80" y="168"/>
                </a:cubicBezTo>
                <a:cubicBezTo>
                  <a:pt x="79" y="166"/>
                  <a:pt x="81" y="165"/>
                  <a:pt x="80" y="165"/>
                </a:cubicBezTo>
                <a:cubicBezTo>
                  <a:pt x="80" y="165"/>
                  <a:pt x="80" y="166"/>
                  <a:pt x="79" y="166"/>
                </a:cubicBezTo>
                <a:cubicBezTo>
                  <a:pt x="80" y="165"/>
                  <a:pt x="78" y="163"/>
                  <a:pt x="79" y="163"/>
                </a:cubicBezTo>
                <a:cubicBezTo>
                  <a:pt x="80" y="163"/>
                  <a:pt x="80" y="164"/>
                  <a:pt x="81" y="164"/>
                </a:cubicBezTo>
                <a:cubicBezTo>
                  <a:pt x="81" y="162"/>
                  <a:pt x="79" y="163"/>
                  <a:pt x="79" y="161"/>
                </a:cubicBezTo>
                <a:cubicBezTo>
                  <a:pt x="81" y="161"/>
                  <a:pt x="81" y="163"/>
                  <a:pt x="82" y="161"/>
                </a:cubicBezTo>
                <a:cubicBezTo>
                  <a:pt x="81" y="160"/>
                  <a:pt x="83" y="158"/>
                  <a:pt x="83" y="156"/>
                </a:cubicBezTo>
                <a:cubicBezTo>
                  <a:pt x="79" y="156"/>
                  <a:pt x="80" y="160"/>
                  <a:pt x="78" y="163"/>
                </a:cubicBezTo>
                <a:cubicBezTo>
                  <a:pt x="79" y="161"/>
                  <a:pt x="80" y="153"/>
                  <a:pt x="83" y="154"/>
                </a:cubicBezTo>
                <a:cubicBezTo>
                  <a:pt x="83" y="155"/>
                  <a:pt x="82" y="154"/>
                  <a:pt x="82" y="156"/>
                </a:cubicBezTo>
                <a:cubicBezTo>
                  <a:pt x="86" y="154"/>
                  <a:pt x="85" y="148"/>
                  <a:pt x="86" y="146"/>
                </a:cubicBezTo>
                <a:cubicBezTo>
                  <a:pt x="86" y="147"/>
                  <a:pt x="87" y="147"/>
                  <a:pt x="87" y="147"/>
                </a:cubicBezTo>
                <a:cubicBezTo>
                  <a:pt x="87" y="144"/>
                  <a:pt x="90" y="141"/>
                  <a:pt x="90" y="138"/>
                </a:cubicBezTo>
                <a:cubicBezTo>
                  <a:pt x="93" y="133"/>
                  <a:pt x="94" y="127"/>
                  <a:pt x="97" y="123"/>
                </a:cubicBezTo>
                <a:cubicBezTo>
                  <a:pt x="98" y="124"/>
                  <a:pt x="96" y="125"/>
                  <a:pt x="97" y="125"/>
                </a:cubicBezTo>
                <a:cubicBezTo>
                  <a:pt x="98" y="125"/>
                  <a:pt x="98" y="124"/>
                  <a:pt x="98" y="124"/>
                </a:cubicBezTo>
                <a:cubicBezTo>
                  <a:pt x="98" y="122"/>
                  <a:pt x="100" y="118"/>
                  <a:pt x="102" y="118"/>
                </a:cubicBezTo>
                <a:cubicBezTo>
                  <a:pt x="102" y="117"/>
                  <a:pt x="102" y="117"/>
                  <a:pt x="102" y="116"/>
                </a:cubicBezTo>
                <a:cubicBezTo>
                  <a:pt x="105" y="115"/>
                  <a:pt x="107" y="111"/>
                  <a:pt x="106" y="110"/>
                </a:cubicBezTo>
                <a:cubicBezTo>
                  <a:pt x="107" y="109"/>
                  <a:pt x="108" y="111"/>
                  <a:pt x="108" y="109"/>
                </a:cubicBezTo>
                <a:cubicBezTo>
                  <a:pt x="106" y="109"/>
                  <a:pt x="112" y="107"/>
                  <a:pt x="109" y="105"/>
                </a:cubicBezTo>
                <a:cubicBezTo>
                  <a:pt x="110" y="104"/>
                  <a:pt x="111" y="104"/>
                  <a:pt x="112" y="104"/>
                </a:cubicBezTo>
                <a:cubicBezTo>
                  <a:pt x="111" y="102"/>
                  <a:pt x="111" y="101"/>
                  <a:pt x="112" y="103"/>
                </a:cubicBezTo>
                <a:cubicBezTo>
                  <a:pt x="112" y="103"/>
                  <a:pt x="112" y="102"/>
                  <a:pt x="113" y="102"/>
                </a:cubicBezTo>
                <a:cubicBezTo>
                  <a:pt x="113" y="102"/>
                  <a:pt x="113" y="102"/>
                  <a:pt x="113" y="101"/>
                </a:cubicBezTo>
                <a:cubicBezTo>
                  <a:pt x="111" y="100"/>
                  <a:pt x="112" y="99"/>
                  <a:pt x="112" y="96"/>
                </a:cubicBezTo>
                <a:cubicBezTo>
                  <a:pt x="114" y="97"/>
                  <a:pt x="114" y="95"/>
                  <a:pt x="113" y="94"/>
                </a:cubicBezTo>
                <a:cubicBezTo>
                  <a:pt x="116" y="91"/>
                  <a:pt x="122" y="87"/>
                  <a:pt x="120" y="83"/>
                </a:cubicBezTo>
                <a:cubicBezTo>
                  <a:pt x="121" y="83"/>
                  <a:pt x="121" y="84"/>
                  <a:pt x="122" y="84"/>
                </a:cubicBezTo>
                <a:cubicBezTo>
                  <a:pt x="126" y="78"/>
                  <a:pt x="123" y="65"/>
                  <a:pt x="129" y="62"/>
                </a:cubicBezTo>
                <a:cubicBezTo>
                  <a:pt x="129" y="63"/>
                  <a:pt x="130" y="65"/>
                  <a:pt x="128" y="65"/>
                </a:cubicBezTo>
                <a:cubicBezTo>
                  <a:pt x="130" y="66"/>
                  <a:pt x="129" y="63"/>
                  <a:pt x="131" y="64"/>
                </a:cubicBezTo>
                <a:cubicBezTo>
                  <a:pt x="131" y="62"/>
                  <a:pt x="128" y="61"/>
                  <a:pt x="130" y="61"/>
                </a:cubicBezTo>
                <a:cubicBezTo>
                  <a:pt x="131" y="61"/>
                  <a:pt x="130" y="62"/>
                  <a:pt x="132" y="62"/>
                </a:cubicBezTo>
                <a:cubicBezTo>
                  <a:pt x="132" y="60"/>
                  <a:pt x="134" y="50"/>
                  <a:pt x="131" y="49"/>
                </a:cubicBezTo>
                <a:cubicBezTo>
                  <a:pt x="130" y="51"/>
                  <a:pt x="132" y="52"/>
                  <a:pt x="130" y="52"/>
                </a:cubicBezTo>
                <a:cubicBezTo>
                  <a:pt x="132" y="51"/>
                  <a:pt x="128" y="51"/>
                  <a:pt x="128" y="51"/>
                </a:cubicBezTo>
                <a:cubicBezTo>
                  <a:pt x="128" y="50"/>
                  <a:pt x="128" y="50"/>
                  <a:pt x="128" y="49"/>
                </a:cubicBezTo>
                <a:cubicBezTo>
                  <a:pt x="129" y="50"/>
                  <a:pt x="129" y="49"/>
                  <a:pt x="130" y="49"/>
                </a:cubicBezTo>
                <a:cubicBezTo>
                  <a:pt x="130" y="49"/>
                  <a:pt x="130" y="50"/>
                  <a:pt x="130" y="50"/>
                </a:cubicBezTo>
                <a:cubicBezTo>
                  <a:pt x="130" y="47"/>
                  <a:pt x="129" y="48"/>
                  <a:pt x="128" y="47"/>
                </a:cubicBezTo>
                <a:cubicBezTo>
                  <a:pt x="129" y="47"/>
                  <a:pt x="129" y="46"/>
                  <a:pt x="129" y="46"/>
                </a:cubicBezTo>
                <a:cubicBezTo>
                  <a:pt x="130" y="47"/>
                  <a:pt x="131" y="46"/>
                  <a:pt x="131" y="49"/>
                </a:cubicBezTo>
                <a:cubicBezTo>
                  <a:pt x="134" y="48"/>
                  <a:pt x="131" y="43"/>
                  <a:pt x="132" y="41"/>
                </a:cubicBezTo>
                <a:cubicBezTo>
                  <a:pt x="132" y="39"/>
                  <a:pt x="132" y="38"/>
                  <a:pt x="132" y="36"/>
                </a:cubicBezTo>
                <a:cubicBezTo>
                  <a:pt x="131" y="34"/>
                  <a:pt x="129" y="38"/>
                  <a:pt x="129" y="35"/>
                </a:cubicBezTo>
                <a:cubicBezTo>
                  <a:pt x="130" y="35"/>
                  <a:pt x="130" y="35"/>
                  <a:pt x="131" y="35"/>
                </a:cubicBezTo>
                <a:cubicBezTo>
                  <a:pt x="129" y="32"/>
                  <a:pt x="125" y="28"/>
                  <a:pt x="125" y="28"/>
                </a:cubicBezTo>
                <a:cubicBezTo>
                  <a:pt x="126" y="29"/>
                  <a:pt x="127" y="33"/>
                  <a:pt x="128" y="33"/>
                </a:cubicBezTo>
                <a:cubicBezTo>
                  <a:pt x="127" y="33"/>
                  <a:pt x="129" y="35"/>
                  <a:pt x="127" y="35"/>
                </a:cubicBezTo>
                <a:cubicBezTo>
                  <a:pt x="124" y="27"/>
                  <a:pt x="123" y="18"/>
                  <a:pt x="116" y="11"/>
                </a:cubicBezTo>
                <a:cubicBezTo>
                  <a:pt x="118" y="16"/>
                  <a:pt x="118" y="14"/>
                  <a:pt x="120" y="18"/>
                </a:cubicBezTo>
                <a:cubicBezTo>
                  <a:pt x="118" y="18"/>
                  <a:pt x="120" y="18"/>
                  <a:pt x="120" y="19"/>
                </a:cubicBezTo>
                <a:cubicBezTo>
                  <a:pt x="119" y="19"/>
                  <a:pt x="119" y="22"/>
                  <a:pt x="118" y="20"/>
                </a:cubicBezTo>
                <a:cubicBezTo>
                  <a:pt x="119" y="17"/>
                  <a:pt x="117" y="16"/>
                  <a:pt x="115" y="13"/>
                </a:cubicBezTo>
                <a:cubicBezTo>
                  <a:pt x="113" y="11"/>
                  <a:pt x="111" y="10"/>
                  <a:pt x="111" y="10"/>
                </a:cubicBezTo>
                <a:cubicBezTo>
                  <a:pt x="111" y="9"/>
                  <a:pt x="112" y="9"/>
                  <a:pt x="112" y="8"/>
                </a:cubicBezTo>
                <a:cubicBezTo>
                  <a:pt x="109" y="3"/>
                  <a:pt x="101" y="0"/>
                  <a:pt x="95" y="2"/>
                </a:cubicBezTo>
                <a:close/>
                <a:moveTo>
                  <a:pt x="129" y="37"/>
                </a:moveTo>
                <a:cubicBezTo>
                  <a:pt x="128" y="37"/>
                  <a:pt x="128" y="36"/>
                  <a:pt x="128" y="35"/>
                </a:cubicBezTo>
                <a:cubicBezTo>
                  <a:pt x="129" y="35"/>
                  <a:pt x="129" y="36"/>
                  <a:pt x="129" y="37"/>
                </a:cubicBezTo>
                <a:close/>
                <a:moveTo>
                  <a:pt x="86" y="376"/>
                </a:moveTo>
                <a:cubicBezTo>
                  <a:pt x="85" y="377"/>
                  <a:pt x="85" y="375"/>
                  <a:pt x="84" y="375"/>
                </a:cubicBezTo>
                <a:cubicBezTo>
                  <a:pt x="84" y="374"/>
                  <a:pt x="85" y="379"/>
                  <a:pt x="85" y="377"/>
                </a:cubicBezTo>
                <a:cubicBezTo>
                  <a:pt x="86" y="378"/>
                  <a:pt x="84" y="378"/>
                  <a:pt x="84" y="379"/>
                </a:cubicBezTo>
                <a:cubicBezTo>
                  <a:pt x="83" y="379"/>
                  <a:pt x="85" y="376"/>
                  <a:pt x="83" y="376"/>
                </a:cubicBezTo>
                <a:cubicBezTo>
                  <a:pt x="84" y="373"/>
                  <a:pt x="82" y="375"/>
                  <a:pt x="83" y="371"/>
                </a:cubicBezTo>
                <a:cubicBezTo>
                  <a:pt x="84" y="371"/>
                  <a:pt x="84" y="373"/>
                  <a:pt x="84" y="374"/>
                </a:cubicBezTo>
                <a:cubicBezTo>
                  <a:pt x="85" y="374"/>
                  <a:pt x="85" y="372"/>
                  <a:pt x="85" y="371"/>
                </a:cubicBezTo>
                <a:cubicBezTo>
                  <a:pt x="86" y="372"/>
                  <a:pt x="86" y="375"/>
                  <a:pt x="86" y="376"/>
                </a:cubicBezTo>
                <a:close/>
                <a:moveTo>
                  <a:pt x="68" y="520"/>
                </a:moveTo>
                <a:cubicBezTo>
                  <a:pt x="69" y="519"/>
                  <a:pt x="69" y="520"/>
                  <a:pt x="70" y="520"/>
                </a:cubicBezTo>
                <a:cubicBezTo>
                  <a:pt x="70" y="521"/>
                  <a:pt x="68" y="521"/>
                  <a:pt x="69" y="522"/>
                </a:cubicBezTo>
                <a:cubicBezTo>
                  <a:pt x="68" y="522"/>
                  <a:pt x="67" y="522"/>
                  <a:pt x="67" y="522"/>
                </a:cubicBezTo>
                <a:cubicBezTo>
                  <a:pt x="68" y="522"/>
                  <a:pt x="68" y="521"/>
                  <a:pt x="69" y="521"/>
                </a:cubicBezTo>
                <a:cubicBezTo>
                  <a:pt x="69" y="520"/>
                  <a:pt x="69" y="521"/>
                  <a:pt x="68" y="520"/>
                </a:cubicBezTo>
                <a:close/>
                <a:moveTo>
                  <a:pt x="51" y="618"/>
                </a:moveTo>
                <a:cubicBezTo>
                  <a:pt x="50" y="619"/>
                  <a:pt x="49" y="616"/>
                  <a:pt x="49" y="617"/>
                </a:cubicBezTo>
                <a:cubicBezTo>
                  <a:pt x="48" y="617"/>
                  <a:pt x="49" y="615"/>
                  <a:pt x="48" y="614"/>
                </a:cubicBezTo>
                <a:cubicBezTo>
                  <a:pt x="50" y="615"/>
                  <a:pt x="49" y="617"/>
                  <a:pt x="51" y="618"/>
                </a:cubicBezTo>
                <a:close/>
                <a:moveTo>
                  <a:pt x="52" y="543"/>
                </a:moveTo>
                <a:cubicBezTo>
                  <a:pt x="51" y="544"/>
                  <a:pt x="51" y="542"/>
                  <a:pt x="51" y="541"/>
                </a:cubicBezTo>
                <a:cubicBezTo>
                  <a:pt x="51" y="541"/>
                  <a:pt x="52" y="541"/>
                  <a:pt x="53" y="541"/>
                </a:cubicBezTo>
                <a:cubicBezTo>
                  <a:pt x="53" y="542"/>
                  <a:pt x="50" y="542"/>
                  <a:pt x="52" y="543"/>
                </a:cubicBezTo>
                <a:close/>
                <a:moveTo>
                  <a:pt x="71" y="333"/>
                </a:moveTo>
                <a:cubicBezTo>
                  <a:pt x="72" y="333"/>
                  <a:pt x="71" y="334"/>
                  <a:pt x="73" y="334"/>
                </a:cubicBezTo>
                <a:cubicBezTo>
                  <a:pt x="73" y="334"/>
                  <a:pt x="73" y="335"/>
                  <a:pt x="73" y="335"/>
                </a:cubicBezTo>
                <a:cubicBezTo>
                  <a:pt x="73" y="337"/>
                  <a:pt x="72" y="335"/>
                  <a:pt x="72" y="334"/>
                </a:cubicBezTo>
                <a:cubicBezTo>
                  <a:pt x="72" y="334"/>
                  <a:pt x="72" y="335"/>
                  <a:pt x="72" y="335"/>
                </a:cubicBezTo>
                <a:cubicBezTo>
                  <a:pt x="71" y="335"/>
                  <a:pt x="70" y="334"/>
                  <a:pt x="71" y="333"/>
                </a:cubicBezTo>
                <a:close/>
                <a:moveTo>
                  <a:pt x="62" y="40"/>
                </a:moveTo>
                <a:cubicBezTo>
                  <a:pt x="62" y="41"/>
                  <a:pt x="62" y="43"/>
                  <a:pt x="60" y="43"/>
                </a:cubicBezTo>
                <a:cubicBezTo>
                  <a:pt x="60" y="43"/>
                  <a:pt x="60" y="42"/>
                  <a:pt x="61" y="42"/>
                </a:cubicBezTo>
                <a:cubicBezTo>
                  <a:pt x="61" y="41"/>
                  <a:pt x="60" y="41"/>
                  <a:pt x="60" y="41"/>
                </a:cubicBezTo>
                <a:cubicBezTo>
                  <a:pt x="59" y="40"/>
                  <a:pt x="60" y="39"/>
                  <a:pt x="61" y="39"/>
                </a:cubicBezTo>
                <a:cubicBezTo>
                  <a:pt x="60" y="41"/>
                  <a:pt x="60" y="40"/>
                  <a:pt x="62" y="40"/>
                </a:cubicBezTo>
                <a:close/>
                <a:moveTo>
                  <a:pt x="23" y="36"/>
                </a:moveTo>
                <a:cubicBezTo>
                  <a:pt x="22" y="36"/>
                  <a:pt x="22" y="36"/>
                  <a:pt x="21" y="36"/>
                </a:cubicBezTo>
                <a:cubicBezTo>
                  <a:pt x="21" y="34"/>
                  <a:pt x="23" y="35"/>
                  <a:pt x="22" y="34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62" y="165"/>
                </a:moveTo>
                <a:cubicBezTo>
                  <a:pt x="63" y="164"/>
                  <a:pt x="63" y="163"/>
                  <a:pt x="64" y="163"/>
                </a:cubicBezTo>
                <a:cubicBezTo>
                  <a:pt x="64" y="164"/>
                  <a:pt x="64" y="165"/>
                  <a:pt x="64" y="166"/>
                </a:cubicBezTo>
                <a:cubicBezTo>
                  <a:pt x="63" y="165"/>
                  <a:pt x="63" y="165"/>
                  <a:pt x="62" y="165"/>
                </a:cubicBezTo>
                <a:close/>
                <a:moveTo>
                  <a:pt x="108" y="9"/>
                </a:moveTo>
                <a:cubicBezTo>
                  <a:pt x="109" y="8"/>
                  <a:pt x="111" y="10"/>
                  <a:pt x="110" y="11"/>
                </a:cubicBezTo>
                <a:cubicBezTo>
                  <a:pt x="109" y="11"/>
                  <a:pt x="109" y="10"/>
                  <a:pt x="108" y="9"/>
                </a:cubicBezTo>
                <a:close/>
                <a:moveTo>
                  <a:pt x="84" y="6"/>
                </a:moveTo>
                <a:cubicBezTo>
                  <a:pt x="85" y="7"/>
                  <a:pt x="85" y="6"/>
                  <a:pt x="87" y="6"/>
                </a:cubicBezTo>
                <a:cubicBezTo>
                  <a:pt x="82" y="11"/>
                  <a:pt x="74" y="12"/>
                  <a:pt x="72" y="17"/>
                </a:cubicBezTo>
                <a:cubicBezTo>
                  <a:pt x="72" y="18"/>
                  <a:pt x="71" y="17"/>
                  <a:pt x="71" y="17"/>
                </a:cubicBezTo>
                <a:cubicBezTo>
                  <a:pt x="71" y="17"/>
                  <a:pt x="70" y="17"/>
                  <a:pt x="70" y="17"/>
                </a:cubicBezTo>
                <a:cubicBezTo>
                  <a:pt x="75" y="13"/>
                  <a:pt x="78" y="8"/>
                  <a:pt x="84" y="8"/>
                </a:cubicBezTo>
                <a:cubicBezTo>
                  <a:pt x="85" y="8"/>
                  <a:pt x="83" y="7"/>
                  <a:pt x="84" y="6"/>
                </a:cubicBezTo>
                <a:close/>
                <a:moveTo>
                  <a:pt x="97" y="14"/>
                </a:moveTo>
                <a:cubicBezTo>
                  <a:pt x="96" y="14"/>
                  <a:pt x="94" y="14"/>
                  <a:pt x="93" y="14"/>
                </a:cubicBezTo>
                <a:cubicBezTo>
                  <a:pt x="93" y="12"/>
                  <a:pt x="98" y="11"/>
                  <a:pt x="97" y="14"/>
                </a:cubicBezTo>
                <a:close/>
                <a:moveTo>
                  <a:pt x="16" y="29"/>
                </a:moveTo>
                <a:cubicBezTo>
                  <a:pt x="15" y="31"/>
                  <a:pt x="14" y="33"/>
                  <a:pt x="11" y="34"/>
                </a:cubicBezTo>
                <a:cubicBezTo>
                  <a:pt x="13" y="32"/>
                  <a:pt x="13" y="30"/>
                  <a:pt x="16" y="29"/>
                </a:cubicBezTo>
                <a:close/>
                <a:moveTo>
                  <a:pt x="117" y="48"/>
                </a:moveTo>
                <a:cubicBezTo>
                  <a:pt x="117" y="48"/>
                  <a:pt x="117" y="48"/>
                  <a:pt x="118" y="4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17" y="49"/>
                  <a:pt x="118" y="49"/>
                  <a:pt x="118" y="51"/>
                </a:cubicBezTo>
                <a:cubicBezTo>
                  <a:pt x="117" y="51"/>
                  <a:pt x="117" y="49"/>
                  <a:pt x="117" y="48"/>
                </a:cubicBezTo>
                <a:close/>
                <a:moveTo>
                  <a:pt x="12" y="49"/>
                </a:moveTo>
                <a:cubicBezTo>
                  <a:pt x="10" y="51"/>
                  <a:pt x="12" y="50"/>
                  <a:pt x="12" y="52"/>
                </a:cubicBezTo>
                <a:cubicBezTo>
                  <a:pt x="12" y="51"/>
                  <a:pt x="10" y="51"/>
                  <a:pt x="11" y="53"/>
                </a:cubicBezTo>
                <a:cubicBezTo>
                  <a:pt x="10" y="53"/>
                  <a:pt x="9" y="53"/>
                  <a:pt x="9" y="53"/>
                </a:cubicBezTo>
                <a:cubicBezTo>
                  <a:pt x="10" y="52"/>
                  <a:pt x="9" y="49"/>
                  <a:pt x="12" y="49"/>
                </a:cubicBezTo>
                <a:close/>
                <a:moveTo>
                  <a:pt x="121" y="50"/>
                </a:moveTo>
                <a:cubicBezTo>
                  <a:pt x="122" y="53"/>
                  <a:pt x="122" y="55"/>
                  <a:pt x="121" y="60"/>
                </a:cubicBezTo>
                <a:cubicBezTo>
                  <a:pt x="120" y="56"/>
                  <a:pt x="120" y="53"/>
                  <a:pt x="121" y="50"/>
                </a:cubicBezTo>
                <a:close/>
                <a:moveTo>
                  <a:pt x="130" y="53"/>
                </a:moveTo>
                <a:cubicBezTo>
                  <a:pt x="131" y="53"/>
                  <a:pt x="131" y="55"/>
                  <a:pt x="131" y="56"/>
                </a:cubicBezTo>
                <a:cubicBezTo>
                  <a:pt x="129" y="56"/>
                  <a:pt x="130" y="55"/>
                  <a:pt x="130" y="53"/>
                </a:cubicBezTo>
                <a:close/>
                <a:moveTo>
                  <a:pt x="4" y="62"/>
                </a:moveTo>
                <a:cubicBezTo>
                  <a:pt x="5" y="62"/>
                  <a:pt x="5" y="62"/>
                  <a:pt x="6" y="63"/>
                </a:cubicBezTo>
                <a:cubicBezTo>
                  <a:pt x="6" y="64"/>
                  <a:pt x="4" y="62"/>
                  <a:pt x="4" y="64"/>
                </a:cubicBezTo>
                <a:cubicBezTo>
                  <a:pt x="3" y="62"/>
                  <a:pt x="5" y="61"/>
                  <a:pt x="4" y="59"/>
                </a:cubicBezTo>
                <a:cubicBezTo>
                  <a:pt x="7" y="58"/>
                  <a:pt x="6" y="62"/>
                  <a:pt x="4" y="62"/>
                </a:cubicBezTo>
                <a:close/>
                <a:moveTo>
                  <a:pt x="129" y="58"/>
                </a:moveTo>
                <a:cubicBezTo>
                  <a:pt x="131" y="57"/>
                  <a:pt x="129" y="59"/>
                  <a:pt x="131" y="59"/>
                </a:cubicBezTo>
                <a:cubicBezTo>
                  <a:pt x="130" y="60"/>
                  <a:pt x="128" y="59"/>
                  <a:pt x="129" y="61"/>
                </a:cubicBezTo>
                <a:cubicBezTo>
                  <a:pt x="127" y="60"/>
                  <a:pt x="131" y="59"/>
                  <a:pt x="129" y="58"/>
                </a:cubicBezTo>
                <a:close/>
                <a:moveTo>
                  <a:pt x="115" y="76"/>
                </a:moveTo>
                <a:cubicBezTo>
                  <a:pt x="114" y="77"/>
                  <a:pt x="115" y="78"/>
                  <a:pt x="114" y="78"/>
                </a:cubicBezTo>
                <a:cubicBezTo>
                  <a:pt x="113" y="76"/>
                  <a:pt x="116" y="73"/>
                  <a:pt x="116" y="71"/>
                </a:cubicBezTo>
                <a:cubicBezTo>
                  <a:pt x="117" y="73"/>
                  <a:pt x="116" y="79"/>
                  <a:pt x="113" y="81"/>
                </a:cubicBezTo>
                <a:cubicBezTo>
                  <a:pt x="114" y="85"/>
                  <a:pt x="111" y="90"/>
                  <a:pt x="108" y="95"/>
                </a:cubicBezTo>
                <a:cubicBezTo>
                  <a:pt x="108" y="96"/>
                  <a:pt x="109" y="95"/>
                  <a:pt x="108" y="97"/>
                </a:cubicBezTo>
                <a:cubicBezTo>
                  <a:pt x="106" y="96"/>
                  <a:pt x="105" y="102"/>
                  <a:pt x="103" y="105"/>
                </a:cubicBezTo>
                <a:cubicBezTo>
                  <a:pt x="102" y="104"/>
                  <a:pt x="102" y="102"/>
                  <a:pt x="102" y="101"/>
                </a:cubicBezTo>
                <a:cubicBezTo>
                  <a:pt x="103" y="100"/>
                  <a:pt x="102" y="102"/>
                  <a:pt x="102" y="102"/>
                </a:cubicBezTo>
                <a:cubicBezTo>
                  <a:pt x="104" y="101"/>
                  <a:pt x="104" y="97"/>
                  <a:pt x="107" y="97"/>
                </a:cubicBezTo>
                <a:cubicBezTo>
                  <a:pt x="105" y="92"/>
                  <a:pt x="112" y="86"/>
                  <a:pt x="111" y="82"/>
                </a:cubicBezTo>
                <a:cubicBezTo>
                  <a:pt x="113" y="80"/>
                  <a:pt x="115" y="81"/>
                  <a:pt x="115" y="76"/>
                </a:cubicBezTo>
                <a:close/>
                <a:moveTo>
                  <a:pt x="12" y="77"/>
                </a:moveTo>
                <a:cubicBezTo>
                  <a:pt x="12" y="78"/>
                  <a:pt x="11" y="80"/>
                  <a:pt x="13" y="81"/>
                </a:cubicBezTo>
                <a:cubicBezTo>
                  <a:pt x="13" y="82"/>
                  <a:pt x="12" y="82"/>
                  <a:pt x="12" y="83"/>
                </a:cubicBezTo>
                <a:cubicBezTo>
                  <a:pt x="11" y="82"/>
                  <a:pt x="13" y="79"/>
                  <a:pt x="11" y="79"/>
                </a:cubicBezTo>
                <a:cubicBezTo>
                  <a:pt x="11" y="78"/>
                  <a:pt x="12" y="78"/>
                  <a:pt x="12" y="77"/>
                </a:cubicBezTo>
                <a:close/>
                <a:moveTo>
                  <a:pt x="15" y="87"/>
                </a:moveTo>
                <a:cubicBezTo>
                  <a:pt x="14" y="87"/>
                  <a:pt x="14" y="84"/>
                  <a:pt x="13" y="85"/>
                </a:cubicBezTo>
                <a:cubicBezTo>
                  <a:pt x="12" y="84"/>
                  <a:pt x="13" y="82"/>
                  <a:pt x="14" y="81"/>
                </a:cubicBezTo>
                <a:cubicBezTo>
                  <a:pt x="14" y="85"/>
                  <a:pt x="15" y="83"/>
                  <a:pt x="15" y="87"/>
                </a:cubicBezTo>
                <a:close/>
                <a:moveTo>
                  <a:pt x="16" y="98"/>
                </a:moveTo>
                <a:cubicBezTo>
                  <a:pt x="18" y="98"/>
                  <a:pt x="18" y="99"/>
                  <a:pt x="19" y="100"/>
                </a:cubicBezTo>
                <a:cubicBezTo>
                  <a:pt x="19" y="101"/>
                  <a:pt x="16" y="99"/>
                  <a:pt x="16" y="98"/>
                </a:cubicBezTo>
                <a:close/>
                <a:moveTo>
                  <a:pt x="18" y="102"/>
                </a:moveTo>
                <a:cubicBezTo>
                  <a:pt x="20" y="102"/>
                  <a:pt x="20" y="104"/>
                  <a:pt x="20" y="105"/>
                </a:cubicBezTo>
                <a:cubicBezTo>
                  <a:pt x="18" y="105"/>
                  <a:pt x="19" y="103"/>
                  <a:pt x="18" y="102"/>
                </a:cubicBezTo>
                <a:close/>
                <a:moveTo>
                  <a:pt x="20" y="106"/>
                </a:moveTo>
                <a:cubicBezTo>
                  <a:pt x="22" y="106"/>
                  <a:pt x="22" y="109"/>
                  <a:pt x="23" y="111"/>
                </a:cubicBezTo>
                <a:cubicBezTo>
                  <a:pt x="23" y="110"/>
                  <a:pt x="23" y="110"/>
                  <a:pt x="24" y="110"/>
                </a:cubicBezTo>
                <a:cubicBezTo>
                  <a:pt x="25" y="112"/>
                  <a:pt x="25" y="113"/>
                  <a:pt x="26" y="114"/>
                </a:cubicBezTo>
                <a:cubicBezTo>
                  <a:pt x="24" y="115"/>
                  <a:pt x="24" y="114"/>
                  <a:pt x="24" y="113"/>
                </a:cubicBezTo>
                <a:cubicBezTo>
                  <a:pt x="24" y="112"/>
                  <a:pt x="25" y="111"/>
                  <a:pt x="23" y="112"/>
                </a:cubicBezTo>
                <a:cubicBezTo>
                  <a:pt x="22" y="109"/>
                  <a:pt x="20" y="108"/>
                  <a:pt x="20" y="106"/>
                </a:cubicBezTo>
                <a:close/>
                <a:moveTo>
                  <a:pt x="100" y="107"/>
                </a:moveTo>
                <a:cubicBezTo>
                  <a:pt x="102" y="107"/>
                  <a:pt x="100" y="110"/>
                  <a:pt x="101" y="110"/>
                </a:cubicBezTo>
                <a:cubicBezTo>
                  <a:pt x="99" y="110"/>
                  <a:pt x="100" y="111"/>
                  <a:pt x="99" y="112"/>
                </a:cubicBezTo>
                <a:cubicBezTo>
                  <a:pt x="97" y="110"/>
                  <a:pt x="101" y="109"/>
                  <a:pt x="100" y="107"/>
                </a:cubicBezTo>
                <a:close/>
                <a:moveTo>
                  <a:pt x="98" y="115"/>
                </a:moveTo>
                <a:cubicBezTo>
                  <a:pt x="96" y="116"/>
                  <a:pt x="96" y="119"/>
                  <a:pt x="94" y="120"/>
                </a:cubicBezTo>
                <a:cubicBezTo>
                  <a:pt x="94" y="120"/>
                  <a:pt x="96" y="113"/>
                  <a:pt x="98" y="115"/>
                </a:cubicBezTo>
                <a:close/>
                <a:moveTo>
                  <a:pt x="27" y="117"/>
                </a:moveTo>
                <a:cubicBezTo>
                  <a:pt x="30" y="118"/>
                  <a:pt x="27" y="119"/>
                  <a:pt x="28" y="121"/>
                </a:cubicBezTo>
                <a:cubicBezTo>
                  <a:pt x="26" y="120"/>
                  <a:pt x="28" y="119"/>
                  <a:pt x="27" y="117"/>
                </a:cubicBezTo>
                <a:close/>
                <a:moveTo>
                  <a:pt x="92" y="126"/>
                </a:moveTo>
                <a:cubicBezTo>
                  <a:pt x="94" y="128"/>
                  <a:pt x="90" y="129"/>
                  <a:pt x="90" y="130"/>
                </a:cubicBezTo>
                <a:cubicBezTo>
                  <a:pt x="88" y="128"/>
                  <a:pt x="93" y="129"/>
                  <a:pt x="92" y="126"/>
                </a:cubicBezTo>
                <a:close/>
                <a:moveTo>
                  <a:pt x="90" y="134"/>
                </a:moveTo>
                <a:cubicBezTo>
                  <a:pt x="90" y="137"/>
                  <a:pt x="87" y="141"/>
                  <a:pt x="87" y="144"/>
                </a:cubicBezTo>
                <a:cubicBezTo>
                  <a:pt x="86" y="144"/>
                  <a:pt x="86" y="144"/>
                  <a:pt x="85" y="146"/>
                </a:cubicBezTo>
                <a:cubicBezTo>
                  <a:pt x="84" y="144"/>
                  <a:pt x="85" y="145"/>
                  <a:pt x="83" y="146"/>
                </a:cubicBezTo>
                <a:cubicBezTo>
                  <a:pt x="84" y="145"/>
                  <a:pt x="85" y="142"/>
                  <a:pt x="84" y="142"/>
                </a:cubicBezTo>
                <a:cubicBezTo>
                  <a:pt x="88" y="140"/>
                  <a:pt x="87" y="136"/>
                  <a:pt x="90" y="134"/>
                </a:cubicBezTo>
                <a:close/>
                <a:moveTo>
                  <a:pt x="54" y="153"/>
                </a:moveTo>
                <a:cubicBezTo>
                  <a:pt x="54" y="151"/>
                  <a:pt x="53" y="149"/>
                  <a:pt x="52" y="145"/>
                </a:cubicBezTo>
                <a:cubicBezTo>
                  <a:pt x="54" y="145"/>
                  <a:pt x="54" y="151"/>
                  <a:pt x="55" y="149"/>
                </a:cubicBezTo>
                <a:cubicBezTo>
                  <a:pt x="57" y="151"/>
                  <a:pt x="53" y="151"/>
                  <a:pt x="54" y="153"/>
                </a:cubicBezTo>
                <a:close/>
                <a:moveTo>
                  <a:pt x="82" y="148"/>
                </a:moveTo>
                <a:cubicBezTo>
                  <a:pt x="82" y="148"/>
                  <a:pt x="83" y="148"/>
                  <a:pt x="83" y="148"/>
                </a:cubicBezTo>
                <a:cubicBezTo>
                  <a:pt x="84" y="149"/>
                  <a:pt x="82" y="146"/>
                  <a:pt x="84" y="147"/>
                </a:cubicBezTo>
                <a:cubicBezTo>
                  <a:pt x="84" y="148"/>
                  <a:pt x="84" y="149"/>
                  <a:pt x="84" y="150"/>
                </a:cubicBezTo>
                <a:cubicBezTo>
                  <a:pt x="84" y="151"/>
                  <a:pt x="83" y="151"/>
                  <a:pt x="84" y="153"/>
                </a:cubicBezTo>
                <a:cubicBezTo>
                  <a:pt x="83" y="153"/>
                  <a:pt x="82" y="153"/>
                  <a:pt x="82" y="153"/>
                </a:cubicBezTo>
                <a:cubicBezTo>
                  <a:pt x="82" y="152"/>
                  <a:pt x="83" y="151"/>
                  <a:pt x="84" y="150"/>
                </a:cubicBezTo>
                <a:cubicBezTo>
                  <a:pt x="83" y="149"/>
                  <a:pt x="83" y="150"/>
                  <a:pt x="82" y="149"/>
                </a:cubicBezTo>
                <a:cubicBezTo>
                  <a:pt x="82" y="149"/>
                  <a:pt x="83" y="149"/>
                  <a:pt x="82" y="148"/>
                </a:cubicBezTo>
                <a:close/>
                <a:moveTo>
                  <a:pt x="55" y="152"/>
                </a:moveTo>
                <a:cubicBezTo>
                  <a:pt x="56" y="152"/>
                  <a:pt x="57" y="153"/>
                  <a:pt x="57" y="154"/>
                </a:cubicBezTo>
                <a:cubicBezTo>
                  <a:pt x="56" y="154"/>
                  <a:pt x="56" y="154"/>
                  <a:pt x="56" y="155"/>
                </a:cubicBezTo>
                <a:cubicBezTo>
                  <a:pt x="55" y="154"/>
                  <a:pt x="55" y="154"/>
                  <a:pt x="55" y="152"/>
                </a:cubicBezTo>
                <a:close/>
                <a:moveTo>
                  <a:pt x="71" y="176"/>
                </a:moveTo>
                <a:cubicBezTo>
                  <a:pt x="71" y="176"/>
                  <a:pt x="71" y="177"/>
                  <a:pt x="72" y="176"/>
                </a:cubicBezTo>
                <a:cubicBezTo>
                  <a:pt x="72" y="176"/>
                  <a:pt x="71" y="177"/>
                  <a:pt x="72" y="178"/>
                </a:cubicBezTo>
                <a:cubicBezTo>
                  <a:pt x="71" y="178"/>
                  <a:pt x="71" y="179"/>
                  <a:pt x="71" y="181"/>
                </a:cubicBezTo>
                <a:cubicBezTo>
                  <a:pt x="70" y="180"/>
                  <a:pt x="70" y="180"/>
                  <a:pt x="71" y="180"/>
                </a:cubicBezTo>
                <a:cubicBezTo>
                  <a:pt x="71" y="179"/>
                  <a:pt x="70" y="179"/>
                  <a:pt x="70" y="179"/>
                </a:cubicBezTo>
                <a:cubicBezTo>
                  <a:pt x="70" y="178"/>
                  <a:pt x="70" y="178"/>
                  <a:pt x="70" y="177"/>
                </a:cubicBezTo>
                <a:cubicBezTo>
                  <a:pt x="70" y="177"/>
                  <a:pt x="71" y="178"/>
                  <a:pt x="71" y="176"/>
                </a:cubicBezTo>
                <a:close/>
                <a:moveTo>
                  <a:pt x="71" y="182"/>
                </a:moveTo>
                <a:cubicBezTo>
                  <a:pt x="70" y="183"/>
                  <a:pt x="71" y="187"/>
                  <a:pt x="68" y="188"/>
                </a:cubicBezTo>
                <a:cubicBezTo>
                  <a:pt x="69" y="189"/>
                  <a:pt x="68" y="190"/>
                  <a:pt x="69" y="191"/>
                </a:cubicBezTo>
                <a:cubicBezTo>
                  <a:pt x="67" y="192"/>
                  <a:pt x="68" y="189"/>
                  <a:pt x="67" y="189"/>
                </a:cubicBezTo>
                <a:cubicBezTo>
                  <a:pt x="66" y="188"/>
                  <a:pt x="69" y="187"/>
                  <a:pt x="67" y="187"/>
                </a:cubicBezTo>
                <a:cubicBezTo>
                  <a:pt x="68" y="183"/>
                  <a:pt x="68" y="183"/>
                  <a:pt x="71" y="182"/>
                </a:cubicBezTo>
                <a:close/>
                <a:moveTo>
                  <a:pt x="65" y="199"/>
                </a:moveTo>
                <a:cubicBezTo>
                  <a:pt x="66" y="198"/>
                  <a:pt x="67" y="203"/>
                  <a:pt x="65" y="202"/>
                </a:cubicBezTo>
                <a:cubicBezTo>
                  <a:pt x="64" y="201"/>
                  <a:pt x="66" y="200"/>
                  <a:pt x="65" y="199"/>
                </a:cubicBezTo>
                <a:close/>
                <a:moveTo>
                  <a:pt x="64" y="208"/>
                </a:moveTo>
                <a:cubicBezTo>
                  <a:pt x="64" y="207"/>
                  <a:pt x="64" y="206"/>
                  <a:pt x="64" y="205"/>
                </a:cubicBezTo>
                <a:cubicBezTo>
                  <a:pt x="65" y="206"/>
                  <a:pt x="67" y="208"/>
                  <a:pt x="64" y="208"/>
                </a:cubicBezTo>
                <a:close/>
                <a:moveTo>
                  <a:pt x="64" y="209"/>
                </a:moveTo>
                <a:cubicBezTo>
                  <a:pt x="66" y="208"/>
                  <a:pt x="64" y="213"/>
                  <a:pt x="65" y="213"/>
                </a:cubicBezTo>
                <a:cubicBezTo>
                  <a:pt x="62" y="213"/>
                  <a:pt x="65" y="209"/>
                  <a:pt x="64" y="209"/>
                </a:cubicBezTo>
                <a:close/>
                <a:moveTo>
                  <a:pt x="63" y="213"/>
                </a:moveTo>
                <a:cubicBezTo>
                  <a:pt x="65" y="214"/>
                  <a:pt x="64" y="217"/>
                  <a:pt x="63" y="219"/>
                </a:cubicBezTo>
                <a:cubicBezTo>
                  <a:pt x="62" y="217"/>
                  <a:pt x="63" y="215"/>
                  <a:pt x="63" y="213"/>
                </a:cubicBezTo>
                <a:close/>
                <a:moveTo>
                  <a:pt x="66" y="223"/>
                </a:moveTo>
                <a:cubicBezTo>
                  <a:pt x="66" y="222"/>
                  <a:pt x="67" y="224"/>
                  <a:pt x="67" y="224"/>
                </a:cubicBezTo>
                <a:cubicBezTo>
                  <a:pt x="67" y="224"/>
                  <a:pt x="66" y="225"/>
                  <a:pt x="67" y="225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6" y="226"/>
                  <a:pt x="66" y="226"/>
                  <a:pt x="66" y="226"/>
                </a:cubicBezTo>
                <a:cubicBezTo>
                  <a:pt x="66" y="225"/>
                  <a:pt x="67" y="224"/>
                  <a:pt x="66" y="223"/>
                </a:cubicBezTo>
                <a:close/>
                <a:moveTo>
                  <a:pt x="65" y="243"/>
                </a:moveTo>
                <a:cubicBezTo>
                  <a:pt x="65" y="241"/>
                  <a:pt x="62" y="236"/>
                  <a:pt x="66" y="235"/>
                </a:cubicBezTo>
                <a:cubicBezTo>
                  <a:pt x="65" y="237"/>
                  <a:pt x="66" y="236"/>
                  <a:pt x="67" y="239"/>
                </a:cubicBezTo>
                <a:cubicBezTo>
                  <a:pt x="66" y="239"/>
                  <a:pt x="66" y="238"/>
                  <a:pt x="66" y="238"/>
                </a:cubicBezTo>
                <a:cubicBezTo>
                  <a:pt x="65" y="242"/>
                  <a:pt x="68" y="246"/>
                  <a:pt x="67" y="250"/>
                </a:cubicBezTo>
                <a:cubicBezTo>
                  <a:pt x="68" y="250"/>
                  <a:pt x="69" y="251"/>
                  <a:pt x="68" y="251"/>
                </a:cubicBezTo>
                <a:cubicBezTo>
                  <a:pt x="68" y="258"/>
                  <a:pt x="69" y="263"/>
                  <a:pt x="69" y="269"/>
                </a:cubicBezTo>
                <a:cubicBezTo>
                  <a:pt x="69" y="272"/>
                  <a:pt x="72" y="275"/>
                  <a:pt x="69" y="277"/>
                </a:cubicBezTo>
                <a:cubicBezTo>
                  <a:pt x="68" y="267"/>
                  <a:pt x="65" y="260"/>
                  <a:pt x="66" y="249"/>
                </a:cubicBezTo>
                <a:cubicBezTo>
                  <a:pt x="65" y="249"/>
                  <a:pt x="65" y="248"/>
                  <a:pt x="64" y="248"/>
                </a:cubicBezTo>
                <a:cubicBezTo>
                  <a:pt x="64" y="247"/>
                  <a:pt x="65" y="248"/>
                  <a:pt x="66" y="248"/>
                </a:cubicBezTo>
                <a:cubicBezTo>
                  <a:pt x="65" y="246"/>
                  <a:pt x="64" y="244"/>
                  <a:pt x="64" y="242"/>
                </a:cubicBezTo>
                <a:cubicBezTo>
                  <a:pt x="64" y="242"/>
                  <a:pt x="64" y="243"/>
                  <a:pt x="65" y="243"/>
                </a:cubicBezTo>
                <a:close/>
                <a:moveTo>
                  <a:pt x="70" y="284"/>
                </a:moveTo>
                <a:cubicBezTo>
                  <a:pt x="67" y="284"/>
                  <a:pt x="69" y="294"/>
                  <a:pt x="71" y="297"/>
                </a:cubicBezTo>
                <a:cubicBezTo>
                  <a:pt x="71" y="297"/>
                  <a:pt x="70" y="301"/>
                  <a:pt x="72" y="300"/>
                </a:cubicBezTo>
                <a:cubicBezTo>
                  <a:pt x="71" y="301"/>
                  <a:pt x="70" y="299"/>
                  <a:pt x="71" y="303"/>
                </a:cubicBezTo>
                <a:cubicBezTo>
                  <a:pt x="71" y="303"/>
                  <a:pt x="71" y="302"/>
                  <a:pt x="72" y="303"/>
                </a:cubicBezTo>
                <a:cubicBezTo>
                  <a:pt x="71" y="304"/>
                  <a:pt x="73" y="305"/>
                  <a:pt x="72" y="306"/>
                </a:cubicBezTo>
                <a:cubicBezTo>
                  <a:pt x="71" y="307"/>
                  <a:pt x="73" y="305"/>
                  <a:pt x="72" y="304"/>
                </a:cubicBezTo>
                <a:cubicBezTo>
                  <a:pt x="71" y="307"/>
                  <a:pt x="73" y="309"/>
                  <a:pt x="72" y="313"/>
                </a:cubicBezTo>
                <a:cubicBezTo>
                  <a:pt x="71" y="312"/>
                  <a:pt x="70" y="311"/>
                  <a:pt x="69" y="310"/>
                </a:cubicBezTo>
                <a:cubicBezTo>
                  <a:pt x="71" y="308"/>
                  <a:pt x="68" y="308"/>
                  <a:pt x="69" y="306"/>
                </a:cubicBezTo>
                <a:cubicBezTo>
                  <a:pt x="70" y="306"/>
                  <a:pt x="69" y="308"/>
                  <a:pt x="71" y="308"/>
                </a:cubicBezTo>
                <a:cubicBezTo>
                  <a:pt x="70" y="302"/>
                  <a:pt x="68" y="302"/>
                  <a:pt x="68" y="296"/>
                </a:cubicBezTo>
                <a:cubicBezTo>
                  <a:pt x="68" y="296"/>
                  <a:pt x="68" y="297"/>
                  <a:pt x="68" y="297"/>
                </a:cubicBezTo>
                <a:cubicBezTo>
                  <a:pt x="68" y="294"/>
                  <a:pt x="65" y="280"/>
                  <a:pt x="67" y="276"/>
                </a:cubicBezTo>
                <a:cubicBezTo>
                  <a:pt x="66" y="277"/>
                  <a:pt x="68" y="279"/>
                  <a:pt x="68" y="279"/>
                </a:cubicBezTo>
                <a:cubicBezTo>
                  <a:pt x="68" y="280"/>
                  <a:pt x="67" y="283"/>
                  <a:pt x="70" y="284"/>
                </a:cubicBezTo>
                <a:close/>
                <a:moveTo>
                  <a:pt x="72" y="310"/>
                </a:moveTo>
                <a:cubicBezTo>
                  <a:pt x="74" y="309"/>
                  <a:pt x="74" y="312"/>
                  <a:pt x="73" y="313"/>
                </a:cubicBezTo>
                <a:cubicBezTo>
                  <a:pt x="75" y="313"/>
                  <a:pt x="74" y="311"/>
                  <a:pt x="75" y="313"/>
                </a:cubicBezTo>
                <a:cubicBezTo>
                  <a:pt x="75" y="313"/>
                  <a:pt x="74" y="315"/>
                  <a:pt x="73" y="314"/>
                </a:cubicBezTo>
                <a:cubicBezTo>
                  <a:pt x="73" y="315"/>
                  <a:pt x="75" y="315"/>
                  <a:pt x="75" y="316"/>
                </a:cubicBezTo>
                <a:cubicBezTo>
                  <a:pt x="75" y="316"/>
                  <a:pt x="76" y="317"/>
                  <a:pt x="74" y="318"/>
                </a:cubicBezTo>
                <a:cubicBezTo>
                  <a:pt x="76" y="320"/>
                  <a:pt x="76" y="322"/>
                  <a:pt x="77" y="322"/>
                </a:cubicBezTo>
                <a:cubicBezTo>
                  <a:pt x="77" y="323"/>
                  <a:pt x="77" y="322"/>
                  <a:pt x="76" y="322"/>
                </a:cubicBezTo>
                <a:cubicBezTo>
                  <a:pt x="77" y="324"/>
                  <a:pt x="76" y="327"/>
                  <a:pt x="78" y="328"/>
                </a:cubicBezTo>
                <a:cubicBezTo>
                  <a:pt x="77" y="329"/>
                  <a:pt x="78" y="329"/>
                  <a:pt x="77" y="331"/>
                </a:cubicBezTo>
                <a:cubicBezTo>
                  <a:pt x="78" y="331"/>
                  <a:pt x="78" y="330"/>
                  <a:pt x="78" y="330"/>
                </a:cubicBezTo>
                <a:cubicBezTo>
                  <a:pt x="79" y="330"/>
                  <a:pt x="78" y="331"/>
                  <a:pt x="79" y="331"/>
                </a:cubicBezTo>
                <a:cubicBezTo>
                  <a:pt x="79" y="332"/>
                  <a:pt x="78" y="332"/>
                  <a:pt x="78" y="334"/>
                </a:cubicBezTo>
                <a:cubicBezTo>
                  <a:pt x="81" y="331"/>
                  <a:pt x="77" y="336"/>
                  <a:pt x="80" y="336"/>
                </a:cubicBezTo>
                <a:cubicBezTo>
                  <a:pt x="78" y="338"/>
                  <a:pt x="80" y="338"/>
                  <a:pt x="79" y="339"/>
                </a:cubicBezTo>
                <a:cubicBezTo>
                  <a:pt x="79" y="340"/>
                  <a:pt x="80" y="339"/>
                  <a:pt x="81" y="340"/>
                </a:cubicBezTo>
                <a:cubicBezTo>
                  <a:pt x="81" y="341"/>
                  <a:pt x="78" y="342"/>
                  <a:pt x="81" y="342"/>
                </a:cubicBezTo>
                <a:cubicBezTo>
                  <a:pt x="79" y="345"/>
                  <a:pt x="82" y="351"/>
                  <a:pt x="82" y="355"/>
                </a:cubicBezTo>
                <a:cubicBezTo>
                  <a:pt x="80" y="355"/>
                  <a:pt x="79" y="354"/>
                  <a:pt x="79" y="353"/>
                </a:cubicBezTo>
                <a:cubicBezTo>
                  <a:pt x="80" y="353"/>
                  <a:pt x="80" y="353"/>
                  <a:pt x="81" y="353"/>
                </a:cubicBezTo>
                <a:cubicBezTo>
                  <a:pt x="80" y="353"/>
                  <a:pt x="80" y="352"/>
                  <a:pt x="80" y="352"/>
                </a:cubicBezTo>
                <a:cubicBezTo>
                  <a:pt x="79" y="353"/>
                  <a:pt x="81" y="348"/>
                  <a:pt x="79" y="347"/>
                </a:cubicBezTo>
                <a:cubicBezTo>
                  <a:pt x="80" y="348"/>
                  <a:pt x="78" y="346"/>
                  <a:pt x="79" y="343"/>
                </a:cubicBezTo>
                <a:cubicBezTo>
                  <a:pt x="78" y="344"/>
                  <a:pt x="77" y="345"/>
                  <a:pt x="78" y="347"/>
                </a:cubicBezTo>
                <a:cubicBezTo>
                  <a:pt x="78" y="346"/>
                  <a:pt x="78" y="346"/>
                  <a:pt x="77" y="346"/>
                </a:cubicBezTo>
                <a:cubicBezTo>
                  <a:pt x="78" y="345"/>
                  <a:pt x="77" y="345"/>
                  <a:pt x="77" y="343"/>
                </a:cubicBezTo>
                <a:cubicBezTo>
                  <a:pt x="77" y="343"/>
                  <a:pt x="78" y="343"/>
                  <a:pt x="78" y="343"/>
                </a:cubicBezTo>
                <a:cubicBezTo>
                  <a:pt x="79" y="342"/>
                  <a:pt x="77" y="342"/>
                  <a:pt x="79" y="342"/>
                </a:cubicBezTo>
                <a:cubicBezTo>
                  <a:pt x="79" y="341"/>
                  <a:pt x="78" y="342"/>
                  <a:pt x="77" y="341"/>
                </a:cubicBezTo>
                <a:cubicBezTo>
                  <a:pt x="77" y="341"/>
                  <a:pt x="78" y="341"/>
                  <a:pt x="78" y="340"/>
                </a:cubicBezTo>
                <a:cubicBezTo>
                  <a:pt x="78" y="339"/>
                  <a:pt x="77" y="340"/>
                  <a:pt x="77" y="340"/>
                </a:cubicBezTo>
                <a:cubicBezTo>
                  <a:pt x="77" y="339"/>
                  <a:pt x="78" y="336"/>
                  <a:pt x="76" y="336"/>
                </a:cubicBezTo>
                <a:cubicBezTo>
                  <a:pt x="78" y="335"/>
                  <a:pt x="77" y="334"/>
                  <a:pt x="77" y="332"/>
                </a:cubicBezTo>
                <a:cubicBezTo>
                  <a:pt x="77" y="332"/>
                  <a:pt x="76" y="329"/>
                  <a:pt x="76" y="327"/>
                </a:cubicBezTo>
                <a:cubicBezTo>
                  <a:pt x="74" y="327"/>
                  <a:pt x="76" y="329"/>
                  <a:pt x="73" y="329"/>
                </a:cubicBezTo>
                <a:cubicBezTo>
                  <a:pt x="74" y="328"/>
                  <a:pt x="74" y="328"/>
                  <a:pt x="74" y="327"/>
                </a:cubicBezTo>
                <a:cubicBezTo>
                  <a:pt x="74" y="327"/>
                  <a:pt x="74" y="327"/>
                  <a:pt x="73" y="328"/>
                </a:cubicBezTo>
                <a:cubicBezTo>
                  <a:pt x="72" y="328"/>
                  <a:pt x="75" y="327"/>
                  <a:pt x="72" y="327"/>
                </a:cubicBezTo>
                <a:cubicBezTo>
                  <a:pt x="74" y="325"/>
                  <a:pt x="72" y="324"/>
                  <a:pt x="73" y="322"/>
                </a:cubicBezTo>
                <a:cubicBezTo>
                  <a:pt x="74" y="323"/>
                  <a:pt x="73" y="323"/>
                  <a:pt x="75" y="323"/>
                </a:cubicBezTo>
                <a:cubicBezTo>
                  <a:pt x="75" y="322"/>
                  <a:pt x="75" y="320"/>
                  <a:pt x="75" y="319"/>
                </a:cubicBezTo>
                <a:cubicBezTo>
                  <a:pt x="74" y="324"/>
                  <a:pt x="74" y="318"/>
                  <a:pt x="72" y="323"/>
                </a:cubicBezTo>
                <a:cubicBezTo>
                  <a:pt x="71" y="322"/>
                  <a:pt x="73" y="321"/>
                  <a:pt x="72" y="319"/>
                </a:cubicBezTo>
                <a:cubicBezTo>
                  <a:pt x="71" y="322"/>
                  <a:pt x="73" y="318"/>
                  <a:pt x="72" y="319"/>
                </a:cubicBezTo>
                <a:cubicBezTo>
                  <a:pt x="70" y="319"/>
                  <a:pt x="72" y="318"/>
                  <a:pt x="72" y="317"/>
                </a:cubicBezTo>
                <a:cubicBezTo>
                  <a:pt x="73" y="318"/>
                  <a:pt x="72" y="319"/>
                  <a:pt x="73" y="319"/>
                </a:cubicBezTo>
                <a:cubicBezTo>
                  <a:pt x="74" y="319"/>
                  <a:pt x="74" y="319"/>
                  <a:pt x="74" y="318"/>
                </a:cubicBezTo>
                <a:cubicBezTo>
                  <a:pt x="74" y="317"/>
                  <a:pt x="74" y="316"/>
                  <a:pt x="73" y="316"/>
                </a:cubicBezTo>
                <a:cubicBezTo>
                  <a:pt x="72" y="316"/>
                  <a:pt x="73" y="317"/>
                  <a:pt x="72" y="317"/>
                </a:cubicBezTo>
                <a:cubicBezTo>
                  <a:pt x="70" y="317"/>
                  <a:pt x="73" y="314"/>
                  <a:pt x="71" y="316"/>
                </a:cubicBezTo>
                <a:cubicBezTo>
                  <a:pt x="70" y="314"/>
                  <a:pt x="74" y="314"/>
                  <a:pt x="72" y="310"/>
                </a:cubicBezTo>
                <a:close/>
                <a:moveTo>
                  <a:pt x="81" y="359"/>
                </a:moveTo>
                <a:cubicBezTo>
                  <a:pt x="81" y="359"/>
                  <a:pt x="81" y="360"/>
                  <a:pt x="81" y="360"/>
                </a:cubicBezTo>
                <a:cubicBezTo>
                  <a:pt x="81" y="360"/>
                  <a:pt x="82" y="361"/>
                  <a:pt x="82" y="360"/>
                </a:cubicBezTo>
                <a:cubicBezTo>
                  <a:pt x="83" y="360"/>
                  <a:pt x="82" y="361"/>
                  <a:pt x="82" y="361"/>
                </a:cubicBezTo>
                <a:cubicBezTo>
                  <a:pt x="82" y="361"/>
                  <a:pt x="82" y="361"/>
                  <a:pt x="83" y="361"/>
                </a:cubicBezTo>
                <a:cubicBezTo>
                  <a:pt x="82" y="362"/>
                  <a:pt x="82" y="361"/>
                  <a:pt x="82" y="362"/>
                </a:cubicBezTo>
                <a:cubicBezTo>
                  <a:pt x="81" y="361"/>
                  <a:pt x="80" y="360"/>
                  <a:pt x="81" y="359"/>
                </a:cubicBezTo>
                <a:close/>
                <a:moveTo>
                  <a:pt x="83" y="381"/>
                </a:moveTo>
                <a:cubicBezTo>
                  <a:pt x="83" y="381"/>
                  <a:pt x="84" y="381"/>
                  <a:pt x="85" y="381"/>
                </a:cubicBezTo>
                <a:cubicBezTo>
                  <a:pt x="83" y="384"/>
                  <a:pt x="86" y="384"/>
                  <a:pt x="84" y="387"/>
                </a:cubicBezTo>
                <a:cubicBezTo>
                  <a:pt x="83" y="386"/>
                  <a:pt x="83" y="382"/>
                  <a:pt x="83" y="381"/>
                </a:cubicBezTo>
                <a:close/>
                <a:moveTo>
                  <a:pt x="86" y="389"/>
                </a:moveTo>
                <a:cubicBezTo>
                  <a:pt x="88" y="389"/>
                  <a:pt x="86" y="391"/>
                  <a:pt x="87" y="391"/>
                </a:cubicBezTo>
                <a:cubicBezTo>
                  <a:pt x="87" y="391"/>
                  <a:pt x="86" y="391"/>
                  <a:pt x="86" y="392"/>
                </a:cubicBezTo>
                <a:cubicBezTo>
                  <a:pt x="85" y="392"/>
                  <a:pt x="85" y="391"/>
                  <a:pt x="85" y="389"/>
                </a:cubicBezTo>
                <a:cubicBezTo>
                  <a:pt x="86" y="390"/>
                  <a:pt x="86" y="390"/>
                  <a:pt x="86" y="390"/>
                </a:cubicBezTo>
                <a:cubicBezTo>
                  <a:pt x="86" y="390"/>
                  <a:pt x="86" y="389"/>
                  <a:pt x="86" y="389"/>
                </a:cubicBezTo>
                <a:close/>
                <a:moveTo>
                  <a:pt x="85" y="392"/>
                </a:moveTo>
                <a:cubicBezTo>
                  <a:pt x="86" y="392"/>
                  <a:pt x="85" y="394"/>
                  <a:pt x="86" y="394"/>
                </a:cubicBezTo>
                <a:cubicBezTo>
                  <a:pt x="85" y="396"/>
                  <a:pt x="84" y="392"/>
                  <a:pt x="85" y="392"/>
                </a:cubicBezTo>
                <a:close/>
                <a:moveTo>
                  <a:pt x="85" y="395"/>
                </a:moveTo>
                <a:cubicBezTo>
                  <a:pt x="86" y="395"/>
                  <a:pt x="85" y="397"/>
                  <a:pt x="85" y="398"/>
                </a:cubicBezTo>
                <a:cubicBezTo>
                  <a:pt x="86" y="397"/>
                  <a:pt x="86" y="396"/>
                  <a:pt x="87" y="397"/>
                </a:cubicBezTo>
                <a:cubicBezTo>
                  <a:pt x="87" y="398"/>
                  <a:pt x="87" y="398"/>
                  <a:pt x="86" y="399"/>
                </a:cubicBezTo>
                <a:cubicBezTo>
                  <a:pt x="85" y="398"/>
                  <a:pt x="84" y="397"/>
                  <a:pt x="85" y="395"/>
                </a:cubicBezTo>
                <a:close/>
                <a:moveTo>
                  <a:pt x="85" y="403"/>
                </a:moveTo>
                <a:cubicBezTo>
                  <a:pt x="85" y="403"/>
                  <a:pt x="85" y="404"/>
                  <a:pt x="86" y="404"/>
                </a:cubicBezTo>
                <a:cubicBezTo>
                  <a:pt x="86" y="404"/>
                  <a:pt x="86" y="406"/>
                  <a:pt x="85" y="406"/>
                </a:cubicBezTo>
                <a:cubicBezTo>
                  <a:pt x="85" y="407"/>
                  <a:pt x="85" y="405"/>
                  <a:pt x="85" y="403"/>
                </a:cubicBezTo>
                <a:close/>
                <a:moveTo>
                  <a:pt x="78" y="462"/>
                </a:moveTo>
                <a:cubicBezTo>
                  <a:pt x="78" y="463"/>
                  <a:pt x="78" y="464"/>
                  <a:pt x="77" y="465"/>
                </a:cubicBezTo>
                <a:cubicBezTo>
                  <a:pt x="76" y="465"/>
                  <a:pt x="77" y="463"/>
                  <a:pt x="77" y="462"/>
                </a:cubicBezTo>
                <a:cubicBezTo>
                  <a:pt x="77" y="462"/>
                  <a:pt x="78" y="462"/>
                  <a:pt x="78" y="462"/>
                </a:cubicBezTo>
                <a:close/>
                <a:moveTo>
                  <a:pt x="78" y="472"/>
                </a:moveTo>
                <a:cubicBezTo>
                  <a:pt x="79" y="472"/>
                  <a:pt x="78" y="475"/>
                  <a:pt x="77" y="474"/>
                </a:cubicBezTo>
                <a:cubicBezTo>
                  <a:pt x="78" y="473"/>
                  <a:pt x="76" y="473"/>
                  <a:pt x="78" y="472"/>
                </a:cubicBezTo>
                <a:close/>
                <a:moveTo>
                  <a:pt x="45" y="593"/>
                </a:moveTo>
                <a:cubicBezTo>
                  <a:pt x="46" y="594"/>
                  <a:pt x="46" y="593"/>
                  <a:pt x="47" y="594"/>
                </a:cubicBezTo>
                <a:cubicBezTo>
                  <a:pt x="46" y="596"/>
                  <a:pt x="45" y="597"/>
                  <a:pt x="46" y="599"/>
                </a:cubicBezTo>
                <a:cubicBezTo>
                  <a:pt x="45" y="600"/>
                  <a:pt x="45" y="595"/>
                  <a:pt x="45" y="593"/>
                </a:cubicBezTo>
                <a:close/>
                <a:moveTo>
                  <a:pt x="47" y="607"/>
                </a:moveTo>
                <a:cubicBezTo>
                  <a:pt x="46" y="607"/>
                  <a:pt x="46" y="606"/>
                  <a:pt x="45" y="606"/>
                </a:cubicBezTo>
                <a:cubicBezTo>
                  <a:pt x="45" y="605"/>
                  <a:pt x="46" y="604"/>
                  <a:pt x="45" y="603"/>
                </a:cubicBezTo>
                <a:cubicBezTo>
                  <a:pt x="45" y="602"/>
                  <a:pt x="46" y="602"/>
                  <a:pt x="46" y="603"/>
                </a:cubicBezTo>
                <a:cubicBezTo>
                  <a:pt x="46" y="603"/>
                  <a:pt x="47" y="603"/>
                  <a:pt x="47" y="603"/>
                </a:cubicBezTo>
                <a:cubicBezTo>
                  <a:pt x="48" y="604"/>
                  <a:pt x="46" y="606"/>
                  <a:pt x="47" y="607"/>
                </a:cubicBezTo>
                <a:close/>
                <a:moveTo>
                  <a:pt x="45" y="607"/>
                </a:moveTo>
                <a:cubicBezTo>
                  <a:pt x="45" y="607"/>
                  <a:pt x="46" y="607"/>
                  <a:pt x="45" y="607"/>
                </a:cubicBezTo>
                <a:cubicBezTo>
                  <a:pt x="46" y="608"/>
                  <a:pt x="46" y="609"/>
                  <a:pt x="47" y="610"/>
                </a:cubicBezTo>
                <a:cubicBezTo>
                  <a:pt x="46" y="610"/>
                  <a:pt x="46" y="611"/>
                  <a:pt x="46" y="612"/>
                </a:cubicBezTo>
                <a:cubicBezTo>
                  <a:pt x="44" y="610"/>
                  <a:pt x="46" y="609"/>
                  <a:pt x="45" y="607"/>
                </a:cubicBezTo>
                <a:close/>
                <a:moveTo>
                  <a:pt x="42" y="619"/>
                </a:moveTo>
                <a:cubicBezTo>
                  <a:pt x="42" y="618"/>
                  <a:pt x="42" y="621"/>
                  <a:pt x="43" y="620"/>
                </a:cubicBezTo>
                <a:cubicBezTo>
                  <a:pt x="44" y="620"/>
                  <a:pt x="43" y="617"/>
                  <a:pt x="44" y="617"/>
                </a:cubicBezTo>
                <a:cubicBezTo>
                  <a:pt x="44" y="616"/>
                  <a:pt x="43" y="617"/>
                  <a:pt x="42" y="616"/>
                </a:cubicBezTo>
                <a:cubicBezTo>
                  <a:pt x="42" y="613"/>
                  <a:pt x="45" y="615"/>
                  <a:pt x="45" y="613"/>
                </a:cubicBezTo>
                <a:cubicBezTo>
                  <a:pt x="46" y="613"/>
                  <a:pt x="45" y="614"/>
                  <a:pt x="45" y="616"/>
                </a:cubicBezTo>
                <a:cubicBezTo>
                  <a:pt x="44" y="616"/>
                  <a:pt x="44" y="615"/>
                  <a:pt x="44" y="615"/>
                </a:cubicBezTo>
                <a:cubicBezTo>
                  <a:pt x="46" y="619"/>
                  <a:pt x="42" y="621"/>
                  <a:pt x="45" y="624"/>
                </a:cubicBezTo>
                <a:cubicBezTo>
                  <a:pt x="42" y="623"/>
                  <a:pt x="43" y="621"/>
                  <a:pt x="42" y="619"/>
                </a:cubicBezTo>
                <a:close/>
                <a:moveTo>
                  <a:pt x="43" y="625"/>
                </a:moveTo>
                <a:cubicBezTo>
                  <a:pt x="44" y="625"/>
                  <a:pt x="44" y="627"/>
                  <a:pt x="45" y="628"/>
                </a:cubicBezTo>
                <a:cubicBezTo>
                  <a:pt x="44" y="628"/>
                  <a:pt x="43" y="628"/>
                  <a:pt x="44" y="630"/>
                </a:cubicBezTo>
                <a:cubicBezTo>
                  <a:pt x="43" y="630"/>
                  <a:pt x="43" y="627"/>
                  <a:pt x="43" y="625"/>
                </a:cubicBezTo>
                <a:close/>
                <a:moveTo>
                  <a:pt x="44" y="633"/>
                </a:moveTo>
                <a:cubicBezTo>
                  <a:pt x="44" y="632"/>
                  <a:pt x="45" y="632"/>
                  <a:pt x="45" y="631"/>
                </a:cubicBezTo>
                <a:cubicBezTo>
                  <a:pt x="46" y="631"/>
                  <a:pt x="46" y="631"/>
                  <a:pt x="47" y="631"/>
                </a:cubicBezTo>
                <a:cubicBezTo>
                  <a:pt x="47" y="633"/>
                  <a:pt x="46" y="634"/>
                  <a:pt x="47" y="635"/>
                </a:cubicBezTo>
                <a:cubicBezTo>
                  <a:pt x="46" y="635"/>
                  <a:pt x="46" y="635"/>
                  <a:pt x="45" y="635"/>
                </a:cubicBezTo>
                <a:cubicBezTo>
                  <a:pt x="45" y="636"/>
                  <a:pt x="47" y="639"/>
                  <a:pt x="45" y="639"/>
                </a:cubicBezTo>
                <a:cubicBezTo>
                  <a:pt x="45" y="640"/>
                  <a:pt x="47" y="640"/>
                  <a:pt x="47" y="639"/>
                </a:cubicBezTo>
                <a:cubicBezTo>
                  <a:pt x="47" y="639"/>
                  <a:pt x="47" y="640"/>
                  <a:pt x="47" y="640"/>
                </a:cubicBezTo>
                <a:cubicBezTo>
                  <a:pt x="46" y="640"/>
                  <a:pt x="47" y="640"/>
                  <a:pt x="47" y="640"/>
                </a:cubicBezTo>
                <a:cubicBezTo>
                  <a:pt x="47" y="641"/>
                  <a:pt x="46" y="640"/>
                  <a:pt x="46" y="640"/>
                </a:cubicBezTo>
                <a:cubicBezTo>
                  <a:pt x="48" y="643"/>
                  <a:pt x="45" y="647"/>
                  <a:pt x="47" y="649"/>
                </a:cubicBezTo>
                <a:cubicBezTo>
                  <a:pt x="47" y="649"/>
                  <a:pt x="47" y="649"/>
                  <a:pt x="47" y="649"/>
                </a:cubicBezTo>
                <a:cubicBezTo>
                  <a:pt x="46" y="649"/>
                  <a:pt x="47" y="650"/>
                  <a:pt x="46" y="651"/>
                </a:cubicBezTo>
                <a:cubicBezTo>
                  <a:pt x="45" y="647"/>
                  <a:pt x="44" y="645"/>
                  <a:pt x="45" y="644"/>
                </a:cubicBezTo>
                <a:cubicBezTo>
                  <a:pt x="44" y="642"/>
                  <a:pt x="46" y="635"/>
                  <a:pt x="44" y="633"/>
                </a:cubicBezTo>
                <a:close/>
                <a:moveTo>
                  <a:pt x="48" y="668"/>
                </a:moveTo>
                <a:cubicBezTo>
                  <a:pt x="49" y="668"/>
                  <a:pt x="49" y="670"/>
                  <a:pt x="50" y="671"/>
                </a:cubicBezTo>
                <a:cubicBezTo>
                  <a:pt x="51" y="670"/>
                  <a:pt x="52" y="672"/>
                  <a:pt x="52" y="670"/>
                </a:cubicBezTo>
                <a:cubicBezTo>
                  <a:pt x="53" y="669"/>
                  <a:pt x="52" y="672"/>
                  <a:pt x="53" y="672"/>
                </a:cubicBezTo>
                <a:cubicBezTo>
                  <a:pt x="53" y="672"/>
                  <a:pt x="52" y="672"/>
                  <a:pt x="52" y="672"/>
                </a:cubicBezTo>
                <a:cubicBezTo>
                  <a:pt x="52" y="673"/>
                  <a:pt x="53" y="673"/>
                  <a:pt x="52" y="674"/>
                </a:cubicBezTo>
                <a:cubicBezTo>
                  <a:pt x="53" y="675"/>
                  <a:pt x="53" y="674"/>
                  <a:pt x="54" y="675"/>
                </a:cubicBezTo>
                <a:cubicBezTo>
                  <a:pt x="54" y="676"/>
                  <a:pt x="52" y="677"/>
                  <a:pt x="53" y="677"/>
                </a:cubicBezTo>
                <a:cubicBezTo>
                  <a:pt x="53" y="678"/>
                  <a:pt x="52" y="677"/>
                  <a:pt x="52" y="678"/>
                </a:cubicBezTo>
                <a:cubicBezTo>
                  <a:pt x="52" y="677"/>
                  <a:pt x="52" y="675"/>
                  <a:pt x="51" y="674"/>
                </a:cubicBezTo>
                <a:cubicBezTo>
                  <a:pt x="51" y="673"/>
                  <a:pt x="50" y="673"/>
                  <a:pt x="50" y="673"/>
                </a:cubicBezTo>
                <a:cubicBezTo>
                  <a:pt x="50" y="673"/>
                  <a:pt x="50" y="674"/>
                  <a:pt x="49" y="674"/>
                </a:cubicBezTo>
                <a:cubicBezTo>
                  <a:pt x="49" y="673"/>
                  <a:pt x="49" y="672"/>
                  <a:pt x="48" y="672"/>
                </a:cubicBezTo>
                <a:cubicBezTo>
                  <a:pt x="50" y="671"/>
                  <a:pt x="49" y="670"/>
                  <a:pt x="48" y="668"/>
                </a:cubicBezTo>
                <a:close/>
                <a:moveTo>
                  <a:pt x="53" y="694"/>
                </a:moveTo>
                <a:cubicBezTo>
                  <a:pt x="52" y="690"/>
                  <a:pt x="50" y="687"/>
                  <a:pt x="50" y="680"/>
                </a:cubicBezTo>
                <a:cubicBezTo>
                  <a:pt x="51" y="679"/>
                  <a:pt x="51" y="682"/>
                  <a:pt x="51" y="683"/>
                </a:cubicBezTo>
                <a:cubicBezTo>
                  <a:pt x="53" y="683"/>
                  <a:pt x="50" y="681"/>
                  <a:pt x="52" y="681"/>
                </a:cubicBezTo>
                <a:cubicBezTo>
                  <a:pt x="52" y="684"/>
                  <a:pt x="53" y="682"/>
                  <a:pt x="53" y="684"/>
                </a:cubicBezTo>
                <a:cubicBezTo>
                  <a:pt x="53" y="683"/>
                  <a:pt x="52" y="685"/>
                  <a:pt x="52" y="684"/>
                </a:cubicBezTo>
                <a:cubicBezTo>
                  <a:pt x="51" y="685"/>
                  <a:pt x="53" y="686"/>
                  <a:pt x="52" y="688"/>
                </a:cubicBezTo>
                <a:cubicBezTo>
                  <a:pt x="54" y="687"/>
                  <a:pt x="53" y="693"/>
                  <a:pt x="53" y="694"/>
                </a:cubicBezTo>
                <a:close/>
                <a:moveTo>
                  <a:pt x="55" y="701"/>
                </a:moveTo>
                <a:cubicBezTo>
                  <a:pt x="55" y="702"/>
                  <a:pt x="55" y="704"/>
                  <a:pt x="56" y="706"/>
                </a:cubicBezTo>
                <a:cubicBezTo>
                  <a:pt x="56" y="706"/>
                  <a:pt x="56" y="706"/>
                  <a:pt x="55" y="706"/>
                </a:cubicBezTo>
                <a:cubicBezTo>
                  <a:pt x="55" y="707"/>
                  <a:pt x="57" y="706"/>
                  <a:pt x="56" y="708"/>
                </a:cubicBezTo>
                <a:cubicBezTo>
                  <a:pt x="56" y="708"/>
                  <a:pt x="56" y="707"/>
                  <a:pt x="55" y="707"/>
                </a:cubicBezTo>
                <a:cubicBezTo>
                  <a:pt x="55" y="708"/>
                  <a:pt x="56" y="708"/>
                  <a:pt x="57" y="709"/>
                </a:cubicBezTo>
                <a:cubicBezTo>
                  <a:pt x="57" y="710"/>
                  <a:pt x="55" y="709"/>
                  <a:pt x="55" y="710"/>
                </a:cubicBezTo>
                <a:cubicBezTo>
                  <a:pt x="54" y="708"/>
                  <a:pt x="55" y="705"/>
                  <a:pt x="54" y="701"/>
                </a:cubicBezTo>
                <a:cubicBezTo>
                  <a:pt x="55" y="702"/>
                  <a:pt x="55" y="701"/>
                  <a:pt x="55" y="701"/>
                </a:cubicBezTo>
                <a:close/>
                <a:moveTo>
                  <a:pt x="55" y="712"/>
                </a:moveTo>
                <a:cubicBezTo>
                  <a:pt x="56" y="711"/>
                  <a:pt x="54" y="714"/>
                  <a:pt x="55" y="716"/>
                </a:cubicBezTo>
                <a:cubicBezTo>
                  <a:pt x="53" y="715"/>
                  <a:pt x="55" y="713"/>
                  <a:pt x="55" y="712"/>
                </a:cubicBezTo>
                <a:close/>
                <a:moveTo>
                  <a:pt x="55" y="720"/>
                </a:moveTo>
                <a:cubicBezTo>
                  <a:pt x="56" y="720"/>
                  <a:pt x="56" y="722"/>
                  <a:pt x="57" y="723"/>
                </a:cubicBezTo>
                <a:cubicBezTo>
                  <a:pt x="56" y="722"/>
                  <a:pt x="56" y="723"/>
                  <a:pt x="56" y="723"/>
                </a:cubicBezTo>
                <a:cubicBezTo>
                  <a:pt x="55" y="723"/>
                  <a:pt x="55" y="722"/>
                  <a:pt x="55" y="720"/>
                </a:cubicBezTo>
                <a:close/>
                <a:moveTo>
                  <a:pt x="64" y="732"/>
                </a:moveTo>
                <a:cubicBezTo>
                  <a:pt x="65" y="732"/>
                  <a:pt x="65" y="734"/>
                  <a:pt x="65" y="735"/>
                </a:cubicBezTo>
                <a:cubicBezTo>
                  <a:pt x="64" y="735"/>
                  <a:pt x="64" y="735"/>
                  <a:pt x="63" y="735"/>
                </a:cubicBezTo>
                <a:cubicBezTo>
                  <a:pt x="63" y="734"/>
                  <a:pt x="64" y="734"/>
                  <a:pt x="64" y="734"/>
                </a:cubicBezTo>
                <a:cubicBezTo>
                  <a:pt x="64" y="733"/>
                  <a:pt x="64" y="733"/>
                  <a:pt x="63" y="733"/>
                </a:cubicBezTo>
                <a:cubicBezTo>
                  <a:pt x="63" y="733"/>
                  <a:pt x="64" y="733"/>
                  <a:pt x="64" y="732"/>
                </a:cubicBezTo>
                <a:close/>
                <a:moveTo>
                  <a:pt x="58" y="760"/>
                </a:moveTo>
                <a:cubicBezTo>
                  <a:pt x="59" y="762"/>
                  <a:pt x="59" y="759"/>
                  <a:pt x="58" y="758"/>
                </a:cubicBezTo>
                <a:cubicBezTo>
                  <a:pt x="59" y="757"/>
                  <a:pt x="59" y="758"/>
                  <a:pt x="60" y="758"/>
                </a:cubicBezTo>
                <a:cubicBezTo>
                  <a:pt x="60" y="761"/>
                  <a:pt x="59" y="763"/>
                  <a:pt x="60" y="766"/>
                </a:cubicBezTo>
                <a:cubicBezTo>
                  <a:pt x="58" y="764"/>
                  <a:pt x="60" y="762"/>
                  <a:pt x="58" y="760"/>
                </a:cubicBezTo>
                <a:close/>
                <a:moveTo>
                  <a:pt x="82" y="436"/>
                </a:moveTo>
                <a:cubicBezTo>
                  <a:pt x="81" y="437"/>
                  <a:pt x="81" y="436"/>
                  <a:pt x="81" y="437"/>
                </a:cubicBezTo>
                <a:cubicBezTo>
                  <a:pt x="81" y="437"/>
                  <a:pt x="81" y="437"/>
                  <a:pt x="82" y="437"/>
                </a:cubicBezTo>
                <a:cubicBezTo>
                  <a:pt x="82" y="436"/>
                  <a:pt x="82" y="433"/>
                  <a:pt x="83" y="432"/>
                </a:cubicBezTo>
                <a:cubicBezTo>
                  <a:pt x="82" y="432"/>
                  <a:pt x="82" y="431"/>
                  <a:pt x="81" y="431"/>
                </a:cubicBezTo>
                <a:cubicBezTo>
                  <a:pt x="82" y="433"/>
                  <a:pt x="80" y="435"/>
                  <a:pt x="82" y="436"/>
                </a:cubicBezTo>
                <a:close/>
                <a:moveTo>
                  <a:pt x="70" y="480"/>
                </a:moveTo>
                <a:cubicBezTo>
                  <a:pt x="71" y="481"/>
                  <a:pt x="69" y="482"/>
                  <a:pt x="70" y="483"/>
                </a:cubicBezTo>
                <a:cubicBezTo>
                  <a:pt x="70" y="483"/>
                  <a:pt x="70" y="482"/>
                  <a:pt x="71" y="482"/>
                </a:cubicBezTo>
                <a:cubicBezTo>
                  <a:pt x="71" y="482"/>
                  <a:pt x="71" y="483"/>
                  <a:pt x="71" y="483"/>
                </a:cubicBezTo>
                <a:cubicBezTo>
                  <a:pt x="71" y="482"/>
                  <a:pt x="71" y="482"/>
                  <a:pt x="72" y="482"/>
                </a:cubicBezTo>
                <a:cubicBezTo>
                  <a:pt x="72" y="482"/>
                  <a:pt x="72" y="482"/>
                  <a:pt x="72" y="482"/>
                </a:cubicBezTo>
                <a:cubicBezTo>
                  <a:pt x="71" y="481"/>
                  <a:pt x="71" y="480"/>
                  <a:pt x="70" y="480"/>
                </a:cubicBezTo>
                <a:close/>
                <a:moveTo>
                  <a:pt x="54" y="550"/>
                </a:moveTo>
                <a:cubicBezTo>
                  <a:pt x="53" y="551"/>
                  <a:pt x="51" y="557"/>
                  <a:pt x="51" y="559"/>
                </a:cubicBezTo>
                <a:cubicBezTo>
                  <a:pt x="53" y="556"/>
                  <a:pt x="53" y="553"/>
                  <a:pt x="54" y="550"/>
                </a:cubicBezTo>
                <a:close/>
                <a:moveTo>
                  <a:pt x="60" y="690"/>
                </a:moveTo>
                <a:cubicBezTo>
                  <a:pt x="59" y="690"/>
                  <a:pt x="59" y="691"/>
                  <a:pt x="60" y="691"/>
                </a:cubicBezTo>
                <a:cubicBezTo>
                  <a:pt x="61" y="690"/>
                  <a:pt x="60" y="689"/>
                  <a:pt x="60" y="688"/>
                </a:cubicBezTo>
                <a:cubicBezTo>
                  <a:pt x="59" y="689"/>
                  <a:pt x="58" y="688"/>
                  <a:pt x="58" y="688"/>
                </a:cubicBezTo>
                <a:cubicBezTo>
                  <a:pt x="58" y="689"/>
                  <a:pt x="57" y="690"/>
                  <a:pt x="58" y="690"/>
                </a:cubicBezTo>
                <a:cubicBezTo>
                  <a:pt x="58" y="689"/>
                  <a:pt x="60" y="689"/>
                  <a:pt x="60" y="690"/>
                </a:cubicBezTo>
                <a:close/>
                <a:moveTo>
                  <a:pt x="59" y="560"/>
                </a:moveTo>
                <a:cubicBezTo>
                  <a:pt x="61" y="555"/>
                  <a:pt x="60" y="552"/>
                  <a:pt x="62" y="548"/>
                </a:cubicBezTo>
                <a:cubicBezTo>
                  <a:pt x="59" y="550"/>
                  <a:pt x="59" y="558"/>
                  <a:pt x="59" y="560"/>
                </a:cubicBezTo>
                <a:close/>
                <a:moveTo>
                  <a:pt x="116" y="12"/>
                </a:moveTo>
                <a:cubicBezTo>
                  <a:pt x="116" y="11"/>
                  <a:pt x="115" y="11"/>
                  <a:pt x="115" y="9"/>
                </a:cubicBezTo>
                <a:cubicBezTo>
                  <a:pt x="113" y="10"/>
                  <a:pt x="112" y="5"/>
                  <a:pt x="110" y="6"/>
                </a:cubicBezTo>
                <a:cubicBezTo>
                  <a:pt x="113" y="8"/>
                  <a:pt x="114" y="10"/>
                  <a:pt x="116" y="12"/>
                </a:cubicBezTo>
                <a:close/>
                <a:moveTo>
                  <a:pt x="79" y="303"/>
                </a:moveTo>
                <a:cubicBezTo>
                  <a:pt x="79" y="302"/>
                  <a:pt x="79" y="301"/>
                  <a:pt x="78" y="301"/>
                </a:cubicBezTo>
                <a:cubicBezTo>
                  <a:pt x="78" y="301"/>
                  <a:pt x="78" y="302"/>
                  <a:pt x="78" y="302"/>
                </a:cubicBezTo>
                <a:cubicBezTo>
                  <a:pt x="78" y="302"/>
                  <a:pt x="77" y="301"/>
                  <a:pt x="77" y="302"/>
                </a:cubicBezTo>
                <a:cubicBezTo>
                  <a:pt x="77" y="302"/>
                  <a:pt x="77" y="302"/>
                  <a:pt x="77" y="303"/>
                </a:cubicBezTo>
                <a:cubicBezTo>
                  <a:pt x="77" y="303"/>
                  <a:pt x="76" y="303"/>
                  <a:pt x="76" y="303"/>
                </a:cubicBezTo>
                <a:cubicBezTo>
                  <a:pt x="79" y="305"/>
                  <a:pt x="76" y="303"/>
                  <a:pt x="79" y="303"/>
                </a:cubicBezTo>
                <a:close/>
                <a:moveTo>
                  <a:pt x="81" y="407"/>
                </a:moveTo>
                <a:cubicBezTo>
                  <a:pt x="80" y="405"/>
                  <a:pt x="82" y="402"/>
                  <a:pt x="80" y="400"/>
                </a:cubicBezTo>
                <a:cubicBezTo>
                  <a:pt x="81" y="402"/>
                  <a:pt x="79" y="406"/>
                  <a:pt x="81" y="407"/>
                </a:cubicBezTo>
                <a:close/>
                <a:moveTo>
                  <a:pt x="83" y="416"/>
                </a:moveTo>
                <a:cubicBezTo>
                  <a:pt x="83" y="416"/>
                  <a:pt x="83" y="415"/>
                  <a:pt x="84" y="415"/>
                </a:cubicBezTo>
                <a:cubicBezTo>
                  <a:pt x="84" y="415"/>
                  <a:pt x="84" y="415"/>
                  <a:pt x="84" y="414"/>
                </a:cubicBezTo>
                <a:cubicBezTo>
                  <a:pt x="84" y="414"/>
                  <a:pt x="83" y="414"/>
                  <a:pt x="83" y="414"/>
                </a:cubicBezTo>
                <a:cubicBezTo>
                  <a:pt x="83" y="414"/>
                  <a:pt x="84" y="414"/>
                  <a:pt x="84" y="415"/>
                </a:cubicBezTo>
                <a:cubicBezTo>
                  <a:pt x="82" y="414"/>
                  <a:pt x="82" y="418"/>
                  <a:pt x="83" y="416"/>
                </a:cubicBezTo>
                <a:close/>
                <a:moveTo>
                  <a:pt x="94" y="421"/>
                </a:moveTo>
                <a:cubicBezTo>
                  <a:pt x="93" y="420"/>
                  <a:pt x="93" y="420"/>
                  <a:pt x="93" y="419"/>
                </a:cubicBezTo>
                <a:cubicBezTo>
                  <a:pt x="93" y="421"/>
                  <a:pt x="92" y="424"/>
                  <a:pt x="95" y="424"/>
                </a:cubicBezTo>
                <a:cubicBezTo>
                  <a:pt x="94" y="422"/>
                  <a:pt x="95" y="420"/>
                  <a:pt x="95" y="419"/>
                </a:cubicBezTo>
                <a:cubicBezTo>
                  <a:pt x="93" y="419"/>
                  <a:pt x="95" y="420"/>
                  <a:pt x="94" y="421"/>
                </a:cubicBezTo>
                <a:close/>
                <a:moveTo>
                  <a:pt x="92" y="435"/>
                </a:moveTo>
                <a:cubicBezTo>
                  <a:pt x="91" y="435"/>
                  <a:pt x="91" y="434"/>
                  <a:pt x="91" y="434"/>
                </a:cubicBezTo>
                <a:cubicBezTo>
                  <a:pt x="91" y="434"/>
                  <a:pt x="90" y="434"/>
                  <a:pt x="90" y="434"/>
                </a:cubicBezTo>
                <a:cubicBezTo>
                  <a:pt x="91" y="436"/>
                  <a:pt x="87" y="440"/>
                  <a:pt x="88" y="443"/>
                </a:cubicBezTo>
                <a:cubicBezTo>
                  <a:pt x="88" y="441"/>
                  <a:pt x="90" y="441"/>
                  <a:pt x="90" y="440"/>
                </a:cubicBezTo>
                <a:cubicBezTo>
                  <a:pt x="88" y="440"/>
                  <a:pt x="91" y="438"/>
                  <a:pt x="90" y="436"/>
                </a:cubicBezTo>
                <a:cubicBezTo>
                  <a:pt x="91" y="437"/>
                  <a:pt x="90" y="435"/>
                  <a:pt x="91" y="435"/>
                </a:cubicBezTo>
                <a:cubicBezTo>
                  <a:pt x="91" y="435"/>
                  <a:pt x="92" y="436"/>
                  <a:pt x="92" y="435"/>
                </a:cubicBezTo>
                <a:close/>
                <a:moveTo>
                  <a:pt x="92" y="437"/>
                </a:moveTo>
                <a:cubicBezTo>
                  <a:pt x="92" y="438"/>
                  <a:pt x="91" y="438"/>
                  <a:pt x="91" y="437"/>
                </a:cubicBezTo>
                <a:cubicBezTo>
                  <a:pt x="90" y="440"/>
                  <a:pt x="91" y="441"/>
                  <a:pt x="89" y="443"/>
                </a:cubicBezTo>
                <a:cubicBezTo>
                  <a:pt x="89" y="444"/>
                  <a:pt x="89" y="447"/>
                  <a:pt x="90" y="445"/>
                </a:cubicBezTo>
                <a:cubicBezTo>
                  <a:pt x="90" y="443"/>
                  <a:pt x="92" y="440"/>
                  <a:pt x="92" y="437"/>
                </a:cubicBezTo>
                <a:close/>
                <a:moveTo>
                  <a:pt x="90" y="447"/>
                </a:moveTo>
                <a:cubicBezTo>
                  <a:pt x="89" y="447"/>
                  <a:pt x="89" y="445"/>
                  <a:pt x="88" y="443"/>
                </a:cubicBezTo>
                <a:cubicBezTo>
                  <a:pt x="88" y="445"/>
                  <a:pt x="88" y="447"/>
                  <a:pt x="90" y="447"/>
                </a:cubicBezTo>
                <a:close/>
                <a:moveTo>
                  <a:pt x="82" y="484"/>
                </a:moveTo>
                <a:cubicBezTo>
                  <a:pt x="81" y="482"/>
                  <a:pt x="85" y="480"/>
                  <a:pt x="84" y="478"/>
                </a:cubicBezTo>
                <a:cubicBezTo>
                  <a:pt x="83" y="480"/>
                  <a:pt x="80" y="482"/>
                  <a:pt x="82" y="484"/>
                </a:cubicBezTo>
                <a:close/>
                <a:moveTo>
                  <a:pt x="70" y="485"/>
                </a:moveTo>
                <a:cubicBezTo>
                  <a:pt x="68" y="485"/>
                  <a:pt x="69" y="486"/>
                  <a:pt x="70" y="486"/>
                </a:cubicBezTo>
                <a:cubicBezTo>
                  <a:pt x="69" y="487"/>
                  <a:pt x="69" y="487"/>
                  <a:pt x="68" y="486"/>
                </a:cubicBezTo>
                <a:cubicBezTo>
                  <a:pt x="69" y="488"/>
                  <a:pt x="67" y="488"/>
                  <a:pt x="68" y="489"/>
                </a:cubicBezTo>
                <a:cubicBezTo>
                  <a:pt x="69" y="488"/>
                  <a:pt x="71" y="488"/>
                  <a:pt x="72" y="488"/>
                </a:cubicBezTo>
                <a:cubicBezTo>
                  <a:pt x="72" y="487"/>
                  <a:pt x="70" y="488"/>
                  <a:pt x="70" y="487"/>
                </a:cubicBezTo>
                <a:cubicBezTo>
                  <a:pt x="71" y="486"/>
                  <a:pt x="69" y="485"/>
                  <a:pt x="70" y="484"/>
                </a:cubicBezTo>
                <a:cubicBezTo>
                  <a:pt x="69" y="483"/>
                  <a:pt x="69" y="485"/>
                  <a:pt x="69" y="485"/>
                </a:cubicBezTo>
                <a:cubicBezTo>
                  <a:pt x="69" y="485"/>
                  <a:pt x="70" y="485"/>
                  <a:pt x="70" y="485"/>
                </a:cubicBezTo>
                <a:close/>
                <a:moveTo>
                  <a:pt x="69" y="494"/>
                </a:moveTo>
                <a:cubicBezTo>
                  <a:pt x="70" y="494"/>
                  <a:pt x="70" y="492"/>
                  <a:pt x="70" y="492"/>
                </a:cubicBezTo>
                <a:cubicBezTo>
                  <a:pt x="69" y="493"/>
                  <a:pt x="69" y="489"/>
                  <a:pt x="68" y="489"/>
                </a:cubicBezTo>
                <a:cubicBezTo>
                  <a:pt x="68" y="490"/>
                  <a:pt x="68" y="490"/>
                  <a:pt x="67" y="490"/>
                </a:cubicBezTo>
                <a:cubicBezTo>
                  <a:pt x="68" y="492"/>
                  <a:pt x="65" y="494"/>
                  <a:pt x="67" y="494"/>
                </a:cubicBezTo>
                <a:cubicBezTo>
                  <a:pt x="66" y="498"/>
                  <a:pt x="63" y="502"/>
                  <a:pt x="64" y="505"/>
                </a:cubicBezTo>
                <a:cubicBezTo>
                  <a:pt x="62" y="504"/>
                  <a:pt x="64" y="509"/>
                  <a:pt x="61" y="509"/>
                </a:cubicBezTo>
                <a:cubicBezTo>
                  <a:pt x="62" y="510"/>
                  <a:pt x="64" y="511"/>
                  <a:pt x="62" y="512"/>
                </a:cubicBezTo>
                <a:cubicBezTo>
                  <a:pt x="62" y="512"/>
                  <a:pt x="62" y="511"/>
                  <a:pt x="62" y="511"/>
                </a:cubicBezTo>
                <a:cubicBezTo>
                  <a:pt x="62" y="512"/>
                  <a:pt x="61" y="513"/>
                  <a:pt x="61" y="514"/>
                </a:cubicBezTo>
                <a:cubicBezTo>
                  <a:pt x="62" y="515"/>
                  <a:pt x="62" y="513"/>
                  <a:pt x="62" y="514"/>
                </a:cubicBezTo>
                <a:cubicBezTo>
                  <a:pt x="62" y="515"/>
                  <a:pt x="60" y="518"/>
                  <a:pt x="60" y="518"/>
                </a:cubicBezTo>
                <a:cubicBezTo>
                  <a:pt x="61" y="518"/>
                  <a:pt x="61" y="518"/>
                  <a:pt x="61" y="518"/>
                </a:cubicBezTo>
                <a:cubicBezTo>
                  <a:pt x="61" y="518"/>
                  <a:pt x="61" y="519"/>
                  <a:pt x="61" y="520"/>
                </a:cubicBezTo>
                <a:cubicBezTo>
                  <a:pt x="62" y="517"/>
                  <a:pt x="64" y="514"/>
                  <a:pt x="62" y="512"/>
                </a:cubicBezTo>
                <a:cubicBezTo>
                  <a:pt x="63" y="512"/>
                  <a:pt x="63" y="513"/>
                  <a:pt x="63" y="513"/>
                </a:cubicBezTo>
                <a:cubicBezTo>
                  <a:pt x="63" y="511"/>
                  <a:pt x="64" y="511"/>
                  <a:pt x="64" y="510"/>
                </a:cubicBezTo>
                <a:cubicBezTo>
                  <a:pt x="64" y="510"/>
                  <a:pt x="63" y="509"/>
                  <a:pt x="63" y="509"/>
                </a:cubicBezTo>
                <a:cubicBezTo>
                  <a:pt x="65" y="510"/>
                  <a:pt x="65" y="507"/>
                  <a:pt x="64" y="506"/>
                </a:cubicBezTo>
                <a:cubicBezTo>
                  <a:pt x="67" y="507"/>
                  <a:pt x="64" y="501"/>
                  <a:pt x="66" y="504"/>
                </a:cubicBezTo>
                <a:cubicBezTo>
                  <a:pt x="65" y="502"/>
                  <a:pt x="66" y="501"/>
                  <a:pt x="66" y="500"/>
                </a:cubicBezTo>
                <a:cubicBezTo>
                  <a:pt x="66" y="500"/>
                  <a:pt x="67" y="501"/>
                  <a:pt x="67" y="501"/>
                </a:cubicBezTo>
                <a:cubicBezTo>
                  <a:pt x="67" y="500"/>
                  <a:pt x="66" y="500"/>
                  <a:pt x="67" y="498"/>
                </a:cubicBezTo>
                <a:cubicBezTo>
                  <a:pt x="70" y="497"/>
                  <a:pt x="67" y="496"/>
                  <a:pt x="69" y="493"/>
                </a:cubicBezTo>
                <a:cubicBezTo>
                  <a:pt x="69" y="493"/>
                  <a:pt x="69" y="494"/>
                  <a:pt x="69" y="494"/>
                </a:cubicBezTo>
                <a:close/>
                <a:moveTo>
                  <a:pt x="63" y="520"/>
                </a:moveTo>
                <a:cubicBezTo>
                  <a:pt x="63" y="520"/>
                  <a:pt x="65" y="521"/>
                  <a:pt x="64" y="520"/>
                </a:cubicBezTo>
                <a:cubicBezTo>
                  <a:pt x="64" y="520"/>
                  <a:pt x="63" y="519"/>
                  <a:pt x="63" y="519"/>
                </a:cubicBezTo>
                <a:cubicBezTo>
                  <a:pt x="65" y="519"/>
                  <a:pt x="64" y="518"/>
                  <a:pt x="65" y="517"/>
                </a:cubicBezTo>
                <a:cubicBezTo>
                  <a:pt x="64" y="517"/>
                  <a:pt x="64" y="517"/>
                  <a:pt x="63" y="517"/>
                </a:cubicBezTo>
                <a:cubicBezTo>
                  <a:pt x="63" y="518"/>
                  <a:pt x="64" y="518"/>
                  <a:pt x="63" y="520"/>
                </a:cubicBezTo>
                <a:close/>
                <a:moveTo>
                  <a:pt x="61" y="525"/>
                </a:moveTo>
                <a:cubicBezTo>
                  <a:pt x="60" y="525"/>
                  <a:pt x="60" y="526"/>
                  <a:pt x="60" y="526"/>
                </a:cubicBezTo>
                <a:cubicBezTo>
                  <a:pt x="60" y="524"/>
                  <a:pt x="60" y="524"/>
                  <a:pt x="60" y="523"/>
                </a:cubicBezTo>
                <a:cubicBezTo>
                  <a:pt x="59" y="524"/>
                  <a:pt x="59" y="527"/>
                  <a:pt x="59" y="529"/>
                </a:cubicBezTo>
                <a:cubicBezTo>
                  <a:pt x="60" y="528"/>
                  <a:pt x="61" y="524"/>
                  <a:pt x="62" y="526"/>
                </a:cubicBezTo>
                <a:cubicBezTo>
                  <a:pt x="62" y="524"/>
                  <a:pt x="62" y="524"/>
                  <a:pt x="62" y="522"/>
                </a:cubicBezTo>
                <a:cubicBezTo>
                  <a:pt x="60" y="523"/>
                  <a:pt x="60" y="522"/>
                  <a:pt x="60" y="521"/>
                </a:cubicBezTo>
                <a:cubicBezTo>
                  <a:pt x="60" y="523"/>
                  <a:pt x="58" y="522"/>
                  <a:pt x="58" y="523"/>
                </a:cubicBezTo>
                <a:cubicBezTo>
                  <a:pt x="59" y="523"/>
                  <a:pt x="59" y="522"/>
                  <a:pt x="60" y="522"/>
                </a:cubicBezTo>
                <a:cubicBezTo>
                  <a:pt x="61" y="524"/>
                  <a:pt x="61" y="523"/>
                  <a:pt x="61" y="525"/>
                </a:cubicBezTo>
                <a:close/>
                <a:moveTo>
                  <a:pt x="58" y="531"/>
                </a:moveTo>
                <a:cubicBezTo>
                  <a:pt x="58" y="535"/>
                  <a:pt x="55" y="538"/>
                  <a:pt x="56" y="542"/>
                </a:cubicBezTo>
                <a:cubicBezTo>
                  <a:pt x="55" y="541"/>
                  <a:pt x="54" y="543"/>
                  <a:pt x="55" y="543"/>
                </a:cubicBezTo>
                <a:cubicBezTo>
                  <a:pt x="55" y="542"/>
                  <a:pt x="56" y="543"/>
                  <a:pt x="56" y="543"/>
                </a:cubicBezTo>
                <a:cubicBezTo>
                  <a:pt x="57" y="542"/>
                  <a:pt x="57" y="541"/>
                  <a:pt x="56" y="540"/>
                </a:cubicBezTo>
                <a:cubicBezTo>
                  <a:pt x="57" y="541"/>
                  <a:pt x="58" y="539"/>
                  <a:pt x="58" y="538"/>
                </a:cubicBezTo>
                <a:cubicBezTo>
                  <a:pt x="57" y="538"/>
                  <a:pt x="57" y="538"/>
                  <a:pt x="57" y="538"/>
                </a:cubicBezTo>
                <a:cubicBezTo>
                  <a:pt x="58" y="537"/>
                  <a:pt x="58" y="534"/>
                  <a:pt x="58" y="532"/>
                </a:cubicBezTo>
                <a:cubicBezTo>
                  <a:pt x="60" y="533"/>
                  <a:pt x="60" y="531"/>
                  <a:pt x="61" y="530"/>
                </a:cubicBezTo>
                <a:cubicBezTo>
                  <a:pt x="60" y="529"/>
                  <a:pt x="60" y="528"/>
                  <a:pt x="61" y="527"/>
                </a:cubicBezTo>
                <a:cubicBezTo>
                  <a:pt x="61" y="527"/>
                  <a:pt x="62" y="528"/>
                  <a:pt x="62" y="527"/>
                </a:cubicBezTo>
                <a:cubicBezTo>
                  <a:pt x="59" y="525"/>
                  <a:pt x="62" y="533"/>
                  <a:pt x="58" y="531"/>
                </a:cubicBezTo>
                <a:close/>
                <a:moveTo>
                  <a:pt x="54" y="641"/>
                </a:moveTo>
                <a:cubicBezTo>
                  <a:pt x="54" y="641"/>
                  <a:pt x="55" y="641"/>
                  <a:pt x="55" y="640"/>
                </a:cubicBezTo>
                <a:cubicBezTo>
                  <a:pt x="54" y="640"/>
                  <a:pt x="54" y="639"/>
                  <a:pt x="53" y="640"/>
                </a:cubicBezTo>
                <a:cubicBezTo>
                  <a:pt x="53" y="641"/>
                  <a:pt x="53" y="642"/>
                  <a:pt x="54" y="642"/>
                </a:cubicBezTo>
                <a:cubicBezTo>
                  <a:pt x="53" y="642"/>
                  <a:pt x="53" y="642"/>
                  <a:pt x="53" y="643"/>
                </a:cubicBezTo>
                <a:cubicBezTo>
                  <a:pt x="53" y="644"/>
                  <a:pt x="55" y="644"/>
                  <a:pt x="55" y="645"/>
                </a:cubicBezTo>
                <a:cubicBezTo>
                  <a:pt x="54" y="646"/>
                  <a:pt x="53" y="644"/>
                  <a:pt x="53" y="645"/>
                </a:cubicBezTo>
                <a:cubicBezTo>
                  <a:pt x="54" y="647"/>
                  <a:pt x="53" y="650"/>
                  <a:pt x="55" y="649"/>
                </a:cubicBezTo>
                <a:cubicBezTo>
                  <a:pt x="54" y="651"/>
                  <a:pt x="55" y="651"/>
                  <a:pt x="55" y="652"/>
                </a:cubicBezTo>
                <a:cubicBezTo>
                  <a:pt x="55" y="651"/>
                  <a:pt x="54" y="651"/>
                  <a:pt x="54" y="652"/>
                </a:cubicBezTo>
                <a:cubicBezTo>
                  <a:pt x="54" y="652"/>
                  <a:pt x="54" y="653"/>
                  <a:pt x="54" y="653"/>
                </a:cubicBezTo>
                <a:cubicBezTo>
                  <a:pt x="54" y="654"/>
                  <a:pt x="55" y="653"/>
                  <a:pt x="55" y="652"/>
                </a:cubicBezTo>
                <a:cubicBezTo>
                  <a:pt x="54" y="656"/>
                  <a:pt x="55" y="663"/>
                  <a:pt x="56" y="668"/>
                </a:cubicBezTo>
                <a:cubicBezTo>
                  <a:pt x="56" y="668"/>
                  <a:pt x="57" y="668"/>
                  <a:pt x="58" y="667"/>
                </a:cubicBezTo>
                <a:cubicBezTo>
                  <a:pt x="58" y="667"/>
                  <a:pt x="59" y="665"/>
                  <a:pt x="58" y="665"/>
                </a:cubicBezTo>
                <a:cubicBezTo>
                  <a:pt x="57" y="665"/>
                  <a:pt x="58" y="667"/>
                  <a:pt x="57" y="667"/>
                </a:cubicBezTo>
                <a:cubicBezTo>
                  <a:pt x="56" y="667"/>
                  <a:pt x="56" y="664"/>
                  <a:pt x="57" y="664"/>
                </a:cubicBezTo>
                <a:cubicBezTo>
                  <a:pt x="57" y="664"/>
                  <a:pt x="57" y="665"/>
                  <a:pt x="57" y="665"/>
                </a:cubicBezTo>
                <a:cubicBezTo>
                  <a:pt x="58" y="660"/>
                  <a:pt x="56" y="653"/>
                  <a:pt x="55" y="647"/>
                </a:cubicBezTo>
                <a:cubicBezTo>
                  <a:pt x="55" y="648"/>
                  <a:pt x="55" y="648"/>
                  <a:pt x="54" y="648"/>
                </a:cubicBezTo>
                <a:cubicBezTo>
                  <a:pt x="54" y="647"/>
                  <a:pt x="54" y="646"/>
                  <a:pt x="54" y="646"/>
                </a:cubicBezTo>
                <a:cubicBezTo>
                  <a:pt x="54" y="647"/>
                  <a:pt x="54" y="647"/>
                  <a:pt x="55" y="647"/>
                </a:cubicBezTo>
                <a:cubicBezTo>
                  <a:pt x="56" y="646"/>
                  <a:pt x="55" y="642"/>
                  <a:pt x="54" y="641"/>
                </a:cubicBezTo>
                <a:close/>
                <a:moveTo>
                  <a:pt x="52" y="652"/>
                </a:moveTo>
                <a:cubicBezTo>
                  <a:pt x="50" y="653"/>
                  <a:pt x="51" y="654"/>
                  <a:pt x="50" y="656"/>
                </a:cubicBezTo>
                <a:cubicBezTo>
                  <a:pt x="53" y="656"/>
                  <a:pt x="50" y="657"/>
                  <a:pt x="53" y="657"/>
                </a:cubicBezTo>
                <a:cubicBezTo>
                  <a:pt x="52" y="655"/>
                  <a:pt x="52" y="655"/>
                  <a:pt x="53" y="652"/>
                </a:cubicBezTo>
                <a:cubicBezTo>
                  <a:pt x="52" y="652"/>
                  <a:pt x="52" y="650"/>
                  <a:pt x="51" y="651"/>
                </a:cubicBezTo>
                <a:cubicBezTo>
                  <a:pt x="52" y="651"/>
                  <a:pt x="52" y="651"/>
                  <a:pt x="52" y="652"/>
                </a:cubicBezTo>
                <a:close/>
                <a:moveTo>
                  <a:pt x="52" y="658"/>
                </a:moveTo>
                <a:cubicBezTo>
                  <a:pt x="52" y="656"/>
                  <a:pt x="52" y="658"/>
                  <a:pt x="51" y="658"/>
                </a:cubicBezTo>
                <a:cubicBezTo>
                  <a:pt x="51" y="658"/>
                  <a:pt x="51" y="657"/>
                  <a:pt x="51" y="657"/>
                </a:cubicBezTo>
                <a:cubicBezTo>
                  <a:pt x="51" y="659"/>
                  <a:pt x="51" y="660"/>
                  <a:pt x="51" y="661"/>
                </a:cubicBezTo>
                <a:cubicBezTo>
                  <a:pt x="53" y="662"/>
                  <a:pt x="53" y="658"/>
                  <a:pt x="53" y="658"/>
                </a:cubicBezTo>
                <a:cubicBezTo>
                  <a:pt x="53" y="658"/>
                  <a:pt x="53" y="658"/>
                  <a:pt x="52" y="658"/>
                </a:cubicBezTo>
                <a:close/>
                <a:moveTo>
                  <a:pt x="52" y="664"/>
                </a:moveTo>
                <a:cubicBezTo>
                  <a:pt x="53" y="663"/>
                  <a:pt x="53" y="666"/>
                  <a:pt x="51" y="665"/>
                </a:cubicBezTo>
                <a:cubicBezTo>
                  <a:pt x="51" y="664"/>
                  <a:pt x="52" y="664"/>
                  <a:pt x="51" y="664"/>
                </a:cubicBezTo>
                <a:cubicBezTo>
                  <a:pt x="51" y="665"/>
                  <a:pt x="52" y="667"/>
                  <a:pt x="53" y="667"/>
                </a:cubicBezTo>
                <a:cubicBezTo>
                  <a:pt x="52" y="664"/>
                  <a:pt x="54" y="664"/>
                  <a:pt x="53" y="662"/>
                </a:cubicBezTo>
                <a:cubicBezTo>
                  <a:pt x="54" y="664"/>
                  <a:pt x="52" y="663"/>
                  <a:pt x="52" y="664"/>
                </a:cubicBezTo>
                <a:close/>
                <a:moveTo>
                  <a:pt x="57" y="678"/>
                </a:moveTo>
                <a:cubicBezTo>
                  <a:pt x="59" y="678"/>
                  <a:pt x="58" y="680"/>
                  <a:pt x="60" y="680"/>
                </a:cubicBezTo>
                <a:cubicBezTo>
                  <a:pt x="60" y="678"/>
                  <a:pt x="58" y="673"/>
                  <a:pt x="59" y="674"/>
                </a:cubicBezTo>
                <a:cubicBezTo>
                  <a:pt x="58" y="674"/>
                  <a:pt x="58" y="675"/>
                  <a:pt x="58" y="675"/>
                </a:cubicBezTo>
                <a:cubicBezTo>
                  <a:pt x="58" y="672"/>
                  <a:pt x="59" y="670"/>
                  <a:pt x="58" y="668"/>
                </a:cubicBezTo>
                <a:cubicBezTo>
                  <a:pt x="57" y="671"/>
                  <a:pt x="57" y="676"/>
                  <a:pt x="56" y="674"/>
                </a:cubicBezTo>
                <a:cubicBezTo>
                  <a:pt x="57" y="675"/>
                  <a:pt x="57" y="677"/>
                  <a:pt x="57" y="678"/>
                </a:cubicBezTo>
                <a:close/>
                <a:moveTo>
                  <a:pt x="51" y="716"/>
                </a:moveTo>
                <a:cubicBezTo>
                  <a:pt x="50" y="717"/>
                  <a:pt x="51" y="718"/>
                  <a:pt x="50" y="718"/>
                </a:cubicBezTo>
                <a:cubicBezTo>
                  <a:pt x="50" y="717"/>
                  <a:pt x="50" y="716"/>
                  <a:pt x="49" y="715"/>
                </a:cubicBezTo>
                <a:cubicBezTo>
                  <a:pt x="49" y="716"/>
                  <a:pt x="50" y="717"/>
                  <a:pt x="50" y="718"/>
                </a:cubicBezTo>
                <a:cubicBezTo>
                  <a:pt x="51" y="722"/>
                  <a:pt x="52" y="733"/>
                  <a:pt x="55" y="733"/>
                </a:cubicBezTo>
                <a:cubicBezTo>
                  <a:pt x="54" y="732"/>
                  <a:pt x="54" y="731"/>
                  <a:pt x="53" y="730"/>
                </a:cubicBezTo>
                <a:cubicBezTo>
                  <a:pt x="54" y="730"/>
                  <a:pt x="54" y="730"/>
                  <a:pt x="55" y="730"/>
                </a:cubicBezTo>
                <a:cubicBezTo>
                  <a:pt x="54" y="729"/>
                  <a:pt x="54" y="724"/>
                  <a:pt x="52" y="725"/>
                </a:cubicBezTo>
                <a:cubicBezTo>
                  <a:pt x="52" y="724"/>
                  <a:pt x="51" y="721"/>
                  <a:pt x="52" y="723"/>
                </a:cubicBezTo>
                <a:cubicBezTo>
                  <a:pt x="52" y="722"/>
                  <a:pt x="52" y="721"/>
                  <a:pt x="52" y="720"/>
                </a:cubicBezTo>
                <a:cubicBezTo>
                  <a:pt x="51" y="720"/>
                  <a:pt x="51" y="721"/>
                  <a:pt x="51" y="720"/>
                </a:cubicBezTo>
                <a:cubicBezTo>
                  <a:pt x="53" y="719"/>
                  <a:pt x="51" y="714"/>
                  <a:pt x="49" y="713"/>
                </a:cubicBezTo>
                <a:cubicBezTo>
                  <a:pt x="50" y="713"/>
                  <a:pt x="49" y="712"/>
                  <a:pt x="49" y="712"/>
                </a:cubicBezTo>
                <a:cubicBezTo>
                  <a:pt x="50" y="712"/>
                  <a:pt x="50" y="713"/>
                  <a:pt x="50" y="713"/>
                </a:cubicBezTo>
                <a:cubicBezTo>
                  <a:pt x="50" y="712"/>
                  <a:pt x="50" y="711"/>
                  <a:pt x="48" y="712"/>
                </a:cubicBezTo>
                <a:cubicBezTo>
                  <a:pt x="48" y="710"/>
                  <a:pt x="48" y="709"/>
                  <a:pt x="49" y="708"/>
                </a:cubicBezTo>
                <a:cubicBezTo>
                  <a:pt x="48" y="707"/>
                  <a:pt x="49" y="704"/>
                  <a:pt x="48" y="703"/>
                </a:cubicBezTo>
                <a:cubicBezTo>
                  <a:pt x="48" y="704"/>
                  <a:pt x="45" y="705"/>
                  <a:pt x="47" y="706"/>
                </a:cubicBezTo>
                <a:cubicBezTo>
                  <a:pt x="47" y="705"/>
                  <a:pt x="47" y="705"/>
                  <a:pt x="47" y="705"/>
                </a:cubicBezTo>
                <a:cubicBezTo>
                  <a:pt x="47" y="709"/>
                  <a:pt x="48" y="714"/>
                  <a:pt x="51" y="716"/>
                </a:cubicBezTo>
                <a:close/>
                <a:moveTo>
                  <a:pt x="53" y="726"/>
                </a:moveTo>
                <a:cubicBezTo>
                  <a:pt x="52" y="725"/>
                  <a:pt x="54" y="728"/>
                  <a:pt x="54" y="729"/>
                </a:cubicBezTo>
                <a:cubicBezTo>
                  <a:pt x="52" y="729"/>
                  <a:pt x="52" y="728"/>
                  <a:pt x="53" y="726"/>
                </a:cubicBezTo>
                <a:close/>
                <a:moveTo>
                  <a:pt x="67" y="767"/>
                </a:moveTo>
                <a:cubicBezTo>
                  <a:pt x="68" y="767"/>
                  <a:pt x="68" y="767"/>
                  <a:pt x="68" y="768"/>
                </a:cubicBezTo>
                <a:cubicBezTo>
                  <a:pt x="67" y="768"/>
                  <a:pt x="68" y="769"/>
                  <a:pt x="69" y="769"/>
                </a:cubicBezTo>
                <a:cubicBezTo>
                  <a:pt x="69" y="768"/>
                  <a:pt x="68" y="767"/>
                  <a:pt x="69" y="766"/>
                </a:cubicBezTo>
                <a:cubicBezTo>
                  <a:pt x="68" y="766"/>
                  <a:pt x="67" y="766"/>
                  <a:pt x="67" y="767"/>
                </a:cubicBezTo>
                <a:close/>
                <a:moveTo>
                  <a:pt x="70" y="789"/>
                </a:moveTo>
                <a:cubicBezTo>
                  <a:pt x="69" y="787"/>
                  <a:pt x="69" y="786"/>
                  <a:pt x="68" y="785"/>
                </a:cubicBezTo>
                <a:cubicBezTo>
                  <a:pt x="68" y="786"/>
                  <a:pt x="68" y="788"/>
                  <a:pt x="69" y="788"/>
                </a:cubicBezTo>
                <a:cubicBezTo>
                  <a:pt x="69" y="786"/>
                  <a:pt x="69" y="791"/>
                  <a:pt x="70" y="789"/>
                </a:cubicBezTo>
                <a:close/>
                <a:moveTo>
                  <a:pt x="65" y="796"/>
                </a:moveTo>
                <a:cubicBezTo>
                  <a:pt x="66" y="795"/>
                  <a:pt x="65" y="799"/>
                  <a:pt x="66" y="797"/>
                </a:cubicBezTo>
                <a:cubicBezTo>
                  <a:pt x="67" y="795"/>
                  <a:pt x="67" y="800"/>
                  <a:pt x="67" y="800"/>
                </a:cubicBezTo>
                <a:cubicBezTo>
                  <a:pt x="65" y="801"/>
                  <a:pt x="65" y="799"/>
                  <a:pt x="64" y="799"/>
                </a:cubicBezTo>
                <a:cubicBezTo>
                  <a:pt x="63" y="801"/>
                  <a:pt x="65" y="802"/>
                  <a:pt x="64" y="803"/>
                </a:cubicBezTo>
                <a:cubicBezTo>
                  <a:pt x="64" y="803"/>
                  <a:pt x="64" y="802"/>
                  <a:pt x="63" y="802"/>
                </a:cubicBezTo>
                <a:cubicBezTo>
                  <a:pt x="65" y="805"/>
                  <a:pt x="64" y="811"/>
                  <a:pt x="68" y="811"/>
                </a:cubicBezTo>
                <a:cubicBezTo>
                  <a:pt x="66" y="810"/>
                  <a:pt x="68" y="808"/>
                  <a:pt x="67" y="808"/>
                </a:cubicBezTo>
                <a:cubicBezTo>
                  <a:pt x="67" y="808"/>
                  <a:pt x="67" y="809"/>
                  <a:pt x="67" y="809"/>
                </a:cubicBezTo>
                <a:cubicBezTo>
                  <a:pt x="66" y="808"/>
                  <a:pt x="68" y="805"/>
                  <a:pt x="66" y="805"/>
                </a:cubicBezTo>
                <a:cubicBezTo>
                  <a:pt x="65" y="806"/>
                  <a:pt x="67" y="807"/>
                  <a:pt x="66" y="808"/>
                </a:cubicBezTo>
                <a:cubicBezTo>
                  <a:pt x="64" y="806"/>
                  <a:pt x="65" y="799"/>
                  <a:pt x="67" y="801"/>
                </a:cubicBezTo>
                <a:cubicBezTo>
                  <a:pt x="67" y="800"/>
                  <a:pt x="68" y="800"/>
                  <a:pt x="68" y="799"/>
                </a:cubicBezTo>
                <a:cubicBezTo>
                  <a:pt x="67" y="800"/>
                  <a:pt x="70" y="795"/>
                  <a:pt x="68" y="795"/>
                </a:cubicBezTo>
                <a:cubicBezTo>
                  <a:pt x="68" y="796"/>
                  <a:pt x="68" y="797"/>
                  <a:pt x="68" y="797"/>
                </a:cubicBezTo>
                <a:cubicBezTo>
                  <a:pt x="67" y="796"/>
                  <a:pt x="67" y="795"/>
                  <a:pt x="67" y="795"/>
                </a:cubicBezTo>
                <a:cubicBezTo>
                  <a:pt x="66" y="796"/>
                  <a:pt x="66" y="795"/>
                  <a:pt x="65" y="796"/>
                </a:cubicBezTo>
                <a:close/>
                <a:moveTo>
                  <a:pt x="58" y="682"/>
                </a:moveTo>
                <a:cubicBezTo>
                  <a:pt x="59" y="681"/>
                  <a:pt x="59" y="684"/>
                  <a:pt x="59" y="684"/>
                </a:cubicBezTo>
                <a:cubicBezTo>
                  <a:pt x="59" y="682"/>
                  <a:pt x="57" y="682"/>
                  <a:pt x="57" y="683"/>
                </a:cubicBezTo>
                <a:cubicBezTo>
                  <a:pt x="59" y="683"/>
                  <a:pt x="57" y="684"/>
                  <a:pt x="57" y="684"/>
                </a:cubicBezTo>
                <a:cubicBezTo>
                  <a:pt x="58" y="685"/>
                  <a:pt x="57" y="688"/>
                  <a:pt x="60" y="688"/>
                </a:cubicBezTo>
                <a:cubicBezTo>
                  <a:pt x="59" y="686"/>
                  <a:pt x="61" y="683"/>
                  <a:pt x="59" y="681"/>
                </a:cubicBezTo>
                <a:cubicBezTo>
                  <a:pt x="59" y="681"/>
                  <a:pt x="58" y="682"/>
                  <a:pt x="58" y="682"/>
                </a:cubicBezTo>
                <a:close/>
                <a:moveTo>
                  <a:pt x="66" y="779"/>
                </a:moveTo>
                <a:cubicBezTo>
                  <a:pt x="68" y="780"/>
                  <a:pt x="68" y="781"/>
                  <a:pt x="68" y="783"/>
                </a:cubicBezTo>
                <a:cubicBezTo>
                  <a:pt x="67" y="783"/>
                  <a:pt x="66" y="783"/>
                  <a:pt x="67" y="784"/>
                </a:cubicBezTo>
                <a:cubicBezTo>
                  <a:pt x="68" y="784"/>
                  <a:pt x="67" y="784"/>
                  <a:pt x="69" y="783"/>
                </a:cubicBezTo>
                <a:cubicBezTo>
                  <a:pt x="68" y="783"/>
                  <a:pt x="70" y="777"/>
                  <a:pt x="69" y="776"/>
                </a:cubicBezTo>
                <a:cubicBezTo>
                  <a:pt x="69" y="777"/>
                  <a:pt x="69" y="778"/>
                  <a:pt x="68" y="778"/>
                </a:cubicBezTo>
                <a:cubicBezTo>
                  <a:pt x="68" y="775"/>
                  <a:pt x="70" y="771"/>
                  <a:pt x="68" y="770"/>
                </a:cubicBezTo>
                <a:cubicBezTo>
                  <a:pt x="67" y="771"/>
                  <a:pt x="69" y="778"/>
                  <a:pt x="66" y="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23"/>
          <p:cNvSpPr>
            <a:spLocks noEditPoints="1"/>
          </p:cNvSpPr>
          <p:nvPr/>
        </p:nvSpPr>
        <p:spPr bwMode="auto">
          <a:xfrm flipH="1" flipV="1">
            <a:off x="6841858" y="2532625"/>
            <a:ext cx="242054" cy="982766"/>
          </a:xfrm>
          <a:custGeom>
            <a:avLst/>
            <a:gdLst>
              <a:gd name="T0" fmla="*/ 62 w 94"/>
              <a:gd name="T1" fmla="*/ 42 h 381"/>
              <a:gd name="T2" fmla="*/ 91 w 94"/>
              <a:gd name="T3" fmla="*/ 2 h 381"/>
              <a:gd name="T4" fmla="*/ 71 w 94"/>
              <a:gd name="T5" fmla="*/ 14 h 381"/>
              <a:gd name="T6" fmla="*/ 71 w 94"/>
              <a:gd name="T7" fmla="*/ 15 h 381"/>
              <a:gd name="T8" fmla="*/ 43 w 94"/>
              <a:gd name="T9" fmla="*/ 55 h 381"/>
              <a:gd name="T10" fmla="*/ 40 w 94"/>
              <a:gd name="T11" fmla="*/ 77 h 381"/>
              <a:gd name="T12" fmla="*/ 37 w 94"/>
              <a:gd name="T13" fmla="*/ 91 h 381"/>
              <a:gd name="T14" fmla="*/ 38 w 94"/>
              <a:gd name="T15" fmla="*/ 100 h 381"/>
              <a:gd name="T16" fmla="*/ 36 w 94"/>
              <a:gd name="T17" fmla="*/ 106 h 381"/>
              <a:gd name="T18" fmla="*/ 30 w 94"/>
              <a:gd name="T19" fmla="*/ 141 h 381"/>
              <a:gd name="T20" fmla="*/ 12 w 94"/>
              <a:gd name="T21" fmla="*/ 177 h 381"/>
              <a:gd name="T22" fmla="*/ 1 w 94"/>
              <a:gd name="T23" fmla="*/ 190 h 381"/>
              <a:gd name="T24" fmla="*/ 28 w 94"/>
              <a:gd name="T25" fmla="*/ 214 h 381"/>
              <a:gd name="T26" fmla="*/ 45 w 94"/>
              <a:gd name="T27" fmla="*/ 278 h 381"/>
              <a:gd name="T28" fmla="*/ 48 w 94"/>
              <a:gd name="T29" fmla="*/ 249 h 381"/>
              <a:gd name="T30" fmla="*/ 48 w 94"/>
              <a:gd name="T31" fmla="*/ 235 h 381"/>
              <a:gd name="T32" fmla="*/ 51 w 94"/>
              <a:gd name="T33" fmla="*/ 229 h 381"/>
              <a:gd name="T34" fmla="*/ 21 w 94"/>
              <a:gd name="T35" fmla="*/ 183 h 381"/>
              <a:gd name="T36" fmla="*/ 27 w 94"/>
              <a:gd name="T37" fmla="*/ 171 h 381"/>
              <a:gd name="T38" fmla="*/ 33 w 94"/>
              <a:gd name="T39" fmla="*/ 164 h 381"/>
              <a:gd name="T40" fmla="*/ 41 w 94"/>
              <a:gd name="T41" fmla="*/ 127 h 381"/>
              <a:gd name="T42" fmla="*/ 48 w 94"/>
              <a:gd name="T43" fmla="*/ 103 h 381"/>
              <a:gd name="T44" fmla="*/ 50 w 94"/>
              <a:gd name="T45" fmla="*/ 86 h 381"/>
              <a:gd name="T46" fmla="*/ 49 w 94"/>
              <a:gd name="T47" fmla="*/ 72 h 381"/>
              <a:gd name="T48" fmla="*/ 48 w 94"/>
              <a:gd name="T49" fmla="*/ 61 h 381"/>
              <a:gd name="T50" fmla="*/ 52 w 94"/>
              <a:gd name="T51" fmla="*/ 63 h 381"/>
              <a:gd name="T52" fmla="*/ 58 w 94"/>
              <a:gd name="T53" fmla="*/ 44 h 381"/>
              <a:gd name="T54" fmla="*/ 70 w 94"/>
              <a:gd name="T55" fmla="*/ 26 h 381"/>
              <a:gd name="T56" fmla="*/ 89 w 94"/>
              <a:gd name="T57" fmla="*/ 14 h 381"/>
              <a:gd name="T58" fmla="*/ 54 w 94"/>
              <a:gd name="T59" fmla="*/ 52 h 381"/>
              <a:gd name="T60" fmla="*/ 25 w 94"/>
              <a:gd name="T61" fmla="*/ 167 h 381"/>
              <a:gd name="T62" fmla="*/ 38 w 94"/>
              <a:gd name="T63" fmla="*/ 106 h 381"/>
              <a:gd name="T64" fmla="*/ 79 w 94"/>
              <a:gd name="T65" fmla="*/ 16 h 381"/>
              <a:gd name="T66" fmla="*/ 40 w 94"/>
              <a:gd name="T67" fmla="*/ 87 h 381"/>
              <a:gd name="T68" fmla="*/ 46 w 94"/>
              <a:gd name="T69" fmla="*/ 110 h 381"/>
              <a:gd name="T70" fmla="*/ 27 w 94"/>
              <a:gd name="T71" fmla="*/ 152 h 381"/>
              <a:gd name="T72" fmla="*/ 9 w 94"/>
              <a:gd name="T73" fmla="*/ 189 h 381"/>
              <a:gd name="T74" fmla="*/ 23 w 94"/>
              <a:gd name="T75" fmla="*/ 199 h 381"/>
              <a:gd name="T76" fmla="*/ 41 w 94"/>
              <a:gd name="T77" fmla="*/ 234 h 381"/>
              <a:gd name="T78" fmla="*/ 49 w 94"/>
              <a:gd name="T79" fmla="*/ 241 h 381"/>
              <a:gd name="T80" fmla="*/ 57 w 94"/>
              <a:gd name="T81" fmla="*/ 61 h 381"/>
              <a:gd name="T82" fmla="*/ 59 w 94"/>
              <a:gd name="T83" fmla="*/ 54 h 381"/>
              <a:gd name="T84" fmla="*/ 43 w 94"/>
              <a:gd name="T85" fmla="*/ 238 h 381"/>
              <a:gd name="T86" fmla="*/ 50 w 94"/>
              <a:gd name="T87" fmla="*/ 258 h 381"/>
              <a:gd name="T88" fmla="*/ 49 w 94"/>
              <a:gd name="T89" fmla="*/ 280 h 381"/>
              <a:gd name="T90" fmla="*/ 47 w 94"/>
              <a:gd name="T91" fmla="*/ 296 h 381"/>
              <a:gd name="T92" fmla="*/ 48 w 94"/>
              <a:gd name="T93" fmla="*/ 308 h 381"/>
              <a:gd name="T94" fmla="*/ 52 w 94"/>
              <a:gd name="T95" fmla="*/ 334 h 381"/>
              <a:gd name="T96" fmla="*/ 60 w 94"/>
              <a:gd name="T97" fmla="*/ 357 h 381"/>
              <a:gd name="T98" fmla="*/ 84 w 94"/>
              <a:gd name="T99" fmla="*/ 367 h 381"/>
              <a:gd name="T100" fmla="*/ 59 w 94"/>
              <a:gd name="T101" fmla="*/ 312 h 381"/>
              <a:gd name="T102" fmla="*/ 57 w 94"/>
              <a:gd name="T103" fmla="*/ 262 h 381"/>
              <a:gd name="T104" fmla="*/ 58 w 94"/>
              <a:gd name="T105" fmla="*/ 319 h 381"/>
              <a:gd name="T106" fmla="*/ 53 w 94"/>
              <a:gd name="T107" fmla="*/ 253 h 381"/>
              <a:gd name="T108" fmla="*/ 53 w 94"/>
              <a:gd name="T109" fmla="*/ 275 h 381"/>
              <a:gd name="T110" fmla="*/ 52 w 94"/>
              <a:gd name="T111" fmla="*/ 297 h 381"/>
              <a:gd name="T112" fmla="*/ 53 w 94"/>
              <a:gd name="T113" fmla="*/ 280 h 381"/>
              <a:gd name="T114" fmla="*/ 62 w 94"/>
              <a:gd name="T115" fmla="*/ 339 h 381"/>
              <a:gd name="T116" fmla="*/ 54 w 94"/>
              <a:gd name="T117" fmla="*/ 346 h 381"/>
              <a:gd name="T118" fmla="*/ 58 w 94"/>
              <a:gd name="T119" fmla="*/ 357 h 381"/>
              <a:gd name="T120" fmla="*/ 63 w 94"/>
              <a:gd name="T121" fmla="*/ 359 h 381"/>
              <a:gd name="T122" fmla="*/ 85 w 94"/>
              <a:gd name="T123" fmla="*/ 37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" h="381">
                <a:moveTo>
                  <a:pt x="81" y="5"/>
                </a:moveTo>
                <a:cubicBezTo>
                  <a:pt x="81" y="7"/>
                  <a:pt x="77" y="8"/>
                  <a:pt x="75" y="10"/>
                </a:cubicBezTo>
                <a:cubicBezTo>
                  <a:pt x="75" y="8"/>
                  <a:pt x="77" y="8"/>
                  <a:pt x="78" y="7"/>
                </a:cubicBezTo>
                <a:cubicBezTo>
                  <a:pt x="77" y="6"/>
                  <a:pt x="77" y="8"/>
                  <a:pt x="76" y="7"/>
                </a:cubicBezTo>
                <a:cubicBezTo>
                  <a:pt x="77" y="5"/>
                  <a:pt x="80" y="7"/>
                  <a:pt x="81" y="5"/>
                </a:cubicBezTo>
                <a:close/>
                <a:moveTo>
                  <a:pt x="62" y="42"/>
                </a:moveTo>
                <a:cubicBezTo>
                  <a:pt x="62" y="41"/>
                  <a:pt x="63" y="42"/>
                  <a:pt x="62" y="40"/>
                </a:cubicBezTo>
                <a:cubicBezTo>
                  <a:pt x="62" y="40"/>
                  <a:pt x="60" y="40"/>
                  <a:pt x="60" y="41"/>
                </a:cubicBezTo>
                <a:cubicBezTo>
                  <a:pt x="61" y="40"/>
                  <a:pt x="60" y="42"/>
                  <a:pt x="62" y="42"/>
                </a:cubicBezTo>
                <a:close/>
                <a:moveTo>
                  <a:pt x="52" y="72"/>
                </a:moveTo>
                <a:cubicBezTo>
                  <a:pt x="53" y="73"/>
                  <a:pt x="55" y="72"/>
                  <a:pt x="56" y="71"/>
                </a:cubicBezTo>
                <a:cubicBezTo>
                  <a:pt x="55" y="71"/>
                  <a:pt x="55" y="70"/>
                  <a:pt x="53" y="70"/>
                </a:cubicBezTo>
                <a:cubicBezTo>
                  <a:pt x="53" y="71"/>
                  <a:pt x="53" y="71"/>
                  <a:pt x="52" y="72"/>
                </a:cubicBezTo>
                <a:close/>
                <a:moveTo>
                  <a:pt x="33" y="104"/>
                </a:moveTo>
                <a:cubicBezTo>
                  <a:pt x="36" y="103"/>
                  <a:pt x="34" y="99"/>
                  <a:pt x="36" y="98"/>
                </a:cubicBezTo>
                <a:cubicBezTo>
                  <a:pt x="35" y="98"/>
                  <a:pt x="35" y="98"/>
                  <a:pt x="34" y="98"/>
                </a:cubicBezTo>
                <a:cubicBezTo>
                  <a:pt x="34" y="100"/>
                  <a:pt x="34" y="103"/>
                  <a:pt x="33" y="104"/>
                </a:cubicBezTo>
                <a:close/>
                <a:moveTo>
                  <a:pt x="91" y="2"/>
                </a:moveTo>
                <a:cubicBezTo>
                  <a:pt x="88" y="2"/>
                  <a:pt x="82" y="0"/>
                  <a:pt x="80" y="5"/>
                </a:cubicBezTo>
                <a:cubicBezTo>
                  <a:pt x="82" y="5"/>
                  <a:pt x="83" y="5"/>
                  <a:pt x="84" y="7"/>
                </a:cubicBezTo>
                <a:cubicBezTo>
                  <a:pt x="80" y="8"/>
                  <a:pt x="78" y="11"/>
                  <a:pt x="74" y="11"/>
                </a:cubicBezTo>
                <a:cubicBezTo>
                  <a:pt x="75" y="11"/>
                  <a:pt x="74" y="9"/>
                  <a:pt x="74" y="10"/>
                </a:cubicBezTo>
                <a:cubicBezTo>
                  <a:pt x="74" y="11"/>
                  <a:pt x="74" y="11"/>
                  <a:pt x="73" y="10"/>
                </a:cubicBezTo>
                <a:cubicBezTo>
                  <a:pt x="73" y="11"/>
                  <a:pt x="75" y="12"/>
                  <a:pt x="74" y="13"/>
                </a:cubicBezTo>
                <a:cubicBezTo>
                  <a:pt x="73" y="13"/>
                  <a:pt x="73" y="11"/>
                  <a:pt x="72" y="11"/>
                </a:cubicBezTo>
                <a:cubicBezTo>
                  <a:pt x="72" y="12"/>
                  <a:pt x="73" y="12"/>
                  <a:pt x="73" y="14"/>
                </a:cubicBezTo>
                <a:cubicBezTo>
                  <a:pt x="72" y="13"/>
                  <a:pt x="71" y="16"/>
                  <a:pt x="71" y="14"/>
                </a:cubicBezTo>
                <a:cubicBezTo>
                  <a:pt x="71" y="13"/>
                  <a:pt x="73" y="13"/>
                  <a:pt x="71" y="12"/>
                </a:cubicBezTo>
                <a:cubicBezTo>
                  <a:pt x="72" y="10"/>
                  <a:pt x="77" y="9"/>
                  <a:pt x="74" y="7"/>
                </a:cubicBezTo>
                <a:cubicBezTo>
                  <a:pt x="74" y="7"/>
                  <a:pt x="75" y="8"/>
                  <a:pt x="74" y="8"/>
                </a:cubicBezTo>
                <a:cubicBezTo>
                  <a:pt x="72" y="7"/>
                  <a:pt x="72" y="11"/>
                  <a:pt x="70" y="11"/>
                </a:cubicBezTo>
                <a:cubicBezTo>
                  <a:pt x="69" y="13"/>
                  <a:pt x="70" y="12"/>
                  <a:pt x="71" y="13"/>
                </a:cubicBezTo>
                <a:cubicBezTo>
                  <a:pt x="70" y="13"/>
                  <a:pt x="70" y="14"/>
                  <a:pt x="69" y="14"/>
                </a:cubicBezTo>
                <a:cubicBezTo>
                  <a:pt x="69" y="14"/>
                  <a:pt x="70" y="12"/>
                  <a:pt x="69" y="12"/>
                </a:cubicBezTo>
                <a:cubicBezTo>
                  <a:pt x="67" y="13"/>
                  <a:pt x="69" y="13"/>
                  <a:pt x="69" y="15"/>
                </a:cubicBezTo>
                <a:cubicBezTo>
                  <a:pt x="70" y="15"/>
                  <a:pt x="71" y="13"/>
                  <a:pt x="71" y="15"/>
                </a:cubicBezTo>
                <a:cubicBezTo>
                  <a:pt x="70" y="17"/>
                  <a:pt x="68" y="16"/>
                  <a:pt x="67" y="14"/>
                </a:cubicBezTo>
                <a:cubicBezTo>
                  <a:pt x="67" y="14"/>
                  <a:pt x="68" y="14"/>
                  <a:pt x="68" y="14"/>
                </a:cubicBezTo>
                <a:cubicBezTo>
                  <a:pt x="65" y="14"/>
                  <a:pt x="65" y="17"/>
                  <a:pt x="62" y="18"/>
                </a:cubicBezTo>
                <a:cubicBezTo>
                  <a:pt x="63" y="19"/>
                  <a:pt x="64" y="19"/>
                  <a:pt x="64" y="20"/>
                </a:cubicBezTo>
                <a:cubicBezTo>
                  <a:pt x="63" y="20"/>
                  <a:pt x="64" y="23"/>
                  <a:pt x="62" y="22"/>
                </a:cubicBezTo>
                <a:cubicBezTo>
                  <a:pt x="63" y="21"/>
                  <a:pt x="62" y="20"/>
                  <a:pt x="62" y="19"/>
                </a:cubicBezTo>
                <a:cubicBezTo>
                  <a:pt x="60" y="20"/>
                  <a:pt x="60" y="22"/>
                  <a:pt x="62" y="22"/>
                </a:cubicBezTo>
                <a:cubicBezTo>
                  <a:pt x="59" y="25"/>
                  <a:pt x="53" y="27"/>
                  <a:pt x="53" y="31"/>
                </a:cubicBezTo>
                <a:cubicBezTo>
                  <a:pt x="46" y="37"/>
                  <a:pt x="46" y="47"/>
                  <a:pt x="43" y="55"/>
                </a:cubicBezTo>
                <a:cubicBezTo>
                  <a:pt x="43" y="55"/>
                  <a:pt x="44" y="55"/>
                  <a:pt x="44" y="55"/>
                </a:cubicBezTo>
                <a:cubicBezTo>
                  <a:pt x="41" y="56"/>
                  <a:pt x="44" y="55"/>
                  <a:pt x="44" y="57"/>
                </a:cubicBezTo>
                <a:cubicBezTo>
                  <a:pt x="43" y="56"/>
                  <a:pt x="44" y="57"/>
                  <a:pt x="42" y="57"/>
                </a:cubicBezTo>
                <a:cubicBezTo>
                  <a:pt x="42" y="58"/>
                  <a:pt x="42" y="59"/>
                  <a:pt x="43" y="59"/>
                </a:cubicBezTo>
                <a:cubicBezTo>
                  <a:pt x="44" y="58"/>
                  <a:pt x="42" y="57"/>
                  <a:pt x="44" y="57"/>
                </a:cubicBezTo>
                <a:cubicBezTo>
                  <a:pt x="44" y="59"/>
                  <a:pt x="42" y="61"/>
                  <a:pt x="44" y="62"/>
                </a:cubicBezTo>
                <a:cubicBezTo>
                  <a:pt x="44" y="61"/>
                  <a:pt x="44" y="61"/>
                  <a:pt x="44" y="61"/>
                </a:cubicBezTo>
                <a:cubicBezTo>
                  <a:pt x="43" y="63"/>
                  <a:pt x="42" y="63"/>
                  <a:pt x="40" y="63"/>
                </a:cubicBezTo>
                <a:cubicBezTo>
                  <a:pt x="42" y="68"/>
                  <a:pt x="39" y="71"/>
                  <a:pt x="40" y="77"/>
                </a:cubicBezTo>
                <a:cubicBezTo>
                  <a:pt x="38" y="77"/>
                  <a:pt x="40" y="78"/>
                  <a:pt x="40" y="79"/>
                </a:cubicBezTo>
                <a:cubicBezTo>
                  <a:pt x="39" y="79"/>
                  <a:pt x="39" y="79"/>
                  <a:pt x="38" y="79"/>
                </a:cubicBezTo>
                <a:cubicBezTo>
                  <a:pt x="39" y="81"/>
                  <a:pt x="38" y="82"/>
                  <a:pt x="38" y="84"/>
                </a:cubicBezTo>
                <a:cubicBezTo>
                  <a:pt x="37" y="83"/>
                  <a:pt x="38" y="86"/>
                  <a:pt x="37" y="86"/>
                </a:cubicBezTo>
                <a:cubicBezTo>
                  <a:pt x="37" y="86"/>
                  <a:pt x="37" y="86"/>
                  <a:pt x="38" y="87"/>
                </a:cubicBezTo>
                <a:cubicBezTo>
                  <a:pt x="37" y="87"/>
                  <a:pt x="36" y="87"/>
                  <a:pt x="36" y="88"/>
                </a:cubicBezTo>
                <a:cubicBezTo>
                  <a:pt x="37" y="88"/>
                  <a:pt x="35" y="90"/>
                  <a:pt x="37" y="89"/>
                </a:cubicBezTo>
                <a:cubicBezTo>
                  <a:pt x="34" y="90"/>
                  <a:pt x="37" y="93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0"/>
                  <a:pt x="38" y="90"/>
                  <a:pt x="38" y="89"/>
                </a:cubicBezTo>
                <a:cubicBezTo>
                  <a:pt x="38" y="90"/>
                  <a:pt x="39" y="90"/>
                  <a:pt x="39" y="91"/>
                </a:cubicBezTo>
                <a:cubicBezTo>
                  <a:pt x="38" y="90"/>
                  <a:pt x="37" y="92"/>
                  <a:pt x="38" y="93"/>
                </a:cubicBezTo>
                <a:cubicBezTo>
                  <a:pt x="40" y="93"/>
                  <a:pt x="39" y="91"/>
                  <a:pt x="40" y="91"/>
                </a:cubicBezTo>
                <a:cubicBezTo>
                  <a:pt x="41" y="94"/>
                  <a:pt x="39" y="95"/>
                  <a:pt x="39" y="96"/>
                </a:cubicBezTo>
                <a:cubicBezTo>
                  <a:pt x="38" y="96"/>
                  <a:pt x="39" y="95"/>
                  <a:pt x="39" y="94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38" y="96"/>
                  <a:pt x="35" y="98"/>
                  <a:pt x="38" y="100"/>
                </a:cubicBezTo>
                <a:cubicBezTo>
                  <a:pt x="38" y="100"/>
                  <a:pt x="37" y="97"/>
                  <a:pt x="40" y="97"/>
                </a:cubicBezTo>
                <a:cubicBezTo>
                  <a:pt x="40" y="99"/>
                  <a:pt x="39" y="99"/>
                  <a:pt x="40" y="100"/>
                </a:cubicBezTo>
                <a:cubicBezTo>
                  <a:pt x="39" y="101"/>
                  <a:pt x="39" y="104"/>
                  <a:pt x="40" y="105"/>
                </a:cubicBezTo>
                <a:cubicBezTo>
                  <a:pt x="39" y="105"/>
                  <a:pt x="40" y="106"/>
                  <a:pt x="38" y="106"/>
                </a:cubicBezTo>
                <a:cubicBezTo>
                  <a:pt x="39" y="105"/>
                  <a:pt x="38" y="105"/>
                  <a:pt x="38" y="104"/>
                </a:cubicBezTo>
                <a:cubicBezTo>
                  <a:pt x="40" y="104"/>
                  <a:pt x="36" y="102"/>
                  <a:pt x="38" y="102"/>
                </a:cubicBezTo>
                <a:cubicBezTo>
                  <a:pt x="38" y="102"/>
                  <a:pt x="38" y="101"/>
                  <a:pt x="38" y="101"/>
                </a:cubicBezTo>
                <a:cubicBezTo>
                  <a:pt x="36" y="102"/>
                  <a:pt x="36" y="105"/>
                  <a:pt x="37" y="106"/>
                </a:cubicBezTo>
                <a:cubicBezTo>
                  <a:pt x="37" y="106"/>
                  <a:pt x="36" y="106"/>
                  <a:pt x="36" y="106"/>
                </a:cubicBezTo>
                <a:cubicBezTo>
                  <a:pt x="37" y="109"/>
                  <a:pt x="34" y="112"/>
                  <a:pt x="36" y="114"/>
                </a:cubicBezTo>
                <a:cubicBezTo>
                  <a:pt x="33" y="118"/>
                  <a:pt x="36" y="121"/>
                  <a:pt x="33" y="126"/>
                </a:cubicBezTo>
                <a:cubicBezTo>
                  <a:pt x="34" y="126"/>
                  <a:pt x="34" y="129"/>
                  <a:pt x="33" y="129"/>
                </a:cubicBezTo>
                <a:cubicBezTo>
                  <a:pt x="33" y="128"/>
                  <a:pt x="33" y="127"/>
                  <a:pt x="32" y="127"/>
                </a:cubicBezTo>
                <a:cubicBezTo>
                  <a:pt x="32" y="131"/>
                  <a:pt x="29" y="135"/>
                  <a:pt x="32" y="137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30" y="137"/>
                  <a:pt x="30" y="136"/>
                  <a:pt x="30" y="136"/>
                </a:cubicBezTo>
                <a:cubicBezTo>
                  <a:pt x="30" y="138"/>
                  <a:pt x="29" y="139"/>
                  <a:pt x="29" y="140"/>
                </a:cubicBezTo>
                <a:cubicBezTo>
                  <a:pt x="30" y="140"/>
                  <a:pt x="30" y="140"/>
                  <a:pt x="30" y="141"/>
                </a:cubicBezTo>
                <a:cubicBezTo>
                  <a:pt x="30" y="141"/>
                  <a:pt x="30" y="140"/>
                  <a:pt x="29" y="140"/>
                </a:cubicBezTo>
                <a:cubicBezTo>
                  <a:pt x="27" y="146"/>
                  <a:pt x="24" y="151"/>
                  <a:pt x="23" y="157"/>
                </a:cubicBezTo>
                <a:cubicBezTo>
                  <a:pt x="23" y="156"/>
                  <a:pt x="24" y="155"/>
                  <a:pt x="23" y="155"/>
                </a:cubicBezTo>
                <a:cubicBezTo>
                  <a:pt x="22" y="158"/>
                  <a:pt x="21" y="160"/>
                  <a:pt x="20" y="161"/>
                </a:cubicBezTo>
                <a:cubicBezTo>
                  <a:pt x="22" y="161"/>
                  <a:pt x="21" y="159"/>
                  <a:pt x="23" y="158"/>
                </a:cubicBezTo>
                <a:cubicBezTo>
                  <a:pt x="21" y="162"/>
                  <a:pt x="15" y="167"/>
                  <a:pt x="15" y="173"/>
                </a:cubicBezTo>
                <a:cubicBezTo>
                  <a:pt x="13" y="173"/>
                  <a:pt x="14" y="174"/>
                  <a:pt x="13" y="174"/>
                </a:cubicBezTo>
                <a:cubicBezTo>
                  <a:pt x="13" y="176"/>
                  <a:pt x="14" y="176"/>
                  <a:pt x="14" y="176"/>
                </a:cubicBezTo>
                <a:cubicBezTo>
                  <a:pt x="13" y="176"/>
                  <a:pt x="13" y="177"/>
                  <a:pt x="12" y="177"/>
                </a:cubicBezTo>
                <a:cubicBezTo>
                  <a:pt x="11" y="178"/>
                  <a:pt x="12" y="178"/>
                  <a:pt x="13" y="178"/>
                </a:cubicBezTo>
                <a:cubicBezTo>
                  <a:pt x="11" y="179"/>
                  <a:pt x="10" y="181"/>
                  <a:pt x="9" y="181"/>
                </a:cubicBezTo>
                <a:cubicBezTo>
                  <a:pt x="9" y="181"/>
                  <a:pt x="9" y="182"/>
                  <a:pt x="9" y="183"/>
                </a:cubicBezTo>
                <a:cubicBezTo>
                  <a:pt x="8" y="181"/>
                  <a:pt x="9" y="184"/>
                  <a:pt x="7" y="184"/>
                </a:cubicBezTo>
                <a:cubicBezTo>
                  <a:pt x="7" y="182"/>
                  <a:pt x="7" y="183"/>
                  <a:pt x="8" y="181"/>
                </a:cubicBezTo>
                <a:cubicBezTo>
                  <a:pt x="6" y="182"/>
                  <a:pt x="4" y="182"/>
                  <a:pt x="3" y="184"/>
                </a:cubicBezTo>
                <a:cubicBezTo>
                  <a:pt x="4" y="184"/>
                  <a:pt x="4" y="185"/>
                  <a:pt x="5" y="185"/>
                </a:cubicBezTo>
                <a:cubicBezTo>
                  <a:pt x="5" y="184"/>
                  <a:pt x="5" y="184"/>
                  <a:pt x="6" y="184"/>
                </a:cubicBezTo>
                <a:cubicBezTo>
                  <a:pt x="7" y="188"/>
                  <a:pt x="4" y="188"/>
                  <a:pt x="1" y="190"/>
                </a:cubicBezTo>
                <a:cubicBezTo>
                  <a:pt x="2" y="191"/>
                  <a:pt x="0" y="194"/>
                  <a:pt x="2" y="194"/>
                </a:cubicBezTo>
                <a:cubicBezTo>
                  <a:pt x="3" y="193"/>
                  <a:pt x="2" y="193"/>
                  <a:pt x="2" y="193"/>
                </a:cubicBezTo>
                <a:cubicBezTo>
                  <a:pt x="3" y="192"/>
                  <a:pt x="3" y="190"/>
                  <a:pt x="4" y="190"/>
                </a:cubicBezTo>
                <a:cubicBezTo>
                  <a:pt x="5" y="191"/>
                  <a:pt x="5" y="191"/>
                  <a:pt x="5" y="192"/>
                </a:cubicBezTo>
                <a:cubicBezTo>
                  <a:pt x="4" y="192"/>
                  <a:pt x="3" y="192"/>
                  <a:pt x="3" y="193"/>
                </a:cubicBezTo>
                <a:cubicBezTo>
                  <a:pt x="4" y="192"/>
                  <a:pt x="5" y="193"/>
                  <a:pt x="4" y="194"/>
                </a:cubicBezTo>
                <a:cubicBezTo>
                  <a:pt x="6" y="193"/>
                  <a:pt x="8" y="194"/>
                  <a:pt x="9" y="194"/>
                </a:cubicBezTo>
                <a:cubicBezTo>
                  <a:pt x="16" y="195"/>
                  <a:pt x="13" y="197"/>
                  <a:pt x="17" y="200"/>
                </a:cubicBezTo>
                <a:cubicBezTo>
                  <a:pt x="18" y="205"/>
                  <a:pt x="26" y="208"/>
                  <a:pt x="28" y="214"/>
                </a:cubicBezTo>
                <a:cubicBezTo>
                  <a:pt x="34" y="218"/>
                  <a:pt x="36" y="225"/>
                  <a:pt x="39" y="231"/>
                </a:cubicBezTo>
                <a:cubicBezTo>
                  <a:pt x="39" y="232"/>
                  <a:pt x="39" y="235"/>
                  <a:pt x="40" y="235"/>
                </a:cubicBezTo>
                <a:cubicBezTo>
                  <a:pt x="40" y="235"/>
                  <a:pt x="40" y="235"/>
                  <a:pt x="40" y="236"/>
                </a:cubicBezTo>
                <a:cubicBezTo>
                  <a:pt x="41" y="236"/>
                  <a:pt x="41" y="235"/>
                  <a:pt x="42" y="236"/>
                </a:cubicBezTo>
                <a:cubicBezTo>
                  <a:pt x="42" y="235"/>
                  <a:pt x="42" y="234"/>
                  <a:pt x="43" y="235"/>
                </a:cubicBezTo>
                <a:cubicBezTo>
                  <a:pt x="43" y="238"/>
                  <a:pt x="45" y="238"/>
                  <a:pt x="44" y="240"/>
                </a:cubicBezTo>
                <a:cubicBezTo>
                  <a:pt x="44" y="240"/>
                  <a:pt x="45" y="240"/>
                  <a:pt x="45" y="241"/>
                </a:cubicBezTo>
                <a:cubicBezTo>
                  <a:pt x="44" y="241"/>
                  <a:pt x="47" y="249"/>
                  <a:pt x="43" y="249"/>
                </a:cubicBezTo>
                <a:cubicBezTo>
                  <a:pt x="45" y="260"/>
                  <a:pt x="46" y="266"/>
                  <a:pt x="45" y="278"/>
                </a:cubicBezTo>
                <a:cubicBezTo>
                  <a:pt x="45" y="278"/>
                  <a:pt x="46" y="279"/>
                  <a:pt x="46" y="279"/>
                </a:cubicBezTo>
                <a:cubicBezTo>
                  <a:pt x="44" y="280"/>
                  <a:pt x="46" y="284"/>
                  <a:pt x="46" y="285"/>
                </a:cubicBezTo>
                <a:cubicBezTo>
                  <a:pt x="44" y="284"/>
                  <a:pt x="46" y="287"/>
                  <a:pt x="45" y="289"/>
                </a:cubicBezTo>
                <a:cubicBezTo>
                  <a:pt x="46" y="289"/>
                  <a:pt x="46" y="289"/>
                  <a:pt x="47" y="289"/>
                </a:cubicBezTo>
                <a:cubicBezTo>
                  <a:pt x="47" y="277"/>
                  <a:pt x="48" y="267"/>
                  <a:pt x="47" y="256"/>
                </a:cubicBezTo>
                <a:cubicBezTo>
                  <a:pt x="47" y="256"/>
                  <a:pt x="48" y="256"/>
                  <a:pt x="48" y="255"/>
                </a:cubicBezTo>
                <a:cubicBezTo>
                  <a:pt x="46" y="254"/>
                  <a:pt x="47" y="255"/>
                  <a:pt x="45" y="253"/>
                </a:cubicBezTo>
                <a:cubicBezTo>
                  <a:pt x="46" y="254"/>
                  <a:pt x="46" y="253"/>
                  <a:pt x="48" y="253"/>
                </a:cubicBezTo>
                <a:cubicBezTo>
                  <a:pt x="48" y="251"/>
                  <a:pt x="47" y="250"/>
                  <a:pt x="48" y="249"/>
                </a:cubicBezTo>
                <a:cubicBezTo>
                  <a:pt x="47" y="249"/>
                  <a:pt x="46" y="249"/>
                  <a:pt x="46" y="248"/>
                </a:cubicBezTo>
                <a:cubicBezTo>
                  <a:pt x="49" y="249"/>
                  <a:pt x="47" y="246"/>
                  <a:pt x="49" y="244"/>
                </a:cubicBezTo>
                <a:cubicBezTo>
                  <a:pt x="49" y="244"/>
                  <a:pt x="49" y="244"/>
                  <a:pt x="50" y="244"/>
                </a:cubicBezTo>
                <a:cubicBezTo>
                  <a:pt x="49" y="246"/>
                  <a:pt x="51" y="246"/>
                  <a:pt x="50" y="249"/>
                </a:cubicBezTo>
                <a:cubicBezTo>
                  <a:pt x="50" y="249"/>
                  <a:pt x="51" y="249"/>
                  <a:pt x="52" y="248"/>
                </a:cubicBezTo>
                <a:cubicBezTo>
                  <a:pt x="52" y="246"/>
                  <a:pt x="50" y="244"/>
                  <a:pt x="52" y="243"/>
                </a:cubicBezTo>
                <a:cubicBezTo>
                  <a:pt x="50" y="243"/>
                  <a:pt x="51" y="239"/>
                  <a:pt x="50" y="237"/>
                </a:cubicBezTo>
                <a:cubicBezTo>
                  <a:pt x="49" y="237"/>
                  <a:pt x="48" y="237"/>
                  <a:pt x="48" y="237"/>
                </a:cubicBezTo>
                <a:cubicBezTo>
                  <a:pt x="48" y="236"/>
                  <a:pt x="47" y="235"/>
                  <a:pt x="48" y="235"/>
                </a:cubicBezTo>
                <a:cubicBezTo>
                  <a:pt x="48" y="235"/>
                  <a:pt x="48" y="236"/>
                  <a:pt x="49" y="236"/>
                </a:cubicBezTo>
                <a:cubicBezTo>
                  <a:pt x="49" y="236"/>
                  <a:pt x="49" y="237"/>
                  <a:pt x="50" y="237"/>
                </a:cubicBezTo>
                <a:cubicBezTo>
                  <a:pt x="49" y="235"/>
                  <a:pt x="50" y="235"/>
                  <a:pt x="51" y="235"/>
                </a:cubicBezTo>
                <a:cubicBezTo>
                  <a:pt x="52" y="234"/>
                  <a:pt x="50" y="234"/>
                  <a:pt x="51" y="233"/>
                </a:cubicBezTo>
                <a:cubicBezTo>
                  <a:pt x="51" y="234"/>
                  <a:pt x="52" y="234"/>
                  <a:pt x="52" y="235"/>
                </a:cubicBezTo>
                <a:cubicBezTo>
                  <a:pt x="50" y="236"/>
                  <a:pt x="51" y="242"/>
                  <a:pt x="53" y="239"/>
                </a:cubicBezTo>
                <a:cubicBezTo>
                  <a:pt x="54" y="241"/>
                  <a:pt x="51" y="241"/>
                  <a:pt x="52" y="242"/>
                </a:cubicBezTo>
                <a:cubicBezTo>
                  <a:pt x="55" y="242"/>
                  <a:pt x="54" y="237"/>
                  <a:pt x="52" y="236"/>
                </a:cubicBezTo>
                <a:cubicBezTo>
                  <a:pt x="54" y="236"/>
                  <a:pt x="51" y="230"/>
                  <a:pt x="51" y="229"/>
                </a:cubicBezTo>
                <a:cubicBezTo>
                  <a:pt x="50" y="226"/>
                  <a:pt x="48" y="217"/>
                  <a:pt x="46" y="217"/>
                </a:cubicBezTo>
                <a:cubicBezTo>
                  <a:pt x="47" y="217"/>
                  <a:pt x="47" y="216"/>
                  <a:pt x="48" y="216"/>
                </a:cubicBezTo>
                <a:cubicBezTo>
                  <a:pt x="45" y="217"/>
                  <a:pt x="45" y="214"/>
                  <a:pt x="44" y="213"/>
                </a:cubicBezTo>
                <a:cubicBezTo>
                  <a:pt x="42" y="210"/>
                  <a:pt x="38" y="207"/>
                  <a:pt x="36" y="203"/>
                </a:cubicBezTo>
                <a:cubicBezTo>
                  <a:pt x="35" y="202"/>
                  <a:pt x="34" y="204"/>
                  <a:pt x="34" y="203"/>
                </a:cubicBezTo>
                <a:cubicBezTo>
                  <a:pt x="34" y="201"/>
                  <a:pt x="33" y="197"/>
                  <a:pt x="32" y="199"/>
                </a:cubicBezTo>
                <a:cubicBezTo>
                  <a:pt x="30" y="194"/>
                  <a:pt x="25" y="192"/>
                  <a:pt x="21" y="188"/>
                </a:cubicBezTo>
                <a:cubicBezTo>
                  <a:pt x="21" y="186"/>
                  <a:pt x="23" y="186"/>
                  <a:pt x="23" y="184"/>
                </a:cubicBezTo>
                <a:cubicBezTo>
                  <a:pt x="22" y="184"/>
                  <a:pt x="22" y="183"/>
                  <a:pt x="21" y="183"/>
                </a:cubicBezTo>
                <a:cubicBezTo>
                  <a:pt x="21" y="185"/>
                  <a:pt x="21" y="186"/>
                  <a:pt x="20" y="187"/>
                </a:cubicBezTo>
                <a:cubicBezTo>
                  <a:pt x="19" y="185"/>
                  <a:pt x="19" y="188"/>
                  <a:pt x="18" y="187"/>
                </a:cubicBezTo>
                <a:cubicBezTo>
                  <a:pt x="16" y="185"/>
                  <a:pt x="16" y="184"/>
                  <a:pt x="18" y="182"/>
                </a:cubicBezTo>
                <a:cubicBezTo>
                  <a:pt x="17" y="181"/>
                  <a:pt x="17" y="179"/>
                  <a:pt x="19" y="178"/>
                </a:cubicBezTo>
                <a:cubicBezTo>
                  <a:pt x="18" y="178"/>
                  <a:pt x="17" y="177"/>
                  <a:pt x="18" y="177"/>
                </a:cubicBezTo>
                <a:cubicBezTo>
                  <a:pt x="18" y="178"/>
                  <a:pt x="19" y="177"/>
                  <a:pt x="19" y="178"/>
                </a:cubicBezTo>
                <a:cubicBezTo>
                  <a:pt x="20" y="180"/>
                  <a:pt x="18" y="180"/>
                  <a:pt x="18" y="181"/>
                </a:cubicBezTo>
                <a:cubicBezTo>
                  <a:pt x="21" y="179"/>
                  <a:pt x="24" y="173"/>
                  <a:pt x="24" y="170"/>
                </a:cubicBezTo>
                <a:cubicBezTo>
                  <a:pt x="25" y="170"/>
                  <a:pt x="27" y="170"/>
                  <a:pt x="27" y="171"/>
                </a:cubicBezTo>
                <a:cubicBezTo>
                  <a:pt x="26" y="173"/>
                  <a:pt x="24" y="176"/>
                  <a:pt x="25" y="178"/>
                </a:cubicBezTo>
                <a:cubicBezTo>
                  <a:pt x="24" y="178"/>
                  <a:pt x="24" y="178"/>
                  <a:pt x="24" y="177"/>
                </a:cubicBezTo>
                <a:cubicBezTo>
                  <a:pt x="23" y="180"/>
                  <a:pt x="23" y="181"/>
                  <a:pt x="22" y="183"/>
                </a:cubicBezTo>
                <a:cubicBezTo>
                  <a:pt x="22" y="183"/>
                  <a:pt x="23" y="183"/>
                  <a:pt x="23" y="183"/>
                </a:cubicBezTo>
                <a:cubicBezTo>
                  <a:pt x="25" y="178"/>
                  <a:pt x="29" y="171"/>
                  <a:pt x="29" y="165"/>
                </a:cubicBezTo>
                <a:cubicBezTo>
                  <a:pt x="28" y="165"/>
                  <a:pt x="28" y="166"/>
                  <a:pt x="28" y="166"/>
                </a:cubicBezTo>
                <a:cubicBezTo>
                  <a:pt x="28" y="164"/>
                  <a:pt x="28" y="163"/>
                  <a:pt x="29" y="162"/>
                </a:cubicBezTo>
                <a:cubicBezTo>
                  <a:pt x="30" y="163"/>
                  <a:pt x="29" y="167"/>
                  <a:pt x="31" y="165"/>
                </a:cubicBezTo>
                <a:cubicBezTo>
                  <a:pt x="30" y="165"/>
                  <a:pt x="33" y="165"/>
                  <a:pt x="33" y="164"/>
                </a:cubicBezTo>
                <a:cubicBezTo>
                  <a:pt x="32" y="164"/>
                  <a:pt x="32" y="163"/>
                  <a:pt x="33" y="163"/>
                </a:cubicBezTo>
                <a:cubicBezTo>
                  <a:pt x="33" y="164"/>
                  <a:pt x="33" y="164"/>
                  <a:pt x="34" y="163"/>
                </a:cubicBezTo>
                <a:cubicBezTo>
                  <a:pt x="32" y="163"/>
                  <a:pt x="36" y="163"/>
                  <a:pt x="35" y="162"/>
                </a:cubicBezTo>
                <a:cubicBezTo>
                  <a:pt x="33" y="161"/>
                  <a:pt x="32" y="163"/>
                  <a:pt x="31" y="162"/>
                </a:cubicBezTo>
                <a:cubicBezTo>
                  <a:pt x="33" y="162"/>
                  <a:pt x="32" y="161"/>
                  <a:pt x="31" y="161"/>
                </a:cubicBezTo>
                <a:cubicBezTo>
                  <a:pt x="34" y="160"/>
                  <a:pt x="32" y="154"/>
                  <a:pt x="35" y="154"/>
                </a:cubicBezTo>
                <a:cubicBezTo>
                  <a:pt x="34" y="148"/>
                  <a:pt x="39" y="144"/>
                  <a:pt x="41" y="139"/>
                </a:cubicBezTo>
                <a:cubicBezTo>
                  <a:pt x="39" y="138"/>
                  <a:pt x="40" y="140"/>
                  <a:pt x="38" y="140"/>
                </a:cubicBezTo>
                <a:cubicBezTo>
                  <a:pt x="40" y="136"/>
                  <a:pt x="42" y="130"/>
                  <a:pt x="41" y="127"/>
                </a:cubicBezTo>
                <a:cubicBezTo>
                  <a:pt x="44" y="123"/>
                  <a:pt x="45" y="113"/>
                  <a:pt x="48" y="108"/>
                </a:cubicBezTo>
                <a:cubicBezTo>
                  <a:pt x="46" y="107"/>
                  <a:pt x="45" y="111"/>
                  <a:pt x="43" y="109"/>
                </a:cubicBezTo>
                <a:cubicBezTo>
                  <a:pt x="46" y="109"/>
                  <a:pt x="43" y="108"/>
                  <a:pt x="43" y="108"/>
                </a:cubicBezTo>
                <a:cubicBezTo>
                  <a:pt x="45" y="106"/>
                  <a:pt x="42" y="103"/>
                  <a:pt x="46" y="102"/>
                </a:cubicBezTo>
                <a:cubicBezTo>
                  <a:pt x="46" y="103"/>
                  <a:pt x="44" y="107"/>
                  <a:pt x="46" y="108"/>
                </a:cubicBezTo>
                <a:cubicBezTo>
                  <a:pt x="46" y="106"/>
                  <a:pt x="49" y="106"/>
                  <a:pt x="47" y="105"/>
                </a:cubicBezTo>
                <a:cubicBezTo>
                  <a:pt x="47" y="107"/>
                  <a:pt x="46" y="105"/>
                  <a:pt x="46" y="105"/>
                </a:cubicBezTo>
                <a:cubicBezTo>
                  <a:pt x="46" y="105"/>
                  <a:pt x="47" y="104"/>
                  <a:pt x="48" y="104"/>
                </a:cubicBezTo>
                <a:cubicBezTo>
                  <a:pt x="48" y="103"/>
                  <a:pt x="47" y="103"/>
                  <a:pt x="48" y="103"/>
                </a:cubicBezTo>
                <a:cubicBezTo>
                  <a:pt x="46" y="102"/>
                  <a:pt x="49" y="100"/>
                  <a:pt x="48" y="98"/>
                </a:cubicBezTo>
                <a:cubicBezTo>
                  <a:pt x="48" y="98"/>
                  <a:pt x="49" y="98"/>
                  <a:pt x="49" y="98"/>
                </a:cubicBezTo>
                <a:cubicBezTo>
                  <a:pt x="50" y="94"/>
                  <a:pt x="49" y="87"/>
                  <a:pt x="51" y="86"/>
                </a:cubicBezTo>
                <a:cubicBezTo>
                  <a:pt x="49" y="85"/>
                  <a:pt x="55" y="81"/>
                  <a:pt x="52" y="79"/>
                </a:cubicBezTo>
                <a:cubicBezTo>
                  <a:pt x="54" y="79"/>
                  <a:pt x="54" y="77"/>
                  <a:pt x="53" y="76"/>
                </a:cubicBezTo>
                <a:cubicBezTo>
                  <a:pt x="55" y="76"/>
                  <a:pt x="56" y="73"/>
                  <a:pt x="53" y="73"/>
                </a:cubicBezTo>
                <a:cubicBezTo>
                  <a:pt x="53" y="74"/>
                  <a:pt x="54" y="74"/>
                  <a:pt x="54" y="75"/>
                </a:cubicBezTo>
                <a:cubicBezTo>
                  <a:pt x="50" y="76"/>
                  <a:pt x="51" y="81"/>
                  <a:pt x="50" y="84"/>
                </a:cubicBezTo>
                <a:cubicBezTo>
                  <a:pt x="49" y="82"/>
                  <a:pt x="49" y="86"/>
                  <a:pt x="50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8" y="92"/>
                  <a:pt x="48" y="92"/>
                  <a:pt x="47" y="95"/>
                </a:cubicBezTo>
                <a:cubicBezTo>
                  <a:pt x="46" y="97"/>
                  <a:pt x="48" y="96"/>
                  <a:pt x="48" y="97"/>
                </a:cubicBezTo>
                <a:cubicBezTo>
                  <a:pt x="47" y="98"/>
                  <a:pt x="47" y="96"/>
                  <a:pt x="46" y="98"/>
                </a:cubicBezTo>
                <a:cubicBezTo>
                  <a:pt x="46" y="98"/>
                  <a:pt x="46" y="102"/>
                  <a:pt x="45" y="102"/>
                </a:cubicBezTo>
                <a:cubicBezTo>
                  <a:pt x="46" y="92"/>
                  <a:pt x="48" y="83"/>
                  <a:pt x="51" y="75"/>
                </a:cubicBezTo>
                <a:cubicBezTo>
                  <a:pt x="51" y="75"/>
                  <a:pt x="49" y="75"/>
                  <a:pt x="49" y="74"/>
                </a:cubicBezTo>
                <a:cubicBezTo>
                  <a:pt x="51" y="74"/>
                  <a:pt x="49" y="73"/>
                  <a:pt x="49" y="73"/>
                </a:cubicBezTo>
                <a:cubicBezTo>
                  <a:pt x="49" y="73"/>
                  <a:pt x="49" y="73"/>
                  <a:pt x="49" y="72"/>
                </a:cubicBezTo>
                <a:cubicBezTo>
                  <a:pt x="50" y="72"/>
                  <a:pt x="50" y="75"/>
                  <a:pt x="51" y="74"/>
                </a:cubicBezTo>
                <a:cubicBezTo>
                  <a:pt x="50" y="73"/>
                  <a:pt x="52" y="71"/>
                  <a:pt x="51" y="71"/>
                </a:cubicBezTo>
                <a:cubicBezTo>
                  <a:pt x="49" y="71"/>
                  <a:pt x="49" y="72"/>
                  <a:pt x="49" y="70"/>
                </a:cubicBezTo>
                <a:cubicBezTo>
                  <a:pt x="47" y="77"/>
                  <a:pt x="49" y="78"/>
                  <a:pt x="46" y="81"/>
                </a:cubicBezTo>
                <a:cubicBezTo>
                  <a:pt x="45" y="80"/>
                  <a:pt x="45" y="81"/>
                  <a:pt x="45" y="80"/>
                </a:cubicBezTo>
                <a:cubicBezTo>
                  <a:pt x="47" y="75"/>
                  <a:pt x="46" y="68"/>
                  <a:pt x="48" y="62"/>
                </a:cubicBezTo>
                <a:cubicBezTo>
                  <a:pt x="47" y="61"/>
                  <a:pt x="47" y="63"/>
                  <a:pt x="46" y="61"/>
                </a:cubicBezTo>
                <a:cubicBezTo>
                  <a:pt x="47" y="60"/>
                  <a:pt x="46" y="56"/>
                  <a:pt x="48" y="56"/>
                </a:cubicBezTo>
                <a:cubicBezTo>
                  <a:pt x="48" y="58"/>
                  <a:pt x="47" y="59"/>
                  <a:pt x="48" y="61"/>
                </a:cubicBezTo>
                <a:cubicBezTo>
                  <a:pt x="52" y="61"/>
                  <a:pt x="49" y="65"/>
                  <a:pt x="50" y="67"/>
                </a:cubicBezTo>
                <a:cubicBezTo>
                  <a:pt x="50" y="66"/>
                  <a:pt x="50" y="66"/>
                  <a:pt x="49" y="67"/>
                </a:cubicBezTo>
                <a:cubicBezTo>
                  <a:pt x="49" y="68"/>
                  <a:pt x="48" y="70"/>
                  <a:pt x="50" y="70"/>
                </a:cubicBezTo>
                <a:cubicBezTo>
                  <a:pt x="50" y="68"/>
                  <a:pt x="52" y="68"/>
                  <a:pt x="52" y="66"/>
                </a:cubicBezTo>
                <a:cubicBezTo>
                  <a:pt x="51" y="66"/>
                  <a:pt x="50" y="66"/>
                  <a:pt x="50" y="65"/>
                </a:cubicBezTo>
                <a:cubicBezTo>
                  <a:pt x="51" y="66"/>
                  <a:pt x="51" y="64"/>
                  <a:pt x="52" y="64"/>
                </a:cubicBezTo>
                <a:cubicBezTo>
                  <a:pt x="52" y="63"/>
                  <a:pt x="53" y="63"/>
                  <a:pt x="53" y="62"/>
                </a:cubicBezTo>
                <a:cubicBezTo>
                  <a:pt x="52" y="62"/>
                  <a:pt x="51" y="60"/>
                  <a:pt x="51" y="61"/>
                </a:cubicBezTo>
                <a:cubicBezTo>
                  <a:pt x="51" y="61"/>
                  <a:pt x="53" y="63"/>
                  <a:pt x="52" y="63"/>
                </a:cubicBezTo>
                <a:cubicBezTo>
                  <a:pt x="50" y="62"/>
                  <a:pt x="50" y="61"/>
                  <a:pt x="49" y="60"/>
                </a:cubicBezTo>
                <a:cubicBezTo>
                  <a:pt x="49" y="57"/>
                  <a:pt x="51" y="55"/>
                  <a:pt x="52" y="52"/>
                </a:cubicBezTo>
                <a:cubicBezTo>
                  <a:pt x="55" y="53"/>
                  <a:pt x="52" y="54"/>
                  <a:pt x="52" y="56"/>
                </a:cubicBezTo>
                <a:cubicBezTo>
                  <a:pt x="53" y="57"/>
                  <a:pt x="53" y="55"/>
                  <a:pt x="54" y="56"/>
                </a:cubicBezTo>
                <a:cubicBezTo>
                  <a:pt x="53" y="57"/>
                  <a:pt x="52" y="56"/>
                  <a:pt x="51" y="57"/>
                </a:cubicBezTo>
                <a:cubicBezTo>
                  <a:pt x="52" y="57"/>
                  <a:pt x="53" y="59"/>
                  <a:pt x="52" y="60"/>
                </a:cubicBezTo>
                <a:cubicBezTo>
                  <a:pt x="53" y="58"/>
                  <a:pt x="50" y="60"/>
                  <a:pt x="51" y="60"/>
                </a:cubicBezTo>
                <a:cubicBezTo>
                  <a:pt x="52" y="59"/>
                  <a:pt x="52" y="61"/>
                  <a:pt x="53" y="61"/>
                </a:cubicBezTo>
                <a:cubicBezTo>
                  <a:pt x="54" y="55"/>
                  <a:pt x="56" y="49"/>
                  <a:pt x="58" y="44"/>
                </a:cubicBezTo>
                <a:cubicBezTo>
                  <a:pt x="58" y="43"/>
                  <a:pt x="57" y="43"/>
                  <a:pt x="57" y="43"/>
                </a:cubicBezTo>
                <a:cubicBezTo>
                  <a:pt x="59" y="42"/>
                  <a:pt x="57" y="42"/>
                  <a:pt x="57" y="41"/>
                </a:cubicBezTo>
                <a:cubicBezTo>
                  <a:pt x="60" y="42"/>
                  <a:pt x="59" y="37"/>
                  <a:pt x="62" y="36"/>
                </a:cubicBezTo>
                <a:cubicBezTo>
                  <a:pt x="61" y="38"/>
                  <a:pt x="62" y="40"/>
                  <a:pt x="63" y="39"/>
                </a:cubicBezTo>
                <a:cubicBezTo>
                  <a:pt x="62" y="39"/>
                  <a:pt x="62" y="36"/>
                  <a:pt x="63" y="36"/>
                </a:cubicBezTo>
                <a:cubicBezTo>
                  <a:pt x="65" y="35"/>
                  <a:pt x="64" y="39"/>
                  <a:pt x="65" y="38"/>
                </a:cubicBezTo>
                <a:cubicBezTo>
                  <a:pt x="63" y="33"/>
                  <a:pt x="66" y="30"/>
                  <a:pt x="68" y="27"/>
                </a:cubicBezTo>
                <a:cubicBezTo>
                  <a:pt x="69" y="26"/>
                  <a:pt x="66" y="25"/>
                  <a:pt x="68" y="24"/>
                </a:cubicBezTo>
                <a:cubicBezTo>
                  <a:pt x="69" y="24"/>
                  <a:pt x="68" y="26"/>
                  <a:pt x="70" y="26"/>
                </a:cubicBezTo>
                <a:cubicBezTo>
                  <a:pt x="69" y="23"/>
                  <a:pt x="74" y="20"/>
                  <a:pt x="77" y="20"/>
                </a:cubicBezTo>
                <a:cubicBezTo>
                  <a:pt x="77" y="18"/>
                  <a:pt x="84" y="16"/>
                  <a:pt x="84" y="16"/>
                </a:cubicBezTo>
                <a:cubicBezTo>
                  <a:pt x="85" y="16"/>
                  <a:pt x="84" y="18"/>
                  <a:pt x="84" y="18"/>
                </a:cubicBezTo>
                <a:cubicBezTo>
                  <a:pt x="85" y="18"/>
                  <a:pt x="89" y="18"/>
                  <a:pt x="88" y="20"/>
                </a:cubicBezTo>
                <a:cubicBezTo>
                  <a:pt x="88" y="19"/>
                  <a:pt x="90" y="20"/>
                  <a:pt x="90" y="19"/>
                </a:cubicBezTo>
                <a:cubicBezTo>
                  <a:pt x="90" y="17"/>
                  <a:pt x="86" y="16"/>
                  <a:pt x="85" y="14"/>
                </a:cubicBezTo>
                <a:cubicBezTo>
                  <a:pt x="86" y="14"/>
                  <a:pt x="87" y="14"/>
                  <a:pt x="87" y="13"/>
                </a:cubicBezTo>
                <a:cubicBezTo>
                  <a:pt x="87" y="15"/>
                  <a:pt x="88" y="15"/>
                  <a:pt x="88" y="16"/>
                </a:cubicBezTo>
                <a:cubicBezTo>
                  <a:pt x="88" y="15"/>
                  <a:pt x="91" y="14"/>
                  <a:pt x="89" y="14"/>
                </a:cubicBezTo>
                <a:cubicBezTo>
                  <a:pt x="88" y="14"/>
                  <a:pt x="84" y="9"/>
                  <a:pt x="82" y="10"/>
                </a:cubicBezTo>
                <a:cubicBezTo>
                  <a:pt x="83" y="9"/>
                  <a:pt x="84" y="9"/>
                  <a:pt x="84" y="7"/>
                </a:cubicBezTo>
                <a:cubicBezTo>
                  <a:pt x="85" y="8"/>
                  <a:pt x="85" y="8"/>
                  <a:pt x="86" y="8"/>
                </a:cubicBezTo>
                <a:cubicBezTo>
                  <a:pt x="86" y="7"/>
                  <a:pt x="89" y="6"/>
                  <a:pt x="89" y="4"/>
                </a:cubicBezTo>
                <a:cubicBezTo>
                  <a:pt x="89" y="5"/>
                  <a:pt x="90" y="6"/>
                  <a:pt x="92" y="6"/>
                </a:cubicBezTo>
                <a:cubicBezTo>
                  <a:pt x="93" y="6"/>
                  <a:pt x="92" y="8"/>
                  <a:pt x="94" y="7"/>
                </a:cubicBezTo>
                <a:cubicBezTo>
                  <a:pt x="93" y="5"/>
                  <a:pt x="90" y="4"/>
                  <a:pt x="91" y="2"/>
                </a:cubicBezTo>
                <a:close/>
                <a:moveTo>
                  <a:pt x="53" y="50"/>
                </a:moveTo>
                <a:cubicBezTo>
                  <a:pt x="53" y="51"/>
                  <a:pt x="54" y="51"/>
                  <a:pt x="54" y="52"/>
                </a:cubicBezTo>
                <a:cubicBezTo>
                  <a:pt x="54" y="53"/>
                  <a:pt x="53" y="51"/>
                  <a:pt x="52" y="52"/>
                </a:cubicBezTo>
                <a:cubicBezTo>
                  <a:pt x="52" y="51"/>
                  <a:pt x="52" y="51"/>
                  <a:pt x="53" y="51"/>
                </a:cubicBezTo>
                <a:cubicBezTo>
                  <a:pt x="52" y="51"/>
                  <a:pt x="53" y="49"/>
                  <a:pt x="54" y="50"/>
                </a:cubicBezTo>
                <a:cubicBezTo>
                  <a:pt x="54" y="50"/>
                  <a:pt x="53" y="50"/>
                  <a:pt x="53" y="50"/>
                </a:cubicBezTo>
                <a:close/>
                <a:moveTo>
                  <a:pt x="27" y="167"/>
                </a:moveTo>
                <a:cubicBezTo>
                  <a:pt x="28" y="166"/>
                  <a:pt x="27" y="169"/>
                  <a:pt x="27" y="170"/>
                </a:cubicBezTo>
                <a:cubicBezTo>
                  <a:pt x="27" y="170"/>
                  <a:pt x="26" y="170"/>
                  <a:pt x="26" y="170"/>
                </a:cubicBezTo>
                <a:cubicBezTo>
                  <a:pt x="26" y="169"/>
                  <a:pt x="26" y="169"/>
                  <a:pt x="26" y="168"/>
                </a:cubicBezTo>
                <a:cubicBezTo>
                  <a:pt x="26" y="168"/>
                  <a:pt x="26" y="167"/>
                  <a:pt x="25" y="167"/>
                </a:cubicBezTo>
                <a:cubicBezTo>
                  <a:pt x="25" y="166"/>
                  <a:pt x="27" y="169"/>
                  <a:pt x="27" y="167"/>
                </a:cubicBezTo>
                <a:close/>
                <a:moveTo>
                  <a:pt x="16" y="185"/>
                </a:moveTo>
                <a:cubicBezTo>
                  <a:pt x="15" y="184"/>
                  <a:pt x="15" y="184"/>
                  <a:pt x="14" y="184"/>
                </a:cubicBezTo>
                <a:cubicBezTo>
                  <a:pt x="15" y="181"/>
                  <a:pt x="14" y="182"/>
                  <a:pt x="16" y="180"/>
                </a:cubicBezTo>
                <a:cubicBezTo>
                  <a:pt x="18" y="180"/>
                  <a:pt x="14" y="183"/>
                  <a:pt x="17" y="182"/>
                </a:cubicBezTo>
                <a:cubicBezTo>
                  <a:pt x="17" y="183"/>
                  <a:pt x="16" y="184"/>
                  <a:pt x="16" y="185"/>
                </a:cubicBezTo>
                <a:close/>
                <a:moveTo>
                  <a:pt x="38" y="110"/>
                </a:moveTo>
                <a:cubicBezTo>
                  <a:pt x="37" y="110"/>
                  <a:pt x="36" y="109"/>
                  <a:pt x="37" y="107"/>
                </a:cubicBezTo>
                <a:cubicBezTo>
                  <a:pt x="38" y="107"/>
                  <a:pt x="38" y="108"/>
                  <a:pt x="38" y="106"/>
                </a:cubicBezTo>
                <a:cubicBezTo>
                  <a:pt x="40" y="106"/>
                  <a:pt x="40" y="108"/>
                  <a:pt x="38" y="110"/>
                </a:cubicBezTo>
                <a:close/>
                <a:moveTo>
                  <a:pt x="65" y="16"/>
                </a:moveTo>
                <a:cubicBezTo>
                  <a:pt x="66" y="17"/>
                  <a:pt x="66" y="18"/>
                  <a:pt x="67" y="19"/>
                </a:cubicBezTo>
                <a:cubicBezTo>
                  <a:pt x="65" y="19"/>
                  <a:pt x="65" y="18"/>
                  <a:pt x="65" y="16"/>
                </a:cubicBezTo>
                <a:close/>
                <a:moveTo>
                  <a:pt x="79" y="16"/>
                </a:moveTo>
                <a:cubicBezTo>
                  <a:pt x="77" y="16"/>
                  <a:pt x="76" y="17"/>
                  <a:pt x="74" y="16"/>
                </a:cubicBezTo>
                <a:cubicBezTo>
                  <a:pt x="75" y="14"/>
                  <a:pt x="76" y="16"/>
                  <a:pt x="77" y="16"/>
                </a:cubicBezTo>
                <a:cubicBezTo>
                  <a:pt x="75" y="15"/>
                  <a:pt x="78" y="12"/>
                  <a:pt x="79" y="13"/>
                </a:cubicBezTo>
                <a:cubicBezTo>
                  <a:pt x="78" y="15"/>
                  <a:pt x="78" y="14"/>
                  <a:pt x="79" y="16"/>
                </a:cubicBezTo>
                <a:close/>
                <a:moveTo>
                  <a:pt x="51" y="46"/>
                </a:moveTo>
                <a:cubicBezTo>
                  <a:pt x="53" y="46"/>
                  <a:pt x="50" y="49"/>
                  <a:pt x="50" y="49"/>
                </a:cubicBezTo>
                <a:cubicBezTo>
                  <a:pt x="49" y="48"/>
                  <a:pt x="52" y="47"/>
                  <a:pt x="49" y="47"/>
                </a:cubicBezTo>
                <a:cubicBezTo>
                  <a:pt x="49" y="45"/>
                  <a:pt x="51" y="48"/>
                  <a:pt x="51" y="46"/>
                </a:cubicBezTo>
                <a:close/>
                <a:moveTo>
                  <a:pt x="47" y="83"/>
                </a:moveTo>
                <a:cubicBezTo>
                  <a:pt x="47" y="85"/>
                  <a:pt x="46" y="85"/>
                  <a:pt x="46" y="87"/>
                </a:cubicBezTo>
                <a:cubicBezTo>
                  <a:pt x="45" y="87"/>
                  <a:pt x="46" y="85"/>
                  <a:pt x="45" y="84"/>
                </a:cubicBezTo>
                <a:cubicBezTo>
                  <a:pt x="45" y="84"/>
                  <a:pt x="46" y="83"/>
                  <a:pt x="47" y="83"/>
                </a:cubicBezTo>
                <a:close/>
                <a:moveTo>
                  <a:pt x="40" y="87"/>
                </a:moveTo>
                <a:cubicBezTo>
                  <a:pt x="40" y="88"/>
                  <a:pt x="41" y="88"/>
                  <a:pt x="41" y="90"/>
                </a:cubicBezTo>
                <a:cubicBezTo>
                  <a:pt x="40" y="90"/>
                  <a:pt x="40" y="89"/>
                  <a:pt x="39" y="89"/>
                </a:cubicBezTo>
                <a:cubicBezTo>
                  <a:pt x="38" y="88"/>
                  <a:pt x="42" y="85"/>
                  <a:pt x="40" y="87"/>
                </a:cubicBezTo>
                <a:close/>
                <a:moveTo>
                  <a:pt x="46" y="110"/>
                </a:moveTo>
                <a:cubicBezTo>
                  <a:pt x="46" y="110"/>
                  <a:pt x="45" y="110"/>
                  <a:pt x="45" y="110"/>
                </a:cubicBezTo>
                <a:cubicBezTo>
                  <a:pt x="45" y="111"/>
                  <a:pt x="45" y="111"/>
                  <a:pt x="46" y="111"/>
                </a:cubicBezTo>
                <a:cubicBezTo>
                  <a:pt x="45" y="111"/>
                  <a:pt x="45" y="111"/>
                  <a:pt x="45" y="112"/>
                </a:cubicBezTo>
                <a:cubicBezTo>
                  <a:pt x="44" y="111"/>
                  <a:pt x="44" y="112"/>
                  <a:pt x="43" y="113"/>
                </a:cubicBezTo>
                <a:cubicBezTo>
                  <a:pt x="43" y="113"/>
                  <a:pt x="43" y="109"/>
                  <a:pt x="46" y="110"/>
                </a:cubicBezTo>
                <a:close/>
                <a:moveTo>
                  <a:pt x="29" y="148"/>
                </a:moveTo>
                <a:cubicBezTo>
                  <a:pt x="29" y="147"/>
                  <a:pt x="28" y="147"/>
                  <a:pt x="28" y="146"/>
                </a:cubicBezTo>
                <a:cubicBezTo>
                  <a:pt x="29" y="146"/>
                  <a:pt x="28" y="144"/>
                  <a:pt x="30" y="145"/>
                </a:cubicBezTo>
                <a:cubicBezTo>
                  <a:pt x="30" y="147"/>
                  <a:pt x="28" y="148"/>
                  <a:pt x="29" y="150"/>
                </a:cubicBezTo>
                <a:cubicBezTo>
                  <a:pt x="29" y="152"/>
                  <a:pt x="28" y="150"/>
                  <a:pt x="27" y="151"/>
                </a:cubicBezTo>
                <a:cubicBezTo>
                  <a:pt x="29" y="149"/>
                  <a:pt x="27" y="149"/>
                  <a:pt x="26" y="148"/>
                </a:cubicBezTo>
                <a:cubicBezTo>
                  <a:pt x="28" y="147"/>
                  <a:pt x="28" y="148"/>
                  <a:pt x="29" y="148"/>
                </a:cubicBezTo>
                <a:close/>
                <a:moveTo>
                  <a:pt x="25" y="153"/>
                </a:moveTo>
                <a:cubicBezTo>
                  <a:pt x="25" y="152"/>
                  <a:pt x="26" y="153"/>
                  <a:pt x="27" y="152"/>
                </a:cubicBezTo>
                <a:cubicBezTo>
                  <a:pt x="27" y="154"/>
                  <a:pt x="27" y="155"/>
                  <a:pt x="26" y="155"/>
                </a:cubicBezTo>
                <a:cubicBezTo>
                  <a:pt x="26" y="154"/>
                  <a:pt x="25" y="154"/>
                  <a:pt x="25" y="153"/>
                </a:cubicBezTo>
                <a:close/>
                <a:moveTo>
                  <a:pt x="18" y="189"/>
                </a:moveTo>
                <a:cubicBezTo>
                  <a:pt x="18" y="190"/>
                  <a:pt x="17" y="191"/>
                  <a:pt x="18" y="191"/>
                </a:cubicBezTo>
                <a:cubicBezTo>
                  <a:pt x="18" y="191"/>
                  <a:pt x="18" y="192"/>
                  <a:pt x="17" y="192"/>
                </a:cubicBezTo>
                <a:cubicBezTo>
                  <a:pt x="18" y="192"/>
                  <a:pt x="22" y="194"/>
                  <a:pt x="19" y="195"/>
                </a:cubicBezTo>
                <a:cubicBezTo>
                  <a:pt x="17" y="193"/>
                  <a:pt x="12" y="188"/>
                  <a:pt x="11" y="187"/>
                </a:cubicBezTo>
                <a:cubicBezTo>
                  <a:pt x="11" y="185"/>
                  <a:pt x="16" y="189"/>
                  <a:pt x="18" y="189"/>
                </a:cubicBezTo>
                <a:close/>
                <a:moveTo>
                  <a:pt x="9" y="189"/>
                </a:moveTo>
                <a:cubicBezTo>
                  <a:pt x="8" y="187"/>
                  <a:pt x="10" y="189"/>
                  <a:pt x="10" y="190"/>
                </a:cubicBezTo>
                <a:cubicBezTo>
                  <a:pt x="11" y="190"/>
                  <a:pt x="10" y="189"/>
                  <a:pt x="10" y="188"/>
                </a:cubicBezTo>
                <a:cubicBezTo>
                  <a:pt x="12" y="189"/>
                  <a:pt x="12" y="190"/>
                  <a:pt x="13" y="192"/>
                </a:cubicBezTo>
                <a:cubicBezTo>
                  <a:pt x="11" y="191"/>
                  <a:pt x="10" y="191"/>
                  <a:pt x="9" y="191"/>
                </a:cubicBezTo>
                <a:cubicBezTo>
                  <a:pt x="9" y="190"/>
                  <a:pt x="10" y="189"/>
                  <a:pt x="9" y="189"/>
                </a:cubicBezTo>
                <a:close/>
                <a:moveTo>
                  <a:pt x="23" y="199"/>
                </a:moveTo>
                <a:cubicBezTo>
                  <a:pt x="25" y="199"/>
                  <a:pt x="26" y="202"/>
                  <a:pt x="27" y="203"/>
                </a:cubicBezTo>
                <a:cubicBezTo>
                  <a:pt x="28" y="205"/>
                  <a:pt x="31" y="208"/>
                  <a:pt x="29" y="209"/>
                </a:cubicBezTo>
                <a:cubicBezTo>
                  <a:pt x="28" y="205"/>
                  <a:pt x="23" y="202"/>
                  <a:pt x="23" y="199"/>
                </a:cubicBezTo>
                <a:close/>
                <a:moveTo>
                  <a:pt x="34" y="207"/>
                </a:moveTo>
                <a:cubicBezTo>
                  <a:pt x="34" y="207"/>
                  <a:pt x="35" y="207"/>
                  <a:pt x="35" y="207"/>
                </a:cubicBezTo>
                <a:cubicBezTo>
                  <a:pt x="44" y="211"/>
                  <a:pt x="48" y="223"/>
                  <a:pt x="47" y="232"/>
                </a:cubicBezTo>
                <a:cubicBezTo>
                  <a:pt x="44" y="223"/>
                  <a:pt x="39" y="214"/>
                  <a:pt x="34" y="207"/>
                </a:cubicBezTo>
                <a:close/>
                <a:moveTo>
                  <a:pt x="43" y="230"/>
                </a:moveTo>
                <a:cubicBezTo>
                  <a:pt x="43" y="231"/>
                  <a:pt x="43" y="231"/>
                  <a:pt x="45" y="230"/>
                </a:cubicBezTo>
                <a:cubicBezTo>
                  <a:pt x="44" y="231"/>
                  <a:pt x="43" y="233"/>
                  <a:pt x="42" y="232"/>
                </a:cubicBezTo>
                <a:cubicBezTo>
                  <a:pt x="42" y="233"/>
                  <a:pt x="44" y="232"/>
                  <a:pt x="43" y="234"/>
                </a:cubicBezTo>
                <a:cubicBezTo>
                  <a:pt x="43" y="234"/>
                  <a:pt x="42" y="234"/>
                  <a:pt x="41" y="234"/>
                </a:cubicBezTo>
                <a:cubicBezTo>
                  <a:pt x="41" y="233"/>
                  <a:pt x="42" y="234"/>
                  <a:pt x="43" y="234"/>
                </a:cubicBezTo>
                <a:cubicBezTo>
                  <a:pt x="43" y="233"/>
                  <a:pt x="42" y="233"/>
                  <a:pt x="41" y="232"/>
                </a:cubicBezTo>
                <a:cubicBezTo>
                  <a:pt x="42" y="231"/>
                  <a:pt x="42" y="231"/>
                  <a:pt x="43" y="230"/>
                </a:cubicBezTo>
                <a:close/>
                <a:moveTo>
                  <a:pt x="46" y="233"/>
                </a:moveTo>
                <a:cubicBezTo>
                  <a:pt x="45" y="233"/>
                  <a:pt x="46" y="234"/>
                  <a:pt x="45" y="235"/>
                </a:cubicBezTo>
                <a:cubicBezTo>
                  <a:pt x="44" y="235"/>
                  <a:pt x="45" y="233"/>
                  <a:pt x="44" y="233"/>
                </a:cubicBezTo>
                <a:cubicBezTo>
                  <a:pt x="44" y="232"/>
                  <a:pt x="44" y="233"/>
                  <a:pt x="46" y="233"/>
                </a:cubicBezTo>
                <a:close/>
                <a:moveTo>
                  <a:pt x="48" y="241"/>
                </a:moveTo>
                <a:cubicBezTo>
                  <a:pt x="48" y="241"/>
                  <a:pt x="49" y="241"/>
                  <a:pt x="49" y="241"/>
                </a:cubicBezTo>
                <a:cubicBezTo>
                  <a:pt x="49" y="242"/>
                  <a:pt x="49" y="242"/>
                  <a:pt x="49" y="242"/>
                </a:cubicBezTo>
                <a:cubicBezTo>
                  <a:pt x="48" y="242"/>
                  <a:pt x="48" y="244"/>
                  <a:pt x="47" y="243"/>
                </a:cubicBezTo>
                <a:cubicBezTo>
                  <a:pt x="47" y="242"/>
                  <a:pt x="48" y="242"/>
                  <a:pt x="48" y="241"/>
                </a:cubicBezTo>
                <a:close/>
                <a:moveTo>
                  <a:pt x="45" y="249"/>
                </a:moveTo>
                <a:cubicBezTo>
                  <a:pt x="47" y="249"/>
                  <a:pt x="45" y="252"/>
                  <a:pt x="44" y="252"/>
                </a:cubicBezTo>
                <a:cubicBezTo>
                  <a:pt x="44" y="251"/>
                  <a:pt x="45" y="251"/>
                  <a:pt x="45" y="249"/>
                </a:cubicBezTo>
                <a:close/>
                <a:moveTo>
                  <a:pt x="59" y="54"/>
                </a:moveTo>
                <a:cubicBezTo>
                  <a:pt x="59" y="53"/>
                  <a:pt x="59" y="53"/>
                  <a:pt x="58" y="53"/>
                </a:cubicBezTo>
                <a:cubicBezTo>
                  <a:pt x="57" y="56"/>
                  <a:pt x="55" y="60"/>
                  <a:pt x="57" y="61"/>
                </a:cubicBezTo>
                <a:cubicBezTo>
                  <a:pt x="54" y="60"/>
                  <a:pt x="57" y="62"/>
                  <a:pt x="56" y="63"/>
                </a:cubicBezTo>
                <a:cubicBezTo>
                  <a:pt x="56" y="62"/>
                  <a:pt x="55" y="62"/>
                  <a:pt x="55" y="61"/>
                </a:cubicBezTo>
                <a:cubicBezTo>
                  <a:pt x="53" y="64"/>
                  <a:pt x="55" y="67"/>
                  <a:pt x="53" y="68"/>
                </a:cubicBezTo>
                <a:cubicBezTo>
                  <a:pt x="54" y="68"/>
                  <a:pt x="55" y="68"/>
                  <a:pt x="56" y="69"/>
                </a:cubicBezTo>
                <a:cubicBezTo>
                  <a:pt x="56" y="67"/>
                  <a:pt x="54" y="69"/>
                  <a:pt x="55" y="67"/>
                </a:cubicBezTo>
                <a:cubicBezTo>
                  <a:pt x="55" y="67"/>
                  <a:pt x="56" y="68"/>
                  <a:pt x="57" y="68"/>
                </a:cubicBezTo>
                <a:cubicBezTo>
                  <a:pt x="55" y="64"/>
                  <a:pt x="58" y="61"/>
                  <a:pt x="58" y="57"/>
                </a:cubicBezTo>
                <a:cubicBezTo>
                  <a:pt x="59" y="58"/>
                  <a:pt x="59" y="54"/>
                  <a:pt x="60" y="54"/>
                </a:cubicBezTo>
                <a:cubicBezTo>
                  <a:pt x="60" y="54"/>
                  <a:pt x="60" y="54"/>
                  <a:pt x="59" y="54"/>
                </a:cubicBezTo>
                <a:close/>
                <a:moveTo>
                  <a:pt x="40" y="62"/>
                </a:moveTo>
                <a:cubicBezTo>
                  <a:pt x="40" y="61"/>
                  <a:pt x="40" y="61"/>
                  <a:pt x="41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0"/>
                  <a:pt x="42" y="60"/>
                  <a:pt x="43" y="59"/>
                </a:cubicBezTo>
                <a:cubicBezTo>
                  <a:pt x="41" y="59"/>
                  <a:pt x="40" y="61"/>
                  <a:pt x="40" y="62"/>
                </a:cubicBezTo>
                <a:close/>
                <a:moveTo>
                  <a:pt x="35" y="97"/>
                </a:moveTo>
                <a:cubicBezTo>
                  <a:pt x="35" y="96"/>
                  <a:pt x="37" y="94"/>
                  <a:pt x="36" y="92"/>
                </a:cubicBezTo>
                <a:cubicBezTo>
                  <a:pt x="36" y="94"/>
                  <a:pt x="34" y="96"/>
                  <a:pt x="35" y="97"/>
                </a:cubicBezTo>
                <a:close/>
                <a:moveTo>
                  <a:pt x="43" y="238"/>
                </a:moveTo>
                <a:cubicBezTo>
                  <a:pt x="42" y="238"/>
                  <a:pt x="40" y="237"/>
                  <a:pt x="40" y="238"/>
                </a:cubicBezTo>
                <a:cubicBezTo>
                  <a:pt x="42" y="241"/>
                  <a:pt x="41" y="246"/>
                  <a:pt x="43" y="248"/>
                </a:cubicBezTo>
                <a:cubicBezTo>
                  <a:pt x="42" y="247"/>
                  <a:pt x="45" y="246"/>
                  <a:pt x="44" y="246"/>
                </a:cubicBezTo>
                <a:cubicBezTo>
                  <a:pt x="44" y="246"/>
                  <a:pt x="42" y="239"/>
                  <a:pt x="43" y="238"/>
                </a:cubicBezTo>
                <a:close/>
                <a:moveTo>
                  <a:pt x="55" y="251"/>
                </a:moveTo>
                <a:cubicBezTo>
                  <a:pt x="53" y="249"/>
                  <a:pt x="54" y="253"/>
                  <a:pt x="52" y="252"/>
                </a:cubicBezTo>
                <a:cubicBezTo>
                  <a:pt x="54" y="250"/>
                  <a:pt x="51" y="251"/>
                  <a:pt x="53" y="249"/>
                </a:cubicBezTo>
                <a:cubicBezTo>
                  <a:pt x="52" y="249"/>
                  <a:pt x="50" y="249"/>
                  <a:pt x="50" y="250"/>
                </a:cubicBezTo>
                <a:cubicBezTo>
                  <a:pt x="51" y="253"/>
                  <a:pt x="49" y="256"/>
                  <a:pt x="50" y="258"/>
                </a:cubicBezTo>
                <a:cubicBezTo>
                  <a:pt x="50" y="257"/>
                  <a:pt x="51" y="257"/>
                  <a:pt x="50" y="256"/>
                </a:cubicBezTo>
                <a:cubicBezTo>
                  <a:pt x="51" y="256"/>
                  <a:pt x="51" y="256"/>
                  <a:pt x="51" y="256"/>
                </a:cubicBezTo>
                <a:cubicBezTo>
                  <a:pt x="50" y="256"/>
                  <a:pt x="52" y="258"/>
                  <a:pt x="51" y="258"/>
                </a:cubicBezTo>
                <a:cubicBezTo>
                  <a:pt x="50" y="257"/>
                  <a:pt x="50" y="260"/>
                  <a:pt x="50" y="258"/>
                </a:cubicBezTo>
                <a:cubicBezTo>
                  <a:pt x="50" y="261"/>
                  <a:pt x="48" y="263"/>
                  <a:pt x="50" y="265"/>
                </a:cubicBezTo>
                <a:cubicBezTo>
                  <a:pt x="50" y="264"/>
                  <a:pt x="51" y="263"/>
                  <a:pt x="51" y="264"/>
                </a:cubicBezTo>
                <a:cubicBezTo>
                  <a:pt x="50" y="265"/>
                  <a:pt x="50" y="266"/>
                  <a:pt x="49" y="265"/>
                </a:cubicBezTo>
                <a:cubicBezTo>
                  <a:pt x="49" y="270"/>
                  <a:pt x="48" y="275"/>
                  <a:pt x="50" y="279"/>
                </a:cubicBezTo>
                <a:cubicBezTo>
                  <a:pt x="49" y="279"/>
                  <a:pt x="49" y="279"/>
                  <a:pt x="49" y="280"/>
                </a:cubicBezTo>
                <a:cubicBezTo>
                  <a:pt x="49" y="281"/>
                  <a:pt x="49" y="283"/>
                  <a:pt x="50" y="283"/>
                </a:cubicBezTo>
                <a:cubicBezTo>
                  <a:pt x="50" y="283"/>
                  <a:pt x="50" y="283"/>
                  <a:pt x="49" y="283"/>
                </a:cubicBezTo>
                <a:cubicBezTo>
                  <a:pt x="50" y="286"/>
                  <a:pt x="49" y="287"/>
                  <a:pt x="49" y="292"/>
                </a:cubicBezTo>
                <a:cubicBezTo>
                  <a:pt x="48" y="292"/>
                  <a:pt x="48" y="292"/>
                  <a:pt x="47" y="293"/>
                </a:cubicBezTo>
                <a:cubicBezTo>
                  <a:pt x="46" y="291"/>
                  <a:pt x="46" y="289"/>
                  <a:pt x="45" y="289"/>
                </a:cubicBezTo>
                <a:cubicBezTo>
                  <a:pt x="46" y="291"/>
                  <a:pt x="45" y="292"/>
                  <a:pt x="47" y="293"/>
                </a:cubicBezTo>
                <a:cubicBezTo>
                  <a:pt x="46" y="293"/>
                  <a:pt x="46" y="293"/>
                  <a:pt x="45" y="294"/>
                </a:cubicBezTo>
                <a:cubicBezTo>
                  <a:pt x="46" y="294"/>
                  <a:pt x="48" y="293"/>
                  <a:pt x="48" y="294"/>
                </a:cubicBezTo>
                <a:cubicBezTo>
                  <a:pt x="45" y="294"/>
                  <a:pt x="50" y="296"/>
                  <a:pt x="47" y="296"/>
                </a:cubicBezTo>
                <a:cubicBezTo>
                  <a:pt x="46" y="296"/>
                  <a:pt x="47" y="294"/>
                  <a:pt x="46" y="295"/>
                </a:cubicBezTo>
                <a:cubicBezTo>
                  <a:pt x="47" y="296"/>
                  <a:pt x="45" y="301"/>
                  <a:pt x="48" y="300"/>
                </a:cubicBezTo>
                <a:cubicBezTo>
                  <a:pt x="47" y="300"/>
                  <a:pt x="47" y="300"/>
                  <a:pt x="47" y="299"/>
                </a:cubicBezTo>
                <a:cubicBezTo>
                  <a:pt x="48" y="298"/>
                  <a:pt x="46" y="297"/>
                  <a:pt x="48" y="297"/>
                </a:cubicBezTo>
                <a:cubicBezTo>
                  <a:pt x="46" y="299"/>
                  <a:pt x="49" y="300"/>
                  <a:pt x="47" y="302"/>
                </a:cubicBezTo>
                <a:cubicBezTo>
                  <a:pt x="48" y="302"/>
                  <a:pt x="48" y="301"/>
                  <a:pt x="49" y="301"/>
                </a:cubicBezTo>
                <a:cubicBezTo>
                  <a:pt x="48" y="304"/>
                  <a:pt x="50" y="306"/>
                  <a:pt x="49" y="307"/>
                </a:cubicBezTo>
                <a:cubicBezTo>
                  <a:pt x="49" y="306"/>
                  <a:pt x="48" y="305"/>
                  <a:pt x="48" y="306"/>
                </a:cubicBezTo>
                <a:cubicBezTo>
                  <a:pt x="49" y="306"/>
                  <a:pt x="47" y="307"/>
                  <a:pt x="48" y="308"/>
                </a:cubicBezTo>
                <a:cubicBezTo>
                  <a:pt x="50" y="309"/>
                  <a:pt x="47" y="307"/>
                  <a:pt x="49" y="307"/>
                </a:cubicBezTo>
                <a:cubicBezTo>
                  <a:pt x="49" y="308"/>
                  <a:pt x="50" y="310"/>
                  <a:pt x="49" y="310"/>
                </a:cubicBezTo>
                <a:cubicBezTo>
                  <a:pt x="49" y="314"/>
                  <a:pt x="51" y="323"/>
                  <a:pt x="50" y="329"/>
                </a:cubicBezTo>
                <a:cubicBezTo>
                  <a:pt x="51" y="329"/>
                  <a:pt x="51" y="328"/>
                  <a:pt x="51" y="329"/>
                </a:cubicBezTo>
                <a:cubicBezTo>
                  <a:pt x="50" y="329"/>
                  <a:pt x="50" y="331"/>
                  <a:pt x="50" y="333"/>
                </a:cubicBezTo>
                <a:cubicBezTo>
                  <a:pt x="52" y="334"/>
                  <a:pt x="53" y="332"/>
                  <a:pt x="53" y="333"/>
                </a:cubicBezTo>
                <a:cubicBezTo>
                  <a:pt x="52" y="333"/>
                  <a:pt x="53" y="333"/>
                  <a:pt x="53" y="334"/>
                </a:cubicBezTo>
                <a:cubicBezTo>
                  <a:pt x="51" y="336"/>
                  <a:pt x="55" y="337"/>
                  <a:pt x="53" y="339"/>
                </a:cubicBezTo>
                <a:cubicBezTo>
                  <a:pt x="53" y="338"/>
                  <a:pt x="51" y="335"/>
                  <a:pt x="52" y="334"/>
                </a:cubicBezTo>
                <a:cubicBezTo>
                  <a:pt x="49" y="335"/>
                  <a:pt x="53" y="338"/>
                  <a:pt x="52" y="340"/>
                </a:cubicBezTo>
                <a:cubicBezTo>
                  <a:pt x="53" y="340"/>
                  <a:pt x="54" y="339"/>
                  <a:pt x="54" y="340"/>
                </a:cubicBezTo>
                <a:cubicBezTo>
                  <a:pt x="54" y="341"/>
                  <a:pt x="52" y="340"/>
                  <a:pt x="52" y="341"/>
                </a:cubicBezTo>
                <a:cubicBezTo>
                  <a:pt x="53" y="342"/>
                  <a:pt x="54" y="341"/>
                  <a:pt x="55" y="342"/>
                </a:cubicBezTo>
                <a:cubicBezTo>
                  <a:pt x="54" y="342"/>
                  <a:pt x="54" y="342"/>
                  <a:pt x="54" y="343"/>
                </a:cubicBezTo>
                <a:cubicBezTo>
                  <a:pt x="53" y="342"/>
                  <a:pt x="52" y="342"/>
                  <a:pt x="52" y="343"/>
                </a:cubicBezTo>
                <a:cubicBezTo>
                  <a:pt x="54" y="342"/>
                  <a:pt x="53" y="344"/>
                  <a:pt x="53" y="344"/>
                </a:cubicBezTo>
                <a:cubicBezTo>
                  <a:pt x="53" y="345"/>
                  <a:pt x="55" y="355"/>
                  <a:pt x="57" y="358"/>
                </a:cubicBezTo>
                <a:cubicBezTo>
                  <a:pt x="58" y="358"/>
                  <a:pt x="58" y="356"/>
                  <a:pt x="60" y="357"/>
                </a:cubicBezTo>
                <a:cubicBezTo>
                  <a:pt x="59" y="358"/>
                  <a:pt x="59" y="360"/>
                  <a:pt x="59" y="361"/>
                </a:cubicBezTo>
                <a:cubicBezTo>
                  <a:pt x="62" y="364"/>
                  <a:pt x="63" y="370"/>
                  <a:pt x="68" y="372"/>
                </a:cubicBezTo>
                <a:cubicBezTo>
                  <a:pt x="68" y="372"/>
                  <a:pt x="68" y="371"/>
                  <a:pt x="68" y="371"/>
                </a:cubicBezTo>
                <a:cubicBezTo>
                  <a:pt x="69" y="372"/>
                  <a:pt x="67" y="372"/>
                  <a:pt x="68" y="374"/>
                </a:cubicBezTo>
                <a:cubicBezTo>
                  <a:pt x="71" y="375"/>
                  <a:pt x="70" y="377"/>
                  <a:pt x="73" y="377"/>
                </a:cubicBezTo>
                <a:cubicBezTo>
                  <a:pt x="73" y="379"/>
                  <a:pt x="79" y="379"/>
                  <a:pt x="83" y="379"/>
                </a:cubicBezTo>
                <a:cubicBezTo>
                  <a:pt x="84" y="376"/>
                  <a:pt x="93" y="381"/>
                  <a:pt x="92" y="375"/>
                </a:cubicBezTo>
                <a:cubicBezTo>
                  <a:pt x="89" y="376"/>
                  <a:pt x="82" y="372"/>
                  <a:pt x="79" y="369"/>
                </a:cubicBezTo>
                <a:cubicBezTo>
                  <a:pt x="80" y="368"/>
                  <a:pt x="83" y="368"/>
                  <a:pt x="84" y="367"/>
                </a:cubicBezTo>
                <a:cubicBezTo>
                  <a:pt x="70" y="371"/>
                  <a:pt x="70" y="355"/>
                  <a:pt x="64" y="348"/>
                </a:cubicBezTo>
                <a:cubicBezTo>
                  <a:pt x="64" y="340"/>
                  <a:pt x="63" y="331"/>
                  <a:pt x="62" y="324"/>
                </a:cubicBezTo>
                <a:cubicBezTo>
                  <a:pt x="62" y="325"/>
                  <a:pt x="62" y="325"/>
                  <a:pt x="62" y="325"/>
                </a:cubicBezTo>
                <a:cubicBezTo>
                  <a:pt x="63" y="323"/>
                  <a:pt x="61" y="324"/>
                  <a:pt x="61" y="323"/>
                </a:cubicBezTo>
                <a:cubicBezTo>
                  <a:pt x="62" y="322"/>
                  <a:pt x="60" y="321"/>
                  <a:pt x="59" y="320"/>
                </a:cubicBezTo>
                <a:cubicBezTo>
                  <a:pt x="60" y="320"/>
                  <a:pt x="60" y="319"/>
                  <a:pt x="61" y="320"/>
                </a:cubicBezTo>
                <a:cubicBezTo>
                  <a:pt x="60" y="318"/>
                  <a:pt x="58" y="317"/>
                  <a:pt x="57" y="315"/>
                </a:cubicBezTo>
                <a:cubicBezTo>
                  <a:pt x="59" y="315"/>
                  <a:pt x="59" y="316"/>
                  <a:pt x="60" y="317"/>
                </a:cubicBezTo>
                <a:cubicBezTo>
                  <a:pt x="61" y="315"/>
                  <a:pt x="58" y="314"/>
                  <a:pt x="59" y="312"/>
                </a:cubicBezTo>
                <a:cubicBezTo>
                  <a:pt x="58" y="312"/>
                  <a:pt x="58" y="313"/>
                  <a:pt x="58" y="312"/>
                </a:cubicBezTo>
                <a:cubicBezTo>
                  <a:pt x="58" y="312"/>
                  <a:pt x="59" y="312"/>
                  <a:pt x="59" y="311"/>
                </a:cubicBezTo>
                <a:cubicBezTo>
                  <a:pt x="57" y="310"/>
                  <a:pt x="60" y="305"/>
                  <a:pt x="58" y="308"/>
                </a:cubicBezTo>
                <a:cubicBezTo>
                  <a:pt x="58" y="307"/>
                  <a:pt x="59" y="304"/>
                  <a:pt x="57" y="305"/>
                </a:cubicBezTo>
                <a:cubicBezTo>
                  <a:pt x="57" y="304"/>
                  <a:pt x="59" y="304"/>
                  <a:pt x="59" y="303"/>
                </a:cubicBezTo>
                <a:cubicBezTo>
                  <a:pt x="57" y="302"/>
                  <a:pt x="57" y="302"/>
                  <a:pt x="57" y="300"/>
                </a:cubicBezTo>
                <a:cubicBezTo>
                  <a:pt x="58" y="300"/>
                  <a:pt x="58" y="300"/>
                  <a:pt x="58" y="299"/>
                </a:cubicBezTo>
                <a:cubicBezTo>
                  <a:pt x="57" y="293"/>
                  <a:pt x="56" y="270"/>
                  <a:pt x="58" y="259"/>
                </a:cubicBezTo>
                <a:cubicBezTo>
                  <a:pt x="58" y="261"/>
                  <a:pt x="57" y="262"/>
                  <a:pt x="57" y="262"/>
                </a:cubicBezTo>
                <a:cubicBezTo>
                  <a:pt x="57" y="260"/>
                  <a:pt x="56" y="258"/>
                  <a:pt x="58" y="256"/>
                </a:cubicBezTo>
                <a:cubicBezTo>
                  <a:pt x="57" y="255"/>
                  <a:pt x="56" y="255"/>
                  <a:pt x="55" y="255"/>
                </a:cubicBezTo>
                <a:cubicBezTo>
                  <a:pt x="57" y="253"/>
                  <a:pt x="55" y="251"/>
                  <a:pt x="55" y="247"/>
                </a:cubicBezTo>
                <a:cubicBezTo>
                  <a:pt x="54" y="248"/>
                  <a:pt x="53" y="246"/>
                  <a:pt x="53" y="247"/>
                </a:cubicBezTo>
                <a:cubicBezTo>
                  <a:pt x="54" y="248"/>
                  <a:pt x="54" y="250"/>
                  <a:pt x="55" y="251"/>
                </a:cubicBezTo>
                <a:close/>
                <a:moveTo>
                  <a:pt x="59" y="320"/>
                </a:moveTo>
                <a:cubicBezTo>
                  <a:pt x="59" y="321"/>
                  <a:pt x="60" y="323"/>
                  <a:pt x="60" y="321"/>
                </a:cubicBezTo>
                <a:cubicBezTo>
                  <a:pt x="61" y="322"/>
                  <a:pt x="60" y="324"/>
                  <a:pt x="59" y="324"/>
                </a:cubicBezTo>
                <a:cubicBezTo>
                  <a:pt x="58" y="322"/>
                  <a:pt x="59" y="320"/>
                  <a:pt x="58" y="319"/>
                </a:cubicBezTo>
                <a:cubicBezTo>
                  <a:pt x="59" y="316"/>
                  <a:pt x="60" y="321"/>
                  <a:pt x="59" y="320"/>
                </a:cubicBezTo>
                <a:close/>
                <a:moveTo>
                  <a:pt x="61" y="328"/>
                </a:moveTo>
                <a:cubicBezTo>
                  <a:pt x="62" y="328"/>
                  <a:pt x="60" y="330"/>
                  <a:pt x="59" y="330"/>
                </a:cubicBezTo>
                <a:cubicBezTo>
                  <a:pt x="59" y="329"/>
                  <a:pt x="58" y="329"/>
                  <a:pt x="58" y="328"/>
                </a:cubicBezTo>
                <a:cubicBezTo>
                  <a:pt x="58" y="328"/>
                  <a:pt x="58" y="326"/>
                  <a:pt x="59" y="326"/>
                </a:cubicBezTo>
                <a:cubicBezTo>
                  <a:pt x="56" y="328"/>
                  <a:pt x="58" y="326"/>
                  <a:pt x="55" y="328"/>
                </a:cubicBezTo>
                <a:cubicBezTo>
                  <a:pt x="54" y="325"/>
                  <a:pt x="59" y="327"/>
                  <a:pt x="58" y="324"/>
                </a:cubicBezTo>
                <a:cubicBezTo>
                  <a:pt x="61" y="324"/>
                  <a:pt x="59" y="329"/>
                  <a:pt x="61" y="328"/>
                </a:cubicBezTo>
                <a:close/>
                <a:moveTo>
                  <a:pt x="53" y="253"/>
                </a:moveTo>
                <a:cubicBezTo>
                  <a:pt x="55" y="252"/>
                  <a:pt x="53" y="255"/>
                  <a:pt x="55" y="254"/>
                </a:cubicBezTo>
                <a:cubicBezTo>
                  <a:pt x="54" y="256"/>
                  <a:pt x="52" y="255"/>
                  <a:pt x="53" y="253"/>
                </a:cubicBezTo>
                <a:close/>
                <a:moveTo>
                  <a:pt x="55" y="260"/>
                </a:moveTo>
                <a:cubicBezTo>
                  <a:pt x="54" y="262"/>
                  <a:pt x="55" y="262"/>
                  <a:pt x="54" y="263"/>
                </a:cubicBezTo>
                <a:cubicBezTo>
                  <a:pt x="53" y="263"/>
                  <a:pt x="54" y="262"/>
                  <a:pt x="53" y="261"/>
                </a:cubicBezTo>
                <a:cubicBezTo>
                  <a:pt x="53" y="261"/>
                  <a:pt x="54" y="261"/>
                  <a:pt x="55" y="260"/>
                </a:cubicBezTo>
                <a:close/>
                <a:moveTo>
                  <a:pt x="50" y="274"/>
                </a:moveTo>
                <a:cubicBezTo>
                  <a:pt x="51" y="275"/>
                  <a:pt x="52" y="274"/>
                  <a:pt x="53" y="273"/>
                </a:cubicBezTo>
                <a:cubicBezTo>
                  <a:pt x="54" y="274"/>
                  <a:pt x="51" y="276"/>
                  <a:pt x="53" y="275"/>
                </a:cubicBezTo>
                <a:cubicBezTo>
                  <a:pt x="53" y="277"/>
                  <a:pt x="54" y="278"/>
                  <a:pt x="52" y="280"/>
                </a:cubicBezTo>
                <a:cubicBezTo>
                  <a:pt x="51" y="278"/>
                  <a:pt x="52" y="275"/>
                  <a:pt x="50" y="274"/>
                </a:cubicBezTo>
                <a:cubicBezTo>
                  <a:pt x="49" y="273"/>
                  <a:pt x="52" y="276"/>
                  <a:pt x="50" y="274"/>
                </a:cubicBezTo>
                <a:close/>
                <a:moveTo>
                  <a:pt x="53" y="280"/>
                </a:moveTo>
                <a:cubicBezTo>
                  <a:pt x="52" y="282"/>
                  <a:pt x="52" y="284"/>
                  <a:pt x="54" y="285"/>
                </a:cubicBezTo>
                <a:cubicBezTo>
                  <a:pt x="52" y="293"/>
                  <a:pt x="55" y="303"/>
                  <a:pt x="55" y="317"/>
                </a:cubicBezTo>
                <a:cubicBezTo>
                  <a:pt x="53" y="316"/>
                  <a:pt x="54" y="311"/>
                  <a:pt x="52" y="310"/>
                </a:cubicBezTo>
                <a:cubicBezTo>
                  <a:pt x="53" y="308"/>
                  <a:pt x="52" y="311"/>
                  <a:pt x="53" y="311"/>
                </a:cubicBezTo>
                <a:cubicBezTo>
                  <a:pt x="53" y="306"/>
                  <a:pt x="52" y="304"/>
                  <a:pt x="52" y="297"/>
                </a:cubicBezTo>
                <a:cubicBezTo>
                  <a:pt x="51" y="298"/>
                  <a:pt x="51" y="299"/>
                  <a:pt x="51" y="300"/>
                </a:cubicBezTo>
                <a:cubicBezTo>
                  <a:pt x="50" y="299"/>
                  <a:pt x="51" y="298"/>
                  <a:pt x="50" y="297"/>
                </a:cubicBezTo>
                <a:cubicBezTo>
                  <a:pt x="51" y="296"/>
                  <a:pt x="51" y="296"/>
                  <a:pt x="52" y="295"/>
                </a:cubicBezTo>
                <a:cubicBezTo>
                  <a:pt x="52" y="295"/>
                  <a:pt x="51" y="294"/>
                  <a:pt x="52" y="294"/>
                </a:cubicBezTo>
                <a:cubicBezTo>
                  <a:pt x="52" y="293"/>
                  <a:pt x="51" y="294"/>
                  <a:pt x="50" y="294"/>
                </a:cubicBezTo>
                <a:cubicBezTo>
                  <a:pt x="50" y="293"/>
                  <a:pt x="51" y="292"/>
                  <a:pt x="50" y="292"/>
                </a:cubicBezTo>
                <a:cubicBezTo>
                  <a:pt x="51" y="290"/>
                  <a:pt x="51" y="293"/>
                  <a:pt x="52" y="293"/>
                </a:cubicBezTo>
                <a:cubicBezTo>
                  <a:pt x="52" y="291"/>
                  <a:pt x="51" y="292"/>
                  <a:pt x="50" y="291"/>
                </a:cubicBezTo>
                <a:cubicBezTo>
                  <a:pt x="54" y="289"/>
                  <a:pt x="48" y="282"/>
                  <a:pt x="53" y="280"/>
                </a:cubicBezTo>
                <a:close/>
                <a:moveTo>
                  <a:pt x="54" y="319"/>
                </a:moveTo>
                <a:cubicBezTo>
                  <a:pt x="54" y="319"/>
                  <a:pt x="55" y="320"/>
                  <a:pt x="55" y="319"/>
                </a:cubicBezTo>
                <a:cubicBezTo>
                  <a:pt x="56" y="319"/>
                  <a:pt x="54" y="322"/>
                  <a:pt x="56" y="321"/>
                </a:cubicBezTo>
                <a:cubicBezTo>
                  <a:pt x="56" y="322"/>
                  <a:pt x="54" y="321"/>
                  <a:pt x="54" y="321"/>
                </a:cubicBezTo>
                <a:cubicBezTo>
                  <a:pt x="55" y="320"/>
                  <a:pt x="54" y="320"/>
                  <a:pt x="54" y="319"/>
                </a:cubicBezTo>
                <a:close/>
                <a:moveTo>
                  <a:pt x="61" y="338"/>
                </a:moveTo>
                <a:cubicBezTo>
                  <a:pt x="61" y="338"/>
                  <a:pt x="60" y="339"/>
                  <a:pt x="60" y="339"/>
                </a:cubicBezTo>
                <a:cubicBezTo>
                  <a:pt x="60" y="338"/>
                  <a:pt x="60" y="337"/>
                  <a:pt x="60" y="335"/>
                </a:cubicBezTo>
                <a:cubicBezTo>
                  <a:pt x="62" y="336"/>
                  <a:pt x="60" y="338"/>
                  <a:pt x="62" y="339"/>
                </a:cubicBezTo>
                <a:cubicBezTo>
                  <a:pt x="61" y="339"/>
                  <a:pt x="61" y="339"/>
                  <a:pt x="61" y="338"/>
                </a:cubicBezTo>
                <a:close/>
                <a:moveTo>
                  <a:pt x="57" y="345"/>
                </a:moveTo>
                <a:cubicBezTo>
                  <a:pt x="57" y="345"/>
                  <a:pt x="59" y="345"/>
                  <a:pt x="60" y="345"/>
                </a:cubicBezTo>
                <a:cubicBezTo>
                  <a:pt x="60" y="346"/>
                  <a:pt x="60" y="347"/>
                  <a:pt x="60" y="348"/>
                </a:cubicBezTo>
                <a:cubicBezTo>
                  <a:pt x="58" y="347"/>
                  <a:pt x="58" y="345"/>
                  <a:pt x="57" y="345"/>
                </a:cubicBezTo>
                <a:close/>
                <a:moveTo>
                  <a:pt x="54" y="346"/>
                </a:moveTo>
                <a:cubicBezTo>
                  <a:pt x="55" y="346"/>
                  <a:pt x="56" y="347"/>
                  <a:pt x="58" y="347"/>
                </a:cubicBezTo>
                <a:cubicBezTo>
                  <a:pt x="57" y="347"/>
                  <a:pt x="57" y="348"/>
                  <a:pt x="57" y="348"/>
                </a:cubicBezTo>
                <a:cubicBezTo>
                  <a:pt x="56" y="348"/>
                  <a:pt x="55" y="347"/>
                  <a:pt x="54" y="346"/>
                </a:cubicBezTo>
                <a:close/>
                <a:moveTo>
                  <a:pt x="60" y="349"/>
                </a:moveTo>
                <a:cubicBezTo>
                  <a:pt x="60" y="348"/>
                  <a:pt x="62" y="350"/>
                  <a:pt x="62" y="350"/>
                </a:cubicBezTo>
                <a:cubicBezTo>
                  <a:pt x="62" y="351"/>
                  <a:pt x="62" y="352"/>
                  <a:pt x="61" y="352"/>
                </a:cubicBezTo>
                <a:cubicBezTo>
                  <a:pt x="61" y="352"/>
                  <a:pt x="62" y="352"/>
                  <a:pt x="62" y="352"/>
                </a:cubicBezTo>
                <a:cubicBezTo>
                  <a:pt x="62" y="353"/>
                  <a:pt x="62" y="354"/>
                  <a:pt x="62" y="355"/>
                </a:cubicBezTo>
                <a:cubicBezTo>
                  <a:pt x="61" y="354"/>
                  <a:pt x="60" y="350"/>
                  <a:pt x="60" y="349"/>
                </a:cubicBezTo>
                <a:close/>
                <a:moveTo>
                  <a:pt x="57" y="354"/>
                </a:moveTo>
                <a:cubicBezTo>
                  <a:pt x="59" y="353"/>
                  <a:pt x="59" y="355"/>
                  <a:pt x="59" y="356"/>
                </a:cubicBezTo>
                <a:cubicBezTo>
                  <a:pt x="58" y="356"/>
                  <a:pt x="58" y="356"/>
                  <a:pt x="58" y="357"/>
                </a:cubicBezTo>
                <a:cubicBezTo>
                  <a:pt x="56" y="356"/>
                  <a:pt x="56" y="354"/>
                  <a:pt x="57" y="354"/>
                </a:cubicBezTo>
                <a:close/>
                <a:moveTo>
                  <a:pt x="64" y="361"/>
                </a:moveTo>
                <a:cubicBezTo>
                  <a:pt x="64" y="361"/>
                  <a:pt x="63" y="362"/>
                  <a:pt x="63" y="362"/>
                </a:cubicBezTo>
                <a:cubicBezTo>
                  <a:pt x="64" y="362"/>
                  <a:pt x="64" y="362"/>
                  <a:pt x="64" y="361"/>
                </a:cubicBezTo>
                <a:cubicBezTo>
                  <a:pt x="69" y="368"/>
                  <a:pt x="75" y="374"/>
                  <a:pt x="83" y="376"/>
                </a:cubicBezTo>
                <a:cubicBezTo>
                  <a:pt x="82" y="377"/>
                  <a:pt x="80" y="377"/>
                  <a:pt x="79" y="377"/>
                </a:cubicBezTo>
                <a:cubicBezTo>
                  <a:pt x="79" y="377"/>
                  <a:pt x="79" y="377"/>
                  <a:pt x="79" y="378"/>
                </a:cubicBezTo>
                <a:cubicBezTo>
                  <a:pt x="71" y="377"/>
                  <a:pt x="65" y="367"/>
                  <a:pt x="62" y="362"/>
                </a:cubicBezTo>
                <a:cubicBezTo>
                  <a:pt x="61" y="362"/>
                  <a:pt x="62" y="359"/>
                  <a:pt x="63" y="359"/>
                </a:cubicBezTo>
                <a:cubicBezTo>
                  <a:pt x="62" y="361"/>
                  <a:pt x="62" y="360"/>
                  <a:pt x="64" y="361"/>
                </a:cubicBezTo>
                <a:close/>
                <a:moveTo>
                  <a:pt x="62" y="318"/>
                </a:moveTo>
                <a:cubicBezTo>
                  <a:pt x="61" y="318"/>
                  <a:pt x="62" y="319"/>
                  <a:pt x="62" y="319"/>
                </a:cubicBezTo>
                <a:cubicBezTo>
                  <a:pt x="62" y="319"/>
                  <a:pt x="63" y="319"/>
                  <a:pt x="63" y="319"/>
                </a:cubicBezTo>
                <a:cubicBezTo>
                  <a:pt x="62" y="318"/>
                  <a:pt x="65" y="318"/>
                  <a:pt x="63" y="317"/>
                </a:cubicBezTo>
                <a:cubicBezTo>
                  <a:pt x="63" y="318"/>
                  <a:pt x="62" y="318"/>
                  <a:pt x="62" y="318"/>
                </a:cubicBezTo>
                <a:close/>
                <a:moveTo>
                  <a:pt x="83" y="368"/>
                </a:moveTo>
                <a:cubicBezTo>
                  <a:pt x="83" y="370"/>
                  <a:pt x="83" y="372"/>
                  <a:pt x="85" y="372"/>
                </a:cubicBezTo>
                <a:cubicBezTo>
                  <a:pt x="85" y="371"/>
                  <a:pt x="84" y="371"/>
                  <a:pt x="85" y="370"/>
                </a:cubicBezTo>
                <a:cubicBezTo>
                  <a:pt x="86" y="371"/>
                  <a:pt x="85" y="373"/>
                  <a:pt x="86" y="373"/>
                </a:cubicBezTo>
                <a:cubicBezTo>
                  <a:pt x="88" y="373"/>
                  <a:pt x="93" y="374"/>
                  <a:pt x="93" y="371"/>
                </a:cubicBezTo>
                <a:cubicBezTo>
                  <a:pt x="90" y="372"/>
                  <a:pt x="85" y="370"/>
                  <a:pt x="85" y="367"/>
                </a:cubicBezTo>
                <a:cubicBezTo>
                  <a:pt x="84" y="368"/>
                  <a:pt x="83" y="368"/>
                  <a:pt x="83" y="368"/>
                </a:cubicBezTo>
                <a:close/>
                <a:moveTo>
                  <a:pt x="53" y="246"/>
                </a:moveTo>
                <a:cubicBezTo>
                  <a:pt x="54" y="246"/>
                  <a:pt x="55" y="246"/>
                  <a:pt x="55" y="247"/>
                </a:cubicBezTo>
                <a:cubicBezTo>
                  <a:pt x="55" y="245"/>
                  <a:pt x="55" y="243"/>
                  <a:pt x="54" y="242"/>
                </a:cubicBezTo>
                <a:cubicBezTo>
                  <a:pt x="52" y="243"/>
                  <a:pt x="54" y="244"/>
                  <a:pt x="53" y="2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pl-PL" dirty="0" err="1"/>
              <a:t>konki</a:t>
            </a:r>
            <a:endParaRPr lang="en-US" dirty="0"/>
          </a:p>
        </p:txBody>
      </p:sp>
      <p:sp>
        <p:nvSpPr>
          <p:cNvPr id="31" name="Freeform 20"/>
          <p:cNvSpPr>
            <a:spLocks noEditPoints="1"/>
          </p:cNvSpPr>
          <p:nvPr/>
        </p:nvSpPr>
        <p:spPr bwMode="auto">
          <a:xfrm>
            <a:off x="1929899" y="1603354"/>
            <a:ext cx="678550" cy="633578"/>
          </a:xfrm>
          <a:custGeom>
            <a:avLst/>
            <a:gdLst>
              <a:gd name="T0" fmla="*/ 15 w 263"/>
              <a:gd name="T1" fmla="*/ 87 h 246"/>
              <a:gd name="T2" fmla="*/ 260 w 263"/>
              <a:gd name="T3" fmla="*/ 77 h 246"/>
              <a:gd name="T4" fmla="*/ 243 w 263"/>
              <a:gd name="T5" fmla="*/ 144 h 246"/>
              <a:gd name="T6" fmla="*/ 201 w 263"/>
              <a:gd name="T7" fmla="*/ 191 h 246"/>
              <a:gd name="T8" fmla="*/ 159 w 263"/>
              <a:gd name="T9" fmla="*/ 231 h 246"/>
              <a:gd name="T10" fmla="*/ 139 w 263"/>
              <a:gd name="T11" fmla="*/ 244 h 246"/>
              <a:gd name="T12" fmla="*/ 130 w 263"/>
              <a:gd name="T13" fmla="*/ 232 h 246"/>
              <a:gd name="T14" fmla="*/ 48 w 263"/>
              <a:gd name="T15" fmla="*/ 178 h 246"/>
              <a:gd name="T16" fmla="*/ 24 w 263"/>
              <a:gd name="T17" fmla="*/ 148 h 246"/>
              <a:gd name="T18" fmla="*/ 16 w 263"/>
              <a:gd name="T19" fmla="*/ 130 h 246"/>
              <a:gd name="T20" fmla="*/ 3 w 263"/>
              <a:gd name="T21" fmla="*/ 64 h 246"/>
              <a:gd name="T22" fmla="*/ 20 w 263"/>
              <a:gd name="T23" fmla="*/ 29 h 246"/>
              <a:gd name="T24" fmla="*/ 71 w 263"/>
              <a:gd name="T25" fmla="*/ 2 h 246"/>
              <a:gd name="T26" fmla="*/ 99 w 263"/>
              <a:gd name="T27" fmla="*/ 7 h 246"/>
              <a:gd name="T28" fmla="*/ 145 w 263"/>
              <a:gd name="T29" fmla="*/ 34 h 246"/>
              <a:gd name="T30" fmla="*/ 241 w 263"/>
              <a:gd name="T31" fmla="*/ 26 h 246"/>
              <a:gd name="T32" fmla="*/ 6 w 263"/>
              <a:gd name="T33" fmla="*/ 92 h 246"/>
              <a:gd name="T34" fmla="*/ 247 w 263"/>
              <a:gd name="T35" fmla="*/ 113 h 246"/>
              <a:gd name="T36" fmla="*/ 246 w 263"/>
              <a:gd name="T37" fmla="*/ 57 h 246"/>
              <a:gd name="T38" fmla="*/ 235 w 263"/>
              <a:gd name="T39" fmla="*/ 25 h 246"/>
              <a:gd name="T40" fmla="*/ 222 w 263"/>
              <a:gd name="T41" fmla="*/ 21 h 246"/>
              <a:gd name="T42" fmla="*/ 204 w 263"/>
              <a:gd name="T43" fmla="*/ 14 h 246"/>
              <a:gd name="T44" fmla="*/ 118 w 263"/>
              <a:gd name="T45" fmla="*/ 26 h 246"/>
              <a:gd name="T46" fmla="*/ 102 w 263"/>
              <a:gd name="T47" fmla="*/ 14 h 246"/>
              <a:gd name="T48" fmla="*/ 74 w 263"/>
              <a:gd name="T49" fmla="*/ 11 h 246"/>
              <a:gd name="T50" fmla="*/ 26 w 263"/>
              <a:gd name="T51" fmla="*/ 26 h 246"/>
              <a:gd name="T52" fmla="*/ 20 w 263"/>
              <a:gd name="T53" fmla="*/ 31 h 246"/>
              <a:gd name="T54" fmla="*/ 16 w 263"/>
              <a:gd name="T55" fmla="*/ 52 h 246"/>
              <a:gd name="T56" fmla="*/ 13 w 263"/>
              <a:gd name="T57" fmla="*/ 69 h 246"/>
              <a:gd name="T58" fmla="*/ 10 w 263"/>
              <a:gd name="T59" fmla="*/ 74 h 246"/>
              <a:gd name="T60" fmla="*/ 13 w 263"/>
              <a:gd name="T61" fmla="*/ 99 h 246"/>
              <a:gd name="T62" fmla="*/ 37 w 263"/>
              <a:gd name="T63" fmla="*/ 162 h 246"/>
              <a:gd name="T64" fmla="*/ 54 w 263"/>
              <a:gd name="T65" fmla="*/ 169 h 246"/>
              <a:gd name="T66" fmla="*/ 88 w 263"/>
              <a:gd name="T67" fmla="*/ 191 h 246"/>
              <a:gd name="T68" fmla="*/ 109 w 263"/>
              <a:gd name="T69" fmla="*/ 210 h 246"/>
              <a:gd name="T70" fmla="*/ 143 w 263"/>
              <a:gd name="T71" fmla="*/ 240 h 246"/>
              <a:gd name="T72" fmla="*/ 179 w 263"/>
              <a:gd name="T73" fmla="*/ 203 h 246"/>
              <a:gd name="T74" fmla="*/ 212 w 263"/>
              <a:gd name="T75" fmla="*/ 174 h 246"/>
              <a:gd name="T76" fmla="*/ 245 w 263"/>
              <a:gd name="T77" fmla="*/ 106 h 246"/>
              <a:gd name="T78" fmla="*/ 214 w 263"/>
              <a:gd name="T79" fmla="*/ 23 h 246"/>
              <a:gd name="T80" fmla="*/ 167 w 263"/>
              <a:gd name="T81" fmla="*/ 23 h 246"/>
              <a:gd name="T82" fmla="*/ 130 w 263"/>
              <a:gd name="T83" fmla="*/ 51 h 246"/>
              <a:gd name="T84" fmla="*/ 87 w 263"/>
              <a:gd name="T85" fmla="*/ 12 h 246"/>
              <a:gd name="T86" fmla="*/ 47 w 263"/>
              <a:gd name="T87" fmla="*/ 21 h 246"/>
              <a:gd name="T88" fmla="*/ 39 w 263"/>
              <a:gd name="T89" fmla="*/ 22 h 246"/>
              <a:gd name="T90" fmla="*/ 33 w 263"/>
              <a:gd name="T91" fmla="*/ 30 h 246"/>
              <a:gd name="T92" fmla="*/ 21 w 263"/>
              <a:gd name="T93" fmla="*/ 50 h 246"/>
              <a:gd name="T94" fmla="*/ 14 w 263"/>
              <a:gd name="T95" fmla="*/ 80 h 246"/>
              <a:gd name="T96" fmla="*/ 25 w 263"/>
              <a:gd name="T97" fmla="*/ 132 h 246"/>
              <a:gd name="T98" fmla="*/ 36 w 263"/>
              <a:gd name="T99" fmla="*/ 146 h 246"/>
              <a:gd name="T100" fmla="*/ 59 w 263"/>
              <a:gd name="T101" fmla="*/ 166 h 246"/>
              <a:gd name="T102" fmla="*/ 80 w 263"/>
              <a:gd name="T103" fmla="*/ 180 h 246"/>
              <a:gd name="T104" fmla="*/ 119 w 263"/>
              <a:gd name="T105" fmla="*/ 213 h 246"/>
              <a:gd name="T106" fmla="*/ 149 w 263"/>
              <a:gd name="T107" fmla="*/ 232 h 246"/>
              <a:gd name="T108" fmla="*/ 169 w 263"/>
              <a:gd name="T109" fmla="*/ 215 h 246"/>
              <a:gd name="T110" fmla="*/ 230 w 263"/>
              <a:gd name="T111" fmla="*/ 149 h 246"/>
              <a:gd name="T112" fmla="*/ 51 w 263"/>
              <a:gd name="T113" fmla="*/ 16 h 246"/>
              <a:gd name="T114" fmla="*/ 247 w 263"/>
              <a:gd name="T115" fmla="*/ 118 h 246"/>
              <a:gd name="T116" fmla="*/ 252 w 263"/>
              <a:gd name="T117" fmla="*/ 112 h 246"/>
              <a:gd name="T118" fmla="*/ 27 w 263"/>
              <a:gd name="T119" fmla="*/ 17 h 246"/>
              <a:gd name="T120" fmla="*/ 17 w 263"/>
              <a:gd name="T121" fmla="*/ 9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3" h="246">
                <a:moveTo>
                  <a:pt x="196" y="18"/>
                </a:moveTo>
                <a:cubicBezTo>
                  <a:pt x="196" y="20"/>
                  <a:pt x="194" y="19"/>
                  <a:pt x="193" y="19"/>
                </a:cubicBezTo>
                <a:cubicBezTo>
                  <a:pt x="193" y="18"/>
                  <a:pt x="195" y="18"/>
                  <a:pt x="196" y="18"/>
                </a:cubicBezTo>
                <a:close/>
                <a:moveTo>
                  <a:pt x="255" y="52"/>
                </a:moveTo>
                <a:cubicBezTo>
                  <a:pt x="255" y="51"/>
                  <a:pt x="255" y="50"/>
                  <a:pt x="254" y="50"/>
                </a:cubicBezTo>
                <a:cubicBezTo>
                  <a:pt x="254" y="51"/>
                  <a:pt x="254" y="52"/>
                  <a:pt x="255" y="52"/>
                </a:cubicBezTo>
                <a:close/>
                <a:moveTo>
                  <a:pt x="261" y="83"/>
                </a:moveTo>
                <a:cubicBezTo>
                  <a:pt x="261" y="81"/>
                  <a:pt x="261" y="83"/>
                  <a:pt x="262" y="83"/>
                </a:cubicBezTo>
                <a:cubicBezTo>
                  <a:pt x="262" y="82"/>
                  <a:pt x="261" y="81"/>
                  <a:pt x="260" y="81"/>
                </a:cubicBezTo>
                <a:cubicBezTo>
                  <a:pt x="260" y="82"/>
                  <a:pt x="260" y="83"/>
                  <a:pt x="261" y="83"/>
                </a:cubicBezTo>
                <a:close/>
                <a:moveTo>
                  <a:pt x="15" y="87"/>
                </a:moveTo>
                <a:cubicBezTo>
                  <a:pt x="17" y="86"/>
                  <a:pt x="16" y="89"/>
                  <a:pt x="17" y="90"/>
                </a:cubicBezTo>
                <a:cubicBezTo>
                  <a:pt x="17" y="89"/>
                  <a:pt x="17" y="90"/>
                  <a:pt x="18" y="90"/>
                </a:cubicBezTo>
                <a:cubicBezTo>
                  <a:pt x="17" y="87"/>
                  <a:pt x="18" y="83"/>
                  <a:pt x="16" y="83"/>
                </a:cubicBezTo>
                <a:cubicBezTo>
                  <a:pt x="16" y="84"/>
                  <a:pt x="16" y="86"/>
                  <a:pt x="15" y="87"/>
                </a:cubicBezTo>
                <a:close/>
                <a:moveTo>
                  <a:pt x="261" y="91"/>
                </a:moveTo>
                <a:cubicBezTo>
                  <a:pt x="262" y="90"/>
                  <a:pt x="262" y="87"/>
                  <a:pt x="260" y="88"/>
                </a:cubicBezTo>
                <a:cubicBezTo>
                  <a:pt x="262" y="89"/>
                  <a:pt x="259" y="91"/>
                  <a:pt x="261" y="91"/>
                </a:cubicBezTo>
                <a:close/>
                <a:moveTo>
                  <a:pt x="81" y="178"/>
                </a:moveTo>
                <a:cubicBezTo>
                  <a:pt x="79" y="178"/>
                  <a:pt x="79" y="175"/>
                  <a:pt x="77" y="177"/>
                </a:cubicBezTo>
                <a:cubicBezTo>
                  <a:pt x="79" y="177"/>
                  <a:pt x="80" y="180"/>
                  <a:pt x="81" y="178"/>
                </a:cubicBezTo>
                <a:close/>
                <a:moveTo>
                  <a:pt x="125" y="215"/>
                </a:moveTo>
                <a:cubicBezTo>
                  <a:pt x="125" y="216"/>
                  <a:pt x="126" y="217"/>
                  <a:pt x="125" y="217"/>
                </a:cubicBezTo>
                <a:cubicBezTo>
                  <a:pt x="125" y="216"/>
                  <a:pt x="124" y="216"/>
                  <a:pt x="123" y="216"/>
                </a:cubicBezTo>
                <a:cubicBezTo>
                  <a:pt x="123" y="217"/>
                  <a:pt x="125" y="219"/>
                  <a:pt x="126" y="218"/>
                </a:cubicBezTo>
                <a:cubicBezTo>
                  <a:pt x="126" y="217"/>
                  <a:pt x="127" y="215"/>
                  <a:pt x="125" y="215"/>
                </a:cubicBezTo>
                <a:close/>
                <a:moveTo>
                  <a:pt x="263" y="82"/>
                </a:moveTo>
                <a:cubicBezTo>
                  <a:pt x="262" y="81"/>
                  <a:pt x="262" y="81"/>
                  <a:pt x="261" y="81"/>
                </a:cubicBezTo>
                <a:cubicBezTo>
                  <a:pt x="262" y="78"/>
                  <a:pt x="261" y="80"/>
                  <a:pt x="261" y="76"/>
                </a:cubicBezTo>
                <a:cubicBezTo>
                  <a:pt x="260" y="77"/>
                  <a:pt x="261" y="78"/>
                  <a:pt x="260" y="77"/>
                </a:cubicBezTo>
                <a:cubicBezTo>
                  <a:pt x="260" y="87"/>
                  <a:pt x="261" y="93"/>
                  <a:pt x="257" y="102"/>
                </a:cubicBezTo>
                <a:cubicBezTo>
                  <a:pt x="258" y="102"/>
                  <a:pt x="258" y="101"/>
                  <a:pt x="259" y="101"/>
                </a:cubicBezTo>
                <a:cubicBezTo>
                  <a:pt x="260" y="106"/>
                  <a:pt x="257" y="104"/>
                  <a:pt x="258" y="110"/>
                </a:cubicBezTo>
                <a:cubicBezTo>
                  <a:pt x="258" y="109"/>
                  <a:pt x="258" y="109"/>
                  <a:pt x="257" y="109"/>
                </a:cubicBezTo>
                <a:cubicBezTo>
                  <a:pt x="259" y="110"/>
                  <a:pt x="257" y="113"/>
                  <a:pt x="257" y="115"/>
                </a:cubicBezTo>
                <a:cubicBezTo>
                  <a:pt x="256" y="114"/>
                  <a:pt x="256" y="113"/>
                  <a:pt x="256" y="112"/>
                </a:cubicBezTo>
                <a:cubicBezTo>
                  <a:pt x="255" y="113"/>
                  <a:pt x="257" y="114"/>
                  <a:pt x="255" y="114"/>
                </a:cubicBezTo>
                <a:cubicBezTo>
                  <a:pt x="256" y="115"/>
                  <a:pt x="256" y="115"/>
                  <a:pt x="257" y="115"/>
                </a:cubicBezTo>
                <a:cubicBezTo>
                  <a:pt x="255" y="116"/>
                  <a:pt x="258" y="121"/>
                  <a:pt x="255" y="124"/>
                </a:cubicBezTo>
                <a:cubicBezTo>
                  <a:pt x="254" y="125"/>
                  <a:pt x="254" y="124"/>
                  <a:pt x="253" y="124"/>
                </a:cubicBezTo>
                <a:cubicBezTo>
                  <a:pt x="253" y="130"/>
                  <a:pt x="247" y="134"/>
                  <a:pt x="247" y="140"/>
                </a:cubicBezTo>
                <a:cubicBezTo>
                  <a:pt x="247" y="140"/>
                  <a:pt x="246" y="139"/>
                  <a:pt x="246" y="139"/>
                </a:cubicBezTo>
                <a:cubicBezTo>
                  <a:pt x="246" y="139"/>
                  <a:pt x="246" y="141"/>
                  <a:pt x="245" y="142"/>
                </a:cubicBezTo>
                <a:cubicBezTo>
                  <a:pt x="245" y="142"/>
                  <a:pt x="245" y="142"/>
                  <a:pt x="245" y="141"/>
                </a:cubicBezTo>
                <a:cubicBezTo>
                  <a:pt x="244" y="142"/>
                  <a:pt x="246" y="144"/>
                  <a:pt x="243" y="144"/>
                </a:cubicBezTo>
                <a:cubicBezTo>
                  <a:pt x="243" y="144"/>
                  <a:pt x="244" y="144"/>
                  <a:pt x="244" y="144"/>
                </a:cubicBezTo>
                <a:cubicBezTo>
                  <a:pt x="246" y="144"/>
                  <a:pt x="244" y="146"/>
                  <a:pt x="243" y="146"/>
                </a:cubicBezTo>
                <a:cubicBezTo>
                  <a:pt x="242" y="147"/>
                  <a:pt x="244" y="146"/>
                  <a:pt x="244" y="145"/>
                </a:cubicBezTo>
                <a:cubicBezTo>
                  <a:pt x="244" y="144"/>
                  <a:pt x="243" y="145"/>
                  <a:pt x="243" y="144"/>
                </a:cubicBezTo>
                <a:cubicBezTo>
                  <a:pt x="242" y="145"/>
                  <a:pt x="242" y="146"/>
                  <a:pt x="243" y="147"/>
                </a:cubicBezTo>
                <a:cubicBezTo>
                  <a:pt x="240" y="147"/>
                  <a:pt x="241" y="151"/>
                  <a:pt x="239" y="152"/>
                </a:cubicBezTo>
                <a:cubicBezTo>
                  <a:pt x="238" y="152"/>
                  <a:pt x="238" y="152"/>
                  <a:pt x="238" y="151"/>
                </a:cubicBezTo>
                <a:cubicBezTo>
                  <a:pt x="237" y="154"/>
                  <a:pt x="233" y="160"/>
                  <a:pt x="231" y="159"/>
                </a:cubicBezTo>
                <a:cubicBezTo>
                  <a:pt x="231" y="160"/>
                  <a:pt x="232" y="161"/>
                  <a:pt x="232" y="161"/>
                </a:cubicBezTo>
                <a:cubicBezTo>
                  <a:pt x="231" y="159"/>
                  <a:pt x="227" y="165"/>
                  <a:pt x="229" y="165"/>
                </a:cubicBezTo>
                <a:cubicBezTo>
                  <a:pt x="226" y="166"/>
                  <a:pt x="226" y="169"/>
                  <a:pt x="223" y="170"/>
                </a:cubicBezTo>
                <a:cubicBezTo>
                  <a:pt x="222" y="173"/>
                  <a:pt x="218" y="174"/>
                  <a:pt x="218" y="178"/>
                </a:cubicBezTo>
                <a:cubicBezTo>
                  <a:pt x="214" y="180"/>
                  <a:pt x="209" y="184"/>
                  <a:pt x="206" y="188"/>
                </a:cubicBezTo>
                <a:cubicBezTo>
                  <a:pt x="205" y="188"/>
                  <a:pt x="206" y="187"/>
                  <a:pt x="206" y="187"/>
                </a:cubicBezTo>
                <a:cubicBezTo>
                  <a:pt x="206" y="189"/>
                  <a:pt x="200" y="194"/>
                  <a:pt x="201" y="191"/>
                </a:cubicBezTo>
                <a:cubicBezTo>
                  <a:pt x="200" y="190"/>
                  <a:pt x="200" y="192"/>
                  <a:pt x="199" y="192"/>
                </a:cubicBezTo>
                <a:cubicBezTo>
                  <a:pt x="200" y="192"/>
                  <a:pt x="200" y="193"/>
                  <a:pt x="200" y="194"/>
                </a:cubicBezTo>
                <a:cubicBezTo>
                  <a:pt x="195" y="196"/>
                  <a:pt x="193" y="202"/>
                  <a:pt x="188" y="203"/>
                </a:cubicBezTo>
                <a:cubicBezTo>
                  <a:pt x="190" y="203"/>
                  <a:pt x="187" y="207"/>
                  <a:pt x="185" y="206"/>
                </a:cubicBezTo>
                <a:cubicBezTo>
                  <a:pt x="186" y="206"/>
                  <a:pt x="186" y="206"/>
                  <a:pt x="186" y="207"/>
                </a:cubicBezTo>
                <a:cubicBezTo>
                  <a:pt x="184" y="208"/>
                  <a:pt x="181" y="212"/>
                  <a:pt x="178" y="214"/>
                </a:cubicBezTo>
                <a:cubicBezTo>
                  <a:pt x="177" y="214"/>
                  <a:pt x="179" y="212"/>
                  <a:pt x="179" y="212"/>
                </a:cubicBezTo>
                <a:cubicBezTo>
                  <a:pt x="177" y="211"/>
                  <a:pt x="176" y="215"/>
                  <a:pt x="176" y="217"/>
                </a:cubicBezTo>
                <a:cubicBezTo>
                  <a:pt x="174" y="217"/>
                  <a:pt x="175" y="216"/>
                  <a:pt x="174" y="217"/>
                </a:cubicBezTo>
                <a:cubicBezTo>
                  <a:pt x="174" y="217"/>
                  <a:pt x="174" y="217"/>
                  <a:pt x="174" y="218"/>
                </a:cubicBezTo>
                <a:cubicBezTo>
                  <a:pt x="171" y="220"/>
                  <a:pt x="166" y="223"/>
                  <a:pt x="164" y="227"/>
                </a:cubicBezTo>
                <a:cubicBezTo>
                  <a:pt x="163" y="227"/>
                  <a:pt x="163" y="226"/>
                  <a:pt x="162" y="226"/>
                </a:cubicBezTo>
                <a:cubicBezTo>
                  <a:pt x="162" y="226"/>
                  <a:pt x="162" y="227"/>
                  <a:pt x="161" y="227"/>
                </a:cubicBezTo>
                <a:cubicBezTo>
                  <a:pt x="161" y="228"/>
                  <a:pt x="163" y="226"/>
                  <a:pt x="163" y="227"/>
                </a:cubicBezTo>
                <a:cubicBezTo>
                  <a:pt x="162" y="228"/>
                  <a:pt x="161" y="230"/>
                  <a:pt x="159" y="231"/>
                </a:cubicBezTo>
                <a:cubicBezTo>
                  <a:pt x="158" y="230"/>
                  <a:pt x="158" y="233"/>
                  <a:pt x="157" y="232"/>
                </a:cubicBezTo>
                <a:cubicBezTo>
                  <a:pt x="157" y="232"/>
                  <a:pt x="157" y="236"/>
                  <a:pt x="155" y="234"/>
                </a:cubicBezTo>
                <a:cubicBezTo>
                  <a:pt x="156" y="236"/>
                  <a:pt x="153" y="236"/>
                  <a:pt x="153" y="238"/>
                </a:cubicBezTo>
                <a:cubicBezTo>
                  <a:pt x="152" y="238"/>
                  <a:pt x="153" y="236"/>
                  <a:pt x="153" y="236"/>
                </a:cubicBezTo>
                <a:cubicBezTo>
                  <a:pt x="153" y="235"/>
                  <a:pt x="152" y="235"/>
                  <a:pt x="152" y="234"/>
                </a:cubicBezTo>
                <a:cubicBezTo>
                  <a:pt x="152" y="236"/>
                  <a:pt x="150" y="238"/>
                  <a:pt x="151" y="241"/>
                </a:cubicBezTo>
                <a:cubicBezTo>
                  <a:pt x="150" y="240"/>
                  <a:pt x="150" y="240"/>
                  <a:pt x="149" y="240"/>
                </a:cubicBezTo>
                <a:cubicBezTo>
                  <a:pt x="150" y="241"/>
                  <a:pt x="151" y="242"/>
                  <a:pt x="152" y="241"/>
                </a:cubicBezTo>
                <a:cubicBezTo>
                  <a:pt x="153" y="241"/>
                  <a:pt x="153" y="242"/>
                  <a:pt x="153" y="243"/>
                </a:cubicBezTo>
                <a:cubicBezTo>
                  <a:pt x="151" y="246"/>
                  <a:pt x="144" y="237"/>
                  <a:pt x="143" y="243"/>
                </a:cubicBezTo>
                <a:cubicBezTo>
                  <a:pt x="143" y="243"/>
                  <a:pt x="144" y="243"/>
                  <a:pt x="144" y="244"/>
                </a:cubicBezTo>
                <a:cubicBezTo>
                  <a:pt x="143" y="244"/>
                  <a:pt x="142" y="244"/>
                  <a:pt x="142" y="243"/>
                </a:cubicBezTo>
                <a:cubicBezTo>
                  <a:pt x="142" y="243"/>
                  <a:pt x="141" y="243"/>
                  <a:pt x="141" y="243"/>
                </a:cubicBezTo>
                <a:cubicBezTo>
                  <a:pt x="140" y="243"/>
                  <a:pt x="140" y="244"/>
                  <a:pt x="139" y="245"/>
                </a:cubicBezTo>
                <a:cubicBezTo>
                  <a:pt x="139" y="245"/>
                  <a:pt x="139" y="244"/>
                  <a:pt x="139" y="244"/>
                </a:cubicBezTo>
                <a:cubicBezTo>
                  <a:pt x="139" y="243"/>
                  <a:pt x="138" y="246"/>
                  <a:pt x="138" y="243"/>
                </a:cubicBezTo>
                <a:cubicBezTo>
                  <a:pt x="137" y="244"/>
                  <a:pt x="139" y="245"/>
                  <a:pt x="138" y="245"/>
                </a:cubicBezTo>
                <a:cubicBezTo>
                  <a:pt x="137" y="245"/>
                  <a:pt x="137" y="244"/>
                  <a:pt x="137" y="243"/>
                </a:cubicBezTo>
                <a:cubicBezTo>
                  <a:pt x="138" y="243"/>
                  <a:pt x="139" y="243"/>
                  <a:pt x="139" y="243"/>
                </a:cubicBezTo>
                <a:cubicBezTo>
                  <a:pt x="140" y="243"/>
                  <a:pt x="139" y="242"/>
                  <a:pt x="140" y="242"/>
                </a:cubicBezTo>
                <a:cubicBezTo>
                  <a:pt x="137" y="242"/>
                  <a:pt x="132" y="236"/>
                  <a:pt x="129" y="232"/>
                </a:cubicBezTo>
                <a:cubicBezTo>
                  <a:pt x="130" y="233"/>
                  <a:pt x="131" y="234"/>
                  <a:pt x="132" y="235"/>
                </a:cubicBezTo>
                <a:cubicBezTo>
                  <a:pt x="133" y="235"/>
                  <a:pt x="131" y="234"/>
                  <a:pt x="132" y="233"/>
                </a:cubicBezTo>
                <a:cubicBezTo>
                  <a:pt x="133" y="235"/>
                  <a:pt x="134" y="238"/>
                  <a:pt x="136" y="239"/>
                </a:cubicBezTo>
                <a:cubicBezTo>
                  <a:pt x="136" y="237"/>
                  <a:pt x="134" y="237"/>
                  <a:pt x="134" y="235"/>
                </a:cubicBezTo>
                <a:cubicBezTo>
                  <a:pt x="134" y="235"/>
                  <a:pt x="134" y="235"/>
                  <a:pt x="134" y="236"/>
                </a:cubicBezTo>
                <a:cubicBezTo>
                  <a:pt x="136" y="236"/>
                  <a:pt x="135" y="234"/>
                  <a:pt x="136" y="236"/>
                </a:cubicBezTo>
                <a:cubicBezTo>
                  <a:pt x="137" y="234"/>
                  <a:pt x="133" y="234"/>
                  <a:pt x="133" y="232"/>
                </a:cubicBezTo>
                <a:cubicBezTo>
                  <a:pt x="132" y="233"/>
                  <a:pt x="132" y="234"/>
                  <a:pt x="131" y="233"/>
                </a:cubicBezTo>
                <a:cubicBezTo>
                  <a:pt x="131" y="232"/>
                  <a:pt x="130" y="234"/>
                  <a:pt x="130" y="232"/>
                </a:cubicBezTo>
                <a:cubicBezTo>
                  <a:pt x="130" y="230"/>
                  <a:pt x="130" y="230"/>
                  <a:pt x="130" y="230"/>
                </a:cubicBezTo>
                <a:cubicBezTo>
                  <a:pt x="128" y="230"/>
                  <a:pt x="129" y="232"/>
                  <a:pt x="127" y="232"/>
                </a:cubicBezTo>
                <a:cubicBezTo>
                  <a:pt x="127" y="231"/>
                  <a:pt x="125" y="230"/>
                  <a:pt x="124" y="229"/>
                </a:cubicBezTo>
                <a:cubicBezTo>
                  <a:pt x="126" y="228"/>
                  <a:pt x="127" y="231"/>
                  <a:pt x="128" y="231"/>
                </a:cubicBezTo>
                <a:cubicBezTo>
                  <a:pt x="128" y="230"/>
                  <a:pt x="125" y="227"/>
                  <a:pt x="123" y="229"/>
                </a:cubicBezTo>
                <a:cubicBezTo>
                  <a:pt x="124" y="228"/>
                  <a:pt x="123" y="227"/>
                  <a:pt x="123" y="226"/>
                </a:cubicBezTo>
                <a:cubicBezTo>
                  <a:pt x="120" y="227"/>
                  <a:pt x="119" y="223"/>
                  <a:pt x="116" y="223"/>
                </a:cubicBezTo>
                <a:cubicBezTo>
                  <a:pt x="116" y="222"/>
                  <a:pt x="115" y="222"/>
                  <a:pt x="115" y="221"/>
                </a:cubicBezTo>
                <a:cubicBezTo>
                  <a:pt x="110" y="220"/>
                  <a:pt x="108" y="219"/>
                  <a:pt x="106" y="215"/>
                </a:cubicBezTo>
                <a:cubicBezTo>
                  <a:pt x="100" y="213"/>
                  <a:pt x="94" y="210"/>
                  <a:pt x="89" y="207"/>
                </a:cubicBezTo>
                <a:cubicBezTo>
                  <a:pt x="81" y="202"/>
                  <a:pt x="77" y="194"/>
                  <a:pt x="68" y="192"/>
                </a:cubicBezTo>
                <a:cubicBezTo>
                  <a:pt x="67" y="192"/>
                  <a:pt x="67" y="192"/>
                  <a:pt x="67" y="193"/>
                </a:cubicBezTo>
                <a:cubicBezTo>
                  <a:pt x="65" y="190"/>
                  <a:pt x="59" y="185"/>
                  <a:pt x="53" y="182"/>
                </a:cubicBezTo>
                <a:cubicBezTo>
                  <a:pt x="53" y="182"/>
                  <a:pt x="54" y="183"/>
                  <a:pt x="54" y="183"/>
                </a:cubicBezTo>
                <a:cubicBezTo>
                  <a:pt x="52" y="182"/>
                  <a:pt x="50" y="180"/>
                  <a:pt x="48" y="178"/>
                </a:cubicBezTo>
                <a:cubicBezTo>
                  <a:pt x="48" y="178"/>
                  <a:pt x="49" y="180"/>
                  <a:pt x="49" y="178"/>
                </a:cubicBezTo>
                <a:cubicBezTo>
                  <a:pt x="43" y="176"/>
                  <a:pt x="43" y="169"/>
                  <a:pt x="36" y="166"/>
                </a:cubicBezTo>
                <a:cubicBezTo>
                  <a:pt x="38" y="165"/>
                  <a:pt x="36" y="165"/>
                  <a:pt x="35" y="165"/>
                </a:cubicBezTo>
                <a:cubicBezTo>
                  <a:pt x="35" y="162"/>
                  <a:pt x="35" y="162"/>
                  <a:pt x="35" y="162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3" y="163"/>
                  <a:pt x="34" y="162"/>
                  <a:pt x="34" y="162"/>
                </a:cubicBezTo>
                <a:cubicBezTo>
                  <a:pt x="34" y="161"/>
                  <a:pt x="33" y="161"/>
                  <a:pt x="33" y="162"/>
                </a:cubicBezTo>
                <a:cubicBezTo>
                  <a:pt x="32" y="162"/>
                  <a:pt x="33" y="161"/>
                  <a:pt x="34" y="160"/>
                </a:cubicBezTo>
                <a:cubicBezTo>
                  <a:pt x="33" y="161"/>
                  <a:pt x="33" y="161"/>
                  <a:pt x="33" y="161"/>
                </a:cubicBezTo>
                <a:cubicBezTo>
                  <a:pt x="33" y="161"/>
                  <a:pt x="31" y="159"/>
                  <a:pt x="31" y="159"/>
                </a:cubicBezTo>
                <a:cubicBezTo>
                  <a:pt x="32" y="159"/>
                  <a:pt x="28" y="157"/>
                  <a:pt x="30" y="157"/>
                </a:cubicBezTo>
                <a:cubicBezTo>
                  <a:pt x="31" y="156"/>
                  <a:pt x="28" y="156"/>
                  <a:pt x="29" y="157"/>
                </a:cubicBezTo>
                <a:cubicBezTo>
                  <a:pt x="28" y="155"/>
                  <a:pt x="28" y="154"/>
                  <a:pt x="25" y="153"/>
                </a:cubicBezTo>
                <a:cubicBezTo>
                  <a:pt x="25" y="151"/>
                  <a:pt x="26" y="152"/>
                  <a:pt x="26" y="151"/>
                </a:cubicBezTo>
                <a:cubicBezTo>
                  <a:pt x="25" y="152"/>
                  <a:pt x="23" y="149"/>
                  <a:pt x="24" y="148"/>
                </a:cubicBezTo>
                <a:cubicBezTo>
                  <a:pt x="22" y="147"/>
                  <a:pt x="20" y="143"/>
                  <a:pt x="21" y="140"/>
                </a:cubicBezTo>
                <a:cubicBezTo>
                  <a:pt x="22" y="141"/>
                  <a:pt x="22" y="140"/>
                  <a:pt x="23" y="140"/>
                </a:cubicBezTo>
                <a:cubicBezTo>
                  <a:pt x="21" y="139"/>
                  <a:pt x="22" y="137"/>
                  <a:pt x="21" y="134"/>
                </a:cubicBezTo>
                <a:cubicBezTo>
                  <a:pt x="19" y="134"/>
                  <a:pt x="21" y="135"/>
                  <a:pt x="21" y="136"/>
                </a:cubicBezTo>
                <a:cubicBezTo>
                  <a:pt x="19" y="135"/>
                  <a:pt x="19" y="133"/>
                  <a:pt x="19" y="132"/>
                </a:cubicBezTo>
                <a:cubicBezTo>
                  <a:pt x="20" y="133"/>
                  <a:pt x="20" y="133"/>
                  <a:pt x="20" y="131"/>
                </a:cubicBezTo>
                <a:cubicBezTo>
                  <a:pt x="20" y="132"/>
                  <a:pt x="19" y="131"/>
                  <a:pt x="19" y="132"/>
                </a:cubicBezTo>
                <a:cubicBezTo>
                  <a:pt x="18" y="129"/>
                  <a:pt x="18" y="127"/>
                  <a:pt x="16" y="127"/>
                </a:cubicBezTo>
                <a:cubicBezTo>
                  <a:pt x="15" y="122"/>
                  <a:pt x="14" y="122"/>
                  <a:pt x="13" y="118"/>
                </a:cubicBezTo>
                <a:cubicBezTo>
                  <a:pt x="12" y="118"/>
                  <a:pt x="13" y="121"/>
                  <a:pt x="12" y="122"/>
                </a:cubicBezTo>
                <a:cubicBezTo>
                  <a:pt x="13" y="119"/>
                  <a:pt x="15" y="125"/>
                  <a:pt x="13" y="125"/>
                </a:cubicBezTo>
                <a:cubicBezTo>
                  <a:pt x="13" y="126"/>
                  <a:pt x="15" y="126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9"/>
                  <a:pt x="16" y="129"/>
                  <a:pt x="17" y="131"/>
                </a:cubicBezTo>
                <a:cubicBezTo>
                  <a:pt x="17" y="132"/>
                  <a:pt x="16" y="131"/>
                  <a:pt x="16" y="130"/>
                </a:cubicBezTo>
                <a:cubicBezTo>
                  <a:pt x="14" y="130"/>
                  <a:pt x="18" y="132"/>
                  <a:pt x="16" y="132"/>
                </a:cubicBezTo>
                <a:cubicBezTo>
                  <a:pt x="18" y="132"/>
                  <a:pt x="19" y="136"/>
                  <a:pt x="19" y="137"/>
                </a:cubicBezTo>
                <a:cubicBezTo>
                  <a:pt x="18" y="140"/>
                  <a:pt x="17" y="135"/>
                  <a:pt x="19" y="136"/>
                </a:cubicBezTo>
                <a:cubicBezTo>
                  <a:pt x="18" y="135"/>
                  <a:pt x="18" y="134"/>
                  <a:pt x="17" y="134"/>
                </a:cubicBezTo>
                <a:cubicBezTo>
                  <a:pt x="19" y="137"/>
                  <a:pt x="14" y="134"/>
                  <a:pt x="16" y="132"/>
                </a:cubicBezTo>
                <a:cubicBezTo>
                  <a:pt x="15" y="132"/>
                  <a:pt x="15" y="132"/>
                  <a:pt x="15" y="133"/>
                </a:cubicBezTo>
                <a:cubicBezTo>
                  <a:pt x="14" y="127"/>
                  <a:pt x="9" y="119"/>
                  <a:pt x="8" y="113"/>
                </a:cubicBezTo>
                <a:cubicBezTo>
                  <a:pt x="7" y="114"/>
                  <a:pt x="6" y="110"/>
                  <a:pt x="8" y="110"/>
                </a:cubicBezTo>
                <a:cubicBezTo>
                  <a:pt x="8" y="109"/>
                  <a:pt x="7" y="111"/>
                  <a:pt x="6" y="110"/>
                </a:cubicBezTo>
                <a:cubicBezTo>
                  <a:pt x="6" y="109"/>
                  <a:pt x="6" y="108"/>
                  <a:pt x="7" y="108"/>
                </a:cubicBezTo>
                <a:cubicBezTo>
                  <a:pt x="1" y="96"/>
                  <a:pt x="2" y="80"/>
                  <a:pt x="2" y="68"/>
                </a:cubicBezTo>
                <a:cubicBezTo>
                  <a:pt x="2" y="68"/>
                  <a:pt x="2" y="68"/>
                  <a:pt x="2" y="69"/>
                </a:cubicBezTo>
                <a:cubicBezTo>
                  <a:pt x="0" y="69"/>
                  <a:pt x="2" y="67"/>
                  <a:pt x="3" y="68"/>
                </a:cubicBezTo>
                <a:cubicBezTo>
                  <a:pt x="2" y="66"/>
                  <a:pt x="2" y="65"/>
                  <a:pt x="3" y="63"/>
                </a:cubicBezTo>
                <a:cubicBezTo>
                  <a:pt x="3" y="63"/>
                  <a:pt x="3" y="64"/>
                  <a:pt x="3" y="64"/>
                </a:cubicBezTo>
                <a:cubicBezTo>
                  <a:pt x="5" y="63"/>
                  <a:pt x="5" y="59"/>
                  <a:pt x="6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4"/>
                  <a:pt x="10" y="52"/>
                  <a:pt x="9" y="46"/>
                </a:cubicBezTo>
                <a:cubicBezTo>
                  <a:pt x="10" y="48"/>
                  <a:pt x="9" y="43"/>
                  <a:pt x="10" y="43"/>
                </a:cubicBezTo>
                <a:cubicBezTo>
                  <a:pt x="12" y="43"/>
                  <a:pt x="10" y="44"/>
                  <a:pt x="12" y="45"/>
                </a:cubicBezTo>
                <a:cubicBezTo>
                  <a:pt x="12" y="45"/>
                  <a:pt x="12" y="45"/>
                  <a:pt x="13" y="45"/>
                </a:cubicBezTo>
                <a:cubicBezTo>
                  <a:pt x="12" y="43"/>
                  <a:pt x="14" y="41"/>
                  <a:pt x="13" y="40"/>
                </a:cubicBezTo>
                <a:cubicBezTo>
                  <a:pt x="12" y="41"/>
                  <a:pt x="12" y="42"/>
                  <a:pt x="12" y="44"/>
                </a:cubicBezTo>
                <a:cubicBezTo>
                  <a:pt x="11" y="44"/>
                  <a:pt x="12" y="41"/>
                  <a:pt x="10" y="42"/>
                </a:cubicBezTo>
                <a:cubicBezTo>
                  <a:pt x="12" y="37"/>
                  <a:pt x="16" y="32"/>
                  <a:pt x="17" y="30"/>
                </a:cubicBezTo>
                <a:cubicBezTo>
                  <a:pt x="18" y="30"/>
                  <a:pt x="19" y="32"/>
                  <a:pt x="18" y="32"/>
                </a:cubicBezTo>
                <a:cubicBezTo>
                  <a:pt x="19" y="32"/>
                  <a:pt x="18" y="31"/>
                  <a:pt x="18" y="30"/>
                </a:cubicBezTo>
                <a:cubicBezTo>
                  <a:pt x="21" y="30"/>
                  <a:pt x="21" y="27"/>
                  <a:pt x="23" y="26"/>
                </a:cubicBezTo>
                <a:cubicBezTo>
                  <a:pt x="22" y="25"/>
                  <a:pt x="21" y="27"/>
                  <a:pt x="21" y="26"/>
                </a:cubicBezTo>
                <a:cubicBezTo>
                  <a:pt x="22" y="28"/>
                  <a:pt x="20" y="27"/>
                  <a:pt x="20" y="29"/>
                </a:cubicBezTo>
                <a:cubicBezTo>
                  <a:pt x="19" y="29"/>
                  <a:pt x="19" y="27"/>
                  <a:pt x="19" y="29"/>
                </a:cubicBezTo>
                <a:cubicBezTo>
                  <a:pt x="18" y="27"/>
                  <a:pt x="22" y="26"/>
                  <a:pt x="21" y="23"/>
                </a:cubicBezTo>
                <a:cubicBezTo>
                  <a:pt x="25" y="24"/>
                  <a:pt x="27" y="20"/>
                  <a:pt x="28" y="18"/>
                </a:cubicBezTo>
                <a:cubicBezTo>
                  <a:pt x="29" y="18"/>
                  <a:pt x="29" y="19"/>
                  <a:pt x="29" y="19"/>
                </a:cubicBezTo>
                <a:cubicBezTo>
                  <a:pt x="30" y="18"/>
                  <a:pt x="28" y="16"/>
                  <a:pt x="30" y="15"/>
                </a:cubicBezTo>
                <a:cubicBezTo>
                  <a:pt x="30" y="15"/>
                  <a:pt x="30" y="16"/>
                  <a:pt x="29" y="15"/>
                </a:cubicBezTo>
                <a:cubicBezTo>
                  <a:pt x="31" y="14"/>
                  <a:pt x="33" y="13"/>
                  <a:pt x="35" y="12"/>
                </a:cubicBezTo>
                <a:cubicBezTo>
                  <a:pt x="37" y="12"/>
                  <a:pt x="35" y="13"/>
                  <a:pt x="35" y="14"/>
                </a:cubicBezTo>
                <a:cubicBezTo>
                  <a:pt x="37" y="14"/>
                  <a:pt x="36" y="11"/>
                  <a:pt x="38" y="12"/>
                </a:cubicBezTo>
                <a:cubicBezTo>
                  <a:pt x="38" y="10"/>
                  <a:pt x="36" y="13"/>
                  <a:pt x="36" y="11"/>
                </a:cubicBezTo>
                <a:cubicBezTo>
                  <a:pt x="38" y="9"/>
                  <a:pt x="44" y="6"/>
                  <a:pt x="46" y="8"/>
                </a:cubicBezTo>
                <a:cubicBezTo>
                  <a:pt x="46" y="8"/>
                  <a:pt x="46" y="7"/>
                  <a:pt x="46" y="7"/>
                </a:cubicBezTo>
                <a:cubicBezTo>
                  <a:pt x="53" y="8"/>
                  <a:pt x="62" y="2"/>
                  <a:pt x="69" y="3"/>
                </a:cubicBezTo>
                <a:cubicBezTo>
                  <a:pt x="70" y="3"/>
                  <a:pt x="70" y="3"/>
                  <a:pt x="70" y="2"/>
                </a:cubicBezTo>
                <a:cubicBezTo>
                  <a:pt x="68" y="3"/>
                  <a:pt x="69" y="1"/>
                  <a:pt x="71" y="2"/>
                </a:cubicBezTo>
                <a:cubicBezTo>
                  <a:pt x="70" y="2"/>
                  <a:pt x="70" y="2"/>
                  <a:pt x="70" y="3"/>
                </a:cubicBezTo>
                <a:cubicBezTo>
                  <a:pt x="71" y="3"/>
                  <a:pt x="71" y="2"/>
                  <a:pt x="71" y="2"/>
                </a:cubicBezTo>
                <a:cubicBezTo>
                  <a:pt x="72" y="2"/>
                  <a:pt x="72" y="2"/>
                  <a:pt x="73" y="3"/>
                </a:cubicBezTo>
                <a:cubicBezTo>
                  <a:pt x="77" y="0"/>
                  <a:pt x="81" y="4"/>
                  <a:pt x="87" y="3"/>
                </a:cubicBezTo>
                <a:cubicBezTo>
                  <a:pt x="87" y="5"/>
                  <a:pt x="87" y="6"/>
                  <a:pt x="89" y="5"/>
                </a:cubicBezTo>
                <a:cubicBezTo>
                  <a:pt x="90" y="4"/>
                  <a:pt x="88" y="5"/>
                  <a:pt x="88" y="3"/>
                </a:cubicBezTo>
                <a:cubicBezTo>
                  <a:pt x="89" y="3"/>
                  <a:pt x="89" y="4"/>
                  <a:pt x="90" y="4"/>
                </a:cubicBezTo>
                <a:cubicBezTo>
                  <a:pt x="90" y="5"/>
                  <a:pt x="90" y="5"/>
                  <a:pt x="89" y="6"/>
                </a:cubicBezTo>
                <a:cubicBezTo>
                  <a:pt x="90" y="7"/>
                  <a:pt x="91" y="6"/>
                  <a:pt x="91" y="4"/>
                </a:cubicBezTo>
                <a:cubicBezTo>
                  <a:pt x="91" y="5"/>
                  <a:pt x="93" y="6"/>
                  <a:pt x="93" y="4"/>
                </a:cubicBezTo>
                <a:cubicBezTo>
                  <a:pt x="94" y="5"/>
                  <a:pt x="93" y="6"/>
                  <a:pt x="93" y="7"/>
                </a:cubicBezTo>
                <a:cubicBezTo>
                  <a:pt x="95" y="8"/>
                  <a:pt x="94" y="6"/>
                  <a:pt x="95" y="6"/>
                </a:cubicBezTo>
                <a:cubicBezTo>
                  <a:pt x="96" y="6"/>
                  <a:pt x="95" y="8"/>
                  <a:pt x="97" y="8"/>
                </a:cubicBezTo>
                <a:cubicBezTo>
                  <a:pt x="97" y="7"/>
                  <a:pt x="96" y="7"/>
                  <a:pt x="96" y="7"/>
                </a:cubicBezTo>
                <a:cubicBezTo>
                  <a:pt x="95" y="4"/>
                  <a:pt x="99" y="8"/>
                  <a:pt x="99" y="7"/>
                </a:cubicBezTo>
                <a:cubicBezTo>
                  <a:pt x="100" y="7"/>
                  <a:pt x="99" y="7"/>
                  <a:pt x="99" y="8"/>
                </a:cubicBezTo>
                <a:cubicBezTo>
                  <a:pt x="99" y="8"/>
                  <a:pt x="99" y="8"/>
                  <a:pt x="99" y="8"/>
                </a:cubicBezTo>
                <a:cubicBezTo>
                  <a:pt x="98" y="8"/>
                  <a:pt x="99" y="7"/>
                  <a:pt x="98" y="7"/>
                </a:cubicBezTo>
                <a:cubicBezTo>
                  <a:pt x="97" y="7"/>
                  <a:pt x="97" y="8"/>
                  <a:pt x="97" y="8"/>
                </a:cubicBezTo>
                <a:cubicBezTo>
                  <a:pt x="98" y="9"/>
                  <a:pt x="100" y="9"/>
                  <a:pt x="100" y="11"/>
                </a:cubicBezTo>
                <a:cubicBezTo>
                  <a:pt x="101" y="10"/>
                  <a:pt x="101" y="10"/>
                  <a:pt x="102" y="11"/>
                </a:cubicBezTo>
                <a:cubicBezTo>
                  <a:pt x="102" y="10"/>
                  <a:pt x="102" y="10"/>
                  <a:pt x="102" y="9"/>
                </a:cubicBezTo>
                <a:cubicBezTo>
                  <a:pt x="102" y="8"/>
                  <a:pt x="103" y="11"/>
                  <a:pt x="103" y="11"/>
                </a:cubicBezTo>
                <a:cubicBezTo>
                  <a:pt x="103" y="11"/>
                  <a:pt x="103" y="11"/>
                  <a:pt x="104" y="11"/>
                </a:cubicBezTo>
                <a:cubicBezTo>
                  <a:pt x="105" y="13"/>
                  <a:pt x="115" y="15"/>
                  <a:pt x="115" y="18"/>
                </a:cubicBezTo>
                <a:cubicBezTo>
                  <a:pt x="116" y="17"/>
                  <a:pt x="116" y="17"/>
                  <a:pt x="118" y="18"/>
                </a:cubicBezTo>
                <a:cubicBezTo>
                  <a:pt x="121" y="24"/>
                  <a:pt x="129" y="24"/>
                  <a:pt x="131" y="32"/>
                </a:cubicBezTo>
                <a:cubicBezTo>
                  <a:pt x="131" y="33"/>
                  <a:pt x="131" y="31"/>
                  <a:pt x="132" y="32"/>
                </a:cubicBezTo>
                <a:cubicBezTo>
                  <a:pt x="132" y="36"/>
                  <a:pt x="133" y="39"/>
                  <a:pt x="135" y="41"/>
                </a:cubicBezTo>
                <a:cubicBezTo>
                  <a:pt x="139" y="39"/>
                  <a:pt x="141" y="35"/>
                  <a:pt x="145" y="34"/>
                </a:cubicBezTo>
                <a:cubicBezTo>
                  <a:pt x="144" y="32"/>
                  <a:pt x="148" y="29"/>
                  <a:pt x="150" y="27"/>
                </a:cubicBezTo>
                <a:cubicBezTo>
                  <a:pt x="156" y="20"/>
                  <a:pt x="165" y="14"/>
                  <a:pt x="173" y="11"/>
                </a:cubicBezTo>
                <a:cubicBezTo>
                  <a:pt x="174" y="12"/>
                  <a:pt x="175" y="11"/>
                  <a:pt x="177" y="11"/>
                </a:cubicBezTo>
                <a:cubicBezTo>
                  <a:pt x="183" y="4"/>
                  <a:pt x="199" y="9"/>
                  <a:pt x="207" y="5"/>
                </a:cubicBezTo>
                <a:cubicBezTo>
                  <a:pt x="207" y="6"/>
                  <a:pt x="205" y="5"/>
                  <a:pt x="206" y="6"/>
                </a:cubicBezTo>
                <a:cubicBezTo>
                  <a:pt x="207" y="7"/>
                  <a:pt x="207" y="7"/>
                  <a:pt x="208" y="9"/>
                </a:cubicBezTo>
                <a:cubicBezTo>
                  <a:pt x="210" y="8"/>
                  <a:pt x="214" y="9"/>
                  <a:pt x="215" y="11"/>
                </a:cubicBezTo>
                <a:cubicBezTo>
                  <a:pt x="215" y="10"/>
                  <a:pt x="216" y="11"/>
                  <a:pt x="218" y="11"/>
                </a:cubicBezTo>
                <a:cubicBezTo>
                  <a:pt x="217" y="11"/>
                  <a:pt x="217" y="11"/>
                  <a:pt x="217" y="12"/>
                </a:cubicBezTo>
                <a:cubicBezTo>
                  <a:pt x="220" y="12"/>
                  <a:pt x="223" y="13"/>
                  <a:pt x="226" y="15"/>
                </a:cubicBezTo>
                <a:cubicBezTo>
                  <a:pt x="227" y="14"/>
                  <a:pt x="227" y="15"/>
                  <a:pt x="229" y="15"/>
                </a:cubicBezTo>
                <a:cubicBezTo>
                  <a:pt x="229" y="18"/>
                  <a:pt x="234" y="19"/>
                  <a:pt x="235" y="22"/>
                </a:cubicBezTo>
                <a:cubicBezTo>
                  <a:pt x="236" y="21"/>
                  <a:pt x="237" y="21"/>
                  <a:pt x="238" y="21"/>
                </a:cubicBezTo>
                <a:cubicBezTo>
                  <a:pt x="237" y="24"/>
                  <a:pt x="239" y="22"/>
                  <a:pt x="240" y="23"/>
                </a:cubicBezTo>
                <a:cubicBezTo>
                  <a:pt x="239" y="24"/>
                  <a:pt x="241" y="25"/>
                  <a:pt x="241" y="26"/>
                </a:cubicBezTo>
                <a:cubicBezTo>
                  <a:pt x="242" y="24"/>
                  <a:pt x="242" y="27"/>
                  <a:pt x="242" y="27"/>
                </a:cubicBezTo>
                <a:cubicBezTo>
                  <a:pt x="243" y="31"/>
                  <a:pt x="250" y="37"/>
                  <a:pt x="249" y="41"/>
                </a:cubicBezTo>
                <a:cubicBezTo>
                  <a:pt x="251" y="40"/>
                  <a:pt x="250" y="40"/>
                  <a:pt x="252" y="40"/>
                </a:cubicBezTo>
                <a:cubicBezTo>
                  <a:pt x="257" y="49"/>
                  <a:pt x="260" y="59"/>
                  <a:pt x="259" y="66"/>
                </a:cubicBezTo>
                <a:cubicBezTo>
                  <a:pt x="258" y="66"/>
                  <a:pt x="259" y="65"/>
                  <a:pt x="258" y="65"/>
                </a:cubicBezTo>
                <a:cubicBezTo>
                  <a:pt x="257" y="65"/>
                  <a:pt x="259" y="67"/>
                  <a:pt x="258" y="69"/>
                </a:cubicBezTo>
                <a:cubicBezTo>
                  <a:pt x="260" y="68"/>
                  <a:pt x="259" y="67"/>
                  <a:pt x="260" y="65"/>
                </a:cubicBezTo>
                <a:cubicBezTo>
                  <a:pt x="261" y="67"/>
                  <a:pt x="260" y="69"/>
                  <a:pt x="260" y="71"/>
                </a:cubicBezTo>
                <a:cubicBezTo>
                  <a:pt x="259" y="73"/>
                  <a:pt x="260" y="74"/>
                  <a:pt x="260" y="76"/>
                </a:cubicBezTo>
                <a:cubicBezTo>
                  <a:pt x="260" y="74"/>
                  <a:pt x="261" y="76"/>
                  <a:pt x="261" y="73"/>
                </a:cubicBezTo>
                <a:cubicBezTo>
                  <a:pt x="262" y="75"/>
                  <a:pt x="262" y="78"/>
                  <a:pt x="263" y="82"/>
                </a:cubicBezTo>
                <a:close/>
                <a:moveTo>
                  <a:pt x="8" y="90"/>
                </a:moveTo>
                <a:cubicBezTo>
                  <a:pt x="8" y="90"/>
                  <a:pt x="8" y="90"/>
                  <a:pt x="7" y="90"/>
                </a:cubicBezTo>
                <a:cubicBezTo>
                  <a:pt x="7" y="90"/>
                  <a:pt x="7" y="90"/>
                  <a:pt x="6" y="90"/>
                </a:cubicBezTo>
                <a:cubicBezTo>
                  <a:pt x="6" y="91"/>
                  <a:pt x="6" y="92"/>
                  <a:pt x="6" y="92"/>
                </a:cubicBezTo>
                <a:cubicBezTo>
                  <a:pt x="7" y="93"/>
                  <a:pt x="7" y="93"/>
                  <a:pt x="8" y="93"/>
                </a:cubicBezTo>
                <a:cubicBezTo>
                  <a:pt x="6" y="91"/>
                  <a:pt x="9" y="90"/>
                  <a:pt x="8" y="90"/>
                </a:cubicBezTo>
                <a:close/>
                <a:moveTo>
                  <a:pt x="254" y="83"/>
                </a:moveTo>
                <a:cubicBezTo>
                  <a:pt x="253" y="82"/>
                  <a:pt x="253" y="83"/>
                  <a:pt x="253" y="84"/>
                </a:cubicBezTo>
                <a:cubicBezTo>
                  <a:pt x="252" y="83"/>
                  <a:pt x="253" y="83"/>
                  <a:pt x="252" y="83"/>
                </a:cubicBezTo>
                <a:cubicBezTo>
                  <a:pt x="252" y="85"/>
                  <a:pt x="252" y="89"/>
                  <a:pt x="251" y="89"/>
                </a:cubicBezTo>
                <a:cubicBezTo>
                  <a:pt x="252" y="90"/>
                  <a:pt x="253" y="94"/>
                  <a:pt x="253" y="92"/>
                </a:cubicBezTo>
                <a:cubicBezTo>
                  <a:pt x="253" y="89"/>
                  <a:pt x="252" y="87"/>
                  <a:pt x="254" y="85"/>
                </a:cubicBezTo>
                <a:cubicBezTo>
                  <a:pt x="252" y="85"/>
                  <a:pt x="254" y="84"/>
                  <a:pt x="254" y="83"/>
                </a:cubicBezTo>
                <a:close/>
                <a:moveTo>
                  <a:pt x="247" y="113"/>
                </a:moveTo>
                <a:cubicBezTo>
                  <a:pt x="248" y="113"/>
                  <a:pt x="248" y="113"/>
                  <a:pt x="249" y="113"/>
                </a:cubicBezTo>
                <a:cubicBezTo>
                  <a:pt x="250" y="109"/>
                  <a:pt x="252" y="105"/>
                  <a:pt x="252" y="101"/>
                </a:cubicBezTo>
                <a:cubicBezTo>
                  <a:pt x="250" y="101"/>
                  <a:pt x="251" y="103"/>
                  <a:pt x="250" y="103"/>
                </a:cubicBezTo>
                <a:cubicBezTo>
                  <a:pt x="251" y="104"/>
                  <a:pt x="249" y="109"/>
                  <a:pt x="248" y="109"/>
                </a:cubicBezTo>
                <a:cubicBezTo>
                  <a:pt x="250" y="112"/>
                  <a:pt x="247" y="110"/>
                  <a:pt x="247" y="113"/>
                </a:cubicBezTo>
                <a:close/>
                <a:moveTo>
                  <a:pt x="253" y="95"/>
                </a:moveTo>
                <a:cubicBezTo>
                  <a:pt x="252" y="95"/>
                  <a:pt x="253" y="94"/>
                  <a:pt x="252" y="94"/>
                </a:cubicBezTo>
                <a:cubicBezTo>
                  <a:pt x="252" y="94"/>
                  <a:pt x="253" y="94"/>
                  <a:pt x="253" y="93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1" y="93"/>
                  <a:pt x="251" y="93"/>
                  <a:pt x="251" y="94"/>
                </a:cubicBezTo>
                <a:cubicBezTo>
                  <a:pt x="252" y="94"/>
                  <a:pt x="251" y="94"/>
                  <a:pt x="251" y="95"/>
                </a:cubicBezTo>
                <a:cubicBezTo>
                  <a:pt x="252" y="95"/>
                  <a:pt x="253" y="96"/>
                  <a:pt x="253" y="95"/>
                </a:cubicBezTo>
                <a:close/>
                <a:moveTo>
                  <a:pt x="252" y="78"/>
                </a:moveTo>
                <a:cubicBezTo>
                  <a:pt x="251" y="80"/>
                  <a:pt x="253" y="80"/>
                  <a:pt x="252" y="82"/>
                </a:cubicBezTo>
                <a:cubicBezTo>
                  <a:pt x="254" y="82"/>
                  <a:pt x="253" y="78"/>
                  <a:pt x="252" y="78"/>
                </a:cubicBezTo>
                <a:close/>
                <a:moveTo>
                  <a:pt x="252" y="64"/>
                </a:moveTo>
                <a:cubicBezTo>
                  <a:pt x="251" y="64"/>
                  <a:pt x="251" y="63"/>
                  <a:pt x="251" y="63"/>
                </a:cubicBezTo>
                <a:cubicBezTo>
                  <a:pt x="251" y="65"/>
                  <a:pt x="250" y="64"/>
                  <a:pt x="250" y="65"/>
                </a:cubicBezTo>
                <a:cubicBezTo>
                  <a:pt x="251" y="66"/>
                  <a:pt x="251" y="64"/>
                  <a:pt x="252" y="64"/>
                </a:cubicBezTo>
                <a:close/>
                <a:moveTo>
                  <a:pt x="246" y="57"/>
                </a:moveTo>
                <a:cubicBezTo>
                  <a:pt x="248" y="58"/>
                  <a:pt x="247" y="56"/>
                  <a:pt x="248" y="56"/>
                </a:cubicBezTo>
                <a:cubicBezTo>
                  <a:pt x="248" y="58"/>
                  <a:pt x="250" y="60"/>
                  <a:pt x="249" y="62"/>
                </a:cubicBezTo>
                <a:cubicBezTo>
                  <a:pt x="250" y="62"/>
                  <a:pt x="250" y="63"/>
                  <a:pt x="251" y="63"/>
                </a:cubicBezTo>
                <a:cubicBezTo>
                  <a:pt x="251" y="59"/>
                  <a:pt x="250" y="58"/>
                  <a:pt x="250" y="55"/>
                </a:cubicBezTo>
                <a:cubicBezTo>
                  <a:pt x="249" y="56"/>
                  <a:pt x="249" y="53"/>
                  <a:pt x="248" y="56"/>
                </a:cubicBezTo>
                <a:cubicBezTo>
                  <a:pt x="248" y="56"/>
                  <a:pt x="248" y="55"/>
                  <a:pt x="248" y="55"/>
                </a:cubicBezTo>
                <a:cubicBezTo>
                  <a:pt x="248" y="56"/>
                  <a:pt x="246" y="56"/>
                  <a:pt x="246" y="57"/>
                </a:cubicBezTo>
                <a:close/>
                <a:moveTo>
                  <a:pt x="243" y="40"/>
                </a:moveTo>
                <a:cubicBezTo>
                  <a:pt x="243" y="40"/>
                  <a:pt x="244" y="41"/>
                  <a:pt x="244" y="41"/>
                </a:cubicBezTo>
                <a:cubicBezTo>
                  <a:pt x="244" y="40"/>
                  <a:pt x="245" y="40"/>
                  <a:pt x="245" y="39"/>
                </a:cubicBezTo>
                <a:cubicBezTo>
                  <a:pt x="243" y="40"/>
                  <a:pt x="244" y="39"/>
                  <a:pt x="243" y="40"/>
                </a:cubicBezTo>
                <a:close/>
                <a:moveTo>
                  <a:pt x="238" y="34"/>
                </a:moveTo>
                <a:cubicBezTo>
                  <a:pt x="239" y="35"/>
                  <a:pt x="240" y="36"/>
                  <a:pt x="241" y="35"/>
                </a:cubicBezTo>
                <a:cubicBezTo>
                  <a:pt x="240" y="35"/>
                  <a:pt x="239" y="33"/>
                  <a:pt x="238" y="34"/>
                </a:cubicBezTo>
                <a:close/>
                <a:moveTo>
                  <a:pt x="235" y="25"/>
                </a:moveTo>
                <a:cubicBezTo>
                  <a:pt x="235" y="26"/>
                  <a:pt x="236" y="27"/>
                  <a:pt x="237" y="27"/>
                </a:cubicBezTo>
                <a:cubicBezTo>
                  <a:pt x="238" y="25"/>
                  <a:pt x="236" y="25"/>
                  <a:pt x="235" y="25"/>
                </a:cubicBezTo>
                <a:close/>
                <a:moveTo>
                  <a:pt x="232" y="23"/>
                </a:moveTo>
                <a:cubicBezTo>
                  <a:pt x="233" y="24"/>
                  <a:pt x="233" y="25"/>
                  <a:pt x="234" y="25"/>
                </a:cubicBezTo>
                <a:cubicBezTo>
                  <a:pt x="234" y="24"/>
                  <a:pt x="235" y="23"/>
                  <a:pt x="234" y="23"/>
                </a:cubicBezTo>
                <a:cubicBezTo>
                  <a:pt x="234" y="24"/>
                  <a:pt x="233" y="21"/>
                  <a:pt x="232" y="23"/>
                </a:cubicBezTo>
                <a:close/>
                <a:moveTo>
                  <a:pt x="228" y="32"/>
                </a:moveTo>
                <a:cubicBezTo>
                  <a:pt x="229" y="32"/>
                  <a:pt x="230" y="30"/>
                  <a:pt x="229" y="30"/>
                </a:cubicBezTo>
                <a:cubicBezTo>
                  <a:pt x="228" y="32"/>
                  <a:pt x="229" y="29"/>
                  <a:pt x="228" y="29"/>
                </a:cubicBezTo>
                <a:cubicBezTo>
                  <a:pt x="228" y="30"/>
                  <a:pt x="228" y="30"/>
                  <a:pt x="228" y="32"/>
                </a:cubicBezTo>
                <a:close/>
                <a:moveTo>
                  <a:pt x="218" y="19"/>
                </a:moveTo>
                <a:cubicBezTo>
                  <a:pt x="218" y="22"/>
                  <a:pt x="221" y="21"/>
                  <a:pt x="221" y="23"/>
                </a:cubicBezTo>
                <a:cubicBezTo>
                  <a:pt x="221" y="23"/>
                  <a:pt x="222" y="22"/>
                  <a:pt x="222" y="22"/>
                </a:cubicBezTo>
                <a:cubicBezTo>
                  <a:pt x="222" y="23"/>
                  <a:pt x="223" y="23"/>
                  <a:pt x="223" y="23"/>
                </a:cubicBezTo>
                <a:cubicBezTo>
                  <a:pt x="223" y="22"/>
                  <a:pt x="223" y="22"/>
                  <a:pt x="222" y="21"/>
                </a:cubicBezTo>
                <a:cubicBezTo>
                  <a:pt x="222" y="22"/>
                  <a:pt x="219" y="19"/>
                  <a:pt x="219" y="18"/>
                </a:cubicBezTo>
                <a:cubicBezTo>
                  <a:pt x="219" y="18"/>
                  <a:pt x="219" y="18"/>
                  <a:pt x="219" y="18"/>
                </a:cubicBezTo>
                <a:cubicBezTo>
                  <a:pt x="218" y="18"/>
                  <a:pt x="218" y="18"/>
                  <a:pt x="219" y="18"/>
                </a:cubicBezTo>
                <a:cubicBezTo>
                  <a:pt x="219" y="19"/>
                  <a:pt x="218" y="19"/>
                  <a:pt x="218" y="19"/>
                </a:cubicBezTo>
                <a:close/>
                <a:moveTo>
                  <a:pt x="211" y="17"/>
                </a:moveTo>
                <a:cubicBezTo>
                  <a:pt x="211" y="16"/>
                  <a:pt x="214" y="18"/>
                  <a:pt x="214" y="16"/>
                </a:cubicBezTo>
                <a:cubicBezTo>
                  <a:pt x="213" y="16"/>
                  <a:pt x="212" y="16"/>
                  <a:pt x="211" y="16"/>
                </a:cubicBezTo>
                <a:cubicBezTo>
                  <a:pt x="211" y="17"/>
                  <a:pt x="210" y="17"/>
                  <a:pt x="211" y="17"/>
                </a:cubicBezTo>
                <a:close/>
                <a:moveTo>
                  <a:pt x="206" y="14"/>
                </a:moveTo>
                <a:cubicBezTo>
                  <a:pt x="207" y="14"/>
                  <a:pt x="207" y="14"/>
                  <a:pt x="209" y="14"/>
                </a:cubicBezTo>
                <a:cubicBezTo>
                  <a:pt x="210" y="12"/>
                  <a:pt x="205" y="12"/>
                  <a:pt x="207" y="13"/>
                </a:cubicBezTo>
                <a:cubicBezTo>
                  <a:pt x="207" y="13"/>
                  <a:pt x="206" y="13"/>
                  <a:pt x="206" y="14"/>
                </a:cubicBezTo>
                <a:close/>
                <a:moveTo>
                  <a:pt x="196" y="13"/>
                </a:moveTo>
                <a:cubicBezTo>
                  <a:pt x="196" y="14"/>
                  <a:pt x="197" y="14"/>
                  <a:pt x="198" y="15"/>
                </a:cubicBezTo>
                <a:cubicBezTo>
                  <a:pt x="198" y="13"/>
                  <a:pt x="204" y="15"/>
                  <a:pt x="204" y="14"/>
                </a:cubicBezTo>
                <a:cubicBezTo>
                  <a:pt x="203" y="13"/>
                  <a:pt x="201" y="14"/>
                  <a:pt x="201" y="12"/>
                </a:cubicBezTo>
                <a:cubicBezTo>
                  <a:pt x="201" y="14"/>
                  <a:pt x="198" y="14"/>
                  <a:pt x="198" y="13"/>
                </a:cubicBezTo>
                <a:cubicBezTo>
                  <a:pt x="197" y="12"/>
                  <a:pt x="197" y="13"/>
                  <a:pt x="196" y="13"/>
                </a:cubicBezTo>
                <a:close/>
                <a:moveTo>
                  <a:pt x="172" y="18"/>
                </a:moveTo>
                <a:cubicBezTo>
                  <a:pt x="174" y="18"/>
                  <a:pt x="176" y="17"/>
                  <a:pt x="177" y="15"/>
                </a:cubicBezTo>
                <a:cubicBezTo>
                  <a:pt x="175" y="16"/>
                  <a:pt x="172" y="17"/>
                  <a:pt x="172" y="18"/>
                </a:cubicBezTo>
                <a:close/>
                <a:moveTo>
                  <a:pt x="137" y="54"/>
                </a:moveTo>
                <a:cubicBezTo>
                  <a:pt x="138" y="54"/>
                  <a:pt x="137" y="56"/>
                  <a:pt x="138" y="56"/>
                </a:cubicBezTo>
                <a:cubicBezTo>
                  <a:pt x="138" y="54"/>
                  <a:pt x="138" y="56"/>
                  <a:pt x="139" y="56"/>
                </a:cubicBezTo>
                <a:cubicBezTo>
                  <a:pt x="139" y="55"/>
                  <a:pt x="137" y="54"/>
                  <a:pt x="139" y="54"/>
                </a:cubicBezTo>
                <a:cubicBezTo>
                  <a:pt x="139" y="54"/>
                  <a:pt x="139" y="54"/>
                  <a:pt x="139" y="55"/>
                </a:cubicBezTo>
                <a:cubicBezTo>
                  <a:pt x="141" y="55"/>
                  <a:pt x="142" y="53"/>
                  <a:pt x="141" y="52"/>
                </a:cubicBezTo>
                <a:cubicBezTo>
                  <a:pt x="140" y="54"/>
                  <a:pt x="138" y="53"/>
                  <a:pt x="137" y="54"/>
                </a:cubicBezTo>
                <a:close/>
                <a:moveTo>
                  <a:pt x="106" y="16"/>
                </a:moveTo>
                <a:cubicBezTo>
                  <a:pt x="110" y="19"/>
                  <a:pt x="113" y="24"/>
                  <a:pt x="118" y="26"/>
                </a:cubicBezTo>
                <a:cubicBezTo>
                  <a:pt x="118" y="25"/>
                  <a:pt x="119" y="24"/>
                  <a:pt x="119" y="24"/>
                </a:cubicBezTo>
                <a:cubicBezTo>
                  <a:pt x="118" y="23"/>
                  <a:pt x="119" y="25"/>
                  <a:pt x="117" y="25"/>
                </a:cubicBezTo>
                <a:cubicBezTo>
                  <a:pt x="118" y="22"/>
                  <a:pt x="115" y="24"/>
                  <a:pt x="114" y="22"/>
                </a:cubicBezTo>
                <a:cubicBezTo>
                  <a:pt x="115" y="22"/>
                  <a:pt x="116" y="21"/>
                  <a:pt x="115" y="21"/>
                </a:cubicBezTo>
                <a:cubicBezTo>
                  <a:pt x="115" y="21"/>
                  <a:pt x="110" y="20"/>
                  <a:pt x="112" y="18"/>
                </a:cubicBezTo>
                <a:cubicBezTo>
                  <a:pt x="110" y="18"/>
                  <a:pt x="111" y="17"/>
                  <a:pt x="110" y="18"/>
                </a:cubicBezTo>
                <a:cubicBezTo>
                  <a:pt x="109" y="17"/>
                  <a:pt x="107" y="17"/>
                  <a:pt x="109" y="15"/>
                </a:cubicBezTo>
                <a:cubicBezTo>
                  <a:pt x="107" y="17"/>
                  <a:pt x="105" y="15"/>
                  <a:pt x="106" y="16"/>
                </a:cubicBezTo>
                <a:close/>
                <a:moveTo>
                  <a:pt x="105" y="16"/>
                </a:moveTo>
                <a:cubicBezTo>
                  <a:pt x="105" y="14"/>
                  <a:pt x="103" y="15"/>
                  <a:pt x="103" y="14"/>
                </a:cubicBezTo>
                <a:cubicBezTo>
                  <a:pt x="104" y="14"/>
                  <a:pt x="104" y="13"/>
                  <a:pt x="103" y="13"/>
                </a:cubicBezTo>
                <a:cubicBezTo>
                  <a:pt x="102" y="14"/>
                  <a:pt x="103" y="16"/>
                  <a:pt x="105" y="16"/>
                </a:cubicBezTo>
                <a:close/>
                <a:moveTo>
                  <a:pt x="94" y="12"/>
                </a:moveTo>
                <a:cubicBezTo>
                  <a:pt x="96" y="14"/>
                  <a:pt x="99" y="14"/>
                  <a:pt x="102" y="15"/>
                </a:cubicBezTo>
                <a:cubicBezTo>
                  <a:pt x="102" y="14"/>
                  <a:pt x="103" y="14"/>
                  <a:pt x="102" y="14"/>
                </a:cubicBezTo>
                <a:cubicBezTo>
                  <a:pt x="100" y="14"/>
                  <a:pt x="99" y="11"/>
                  <a:pt x="98" y="13"/>
                </a:cubicBezTo>
                <a:cubicBezTo>
                  <a:pt x="97" y="12"/>
                  <a:pt x="97" y="12"/>
                  <a:pt x="97" y="12"/>
                </a:cubicBezTo>
                <a:cubicBezTo>
                  <a:pt x="98" y="11"/>
                  <a:pt x="99" y="11"/>
                  <a:pt x="97" y="10"/>
                </a:cubicBezTo>
                <a:cubicBezTo>
                  <a:pt x="96" y="12"/>
                  <a:pt x="96" y="11"/>
                  <a:pt x="94" y="12"/>
                </a:cubicBezTo>
                <a:close/>
                <a:moveTo>
                  <a:pt x="93" y="9"/>
                </a:moveTo>
                <a:cubicBezTo>
                  <a:pt x="93" y="11"/>
                  <a:pt x="96" y="11"/>
                  <a:pt x="96" y="10"/>
                </a:cubicBezTo>
                <a:cubicBezTo>
                  <a:pt x="96" y="10"/>
                  <a:pt x="95" y="10"/>
                  <a:pt x="95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2" y="8"/>
                  <a:pt x="94" y="10"/>
                  <a:pt x="93" y="9"/>
                </a:cubicBezTo>
                <a:close/>
                <a:moveTo>
                  <a:pt x="70" y="12"/>
                </a:moveTo>
                <a:cubicBezTo>
                  <a:pt x="71" y="13"/>
                  <a:pt x="72" y="13"/>
                  <a:pt x="73" y="13"/>
                </a:cubicBezTo>
                <a:cubicBezTo>
                  <a:pt x="74" y="11"/>
                  <a:pt x="77" y="13"/>
                  <a:pt x="78" y="12"/>
                </a:cubicBezTo>
                <a:cubicBezTo>
                  <a:pt x="78" y="11"/>
                  <a:pt x="76" y="11"/>
                  <a:pt x="75" y="10"/>
                </a:cubicBezTo>
                <a:cubicBezTo>
                  <a:pt x="75" y="13"/>
                  <a:pt x="74" y="8"/>
                  <a:pt x="73" y="10"/>
                </a:cubicBezTo>
                <a:cubicBezTo>
                  <a:pt x="73" y="10"/>
                  <a:pt x="74" y="10"/>
                  <a:pt x="74" y="11"/>
                </a:cubicBezTo>
                <a:cubicBezTo>
                  <a:pt x="72" y="12"/>
                  <a:pt x="71" y="9"/>
                  <a:pt x="70" y="11"/>
                </a:cubicBezTo>
                <a:cubicBezTo>
                  <a:pt x="71" y="11"/>
                  <a:pt x="70" y="11"/>
                  <a:pt x="70" y="12"/>
                </a:cubicBezTo>
                <a:close/>
                <a:moveTo>
                  <a:pt x="34" y="20"/>
                </a:moveTo>
                <a:cubicBezTo>
                  <a:pt x="36" y="18"/>
                  <a:pt x="35" y="20"/>
                  <a:pt x="36" y="21"/>
                </a:cubicBezTo>
                <a:cubicBezTo>
                  <a:pt x="36" y="19"/>
                  <a:pt x="38" y="16"/>
                  <a:pt x="40" y="17"/>
                </a:cubicBezTo>
                <a:cubicBezTo>
                  <a:pt x="39" y="14"/>
                  <a:pt x="43" y="15"/>
                  <a:pt x="41" y="13"/>
                </a:cubicBezTo>
                <a:cubicBezTo>
                  <a:pt x="40" y="14"/>
                  <a:pt x="39" y="15"/>
                  <a:pt x="37" y="15"/>
                </a:cubicBezTo>
                <a:cubicBezTo>
                  <a:pt x="37" y="16"/>
                  <a:pt x="38" y="16"/>
                  <a:pt x="38" y="16"/>
                </a:cubicBezTo>
                <a:cubicBezTo>
                  <a:pt x="36" y="15"/>
                  <a:pt x="35" y="19"/>
                  <a:pt x="34" y="20"/>
                </a:cubicBezTo>
                <a:close/>
                <a:moveTo>
                  <a:pt x="21" y="38"/>
                </a:moveTo>
                <a:cubicBezTo>
                  <a:pt x="22" y="36"/>
                  <a:pt x="22" y="35"/>
                  <a:pt x="24" y="34"/>
                </a:cubicBezTo>
                <a:cubicBezTo>
                  <a:pt x="24" y="33"/>
                  <a:pt x="23" y="33"/>
                  <a:pt x="23" y="33"/>
                </a:cubicBezTo>
                <a:cubicBezTo>
                  <a:pt x="25" y="32"/>
                  <a:pt x="26" y="30"/>
                  <a:pt x="27" y="30"/>
                </a:cubicBezTo>
                <a:cubicBezTo>
                  <a:pt x="26" y="28"/>
                  <a:pt x="29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8" y="25"/>
                  <a:pt x="27" y="24"/>
                  <a:pt x="28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3"/>
                  <a:pt x="29" y="22"/>
                  <a:pt x="28" y="22"/>
                </a:cubicBezTo>
                <a:cubicBezTo>
                  <a:pt x="27" y="23"/>
                  <a:pt x="26" y="25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7"/>
                  <a:pt x="25" y="28"/>
                  <a:pt x="25" y="29"/>
                </a:cubicBezTo>
                <a:cubicBezTo>
                  <a:pt x="25" y="29"/>
                  <a:pt x="25" y="28"/>
                  <a:pt x="24" y="28"/>
                </a:cubicBezTo>
                <a:cubicBezTo>
                  <a:pt x="25" y="31"/>
                  <a:pt x="19" y="35"/>
                  <a:pt x="21" y="38"/>
                </a:cubicBezTo>
                <a:close/>
                <a:moveTo>
                  <a:pt x="20" y="41"/>
                </a:moveTo>
                <a:cubicBezTo>
                  <a:pt x="21" y="41"/>
                  <a:pt x="21" y="39"/>
                  <a:pt x="21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20" y="40"/>
                  <a:pt x="19" y="41"/>
                  <a:pt x="20" y="41"/>
                </a:cubicBezTo>
                <a:close/>
                <a:moveTo>
                  <a:pt x="19" y="34"/>
                </a:moveTo>
                <a:cubicBezTo>
                  <a:pt x="19" y="33"/>
                  <a:pt x="21" y="33"/>
                  <a:pt x="20" y="31"/>
                </a:cubicBezTo>
                <a:cubicBezTo>
                  <a:pt x="19" y="31"/>
                  <a:pt x="18" y="34"/>
                  <a:pt x="19" y="34"/>
                </a:cubicBezTo>
                <a:close/>
                <a:moveTo>
                  <a:pt x="14" y="49"/>
                </a:moveTo>
                <a:cubicBezTo>
                  <a:pt x="15" y="49"/>
                  <a:pt x="15" y="50"/>
                  <a:pt x="16" y="50"/>
                </a:cubicBezTo>
                <a:cubicBezTo>
                  <a:pt x="16" y="49"/>
                  <a:pt x="18" y="48"/>
                  <a:pt x="16" y="47"/>
                </a:cubicBezTo>
                <a:cubicBezTo>
                  <a:pt x="17" y="47"/>
                  <a:pt x="18" y="47"/>
                  <a:pt x="18" y="47"/>
                </a:cubicBezTo>
                <a:cubicBezTo>
                  <a:pt x="17" y="45"/>
                  <a:pt x="20" y="44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4"/>
                  <a:pt x="14" y="46"/>
                  <a:pt x="16" y="49"/>
                </a:cubicBezTo>
                <a:cubicBezTo>
                  <a:pt x="15" y="49"/>
                  <a:pt x="13" y="48"/>
                  <a:pt x="14" y="49"/>
                </a:cubicBezTo>
                <a:close/>
                <a:moveTo>
                  <a:pt x="14" y="62"/>
                </a:moveTo>
                <a:cubicBezTo>
                  <a:pt x="14" y="62"/>
                  <a:pt x="12" y="64"/>
                  <a:pt x="14" y="65"/>
                </a:cubicBezTo>
                <a:cubicBezTo>
                  <a:pt x="14" y="64"/>
                  <a:pt x="14" y="64"/>
                  <a:pt x="15" y="64"/>
                </a:cubicBezTo>
                <a:cubicBezTo>
                  <a:pt x="14" y="63"/>
                  <a:pt x="15" y="62"/>
                  <a:pt x="14" y="62"/>
                </a:cubicBezTo>
                <a:close/>
                <a:moveTo>
                  <a:pt x="15" y="57"/>
                </a:moveTo>
                <a:cubicBezTo>
                  <a:pt x="16" y="55"/>
                  <a:pt x="20" y="52"/>
                  <a:pt x="16" y="52"/>
                </a:cubicBezTo>
                <a:cubicBezTo>
                  <a:pt x="19" y="53"/>
                  <a:pt x="15" y="55"/>
                  <a:pt x="14" y="55"/>
                </a:cubicBezTo>
                <a:cubicBezTo>
                  <a:pt x="16" y="55"/>
                  <a:pt x="14" y="57"/>
                  <a:pt x="15" y="57"/>
                </a:cubicBezTo>
                <a:close/>
                <a:moveTo>
                  <a:pt x="13" y="53"/>
                </a:moveTo>
                <a:cubicBezTo>
                  <a:pt x="14" y="52"/>
                  <a:pt x="14" y="53"/>
                  <a:pt x="13" y="54"/>
                </a:cubicBezTo>
                <a:cubicBezTo>
                  <a:pt x="14" y="54"/>
                  <a:pt x="14" y="54"/>
                  <a:pt x="15" y="54"/>
                </a:cubicBezTo>
                <a:cubicBezTo>
                  <a:pt x="14" y="52"/>
                  <a:pt x="15" y="54"/>
                  <a:pt x="16" y="53"/>
                </a:cubicBezTo>
                <a:cubicBezTo>
                  <a:pt x="16" y="52"/>
                  <a:pt x="16" y="51"/>
                  <a:pt x="15" y="51"/>
                </a:cubicBezTo>
                <a:cubicBezTo>
                  <a:pt x="15" y="52"/>
                  <a:pt x="14" y="52"/>
                  <a:pt x="13" y="51"/>
                </a:cubicBezTo>
                <a:cubicBezTo>
                  <a:pt x="13" y="52"/>
                  <a:pt x="13" y="53"/>
                  <a:pt x="13" y="53"/>
                </a:cubicBezTo>
                <a:close/>
                <a:moveTo>
                  <a:pt x="10" y="78"/>
                </a:moveTo>
                <a:cubicBezTo>
                  <a:pt x="10" y="78"/>
                  <a:pt x="10" y="78"/>
                  <a:pt x="10" y="79"/>
                </a:cubicBezTo>
                <a:cubicBezTo>
                  <a:pt x="11" y="78"/>
                  <a:pt x="12" y="79"/>
                  <a:pt x="13" y="77"/>
                </a:cubicBezTo>
                <a:cubicBezTo>
                  <a:pt x="11" y="76"/>
                  <a:pt x="13" y="74"/>
                  <a:pt x="13" y="72"/>
                </a:cubicBezTo>
                <a:cubicBezTo>
                  <a:pt x="12" y="71"/>
                  <a:pt x="11" y="73"/>
                  <a:pt x="11" y="72"/>
                </a:cubicBezTo>
                <a:cubicBezTo>
                  <a:pt x="14" y="71"/>
                  <a:pt x="13" y="70"/>
                  <a:pt x="13" y="69"/>
                </a:cubicBezTo>
                <a:cubicBezTo>
                  <a:pt x="13" y="69"/>
                  <a:pt x="13" y="68"/>
                  <a:pt x="13" y="68"/>
                </a:cubicBezTo>
                <a:cubicBezTo>
                  <a:pt x="13" y="68"/>
                  <a:pt x="13" y="69"/>
                  <a:pt x="13" y="69"/>
                </a:cubicBezTo>
                <a:cubicBezTo>
                  <a:pt x="12" y="69"/>
                  <a:pt x="11" y="69"/>
                  <a:pt x="11" y="68"/>
                </a:cubicBezTo>
                <a:cubicBezTo>
                  <a:pt x="11" y="67"/>
                  <a:pt x="13" y="67"/>
                  <a:pt x="12" y="64"/>
                </a:cubicBezTo>
                <a:cubicBezTo>
                  <a:pt x="14" y="65"/>
                  <a:pt x="12" y="61"/>
                  <a:pt x="14" y="60"/>
                </a:cubicBezTo>
                <a:cubicBezTo>
                  <a:pt x="13" y="60"/>
                  <a:pt x="13" y="60"/>
                  <a:pt x="12" y="60"/>
                </a:cubicBezTo>
                <a:cubicBezTo>
                  <a:pt x="13" y="59"/>
                  <a:pt x="13" y="58"/>
                  <a:pt x="13" y="57"/>
                </a:cubicBezTo>
                <a:cubicBezTo>
                  <a:pt x="11" y="59"/>
                  <a:pt x="12" y="57"/>
                  <a:pt x="13" y="56"/>
                </a:cubicBezTo>
                <a:cubicBezTo>
                  <a:pt x="10" y="58"/>
                  <a:pt x="11" y="61"/>
                  <a:pt x="12" y="62"/>
                </a:cubicBezTo>
                <a:cubicBezTo>
                  <a:pt x="10" y="63"/>
                  <a:pt x="11" y="68"/>
                  <a:pt x="10" y="71"/>
                </a:cubicBezTo>
                <a:cubicBezTo>
                  <a:pt x="11" y="71"/>
                  <a:pt x="11" y="70"/>
                  <a:pt x="12" y="71"/>
                </a:cubicBezTo>
                <a:cubicBezTo>
                  <a:pt x="10" y="71"/>
                  <a:pt x="11" y="76"/>
                  <a:pt x="12" y="73"/>
                </a:cubicBezTo>
                <a:cubicBezTo>
                  <a:pt x="12" y="74"/>
                  <a:pt x="12" y="76"/>
                  <a:pt x="11" y="76"/>
                </a:cubicBezTo>
                <a:cubicBezTo>
                  <a:pt x="10" y="76"/>
                  <a:pt x="10" y="75"/>
                  <a:pt x="10" y="75"/>
                </a:cubicBezTo>
                <a:cubicBezTo>
                  <a:pt x="11" y="75"/>
                  <a:pt x="10" y="74"/>
                  <a:pt x="10" y="74"/>
                </a:cubicBezTo>
                <a:cubicBezTo>
                  <a:pt x="9" y="76"/>
                  <a:pt x="9" y="76"/>
                  <a:pt x="10" y="78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1" y="87"/>
                </a:cubicBezTo>
                <a:cubicBezTo>
                  <a:pt x="11" y="84"/>
                  <a:pt x="10" y="82"/>
                  <a:pt x="11" y="80"/>
                </a:cubicBezTo>
                <a:cubicBezTo>
                  <a:pt x="10" y="80"/>
                  <a:pt x="10" y="79"/>
                  <a:pt x="9" y="79"/>
                </a:cubicBezTo>
                <a:cubicBezTo>
                  <a:pt x="10" y="82"/>
                  <a:pt x="10" y="84"/>
                  <a:pt x="10" y="88"/>
                </a:cubicBezTo>
                <a:cubicBezTo>
                  <a:pt x="10" y="89"/>
                  <a:pt x="14" y="88"/>
                  <a:pt x="12" y="87"/>
                </a:cubicBezTo>
                <a:close/>
                <a:moveTo>
                  <a:pt x="15" y="98"/>
                </a:moveTo>
                <a:cubicBezTo>
                  <a:pt x="13" y="97"/>
                  <a:pt x="12" y="93"/>
                  <a:pt x="14" y="96"/>
                </a:cubicBezTo>
                <a:cubicBezTo>
                  <a:pt x="14" y="95"/>
                  <a:pt x="15" y="92"/>
                  <a:pt x="14" y="92"/>
                </a:cubicBezTo>
                <a:cubicBezTo>
                  <a:pt x="12" y="93"/>
                  <a:pt x="14" y="93"/>
                  <a:pt x="13" y="93"/>
                </a:cubicBezTo>
                <a:cubicBezTo>
                  <a:pt x="12" y="92"/>
                  <a:pt x="15" y="88"/>
                  <a:pt x="13" y="86"/>
                </a:cubicBezTo>
                <a:cubicBezTo>
                  <a:pt x="12" y="87"/>
                  <a:pt x="14" y="89"/>
                  <a:pt x="13" y="90"/>
                </a:cubicBezTo>
                <a:cubicBezTo>
                  <a:pt x="13" y="89"/>
                  <a:pt x="12" y="89"/>
                  <a:pt x="12" y="88"/>
                </a:cubicBezTo>
                <a:cubicBezTo>
                  <a:pt x="12" y="93"/>
                  <a:pt x="11" y="96"/>
                  <a:pt x="13" y="99"/>
                </a:cubicBezTo>
                <a:cubicBezTo>
                  <a:pt x="13" y="98"/>
                  <a:pt x="13" y="96"/>
                  <a:pt x="15" y="98"/>
                </a:cubicBezTo>
                <a:close/>
                <a:moveTo>
                  <a:pt x="18" y="113"/>
                </a:moveTo>
                <a:cubicBezTo>
                  <a:pt x="18" y="110"/>
                  <a:pt x="18" y="103"/>
                  <a:pt x="14" y="103"/>
                </a:cubicBezTo>
                <a:cubicBezTo>
                  <a:pt x="16" y="104"/>
                  <a:pt x="14" y="108"/>
                  <a:pt x="17" y="111"/>
                </a:cubicBezTo>
                <a:cubicBezTo>
                  <a:pt x="18" y="112"/>
                  <a:pt x="14" y="110"/>
                  <a:pt x="16" y="112"/>
                </a:cubicBezTo>
                <a:cubicBezTo>
                  <a:pt x="17" y="111"/>
                  <a:pt x="17" y="113"/>
                  <a:pt x="18" y="113"/>
                </a:cubicBezTo>
                <a:close/>
                <a:moveTo>
                  <a:pt x="26" y="148"/>
                </a:moveTo>
                <a:cubicBezTo>
                  <a:pt x="26" y="150"/>
                  <a:pt x="27" y="152"/>
                  <a:pt x="28" y="150"/>
                </a:cubicBezTo>
                <a:cubicBezTo>
                  <a:pt x="28" y="152"/>
                  <a:pt x="28" y="152"/>
                  <a:pt x="28" y="153"/>
                </a:cubicBezTo>
                <a:cubicBezTo>
                  <a:pt x="30" y="151"/>
                  <a:pt x="28" y="149"/>
                  <a:pt x="26" y="148"/>
                </a:cubicBezTo>
                <a:close/>
                <a:moveTo>
                  <a:pt x="35" y="148"/>
                </a:moveTo>
                <a:cubicBezTo>
                  <a:pt x="35" y="147"/>
                  <a:pt x="33" y="145"/>
                  <a:pt x="32" y="146"/>
                </a:cubicBezTo>
                <a:cubicBezTo>
                  <a:pt x="32" y="147"/>
                  <a:pt x="34" y="148"/>
                  <a:pt x="35" y="148"/>
                </a:cubicBezTo>
                <a:close/>
                <a:moveTo>
                  <a:pt x="39" y="166"/>
                </a:moveTo>
                <a:cubicBezTo>
                  <a:pt x="38" y="164"/>
                  <a:pt x="36" y="163"/>
                  <a:pt x="37" y="162"/>
                </a:cubicBezTo>
                <a:cubicBezTo>
                  <a:pt x="36" y="164"/>
                  <a:pt x="36" y="160"/>
                  <a:pt x="35" y="160"/>
                </a:cubicBezTo>
                <a:cubicBezTo>
                  <a:pt x="36" y="162"/>
                  <a:pt x="35" y="165"/>
                  <a:pt x="36" y="164"/>
                </a:cubicBezTo>
                <a:cubicBezTo>
                  <a:pt x="36" y="163"/>
                  <a:pt x="36" y="163"/>
                  <a:pt x="37" y="163"/>
                </a:cubicBezTo>
                <a:cubicBezTo>
                  <a:pt x="37" y="165"/>
                  <a:pt x="38" y="165"/>
                  <a:pt x="39" y="166"/>
                </a:cubicBezTo>
                <a:close/>
                <a:moveTo>
                  <a:pt x="61" y="178"/>
                </a:moveTo>
                <a:cubicBezTo>
                  <a:pt x="59" y="177"/>
                  <a:pt x="60" y="179"/>
                  <a:pt x="59" y="179"/>
                </a:cubicBezTo>
                <a:cubicBezTo>
                  <a:pt x="58" y="178"/>
                  <a:pt x="56" y="178"/>
                  <a:pt x="56" y="176"/>
                </a:cubicBezTo>
                <a:cubicBezTo>
                  <a:pt x="54" y="177"/>
                  <a:pt x="54" y="172"/>
                  <a:pt x="52" y="174"/>
                </a:cubicBezTo>
                <a:cubicBezTo>
                  <a:pt x="51" y="172"/>
                  <a:pt x="49" y="169"/>
                  <a:pt x="47" y="170"/>
                </a:cubicBezTo>
                <a:cubicBezTo>
                  <a:pt x="48" y="170"/>
                  <a:pt x="47" y="170"/>
                  <a:pt x="47" y="171"/>
                </a:cubicBezTo>
                <a:cubicBezTo>
                  <a:pt x="49" y="171"/>
                  <a:pt x="49" y="172"/>
                  <a:pt x="50" y="173"/>
                </a:cubicBezTo>
                <a:cubicBezTo>
                  <a:pt x="51" y="175"/>
                  <a:pt x="56" y="179"/>
                  <a:pt x="59" y="180"/>
                </a:cubicBezTo>
                <a:cubicBezTo>
                  <a:pt x="59" y="179"/>
                  <a:pt x="61" y="179"/>
                  <a:pt x="61" y="178"/>
                </a:cubicBezTo>
                <a:close/>
                <a:moveTo>
                  <a:pt x="50" y="162"/>
                </a:moveTo>
                <a:cubicBezTo>
                  <a:pt x="47" y="164"/>
                  <a:pt x="53" y="167"/>
                  <a:pt x="54" y="169"/>
                </a:cubicBezTo>
                <a:cubicBezTo>
                  <a:pt x="54" y="167"/>
                  <a:pt x="52" y="165"/>
                  <a:pt x="51" y="165"/>
                </a:cubicBezTo>
                <a:cubicBezTo>
                  <a:pt x="51" y="165"/>
                  <a:pt x="51" y="163"/>
                  <a:pt x="51" y="163"/>
                </a:cubicBezTo>
                <a:cubicBezTo>
                  <a:pt x="50" y="164"/>
                  <a:pt x="50" y="163"/>
                  <a:pt x="50" y="162"/>
                </a:cubicBezTo>
                <a:close/>
                <a:moveTo>
                  <a:pt x="67" y="185"/>
                </a:moveTo>
                <a:cubicBezTo>
                  <a:pt x="66" y="184"/>
                  <a:pt x="65" y="184"/>
                  <a:pt x="65" y="183"/>
                </a:cubicBezTo>
                <a:cubicBezTo>
                  <a:pt x="65" y="184"/>
                  <a:pt x="64" y="184"/>
                  <a:pt x="64" y="184"/>
                </a:cubicBezTo>
                <a:cubicBezTo>
                  <a:pt x="63" y="183"/>
                  <a:pt x="63" y="181"/>
                  <a:pt x="62" y="181"/>
                </a:cubicBezTo>
                <a:cubicBezTo>
                  <a:pt x="61" y="182"/>
                  <a:pt x="63" y="184"/>
                  <a:pt x="64" y="185"/>
                </a:cubicBezTo>
                <a:cubicBezTo>
                  <a:pt x="64" y="182"/>
                  <a:pt x="66" y="187"/>
                  <a:pt x="67" y="185"/>
                </a:cubicBezTo>
                <a:close/>
                <a:moveTo>
                  <a:pt x="84" y="186"/>
                </a:moveTo>
                <a:cubicBezTo>
                  <a:pt x="82" y="186"/>
                  <a:pt x="82" y="183"/>
                  <a:pt x="80" y="183"/>
                </a:cubicBezTo>
                <a:cubicBezTo>
                  <a:pt x="80" y="184"/>
                  <a:pt x="78" y="184"/>
                  <a:pt x="79" y="184"/>
                </a:cubicBezTo>
                <a:cubicBezTo>
                  <a:pt x="80" y="184"/>
                  <a:pt x="83" y="187"/>
                  <a:pt x="83" y="187"/>
                </a:cubicBezTo>
                <a:cubicBezTo>
                  <a:pt x="83" y="187"/>
                  <a:pt x="84" y="187"/>
                  <a:pt x="84" y="186"/>
                </a:cubicBezTo>
                <a:close/>
                <a:moveTo>
                  <a:pt x="88" y="191"/>
                </a:moveTo>
                <a:cubicBezTo>
                  <a:pt x="89" y="190"/>
                  <a:pt x="87" y="190"/>
                  <a:pt x="87" y="189"/>
                </a:cubicBezTo>
                <a:cubicBezTo>
                  <a:pt x="88" y="189"/>
                  <a:pt x="88" y="188"/>
                  <a:pt x="87" y="188"/>
                </a:cubicBezTo>
                <a:cubicBezTo>
                  <a:pt x="87" y="189"/>
                  <a:pt x="87" y="188"/>
                  <a:pt x="86" y="188"/>
                </a:cubicBezTo>
                <a:cubicBezTo>
                  <a:pt x="85" y="191"/>
                  <a:pt x="88" y="190"/>
                  <a:pt x="87" y="192"/>
                </a:cubicBezTo>
                <a:cubicBezTo>
                  <a:pt x="88" y="191"/>
                  <a:pt x="88" y="191"/>
                  <a:pt x="88" y="191"/>
                </a:cubicBezTo>
                <a:close/>
                <a:moveTo>
                  <a:pt x="90" y="192"/>
                </a:moveTo>
                <a:cubicBezTo>
                  <a:pt x="89" y="192"/>
                  <a:pt x="88" y="192"/>
                  <a:pt x="88" y="192"/>
                </a:cubicBezTo>
                <a:cubicBezTo>
                  <a:pt x="89" y="192"/>
                  <a:pt x="88" y="193"/>
                  <a:pt x="89" y="193"/>
                </a:cubicBezTo>
                <a:cubicBezTo>
                  <a:pt x="89" y="191"/>
                  <a:pt x="90" y="194"/>
                  <a:pt x="91" y="194"/>
                </a:cubicBezTo>
                <a:cubicBezTo>
                  <a:pt x="92" y="193"/>
                  <a:pt x="91" y="193"/>
                  <a:pt x="90" y="192"/>
                </a:cubicBezTo>
                <a:close/>
                <a:moveTo>
                  <a:pt x="99" y="198"/>
                </a:moveTo>
                <a:cubicBezTo>
                  <a:pt x="97" y="199"/>
                  <a:pt x="97" y="197"/>
                  <a:pt x="96" y="197"/>
                </a:cubicBezTo>
                <a:cubicBezTo>
                  <a:pt x="97" y="199"/>
                  <a:pt x="95" y="200"/>
                  <a:pt x="97" y="200"/>
                </a:cubicBezTo>
                <a:cubicBezTo>
                  <a:pt x="96" y="198"/>
                  <a:pt x="98" y="200"/>
                  <a:pt x="99" y="198"/>
                </a:cubicBezTo>
                <a:close/>
                <a:moveTo>
                  <a:pt x="109" y="210"/>
                </a:moveTo>
                <a:cubicBezTo>
                  <a:pt x="108" y="210"/>
                  <a:pt x="106" y="209"/>
                  <a:pt x="106" y="208"/>
                </a:cubicBezTo>
                <a:cubicBezTo>
                  <a:pt x="106" y="208"/>
                  <a:pt x="107" y="208"/>
                  <a:pt x="107" y="208"/>
                </a:cubicBezTo>
                <a:cubicBezTo>
                  <a:pt x="105" y="209"/>
                  <a:pt x="105" y="208"/>
                  <a:pt x="105" y="208"/>
                </a:cubicBezTo>
                <a:cubicBezTo>
                  <a:pt x="106" y="209"/>
                  <a:pt x="108" y="212"/>
                  <a:pt x="109" y="210"/>
                </a:cubicBezTo>
                <a:close/>
                <a:moveTo>
                  <a:pt x="114" y="216"/>
                </a:moveTo>
                <a:cubicBezTo>
                  <a:pt x="113" y="213"/>
                  <a:pt x="110" y="213"/>
                  <a:pt x="110" y="211"/>
                </a:cubicBezTo>
                <a:cubicBezTo>
                  <a:pt x="109" y="213"/>
                  <a:pt x="113" y="214"/>
                  <a:pt x="114" y="216"/>
                </a:cubicBezTo>
                <a:close/>
                <a:moveTo>
                  <a:pt x="141" y="239"/>
                </a:moveTo>
                <a:cubicBezTo>
                  <a:pt x="140" y="239"/>
                  <a:pt x="139" y="239"/>
                  <a:pt x="139" y="238"/>
                </a:cubicBezTo>
                <a:cubicBezTo>
                  <a:pt x="139" y="239"/>
                  <a:pt x="137" y="237"/>
                  <a:pt x="137" y="238"/>
                </a:cubicBezTo>
                <a:cubicBezTo>
                  <a:pt x="137" y="241"/>
                  <a:pt x="140" y="243"/>
                  <a:pt x="141" y="239"/>
                </a:cubicBezTo>
                <a:close/>
                <a:moveTo>
                  <a:pt x="143" y="240"/>
                </a:moveTo>
                <a:cubicBezTo>
                  <a:pt x="142" y="240"/>
                  <a:pt x="141" y="240"/>
                  <a:pt x="141" y="240"/>
                </a:cubicBezTo>
                <a:cubicBezTo>
                  <a:pt x="141" y="241"/>
                  <a:pt x="141" y="242"/>
                  <a:pt x="142" y="242"/>
                </a:cubicBezTo>
                <a:cubicBezTo>
                  <a:pt x="142" y="241"/>
                  <a:pt x="143" y="241"/>
                  <a:pt x="143" y="240"/>
                </a:cubicBezTo>
                <a:close/>
                <a:moveTo>
                  <a:pt x="144" y="229"/>
                </a:moveTo>
                <a:cubicBezTo>
                  <a:pt x="144" y="230"/>
                  <a:pt x="143" y="230"/>
                  <a:pt x="143" y="231"/>
                </a:cubicBezTo>
                <a:cubicBezTo>
                  <a:pt x="145" y="231"/>
                  <a:pt x="144" y="233"/>
                  <a:pt x="145" y="233"/>
                </a:cubicBezTo>
                <a:cubicBezTo>
                  <a:pt x="145" y="232"/>
                  <a:pt x="145" y="230"/>
                  <a:pt x="144" y="229"/>
                </a:cubicBezTo>
                <a:close/>
                <a:moveTo>
                  <a:pt x="159" y="223"/>
                </a:moveTo>
                <a:cubicBezTo>
                  <a:pt x="159" y="224"/>
                  <a:pt x="156" y="225"/>
                  <a:pt x="157" y="226"/>
                </a:cubicBezTo>
                <a:cubicBezTo>
                  <a:pt x="157" y="225"/>
                  <a:pt x="161" y="225"/>
                  <a:pt x="159" y="223"/>
                </a:cubicBezTo>
                <a:close/>
                <a:moveTo>
                  <a:pt x="177" y="209"/>
                </a:moveTo>
                <a:cubicBezTo>
                  <a:pt x="177" y="208"/>
                  <a:pt x="177" y="208"/>
                  <a:pt x="176" y="207"/>
                </a:cubicBezTo>
                <a:cubicBezTo>
                  <a:pt x="176" y="208"/>
                  <a:pt x="173" y="209"/>
                  <a:pt x="175" y="210"/>
                </a:cubicBezTo>
                <a:cubicBezTo>
                  <a:pt x="175" y="210"/>
                  <a:pt x="176" y="209"/>
                  <a:pt x="176" y="208"/>
                </a:cubicBezTo>
                <a:cubicBezTo>
                  <a:pt x="176" y="209"/>
                  <a:pt x="176" y="209"/>
                  <a:pt x="177" y="209"/>
                </a:cubicBezTo>
                <a:close/>
                <a:moveTo>
                  <a:pt x="179" y="203"/>
                </a:moveTo>
                <a:cubicBezTo>
                  <a:pt x="180" y="205"/>
                  <a:pt x="177" y="206"/>
                  <a:pt x="178" y="207"/>
                </a:cubicBezTo>
                <a:cubicBezTo>
                  <a:pt x="179" y="206"/>
                  <a:pt x="182" y="204"/>
                  <a:pt x="179" y="203"/>
                </a:cubicBezTo>
                <a:close/>
                <a:moveTo>
                  <a:pt x="187" y="198"/>
                </a:moveTo>
                <a:cubicBezTo>
                  <a:pt x="186" y="199"/>
                  <a:pt x="185" y="200"/>
                  <a:pt x="184" y="199"/>
                </a:cubicBezTo>
                <a:cubicBezTo>
                  <a:pt x="184" y="198"/>
                  <a:pt x="185" y="199"/>
                  <a:pt x="185" y="198"/>
                </a:cubicBezTo>
                <a:cubicBezTo>
                  <a:pt x="185" y="197"/>
                  <a:pt x="185" y="197"/>
                  <a:pt x="184" y="197"/>
                </a:cubicBezTo>
                <a:cubicBezTo>
                  <a:pt x="185" y="198"/>
                  <a:pt x="183" y="199"/>
                  <a:pt x="184" y="199"/>
                </a:cubicBezTo>
                <a:cubicBezTo>
                  <a:pt x="183" y="200"/>
                  <a:pt x="183" y="200"/>
                  <a:pt x="183" y="202"/>
                </a:cubicBezTo>
                <a:cubicBezTo>
                  <a:pt x="185" y="202"/>
                  <a:pt x="184" y="199"/>
                  <a:pt x="186" y="200"/>
                </a:cubicBezTo>
                <a:cubicBezTo>
                  <a:pt x="186" y="199"/>
                  <a:pt x="186" y="199"/>
                  <a:pt x="187" y="198"/>
                </a:cubicBezTo>
                <a:close/>
                <a:moveTo>
                  <a:pt x="213" y="176"/>
                </a:moveTo>
                <a:cubicBezTo>
                  <a:pt x="211" y="176"/>
                  <a:pt x="212" y="178"/>
                  <a:pt x="209" y="177"/>
                </a:cubicBezTo>
                <a:cubicBezTo>
                  <a:pt x="210" y="179"/>
                  <a:pt x="207" y="179"/>
                  <a:pt x="208" y="180"/>
                </a:cubicBezTo>
                <a:cubicBezTo>
                  <a:pt x="209" y="180"/>
                  <a:pt x="209" y="180"/>
                  <a:pt x="209" y="180"/>
                </a:cubicBezTo>
                <a:cubicBezTo>
                  <a:pt x="210" y="178"/>
                  <a:pt x="212" y="178"/>
                  <a:pt x="213" y="176"/>
                </a:cubicBezTo>
                <a:close/>
                <a:moveTo>
                  <a:pt x="216" y="171"/>
                </a:moveTo>
                <a:cubicBezTo>
                  <a:pt x="214" y="172"/>
                  <a:pt x="214" y="175"/>
                  <a:pt x="212" y="174"/>
                </a:cubicBezTo>
                <a:cubicBezTo>
                  <a:pt x="213" y="175"/>
                  <a:pt x="213" y="176"/>
                  <a:pt x="214" y="177"/>
                </a:cubicBezTo>
                <a:cubicBezTo>
                  <a:pt x="214" y="175"/>
                  <a:pt x="216" y="174"/>
                  <a:pt x="216" y="171"/>
                </a:cubicBezTo>
                <a:close/>
                <a:moveTo>
                  <a:pt x="236" y="135"/>
                </a:moveTo>
                <a:cubicBezTo>
                  <a:pt x="235" y="136"/>
                  <a:pt x="233" y="139"/>
                  <a:pt x="234" y="140"/>
                </a:cubicBezTo>
                <a:cubicBezTo>
                  <a:pt x="235" y="139"/>
                  <a:pt x="236" y="137"/>
                  <a:pt x="236" y="135"/>
                </a:cubicBezTo>
                <a:close/>
                <a:moveTo>
                  <a:pt x="241" y="123"/>
                </a:moveTo>
                <a:cubicBezTo>
                  <a:pt x="241" y="122"/>
                  <a:pt x="240" y="120"/>
                  <a:pt x="242" y="120"/>
                </a:cubicBezTo>
                <a:cubicBezTo>
                  <a:pt x="241" y="120"/>
                  <a:pt x="240" y="122"/>
                  <a:pt x="242" y="122"/>
                </a:cubicBezTo>
                <a:cubicBezTo>
                  <a:pt x="242" y="119"/>
                  <a:pt x="245" y="116"/>
                  <a:pt x="243" y="113"/>
                </a:cubicBezTo>
                <a:cubicBezTo>
                  <a:pt x="244" y="113"/>
                  <a:pt x="244" y="113"/>
                  <a:pt x="244" y="113"/>
                </a:cubicBezTo>
                <a:cubicBezTo>
                  <a:pt x="242" y="112"/>
                  <a:pt x="246" y="111"/>
                  <a:pt x="245" y="112"/>
                </a:cubicBezTo>
                <a:cubicBezTo>
                  <a:pt x="246" y="111"/>
                  <a:pt x="244" y="111"/>
                  <a:pt x="246" y="109"/>
                </a:cubicBezTo>
                <a:cubicBezTo>
                  <a:pt x="246" y="110"/>
                  <a:pt x="247" y="110"/>
                  <a:pt x="247" y="109"/>
                </a:cubicBezTo>
                <a:cubicBezTo>
                  <a:pt x="246" y="109"/>
                  <a:pt x="245" y="109"/>
                  <a:pt x="245" y="108"/>
                </a:cubicBezTo>
                <a:cubicBezTo>
                  <a:pt x="246" y="107"/>
                  <a:pt x="245" y="107"/>
                  <a:pt x="245" y="106"/>
                </a:cubicBezTo>
                <a:cubicBezTo>
                  <a:pt x="246" y="106"/>
                  <a:pt x="248" y="106"/>
                  <a:pt x="248" y="103"/>
                </a:cubicBezTo>
                <a:cubicBezTo>
                  <a:pt x="248" y="103"/>
                  <a:pt x="247" y="103"/>
                  <a:pt x="247" y="103"/>
                </a:cubicBezTo>
                <a:cubicBezTo>
                  <a:pt x="249" y="98"/>
                  <a:pt x="248" y="90"/>
                  <a:pt x="251" y="85"/>
                </a:cubicBezTo>
                <a:cubicBezTo>
                  <a:pt x="248" y="85"/>
                  <a:pt x="250" y="80"/>
                  <a:pt x="249" y="78"/>
                </a:cubicBezTo>
                <a:cubicBezTo>
                  <a:pt x="251" y="77"/>
                  <a:pt x="250" y="70"/>
                  <a:pt x="248" y="72"/>
                </a:cubicBezTo>
                <a:cubicBezTo>
                  <a:pt x="248" y="70"/>
                  <a:pt x="248" y="69"/>
                  <a:pt x="249" y="71"/>
                </a:cubicBezTo>
                <a:cubicBezTo>
                  <a:pt x="246" y="58"/>
                  <a:pt x="244" y="43"/>
                  <a:pt x="233" y="36"/>
                </a:cubicBezTo>
                <a:cubicBezTo>
                  <a:pt x="234" y="36"/>
                  <a:pt x="234" y="35"/>
                  <a:pt x="234" y="34"/>
                </a:cubicBezTo>
                <a:cubicBezTo>
                  <a:pt x="231" y="37"/>
                  <a:pt x="231" y="31"/>
                  <a:pt x="230" y="34"/>
                </a:cubicBezTo>
                <a:cubicBezTo>
                  <a:pt x="228" y="32"/>
                  <a:pt x="225" y="32"/>
                  <a:pt x="225" y="28"/>
                </a:cubicBezTo>
                <a:cubicBezTo>
                  <a:pt x="224" y="29"/>
                  <a:pt x="223" y="29"/>
                  <a:pt x="223" y="27"/>
                </a:cubicBezTo>
                <a:cubicBezTo>
                  <a:pt x="224" y="28"/>
                  <a:pt x="225" y="26"/>
                  <a:pt x="224" y="26"/>
                </a:cubicBezTo>
                <a:cubicBezTo>
                  <a:pt x="223" y="27"/>
                  <a:pt x="222" y="26"/>
                  <a:pt x="223" y="25"/>
                </a:cubicBezTo>
                <a:cubicBezTo>
                  <a:pt x="221" y="24"/>
                  <a:pt x="223" y="26"/>
                  <a:pt x="221" y="26"/>
                </a:cubicBezTo>
                <a:cubicBezTo>
                  <a:pt x="219" y="25"/>
                  <a:pt x="217" y="22"/>
                  <a:pt x="214" y="23"/>
                </a:cubicBezTo>
                <a:cubicBezTo>
                  <a:pt x="214" y="19"/>
                  <a:pt x="208" y="20"/>
                  <a:pt x="205" y="20"/>
                </a:cubicBezTo>
                <a:cubicBezTo>
                  <a:pt x="206" y="19"/>
                  <a:pt x="206" y="18"/>
                  <a:pt x="204" y="18"/>
                </a:cubicBezTo>
                <a:cubicBezTo>
                  <a:pt x="204" y="18"/>
                  <a:pt x="204" y="19"/>
                  <a:pt x="204" y="19"/>
                </a:cubicBezTo>
                <a:cubicBezTo>
                  <a:pt x="204" y="19"/>
                  <a:pt x="199" y="19"/>
                  <a:pt x="201" y="17"/>
                </a:cubicBezTo>
                <a:cubicBezTo>
                  <a:pt x="201" y="18"/>
                  <a:pt x="201" y="18"/>
                  <a:pt x="202" y="18"/>
                </a:cubicBezTo>
                <a:cubicBezTo>
                  <a:pt x="202" y="17"/>
                  <a:pt x="201" y="17"/>
                  <a:pt x="200" y="16"/>
                </a:cubicBezTo>
                <a:cubicBezTo>
                  <a:pt x="200" y="17"/>
                  <a:pt x="200" y="18"/>
                  <a:pt x="198" y="18"/>
                </a:cubicBezTo>
                <a:cubicBezTo>
                  <a:pt x="194" y="18"/>
                  <a:pt x="191" y="16"/>
                  <a:pt x="184" y="17"/>
                </a:cubicBezTo>
                <a:cubicBezTo>
                  <a:pt x="184" y="18"/>
                  <a:pt x="179" y="19"/>
                  <a:pt x="178" y="18"/>
                </a:cubicBezTo>
                <a:cubicBezTo>
                  <a:pt x="178" y="21"/>
                  <a:pt x="177" y="18"/>
                  <a:pt x="175" y="21"/>
                </a:cubicBezTo>
                <a:cubicBezTo>
                  <a:pt x="176" y="20"/>
                  <a:pt x="174" y="19"/>
                  <a:pt x="174" y="20"/>
                </a:cubicBezTo>
                <a:cubicBezTo>
                  <a:pt x="175" y="20"/>
                  <a:pt x="175" y="22"/>
                  <a:pt x="174" y="22"/>
                </a:cubicBezTo>
                <a:cubicBezTo>
                  <a:pt x="172" y="22"/>
                  <a:pt x="171" y="21"/>
                  <a:pt x="170" y="22"/>
                </a:cubicBezTo>
                <a:cubicBezTo>
                  <a:pt x="170" y="22"/>
                  <a:pt x="171" y="22"/>
                  <a:pt x="171" y="23"/>
                </a:cubicBezTo>
                <a:cubicBezTo>
                  <a:pt x="169" y="22"/>
                  <a:pt x="168" y="25"/>
                  <a:pt x="167" y="23"/>
                </a:cubicBezTo>
                <a:cubicBezTo>
                  <a:pt x="169" y="23"/>
                  <a:pt x="167" y="22"/>
                  <a:pt x="166" y="22"/>
                </a:cubicBezTo>
                <a:cubicBezTo>
                  <a:pt x="166" y="23"/>
                  <a:pt x="166" y="23"/>
                  <a:pt x="167" y="23"/>
                </a:cubicBezTo>
                <a:cubicBezTo>
                  <a:pt x="163" y="27"/>
                  <a:pt x="156" y="31"/>
                  <a:pt x="152" y="33"/>
                </a:cubicBezTo>
                <a:cubicBezTo>
                  <a:pt x="150" y="37"/>
                  <a:pt x="146" y="42"/>
                  <a:pt x="146" y="46"/>
                </a:cubicBezTo>
                <a:cubicBezTo>
                  <a:pt x="145" y="45"/>
                  <a:pt x="144" y="46"/>
                  <a:pt x="143" y="47"/>
                </a:cubicBezTo>
                <a:cubicBezTo>
                  <a:pt x="143" y="51"/>
                  <a:pt x="141" y="59"/>
                  <a:pt x="137" y="56"/>
                </a:cubicBezTo>
                <a:cubicBezTo>
                  <a:pt x="137" y="57"/>
                  <a:pt x="136" y="57"/>
                  <a:pt x="137" y="58"/>
                </a:cubicBezTo>
                <a:cubicBezTo>
                  <a:pt x="136" y="57"/>
                  <a:pt x="135" y="59"/>
                  <a:pt x="135" y="57"/>
                </a:cubicBezTo>
                <a:cubicBezTo>
                  <a:pt x="135" y="56"/>
                  <a:pt x="136" y="56"/>
                  <a:pt x="136" y="55"/>
                </a:cubicBezTo>
                <a:cubicBezTo>
                  <a:pt x="135" y="54"/>
                  <a:pt x="136" y="56"/>
                  <a:pt x="135" y="56"/>
                </a:cubicBezTo>
                <a:cubicBezTo>
                  <a:pt x="133" y="55"/>
                  <a:pt x="134" y="55"/>
                  <a:pt x="135" y="54"/>
                </a:cubicBezTo>
                <a:cubicBezTo>
                  <a:pt x="134" y="54"/>
                  <a:pt x="134" y="54"/>
                  <a:pt x="133" y="54"/>
                </a:cubicBezTo>
                <a:cubicBezTo>
                  <a:pt x="133" y="53"/>
                  <a:pt x="132" y="53"/>
                  <a:pt x="133" y="51"/>
                </a:cubicBezTo>
                <a:cubicBezTo>
                  <a:pt x="131" y="51"/>
                  <a:pt x="134" y="54"/>
                  <a:pt x="132" y="54"/>
                </a:cubicBezTo>
                <a:cubicBezTo>
                  <a:pt x="131" y="53"/>
                  <a:pt x="131" y="49"/>
                  <a:pt x="130" y="51"/>
                </a:cubicBezTo>
                <a:cubicBezTo>
                  <a:pt x="130" y="53"/>
                  <a:pt x="133" y="56"/>
                  <a:pt x="132" y="58"/>
                </a:cubicBezTo>
                <a:cubicBezTo>
                  <a:pt x="130" y="58"/>
                  <a:pt x="131" y="57"/>
                  <a:pt x="130" y="56"/>
                </a:cubicBezTo>
                <a:cubicBezTo>
                  <a:pt x="131" y="57"/>
                  <a:pt x="131" y="57"/>
                  <a:pt x="132" y="56"/>
                </a:cubicBezTo>
                <a:cubicBezTo>
                  <a:pt x="130" y="55"/>
                  <a:pt x="129" y="50"/>
                  <a:pt x="128" y="49"/>
                </a:cubicBezTo>
                <a:cubicBezTo>
                  <a:pt x="127" y="47"/>
                  <a:pt x="128" y="45"/>
                  <a:pt x="127" y="45"/>
                </a:cubicBezTo>
                <a:cubicBezTo>
                  <a:pt x="127" y="44"/>
                  <a:pt x="124" y="44"/>
                  <a:pt x="125" y="42"/>
                </a:cubicBezTo>
                <a:cubicBezTo>
                  <a:pt x="126" y="42"/>
                  <a:pt x="129" y="46"/>
                  <a:pt x="127" y="43"/>
                </a:cubicBezTo>
                <a:cubicBezTo>
                  <a:pt x="123" y="38"/>
                  <a:pt x="120" y="32"/>
                  <a:pt x="115" y="30"/>
                </a:cubicBezTo>
                <a:cubicBezTo>
                  <a:pt x="116" y="29"/>
                  <a:pt x="114" y="30"/>
                  <a:pt x="114" y="27"/>
                </a:cubicBezTo>
                <a:cubicBezTo>
                  <a:pt x="112" y="27"/>
                  <a:pt x="110" y="26"/>
                  <a:pt x="110" y="23"/>
                </a:cubicBezTo>
                <a:cubicBezTo>
                  <a:pt x="108" y="23"/>
                  <a:pt x="109" y="25"/>
                  <a:pt x="108" y="24"/>
                </a:cubicBezTo>
                <a:cubicBezTo>
                  <a:pt x="109" y="22"/>
                  <a:pt x="102" y="22"/>
                  <a:pt x="103" y="20"/>
                </a:cubicBezTo>
                <a:cubicBezTo>
                  <a:pt x="101" y="20"/>
                  <a:pt x="97" y="20"/>
                  <a:pt x="98" y="16"/>
                </a:cubicBezTo>
                <a:cubicBezTo>
                  <a:pt x="97" y="17"/>
                  <a:pt x="92" y="15"/>
                  <a:pt x="90" y="14"/>
                </a:cubicBezTo>
                <a:cubicBezTo>
                  <a:pt x="90" y="14"/>
                  <a:pt x="87" y="14"/>
                  <a:pt x="87" y="12"/>
                </a:cubicBezTo>
                <a:cubicBezTo>
                  <a:pt x="87" y="13"/>
                  <a:pt x="86" y="12"/>
                  <a:pt x="86" y="12"/>
                </a:cubicBezTo>
                <a:cubicBezTo>
                  <a:pt x="86" y="12"/>
                  <a:pt x="86" y="13"/>
                  <a:pt x="86" y="13"/>
                </a:cubicBezTo>
                <a:cubicBezTo>
                  <a:pt x="86" y="10"/>
                  <a:pt x="84" y="14"/>
                  <a:pt x="84" y="11"/>
                </a:cubicBezTo>
                <a:cubicBezTo>
                  <a:pt x="81" y="14"/>
                  <a:pt x="74" y="12"/>
                  <a:pt x="70" y="14"/>
                </a:cubicBezTo>
                <a:cubicBezTo>
                  <a:pt x="70" y="13"/>
                  <a:pt x="69" y="11"/>
                  <a:pt x="69" y="13"/>
                </a:cubicBezTo>
                <a:cubicBezTo>
                  <a:pt x="69" y="13"/>
                  <a:pt x="69" y="13"/>
                  <a:pt x="70" y="14"/>
                </a:cubicBezTo>
                <a:cubicBezTo>
                  <a:pt x="68" y="13"/>
                  <a:pt x="68" y="13"/>
                  <a:pt x="67" y="14"/>
                </a:cubicBezTo>
                <a:cubicBezTo>
                  <a:pt x="67" y="14"/>
                  <a:pt x="68" y="12"/>
                  <a:pt x="67" y="12"/>
                </a:cubicBezTo>
                <a:cubicBezTo>
                  <a:pt x="63" y="14"/>
                  <a:pt x="62" y="12"/>
                  <a:pt x="59" y="13"/>
                </a:cubicBezTo>
                <a:cubicBezTo>
                  <a:pt x="57" y="14"/>
                  <a:pt x="58" y="16"/>
                  <a:pt x="55" y="16"/>
                </a:cubicBezTo>
                <a:cubicBezTo>
                  <a:pt x="56" y="16"/>
                  <a:pt x="58" y="14"/>
                  <a:pt x="56" y="14"/>
                </a:cubicBezTo>
                <a:cubicBezTo>
                  <a:pt x="55" y="15"/>
                  <a:pt x="56" y="14"/>
                  <a:pt x="56" y="15"/>
                </a:cubicBezTo>
                <a:cubicBezTo>
                  <a:pt x="54" y="15"/>
                  <a:pt x="55" y="17"/>
                  <a:pt x="53" y="17"/>
                </a:cubicBezTo>
                <a:cubicBezTo>
                  <a:pt x="53" y="16"/>
                  <a:pt x="55" y="15"/>
                  <a:pt x="53" y="15"/>
                </a:cubicBezTo>
                <a:cubicBezTo>
                  <a:pt x="53" y="20"/>
                  <a:pt x="48" y="20"/>
                  <a:pt x="47" y="21"/>
                </a:cubicBezTo>
                <a:cubicBezTo>
                  <a:pt x="46" y="22"/>
                  <a:pt x="43" y="24"/>
                  <a:pt x="41" y="24"/>
                </a:cubicBezTo>
                <a:cubicBezTo>
                  <a:pt x="41" y="26"/>
                  <a:pt x="39" y="27"/>
                  <a:pt x="38" y="28"/>
                </a:cubicBezTo>
                <a:cubicBezTo>
                  <a:pt x="38" y="27"/>
                  <a:pt x="37" y="27"/>
                  <a:pt x="38" y="27"/>
                </a:cubicBezTo>
                <a:cubicBezTo>
                  <a:pt x="40" y="25"/>
                  <a:pt x="42" y="23"/>
                  <a:pt x="45" y="21"/>
                </a:cubicBezTo>
                <a:cubicBezTo>
                  <a:pt x="43" y="21"/>
                  <a:pt x="43" y="21"/>
                  <a:pt x="43" y="20"/>
                </a:cubicBezTo>
                <a:cubicBezTo>
                  <a:pt x="45" y="22"/>
                  <a:pt x="47" y="17"/>
                  <a:pt x="45" y="17"/>
                </a:cubicBezTo>
                <a:cubicBezTo>
                  <a:pt x="47" y="16"/>
                  <a:pt x="49" y="16"/>
                  <a:pt x="51" y="16"/>
                </a:cubicBezTo>
                <a:cubicBezTo>
                  <a:pt x="50" y="15"/>
                  <a:pt x="51" y="14"/>
                  <a:pt x="50" y="13"/>
                </a:cubicBezTo>
                <a:cubicBezTo>
                  <a:pt x="50" y="14"/>
                  <a:pt x="47" y="14"/>
                  <a:pt x="47" y="14"/>
                </a:cubicBezTo>
                <a:cubicBezTo>
                  <a:pt x="47" y="14"/>
                  <a:pt x="47" y="15"/>
                  <a:pt x="46" y="15"/>
                </a:cubicBezTo>
                <a:cubicBezTo>
                  <a:pt x="45" y="13"/>
                  <a:pt x="42" y="17"/>
                  <a:pt x="42" y="18"/>
                </a:cubicBezTo>
                <a:cubicBezTo>
                  <a:pt x="43" y="19"/>
                  <a:pt x="44" y="17"/>
                  <a:pt x="44" y="18"/>
                </a:cubicBezTo>
                <a:cubicBezTo>
                  <a:pt x="43" y="18"/>
                  <a:pt x="44" y="20"/>
                  <a:pt x="42" y="20"/>
                </a:cubicBezTo>
                <a:cubicBezTo>
                  <a:pt x="42" y="20"/>
                  <a:pt x="41" y="19"/>
                  <a:pt x="41" y="20"/>
                </a:cubicBezTo>
                <a:cubicBezTo>
                  <a:pt x="42" y="21"/>
                  <a:pt x="39" y="20"/>
                  <a:pt x="39" y="22"/>
                </a:cubicBezTo>
                <a:cubicBezTo>
                  <a:pt x="40" y="22"/>
                  <a:pt x="41" y="20"/>
                  <a:pt x="41" y="21"/>
                </a:cubicBezTo>
                <a:cubicBezTo>
                  <a:pt x="40" y="22"/>
                  <a:pt x="38" y="23"/>
                  <a:pt x="38" y="21"/>
                </a:cubicBezTo>
                <a:cubicBezTo>
                  <a:pt x="38" y="23"/>
                  <a:pt x="38" y="24"/>
                  <a:pt x="37" y="24"/>
                </a:cubicBezTo>
                <a:cubicBezTo>
                  <a:pt x="37" y="23"/>
                  <a:pt x="38" y="22"/>
                  <a:pt x="37" y="21"/>
                </a:cubicBezTo>
                <a:cubicBezTo>
                  <a:pt x="36" y="23"/>
                  <a:pt x="35" y="22"/>
                  <a:pt x="35" y="23"/>
                </a:cubicBezTo>
                <a:cubicBezTo>
                  <a:pt x="36" y="23"/>
                  <a:pt x="36" y="24"/>
                  <a:pt x="36" y="25"/>
                </a:cubicBezTo>
                <a:cubicBezTo>
                  <a:pt x="35" y="25"/>
                  <a:pt x="35" y="24"/>
                  <a:pt x="35" y="24"/>
                </a:cubicBezTo>
                <a:cubicBezTo>
                  <a:pt x="35" y="25"/>
                  <a:pt x="35" y="25"/>
                  <a:pt x="36" y="26"/>
                </a:cubicBezTo>
                <a:cubicBezTo>
                  <a:pt x="35" y="26"/>
                  <a:pt x="35" y="26"/>
                  <a:pt x="35" y="27"/>
                </a:cubicBezTo>
                <a:cubicBezTo>
                  <a:pt x="35" y="26"/>
                  <a:pt x="34" y="26"/>
                  <a:pt x="34" y="25"/>
                </a:cubicBezTo>
                <a:cubicBezTo>
                  <a:pt x="34" y="25"/>
                  <a:pt x="34" y="24"/>
                  <a:pt x="34" y="24"/>
                </a:cubicBezTo>
                <a:cubicBezTo>
                  <a:pt x="33" y="27"/>
                  <a:pt x="31" y="28"/>
                  <a:pt x="29" y="29"/>
                </a:cubicBezTo>
                <a:cubicBezTo>
                  <a:pt x="30" y="30"/>
                  <a:pt x="31" y="29"/>
                  <a:pt x="32" y="29"/>
                </a:cubicBezTo>
                <a:cubicBezTo>
                  <a:pt x="32" y="27"/>
                  <a:pt x="33" y="26"/>
                  <a:pt x="34" y="26"/>
                </a:cubicBezTo>
                <a:cubicBezTo>
                  <a:pt x="34" y="27"/>
                  <a:pt x="32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0"/>
                  <a:pt x="36" y="27"/>
                  <a:pt x="38" y="28"/>
                </a:cubicBezTo>
                <a:cubicBezTo>
                  <a:pt x="37" y="28"/>
                  <a:pt x="37" y="29"/>
                  <a:pt x="37" y="29"/>
                </a:cubicBezTo>
                <a:cubicBezTo>
                  <a:pt x="35" y="29"/>
                  <a:pt x="36" y="29"/>
                  <a:pt x="35" y="29"/>
                </a:cubicBezTo>
                <a:cubicBezTo>
                  <a:pt x="35" y="30"/>
                  <a:pt x="35" y="30"/>
                  <a:pt x="35" y="31"/>
                </a:cubicBezTo>
                <a:cubicBezTo>
                  <a:pt x="32" y="31"/>
                  <a:pt x="32" y="34"/>
                  <a:pt x="29" y="36"/>
                </a:cubicBezTo>
                <a:cubicBezTo>
                  <a:pt x="29" y="35"/>
                  <a:pt x="31" y="34"/>
                  <a:pt x="29" y="34"/>
                </a:cubicBezTo>
                <a:cubicBezTo>
                  <a:pt x="28" y="35"/>
                  <a:pt x="30" y="37"/>
                  <a:pt x="29" y="37"/>
                </a:cubicBezTo>
                <a:cubicBezTo>
                  <a:pt x="28" y="34"/>
                  <a:pt x="26" y="41"/>
                  <a:pt x="25" y="41"/>
                </a:cubicBezTo>
                <a:cubicBezTo>
                  <a:pt x="25" y="42"/>
                  <a:pt x="26" y="41"/>
                  <a:pt x="26" y="41"/>
                </a:cubicBezTo>
                <a:cubicBezTo>
                  <a:pt x="26" y="44"/>
                  <a:pt x="23" y="45"/>
                  <a:pt x="21" y="44"/>
                </a:cubicBezTo>
                <a:cubicBezTo>
                  <a:pt x="24" y="46"/>
                  <a:pt x="20" y="48"/>
                  <a:pt x="19" y="48"/>
                </a:cubicBezTo>
                <a:cubicBezTo>
                  <a:pt x="21" y="50"/>
                  <a:pt x="21" y="48"/>
                  <a:pt x="23" y="48"/>
                </a:cubicBezTo>
                <a:cubicBezTo>
                  <a:pt x="22" y="48"/>
                  <a:pt x="22" y="52"/>
                  <a:pt x="21" y="50"/>
                </a:cubicBezTo>
                <a:cubicBezTo>
                  <a:pt x="21" y="51"/>
                  <a:pt x="22" y="54"/>
                  <a:pt x="20" y="55"/>
                </a:cubicBezTo>
                <a:cubicBezTo>
                  <a:pt x="20" y="54"/>
                  <a:pt x="20" y="54"/>
                  <a:pt x="20" y="54"/>
                </a:cubicBezTo>
                <a:cubicBezTo>
                  <a:pt x="18" y="58"/>
                  <a:pt x="20" y="64"/>
                  <a:pt x="15" y="66"/>
                </a:cubicBezTo>
                <a:cubicBezTo>
                  <a:pt x="17" y="65"/>
                  <a:pt x="15" y="68"/>
                  <a:pt x="16" y="68"/>
                </a:cubicBezTo>
                <a:cubicBezTo>
                  <a:pt x="16" y="68"/>
                  <a:pt x="17" y="67"/>
                  <a:pt x="17" y="68"/>
                </a:cubicBezTo>
                <a:cubicBezTo>
                  <a:pt x="15" y="69"/>
                  <a:pt x="16" y="71"/>
                  <a:pt x="17" y="71"/>
                </a:cubicBezTo>
                <a:cubicBezTo>
                  <a:pt x="18" y="72"/>
                  <a:pt x="15" y="72"/>
                  <a:pt x="16" y="73"/>
                </a:cubicBezTo>
                <a:cubicBezTo>
                  <a:pt x="17" y="73"/>
                  <a:pt x="18" y="72"/>
                  <a:pt x="18" y="74"/>
                </a:cubicBezTo>
                <a:cubicBezTo>
                  <a:pt x="14" y="74"/>
                  <a:pt x="18" y="81"/>
                  <a:pt x="16" y="82"/>
                </a:cubicBezTo>
                <a:cubicBezTo>
                  <a:pt x="15" y="80"/>
                  <a:pt x="16" y="79"/>
                  <a:pt x="15" y="77"/>
                </a:cubicBezTo>
                <a:cubicBezTo>
                  <a:pt x="16" y="78"/>
                  <a:pt x="15" y="74"/>
                  <a:pt x="15" y="76"/>
                </a:cubicBezTo>
                <a:cubicBezTo>
                  <a:pt x="15" y="75"/>
                  <a:pt x="15" y="74"/>
                  <a:pt x="16" y="74"/>
                </a:cubicBezTo>
                <a:cubicBezTo>
                  <a:pt x="12" y="73"/>
                  <a:pt x="14" y="80"/>
                  <a:pt x="12" y="80"/>
                </a:cubicBezTo>
                <a:cubicBezTo>
                  <a:pt x="12" y="80"/>
                  <a:pt x="12" y="81"/>
                  <a:pt x="12" y="81"/>
                </a:cubicBezTo>
                <a:cubicBezTo>
                  <a:pt x="14" y="82"/>
                  <a:pt x="13" y="80"/>
                  <a:pt x="14" y="80"/>
                </a:cubicBezTo>
                <a:cubicBezTo>
                  <a:pt x="13" y="82"/>
                  <a:pt x="13" y="82"/>
                  <a:pt x="14" y="86"/>
                </a:cubicBezTo>
                <a:cubicBezTo>
                  <a:pt x="16" y="91"/>
                  <a:pt x="13" y="100"/>
                  <a:pt x="16" y="99"/>
                </a:cubicBezTo>
                <a:cubicBezTo>
                  <a:pt x="17" y="105"/>
                  <a:pt x="18" y="106"/>
                  <a:pt x="20" y="110"/>
                </a:cubicBezTo>
                <a:cubicBezTo>
                  <a:pt x="20" y="110"/>
                  <a:pt x="20" y="111"/>
                  <a:pt x="20" y="111"/>
                </a:cubicBezTo>
                <a:cubicBezTo>
                  <a:pt x="19" y="111"/>
                  <a:pt x="18" y="112"/>
                  <a:pt x="19" y="112"/>
                </a:cubicBezTo>
                <a:cubicBezTo>
                  <a:pt x="20" y="111"/>
                  <a:pt x="22" y="115"/>
                  <a:pt x="20" y="116"/>
                </a:cubicBezTo>
                <a:cubicBezTo>
                  <a:pt x="20" y="116"/>
                  <a:pt x="20" y="115"/>
                  <a:pt x="19" y="115"/>
                </a:cubicBezTo>
                <a:cubicBezTo>
                  <a:pt x="19" y="116"/>
                  <a:pt x="19" y="116"/>
                  <a:pt x="18" y="116"/>
                </a:cubicBezTo>
                <a:cubicBezTo>
                  <a:pt x="21" y="115"/>
                  <a:pt x="19" y="117"/>
                  <a:pt x="19" y="118"/>
                </a:cubicBezTo>
                <a:cubicBezTo>
                  <a:pt x="20" y="118"/>
                  <a:pt x="20" y="120"/>
                  <a:pt x="21" y="120"/>
                </a:cubicBezTo>
                <a:cubicBezTo>
                  <a:pt x="21" y="119"/>
                  <a:pt x="20" y="118"/>
                  <a:pt x="20" y="117"/>
                </a:cubicBezTo>
                <a:cubicBezTo>
                  <a:pt x="20" y="117"/>
                  <a:pt x="21" y="117"/>
                  <a:pt x="21" y="116"/>
                </a:cubicBezTo>
                <a:cubicBezTo>
                  <a:pt x="21" y="120"/>
                  <a:pt x="23" y="122"/>
                  <a:pt x="23" y="125"/>
                </a:cubicBezTo>
                <a:cubicBezTo>
                  <a:pt x="25" y="126"/>
                  <a:pt x="25" y="129"/>
                  <a:pt x="27" y="131"/>
                </a:cubicBezTo>
                <a:cubicBezTo>
                  <a:pt x="26" y="131"/>
                  <a:pt x="26" y="132"/>
                  <a:pt x="25" y="132"/>
                </a:cubicBezTo>
                <a:cubicBezTo>
                  <a:pt x="25" y="131"/>
                  <a:pt x="25" y="130"/>
                  <a:pt x="25" y="130"/>
                </a:cubicBezTo>
                <a:cubicBezTo>
                  <a:pt x="25" y="132"/>
                  <a:pt x="23" y="131"/>
                  <a:pt x="23" y="132"/>
                </a:cubicBezTo>
                <a:cubicBezTo>
                  <a:pt x="25" y="132"/>
                  <a:pt x="22" y="133"/>
                  <a:pt x="24" y="133"/>
                </a:cubicBezTo>
                <a:cubicBezTo>
                  <a:pt x="25" y="132"/>
                  <a:pt x="26" y="133"/>
                  <a:pt x="28" y="131"/>
                </a:cubicBezTo>
                <a:cubicBezTo>
                  <a:pt x="27" y="132"/>
                  <a:pt x="28" y="133"/>
                  <a:pt x="28" y="135"/>
                </a:cubicBezTo>
                <a:cubicBezTo>
                  <a:pt x="28" y="135"/>
                  <a:pt x="28" y="134"/>
                  <a:pt x="27" y="134"/>
                </a:cubicBezTo>
                <a:cubicBezTo>
                  <a:pt x="28" y="137"/>
                  <a:pt x="30" y="140"/>
                  <a:pt x="31" y="143"/>
                </a:cubicBezTo>
                <a:cubicBezTo>
                  <a:pt x="32" y="142"/>
                  <a:pt x="30" y="141"/>
                  <a:pt x="32" y="141"/>
                </a:cubicBezTo>
                <a:cubicBezTo>
                  <a:pt x="32" y="141"/>
                  <a:pt x="33" y="141"/>
                  <a:pt x="33" y="142"/>
                </a:cubicBezTo>
                <a:cubicBezTo>
                  <a:pt x="32" y="142"/>
                  <a:pt x="30" y="143"/>
                  <a:pt x="32" y="144"/>
                </a:cubicBezTo>
                <a:cubicBezTo>
                  <a:pt x="32" y="143"/>
                  <a:pt x="32" y="143"/>
                  <a:pt x="33" y="142"/>
                </a:cubicBezTo>
                <a:cubicBezTo>
                  <a:pt x="33" y="144"/>
                  <a:pt x="31" y="143"/>
                  <a:pt x="31" y="145"/>
                </a:cubicBezTo>
                <a:cubicBezTo>
                  <a:pt x="33" y="145"/>
                  <a:pt x="32" y="144"/>
                  <a:pt x="33" y="144"/>
                </a:cubicBezTo>
                <a:cubicBezTo>
                  <a:pt x="33" y="144"/>
                  <a:pt x="33" y="146"/>
                  <a:pt x="34" y="146"/>
                </a:cubicBezTo>
                <a:cubicBezTo>
                  <a:pt x="34" y="145"/>
                  <a:pt x="35" y="146"/>
                  <a:pt x="36" y="146"/>
                </a:cubicBezTo>
                <a:cubicBezTo>
                  <a:pt x="36" y="142"/>
                  <a:pt x="32" y="142"/>
                  <a:pt x="31" y="137"/>
                </a:cubicBezTo>
                <a:cubicBezTo>
                  <a:pt x="29" y="138"/>
                  <a:pt x="29" y="133"/>
                  <a:pt x="28" y="132"/>
                </a:cubicBezTo>
                <a:cubicBezTo>
                  <a:pt x="31" y="135"/>
                  <a:pt x="33" y="138"/>
                  <a:pt x="35" y="140"/>
                </a:cubicBezTo>
                <a:cubicBezTo>
                  <a:pt x="35" y="139"/>
                  <a:pt x="34" y="138"/>
                  <a:pt x="35" y="137"/>
                </a:cubicBezTo>
                <a:cubicBezTo>
                  <a:pt x="38" y="144"/>
                  <a:pt x="42" y="149"/>
                  <a:pt x="47" y="154"/>
                </a:cubicBezTo>
                <a:cubicBezTo>
                  <a:pt x="46" y="153"/>
                  <a:pt x="45" y="152"/>
                  <a:pt x="43" y="151"/>
                </a:cubicBezTo>
                <a:cubicBezTo>
                  <a:pt x="44" y="153"/>
                  <a:pt x="47" y="153"/>
                  <a:pt x="48" y="156"/>
                </a:cubicBezTo>
                <a:cubicBezTo>
                  <a:pt x="47" y="156"/>
                  <a:pt x="47" y="156"/>
                  <a:pt x="47" y="156"/>
                </a:cubicBezTo>
                <a:cubicBezTo>
                  <a:pt x="48" y="156"/>
                  <a:pt x="48" y="156"/>
                  <a:pt x="49" y="156"/>
                </a:cubicBezTo>
                <a:cubicBezTo>
                  <a:pt x="48" y="156"/>
                  <a:pt x="47" y="154"/>
                  <a:pt x="48" y="154"/>
                </a:cubicBezTo>
                <a:cubicBezTo>
                  <a:pt x="49" y="155"/>
                  <a:pt x="49" y="156"/>
                  <a:pt x="50" y="157"/>
                </a:cubicBezTo>
                <a:cubicBezTo>
                  <a:pt x="51" y="155"/>
                  <a:pt x="50" y="159"/>
                  <a:pt x="51" y="159"/>
                </a:cubicBezTo>
                <a:cubicBezTo>
                  <a:pt x="51" y="158"/>
                  <a:pt x="51" y="157"/>
                  <a:pt x="51" y="157"/>
                </a:cubicBezTo>
                <a:cubicBezTo>
                  <a:pt x="52" y="161"/>
                  <a:pt x="59" y="163"/>
                  <a:pt x="60" y="165"/>
                </a:cubicBezTo>
                <a:cubicBezTo>
                  <a:pt x="60" y="165"/>
                  <a:pt x="59" y="165"/>
                  <a:pt x="59" y="166"/>
                </a:cubicBezTo>
                <a:cubicBezTo>
                  <a:pt x="60" y="166"/>
                  <a:pt x="62" y="166"/>
                  <a:pt x="62" y="166"/>
                </a:cubicBezTo>
                <a:cubicBezTo>
                  <a:pt x="61" y="169"/>
                  <a:pt x="64" y="168"/>
                  <a:pt x="64" y="169"/>
                </a:cubicBezTo>
                <a:cubicBezTo>
                  <a:pt x="64" y="169"/>
                  <a:pt x="63" y="169"/>
                  <a:pt x="63" y="170"/>
                </a:cubicBezTo>
                <a:cubicBezTo>
                  <a:pt x="66" y="172"/>
                  <a:pt x="64" y="170"/>
                  <a:pt x="66" y="169"/>
                </a:cubicBezTo>
                <a:cubicBezTo>
                  <a:pt x="67" y="171"/>
                  <a:pt x="65" y="173"/>
                  <a:pt x="66" y="172"/>
                </a:cubicBezTo>
                <a:cubicBezTo>
                  <a:pt x="67" y="172"/>
                  <a:pt x="66" y="171"/>
                  <a:pt x="67" y="171"/>
                </a:cubicBezTo>
                <a:cubicBezTo>
                  <a:pt x="67" y="172"/>
                  <a:pt x="68" y="172"/>
                  <a:pt x="68" y="172"/>
                </a:cubicBezTo>
                <a:cubicBezTo>
                  <a:pt x="66" y="171"/>
                  <a:pt x="70" y="173"/>
                  <a:pt x="70" y="173"/>
                </a:cubicBezTo>
                <a:cubicBezTo>
                  <a:pt x="70" y="174"/>
                  <a:pt x="68" y="174"/>
                  <a:pt x="69" y="175"/>
                </a:cubicBezTo>
                <a:cubicBezTo>
                  <a:pt x="70" y="175"/>
                  <a:pt x="70" y="174"/>
                  <a:pt x="70" y="174"/>
                </a:cubicBezTo>
                <a:cubicBezTo>
                  <a:pt x="72" y="175"/>
                  <a:pt x="72" y="179"/>
                  <a:pt x="74" y="178"/>
                </a:cubicBezTo>
                <a:cubicBezTo>
                  <a:pt x="74" y="180"/>
                  <a:pt x="77" y="182"/>
                  <a:pt x="79" y="183"/>
                </a:cubicBezTo>
                <a:cubicBezTo>
                  <a:pt x="79" y="183"/>
                  <a:pt x="81" y="183"/>
                  <a:pt x="81" y="182"/>
                </a:cubicBezTo>
                <a:cubicBezTo>
                  <a:pt x="82" y="183"/>
                  <a:pt x="82" y="183"/>
                  <a:pt x="84" y="183"/>
                </a:cubicBezTo>
                <a:cubicBezTo>
                  <a:pt x="83" y="182"/>
                  <a:pt x="80" y="182"/>
                  <a:pt x="80" y="180"/>
                </a:cubicBezTo>
                <a:cubicBezTo>
                  <a:pt x="81" y="180"/>
                  <a:pt x="82" y="180"/>
                  <a:pt x="82" y="179"/>
                </a:cubicBezTo>
                <a:cubicBezTo>
                  <a:pt x="81" y="179"/>
                  <a:pt x="81" y="179"/>
                  <a:pt x="82" y="179"/>
                </a:cubicBezTo>
                <a:cubicBezTo>
                  <a:pt x="83" y="180"/>
                  <a:pt x="83" y="180"/>
                  <a:pt x="83" y="182"/>
                </a:cubicBezTo>
                <a:cubicBezTo>
                  <a:pt x="86" y="181"/>
                  <a:pt x="85" y="185"/>
                  <a:pt x="87" y="185"/>
                </a:cubicBezTo>
                <a:cubicBezTo>
                  <a:pt x="90" y="188"/>
                  <a:pt x="98" y="195"/>
                  <a:pt x="100" y="198"/>
                </a:cubicBezTo>
                <a:cubicBezTo>
                  <a:pt x="102" y="195"/>
                  <a:pt x="102" y="202"/>
                  <a:pt x="104" y="199"/>
                </a:cubicBezTo>
                <a:cubicBezTo>
                  <a:pt x="104" y="200"/>
                  <a:pt x="104" y="201"/>
                  <a:pt x="105" y="202"/>
                </a:cubicBezTo>
                <a:cubicBezTo>
                  <a:pt x="106" y="202"/>
                  <a:pt x="110" y="204"/>
                  <a:pt x="111" y="207"/>
                </a:cubicBezTo>
                <a:cubicBezTo>
                  <a:pt x="113" y="206"/>
                  <a:pt x="114" y="209"/>
                  <a:pt x="116" y="210"/>
                </a:cubicBezTo>
                <a:cubicBezTo>
                  <a:pt x="119" y="211"/>
                  <a:pt x="124" y="212"/>
                  <a:pt x="124" y="216"/>
                </a:cubicBezTo>
                <a:cubicBezTo>
                  <a:pt x="123" y="215"/>
                  <a:pt x="123" y="214"/>
                  <a:pt x="122" y="216"/>
                </a:cubicBezTo>
                <a:cubicBezTo>
                  <a:pt x="121" y="215"/>
                  <a:pt x="120" y="214"/>
                  <a:pt x="119" y="213"/>
                </a:cubicBezTo>
                <a:cubicBezTo>
                  <a:pt x="121" y="213"/>
                  <a:pt x="120" y="215"/>
                  <a:pt x="122" y="215"/>
                </a:cubicBezTo>
                <a:cubicBezTo>
                  <a:pt x="121" y="212"/>
                  <a:pt x="116" y="211"/>
                  <a:pt x="114" y="210"/>
                </a:cubicBezTo>
                <a:cubicBezTo>
                  <a:pt x="116" y="212"/>
                  <a:pt x="117" y="211"/>
                  <a:pt x="119" y="213"/>
                </a:cubicBezTo>
                <a:cubicBezTo>
                  <a:pt x="120" y="217"/>
                  <a:pt x="124" y="219"/>
                  <a:pt x="128" y="221"/>
                </a:cubicBezTo>
                <a:cubicBezTo>
                  <a:pt x="131" y="224"/>
                  <a:pt x="134" y="227"/>
                  <a:pt x="137" y="227"/>
                </a:cubicBezTo>
                <a:cubicBezTo>
                  <a:pt x="136" y="225"/>
                  <a:pt x="132" y="224"/>
                  <a:pt x="132" y="222"/>
                </a:cubicBezTo>
                <a:cubicBezTo>
                  <a:pt x="132" y="222"/>
                  <a:pt x="132" y="222"/>
                  <a:pt x="133" y="222"/>
                </a:cubicBezTo>
                <a:cubicBezTo>
                  <a:pt x="129" y="222"/>
                  <a:pt x="128" y="219"/>
                  <a:pt x="127" y="217"/>
                </a:cubicBezTo>
                <a:cubicBezTo>
                  <a:pt x="130" y="219"/>
                  <a:pt x="132" y="222"/>
                  <a:pt x="136" y="222"/>
                </a:cubicBezTo>
                <a:cubicBezTo>
                  <a:pt x="138" y="225"/>
                  <a:pt x="139" y="227"/>
                  <a:pt x="137" y="229"/>
                </a:cubicBezTo>
                <a:cubicBezTo>
                  <a:pt x="137" y="229"/>
                  <a:pt x="137" y="229"/>
                  <a:pt x="137" y="229"/>
                </a:cubicBezTo>
                <a:cubicBezTo>
                  <a:pt x="137" y="229"/>
                  <a:pt x="137" y="229"/>
                  <a:pt x="137" y="229"/>
                </a:cubicBezTo>
                <a:cubicBezTo>
                  <a:pt x="137" y="229"/>
                  <a:pt x="138" y="230"/>
                  <a:pt x="138" y="230"/>
                </a:cubicBezTo>
                <a:cubicBezTo>
                  <a:pt x="138" y="224"/>
                  <a:pt x="144" y="227"/>
                  <a:pt x="146" y="227"/>
                </a:cubicBezTo>
                <a:cubicBezTo>
                  <a:pt x="145" y="227"/>
                  <a:pt x="145" y="228"/>
                  <a:pt x="145" y="228"/>
                </a:cubicBezTo>
                <a:cubicBezTo>
                  <a:pt x="149" y="228"/>
                  <a:pt x="146" y="233"/>
                  <a:pt x="147" y="233"/>
                </a:cubicBezTo>
                <a:cubicBezTo>
                  <a:pt x="148" y="232"/>
                  <a:pt x="148" y="231"/>
                  <a:pt x="149" y="231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49" y="229"/>
                  <a:pt x="152" y="229"/>
                  <a:pt x="153" y="227"/>
                </a:cubicBezTo>
                <a:cubicBezTo>
                  <a:pt x="153" y="227"/>
                  <a:pt x="154" y="227"/>
                  <a:pt x="154" y="228"/>
                </a:cubicBezTo>
                <a:cubicBezTo>
                  <a:pt x="153" y="228"/>
                  <a:pt x="152" y="229"/>
                  <a:pt x="153" y="230"/>
                </a:cubicBezTo>
                <a:cubicBezTo>
                  <a:pt x="153" y="228"/>
                  <a:pt x="155" y="229"/>
                  <a:pt x="155" y="227"/>
                </a:cubicBezTo>
                <a:cubicBezTo>
                  <a:pt x="153" y="227"/>
                  <a:pt x="153" y="226"/>
                  <a:pt x="153" y="225"/>
                </a:cubicBezTo>
                <a:cubicBezTo>
                  <a:pt x="155" y="226"/>
                  <a:pt x="155" y="225"/>
                  <a:pt x="156" y="224"/>
                </a:cubicBezTo>
                <a:cubicBezTo>
                  <a:pt x="156" y="228"/>
                  <a:pt x="156" y="220"/>
                  <a:pt x="159" y="223"/>
                </a:cubicBezTo>
                <a:cubicBezTo>
                  <a:pt x="158" y="220"/>
                  <a:pt x="161" y="220"/>
                  <a:pt x="162" y="220"/>
                </a:cubicBezTo>
                <a:cubicBezTo>
                  <a:pt x="162" y="218"/>
                  <a:pt x="162" y="218"/>
                  <a:pt x="164" y="216"/>
                </a:cubicBezTo>
                <a:cubicBezTo>
                  <a:pt x="166" y="217"/>
                  <a:pt x="162" y="218"/>
                  <a:pt x="164" y="219"/>
                </a:cubicBezTo>
                <a:cubicBezTo>
                  <a:pt x="164" y="217"/>
                  <a:pt x="165" y="220"/>
                  <a:pt x="165" y="218"/>
                </a:cubicBezTo>
                <a:cubicBezTo>
                  <a:pt x="165" y="217"/>
                  <a:pt x="166" y="215"/>
                  <a:pt x="165" y="214"/>
                </a:cubicBezTo>
                <a:cubicBezTo>
                  <a:pt x="165" y="215"/>
                  <a:pt x="167" y="216"/>
                  <a:pt x="168" y="215"/>
                </a:cubicBezTo>
                <a:cubicBezTo>
                  <a:pt x="167" y="214"/>
                  <a:pt x="166" y="216"/>
                  <a:pt x="166" y="213"/>
                </a:cubicBezTo>
                <a:cubicBezTo>
                  <a:pt x="167" y="214"/>
                  <a:pt x="168" y="213"/>
                  <a:pt x="169" y="215"/>
                </a:cubicBezTo>
                <a:cubicBezTo>
                  <a:pt x="169" y="214"/>
                  <a:pt x="166" y="213"/>
                  <a:pt x="168" y="212"/>
                </a:cubicBezTo>
                <a:cubicBezTo>
                  <a:pt x="169" y="212"/>
                  <a:pt x="170" y="214"/>
                  <a:pt x="171" y="214"/>
                </a:cubicBezTo>
                <a:cubicBezTo>
                  <a:pt x="169" y="213"/>
                  <a:pt x="173" y="212"/>
                  <a:pt x="171" y="210"/>
                </a:cubicBezTo>
                <a:cubicBezTo>
                  <a:pt x="171" y="212"/>
                  <a:pt x="169" y="212"/>
                  <a:pt x="169" y="210"/>
                </a:cubicBezTo>
                <a:cubicBezTo>
                  <a:pt x="169" y="211"/>
                  <a:pt x="171" y="210"/>
                  <a:pt x="172" y="209"/>
                </a:cubicBezTo>
                <a:cubicBezTo>
                  <a:pt x="172" y="208"/>
                  <a:pt x="176" y="203"/>
                  <a:pt x="180" y="202"/>
                </a:cubicBezTo>
                <a:cubicBezTo>
                  <a:pt x="182" y="198"/>
                  <a:pt x="185" y="193"/>
                  <a:pt x="189" y="194"/>
                </a:cubicBezTo>
                <a:cubicBezTo>
                  <a:pt x="187" y="192"/>
                  <a:pt x="193" y="187"/>
                  <a:pt x="195" y="187"/>
                </a:cubicBezTo>
                <a:cubicBezTo>
                  <a:pt x="195" y="183"/>
                  <a:pt x="202" y="182"/>
                  <a:pt x="201" y="179"/>
                </a:cubicBezTo>
                <a:cubicBezTo>
                  <a:pt x="205" y="178"/>
                  <a:pt x="205" y="175"/>
                  <a:pt x="207" y="172"/>
                </a:cubicBezTo>
                <a:cubicBezTo>
                  <a:pt x="208" y="173"/>
                  <a:pt x="207" y="175"/>
                  <a:pt x="208" y="175"/>
                </a:cubicBezTo>
                <a:cubicBezTo>
                  <a:pt x="208" y="172"/>
                  <a:pt x="209" y="169"/>
                  <a:pt x="212" y="169"/>
                </a:cubicBezTo>
                <a:cubicBezTo>
                  <a:pt x="213" y="166"/>
                  <a:pt x="216" y="162"/>
                  <a:pt x="219" y="160"/>
                </a:cubicBezTo>
                <a:cubicBezTo>
                  <a:pt x="218" y="158"/>
                  <a:pt x="221" y="157"/>
                  <a:pt x="223" y="157"/>
                </a:cubicBezTo>
                <a:cubicBezTo>
                  <a:pt x="224" y="153"/>
                  <a:pt x="227" y="149"/>
                  <a:pt x="230" y="149"/>
                </a:cubicBezTo>
                <a:cubicBezTo>
                  <a:pt x="230" y="148"/>
                  <a:pt x="229" y="148"/>
                  <a:pt x="229" y="147"/>
                </a:cubicBezTo>
                <a:cubicBezTo>
                  <a:pt x="231" y="146"/>
                  <a:pt x="230" y="146"/>
                  <a:pt x="231" y="147"/>
                </a:cubicBezTo>
                <a:cubicBezTo>
                  <a:pt x="232" y="145"/>
                  <a:pt x="230" y="146"/>
                  <a:pt x="230" y="145"/>
                </a:cubicBezTo>
                <a:cubicBezTo>
                  <a:pt x="234" y="143"/>
                  <a:pt x="232" y="138"/>
                  <a:pt x="236" y="133"/>
                </a:cubicBezTo>
                <a:cubicBezTo>
                  <a:pt x="237" y="133"/>
                  <a:pt x="236" y="134"/>
                  <a:pt x="237" y="135"/>
                </a:cubicBezTo>
                <a:cubicBezTo>
                  <a:pt x="237" y="133"/>
                  <a:pt x="236" y="133"/>
                  <a:pt x="236" y="132"/>
                </a:cubicBezTo>
                <a:cubicBezTo>
                  <a:pt x="237" y="131"/>
                  <a:pt x="237" y="130"/>
                  <a:pt x="238" y="130"/>
                </a:cubicBezTo>
                <a:cubicBezTo>
                  <a:pt x="238" y="130"/>
                  <a:pt x="238" y="132"/>
                  <a:pt x="239" y="131"/>
                </a:cubicBezTo>
                <a:cubicBezTo>
                  <a:pt x="238" y="130"/>
                  <a:pt x="238" y="129"/>
                  <a:pt x="238" y="128"/>
                </a:cubicBezTo>
                <a:cubicBezTo>
                  <a:pt x="239" y="128"/>
                  <a:pt x="239" y="128"/>
                  <a:pt x="239" y="128"/>
                </a:cubicBezTo>
                <a:cubicBezTo>
                  <a:pt x="239" y="126"/>
                  <a:pt x="240" y="126"/>
                  <a:pt x="239" y="126"/>
                </a:cubicBezTo>
                <a:cubicBezTo>
                  <a:pt x="240" y="125"/>
                  <a:pt x="239" y="122"/>
                  <a:pt x="241" y="123"/>
                </a:cubicBezTo>
                <a:close/>
                <a:moveTo>
                  <a:pt x="51" y="16"/>
                </a:moveTo>
                <a:cubicBezTo>
                  <a:pt x="50" y="18"/>
                  <a:pt x="48" y="18"/>
                  <a:pt x="48" y="19"/>
                </a:cubicBezTo>
                <a:cubicBezTo>
                  <a:pt x="49" y="19"/>
                  <a:pt x="52" y="18"/>
                  <a:pt x="51" y="16"/>
                </a:cubicBezTo>
                <a:close/>
                <a:moveTo>
                  <a:pt x="243" y="138"/>
                </a:moveTo>
                <a:cubicBezTo>
                  <a:pt x="243" y="138"/>
                  <a:pt x="243" y="139"/>
                  <a:pt x="243" y="139"/>
                </a:cubicBezTo>
                <a:cubicBezTo>
                  <a:pt x="243" y="139"/>
                  <a:pt x="242" y="138"/>
                  <a:pt x="242" y="139"/>
                </a:cubicBezTo>
                <a:cubicBezTo>
                  <a:pt x="244" y="139"/>
                  <a:pt x="241" y="141"/>
                  <a:pt x="243" y="141"/>
                </a:cubicBezTo>
                <a:cubicBezTo>
                  <a:pt x="243" y="141"/>
                  <a:pt x="244" y="139"/>
                  <a:pt x="243" y="138"/>
                </a:cubicBezTo>
                <a:close/>
                <a:moveTo>
                  <a:pt x="244" y="127"/>
                </a:moveTo>
                <a:cubicBezTo>
                  <a:pt x="244" y="128"/>
                  <a:pt x="242" y="128"/>
                  <a:pt x="242" y="127"/>
                </a:cubicBezTo>
                <a:cubicBezTo>
                  <a:pt x="241" y="129"/>
                  <a:pt x="241" y="129"/>
                  <a:pt x="242" y="129"/>
                </a:cubicBezTo>
                <a:cubicBezTo>
                  <a:pt x="241" y="128"/>
                  <a:pt x="244" y="128"/>
                  <a:pt x="243" y="129"/>
                </a:cubicBezTo>
                <a:cubicBezTo>
                  <a:pt x="243" y="129"/>
                  <a:pt x="242" y="130"/>
                  <a:pt x="243" y="130"/>
                </a:cubicBezTo>
                <a:cubicBezTo>
                  <a:pt x="243" y="129"/>
                  <a:pt x="243" y="129"/>
                  <a:pt x="244" y="129"/>
                </a:cubicBezTo>
                <a:cubicBezTo>
                  <a:pt x="244" y="130"/>
                  <a:pt x="244" y="130"/>
                  <a:pt x="244" y="129"/>
                </a:cubicBezTo>
                <a:cubicBezTo>
                  <a:pt x="244" y="129"/>
                  <a:pt x="244" y="129"/>
                  <a:pt x="244" y="129"/>
                </a:cubicBezTo>
                <a:cubicBezTo>
                  <a:pt x="243" y="128"/>
                  <a:pt x="245" y="127"/>
                  <a:pt x="244" y="127"/>
                </a:cubicBezTo>
                <a:close/>
                <a:moveTo>
                  <a:pt x="247" y="118"/>
                </a:moveTo>
                <a:cubicBezTo>
                  <a:pt x="245" y="119"/>
                  <a:pt x="245" y="116"/>
                  <a:pt x="246" y="116"/>
                </a:cubicBezTo>
                <a:cubicBezTo>
                  <a:pt x="245" y="117"/>
                  <a:pt x="247" y="118"/>
                  <a:pt x="247" y="117"/>
                </a:cubicBezTo>
                <a:cubicBezTo>
                  <a:pt x="245" y="116"/>
                  <a:pt x="249" y="116"/>
                  <a:pt x="248" y="114"/>
                </a:cubicBezTo>
                <a:cubicBezTo>
                  <a:pt x="246" y="115"/>
                  <a:pt x="246" y="118"/>
                  <a:pt x="245" y="115"/>
                </a:cubicBezTo>
                <a:cubicBezTo>
                  <a:pt x="245" y="117"/>
                  <a:pt x="244" y="118"/>
                  <a:pt x="244" y="119"/>
                </a:cubicBezTo>
                <a:cubicBezTo>
                  <a:pt x="246" y="117"/>
                  <a:pt x="246" y="120"/>
                  <a:pt x="247" y="118"/>
                </a:cubicBezTo>
                <a:close/>
                <a:moveTo>
                  <a:pt x="248" y="134"/>
                </a:moveTo>
                <a:cubicBezTo>
                  <a:pt x="246" y="135"/>
                  <a:pt x="248" y="135"/>
                  <a:pt x="246" y="134"/>
                </a:cubicBezTo>
                <a:cubicBezTo>
                  <a:pt x="246" y="137"/>
                  <a:pt x="245" y="136"/>
                  <a:pt x="247" y="136"/>
                </a:cubicBezTo>
                <a:cubicBezTo>
                  <a:pt x="247" y="135"/>
                  <a:pt x="249" y="134"/>
                  <a:pt x="248" y="134"/>
                </a:cubicBezTo>
                <a:close/>
                <a:moveTo>
                  <a:pt x="256" y="105"/>
                </a:moveTo>
                <a:cubicBezTo>
                  <a:pt x="254" y="105"/>
                  <a:pt x="255" y="107"/>
                  <a:pt x="254" y="108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53" y="108"/>
                  <a:pt x="254" y="112"/>
                  <a:pt x="252" y="112"/>
                </a:cubicBezTo>
                <a:cubicBezTo>
                  <a:pt x="252" y="112"/>
                  <a:pt x="252" y="111"/>
                  <a:pt x="252" y="112"/>
                </a:cubicBezTo>
                <a:cubicBezTo>
                  <a:pt x="252" y="112"/>
                  <a:pt x="253" y="112"/>
                  <a:pt x="253" y="113"/>
                </a:cubicBezTo>
                <a:cubicBezTo>
                  <a:pt x="252" y="115"/>
                  <a:pt x="252" y="119"/>
                  <a:pt x="250" y="120"/>
                </a:cubicBezTo>
                <a:cubicBezTo>
                  <a:pt x="252" y="123"/>
                  <a:pt x="247" y="126"/>
                  <a:pt x="248" y="129"/>
                </a:cubicBezTo>
                <a:cubicBezTo>
                  <a:pt x="249" y="129"/>
                  <a:pt x="249" y="128"/>
                  <a:pt x="251" y="128"/>
                </a:cubicBezTo>
                <a:cubicBezTo>
                  <a:pt x="252" y="121"/>
                  <a:pt x="256" y="110"/>
                  <a:pt x="256" y="105"/>
                </a:cubicBezTo>
                <a:close/>
                <a:moveTo>
                  <a:pt x="256" y="90"/>
                </a:moveTo>
                <a:cubicBezTo>
                  <a:pt x="257" y="92"/>
                  <a:pt x="255" y="93"/>
                  <a:pt x="255" y="95"/>
                </a:cubicBezTo>
                <a:cubicBezTo>
                  <a:pt x="257" y="94"/>
                  <a:pt x="257" y="92"/>
                  <a:pt x="256" y="90"/>
                </a:cubicBezTo>
                <a:close/>
                <a:moveTo>
                  <a:pt x="258" y="63"/>
                </a:moveTo>
                <a:cubicBezTo>
                  <a:pt x="255" y="63"/>
                  <a:pt x="256" y="57"/>
                  <a:pt x="257" y="55"/>
                </a:cubicBezTo>
                <a:cubicBezTo>
                  <a:pt x="258" y="57"/>
                  <a:pt x="257" y="60"/>
                  <a:pt x="259" y="60"/>
                </a:cubicBezTo>
                <a:cubicBezTo>
                  <a:pt x="258" y="55"/>
                  <a:pt x="255" y="47"/>
                  <a:pt x="253" y="48"/>
                </a:cubicBezTo>
                <a:cubicBezTo>
                  <a:pt x="255" y="54"/>
                  <a:pt x="255" y="59"/>
                  <a:pt x="256" y="64"/>
                </a:cubicBezTo>
                <a:cubicBezTo>
                  <a:pt x="258" y="65"/>
                  <a:pt x="258" y="63"/>
                  <a:pt x="258" y="63"/>
                </a:cubicBezTo>
                <a:close/>
                <a:moveTo>
                  <a:pt x="27" y="17"/>
                </a:moveTo>
                <a:cubicBezTo>
                  <a:pt x="28" y="17"/>
                  <a:pt x="29" y="15"/>
                  <a:pt x="28" y="15"/>
                </a:cubicBezTo>
                <a:cubicBezTo>
                  <a:pt x="25" y="17"/>
                  <a:pt x="21" y="19"/>
                  <a:pt x="19" y="23"/>
                </a:cubicBezTo>
                <a:cubicBezTo>
                  <a:pt x="20" y="23"/>
                  <a:pt x="20" y="20"/>
                  <a:pt x="21" y="22"/>
                </a:cubicBezTo>
                <a:cubicBezTo>
                  <a:pt x="21" y="19"/>
                  <a:pt x="23" y="21"/>
                  <a:pt x="23" y="18"/>
                </a:cubicBezTo>
                <a:cubicBezTo>
                  <a:pt x="25" y="17"/>
                  <a:pt x="25" y="17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7"/>
                </a:cubicBezTo>
                <a:cubicBezTo>
                  <a:pt x="24" y="17"/>
                  <a:pt x="28" y="15"/>
                  <a:pt x="27" y="17"/>
                </a:cubicBezTo>
                <a:close/>
                <a:moveTo>
                  <a:pt x="14" y="30"/>
                </a:moveTo>
                <a:cubicBezTo>
                  <a:pt x="16" y="31"/>
                  <a:pt x="16" y="27"/>
                  <a:pt x="16" y="27"/>
                </a:cubicBezTo>
                <a:cubicBezTo>
                  <a:pt x="15" y="28"/>
                  <a:pt x="15" y="29"/>
                  <a:pt x="14" y="30"/>
                </a:cubicBezTo>
                <a:close/>
                <a:moveTo>
                  <a:pt x="20" y="109"/>
                </a:moveTo>
                <a:cubicBezTo>
                  <a:pt x="22" y="109"/>
                  <a:pt x="20" y="104"/>
                  <a:pt x="19" y="103"/>
                </a:cubicBezTo>
                <a:cubicBezTo>
                  <a:pt x="18" y="105"/>
                  <a:pt x="21" y="106"/>
                  <a:pt x="20" y="109"/>
                </a:cubicBezTo>
                <a:close/>
                <a:moveTo>
                  <a:pt x="17" y="90"/>
                </a:moveTo>
                <a:cubicBezTo>
                  <a:pt x="17" y="95"/>
                  <a:pt x="17" y="98"/>
                  <a:pt x="20" y="103"/>
                </a:cubicBezTo>
                <a:cubicBezTo>
                  <a:pt x="19" y="101"/>
                  <a:pt x="19" y="94"/>
                  <a:pt x="17" y="9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upa 2"/>
          <p:cNvGrpSpPr/>
          <p:nvPr/>
        </p:nvGrpSpPr>
        <p:grpSpPr>
          <a:xfrm>
            <a:off x="7683819" y="2303058"/>
            <a:ext cx="1027994" cy="973412"/>
            <a:chOff x="7768510" y="2486123"/>
            <a:chExt cx="846802" cy="801839"/>
          </a:xfrm>
        </p:grpSpPr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7768510" y="2486123"/>
              <a:ext cx="549390" cy="576708"/>
            </a:xfrm>
            <a:custGeom>
              <a:avLst/>
              <a:gdLst>
                <a:gd name="T0" fmla="*/ 46 w 186"/>
                <a:gd name="T1" fmla="*/ 116 h 195"/>
                <a:gd name="T2" fmla="*/ 106 w 186"/>
                <a:gd name="T3" fmla="*/ 182 h 195"/>
                <a:gd name="T4" fmla="*/ 59 w 186"/>
                <a:gd name="T5" fmla="*/ 157 h 195"/>
                <a:gd name="T6" fmla="*/ 40 w 186"/>
                <a:gd name="T7" fmla="*/ 6 h 195"/>
                <a:gd name="T8" fmla="*/ 182 w 186"/>
                <a:gd name="T9" fmla="*/ 47 h 195"/>
                <a:gd name="T10" fmla="*/ 154 w 186"/>
                <a:gd name="T11" fmla="*/ 37 h 195"/>
                <a:gd name="T12" fmla="*/ 161 w 186"/>
                <a:gd name="T13" fmla="*/ 57 h 195"/>
                <a:gd name="T14" fmla="*/ 154 w 186"/>
                <a:gd name="T15" fmla="*/ 97 h 195"/>
                <a:gd name="T16" fmla="*/ 125 w 186"/>
                <a:gd name="T17" fmla="*/ 128 h 195"/>
                <a:gd name="T18" fmla="*/ 108 w 186"/>
                <a:gd name="T19" fmla="*/ 126 h 195"/>
                <a:gd name="T20" fmla="*/ 87 w 186"/>
                <a:gd name="T21" fmla="*/ 132 h 195"/>
                <a:gd name="T22" fmla="*/ 61 w 186"/>
                <a:gd name="T23" fmla="*/ 125 h 195"/>
                <a:gd name="T24" fmla="*/ 68 w 186"/>
                <a:gd name="T25" fmla="*/ 97 h 195"/>
                <a:gd name="T26" fmla="*/ 32 w 186"/>
                <a:gd name="T27" fmla="*/ 77 h 195"/>
                <a:gd name="T28" fmla="*/ 45 w 186"/>
                <a:gd name="T29" fmla="*/ 41 h 195"/>
                <a:gd name="T30" fmla="*/ 68 w 186"/>
                <a:gd name="T31" fmla="*/ 24 h 195"/>
                <a:gd name="T32" fmla="*/ 82 w 186"/>
                <a:gd name="T33" fmla="*/ 50 h 195"/>
                <a:gd name="T34" fmla="*/ 91 w 186"/>
                <a:gd name="T35" fmla="*/ 90 h 195"/>
                <a:gd name="T36" fmla="*/ 118 w 186"/>
                <a:gd name="T37" fmla="*/ 73 h 195"/>
                <a:gd name="T38" fmla="*/ 134 w 186"/>
                <a:gd name="T39" fmla="*/ 27 h 195"/>
                <a:gd name="T40" fmla="*/ 143 w 186"/>
                <a:gd name="T41" fmla="*/ 56 h 195"/>
                <a:gd name="T42" fmla="*/ 119 w 186"/>
                <a:gd name="T43" fmla="*/ 102 h 195"/>
                <a:gd name="T44" fmla="*/ 116 w 186"/>
                <a:gd name="T45" fmla="*/ 116 h 195"/>
                <a:gd name="T46" fmla="*/ 98 w 186"/>
                <a:gd name="T47" fmla="*/ 98 h 195"/>
                <a:gd name="T48" fmla="*/ 112 w 186"/>
                <a:gd name="T49" fmla="*/ 92 h 195"/>
                <a:gd name="T50" fmla="*/ 138 w 186"/>
                <a:gd name="T51" fmla="*/ 30 h 195"/>
                <a:gd name="T52" fmla="*/ 133 w 186"/>
                <a:gd name="T53" fmla="*/ 40 h 195"/>
                <a:gd name="T54" fmla="*/ 134 w 186"/>
                <a:gd name="T55" fmla="*/ 84 h 195"/>
                <a:gd name="T56" fmla="*/ 113 w 186"/>
                <a:gd name="T57" fmla="*/ 102 h 195"/>
                <a:gd name="T58" fmla="*/ 146 w 186"/>
                <a:gd name="T59" fmla="*/ 86 h 195"/>
                <a:gd name="T60" fmla="*/ 100 w 186"/>
                <a:gd name="T61" fmla="*/ 92 h 195"/>
                <a:gd name="T62" fmla="*/ 73 w 186"/>
                <a:gd name="T63" fmla="*/ 59 h 195"/>
                <a:gd name="T64" fmla="*/ 73 w 186"/>
                <a:gd name="T65" fmla="*/ 42 h 195"/>
                <a:gd name="T66" fmla="*/ 44 w 186"/>
                <a:gd name="T67" fmla="*/ 44 h 195"/>
                <a:gd name="T68" fmla="*/ 49 w 186"/>
                <a:gd name="T69" fmla="*/ 59 h 195"/>
                <a:gd name="T70" fmla="*/ 43 w 186"/>
                <a:gd name="T71" fmla="*/ 76 h 195"/>
                <a:gd name="T72" fmla="*/ 65 w 186"/>
                <a:gd name="T73" fmla="*/ 87 h 195"/>
                <a:gd name="T74" fmla="*/ 112 w 186"/>
                <a:gd name="T75" fmla="*/ 120 h 195"/>
                <a:gd name="T76" fmla="*/ 160 w 186"/>
                <a:gd name="T77" fmla="*/ 52 h 195"/>
                <a:gd name="T78" fmla="*/ 131 w 186"/>
                <a:gd name="T79" fmla="*/ 12 h 195"/>
                <a:gd name="T80" fmla="*/ 106 w 186"/>
                <a:gd name="T81" fmla="*/ 45 h 195"/>
                <a:gd name="T82" fmla="*/ 102 w 186"/>
                <a:gd name="T83" fmla="*/ 79 h 195"/>
                <a:gd name="T84" fmla="*/ 105 w 186"/>
                <a:gd name="T85" fmla="*/ 59 h 195"/>
                <a:gd name="T86" fmla="*/ 95 w 186"/>
                <a:gd name="T87" fmla="*/ 31 h 195"/>
                <a:gd name="T88" fmla="*/ 78 w 186"/>
                <a:gd name="T89" fmla="*/ 19 h 195"/>
                <a:gd name="T90" fmla="*/ 44 w 186"/>
                <a:gd name="T91" fmla="*/ 10 h 195"/>
                <a:gd name="T92" fmla="*/ 18 w 186"/>
                <a:gd name="T93" fmla="*/ 41 h 195"/>
                <a:gd name="T94" fmla="*/ 25 w 186"/>
                <a:gd name="T95" fmla="*/ 83 h 195"/>
                <a:gd name="T96" fmla="*/ 14 w 186"/>
                <a:gd name="T97" fmla="*/ 76 h 195"/>
                <a:gd name="T98" fmla="*/ 26 w 186"/>
                <a:gd name="T99" fmla="*/ 96 h 195"/>
                <a:gd name="T100" fmla="*/ 62 w 186"/>
                <a:gd name="T101" fmla="*/ 81 h 195"/>
                <a:gd name="T102" fmla="*/ 47 w 186"/>
                <a:gd name="T103" fmla="*/ 108 h 195"/>
                <a:gd name="T104" fmla="*/ 71 w 186"/>
                <a:gd name="T105" fmla="*/ 104 h 195"/>
                <a:gd name="T106" fmla="*/ 67 w 186"/>
                <a:gd name="T107" fmla="*/ 136 h 195"/>
                <a:gd name="T108" fmla="*/ 69 w 186"/>
                <a:gd name="T109" fmla="*/ 146 h 195"/>
                <a:gd name="T110" fmla="*/ 95 w 186"/>
                <a:gd name="T111" fmla="*/ 150 h 195"/>
                <a:gd name="T112" fmla="*/ 82 w 186"/>
                <a:gd name="T113" fmla="*/ 160 h 195"/>
                <a:gd name="T114" fmla="*/ 107 w 186"/>
                <a:gd name="T115" fmla="*/ 170 h 195"/>
                <a:gd name="T116" fmla="*/ 124 w 186"/>
                <a:gd name="T117" fmla="*/ 152 h 195"/>
                <a:gd name="T118" fmla="*/ 146 w 186"/>
                <a:gd name="T119" fmla="*/ 121 h 195"/>
                <a:gd name="T120" fmla="*/ 148 w 186"/>
                <a:gd name="T121" fmla="*/ 111 h 195"/>
                <a:gd name="T122" fmla="*/ 173 w 186"/>
                <a:gd name="T123" fmla="*/ 64 h 195"/>
                <a:gd name="T124" fmla="*/ 90 w 186"/>
                <a:gd name="T125" fmla="*/ 6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5">
                  <a:moveTo>
                    <a:pt x="37" y="40"/>
                  </a:moveTo>
                  <a:cubicBezTo>
                    <a:pt x="37" y="40"/>
                    <a:pt x="37" y="41"/>
                    <a:pt x="38" y="41"/>
                  </a:cubicBezTo>
                  <a:cubicBezTo>
                    <a:pt x="37" y="42"/>
                    <a:pt x="36" y="42"/>
                    <a:pt x="36" y="43"/>
                  </a:cubicBezTo>
                  <a:cubicBezTo>
                    <a:pt x="34" y="42"/>
                    <a:pt x="37" y="41"/>
                    <a:pt x="37" y="40"/>
                  </a:cubicBezTo>
                  <a:close/>
                  <a:moveTo>
                    <a:pt x="47" y="46"/>
                  </a:moveTo>
                  <a:cubicBezTo>
                    <a:pt x="48" y="46"/>
                    <a:pt x="48" y="45"/>
                    <a:pt x="49" y="45"/>
                  </a:cubicBezTo>
                  <a:cubicBezTo>
                    <a:pt x="47" y="46"/>
                    <a:pt x="48" y="43"/>
                    <a:pt x="47" y="43"/>
                  </a:cubicBezTo>
                  <a:cubicBezTo>
                    <a:pt x="47" y="44"/>
                    <a:pt x="46" y="45"/>
                    <a:pt x="47" y="46"/>
                  </a:cubicBezTo>
                  <a:close/>
                  <a:moveTo>
                    <a:pt x="175" y="43"/>
                  </a:moveTo>
                  <a:cubicBezTo>
                    <a:pt x="172" y="45"/>
                    <a:pt x="173" y="42"/>
                    <a:pt x="170" y="43"/>
                  </a:cubicBezTo>
                  <a:cubicBezTo>
                    <a:pt x="170" y="46"/>
                    <a:pt x="174" y="46"/>
                    <a:pt x="175" y="43"/>
                  </a:cubicBezTo>
                  <a:close/>
                  <a:moveTo>
                    <a:pt x="177" y="54"/>
                  </a:moveTo>
                  <a:cubicBezTo>
                    <a:pt x="176" y="52"/>
                    <a:pt x="177" y="51"/>
                    <a:pt x="176" y="51"/>
                  </a:cubicBezTo>
                  <a:cubicBezTo>
                    <a:pt x="175" y="52"/>
                    <a:pt x="176" y="53"/>
                    <a:pt x="177" y="54"/>
                  </a:cubicBezTo>
                  <a:close/>
                  <a:moveTo>
                    <a:pt x="165" y="66"/>
                  </a:moveTo>
                  <a:cubicBezTo>
                    <a:pt x="165" y="66"/>
                    <a:pt x="166" y="66"/>
                    <a:pt x="166" y="66"/>
                  </a:cubicBezTo>
                  <a:cubicBezTo>
                    <a:pt x="165" y="65"/>
                    <a:pt x="167" y="64"/>
                    <a:pt x="165" y="63"/>
                  </a:cubicBezTo>
                  <a:cubicBezTo>
                    <a:pt x="166" y="63"/>
                    <a:pt x="166" y="63"/>
                    <a:pt x="166" y="62"/>
                  </a:cubicBezTo>
                  <a:cubicBezTo>
                    <a:pt x="166" y="62"/>
                    <a:pt x="165" y="62"/>
                    <a:pt x="165" y="62"/>
                  </a:cubicBezTo>
                  <a:cubicBezTo>
                    <a:pt x="165" y="64"/>
                    <a:pt x="163" y="65"/>
                    <a:pt x="165" y="66"/>
                  </a:cubicBezTo>
                  <a:close/>
                  <a:moveTo>
                    <a:pt x="18" y="65"/>
                  </a:moveTo>
                  <a:cubicBezTo>
                    <a:pt x="19" y="65"/>
                    <a:pt x="21" y="66"/>
                    <a:pt x="21" y="65"/>
                  </a:cubicBezTo>
                  <a:cubicBezTo>
                    <a:pt x="20" y="64"/>
                    <a:pt x="20" y="65"/>
                    <a:pt x="20" y="64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64"/>
                    <a:pt x="19" y="62"/>
                    <a:pt x="18" y="64"/>
                  </a:cubicBezTo>
                  <a:cubicBezTo>
                    <a:pt x="19" y="64"/>
                    <a:pt x="19" y="64"/>
                    <a:pt x="18" y="65"/>
                  </a:cubicBezTo>
                  <a:close/>
                  <a:moveTo>
                    <a:pt x="94" y="70"/>
                  </a:moveTo>
                  <a:cubicBezTo>
                    <a:pt x="93" y="69"/>
                    <a:pt x="93" y="69"/>
                    <a:pt x="92" y="68"/>
                  </a:cubicBezTo>
                  <a:cubicBezTo>
                    <a:pt x="94" y="68"/>
                    <a:pt x="94" y="67"/>
                    <a:pt x="95" y="66"/>
                  </a:cubicBezTo>
                  <a:cubicBezTo>
                    <a:pt x="93" y="66"/>
                    <a:pt x="93" y="65"/>
                    <a:pt x="92" y="66"/>
                  </a:cubicBezTo>
                  <a:cubicBezTo>
                    <a:pt x="92" y="66"/>
                    <a:pt x="92" y="67"/>
                    <a:pt x="91" y="66"/>
                  </a:cubicBezTo>
                  <a:cubicBezTo>
                    <a:pt x="91" y="68"/>
                    <a:pt x="92" y="70"/>
                    <a:pt x="91" y="70"/>
                  </a:cubicBezTo>
                  <a:cubicBezTo>
                    <a:pt x="92" y="70"/>
                    <a:pt x="93" y="71"/>
                    <a:pt x="94" y="70"/>
                  </a:cubicBezTo>
                  <a:close/>
                  <a:moveTo>
                    <a:pt x="130" y="113"/>
                  </a:moveTo>
                  <a:cubicBezTo>
                    <a:pt x="129" y="111"/>
                    <a:pt x="131" y="110"/>
                    <a:pt x="130" y="109"/>
                  </a:cubicBezTo>
                  <a:cubicBezTo>
                    <a:pt x="129" y="110"/>
                    <a:pt x="127" y="112"/>
                    <a:pt x="130" y="113"/>
                  </a:cubicBezTo>
                  <a:close/>
                  <a:moveTo>
                    <a:pt x="49" y="120"/>
                  </a:moveTo>
                  <a:cubicBezTo>
                    <a:pt x="48" y="119"/>
                    <a:pt x="50" y="117"/>
                    <a:pt x="49" y="115"/>
                  </a:cubicBezTo>
                  <a:cubicBezTo>
                    <a:pt x="48" y="117"/>
                    <a:pt x="48" y="119"/>
                    <a:pt x="49" y="120"/>
                  </a:cubicBezTo>
                  <a:close/>
                  <a:moveTo>
                    <a:pt x="46" y="118"/>
                  </a:moveTo>
                  <a:cubicBezTo>
                    <a:pt x="45" y="118"/>
                    <a:pt x="48" y="116"/>
                    <a:pt x="46" y="116"/>
                  </a:cubicBezTo>
                  <a:cubicBezTo>
                    <a:pt x="46" y="117"/>
                    <a:pt x="45" y="120"/>
                    <a:pt x="46" y="118"/>
                  </a:cubicBezTo>
                  <a:close/>
                  <a:moveTo>
                    <a:pt x="94" y="154"/>
                  </a:moveTo>
                  <a:cubicBezTo>
                    <a:pt x="95" y="154"/>
                    <a:pt x="95" y="153"/>
                    <a:pt x="96" y="152"/>
                  </a:cubicBezTo>
                  <a:cubicBezTo>
                    <a:pt x="95" y="152"/>
                    <a:pt x="93" y="151"/>
                    <a:pt x="93" y="152"/>
                  </a:cubicBezTo>
                  <a:cubicBezTo>
                    <a:pt x="94" y="152"/>
                    <a:pt x="94" y="153"/>
                    <a:pt x="94" y="154"/>
                  </a:cubicBezTo>
                  <a:close/>
                  <a:moveTo>
                    <a:pt x="181" y="67"/>
                  </a:moveTo>
                  <a:cubicBezTo>
                    <a:pt x="181" y="68"/>
                    <a:pt x="182" y="66"/>
                    <a:pt x="182" y="67"/>
                  </a:cubicBezTo>
                  <a:cubicBezTo>
                    <a:pt x="182" y="68"/>
                    <a:pt x="182" y="68"/>
                    <a:pt x="181" y="68"/>
                  </a:cubicBezTo>
                  <a:cubicBezTo>
                    <a:pt x="181" y="69"/>
                    <a:pt x="181" y="69"/>
                    <a:pt x="182" y="69"/>
                  </a:cubicBezTo>
                  <a:cubicBezTo>
                    <a:pt x="180" y="73"/>
                    <a:pt x="181" y="75"/>
                    <a:pt x="177" y="78"/>
                  </a:cubicBezTo>
                  <a:cubicBezTo>
                    <a:pt x="179" y="79"/>
                    <a:pt x="177" y="80"/>
                    <a:pt x="179" y="80"/>
                  </a:cubicBezTo>
                  <a:cubicBezTo>
                    <a:pt x="178" y="81"/>
                    <a:pt x="178" y="84"/>
                    <a:pt x="176" y="84"/>
                  </a:cubicBezTo>
                  <a:cubicBezTo>
                    <a:pt x="177" y="86"/>
                    <a:pt x="178" y="86"/>
                    <a:pt x="176" y="87"/>
                  </a:cubicBezTo>
                  <a:cubicBezTo>
                    <a:pt x="178" y="93"/>
                    <a:pt x="168" y="96"/>
                    <a:pt x="167" y="102"/>
                  </a:cubicBezTo>
                  <a:cubicBezTo>
                    <a:pt x="166" y="102"/>
                    <a:pt x="166" y="103"/>
                    <a:pt x="165" y="102"/>
                  </a:cubicBezTo>
                  <a:cubicBezTo>
                    <a:pt x="166" y="105"/>
                    <a:pt x="161" y="109"/>
                    <a:pt x="161" y="109"/>
                  </a:cubicBezTo>
                  <a:cubicBezTo>
                    <a:pt x="160" y="110"/>
                    <a:pt x="160" y="113"/>
                    <a:pt x="158" y="113"/>
                  </a:cubicBezTo>
                  <a:cubicBezTo>
                    <a:pt x="156" y="118"/>
                    <a:pt x="154" y="120"/>
                    <a:pt x="151" y="125"/>
                  </a:cubicBezTo>
                  <a:cubicBezTo>
                    <a:pt x="155" y="122"/>
                    <a:pt x="157" y="118"/>
                    <a:pt x="159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5"/>
                    <a:pt x="160" y="116"/>
                    <a:pt x="162" y="116"/>
                  </a:cubicBezTo>
                  <a:cubicBezTo>
                    <a:pt x="162" y="118"/>
                    <a:pt x="160" y="117"/>
                    <a:pt x="159" y="116"/>
                  </a:cubicBezTo>
                  <a:cubicBezTo>
                    <a:pt x="160" y="119"/>
                    <a:pt x="158" y="120"/>
                    <a:pt x="157" y="122"/>
                  </a:cubicBezTo>
                  <a:cubicBezTo>
                    <a:pt x="156" y="123"/>
                    <a:pt x="156" y="122"/>
                    <a:pt x="155" y="122"/>
                  </a:cubicBezTo>
                  <a:cubicBezTo>
                    <a:pt x="155" y="122"/>
                    <a:pt x="156" y="123"/>
                    <a:pt x="157" y="123"/>
                  </a:cubicBezTo>
                  <a:cubicBezTo>
                    <a:pt x="155" y="124"/>
                    <a:pt x="154" y="126"/>
                    <a:pt x="152" y="126"/>
                  </a:cubicBezTo>
                  <a:cubicBezTo>
                    <a:pt x="153" y="128"/>
                    <a:pt x="150" y="128"/>
                    <a:pt x="150" y="131"/>
                  </a:cubicBezTo>
                  <a:cubicBezTo>
                    <a:pt x="149" y="131"/>
                    <a:pt x="149" y="130"/>
                    <a:pt x="148" y="130"/>
                  </a:cubicBezTo>
                  <a:cubicBezTo>
                    <a:pt x="147" y="131"/>
                    <a:pt x="149" y="132"/>
                    <a:pt x="148" y="133"/>
                  </a:cubicBezTo>
                  <a:cubicBezTo>
                    <a:pt x="148" y="131"/>
                    <a:pt x="144" y="138"/>
                    <a:pt x="143" y="138"/>
                  </a:cubicBezTo>
                  <a:cubicBezTo>
                    <a:pt x="142" y="139"/>
                    <a:pt x="142" y="137"/>
                    <a:pt x="142" y="139"/>
                  </a:cubicBezTo>
                  <a:cubicBezTo>
                    <a:pt x="140" y="138"/>
                    <a:pt x="141" y="143"/>
                    <a:pt x="138" y="141"/>
                  </a:cubicBezTo>
                  <a:cubicBezTo>
                    <a:pt x="138" y="142"/>
                    <a:pt x="139" y="142"/>
                    <a:pt x="139" y="143"/>
                  </a:cubicBezTo>
                  <a:cubicBezTo>
                    <a:pt x="134" y="144"/>
                    <a:pt x="134" y="154"/>
                    <a:pt x="129" y="151"/>
                  </a:cubicBezTo>
                  <a:cubicBezTo>
                    <a:pt x="131" y="152"/>
                    <a:pt x="128" y="154"/>
                    <a:pt x="131" y="153"/>
                  </a:cubicBezTo>
                  <a:cubicBezTo>
                    <a:pt x="129" y="155"/>
                    <a:pt x="127" y="159"/>
                    <a:pt x="123" y="160"/>
                  </a:cubicBezTo>
                  <a:cubicBezTo>
                    <a:pt x="120" y="167"/>
                    <a:pt x="114" y="171"/>
                    <a:pt x="111" y="178"/>
                  </a:cubicBezTo>
                  <a:cubicBezTo>
                    <a:pt x="110" y="178"/>
                    <a:pt x="111" y="177"/>
                    <a:pt x="110" y="177"/>
                  </a:cubicBezTo>
                  <a:cubicBezTo>
                    <a:pt x="109" y="177"/>
                    <a:pt x="110" y="178"/>
                    <a:pt x="110" y="179"/>
                  </a:cubicBezTo>
                  <a:cubicBezTo>
                    <a:pt x="108" y="180"/>
                    <a:pt x="109" y="183"/>
                    <a:pt x="106" y="182"/>
                  </a:cubicBezTo>
                  <a:cubicBezTo>
                    <a:pt x="106" y="182"/>
                    <a:pt x="107" y="183"/>
                    <a:pt x="107" y="183"/>
                  </a:cubicBezTo>
                  <a:cubicBezTo>
                    <a:pt x="107" y="183"/>
                    <a:pt x="107" y="183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6" y="184"/>
                    <a:pt x="106" y="185"/>
                    <a:pt x="106" y="185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4" y="186"/>
                    <a:pt x="105" y="186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8"/>
                    <a:pt x="104" y="189"/>
                    <a:pt x="104" y="191"/>
                  </a:cubicBezTo>
                  <a:cubicBezTo>
                    <a:pt x="104" y="191"/>
                    <a:pt x="104" y="191"/>
                    <a:pt x="103" y="191"/>
                  </a:cubicBezTo>
                  <a:cubicBezTo>
                    <a:pt x="102" y="192"/>
                    <a:pt x="102" y="194"/>
                    <a:pt x="100" y="194"/>
                  </a:cubicBezTo>
                  <a:cubicBezTo>
                    <a:pt x="100" y="193"/>
                    <a:pt x="101" y="193"/>
                    <a:pt x="101" y="191"/>
                  </a:cubicBezTo>
                  <a:cubicBezTo>
                    <a:pt x="102" y="191"/>
                    <a:pt x="102" y="192"/>
                    <a:pt x="102" y="192"/>
                  </a:cubicBezTo>
                  <a:cubicBezTo>
                    <a:pt x="104" y="191"/>
                    <a:pt x="100" y="191"/>
                    <a:pt x="100" y="189"/>
                  </a:cubicBezTo>
                  <a:cubicBezTo>
                    <a:pt x="98" y="190"/>
                    <a:pt x="100" y="191"/>
                    <a:pt x="99" y="191"/>
                  </a:cubicBezTo>
                  <a:cubicBezTo>
                    <a:pt x="99" y="192"/>
                    <a:pt x="100" y="190"/>
                    <a:pt x="100" y="191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99" y="193"/>
                    <a:pt x="98" y="193"/>
                    <a:pt x="98" y="194"/>
                  </a:cubicBezTo>
                  <a:cubicBezTo>
                    <a:pt x="98" y="194"/>
                    <a:pt x="98" y="194"/>
                    <a:pt x="98" y="195"/>
                  </a:cubicBezTo>
                  <a:cubicBezTo>
                    <a:pt x="97" y="194"/>
                    <a:pt x="97" y="194"/>
                    <a:pt x="96" y="193"/>
                  </a:cubicBezTo>
                  <a:cubicBezTo>
                    <a:pt x="97" y="192"/>
                    <a:pt x="97" y="190"/>
                    <a:pt x="96" y="189"/>
                  </a:cubicBezTo>
                  <a:cubicBezTo>
                    <a:pt x="95" y="189"/>
                    <a:pt x="97" y="190"/>
                    <a:pt x="96" y="191"/>
                  </a:cubicBezTo>
                  <a:cubicBezTo>
                    <a:pt x="95" y="191"/>
                    <a:pt x="94" y="189"/>
                    <a:pt x="95" y="188"/>
                  </a:cubicBezTo>
                  <a:cubicBezTo>
                    <a:pt x="93" y="189"/>
                    <a:pt x="94" y="188"/>
                    <a:pt x="93" y="187"/>
                  </a:cubicBezTo>
                  <a:cubicBezTo>
                    <a:pt x="93" y="186"/>
                    <a:pt x="94" y="188"/>
                    <a:pt x="95" y="188"/>
                  </a:cubicBezTo>
                  <a:cubicBezTo>
                    <a:pt x="95" y="186"/>
                    <a:pt x="93" y="185"/>
                    <a:pt x="91" y="186"/>
                  </a:cubicBezTo>
                  <a:cubicBezTo>
                    <a:pt x="91" y="185"/>
                    <a:pt x="92" y="185"/>
                    <a:pt x="92" y="184"/>
                  </a:cubicBezTo>
                  <a:cubicBezTo>
                    <a:pt x="91" y="185"/>
                    <a:pt x="91" y="184"/>
                    <a:pt x="90" y="185"/>
                  </a:cubicBezTo>
                  <a:cubicBezTo>
                    <a:pt x="89" y="182"/>
                    <a:pt x="92" y="185"/>
                    <a:pt x="92" y="183"/>
                  </a:cubicBezTo>
                  <a:cubicBezTo>
                    <a:pt x="91" y="182"/>
                    <a:pt x="90" y="182"/>
                    <a:pt x="89" y="180"/>
                  </a:cubicBezTo>
                  <a:cubicBezTo>
                    <a:pt x="88" y="180"/>
                    <a:pt x="88" y="181"/>
                    <a:pt x="88" y="182"/>
                  </a:cubicBezTo>
                  <a:cubicBezTo>
                    <a:pt x="88" y="181"/>
                    <a:pt x="88" y="180"/>
                    <a:pt x="86" y="180"/>
                  </a:cubicBezTo>
                  <a:cubicBezTo>
                    <a:pt x="86" y="178"/>
                    <a:pt x="85" y="179"/>
                    <a:pt x="84" y="178"/>
                  </a:cubicBezTo>
                  <a:cubicBezTo>
                    <a:pt x="83" y="177"/>
                    <a:pt x="81" y="176"/>
                    <a:pt x="79" y="175"/>
                  </a:cubicBezTo>
                  <a:cubicBezTo>
                    <a:pt x="77" y="170"/>
                    <a:pt x="72" y="167"/>
                    <a:pt x="68" y="163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7" y="163"/>
                    <a:pt x="67" y="162"/>
                    <a:pt x="66" y="162"/>
                  </a:cubicBezTo>
                  <a:cubicBezTo>
                    <a:pt x="66" y="161"/>
                    <a:pt x="67" y="161"/>
                    <a:pt x="67" y="161"/>
                  </a:cubicBezTo>
                  <a:cubicBezTo>
                    <a:pt x="64" y="160"/>
                    <a:pt x="64" y="158"/>
                    <a:pt x="60" y="156"/>
                  </a:cubicBezTo>
                  <a:cubicBezTo>
                    <a:pt x="59" y="156"/>
                    <a:pt x="59" y="157"/>
                    <a:pt x="59" y="157"/>
                  </a:cubicBezTo>
                  <a:cubicBezTo>
                    <a:pt x="59" y="156"/>
                    <a:pt x="59" y="156"/>
                    <a:pt x="58" y="156"/>
                  </a:cubicBezTo>
                  <a:cubicBezTo>
                    <a:pt x="58" y="156"/>
                    <a:pt x="58" y="155"/>
                    <a:pt x="58" y="155"/>
                  </a:cubicBezTo>
                  <a:cubicBezTo>
                    <a:pt x="56" y="154"/>
                    <a:pt x="57" y="154"/>
                    <a:pt x="56" y="152"/>
                  </a:cubicBezTo>
                  <a:cubicBezTo>
                    <a:pt x="56" y="152"/>
                    <a:pt x="56" y="153"/>
                    <a:pt x="55" y="153"/>
                  </a:cubicBezTo>
                  <a:cubicBezTo>
                    <a:pt x="54" y="152"/>
                    <a:pt x="53" y="150"/>
                    <a:pt x="50" y="150"/>
                  </a:cubicBezTo>
                  <a:cubicBezTo>
                    <a:pt x="50" y="148"/>
                    <a:pt x="52" y="150"/>
                    <a:pt x="52" y="149"/>
                  </a:cubicBezTo>
                  <a:cubicBezTo>
                    <a:pt x="50" y="149"/>
                    <a:pt x="49" y="147"/>
                    <a:pt x="49" y="148"/>
                  </a:cubicBezTo>
                  <a:cubicBezTo>
                    <a:pt x="48" y="147"/>
                    <a:pt x="48" y="147"/>
                    <a:pt x="49" y="146"/>
                  </a:cubicBezTo>
                  <a:cubicBezTo>
                    <a:pt x="47" y="145"/>
                    <a:pt x="48" y="147"/>
                    <a:pt x="47" y="147"/>
                  </a:cubicBezTo>
                  <a:cubicBezTo>
                    <a:pt x="46" y="144"/>
                    <a:pt x="44" y="143"/>
                    <a:pt x="44" y="140"/>
                  </a:cubicBezTo>
                  <a:cubicBezTo>
                    <a:pt x="43" y="139"/>
                    <a:pt x="43" y="142"/>
                    <a:pt x="42" y="141"/>
                  </a:cubicBezTo>
                  <a:cubicBezTo>
                    <a:pt x="40" y="139"/>
                    <a:pt x="37" y="136"/>
                    <a:pt x="37" y="134"/>
                  </a:cubicBezTo>
                  <a:cubicBezTo>
                    <a:pt x="37" y="133"/>
                    <a:pt x="36" y="134"/>
                    <a:pt x="36" y="134"/>
                  </a:cubicBezTo>
                  <a:cubicBezTo>
                    <a:pt x="32" y="127"/>
                    <a:pt x="23" y="122"/>
                    <a:pt x="21" y="115"/>
                  </a:cubicBezTo>
                  <a:cubicBezTo>
                    <a:pt x="18" y="114"/>
                    <a:pt x="14" y="110"/>
                    <a:pt x="14" y="105"/>
                  </a:cubicBezTo>
                  <a:cubicBezTo>
                    <a:pt x="15" y="105"/>
                    <a:pt x="15" y="106"/>
                    <a:pt x="15" y="107"/>
                  </a:cubicBezTo>
                  <a:cubicBezTo>
                    <a:pt x="15" y="107"/>
                    <a:pt x="16" y="107"/>
                    <a:pt x="16" y="106"/>
                  </a:cubicBezTo>
                  <a:cubicBezTo>
                    <a:pt x="15" y="107"/>
                    <a:pt x="15" y="103"/>
                    <a:pt x="13" y="104"/>
                  </a:cubicBezTo>
                  <a:cubicBezTo>
                    <a:pt x="15" y="102"/>
                    <a:pt x="11" y="102"/>
                    <a:pt x="12" y="99"/>
                  </a:cubicBezTo>
                  <a:cubicBezTo>
                    <a:pt x="10" y="99"/>
                    <a:pt x="9" y="99"/>
                    <a:pt x="9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0" y="97"/>
                    <a:pt x="10" y="96"/>
                    <a:pt x="11" y="95"/>
                  </a:cubicBezTo>
                  <a:cubicBezTo>
                    <a:pt x="7" y="91"/>
                    <a:pt x="5" y="83"/>
                    <a:pt x="4" y="78"/>
                  </a:cubicBezTo>
                  <a:cubicBezTo>
                    <a:pt x="4" y="78"/>
                    <a:pt x="3" y="78"/>
                    <a:pt x="3" y="79"/>
                  </a:cubicBezTo>
                  <a:cubicBezTo>
                    <a:pt x="3" y="78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6"/>
                    <a:pt x="3" y="76"/>
                    <a:pt x="3" y="77"/>
                  </a:cubicBezTo>
                  <a:cubicBezTo>
                    <a:pt x="3" y="76"/>
                    <a:pt x="2" y="76"/>
                    <a:pt x="2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4"/>
                    <a:pt x="3" y="73"/>
                    <a:pt x="4" y="73"/>
                  </a:cubicBezTo>
                  <a:cubicBezTo>
                    <a:pt x="4" y="72"/>
                    <a:pt x="4" y="74"/>
                    <a:pt x="2" y="73"/>
                  </a:cubicBezTo>
                  <a:cubicBezTo>
                    <a:pt x="3" y="71"/>
                    <a:pt x="0" y="68"/>
                    <a:pt x="2" y="66"/>
                  </a:cubicBezTo>
                  <a:cubicBezTo>
                    <a:pt x="2" y="66"/>
                    <a:pt x="1" y="66"/>
                    <a:pt x="1" y="65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3"/>
                    <a:pt x="1" y="63"/>
                    <a:pt x="1" y="64"/>
                  </a:cubicBezTo>
                  <a:cubicBezTo>
                    <a:pt x="0" y="63"/>
                    <a:pt x="2" y="62"/>
                    <a:pt x="2" y="61"/>
                  </a:cubicBezTo>
                  <a:cubicBezTo>
                    <a:pt x="1" y="61"/>
                    <a:pt x="1" y="61"/>
                    <a:pt x="1" y="62"/>
                  </a:cubicBezTo>
                  <a:cubicBezTo>
                    <a:pt x="0" y="62"/>
                    <a:pt x="1" y="60"/>
                    <a:pt x="1" y="59"/>
                  </a:cubicBezTo>
                  <a:cubicBezTo>
                    <a:pt x="1" y="58"/>
                    <a:pt x="2" y="60"/>
                    <a:pt x="2" y="58"/>
                  </a:cubicBezTo>
                  <a:cubicBezTo>
                    <a:pt x="2" y="58"/>
                    <a:pt x="1" y="59"/>
                    <a:pt x="1" y="58"/>
                  </a:cubicBezTo>
                  <a:cubicBezTo>
                    <a:pt x="4" y="33"/>
                    <a:pt x="17" y="14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1" y="6"/>
                    <a:pt x="41" y="6"/>
                  </a:cubicBezTo>
                  <a:cubicBezTo>
                    <a:pt x="41" y="6"/>
                    <a:pt x="41" y="6"/>
                    <a:pt x="42" y="6"/>
                  </a:cubicBezTo>
                  <a:cubicBezTo>
                    <a:pt x="42" y="6"/>
                    <a:pt x="42" y="6"/>
                    <a:pt x="43" y="6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6"/>
                    <a:pt x="44" y="5"/>
                    <a:pt x="44" y="6"/>
                  </a:cubicBezTo>
                  <a:cubicBezTo>
                    <a:pt x="46" y="4"/>
                    <a:pt x="49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2"/>
                    <a:pt x="52" y="3"/>
                    <a:pt x="52" y="3"/>
                  </a:cubicBezTo>
                  <a:cubicBezTo>
                    <a:pt x="55" y="2"/>
                    <a:pt x="58" y="0"/>
                    <a:pt x="62" y="0"/>
                  </a:cubicBezTo>
                  <a:cubicBezTo>
                    <a:pt x="65" y="3"/>
                    <a:pt x="68" y="2"/>
                    <a:pt x="74" y="3"/>
                  </a:cubicBezTo>
                  <a:cubicBezTo>
                    <a:pt x="74" y="3"/>
                    <a:pt x="73" y="3"/>
                    <a:pt x="73" y="4"/>
                  </a:cubicBezTo>
                  <a:cubicBezTo>
                    <a:pt x="74" y="3"/>
                    <a:pt x="75" y="4"/>
                    <a:pt x="76" y="4"/>
                  </a:cubicBezTo>
                  <a:cubicBezTo>
                    <a:pt x="76" y="4"/>
                    <a:pt x="76" y="4"/>
                    <a:pt x="75" y="4"/>
                  </a:cubicBezTo>
                  <a:cubicBezTo>
                    <a:pt x="75" y="2"/>
                    <a:pt x="77" y="4"/>
                    <a:pt x="78" y="4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4"/>
                  </a:cubicBezTo>
                  <a:cubicBezTo>
                    <a:pt x="79" y="5"/>
                    <a:pt x="80" y="6"/>
                    <a:pt x="81" y="6"/>
                  </a:cubicBezTo>
                  <a:cubicBezTo>
                    <a:pt x="79" y="9"/>
                    <a:pt x="83" y="10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7" y="15"/>
                    <a:pt x="93" y="17"/>
                    <a:pt x="95" y="21"/>
                  </a:cubicBezTo>
                  <a:cubicBezTo>
                    <a:pt x="94" y="22"/>
                    <a:pt x="94" y="20"/>
                    <a:pt x="93" y="19"/>
                  </a:cubicBezTo>
                  <a:cubicBezTo>
                    <a:pt x="93" y="21"/>
                    <a:pt x="94" y="22"/>
                    <a:pt x="95" y="23"/>
                  </a:cubicBezTo>
                  <a:cubicBezTo>
                    <a:pt x="95" y="23"/>
                    <a:pt x="95" y="22"/>
                    <a:pt x="95" y="21"/>
                  </a:cubicBezTo>
                  <a:cubicBezTo>
                    <a:pt x="96" y="21"/>
                    <a:pt x="97" y="22"/>
                    <a:pt x="97" y="23"/>
                  </a:cubicBezTo>
                  <a:cubicBezTo>
                    <a:pt x="109" y="14"/>
                    <a:pt x="119" y="7"/>
                    <a:pt x="135" y="3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39" y="4"/>
                    <a:pt x="139" y="3"/>
                    <a:pt x="142" y="4"/>
                  </a:cubicBezTo>
                  <a:cubicBezTo>
                    <a:pt x="140" y="2"/>
                    <a:pt x="155" y="4"/>
                    <a:pt x="155" y="7"/>
                  </a:cubicBezTo>
                  <a:cubicBezTo>
                    <a:pt x="161" y="7"/>
                    <a:pt x="162" y="15"/>
                    <a:pt x="168" y="15"/>
                  </a:cubicBezTo>
                  <a:cubicBezTo>
                    <a:pt x="168" y="15"/>
                    <a:pt x="168" y="16"/>
                    <a:pt x="169" y="17"/>
                  </a:cubicBezTo>
                  <a:cubicBezTo>
                    <a:pt x="171" y="18"/>
                    <a:pt x="169" y="16"/>
                    <a:pt x="171" y="16"/>
                  </a:cubicBezTo>
                  <a:cubicBezTo>
                    <a:pt x="172" y="20"/>
                    <a:pt x="178" y="22"/>
                    <a:pt x="181" y="26"/>
                  </a:cubicBezTo>
                  <a:cubicBezTo>
                    <a:pt x="181" y="26"/>
                    <a:pt x="180" y="26"/>
                    <a:pt x="180" y="26"/>
                  </a:cubicBezTo>
                  <a:cubicBezTo>
                    <a:pt x="181" y="28"/>
                    <a:pt x="183" y="26"/>
                    <a:pt x="182" y="28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2" y="28"/>
                    <a:pt x="184" y="31"/>
                    <a:pt x="183" y="32"/>
                  </a:cubicBezTo>
                  <a:cubicBezTo>
                    <a:pt x="183" y="33"/>
                    <a:pt x="184" y="33"/>
                    <a:pt x="185" y="33"/>
                  </a:cubicBezTo>
                  <a:cubicBezTo>
                    <a:pt x="183" y="39"/>
                    <a:pt x="185" y="43"/>
                    <a:pt x="182" y="47"/>
                  </a:cubicBezTo>
                  <a:cubicBezTo>
                    <a:pt x="184" y="47"/>
                    <a:pt x="182" y="52"/>
                    <a:pt x="185" y="53"/>
                  </a:cubicBezTo>
                  <a:cubicBezTo>
                    <a:pt x="186" y="53"/>
                    <a:pt x="184" y="51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1"/>
                    <a:pt x="186" y="52"/>
                    <a:pt x="186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4" y="57"/>
                    <a:pt x="183" y="61"/>
                    <a:pt x="183" y="64"/>
                  </a:cubicBezTo>
                  <a:cubicBezTo>
                    <a:pt x="183" y="66"/>
                    <a:pt x="183" y="66"/>
                    <a:pt x="181" y="67"/>
                  </a:cubicBezTo>
                  <a:close/>
                  <a:moveTo>
                    <a:pt x="183" y="38"/>
                  </a:moveTo>
                  <a:cubicBezTo>
                    <a:pt x="183" y="36"/>
                    <a:pt x="185" y="35"/>
                    <a:pt x="183" y="34"/>
                  </a:cubicBezTo>
                  <a:cubicBezTo>
                    <a:pt x="183" y="35"/>
                    <a:pt x="182" y="37"/>
                    <a:pt x="183" y="38"/>
                  </a:cubicBezTo>
                  <a:close/>
                  <a:moveTo>
                    <a:pt x="167" y="21"/>
                  </a:moveTo>
                  <a:cubicBezTo>
                    <a:pt x="166" y="21"/>
                    <a:pt x="160" y="21"/>
                    <a:pt x="158" y="19"/>
                  </a:cubicBezTo>
                  <a:cubicBezTo>
                    <a:pt x="158" y="21"/>
                    <a:pt x="158" y="24"/>
                    <a:pt x="157" y="26"/>
                  </a:cubicBezTo>
                  <a:cubicBezTo>
                    <a:pt x="163" y="25"/>
                    <a:pt x="166" y="23"/>
                    <a:pt x="170" y="25"/>
                  </a:cubicBezTo>
                  <a:cubicBezTo>
                    <a:pt x="171" y="22"/>
                    <a:pt x="165" y="22"/>
                    <a:pt x="167" y="21"/>
                  </a:cubicBezTo>
                  <a:close/>
                  <a:moveTo>
                    <a:pt x="151" y="15"/>
                  </a:moveTo>
                  <a:cubicBezTo>
                    <a:pt x="156" y="16"/>
                    <a:pt x="159" y="19"/>
                    <a:pt x="164" y="18"/>
                  </a:cubicBezTo>
                  <a:cubicBezTo>
                    <a:pt x="161" y="16"/>
                    <a:pt x="157" y="14"/>
                    <a:pt x="153" y="12"/>
                  </a:cubicBezTo>
                  <a:cubicBezTo>
                    <a:pt x="153" y="13"/>
                    <a:pt x="154" y="13"/>
                    <a:pt x="153" y="14"/>
                  </a:cubicBezTo>
                  <a:cubicBezTo>
                    <a:pt x="153" y="13"/>
                    <a:pt x="152" y="13"/>
                    <a:pt x="151" y="12"/>
                  </a:cubicBezTo>
                  <a:cubicBezTo>
                    <a:pt x="151" y="14"/>
                    <a:pt x="151" y="13"/>
                    <a:pt x="151" y="15"/>
                  </a:cubicBezTo>
                  <a:close/>
                  <a:moveTo>
                    <a:pt x="147" y="18"/>
                  </a:moveTo>
                  <a:cubicBezTo>
                    <a:pt x="148" y="19"/>
                    <a:pt x="151" y="20"/>
                    <a:pt x="149" y="21"/>
                  </a:cubicBezTo>
                  <a:cubicBezTo>
                    <a:pt x="152" y="21"/>
                    <a:pt x="152" y="23"/>
                    <a:pt x="152" y="25"/>
                  </a:cubicBezTo>
                  <a:cubicBezTo>
                    <a:pt x="154" y="24"/>
                    <a:pt x="153" y="26"/>
                    <a:pt x="154" y="27"/>
                  </a:cubicBezTo>
                  <a:cubicBezTo>
                    <a:pt x="155" y="27"/>
                    <a:pt x="155" y="27"/>
                    <a:pt x="156" y="27"/>
                  </a:cubicBezTo>
                  <a:cubicBezTo>
                    <a:pt x="155" y="25"/>
                    <a:pt x="156" y="23"/>
                    <a:pt x="157" y="22"/>
                  </a:cubicBezTo>
                  <a:cubicBezTo>
                    <a:pt x="155" y="23"/>
                    <a:pt x="156" y="21"/>
                    <a:pt x="157" y="20"/>
                  </a:cubicBezTo>
                  <a:cubicBezTo>
                    <a:pt x="155" y="19"/>
                    <a:pt x="153" y="18"/>
                    <a:pt x="151" y="17"/>
                  </a:cubicBezTo>
                  <a:cubicBezTo>
                    <a:pt x="151" y="19"/>
                    <a:pt x="148" y="16"/>
                    <a:pt x="147" y="18"/>
                  </a:cubicBezTo>
                  <a:close/>
                  <a:moveTo>
                    <a:pt x="157" y="33"/>
                  </a:moveTo>
                  <a:cubicBezTo>
                    <a:pt x="153" y="32"/>
                    <a:pt x="152" y="35"/>
                    <a:pt x="151" y="36"/>
                  </a:cubicBezTo>
                  <a:cubicBezTo>
                    <a:pt x="151" y="36"/>
                    <a:pt x="150" y="36"/>
                    <a:pt x="150" y="37"/>
                  </a:cubicBezTo>
                  <a:cubicBezTo>
                    <a:pt x="151" y="36"/>
                    <a:pt x="149" y="36"/>
                    <a:pt x="149" y="35"/>
                  </a:cubicBezTo>
                  <a:cubicBezTo>
                    <a:pt x="150" y="35"/>
                    <a:pt x="150" y="33"/>
                    <a:pt x="151" y="35"/>
                  </a:cubicBezTo>
                  <a:cubicBezTo>
                    <a:pt x="151" y="35"/>
                    <a:pt x="150" y="35"/>
                    <a:pt x="151" y="35"/>
                  </a:cubicBezTo>
                  <a:cubicBezTo>
                    <a:pt x="151" y="34"/>
                    <a:pt x="151" y="34"/>
                    <a:pt x="152" y="32"/>
                  </a:cubicBezTo>
                  <a:cubicBezTo>
                    <a:pt x="149" y="31"/>
                    <a:pt x="147" y="36"/>
                    <a:pt x="146" y="38"/>
                  </a:cubicBezTo>
                  <a:cubicBezTo>
                    <a:pt x="148" y="38"/>
                    <a:pt x="147" y="36"/>
                    <a:pt x="149" y="36"/>
                  </a:cubicBezTo>
                  <a:cubicBezTo>
                    <a:pt x="150" y="38"/>
                    <a:pt x="147" y="39"/>
                    <a:pt x="146" y="40"/>
                  </a:cubicBezTo>
                  <a:cubicBezTo>
                    <a:pt x="150" y="41"/>
                    <a:pt x="151" y="38"/>
                    <a:pt x="154" y="37"/>
                  </a:cubicBezTo>
                  <a:cubicBezTo>
                    <a:pt x="153" y="35"/>
                    <a:pt x="155" y="35"/>
                    <a:pt x="154" y="34"/>
                  </a:cubicBezTo>
                  <a:cubicBezTo>
                    <a:pt x="155" y="34"/>
                    <a:pt x="156" y="33"/>
                    <a:pt x="156" y="34"/>
                  </a:cubicBezTo>
                  <a:cubicBezTo>
                    <a:pt x="156" y="35"/>
                    <a:pt x="156" y="36"/>
                    <a:pt x="155" y="37"/>
                  </a:cubicBezTo>
                  <a:cubicBezTo>
                    <a:pt x="157" y="37"/>
                    <a:pt x="157" y="36"/>
                    <a:pt x="158" y="37"/>
                  </a:cubicBezTo>
                  <a:cubicBezTo>
                    <a:pt x="159" y="35"/>
                    <a:pt x="156" y="35"/>
                    <a:pt x="157" y="33"/>
                  </a:cubicBezTo>
                  <a:close/>
                  <a:moveTo>
                    <a:pt x="159" y="39"/>
                  </a:moveTo>
                  <a:cubicBezTo>
                    <a:pt x="153" y="36"/>
                    <a:pt x="150" y="44"/>
                    <a:pt x="145" y="43"/>
                  </a:cubicBezTo>
                  <a:cubicBezTo>
                    <a:pt x="145" y="42"/>
                    <a:pt x="146" y="42"/>
                    <a:pt x="146" y="41"/>
                  </a:cubicBezTo>
                  <a:cubicBezTo>
                    <a:pt x="144" y="41"/>
                    <a:pt x="144" y="42"/>
                    <a:pt x="144" y="43"/>
                  </a:cubicBezTo>
                  <a:cubicBezTo>
                    <a:pt x="146" y="44"/>
                    <a:pt x="145" y="43"/>
                    <a:pt x="146" y="44"/>
                  </a:cubicBezTo>
                  <a:cubicBezTo>
                    <a:pt x="147" y="45"/>
                    <a:pt x="145" y="44"/>
                    <a:pt x="145" y="46"/>
                  </a:cubicBezTo>
                  <a:cubicBezTo>
                    <a:pt x="148" y="46"/>
                    <a:pt x="148" y="45"/>
                    <a:pt x="149" y="44"/>
                  </a:cubicBezTo>
                  <a:cubicBezTo>
                    <a:pt x="149" y="44"/>
                    <a:pt x="149" y="43"/>
                    <a:pt x="149" y="42"/>
                  </a:cubicBezTo>
                  <a:cubicBezTo>
                    <a:pt x="154" y="39"/>
                    <a:pt x="160" y="42"/>
                    <a:pt x="160" y="47"/>
                  </a:cubicBezTo>
                  <a:cubicBezTo>
                    <a:pt x="159" y="47"/>
                    <a:pt x="159" y="46"/>
                    <a:pt x="158" y="46"/>
                  </a:cubicBezTo>
                  <a:cubicBezTo>
                    <a:pt x="158" y="44"/>
                    <a:pt x="157" y="43"/>
                    <a:pt x="156" y="42"/>
                  </a:cubicBezTo>
                  <a:cubicBezTo>
                    <a:pt x="156" y="43"/>
                    <a:pt x="154" y="42"/>
                    <a:pt x="153" y="42"/>
                  </a:cubicBezTo>
                  <a:cubicBezTo>
                    <a:pt x="152" y="44"/>
                    <a:pt x="155" y="45"/>
                    <a:pt x="153" y="46"/>
                  </a:cubicBezTo>
                  <a:cubicBezTo>
                    <a:pt x="152" y="46"/>
                    <a:pt x="152" y="45"/>
                    <a:pt x="151" y="45"/>
                  </a:cubicBezTo>
                  <a:cubicBezTo>
                    <a:pt x="151" y="47"/>
                    <a:pt x="150" y="46"/>
                    <a:pt x="150" y="48"/>
                  </a:cubicBezTo>
                  <a:cubicBezTo>
                    <a:pt x="151" y="48"/>
                    <a:pt x="151" y="49"/>
                    <a:pt x="151" y="49"/>
                  </a:cubicBezTo>
                  <a:cubicBezTo>
                    <a:pt x="153" y="49"/>
                    <a:pt x="154" y="51"/>
                    <a:pt x="154" y="54"/>
                  </a:cubicBezTo>
                  <a:cubicBezTo>
                    <a:pt x="155" y="53"/>
                    <a:pt x="156" y="55"/>
                    <a:pt x="157" y="53"/>
                  </a:cubicBezTo>
                  <a:cubicBezTo>
                    <a:pt x="156" y="53"/>
                    <a:pt x="157" y="51"/>
                    <a:pt x="158" y="50"/>
                  </a:cubicBezTo>
                  <a:cubicBezTo>
                    <a:pt x="157" y="49"/>
                    <a:pt x="156" y="49"/>
                    <a:pt x="155" y="49"/>
                  </a:cubicBezTo>
                  <a:cubicBezTo>
                    <a:pt x="156" y="48"/>
                    <a:pt x="154" y="47"/>
                    <a:pt x="153" y="46"/>
                  </a:cubicBezTo>
                  <a:cubicBezTo>
                    <a:pt x="153" y="46"/>
                    <a:pt x="154" y="45"/>
                    <a:pt x="154" y="45"/>
                  </a:cubicBezTo>
                  <a:cubicBezTo>
                    <a:pt x="156" y="46"/>
                    <a:pt x="157" y="48"/>
                    <a:pt x="159" y="49"/>
                  </a:cubicBezTo>
                  <a:cubicBezTo>
                    <a:pt x="159" y="47"/>
                    <a:pt x="160" y="48"/>
                    <a:pt x="160" y="49"/>
                  </a:cubicBezTo>
                  <a:cubicBezTo>
                    <a:pt x="161" y="47"/>
                    <a:pt x="160" y="46"/>
                    <a:pt x="161" y="45"/>
                  </a:cubicBezTo>
                  <a:cubicBezTo>
                    <a:pt x="161" y="46"/>
                    <a:pt x="162" y="47"/>
                    <a:pt x="162" y="48"/>
                  </a:cubicBezTo>
                  <a:cubicBezTo>
                    <a:pt x="162" y="47"/>
                    <a:pt x="163" y="47"/>
                    <a:pt x="164" y="47"/>
                  </a:cubicBezTo>
                  <a:cubicBezTo>
                    <a:pt x="165" y="44"/>
                    <a:pt x="163" y="42"/>
                    <a:pt x="163" y="41"/>
                  </a:cubicBezTo>
                  <a:cubicBezTo>
                    <a:pt x="161" y="42"/>
                    <a:pt x="160" y="41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42"/>
                    <a:pt x="161" y="42"/>
                    <a:pt x="160" y="43"/>
                  </a:cubicBezTo>
                  <a:cubicBezTo>
                    <a:pt x="159" y="41"/>
                    <a:pt x="159" y="41"/>
                    <a:pt x="159" y="39"/>
                  </a:cubicBezTo>
                  <a:close/>
                  <a:moveTo>
                    <a:pt x="166" y="58"/>
                  </a:moveTo>
                  <a:cubicBezTo>
                    <a:pt x="164" y="57"/>
                    <a:pt x="162" y="55"/>
                    <a:pt x="160" y="57"/>
                  </a:cubicBezTo>
                  <a:cubicBezTo>
                    <a:pt x="161" y="57"/>
                    <a:pt x="161" y="60"/>
                    <a:pt x="161" y="58"/>
                  </a:cubicBezTo>
                  <a:cubicBezTo>
                    <a:pt x="161" y="58"/>
                    <a:pt x="161" y="57"/>
                    <a:pt x="161" y="57"/>
                  </a:cubicBezTo>
                  <a:cubicBezTo>
                    <a:pt x="162" y="58"/>
                    <a:pt x="164" y="57"/>
                    <a:pt x="164" y="58"/>
                  </a:cubicBezTo>
                  <a:cubicBezTo>
                    <a:pt x="163" y="58"/>
                    <a:pt x="163" y="59"/>
                    <a:pt x="161" y="59"/>
                  </a:cubicBezTo>
                  <a:cubicBezTo>
                    <a:pt x="162" y="63"/>
                    <a:pt x="160" y="64"/>
                    <a:pt x="160" y="66"/>
                  </a:cubicBezTo>
                  <a:cubicBezTo>
                    <a:pt x="154" y="68"/>
                    <a:pt x="153" y="76"/>
                    <a:pt x="154" y="81"/>
                  </a:cubicBezTo>
                  <a:cubicBezTo>
                    <a:pt x="155" y="82"/>
                    <a:pt x="155" y="81"/>
                    <a:pt x="157" y="82"/>
                  </a:cubicBezTo>
                  <a:cubicBezTo>
                    <a:pt x="156" y="79"/>
                    <a:pt x="158" y="80"/>
                    <a:pt x="158" y="79"/>
                  </a:cubicBezTo>
                  <a:cubicBezTo>
                    <a:pt x="158" y="79"/>
                    <a:pt x="159" y="76"/>
                    <a:pt x="161" y="76"/>
                  </a:cubicBezTo>
                  <a:cubicBezTo>
                    <a:pt x="161" y="74"/>
                    <a:pt x="161" y="74"/>
                    <a:pt x="162" y="75"/>
                  </a:cubicBezTo>
                  <a:cubicBezTo>
                    <a:pt x="162" y="73"/>
                    <a:pt x="163" y="70"/>
                    <a:pt x="164" y="68"/>
                  </a:cubicBezTo>
                  <a:cubicBezTo>
                    <a:pt x="163" y="69"/>
                    <a:pt x="164" y="69"/>
                    <a:pt x="165" y="70"/>
                  </a:cubicBezTo>
                  <a:cubicBezTo>
                    <a:pt x="164" y="71"/>
                    <a:pt x="164" y="73"/>
                    <a:pt x="163" y="72"/>
                  </a:cubicBezTo>
                  <a:cubicBezTo>
                    <a:pt x="164" y="74"/>
                    <a:pt x="166" y="73"/>
                    <a:pt x="167" y="71"/>
                  </a:cubicBezTo>
                  <a:cubicBezTo>
                    <a:pt x="168" y="73"/>
                    <a:pt x="165" y="73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6" y="73"/>
                    <a:pt x="169" y="72"/>
                    <a:pt x="167" y="71"/>
                  </a:cubicBezTo>
                  <a:cubicBezTo>
                    <a:pt x="169" y="69"/>
                    <a:pt x="170" y="65"/>
                    <a:pt x="168" y="64"/>
                  </a:cubicBezTo>
                  <a:cubicBezTo>
                    <a:pt x="170" y="62"/>
                    <a:pt x="168" y="60"/>
                    <a:pt x="166" y="60"/>
                  </a:cubicBezTo>
                  <a:cubicBezTo>
                    <a:pt x="165" y="61"/>
                    <a:pt x="167" y="61"/>
                    <a:pt x="166" y="62"/>
                  </a:cubicBezTo>
                  <a:cubicBezTo>
                    <a:pt x="164" y="61"/>
                    <a:pt x="165" y="58"/>
                    <a:pt x="166" y="58"/>
                  </a:cubicBezTo>
                  <a:close/>
                  <a:moveTo>
                    <a:pt x="162" y="80"/>
                  </a:moveTo>
                  <a:cubicBezTo>
                    <a:pt x="163" y="79"/>
                    <a:pt x="164" y="77"/>
                    <a:pt x="165" y="78"/>
                  </a:cubicBezTo>
                  <a:cubicBezTo>
                    <a:pt x="165" y="77"/>
                    <a:pt x="166" y="76"/>
                    <a:pt x="165" y="75"/>
                  </a:cubicBezTo>
                  <a:cubicBezTo>
                    <a:pt x="161" y="76"/>
                    <a:pt x="160" y="81"/>
                    <a:pt x="157" y="84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6" y="82"/>
                    <a:pt x="155" y="83"/>
                    <a:pt x="155" y="84"/>
                  </a:cubicBezTo>
                  <a:cubicBezTo>
                    <a:pt x="156" y="84"/>
                    <a:pt x="156" y="83"/>
                    <a:pt x="157" y="83"/>
                  </a:cubicBezTo>
                  <a:cubicBezTo>
                    <a:pt x="155" y="86"/>
                    <a:pt x="156" y="84"/>
                    <a:pt x="158" y="85"/>
                  </a:cubicBezTo>
                  <a:cubicBezTo>
                    <a:pt x="156" y="85"/>
                    <a:pt x="155" y="86"/>
                    <a:pt x="156" y="88"/>
                  </a:cubicBezTo>
                  <a:cubicBezTo>
                    <a:pt x="158" y="88"/>
                    <a:pt x="157" y="85"/>
                    <a:pt x="159" y="85"/>
                  </a:cubicBezTo>
                  <a:cubicBezTo>
                    <a:pt x="159" y="86"/>
                    <a:pt x="158" y="87"/>
                    <a:pt x="160" y="87"/>
                  </a:cubicBezTo>
                  <a:cubicBezTo>
                    <a:pt x="160" y="85"/>
                    <a:pt x="160" y="85"/>
                    <a:pt x="159" y="84"/>
                  </a:cubicBezTo>
                  <a:cubicBezTo>
                    <a:pt x="161" y="84"/>
                    <a:pt x="162" y="84"/>
                    <a:pt x="161" y="82"/>
                  </a:cubicBezTo>
                  <a:cubicBezTo>
                    <a:pt x="163" y="82"/>
                    <a:pt x="162" y="80"/>
                    <a:pt x="165" y="81"/>
                  </a:cubicBezTo>
                  <a:cubicBezTo>
                    <a:pt x="164" y="80"/>
                    <a:pt x="165" y="78"/>
                    <a:pt x="164" y="78"/>
                  </a:cubicBezTo>
                  <a:cubicBezTo>
                    <a:pt x="164" y="79"/>
                    <a:pt x="164" y="80"/>
                    <a:pt x="162" y="80"/>
                  </a:cubicBezTo>
                  <a:close/>
                  <a:moveTo>
                    <a:pt x="157" y="101"/>
                  </a:moveTo>
                  <a:cubicBezTo>
                    <a:pt x="155" y="101"/>
                    <a:pt x="153" y="102"/>
                    <a:pt x="154" y="103"/>
                  </a:cubicBezTo>
                  <a:cubicBezTo>
                    <a:pt x="154" y="102"/>
                    <a:pt x="155" y="103"/>
                    <a:pt x="155" y="103"/>
                  </a:cubicBezTo>
                  <a:cubicBezTo>
                    <a:pt x="155" y="101"/>
                    <a:pt x="157" y="102"/>
                    <a:pt x="157" y="101"/>
                  </a:cubicBezTo>
                  <a:close/>
                  <a:moveTo>
                    <a:pt x="156" y="100"/>
                  </a:moveTo>
                  <a:cubicBezTo>
                    <a:pt x="154" y="100"/>
                    <a:pt x="154" y="98"/>
                    <a:pt x="154" y="97"/>
                  </a:cubicBezTo>
                  <a:cubicBezTo>
                    <a:pt x="151" y="98"/>
                    <a:pt x="152" y="99"/>
                    <a:pt x="151" y="99"/>
                  </a:cubicBezTo>
                  <a:cubicBezTo>
                    <a:pt x="152" y="100"/>
                    <a:pt x="151" y="102"/>
                    <a:pt x="152" y="102"/>
                  </a:cubicBezTo>
                  <a:cubicBezTo>
                    <a:pt x="152" y="100"/>
                    <a:pt x="155" y="100"/>
                    <a:pt x="156" y="100"/>
                  </a:cubicBezTo>
                  <a:close/>
                  <a:moveTo>
                    <a:pt x="140" y="104"/>
                  </a:moveTo>
                  <a:cubicBezTo>
                    <a:pt x="139" y="105"/>
                    <a:pt x="137" y="106"/>
                    <a:pt x="135" y="106"/>
                  </a:cubicBezTo>
                  <a:cubicBezTo>
                    <a:pt x="137" y="106"/>
                    <a:pt x="137" y="107"/>
                    <a:pt x="138" y="107"/>
                  </a:cubicBezTo>
                  <a:cubicBezTo>
                    <a:pt x="136" y="107"/>
                    <a:pt x="136" y="108"/>
                    <a:pt x="136" y="108"/>
                  </a:cubicBezTo>
                  <a:cubicBezTo>
                    <a:pt x="135" y="107"/>
                    <a:pt x="135" y="104"/>
                    <a:pt x="133" y="105"/>
                  </a:cubicBezTo>
                  <a:cubicBezTo>
                    <a:pt x="133" y="105"/>
                    <a:pt x="134" y="104"/>
                    <a:pt x="134" y="10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1" y="105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6"/>
                    <a:pt x="131" y="105"/>
                    <a:pt x="130" y="105"/>
                  </a:cubicBezTo>
                  <a:cubicBezTo>
                    <a:pt x="129" y="107"/>
                    <a:pt x="129" y="108"/>
                    <a:pt x="128" y="109"/>
                  </a:cubicBezTo>
                  <a:cubicBezTo>
                    <a:pt x="129" y="108"/>
                    <a:pt x="128" y="106"/>
                    <a:pt x="127" y="107"/>
                  </a:cubicBezTo>
                  <a:cubicBezTo>
                    <a:pt x="127" y="108"/>
                    <a:pt x="124" y="112"/>
                    <a:pt x="122" y="112"/>
                  </a:cubicBezTo>
                  <a:cubicBezTo>
                    <a:pt x="123" y="112"/>
                    <a:pt x="123" y="112"/>
                    <a:pt x="122" y="114"/>
                  </a:cubicBezTo>
                  <a:cubicBezTo>
                    <a:pt x="124" y="114"/>
                    <a:pt x="126" y="115"/>
                    <a:pt x="127" y="116"/>
                  </a:cubicBezTo>
                  <a:cubicBezTo>
                    <a:pt x="127" y="116"/>
                    <a:pt x="127" y="117"/>
                    <a:pt x="127" y="117"/>
                  </a:cubicBezTo>
                  <a:cubicBezTo>
                    <a:pt x="127" y="117"/>
                    <a:pt x="128" y="116"/>
                    <a:pt x="128" y="117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126" y="117"/>
                    <a:pt x="126" y="116"/>
                    <a:pt x="124" y="117"/>
                  </a:cubicBezTo>
                  <a:cubicBezTo>
                    <a:pt x="124" y="116"/>
                    <a:pt x="124" y="116"/>
                    <a:pt x="124" y="115"/>
                  </a:cubicBezTo>
                  <a:cubicBezTo>
                    <a:pt x="123" y="116"/>
                    <a:pt x="122" y="114"/>
                    <a:pt x="120" y="116"/>
                  </a:cubicBezTo>
                  <a:cubicBezTo>
                    <a:pt x="120" y="118"/>
                    <a:pt x="120" y="121"/>
                    <a:pt x="121" y="123"/>
                  </a:cubicBezTo>
                  <a:cubicBezTo>
                    <a:pt x="124" y="123"/>
                    <a:pt x="126" y="122"/>
                    <a:pt x="129" y="121"/>
                  </a:cubicBezTo>
                  <a:cubicBezTo>
                    <a:pt x="129" y="119"/>
                    <a:pt x="126" y="119"/>
                    <a:pt x="128" y="117"/>
                  </a:cubicBezTo>
                  <a:cubicBezTo>
                    <a:pt x="128" y="119"/>
                    <a:pt x="129" y="120"/>
                    <a:pt x="130" y="120"/>
                  </a:cubicBezTo>
                  <a:cubicBezTo>
                    <a:pt x="129" y="118"/>
                    <a:pt x="130" y="119"/>
                    <a:pt x="131" y="120"/>
                  </a:cubicBezTo>
                  <a:cubicBezTo>
                    <a:pt x="131" y="119"/>
                    <a:pt x="132" y="119"/>
                    <a:pt x="132" y="118"/>
                  </a:cubicBezTo>
                  <a:cubicBezTo>
                    <a:pt x="131" y="118"/>
                    <a:pt x="130" y="118"/>
                    <a:pt x="130" y="118"/>
                  </a:cubicBezTo>
                  <a:cubicBezTo>
                    <a:pt x="130" y="117"/>
                    <a:pt x="128" y="116"/>
                    <a:pt x="130" y="115"/>
                  </a:cubicBezTo>
                  <a:cubicBezTo>
                    <a:pt x="131" y="116"/>
                    <a:pt x="132" y="117"/>
                    <a:pt x="133" y="118"/>
                  </a:cubicBezTo>
                  <a:cubicBezTo>
                    <a:pt x="134" y="117"/>
                    <a:pt x="134" y="113"/>
                    <a:pt x="136" y="115"/>
                  </a:cubicBezTo>
                  <a:cubicBezTo>
                    <a:pt x="134" y="112"/>
                    <a:pt x="140" y="110"/>
                    <a:pt x="137" y="108"/>
                  </a:cubicBezTo>
                  <a:cubicBezTo>
                    <a:pt x="140" y="109"/>
                    <a:pt x="140" y="107"/>
                    <a:pt x="140" y="104"/>
                  </a:cubicBezTo>
                  <a:close/>
                  <a:moveTo>
                    <a:pt x="139" y="110"/>
                  </a:moveTo>
                  <a:cubicBezTo>
                    <a:pt x="139" y="111"/>
                    <a:pt x="137" y="114"/>
                    <a:pt x="138" y="114"/>
                  </a:cubicBezTo>
                  <a:cubicBezTo>
                    <a:pt x="139" y="112"/>
                    <a:pt x="141" y="113"/>
                    <a:pt x="142" y="111"/>
                  </a:cubicBezTo>
                  <a:cubicBezTo>
                    <a:pt x="141" y="111"/>
                    <a:pt x="141" y="110"/>
                    <a:pt x="139" y="110"/>
                  </a:cubicBezTo>
                  <a:close/>
                  <a:moveTo>
                    <a:pt x="125" y="128"/>
                  </a:moveTo>
                  <a:cubicBezTo>
                    <a:pt x="125" y="125"/>
                    <a:pt x="130" y="125"/>
                    <a:pt x="128" y="123"/>
                  </a:cubicBezTo>
                  <a:cubicBezTo>
                    <a:pt x="127" y="125"/>
                    <a:pt x="122" y="123"/>
                    <a:pt x="121" y="125"/>
                  </a:cubicBezTo>
                  <a:cubicBezTo>
                    <a:pt x="122" y="126"/>
                    <a:pt x="122" y="124"/>
                    <a:pt x="122" y="125"/>
                  </a:cubicBezTo>
                  <a:cubicBezTo>
                    <a:pt x="122" y="127"/>
                    <a:pt x="119" y="124"/>
                    <a:pt x="119" y="126"/>
                  </a:cubicBezTo>
                  <a:cubicBezTo>
                    <a:pt x="120" y="126"/>
                    <a:pt x="118" y="129"/>
                    <a:pt x="119" y="129"/>
                  </a:cubicBezTo>
                  <a:cubicBezTo>
                    <a:pt x="120" y="128"/>
                    <a:pt x="121" y="130"/>
                    <a:pt x="119" y="130"/>
                  </a:cubicBezTo>
                  <a:cubicBezTo>
                    <a:pt x="120" y="130"/>
                    <a:pt x="121" y="131"/>
                    <a:pt x="121" y="130"/>
                  </a:cubicBezTo>
                  <a:cubicBezTo>
                    <a:pt x="119" y="129"/>
                    <a:pt x="122" y="129"/>
                    <a:pt x="122" y="128"/>
                  </a:cubicBezTo>
                  <a:cubicBezTo>
                    <a:pt x="121" y="128"/>
                    <a:pt x="119" y="127"/>
                    <a:pt x="121" y="126"/>
                  </a:cubicBezTo>
                  <a:cubicBezTo>
                    <a:pt x="120" y="129"/>
                    <a:pt x="122" y="127"/>
                    <a:pt x="122" y="126"/>
                  </a:cubicBezTo>
                  <a:cubicBezTo>
                    <a:pt x="122" y="128"/>
                    <a:pt x="122" y="128"/>
                    <a:pt x="123" y="129"/>
                  </a:cubicBezTo>
                  <a:cubicBezTo>
                    <a:pt x="122" y="127"/>
                    <a:pt x="124" y="128"/>
                    <a:pt x="125" y="128"/>
                  </a:cubicBezTo>
                  <a:close/>
                  <a:moveTo>
                    <a:pt x="120" y="136"/>
                  </a:moveTo>
                  <a:cubicBezTo>
                    <a:pt x="119" y="137"/>
                    <a:pt x="117" y="138"/>
                    <a:pt x="117" y="140"/>
                  </a:cubicBezTo>
                  <a:cubicBezTo>
                    <a:pt x="117" y="140"/>
                    <a:pt x="116" y="139"/>
                    <a:pt x="116" y="140"/>
                  </a:cubicBezTo>
                  <a:cubicBezTo>
                    <a:pt x="116" y="141"/>
                    <a:pt x="118" y="142"/>
                    <a:pt x="120" y="141"/>
                  </a:cubicBezTo>
                  <a:cubicBezTo>
                    <a:pt x="120" y="139"/>
                    <a:pt x="121" y="136"/>
                    <a:pt x="120" y="136"/>
                  </a:cubicBezTo>
                  <a:close/>
                  <a:moveTo>
                    <a:pt x="117" y="146"/>
                  </a:moveTo>
                  <a:cubicBezTo>
                    <a:pt x="119" y="146"/>
                    <a:pt x="119" y="141"/>
                    <a:pt x="118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4"/>
                    <a:pt x="118" y="144"/>
                    <a:pt x="117" y="146"/>
                  </a:cubicBezTo>
                  <a:close/>
                  <a:moveTo>
                    <a:pt x="114" y="160"/>
                  </a:moveTo>
                  <a:cubicBezTo>
                    <a:pt x="116" y="158"/>
                    <a:pt x="115" y="157"/>
                    <a:pt x="116" y="156"/>
                  </a:cubicBezTo>
                  <a:cubicBezTo>
                    <a:pt x="116" y="157"/>
                    <a:pt x="117" y="157"/>
                    <a:pt x="117" y="156"/>
                  </a:cubicBezTo>
                  <a:cubicBezTo>
                    <a:pt x="115" y="154"/>
                    <a:pt x="114" y="158"/>
                    <a:pt x="114" y="160"/>
                  </a:cubicBezTo>
                  <a:close/>
                  <a:moveTo>
                    <a:pt x="109" y="134"/>
                  </a:moveTo>
                  <a:cubicBezTo>
                    <a:pt x="108" y="134"/>
                    <a:pt x="109" y="133"/>
                    <a:pt x="108" y="133"/>
                  </a:cubicBezTo>
                  <a:cubicBezTo>
                    <a:pt x="108" y="134"/>
                    <a:pt x="108" y="135"/>
                    <a:pt x="109" y="135"/>
                  </a:cubicBezTo>
                  <a:cubicBezTo>
                    <a:pt x="109" y="133"/>
                    <a:pt x="114" y="136"/>
                    <a:pt x="112" y="134"/>
                  </a:cubicBezTo>
                  <a:cubicBezTo>
                    <a:pt x="111" y="134"/>
                    <a:pt x="111" y="134"/>
                    <a:pt x="111" y="134"/>
                  </a:cubicBezTo>
                  <a:cubicBezTo>
                    <a:pt x="112" y="133"/>
                    <a:pt x="111" y="134"/>
                    <a:pt x="111" y="132"/>
                  </a:cubicBezTo>
                  <a:cubicBezTo>
                    <a:pt x="110" y="133"/>
                    <a:pt x="108" y="132"/>
                    <a:pt x="108" y="133"/>
                  </a:cubicBezTo>
                  <a:cubicBezTo>
                    <a:pt x="109" y="132"/>
                    <a:pt x="110" y="134"/>
                    <a:pt x="109" y="134"/>
                  </a:cubicBezTo>
                  <a:close/>
                  <a:moveTo>
                    <a:pt x="107" y="130"/>
                  </a:moveTo>
                  <a:cubicBezTo>
                    <a:pt x="108" y="130"/>
                    <a:pt x="108" y="130"/>
                    <a:pt x="108" y="130"/>
                  </a:cubicBezTo>
                  <a:cubicBezTo>
                    <a:pt x="109" y="130"/>
                    <a:pt x="107" y="129"/>
                    <a:pt x="109" y="128"/>
                  </a:cubicBezTo>
                  <a:cubicBezTo>
                    <a:pt x="109" y="128"/>
                    <a:pt x="109" y="130"/>
                    <a:pt x="110" y="129"/>
                  </a:cubicBezTo>
                  <a:cubicBezTo>
                    <a:pt x="110" y="129"/>
                    <a:pt x="110" y="129"/>
                    <a:pt x="110" y="128"/>
                  </a:cubicBezTo>
                  <a:cubicBezTo>
                    <a:pt x="108" y="127"/>
                    <a:pt x="113" y="127"/>
                    <a:pt x="110" y="125"/>
                  </a:cubicBezTo>
                  <a:cubicBezTo>
                    <a:pt x="110" y="126"/>
                    <a:pt x="109" y="125"/>
                    <a:pt x="108" y="126"/>
                  </a:cubicBezTo>
                  <a:cubicBezTo>
                    <a:pt x="107" y="126"/>
                    <a:pt x="108" y="128"/>
                    <a:pt x="106" y="128"/>
                  </a:cubicBezTo>
                  <a:cubicBezTo>
                    <a:pt x="106" y="129"/>
                    <a:pt x="107" y="129"/>
                    <a:pt x="107" y="130"/>
                  </a:cubicBezTo>
                  <a:close/>
                  <a:moveTo>
                    <a:pt x="103" y="124"/>
                  </a:move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3"/>
                    <a:pt x="101" y="125"/>
                  </a:cubicBezTo>
                  <a:cubicBezTo>
                    <a:pt x="102" y="125"/>
                    <a:pt x="105" y="124"/>
                    <a:pt x="103" y="123"/>
                  </a:cubicBezTo>
                  <a:cubicBezTo>
                    <a:pt x="103" y="123"/>
                    <a:pt x="103" y="124"/>
                    <a:pt x="103" y="124"/>
                  </a:cubicBezTo>
                  <a:close/>
                  <a:moveTo>
                    <a:pt x="108" y="115"/>
                  </a:moveTo>
                  <a:cubicBezTo>
                    <a:pt x="105" y="115"/>
                    <a:pt x="108" y="112"/>
                    <a:pt x="107" y="111"/>
                  </a:cubicBezTo>
                  <a:cubicBezTo>
                    <a:pt x="103" y="110"/>
                    <a:pt x="103" y="110"/>
                    <a:pt x="100" y="110"/>
                  </a:cubicBezTo>
                  <a:cubicBezTo>
                    <a:pt x="101" y="112"/>
                    <a:pt x="98" y="109"/>
                    <a:pt x="98" y="111"/>
                  </a:cubicBezTo>
                  <a:cubicBezTo>
                    <a:pt x="100" y="111"/>
                    <a:pt x="96" y="115"/>
                    <a:pt x="98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6" y="117"/>
                    <a:pt x="98" y="117"/>
                    <a:pt x="98" y="118"/>
                  </a:cubicBezTo>
                  <a:cubicBezTo>
                    <a:pt x="97" y="118"/>
                    <a:pt x="96" y="118"/>
                    <a:pt x="96" y="117"/>
                  </a:cubicBezTo>
                  <a:cubicBezTo>
                    <a:pt x="97" y="120"/>
                    <a:pt x="95" y="123"/>
                    <a:pt x="94" y="126"/>
                  </a:cubicBezTo>
                  <a:cubicBezTo>
                    <a:pt x="95" y="126"/>
                    <a:pt x="94" y="128"/>
                    <a:pt x="96" y="128"/>
                  </a:cubicBezTo>
                  <a:cubicBezTo>
                    <a:pt x="96" y="126"/>
                    <a:pt x="98" y="124"/>
                    <a:pt x="99" y="124"/>
                  </a:cubicBezTo>
                  <a:cubicBezTo>
                    <a:pt x="98" y="124"/>
                    <a:pt x="99" y="122"/>
                    <a:pt x="98" y="122"/>
                  </a:cubicBezTo>
                  <a:cubicBezTo>
                    <a:pt x="99" y="122"/>
                    <a:pt x="100" y="122"/>
                    <a:pt x="101" y="122"/>
                  </a:cubicBezTo>
                  <a:cubicBezTo>
                    <a:pt x="102" y="121"/>
                    <a:pt x="102" y="117"/>
                    <a:pt x="103" y="115"/>
                  </a:cubicBezTo>
                  <a:cubicBezTo>
                    <a:pt x="104" y="117"/>
                    <a:pt x="103" y="117"/>
                    <a:pt x="102" y="119"/>
                  </a:cubicBezTo>
                  <a:cubicBezTo>
                    <a:pt x="105" y="118"/>
                    <a:pt x="106" y="115"/>
                    <a:pt x="108" y="115"/>
                  </a:cubicBezTo>
                  <a:close/>
                  <a:moveTo>
                    <a:pt x="101" y="126"/>
                  </a:moveTo>
                  <a:cubicBezTo>
                    <a:pt x="100" y="125"/>
                    <a:pt x="98" y="126"/>
                    <a:pt x="98" y="127"/>
                  </a:cubicBezTo>
                  <a:cubicBezTo>
                    <a:pt x="100" y="127"/>
                    <a:pt x="100" y="126"/>
                    <a:pt x="101" y="126"/>
                  </a:cubicBezTo>
                  <a:close/>
                  <a:moveTo>
                    <a:pt x="97" y="131"/>
                  </a:moveTo>
                  <a:cubicBezTo>
                    <a:pt x="96" y="133"/>
                    <a:pt x="97" y="133"/>
                    <a:pt x="98" y="134"/>
                  </a:cubicBezTo>
                  <a:cubicBezTo>
                    <a:pt x="98" y="133"/>
                    <a:pt x="98" y="131"/>
                    <a:pt x="99" y="130"/>
                  </a:cubicBezTo>
                  <a:cubicBezTo>
                    <a:pt x="98" y="130"/>
                    <a:pt x="97" y="131"/>
                    <a:pt x="97" y="131"/>
                  </a:cubicBezTo>
                  <a:close/>
                  <a:moveTo>
                    <a:pt x="95" y="137"/>
                  </a:moveTo>
                  <a:cubicBezTo>
                    <a:pt x="95" y="135"/>
                    <a:pt x="94" y="135"/>
                    <a:pt x="93" y="135"/>
                  </a:cubicBezTo>
                  <a:cubicBezTo>
                    <a:pt x="93" y="137"/>
                    <a:pt x="91" y="138"/>
                    <a:pt x="90" y="140"/>
                  </a:cubicBezTo>
                  <a:cubicBezTo>
                    <a:pt x="92" y="139"/>
                    <a:pt x="93" y="141"/>
                    <a:pt x="93" y="141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39"/>
                    <a:pt x="93" y="136"/>
                    <a:pt x="95" y="137"/>
                  </a:cubicBezTo>
                  <a:close/>
                  <a:moveTo>
                    <a:pt x="79" y="141"/>
                  </a:moveTo>
                  <a:cubicBezTo>
                    <a:pt x="80" y="140"/>
                    <a:pt x="81" y="139"/>
                    <a:pt x="82" y="138"/>
                  </a:cubicBezTo>
                  <a:cubicBezTo>
                    <a:pt x="80" y="138"/>
                    <a:pt x="82" y="135"/>
                    <a:pt x="83" y="134"/>
                  </a:cubicBezTo>
                  <a:cubicBezTo>
                    <a:pt x="83" y="139"/>
                    <a:pt x="85" y="130"/>
                    <a:pt x="86" y="134"/>
                  </a:cubicBezTo>
                  <a:cubicBezTo>
                    <a:pt x="87" y="133"/>
                    <a:pt x="87" y="132"/>
                    <a:pt x="87" y="132"/>
                  </a:cubicBezTo>
                  <a:cubicBezTo>
                    <a:pt x="86" y="132"/>
                    <a:pt x="86" y="133"/>
                    <a:pt x="86" y="131"/>
                  </a:cubicBezTo>
                  <a:cubicBezTo>
                    <a:pt x="84" y="132"/>
                    <a:pt x="82" y="130"/>
                    <a:pt x="81" y="133"/>
                  </a:cubicBezTo>
                  <a:cubicBezTo>
                    <a:pt x="82" y="133"/>
                    <a:pt x="83" y="133"/>
                    <a:pt x="83" y="133"/>
                  </a:cubicBezTo>
                  <a:cubicBezTo>
                    <a:pt x="82" y="135"/>
                    <a:pt x="80" y="134"/>
                    <a:pt x="80" y="133"/>
                  </a:cubicBezTo>
                  <a:cubicBezTo>
                    <a:pt x="80" y="134"/>
                    <a:pt x="79" y="134"/>
                    <a:pt x="79" y="134"/>
                  </a:cubicBezTo>
                  <a:cubicBezTo>
                    <a:pt x="79" y="136"/>
                    <a:pt x="78" y="138"/>
                    <a:pt x="77" y="138"/>
                  </a:cubicBezTo>
                  <a:cubicBezTo>
                    <a:pt x="77" y="138"/>
                    <a:pt x="78" y="139"/>
                    <a:pt x="78" y="139"/>
                  </a:cubicBezTo>
                  <a:cubicBezTo>
                    <a:pt x="76" y="140"/>
                    <a:pt x="79" y="143"/>
                    <a:pt x="79" y="144"/>
                  </a:cubicBezTo>
                  <a:cubicBezTo>
                    <a:pt x="78" y="144"/>
                    <a:pt x="78" y="144"/>
                    <a:pt x="77" y="144"/>
                  </a:cubicBezTo>
                  <a:cubicBezTo>
                    <a:pt x="77" y="144"/>
                    <a:pt x="77" y="145"/>
                    <a:pt x="77" y="145"/>
                  </a:cubicBezTo>
                  <a:cubicBezTo>
                    <a:pt x="79" y="147"/>
                    <a:pt x="81" y="143"/>
                    <a:pt x="80" y="142"/>
                  </a:cubicBezTo>
                  <a:cubicBezTo>
                    <a:pt x="80" y="142"/>
                    <a:pt x="80" y="143"/>
                    <a:pt x="80" y="143"/>
                  </a:cubicBezTo>
                  <a:cubicBezTo>
                    <a:pt x="80" y="142"/>
                    <a:pt x="78" y="142"/>
                    <a:pt x="79" y="141"/>
                  </a:cubicBezTo>
                  <a:close/>
                  <a:moveTo>
                    <a:pt x="81" y="126"/>
                  </a:moveTo>
                  <a:cubicBezTo>
                    <a:pt x="80" y="128"/>
                    <a:pt x="80" y="128"/>
                    <a:pt x="79" y="129"/>
                  </a:cubicBezTo>
                  <a:cubicBezTo>
                    <a:pt x="80" y="129"/>
                    <a:pt x="80" y="129"/>
                    <a:pt x="80" y="130"/>
                  </a:cubicBezTo>
                  <a:cubicBezTo>
                    <a:pt x="82" y="129"/>
                    <a:pt x="83" y="128"/>
                    <a:pt x="83" y="128"/>
                  </a:cubicBezTo>
                  <a:cubicBezTo>
                    <a:pt x="85" y="128"/>
                    <a:pt x="82" y="128"/>
                    <a:pt x="83" y="126"/>
                  </a:cubicBezTo>
                  <a:cubicBezTo>
                    <a:pt x="83" y="125"/>
                    <a:pt x="84" y="125"/>
                    <a:pt x="86" y="124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4" y="125"/>
                    <a:pt x="86" y="125"/>
                    <a:pt x="86" y="126"/>
                  </a:cubicBezTo>
                  <a:cubicBezTo>
                    <a:pt x="84" y="127"/>
                    <a:pt x="84" y="128"/>
                    <a:pt x="84" y="129"/>
                  </a:cubicBezTo>
                  <a:cubicBezTo>
                    <a:pt x="86" y="130"/>
                    <a:pt x="87" y="130"/>
                    <a:pt x="90" y="130"/>
                  </a:cubicBezTo>
                  <a:cubicBezTo>
                    <a:pt x="92" y="129"/>
                    <a:pt x="90" y="127"/>
                    <a:pt x="92" y="126"/>
                  </a:cubicBezTo>
                  <a:cubicBezTo>
                    <a:pt x="91" y="126"/>
                    <a:pt x="90" y="126"/>
                    <a:pt x="90" y="126"/>
                  </a:cubicBezTo>
                  <a:cubicBezTo>
                    <a:pt x="89" y="125"/>
                    <a:pt x="91" y="124"/>
                    <a:pt x="90" y="123"/>
                  </a:cubicBezTo>
                  <a:cubicBezTo>
                    <a:pt x="90" y="124"/>
                    <a:pt x="89" y="121"/>
                    <a:pt x="88" y="121"/>
                  </a:cubicBezTo>
                  <a:cubicBezTo>
                    <a:pt x="88" y="123"/>
                    <a:pt x="87" y="123"/>
                    <a:pt x="86" y="124"/>
                  </a:cubicBezTo>
                  <a:cubicBezTo>
                    <a:pt x="86" y="124"/>
                    <a:pt x="86" y="124"/>
                    <a:pt x="86" y="123"/>
                  </a:cubicBezTo>
                  <a:cubicBezTo>
                    <a:pt x="87" y="123"/>
                    <a:pt x="86" y="121"/>
                    <a:pt x="87" y="120"/>
                  </a:cubicBezTo>
                  <a:cubicBezTo>
                    <a:pt x="87" y="120"/>
                    <a:pt x="86" y="119"/>
                    <a:pt x="85" y="119"/>
                  </a:cubicBezTo>
                  <a:cubicBezTo>
                    <a:pt x="84" y="121"/>
                    <a:pt x="82" y="124"/>
                    <a:pt x="81" y="126"/>
                  </a:cubicBezTo>
                  <a:cubicBezTo>
                    <a:pt x="80" y="126"/>
                    <a:pt x="80" y="125"/>
                    <a:pt x="80" y="124"/>
                  </a:cubicBezTo>
                  <a:cubicBezTo>
                    <a:pt x="81" y="123"/>
                    <a:pt x="81" y="124"/>
                    <a:pt x="82" y="123"/>
                  </a:cubicBezTo>
                  <a:cubicBezTo>
                    <a:pt x="80" y="123"/>
                    <a:pt x="83" y="121"/>
                    <a:pt x="81" y="120"/>
                  </a:cubicBezTo>
                  <a:cubicBezTo>
                    <a:pt x="80" y="122"/>
                    <a:pt x="78" y="122"/>
                    <a:pt x="77" y="124"/>
                  </a:cubicBezTo>
                  <a:cubicBezTo>
                    <a:pt x="79" y="125"/>
                    <a:pt x="74" y="126"/>
                    <a:pt x="76" y="128"/>
                  </a:cubicBezTo>
                  <a:cubicBezTo>
                    <a:pt x="77" y="126"/>
                    <a:pt x="77" y="128"/>
                    <a:pt x="78" y="128"/>
                  </a:cubicBezTo>
                  <a:cubicBezTo>
                    <a:pt x="79" y="127"/>
                    <a:pt x="78" y="126"/>
                    <a:pt x="79" y="125"/>
                  </a:cubicBezTo>
                  <a:cubicBezTo>
                    <a:pt x="80" y="126"/>
                    <a:pt x="80" y="128"/>
                    <a:pt x="81" y="126"/>
                  </a:cubicBezTo>
                  <a:close/>
                  <a:moveTo>
                    <a:pt x="61" y="125"/>
                  </a:moveTo>
                  <a:cubicBezTo>
                    <a:pt x="61" y="126"/>
                    <a:pt x="60" y="126"/>
                    <a:pt x="61" y="126"/>
                  </a:cubicBezTo>
                  <a:cubicBezTo>
                    <a:pt x="62" y="126"/>
                    <a:pt x="65" y="125"/>
                    <a:pt x="67" y="126"/>
                  </a:cubicBezTo>
                  <a:cubicBezTo>
                    <a:pt x="68" y="123"/>
                    <a:pt x="71" y="123"/>
                    <a:pt x="71" y="120"/>
                  </a:cubicBezTo>
                  <a:cubicBezTo>
                    <a:pt x="71" y="120"/>
                    <a:pt x="72" y="120"/>
                    <a:pt x="72" y="121"/>
                  </a:cubicBezTo>
                  <a:cubicBezTo>
                    <a:pt x="72" y="121"/>
                    <a:pt x="72" y="121"/>
                    <a:pt x="73" y="121"/>
                  </a:cubicBezTo>
                  <a:cubicBezTo>
                    <a:pt x="73" y="119"/>
                    <a:pt x="73" y="118"/>
                    <a:pt x="74" y="117"/>
                  </a:cubicBezTo>
                  <a:cubicBezTo>
                    <a:pt x="73" y="117"/>
                    <a:pt x="69" y="117"/>
                    <a:pt x="70" y="119"/>
                  </a:cubicBezTo>
                  <a:cubicBezTo>
                    <a:pt x="69" y="118"/>
                    <a:pt x="67" y="118"/>
                    <a:pt x="67" y="119"/>
                  </a:cubicBezTo>
                  <a:cubicBezTo>
                    <a:pt x="66" y="119"/>
                    <a:pt x="64" y="123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2" y="124"/>
                    <a:pt x="62" y="124"/>
                    <a:pt x="62" y="125"/>
                  </a:cubicBezTo>
                  <a:cubicBezTo>
                    <a:pt x="59" y="123"/>
                    <a:pt x="57" y="125"/>
                    <a:pt x="56" y="126"/>
                  </a:cubicBezTo>
                  <a:cubicBezTo>
                    <a:pt x="58" y="127"/>
                    <a:pt x="59" y="124"/>
                    <a:pt x="61" y="125"/>
                  </a:cubicBezTo>
                  <a:close/>
                  <a:moveTo>
                    <a:pt x="84" y="110"/>
                  </a:moveTo>
                  <a:cubicBezTo>
                    <a:pt x="79" y="112"/>
                    <a:pt x="82" y="113"/>
                    <a:pt x="79" y="114"/>
                  </a:cubicBezTo>
                  <a:cubicBezTo>
                    <a:pt x="80" y="115"/>
                    <a:pt x="80" y="116"/>
                    <a:pt x="82" y="115"/>
                  </a:cubicBezTo>
                  <a:cubicBezTo>
                    <a:pt x="83" y="112"/>
                    <a:pt x="85" y="110"/>
                    <a:pt x="86" y="109"/>
                  </a:cubicBezTo>
                  <a:cubicBezTo>
                    <a:pt x="85" y="109"/>
                    <a:pt x="82" y="107"/>
                    <a:pt x="83" y="108"/>
                  </a:cubicBezTo>
                  <a:cubicBezTo>
                    <a:pt x="84" y="109"/>
                    <a:pt x="83" y="109"/>
                    <a:pt x="84" y="110"/>
                  </a:cubicBezTo>
                  <a:close/>
                  <a:moveTo>
                    <a:pt x="79" y="96"/>
                  </a:moveTo>
                  <a:cubicBezTo>
                    <a:pt x="78" y="96"/>
                    <a:pt x="78" y="98"/>
                    <a:pt x="77" y="99"/>
                  </a:cubicBezTo>
                  <a:cubicBezTo>
                    <a:pt x="80" y="100"/>
                    <a:pt x="80" y="102"/>
                    <a:pt x="84" y="104"/>
                  </a:cubicBezTo>
                  <a:cubicBezTo>
                    <a:pt x="84" y="98"/>
                    <a:pt x="85" y="95"/>
                    <a:pt x="81" y="95"/>
                  </a:cubicBezTo>
                  <a:cubicBezTo>
                    <a:pt x="82" y="95"/>
                    <a:pt x="83" y="94"/>
                    <a:pt x="82" y="93"/>
                  </a:cubicBezTo>
                  <a:cubicBezTo>
                    <a:pt x="81" y="95"/>
                    <a:pt x="80" y="93"/>
                    <a:pt x="81" y="92"/>
                  </a:cubicBezTo>
                  <a:cubicBezTo>
                    <a:pt x="78" y="92"/>
                    <a:pt x="78" y="94"/>
                    <a:pt x="76" y="94"/>
                  </a:cubicBezTo>
                  <a:cubicBezTo>
                    <a:pt x="77" y="93"/>
                    <a:pt x="79" y="94"/>
                    <a:pt x="78" y="91"/>
                  </a:cubicBezTo>
                  <a:cubicBezTo>
                    <a:pt x="76" y="92"/>
                    <a:pt x="73" y="95"/>
                    <a:pt x="74" y="98"/>
                  </a:cubicBezTo>
                  <a:cubicBezTo>
                    <a:pt x="77" y="97"/>
                    <a:pt x="76" y="97"/>
                    <a:pt x="77" y="99"/>
                  </a:cubicBezTo>
                  <a:cubicBezTo>
                    <a:pt x="78" y="97"/>
                    <a:pt x="76" y="96"/>
                    <a:pt x="76" y="95"/>
                  </a:cubicBezTo>
                  <a:cubicBezTo>
                    <a:pt x="77" y="96"/>
                    <a:pt x="79" y="95"/>
                    <a:pt x="79" y="96"/>
                  </a:cubicBezTo>
                  <a:close/>
                  <a:moveTo>
                    <a:pt x="72" y="94"/>
                  </a:moveTo>
                  <a:cubicBezTo>
                    <a:pt x="73" y="92"/>
                    <a:pt x="72" y="90"/>
                    <a:pt x="74" y="90"/>
                  </a:cubicBezTo>
                  <a:cubicBezTo>
                    <a:pt x="75" y="90"/>
                    <a:pt x="75" y="91"/>
                    <a:pt x="75" y="91"/>
                  </a:cubicBezTo>
                  <a:cubicBezTo>
                    <a:pt x="76" y="91"/>
                    <a:pt x="77" y="91"/>
                    <a:pt x="77" y="90"/>
                  </a:cubicBezTo>
                  <a:cubicBezTo>
                    <a:pt x="74" y="89"/>
                    <a:pt x="71" y="87"/>
                    <a:pt x="69" y="88"/>
                  </a:cubicBezTo>
                  <a:cubicBezTo>
                    <a:pt x="70" y="88"/>
                    <a:pt x="68" y="89"/>
                    <a:pt x="68" y="89"/>
                  </a:cubicBezTo>
                  <a:cubicBezTo>
                    <a:pt x="67" y="91"/>
                    <a:pt x="68" y="92"/>
                    <a:pt x="66" y="92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8" y="96"/>
                    <a:pt x="71" y="92"/>
                    <a:pt x="72" y="94"/>
                  </a:cubicBezTo>
                  <a:close/>
                  <a:moveTo>
                    <a:pt x="68" y="97"/>
                  </a:moveTo>
                  <a:cubicBezTo>
                    <a:pt x="70" y="96"/>
                    <a:pt x="72" y="98"/>
                    <a:pt x="72" y="96"/>
                  </a:cubicBezTo>
                  <a:cubicBezTo>
                    <a:pt x="70" y="96"/>
                    <a:pt x="69" y="96"/>
                    <a:pt x="68" y="97"/>
                  </a:cubicBezTo>
                  <a:close/>
                  <a:moveTo>
                    <a:pt x="60" y="75"/>
                  </a:moveTo>
                  <a:cubicBezTo>
                    <a:pt x="61" y="73"/>
                    <a:pt x="68" y="71"/>
                    <a:pt x="64" y="68"/>
                  </a:cubicBezTo>
                  <a:cubicBezTo>
                    <a:pt x="64" y="71"/>
                    <a:pt x="60" y="69"/>
                    <a:pt x="58" y="71"/>
                  </a:cubicBezTo>
                  <a:cubicBezTo>
                    <a:pt x="59" y="72"/>
                    <a:pt x="57" y="75"/>
                    <a:pt x="60" y="75"/>
                  </a:cubicBezTo>
                  <a:close/>
                  <a:moveTo>
                    <a:pt x="54" y="80"/>
                  </a:moveTo>
                  <a:cubicBezTo>
                    <a:pt x="55" y="79"/>
                    <a:pt x="57" y="79"/>
                    <a:pt x="57" y="77"/>
                  </a:cubicBezTo>
                  <a:cubicBezTo>
                    <a:pt x="56" y="77"/>
                    <a:pt x="56" y="77"/>
                    <a:pt x="56" y="76"/>
                  </a:cubicBezTo>
                  <a:cubicBezTo>
                    <a:pt x="55" y="76"/>
                    <a:pt x="55" y="77"/>
                    <a:pt x="54" y="77"/>
                  </a:cubicBezTo>
                  <a:cubicBezTo>
                    <a:pt x="55" y="78"/>
                    <a:pt x="53" y="79"/>
                    <a:pt x="54" y="80"/>
                  </a:cubicBezTo>
                  <a:close/>
                  <a:moveTo>
                    <a:pt x="57" y="74"/>
                  </a:moveTo>
                  <a:cubicBezTo>
                    <a:pt x="56" y="74"/>
                    <a:pt x="57" y="72"/>
                    <a:pt x="55" y="72"/>
                  </a:cubicBezTo>
                  <a:cubicBezTo>
                    <a:pt x="55" y="73"/>
                    <a:pt x="53" y="73"/>
                    <a:pt x="54" y="75"/>
                  </a:cubicBezTo>
                  <a:cubicBezTo>
                    <a:pt x="55" y="75"/>
                    <a:pt x="56" y="76"/>
                    <a:pt x="57" y="74"/>
                  </a:cubicBezTo>
                  <a:close/>
                  <a:moveTo>
                    <a:pt x="54" y="83"/>
                  </a:move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5"/>
                    <a:pt x="53" y="85"/>
                  </a:cubicBezTo>
                  <a:cubicBezTo>
                    <a:pt x="53" y="84"/>
                    <a:pt x="54" y="84"/>
                    <a:pt x="54" y="83"/>
                  </a:cubicBezTo>
                  <a:close/>
                  <a:moveTo>
                    <a:pt x="37" y="66"/>
                  </a:moveTo>
                  <a:cubicBezTo>
                    <a:pt x="37" y="67"/>
                    <a:pt x="36" y="67"/>
                    <a:pt x="36" y="67"/>
                  </a:cubicBezTo>
                  <a:cubicBezTo>
                    <a:pt x="38" y="68"/>
                    <a:pt x="37" y="66"/>
                    <a:pt x="38" y="65"/>
                  </a:cubicBezTo>
                  <a:cubicBezTo>
                    <a:pt x="37" y="65"/>
                    <a:pt x="37" y="64"/>
                    <a:pt x="36" y="64"/>
                  </a:cubicBezTo>
                  <a:cubicBezTo>
                    <a:pt x="35" y="66"/>
                    <a:pt x="32" y="66"/>
                    <a:pt x="30" y="69"/>
                  </a:cubicBezTo>
                  <a:cubicBezTo>
                    <a:pt x="29" y="70"/>
                    <a:pt x="31" y="71"/>
                    <a:pt x="32" y="70"/>
                  </a:cubicBezTo>
                  <a:cubicBezTo>
                    <a:pt x="30" y="69"/>
                    <a:pt x="32" y="69"/>
                    <a:pt x="33" y="69"/>
                  </a:cubicBezTo>
                  <a:cubicBezTo>
                    <a:pt x="34" y="69"/>
                    <a:pt x="33" y="67"/>
                    <a:pt x="34" y="66"/>
                  </a:cubicBezTo>
                  <a:cubicBezTo>
                    <a:pt x="36" y="67"/>
                    <a:pt x="33" y="68"/>
                    <a:pt x="35" y="68"/>
                  </a:cubicBezTo>
                  <a:cubicBezTo>
                    <a:pt x="36" y="68"/>
                    <a:pt x="36" y="67"/>
                    <a:pt x="37" y="66"/>
                  </a:cubicBezTo>
                  <a:close/>
                  <a:moveTo>
                    <a:pt x="32" y="72"/>
                  </a:moveTo>
                  <a:cubicBezTo>
                    <a:pt x="31" y="71"/>
                    <a:pt x="28" y="71"/>
                    <a:pt x="27" y="72"/>
                  </a:cubicBezTo>
                  <a:cubicBezTo>
                    <a:pt x="30" y="72"/>
                    <a:pt x="27" y="74"/>
                    <a:pt x="29" y="74"/>
                  </a:cubicBezTo>
                  <a:cubicBezTo>
                    <a:pt x="30" y="74"/>
                    <a:pt x="31" y="73"/>
                    <a:pt x="32" y="72"/>
                  </a:cubicBezTo>
                  <a:close/>
                  <a:moveTo>
                    <a:pt x="29" y="83"/>
                  </a:moveTo>
                  <a:cubicBezTo>
                    <a:pt x="30" y="83"/>
                    <a:pt x="31" y="82"/>
                    <a:pt x="32" y="81"/>
                  </a:cubicBezTo>
                  <a:cubicBezTo>
                    <a:pt x="30" y="81"/>
                    <a:pt x="29" y="82"/>
                    <a:pt x="29" y="83"/>
                  </a:cubicBezTo>
                  <a:close/>
                  <a:moveTo>
                    <a:pt x="32" y="80"/>
                  </a:moveTo>
                  <a:cubicBezTo>
                    <a:pt x="35" y="80"/>
                    <a:pt x="35" y="77"/>
                    <a:pt x="36" y="77"/>
                  </a:cubicBezTo>
                  <a:cubicBezTo>
                    <a:pt x="35" y="77"/>
                    <a:pt x="33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9"/>
                    <a:pt x="33" y="78"/>
                    <a:pt x="32" y="80"/>
                  </a:cubicBezTo>
                  <a:close/>
                  <a:moveTo>
                    <a:pt x="26" y="63"/>
                  </a:moveTo>
                  <a:cubicBezTo>
                    <a:pt x="26" y="63"/>
                    <a:pt x="26" y="62"/>
                    <a:pt x="25" y="62"/>
                  </a:cubicBezTo>
                  <a:cubicBezTo>
                    <a:pt x="25" y="63"/>
                    <a:pt x="25" y="64"/>
                    <a:pt x="27" y="64"/>
                  </a:cubicBezTo>
                  <a:cubicBezTo>
                    <a:pt x="28" y="62"/>
                    <a:pt x="30" y="62"/>
                    <a:pt x="31" y="60"/>
                  </a:cubicBezTo>
                  <a:cubicBezTo>
                    <a:pt x="29" y="60"/>
                    <a:pt x="26" y="57"/>
                    <a:pt x="25" y="60"/>
                  </a:cubicBezTo>
                  <a:cubicBezTo>
                    <a:pt x="27" y="60"/>
                    <a:pt x="26" y="62"/>
                    <a:pt x="26" y="63"/>
                  </a:cubicBezTo>
                  <a:close/>
                  <a:moveTo>
                    <a:pt x="33" y="58"/>
                  </a:moveTo>
                  <a:cubicBezTo>
                    <a:pt x="34" y="56"/>
                    <a:pt x="36" y="54"/>
                    <a:pt x="37" y="52"/>
                  </a:cubicBezTo>
                  <a:cubicBezTo>
                    <a:pt x="36" y="51"/>
                    <a:pt x="36" y="50"/>
                    <a:pt x="35" y="50"/>
                  </a:cubicBezTo>
                  <a:cubicBezTo>
                    <a:pt x="35" y="51"/>
                    <a:pt x="36" y="51"/>
                    <a:pt x="36" y="52"/>
                  </a:cubicBezTo>
                  <a:cubicBezTo>
                    <a:pt x="35" y="52"/>
                    <a:pt x="36" y="53"/>
                    <a:pt x="35" y="53"/>
                  </a:cubicBezTo>
                  <a:cubicBezTo>
                    <a:pt x="34" y="52"/>
                    <a:pt x="34" y="49"/>
                    <a:pt x="34" y="47"/>
                  </a:cubicBezTo>
                  <a:cubicBezTo>
                    <a:pt x="33" y="44"/>
                    <a:pt x="21" y="44"/>
                    <a:pt x="26" y="46"/>
                  </a:cubicBezTo>
                  <a:cubicBezTo>
                    <a:pt x="25" y="48"/>
                    <a:pt x="26" y="52"/>
                    <a:pt x="25" y="53"/>
                  </a:cubicBezTo>
                  <a:cubicBezTo>
                    <a:pt x="26" y="53"/>
                    <a:pt x="25" y="55"/>
                    <a:pt x="26" y="57"/>
                  </a:cubicBezTo>
                  <a:cubicBezTo>
                    <a:pt x="29" y="56"/>
                    <a:pt x="30" y="58"/>
                    <a:pt x="33" y="58"/>
                  </a:cubicBezTo>
                  <a:close/>
                  <a:moveTo>
                    <a:pt x="24" y="48"/>
                  </a:moveTo>
                  <a:cubicBezTo>
                    <a:pt x="19" y="50"/>
                    <a:pt x="17" y="55"/>
                    <a:pt x="14" y="60"/>
                  </a:cubicBezTo>
                  <a:cubicBezTo>
                    <a:pt x="17" y="62"/>
                    <a:pt x="17" y="60"/>
                    <a:pt x="16" y="60"/>
                  </a:cubicBezTo>
                  <a:cubicBezTo>
                    <a:pt x="19" y="59"/>
                    <a:pt x="21" y="58"/>
                    <a:pt x="24" y="57"/>
                  </a:cubicBezTo>
                  <a:cubicBezTo>
                    <a:pt x="23" y="53"/>
                    <a:pt x="24" y="53"/>
                    <a:pt x="24" y="48"/>
                  </a:cubicBezTo>
                  <a:close/>
                  <a:moveTo>
                    <a:pt x="24" y="44"/>
                  </a:moveTo>
                  <a:cubicBezTo>
                    <a:pt x="24" y="43"/>
                    <a:pt x="25" y="43"/>
                    <a:pt x="25" y="43"/>
                  </a:cubicBezTo>
                  <a:cubicBezTo>
                    <a:pt x="24" y="43"/>
                    <a:pt x="24" y="42"/>
                    <a:pt x="23" y="42"/>
                  </a:cubicBezTo>
                  <a:cubicBezTo>
                    <a:pt x="24" y="43"/>
                    <a:pt x="23" y="44"/>
                    <a:pt x="24" y="44"/>
                  </a:cubicBezTo>
                  <a:close/>
                  <a:moveTo>
                    <a:pt x="29" y="39"/>
                  </a:moveTo>
                  <a:cubicBezTo>
                    <a:pt x="30" y="41"/>
                    <a:pt x="27" y="40"/>
                    <a:pt x="27" y="42"/>
                  </a:cubicBezTo>
                  <a:cubicBezTo>
                    <a:pt x="29" y="42"/>
                    <a:pt x="30" y="43"/>
                    <a:pt x="30" y="43"/>
                  </a:cubicBezTo>
                  <a:cubicBezTo>
                    <a:pt x="31" y="42"/>
                    <a:pt x="32" y="44"/>
                    <a:pt x="33" y="43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7"/>
                    <a:pt x="37" y="47"/>
                    <a:pt x="37" y="50"/>
                  </a:cubicBezTo>
                  <a:cubicBezTo>
                    <a:pt x="39" y="50"/>
                    <a:pt x="39" y="49"/>
                    <a:pt x="40" y="48"/>
                  </a:cubicBezTo>
                  <a:cubicBezTo>
                    <a:pt x="39" y="48"/>
                    <a:pt x="38" y="44"/>
                    <a:pt x="38" y="44"/>
                  </a:cubicBezTo>
                  <a:cubicBezTo>
                    <a:pt x="39" y="45"/>
                    <a:pt x="40" y="46"/>
                    <a:pt x="42" y="46"/>
                  </a:cubicBezTo>
                  <a:cubicBezTo>
                    <a:pt x="42" y="46"/>
                    <a:pt x="42" y="45"/>
                    <a:pt x="42" y="45"/>
                  </a:cubicBezTo>
                  <a:cubicBezTo>
                    <a:pt x="39" y="44"/>
                    <a:pt x="44" y="43"/>
                    <a:pt x="42" y="42"/>
                  </a:cubicBezTo>
                  <a:cubicBezTo>
                    <a:pt x="42" y="42"/>
                    <a:pt x="44" y="42"/>
                    <a:pt x="44" y="42"/>
                  </a:cubicBezTo>
                  <a:cubicBezTo>
                    <a:pt x="42" y="40"/>
                    <a:pt x="41" y="34"/>
                    <a:pt x="44" y="35"/>
                  </a:cubicBezTo>
                  <a:cubicBezTo>
                    <a:pt x="46" y="36"/>
                    <a:pt x="43" y="37"/>
                    <a:pt x="43" y="35"/>
                  </a:cubicBezTo>
                  <a:cubicBezTo>
                    <a:pt x="42" y="38"/>
                    <a:pt x="43" y="40"/>
                    <a:pt x="45" y="41"/>
                  </a:cubicBezTo>
                  <a:cubicBezTo>
                    <a:pt x="46" y="38"/>
                    <a:pt x="46" y="36"/>
                    <a:pt x="46" y="34"/>
                  </a:cubicBezTo>
                  <a:cubicBezTo>
                    <a:pt x="49" y="35"/>
                    <a:pt x="47" y="33"/>
                    <a:pt x="50" y="32"/>
                  </a:cubicBezTo>
                  <a:cubicBezTo>
                    <a:pt x="50" y="33"/>
                    <a:pt x="48" y="35"/>
                    <a:pt x="50" y="35"/>
                  </a:cubicBezTo>
                  <a:cubicBezTo>
                    <a:pt x="50" y="34"/>
                    <a:pt x="53" y="34"/>
                    <a:pt x="53" y="33"/>
                  </a:cubicBezTo>
                  <a:cubicBezTo>
                    <a:pt x="53" y="33"/>
                    <a:pt x="52" y="32"/>
                    <a:pt x="52" y="31"/>
                  </a:cubicBezTo>
                  <a:cubicBezTo>
                    <a:pt x="53" y="31"/>
                    <a:pt x="54" y="33"/>
                    <a:pt x="54" y="31"/>
                  </a:cubicBezTo>
                  <a:cubicBezTo>
                    <a:pt x="52" y="30"/>
                    <a:pt x="54" y="28"/>
                    <a:pt x="50" y="27"/>
                  </a:cubicBezTo>
                  <a:cubicBezTo>
                    <a:pt x="50" y="28"/>
                    <a:pt x="51" y="32"/>
                    <a:pt x="50" y="31"/>
                  </a:cubicBezTo>
                  <a:cubicBezTo>
                    <a:pt x="50" y="30"/>
                    <a:pt x="49" y="30"/>
                    <a:pt x="49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1"/>
                    <a:pt x="46" y="31"/>
                  </a:cubicBezTo>
                  <a:cubicBezTo>
                    <a:pt x="47" y="29"/>
                    <a:pt x="41" y="34"/>
                    <a:pt x="45" y="34"/>
                  </a:cubicBezTo>
                  <a:cubicBezTo>
                    <a:pt x="43" y="34"/>
                    <a:pt x="42" y="34"/>
                    <a:pt x="41" y="33"/>
                  </a:cubicBezTo>
                  <a:cubicBezTo>
                    <a:pt x="41" y="35"/>
                    <a:pt x="41" y="37"/>
                    <a:pt x="39" y="37"/>
                  </a:cubicBezTo>
                  <a:cubicBezTo>
                    <a:pt x="39" y="39"/>
                    <a:pt x="41" y="41"/>
                    <a:pt x="39" y="43"/>
                  </a:cubicBezTo>
                  <a:cubicBezTo>
                    <a:pt x="39" y="41"/>
                    <a:pt x="38" y="40"/>
                    <a:pt x="38" y="40"/>
                  </a:cubicBezTo>
                  <a:cubicBezTo>
                    <a:pt x="37" y="36"/>
                    <a:pt x="37" y="31"/>
                    <a:pt x="40" y="30"/>
                  </a:cubicBezTo>
                  <a:cubicBezTo>
                    <a:pt x="40" y="31"/>
                    <a:pt x="40" y="32"/>
                    <a:pt x="40" y="33"/>
                  </a:cubicBezTo>
                  <a:cubicBezTo>
                    <a:pt x="43" y="32"/>
                    <a:pt x="44" y="29"/>
                    <a:pt x="47" y="25"/>
                  </a:cubicBezTo>
                  <a:cubicBezTo>
                    <a:pt x="43" y="25"/>
                    <a:pt x="43" y="29"/>
                    <a:pt x="40" y="30"/>
                  </a:cubicBezTo>
                  <a:cubicBezTo>
                    <a:pt x="41" y="29"/>
                    <a:pt x="40" y="29"/>
                    <a:pt x="40" y="28"/>
                  </a:cubicBezTo>
                  <a:cubicBezTo>
                    <a:pt x="39" y="28"/>
                    <a:pt x="38" y="30"/>
                    <a:pt x="37" y="30"/>
                  </a:cubicBezTo>
                  <a:cubicBezTo>
                    <a:pt x="36" y="31"/>
                    <a:pt x="34" y="34"/>
                    <a:pt x="32" y="33"/>
                  </a:cubicBezTo>
                  <a:cubicBezTo>
                    <a:pt x="33" y="37"/>
                    <a:pt x="29" y="37"/>
                    <a:pt x="28" y="39"/>
                  </a:cubicBezTo>
                  <a:cubicBezTo>
                    <a:pt x="29" y="39"/>
                    <a:pt x="29" y="38"/>
                    <a:pt x="29" y="39"/>
                  </a:cubicBezTo>
                  <a:close/>
                  <a:moveTo>
                    <a:pt x="51" y="18"/>
                  </a:moveTo>
                  <a:cubicBezTo>
                    <a:pt x="51" y="18"/>
                    <a:pt x="50" y="18"/>
                    <a:pt x="50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6"/>
                    <a:pt x="48" y="16"/>
                    <a:pt x="50" y="17"/>
                  </a:cubicBezTo>
                  <a:cubicBezTo>
                    <a:pt x="50" y="17"/>
                    <a:pt x="51" y="17"/>
                    <a:pt x="51" y="18"/>
                  </a:cubicBezTo>
                  <a:close/>
                  <a:moveTo>
                    <a:pt x="63" y="25"/>
                  </a:moveTo>
                  <a:cubicBezTo>
                    <a:pt x="64" y="26"/>
                    <a:pt x="66" y="27"/>
                    <a:pt x="66" y="28"/>
                  </a:cubicBezTo>
                  <a:cubicBezTo>
                    <a:pt x="67" y="28"/>
                    <a:pt x="69" y="29"/>
                    <a:pt x="69" y="28"/>
                  </a:cubicBezTo>
                  <a:cubicBezTo>
                    <a:pt x="68" y="28"/>
                    <a:pt x="68" y="27"/>
                    <a:pt x="69" y="27"/>
                  </a:cubicBezTo>
                  <a:cubicBezTo>
                    <a:pt x="69" y="27"/>
                    <a:pt x="69" y="27"/>
                    <a:pt x="69" y="26"/>
                  </a:cubicBezTo>
                  <a:cubicBezTo>
                    <a:pt x="67" y="26"/>
                    <a:pt x="66" y="26"/>
                    <a:pt x="65" y="25"/>
                  </a:cubicBezTo>
                  <a:cubicBezTo>
                    <a:pt x="66" y="25"/>
                    <a:pt x="66" y="24"/>
                    <a:pt x="65" y="24"/>
                  </a:cubicBezTo>
                  <a:cubicBezTo>
                    <a:pt x="66" y="26"/>
                    <a:pt x="63" y="24"/>
                    <a:pt x="63" y="25"/>
                  </a:cubicBezTo>
                  <a:close/>
                  <a:moveTo>
                    <a:pt x="68" y="24"/>
                  </a:moveTo>
                  <a:cubicBezTo>
                    <a:pt x="68" y="23"/>
                    <a:pt x="66" y="21"/>
                    <a:pt x="65" y="23"/>
                  </a:cubicBezTo>
                  <a:cubicBezTo>
                    <a:pt x="67" y="22"/>
                    <a:pt x="66" y="25"/>
                    <a:pt x="68" y="24"/>
                  </a:cubicBezTo>
                  <a:close/>
                  <a:moveTo>
                    <a:pt x="73" y="20"/>
                  </a:moveTo>
                  <a:cubicBezTo>
                    <a:pt x="71" y="21"/>
                    <a:pt x="72" y="19"/>
                    <a:pt x="71" y="19"/>
                  </a:cubicBezTo>
                  <a:cubicBezTo>
                    <a:pt x="70" y="20"/>
                    <a:pt x="69" y="20"/>
                    <a:pt x="69" y="20"/>
                  </a:cubicBezTo>
                  <a:cubicBezTo>
                    <a:pt x="69" y="23"/>
                    <a:pt x="70" y="22"/>
                    <a:pt x="70" y="25"/>
                  </a:cubicBezTo>
                  <a:cubicBezTo>
                    <a:pt x="73" y="25"/>
                    <a:pt x="71" y="27"/>
                    <a:pt x="73" y="28"/>
                  </a:cubicBezTo>
                  <a:cubicBezTo>
                    <a:pt x="74" y="26"/>
                    <a:pt x="72" y="22"/>
                    <a:pt x="73" y="20"/>
                  </a:cubicBezTo>
                  <a:close/>
                  <a:moveTo>
                    <a:pt x="74" y="39"/>
                  </a:moveTo>
                  <a:cubicBezTo>
                    <a:pt x="75" y="39"/>
                    <a:pt x="75" y="38"/>
                    <a:pt x="75" y="38"/>
                  </a:cubicBezTo>
                  <a:cubicBezTo>
                    <a:pt x="75" y="39"/>
                    <a:pt x="75" y="39"/>
                    <a:pt x="75" y="41"/>
                  </a:cubicBezTo>
                  <a:cubicBezTo>
                    <a:pt x="79" y="40"/>
                    <a:pt x="74" y="34"/>
                    <a:pt x="77" y="33"/>
                  </a:cubicBezTo>
                  <a:cubicBezTo>
                    <a:pt x="78" y="35"/>
                    <a:pt x="78" y="36"/>
                    <a:pt x="80" y="36"/>
                  </a:cubicBezTo>
                  <a:cubicBezTo>
                    <a:pt x="80" y="35"/>
                    <a:pt x="80" y="35"/>
                    <a:pt x="81" y="34"/>
                  </a:cubicBezTo>
                  <a:cubicBezTo>
                    <a:pt x="78" y="35"/>
                    <a:pt x="79" y="32"/>
                    <a:pt x="77" y="32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6" y="35"/>
                    <a:pt x="72" y="38"/>
                    <a:pt x="74" y="39"/>
                  </a:cubicBezTo>
                  <a:close/>
                  <a:moveTo>
                    <a:pt x="83" y="39"/>
                  </a:moveTo>
                  <a:cubicBezTo>
                    <a:pt x="83" y="38"/>
                    <a:pt x="86" y="38"/>
                    <a:pt x="84" y="38"/>
                  </a:cubicBezTo>
                  <a:cubicBezTo>
                    <a:pt x="83" y="38"/>
                    <a:pt x="83" y="39"/>
                    <a:pt x="81" y="38"/>
                  </a:cubicBezTo>
                  <a:cubicBezTo>
                    <a:pt x="81" y="40"/>
                    <a:pt x="81" y="40"/>
                    <a:pt x="82" y="41"/>
                  </a:cubicBezTo>
                  <a:cubicBezTo>
                    <a:pt x="82" y="40"/>
                    <a:pt x="85" y="40"/>
                    <a:pt x="86" y="39"/>
                  </a:cubicBezTo>
                  <a:cubicBezTo>
                    <a:pt x="84" y="38"/>
                    <a:pt x="83" y="39"/>
                    <a:pt x="83" y="39"/>
                  </a:cubicBezTo>
                  <a:close/>
                  <a:moveTo>
                    <a:pt x="78" y="41"/>
                  </a:moveTo>
                  <a:cubicBezTo>
                    <a:pt x="78" y="44"/>
                    <a:pt x="81" y="41"/>
                    <a:pt x="80" y="39"/>
                  </a:cubicBezTo>
                  <a:cubicBezTo>
                    <a:pt x="79" y="39"/>
                    <a:pt x="77" y="37"/>
                    <a:pt x="78" y="39"/>
                  </a:cubicBezTo>
                  <a:cubicBezTo>
                    <a:pt x="79" y="39"/>
                    <a:pt x="80" y="42"/>
                    <a:pt x="78" y="41"/>
                  </a:cubicBezTo>
                  <a:close/>
                  <a:moveTo>
                    <a:pt x="76" y="44"/>
                  </a:moveTo>
                  <a:cubicBezTo>
                    <a:pt x="76" y="46"/>
                    <a:pt x="74" y="49"/>
                    <a:pt x="75" y="51"/>
                  </a:cubicBezTo>
                  <a:cubicBezTo>
                    <a:pt x="76" y="50"/>
                    <a:pt x="77" y="50"/>
                    <a:pt x="78" y="49"/>
                  </a:cubicBezTo>
                  <a:cubicBezTo>
                    <a:pt x="78" y="47"/>
                    <a:pt x="78" y="45"/>
                    <a:pt x="81" y="43"/>
                  </a:cubicBezTo>
                  <a:cubicBezTo>
                    <a:pt x="78" y="43"/>
                    <a:pt x="78" y="45"/>
                    <a:pt x="76" y="44"/>
                  </a:cubicBezTo>
                  <a:close/>
                  <a:moveTo>
                    <a:pt x="80" y="46"/>
                  </a:moveTo>
                  <a:cubicBezTo>
                    <a:pt x="81" y="46"/>
                    <a:pt x="81" y="45"/>
                    <a:pt x="82" y="46"/>
                  </a:cubicBezTo>
                  <a:cubicBezTo>
                    <a:pt x="82" y="45"/>
                    <a:pt x="83" y="43"/>
                    <a:pt x="82" y="43"/>
                  </a:cubicBezTo>
                  <a:cubicBezTo>
                    <a:pt x="82" y="45"/>
                    <a:pt x="79" y="44"/>
                    <a:pt x="80" y="46"/>
                  </a:cubicBezTo>
                  <a:close/>
                  <a:moveTo>
                    <a:pt x="84" y="36"/>
                  </a:moveTo>
                  <a:cubicBezTo>
                    <a:pt x="83" y="38"/>
                    <a:pt x="82" y="36"/>
                    <a:pt x="81" y="35"/>
                  </a:cubicBezTo>
                  <a:cubicBezTo>
                    <a:pt x="81" y="36"/>
                    <a:pt x="81" y="36"/>
                    <a:pt x="81" y="37"/>
                  </a:cubicBezTo>
                  <a:cubicBezTo>
                    <a:pt x="82" y="36"/>
                    <a:pt x="82" y="38"/>
                    <a:pt x="83" y="38"/>
                  </a:cubicBezTo>
                  <a:cubicBezTo>
                    <a:pt x="83" y="37"/>
                    <a:pt x="85" y="36"/>
                    <a:pt x="84" y="36"/>
                  </a:cubicBezTo>
                  <a:close/>
                  <a:moveTo>
                    <a:pt x="71" y="66"/>
                  </a:moveTo>
                  <a:cubicBezTo>
                    <a:pt x="77" y="65"/>
                    <a:pt x="80" y="57"/>
                    <a:pt x="82" y="50"/>
                  </a:cubicBezTo>
                  <a:cubicBezTo>
                    <a:pt x="84" y="51"/>
                    <a:pt x="84" y="47"/>
                    <a:pt x="84" y="45"/>
                  </a:cubicBezTo>
                  <a:cubicBezTo>
                    <a:pt x="78" y="52"/>
                    <a:pt x="77" y="59"/>
                    <a:pt x="71" y="66"/>
                  </a:cubicBezTo>
                  <a:close/>
                  <a:moveTo>
                    <a:pt x="86" y="44"/>
                  </a:moveTo>
                  <a:cubicBezTo>
                    <a:pt x="85" y="48"/>
                    <a:pt x="84" y="51"/>
                    <a:pt x="82" y="54"/>
                  </a:cubicBezTo>
                  <a:cubicBezTo>
                    <a:pt x="85" y="54"/>
                    <a:pt x="85" y="49"/>
                    <a:pt x="88" y="50"/>
                  </a:cubicBezTo>
                  <a:cubicBezTo>
                    <a:pt x="88" y="47"/>
                    <a:pt x="91" y="46"/>
                    <a:pt x="92" y="44"/>
                  </a:cubicBezTo>
                  <a:cubicBezTo>
                    <a:pt x="91" y="44"/>
                    <a:pt x="93" y="43"/>
                    <a:pt x="92" y="42"/>
                  </a:cubicBezTo>
                  <a:cubicBezTo>
                    <a:pt x="91" y="44"/>
                    <a:pt x="87" y="43"/>
                    <a:pt x="87" y="43"/>
                  </a:cubicBezTo>
                  <a:cubicBezTo>
                    <a:pt x="88" y="44"/>
                    <a:pt x="87" y="44"/>
                    <a:pt x="86" y="44"/>
                  </a:cubicBezTo>
                  <a:close/>
                  <a:moveTo>
                    <a:pt x="86" y="73"/>
                  </a:moveTo>
                  <a:cubicBezTo>
                    <a:pt x="84" y="73"/>
                    <a:pt x="79" y="66"/>
                    <a:pt x="75" y="69"/>
                  </a:cubicBezTo>
                  <a:cubicBezTo>
                    <a:pt x="75" y="68"/>
                    <a:pt x="75" y="68"/>
                    <a:pt x="74" y="68"/>
                  </a:cubicBezTo>
                  <a:cubicBezTo>
                    <a:pt x="74" y="71"/>
                    <a:pt x="79" y="71"/>
                    <a:pt x="78" y="74"/>
                  </a:cubicBezTo>
                  <a:cubicBezTo>
                    <a:pt x="80" y="74"/>
                    <a:pt x="79" y="71"/>
                    <a:pt x="78" y="71"/>
                  </a:cubicBezTo>
                  <a:cubicBezTo>
                    <a:pt x="78" y="70"/>
                    <a:pt x="79" y="70"/>
                    <a:pt x="79" y="69"/>
                  </a:cubicBezTo>
                  <a:cubicBezTo>
                    <a:pt x="79" y="70"/>
                    <a:pt x="81" y="70"/>
                    <a:pt x="81" y="70"/>
                  </a:cubicBezTo>
                  <a:cubicBezTo>
                    <a:pt x="78" y="73"/>
                    <a:pt x="80" y="78"/>
                    <a:pt x="79" y="81"/>
                  </a:cubicBezTo>
                  <a:cubicBezTo>
                    <a:pt x="82" y="80"/>
                    <a:pt x="83" y="81"/>
                    <a:pt x="86" y="80"/>
                  </a:cubicBezTo>
                  <a:cubicBezTo>
                    <a:pt x="86" y="79"/>
                    <a:pt x="88" y="79"/>
                    <a:pt x="87" y="78"/>
                  </a:cubicBezTo>
                  <a:cubicBezTo>
                    <a:pt x="87" y="78"/>
                    <a:pt x="87" y="78"/>
                    <a:pt x="86" y="78"/>
                  </a:cubicBezTo>
                  <a:cubicBezTo>
                    <a:pt x="88" y="76"/>
                    <a:pt x="85" y="75"/>
                    <a:pt x="86" y="73"/>
                  </a:cubicBezTo>
                  <a:close/>
                  <a:moveTo>
                    <a:pt x="89" y="87"/>
                  </a:moveTo>
                  <a:cubicBezTo>
                    <a:pt x="90" y="87"/>
                    <a:pt x="91" y="87"/>
                    <a:pt x="91" y="86"/>
                  </a:cubicBezTo>
                  <a:cubicBezTo>
                    <a:pt x="88" y="88"/>
                    <a:pt x="89" y="83"/>
                    <a:pt x="86" y="83"/>
                  </a:cubicBezTo>
                  <a:cubicBezTo>
                    <a:pt x="86" y="84"/>
                    <a:pt x="85" y="86"/>
                    <a:pt x="85" y="85"/>
                  </a:cubicBezTo>
                  <a:cubicBezTo>
                    <a:pt x="85" y="87"/>
                    <a:pt x="83" y="86"/>
                    <a:pt x="82" y="87"/>
                  </a:cubicBezTo>
                  <a:cubicBezTo>
                    <a:pt x="83" y="87"/>
                    <a:pt x="84" y="88"/>
                    <a:pt x="83" y="89"/>
                  </a:cubicBezTo>
                  <a:cubicBezTo>
                    <a:pt x="82" y="88"/>
                    <a:pt x="84" y="88"/>
                    <a:pt x="82" y="88"/>
                  </a:cubicBezTo>
                  <a:cubicBezTo>
                    <a:pt x="82" y="89"/>
                    <a:pt x="80" y="89"/>
                    <a:pt x="79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1"/>
                    <a:pt x="80" y="91"/>
                  </a:cubicBezTo>
                  <a:cubicBezTo>
                    <a:pt x="81" y="90"/>
                    <a:pt x="82" y="91"/>
                    <a:pt x="81" y="91"/>
                  </a:cubicBezTo>
                  <a:cubicBezTo>
                    <a:pt x="83" y="90"/>
                    <a:pt x="83" y="92"/>
                    <a:pt x="83" y="92"/>
                  </a:cubicBezTo>
                  <a:cubicBezTo>
                    <a:pt x="85" y="94"/>
                    <a:pt x="85" y="92"/>
                    <a:pt x="88" y="93"/>
                  </a:cubicBezTo>
                  <a:cubicBezTo>
                    <a:pt x="89" y="91"/>
                    <a:pt x="90" y="91"/>
                    <a:pt x="91" y="91"/>
                  </a:cubicBezTo>
                  <a:cubicBezTo>
                    <a:pt x="91" y="92"/>
                    <a:pt x="91" y="92"/>
                    <a:pt x="92" y="92"/>
                  </a:cubicBezTo>
                  <a:cubicBezTo>
                    <a:pt x="95" y="92"/>
                    <a:pt x="94" y="93"/>
                    <a:pt x="95" y="90"/>
                  </a:cubicBezTo>
                  <a:cubicBezTo>
                    <a:pt x="94" y="91"/>
                    <a:pt x="93" y="91"/>
                    <a:pt x="93" y="90"/>
                  </a:cubicBezTo>
                  <a:cubicBezTo>
                    <a:pt x="95" y="90"/>
                    <a:pt x="92" y="89"/>
                    <a:pt x="93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89"/>
                    <a:pt x="92" y="88"/>
                    <a:pt x="91" y="90"/>
                  </a:cubicBezTo>
                  <a:cubicBezTo>
                    <a:pt x="90" y="89"/>
                    <a:pt x="91" y="90"/>
                    <a:pt x="90" y="90"/>
                  </a:cubicBezTo>
                  <a:cubicBezTo>
                    <a:pt x="89" y="89"/>
                    <a:pt x="91" y="89"/>
                    <a:pt x="91" y="89"/>
                  </a:cubicBezTo>
                  <a:cubicBezTo>
                    <a:pt x="90" y="88"/>
                    <a:pt x="89" y="88"/>
                    <a:pt x="89" y="87"/>
                  </a:cubicBezTo>
                  <a:close/>
                  <a:moveTo>
                    <a:pt x="97" y="98"/>
                  </a:moveTo>
                  <a:cubicBezTo>
                    <a:pt x="94" y="98"/>
                    <a:pt x="93" y="100"/>
                    <a:pt x="94" y="102"/>
                  </a:cubicBezTo>
                  <a:cubicBezTo>
                    <a:pt x="93" y="102"/>
                    <a:pt x="91" y="103"/>
                    <a:pt x="91" y="102"/>
                  </a:cubicBezTo>
                  <a:cubicBezTo>
                    <a:pt x="92" y="100"/>
                    <a:pt x="93" y="99"/>
                    <a:pt x="93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100"/>
                    <a:pt x="88" y="101"/>
                    <a:pt x="87" y="103"/>
                  </a:cubicBezTo>
                  <a:cubicBezTo>
                    <a:pt x="89" y="103"/>
                    <a:pt x="87" y="106"/>
                    <a:pt x="87" y="108"/>
                  </a:cubicBezTo>
                  <a:cubicBezTo>
                    <a:pt x="90" y="109"/>
                    <a:pt x="91" y="105"/>
                    <a:pt x="91" y="103"/>
                  </a:cubicBezTo>
                  <a:cubicBezTo>
                    <a:pt x="91" y="104"/>
                    <a:pt x="91" y="106"/>
                    <a:pt x="93" y="105"/>
                  </a:cubicBezTo>
                  <a:cubicBezTo>
                    <a:pt x="93" y="104"/>
                    <a:pt x="91" y="104"/>
                    <a:pt x="91" y="103"/>
                  </a:cubicBezTo>
                  <a:cubicBezTo>
                    <a:pt x="92" y="102"/>
                    <a:pt x="92" y="104"/>
                    <a:pt x="94" y="103"/>
                  </a:cubicBezTo>
                  <a:cubicBezTo>
                    <a:pt x="95" y="102"/>
                    <a:pt x="95" y="102"/>
                    <a:pt x="97" y="101"/>
                  </a:cubicBezTo>
                  <a:cubicBezTo>
                    <a:pt x="96" y="100"/>
                    <a:pt x="96" y="99"/>
                    <a:pt x="97" y="98"/>
                  </a:cubicBezTo>
                  <a:close/>
                  <a:moveTo>
                    <a:pt x="102" y="83"/>
                  </a:moveTo>
                  <a:cubicBezTo>
                    <a:pt x="101" y="85"/>
                    <a:pt x="100" y="87"/>
                    <a:pt x="99" y="89"/>
                  </a:cubicBezTo>
                  <a:cubicBezTo>
                    <a:pt x="100" y="89"/>
                    <a:pt x="100" y="89"/>
                    <a:pt x="102" y="89"/>
                  </a:cubicBezTo>
                  <a:cubicBezTo>
                    <a:pt x="103" y="88"/>
                    <a:pt x="102" y="85"/>
                    <a:pt x="104" y="87"/>
                  </a:cubicBezTo>
                  <a:cubicBezTo>
                    <a:pt x="104" y="86"/>
                    <a:pt x="104" y="86"/>
                    <a:pt x="103" y="85"/>
                  </a:cubicBezTo>
                  <a:cubicBezTo>
                    <a:pt x="106" y="86"/>
                    <a:pt x="105" y="84"/>
                    <a:pt x="107" y="83"/>
                  </a:cubicBezTo>
                  <a:cubicBezTo>
                    <a:pt x="106" y="81"/>
                    <a:pt x="107" y="80"/>
                    <a:pt x="104" y="79"/>
                  </a:cubicBezTo>
                  <a:cubicBezTo>
                    <a:pt x="106" y="83"/>
                    <a:pt x="104" y="81"/>
                    <a:pt x="104" y="83"/>
                  </a:cubicBezTo>
                  <a:cubicBezTo>
                    <a:pt x="103" y="82"/>
                    <a:pt x="100" y="82"/>
                    <a:pt x="101" y="83"/>
                  </a:cubicBezTo>
                  <a:cubicBezTo>
                    <a:pt x="102" y="83"/>
                    <a:pt x="102" y="83"/>
                    <a:pt x="102" y="83"/>
                  </a:cubicBezTo>
                  <a:close/>
                  <a:moveTo>
                    <a:pt x="105" y="78"/>
                  </a:moveTo>
                  <a:cubicBezTo>
                    <a:pt x="106" y="79"/>
                    <a:pt x="106" y="81"/>
                    <a:pt x="108" y="81"/>
                  </a:cubicBezTo>
                  <a:cubicBezTo>
                    <a:pt x="108" y="81"/>
                    <a:pt x="108" y="79"/>
                    <a:pt x="109" y="79"/>
                  </a:cubicBezTo>
                  <a:cubicBezTo>
                    <a:pt x="108" y="80"/>
                    <a:pt x="112" y="81"/>
                    <a:pt x="112" y="81"/>
                  </a:cubicBezTo>
                  <a:cubicBezTo>
                    <a:pt x="112" y="81"/>
                    <a:pt x="110" y="79"/>
                    <a:pt x="111" y="79"/>
                  </a:cubicBezTo>
                  <a:cubicBezTo>
                    <a:pt x="112" y="80"/>
                    <a:pt x="112" y="81"/>
                    <a:pt x="113" y="81"/>
                  </a:cubicBezTo>
                  <a:cubicBezTo>
                    <a:pt x="114" y="78"/>
                    <a:pt x="117" y="79"/>
                    <a:pt x="117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8"/>
                    <a:pt x="118" y="78"/>
                    <a:pt x="119" y="78"/>
                  </a:cubicBezTo>
                  <a:cubicBezTo>
                    <a:pt x="119" y="77"/>
                    <a:pt x="119" y="77"/>
                    <a:pt x="120" y="78"/>
                  </a:cubicBezTo>
                  <a:cubicBezTo>
                    <a:pt x="118" y="76"/>
                    <a:pt x="121" y="74"/>
                    <a:pt x="121" y="71"/>
                  </a:cubicBezTo>
                  <a:cubicBezTo>
                    <a:pt x="120" y="71"/>
                    <a:pt x="120" y="70"/>
                    <a:pt x="120" y="70"/>
                  </a:cubicBezTo>
                  <a:cubicBezTo>
                    <a:pt x="119" y="71"/>
                    <a:pt x="121" y="71"/>
                    <a:pt x="119" y="71"/>
                  </a:cubicBezTo>
                  <a:cubicBezTo>
                    <a:pt x="120" y="73"/>
                    <a:pt x="118" y="74"/>
                    <a:pt x="118" y="75"/>
                  </a:cubicBezTo>
                  <a:cubicBezTo>
                    <a:pt x="118" y="74"/>
                    <a:pt x="118" y="73"/>
                    <a:pt x="118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6" y="75"/>
                    <a:pt x="114" y="75"/>
                    <a:pt x="115" y="76"/>
                  </a:cubicBezTo>
                  <a:cubicBezTo>
                    <a:pt x="113" y="76"/>
                    <a:pt x="113" y="77"/>
                    <a:pt x="114" y="78"/>
                  </a:cubicBezTo>
                  <a:cubicBezTo>
                    <a:pt x="112" y="77"/>
                    <a:pt x="113" y="79"/>
                    <a:pt x="112" y="79"/>
                  </a:cubicBezTo>
                  <a:cubicBezTo>
                    <a:pt x="110" y="78"/>
                    <a:pt x="110" y="79"/>
                    <a:pt x="109" y="78"/>
                  </a:cubicBezTo>
                  <a:cubicBezTo>
                    <a:pt x="110" y="77"/>
                    <a:pt x="111" y="78"/>
                    <a:pt x="112" y="77"/>
                  </a:cubicBezTo>
                  <a:cubicBezTo>
                    <a:pt x="109" y="76"/>
                    <a:pt x="113" y="76"/>
                    <a:pt x="113" y="75"/>
                  </a:cubicBezTo>
                  <a:cubicBezTo>
                    <a:pt x="113" y="75"/>
                    <a:pt x="112" y="75"/>
                    <a:pt x="112" y="75"/>
                  </a:cubicBezTo>
                  <a:cubicBezTo>
                    <a:pt x="113" y="75"/>
                    <a:pt x="113" y="74"/>
                    <a:pt x="113" y="74"/>
                  </a:cubicBezTo>
                  <a:cubicBezTo>
                    <a:pt x="111" y="75"/>
                    <a:pt x="109" y="74"/>
                    <a:pt x="108" y="74"/>
                  </a:cubicBezTo>
                  <a:cubicBezTo>
                    <a:pt x="108" y="74"/>
                    <a:pt x="109" y="74"/>
                    <a:pt x="109" y="75"/>
                  </a:cubicBezTo>
                  <a:cubicBezTo>
                    <a:pt x="107" y="75"/>
                    <a:pt x="107" y="76"/>
                    <a:pt x="106" y="75"/>
                  </a:cubicBezTo>
                  <a:cubicBezTo>
                    <a:pt x="107" y="77"/>
                    <a:pt x="106" y="77"/>
                    <a:pt x="105" y="78"/>
                  </a:cubicBezTo>
                  <a:close/>
                  <a:moveTo>
                    <a:pt x="114" y="68"/>
                  </a:moveTo>
                  <a:cubicBezTo>
                    <a:pt x="113" y="70"/>
                    <a:pt x="113" y="69"/>
                    <a:pt x="111" y="69"/>
                  </a:cubicBezTo>
                  <a:cubicBezTo>
                    <a:pt x="111" y="70"/>
                    <a:pt x="109" y="71"/>
                    <a:pt x="110" y="73"/>
                  </a:cubicBezTo>
                  <a:cubicBezTo>
                    <a:pt x="111" y="73"/>
                    <a:pt x="111" y="72"/>
                    <a:pt x="112" y="72"/>
                  </a:cubicBezTo>
                  <a:cubicBezTo>
                    <a:pt x="113" y="72"/>
                    <a:pt x="112" y="70"/>
                    <a:pt x="113" y="70"/>
                  </a:cubicBezTo>
                  <a:cubicBezTo>
                    <a:pt x="115" y="71"/>
                    <a:pt x="113" y="71"/>
                    <a:pt x="113" y="71"/>
                  </a:cubicBezTo>
                  <a:cubicBezTo>
                    <a:pt x="113" y="71"/>
                    <a:pt x="113" y="72"/>
                    <a:pt x="113" y="72"/>
                  </a:cubicBezTo>
                  <a:cubicBezTo>
                    <a:pt x="116" y="72"/>
                    <a:pt x="117" y="70"/>
                    <a:pt x="119" y="69"/>
                  </a:cubicBezTo>
                  <a:cubicBezTo>
                    <a:pt x="119" y="67"/>
                    <a:pt x="116" y="67"/>
                    <a:pt x="116" y="65"/>
                  </a:cubicBezTo>
                  <a:cubicBezTo>
                    <a:pt x="113" y="65"/>
                    <a:pt x="115" y="67"/>
                    <a:pt x="112" y="68"/>
                  </a:cubicBezTo>
                  <a:cubicBezTo>
                    <a:pt x="113" y="69"/>
                    <a:pt x="114" y="67"/>
                    <a:pt x="114" y="68"/>
                  </a:cubicBezTo>
                  <a:close/>
                  <a:moveTo>
                    <a:pt x="122" y="43"/>
                  </a:moveTo>
                  <a:cubicBezTo>
                    <a:pt x="120" y="44"/>
                    <a:pt x="121" y="42"/>
                    <a:pt x="120" y="42"/>
                  </a:cubicBezTo>
                  <a:cubicBezTo>
                    <a:pt x="120" y="45"/>
                    <a:pt x="114" y="44"/>
                    <a:pt x="117" y="48"/>
                  </a:cubicBezTo>
                  <a:cubicBezTo>
                    <a:pt x="118" y="47"/>
                    <a:pt x="118" y="48"/>
                    <a:pt x="120" y="47"/>
                  </a:cubicBezTo>
                  <a:cubicBezTo>
                    <a:pt x="119" y="43"/>
                    <a:pt x="121" y="46"/>
                    <a:pt x="122" y="43"/>
                  </a:cubicBezTo>
                  <a:close/>
                  <a:moveTo>
                    <a:pt x="117" y="51"/>
                  </a:moveTo>
                  <a:cubicBezTo>
                    <a:pt x="118" y="51"/>
                    <a:pt x="118" y="51"/>
                    <a:pt x="119" y="5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7" y="49"/>
                    <a:pt x="117" y="50"/>
                    <a:pt x="117" y="51"/>
                  </a:cubicBezTo>
                  <a:close/>
                  <a:moveTo>
                    <a:pt x="128" y="28"/>
                  </a:moveTo>
                  <a:cubicBezTo>
                    <a:pt x="126" y="30"/>
                    <a:pt x="123" y="31"/>
                    <a:pt x="122" y="33"/>
                  </a:cubicBezTo>
                  <a:cubicBezTo>
                    <a:pt x="123" y="34"/>
                    <a:pt x="125" y="33"/>
                    <a:pt x="128" y="33"/>
                  </a:cubicBezTo>
                  <a:cubicBezTo>
                    <a:pt x="128" y="33"/>
                    <a:pt x="128" y="32"/>
                    <a:pt x="129" y="32"/>
                  </a:cubicBezTo>
                  <a:cubicBezTo>
                    <a:pt x="129" y="33"/>
                    <a:pt x="129" y="33"/>
                    <a:pt x="129" y="32"/>
                  </a:cubicBezTo>
                  <a:cubicBezTo>
                    <a:pt x="127" y="32"/>
                    <a:pt x="130" y="31"/>
                    <a:pt x="130" y="30"/>
                  </a:cubicBezTo>
                  <a:cubicBezTo>
                    <a:pt x="128" y="30"/>
                    <a:pt x="129" y="28"/>
                    <a:pt x="128" y="28"/>
                  </a:cubicBezTo>
                  <a:close/>
                  <a:moveTo>
                    <a:pt x="134" y="27"/>
                  </a:moveTo>
                  <a:cubicBezTo>
                    <a:pt x="132" y="27"/>
                    <a:pt x="132" y="27"/>
                    <a:pt x="132" y="27"/>
                  </a:cubicBezTo>
                  <a:cubicBezTo>
                    <a:pt x="132" y="26"/>
                    <a:pt x="132" y="25"/>
                    <a:pt x="132" y="25"/>
                  </a:cubicBezTo>
                  <a:cubicBezTo>
                    <a:pt x="127" y="27"/>
                    <a:pt x="130" y="27"/>
                    <a:pt x="132" y="30"/>
                  </a:cubicBezTo>
                  <a:cubicBezTo>
                    <a:pt x="132" y="29"/>
                    <a:pt x="132" y="28"/>
                    <a:pt x="133" y="28"/>
                  </a:cubicBezTo>
                  <a:cubicBezTo>
                    <a:pt x="134" y="28"/>
                    <a:pt x="132" y="31"/>
                    <a:pt x="134" y="30"/>
                  </a:cubicBezTo>
                  <a:cubicBezTo>
                    <a:pt x="133" y="27"/>
                    <a:pt x="136" y="29"/>
                    <a:pt x="137" y="29"/>
                  </a:cubicBezTo>
                  <a:cubicBezTo>
                    <a:pt x="135" y="27"/>
                    <a:pt x="141" y="27"/>
                    <a:pt x="142" y="26"/>
                  </a:cubicBezTo>
                  <a:cubicBezTo>
                    <a:pt x="140" y="25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0" y="22"/>
                    <a:pt x="141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4"/>
                    <a:pt x="143" y="24"/>
                    <a:pt x="142" y="26"/>
                  </a:cubicBezTo>
                  <a:cubicBezTo>
                    <a:pt x="146" y="26"/>
                    <a:pt x="149" y="26"/>
                    <a:pt x="152" y="27"/>
                  </a:cubicBezTo>
                  <a:cubicBezTo>
                    <a:pt x="151" y="25"/>
                    <a:pt x="150" y="25"/>
                    <a:pt x="151" y="23"/>
                  </a:cubicBezTo>
                  <a:cubicBezTo>
                    <a:pt x="150" y="23"/>
                    <a:pt x="149" y="24"/>
                    <a:pt x="149" y="23"/>
                  </a:cubicBezTo>
                  <a:cubicBezTo>
                    <a:pt x="149" y="23"/>
                    <a:pt x="150" y="23"/>
                    <a:pt x="150" y="22"/>
                  </a:cubicBezTo>
                  <a:cubicBezTo>
                    <a:pt x="147" y="22"/>
                    <a:pt x="146" y="19"/>
                    <a:pt x="145" y="18"/>
                  </a:cubicBezTo>
                  <a:cubicBezTo>
                    <a:pt x="144" y="18"/>
                    <a:pt x="144" y="19"/>
                    <a:pt x="143" y="19"/>
                  </a:cubicBezTo>
                  <a:cubicBezTo>
                    <a:pt x="142" y="20"/>
                    <a:pt x="143" y="20"/>
                    <a:pt x="143" y="21"/>
                  </a:cubicBezTo>
                  <a:cubicBezTo>
                    <a:pt x="142" y="20"/>
                    <a:pt x="142" y="22"/>
                    <a:pt x="141" y="21"/>
                  </a:cubicBezTo>
                  <a:cubicBezTo>
                    <a:pt x="141" y="20"/>
                    <a:pt x="140" y="20"/>
                    <a:pt x="139" y="19"/>
                  </a:cubicBezTo>
                  <a:cubicBezTo>
                    <a:pt x="137" y="22"/>
                    <a:pt x="133" y="23"/>
                    <a:pt x="134" y="27"/>
                  </a:cubicBezTo>
                  <a:close/>
                  <a:moveTo>
                    <a:pt x="146" y="15"/>
                  </a:moveTo>
                  <a:cubicBezTo>
                    <a:pt x="144" y="16"/>
                    <a:pt x="143" y="14"/>
                    <a:pt x="142" y="15"/>
                  </a:cubicBezTo>
                  <a:cubicBezTo>
                    <a:pt x="143" y="15"/>
                    <a:pt x="145" y="18"/>
                    <a:pt x="146" y="15"/>
                  </a:cubicBezTo>
                  <a:close/>
                  <a:moveTo>
                    <a:pt x="147" y="48"/>
                  </a:moveTo>
                  <a:cubicBezTo>
                    <a:pt x="145" y="50"/>
                    <a:pt x="146" y="45"/>
                    <a:pt x="145" y="47"/>
                  </a:cubicBezTo>
                  <a:cubicBezTo>
                    <a:pt x="142" y="47"/>
                    <a:pt x="141" y="52"/>
                    <a:pt x="140" y="51"/>
                  </a:cubicBezTo>
                  <a:cubicBezTo>
                    <a:pt x="140" y="52"/>
                    <a:pt x="140" y="52"/>
                    <a:pt x="140" y="53"/>
                  </a:cubicBezTo>
                  <a:cubicBezTo>
                    <a:pt x="139" y="54"/>
                    <a:pt x="137" y="55"/>
                    <a:pt x="138" y="57"/>
                  </a:cubicBezTo>
                  <a:cubicBezTo>
                    <a:pt x="139" y="56"/>
                    <a:pt x="142" y="57"/>
                    <a:pt x="141" y="56"/>
                  </a:cubicBezTo>
                  <a:cubicBezTo>
                    <a:pt x="139" y="56"/>
                    <a:pt x="143" y="54"/>
                    <a:pt x="143" y="54"/>
                  </a:cubicBezTo>
                  <a:cubicBezTo>
                    <a:pt x="142" y="54"/>
                    <a:pt x="141" y="52"/>
                    <a:pt x="143" y="52"/>
                  </a:cubicBezTo>
                  <a:cubicBezTo>
                    <a:pt x="143" y="52"/>
                    <a:pt x="143" y="52"/>
                    <a:pt x="143" y="53"/>
                  </a:cubicBezTo>
                  <a:cubicBezTo>
                    <a:pt x="144" y="53"/>
                    <a:pt x="144" y="52"/>
                    <a:pt x="144" y="52"/>
                  </a:cubicBezTo>
                  <a:cubicBezTo>
                    <a:pt x="145" y="52"/>
                    <a:pt x="146" y="52"/>
                    <a:pt x="146" y="53"/>
                  </a:cubicBezTo>
                  <a:cubicBezTo>
                    <a:pt x="146" y="53"/>
                    <a:pt x="146" y="53"/>
                    <a:pt x="146" y="54"/>
                  </a:cubicBezTo>
                  <a:cubicBezTo>
                    <a:pt x="145" y="54"/>
                    <a:pt x="146" y="52"/>
                    <a:pt x="144" y="52"/>
                  </a:cubicBezTo>
                  <a:cubicBezTo>
                    <a:pt x="144" y="53"/>
                    <a:pt x="145" y="54"/>
                    <a:pt x="145" y="55"/>
                  </a:cubicBezTo>
                  <a:cubicBezTo>
                    <a:pt x="143" y="55"/>
                    <a:pt x="143" y="54"/>
                    <a:pt x="143" y="55"/>
                  </a:cubicBezTo>
                  <a:cubicBezTo>
                    <a:pt x="143" y="55"/>
                    <a:pt x="143" y="56"/>
                    <a:pt x="143" y="56"/>
                  </a:cubicBezTo>
                  <a:cubicBezTo>
                    <a:pt x="145" y="56"/>
                    <a:pt x="147" y="56"/>
                    <a:pt x="150" y="56"/>
                  </a:cubicBezTo>
                  <a:cubicBezTo>
                    <a:pt x="150" y="55"/>
                    <a:pt x="152" y="55"/>
                    <a:pt x="153" y="55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8" y="49"/>
                    <a:pt x="149" y="48"/>
                    <a:pt x="148" y="48"/>
                  </a:cubicBezTo>
                  <a:cubicBezTo>
                    <a:pt x="149" y="51"/>
                    <a:pt x="147" y="52"/>
                    <a:pt x="146" y="51"/>
                  </a:cubicBezTo>
                  <a:cubicBezTo>
                    <a:pt x="146" y="49"/>
                    <a:pt x="146" y="50"/>
                    <a:pt x="147" y="50"/>
                  </a:cubicBezTo>
                  <a:cubicBezTo>
                    <a:pt x="147" y="49"/>
                    <a:pt x="147" y="49"/>
                    <a:pt x="147" y="48"/>
                  </a:cubicBezTo>
                  <a:close/>
                  <a:moveTo>
                    <a:pt x="158" y="62"/>
                  </a:moveTo>
                  <a:cubicBezTo>
                    <a:pt x="160" y="62"/>
                    <a:pt x="160" y="61"/>
                    <a:pt x="160" y="60"/>
                  </a:cubicBezTo>
                  <a:cubicBezTo>
                    <a:pt x="158" y="61"/>
                    <a:pt x="156" y="65"/>
                    <a:pt x="156" y="67"/>
                  </a:cubicBezTo>
                  <a:cubicBezTo>
                    <a:pt x="158" y="65"/>
                    <a:pt x="159" y="64"/>
                    <a:pt x="160" y="62"/>
                  </a:cubicBezTo>
                  <a:cubicBezTo>
                    <a:pt x="159" y="62"/>
                    <a:pt x="159" y="63"/>
                    <a:pt x="158" y="62"/>
                  </a:cubicBezTo>
                  <a:close/>
                  <a:moveTo>
                    <a:pt x="157" y="56"/>
                  </a:moveTo>
                  <a:cubicBezTo>
                    <a:pt x="156" y="57"/>
                    <a:pt x="154" y="59"/>
                    <a:pt x="155" y="62"/>
                  </a:cubicBezTo>
                  <a:cubicBezTo>
                    <a:pt x="157" y="61"/>
                    <a:pt x="158" y="57"/>
                    <a:pt x="157" y="56"/>
                  </a:cubicBezTo>
                  <a:close/>
                  <a:moveTo>
                    <a:pt x="153" y="67"/>
                  </a:moveTo>
                  <a:cubicBezTo>
                    <a:pt x="153" y="69"/>
                    <a:pt x="151" y="69"/>
                    <a:pt x="151" y="71"/>
                  </a:cubicBezTo>
                  <a:cubicBezTo>
                    <a:pt x="151" y="71"/>
                    <a:pt x="152" y="71"/>
                    <a:pt x="152" y="71"/>
                  </a:cubicBezTo>
                  <a:cubicBezTo>
                    <a:pt x="153" y="70"/>
                    <a:pt x="153" y="68"/>
                    <a:pt x="155" y="67"/>
                  </a:cubicBezTo>
                  <a:cubicBezTo>
                    <a:pt x="154" y="67"/>
                    <a:pt x="154" y="67"/>
                    <a:pt x="153" y="67"/>
                  </a:cubicBezTo>
                  <a:close/>
                  <a:moveTo>
                    <a:pt x="154" y="72"/>
                  </a:moveTo>
                  <a:cubicBezTo>
                    <a:pt x="151" y="72"/>
                    <a:pt x="150" y="73"/>
                    <a:pt x="148" y="74"/>
                  </a:cubicBezTo>
                  <a:cubicBezTo>
                    <a:pt x="150" y="75"/>
                    <a:pt x="151" y="76"/>
                    <a:pt x="151" y="77"/>
                  </a:cubicBezTo>
                  <a:cubicBezTo>
                    <a:pt x="151" y="76"/>
                    <a:pt x="152" y="77"/>
                    <a:pt x="152" y="76"/>
                  </a:cubicBezTo>
                  <a:cubicBezTo>
                    <a:pt x="152" y="76"/>
                    <a:pt x="152" y="71"/>
                    <a:pt x="153" y="74"/>
                  </a:cubicBezTo>
                  <a:cubicBezTo>
                    <a:pt x="154" y="73"/>
                    <a:pt x="153" y="73"/>
                    <a:pt x="154" y="72"/>
                  </a:cubicBezTo>
                  <a:close/>
                  <a:moveTo>
                    <a:pt x="140" y="96"/>
                  </a:moveTo>
                  <a:cubicBezTo>
                    <a:pt x="139" y="94"/>
                    <a:pt x="140" y="95"/>
                    <a:pt x="140" y="93"/>
                  </a:cubicBezTo>
                  <a:cubicBezTo>
                    <a:pt x="138" y="93"/>
                    <a:pt x="138" y="92"/>
                    <a:pt x="135" y="91"/>
                  </a:cubicBezTo>
                  <a:cubicBezTo>
                    <a:pt x="134" y="93"/>
                    <a:pt x="133" y="96"/>
                    <a:pt x="134" y="97"/>
                  </a:cubicBezTo>
                  <a:cubicBezTo>
                    <a:pt x="133" y="97"/>
                    <a:pt x="132" y="97"/>
                    <a:pt x="132" y="98"/>
                  </a:cubicBezTo>
                  <a:cubicBezTo>
                    <a:pt x="134" y="99"/>
                    <a:pt x="136" y="98"/>
                    <a:pt x="136" y="97"/>
                  </a:cubicBezTo>
                  <a:cubicBezTo>
                    <a:pt x="136" y="98"/>
                    <a:pt x="137" y="99"/>
                    <a:pt x="137" y="98"/>
                  </a:cubicBezTo>
                  <a:cubicBezTo>
                    <a:pt x="137" y="97"/>
                    <a:pt x="139" y="96"/>
                    <a:pt x="140" y="96"/>
                  </a:cubicBezTo>
                  <a:close/>
                  <a:moveTo>
                    <a:pt x="132" y="96"/>
                  </a:moveTo>
                  <a:cubicBezTo>
                    <a:pt x="131" y="94"/>
                    <a:pt x="134" y="92"/>
                    <a:pt x="133" y="91"/>
                  </a:cubicBezTo>
                  <a:cubicBezTo>
                    <a:pt x="132" y="93"/>
                    <a:pt x="133" y="89"/>
                    <a:pt x="132" y="90"/>
                  </a:cubicBezTo>
                  <a:cubicBezTo>
                    <a:pt x="130" y="90"/>
                    <a:pt x="132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2"/>
                    <a:pt x="131" y="91"/>
                    <a:pt x="130" y="91"/>
                  </a:cubicBezTo>
                  <a:cubicBezTo>
                    <a:pt x="126" y="94"/>
                    <a:pt x="122" y="97"/>
                    <a:pt x="119" y="102"/>
                  </a:cubicBezTo>
                  <a:cubicBezTo>
                    <a:pt x="120" y="102"/>
                    <a:pt x="124" y="101"/>
                    <a:pt x="126" y="102"/>
                  </a:cubicBezTo>
                  <a:cubicBezTo>
                    <a:pt x="126" y="101"/>
                    <a:pt x="131" y="100"/>
                    <a:pt x="131" y="99"/>
                  </a:cubicBezTo>
                  <a:cubicBezTo>
                    <a:pt x="130" y="99"/>
                    <a:pt x="130" y="99"/>
                    <a:pt x="129" y="99"/>
                  </a:cubicBezTo>
                  <a:cubicBezTo>
                    <a:pt x="129" y="98"/>
                    <a:pt x="129" y="97"/>
                    <a:pt x="130" y="97"/>
                  </a:cubicBezTo>
                  <a:cubicBezTo>
                    <a:pt x="130" y="98"/>
                    <a:pt x="130" y="98"/>
                    <a:pt x="131" y="98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29" y="96"/>
                    <a:pt x="129" y="93"/>
                    <a:pt x="130" y="92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1" y="94"/>
                    <a:pt x="129" y="96"/>
                    <a:pt x="132" y="96"/>
                  </a:cubicBezTo>
                  <a:close/>
                  <a:moveTo>
                    <a:pt x="129" y="102"/>
                  </a:moveTo>
                  <a:cubicBezTo>
                    <a:pt x="128" y="102"/>
                    <a:pt x="127" y="103"/>
                    <a:pt x="125" y="104"/>
                  </a:cubicBezTo>
                  <a:cubicBezTo>
                    <a:pt x="127" y="103"/>
                    <a:pt x="126" y="106"/>
                    <a:pt x="129" y="105"/>
                  </a:cubicBezTo>
                  <a:cubicBezTo>
                    <a:pt x="127" y="104"/>
                    <a:pt x="131" y="103"/>
                    <a:pt x="129" y="102"/>
                  </a:cubicBezTo>
                  <a:close/>
                  <a:moveTo>
                    <a:pt x="118" y="111"/>
                  </a:moveTo>
                  <a:cubicBezTo>
                    <a:pt x="119" y="112"/>
                    <a:pt x="119" y="112"/>
                    <a:pt x="120" y="113"/>
                  </a:cubicBezTo>
                  <a:cubicBezTo>
                    <a:pt x="122" y="110"/>
                    <a:pt x="125" y="109"/>
                    <a:pt x="126" y="105"/>
                  </a:cubicBezTo>
                  <a:cubicBezTo>
                    <a:pt x="126" y="105"/>
                    <a:pt x="125" y="105"/>
                    <a:pt x="125" y="104"/>
                  </a:cubicBezTo>
                  <a:cubicBezTo>
                    <a:pt x="123" y="105"/>
                    <a:pt x="118" y="103"/>
                    <a:pt x="116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3"/>
                    <a:pt x="116" y="104"/>
                    <a:pt x="116" y="104"/>
                  </a:cubicBezTo>
                  <a:cubicBezTo>
                    <a:pt x="116" y="104"/>
                    <a:pt x="116" y="104"/>
                    <a:pt x="116" y="103"/>
                  </a:cubicBezTo>
                  <a:cubicBezTo>
                    <a:pt x="118" y="104"/>
                    <a:pt x="117" y="104"/>
                    <a:pt x="116" y="105"/>
                  </a:cubicBezTo>
                  <a:cubicBezTo>
                    <a:pt x="119" y="106"/>
                    <a:pt x="121" y="110"/>
                    <a:pt x="120" y="112"/>
                  </a:cubicBezTo>
                  <a:cubicBezTo>
                    <a:pt x="119" y="110"/>
                    <a:pt x="118" y="111"/>
                    <a:pt x="118" y="110"/>
                  </a:cubicBezTo>
                  <a:cubicBezTo>
                    <a:pt x="118" y="110"/>
                    <a:pt x="119" y="110"/>
                    <a:pt x="119" y="109"/>
                  </a:cubicBezTo>
                  <a:cubicBezTo>
                    <a:pt x="116" y="110"/>
                    <a:pt x="117" y="107"/>
                    <a:pt x="115" y="107"/>
                  </a:cubicBezTo>
                  <a:cubicBezTo>
                    <a:pt x="115" y="107"/>
                    <a:pt x="115" y="108"/>
                    <a:pt x="114" y="108"/>
                  </a:cubicBezTo>
                  <a:cubicBezTo>
                    <a:pt x="115" y="110"/>
                    <a:pt x="113" y="110"/>
                    <a:pt x="113" y="112"/>
                  </a:cubicBezTo>
                  <a:cubicBezTo>
                    <a:pt x="113" y="112"/>
                    <a:pt x="114" y="112"/>
                    <a:pt x="114" y="113"/>
                  </a:cubicBezTo>
                  <a:cubicBezTo>
                    <a:pt x="116" y="113"/>
                    <a:pt x="117" y="112"/>
                    <a:pt x="115" y="113"/>
                  </a:cubicBezTo>
                  <a:cubicBezTo>
                    <a:pt x="116" y="114"/>
                    <a:pt x="118" y="113"/>
                    <a:pt x="119" y="113"/>
                  </a:cubicBezTo>
                  <a:cubicBezTo>
                    <a:pt x="118" y="113"/>
                    <a:pt x="117" y="111"/>
                    <a:pt x="118" y="111"/>
                  </a:cubicBezTo>
                  <a:close/>
                  <a:moveTo>
                    <a:pt x="117" y="125"/>
                  </a:moveTo>
                  <a:cubicBezTo>
                    <a:pt x="117" y="125"/>
                    <a:pt x="116" y="125"/>
                    <a:pt x="116" y="126"/>
                  </a:cubicBezTo>
                  <a:cubicBezTo>
                    <a:pt x="118" y="128"/>
                    <a:pt x="119" y="118"/>
                    <a:pt x="117" y="120"/>
                  </a:cubicBezTo>
                  <a:cubicBezTo>
                    <a:pt x="116" y="120"/>
                    <a:pt x="116" y="119"/>
                    <a:pt x="115" y="119"/>
                  </a:cubicBezTo>
                  <a:cubicBezTo>
                    <a:pt x="116" y="119"/>
                    <a:pt x="117" y="118"/>
                    <a:pt x="117" y="117"/>
                  </a:cubicBezTo>
                  <a:cubicBezTo>
                    <a:pt x="116" y="117"/>
                    <a:pt x="115" y="118"/>
                    <a:pt x="115" y="116"/>
                  </a:cubicBezTo>
                  <a:cubicBezTo>
                    <a:pt x="115" y="116"/>
                    <a:pt x="117" y="117"/>
                    <a:pt x="116" y="116"/>
                  </a:cubicBezTo>
                  <a:cubicBezTo>
                    <a:pt x="115" y="115"/>
                    <a:pt x="114" y="116"/>
                    <a:pt x="113" y="115"/>
                  </a:cubicBezTo>
                  <a:cubicBezTo>
                    <a:pt x="113" y="116"/>
                    <a:pt x="111" y="116"/>
                    <a:pt x="112" y="117"/>
                  </a:cubicBezTo>
                  <a:cubicBezTo>
                    <a:pt x="113" y="116"/>
                    <a:pt x="112" y="117"/>
                    <a:pt x="112" y="118"/>
                  </a:cubicBezTo>
                  <a:cubicBezTo>
                    <a:pt x="114" y="118"/>
                    <a:pt x="114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5" y="121"/>
                    <a:pt x="116" y="121"/>
                    <a:pt x="117" y="120"/>
                  </a:cubicBezTo>
                  <a:cubicBezTo>
                    <a:pt x="118" y="121"/>
                    <a:pt x="114" y="123"/>
                    <a:pt x="115" y="125"/>
                  </a:cubicBezTo>
                  <a:cubicBezTo>
                    <a:pt x="115" y="123"/>
                    <a:pt x="117" y="124"/>
                    <a:pt x="117" y="125"/>
                  </a:cubicBezTo>
                  <a:close/>
                  <a:moveTo>
                    <a:pt x="94" y="127"/>
                  </a:moveTo>
                  <a:cubicBezTo>
                    <a:pt x="92" y="127"/>
                    <a:pt x="92" y="127"/>
                    <a:pt x="92" y="127"/>
                  </a:cubicBezTo>
                  <a:cubicBezTo>
                    <a:pt x="92" y="129"/>
                    <a:pt x="91" y="129"/>
                    <a:pt x="91" y="131"/>
                  </a:cubicBezTo>
                  <a:cubicBezTo>
                    <a:pt x="92" y="132"/>
                    <a:pt x="93" y="132"/>
                    <a:pt x="94" y="131"/>
                  </a:cubicBezTo>
                  <a:cubicBezTo>
                    <a:pt x="92" y="130"/>
                    <a:pt x="95" y="129"/>
                    <a:pt x="94" y="127"/>
                  </a:cubicBezTo>
                  <a:close/>
                  <a:moveTo>
                    <a:pt x="94" y="123"/>
                  </a:moveTo>
                  <a:cubicBezTo>
                    <a:pt x="94" y="120"/>
                    <a:pt x="95" y="113"/>
                    <a:pt x="98" y="112"/>
                  </a:cubicBezTo>
                  <a:cubicBezTo>
                    <a:pt x="97" y="111"/>
                    <a:pt x="97" y="110"/>
                    <a:pt x="96" y="110"/>
                  </a:cubicBezTo>
                  <a:cubicBezTo>
                    <a:pt x="96" y="112"/>
                    <a:pt x="93" y="112"/>
                    <a:pt x="93" y="113"/>
                  </a:cubicBezTo>
                  <a:cubicBezTo>
                    <a:pt x="92" y="113"/>
                    <a:pt x="92" y="113"/>
                    <a:pt x="92" y="112"/>
                  </a:cubicBezTo>
                  <a:cubicBezTo>
                    <a:pt x="93" y="112"/>
                    <a:pt x="93" y="112"/>
                    <a:pt x="93" y="111"/>
                  </a:cubicBezTo>
                  <a:cubicBezTo>
                    <a:pt x="91" y="112"/>
                    <a:pt x="92" y="114"/>
                    <a:pt x="93" y="114"/>
                  </a:cubicBezTo>
                  <a:cubicBezTo>
                    <a:pt x="93" y="115"/>
                    <a:pt x="91" y="114"/>
                    <a:pt x="91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89" y="113"/>
                    <a:pt x="89" y="114"/>
                  </a:cubicBezTo>
                  <a:cubicBezTo>
                    <a:pt x="93" y="117"/>
                    <a:pt x="90" y="123"/>
                    <a:pt x="94" y="123"/>
                  </a:cubicBezTo>
                  <a:close/>
                  <a:moveTo>
                    <a:pt x="87" y="114"/>
                  </a:moveTo>
                  <a:cubicBezTo>
                    <a:pt x="88" y="116"/>
                    <a:pt x="86" y="116"/>
                    <a:pt x="86" y="117"/>
                  </a:cubicBezTo>
                  <a:cubicBezTo>
                    <a:pt x="87" y="117"/>
                    <a:pt x="87" y="119"/>
                    <a:pt x="89" y="118"/>
                  </a:cubicBezTo>
                  <a:cubicBezTo>
                    <a:pt x="88" y="116"/>
                    <a:pt x="90" y="115"/>
                    <a:pt x="87" y="114"/>
                  </a:cubicBezTo>
                  <a:close/>
                  <a:moveTo>
                    <a:pt x="96" y="108"/>
                  </a:moveTo>
                  <a:cubicBezTo>
                    <a:pt x="96" y="108"/>
                    <a:pt x="96" y="107"/>
                    <a:pt x="97" y="107"/>
                  </a:cubicBezTo>
                  <a:cubicBezTo>
                    <a:pt x="97" y="108"/>
                    <a:pt x="95" y="109"/>
                    <a:pt x="97" y="110"/>
                  </a:cubicBezTo>
                  <a:cubicBezTo>
                    <a:pt x="96" y="108"/>
                    <a:pt x="98" y="109"/>
                    <a:pt x="98" y="107"/>
                  </a:cubicBezTo>
                  <a:cubicBezTo>
                    <a:pt x="96" y="106"/>
                    <a:pt x="93" y="107"/>
                    <a:pt x="92" y="107"/>
                  </a:cubicBezTo>
                  <a:cubicBezTo>
                    <a:pt x="93" y="109"/>
                    <a:pt x="89" y="110"/>
                    <a:pt x="89" y="112"/>
                  </a:cubicBezTo>
                  <a:cubicBezTo>
                    <a:pt x="91" y="111"/>
                    <a:pt x="95" y="110"/>
                    <a:pt x="96" y="108"/>
                  </a:cubicBezTo>
                  <a:close/>
                  <a:moveTo>
                    <a:pt x="98" y="98"/>
                  </a:moveTo>
                  <a:cubicBezTo>
                    <a:pt x="100" y="97"/>
                    <a:pt x="102" y="96"/>
                    <a:pt x="103" y="95"/>
                  </a:cubicBezTo>
                  <a:cubicBezTo>
                    <a:pt x="101" y="94"/>
                    <a:pt x="104" y="93"/>
                    <a:pt x="104" y="90"/>
                  </a:cubicBezTo>
                  <a:cubicBezTo>
                    <a:pt x="101" y="91"/>
                    <a:pt x="102" y="94"/>
                    <a:pt x="101" y="95"/>
                  </a:cubicBezTo>
                  <a:cubicBezTo>
                    <a:pt x="100" y="96"/>
                    <a:pt x="97" y="97"/>
                    <a:pt x="98" y="98"/>
                  </a:cubicBezTo>
                  <a:close/>
                  <a:moveTo>
                    <a:pt x="98" y="102"/>
                  </a:moveTo>
                  <a:cubicBezTo>
                    <a:pt x="99" y="102"/>
                    <a:pt x="100" y="103"/>
                    <a:pt x="99" y="103"/>
                  </a:cubicBezTo>
                  <a:cubicBezTo>
                    <a:pt x="102" y="102"/>
                    <a:pt x="106" y="103"/>
                    <a:pt x="110" y="102"/>
                  </a:cubicBezTo>
                  <a:cubicBezTo>
                    <a:pt x="109" y="101"/>
                    <a:pt x="108" y="96"/>
                    <a:pt x="108" y="94"/>
                  </a:cubicBezTo>
                  <a:cubicBezTo>
                    <a:pt x="105" y="95"/>
                    <a:pt x="102" y="97"/>
                    <a:pt x="101" y="100"/>
                  </a:cubicBezTo>
                  <a:cubicBezTo>
                    <a:pt x="101" y="100"/>
                    <a:pt x="101" y="99"/>
                    <a:pt x="100" y="99"/>
                  </a:cubicBezTo>
                  <a:cubicBezTo>
                    <a:pt x="100" y="100"/>
                    <a:pt x="102" y="101"/>
                    <a:pt x="100" y="101"/>
                  </a:cubicBezTo>
                  <a:cubicBezTo>
                    <a:pt x="100" y="101"/>
                    <a:pt x="100" y="100"/>
                    <a:pt x="99" y="100"/>
                  </a:cubicBezTo>
                  <a:cubicBezTo>
                    <a:pt x="99" y="101"/>
                    <a:pt x="98" y="101"/>
                    <a:pt x="98" y="102"/>
                  </a:cubicBezTo>
                  <a:close/>
                  <a:moveTo>
                    <a:pt x="113" y="85"/>
                  </a:moveTo>
                  <a:cubicBezTo>
                    <a:pt x="110" y="85"/>
                    <a:pt x="110" y="85"/>
                    <a:pt x="110" y="85"/>
                  </a:cubicBezTo>
                  <a:cubicBezTo>
                    <a:pt x="112" y="86"/>
                    <a:pt x="106" y="88"/>
                    <a:pt x="109" y="89"/>
                  </a:cubicBezTo>
                  <a:cubicBezTo>
                    <a:pt x="109" y="89"/>
                    <a:pt x="108" y="89"/>
                    <a:pt x="109" y="88"/>
                  </a:cubicBezTo>
                  <a:cubicBezTo>
                    <a:pt x="111" y="89"/>
                    <a:pt x="109" y="87"/>
                    <a:pt x="111" y="87"/>
                  </a:cubicBezTo>
                  <a:cubicBezTo>
                    <a:pt x="111" y="87"/>
                    <a:pt x="112" y="87"/>
                    <a:pt x="112" y="88"/>
                  </a:cubicBezTo>
                  <a:cubicBezTo>
                    <a:pt x="112" y="89"/>
                    <a:pt x="110" y="88"/>
                    <a:pt x="110" y="90"/>
                  </a:cubicBezTo>
                  <a:cubicBezTo>
                    <a:pt x="112" y="91"/>
                    <a:pt x="113" y="90"/>
                    <a:pt x="114" y="89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3" y="87"/>
                    <a:pt x="113" y="87"/>
                    <a:pt x="113" y="88"/>
                  </a:cubicBezTo>
                  <a:cubicBezTo>
                    <a:pt x="113" y="87"/>
                    <a:pt x="112" y="87"/>
                    <a:pt x="112" y="87"/>
                  </a:cubicBezTo>
                  <a:cubicBezTo>
                    <a:pt x="111" y="85"/>
                    <a:pt x="113" y="86"/>
                    <a:pt x="113" y="85"/>
                  </a:cubicBezTo>
                  <a:close/>
                  <a:moveTo>
                    <a:pt x="115" y="86"/>
                  </a:moveTo>
                  <a:cubicBezTo>
                    <a:pt x="116" y="85"/>
                    <a:pt x="115" y="84"/>
                    <a:pt x="114" y="85"/>
                  </a:cubicBezTo>
                  <a:cubicBezTo>
                    <a:pt x="114" y="86"/>
                    <a:pt x="115" y="87"/>
                    <a:pt x="115" y="89"/>
                  </a:cubicBezTo>
                  <a:cubicBezTo>
                    <a:pt x="116" y="88"/>
                    <a:pt x="117" y="90"/>
                    <a:pt x="117" y="89"/>
                  </a:cubicBezTo>
                  <a:cubicBezTo>
                    <a:pt x="116" y="88"/>
                    <a:pt x="119" y="85"/>
                    <a:pt x="117" y="84"/>
                  </a:cubicBezTo>
                  <a:cubicBezTo>
                    <a:pt x="117" y="84"/>
                    <a:pt x="116" y="84"/>
                    <a:pt x="116" y="84"/>
                  </a:cubicBezTo>
                  <a:cubicBezTo>
                    <a:pt x="116" y="85"/>
                    <a:pt x="116" y="86"/>
                    <a:pt x="115" y="86"/>
                  </a:cubicBezTo>
                  <a:close/>
                  <a:moveTo>
                    <a:pt x="112" y="92"/>
                  </a:moveTo>
                  <a:cubicBezTo>
                    <a:pt x="114" y="93"/>
                    <a:pt x="113" y="96"/>
                    <a:pt x="115" y="96"/>
                  </a:cubicBezTo>
                  <a:cubicBezTo>
                    <a:pt x="115" y="95"/>
                    <a:pt x="115" y="93"/>
                    <a:pt x="116" y="93"/>
                  </a:cubicBezTo>
                  <a:cubicBezTo>
                    <a:pt x="115" y="95"/>
                    <a:pt x="117" y="96"/>
                    <a:pt x="115" y="97"/>
                  </a:cubicBezTo>
                  <a:cubicBezTo>
                    <a:pt x="116" y="97"/>
                    <a:pt x="116" y="97"/>
                    <a:pt x="117" y="98"/>
                  </a:cubicBezTo>
                  <a:cubicBezTo>
                    <a:pt x="117" y="96"/>
                    <a:pt x="117" y="94"/>
                    <a:pt x="119" y="95"/>
                  </a:cubicBezTo>
                  <a:cubicBezTo>
                    <a:pt x="120" y="92"/>
                    <a:pt x="119" y="93"/>
                    <a:pt x="121" y="92"/>
                  </a:cubicBezTo>
                  <a:cubicBezTo>
                    <a:pt x="119" y="93"/>
                    <a:pt x="121" y="90"/>
                    <a:pt x="120" y="90"/>
                  </a:cubicBezTo>
                  <a:cubicBezTo>
                    <a:pt x="119" y="92"/>
                    <a:pt x="119" y="89"/>
                    <a:pt x="118" y="90"/>
                  </a:cubicBezTo>
                  <a:cubicBezTo>
                    <a:pt x="118" y="91"/>
                    <a:pt x="117" y="92"/>
                    <a:pt x="117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6" y="92"/>
                    <a:pt x="116" y="92"/>
                    <a:pt x="116" y="91"/>
                  </a:cubicBezTo>
                  <a:cubicBezTo>
                    <a:pt x="115" y="91"/>
                    <a:pt x="113" y="92"/>
                    <a:pt x="112" y="92"/>
                  </a:cubicBezTo>
                  <a:close/>
                  <a:moveTo>
                    <a:pt x="121" y="87"/>
                  </a:moveTo>
                  <a:cubicBezTo>
                    <a:pt x="120" y="87"/>
                    <a:pt x="119" y="87"/>
                    <a:pt x="119" y="88"/>
                  </a:cubicBezTo>
                  <a:cubicBezTo>
                    <a:pt x="119" y="88"/>
                    <a:pt x="120" y="88"/>
                    <a:pt x="120" y="88"/>
                  </a:cubicBezTo>
                  <a:cubicBezTo>
                    <a:pt x="120" y="88"/>
                    <a:pt x="120" y="88"/>
                    <a:pt x="121" y="89"/>
                  </a:cubicBezTo>
                  <a:cubicBezTo>
                    <a:pt x="120" y="87"/>
                    <a:pt x="122" y="88"/>
                    <a:pt x="123" y="88"/>
                  </a:cubicBezTo>
                  <a:cubicBezTo>
                    <a:pt x="125" y="83"/>
                    <a:pt x="128" y="80"/>
                    <a:pt x="131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5"/>
                    <a:pt x="127" y="75"/>
                    <a:pt x="128" y="75"/>
                  </a:cubicBezTo>
                  <a:cubicBezTo>
                    <a:pt x="128" y="77"/>
                    <a:pt x="132" y="74"/>
                    <a:pt x="132" y="76"/>
                  </a:cubicBezTo>
                  <a:cubicBezTo>
                    <a:pt x="132" y="74"/>
                    <a:pt x="135" y="75"/>
                    <a:pt x="135" y="73"/>
                  </a:cubicBezTo>
                  <a:cubicBezTo>
                    <a:pt x="136" y="75"/>
                    <a:pt x="138" y="74"/>
                    <a:pt x="139" y="73"/>
                  </a:cubicBezTo>
                  <a:cubicBezTo>
                    <a:pt x="137" y="72"/>
                    <a:pt x="140" y="71"/>
                    <a:pt x="138" y="71"/>
                  </a:cubicBezTo>
                  <a:cubicBezTo>
                    <a:pt x="137" y="72"/>
                    <a:pt x="137" y="73"/>
                    <a:pt x="136" y="73"/>
                  </a:cubicBezTo>
                  <a:cubicBezTo>
                    <a:pt x="136" y="73"/>
                    <a:pt x="135" y="73"/>
                    <a:pt x="135" y="72"/>
                  </a:cubicBezTo>
                  <a:cubicBezTo>
                    <a:pt x="138" y="70"/>
                    <a:pt x="138" y="65"/>
                    <a:pt x="139" y="61"/>
                  </a:cubicBezTo>
                  <a:cubicBezTo>
                    <a:pt x="139" y="62"/>
                    <a:pt x="140" y="62"/>
                    <a:pt x="140" y="62"/>
                  </a:cubicBezTo>
                  <a:cubicBezTo>
                    <a:pt x="139" y="63"/>
                    <a:pt x="140" y="65"/>
                    <a:pt x="141" y="66"/>
                  </a:cubicBezTo>
                  <a:cubicBezTo>
                    <a:pt x="142" y="62"/>
                    <a:pt x="145" y="61"/>
                    <a:pt x="147" y="58"/>
                  </a:cubicBezTo>
                  <a:cubicBezTo>
                    <a:pt x="145" y="58"/>
                    <a:pt x="142" y="58"/>
                    <a:pt x="139" y="58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60"/>
                    <a:pt x="139" y="60"/>
                    <a:pt x="140" y="60"/>
                  </a:cubicBezTo>
                  <a:cubicBezTo>
                    <a:pt x="140" y="60"/>
                    <a:pt x="140" y="59"/>
                    <a:pt x="141" y="59"/>
                  </a:cubicBezTo>
                  <a:cubicBezTo>
                    <a:pt x="141" y="60"/>
                    <a:pt x="141" y="61"/>
                    <a:pt x="140" y="61"/>
                  </a:cubicBezTo>
                  <a:cubicBezTo>
                    <a:pt x="138" y="59"/>
                    <a:pt x="138" y="60"/>
                    <a:pt x="136" y="59"/>
                  </a:cubicBezTo>
                  <a:cubicBezTo>
                    <a:pt x="136" y="60"/>
                    <a:pt x="135" y="60"/>
                    <a:pt x="134" y="61"/>
                  </a:cubicBezTo>
                  <a:cubicBezTo>
                    <a:pt x="136" y="61"/>
                    <a:pt x="136" y="59"/>
                    <a:pt x="137" y="61"/>
                  </a:cubicBezTo>
                  <a:cubicBezTo>
                    <a:pt x="133" y="64"/>
                    <a:pt x="131" y="71"/>
                    <a:pt x="126" y="73"/>
                  </a:cubicBezTo>
                  <a:cubicBezTo>
                    <a:pt x="126" y="75"/>
                    <a:pt x="125" y="76"/>
                    <a:pt x="125" y="77"/>
                  </a:cubicBezTo>
                  <a:cubicBezTo>
                    <a:pt x="123" y="77"/>
                    <a:pt x="123" y="76"/>
                    <a:pt x="124" y="76"/>
                  </a:cubicBezTo>
                  <a:cubicBezTo>
                    <a:pt x="123" y="76"/>
                    <a:pt x="122" y="77"/>
                    <a:pt x="122" y="77"/>
                  </a:cubicBezTo>
                  <a:cubicBezTo>
                    <a:pt x="122" y="78"/>
                    <a:pt x="122" y="80"/>
                    <a:pt x="120" y="79"/>
                  </a:cubicBezTo>
                  <a:cubicBezTo>
                    <a:pt x="121" y="82"/>
                    <a:pt x="119" y="84"/>
                    <a:pt x="121" y="87"/>
                  </a:cubicBezTo>
                  <a:close/>
                  <a:moveTo>
                    <a:pt x="124" y="71"/>
                  </a:moveTo>
                  <a:cubicBezTo>
                    <a:pt x="124" y="69"/>
                    <a:pt x="124" y="69"/>
                    <a:pt x="124" y="69"/>
                  </a:cubicBezTo>
                  <a:cubicBezTo>
                    <a:pt x="123" y="69"/>
                    <a:pt x="122" y="69"/>
                    <a:pt x="122" y="71"/>
                  </a:cubicBezTo>
                  <a:lnTo>
                    <a:pt x="124" y="71"/>
                  </a:lnTo>
                  <a:close/>
                  <a:moveTo>
                    <a:pt x="131" y="34"/>
                  </a:moveTo>
                  <a:cubicBezTo>
                    <a:pt x="133" y="33"/>
                    <a:pt x="132" y="35"/>
                    <a:pt x="134" y="35"/>
                  </a:cubicBezTo>
                  <a:cubicBezTo>
                    <a:pt x="134" y="34"/>
                    <a:pt x="134" y="33"/>
                    <a:pt x="135" y="32"/>
                  </a:cubicBezTo>
                  <a:cubicBezTo>
                    <a:pt x="135" y="33"/>
                    <a:pt x="135" y="34"/>
                    <a:pt x="136" y="34"/>
                  </a:cubicBezTo>
                  <a:cubicBezTo>
                    <a:pt x="135" y="32"/>
                    <a:pt x="138" y="32"/>
                    <a:pt x="138" y="30"/>
                  </a:cubicBezTo>
                  <a:cubicBezTo>
                    <a:pt x="136" y="30"/>
                    <a:pt x="136" y="31"/>
                    <a:pt x="134" y="30"/>
                  </a:cubicBezTo>
                  <a:cubicBezTo>
                    <a:pt x="134" y="33"/>
                    <a:pt x="132" y="33"/>
                    <a:pt x="131" y="34"/>
                  </a:cubicBezTo>
                  <a:close/>
                  <a:moveTo>
                    <a:pt x="142" y="41"/>
                  </a:moveTo>
                  <a:cubicBezTo>
                    <a:pt x="141" y="42"/>
                    <a:pt x="140" y="43"/>
                    <a:pt x="139" y="43"/>
                  </a:cubicBezTo>
                  <a:cubicBezTo>
                    <a:pt x="140" y="44"/>
                    <a:pt x="141" y="43"/>
                    <a:pt x="141" y="44"/>
                  </a:cubicBezTo>
                  <a:cubicBezTo>
                    <a:pt x="141" y="44"/>
                    <a:pt x="138" y="45"/>
                    <a:pt x="140" y="45"/>
                  </a:cubicBezTo>
                  <a:cubicBezTo>
                    <a:pt x="140" y="44"/>
                    <a:pt x="141" y="45"/>
                    <a:pt x="142" y="44"/>
                  </a:cubicBezTo>
                  <a:cubicBezTo>
                    <a:pt x="141" y="42"/>
                    <a:pt x="144" y="42"/>
                    <a:pt x="142" y="41"/>
                  </a:cubicBezTo>
                  <a:close/>
                  <a:moveTo>
                    <a:pt x="139" y="46"/>
                  </a:moveTo>
                  <a:cubicBezTo>
                    <a:pt x="139" y="47"/>
                    <a:pt x="138" y="48"/>
                    <a:pt x="138" y="49"/>
                  </a:cubicBezTo>
                  <a:cubicBezTo>
                    <a:pt x="139" y="49"/>
                    <a:pt x="139" y="49"/>
                    <a:pt x="140" y="49"/>
                  </a:cubicBezTo>
                  <a:cubicBezTo>
                    <a:pt x="139" y="47"/>
                    <a:pt x="141" y="46"/>
                    <a:pt x="139" y="46"/>
                  </a:cubicBezTo>
                  <a:close/>
                  <a:moveTo>
                    <a:pt x="137" y="50"/>
                  </a:moveTo>
                  <a:cubicBezTo>
                    <a:pt x="138" y="50"/>
                    <a:pt x="139" y="50"/>
                    <a:pt x="139" y="50"/>
                  </a:cubicBezTo>
                  <a:cubicBezTo>
                    <a:pt x="138" y="49"/>
                    <a:pt x="137" y="51"/>
                    <a:pt x="137" y="48"/>
                  </a:cubicBezTo>
                  <a:cubicBezTo>
                    <a:pt x="136" y="51"/>
                    <a:pt x="133" y="48"/>
                    <a:pt x="133" y="51"/>
                  </a:cubicBezTo>
                  <a:cubicBezTo>
                    <a:pt x="134" y="51"/>
                    <a:pt x="135" y="50"/>
                    <a:pt x="135" y="51"/>
                  </a:cubicBezTo>
                  <a:cubicBezTo>
                    <a:pt x="135" y="51"/>
                    <a:pt x="134" y="52"/>
                    <a:pt x="133" y="52"/>
                  </a:cubicBezTo>
                  <a:cubicBezTo>
                    <a:pt x="133" y="55"/>
                    <a:pt x="132" y="56"/>
                    <a:pt x="132" y="59"/>
                  </a:cubicBezTo>
                  <a:cubicBezTo>
                    <a:pt x="135" y="59"/>
                    <a:pt x="134" y="55"/>
                    <a:pt x="137" y="54"/>
                  </a:cubicBezTo>
                  <a:cubicBezTo>
                    <a:pt x="136" y="52"/>
                    <a:pt x="138" y="51"/>
                    <a:pt x="137" y="50"/>
                  </a:cubicBezTo>
                  <a:close/>
                  <a:moveTo>
                    <a:pt x="132" y="49"/>
                  </a:moveTo>
                  <a:cubicBezTo>
                    <a:pt x="131" y="50"/>
                    <a:pt x="132" y="50"/>
                    <a:pt x="132" y="52"/>
                  </a:cubicBezTo>
                  <a:cubicBezTo>
                    <a:pt x="127" y="51"/>
                    <a:pt x="125" y="59"/>
                    <a:pt x="125" y="62"/>
                  </a:cubicBezTo>
                  <a:cubicBezTo>
                    <a:pt x="129" y="63"/>
                    <a:pt x="128" y="59"/>
                    <a:pt x="130" y="57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30" y="59"/>
                    <a:pt x="129" y="59"/>
                    <a:pt x="131" y="59"/>
                  </a:cubicBezTo>
                  <a:cubicBezTo>
                    <a:pt x="130" y="59"/>
                    <a:pt x="130" y="58"/>
                    <a:pt x="130" y="58"/>
                  </a:cubicBezTo>
                  <a:cubicBezTo>
                    <a:pt x="130" y="58"/>
                    <a:pt x="130" y="58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9" y="54"/>
                    <a:pt x="133" y="52"/>
                    <a:pt x="132" y="49"/>
                  </a:cubicBezTo>
                  <a:close/>
                  <a:moveTo>
                    <a:pt x="140" y="42"/>
                  </a:moveTo>
                  <a:cubicBezTo>
                    <a:pt x="140" y="41"/>
                    <a:pt x="140" y="40"/>
                    <a:pt x="140" y="40"/>
                  </a:cubicBezTo>
                  <a:cubicBezTo>
                    <a:pt x="140" y="41"/>
                    <a:pt x="137" y="40"/>
                    <a:pt x="137" y="40"/>
                  </a:cubicBezTo>
                  <a:cubicBezTo>
                    <a:pt x="137" y="42"/>
                    <a:pt x="139" y="42"/>
                    <a:pt x="140" y="42"/>
                  </a:cubicBezTo>
                  <a:close/>
                  <a:moveTo>
                    <a:pt x="133" y="40"/>
                  </a:moveTo>
                  <a:cubicBezTo>
                    <a:pt x="134" y="42"/>
                    <a:pt x="133" y="45"/>
                    <a:pt x="135" y="46"/>
                  </a:cubicBezTo>
                  <a:cubicBezTo>
                    <a:pt x="136" y="46"/>
                    <a:pt x="135" y="46"/>
                    <a:pt x="136" y="45"/>
                  </a:cubicBezTo>
                  <a:cubicBezTo>
                    <a:pt x="136" y="45"/>
                    <a:pt x="135" y="45"/>
                    <a:pt x="135" y="44"/>
                  </a:cubicBezTo>
                  <a:cubicBezTo>
                    <a:pt x="137" y="45"/>
                    <a:pt x="137" y="43"/>
                    <a:pt x="137" y="42"/>
                  </a:cubicBezTo>
                  <a:cubicBezTo>
                    <a:pt x="136" y="41"/>
                    <a:pt x="136" y="40"/>
                    <a:pt x="133" y="40"/>
                  </a:cubicBezTo>
                  <a:close/>
                  <a:moveTo>
                    <a:pt x="130" y="42"/>
                  </a:moveTo>
                  <a:cubicBezTo>
                    <a:pt x="130" y="44"/>
                    <a:pt x="130" y="44"/>
                    <a:pt x="130" y="46"/>
                  </a:cubicBezTo>
                  <a:cubicBezTo>
                    <a:pt x="132" y="46"/>
                    <a:pt x="129" y="48"/>
                    <a:pt x="133" y="48"/>
                  </a:cubicBezTo>
                  <a:cubicBezTo>
                    <a:pt x="132" y="46"/>
                    <a:pt x="131" y="44"/>
                    <a:pt x="132" y="41"/>
                  </a:cubicBezTo>
                  <a:cubicBezTo>
                    <a:pt x="131" y="41"/>
                    <a:pt x="131" y="42"/>
                    <a:pt x="130" y="42"/>
                  </a:cubicBezTo>
                  <a:close/>
                  <a:moveTo>
                    <a:pt x="130" y="42"/>
                  </a:moveTo>
                  <a:cubicBezTo>
                    <a:pt x="128" y="44"/>
                    <a:pt x="126" y="44"/>
                    <a:pt x="123" y="47"/>
                  </a:cubicBezTo>
                  <a:cubicBezTo>
                    <a:pt x="126" y="48"/>
                    <a:pt x="126" y="46"/>
                    <a:pt x="128" y="46"/>
                  </a:cubicBezTo>
                  <a:cubicBezTo>
                    <a:pt x="127" y="46"/>
                    <a:pt x="128" y="46"/>
                    <a:pt x="129" y="46"/>
                  </a:cubicBezTo>
                  <a:cubicBezTo>
                    <a:pt x="129" y="45"/>
                    <a:pt x="129" y="44"/>
                    <a:pt x="130" y="42"/>
                  </a:cubicBezTo>
                  <a:close/>
                  <a:moveTo>
                    <a:pt x="129" y="37"/>
                  </a:moveTo>
                  <a:cubicBezTo>
                    <a:pt x="127" y="33"/>
                    <a:pt x="119" y="40"/>
                    <a:pt x="123" y="42"/>
                  </a:cubicBezTo>
                  <a:cubicBezTo>
                    <a:pt x="124" y="39"/>
                    <a:pt x="128" y="40"/>
                    <a:pt x="129" y="37"/>
                  </a:cubicBezTo>
                  <a:close/>
                  <a:moveTo>
                    <a:pt x="123" y="54"/>
                  </a:moveTo>
                  <a:cubicBezTo>
                    <a:pt x="125" y="54"/>
                    <a:pt x="125" y="50"/>
                    <a:pt x="126" y="53"/>
                  </a:cubicBezTo>
                  <a:cubicBezTo>
                    <a:pt x="127" y="52"/>
                    <a:pt x="126" y="50"/>
                    <a:pt x="127" y="49"/>
                  </a:cubicBezTo>
                  <a:cubicBezTo>
                    <a:pt x="127" y="51"/>
                    <a:pt x="131" y="50"/>
                    <a:pt x="131" y="48"/>
                  </a:cubicBezTo>
                  <a:cubicBezTo>
                    <a:pt x="128" y="49"/>
                    <a:pt x="126" y="48"/>
                    <a:pt x="123" y="49"/>
                  </a:cubicBezTo>
                  <a:cubicBezTo>
                    <a:pt x="123" y="51"/>
                    <a:pt x="122" y="53"/>
                    <a:pt x="123" y="54"/>
                  </a:cubicBezTo>
                  <a:close/>
                  <a:moveTo>
                    <a:pt x="125" y="67"/>
                  </a:moveTo>
                  <a:cubicBezTo>
                    <a:pt x="126" y="66"/>
                    <a:pt x="127" y="65"/>
                    <a:pt x="127" y="64"/>
                  </a:cubicBezTo>
                  <a:cubicBezTo>
                    <a:pt x="126" y="64"/>
                    <a:pt x="123" y="66"/>
                    <a:pt x="125" y="67"/>
                  </a:cubicBezTo>
                  <a:close/>
                  <a:moveTo>
                    <a:pt x="148" y="69"/>
                  </a:moveTo>
                  <a:cubicBezTo>
                    <a:pt x="147" y="70"/>
                    <a:pt x="147" y="71"/>
                    <a:pt x="146" y="72"/>
                  </a:cubicBezTo>
                  <a:cubicBezTo>
                    <a:pt x="150" y="68"/>
                    <a:pt x="153" y="68"/>
                    <a:pt x="153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5"/>
                    <a:pt x="148" y="68"/>
                    <a:pt x="146" y="69"/>
                  </a:cubicBezTo>
                  <a:cubicBezTo>
                    <a:pt x="146" y="66"/>
                    <a:pt x="150" y="66"/>
                    <a:pt x="149" y="64"/>
                  </a:cubicBezTo>
                  <a:cubicBezTo>
                    <a:pt x="148" y="66"/>
                    <a:pt x="148" y="65"/>
                    <a:pt x="146" y="65"/>
                  </a:cubicBezTo>
                  <a:cubicBezTo>
                    <a:pt x="147" y="68"/>
                    <a:pt x="141" y="70"/>
                    <a:pt x="142" y="73"/>
                  </a:cubicBezTo>
                  <a:cubicBezTo>
                    <a:pt x="144" y="72"/>
                    <a:pt x="144" y="73"/>
                    <a:pt x="145" y="72"/>
                  </a:cubicBezTo>
                  <a:cubicBezTo>
                    <a:pt x="144" y="72"/>
                    <a:pt x="145" y="72"/>
                    <a:pt x="146" y="72"/>
                  </a:cubicBezTo>
                  <a:cubicBezTo>
                    <a:pt x="146" y="71"/>
                    <a:pt x="146" y="71"/>
                    <a:pt x="146" y="70"/>
                  </a:cubicBezTo>
                  <a:cubicBezTo>
                    <a:pt x="147" y="71"/>
                    <a:pt x="147" y="68"/>
                    <a:pt x="148" y="69"/>
                  </a:cubicBezTo>
                  <a:close/>
                  <a:moveTo>
                    <a:pt x="139" y="81"/>
                  </a:moveTo>
                  <a:cubicBezTo>
                    <a:pt x="141" y="81"/>
                    <a:pt x="141" y="78"/>
                    <a:pt x="143" y="78"/>
                  </a:cubicBezTo>
                  <a:cubicBezTo>
                    <a:pt x="142" y="77"/>
                    <a:pt x="140" y="75"/>
                    <a:pt x="140" y="77"/>
                  </a:cubicBezTo>
                  <a:cubicBezTo>
                    <a:pt x="140" y="77"/>
                    <a:pt x="142" y="77"/>
                    <a:pt x="142" y="78"/>
                  </a:cubicBezTo>
                  <a:cubicBezTo>
                    <a:pt x="140" y="78"/>
                    <a:pt x="138" y="78"/>
                    <a:pt x="136" y="79"/>
                  </a:cubicBezTo>
                  <a:cubicBezTo>
                    <a:pt x="137" y="81"/>
                    <a:pt x="136" y="82"/>
                    <a:pt x="135" y="85"/>
                  </a:cubicBezTo>
                  <a:cubicBezTo>
                    <a:pt x="135" y="84"/>
                    <a:pt x="134" y="84"/>
                    <a:pt x="134" y="84"/>
                  </a:cubicBezTo>
                  <a:cubicBezTo>
                    <a:pt x="134" y="83"/>
                    <a:pt x="136" y="81"/>
                    <a:pt x="134" y="81"/>
                  </a:cubicBezTo>
                  <a:cubicBezTo>
                    <a:pt x="132" y="82"/>
                    <a:pt x="133" y="84"/>
                    <a:pt x="132" y="86"/>
                  </a:cubicBezTo>
                  <a:cubicBezTo>
                    <a:pt x="134" y="87"/>
                    <a:pt x="132" y="85"/>
                    <a:pt x="134" y="85"/>
                  </a:cubicBezTo>
                  <a:cubicBezTo>
                    <a:pt x="135" y="86"/>
                    <a:pt x="135" y="87"/>
                    <a:pt x="134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7"/>
                    <a:pt x="136" y="87"/>
                    <a:pt x="136" y="87"/>
                  </a:cubicBezTo>
                  <a:cubicBezTo>
                    <a:pt x="136" y="87"/>
                    <a:pt x="135" y="87"/>
                    <a:pt x="135" y="86"/>
                  </a:cubicBezTo>
                  <a:cubicBezTo>
                    <a:pt x="138" y="86"/>
                    <a:pt x="138" y="83"/>
                    <a:pt x="140" y="83"/>
                  </a:cubicBezTo>
                  <a:cubicBezTo>
                    <a:pt x="139" y="83"/>
                    <a:pt x="139" y="82"/>
                    <a:pt x="139" y="81"/>
                  </a:cubicBezTo>
                  <a:close/>
                  <a:moveTo>
                    <a:pt x="126" y="90"/>
                  </a:moveTo>
                  <a:cubicBezTo>
                    <a:pt x="128" y="89"/>
                    <a:pt x="129" y="91"/>
                    <a:pt x="129" y="89"/>
                  </a:cubicBezTo>
                  <a:cubicBezTo>
                    <a:pt x="129" y="89"/>
                    <a:pt x="128" y="87"/>
                    <a:pt x="127" y="89"/>
                  </a:cubicBezTo>
                  <a:cubicBezTo>
                    <a:pt x="125" y="90"/>
                    <a:pt x="118" y="96"/>
                    <a:pt x="120" y="99"/>
                  </a:cubicBezTo>
                  <a:cubicBezTo>
                    <a:pt x="121" y="97"/>
                    <a:pt x="121" y="95"/>
                    <a:pt x="123" y="95"/>
                  </a:cubicBezTo>
                  <a:cubicBezTo>
                    <a:pt x="123" y="93"/>
                    <a:pt x="124" y="92"/>
                    <a:pt x="126" y="92"/>
                  </a:cubicBezTo>
                  <a:cubicBezTo>
                    <a:pt x="126" y="91"/>
                    <a:pt x="128" y="91"/>
                    <a:pt x="128" y="90"/>
                  </a:cubicBezTo>
                  <a:cubicBezTo>
                    <a:pt x="127" y="90"/>
                    <a:pt x="127" y="90"/>
                    <a:pt x="126" y="90"/>
                  </a:cubicBezTo>
                  <a:close/>
                  <a:moveTo>
                    <a:pt x="133" y="87"/>
                  </a:moveTo>
                  <a:cubicBezTo>
                    <a:pt x="131" y="87"/>
                    <a:pt x="130" y="86"/>
                    <a:pt x="131" y="85"/>
                  </a:cubicBezTo>
                  <a:cubicBezTo>
                    <a:pt x="129" y="85"/>
                    <a:pt x="128" y="86"/>
                    <a:pt x="128" y="87"/>
                  </a:cubicBezTo>
                  <a:cubicBezTo>
                    <a:pt x="131" y="86"/>
                    <a:pt x="131" y="88"/>
                    <a:pt x="133" y="87"/>
                  </a:cubicBezTo>
                  <a:close/>
                  <a:moveTo>
                    <a:pt x="135" y="77"/>
                  </a:moveTo>
                  <a:cubicBezTo>
                    <a:pt x="135" y="78"/>
                    <a:pt x="133" y="77"/>
                    <a:pt x="134" y="79"/>
                  </a:cubicBezTo>
                  <a:cubicBezTo>
                    <a:pt x="135" y="79"/>
                    <a:pt x="138" y="77"/>
                    <a:pt x="135" y="77"/>
                  </a:cubicBezTo>
                  <a:close/>
                  <a:moveTo>
                    <a:pt x="151" y="59"/>
                  </a:moveTo>
                  <a:cubicBezTo>
                    <a:pt x="146" y="60"/>
                    <a:pt x="141" y="66"/>
                    <a:pt x="140" y="70"/>
                  </a:cubicBezTo>
                  <a:cubicBezTo>
                    <a:pt x="141" y="71"/>
                    <a:pt x="140" y="69"/>
                    <a:pt x="142" y="69"/>
                  </a:cubicBezTo>
                  <a:cubicBezTo>
                    <a:pt x="142" y="66"/>
                    <a:pt x="146" y="65"/>
                    <a:pt x="146" y="63"/>
                  </a:cubicBezTo>
                  <a:cubicBezTo>
                    <a:pt x="147" y="63"/>
                    <a:pt x="147" y="64"/>
                    <a:pt x="147" y="64"/>
                  </a:cubicBezTo>
                  <a:cubicBezTo>
                    <a:pt x="147" y="62"/>
                    <a:pt x="149" y="61"/>
                    <a:pt x="149" y="61"/>
                  </a:cubicBezTo>
                  <a:cubicBezTo>
                    <a:pt x="148" y="61"/>
                    <a:pt x="150" y="60"/>
                    <a:pt x="151" y="59"/>
                  </a:cubicBezTo>
                  <a:close/>
                  <a:moveTo>
                    <a:pt x="113" y="99"/>
                  </a:moveTo>
                  <a:cubicBezTo>
                    <a:pt x="114" y="100"/>
                    <a:pt x="115" y="100"/>
                    <a:pt x="115" y="99"/>
                  </a:cubicBezTo>
                  <a:cubicBezTo>
                    <a:pt x="113" y="99"/>
                    <a:pt x="114" y="97"/>
                    <a:pt x="113" y="95"/>
                  </a:cubicBezTo>
                  <a:cubicBezTo>
                    <a:pt x="113" y="96"/>
                    <a:pt x="113" y="96"/>
                    <a:pt x="112" y="96"/>
                  </a:cubicBezTo>
                  <a:cubicBezTo>
                    <a:pt x="113" y="95"/>
                    <a:pt x="111" y="93"/>
                    <a:pt x="110" y="93"/>
                  </a:cubicBezTo>
                  <a:cubicBezTo>
                    <a:pt x="109" y="95"/>
                    <a:pt x="111" y="95"/>
                    <a:pt x="112" y="96"/>
                  </a:cubicBezTo>
                  <a:cubicBezTo>
                    <a:pt x="110" y="96"/>
                    <a:pt x="111" y="98"/>
                    <a:pt x="112" y="99"/>
                  </a:cubicBezTo>
                  <a:cubicBezTo>
                    <a:pt x="110" y="98"/>
                    <a:pt x="111" y="102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12" y="102"/>
                    <a:pt x="112" y="102"/>
                    <a:pt x="113" y="102"/>
                  </a:cubicBezTo>
                  <a:cubicBezTo>
                    <a:pt x="112" y="101"/>
                    <a:pt x="112" y="100"/>
                    <a:pt x="113" y="99"/>
                  </a:cubicBezTo>
                  <a:close/>
                  <a:moveTo>
                    <a:pt x="112" y="82"/>
                  </a:moveTo>
                  <a:cubicBezTo>
                    <a:pt x="109" y="82"/>
                    <a:pt x="109" y="82"/>
                    <a:pt x="109" y="82"/>
                  </a:cubicBezTo>
                  <a:cubicBezTo>
                    <a:pt x="108" y="84"/>
                    <a:pt x="106" y="85"/>
                    <a:pt x="107" y="86"/>
                  </a:cubicBezTo>
                  <a:cubicBezTo>
                    <a:pt x="107" y="85"/>
                    <a:pt x="108" y="86"/>
                    <a:pt x="109" y="85"/>
                  </a:cubicBezTo>
                  <a:cubicBezTo>
                    <a:pt x="108" y="83"/>
                    <a:pt x="111" y="83"/>
                    <a:pt x="112" y="83"/>
                  </a:cubicBezTo>
                  <a:cubicBezTo>
                    <a:pt x="111" y="83"/>
                    <a:pt x="112" y="83"/>
                    <a:pt x="112" y="82"/>
                  </a:cubicBezTo>
                  <a:close/>
                  <a:moveTo>
                    <a:pt x="98" y="109"/>
                  </a:moveTo>
                  <a:cubicBezTo>
                    <a:pt x="102" y="108"/>
                    <a:pt x="105" y="108"/>
                    <a:pt x="108" y="109"/>
                  </a:cubicBezTo>
                  <a:cubicBezTo>
                    <a:pt x="108" y="108"/>
                    <a:pt x="108" y="107"/>
                    <a:pt x="109" y="107"/>
                  </a:cubicBezTo>
                  <a:cubicBezTo>
                    <a:pt x="109" y="108"/>
                    <a:pt x="109" y="109"/>
                    <a:pt x="110" y="108"/>
                  </a:cubicBezTo>
                  <a:cubicBezTo>
                    <a:pt x="109" y="108"/>
                    <a:pt x="109" y="106"/>
                    <a:pt x="108" y="106"/>
                  </a:cubicBezTo>
                  <a:cubicBezTo>
                    <a:pt x="109" y="106"/>
                    <a:pt x="108" y="104"/>
                    <a:pt x="108" y="103"/>
                  </a:cubicBezTo>
                  <a:cubicBezTo>
                    <a:pt x="105" y="104"/>
                    <a:pt x="102" y="104"/>
                    <a:pt x="98" y="105"/>
                  </a:cubicBezTo>
                  <a:cubicBezTo>
                    <a:pt x="99" y="107"/>
                    <a:pt x="99" y="108"/>
                    <a:pt x="98" y="109"/>
                  </a:cubicBezTo>
                  <a:close/>
                  <a:moveTo>
                    <a:pt x="108" y="120"/>
                  </a:moveTo>
                  <a:cubicBezTo>
                    <a:pt x="109" y="122"/>
                    <a:pt x="109" y="123"/>
                    <a:pt x="112" y="122"/>
                  </a:cubicBezTo>
                  <a:cubicBezTo>
                    <a:pt x="110" y="119"/>
                    <a:pt x="112" y="118"/>
                    <a:pt x="110" y="115"/>
                  </a:cubicBezTo>
                  <a:cubicBezTo>
                    <a:pt x="110" y="116"/>
                    <a:pt x="110" y="117"/>
                    <a:pt x="110" y="116"/>
                  </a:cubicBezTo>
                  <a:cubicBezTo>
                    <a:pt x="110" y="118"/>
                    <a:pt x="110" y="121"/>
                    <a:pt x="108" y="120"/>
                  </a:cubicBezTo>
                  <a:close/>
                  <a:moveTo>
                    <a:pt x="119" y="115"/>
                  </a:moveTo>
                  <a:cubicBezTo>
                    <a:pt x="118" y="115"/>
                    <a:pt x="119" y="114"/>
                    <a:pt x="118" y="114"/>
                  </a:cubicBezTo>
                  <a:cubicBezTo>
                    <a:pt x="118" y="115"/>
                    <a:pt x="117" y="114"/>
                    <a:pt x="116" y="115"/>
                  </a:cubicBezTo>
                  <a:cubicBezTo>
                    <a:pt x="117" y="115"/>
                    <a:pt x="119" y="116"/>
                    <a:pt x="119" y="115"/>
                  </a:cubicBezTo>
                  <a:close/>
                  <a:moveTo>
                    <a:pt x="138" y="98"/>
                  </a:moveTo>
                  <a:cubicBezTo>
                    <a:pt x="139" y="98"/>
                    <a:pt x="141" y="97"/>
                    <a:pt x="141" y="96"/>
                  </a:cubicBezTo>
                  <a:cubicBezTo>
                    <a:pt x="139" y="96"/>
                    <a:pt x="139" y="97"/>
                    <a:pt x="138" y="98"/>
                  </a:cubicBezTo>
                  <a:close/>
                  <a:moveTo>
                    <a:pt x="141" y="87"/>
                  </a:moveTo>
                  <a:cubicBezTo>
                    <a:pt x="139" y="87"/>
                    <a:pt x="139" y="87"/>
                    <a:pt x="137" y="88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8" y="89"/>
                    <a:pt x="141" y="89"/>
                    <a:pt x="141" y="87"/>
                  </a:cubicBezTo>
                  <a:close/>
                  <a:moveTo>
                    <a:pt x="146" y="86"/>
                  </a:moveTo>
                  <a:cubicBezTo>
                    <a:pt x="148" y="84"/>
                    <a:pt x="148" y="82"/>
                    <a:pt x="150" y="81"/>
                  </a:cubicBezTo>
                  <a:cubicBezTo>
                    <a:pt x="150" y="80"/>
                    <a:pt x="149" y="80"/>
                    <a:pt x="150" y="79"/>
                  </a:cubicBezTo>
                  <a:cubicBezTo>
                    <a:pt x="147" y="79"/>
                    <a:pt x="150" y="78"/>
                    <a:pt x="149" y="77"/>
                  </a:cubicBezTo>
                  <a:cubicBezTo>
                    <a:pt x="148" y="77"/>
                    <a:pt x="148" y="78"/>
                    <a:pt x="147" y="78"/>
                  </a:cubicBezTo>
                  <a:cubicBezTo>
                    <a:pt x="147" y="77"/>
                    <a:pt x="146" y="78"/>
                    <a:pt x="146" y="77"/>
                  </a:cubicBezTo>
                  <a:cubicBezTo>
                    <a:pt x="148" y="78"/>
                    <a:pt x="148" y="75"/>
                    <a:pt x="147" y="75"/>
                  </a:cubicBezTo>
                  <a:cubicBezTo>
                    <a:pt x="143" y="79"/>
                    <a:pt x="142" y="83"/>
                    <a:pt x="138" y="84"/>
                  </a:cubicBezTo>
                  <a:cubicBezTo>
                    <a:pt x="139" y="84"/>
                    <a:pt x="139" y="86"/>
                    <a:pt x="140" y="86"/>
                  </a:cubicBezTo>
                  <a:cubicBezTo>
                    <a:pt x="142" y="84"/>
                    <a:pt x="143" y="86"/>
                    <a:pt x="146" y="86"/>
                  </a:cubicBezTo>
                  <a:close/>
                  <a:moveTo>
                    <a:pt x="148" y="85"/>
                  </a:moveTo>
                  <a:cubicBezTo>
                    <a:pt x="148" y="85"/>
                    <a:pt x="148" y="85"/>
                    <a:pt x="148" y="86"/>
                  </a:cubicBezTo>
                  <a:cubicBezTo>
                    <a:pt x="150" y="86"/>
                    <a:pt x="150" y="84"/>
                    <a:pt x="151" y="84"/>
                  </a:cubicBezTo>
                  <a:cubicBezTo>
                    <a:pt x="150" y="83"/>
                    <a:pt x="149" y="84"/>
                    <a:pt x="148" y="85"/>
                  </a:cubicBezTo>
                  <a:close/>
                  <a:moveTo>
                    <a:pt x="142" y="88"/>
                  </a:moveTo>
                  <a:cubicBezTo>
                    <a:pt x="143" y="88"/>
                    <a:pt x="145" y="88"/>
                    <a:pt x="146" y="87"/>
                  </a:cubicBezTo>
                  <a:cubicBezTo>
                    <a:pt x="144" y="87"/>
                    <a:pt x="142" y="87"/>
                    <a:pt x="142" y="88"/>
                  </a:cubicBezTo>
                  <a:close/>
                  <a:moveTo>
                    <a:pt x="143" y="91"/>
                  </a:moveTo>
                  <a:cubicBezTo>
                    <a:pt x="145" y="91"/>
                    <a:pt x="147" y="88"/>
                    <a:pt x="145" y="88"/>
                  </a:cubicBezTo>
                  <a:cubicBezTo>
                    <a:pt x="145" y="90"/>
                    <a:pt x="144" y="90"/>
                    <a:pt x="143" y="89"/>
                  </a:cubicBezTo>
                  <a:lnTo>
                    <a:pt x="143" y="91"/>
                  </a:lnTo>
                  <a:close/>
                  <a:moveTo>
                    <a:pt x="145" y="92"/>
                  </a:moveTo>
                  <a:cubicBezTo>
                    <a:pt x="147" y="92"/>
                    <a:pt x="149" y="89"/>
                    <a:pt x="148" y="88"/>
                  </a:cubicBezTo>
                  <a:cubicBezTo>
                    <a:pt x="147" y="89"/>
                    <a:pt x="144" y="90"/>
                    <a:pt x="145" y="92"/>
                  </a:cubicBezTo>
                  <a:close/>
                  <a:moveTo>
                    <a:pt x="148" y="94"/>
                  </a:moveTo>
                  <a:cubicBezTo>
                    <a:pt x="150" y="93"/>
                    <a:pt x="151" y="92"/>
                    <a:pt x="152" y="90"/>
                  </a:cubicBezTo>
                  <a:cubicBezTo>
                    <a:pt x="152" y="91"/>
                    <a:pt x="153" y="91"/>
                    <a:pt x="153" y="90"/>
                  </a:cubicBezTo>
                  <a:cubicBezTo>
                    <a:pt x="150" y="90"/>
                    <a:pt x="149" y="93"/>
                    <a:pt x="148" y="92"/>
                  </a:cubicBezTo>
                  <a:cubicBezTo>
                    <a:pt x="148" y="93"/>
                    <a:pt x="147" y="94"/>
                    <a:pt x="148" y="94"/>
                  </a:cubicBezTo>
                  <a:close/>
                  <a:moveTo>
                    <a:pt x="154" y="87"/>
                  </a:moveTo>
                  <a:cubicBezTo>
                    <a:pt x="154" y="85"/>
                    <a:pt x="152" y="84"/>
                    <a:pt x="152" y="85"/>
                  </a:cubicBezTo>
                  <a:cubicBezTo>
                    <a:pt x="153" y="85"/>
                    <a:pt x="149" y="88"/>
                    <a:pt x="151" y="88"/>
                  </a:cubicBezTo>
                  <a:cubicBezTo>
                    <a:pt x="151" y="87"/>
                    <a:pt x="152" y="88"/>
                    <a:pt x="152" y="88"/>
                  </a:cubicBezTo>
                  <a:cubicBezTo>
                    <a:pt x="152" y="87"/>
                    <a:pt x="153" y="87"/>
                    <a:pt x="154" y="87"/>
                  </a:cubicBezTo>
                  <a:close/>
                  <a:moveTo>
                    <a:pt x="146" y="32"/>
                  </a:moveTo>
                  <a:cubicBezTo>
                    <a:pt x="142" y="31"/>
                    <a:pt x="136" y="33"/>
                    <a:pt x="135" y="37"/>
                  </a:cubicBezTo>
                  <a:cubicBezTo>
                    <a:pt x="137" y="38"/>
                    <a:pt x="140" y="38"/>
                    <a:pt x="142" y="39"/>
                  </a:cubicBezTo>
                  <a:cubicBezTo>
                    <a:pt x="144" y="36"/>
                    <a:pt x="146" y="34"/>
                    <a:pt x="146" y="32"/>
                  </a:cubicBezTo>
                  <a:close/>
                  <a:moveTo>
                    <a:pt x="146" y="33"/>
                  </a:moveTo>
                  <a:cubicBezTo>
                    <a:pt x="149" y="32"/>
                    <a:pt x="150" y="31"/>
                    <a:pt x="151" y="29"/>
                  </a:cubicBezTo>
                  <a:cubicBezTo>
                    <a:pt x="146" y="27"/>
                    <a:pt x="142" y="27"/>
                    <a:pt x="139" y="31"/>
                  </a:cubicBezTo>
                  <a:cubicBezTo>
                    <a:pt x="140" y="31"/>
                    <a:pt x="147" y="27"/>
                    <a:pt x="146" y="33"/>
                  </a:cubicBezTo>
                  <a:close/>
                  <a:moveTo>
                    <a:pt x="120" y="66"/>
                  </a:moveTo>
                  <a:cubicBezTo>
                    <a:pt x="119" y="64"/>
                    <a:pt x="120" y="59"/>
                    <a:pt x="122" y="60"/>
                  </a:cubicBezTo>
                  <a:cubicBezTo>
                    <a:pt x="120" y="61"/>
                    <a:pt x="122" y="64"/>
                    <a:pt x="120" y="66"/>
                  </a:cubicBezTo>
                  <a:cubicBezTo>
                    <a:pt x="122" y="68"/>
                    <a:pt x="122" y="63"/>
                    <a:pt x="125" y="63"/>
                  </a:cubicBezTo>
                  <a:cubicBezTo>
                    <a:pt x="122" y="60"/>
                    <a:pt x="126" y="57"/>
                    <a:pt x="124" y="55"/>
                  </a:cubicBezTo>
                  <a:cubicBezTo>
                    <a:pt x="122" y="58"/>
                    <a:pt x="114" y="62"/>
                    <a:pt x="120" y="66"/>
                  </a:cubicBezTo>
                  <a:close/>
                  <a:moveTo>
                    <a:pt x="98" y="92"/>
                  </a:moveTo>
                  <a:cubicBezTo>
                    <a:pt x="98" y="93"/>
                    <a:pt x="97" y="94"/>
                    <a:pt x="97" y="95"/>
                  </a:cubicBezTo>
                  <a:cubicBezTo>
                    <a:pt x="99" y="96"/>
                    <a:pt x="102" y="92"/>
                    <a:pt x="100" y="92"/>
                  </a:cubicBezTo>
                  <a:cubicBezTo>
                    <a:pt x="101" y="93"/>
                    <a:pt x="99" y="92"/>
                    <a:pt x="98" y="92"/>
                  </a:cubicBezTo>
                  <a:close/>
                  <a:moveTo>
                    <a:pt x="87" y="99"/>
                  </a:moveTo>
                  <a:cubicBezTo>
                    <a:pt x="87" y="97"/>
                    <a:pt x="88" y="95"/>
                    <a:pt x="89" y="94"/>
                  </a:cubicBezTo>
                  <a:cubicBezTo>
                    <a:pt x="87" y="94"/>
                    <a:pt x="85" y="94"/>
                    <a:pt x="84" y="94"/>
                  </a:cubicBezTo>
                  <a:cubicBezTo>
                    <a:pt x="86" y="95"/>
                    <a:pt x="85" y="99"/>
                    <a:pt x="87" y="99"/>
                  </a:cubicBezTo>
                  <a:close/>
                  <a:moveTo>
                    <a:pt x="75" y="82"/>
                  </a:moveTo>
                  <a:cubicBezTo>
                    <a:pt x="76" y="83"/>
                    <a:pt x="76" y="81"/>
                    <a:pt x="77" y="81"/>
                  </a:cubicBezTo>
                  <a:cubicBezTo>
                    <a:pt x="78" y="80"/>
                    <a:pt x="76" y="81"/>
                    <a:pt x="76" y="79"/>
                  </a:cubicBezTo>
                  <a:cubicBezTo>
                    <a:pt x="77" y="80"/>
                    <a:pt x="78" y="78"/>
                    <a:pt x="79" y="78"/>
                  </a:cubicBezTo>
                  <a:cubicBezTo>
                    <a:pt x="77" y="78"/>
                    <a:pt x="76" y="78"/>
                    <a:pt x="76" y="77"/>
                  </a:cubicBezTo>
                  <a:cubicBezTo>
                    <a:pt x="77" y="75"/>
                    <a:pt x="76" y="73"/>
                    <a:pt x="75" y="72"/>
                  </a:cubicBezTo>
                  <a:cubicBezTo>
                    <a:pt x="76" y="72"/>
                    <a:pt x="77" y="71"/>
                    <a:pt x="75" y="71"/>
                  </a:cubicBezTo>
                  <a:cubicBezTo>
                    <a:pt x="75" y="73"/>
                    <a:pt x="74" y="74"/>
                    <a:pt x="73" y="75"/>
                  </a:cubicBezTo>
                  <a:cubicBezTo>
                    <a:pt x="74" y="77"/>
                    <a:pt x="76" y="80"/>
                    <a:pt x="75" y="82"/>
                  </a:cubicBezTo>
                  <a:close/>
                  <a:moveTo>
                    <a:pt x="71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0" y="66"/>
                    <a:pt x="69" y="67"/>
                    <a:pt x="69" y="67"/>
                  </a:cubicBezTo>
                  <a:cubicBezTo>
                    <a:pt x="69" y="68"/>
                    <a:pt x="70" y="68"/>
                    <a:pt x="71" y="68"/>
                  </a:cubicBezTo>
                  <a:close/>
                  <a:moveTo>
                    <a:pt x="67" y="71"/>
                  </a:moveTo>
                  <a:cubicBezTo>
                    <a:pt x="67" y="72"/>
                    <a:pt x="67" y="74"/>
                    <a:pt x="68" y="74"/>
                  </a:cubicBezTo>
                  <a:cubicBezTo>
                    <a:pt x="68" y="72"/>
                    <a:pt x="70" y="72"/>
                    <a:pt x="70" y="70"/>
                  </a:cubicBezTo>
                  <a:cubicBezTo>
                    <a:pt x="68" y="70"/>
                    <a:pt x="68" y="72"/>
                    <a:pt x="67" y="71"/>
                  </a:cubicBezTo>
                  <a:close/>
                  <a:moveTo>
                    <a:pt x="73" y="59"/>
                  </a:moveTo>
                  <a:cubicBezTo>
                    <a:pt x="72" y="58"/>
                    <a:pt x="72" y="58"/>
                    <a:pt x="73" y="56"/>
                  </a:cubicBezTo>
                  <a:cubicBezTo>
                    <a:pt x="70" y="57"/>
                    <a:pt x="71" y="60"/>
                    <a:pt x="69" y="61"/>
                  </a:cubicBezTo>
                  <a:cubicBezTo>
                    <a:pt x="70" y="58"/>
                    <a:pt x="69" y="58"/>
                    <a:pt x="70" y="55"/>
                  </a:cubicBezTo>
                  <a:cubicBezTo>
                    <a:pt x="69" y="56"/>
                    <a:pt x="68" y="58"/>
                    <a:pt x="68" y="59"/>
                  </a:cubicBezTo>
                  <a:cubicBezTo>
                    <a:pt x="66" y="59"/>
                    <a:pt x="66" y="61"/>
                    <a:pt x="65" y="59"/>
                  </a:cubicBezTo>
                  <a:cubicBezTo>
                    <a:pt x="67" y="57"/>
                    <a:pt x="71" y="53"/>
                    <a:pt x="71" y="49"/>
                  </a:cubicBezTo>
                  <a:cubicBezTo>
                    <a:pt x="68" y="51"/>
                    <a:pt x="66" y="55"/>
                    <a:pt x="64" y="58"/>
                  </a:cubicBezTo>
                  <a:cubicBezTo>
                    <a:pt x="64" y="57"/>
                    <a:pt x="65" y="57"/>
                    <a:pt x="64" y="56"/>
                  </a:cubicBezTo>
                  <a:cubicBezTo>
                    <a:pt x="63" y="58"/>
                    <a:pt x="64" y="59"/>
                    <a:pt x="63" y="59"/>
                  </a:cubicBezTo>
                  <a:cubicBezTo>
                    <a:pt x="63" y="59"/>
                    <a:pt x="63" y="58"/>
                    <a:pt x="63" y="58"/>
                  </a:cubicBezTo>
                  <a:cubicBezTo>
                    <a:pt x="63" y="60"/>
                    <a:pt x="61" y="60"/>
                    <a:pt x="62" y="62"/>
                  </a:cubicBezTo>
                  <a:cubicBezTo>
                    <a:pt x="64" y="62"/>
                    <a:pt x="66" y="61"/>
                    <a:pt x="64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2"/>
                    <a:pt x="68" y="61"/>
                    <a:pt x="69" y="62"/>
                  </a:cubicBezTo>
                  <a:cubicBezTo>
                    <a:pt x="67" y="63"/>
                    <a:pt x="68" y="62"/>
                    <a:pt x="67" y="64"/>
                  </a:cubicBezTo>
                  <a:cubicBezTo>
                    <a:pt x="68" y="65"/>
                    <a:pt x="69" y="64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2" y="64"/>
                    <a:pt x="70" y="61"/>
                    <a:pt x="73" y="59"/>
                  </a:cubicBezTo>
                  <a:close/>
                  <a:moveTo>
                    <a:pt x="63" y="53"/>
                  </a:moveTo>
                  <a:cubicBezTo>
                    <a:pt x="61" y="53"/>
                    <a:pt x="60" y="55"/>
                    <a:pt x="57" y="55"/>
                  </a:cubicBezTo>
                  <a:cubicBezTo>
                    <a:pt x="57" y="57"/>
                    <a:pt x="57" y="59"/>
                    <a:pt x="56" y="57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8" y="59"/>
                    <a:pt x="57" y="61"/>
                    <a:pt x="60" y="61"/>
                  </a:cubicBezTo>
                  <a:cubicBezTo>
                    <a:pt x="60" y="61"/>
                    <a:pt x="61" y="60"/>
                    <a:pt x="62" y="60"/>
                  </a:cubicBezTo>
                  <a:cubicBezTo>
                    <a:pt x="62" y="56"/>
                    <a:pt x="66" y="56"/>
                    <a:pt x="65" y="52"/>
                  </a:cubicBezTo>
                  <a:cubicBezTo>
                    <a:pt x="64" y="52"/>
                    <a:pt x="61" y="51"/>
                    <a:pt x="60" y="53"/>
                  </a:cubicBezTo>
                  <a:cubicBezTo>
                    <a:pt x="61" y="53"/>
                    <a:pt x="62" y="52"/>
                    <a:pt x="63" y="53"/>
                  </a:cubicBezTo>
                  <a:close/>
                  <a:moveTo>
                    <a:pt x="71" y="84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3" y="82"/>
                    <a:pt x="73" y="77"/>
                    <a:pt x="71" y="78"/>
                  </a:cubicBezTo>
                  <a:cubicBezTo>
                    <a:pt x="73" y="79"/>
                    <a:pt x="70" y="81"/>
                    <a:pt x="71" y="84"/>
                  </a:cubicBezTo>
                  <a:close/>
                  <a:moveTo>
                    <a:pt x="73" y="74"/>
                  </a:moveTo>
                  <a:cubicBezTo>
                    <a:pt x="73" y="73"/>
                    <a:pt x="73" y="73"/>
                    <a:pt x="74" y="73"/>
                  </a:cubicBezTo>
                  <a:cubicBezTo>
                    <a:pt x="74" y="71"/>
                    <a:pt x="72" y="71"/>
                    <a:pt x="72" y="69"/>
                  </a:cubicBezTo>
                  <a:cubicBezTo>
                    <a:pt x="72" y="72"/>
                    <a:pt x="72" y="72"/>
                    <a:pt x="73" y="74"/>
                  </a:cubicBezTo>
                  <a:close/>
                  <a:moveTo>
                    <a:pt x="76" y="84"/>
                  </a:moveTo>
                  <a:cubicBezTo>
                    <a:pt x="76" y="85"/>
                    <a:pt x="76" y="86"/>
                    <a:pt x="77" y="86"/>
                  </a:cubicBezTo>
                  <a:cubicBezTo>
                    <a:pt x="77" y="85"/>
                    <a:pt x="78" y="85"/>
                    <a:pt x="78" y="84"/>
                  </a:cubicBezTo>
                  <a:cubicBezTo>
                    <a:pt x="78" y="84"/>
                    <a:pt x="77" y="84"/>
                    <a:pt x="76" y="84"/>
                  </a:cubicBezTo>
                  <a:close/>
                  <a:moveTo>
                    <a:pt x="81" y="84"/>
                  </a:moveTo>
                  <a:cubicBezTo>
                    <a:pt x="81" y="84"/>
                    <a:pt x="81" y="85"/>
                    <a:pt x="82" y="85"/>
                  </a:cubicBezTo>
                  <a:cubicBezTo>
                    <a:pt x="81" y="83"/>
                    <a:pt x="84" y="85"/>
                    <a:pt x="84" y="83"/>
                  </a:cubicBezTo>
                  <a:cubicBezTo>
                    <a:pt x="82" y="82"/>
                    <a:pt x="80" y="83"/>
                    <a:pt x="79" y="84"/>
                  </a:cubicBezTo>
                  <a:cubicBezTo>
                    <a:pt x="79" y="83"/>
                    <a:pt x="78" y="83"/>
                    <a:pt x="78" y="82"/>
                  </a:cubicBezTo>
                  <a:cubicBezTo>
                    <a:pt x="78" y="83"/>
                    <a:pt x="77" y="83"/>
                    <a:pt x="77" y="83"/>
                  </a:cubicBezTo>
                  <a:cubicBezTo>
                    <a:pt x="78" y="84"/>
                    <a:pt x="80" y="85"/>
                    <a:pt x="81" y="84"/>
                  </a:cubicBezTo>
                  <a:close/>
                  <a:moveTo>
                    <a:pt x="74" y="51"/>
                  </a:moveTo>
                  <a:cubicBezTo>
                    <a:pt x="72" y="53"/>
                    <a:pt x="74" y="49"/>
                    <a:pt x="72" y="49"/>
                  </a:cubicBezTo>
                  <a:cubicBezTo>
                    <a:pt x="72" y="52"/>
                    <a:pt x="70" y="54"/>
                    <a:pt x="71" y="56"/>
                  </a:cubicBezTo>
                  <a:cubicBezTo>
                    <a:pt x="71" y="55"/>
                    <a:pt x="74" y="53"/>
                    <a:pt x="74" y="51"/>
                  </a:cubicBezTo>
                  <a:close/>
                  <a:moveTo>
                    <a:pt x="74" y="41"/>
                  </a:moveTo>
                  <a:cubicBezTo>
                    <a:pt x="73" y="40"/>
                    <a:pt x="72" y="40"/>
                    <a:pt x="71" y="40"/>
                  </a:cubicBezTo>
                  <a:cubicBezTo>
                    <a:pt x="74" y="40"/>
                    <a:pt x="72" y="35"/>
                    <a:pt x="71" y="35"/>
                  </a:cubicBezTo>
                  <a:cubicBezTo>
                    <a:pt x="71" y="36"/>
                    <a:pt x="71" y="37"/>
                    <a:pt x="70" y="37"/>
                  </a:cubicBezTo>
                  <a:cubicBezTo>
                    <a:pt x="69" y="36"/>
                    <a:pt x="71" y="35"/>
                    <a:pt x="72" y="34"/>
                  </a:cubicBezTo>
                  <a:cubicBezTo>
                    <a:pt x="69" y="34"/>
                    <a:pt x="69" y="36"/>
                    <a:pt x="68" y="38"/>
                  </a:cubicBezTo>
                  <a:cubicBezTo>
                    <a:pt x="69" y="39"/>
                    <a:pt x="70" y="37"/>
                    <a:pt x="71" y="38"/>
                  </a:cubicBezTo>
                  <a:cubicBezTo>
                    <a:pt x="69" y="38"/>
                    <a:pt x="69" y="42"/>
                    <a:pt x="70" y="43"/>
                  </a:cubicBezTo>
                  <a:cubicBezTo>
                    <a:pt x="70" y="41"/>
                    <a:pt x="72" y="43"/>
                    <a:pt x="73" y="42"/>
                  </a:cubicBezTo>
                  <a:cubicBezTo>
                    <a:pt x="71" y="41"/>
                    <a:pt x="74" y="42"/>
                    <a:pt x="74" y="41"/>
                  </a:cubicBezTo>
                  <a:close/>
                  <a:moveTo>
                    <a:pt x="68" y="33"/>
                  </a:moveTo>
                  <a:cubicBezTo>
                    <a:pt x="69" y="33"/>
                    <a:pt x="70" y="32"/>
                    <a:pt x="71" y="31"/>
                  </a:cubicBezTo>
                  <a:cubicBezTo>
                    <a:pt x="71" y="32"/>
                    <a:pt x="71" y="32"/>
                    <a:pt x="72" y="31"/>
                  </a:cubicBezTo>
                  <a:cubicBezTo>
                    <a:pt x="70" y="31"/>
                    <a:pt x="70" y="30"/>
                    <a:pt x="71" y="30"/>
                  </a:cubicBezTo>
                  <a:cubicBezTo>
                    <a:pt x="69" y="29"/>
                    <a:pt x="69" y="29"/>
                    <a:pt x="67" y="30"/>
                  </a:cubicBezTo>
                  <a:cubicBezTo>
                    <a:pt x="67" y="32"/>
                    <a:pt x="68" y="32"/>
                    <a:pt x="68" y="33"/>
                  </a:cubicBezTo>
                  <a:close/>
                  <a:moveTo>
                    <a:pt x="63" y="38"/>
                  </a:moveTo>
                  <a:cubicBezTo>
                    <a:pt x="66" y="37"/>
                    <a:pt x="68" y="34"/>
                    <a:pt x="66" y="32"/>
                  </a:cubicBezTo>
                  <a:cubicBezTo>
                    <a:pt x="66" y="32"/>
                    <a:pt x="66" y="32"/>
                    <a:pt x="67" y="32"/>
                  </a:cubicBezTo>
                  <a:cubicBezTo>
                    <a:pt x="67" y="31"/>
                    <a:pt x="65" y="32"/>
                    <a:pt x="66" y="30"/>
                  </a:cubicBezTo>
                  <a:cubicBezTo>
                    <a:pt x="66" y="30"/>
                    <a:pt x="67" y="30"/>
                    <a:pt x="67" y="30"/>
                  </a:cubicBezTo>
                  <a:cubicBezTo>
                    <a:pt x="64" y="31"/>
                    <a:pt x="66" y="31"/>
                    <a:pt x="63" y="30"/>
                  </a:cubicBezTo>
                  <a:cubicBezTo>
                    <a:pt x="64" y="33"/>
                    <a:pt x="63" y="35"/>
                    <a:pt x="63" y="38"/>
                  </a:cubicBezTo>
                  <a:close/>
                  <a:moveTo>
                    <a:pt x="61" y="43"/>
                  </a:moveTo>
                  <a:cubicBezTo>
                    <a:pt x="60" y="45"/>
                    <a:pt x="62" y="44"/>
                    <a:pt x="62" y="45"/>
                  </a:cubicBezTo>
                  <a:cubicBezTo>
                    <a:pt x="59" y="45"/>
                    <a:pt x="61" y="45"/>
                    <a:pt x="61" y="47"/>
                  </a:cubicBezTo>
                  <a:cubicBezTo>
                    <a:pt x="60" y="47"/>
                    <a:pt x="59" y="48"/>
                    <a:pt x="59" y="48"/>
                  </a:cubicBezTo>
                  <a:cubicBezTo>
                    <a:pt x="59" y="49"/>
                    <a:pt x="58" y="49"/>
                    <a:pt x="59" y="50"/>
                  </a:cubicBezTo>
                  <a:cubicBezTo>
                    <a:pt x="61" y="49"/>
                    <a:pt x="61" y="48"/>
                    <a:pt x="63" y="50"/>
                  </a:cubicBezTo>
                  <a:cubicBezTo>
                    <a:pt x="65" y="49"/>
                    <a:pt x="66" y="46"/>
                    <a:pt x="68" y="47"/>
                  </a:cubicBezTo>
                  <a:cubicBezTo>
                    <a:pt x="68" y="46"/>
                    <a:pt x="67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8" y="45"/>
                    <a:pt x="68" y="44"/>
                    <a:pt x="69" y="43"/>
                  </a:cubicBezTo>
                  <a:cubicBezTo>
                    <a:pt x="67" y="44"/>
                    <a:pt x="65" y="43"/>
                    <a:pt x="65" y="44"/>
                  </a:cubicBezTo>
                  <a:cubicBezTo>
                    <a:pt x="66" y="45"/>
                    <a:pt x="66" y="44"/>
                    <a:pt x="66" y="44"/>
                  </a:cubicBezTo>
                  <a:cubicBezTo>
                    <a:pt x="66" y="46"/>
                    <a:pt x="65" y="46"/>
                    <a:pt x="64" y="45"/>
                  </a:cubicBezTo>
                  <a:cubicBezTo>
                    <a:pt x="64" y="46"/>
                    <a:pt x="65" y="46"/>
                    <a:pt x="65" y="46"/>
                  </a:cubicBezTo>
                  <a:cubicBezTo>
                    <a:pt x="65" y="46"/>
                    <a:pt x="65" y="47"/>
                    <a:pt x="64" y="47"/>
                  </a:cubicBezTo>
                  <a:cubicBezTo>
                    <a:pt x="62" y="43"/>
                    <a:pt x="69" y="40"/>
                    <a:pt x="67" y="37"/>
                  </a:cubicBezTo>
                  <a:cubicBezTo>
                    <a:pt x="65" y="40"/>
                    <a:pt x="65" y="43"/>
                    <a:pt x="61" y="43"/>
                  </a:cubicBezTo>
                  <a:close/>
                  <a:moveTo>
                    <a:pt x="62" y="33"/>
                  </a:moveTo>
                  <a:cubicBezTo>
                    <a:pt x="61" y="33"/>
                    <a:pt x="61" y="32"/>
                    <a:pt x="60" y="32"/>
                  </a:cubicBezTo>
                  <a:cubicBezTo>
                    <a:pt x="57" y="33"/>
                    <a:pt x="55" y="34"/>
                    <a:pt x="55" y="37"/>
                  </a:cubicBezTo>
                  <a:cubicBezTo>
                    <a:pt x="54" y="37"/>
                    <a:pt x="54" y="35"/>
                    <a:pt x="53" y="35"/>
                  </a:cubicBezTo>
                  <a:cubicBezTo>
                    <a:pt x="52" y="36"/>
                    <a:pt x="51" y="38"/>
                    <a:pt x="50" y="37"/>
                  </a:cubicBezTo>
                  <a:cubicBezTo>
                    <a:pt x="49" y="39"/>
                    <a:pt x="48" y="39"/>
                    <a:pt x="47" y="40"/>
                  </a:cubicBezTo>
                  <a:cubicBezTo>
                    <a:pt x="48" y="40"/>
                    <a:pt x="48" y="43"/>
                    <a:pt x="47" y="42"/>
                  </a:cubicBezTo>
                  <a:cubicBezTo>
                    <a:pt x="47" y="42"/>
                    <a:pt x="47" y="41"/>
                    <a:pt x="46" y="41"/>
                  </a:cubicBezTo>
                  <a:cubicBezTo>
                    <a:pt x="45" y="42"/>
                    <a:pt x="46" y="44"/>
                    <a:pt x="46" y="44"/>
                  </a:cubicBezTo>
                  <a:cubicBezTo>
                    <a:pt x="46" y="43"/>
                    <a:pt x="44" y="43"/>
                    <a:pt x="44" y="44"/>
                  </a:cubicBezTo>
                  <a:cubicBezTo>
                    <a:pt x="46" y="45"/>
                    <a:pt x="42" y="45"/>
                    <a:pt x="43" y="46"/>
                  </a:cubicBezTo>
                  <a:cubicBezTo>
                    <a:pt x="44" y="47"/>
                    <a:pt x="45" y="47"/>
                    <a:pt x="45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3" y="46"/>
                    <a:pt x="42" y="47"/>
                  </a:cubicBezTo>
                  <a:cubicBezTo>
                    <a:pt x="43" y="48"/>
                    <a:pt x="41" y="49"/>
                    <a:pt x="42" y="50"/>
                  </a:cubicBezTo>
                  <a:cubicBezTo>
                    <a:pt x="39" y="51"/>
                    <a:pt x="38" y="56"/>
                    <a:pt x="39" y="57"/>
                  </a:cubicBezTo>
                  <a:cubicBezTo>
                    <a:pt x="43" y="56"/>
                    <a:pt x="44" y="56"/>
                    <a:pt x="48" y="56"/>
                  </a:cubicBezTo>
                  <a:cubicBezTo>
                    <a:pt x="49" y="56"/>
                    <a:pt x="48" y="55"/>
                    <a:pt x="50" y="55"/>
                  </a:cubicBezTo>
                  <a:cubicBezTo>
                    <a:pt x="50" y="55"/>
                    <a:pt x="50" y="56"/>
                    <a:pt x="50" y="55"/>
                  </a:cubicBezTo>
                  <a:cubicBezTo>
                    <a:pt x="49" y="55"/>
                    <a:pt x="47" y="53"/>
                    <a:pt x="47" y="54"/>
                  </a:cubicBezTo>
                  <a:cubicBezTo>
                    <a:pt x="46" y="54"/>
                    <a:pt x="48" y="55"/>
                    <a:pt x="47" y="55"/>
                  </a:cubicBezTo>
                  <a:cubicBezTo>
                    <a:pt x="45" y="55"/>
                    <a:pt x="44" y="53"/>
                    <a:pt x="43" y="52"/>
                  </a:cubicBezTo>
                  <a:cubicBezTo>
                    <a:pt x="45" y="52"/>
                    <a:pt x="45" y="54"/>
                    <a:pt x="46" y="54"/>
                  </a:cubicBezTo>
                  <a:cubicBezTo>
                    <a:pt x="46" y="51"/>
                    <a:pt x="46" y="51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47" y="52"/>
                    <a:pt x="48" y="52"/>
                    <a:pt x="51" y="54"/>
                  </a:cubicBezTo>
                  <a:cubicBezTo>
                    <a:pt x="50" y="52"/>
                    <a:pt x="51" y="52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0"/>
                    <a:pt x="50" y="51"/>
                    <a:pt x="50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48"/>
                    <a:pt x="53" y="48"/>
                    <a:pt x="53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8"/>
                    <a:pt x="55" y="48"/>
                    <a:pt x="55" y="48"/>
                  </a:cubicBezTo>
                  <a:cubicBezTo>
                    <a:pt x="54" y="48"/>
                    <a:pt x="54" y="51"/>
                    <a:pt x="55" y="49"/>
                  </a:cubicBezTo>
                  <a:cubicBezTo>
                    <a:pt x="56" y="49"/>
                    <a:pt x="56" y="48"/>
                    <a:pt x="5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6"/>
                    <a:pt x="57" y="46"/>
                    <a:pt x="56" y="45"/>
                  </a:cubicBezTo>
                  <a:cubicBezTo>
                    <a:pt x="59" y="43"/>
                    <a:pt x="61" y="39"/>
                    <a:pt x="60" y="33"/>
                  </a:cubicBezTo>
                  <a:cubicBezTo>
                    <a:pt x="61" y="32"/>
                    <a:pt x="62" y="34"/>
                    <a:pt x="62" y="33"/>
                  </a:cubicBezTo>
                  <a:close/>
                  <a:moveTo>
                    <a:pt x="52" y="56"/>
                  </a:moveTo>
                  <a:cubicBezTo>
                    <a:pt x="52" y="57"/>
                    <a:pt x="52" y="60"/>
                    <a:pt x="53" y="58"/>
                  </a:cubicBezTo>
                  <a:cubicBezTo>
                    <a:pt x="52" y="59"/>
                    <a:pt x="55" y="56"/>
                    <a:pt x="52" y="56"/>
                  </a:cubicBezTo>
                  <a:close/>
                  <a:moveTo>
                    <a:pt x="53" y="60"/>
                  </a:moveTo>
                  <a:cubicBezTo>
                    <a:pt x="54" y="62"/>
                    <a:pt x="56" y="59"/>
                    <a:pt x="55" y="58"/>
                  </a:cubicBezTo>
                  <a:cubicBezTo>
                    <a:pt x="55" y="59"/>
                    <a:pt x="53" y="59"/>
                    <a:pt x="53" y="60"/>
                  </a:cubicBezTo>
                  <a:close/>
                  <a:moveTo>
                    <a:pt x="40" y="70"/>
                  </a:moveTo>
                  <a:cubicBezTo>
                    <a:pt x="40" y="71"/>
                    <a:pt x="40" y="71"/>
                    <a:pt x="41" y="71"/>
                  </a:cubicBezTo>
                  <a:cubicBezTo>
                    <a:pt x="41" y="69"/>
                    <a:pt x="40" y="69"/>
                    <a:pt x="39" y="69"/>
                  </a:cubicBezTo>
                  <a:cubicBezTo>
                    <a:pt x="38" y="69"/>
                    <a:pt x="37" y="73"/>
                    <a:pt x="39" y="72"/>
                  </a:cubicBezTo>
                  <a:cubicBezTo>
                    <a:pt x="39" y="71"/>
                    <a:pt x="41" y="71"/>
                    <a:pt x="40" y="70"/>
                  </a:cubicBezTo>
                  <a:close/>
                  <a:moveTo>
                    <a:pt x="49" y="59"/>
                  </a:moveTo>
                  <a:cubicBezTo>
                    <a:pt x="48" y="59"/>
                    <a:pt x="48" y="59"/>
                    <a:pt x="48" y="58"/>
                  </a:cubicBezTo>
                  <a:cubicBezTo>
                    <a:pt x="45" y="58"/>
                    <a:pt x="44" y="61"/>
                    <a:pt x="42" y="61"/>
                  </a:cubicBezTo>
                  <a:cubicBezTo>
                    <a:pt x="42" y="59"/>
                    <a:pt x="45" y="60"/>
                    <a:pt x="43" y="58"/>
                  </a:cubicBezTo>
                  <a:cubicBezTo>
                    <a:pt x="41" y="58"/>
                    <a:pt x="41" y="59"/>
                    <a:pt x="38" y="59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1"/>
                    <a:pt x="41" y="61"/>
                    <a:pt x="42" y="60"/>
                  </a:cubicBezTo>
                  <a:cubicBezTo>
                    <a:pt x="42" y="62"/>
                    <a:pt x="41" y="63"/>
                    <a:pt x="39" y="63"/>
                  </a:cubicBezTo>
                  <a:cubicBezTo>
                    <a:pt x="39" y="64"/>
                    <a:pt x="39" y="64"/>
                    <a:pt x="39" y="65"/>
                  </a:cubicBezTo>
                  <a:cubicBezTo>
                    <a:pt x="43" y="64"/>
                    <a:pt x="46" y="62"/>
                    <a:pt x="49" y="59"/>
                  </a:cubicBezTo>
                  <a:close/>
                  <a:moveTo>
                    <a:pt x="60" y="31"/>
                  </a:moveTo>
                  <a:cubicBezTo>
                    <a:pt x="60" y="28"/>
                    <a:pt x="59" y="25"/>
                    <a:pt x="53" y="25"/>
                  </a:cubicBezTo>
                  <a:cubicBezTo>
                    <a:pt x="55" y="28"/>
                    <a:pt x="54" y="31"/>
                    <a:pt x="55" y="32"/>
                  </a:cubicBezTo>
                  <a:cubicBezTo>
                    <a:pt x="56" y="31"/>
                    <a:pt x="59" y="31"/>
                    <a:pt x="60" y="31"/>
                  </a:cubicBezTo>
                  <a:close/>
                  <a:moveTo>
                    <a:pt x="36" y="58"/>
                  </a:moveTo>
                  <a:cubicBezTo>
                    <a:pt x="35" y="59"/>
                    <a:pt x="37" y="61"/>
                    <a:pt x="38" y="59"/>
                  </a:cubicBezTo>
                  <a:cubicBezTo>
                    <a:pt x="37" y="59"/>
                    <a:pt x="37" y="57"/>
                    <a:pt x="36" y="58"/>
                  </a:cubicBezTo>
                  <a:close/>
                  <a:moveTo>
                    <a:pt x="38" y="83"/>
                  </a:moveTo>
                  <a:cubicBezTo>
                    <a:pt x="38" y="83"/>
                    <a:pt x="35" y="83"/>
                    <a:pt x="37" y="83"/>
                  </a:cubicBezTo>
                  <a:cubicBezTo>
                    <a:pt x="38" y="84"/>
                    <a:pt x="38" y="82"/>
                    <a:pt x="40" y="83"/>
                  </a:cubicBezTo>
                  <a:cubicBezTo>
                    <a:pt x="40" y="81"/>
                    <a:pt x="42" y="82"/>
                    <a:pt x="42" y="79"/>
                  </a:cubicBezTo>
                  <a:cubicBezTo>
                    <a:pt x="41" y="79"/>
                    <a:pt x="41" y="79"/>
                    <a:pt x="40" y="78"/>
                  </a:cubicBezTo>
                  <a:cubicBezTo>
                    <a:pt x="43" y="78"/>
                    <a:pt x="41" y="77"/>
                    <a:pt x="42" y="75"/>
                  </a:cubicBezTo>
                  <a:cubicBezTo>
                    <a:pt x="39" y="76"/>
                    <a:pt x="38" y="78"/>
                    <a:pt x="37" y="80"/>
                  </a:cubicBezTo>
                  <a:cubicBezTo>
                    <a:pt x="38" y="80"/>
                    <a:pt x="39" y="79"/>
                    <a:pt x="40" y="79"/>
                  </a:cubicBezTo>
                  <a:cubicBezTo>
                    <a:pt x="40" y="80"/>
                    <a:pt x="41" y="81"/>
                    <a:pt x="40" y="81"/>
                  </a:cubicBezTo>
                  <a:cubicBezTo>
                    <a:pt x="40" y="81"/>
                    <a:pt x="40" y="80"/>
                    <a:pt x="39" y="80"/>
                  </a:cubicBezTo>
                  <a:cubicBezTo>
                    <a:pt x="40" y="83"/>
                    <a:pt x="37" y="82"/>
                    <a:pt x="37" y="82"/>
                  </a:cubicBezTo>
                  <a:cubicBezTo>
                    <a:pt x="38" y="82"/>
                    <a:pt x="38" y="83"/>
                    <a:pt x="38" y="83"/>
                  </a:cubicBezTo>
                  <a:close/>
                  <a:moveTo>
                    <a:pt x="44" y="68"/>
                  </a:moveTo>
                  <a:cubicBezTo>
                    <a:pt x="44" y="67"/>
                    <a:pt x="44" y="67"/>
                    <a:pt x="43" y="66"/>
                  </a:cubicBezTo>
                  <a:cubicBezTo>
                    <a:pt x="43" y="68"/>
                    <a:pt x="41" y="67"/>
                    <a:pt x="41" y="68"/>
                  </a:cubicBezTo>
                  <a:cubicBezTo>
                    <a:pt x="43" y="69"/>
                    <a:pt x="42" y="68"/>
                    <a:pt x="44" y="68"/>
                  </a:cubicBezTo>
                  <a:close/>
                  <a:moveTo>
                    <a:pt x="44" y="79"/>
                  </a:moveTo>
                  <a:cubicBezTo>
                    <a:pt x="45" y="78"/>
                    <a:pt x="47" y="78"/>
                    <a:pt x="47" y="77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5" y="76"/>
                    <a:pt x="45" y="77"/>
                    <a:pt x="44" y="77"/>
                  </a:cubicBezTo>
                  <a:cubicBezTo>
                    <a:pt x="45" y="77"/>
                    <a:pt x="45" y="77"/>
                    <a:pt x="45" y="78"/>
                  </a:cubicBezTo>
                  <a:cubicBezTo>
                    <a:pt x="44" y="77"/>
                    <a:pt x="43" y="79"/>
                    <a:pt x="44" y="79"/>
                  </a:cubicBezTo>
                  <a:close/>
                  <a:moveTo>
                    <a:pt x="45" y="74"/>
                  </a:moveTo>
                  <a:cubicBezTo>
                    <a:pt x="45" y="74"/>
                    <a:pt x="44" y="74"/>
                    <a:pt x="44" y="74"/>
                  </a:cubicBezTo>
                  <a:cubicBezTo>
                    <a:pt x="44" y="75"/>
                    <a:pt x="44" y="76"/>
                    <a:pt x="43" y="76"/>
                  </a:cubicBezTo>
                  <a:cubicBezTo>
                    <a:pt x="45" y="77"/>
                    <a:pt x="46" y="74"/>
                    <a:pt x="45" y="74"/>
                  </a:cubicBezTo>
                  <a:close/>
                  <a:moveTo>
                    <a:pt x="48" y="72"/>
                  </a:moveTo>
                  <a:cubicBezTo>
                    <a:pt x="50" y="70"/>
                    <a:pt x="51" y="69"/>
                    <a:pt x="55" y="68"/>
                  </a:cubicBezTo>
                  <a:cubicBezTo>
                    <a:pt x="54" y="67"/>
                    <a:pt x="55" y="66"/>
                    <a:pt x="54" y="66"/>
                  </a:cubicBezTo>
                  <a:cubicBezTo>
                    <a:pt x="53" y="67"/>
                    <a:pt x="53" y="62"/>
                    <a:pt x="50" y="63"/>
                  </a:cubicBezTo>
                  <a:cubicBezTo>
                    <a:pt x="47" y="65"/>
                    <a:pt x="44" y="69"/>
                    <a:pt x="43" y="70"/>
                  </a:cubicBezTo>
                  <a:cubicBezTo>
                    <a:pt x="44" y="72"/>
                    <a:pt x="46" y="71"/>
                    <a:pt x="48" y="72"/>
                  </a:cubicBezTo>
                  <a:close/>
                  <a:moveTo>
                    <a:pt x="50" y="78"/>
                  </a:moveTo>
                  <a:cubicBezTo>
                    <a:pt x="52" y="79"/>
                    <a:pt x="50" y="83"/>
                    <a:pt x="53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1"/>
                    <a:pt x="52" y="80"/>
                    <a:pt x="52" y="78"/>
                  </a:cubicBezTo>
                  <a:cubicBezTo>
                    <a:pt x="51" y="77"/>
                    <a:pt x="50" y="78"/>
                    <a:pt x="50" y="78"/>
                  </a:cubicBezTo>
                  <a:close/>
                  <a:moveTo>
                    <a:pt x="59" y="62"/>
                  </a:move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6" y="63"/>
                    <a:pt x="56" y="64"/>
                  </a:cubicBezTo>
                  <a:cubicBezTo>
                    <a:pt x="58" y="66"/>
                    <a:pt x="59" y="64"/>
                    <a:pt x="59" y="62"/>
                  </a:cubicBezTo>
                  <a:close/>
                  <a:moveTo>
                    <a:pt x="58" y="68"/>
                  </a:moveTo>
                  <a:cubicBezTo>
                    <a:pt x="60" y="69"/>
                    <a:pt x="67" y="66"/>
                    <a:pt x="64" y="64"/>
                  </a:cubicBezTo>
                  <a:cubicBezTo>
                    <a:pt x="64" y="64"/>
                    <a:pt x="61" y="66"/>
                    <a:pt x="62" y="64"/>
                  </a:cubicBezTo>
                  <a:cubicBezTo>
                    <a:pt x="61" y="65"/>
                    <a:pt x="59" y="68"/>
                    <a:pt x="58" y="68"/>
                  </a:cubicBezTo>
                  <a:close/>
                  <a:moveTo>
                    <a:pt x="63" y="75"/>
                  </a:moveTo>
                  <a:cubicBezTo>
                    <a:pt x="65" y="75"/>
                    <a:pt x="67" y="75"/>
                    <a:pt x="67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5" y="74"/>
                    <a:pt x="63" y="73"/>
                    <a:pt x="63" y="75"/>
                  </a:cubicBezTo>
                  <a:close/>
                  <a:moveTo>
                    <a:pt x="64" y="79"/>
                  </a:moveTo>
                  <a:cubicBezTo>
                    <a:pt x="65" y="82"/>
                    <a:pt x="67" y="82"/>
                    <a:pt x="65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68" y="82"/>
                    <a:pt x="68" y="81"/>
                  </a:cubicBezTo>
                  <a:cubicBezTo>
                    <a:pt x="69" y="80"/>
                    <a:pt x="69" y="82"/>
                    <a:pt x="70" y="81"/>
                  </a:cubicBezTo>
                  <a:cubicBezTo>
                    <a:pt x="71" y="79"/>
                    <a:pt x="69" y="79"/>
                    <a:pt x="70" y="76"/>
                  </a:cubicBezTo>
                  <a:cubicBezTo>
                    <a:pt x="69" y="76"/>
                    <a:pt x="70" y="75"/>
                    <a:pt x="68" y="75"/>
                  </a:cubicBezTo>
                  <a:cubicBezTo>
                    <a:pt x="69" y="77"/>
                    <a:pt x="68" y="78"/>
                    <a:pt x="69" y="80"/>
                  </a:cubicBezTo>
                  <a:cubicBezTo>
                    <a:pt x="67" y="81"/>
                    <a:pt x="67" y="80"/>
                    <a:pt x="66" y="79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78"/>
                    <a:pt x="67" y="78"/>
                    <a:pt x="67" y="77"/>
                  </a:cubicBezTo>
                  <a:cubicBezTo>
                    <a:pt x="65" y="76"/>
                    <a:pt x="65" y="79"/>
                    <a:pt x="64" y="79"/>
                  </a:cubicBezTo>
                  <a:close/>
                  <a:moveTo>
                    <a:pt x="65" y="87"/>
                  </a:moveTo>
                  <a:cubicBezTo>
                    <a:pt x="66" y="87"/>
                    <a:pt x="65" y="89"/>
                    <a:pt x="67" y="88"/>
                  </a:cubicBezTo>
                  <a:cubicBezTo>
                    <a:pt x="66" y="85"/>
                    <a:pt x="67" y="87"/>
                    <a:pt x="68" y="85"/>
                  </a:cubicBezTo>
                  <a:cubicBezTo>
                    <a:pt x="67" y="85"/>
                    <a:pt x="67" y="84"/>
                    <a:pt x="65" y="85"/>
                  </a:cubicBezTo>
                  <a:cubicBezTo>
                    <a:pt x="66" y="86"/>
                    <a:pt x="66" y="86"/>
                    <a:pt x="65" y="87"/>
                  </a:cubicBezTo>
                  <a:close/>
                  <a:moveTo>
                    <a:pt x="65" y="96"/>
                  </a:moveTo>
                  <a:cubicBezTo>
                    <a:pt x="65" y="97"/>
                    <a:pt x="66" y="98"/>
                    <a:pt x="67" y="97"/>
                  </a:cubicBezTo>
                  <a:cubicBezTo>
                    <a:pt x="67" y="96"/>
                    <a:pt x="66" y="96"/>
                    <a:pt x="65" y="96"/>
                  </a:cubicBezTo>
                  <a:close/>
                  <a:moveTo>
                    <a:pt x="76" y="118"/>
                  </a:moveTo>
                  <a:cubicBezTo>
                    <a:pt x="77" y="121"/>
                    <a:pt x="74" y="122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3" y="125"/>
                    <a:pt x="74" y="125"/>
                    <a:pt x="75" y="125"/>
                  </a:cubicBezTo>
                  <a:cubicBezTo>
                    <a:pt x="76" y="123"/>
                    <a:pt x="76" y="120"/>
                    <a:pt x="79" y="118"/>
                  </a:cubicBezTo>
                  <a:cubicBezTo>
                    <a:pt x="78" y="118"/>
                    <a:pt x="81" y="118"/>
                    <a:pt x="80" y="117"/>
                  </a:cubicBezTo>
                  <a:cubicBezTo>
                    <a:pt x="78" y="117"/>
                    <a:pt x="78" y="118"/>
                    <a:pt x="76" y="118"/>
                  </a:cubicBezTo>
                  <a:close/>
                  <a:moveTo>
                    <a:pt x="70" y="126"/>
                  </a:moveTo>
                  <a:cubicBezTo>
                    <a:pt x="71" y="125"/>
                    <a:pt x="72" y="126"/>
                    <a:pt x="73" y="125"/>
                  </a:cubicBezTo>
                  <a:cubicBezTo>
                    <a:pt x="71" y="125"/>
                    <a:pt x="73" y="124"/>
                    <a:pt x="73" y="123"/>
                  </a:cubicBezTo>
                  <a:cubicBezTo>
                    <a:pt x="71" y="123"/>
                    <a:pt x="71" y="125"/>
                    <a:pt x="70" y="124"/>
                  </a:cubicBezTo>
                  <a:lnTo>
                    <a:pt x="70" y="126"/>
                  </a:lnTo>
                  <a:close/>
                  <a:moveTo>
                    <a:pt x="71" y="135"/>
                  </a:moveTo>
                  <a:cubicBezTo>
                    <a:pt x="73" y="133"/>
                    <a:pt x="75" y="131"/>
                    <a:pt x="76" y="128"/>
                  </a:cubicBezTo>
                  <a:cubicBezTo>
                    <a:pt x="73" y="128"/>
                    <a:pt x="71" y="133"/>
                    <a:pt x="71" y="135"/>
                  </a:cubicBezTo>
                  <a:close/>
                  <a:moveTo>
                    <a:pt x="82" y="150"/>
                  </a:moveTo>
                  <a:cubicBezTo>
                    <a:pt x="82" y="152"/>
                    <a:pt x="84" y="152"/>
                    <a:pt x="86" y="152"/>
                  </a:cubicBezTo>
                  <a:cubicBezTo>
                    <a:pt x="87" y="149"/>
                    <a:pt x="89" y="147"/>
                    <a:pt x="88" y="144"/>
                  </a:cubicBezTo>
                  <a:cubicBezTo>
                    <a:pt x="86" y="145"/>
                    <a:pt x="84" y="147"/>
                    <a:pt x="83" y="150"/>
                  </a:cubicBezTo>
                  <a:cubicBezTo>
                    <a:pt x="84" y="150"/>
                    <a:pt x="83" y="148"/>
                    <a:pt x="85" y="149"/>
                  </a:cubicBezTo>
                  <a:cubicBezTo>
                    <a:pt x="84" y="149"/>
                    <a:pt x="84" y="151"/>
                    <a:pt x="82" y="150"/>
                  </a:cubicBezTo>
                  <a:close/>
                  <a:moveTo>
                    <a:pt x="91" y="136"/>
                  </a:moveTo>
                  <a:cubicBezTo>
                    <a:pt x="89" y="135"/>
                    <a:pt x="91" y="135"/>
                    <a:pt x="91" y="133"/>
                  </a:cubicBezTo>
                  <a:cubicBezTo>
                    <a:pt x="90" y="132"/>
                    <a:pt x="89" y="134"/>
                    <a:pt x="88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88" y="134"/>
                    <a:pt x="89" y="134"/>
                    <a:pt x="88" y="136"/>
                  </a:cubicBezTo>
                  <a:cubicBezTo>
                    <a:pt x="87" y="137"/>
                    <a:pt x="85" y="139"/>
                    <a:pt x="84" y="138"/>
                  </a:cubicBezTo>
                  <a:cubicBezTo>
                    <a:pt x="86" y="139"/>
                    <a:pt x="83" y="142"/>
                    <a:pt x="83" y="144"/>
                  </a:cubicBezTo>
                  <a:cubicBezTo>
                    <a:pt x="83" y="144"/>
                    <a:pt x="84" y="144"/>
                    <a:pt x="84" y="144"/>
                  </a:cubicBezTo>
                  <a:cubicBezTo>
                    <a:pt x="86" y="141"/>
                    <a:pt x="87" y="137"/>
                    <a:pt x="91" y="136"/>
                  </a:cubicBezTo>
                  <a:close/>
                  <a:moveTo>
                    <a:pt x="89" y="146"/>
                  </a:moveTo>
                  <a:cubicBezTo>
                    <a:pt x="91" y="146"/>
                    <a:pt x="91" y="143"/>
                    <a:pt x="92" y="142"/>
                  </a:cubicBezTo>
                  <a:cubicBezTo>
                    <a:pt x="90" y="142"/>
                    <a:pt x="89" y="144"/>
                    <a:pt x="89" y="146"/>
                  </a:cubicBezTo>
                  <a:close/>
                  <a:moveTo>
                    <a:pt x="96" y="135"/>
                  </a:moveTo>
                  <a:cubicBezTo>
                    <a:pt x="96" y="133"/>
                    <a:pt x="95" y="133"/>
                    <a:pt x="94" y="133"/>
                  </a:cubicBezTo>
                  <a:cubicBezTo>
                    <a:pt x="94" y="134"/>
                    <a:pt x="95" y="135"/>
                    <a:pt x="96" y="135"/>
                  </a:cubicBezTo>
                  <a:close/>
                  <a:moveTo>
                    <a:pt x="113" y="123"/>
                  </a:moveTo>
                  <a:cubicBezTo>
                    <a:pt x="113" y="122"/>
                    <a:pt x="114" y="119"/>
                    <a:pt x="112" y="120"/>
                  </a:cubicBezTo>
                  <a:cubicBezTo>
                    <a:pt x="113" y="120"/>
                    <a:pt x="112" y="122"/>
                    <a:pt x="113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3" y="123"/>
                    <a:pt x="113" y="123"/>
                    <a:pt x="113" y="123"/>
                  </a:cubicBezTo>
                  <a:close/>
                  <a:moveTo>
                    <a:pt x="116" y="134"/>
                  </a:moveTo>
                  <a:cubicBezTo>
                    <a:pt x="117" y="134"/>
                    <a:pt x="117" y="133"/>
                    <a:pt x="118" y="134"/>
                  </a:cubicBezTo>
                  <a:cubicBezTo>
                    <a:pt x="117" y="132"/>
                    <a:pt x="119" y="133"/>
                    <a:pt x="119" y="131"/>
                  </a:cubicBezTo>
                  <a:cubicBezTo>
                    <a:pt x="118" y="131"/>
                    <a:pt x="118" y="130"/>
                    <a:pt x="117" y="129"/>
                  </a:cubicBezTo>
                  <a:cubicBezTo>
                    <a:pt x="117" y="131"/>
                    <a:pt x="117" y="132"/>
                    <a:pt x="115" y="132"/>
                  </a:cubicBezTo>
                  <a:cubicBezTo>
                    <a:pt x="115" y="129"/>
                    <a:pt x="117" y="128"/>
                    <a:pt x="117" y="126"/>
                  </a:cubicBezTo>
                  <a:cubicBezTo>
                    <a:pt x="115" y="127"/>
                    <a:pt x="115" y="126"/>
                    <a:pt x="114" y="126"/>
                  </a:cubicBezTo>
                  <a:cubicBezTo>
                    <a:pt x="114" y="129"/>
                    <a:pt x="114" y="129"/>
                    <a:pt x="113" y="130"/>
                  </a:cubicBezTo>
                  <a:cubicBezTo>
                    <a:pt x="114" y="133"/>
                    <a:pt x="117" y="131"/>
                    <a:pt x="116" y="134"/>
                  </a:cubicBezTo>
                  <a:close/>
                  <a:moveTo>
                    <a:pt x="115" y="140"/>
                  </a:moveTo>
                  <a:cubicBezTo>
                    <a:pt x="114" y="141"/>
                    <a:pt x="113" y="142"/>
                    <a:pt x="113" y="143"/>
                  </a:cubicBezTo>
                  <a:cubicBezTo>
                    <a:pt x="116" y="144"/>
                    <a:pt x="115" y="141"/>
                    <a:pt x="115" y="140"/>
                  </a:cubicBezTo>
                  <a:close/>
                  <a:moveTo>
                    <a:pt x="116" y="137"/>
                  </a:moveTo>
                  <a:cubicBezTo>
                    <a:pt x="116" y="136"/>
                    <a:pt x="118" y="136"/>
                    <a:pt x="118" y="135"/>
                  </a:cubicBezTo>
                  <a:cubicBezTo>
                    <a:pt x="117" y="135"/>
                    <a:pt x="115" y="136"/>
                    <a:pt x="116" y="137"/>
                  </a:cubicBezTo>
                  <a:close/>
                  <a:moveTo>
                    <a:pt x="121" y="134"/>
                  </a:moveTo>
                  <a:cubicBezTo>
                    <a:pt x="120" y="134"/>
                    <a:pt x="120" y="133"/>
                    <a:pt x="120" y="133"/>
                  </a:cubicBezTo>
                  <a:cubicBezTo>
                    <a:pt x="119" y="133"/>
                    <a:pt x="118" y="133"/>
                    <a:pt x="118" y="134"/>
                  </a:cubicBezTo>
                  <a:cubicBezTo>
                    <a:pt x="119" y="133"/>
                    <a:pt x="120" y="134"/>
                    <a:pt x="121" y="134"/>
                  </a:cubicBezTo>
                  <a:close/>
                  <a:moveTo>
                    <a:pt x="146" y="99"/>
                  </a:moveTo>
                  <a:cubicBezTo>
                    <a:pt x="143" y="98"/>
                    <a:pt x="139" y="99"/>
                    <a:pt x="135" y="101"/>
                  </a:cubicBezTo>
                  <a:cubicBezTo>
                    <a:pt x="136" y="102"/>
                    <a:pt x="135" y="102"/>
                    <a:pt x="134" y="102"/>
                  </a:cubicBezTo>
                  <a:cubicBezTo>
                    <a:pt x="136" y="103"/>
                    <a:pt x="136" y="103"/>
                    <a:pt x="137" y="104"/>
                  </a:cubicBezTo>
                  <a:cubicBezTo>
                    <a:pt x="140" y="102"/>
                    <a:pt x="143" y="100"/>
                    <a:pt x="146" y="99"/>
                  </a:cubicBezTo>
                  <a:close/>
                  <a:moveTo>
                    <a:pt x="147" y="93"/>
                  </a:moveTo>
                  <a:cubicBezTo>
                    <a:pt x="146" y="92"/>
                    <a:pt x="146" y="93"/>
                    <a:pt x="145" y="92"/>
                  </a:cubicBezTo>
                  <a:cubicBezTo>
                    <a:pt x="145" y="94"/>
                    <a:pt x="141" y="93"/>
                    <a:pt x="143" y="95"/>
                  </a:cubicBezTo>
                  <a:cubicBezTo>
                    <a:pt x="143" y="94"/>
                    <a:pt x="143" y="94"/>
                    <a:pt x="144" y="94"/>
                  </a:cubicBezTo>
                  <a:cubicBezTo>
                    <a:pt x="144" y="95"/>
                    <a:pt x="143" y="97"/>
                    <a:pt x="145" y="97"/>
                  </a:cubicBezTo>
                  <a:cubicBezTo>
                    <a:pt x="145" y="94"/>
                    <a:pt x="147" y="94"/>
                    <a:pt x="147" y="93"/>
                  </a:cubicBezTo>
                  <a:close/>
                  <a:moveTo>
                    <a:pt x="147" y="96"/>
                  </a:moveTo>
                  <a:cubicBezTo>
                    <a:pt x="148" y="100"/>
                    <a:pt x="152" y="96"/>
                    <a:pt x="152" y="94"/>
                  </a:cubicBezTo>
                  <a:cubicBezTo>
                    <a:pt x="151" y="95"/>
                    <a:pt x="151" y="92"/>
                    <a:pt x="150" y="94"/>
                  </a:cubicBezTo>
                  <a:cubicBezTo>
                    <a:pt x="151" y="95"/>
                    <a:pt x="149" y="96"/>
                    <a:pt x="147" y="96"/>
                  </a:cubicBezTo>
                  <a:close/>
                  <a:moveTo>
                    <a:pt x="166" y="55"/>
                  </a:moveTo>
                  <a:cubicBezTo>
                    <a:pt x="166" y="53"/>
                    <a:pt x="165" y="50"/>
                    <a:pt x="165" y="48"/>
                  </a:cubicBezTo>
                  <a:cubicBezTo>
                    <a:pt x="163" y="48"/>
                    <a:pt x="163" y="50"/>
                    <a:pt x="161" y="50"/>
                  </a:cubicBezTo>
                  <a:cubicBezTo>
                    <a:pt x="163" y="53"/>
                    <a:pt x="159" y="51"/>
                    <a:pt x="160" y="52"/>
                  </a:cubicBezTo>
                  <a:cubicBezTo>
                    <a:pt x="161" y="54"/>
                    <a:pt x="164" y="54"/>
                    <a:pt x="166" y="55"/>
                  </a:cubicBezTo>
                  <a:close/>
                  <a:moveTo>
                    <a:pt x="138" y="10"/>
                  </a:moveTo>
                  <a:cubicBezTo>
                    <a:pt x="142" y="11"/>
                    <a:pt x="146" y="14"/>
                    <a:pt x="150" y="13"/>
                  </a:cubicBezTo>
                  <a:cubicBezTo>
                    <a:pt x="149" y="14"/>
                    <a:pt x="149" y="12"/>
                    <a:pt x="149" y="11"/>
                  </a:cubicBezTo>
                  <a:cubicBezTo>
                    <a:pt x="150" y="11"/>
                    <a:pt x="144" y="9"/>
                    <a:pt x="141" y="9"/>
                  </a:cubicBezTo>
                  <a:cubicBezTo>
                    <a:pt x="140" y="11"/>
                    <a:pt x="139" y="9"/>
                    <a:pt x="138" y="10"/>
                  </a:cubicBezTo>
                  <a:close/>
                  <a:moveTo>
                    <a:pt x="132" y="18"/>
                  </a:moveTo>
                  <a:cubicBezTo>
                    <a:pt x="132" y="20"/>
                    <a:pt x="134" y="21"/>
                    <a:pt x="132" y="22"/>
                  </a:cubicBezTo>
                  <a:cubicBezTo>
                    <a:pt x="135" y="22"/>
                    <a:pt x="138" y="19"/>
                    <a:pt x="140" y="17"/>
                  </a:cubicBezTo>
                  <a:cubicBezTo>
                    <a:pt x="137" y="18"/>
                    <a:pt x="139" y="16"/>
                    <a:pt x="137" y="16"/>
                  </a:cubicBezTo>
                  <a:cubicBezTo>
                    <a:pt x="136" y="17"/>
                    <a:pt x="134" y="17"/>
                    <a:pt x="132" y="18"/>
                  </a:cubicBezTo>
                  <a:close/>
                  <a:moveTo>
                    <a:pt x="129" y="15"/>
                  </a:moveTo>
                  <a:cubicBezTo>
                    <a:pt x="129" y="16"/>
                    <a:pt x="130" y="16"/>
                    <a:pt x="130" y="17"/>
                  </a:cubicBezTo>
                  <a:cubicBezTo>
                    <a:pt x="132" y="16"/>
                    <a:pt x="134" y="16"/>
                    <a:pt x="134" y="14"/>
                  </a:cubicBezTo>
                  <a:cubicBezTo>
                    <a:pt x="132" y="15"/>
                    <a:pt x="131" y="14"/>
                    <a:pt x="129" y="15"/>
                  </a:cubicBezTo>
                  <a:close/>
                  <a:moveTo>
                    <a:pt x="104" y="35"/>
                  </a:moveTo>
                  <a:cubicBezTo>
                    <a:pt x="105" y="36"/>
                    <a:pt x="107" y="36"/>
                    <a:pt x="109" y="35"/>
                  </a:cubicBezTo>
                  <a:cubicBezTo>
                    <a:pt x="108" y="37"/>
                    <a:pt x="110" y="36"/>
                    <a:pt x="110" y="38"/>
                  </a:cubicBezTo>
                  <a:cubicBezTo>
                    <a:pt x="113" y="38"/>
                    <a:pt x="114" y="36"/>
                    <a:pt x="115" y="34"/>
                  </a:cubicBezTo>
                  <a:cubicBezTo>
                    <a:pt x="116" y="34"/>
                    <a:pt x="115" y="36"/>
                    <a:pt x="116" y="36"/>
                  </a:cubicBezTo>
                  <a:cubicBezTo>
                    <a:pt x="117" y="34"/>
                    <a:pt x="116" y="34"/>
                    <a:pt x="117" y="32"/>
                  </a:cubicBezTo>
                  <a:cubicBezTo>
                    <a:pt x="117" y="33"/>
                    <a:pt x="117" y="35"/>
                    <a:pt x="118" y="34"/>
                  </a:cubicBezTo>
                  <a:cubicBezTo>
                    <a:pt x="120" y="33"/>
                    <a:pt x="121" y="29"/>
                    <a:pt x="123" y="30"/>
                  </a:cubicBezTo>
                  <a:cubicBezTo>
                    <a:pt x="125" y="26"/>
                    <a:pt x="130" y="24"/>
                    <a:pt x="131" y="24"/>
                  </a:cubicBezTo>
                  <a:cubicBezTo>
                    <a:pt x="132" y="23"/>
                    <a:pt x="131" y="20"/>
                    <a:pt x="130" y="19"/>
                  </a:cubicBezTo>
                  <a:cubicBezTo>
                    <a:pt x="128" y="20"/>
                    <a:pt x="127" y="22"/>
                    <a:pt x="124" y="23"/>
                  </a:cubicBezTo>
                  <a:cubicBezTo>
                    <a:pt x="124" y="22"/>
                    <a:pt x="125" y="21"/>
                    <a:pt x="124" y="22"/>
                  </a:cubicBezTo>
                  <a:cubicBezTo>
                    <a:pt x="124" y="23"/>
                    <a:pt x="123" y="25"/>
                    <a:pt x="122" y="25"/>
                  </a:cubicBezTo>
                  <a:cubicBezTo>
                    <a:pt x="121" y="25"/>
                    <a:pt x="121" y="30"/>
                    <a:pt x="118" y="30"/>
                  </a:cubicBezTo>
                  <a:cubicBezTo>
                    <a:pt x="117" y="31"/>
                    <a:pt x="117" y="32"/>
                    <a:pt x="118" y="32"/>
                  </a:cubicBezTo>
                  <a:cubicBezTo>
                    <a:pt x="117" y="32"/>
                    <a:pt x="116" y="32"/>
                    <a:pt x="116" y="31"/>
                  </a:cubicBezTo>
                  <a:cubicBezTo>
                    <a:pt x="117" y="30"/>
                    <a:pt x="117" y="29"/>
                    <a:pt x="119" y="29"/>
                  </a:cubicBezTo>
                  <a:cubicBezTo>
                    <a:pt x="116" y="29"/>
                    <a:pt x="119" y="26"/>
                    <a:pt x="119" y="26"/>
                  </a:cubicBezTo>
                  <a:cubicBezTo>
                    <a:pt x="119" y="26"/>
                    <a:pt x="119" y="26"/>
                    <a:pt x="120" y="26"/>
                  </a:cubicBezTo>
                  <a:cubicBezTo>
                    <a:pt x="119" y="27"/>
                    <a:pt x="118" y="27"/>
                    <a:pt x="118" y="29"/>
                  </a:cubicBezTo>
                  <a:cubicBezTo>
                    <a:pt x="120" y="28"/>
                    <a:pt x="120" y="27"/>
                    <a:pt x="120" y="25"/>
                  </a:cubicBezTo>
                  <a:cubicBezTo>
                    <a:pt x="122" y="24"/>
                    <a:pt x="125" y="18"/>
                    <a:pt x="129" y="18"/>
                  </a:cubicBezTo>
                  <a:cubicBezTo>
                    <a:pt x="128" y="18"/>
                    <a:pt x="128" y="17"/>
                    <a:pt x="127" y="17"/>
                  </a:cubicBezTo>
                  <a:cubicBezTo>
                    <a:pt x="129" y="17"/>
                    <a:pt x="128" y="15"/>
                    <a:pt x="129" y="15"/>
                  </a:cubicBezTo>
                  <a:cubicBezTo>
                    <a:pt x="128" y="14"/>
                    <a:pt x="127" y="14"/>
                    <a:pt x="127" y="13"/>
                  </a:cubicBezTo>
                  <a:cubicBezTo>
                    <a:pt x="129" y="13"/>
                    <a:pt x="130" y="13"/>
                    <a:pt x="131" y="12"/>
                  </a:cubicBezTo>
                  <a:cubicBezTo>
                    <a:pt x="129" y="11"/>
                    <a:pt x="128" y="12"/>
                    <a:pt x="127" y="12"/>
                  </a:cubicBezTo>
                  <a:cubicBezTo>
                    <a:pt x="127" y="14"/>
                    <a:pt x="128" y="15"/>
                    <a:pt x="127" y="17"/>
                  </a:cubicBezTo>
                  <a:cubicBezTo>
                    <a:pt x="126" y="16"/>
                    <a:pt x="125" y="15"/>
                    <a:pt x="124" y="15"/>
                  </a:cubicBezTo>
                  <a:cubicBezTo>
                    <a:pt x="122" y="16"/>
                    <a:pt x="119" y="17"/>
                    <a:pt x="116" y="17"/>
                  </a:cubicBezTo>
                  <a:cubicBezTo>
                    <a:pt x="115" y="19"/>
                    <a:pt x="117" y="18"/>
                    <a:pt x="117" y="20"/>
                  </a:cubicBezTo>
                  <a:cubicBezTo>
                    <a:pt x="112" y="17"/>
                    <a:pt x="109" y="28"/>
                    <a:pt x="106" y="30"/>
                  </a:cubicBezTo>
                  <a:cubicBezTo>
                    <a:pt x="107" y="30"/>
                    <a:pt x="107" y="32"/>
                    <a:pt x="108" y="32"/>
                  </a:cubicBezTo>
                  <a:cubicBezTo>
                    <a:pt x="106" y="32"/>
                    <a:pt x="106" y="32"/>
                    <a:pt x="105" y="31"/>
                  </a:cubicBezTo>
                  <a:cubicBezTo>
                    <a:pt x="105" y="32"/>
                    <a:pt x="103" y="33"/>
                    <a:pt x="104" y="35"/>
                  </a:cubicBezTo>
                  <a:close/>
                  <a:moveTo>
                    <a:pt x="112" y="47"/>
                  </a:moveTo>
                  <a:cubicBezTo>
                    <a:pt x="110" y="46"/>
                    <a:pt x="111" y="48"/>
                    <a:pt x="110" y="49"/>
                  </a:cubicBezTo>
                  <a:cubicBezTo>
                    <a:pt x="110" y="50"/>
                    <a:pt x="114" y="47"/>
                    <a:pt x="113" y="48"/>
                  </a:cubicBezTo>
                  <a:cubicBezTo>
                    <a:pt x="112" y="48"/>
                    <a:pt x="112" y="47"/>
                    <a:pt x="112" y="47"/>
                  </a:cubicBezTo>
                  <a:close/>
                  <a:moveTo>
                    <a:pt x="114" y="39"/>
                  </a:moveTo>
                  <a:cubicBezTo>
                    <a:pt x="111" y="40"/>
                    <a:pt x="110" y="42"/>
                    <a:pt x="108" y="43"/>
                  </a:cubicBezTo>
                  <a:cubicBezTo>
                    <a:pt x="110" y="43"/>
                    <a:pt x="109" y="44"/>
                    <a:pt x="111" y="43"/>
                  </a:cubicBezTo>
                  <a:cubicBezTo>
                    <a:pt x="111" y="43"/>
                    <a:pt x="112" y="42"/>
                    <a:pt x="112" y="43"/>
                  </a:cubicBezTo>
                  <a:cubicBezTo>
                    <a:pt x="113" y="42"/>
                    <a:pt x="112" y="41"/>
                    <a:pt x="112" y="41"/>
                  </a:cubicBezTo>
                  <a:cubicBezTo>
                    <a:pt x="112" y="40"/>
                    <a:pt x="115" y="41"/>
                    <a:pt x="114" y="39"/>
                  </a:cubicBezTo>
                  <a:close/>
                  <a:moveTo>
                    <a:pt x="96" y="54"/>
                  </a:moveTo>
                  <a:cubicBezTo>
                    <a:pt x="97" y="53"/>
                    <a:pt x="98" y="54"/>
                    <a:pt x="98" y="53"/>
                  </a:cubicBezTo>
                  <a:cubicBezTo>
                    <a:pt x="99" y="52"/>
                    <a:pt x="101" y="51"/>
                    <a:pt x="103" y="50"/>
                  </a:cubicBezTo>
                  <a:cubicBezTo>
                    <a:pt x="103" y="48"/>
                    <a:pt x="102" y="48"/>
                    <a:pt x="101" y="47"/>
                  </a:cubicBezTo>
                  <a:cubicBezTo>
                    <a:pt x="101" y="49"/>
                    <a:pt x="99" y="50"/>
                    <a:pt x="97" y="51"/>
                  </a:cubicBezTo>
                  <a:cubicBezTo>
                    <a:pt x="98" y="53"/>
                    <a:pt x="96" y="52"/>
                    <a:pt x="96" y="54"/>
                  </a:cubicBezTo>
                  <a:close/>
                  <a:moveTo>
                    <a:pt x="105" y="43"/>
                  </a:moveTo>
                  <a:cubicBezTo>
                    <a:pt x="106" y="40"/>
                    <a:pt x="108" y="41"/>
                    <a:pt x="110" y="38"/>
                  </a:cubicBezTo>
                  <a:cubicBezTo>
                    <a:pt x="108" y="39"/>
                    <a:pt x="108" y="38"/>
                    <a:pt x="107" y="38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5" y="40"/>
                    <a:pt x="102" y="40"/>
                    <a:pt x="101" y="42"/>
                  </a:cubicBezTo>
                  <a:cubicBezTo>
                    <a:pt x="102" y="42"/>
                    <a:pt x="103" y="43"/>
                    <a:pt x="105" y="43"/>
                  </a:cubicBezTo>
                  <a:close/>
                  <a:moveTo>
                    <a:pt x="107" y="36"/>
                  </a:moveTo>
                  <a:cubicBezTo>
                    <a:pt x="105" y="36"/>
                    <a:pt x="105" y="37"/>
                    <a:pt x="104" y="37"/>
                  </a:cubicBezTo>
                  <a:cubicBezTo>
                    <a:pt x="104" y="38"/>
                    <a:pt x="104" y="39"/>
                    <a:pt x="105" y="39"/>
                  </a:cubicBezTo>
                  <a:cubicBezTo>
                    <a:pt x="105" y="38"/>
                    <a:pt x="108" y="36"/>
                    <a:pt x="107" y="36"/>
                  </a:cubicBezTo>
                  <a:close/>
                  <a:moveTo>
                    <a:pt x="103" y="46"/>
                  </a:moveTo>
                  <a:cubicBezTo>
                    <a:pt x="103" y="48"/>
                    <a:pt x="107" y="48"/>
                    <a:pt x="106" y="46"/>
                  </a:cubicBezTo>
                  <a:lnTo>
                    <a:pt x="103" y="46"/>
                  </a:lnTo>
                  <a:close/>
                  <a:moveTo>
                    <a:pt x="108" y="46"/>
                  </a:moveTo>
                  <a:cubicBezTo>
                    <a:pt x="108" y="44"/>
                    <a:pt x="108" y="44"/>
                    <a:pt x="108" y="42"/>
                  </a:cubicBezTo>
                  <a:cubicBezTo>
                    <a:pt x="107" y="43"/>
                    <a:pt x="106" y="44"/>
                    <a:pt x="106" y="45"/>
                  </a:cubicBezTo>
                  <a:cubicBezTo>
                    <a:pt x="107" y="45"/>
                    <a:pt x="106" y="46"/>
                    <a:pt x="108" y="46"/>
                  </a:cubicBezTo>
                  <a:close/>
                  <a:moveTo>
                    <a:pt x="103" y="38"/>
                  </a:moveTo>
                  <a:cubicBezTo>
                    <a:pt x="102" y="38"/>
                    <a:pt x="100" y="39"/>
                    <a:pt x="101" y="40"/>
                  </a:cubicBezTo>
                  <a:cubicBezTo>
                    <a:pt x="102" y="40"/>
                    <a:pt x="105" y="39"/>
                    <a:pt x="103" y="38"/>
                  </a:cubicBezTo>
                  <a:close/>
                  <a:moveTo>
                    <a:pt x="98" y="26"/>
                  </a:moveTo>
                  <a:cubicBezTo>
                    <a:pt x="100" y="24"/>
                    <a:pt x="102" y="23"/>
                    <a:pt x="103" y="21"/>
                  </a:cubicBezTo>
                  <a:cubicBezTo>
                    <a:pt x="102" y="21"/>
                    <a:pt x="102" y="23"/>
                    <a:pt x="100" y="22"/>
                  </a:cubicBezTo>
                  <a:cubicBezTo>
                    <a:pt x="100" y="24"/>
                    <a:pt x="98" y="25"/>
                    <a:pt x="98" y="26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2"/>
                    <a:pt x="96" y="43"/>
                  </a:cubicBezTo>
                  <a:cubicBezTo>
                    <a:pt x="93" y="44"/>
                    <a:pt x="97" y="45"/>
                    <a:pt x="95" y="46"/>
                  </a:cubicBezTo>
                  <a:cubicBezTo>
                    <a:pt x="88" y="48"/>
                    <a:pt x="86" y="59"/>
                    <a:pt x="82" y="66"/>
                  </a:cubicBezTo>
                  <a:cubicBezTo>
                    <a:pt x="78" y="66"/>
                    <a:pt x="83" y="62"/>
                    <a:pt x="82" y="62"/>
                  </a:cubicBezTo>
                  <a:cubicBezTo>
                    <a:pt x="80" y="61"/>
                    <a:pt x="85" y="59"/>
                    <a:pt x="84" y="57"/>
                  </a:cubicBezTo>
                  <a:cubicBezTo>
                    <a:pt x="86" y="57"/>
                    <a:pt x="86" y="54"/>
                    <a:pt x="87" y="52"/>
                  </a:cubicBezTo>
                  <a:cubicBezTo>
                    <a:pt x="85" y="53"/>
                    <a:pt x="85" y="55"/>
                    <a:pt x="83" y="55"/>
                  </a:cubicBezTo>
                  <a:cubicBezTo>
                    <a:pt x="82" y="60"/>
                    <a:pt x="78" y="62"/>
                    <a:pt x="76" y="66"/>
                  </a:cubicBezTo>
                  <a:cubicBezTo>
                    <a:pt x="79" y="66"/>
                    <a:pt x="79" y="67"/>
                    <a:pt x="81" y="66"/>
                  </a:cubicBezTo>
                  <a:cubicBezTo>
                    <a:pt x="83" y="69"/>
                    <a:pt x="86" y="70"/>
                    <a:pt x="87" y="73"/>
                  </a:cubicBezTo>
                  <a:cubicBezTo>
                    <a:pt x="89" y="72"/>
                    <a:pt x="89" y="74"/>
                    <a:pt x="90" y="73"/>
                  </a:cubicBezTo>
                  <a:cubicBezTo>
                    <a:pt x="88" y="73"/>
                    <a:pt x="89" y="70"/>
                    <a:pt x="91" y="71"/>
                  </a:cubicBezTo>
                  <a:cubicBezTo>
                    <a:pt x="92" y="73"/>
                    <a:pt x="90" y="74"/>
                    <a:pt x="89" y="75"/>
                  </a:cubicBezTo>
                  <a:cubicBezTo>
                    <a:pt x="90" y="75"/>
                    <a:pt x="88" y="77"/>
                    <a:pt x="90" y="77"/>
                  </a:cubicBezTo>
                  <a:cubicBezTo>
                    <a:pt x="90" y="76"/>
                    <a:pt x="91" y="75"/>
                    <a:pt x="92" y="74"/>
                  </a:cubicBezTo>
                  <a:cubicBezTo>
                    <a:pt x="93" y="76"/>
                    <a:pt x="97" y="78"/>
                    <a:pt x="98" y="80"/>
                  </a:cubicBezTo>
                  <a:cubicBezTo>
                    <a:pt x="99" y="81"/>
                    <a:pt x="100" y="79"/>
                    <a:pt x="100" y="80"/>
                  </a:cubicBezTo>
                  <a:cubicBezTo>
                    <a:pt x="100" y="81"/>
                    <a:pt x="99" y="80"/>
                    <a:pt x="99" y="81"/>
                  </a:cubicBezTo>
                  <a:cubicBezTo>
                    <a:pt x="99" y="81"/>
                    <a:pt x="100" y="81"/>
                    <a:pt x="100" y="81"/>
                  </a:cubicBezTo>
                  <a:cubicBezTo>
                    <a:pt x="97" y="81"/>
                    <a:pt x="96" y="80"/>
                    <a:pt x="95" y="78"/>
                  </a:cubicBezTo>
                  <a:cubicBezTo>
                    <a:pt x="93" y="78"/>
                    <a:pt x="93" y="81"/>
                    <a:pt x="91" y="81"/>
                  </a:cubicBezTo>
                  <a:cubicBezTo>
                    <a:pt x="90" y="84"/>
                    <a:pt x="92" y="84"/>
                    <a:pt x="93" y="85"/>
                  </a:cubicBezTo>
                  <a:cubicBezTo>
                    <a:pt x="92" y="86"/>
                    <a:pt x="91" y="86"/>
                    <a:pt x="90" y="88"/>
                  </a:cubicBezTo>
                  <a:cubicBezTo>
                    <a:pt x="92" y="88"/>
                    <a:pt x="92" y="86"/>
                    <a:pt x="93" y="86"/>
                  </a:cubicBezTo>
                  <a:cubicBezTo>
                    <a:pt x="94" y="87"/>
                    <a:pt x="96" y="88"/>
                    <a:pt x="95" y="90"/>
                  </a:cubicBezTo>
                  <a:cubicBezTo>
                    <a:pt x="96" y="90"/>
                    <a:pt x="97" y="89"/>
                    <a:pt x="97" y="90"/>
                  </a:cubicBezTo>
                  <a:cubicBezTo>
                    <a:pt x="97" y="90"/>
                    <a:pt x="97" y="90"/>
                    <a:pt x="98" y="90"/>
                  </a:cubicBezTo>
                  <a:cubicBezTo>
                    <a:pt x="98" y="90"/>
                    <a:pt x="98" y="89"/>
                    <a:pt x="98" y="89"/>
                  </a:cubicBezTo>
                  <a:cubicBezTo>
                    <a:pt x="97" y="89"/>
                    <a:pt x="97" y="89"/>
                    <a:pt x="97" y="88"/>
                  </a:cubicBezTo>
                  <a:cubicBezTo>
                    <a:pt x="98" y="89"/>
                    <a:pt x="98" y="85"/>
                    <a:pt x="100" y="85"/>
                  </a:cubicBezTo>
                  <a:cubicBezTo>
                    <a:pt x="98" y="85"/>
                    <a:pt x="101" y="81"/>
                    <a:pt x="102" y="81"/>
                  </a:cubicBezTo>
                  <a:cubicBezTo>
                    <a:pt x="102" y="80"/>
                    <a:pt x="102" y="80"/>
                    <a:pt x="102" y="79"/>
                  </a:cubicBezTo>
                  <a:cubicBezTo>
                    <a:pt x="104" y="79"/>
                    <a:pt x="103" y="78"/>
                    <a:pt x="102" y="78"/>
                  </a:cubicBezTo>
                  <a:cubicBezTo>
                    <a:pt x="103" y="77"/>
                    <a:pt x="103" y="76"/>
                    <a:pt x="104" y="75"/>
                  </a:cubicBezTo>
                  <a:cubicBezTo>
                    <a:pt x="103" y="75"/>
                    <a:pt x="103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1" y="76"/>
                    <a:pt x="101" y="75"/>
                    <a:pt x="101" y="75"/>
                  </a:cubicBezTo>
                  <a:cubicBezTo>
                    <a:pt x="99" y="75"/>
                    <a:pt x="99" y="75"/>
                    <a:pt x="98" y="75"/>
                  </a:cubicBezTo>
                  <a:cubicBezTo>
                    <a:pt x="98" y="76"/>
                    <a:pt x="96" y="75"/>
                    <a:pt x="96" y="77"/>
                  </a:cubicBezTo>
                  <a:cubicBezTo>
                    <a:pt x="96" y="75"/>
                    <a:pt x="98" y="74"/>
                    <a:pt x="96" y="73"/>
                  </a:cubicBezTo>
                  <a:cubicBezTo>
                    <a:pt x="97" y="73"/>
                    <a:pt x="97" y="72"/>
                    <a:pt x="99" y="73"/>
                  </a:cubicBezTo>
                  <a:cubicBezTo>
                    <a:pt x="100" y="71"/>
                    <a:pt x="100" y="69"/>
                    <a:pt x="101" y="67"/>
                  </a:cubicBezTo>
                  <a:cubicBezTo>
                    <a:pt x="101" y="68"/>
                    <a:pt x="103" y="70"/>
                    <a:pt x="103" y="68"/>
                  </a:cubicBezTo>
                  <a:cubicBezTo>
                    <a:pt x="101" y="68"/>
                    <a:pt x="105" y="67"/>
                    <a:pt x="103" y="66"/>
                  </a:cubicBezTo>
                  <a:cubicBezTo>
                    <a:pt x="104" y="66"/>
                    <a:pt x="104" y="65"/>
                    <a:pt x="105" y="65"/>
                  </a:cubicBezTo>
                  <a:cubicBezTo>
                    <a:pt x="105" y="66"/>
                    <a:pt x="106" y="66"/>
                    <a:pt x="106" y="67"/>
                  </a:cubicBezTo>
                  <a:cubicBezTo>
                    <a:pt x="103" y="68"/>
                    <a:pt x="105" y="70"/>
                    <a:pt x="104" y="72"/>
                  </a:cubicBezTo>
                  <a:cubicBezTo>
                    <a:pt x="103" y="72"/>
                    <a:pt x="103" y="72"/>
                    <a:pt x="104" y="71"/>
                  </a:cubicBezTo>
                  <a:cubicBezTo>
                    <a:pt x="101" y="70"/>
                    <a:pt x="102" y="73"/>
                    <a:pt x="100" y="73"/>
                  </a:cubicBezTo>
                  <a:cubicBezTo>
                    <a:pt x="104" y="73"/>
                    <a:pt x="102" y="74"/>
                    <a:pt x="105" y="74"/>
                  </a:cubicBezTo>
                  <a:cubicBezTo>
                    <a:pt x="108" y="70"/>
                    <a:pt x="111" y="67"/>
                    <a:pt x="114" y="63"/>
                  </a:cubicBezTo>
                  <a:cubicBezTo>
                    <a:pt x="112" y="63"/>
                    <a:pt x="114" y="62"/>
                    <a:pt x="113" y="62"/>
                  </a:cubicBezTo>
                  <a:cubicBezTo>
                    <a:pt x="113" y="62"/>
                    <a:pt x="116" y="62"/>
                    <a:pt x="114" y="61"/>
                  </a:cubicBezTo>
                  <a:cubicBezTo>
                    <a:pt x="112" y="62"/>
                    <a:pt x="114" y="59"/>
                    <a:pt x="113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9"/>
                    <a:pt x="115" y="59"/>
                    <a:pt x="115" y="61"/>
                  </a:cubicBezTo>
                  <a:cubicBezTo>
                    <a:pt x="117" y="59"/>
                    <a:pt x="119" y="57"/>
                    <a:pt x="121" y="56"/>
                  </a:cubicBezTo>
                  <a:cubicBezTo>
                    <a:pt x="120" y="53"/>
                    <a:pt x="121" y="51"/>
                    <a:pt x="122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51"/>
                    <a:pt x="119" y="53"/>
                    <a:pt x="117" y="54"/>
                  </a:cubicBezTo>
                  <a:cubicBezTo>
                    <a:pt x="117" y="54"/>
                    <a:pt x="118" y="55"/>
                    <a:pt x="118" y="55"/>
                  </a:cubicBezTo>
                  <a:cubicBezTo>
                    <a:pt x="116" y="55"/>
                    <a:pt x="119" y="57"/>
                    <a:pt x="117" y="58"/>
                  </a:cubicBezTo>
                  <a:cubicBezTo>
                    <a:pt x="116" y="57"/>
                    <a:pt x="116" y="57"/>
                    <a:pt x="115" y="58"/>
                  </a:cubicBezTo>
                  <a:cubicBezTo>
                    <a:pt x="116" y="56"/>
                    <a:pt x="114" y="57"/>
                    <a:pt x="114" y="56"/>
                  </a:cubicBezTo>
                  <a:cubicBezTo>
                    <a:pt x="115" y="56"/>
                    <a:pt x="116" y="56"/>
                    <a:pt x="116" y="55"/>
                  </a:cubicBezTo>
                  <a:cubicBezTo>
                    <a:pt x="115" y="54"/>
                    <a:pt x="116" y="50"/>
                    <a:pt x="118" y="51"/>
                  </a:cubicBezTo>
                  <a:cubicBezTo>
                    <a:pt x="116" y="49"/>
                    <a:pt x="111" y="52"/>
                    <a:pt x="112" y="50"/>
                  </a:cubicBezTo>
                  <a:cubicBezTo>
                    <a:pt x="111" y="50"/>
                    <a:pt x="110" y="50"/>
                    <a:pt x="110" y="51"/>
                  </a:cubicBezTo>
                  <a:cubicBezTo>
                    <a:pt x="110" y="52"/>
                    <a:pt x="110" y="58"/>
                    <a:pt x="107" y="59"/>
                  </a:cubicBezTo>
                  <a:cubicBezTo>
                    <a:pt x="108" y="59"/>
                    <a:pt x="109" y="59"/>
                    <a:pt x="109" y="60"/>
                  </a:cubicBezTo>
                  <a:cubicBezTo>
                    <a:pt x="108" y="60"/>
                    <a:pt x="109" y="63"/>
                    <a:pt x="107" y="62"/>
                  </a:cubicBezTo>
                  <a:cubicBezTo>
                    <a:pt x="108" y="61"/>
                    <a:pt x="107" y="61"/>
                    <a:pt x="108" y="59"/>
                  </a:cubicBezTo>
                  <a:cubicBezTo>
                    <a:pt x="107" y="59"/>
                    <a:pt x="107" y="59"/>
                    <a:pt x="105" y="59"/>
                  </a:cubicBezTo>
                  <a:cubicBezTo>
                    <a:pt x="107" y="61"/>
                    <a:pt x="104" y="62"/>
                    <a:pt x="107" y="62"/>
                  </a:cubicBezTo>
                  <a:cubicBezTo>
                    <a:pt x="105" y="62"/>
                    <a:pt x="104" y="65"/>
                    <a:pt x="103" y="64"/>
                  </a:cubicBezTo>
                  <a:cubicBezTo>
                    <a:pt x="107" y="63"/>
                    <a:pt x="101" y="63"/>
                    <a:pt x="105" y="62"/>
                  </a:cubicBezTo>
                  <a:cubicBezTo>
                    <a:pt x="103" y="62"/>
                    <a:pt x="104" y="61"/>
                    <a:pt x="103" y="61"/>
                  </a:cubicBezTo>
                  <a:cubicBezTo>
                    <a:pt x="102" y="63"/>
                    <a:pt x="101" y="62"/>
                    <a:pt x="103" y="63"/>
                  </a:cubicBezTo>
                  <a:cubicBezTo>
                    <a:pt x="102" y="63"/>
                    <a:pt x="102" y="63"/>
                    <a:pt x="101" y="64"/>
                  </a:cubicBezTo>
                  <a:cubicBezTo>
                    <a:pt x="102" y="64"/>
                    <a:pt x="102" y="65"/>
                    <a:pt x="102" y="65"/>
                  </a:cubicBezTo>
                  <a:cubicBezTo>
                    <a:pt x="101" y="64"/>
                    <a:pt x="102" y="69"/>
                    <a:pt x="99" y="66"/>
                  </a:cubicBezTo>
                  <a:cubicBezTo>
                    <a:pt x="100" y="70"/>
                    <a:pt x="95" y="71"/>
                    <a:pt x="95" y="72"/>
                  </a:cubicBezTo>
                  <a:cubicBezTo>
                    <a:pt x="96" y="72"/>
                    <a:pt x="96" y="72"/>
                    <a:pt x="97" y="73"/>
                  </a:cubicBezTo>
                  <a:cubicBezTo>
                    <a:pt x="95" y="73"/>
                    <a:pt x="94" y="73"/>
                    <a:pt x="94" y="75"/>
                  </a:cubicBezTo>
                  <a:cubicBezTo>
                    <a:pt x="93" y="75"/>
                    <a:pt x="92" y="74"/>
                    <a:pt x="92" y="74"/>
                  </a:cubicBezTo>
                  <a:cubicBezTo>
                    <a:pt x="93" y="71"/>
                    <a:pt x="96" y="68"/>
                    <a:pt x="98" y="68"/>
                  </a:cubicBezTo>
                  <a:cubicBezTo>
                    <a:pt x="98" y="66"/>
                    <a:pt x="98" y="64"/>
                    <a:pt x="101" y="64"/>
                  </a:cubicBezTo>
                  <a:cubicBezTo>
                    <a:pt x="101" y="62"/>
                    <a:pt x="101" y="64"/>
                    <a:pt x="100" y="64"/>
                  </a:cubicBezTo>
                  <a:cubicBezTo>
                    <a:pt x="101" y="60"/>
                    <a:pt x="102" y="60"/>
                    <a:pt x="103" y="57"/>
                  </a:cubicBezTo>
                  <a:cubicBezTo>
                    <a:pt x="103" y="57"/>
                    <a:pt x="104" y="57"/>
                    <a:pt x="104" y="57"/>
                  </a:cubicBezTo>
                  <a:cubicBezTo>
                    <a:pt x="103" y="58"/>
                    <a:pt x="104" y="60"/>
                    <a:pt x="103" y="60"/>
                  </a:cubicBezTo>
                  <a:cubicBezTo>
                    <a:pt x="106" y="60"/>
                    <a:pt x="104" y="58"/>
                    <a:pt x="105" y="57"/>
                  </a:cubicBezTo>
                  <a:cubicBezTo>
                    <a:pt x="104" y="57"/>
                    <a:pt x="104" y="56"/>
                    <a:pt x="103" y="56"/>
                  </a:cubicBezTo>
                  <a:cubicBezTo>
                    <a:pt x="104" y="56"/>
                    <a:pt x="103" y="55"/>
                    <a:pt x="104" y="55"/>
                  </a:cubicBezTo>
                  <a:cubicBezTo>
                    <a:pt x="102" y="52"/>
                    <a:pt x="100" y="60"/>
                    <a:pt x="98" y="60"/>
                  </a:cubicBezTo>
                  <a:cubicBezTo>
                    <a:pt x="99" y="62"/>
                    <a:pt x="97" y="60"/>
                    <a:pt x="97" y="61"/>
                  </a:cubicBezTo>
                  <a:cubicBezTo>
                    <a:pt x="99" y="62"/>
                    <a:pt x="96" y="65"/>
                    <a:pt x="95" y="65"/>
                  </a:cubicBezTo>
                  <a:cubicBezTo>
                    <a:pt x="95" y="64"/>
                    <a:pt x="95" y="64"/>
                    <a:pt x="94" y="64"/>
                  </a:cubicBezTo>
                  <a:cubicBezTo>
                    <a:pt x="94" y="64"/>
                    <a:pt x="94" y="65"/>
                    <a:pt x="93" y="65"/>
                  </a:cubicBezTo>
                  <a:cubicBezTo>
                    <a:pt x="96" y="61"/>
                    <a:pt x="98" y="57"/>
                    <a:pt x="100" y="53"/>
                  </a:cubicBezTo>
                  <a:cubicBezTo>
                    <a:pt x="100" y="53"/>
                    <a:pt x="99" y="53"/>
                    <a:pt x="98" y="54"/>
                  </a:cubicBezTo>
                  <a:cubicBezTo>
                    <a:pt x="99" y="54"/>
                    <a:pt x="96" y="55"/>
                    <a:pt x="96" y="57"/>
                  </a:cubicBezTo>
                  <a:cubicBezTo>
                    <a:pt x="95" y="56"/>
                    <a:pt x="94" y="55"/>
                    <a:pt x="94" y="54"/>
                  </a:cubicBezTo>
                  <a:cubicBezTo>
                    <a:pt x="96" y="53"/>
                    <a:pt x="95" y="50"/>
                    <a:pt x="98" y="50"/>
                  </a:cubicBezTo>
                  <a:cubicBezTo>
                    <a:pt x="97" y="49"/>
                    <a:pt x="99" y="49"/>
                    <a:pt x="99" y="48"/>
                  </a:cubicBezTo>
                  <a:cubicBezTo>
                    <a:pt x="99" y="48"/>
                    <a:pt x="98" y="48"/>
                    <a:pt x="98" y="47"/>
                  </a:cubicBezTo>
                  <a:cubicBezTo>
                    <a:pt x="99" y="47"/>
                    <a:pt x="99" y="48"/>
                    <a:pt x="100" y="47"/>
                  </a:cubicBezTo>
                  <a:cubicBezTo>
                    <a:pt x="100" y="46"/>
                    <a:pt x="101" y="46"/>
                    <a:pt x="101" y="45"/>
                  </a:cubicBezTo>
                  <a:cubicBezTo>
                    <a:pt x="99" y="45"/>
                    <a:pt x="98" y="43"/>
                    <a:pt x="97" y="44"/>
                  </a:cubicBezTo>
                  <a:cubicBezTo>
                    <a:pt x="97" y="44"/>
                    <a:pt x="95" y="44"/>
                    <a:pt x="96" y="43"/>
                  </a:cubicBezTo>
                  <a:close/>
                  <a:moveTo>
                    <a:pt x="93" y="29"/>
                  </a:moveTo>
                  <a:cubicBezTo>
                    <a:pt x="93" y="30"/>
                    <a:pt x="95" y="29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30"/>
                    <a:pt x="94" y="31"/>
                    <a:pt x="95" y="31"/>
                  </a:cubicBezTo>
                  <a:cubicBezTo>
                    <a:pt x="95" y="31"/>
                    <a:pt x="95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7" y="28"/>
                    <a:pt x="96" y="27"/>
                  </a:cubicBezTo>
                  <a:cubicBezTo>
                    <a:pt x="96" y="28"/>
                    <a:pt x="94" y="28"/>
                    <a:pt x="93" y="29"/>
                  </a:cubicBezTo>
                  <a:close/>
                  <a:moveTo>
                    <a:pt x="87" y="18"/>
                  </a:moveTo>
                  <a:cubicBezTo>
                    <a:pt x="90" y="20"/>
                    <a:pt x="91" y="23"/>
                    <a:pt x="92" y="27"/>
                  </a:cubicBezTo>
                  <a:cubicBezTo>
                    <a:pt x="94" y="26"/>
                    <a:pt x="94" y="25"/>
                    <a:pt x="95" y="24"/>
                  </a:cubicBezTo>
                  <a:cubicBezTo>
                    <a:pt x="94" y="23"/>
                    <a:pt x="92" y="22"/>
                    <a:pt x="92" y="20"/>
                  </a:cubicBezTo>
                  <a:cubicBezTo>
                    <a:pt x="91" y="20"/>
                    <a:pt x="88" y="20"/>
                    <a:pt x="90" y="19"/>
                  </a:cubicBezTo>
                  <a:cubicBezTo>
                    <a:pt x="88" y="20"/>
                    <a:pt x="88" y="16"/>
                    <a:pt x="87" y="18"/>
                  </a:cubicBezTo>
                  <a:close/>
                  <a:moveTo>
                    <a:pt x="80" y="13"/>
                  </a:moveTo>
                  <a:cubicBezTo>
                    <a:pt x="81" y="11"/>
                    <a:pt x="78" y="10"/>
                    <a:pt x="77" y="9"/>
                  </a:cubicBezTo>
                  <a:cubicBezTo>
                    <a:pt x="76" y="11"/>
                    <a:pt x="79" y="11"/>
                    <a:pt x="80" y="13"/>
                  </a:cubicBezTo>
                  <a:close/>
                  <a:moveTo>
                    <a:pt x="75" y="17"/>
                  </a:moveTo>
                  <a:cubicBezTo>
                    <a:pt x="75" y="17"/>
                    <a:pt x="75" y="17"/>
                    <a:pt x="74" y="17"/>
                  </a:cubicBezTo>
                  <a:cubicBezTo>
                    <a:pt x="74" y="20"/>
                    <a:pt x="77" y="20"/>
                    <a:pt x="78" y="20"/>
                  </a:cubicBezTo>
                  <a:cubicBezTo>
                    <a:pt x="78" y="20"/>
                    <a:pt x="78" y="21"/>
                    <a:pt x="77" y="21"/>
                  </a:cubicBezTo>
                  <a:cubicBezTo>
                    <a:pt x="76" y="20"/>
                    <a:pt x="78" y="21"/>
                    <a:pt x="78" y="22"/>
                  </a:cubicBezTo>
                  <a:cubicBezTo>
                    <a:pt x="76" y="22"/>
                    <a:pt x="77" y="20"/>
                    <a:pt x="75" y="20"/>
                  </a:cubicBezTo>
                  <a:cubicBezTo>
                    <a:pt x="75" y="23"/>
                    <a:pt x="76" y="26"/>
                    <a:pt x="75" y="28"/>
                  </a:cubicBezTo>
                  <a:cubicBezTo>
                    <a:pt x="78" y="28"/>
                    <a:pt x="80" y="33"/>
                    <a:pt x="83" y="31"/>
                  </a:cubicBezTo>
                  <a:cubicBezTo>
                    <a:pt x="82" y="32"/>
                    <a:pt x="82" y="32"/>
                    <a:pt x="83" y="33"/>
                  </a:cubicBezTo>
                  <a:cubicBezTo>
                    <a:pt x="84" y="34"/>
                    <a:pt x="84" y="33"/>
                    <a:pt x="84" y="32"/>
                  </a:cubicBezTo>
                  <a:cubicBezTo>
                    <a:pt x="83" y="35"/>
                    <a:pt x="86" y="35"/>
                    <a:pt x="85" y="38"/>
                  </a:cubicBezTo>
                  <a:cubicBezTo>
                    <a:pt x="86" y="38"/>
                    <a:pt x="87" y="38"/>
                    <a:pt x="87" y="39"/>
                  </a:cubicBezTo>
                  <a:cubicBezTo>
                    <a:pt x="87" y="38"/>
                    <a:pt x="87" y="37"/>
                    <a:pt x="88" y="37"/>
                  </a:cubicBezTo>
                  <a:cubicBezTo>
                    <a:pt x="89" y="39"/>
                    <a:pt x="86" y="42"/>
                    <a:pt x="87" y="40"/>
                  </a:cubicBezTo>
                  <a:cubicBezTo>
                    <a:pt x="85" y="40"/>
                    <a:pt x="85" y="41"/>
                    <a:pt x="85" y="42"/>
                  </a:cubicBezTo>
                  <a:cubicBezTo>
                    <a:pt x="88" y="42"/>
                    <a:pt x="95" y="39"/>
                    <a:pt x="91" y="38"/>
                  </a:cubicBezTo>
                  <a:cubicBezTo>
                    <a:pt x="91" y="37"/>
                    <a:pt x="93" y="38"/>
                    <a:pt x="93" y="36"/>
                  </a:cubicBezTo>
                  <a:cubicBezTo>
                    <a:pt x="91" y="36"/>
                    <a:pt x="92" y="36"/>
                    <a:pt x="90" y="35"/>
                  </a:cubicBezTo>
                  <a:cubicBezTo>
                    <a:pt x="89" y="36"/>
                    <a:pt x="91" y="37"/>
                    <a:pt x="90" y="37"/>
                  </a:cubicBezTo>
                  <a:cubicBezTo>
                    <a:pt x="89" y="33"/>
                    <a:pt x="89" y="30"/>
                    <a:pt x="85" y="28"/>
                  </a:cubicBezTo>
                  <a:cubicBezTo>
                    <a:pt x="85" y="30"/>
                    <a:pt x="86" y="32"/>
                    <a:pt x="84" y="32"/>
                  </a:cubicBezTo>
                  <a:cubicBezTo>
                    <a:pt x="84" y="31"/>
                    <a:pt x="84" y="28"/>
                    <a:pt x="85" y="28"/>
                  </a:cubicBezTo>
                  <a:cubicBezTo>
                    <a:pt x="84" y="24"/>
                    <a:pt x="78" y="25"/>
                    <a:pt x="79" y="21"/>
                  </a:cubicBezTo>
                  <a:cubicBezTo>
                    <a:pt x="81" y="21"/>
                    <a:pt x="80" y="23"/>
                    <a:pt x="82" y="22"/>
                  </a:cubicBezTo>
                  <a:cubicBezTo>
                    <a:pt x="81" y="19"/>
                    <a:pt x="81" y="21"/>
                    <a:pt x="79" y="19"/>
                  </a:cubicBezTo>
                  <a:cubicBezTo>
                    <a:pt x="79" y="18"/>
                    <a:pt x="81" y="19"/>
                    <a:pt x="81" y="17"/>
                  </a:cubicBezTo>
                  <a:cubicBezTo>
                    <a:pt x="79" y="17"/>
                    <a:pt x="80" y="19"/>
                    <a:pt x="78" y="19"/>
                  </a:cubicBezTo>
                  <a:cubicBezTo>
                    <a:pt x="77" y="18"/>
                    <a:pt x="77" y="17"/>
                    <a:pt x="75" y="17"/>
                  </a:cubicBezTo>
                  <a:close/>
                  <a:moveTo>
                    <a:pt x="71" y="14"/>
                  </a:moveTo>
                  <a:cubicBezTo>
                    <a:pt x="73" y="13"/>
                    <a:pt x="72" y="16"/>
                    <a:pt x="73" y="16"/>
                  </a:cubicBezTo>
                  <a:cubicBezTo>
                    <a:pt x="73" y="15"/>
                    <a:pt x="75" y="16"/>
                    <a:pt x="75" y="14"/>
                  </a:cubicBezTo>
                  <a:cubicBezTo>
                    <a:pt x="73" y="15"/>
                    <a:pt x="74" y="13"/>
                    <a:pt x="71" y="14"/>
                  </a:cubicBezTo>
                  <a:close/>
                  <a:moveTo>
                    <a:pt x="71" y="17"/>
                  </a:moveTo>
                  <a:cubicBezTo>
                    <a:pt x="69" y="15"/>
                    <a:pt x="68" y="14"/>
                    <a:pt x="65" y="15"/>
                  </a:cubicBezTo>
                  <a:cubicBezTo>
                    <a:pt x="66" y="14"/>
                    <a:pt x="65" y="13"/>
                    <a:pt x="64" y="12"/>
                  </a:cubicBezTo>
                  <a:cubicBezTo>
                    <a:pt x="64" y="14"/>
                    <a:pt x="64" y="15"/>
                    <a:pt x="63" y="16"/>
                  </a:cubicBezTo>
                  <a:cubicBezTo>
                    <a:pt x="64" y="16"/>
                    <a:pt x="64" y="16"/>
                    <a:pt x="63" y="17"/>
                  </a:cubicBezTo>
                  <a:cubicBezTo>
                    <a:pt x="65" y="17"/>
                    <a:pt x="62" y="18"/>
                    <a:pt x="63" y="19"/>
                  </a:cubicBezTo>
                  <a:cubicBezTo>
                    <a:pt x="65" y="19"/>
                    <a:pt x="66" y="20"/>
                    <a:pt x="67" y="19"/>
                  </a:cubicBezTo>
                  <a:cubicBezTo>
                    <a:pt x="67" y="19"/>
                    <a:pt x="67" y="18"/>
                    <a:pt x="67" y="18"/>
                  </a:cubicBezTo>
                  <a:cubicBezTo>
                    <a:pt x="67" y="18"/>
                    <a:pt x="64" y="18"/>
                    <a:pt x="64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8" y="16"/>
                    <a:pt x="68" y="17"/>
                    <a:pt x="71" y="17"/>
                  </a:cubicBezTo>
                  <a:close/>
                  <a:moveTo>
                    <a:pt x="65" y="11"/>
                  </a:moveTo>
                  <a:cubicBezTo>
                    <a:pt x="66" y="10"/>
                    <a:pt x="68" y="11"/>
                    <a:pt x="70" y="12"/>
                  </a:cubicBezTo>
                  <a:cubicBezTo>
                    <a:pt x="70" y="9"/>
                    <a:pt x="67" y="9"/>
                    <a:pt x="65" y="9"/>
                  </a:cubicBezTo>
                  <a:cubicBezTo>
                    <a:pt x="66" y="10"/>
                    <a:pt x="64" y="11"/>
                    <a:pt x="65" y="11"/>
                  </a:cubicBezTo>
                  <a:close/>
                  <a:moveTo>
                    <a:pt x="62" y="11"/>
                  </a:moveTo>
                  <a:cubicBezTo>
                    <a:pt x="64" y="11"/>
                    <a:pt x="65" y="11"/>
                    <a:pt x="64" y="10"/>
                  </a:cubicBezTo>
                  <a:cubicBezTo>
                    <a:pt x="63" y="10"/>
                    <a:pt x="62" y="10"/>
                    <a:pt x="62" y="11"/>
                  </a:cubicBezTo>
                  <a:close/>
                  <a:moveTo>
                    <a:pt x="60" y="22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57" y="23"/>
                    <a:pt x="55" y="22"/>
                    <a:pt x="56" y="24"/>
                  </a:cubicBezTo>
                  <a:cubicBezTo>
                    <a:pt x="59" y="24"/>
                    <a:pt x="60" y="28"/>
                    <a:pt x="62" y="27"/>
                  </a:cubicBezTo>
                  <a:cubicBezTo>
                    <a:pt x="62" y="28"/>
                    <a:pt x="61" y="28"/>
                    <a:pt x="61" y="29"/>
                  </a:cubicBezTo>
                  <a:cubicBezTo>
                    <a:pt x="62" y="28"/>
                    <a:pt x="63" y="29"/>
                    <a:pt x="63" y="29"/>
                  </a:cubicBezTo>
                  <a:cubicBezTo>
                    <a:pt x="62" y="26"/>
                    <a:pt x="61" y="24"/>
                    <a:pt x="60" y="22"/>
                  </a:cubicBezTo>
                  <a:close/>
                  <a:moveTo>
                    <a:pt x="56" y="6"/>
                  </a:moveTo>
                  <a:cubicBezTo>
                    <a:pt x="58" y="6"/>
                    <a:pt x="59" y="6"/>
                    <a:pt x="60" y="5"/>
                  </a:cubicBezTo>
                  <a:cubicBezTo>
                    <a:pt x="58" y="5"/>
                    <a:pt x="57" y="4"/>
                    <a:pt x="56" y="4"/>
                  </a:cubicBezTo>
                  <a:lnTo>
                    <a:pt x="56" y="6"/>
                  </a:lnTo>
                  <a:close/>
                  <a:moveTo>
                    <a:pt x="47" y="12"/>
                  </a:moveTo>
                  <a:cubicBezTo>
                    <a:pt x="50" y="18"/>
                    <a:pt x="57" y="17"/>
                    <a:pt x="60" y="12"/>
                  </a:cubicBezTo>
                  <a:cubicBezTo>
                    <a:pt x="57" y="12"/>
                    <a:pt x="57" y="15"/>
                    <a:pt x="54" y="15"/>
                  </a:cubicBezTo>
                  <a:cubicBezTo>
                    <a:pt x="53" y="13"/>
                    <a:pt x="55" y="11"/>
                    <a:pt x="57" y="10"/>
                  </a:cubicBezTo>
                  <a:cubicBezTo>
                    <a:pt x="55" y="10"/>
                    <a:pt x="51" y="10"/>
                    <a:pt x="50" y="9"/>
                  </a:cubicBezTo>
                  <a:cubicBezTo>
                    <a:pt x="52" y="11"/>
                    <a:pt x="48" y="12"/>
                    <a:pt x="47" y="12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5" y="9"/>
                    <a:pt x="48" y="11"/>
                    <a:pt x="49" y="8"/>
                  </a:cubicBezTo>
                  <a:cubicBezTo>
                    <a:pt x="46" y="8"/>
                    <a:pt x="45" y="9"/>
                    <a:pt x="44" y="10"/>
                  </a:cubicBezTo>
                  <a:close/>
                  <a:moveTo>
                    <a:pt x="22" y="28"/>
                  </a:moveTo>
                  <a:cubicBezTo>
                    <a:pt x="23" y="27"/>
                    <a:pt x="24" y="29"/>
                    <a:pt x="24" y="28"/>
                  </a:cubicBezTo>
                  <a:cubicBezTo>
                    <a:pt x="28" y="23"/>
                    <a:pt x="39" y="18"/>
                    <a:pt x="48" y="15"/>
                  </a:cubicBezTo>
                  <a:cubicBezTo>
                    <a:pt x="46" y="12"/>
                    <a:pt x="41" y="15"/>
                    <a:pt x="41" y="13"/>
                  </a:cubicBezTo>
                  <a:cubicBezTo>
                    <a:pt x="39" y="16"/>
                    <a:pt x="33" y="18"/>
                    <a:pt x="31" y="19"/>
                  </a:cubicBezTo>
                  <a:cubicBezTo>
                    <a:pt x="31" y="22"/>
                    <a:pt x="27" y="21"/>
                    <a:pt x="26" y="23"/>
                  </a:cubicBezTo>
                  <a:cubicBezTo>
                    <a:pt x="27" y="23"/>
                    <a:pt x="26" y="21"/>
                    <a:pt x="26" y="22"/>
                  </a:cubicBezTo>
                  <a:cubicBezTo>
                    <a:pt x="26" y="22"/>
                    <a:pt x="26" y="25"/>
                    <a:pt x="25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5" y="26"/>
                    <a:pt x="23" y="27"/>
                    <a:pt x="22" y="28"/>
                  </a:cubicBezTo>
                  <a:close/>
                  <a:moveTo>
                    <a:pt x="10" y="52"/>
                  </a:moveTo>
                  <a:cubicBezTo>
                    <a:pt x="11" y="52"/>
                    <a:pt x="10" y="50"/>
                    <a:pt x="12" y="51"/>
                  </a:cubicBezTo>
                  <a:cubicBezTo>
                    <a:pt x="12" y="51"/>
                    <a:pt x="11" y="51"/>
                    <a:pt x="12" y="52"/>
                  </a:cubicBezTo>
                  <a:cubicBezTo>
                    <a:pt x="13" y="53"/>
                    <a:pt x="12" y="50"/>
                    <a:pt x="13" y="51"/>
                  </a:cubicBezTo>
                  <a:cubicBezTo>
                    <a:pt x="13" y="53"/>
                    <a:pt x="13" y="54"/>
                    <a:pt x="13" y="58"/>
                  </a:cubicBezTo>
                  <a:cubicBezTo>
                    <a:pt x="15" y="56"/>
                    <a:pt x="16" y="52"/>
                    <a:pt x="17" y="50"/>
                  </a:cubicBezTo>
                  <a:cubicBezTo>
                    <a:pt x="18" y="49"/>
                    <a:pt x="19" y="50"/>
                    <a:pt x="20" y="49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19" y="46"/>
                    <a:pt x="19" y="50"/>
                    <a:pt x="18" y="48"/>
                  </a:cubicBezTo>
                  <a:cubicBezTo>
                    <a:pt x="18" y="46"/>
                    <a:pt x="20" y="48"/>
                    <a:pt x="21" y="46"/>
                  </a:cubicBezTo>
                  <a:cubicBezTo>
                    <a:pt x="18" y="46"/>
                    <a:pt x="23" y="43"/>
                    <a:pt x="22" y="42"/>
                  </a:cubicBezTo>
                  <a:cubicBezTo>
                    <a:pt x="27" y="39"/>
                    <a:pt x="28" y="33"/>
                    <a:pt x="33" y="30"/>
                  </a:cubicBezTo>
                  <a:cubicBezTo>
                    <a:pt x="33" y="29"/>
                    <a:pt x="34" y="26"/>
                    <a:pt x="37" y="27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0" y="24"/>
                    <a:pt x="40" y="25"/>
                    <a:pt x="41" y="24"/>
                  </a:cubicBezTo>
                  <a:cubicBezTo>
                    <a:pt x="40" y="24"/>
                    <a:pt x="40" y="24"/>
                    <a:pt x="40" y="23"/>
                  </a:cubicBezTo>
                  <a:cubicBezTo>
                    <a:pt x="41" y="22"/>
                    <a:pt x="44" y="22"/>
                    <a:pt x="45" y="20"/>
                  </a:cubicBezTo>
                  <a:cubicBezTo>
                    <a:pt x="35" y="21"/>
                    <a:pt x="31" y="26"/>
                    <a:pt x="26" y="30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5" y="29"/>
                    <a:pt x="25" y="30"/>
                    <a:pt x="26" y="30"/>
                  </a:cubicBezTo>
                  <a:cubicBezTo>
                    <a:pt x="23" y="30"/>
                    <a:pt x="23" y="34"/>
                    <a:pt x="19" y="35"/>
                  </a:cubicBezTo>
                  <a:cubicBezTo>
                    <a:pt x="21" y="35"/>
                    <a:pt x="19" y="37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7" y="37"/>
                    <a:pt x="19" y="39"/>
                    <a:pt x="15" y="40"/>
                  </a:cubicBezTo>
                  <a:cubicBezTo>
                    <a:pt x="15" y="39"/>
                    <a:pt x="16" y="39"/>
                    <a:pt x="16" y="39"/>
                  </a:cubicBezTo>
                  <a:cubicBezTo>
                    <a:pt x="14" y="38"/>
                    <a:pt x="15" y="41"/>
                    <a:pt x="16" y="41"/>
                  </a:cubicBezTo>
                  <a:cubicBezTo>
                    <a:pt x="16" y="41"/>
                    <a:pt x="18" y="39"/>
                    <a:pt x="18" y="41"/>
                  </a:cubicBezTo>
                  <a:cubicBezTo>
                    <a:pt x="18" y="42"/>
                    <a:pt x="15" y="40"/>
                    <a:pt x="16" y="42"/>
                  </a:cubicBezTo>
                  <a:cubicBezTo>
                    <a:pt x="16" y="41"/>
                    <a:pt x="17" y="42"/>
                    <a:pt x="17" y="43"/>
                  </a:cubicBezTo>
                  <a:cubicBezTo>
                    <a:pt x="15" y="44"/>
                    <a:pt x="14" y="45"/>
                    <a:pt x="15" y="46"/>
                  </a:cubicBezTo>
                  <a:cubicBezTo>
                    <a:pt x="15" y="46"/>
                    <a:pt x="14" y="46"/>
                    <a:pt x="14" y="46"/>
                  </a:cubicBezTo>
                  <a:cubicBezTo>
                    <a:pt x="14" y="47"/>
                    <a:pt x="12" y="51"/>
                    <a:pt x="11" y="50"/>
                  </a:cubicBezTo>
                  <a:cubicBezTo>
                    <a:pt x="12" y="48"/>
                    <a:pt x="13" y="47"/>
                    <a:pt x="13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9"/>
                    <a:pt x="9" y="49"/>
                    <a:pt x="10" y="52"/>
                  </a:cubicBezTo>
                  <a:close/>
                  <a:moveTo>
                    <a:pt x="11" y="56"/>
                  </a:moveTo>
                  <a:cubicBezTo>
                    <a:pt x="11" y="56"/>
                    <a:pt x="12" y="57"/>
                    <a:pt x="12" y="56"/>
                  </a:cubicBezTo>
                  <a:cubicBezTo>
                    <a:pt x="11" y="55"/>
                    <a:pt x="13" y="53"/>
                    <a:pt x="11" y="53"/>
                  </a:cubicBezTo>
                  <a:cubicBezTo>
                    <a:pt x="11" y="54"/>
                    <a:pt x="10" y="54"/>
                    <a:pt x="11" y="56"/>
                  </a:cubicBezTo>
                  <a:close/>
                  <a:moveTo>
                    <a:pt x="4" y="54"/>
                  </a:moveTo>
                  <a:cubicBezTo>
                    <a:pt x="3" y="55"/>
                    <a:pt x="4" y="58"/>
                    <a:pt x="3" y="58"/>
                  </a:cubicBezTo>
                  <a:cubicBezTo>
                    <a:pt x="5" y="59"/>
                    <a:pt x="5" y="55"/>
                    <a:pt x="4" y="54"/>
                  </a:cubicBezTo>
                  <a:close/>
                  <a:moveTo>
                    <a:pt x="7" y="70"/>
                  </a:moveTo>
                  <a:cubicBezTo>
                    <a:pt x="7" y="68"/>
                    <a:pt x="8" y="65"/>
                    <a:pt x="6" y="65"/>
                  </a:cubicBezTo>
                  <a:cubicBezTo>
                    <a:pt x="6" y="67"/>
                    <a:pt x="6" y="69"/>
                    <a:pt x="7" y="70"/>
                  </a:cubicBezTo>
                  <a:close/>
                  <a:moveTo>
                    <a:pt x="9" y="80"/>
                  </a:moveTo>
                  <a:cubicBezTo>
                    <a:pt x="11" y="80"/>
                    <a:pt x="9" y="77"/>
                    <a:pt x="9" y="75"/>
                  </a:cubicBezTo>
                  <a:cubicBezTo>
                    <a:pt x="6" y="75"/>
                    <a:pt x="8" y="73"/>
                    <a:pt x="8" y="71"/>
                  </a:cubicBezTo>
                  <a:cubicBezTo>
                    <a:pt x="4" y="74"/>
                    <a:pt x="9" y="79"/>
                    <a:pt x="9" y="80"/>
                  </a:cubicBezTo>
                  <a:close/>
                  <a:moveTo>
                    <a:pt x="15" y="94"/>
                  </a:moveTo>
                  <a:cubicBezTo>
                    <a:pt x="15" y="91"/>
                    <a:pt x="12" y="90"/>
                    <a:pt x="12" y="88"/>
                  </a:cubicBezTo>
                  <a:cubicBezTo>
                    <a:pt x="11" y="89"/>
                    <a:pt x="10" y="82"/>
                    <a:pt x="8" y="84"/>
                  </a:cubicBezTo>
                  <a:cubicBezTo>
                    <a:pt x="9" y="85"/>
                    <a:pt x="9" y="88"/>
                    <a:pt x="9" y="90"/>
                  </a:cubicBezTo>
                  <a:cubicBezTo>
                    <a:pt x="11" y="90"/>
                    <a:pt x="14" y="93"/>
                    <a:pt x="11" y="91"/>
                  </a:cubicBezTo>
                  <a:cubicBezTo>
                    <a:pt x="12" y="93"/>
                    <a:pt x="14" y="93"/>
                    <a:pt x="15" y="94"/>
                  </a:cubicBezTo>
                  <a:close/>
                  <a:moveTo>
                    <a:pt x="18" y="98"/>
                  </a:moveTo>
                  <a:cubicBezTo>
                    <a:pt x="16" y="98"/>
                    <a:pt x="16" y="95"/>
                    <a:pt x="15" y="96"/>
                  </a:cubicBezTo>
                  <a:cubicBezTo>
                    <a:pt x="16" y="97"/>
                    <a:pt x="17" y="98"/>
                    <a:pt x="16" y="99"/>
                  </a:cubicBezTo>
                  <a:cubicBezTo>
                    <a:pt x="17" y="99"/>
                    <a:pt x="18" y="99"/>
                    <a:pt x="18" y="98"/>
                  </a:cubicBezTo>
                  <a:close/>
                  <a:moveTo>
                    <a:pt x="20" y="89"/>
                  </a:moveTo>
                  <a:cubicBezTo>
                    <a:pt x="19" y="89"/>
                    <a:pt x="18" y="89"/>
                    <a:pt x="18" y="89"/>
                  </a:cubicBezTo>
                  <a:cubicBezTo>
                    <a:pt x="20" y="88"/>
                    <a:pt x="19" y="89"/>
                    <a:pt x="21" y="89"/>
                  </a:cubicBezTo>
                  <a:cubicBezTo>
                    <a:pt x="22" y="87"/>
                    <a:pt x="23" y="87"/>
                    <a:pt x="23" y="84"/>
                  </a:cubicBezTo>
                  <a:cubicBezTo>
                    <a:pt x="22" y="84"/>
                    <a:pt x="21" y="84"/>
                    <a:pt x="22" y="83"/>
                  </a:cubicBezTo>
                  <a:cubicBezTo>
                    <a:pt x="20" y="83"/>
                    <a:pt x="19" y="83"/>
                    <a:pt x="19" y="82"/>
                  </a:cubicBezTo>
                  <a:cubicBezTo>
                    <a:pt x="20" y="83"/>
                    <a:pt x="22" y="82"/>
                    <a:pt x="20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1" y="85"/>
                    <a:pt x="26" y="79"/>
                    <a:pt x="2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7" y="83"/>
                    <a:pt x="27" y="83"/>
                    <a:pt x="27" y="82"/>
                  </a:cubicBezTo>
                  <a:cubicBezTo>
                    <a:pt x="27" y="82"/>
                    <a:pt x="30" y="78"/>
                    <a:pt x="29" y="77"/>
                  </a:cubicBezTo>
                  <a:cubicBezTo>
                    <a:pt x="28" y="77"/>
                    <a:pt x="27" y="78"/>
                    <a:pt x="26" y="77"/>
                  </a:cubicBezTo>
                  <a:cubicBezTo>
                    <a:pt x="25" y="77"/>
                    <a:pt x="27" y="80"/>
                    <a:pt x="25" y="81"/>
                  </a:cubicBezTo>
                  <a:cubicBezTo>
                    <a:pt x="24" y="80"/>
                    <a:pt x="26" y="78"/>
                    <a:pt x="25" y="76"/>
                  </a:cubicBezTo>
                  <a:cubicBezTo>
                    <a:pt x="27" y="76"/>
                    <a:pt x="26" y="75"/>
                    <a:pt x="27" y="76"/>
                  </a:cubicBezTo>
                  <a:cubicBezTo>
                    <a:pt x="26" y="74"/>
                    <a:pt x="27" y="72"/>
                    <a:pt x="25" y="70"/>
                  </a:cubicBezTo>
                  <a:cubicBezTo>
                    <a:pt x="26" y="71"/>
                    <a:pt x="27" y="69"/>
                    <a:pt x="28" y="69"/>
                  </a:cubicBezTo>
                  <a:cubicBezTo>
                    <a:pt x="29" y="68"/>
                    <a:pt x="28" y="68"/>
                    <a:pt x="27" y="67"/>
                  </a:cubicBezTo>
                  <a:cubicBezTo>
                    <a:pt x="29" y="67"/>
                    <a:pt x="29" y="67"/>
                    <a:pt x="30" y="67"/>
                  </a:cubicBezTo>
                  <a:cubicBezTo>
                    <a:pt x="31" y="65"/>
                    <a:pt x="29" y="66"/>
                    <a:pt x="29" y="65"/>
                  </a:cubicBezTo>
                  <a:cubicBezTo>
                    <a:pt x="30" y="66"/>
                    <a:pt x="31" y="64"/>
                    <a:pt x="33" y="64"/>
                  </a:cubicBezTo>
                  <a:cubicBezTo>
                    <a:pt x="33" y="63"/>
                    <a:pt x="34" y="63"/>
                    <a:pt x="34" y="61"/>
                  </a:cubicBezTo>
                  <a:cubicBezTo>
                    <a:pt x="32" y="61"/>
                    <a:pt x="32" y="60"/>
                    <a:pt x="31" y="60"/>
                  </a:cubicBezTo>
                  <a:cubicBezTo>
                    <a:pt x="32" y="63"/>
                    <a:pt x="29" y="63"/>
                    <a:pt x="28" y="65"/>
                  </a:cubicBezTo>
                  <a:cubicBezTo>
                    <a:pt x="29" y="65"/>
                    <a:pt x="29" y="66"/>
                    <a:pt x="29" y="66"/>
                  </a:cubicBezTo>
                  <a:cubicBezTo>
                    <a:pt x="27" y="65"/>
                    <a:pt x="26" y="67"/>
                    <a:pt x="25" y="68"/>
                  </a:cubicBezTo>
                  <a:cubicBezTo>
                    <a:pt x="25" y="65"/>
                    <a:pt x="24" y="68"/>
                    <a:pt x="23" y="67"/>
                  </a:cubicBezTo>
                  <a:cubicBezTo>
                    <a:pt x="23" y="66"/>
                    <a:pt x="25" y="66"/>
                    <a:pt x="24" y="65"/>
                  </a:cubicBezTo>
                  <a:cubicBezTo>
                    <a:pt x="22" y="65"/>
                    <a:pt x="22" y="66"/>
                    <a:pt x="22" y="66"/>
                  </a:cubicBezTo>
                  <a:cubicBezTo>
                    <a:pt x="22" y="66"/>
                    <a:pt x="21" y="65"/>
                    <a:pt x="21" y="65"/>
                  </a:cubicBezTo>
                  <a:cubicBezTo>
                    <a:pt x="23" y="64"/>
                    <a:pt x="24" y="65"/>
                    <a:pt x="25" y="65"/>
                  </a:cubicBezTo>
                  <a:cubicBezTo>
                    <a:pt x="24" y="62"/>
                    <a:pt x="24" y="59"/>
                    <a:pt x="24" y="58"/>
                  </a:cubicBezTo>
                  <a:cubicBezTo>
                    <a:pt x="24" y="61"/>
                    <a:pt x="19" y="59"/>
                    <a:pt x="19" y="60"/>
                  </a:cubicBezTo>
                  <a:cubicBezTo>
                    <a:pt x="20" y="60"/>
                    <a:pt x="20" y="60"/>
                    <a:pt x="20" y="61"/>
                  </a:cubicBezTo>
                  <a:cubicBezTo>
                    <a:pt x="18" y="61"/>
                    <a:pt x="17" y="62"/>
                    <a:pt x="16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7" y="63"/>
                    <a:pt x="16" y="63"/>
                    <a:pt x="15" y="64"/>
                  </a:cubicBezTo>
                  <a:cubicBezTo>
                    <a:pt x="16" y="65"/>
                    <a:pt x="16" y="66"/>
                    <a:pt x="14" y="65"/>
                  </a:cubicBezTo>
                  <a:cubicBezTo>
                    <a:pt x="15" y="67"/>
                    <a:pt x="17" y="67"/>
                    <a:pt x="17" y="66"/>
                  </a:cubicBezTo>
                  <a:cubicBezTo>
                    <a:pt x="17" y="67"/>
                    <a:pt x="18" y="67"/>
                    <a:pt x="18" y="67"/>
                  </a:cubicBezTo>
                  <a:cubicBezTo>
                    <a:pt x="15" y="68"/>
                    <a:pt x="15" y="66"/>
                    <a:pt x="14" y="66"/>
                  </a:cubicBezTo>
                  <a:cubicBezTo>
                    <a:pt x="13" y="68"/>
                    <a:pt x="13" y="69"/>
                    <a:pt x="14" y="72"/>
                  </a:cubicBezTo>
                  <a:cubicBezTo>
                    <a:pt x="17" y="72"/>
                    <a:pt x="19" y="68"/>
                    <a:pt x="20" y="70"/>
                  </a:cubicBezTo>
                  <a:cubicBezTo>
                    <a:pt x="19" y="68"/>
                    <a:pt x="23" y="67"/>
                    <a:pt x="24" y="68"/>
                  </a:cubicBezTo>
                  <a:cubicBezTo>
                    <a:pt x="22" y="70"/>
                    <a:pt x="24" y="69"/>
                    <a:pt x="25" y="71"/>
                  </a:cubicBezTo>
                  <a:cubicBezTo>
                    <a:pt x="23" y="71"/>
                    <a:pt x="22" y="69"/>
                    <a:pt x="21" y="70"/>
                  </a:cubicBezTo>
                  <a:cubicBezTo>
                    <a:pt x="21" y="72"/>
                    <a:pt x="13" y="72"/>
                    <a:pt x="14" y="75"/>
                  </a:cubicBezTo>
                  <a:cubicBezTo>
                    <a:pt x="13" y="74"/>
                    <a:pt x="15" y="75"/>
                    <a:pt x="15" y="75"/>
                  </a:cubicBezTo>
                  <a:cubicBezTo>
                    <a:pt x="14" y="75"/>
                    <a:pt x="14" y="76"/>
                    <a:pt x="14" y="76"/>
                  </a:cubicBezTo>
                  <a:cubicBezTo>
                    <a:pt x="14" y="77"/>
                    <a:pt x="13" y="78"/>
                    <a:pt x="14" y="78"/>
                  </a:cubicBezTo>
                  <a:cubicBezTo>
                    <a:pt x="15" y="78"/>
                    <a:pt x="14" y="76"/>
                    <a:pt x="15" y="76"/>
                  </a:cubicBezTo>
                  <a:cubicBezTo>
                    <a:pt x="16" y="77"/>
                    <a:pt x="17" y="78"/>
                    <a:pt x="17" y="78"/>
                  </a:cubicBezTo>
                  <a:cubicBezTo>
                    <a:pt x="17" y="76"/>
                    <a:pt x="20" y="77"/>
                    <a:pt x="20" y="78"/>
                  </a:cubicBezTo>
                  <a:cubicBezTo>
                    <a:pt x="20" y="78"/>
                    <a:pt x="19" y="79"/>
                    <a:pt x="19" y="7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8" y="79"/>
                    <a:pt x="17" y="80"/>
                    <a:pt x="17" y="81"/>
                  </a:cubicBezTo>
                  <a:cubicBezTo>
                    <a:pt x="16" y="81"/>
                    <a:pt x="17" y="79"/>
                    <a:pt x="16" y="79"/>
                  </a:cubicBezTo>
                  <a:cubicBezTo>
                    <a:pt x="14" y="80"/>
                    <a:pt x="15" y="79"/>
                    <a:pt x="14" y="78"/>
                  </a:cubicBezTo>
                  <a:cubicBezTo>
                    <a:pt x="13" y="81"/>
                    <a:pt x="15" y="81"/>
                    <a:pt x="15" y="84"/>
                  </a:cubicBezTo>
                  <a:cubicBezTo>
                    <a:pt x="16" y="84"/>
                    <a:pt x="15" y="82"/>
                    <a:pt x="17" y="83"/>
                  </a:cubicBezTo>
                  <a:cubicBezTo>
                    <a:pt x="17" y="84"/>
                    <a:pt x="16" y="85"/>
                    <a:pt x="16" y="85"/>
                  </a:cubicBezTo>
                  <a:cubicBezTo>
                    <a:pt x="18" y="85"/>
                    <a:pt x="17" y="92"/>
                    <a:pt x="20" y="89"/>
                  </a:cubicBezTo>
                  <a:close/>
                  <a:moveTo>
                    <a:pt x="23" y="84"/>
                  </a:moveTo>
                  <a:cubicBezTo>
                    <a:pt x="23" y="85"/>
                    <a:pt x="23" y="86"/>
                    <a:pt x="24" y="86"/>
                  </a:cubicBezTo>
                  <a:cubicBezTo>
                    <a:pt x="24" y="84"/>
                    <a:pt x="25" y="84"/>
                    <a:pt x="26" y="83"/>
                  </a:cubicBezTo>
                  <a:cubicBezTo>
                    <a:pt x="24" y="83"/>
                    <a:pt x="24" y="84"/>
                    <a:pt x="23" y="84"/>
                  </a:cubicBezTo>
                  <a:close/>
                  <a:moveTo>
                    <a:pt x="22" y="94"/>
                  </a:moveTo>
                  <a:cubicBezTo>
                    <a:pt x="20" y="93"/>
                    <a:pt x="22" y="91"/>
                    <a:pt x="22" y="90"/>
                  </a:cubicBezTo>
                  <a:cubicBezTo>
                    <a:pt x="20" y="90"/>
                    <a:pt x="20" y="92"/>
                    <a:pt x="19" y="93"/>
                  </a:cubicBezTo>
                  <a:cubicBezTo>
                    <a:pt x="20" y="93"/>
                    <a:pt x="19" y="95"/>
                    <a:pt x="21" y="95"/>
                  </a:cubicBezTo>
                  <a:cubicBezTo>
                    <a:pt x="21" y="94"/>
                    <a:pt x="21" y="95"/>
                    <a:pt x="22" y="94"/>
                  </a:cubicBezTo>
                  <a:close/>
                  <a:moveTo>
                    <a:pt x="31" y="111"/>
                  </a:moveTo>
                  <a:cubicBezTo>
                    <a:pt x="30" y="107"/>
                    <a:pt x="33" y="105"/>
                    <a:pt x="33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3" y="101"/>
                    <a:pt x="32" y="101"/>
                    <a:pt x="32" y="100"/>
                  </a:cubicBezTo>
                  <a:cubicBezTo>
                    <a:pt x="34" y="99"/>
                    <a:pt x="34" y="95"/>
                    <a:pt x="37" y="94"/>
                  </a:cubicBezTo>
                  <a:cubicBezTo>
                    <a:pt x="37" y="91"/>
                    <a:pt x="38" y="90"/>
                    <a:pt x="40" y="88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2" y="89"/>
                    <a:pt x="40" y="87"/>
                    <a:pt x="39" y="87"/>
                  </a:cubicBezTo>
                  <a:cubicBezTo>
                    <a:pt x="35" y="91"/>
                    <a:pt x="32" y="95"/>
                    <a:pt x="29" y="101"/>
                  </a:cubicBezTo>
                  <a:cubicBezTo>
                    <a:pt x="28" y="100"/>
                    <a:pt x="28" y="101"/>
                    <a:pt x="27" y="101"/>
                  </a:cubicBezTo>
                  <a:cubicBezTo>
                    <a:pt x="27" y="100"/>
                    <a:pt x="27" y="99"/>
                    <a:pt x="28" y="99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9" y="99"/>
                    <a:pt x="28" y="99"/>
                    <a:pt x="28" y="98"/>
                  </a:cubicBezTo>
                  <a:cubicBezTo>
                    <a:pt x="29" y="99"/>
                    <a:pt x="29" y="96"/>
                    <a:pt x="30" y="97"/>
                  </a:cubicBezTo>
                  <a:cubicBezTo>
                    <a:pt x="31" y="93"/>
                    <a:pt x="36" y="89"/>
                    <a:pt x="38" y="84"/>
                  </a:cubicBezTo>
                  <a:cubicBezTo>
                    <a:pt x="36" y="84"/>
                    <a:pt x="35" y="83"/>
                    <a:pt x="34" y="83"/>
                  </a:cubicBezTo>
                  <a:cubicBezTo>
                    <a:pt x="32" y="84"/>
                    <a:pt x="30" y="86"/>
                    <a:pt x="27" y="87"/>
                  </a:cubicBezTo>
                  <a:cubicBezTo>
                    <a:pt x="27" y="91"/>
                    <a:pt x="27" y="93"/>
                    <a:pt x="26" y="96"/>
                  </a:cubicBezTo>
                  <a:cubicBezTo>
                    <a:pt x="26" y="93"/>
                    <a:pt x="24" y="92"/>
                    <a:pt x="26" y="92"/>
                  </a:cubicBezTo>
                  <a:cubicBezTo>
                    <a:pt x="26" y="91"/>
                    <a:pt x="25" y="91"/>
                    <a:pt x="25" y="91"/>
                  </a:cubicBezTo>
                  <a:cubicBezTo>
                    <a:pt x="26" y="91"/>
                    <a:pt x="26" y="91"/>
                    <a:pt x="26" y="90"/>
                  </a:cubicBezTo>
                  <a:cubicBezTo>
                    <a:pt x="25" y="90"/>
                    <a:pt x="27" y="88"/>
                    <a:pt x="26" y="88"/>
                  </a:cubicBezTo>
                  <a:cubicBezTo>
                    <a:pt x="24" y="89"/>
                    <a:pt x="25" y="92"/>
                    <a:pt x="22" y="93"/>
                  </a:cubicBezTo>
                  <a:cubicBezTo>
                    <a:pt x="24" y="93"/>
                    <a:pt x="24" y="98"/>
                    <a:pt x="23" y="97"/>
                  </a:cubicBezTo>
                  <a:cubicBezTo>
                    <a:pt x="24" y="98"/>
                    <a:pt x="24" y="99"/>
                    <a:pt x="26" y="100"/>
                  </a:cubicBezTo>
                  <a:cubicBezTo>
                    <a:pt x="26" y="99"/>
                    <a:pt x="24" y="98"/>
                    <a:pt x="26" y="98"/>
                  </a:cubicBezTo>
                  <a:cubicBezTo>
                    <a:pt x="26" y="98"/>
                    <a:pt x="26" y="98"/>
                    <a:pt x="26" y="99"/>
                  </a:cubicBezTo>
                  <a:cubicBezTo>
                    <a:pt x="26" y="99"/>
                    <a:pt x="26" y="100"/>
                    <a:pt x="26" y="101"/>
                  </a:cubicBezTo>
                  <a:cubicBezTo>
                    <a:pt x="27" y="101"/>
                    <a:pt x="29" y="103"/>
                    <a:pt x="30" y="102"/>
                  </a:cubicBezTo>
                  <a:cubicBezTo>
                    <a:pt x="28" y="102"/>
                    <a:pt x="31" y="101"/>
                    <a:pt x="31" y="101"/>
                  </a:cubicBezTo>
                  <a:cubicBezTo>
                    <a:pt x="32" y="101"/>
                    <a:pt x="32" y="101"/>
                    <a:pt x="33" y="101"/>
                  </a:cubicBezTo>
                  <a:cubicBezTo>
                    <a:pt x="33" y="101"/>
                    <a:pt x="33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0" y="102"/>
                    <a:pt x="31" y="102"/>
                    <a:pt x="31" y="103"/>
                  </a:cubicBezTo>
                  <a:cubicBezTo>
                    <a:pt x="29" y="103"/>
                    <a:pt x="29" y="105"/>
                    <a:pt x="27" y="104"/>
                  </a:cubicBezTo>
                  <a:cubicBezTo>
                    <a:pt x="27" y="105"/>
                    <a:pt x="27" y="105"/>
                    <a:pt x="26" y="106"/>
                  </a:cubicBezTo>
                  <a:cubicBezTo>
                    <a:pt x="27" y="106"/>
                    <a:pt x="27" y="105"/>
                    <a:pt x="28" y="105"/>
                  </a:cubicBezTo>
                  <a:cubicBezTo>
                    <a:pt x="29" y="107"/>
                    <a:pt x="30" y="108"/>
                    <a:pt x="31" y="111"/>
                  </a:cubicBezTo>
                  <a:close/>
                  <a:moveTo>
                    <a:pt x="39" y="113"/>
                  </a:moveTo>
                  <a:cubicBezTo>
                    <a:pt x="38" y="112"/>
                    <a:pt x="41" y="110"/>
                    <a:pt x="39" y="110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09"/>
                    <a:pt x="39" y="109"/>
                    <a:pt x="40" y="109"/>
                  </a:cubicBezTo>
                  <a:cubicBezTo>
                    <a:pt x="38" y="108"/>
                    <a:pt x="41" y="105"/>
                    <a:pt x="41" y="104"/>
                  </a:cubicBezTo>
                  <a:cubicBezTo>
                    <a:pt x="42" y="105"/>
                    <a:pt x="41" y="106"/>
                    <a:pt x="41" y="108"/>
                  </a:cubicBezTo>
                  <a:cubicBezTo>
                    <a:pt x="41" y="108"/>
                    <a:pt x="41" y="108"/>
                    <a:pt x="40" y="108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4" y="109"/>
                    <a:pt x="44" y="104"/>
                    <a:pt x="46" y="101"/>
                  </a:cubicBezTo>
                  <a:cubicBezTo>
                    <a:pt x="47" y="102"/>
                    <a:pt x="48" y="100"/>
                    <a:pt x="49" y="100"/>
                  </a:cubicBezTo>
                  <a:cubicBezTo>
                    <a:pt x="48" y="98"/>
                    <a:pt x="48" y="98"/>
                    <a:pt x="47" y="97"/>
                  </a:cubicBezTo>
                  <a:cubicBezTo>
                    <a:pt x="49" y="96"/>
                    <a:pt x="49" y="99"/>
                    <a:pt x="50" y="99"/>
                  </a:cubicBezTo>
                  <a:cubicBezTo>
                    <a:pt x="52" y="97"/>
                    <a:pt x="51" y="95"/>
                    <a:pt x="51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4"/>
                    <a:pt x="52" y="94"/>
                    <a:pt x="52" y="95"/>
                  </a:cubicBezTo>
                  <a:cubicBezTo>
                    <a:pt x="56" y="96"/>
                    <a:pt x="56" y="92"/>
                    <a:pt x="58" y="93"/>
                  </a:cubicBezTo>
                  <a:cubicBezTo>
                    <a:pt x="58" y="93"/>
                    <a:pt x="57" y="92"/>
                    <a:pt x="57" y="92"/>
                  </a:cubicBezTo>
                  <a:cubicBezTo>
                    <a:pt x="59" y="92"/>
                    <a:pt x="58" y="90"/>
                    <a:pt x="60" y="91"/>
                  </a:cubicBezTo>
                  <a:cubicBezTo>
                    <a:pt x="61" y="90"/>
                    <a:pt x="62" y="87"/>
                    <a:pt x="63" y="88"/>
                  </a:cubicBezTo>
                  <a:cubicBezTo>
                    <a:pt x="62" y="86"/>
                    <a:pt x="63" y="84"/>
                    <a:pt x="64" y="83"/>
                  </a:cubicBezTo>
                  <a:cubicBezTo>
                    <a:pt x="62" y="84"/>
                    <a:pt x="62" y="83"/>
                    <a:pt x="62" y="81"/>
                  </a:cubicBezTo>
                  <a:cubicBezTo>
                    <a:pt x="61" y="81"/>
                    <a:pt x="60" y="82"/>
                    <a:pt x="60" y="82"/>
                  </a:cubicBezTo>
                  <a:cubicBezTo>
                    <a:pt x="59" y="81"/>
                    <a:pt x="60" y="79"/>
                    <a:pt x="59" y="79"/>
                  </a:cubicBezTo>
                  <a:cubicBezTo>
                    <a:pt x="60" y="81"/>
                    <a:pt x="58" y="82"/>
                    <a:pt x="60" y="82"/>
                  </a:cubicBezTo>
                  <a:cubicBezTo>
                    <a:pt x="58" y="84"/>
                    <a:pt x="58" y="89"/>
                    <a:pt x="56" y="88"/>
                  </a:cubicBezTo>
                  <a:cubicBezTo>
                    <a:pt x="55" y="89"/>
                    <a:pt x="58" y="88"/>
                    <a:pt x="57" y="90"/>
                  </a:cubicBezTo>
                  <a:cubicBezTo>
                    <a:pt x="56" y="89"/>
                    <a:pt x="56" y="90"/>
                    <a:pt x="55" y="89"/>
                  </a:cubicBezTo>
                  <a:cubicBezTo>
                    <a:pt x="55" y="87"/>
                    <a:pt x="57" y="85"/>
                    <a:pt x="54" y="85"/>
                  </a:cubicBezTo>
                  <a:cubicBezTo>
                    <a:pt x="54" y="87"/>
                    <a:pt x="51" y="90"/>
                    <a:pt x="53" y="92"/>
                  </a:cubicBezTo>
                  <a:cubicBezTo>
                    <a:pt x="52" y="92"/>
                    <a:pt x="52" y="93"/>
                    <a:pt x="50" y="93"/>
                  </a:cubicBezTo>
                  <a:cubicBezTo>
                    <a:pt x="49" y="88"/>
                    <a:pt x="49" y="95"/>
                    <a:pt x="46" y="93"/>
                  </a:cubicBezTo>
                  <a:cubicBezTo>
                    <a:pt x="48" y="93"/>
                    <a:pt x="47" y="91"/>
                    <a:pt x="49" y="91"/>
                  </a:cubicBezTo>
                  <a:cubicBezTo>
                    <a:pt x="47" y="90"/>
                    <a:pt x="50" y="89"/>
                    <a:pt x="50" y="88"/>
                  </a:cubicBezTo>
                  <a:cubicBezTo>
                    <a:pt x="48" y="88"/>
                    <a:pt x="47" y="87"/>
                    <a:pt x="47" y="88"/>
                  </a:cubicBezTo>
                  <a:cubicBezTo>
                    <a:pt x="46" y="87"/>
                    <a:pt x="43" y="89"/>
                    <a:pt x="43" y="87"/>
                  </a:cubicBezTo>
                  <a:cubicBezTo>
                    <a:pt x="46" y="87"/>
                    <a:pt x="49" y="87"/>
                    <a:pt x="50" y="85"/>
                  </a:cubicBezTo>
                  <a:cubicBezTo>
                    <a:pt x="50" y="84"/>
                    <a:pt x="49" y="83"/>
                    <a:pt x="48" y="84"/>
                  </a:cubicBezTo>
                  <a:cubicBezTo>
                    <a:pt x="48" y="84"/>
                    <a:pt x="47" y="84"/>
                    <a:pt x="47" y="83"/>
                  </a:cubicBezTo>
                  <a:cubicBezTo>
                    <a:pt x="48" y="83"/>
                    <a:pt x="48" y="82"/>
                    <a:pt x="50" y="82"/>
                  </a:cubicBezTo>
                  <a:cubicBezTo>
                    <a:pt x="49" y="81"/>
                    <a:pt x="50" y="80"/>
                    <a:pt x="49" y="79"/>
                  </a:cubicBezTo>
                  <a:cubicBezTo>
                    <a:pt x="47" y="79"/>
                    <a:pt x="44" y="82"/>
                    <a:pt x="45" y="84"/>
                  </a:cubicBezTo>
                  <a:cubicBezTo>
                    <a:pt x="45" y="83"/>
                    <a:pt x="47" y="84"/>
                    <a:pt x="47" y="84"/>
                  </a:cubicBezTo>
                  <a:cubicBezTo>
                    <a:pt x="46" y="85"/>
                    <a:pt x="46" y="85"/>
                    <a:pt x="45" y="85"/>
                  </a:cubicBezTo>
                  <a:cubicBezTo>
                    <a:pt x="44" y="85"/>
                    <a:pt x="45" y="84"/>
                    <a:pt x="44" y="84"/>
                  </a:cubicBezTo>
                  <a:cubicBezTo>
                    <a:pt x="42" y="86"/>
                    <a:pt x="43" y="89"/>
                    <a:pt x="39" y="89"/>
                  </a:cubicBezTo>
                  <a:cubicBezTo>
                    <a:pt x="39" y="94"/>
                    <a:pt x="36" y="97"/>
                    <a:pt x="34" y="101"/>
                  </a:cubicBezTo>
                  <a:cubicBezTo>
                    <a:pt x="34" y="102"/>
                    <a:pt x="33" y="107"/>
                    <a:pt x="31" y="107"/>
                  </a:cubicBezTo>
                  <a:cubicBezTo>
                    <a:pt x="32" y="107"/>
                    <a:pt x="32" y="108"/>
                    <a:pt x="32" y="109"/>
                  </a:cubicBezTo>
                  <a:cubicBezTo>
                    <a:pt x="33" y="109"/>
                    <a:pt x="33" y="108"/>
                    <a:pt x="34" y="108"/>
                  </a:cubicBezTo>
                  <a:cubicBezTo>
                    <a:pt x="33" y="109"/>
                    <a:pt x="34" y="110"/>
                    <a:pt x="34" y="113"/>
                  </a:cubicBezTo>
                  <a:cubicBezTo>
                    <a:pt x="35" y="113"/>
                    <a:pt x="35" y="114"/>
                    <a:pt x="37" y="114"/>
                  </a:cubicBezTo>
                  <a:cubicBezTo>
                    <a:pt x="37" y="111"/>
                    <a:pt x="38" y="113"/>
                    <a:pt x="39" y="113"/>
                  </a:cubicBezTo>
                  <a:close/>
                  <a:moveTo>
                    <a:pt x="62" y="95"/>
                  </a:moveTo>
                  <a:cubicBezTo>
                    <a:pt x="61" y="96"/>
                    <a:pt x="59" y="97"/>
                    <a:pt x="59" y="99"/>
                  </a:cubicBezTo>
                  <a:cubicBezTo>
                    <a:pt x="61" y="98"/>
                    <a:pt x="62" y="97"/>
                    <a:pt x="63" y="96"/>
                  </a:cubicBezTo>
                  <a:cubicBezTo>
                    <a:pt x="62" y="96"/>
                    <a:pt x="63" y="95"/>
                    <a:pt x="62" y="95"/>
                  </a:cubicBezTo>
                  <a:close/>
                  <a:moveTo>
                    <a:pt x="47" y="108"/>
                  </a:moveTo>
                  <a:cubicBezTo>
                    <a:pt x="52" y="105"/>
                    <a:pt x="54" y="99"/>
                    <a:pt x="59" y="95"/>
                  </a:cubicBezTo>
                  <a:cubicBezTo>
                    <a:pt x="56" y="95"/>
                    <a:pt x="52" y="100"/>
                    <a:pt x="51" y="102"/>
                  </a:cubicBezTo>
                  <a:cubicBezTo>
                    <a:pt x="48" y="104"/>
                    <a:pt x="46" y="107"/>
                    <a:pt x="45" y="110"/>
                  </a:cubicBezTo>
                  <a:cubicBezTo>
                    <a:pt x="46" y="110"/>
                    <a:pt x="47" y="110"/>
                    <a:pt x="47" y="110"/>
                  </a:cubicBezTo>
                  <a:cubicBezTo>
                    <a:pt x="47" y="109"/>
                    <a:pt x="47" y="109"/>
                    <a:pt x="47" y="108"/>
                  </a:cubicBezTo>
                  <a:close/>
                  <a:moveTo>
                    <a:pt x="42" y="139"/>
                  </a:moveTo>
                  <a:cubicBezTo>
                    <a:pt x="41" y="139"/>
                    <a:pt x="41" y="137"/>
                    <a:pt x="39" y="137"/>
                  </a:cubicBezTo>
                  <a:cubicBezTo>
                    <a:pt x="40" y="138"/>
                    <a:pt x="41" y="140"/>
                    <a:pt x="42" y="139"/>
                  </a:cubicBezTo>
                  <a:close/>
                  <a:moveTo>
                    <a:pt x="48" y="141"/>
                  </a:moveTo>
                  <a:cubicBezTo>
                    <a:pt x="46" y="141"/>
                    <a:pt x="47" y="138"/>
                    <a:pt x="46" y="138"/>
                  </a:cubicBezTo>
                  <a:cubicBezTo>
                    <a:pt x="46" y="139"/>
                    <a:pt x="46" y="142"/>
                    <a:pt x="48" y="141"/>
                  </a:cubicBezTo>
                  <a:close/>
                  <a:moveTo>
                    <a:pt x="49" y="127"/>
                  </a:moveTo>
                  <a:cubicBezTo>
                    <a:pt x="48" y="127"/>
                    <a:pt x="47" y="127"/>
                    <a:pt x="46" y="128"/>
                  </a:cubicBezTo>
                  <a:cubicBezTo>
                    <a:pt x="47" y="128"/>
                    <a:pt x="47" y="129"/>
                    <a:pt x="49" y="128"/>
                  </a:cubicBezTo>
                  <a:cubicBezTo>
                    <a:pt x="49" y="128"/>
                    <a:pt x="49" y="127"/>
                    <a:pt x="49" y="127"/>
                  </a:cubicBezTo>
                  <a:close/>
                  <a:moveTo>
                    <a:pt x="62" y="103"/>
                  </a:moveTo>
                  <a:cubicBezTo>
                    <a:pt x="60" y="112"/>
                    <a:pt x="54" y="118"/>
                    <a:pt x="49" y="126"/>
                  </a:cubicBezTo>
                  <a:cubicBezTo>
                    <a:pt x="54" y="125"/>
                    <a:pt x="57" y="121"/>
                    <a:pt x="60" y="117"/>
                  </a:cubicBezTo>
                  <a:cubicBezTo>
                    <a:pt x="61" y="118"/>
                    <a:pt x="59" y="119"/>
                    <a:pt x="61" y="119"/>
                  </a:cubicBezTo>
                  <a:cubicBezTo>
                    <a:pt x="61" y="115"/>
                    <a:pt x="65" y="112"/>
                    <a:pt x="67" y="109"/>
                  </a:cubicBezTo>
                  <a:cubicBezTo>
                    <a:pt x="67" y="110"/>
                    <a:pt x="63" y="118"/>
                    <a:pt x="62" y="118"/>
                  </a:cubicBezTo>
                  <a:cubicBezTo>
                    <a:pt x="62" y="118"/>
                    <a:pt x="62" y="117"/>
                    <a:pt x="62" y="117"/>
                  </a:cubicBezTo>
                  <a:cubicBezTo>
                    <a:pt x="61" y="118"/>
                    <a:pt x="61" y="120"/>
                    <a:pt x="60" y="120"/>
                  </a:cubicBezTo>
                  <a:cubicBezTo>
                    <a:pt x="60" y="121"/>
                    <a:pt x="56" y="121"/>
                    <a:pt x="58" y="123"/>
                  </a:cubicBezTo>
                  <a:cubicBezTo>
                    <a:pt x="62" y="120"/>
                    <a:pt x="70" y="112"/>
                    <a:pt x="71" y="107"/>
                  </a:cubicBezTo>
                  <a:cubicBezTo>
                    <a:pt x="71" y="106"/>
                    <a:pt x="70" y="107"/>
                    <a:pt x="71" y="106"/>
                  </a:cubicBezTo>
                  <a:cubicBezTo>
                    <a:pt x="71" y="106"/>
                    <a:pt x="74" y="106"/>
                    <a:pt x="73" y="105"/>
                  </a:cubicBezTo>
                  <a:cubicBezTo>
                    <a:pt x="75" y="107"/>
                    <a:pt x="72" y="108"/>
                    <a:pt x="71" y="110"/>
                  </a:cubicBezTo>
                  <a:cubicBezTo>
                    <a:pt x="71" y="110"/>
                    <a:pt x="71" y="113"/>
                    <a:pt x="70" y="114"/>
                  </a:cubicBezTo>
                  <a:cubicBezTo>
                    <a:pt x="70" y="113"/>
                    <a:pt x="68" y="116"/>
                    <a:pt x="67" y="117"/>
                  </a:cubicBezTo>
                  <a:cubicBezTo>
                    <a:pt x="69" y="117"/>
                    <a:pt x="68" y="116"/>
                    <a:pt x="70" y="117"/>
                  </a:cubicBezTo>
                  <a:cubicBezTo>
                    <a:pt x="72" y="114"/>
                    <a:pt x="75" y="116"/>
                    <a:pt x="77" y="115"/>
                  </a:cubicBezTo>
                  <a:cubicBezTo>
                    <a:pt x="77" y="115"/>
                    <a:pt x="77" y="112"/>
                    <a:pt x="78" y="114"/>
                  </a:cubicBezTo>
                  <a:cubicBezTo>
                    <a:pt x="79" y="113"/>
                    <a:pt x="77" y="113"/>
                    <a:pt x="78" y="112"/>
                  </a:cubicBezTo>
                  <a:cubicBezTo>
                    <a:pt x="80" y="112"/>
                    <a:pt x="80" y="108"/>
                    <a:pt x="82" y="106"/>
                  </a:cubicBezTo>
                  <a:cubicBezTo>
                    <a:pt x="81" y="104"/>
                    <a:pt x="78" y="101"/>
                    <a:pt x="76" y="101"/>
                  </a:cubicBezTo>
                  <a:cubicBezTo>
                    <a:pt x="76" y="101"/>
                    <a:pt x="77" y="100"/>
                    <a:pt x="76" y="100"/>
                  </a:cubicBezTo>
                  <a:cubicBezTo>
                    <a:pt x="75" y="101"/>
                    <a:pt x="76" y="102"/>
                    <a:pt x="76" y="103"/>
                  </a:cubicBezTo>
                  <a:cubicBezTo>
                    <a:pt x="74" y="103"/>
                    <a:pt x="75" y="105"/>
                    <a:pt x="74" y="104"/>
                  </a:cubicBezTo>
                  <a:cubicBezTo>
                    <a:pt x="73" y="103"/>
                    <a:pt x="75" y="101"/>
                    <a:pt x="74" y="100"/>
                  </a:cubicBezTo>
                  <a:cubicBezTo>
                    <a:pt x="73" y="99"/>
                    <a:pt x="73" y="100"/>
                    <a:pt x="72" y="101"/>
                  </a:cubicBezTo>
                  <a:cubicBezTo>
                    <a:pt x="73" y="100"/>
                    <a:pt x="73" y="99"/>
                    <a:pt x="72" y="99"/>
                  </a:cubicBezTo>
                  <a:cubicBezTo>
                    <a:pt x="71" y="101"/>
                    <a:pt x="72" y="101"/>
                    <a:pt x="73" y="102"/>
                  </a:cubicBezTo>
                  <a:cubicBezTo>
                    <a:pt x="71" y="101"/>
                    <a:pt x="72" y="103"/>
                    <a:pt x="71" y="103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3"/>
                    <a:pt x="72" y="104"/>
                    <a:pt x="71" y="104"/>
                  </a:cubicBezTo>
                  <a:cubicBezTo>
                    <a:pt x="71" y="103"/>
                    <a:pt x="70" y="105"/>
                    <a:pt x="69" y="104"/>
                  </a:cubicBezTo>
                  <a:cubicBezTo>
                    <a:pt x="69" y="103"/>
                    <a:pt x="70" y="101"/>
                    <a:pt x="71" y="99"/>
                  </a:cubicBezTo>
                  <a:cubicBezTo>
                    <a:pt x="68" y="97"/>
                    <a:pt x="67" y="100"/>
                    <a:pt x="65" y="99"/>
                  </a:cubicBezTo>
                  <a:cubicBezTo>
                    <a:pt x="64" y="99"/>
                    <a:pt x="65" y="102"/>
                    <a:pt x="63" y="102"/>
                  </a:cubicBezTo>
                  <a:cubicBezTo>
                    <a:pt x="63" y="101"/>
                    <a:pt x="64" y="101"/>
                    <a:pt x="64" y="100"/>
                  </a:cubicBezTo>
                  <a:cubicBezTo>
                    <a:pt x="62" y="100"/>
                    <a:pt x="63" y="103"/>
                    <a:pt x="61" y="102"/>
                  </a:cubicBezTo>
                  <a:cubicBezTo>
                    <a:pt x="61" y="102"/>
                    <a:pt x="63" y="101"/>
                    <a:pt x="62" y="101"/>
                  </a:cubicBezTo>
                  <a:cubicBezTo>
                    <a:pt x="58" y="102"/>
                    <a:pt x="56" y="108"/>
                    <a:pt x="52" y="109"/>
                  </a:cubicBezTo>
                  <a:cubicBezTo>
                    <a:pt x="52" y="110"/>
                    <a:pt x="50" y="113"/>
                    <a:pt x="49" y="115"/>
                  </a:cubicBezTo>
                  <a:cubicBezTo>
                    <a:pt x="48" y="115"/>
                    <a:pt x="48" y="114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4"/>
                    <a:pt x="48" y="115"/>
                    <a:pt x="48" y="114"/>
                  </a:cubicBezTo>
                  <a:cubicBezTo>
                    <a:pt x="46" y="114"/>
                    <a:pt x="47" y="113"/>
                    <a:pt x="47" y="112"/>
                  </a:cubicBezTo>
                  <a:cubicBezTo>
                    <a:pt x="47" y="112"/>
                    <a:pt x="52" y="108"/>
                    <a:pt x="51" y="106"/>
                  </a:cubicBezTo>
                  <a:cubicBezTo>
                    <a:pt x="50" y="108"/>
                    <a:pt x="48" y="110"/>
                    <a:pt x="44" y="112"/>
                  </a:cubicBezTo>
                  <a:cubicBezTo>
                    <a:pt x="44" y="111"/>
                    <a:pt x="44" y="111"/>
                    <a:pt x="44" y="112"/>
                  </a:cubicBezTo>
                  <a:cubicBezTo>
                    <a:pt x="44" y="112"/>
                    <a:pt x="46" y="114"/>
                    <a:pt x="45" y="115"/>
                  </a:cubicBezTo>
                  <a:cubicBezTo>
                    <a:pt x="44" y="114"/>
                    <a:pt x="42" y="117"/>
                    <a:pt x="40" y="117"/>
                  </a:cubicBezTo>
                  <a:cubicBezTo>
                    <a:pt x="41" y="118"/>
                    <a:pt x="42" y="118"/>
                    <a:pt x="42" y="117"/>
                  </a:cubicBezTo>
                  <a:cubicBezTo>
                    <a:pt x="42" y="118"/>
                    <a:pt x="42" y="119"/>
                    <a:pt x="42" y="120"/>
                  </a:cubicBezTo>
                  <a:cubicBezTo>
                    <a:pt x="41" y="118"/>
                    <a:pt x="40" y="118"/>
                    <a:pt x="39" y="120"/>
                  </a:cubicBezTo>
                  <a:cubicBezTo>
                    <a:pt x="39" y="118"/>
                    <a:pt x="39" y="117"/>
                    <a:pt x="37" y="117"/>
                  </a:cubicBezTo>
                  <a:cubicBezTo>
                    <a:pt x="36" y="120"/>
                    <a:pt x="39" y="119"/>
                    <a:pt x="39" y="122"/>
                  </a:cubicBezTo>
                  <a:cubicBezTo>
                    <a:pt x="41" y="121"/>
                    <a:pt x="41" y="125"/>
                    <a:pt x="43" y="124"/>
                  </a:cubicBezTo>
                  <a:cubicBezTo>
                    <a:pt x="42" y="124"/>
                    <a:pt x="41" y="121"/>
                    <a:pt x="42" y="121"/>
                  </a:cubicBezTo>
                  <a:cubicBezTo>
                    <a:pt x="43" y="122"/>
                    <a:pt x="43" y="124"/>
                    <a:pt x="44" y="125"/>
                  </a:cubicBezTo>
                  <a:cubicBezTo>
                    <a:pt x="44" y="123"/>
                    <a:pt x="44" y="121"/>
                    <a:pt x="46" y="120"/>
                  </a:cubicBezTo>
                  <a:cubicBezTo>
                    <a:pt x="45" y="121"/>
                    <a:pt x="44" y="123"/>
                    <a:pt x="44" y="126"/>
                  </a:cubicBezTo>
                  <a:cubicBezTo>
                    <a:pt x="46" y="126"/>
                    <a:pt x="46" y="125"/>
                    <a:pt x="47" y="125"/>
                  </a:cubicBezTo>
                  <a:cubicBezTo>
                    <a:pt x="47" y="124"/>
                    <a:pt x="47" y="123"/>
                    <a:pt x="48" y="123"/>
                  </a:cubicBezTo>
                  <a:cubicBezTo>
                    <a:pt x="49" y="125"/>
                    <a:pt x="48" y="121"/>
                    <a:pt x="50" y="124"/>
                  </a:cubicBezTo>
                  <a:cubicBezTo>
                    <a:pt x="53" y="117"/>
                    <a:pt x="58" y="111"/>
                    <a:pt x="62" y="103"/>
                  </a:cubicBezTo>
                  <a:close/>
                  <a:moveTo>
                    <a:pt x="60" y="150"/>
                  </a:moveTo>
                  <a:cubicBezTo>
                    <a:pt x="58" y="147"/>
                    <a:pt x="54" y="143"/>
                    <a:pt x="50" y="143"/>
                  </a:cubicBezTo>
                  <a:cubicBezTo>
                    <a:pt x="50" y="145"/>
                    <a:pt x="52" y="145"/>
                    <a:pt x="52" y="146"/>
                  </a:cubicBezTo>
                  <a:cubicBezTo>
                    <a:pt x="53" y="144"/>
                    <a:pt x="53" y="145"/>
                    <a:pt x="55" y="145"/>
                  </a:cubicBezTo>
                  <a:cubicBezTo>
                    <a:pt x="55" y="148"/>
                    <a:pt x="58" y="148"/>
                    <a:pt x="60" y="150"/>
                  </a:cubicBezTo>
                  <a:close/>
                  <a:moveTo>
                    <a:pt x="65" y="139"/>
                  </a:moveTo>
                  <a:cubicBezTo>
                    <a:pt x="65" y="140"/>
                    <a:pt x="64" y="139"/>
                    <a:pt x="64" y="139"/>
                  </a:cubicBezTo>
                  <a:cubicBezTo>
                    <a:pt x="64" y="138"/>
                    <a:pt x="66" y="138"/>
                    <a:pt x="67" y="136"/>
                  </a:cubicBezTo>
                  <a:cubicBezTo>
                    <a:pt x="67" y="136"/>
                    <a:pt x="66" y="135"/>
                    <a:pt x="66" y="135"/>
                  </a:cubicBezTo>
                  <a:cubicBezTo>
                    <a:pt x="66" y="134"/>
                    <a:pt x="69" y="130"/>
                    <a:pt x="71" y="129"/>
                  </a:cubicBezTo>
                  <a:cubicBezTo>
                    <a:pt x="71" y="125"/>
                    <a:pt x="68" y="128"/>
                    <a:pt x="65" y="127"/>
                  </a:cubicBezTo>
                  <a:cubicBezTo>
                    <a:pt x="65" y="128"/>
                    <a:pt x="65" y="128"/>
                    <a:pt x="64" y="128"/>
                  </a:cubicBezTo>
                  <a:cubicBezTo>
                    <a:pt x="64" y="128"/>
                    <a:pt x="63" y="127"/>
                    <a:pt x="62" y="127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2" y="129"/>
                    <a:pt x="61" y="128"/>
                    <a:pt x="61" y="130"/>
                  </a:cubicBezTo>
                  <a:cubicBezTo>
                    <a:pt x="60" y="130"/>
                    <a:pt x="60" y="129"/>
                    <a:pt x="60" y="128"/>
                  </a:cubicBezTo>
                  <a:cubicBezTo>
                    <a:pt x="59" y="131"/>
                    <a:pt x="54" y="131"/>
                    <a:pt x="53" y="130"/>
                  </a:cubicBezTo>
                  <a:cubicBezTo>
                    <a:pt x="52" y="131"/>
                    <a:pt x="54" y="132"/>
                    <a:pt x="52" y="132"/>
                  </a:cubicBezTo>
                  <a:cubicBezTo>
                    <a:pt x="51" y="132"/>
                    <a:pt x="52" y="130"/>
                    <a:pt x="50" y="131"/>
                  </a:cubicBezTo>
                  <a:cubicBezTo>
                    <a:pt x="51" y="132"/>
                    <a:pt x="49" y="132"/>
                    <a:pt x="50" y="133"/>
                  </a:cubicBezTo>
                  <a:cubicBezTo>
                    <a:pt x="51" y="135"/>
                    <a:pt x="57" y="140"/>
                    <a:pt x="60" y="143"/>
                  </a:cubicBezTo>
                  <a:cubicBezTo>
                    <a:pt x="59" y="141"/>
                    <a:pt x="62" y="144"/>
                    <a:pt x="62" y="142"/>
                  </a:cubicBezTo>
                  <a:cubicBezTo>
                    <a:pt x="62" y="141"/>
                    <a:pt x="64" y="141"/>
                    <a:pt x="65" y="139"/>
                  </a:cubicBezTo>
                  <a:close/>
                  <a:moveTo>
                    <a:pt x="65" y="143"/>
                  </a:moveTo>
                  <a:cubicBezTo>
                    <a:pt x="66" y="144"/>
                    <a:pt x="67" y="142"/>
                    <a:pt x="66" y="141"/>
                  </a:cubicBezTo>
                  <a:cubicBezTo>
                    <a:pt x="66" y="143"/>
                    <a:pt x="64" y="142"/>
                    <a:pt x="64" y="144"/>
                  </a:cubicBezTo>
                  <a:cubicBezTo>
                    <a:pt x="66" y="144"/>
                    <a:pt x="66" y="145"/>
                    <a:pt x="66" y="143"/>
                  </a:cubicBezTo>
                  <a:cubicBezTo>
                    <a:pt x="66" y="143"/>
                    <a:pt x="65" y="143"/>
                    <a:pt x="65" y="143"/>
                  </a:cubicBezTo>
                  <a:close/>
                  <a:moveTo>
                    <a:pt x="64" y="148"/>
                  </a:moveTo>
                  <a:cubicBezTo>
                    <a:pt x="66" y="148"/>
                    <a:pt x="67" y="148"/>
                    <a:pt x="67" y="150"/>
                  </a:cubicBezTo>
                  <a:cubicBezTo>
                    <a:pt x="69" y="148"/>
                    <a:pt x="65" y="146"/>
                    <a:pt x="64" y="148"/>
                  </a:cubicBezTo>
                  <a:close/>
                  <a:moveTo>
                    <a:pt x="69" y="146"/>
                  </a:moveTo>
                  <a:cubicBezTo>
                    <a:pt x="70" y="145"/>
                    <a:pt x="69" y="143"/>
                    <a:pt x="70" y="142"/>
                  </a:cubicBezTo>
                  <a:cubicBezTo>
                    <a:pt x="71" y="143"/>
                    <a:pt x="70" y="143"/>
                    <a:pt x="71" y="144"/>
                  </a:cubicBezTo>
                  <a:cubicBezTo>
                    <a:pt x="70" y="142"/>
                    <a:pt x="73" y="144"/>
                    <a:pt x="73" y="144"/>
                  </a:cubicBezTo>
                  <a:cubicBezTo>
                    <a:pt x="72" y="144"/>
                    <a:pt x="72" y="146"/>
                    <a:pt x="72" y="146"/>
                  </a:cubicBezTo>
                  <a:cubicBezTo>
                    <a:pt x="76" y="146"/>
                    <a:pt x="74" y="142"/>
                    <a:pt x="77" y="142"/>
                  </a:cubicBezTo>
                  <a:cubicBezTo>
                    <a:pt x="75" y="142"/>
                    <a:pt x="76" y="141"/>
                    <a:pt x="76" y="140"/>
                  </a:cubicBezTo>
                  <a:cubicBezTo>
                    <a:pt x="74" y="140"/>
                    <a:pt x="74" y="142"/>
                    <a:pt x="73" y="143"/>
                  </a:cubicBezTo>
                  <a:cubicBezTo>
                    <a:pt x="69" y="143"/>
                    <a:pt x="76" y="140"/>
                    <a:pt x="72" y="141"/>
                  </a:cubicBezTo>
                  <a:cubicBezTo>
                    <a:pt x="73" y="140"/>
                    <a:pt x="72" y="138"/>
                    <a:pt x="74" y="138"/>
                  </a:cubicBezTo>
                  <a:cubicBezTo>
                    <a:pt x="74" y="139"/>
                    <a:pt x="73" y="140"/>
                    <a:pt x="74" y="140"/>
                  </a:cubicBezTo>
                  <a:cubicBezTo>
                    <a:pt x="74" y="138"/>
                    <a:pt x="74" y="139"/>
                    <a:pt x="75" y="139"/>
                  </a:cubicBezTo>
                  <a:cubicBezTo>
                    <a:pt x="75" y="136"/>
                    <a:pt x="75" y="132"/>
                    <a:pt x="79" y="132"/>
                  </a:cubicBezTo>
                  <a:cubicBezTo>
                    <a:pt x="79" y="131"/>
                    <a:pt x="79" y="131"/>
                    <a:pt x="78" y="132"/>
                  </a:cubicBezTo>
                  <a:cubicBezTo>
                    <a:pt x="78" y="131"/>
                    <a:pt x="79" y="130"/>
                    <a:pt x="76" y="130"/>
                  </a:cubicBezTo>
                  <a:cubicBezTo>
                    <a:pt x="75" y="135"/>
                    <a:pt x="70" y="137"/>
                    <a:pt x="70" y="141"/>
                  </a:cubicBezTo>
                  <a:cubicBezTo>
                    <a:pt x="71" y="139"/>
                    <a:pt x="70" y="139"/>
                    <a:pt x="69" y="138"/>
                  </a:cubicBezTo>
                  <a:cubicBezTo>
                    <a:pt x="69" y="140"/>
                    <a:pt x="64" y="146"/>
                    <a:pt x="69" y="146"/>
                  </a:cubicBezTo>
                  <a:close/>
                  <a:moveTo>
                    <a:pt x="74" y="149"/>
                  </a:moveTo>
                  <a:cubicBezTo>
                    <a:pt x="74" y="150"/>
                    <a:pt x="74" y="150"/>
                    <a:pt x="74" y="150"/>
                  </a:cubicBezTo>
                  <a:cubicBezTo>
                    <a:pt x="75" y="149"/>
                    <a:pt x="75" y="149"/>
                    <a:pt x="75" y="147"/>
                  </a:cubicBezTo>
                  <a:cubicBezTo>
                    <a:pt x="74" y="147"/>
                    <a:pt x="74" y="147"/>
                    <a:pt x="73" y="147"/>
                  </a:cubicBezTo>
                  <a:cubicBezTo>
                    <a:pt x="74" y="149"/>
                    <a:pt x="71" y="149"/>
                    <a:pt x="71" y="150"/>
                  </a:cubicBezTo>
                  <a:cubicBezTo>
                    <a:pt x="70" y="150"/>
                    <a:pt x="71" y="149"/>
                    <a:pt x="70" y="149"/>
                  </a:cubicBezTo>
                  <a:cubicBezTo>
                    <a:pt x="71" y="148"/>
                    <a:pt x="71" y="148"/>
                    <a:pt x="72" y="148"/>
                  </a:cubicBezTo>
                  <a:cubicBezTo>
                    <a:pt x="70" y="147"/>
                    <a:pt x="70" y="150"/>
                    <a:pt x="68" y="150"/>
                  </a:cubicBezTo>
                  <a:cubicBezTo>
                    <a:pt x="69" y="151"/>
                    <a:pt x="69" y="153"/>
                    <a:pt x="71" y="152"/>
                  </a:cubicBezTo>
                  <a:cubicBezTo>
                    <a:pt x="70" y="150"/>
                    <a:pt x="73" y="150"/>
                    <a:pt x="74" y="149"/>
                  </a:cubicBezTo>
                  <a:close/>
                  <a:moveTo>
                    <a:pt x="76" y="159"/>
                  </a:moveTo>
                  <a:cubicBezTo>
                    <a:pt x="78" y="159"/>
                    <a:pt x="78" y="157"/>
                    <a:pt x="80" y="157"/>
                  </a:cubicBezTo>
                  <a:cubicBezTo>
                    <a:pt x="79" y="155"/>
                    <a:pt x="80" y="154"/>
                    <a:pt x="81" y="153"/>
                  </a:cubicBezTo>
                  <a:cubicBezTo>
                    <a:pt x="80" y="152"/>
                    <a:pt x="80" y="151"/>
                    <a:pt x="81" y="150"/>
                  </a:cubicBezTo>
                  <a:cubicBezTo>
                    <a:pt x="77" y="149"/>
                    <a:pt x="77" y="158"/>
                    <a:pt x="74" y="155"/>
                  </a:cubicBezTo>
                  <a:cubicBezTo>
                    <a:pt x="75" y="156"/>
                    <a:pt x="76" y="152"/>
                    <a:pt x="77" y="150"/>
                  </a:cubicBezTo>
                  <a:cubicBezTo>
                    <a:pt x="75" y="150"/>
                    <a:pt x="74" y="153"/>
                    <a:pt x="72" y="152"/>
                  </a:cubicBezTo>
                  <a:cubicBezTo>
                    <a:pt x="72" y="156"/>
                    <a:pt x="75" y="156"/>
                    <a:pt x="76" y="159"/>
                  </a:cubicBezTo>
                  <a:close/>
                  <a:moveTo>
                    <a:pt x="85" y="172"/>
                  </a:moveTo>
                  <a:cubicBezTo>
                    <a:pt x="83" y="172"/>
                    <a:pt x="84" y="170"/>
                    <a:pt x="83" y="170"/>
                  </a:cubicBezTo>
                  <a:cubicBezTo>
                    <a:pt x="83" y="172"/>
                    <a:pt x="82" y="168"/>
                    <a:pt x="81" y="170"/>
                  </a:cubicBezTo>
                  <a:cubicBezTo>
                    <a:pt x="82" y="170"/>
                    <a:pt x="83" y="173"/>
                    <a:pt x="85" y="172"/>
                  </a:cubicBezTo>
                  <a:close/>
                  <a:moveTo>
                    <a:pt x="91" y="168"/>
                  </a:moveTo>
                  <a:cubicBezTo>
                    <a:pt x="93" y="165"/>
                    <a:pt x="94" y="161"/>
                    <a:pt x="97" y="159"/>
                  </a:cubicBezTo>
                  <a:cubicBezTo>
                    <a:pt x="98" y="159"/>
                    <a:pt x="97" y="160"/>
                    <a:pt x="98" y="161"/>
                  </a:cubicBezTo>
                  <a:cubicBezTo>
                    <a:pt x="98" y="160"/>
                    <a:pt x="99" y="160"/>
                    <a:pt x="98" y="159"/>
                  </a:cubicBezTo>
                  <a:cubicBezTo>
                    <a:pt x="96" y="159"/>
                    <a:pt x="95" y="157"/>
                    <a:pt x="97" y="157"/>
                  </a:cubicBezTo>
                  <a:cubicBezTo>
                    <a:pt x="94" y="156"/>
                    <a:pt x="95" y="159"/>
                    <a:pt x="92" y="159"/>
                  </a:cubicBezTo>
                  <a:cubicBezTo>
                    <a:pt x="92" y="160"/>
                    <a:pt x="91" y="162"/>
                    <a:pt x="90" y="162"/>
                  </a:cubicBezTo>
                  <a:cubicBezTo>
                    <a:pt x="90" y="161"/>
                    <a:pt x="91" y="161"/>
                    <a:pt x="91" y="160"/>
                  </a:cubicBezTo>
                  <a:cubicBezTo>
                    <a:pt x="90" y="160"/>
                    <a:pt x="90" y="161"/>
                    <a:pt x="88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9" y="164"/>
                    <a:pt x="90" y="163"/>
                    <a:pt x="90" y="163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86" y="165"/>
                    <a:pt x="88" y="160"/>
                    <a:pt x="86" y="160"/>
                  </a:cubicBezTo>
                  <a:cubicBezTo>
                    <a:pt x="87" y="159"/>
                    <a:pt x="87" y="158"/>
                    <a:pt x="87" y="157"/>
                  </a:cubicBezTo>
                  <a:cubicBezTo>
                    <a:pt x="88" y="159"/>
                    <a:pt x="91" y="158"/>
                    <a:pt x="91" y="158"/>
                  </a:cubicBezTo>
                  <a:cubicBezTo>
                    <a:pt x="90" y="158"/>
                    <a:pt x="93" y="155"/>
                    <a:pt x="94" y="156"/>
                  </a:cubicBezTo>
                  <a:cubicBezTo>
                    <a:pt x="94" y="155"/>
                    <a:pt x="93" y="155"/>
                    <a:pt x="93" y="154"/>
                  </a:cubicBezTo>
                  <a:cubicBezTo>
                    <a:pt x="95" y="155"/>
                    <a:pt x="96" y="155"/>
                    <a:pt x="97" y="154"/>
                  </a:cubicBezTo>
                  <a:cubicBezTo>
                    <a:pt x="97" y="151"/>
                    <a:pt x="97" y="151"/>
                    <a:pt x="95" y="150"/>
                  </a:cubicBezTo>
                  <a:cubicBezTo>
                    <a:pt x="97" y="150"/>
                    <a:pt x="95" y="147"/>
                    <a:pt x="97" y="149"/>
                  </a:cubicBezTo>
                  <a:cubicBezTo>
                    <a:pt x="97" y="148"/>
                    <a:pt x="96" y="147"/>
                    <a:pt x="96" y="147"/>
                  </a:cubicBezTo>
                  <a:cubicBezTo>
                    <a:pt x="98" y="147"/>
                    <a:pt x="97" y="145"/>
                    <a:pt x="98" y="145"/>
                  </a:cubicBezTo>
                  <a:cubicBezTo>
                    <a:pt x="98" y="147"/>
                    <a:pt x="99" y="148"/>
                    <a:pt x="99" y="150"/>
                  </a:cubicBezTo>
                  <a:cubicBezTo>
                    <a:pt x="102" y="150"/>
                    <a:pt x="103" y="146"/>
                    <a:pt x="104" y="145"/>
                  </a:cubicBezTo>
                  <a:cubicBezTo>
                    <a:pt x="106" y="143"/>
                    <a:pt x="109" y="144"/>
                    <a:pt x="107" y="142"/>
                  </a:cubicBezTo>
                  <a:cubicBezTo>
                    <a:pt x="108" y="142"/>
                    <a:pt x="108" y="142"/>
                    <a:pt x="109" y="141"/>
                  </a:cubicBezTo>
                  <a:cubicBezTo>
                    <a:pt x="110" y="139"/>
                    <a:pt x="107" y="139"/>
                    <a:pt x="109" y="137"/>
                  </a:cubicBezTo>
                  <a:cubicBezTo>
                    <a:pt x="104" y="138"/>
                    <a:pt x="103" y="144"/>
                    <a:pt x="101" y="147"/>
                  </a:cubicBezTo>
                  <a:cubicBezTo>
                    <a:pt x="101" y="146"/>
                    <a:pt x="100" y="146"/>
                    <a:pt x="99" y="147"/>
                  </a:cubicBezTo>
                  <a:cubicBezTo>
                    <a:pt x="100" y="145"/>
                    <a:pt x="98" y="146"/>
                    <a:pt x="98" y="144"/>
                  </a:cubicBezTo>
                  <a:cubicBezTo>
                    <a:pt x="101" y="144"/>
                    <a:pt x="101" y="145"/>
                    <a:pt x="102" y="144"/>
                  </a:cubicBezTo>
                  <a:cubicBezTo>
                    <a:pt x="101" y="144"/>
                    <a:pt x="100" y="144"/>
                    <a:pt x="100" y="144"/>
                  </a:cubicBezTo>
                  <a:cubicBezTo>
                    <a:pt x="100" y="144"/>
                    <a:pt x="100" y="143"/>
                    <a:pt x="99" y="143"/>
                  </a:cubicBezTo>
                  <a:cubicBezTo>
                    <a:pt x="102" y="141"/>
                    <a:pt x="103" y="138"/>
                    <a:pt x="106" y="137"/>
                  </a:cubicBezTo>
                  <a:cubicBezTo>
                    <a:pt x="103" y="136"/>
                    <a:pt x="105" y="133"/>
                    <a:pt x="106" y="134"/>
                  </a:cubicBezTo>
                  <a:cubicBezTo>
                    <a:pt x="104" y="133"/>
                    <a:pt x="104" y="131"/>
                    <a:pt x="103" y="130"/>
                  </a:cubicBezTo>
                  <a:cubicBezTo>
                    <a:pt x="101" y="133"/>
                    <a:pt x="100" y="136"/>
                    <a:pt x="98" y="138"/>
                  </a:cubicBezTo>
                  <a:cubicBezTo>
                    <a:pt x="98" y="141"/>
                    <a:pt x="98" y="144"/>
                    <a:pt x="96" y="146"/>
                  </a:cubicBezTo>
                  <a:cubicBezTo>
                    <a:pt x="95" y="145"/>
                    <a:pt x="96" y="144"/>
                    <a:pt x="95" y="144"/>
                  </a:cubicBezTo>
                  <a:cubicBezTo>
                    <a:pt x="95" y="146"/>
                    <a:pt x="94" y="142"/>
                    <a:pt x="93" y="144"/>
                  </a:cubicBezTo>
                  <a:cubicBezTo>
                    <a:pt x="94" y="145"/>
                    <a:pt x="95" y="145"/>
                    <a:pt x="95" y="146"/>
                  </a:cubicBezTo>
                  <a:cubicBezTo>
                    <a:pt x="94" y="147"/>
                    <a:pt x="94" y="149"/>
                    <a:pt x="93" y="149"/>
                  </a:cubicBezTo>
                  <a:cubicBezTo>
                    <a:pt x="94" y="147"/>
                    <a:pt x="92" y="147"/>
                    <a:pt x="92" y="148"/>
                  </a:cubicBezTo>
                  <a:cubicBezTo>
                    <a:pt x="95" y="149"/>
                    <a:pt x="90" y="152"/>
                    <a:pt x="89" y="152"/>
                  </a:cubicBezTo>
                  <a:cubicBezTo>
                    <a:pt x="89" y="154"/>
                    <a:pt x="89" y="155"/>
                    <a:pt x="88" y="155"/>
                  </a:cubicBezTo>
                  <a:cubicBezTo>
                    <a:pt x="88" y="155"/>
                    <a:pt x="87" y="155"/>
                    <a:pt x="87" y="155"/>
                  </a:cubicBezTo>
                  <a:cubicBezTo>
                    <a:pt x="87" y="154"/>
                    <a:pt x="89" y="153"/>
                    <a:pt x="88" y="153"/>
                  </a:cubicBezTo>
                  <a:cubicBezTo>
                    <a:pt x="88" y="153"/>
                    <a:pt x="87" y="153"/>
                    <a:pt x="86" y="153"/>
                  </a:cubicBezTo>
                  <a:cubicBezTo>
                    <a:pt x="88" y="155"/>
                    <a:pt x="85" y="155"/>
                    <a:pt x="85" y="157"/>
                  </a:cubicBezTo>
                  <a:cubicBezTo>
                    <a:pt x="84" y="156"/>
                    <a:pt x="84" y="157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7"/>
                    <a:pt x="82" y="157"/>
                    <a:pt x="82" y="157"/>
                  </a:cubicBezTo>
                  <a:cubicBezTo>
                    <a:pt x="83" y="157"/>
                    <a:pt x="84" y="157"/>
                    <a:pt x="85" y="158"/>
                  </a:cubicBezTo>
                  <a:cubicBezTo>
                    <a:pt x="84" y="158"/>
                    <a:pt x="84" y="159"/>
                    <a:pt x="84" y="159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3" y="158"/>
                    <a:pt x="83" y="159"/>
                    <a:pt x="83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1"/>
                    <a:pt x="86" y="161"/>
                    <a:pt x="85" y="162"/>
                  </a:cubicBezTo>
                  <a:cubicBezTo>
                    <a:pt x="84" y="160"/>
                    <a:pt x="84" y="162"/>
                    <a:pt x="82" y="162"/>
                  </a:cubicBezTo>
                  <a:cubicBezTo>
                    <a:pt x="82" y="161"/>
                    <a:pt x="83" y="160"/>
                    <a:pt x="82" y="160"/>
                  </a:cubicBezTo>
                  <a:cubicBezTo>
                    <a:pt x="81" y="162"/>
                    <a:pt x="81" y="158"/>
                    <a:pt x="80" y="158"/>
                  </a:cubicBezTo>
                  <a:cubicBezTo>
                    <a:pt x="79" y="158"/>
                    <a:pt x="80" y="160"/>
                    <a:pt x="79" y="160"/>
                  </a:cubicBezTo>
                  <a:cubicBezTo>
                    <a:pt x="79" y="159"/>
                    <a:pt x="79" y="159"/>
                    <a:pt x="78" y="159"/>
                  </a:cubicBezTo>
                  <a:cubicBezTo>
                    <a:pt x="78" y="160"/>
                    <a:pt x="78" y="161"/>
                    <a:pt x="79" y="161"/>
                  </a:cubicBezTo>
                  <a:cubicBezTo>
                    <a:pt x="81" y="160"/>
                    <a:pt x="84" y="164"/>
                    <a:pt x="84" y="165"/>
                  </a:cubicBezTo>
                  <a:cubicBezTo>
                    <a:pt x="85" y="164"/>
                    <a:pt x="85" y="168"/>
                    <a:pt x="87" y="168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8" y="166"/>
                    <a:pt x="88" y="165"/>
                    <a:pt x="89" y="164"/>
                  </a:cubicBezTo>
                  <a:cubicBezTo>
                    <a:pt x="90" y="165"/>
                    <a:pt x="89" y="167"/>
                    <a:pt x="91" y="168"/>
                  </a:cubicBezTo>
                  <a:close/>
                  <a:moveTo>
                    <a:pt x="105" y="149"/>
                  </a:moveTo>
                  <a:cubicBezTo>
                    <a:pt x="103" y="150"/>
                    <a:pt x="100" y="153"/>
                    <a:pt x="102" y="154"/>
                  </a:cubicBezTo>
                  <a:cubicBezTo>
                    <a:pt x="102" y="152"/>
                    <a:pt x="104" y="153"/>
                    <a:pt x="105" y="153"/>
                  </a:cubicBezTo>
                  <a:cubicBezTo>
                    <a:pt x="104" y="151"/>
                    <a:pt x="105" y="151"/>
                    <a:pt x="105" y="149"/>
                  </a:cubicBezTo>
                  <a:close/>
                  <a:moveTo>
                    <a:pt x="99" y="155"/>
                  </a:moveTo>
                  <a:cubicBezTo>
                    <a:pt x="100" y="155"/>
                    <a:pt x="101" y="155"/>
                    <a:pt x="100" y="154"/>
                  </a:cubicBezTo>
                  <a:cubicBezTo>
                    <a:pt x="100" y="155"/>
                    <a:pt x="99" y="155"/>
                    <a:pt x="98" y="156"/>
                  </a:cubicBezTo>
                  <a:cubicBezTo>
                    <a:pt x="99" y="156"/>
                    <a:pt x="99" y="156"/>
                    <a:pt x="99" y="157"/>
                  </a:cubicBezTo>
                  <a:cubicBezTo>
                    <a:pt x="100" y="157"/>
                    <a:pt x="102" y="155"/>
                    <a:pt x="101" y="155"/>
                  </a:cubicBezTo>
                  <a:cubicBezTo>
                    <a:pt x="101" y="156"/>
                    <a:pt x="100" y="156"/>
                    <a:pt x="99" y="155"/>
                  </a:cubicBezTo>
                  <a:close/>
                  <a:moveTo>
                    <a:pt x="95" y="184"/>
                  </a:moveTo>
                  <a:cubicBezTo>
                    <a:pt x="95" y="183"/>
                    <a:pt x="96" y="183"/>
                    <a:pt x="97" y="182"/>
                  </a:cubicBezTo>
                  <a:cubicBezTo>
                    <a:pt x="93" y="182"/>
                    <a:pt x="94" y="179"/>
                    <a:pt x="91" y="179"/>
                  </a:cubicBezTo>
                  <a:cubicBezTo>
                    <a:pt x="92" y="182"/>
                    <a:pt x="94" y="181"/>
                    <a:pt x="95" y="184"/>
                  </a:cubicBezTo>
                  <a:close/>
                  <a:moveTo>
                    <a:pt x="98" y="189"/>
                  </a:moveTo>
                  <a:cubicBezTo>
                    <a:pt x="98" y="187"/>
                    <a:pt x="98" y="187"/>
                    <a:pt x="98" y="186"/>
                  </a:cubicBezTo>
                  <a:cubicBezTo>
                    <a:pt x="95" y="186"/>
                    <a:pt x="97" y="184"/>
                    <a:pt x="96" y="184"/>
                  </a:cubicBezTo>
                  <a:cubicBezTo>
                    <a:pt x="95" y="185"/>
                    <a:pt x="94" y="184"/>
                    <a:pt x="93" y="184"/>
                  </a:cubicBezTo>
                  <a:cubicBezTo>
                    <a:pt x="95" y="186"/>
                    <a:pt x="95" y="188"/>
                    <a:pt x="98" y="189"/>
                  </a:cubicBezTo>
                  <a:close/>
                  <a:moveTo>
                    <a:pt x="107" y="170"/>
                  </a:moveTo>
                  <a:cubicBezTo>
                    <a:pt x="104" y="168"/>
                    <a:pt x="104" y="171"/>
                    <a:pt x="101" y="173"/>
                  </a:cubicBezTo>
                  <a:cubicBezTo>
                    <a:pt x="103" y="172"/>
                    <a:pt x="103" y="174"/>
                    <a:pt x="102" y="174"/>
                  </a:cubicBezTo>
                  <a:cubicBezTo>
                    <a:pt x="102" y="172"/>
                    <a:pt x="102" y="174"/>
                    <a:pt x="100" y="173"/>
                  </a:cubicBezTo>
                  <a:cubicBezTo>
                    <a:pt x="101" y="175"/>
                    <a:pt x="101" y="175"/>
                    <a:pt x="99" y="174"/>
                  </a:cubicBezTo>
                  <a:cubicBezTo>
                    <a:pt x="99" y="175"/>
                    <a:pt x="99" y="176"/>
                    <a:pt x="98" y="176"/>
                  </a:cubicBezTo>
                  <a:cubicBezTo>
                    <a:pt x="97" y="178"/>
                    <a:pt x="99" y="178"/>
                    <a:pt x="100" y="180"/>
                  </a:cubicBezTo>
                  <a:cubicBezTo>
                    <a:pt x="101" y="180"/>
                    <a:pt x="101" y="176"/>
                    <a:pt x="102" y="174"/>
                  </a:cubicBezTo>
                  <a:cubicBezTo>
                    <a:pt x="102" y="175"/>
                    <a:pt x="104" y="177"/>
                    <a:pt x="105" y="175"/>
                  </a:cubicBezTo>
                  <a:cubicBezTo>
                    <a:pt x="104" y="175"/>
                    <a:pt x="104" y="174"/>
                    <a:pt x="103" y="174"/>
                  </a:cubicBezTo>
                  <a:cubicBezTo>
                    <a:pt x="105" y="174"/>
                    <a:pt x="104" y="172"/>
                    <a:pt x="105" y="173"/>
                  </a:cubicBezTo>
                  <a:cubicBezTo>
                    <a:pt x="105" y="174"/>
                    <a:pt x="105" y="174"/>
                    <a:pt x="104" y="174"/>
                  </a:cubicBezTo>
                  <a:cubicBezTo>
                    <a:pt x="106" y="174"/>
                    <a:pt x="107" y="172"/>
                    <a:pt x="107" y="170"/>
                  </a:cubicBezTo>
                  <a:close/>
                  <a:moveTo>
                    <a:pt x="111" y="163"/>
                  </a:moveTo>
                  <a:cubicBezTo>
                    <a:pt x="110" y="164"/>
                    <a:pt x="106" y="167"/>
                    <a:pt x="108" y="168"/>
                  </a:cubicBezTo>
                  <a:cubicBezTo>
                    <a:pt x="109" y="167"/>
                    <a:pt x="110" y="165"/>
                    <a:pt x="111" y="163"/>
                  </a:cubicBezTo>
                  <a:close/>
                  <a:moveTo>
                    <a:pt x="107" y="156"/>
                  </a:moveTo>
                  <a:cubicBezTo>
                    <a:pt x="112" y="156"/>
                    <a:pt x="113" y="151"/>
                    <a:pt x="115" y="147"/>
                  </a:cubicBezTo>
                  <a:cubicBezTo>
                    <a:pt x="115" y="148"/>
                    <a:pt x="115" y="149"/>
                    <a:pt x="116" y="148"/>
                  </a:cubicBezTo>
                  <a:cubicBezTo>
                    <a:pt x="116" y="147"/>
                    <a:pt x="115" y="146"/>
                    <a:pt x="115" y="145"/>
                  </a:cubicBezTo>
                  <a:cubicBezTo>
                    <a:pt x="114" y="144"/>
                    <a:pt x="111" y="145"/>
                    <a:pt x="110" y="145"/>
                  </a:cubicBezTo>
                  <a:cubicBezTo>
                    <a:pt x="111" y="148"/>
                    <a:pt x="107" y="150"/>
                    <a:pt x="105" y="152"/>
                  </a:cubicBezTo>
                  <a:cubicBezTo>
                    <a:pt x="106" y="153"/>
                    <a:pt x="106" y="151"/>
                    <a:pt x="107" y="151"/>
                  </a:cubicBezTo>
                  <a:cubicBezTo>
                    <a:pt x="106" y="152"/>
                    <a:pt x="106" y="154"/>
                    <a:pt x="105" y="155"/>
                  </a:cubicBezTo>
                  <a:cubicBezTo>
                    <a:pt x="106" y="153"/>
                    <a:pt x="104" y="154"/>
                    <a:pt x="104" y="155"/>
                  </a:cubicBezTo>
                  <a:cubicBezTo>
                    <a:pt x="105" y="155"/>
                    <a:pt x="105" y="156"/>
                    <a:pt x="106" y="157"/>
                  </a:cubicBezTo>
                  <a:cubicBezTo>
                    <a:pt x="105" y="157"/>
                    <a:pt x="104" y="157"/>
                    <a:pt x="104" y="156"/>
                  </a:cubicBezTo>
                  <a:cubicBezTo>
                    <a:pt x="104" y="158"/>
                    <a:pt x="102" y="160"/>
                    <a:pt x="103" y="162"/>
                  </a:cubicBezTo>
                  <a:cubicBezTo>
                    <a:pt x="105" y="160"/>
                    <a:pt x="107" y="159"/>
                    <a:pt x="109" y="158"/>
                  </a:cubicBezTo>
                  <a:cubicBezTo>
                    <a:pt x="108" y="159"/>
                    <a:pt x="107" y="158"/>
                    <a:pt x="108" y="160"/>
                  </a:cubicBezTo>
                  <a:cubicBezTo>
                    <a:pt x="105" y="161"/>
                    <a:pt x="103" y="165"/>
                    <a:pt x="100" y="164"/>
                  </a:cubicBezTo>
                  <a:cubicBezTo>
                    <a:pt x="100" y="166"/>
                    <a:pt x="99" y="168"/>
                    <a:pt x="98" y="166"/>
                  </a:cubicBezTo>
                  <a:cubicBezTo>
                    <a:pt x="97" y="168"/>
                    <a:pt x="100" y="167"/>
                    <a:pt x="99" y="168"/>
                  </a:cubicBezTo>
                  <a:cubicBezTo>
                    <a:pt x="98" y="167"/>
                    <a:pt x="96" y="168"/>
                    <a:pt x="95" y="167"/>
                  </a:cubicBezTo>
                  <a:cubicBezTo>
                    <a:pt x="95" y="166"/>
                    <a:pt x="98" y="166"/>
                    <a:pt x="97" y="164"/>
                  </a:cubicBezTo>
                  <a:cubicBezTo>
                    <a:pt x="99" y="166"/>
                    <a:pt x="100" y="163"/>
                    <a:pt x="102" y="163"/>
                  </a:cubicBezTo>
                  <a:cubicBezTo>
                    <a:pt x="101" y="160"/>
                    <a:pt x="104" y="158"/>
                    <a:pt x="103" y="155"/>
                  </a:cubicBezTo>
                  <a:cubicBezTo>
                    <a:pt x="102" y="156"/>
                    <a:pt x="101" y="158"/>
                    <a:pt x="100" y="159"/>
                  </a:cubicBezTo>
                  <a:cubicBezTo>
                    <a:pt x="101" y="157"/>
                    <a:pt x="100" y="157"/>
                    <a:pt x="98" y="157"/>
                  </a:cubicBezTo>
                  <a:cubicBezTo>
                    <a:pt x="101" y="159"/>
                    <a:pt x="98" y="160"/>
                    <a:pt x="98" y="163"/>
                  </a:cubicBezTo>
                  <a:cubicBezTo>
                    <a:pt x="97" y="162"/>
                    <a:pt x="94" y="166"/>
                    <a:pt x="95" y="167"/>
                  </a:cubicBezTo>
                  <a:cubicBezTo>
                    <a:pt x="95" y="168"/>
                    <a:pt x="94" y="169"/>
                    <a:pt x="93" y="169"/>
                  </a:cubicBezTo>
                  <a:cubicBezTo>
                    <a:pt x="93" y="172"/>
                    <a:pt x="95" y="170"/>
                    <a:pt x="95" y="173"/>
                  </a:cubicBezTo>
                  <a:cubicBezTo>
                    <a:pt x="96" y="172"/>
                    <a:pt x="97" y="172"/>
                    <a:pt x="98" y="173"/>
                  </a:cubicBezTo>
                  <a:cubicBezTo>
                    <a:pt x="98" y="171"/>
                    <a:pt x="100" y="171"/>
                    <a:pt x="101" y="170"/>
                  </a:cubicBezTo>
                  <a:cubicBezTo>
                    <a:pt x="101" y="170"/>
                    <a:pt x="102" y="170"/>
                    <a:pt x="102" y="170"/>
                  </a:cubicBezTo>
                  <a:cubicBezTo>
                    <a:pt x="101" y="169"/>
                    <a:pt x="99" y="169"/>
                    <a:pt x="99" y="168"/>
                  </a:cubicBezTo>
                  <a:cubicBezTo>
                    <a:pt x="102" y="169"/>
                    <a:pt x="101" y="167"/>
                    <a:pt x="102" y="166"/>
                  </a:cubicBezTo>
                  <a:cubicBezTo>
                    <a:pt x="102" y="166"/>
                    <a:pt x="102" y="168"/>
                    <a:pt x="103" y="168"/>
                  </a:cubicBezTo>
                  <a:cubicBezTo>
                    <a:pt x="107" y="165"/>
                    <a:pt x="109" y="163"/>
                    <a:pt x="111" y="158"/>
                  </a:cubicBezTo>
                  <a:cubicBezTo>
                    <a:pt x="109" y="158"/>
                    <a:pt x="110" y="157"/>
                    <a:pt x="111" y="156"/>
                  </a:cubicBezTo>
                  <a:cubicBezTo>
                    <a:pt x="110" y="155"/>
                    <a:pt x="108" y="157"/>
                    <a:pt x="107" y="156"/>
                  </a:cubicBezTo>
                  <a:close/>
                  <a:moveTo>
                    <a:pt x="125" y="149"/>
                  </a:moveTo>
                  <a:cubicBezTo>
                    <a:pt x="125" y="150"/>
                    <a:pt x="125" y="151"/>
                    <a:pt x="124" y="152"/>
                  </a:cubicBezTo>
                  <a:cubicBezTo>
                    <a:pt x="119" y="156"/>
                    <a:pt x="117" y="160"/>
                    <a:pt x="113" y="165"/>
                  </a:cubicBezTo>
                  <a:cubicBezTo>
                    <a:pt x="118" y="161"/>
                    <a:pt x="124" y="155"/>
                    <a:pt x="125" y="149"/>
                  </a:cubicBezTo>
                  <a:close/>
                  <a:moveTo>
                    <a:pt x="132" y="137"/>
                  </a:moveTo>
                  <a:cubicBezTo>
                    <a:pt x="131" y="135"/>
                    <a:pt x="130" y="134"/>
                    <a:pt x="129" y="133"/>
                  </a:cubicBezTo>
                  <a:cubicBezTo>
                    <a:pt x="129" y="135"/>
                    <a:pt x="129" y="132"/>
                    <a:pt x="127" y="133"/>
                  </a:cubicBezTo>
                  <a:cubicBezTo>
                    <a:pt x="126" y="135"/>
                    <a:pt x="124" y="135"/>
                    <a:pt x="122" y="136"/>
                  </a:cubicBezTo>
                  <a:cubicBezTo>
                    <a:pt x="123" y="136"/>
                    <a:pt x="121" y="139"/>
                    <a:pt x="122" y="141"/>
                  </a:cubicBezTo>
                  <a:cubicBezTo>
                    <a:pt x="124" y="141"/>
                    <a:pt x="125" y="139"/>
                    <a:pt x="126" y="140"/>
                  </a:cubicBezTo>
                  <a:cubicBezTo>
                    <a:pt x="124" y="140"/>
                    <a:pt x="126" y="142"/>
                    <a:pt x="124" y="142"/>
                  </a:cubicBezTo>
                  <a:cubicBezTo>
                    <a:pt x="124" y="142"/>
                    <a:pt x="125" y="141"/>
                    <a:pt x="123" y="141"/>
                  </a:cubicBezTo>
                  <a:cubicBezTo>
                    <a:pt x="124" y="144"/>
                    <a:pt x="121" y="143"/>
                    <a:pt x="120" y="144"/>
                  </a:cubicBezTo>
                  <a:cubicBezTo>
                    <a:pt x="120" y="145"/>
                    <a:pt x="121" y="148"/>
                    <a:pt x="120" y="148"/>
                  </a:cubicBezTo>
                  <a:cubicBezTo>
                    <a:pt x="120" y="148"/>
                    <a:pt x="120" y="141"/>
                    <a:pt x="119" y="147"/>
                  </a:cubicBezTo>
                  <a:cubicBezTo>
                    <a:pt x="120" y="149"/>
                    <a:pt x="119" y="149"/>
                    <a:pt x="119" y="152"/>
                  </a:cubicBezTo>
                  <a:cubicBezTo>
                    <a:pt x="120" y="150"/>
                    <a:pt x="123" y="150"/>
                    <a:pt x="122" y="148"/>
                  </a:cubicBezTo>
                  <a:cubicBezTo>
                    <a:pt x="126" y="148"/>
                    <a:pt x="125" y="144"/>
                    <a:pt x="128" y="143"/>
                  </a:cubicBezTo>
                  <a:cubicBezTo>
                    <a:pt x="128" y="142"/>
                    <a:pt x="129" y="140"/>
                    <a:pt x="128" y="140"/>
                  </a:cubicBezTo>
                  <a:cubicBezTo>
                    <a:pt x="128" y="141"/>
                    <a:pt x="126" y="142"/>
                    <a:pt x="126" y="141"/>
                  </a:cubicBezTo>
                  <a:cubicBezTo>
                    <a:pt x="126" y="140"/>
                    <a:pt x="128" y="138"/>
                    <a:pt x="129" y="139"/>
                  </a:cubicBezTo>
                  <a:cubicBezTo>
                    <a:pt x="130" y="137"/>
                    <a:pt x="131" y="137"/>
                    <a:pt x="132" y="137"/>
                  </a:cubicBezTo>
                  <a:close/>
                  <a:moveTo>
                    <a:pt x="131" y="129"/>
                  </a:moveTo>
                  <a:cubicBezTo>
                    <a:pt x="130" y="130"/>
                    <a:pt x="128" y="130"/>
                    <a:pt x="128" y="131"/>
                  </a:cubicBezTo>
                  <a:cubicBezTo>
                    <a:pt x="129" y="130"/>
                    <a:pt x="129" y="132"/>
                    <a:pt x="130" y="131"/>
                  </a:cubicBezTo>
                  <a:cubicBezTo>
                    <a:pt x="128" y="130"/>
                    <a:pt x="133" y="130"/>
                    <a:pt x="131" y="129"/>
                  </a:cubicBezTo>
                  <a:close/>
                  <a:moveTo>
                    <a:pt x="141" y="129"/>
                  </a:moveTo>
                  <a:cubicBezTo>
                    <a:pt x="140" y="129"/>
                    <a:pt x="141" y="127"/>
                    <a:pt x="140" y="127"/>
                  </a:cubicBezTo>
                  <a:cubicBezTo>
                    <a:pt x="141" y="129"/>
                    <a:pt x="138" y="129"/>
                    <a:pt x="140" y="130"/>
                  </a:cubicBezTo>
                  <a:cubicBezTo>
                    <a:pt x="140" y="130"/>
                    <a:pt x="141" y="130"/>
                    <a:pt x="141" y="129"/>
                  </a:cubicBezTo>
                  <a:close/>
                  <a:moveTo>
                    <a:pt x="144" y="121"/>
                  </a:moveTo>
                  <a:cubicBezTo>
                    <a:pt x="143" y="121"/>
                    <a:pt x="143" y="120"/>
                    <a:pt x="142" y="120"/>
                  </a:cubicBezTo>
                  <a:cubicBezTo>
                    <a:pt x="143" y="122"/>
                    <a:pt x="141" y="122"/>
                    <a:pt x="140" y="121"/>
                  </a:cubicBezTo>
                  <a:cubicBezTo>
                    <a:pt x="138" y="126"/>
                    <a:pt x="137" y="128"/>
                    <a:pt x="133" y="128"/>
                  </a:cubicBezTo>
                  <a:cubicBezTo>
                    <a:pt x="135" y="131"/>
                    <a:pt x="131" y="131"/>
                    <a:pt x="131" y="132"/>
                  </a:cubicBezTo>
                  <a:cubicBezTo>
                    <a:pt x="132" y="133"/>
                    <a:pt x="132" y="132"/>
                    <a:pt x="133" y="132"/>
                  </a:cubicBezTo>
                  <a:cubicBezTo>
                    <a:pt x="132" y="133"/>
                    <a:pt x="133" y="134"/>
                    <a:pt x="133" y="134"/>
                  </a:cubicBezTo>
                  <a:cubicBezTo>
                    <a:pt x="133" y="133"/>
                    <a:pt x="134" y="134"/>
                    <a:pt x="134" y="134"/>
                  </a:cubicBezTo>
                  <a:cubicBezTo>
                    <a:pt x="135" y="132"/>
                    <a:pt x="136" y="130"/>
                    <a:pt x="138" y="130"/>
                  </a:cubicBezTo>
                  <a:cubicBezTo>
                    <a:pt x="137" y="129"/>
                    <a:pt x="141" y="124"/>
                    <a:pt x="144" y="121"/>
                  </a:cubicBezTo>
                  <a:close/>
                  <a:moveTo>
                    <a:pt x="148" y="119"/>
                  </a:moveTo>
                  <a:cubicBezTo>
                    <a:pt x="147" y="119"/>
                    <a:pt x="147" y="118"/>
                    <a:pt x="146" y="118"/>
                  </a:cubicBezTo>
                  <a:cubicBezTo>
                    <a:pt x="147" y="120"/>
                    <a:pt x="145" y="119"/>
                    <a:pt x="146" y="121"/>
                  </a:cubicBezTo>
                  <a:cubicBezTo>
                    <a:pt x="146" y="122"/>
                    <a:pt x="148" y="120"/>
                    <a:pt x="148" y="119"/>
                  </a:cubicBezTo>
                  <a:close/>
                  <a:moveTo>
                    <a:pt x="148" y="111"/>
                  </a:moveTo>
                  <a:cubicBezTo>
                    <a:pt x="148" y="111"/>
                    <a:pt x="148" y="111"/>
                    <a:pt x="148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8" y="111"/>
                    <a:pt x="145" y="111"/>
                    <a:pt x="146" y="110"/>
                  </a:cubicBezTo>
                  <a:cubicBezTo>
                    <a:pt x="147" y="109"/>
                    <a:pt x="152" y="107"/>
                    <a:pt x="150" y="104"/>
                  </a:cubicBezTo>
                  <a:cubicBezTo>
                    <a:pt x="150" y="104"/>
                    <a:pt x="151" y="105"/>
                    <a:pt x="151" y="105"/>
                  </a:cubicBezTo>
                  <a:cubicBezTo>
                    <a:pt x="151" y="104"/>
                    <a:pt x="151" y="104"/>
                    <a:pt x="151" y="103"/>
                  </a:cubicBezTo>
                  <a:cubicBezTo>
                    <a:pt x="149" y="103"/>
                    <a:pt x="150" y="105"/>
                    <a:pt x="149" y="104"/>
                  </a:cubicBezTo>
                  <a:cubicBezTo>
                    <a:pt x="150" y="103"/>
                    <a:pt x="147" y="104"/>
                    <a:pt x="147" y="103"/>
                  </a:cubicBezTo>
                  <a:cubicBezTo>
                    <a:pt x="148" y="102"/>
                    <a:pt x="148" y="102"/>
                    <a:pt x="149" y="102"/>
                  </a:cubicBezTo>
                  <a:cubicBezTo>
                    <a:pt x="149" y="101"/>
                    <a:pt x="149" y="100"/>
                    <a:pt x="147" y="101"/>
                  </a:cubicBezTo>
                  <a:cubicBezTo>
                    <a:pt x="146" y="103"/>
                    <a:pt x="145" y="103"/>
                    <a:pt x="142" y="104"/>
                  </a:cubicBezTo>
                  <a:cubicBezTo>
                    <a:pt x="142" y="106"/>
                    <a:pt x="142" y="107"/>
                    <a:pt x="140" y="109"/>
                  </a:cubicBezTo>
                  <a:cubicBezTo>
                    <a:pt x="142" y="108"/>
                    <a:pt x="142" y="111"/>
                    <a:pt x="143" y="110"/>
                  </a:cubicBezTo>
                  <a:cubicBezTo>
                    <a:pt x="142" y="109"/>
                    <a:pt x="143" y="110"/>
                    <a:pt x="144" y="110"/>
                  </a:cubicBezTo>
                  <a:cubicBezTo>
                    <a:pt x="145" y="108"/>
                    <a:pt x="143" y="109"/>
                    <a:pt x="143" y="108"/>
                  </a:cubicBezTo>
                  <a:cubicBezTo>
                    <a:pt x="145" y="108"/>
                    <a:pt x="143" y="107"/>
                    <a:pt x="144" y="107"/>
                  </a:cubicBezTo>
                  <a:cubicBezTo>
                    <a:pt x="145" y="107"/>
                    <a:pt x="145" y="108"/>
                    <a:pt x="146" y="108"/>
                  </a:cubicBezTo>
                  <a:cubicBezTo>
                    <a:pt x="146" y="107"/>
                    <a:pt x="145" y="107"/>
                    <a:pt x="146" y="105"/>
                  </a:cubicBezTo>
                  <a:cubicBezTo>
                    <a:pt x="147" y="105"/>
                    <a:pt x="146" y="104"/>
                    <a:pt x="148" y="104"/>
                  </a:cubicBezTo>
                  <a:cubicBezTo>
                    <a:pt x="149" y="107"/>
                    <a:pt x="145" y="109"/>
                    <a:pt x="144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2"/>
                    <a:pt x="143" y="112"/>
                    <a:pt x="143" y="111"/>
                  </a:cubicBezTo>
                  <a:cubicBezTo>
                    <a:pt x="141" y="111"/>
                    <a:pt x="140" y="112"/>
                    <a:pt x="141" y="114"/>
                  </a:cubicBezTo>
                  <a:cubicBezTo>
                    <a:pt x="139" y="115"/>
                    <a:pt x="134" y="118"/>
                    <a:pt x="134" y="121"/>
                  </a:cubicBezTo>
                  <a:cubicBezTo>
                    <a:pt x="133" y="120"/>
                    <a:pt x="132" y="123"/>
                    <a:pt x="132" y="121"/>
                  </a:cubicBezTo>
                  <a:cubicBezTo>
                    <a:pt x="133" y="123"/>
                    <a:pt x="130" y="124"/>
                    <a:pt x="133" y="125"/>
                  </a:cubicBezTo>
                  <a:cubicBezTo>
                    <a:pt x="131" y="125"/>
                    <a:pt x="130" y="123"/>
                    <a:pt x="129" y="124"/>
                  </a:cubicBezTo>
                  <a:cubicBezTo>
                    <a:pt x="130" y="127"/>
                    <a:pt x="125" y="127"/>
                    <a:pt x="125" y="130"/>
                  </a:cubicBezTo>
                  <a:cubicBezTo>
                    <a:pt x="125" y="129"/>
                    <a:pt x="124" y="128"/>
                    <a:pt x="123" y="129"/>
                  </a:cubicBezTo>
                  <a:cubicBezTo>
                    <a:pt x="124" y="129"/>
                    <a:pt x="124" y="130"/>
                    <a:pt x="124" y="130"/>
                  </a:cubicBezTo>
                  <a:cubicBezTo>
                    <a:pt x="122" y="130"/>
                    <a:pt x="122" y="133"/>
                    <a:pt x="122" y="133"/>
                  </a:cubicBezTo>
                  <a:cubicBezTo>
                    <a:pt x="129" y="131"/>
                    <a:pt x="133" y="124"/>
                    <a:pt x="138" y="123"/>
                  </a:cubicBezTo>
                  <a:cubicBezTo>
                    <a:pt x="138" y="122"/>
                    <a:pt x="138" y="122"/>
                    <a:pt x="138" y="121"/>
                  </a:cubicBezTo>
                  <a:cubicBezTo>
                    <a:pt x="141" y="121"/>
                    <a:pt x="140" y="118"/>
                    <a:pt x="142" y="117"/>
                  </a:cubicBezTo>
                  <a:cubicBezTo>
                    <a:pt x="141" y="117"/>
                    <a:pt x="140" y="119"/>
                    <a:pt x="142" y="119"/>
                  </a:cubicBezTo>
                  <a:cubicBezTo>
                    <a:pt x="143" y="119"/>
                    <a:pt x="142" y="116"/>
                    <a:pt x="144" y="117"/>
                  </a:cubicBezTo>
                  <a:cubicBezTo>
                    <a:pt x="144" y="120"/>
                    <a:pt x="146" y="117"/>
                    <a:pt x="147" y="115"/>
                  </a:cubicBezTo>
                  <a:cubicBezTo>
                    <a:pt x="146" y="115"/>
                    <a:pt x="146" y="114"/>
                    <a:pt x="145" y="114"/>
                  </a:cubicBezTo>
                  <a:cubicBezTo>
                    <a:pt x="146" y="113"/>
                    <a:pt x="146" y="111"/>
                    <a:pt x="148" y="111"/>
                  </a:cubicBezTo>
                  <a:close/>
                  <a:moveTo>
                    <a:pt x="165" y="95"/>
                  </a:moveTo>
                  <a:cubicBezTo>
                    <a:pt x="161" y="97"/>
                    <a:pt x="159" y="104"/>
                    <a:pt x="157" y="104"/>
                  </a:cubicBezTo>
                  <a:cubicBezTo>
                    <a:pt x="155" y="109"/>
                    <a:pt x="150" y="113"/>
                    <a:pt x="149" y="119"/>
                  </a:cubicBezTo>
                  <a:cubicBezTo>
                    <a:pt x="151" y="118"/>
                    <a:pt x="152" y="116"/>
                    <a:pt x="152" y="114"/>
                  </a:cubicBezTo>
                  <a:cubicBezTo>
                    <a:pt x="157" y="108"/>
                    <a:pt x="160" y="103"/>
                    <a:pt x="165" y="95"/>
                  </a:cubicBezTo>
                  <a:close/>
                  <a:moveTo>
                    <a:pt x="170" y="79"/>
                  </a:moveTo>
                  <a:cubicBezTo>
                    <a:pt x="168" y="78"/>
                    <a:pt x="167" y="84"/>
                    <a:pt x="165" y="83"/>
                  </a:cubicBezTo>
                  <a:cubicBezTo>
                    <a:pt x="164" y="89"/>
                    <a:pt x="156" y="92"/>
                    <a:pt x="156" y="98"/>
                  </a:cubicBezTo>
                  <a:cubicBezTo>
                    <a:pt x="155" y="98"/>
                    <a:pt x="155" y="96"/>
                    <a:pt x="155" y="98"/>
                  </a:cubicBezTo>
                  <a:cubicBezTo>
                    <a:pt x="155" y="100"/>
                    <a:pt x="158" y="97"/>
                    <a:pt x="157" y="100"/>
                  </a:cubicBezTo>
                  <a:cubicBezTo>
                    <a:pt x="162" y="96"/>
                    <a:pt x="163" y="88"/>
                    <a:pt x="169" y="85"/>
                  </a:cubicBezTo>
                  <a:cubicBezTo>
                    <a:pt x="166" y="84"/>
                    <a:pt x="170" y="82"/>
                    <a:pt x="170" y="79"/>
                  </a:cubicBezTo>
                  <a:close/>
                  <a:moveTo>
                    <a:pt x="170" y="59"/>
                  </a:moveTo>
                  <a:cubicBezTo>
                    <a:pt x="170" y="58"/>
                    <a:pt x="170" y="57"/>
                    <a:pt x="170" y="56"/>
                  </a:cubicBezTo>
                  <a:cubicBezTo>
                    <a:pt x="169" y="57"/>
                    <a:pt x="168" y="55"/>
                    <a:pt x="167" y="55"/>
                  </a:cubicBezTo>
                  <a:cubicBezTo>
                    <a:pt x="168" y="57"/>
                    <a:pt x="169" y="59"/>
                    <a:pt x="170" y="59"/>
                  </a:cubicBezTo>
                  <a:close/>
                  <a:moveTo>
                    <a:pt x="175" y="65"/>
                  </a:moveTo>
                  <a:cubicBezTo>
                    <a:pt x="173" y="65"/>
                    <a:pt x="172" y="67"/>
                    <a:pt x="173" y="68"/>
                  </a:cubicBezTo>
                  <a:cubicBezTo>
                    <a:pt x="172" y="68"/>
                    <a:pt x="172" y="68"/>
                    <a:pt x="171" y="68"/>
                  </a:cubicBezTo>
                  <a:cubicBezTo>
                    <a:pt x="171" y="69"/>
                    <a:pt x="172" y="69"/>
                    <a:pt x="172" y="69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68"/>
                    <a:pt x="174" y="67"/>
                    <a:pt x="175" y="65"/>
                  </a:cubicBezTo>
                  <a:close/>
                  <a:moveTo>
                    <a:pt x="179" y="41"/>
                  </a:moveTo>
                  <a:cubicBezTo>
                    <a:pt x="178" y="41"/>
                    <a:pt x="178" y="41"/>
                    <a:pt x="178" y="41"/>
                  </a:cubicBezTo>
                  <a:cubicBezTo>
                    <a:pt x="178" y="40"/>
                    <a:pt x="178" y="40"/>
                    <a:pt x="178" y="39"/>
                  </a:cubicBezTo>
                  <a:cubicBezTo>
                    <a:pt x="176" y="39"/>
                    <a:pt x="175" y="39"/>
                    <a:pt x="175" y="38"/>
                  </a:cubicBezTo>
                  <a:cubicBezTo>
                    <a:pt x="175" y="38"/>
                    <a:pt x="176" y="38"/>
                    <a:pt x="176" y="39"/>
                  </a:cubicBezTo>
                  <a:cubicBezTo>
                    <a:pt x="176" y="37"/>
                    <a:pt x="176" y="37"/>
                    <a:pt x="175" y="36"/>
                  </a:cubicBezTo>
                  <a:cubicBezTo>
                    <a:pt x="176" y="39"/>
                    <a:pt x="174" y="36"/>
                    <a:pt x="173" y="38"/>
                  </a:cubicBezTo>
                  <a:cubicBezTo>
                    <a:pt x="174" y="37"/>
                    <a:pt x="175" y="35"/>
                    <a:pt x="175" y="34"/>
                  </a:cubicBezTo>
                  <a:cubicBezTo>
                    <a:pt x="173" y="32"/>
                    <a:pt x="172" y="28"/>
                    <a:pt x="168" y="27"/>
                  </a:cubicBezTo>
                  <a:cubicBezTo>
                    <a:pt x="168" y="27"/>
                    <a:pt x="168" y="27"/>
                    <a:pt x="169" y="27"/>
                  </a:cubicBezTo>
                  <a:cubicBezTo>
                    <a:pt x="170" y="28"/>
                    <a:pt x="172" y="27"/>
                    <a:pt x="173" y="29"/>
                  </a:cubicBezTo>
                  <a:cubicBezTo>
                    <a:pt x="168" y="23"/>
                    <a:pt x="160" y="27"/>
                    <a:pt x="156" y="29"/>
                  </a:cubicBezTo>
                  <a:cubicBezTo>
                    <a:pt x="158" y="35"/>
                    <a:pt x="164" y="38"/>
                    <a:pt x="166" y="44"/>
                  </a:cubicBezTo>
                  <a:cubicBezTo>
                    <a:pt x="167" y="44"/>
                    <a:pt x="170" y="42"/>
                    <a:pt x="170" y="45"/>
                  </a:cubicBezTo>
                  <a:cubicBezTo>
                    <a:pt x="168" y="45"/>
                    <a:pt x="167" y="46"/>
                    <a:pt x="166" y="46"/>
                  </a:cubicBezTo>
                  <a:cubicBezTo>
                    <a:pt x="166" y="49"/>
                    <a:pt x="168" y="53"/>
                    <a:pt x="166" y="53"/>
                  </a:cubicBezTo>
                  <a:cubicBezTo>
                    <a:pt x="167" y="53"/>
                    <a:pt x="167" y="54"/>
                    <a:pt x="167" y="54"/>
                  </a:cubicBezTo>
                  <a:cubicBezTo>
                    <a:pt x="169" y="55"/>
                    <a:pt x="169" y="55"/>
                    <a:pt x="170" y="54"/>
                  </a:cubicBezTo>
                  <a:cubicBezTo>
                    <a:pt x="174" y="57"/>
                    <a:pt x="171" y="61"/>
                    <a:pt x="173" y="64"/>
                  </a:cubicBezTo>
                  <a:cubicBezTo>
                    <a:pt x="173" y="63"/>
                    <a:pt x="173" y="62"/>
                    <a:pt x="174" y="63"/>
                  </a:cubicBezTo>
                  <a:cubicBezTo>
                    <a:pt x="174" y="59"/>
                    <a:pt x="176" y="59"/>
                    <a:pt x="177" y="57"/>
                  </a:cubicBezTo>
                  <a:cubicBezTo>
                    <a:pt x="175" y="56"/>
                    <a:pt x="178" y="54"/>
                    <a:pt x="179" y="52"/>
                  </a:cubicBezTo>
                  <a:cubicBezTo>
                    <a:pt x="176" y="53"/>
                    <a:pt x="178" y="51"/>
                    <a:pt x="178" y="51"/>
                  </a:cubicBezTo>
                  <a:cubicBezTo>
                    <a:pt x="177" y="49"/>
                    <a:pt x="173" y="49"/>
                    <a:pt x="172" y="47"/>
                  </a:cubicBezTo>
                  <a:cubicBezTo>
                    <a:pt x="175" y="47"/>
                    <a:pt x="174" y="45"/>
                    <a:pt x="176" y="44"/>
                  </a:cubicBezTo>
                  <a:cubicBezTo>
                    <a:pt x="175" y="46"/>
                    <a:pt x="177" y="45"/>
                    <a:pt x="179" y="46"/>
                  </a:cubicBezTo>
                  <a:cubicBezTo>
                    <a:pt x="178" y="44"/>
                    <a:pt x="177" y="43"/>
                    <a:pt x="178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3"/>
                    <a:pt x="177" y="43"/>
                    <a:pt x="176" y="44"/>
                  </a:cubicBezTo>
                  <a:cubicBezTo>
                    <a:pt x="176" y="43"/>
                    <a:pt x="175" y="40"/>
                    <a:pt x="176" y="40"/>
                  </a:cubicBezTo>
                  <a:cubicBezTo>
                    <a:pt x="176" y="41"/>
                    <a:pt x="178" y="42"/>
                    <a:pt x="179" y="41"/>
                  </a:cubicBezTo>
                  <a:close/>
                  <a:moveTo>
                    <a:pt x="177" y="46"/>
                  </a:moveTo>
                  <a:cubicBezTo>
                    <a:pt x="177" y="48"/>
                    <a:pt x="177" y="50"/>
                    <a:pt x="178" y="50"/>
                  </a:cubicBezTo>
                  <a:cubicBezTo>
                    <a:pt x="177" y="49"/>
                    <a:pt x="180" y="46"/>
                    <a:pt x="177" y="46"/>
                  </a:cubicBezTo>
                  <a:close/>
                  <a:moveTo>
                    <a:pt x="53" y="42"/>
                  </a:moveTo>
                  <a:cubicBezTo>
                    <a:pt x="55" y="42"/>
                    <a:pt x="54" y="42"/>
                    <a:pt x="54" y="43"/>
                  </a:cubicBezTo>
                  <a:cubicBezTo>
                    <a:pt x="58" y="44"/>
                    <a:pt x="53" y="39"/>
                    <a:pt x="56" y="40"/>
                  </a:cubicBezTo>
                  <a:cubicBezTo>
                    <a:pt x="55" y="39"/>
                    <a:pt x="56" y="37"/>
                    <a:pt x="55" y="37"/>
                  </a:cubicBezTo>
                  <a:cubicBezTo>
                    <a:pt x="55" y="39"/>
                    <a:pt x="53" y="37"/>
                    <a:pt x="53" y="38"/>
                  </a:cubicBezTo>
                  <a:cubicBezTo>
                    <a:pt x="54" y="40"/>
                    <a:pt x="54" y="41"/>
                    <a:pt x="53" y="42"/>
                  </a:cubicBezTo>
                  <a:close/>
                  <a:moveTo>
                    <a:pt x="20" y="79"/>
                  </a:moveTo>
                  <a:cubicBezTo>
                    <a:pt x="21" y="79"/>
                    <a:pt x="21" y="79"/>
                    <a:pt x="21" y="79"/>
                  </a:cubicBezTo>
                  <a:cubicBezTo>
                    <a:pt x="22" y="78"/>
                    <a:pt x="21" y="78"/>
                    <a:pt x="23" y="79"/>
                  </a:cubicBezTo>
                  <a:cubicBezTo>
                    <a:pt x="23" y="78"/>
                    <a:pt x="25" y="77"/>
                    <a:pt x="24" y="77"/>
                  </a:cubicBezTo>
                  <a:cubicBezTo>
                    <a:pt x="23" y="78"/>
                    <a:pt x="20" y="77"/>
                    <a:pt x="20" y="79"/>
                  </a:cubicBezTo>
                  <a:close/>
                  <a:moveTo>
                    <a:pt x="44" y="98"/>
                  </a:moveTo>
                  <a:cubicBezTo>
                    <a:pt x="44" y="99"/>
                    <a:pt x="46" y="96"/>
                    <a:pt x="45" y="96"/>
                  </a:cubicBezTo>
                  <a:cubicBezTo>
                    <a:pt x="45" y="96"/>
                    <a:pt x="44" y="97"/>
                    <a:pt x="44" y="97"/>
                  </a:cubicBezTo>
                  <a:cubicBezTo>
                    <a:pt x="45" y="97"/>
                    <a:pt x="45" y="97"/>
                    <a:pt x="45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2" y="101"/>
                  </a:moveTo>
                  <a:cubicBezTo>
                    <a:pt x="42" y="102"/>
                    <a:pt x="41" y="103"/>
                    <a:pt x="41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3" y="102"/>
                    <a:pt x="43" y="102"/>
                    <a:pt x="44" y="101"/>
                  </a:cubicBezTo>
                  <a:cubicBezTo>
                    <a:pt x="43" y="101"/>
                    <a:pt x="43" y="102"/>
                    <a:pt x="42" y="101"/>
                  </a:cubicBezTo>
                  <a:close/>
                  <a:moveTo>
                    <a:pt x="67" y="108"/>
                  </a:moveTo>
                  <a:cubicBezTo>
                    <a:pt x="68" y="108"/>
                    <a:pt x="69" y="107"/>
                    <a:pt x="69" y="105"/>
                  </a:cubicBezTo>
                  <a:cubicBezTo>
                    <a:pt x="68" y="105"/>
                    <a:pt x="68" y="107"/>
                    <a:pt x="67" y="108"/>
                  </a:cubicBezTo>
                  <a:close/>
                  <a:moveTo>
                    <a:pt x="93" y="55"/>
                  </a:moveTo>
                  <a:cubicBezTo>
                    <a:pt x="92" y="58"/>
                    <a:pt x="90" y="60"/>
                    <a:pt x="90" y="64"/>
                  </a:cubicBezTo>
                  <a:cubicBezTo>
                    <a:pt x="90" y="64"/>
                    <a:pt x="89" y="63"/>
                    <a:pt x="89" y="64"/>
                  </a:cubicBezTo>
                  <a:cubicBezTo>
                    <a:pt x="90" y="64"/>
                    <a:pt x="88" y="67"/>
                    <a:pt x="89" y="67"/>
                  </a:cubicBezTo>
                  <a:cubicBezTo>
                    <a:pt x="89" y="65"/>
                    <a:pt x="90" y="65"/>
                    <a:pt x="92" y="65"/>
                  </a:cubicBezTo>
                  <a:cubicBezTo>
                    <a:pt x="90" y="62"/>
                    <a:pt x="97" y="57"/>
                    <a:pt x="93" y="55"/>
                  </a:cubicBezTo>
                  <a:close/>
                  <a:moveTo>
                    <a:pt x="164" y="67"/>
                  </a:moveTo>
                  <a:cubicBezTo>
                    <a:pt x="165" y="68"/>
                    <a:pt x="164" y="69"/>
                    <a:pt x="165" y="69"/>
                  </a:cubicBezTo>
                  <a:cubicBezTo>
                    <a:pt x="165" y="69"/>
                    <a:pt x="166" y="67"/>
                    <a:pt x="165" y="66"/>
                  </a:cubicBezTo>
                  <a:cubicBezTo>
                    <a:pt x="165" y="67"/>
                    <a:pt x="164" y="67"/>
                    <a:pt x="164" y="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8020488" y="2732562"/>
              <a:ext cx="594824" cy="555400"/>
            </a:xfrm>
            <a:custGeom>
              <a:avLst/>
              <a:gdLst>
                <a:gd name="T0" fmla="*/ 15 w 263"/>
                <a:gd name="T1" fmla="*/ 87 h 246"/>
                <a:gd name="T2" fmla="*/ 260 w 263"/>
                <a:gd name="T3" fmla="*/ 77 h 246"/>
                <a:gd name="T4" fmla="*/ 243 w 263"/>
                <a:gd name="T5" fmla="*/ 144 h 246"/>
                <a:gd name="T6" fmla="*/ 201 w 263"/>
                <a:gd name="T7" fmla="*/ 191 h 246"/>
                <a:gd name="T8" fmla="*/ 159 w 263"/>
                <a:gd name="T9" fmla="*/ 231 h 246"/>
                <a:gd name="T10" fmla="*/ 139 w 263"/>
                <a:gd name="T11" fmla="*/ 244 h 246"/>
                <a:gd name="T12" fmla="*/ 130 w 263"/>
                <a:gd name="T13" fmla="*/ 232 h 246"/>
                <a:gd name="T14" fmla="*/ 48 w 263"/>
                <a:gd name="T15" fmla="*/ 178 h 246"/>
                <a:gd name="T16" fmla="*/ 24 w 263"/>
                <a:gd name="T17" fmla="*/ 148 h 246"/>
                <a:gd name="T18" fmla="*/ 16 w 263"/>
                <a:gd name="T19" fmla="*/ 130 h 246"/>
                <a:gd name="T20" fmla="*/ 3 w 263"/>
                <a:gd name="T21" fmla="*/ 64 h 246"/>
                <a:gd name="T22" fmla="*/ 20 w 263"/>
                <a:gd name="T23" fmla="*/ 29 h 246"/>
                <a:gd name="T24" fmla="*/ 71 w 263"/>
                <a:gd name="T25" fmla="*/ 2 h 246"/>
                <a:gd name="T26" fmla="*/ 99 w 263"/>
                <a:gd name="T27" fmla="*/ 7 h 246"/>
                <a:gd name="T28" fmla="*/ 145 w 263"/>
                <a:gd name="T29" fmla="*/ 34 h 246"/>
                <a:gd name="T30" fmla="*/ 241 w 263"/>
                <a:gd name="T31" fmla="*/ 26 h 246"/>
                <a:gd name="T32" fmla="*/ 6 w 263"/>
                <a:gd name="T33" fmla="*/ 92 h 246"/>
                <a:gd name="T34" fmla="*/ 247 w 263"/>
                <a:gd name="T35" fmla="*/ 113 h 246"/>
                <a:gd name="T36" fmla="*/ 246 w 263"/>
                <a:gd name="T37" fmla="*/ 57 h 246"/>
                <a:gd name="T38" fmla="*/ 235 w 263"/>
                <a:gd name="T39" fmla="*/ 25 h 246"/>
                <a:gd name="T40" fmla="*/ 222 w 263"/>
                <a:gd name="T41" fmla="*/ 21 h 246"/>
                <a:gd name="T42" fmla="*/ 204 w 263"/>
                <a:gd name="T43" fmla="*/ 14 h 246"/>
                <a:gd name="T44" fmla="*/ 118 w 263"/>
                <a:gd name="T45" fmla="*/ 26 h 246"/>
                <a:gd name="T46" fmla="*/ 102 w 263"/>
                <a:gd name="T47" fmla="*/ 14 h 246"/>
                <a:gd name="T48" fmla="*/ 74 w 263"/>
                <a:gd name="T49" fmla="*/ 11 h 246"/>
                <a:gd name="T50" fmla="*/ 26 w 263"/>
                <a:gd name="T51" fmla="*/ 26 h 246"/>
                <a:gd name="T52" fmla="*/ 20 w 263"/>
                <a:gd name="T53" fmla="*/ 31 h 246"/>
                <a:gd name="T54" fmla="*/ 16 w 263"/>
                <a:gd name="T55" fmla="*/ 52 h 246"/>
                <a:gd name="T56" fmla="*/ 13 w 263"/>
                <a:gd name="T57" fmla="*/ 69 h 246"/>
                <a:gd name="T58" fmla="*/ 10 w 263"/>
                <a:gd name="T59" fmla="*/ 74 h 246"/>
                <a:gd name="T60" fmla="*/ 13 w 263"/>
                <a:gd name="T61" fmla="*/ 99 h 246"/>
                <a:gd name="T62" fmla="*/ 37 w 263"/>
                <a:gd name="T63" fmla="*/ 162 h 246"/>
                <a:gd name="T64" fmla="*/ 54 w 263"/>
                <a:gd name="T65" fmla="*/ 169 h 246"/>
                <a:gd name="T66" fmla="*/ 88 w 263"/>
                <a:gd name="T67" fmla="*/ 191 h 246"/>
                <a:gd name="T68" fmla="*/ 109 w 263"/>
                <a:gd name="T69" fmla="*/ 210 h 246"/>
                <a:gd name="T70" fmla="*/ 143 w 263"/>
                <a:gd name="T71" fmla="*/ 240 h 246"/>
                <a:gd name="T72" fmla="*/ 179 w 263"/>
                <a:gd name="T73" fmla="*/ 203 h 246"/>
                <a:gd name="T74" fmla="*/ 212 w 263"/>
                <a:gd name="T75" fmla="*/ 174 h 246"/>
                <a:gd name="T76" fmla="*/ 245 w 263"/>
                <a:gd name="T77" fmla="*/ 106 h 246"/>
                <a:gd name="T78" fmla="*/ 214 w 263"/>
                <a:gd name="T79" fmla="*/ 23 h 246"/>
                <a:gd name="T80" fmla="*/ 167 w 263"/>
                <a:gd name="T81" fmla="*/ 23 h 246"/>
                <a:gd name="T82" fmla="*/ 130 w 263"/>
                <a:gd name="T83" fmla="*/ 51 h 246"/>
                <a:gd name="T84" fmla="*/ 87 w 263"/>
                <a:gd name="T85" fmla="*/ 12 h 246"/>
                <a:gd name="T86" fmla="*/ 47 w 263"/>
                <a:gd name="T87" fmla="*/ 21 h 246"/>
                <a:gd name="T88" fmla="*/ 39 w 263"/>
                <a:gd name="T89" fmla="*/ 22 h 246"/>
                <a:gd name="T90" fmla="*/ 33 w 263"/>
                <a:gd name="T91" fmla="*/ 30 h 246"/>
                <a:gd name="T92" fmla="*/ 21 w 263"/>
                <a:gd name="T93" fmla="*/ 50 h 246"/>
                <a:gd name="T94" fmla="*/ 14 w 263"/>
                <a:gd name="T95" fmla="*/ 80 h 246"/>
                <a:gd name="T96" fmla="*/ 25 w 263"/>
                <a:gd name="T97" fmla="*/ 132 h 246"/>
                <a:gd name="T98" fmla="*/ 36 w 263"/>
                <a:gd name="T99" fmla="*/ 146 h 246"/>
                <a:gd name="T100" fmla="*/ 59 w 263"/>
                <a:gd name="T101" fmla="*/ 166 h 246"/>
                <a:gd name="T102" fmla="*/ 80 w 263"/>
                <a:gd name="T103" fmla="*/ 180 h 246"/>
                <a:gd name="T104" fmla="*/ 119 w 263"/>
                <a:gd name="T105" fmla="*/ 213 h 246"/>
                <a:gd name="T106" fmla="*/ 149 w 263"/>
                <a:gd name="T107" fmla="*/ 232 h 246"/>
                <a:gd name="T108" fmla="*/ 169 w 263"/>
                <a:gd name="T109" fmla="*/ 215 h 246"/>
                <a:gd name="T110" fmla="*/ 230 w 263"/>
                <a:gd name="T111" fmla="*/ 149 h 246"/>
                <a:gd name="T112" fmla="*/ 51 w 263"/>
                <a:gd name="T113" fmla="*/ 16 h 246"/>
                <a:gd name="T114" fmla="*/ 247 w 263"/>
                <a:gd name="T115" fmla="*/ 118 h 246"/>
                <a:gd name="T116" fmla="*/ 252 w 263"/>
                <a:gd name="T117" fmla="*/ 112 h 246"/>
                <a:gd name="T118" fmla="*/ 27 w 263"/>
                <a:gd name="T119" fmla="*/ 17 h 246"/>
                <a:gd name="T120" fmla="*/ 17 w 263"/>
                <a:gd name="T121" fmla="*/ 9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246">
                  <a:moveTo>
                    <a:pt x="196" y="18"/>
                  </a:moveTo>
                  <a:cubicBezTo>
                    <a:pt x="196" y="20"/>
                    <a:pt x="194" y="19"/>
                    <a:pt x="193" y="19"/>
                  </a:cubicBezTo>
                  <a:cubicBezTo>
                    <a:pt x="193" y="18"/>
                    <a:pt x="195" y="18"/>
                    <a:pt x="196" y="18"/>
                  </a:cubicBezTo>
                  <a:close/>
                  <a:moveTo>
                    <a:pt x="255" y="52"/>
                  </a:moveTo>
                  <a:cubicBezTo>
                    <a:pt x="255" y="51"/>
                    <a:pt x="255" y="50"/>
                    <a:pt x="254" y="50"/>
                  </a:cubicBezTo>
                  <a:cubicBezTo>
                    <a:pt x="254" y="51"/>
                    <a:pt x="254" y="52"/>
                    <a:pt x="255" y="52"/>
                  </a:cubicBezTo>
                  <a:close/>
                  <a:moveTo>
                    <a:pt x="261" y="83"/>
                  </a:moveTo>
                  <a:cubicBezTo>
                    <a:pt x="261" y="81"/>
                    <a:pt x="261" y="83"/>
                    <a:pt x="262" y="83"/>
                  </a:cubicBezTo>
                  <a:cubicBezTo>
                    <a:pt x="262" y="82"/>
                    <a:pt x="261" y="81"/>
                    <a:pt x="260" y="81"/>
                  </a:cubicBezTo>
                  <a:cubicBezTo>
                    <a:pt x="260" y="82"/>
                    <a:pt x="260" y="83"/>
                    <a:pt x="261" y="83"/>
                  </a:cubicBezTo>
                  <a:close/>
                  <a:moveTo>
                    <a:pt x="15" y="87"/>
                  </a:moveTo>
                  <a:cubicBezTo>
                    <a:pt x="17" y="86"/>
                    <a:pt x="16" y="89"/>
                    <a:pt x="17" y="90"/>
                  </a:cubicBezTo>
                  <a:cubicBezTo>
                    <a:pt x="17" y="89"/>
                    <a:pt x="17" y="90"/>
                    <a:pt x="18" y="90"/>
                  </a:cubicBezTo>
                  <a:cubicBezTo>
                    <a:pt x="17" y="87"/>
                    <a:pt x="18" y="83"/>
                    <a:pt x="16" y="83"/>
                  </a:cubicBezTo>
                  <a:cubicBezTo>
                    <a:pt x="16" y="84"/>
                    <a:pt x="16" y="86"/>
                    <a:pt x="15" y="87"/>
                  </a:cubicBezTo>
                  <a:close/>
                  <a:moveTo>
                    <a:pt x="261" y="91"/>
                  </a:moveTo>
                  <a:cubicBezTo>
                    <a:pt x="262" y="90"/>
                    <a:pt x="262" y="87"/>
                    <a:pt x="260" y="88"/>
                  </a:cubicBezTo>
                  <a:cubicBezTo>
                    <a:pt x="262" y="89"/>
                    <a:pt x="259" y="91"/>
                    <a:pt x="261" y="91"/>
                  </a:cubicBezTo>
                  <a:close/>
                  <a:moveTo>
                    <a:pt x="81" y="178"/>
                  </a:moveTo>
                  <a:cubicBezTo>
                    <a:pt x="79" y="178"/>
                    <a:pt x="79" y="175"/>
                    <a:pt x="77" y="177"/>
                  </a:cubicBezTo>
                  <a:cubicBezTo>
                    <a:pt x="79" y="177"/>
                    <a:pt x="80" y="180"/>
                    <a:pt x="81" y="178"/>
                  </a:cubicBezTo>
                  <a:close/>
                  <a:moveTo>
                    <a:pt x="125" y="215"/>
                  </a:moveTo>
                  <a:cubicBezTo>
                    <a:pt x="125" y="216"/>
                    <a:pt x="126" y="217"/>
                    <a:pt x="125" y="217"/>
                  </a:cubicBezTo>
                  <a:cubicBezTo>
                    <a:pt x="125" y="216"/>
                    <a:pt x="124" y="216"/>
                    <a:pt x="123" y="216"/>
                  </a:cubicBezTo>
                  <a:cubicBezTo>
                    <a:pt x="123" y="217"/>
                    <a:pt x="125" y="219"/>
                    <a:pt x="126" y="218"/>
                  </a:cubicBezTo>
                  <a:cubicBezTo>
                    <a:pt x="126" y="217"/>
                    <a:pt x="127" y="215"/>
                    <a:pt x="125" y="215"/>
                  </a:cubicBezTo>
                  <a:close/>
                  <a:moveTo>
                    <a:pt x="263" y="82"/>
                  </a:moveTo>
                  <a:cubicBezTo>
                    <a:pt x="262" y="81"/>
                    <a:pt x="262" y="81"/>
                    <a:pt x="261" y="81"/>
                  </a:cubicBezTo>
                  <a:cubicBezTo>
                    <a:pt x="262" y="78"/>
                    <a:pt x="261" y="80"/>
                    <a:pt x="261" y="76"/>
                  </a:cubicBezTo>
                  <a:cubicBezTo>
                    <a:pt x="260" y="77"/>
                    <a:pt x="261" y="78"/>
                    <a:pt x="260" y="77"/>
                  </a:cubicBezTo>
                  <a:cubicBezTo>
                    <a:pt x="260" y="87"/>
                    <a:pt x="261" y="93"/>
                    <a:pt x="257" y="102"/>
                  </a:cubicBezTo>
                  <a:cubicBezTo>
                    <a:pt x="258" y="102"/>
                    <a:pt x="258" y="101"/>
                    <a:pt x="259" y="101"/>
                  </a:cubicBezTo>
                  <a:cubicBezTo>
                    <a:pt x="260" y="106"/>
                    <a:pt x="257" y="104"/>
                    <a:pt x="258" y="110"/>
                  </a:cubicBezTo>
                  <a:cubicBezTo>
                    <a:pt x="258" y="109"/>
                    <a:pt x="258" y="109"/>
                    <a:pt x="257" y="109"/>
                  </a:cubicBezTo>
                  <a:cubicBezTo>
                    <a:pt x="259" y="110"/>
                    <a:pt x="257" y="113"/>
                    <a:pt x="257" y="115"/>
                  </a:cubicBezTo>
                  <a:cubicBezTo>
                    <a:pt x="256" y="114"/>
                    <a:pt x="256" y="113"/>
                    <a:pt x="256" y="112"/>
                  </a:cubicBezTo>
                  <a:cubicBezTo>
                    <a:pt x="255" y="113"/>
                    <a:pt x="257" y="114"/>
                    <a:pt x="255" y="114"/>
                  </a:cubicBezTo>
                  <a:cubicBezTo>
                    <a:pt x="256" y="115"/>
                    <a:pt x="256" y="115"/>
                    <a:pt x="257" y="115"/>
                  </a:cubicBezTo>
                  <a:cubicBezTo>
                    <a:pt x="255" y="116"/>
                    <a:pt x="258" y="121"/>
                    <a:pt x="255" y="124"/>
                  </a:cubicBezTo>
                  <a:cubicBezTo>
                    <a:pt x="254" y="125"/>
                    <a:pt x="254" y="124"/>
                    <a:pt x="253" y="124"/>
                  </a:cubicBezTo>
                  <a:cubicBezTo>
                    <a:pt x="253" y="130"/>
                    <a:pt x="247" y="134"/>
                    <a:pt x="247" y="140"/>
                  </a:cubicBezTo>
                  <a:cubicBezTo>
                    <a:pt x="247" y="140"/>
                    <a:pt x="246" y="139"/>
                    <a:pt x="246" y="139"/>
                  </a:cubicBezTo>
                  <a:cubicBezTo>
                    <a:pt x="246" y="139"/>
                    <a:pt x="246" y="141"/>
                    <a:pt x="245" y="142"/>
                  </a:cubicBezTo>
                  <a:cubicBezTo>
                    <a:pt x="245" y="142"/>
                    <a:pt x="245" y="142"/>
                    <a:pt x="245" y="141"/>
                  </a:cubicBezTo>
                  <a:cubicBezTo>
                    <a:pt x="244" y="142"/>
                    <a:pt x="246" y="144"/>
                    <a:pt x="243" y="144"/>
                  </a:cubicBezTo>
                  <a:cubicBezTo>
                    <a:pt x="243" y="144"/>
                    <a:pt x="244" y="144"/>
                    <a:pt x="244" y="144"/>
                  </a:cubicBezTo>
                  <a:cubicBezTo>
                    <a:pt x="246" y="144"/>
                    <a:pt x="244" y="146"/>
                    <a:pt x="243" y="146"/>
                  </a:cubicBezTo>
                  <a:cubicBezTo>
                    <a:pt x="242" y="147"/>
                    <a:pt x="244" y="146"/>
                    <a:pt x="244" y="145"/>
                  </a:cubicBezTo>
                  <a:cubicBezTo>
                    <a:pt x="244" y="144"/>
                    <a:pt x="243" y="145"/>
                    <a:pt x="243" y="144"/>
                  </a:cubicBezTo>
                  <a:cubicBezTo>
                    <a:pt x="242" y="145"/>
                    <a:pt x="242" y="146"/>
                    <a:pt x="243" y="147"/>
                  </a:cubicBezTo>
                  <a:cubicBezTo>
                    <a:pt x="240" y="147"/>
                    <a:pt x="241" y="151"/>
                    <a:pt x="239" y="152"/>
                  </a:cubicBezTo>
                  <a:cubicBezTo>
                    <a:pt x="238" y="152"/>
                    <a:pt x="238" y="152"/>
                    <a:pt x="238" y="151"/>
                  </a:cubicBezTo>
                  <a:cubicBezTo>
                    <a:pt x="237" y="154"/>
                    <a:pt x="233" y="160"/>
                    <a:pt x="231" y="159"/>
                  </a:cubicBezTo>
                  <a:cubicBezTo>
                    <a:pt x="231" y="160"/>
                    <a:pt x="232" y="161"/>
                    <a:pt x="232" y="161"/>
                  </a:cubicBezTo>
                  <a:cubicBezTo>
                    <a:pt x="231" y="159"/>
                    <a:pt x="227" y="165"/>
                    <a:pt x="229" y="165"/>
                  </a:cubicBezTo>
                  <a:cubicBezTo>
                    <a:pt x="226" y="166"/>
                    <a:pt x="226" y="169"/>
                    <a:pt x="223" y="170"/>
                  </a:cubicBezTo>
                  <a:cubicBezTo>
                    <a:pt x="222" y="173"/>
                    <a:pt x="218" y="174"/>
                    <a:pt x="218" y="178"/>
                  </a:cubicBezTo>
                  <a:cubicBezTo>
                    <a:pt x="214" y="180"/>
                    <a:pt x="209" y="184"/>
                    <a:pt x="206" y="188"/>
                  </a:cubicBezTo>
                  <a:cubicBezTo>
                    <a:pt x="205" y="188"/>
                    <a:pt x="206" y="187"/>
                    <a:pt x="206" y="187"/>
                  </a:cubicBezTo>
                  <a:cubicBezTo>
                    <a:pt x="206" y="189"/>
                    <a:pt x="200" y="194"/>
                    <a:pt x="201" y="191"/>
                  </a:cubicBezTo>
                  <a:cubicBezTo>
                    <a:pt x="200" y="190"/>
                    <a:pt x="200" y="192"/>
                    <a:pt x="199" y="192"/>
                  </a:cubicBezTo>
                  <a:cubicBezTo>
                    <a:pt x="200" y="192"/>
                    <a:pt x="200" y="193"/>
                    <a:pt x="200" y="194"/>
                  </a:cubicBezTo>
                  <a:cubicBezTo>
                    <a:pt x="195" y="196"/>
                    <a:pt x="193" y="202"/>
                    <a:pt x="188" y="203"/>
                  </a:cubicBezTo>
                  <a:cubicBezTo>
                    <a:pt x="190" y="203"/>
                    <a:pt x="187" y="207"/>
                    <a:pt x="185" y="206"/>
                  </a:cubicBezTo>
                  <a:cubicBezTo>
                    <a:pt x="186" y="206"/>
                    <a:pt x="186" y="206"/>
                    <a:pt x="186" y="207"/>
                  </a:cubicBezTo>
                  <a:cubicBezTo>
                    <a:pt x="184" y="208"/>
                    <a:pt x="181" y="212"/>
                    <a:pt x="178" y="214"/>
                  </a:cubicBezTo>
                  <a:cubicBezTo>
                    <a:pt x="177" y="214"/>
                    <a:pt x="179" y="212"/>
                    <a:pt x="179" y="212"/>
                  </a:cubicBezTo>
                  <a:cubicBezTo>
                    <a:pt x="177" y="211"/>
                    <a:pt x="176" y="215"/>
                    <a:pt x="176" y="217"/>
                  </a:cubicBezTo>
                  <a:cubicBezTo>
                    <a:pt x="174" y="217"/>
                    <a:pt x="175" y="216"/>
                    <a:pt x="174" y="217"/>
                  </a:cubicBezTo>
                  <a:cubicBezTo>
                    <a:pt x="174" y="217"/>
                    <a:pt x="174" y="217"/>
                    <a:pt x="174" y="218"/>
                  </a:cubicBezTo>
                  <a:cubicBezTo>
                    <a:pt x="171" y="220"/>
                    <a:pt x="166" y="223"/>
                    <a:pt x="164" y="227"/>
                  </a:cubicBezTo>
                  <a:cubicBezTo>
                    <a:pt x="163" y="227"/>
                    <a:pt x="163" y="226"/>
                    <a:pt x="162" y="226"/>
                  </a:cubicBezTo>
                  <a:cubicBezTo>
                    <a:pt x="162" y="226"/>
                    <a:pt x="162" y="227"/>
                    <a:pt x="161" y="227"/>
                  </a:cubicBezTo>
                  <a:cubicBezTo>
                    <a:pt x="161" y="228"/>
                    <a:pt x="163" y="226"/>
                    <a:pt x="163" y="227"/>
                  </a:cubicBezTo>
                  <a:cubicBezTo>
                    <a:pt x="162" y="228"/>
                    <a:pt x="161" y="230"/>
                    <a:pt x="159" y="231"/>
                  </a:cubicBezTo>
                  <a:cubicBezTo>
                    <a:pt x="158" y="230"/>
                    <a:pt x="158" y="233"/>
                    <a:pt x="157" y="232"/>
                  </a:cubicBezTo>
                  <a:cubicBezTo>
                    <a:pt x="157" y="232"/>
                    <a:pt x="157" y="236"/>
                    <a:pt x="155" y="234"/>
                  </a:cubicBezTo>
                  <a:cubicBezTo>
                    <a:pt x="156" y="236"/>
                    <a:pt x="153" y="236"/>
                    <a:pt x="153" y="238"/>
                  </a:cubicBezTo>
                  <a:cubicBezTo>
                    <a:pt x="152" y="238"/>
                    <a:pt x="153" y="236"/>
                    <a:pt x="153" y="236"/>
                  </a:cubicBezTo>
                  <a:cubicBezTo>
                    <a:pt x="153" y="235"/>
                    <a:pt x="152" y="235"/>
                    <a:pt x="152" y="234"/>
                  </a:cubicBezTo>
                  <a:cubicBezTo>
                    <a:pt x="152" y="236"/>
                    <a:pt x="150" y="238"/>
                    <a:pt x="151" y="241"/>
                  </a:cubicBezTo>
                  <a:cubicBezTo>
                    <a:pt x="150" y="240"/>
                    <a:pt x="150" y="240"/>
                    <a:pt x="149" y="240"/>
                  </a:cubicBezTo>
                  <a:cubicBezTo>
                    <a:pt x="150" y="241"/>
                    <a:pt x="151" y="242"/>
                    <a:pt x="152" y="241"/>
                  </a:cubicBezTo>
                  <a:cubicBezTo>
                    <a:pt x="153" y="241"/>
                    <a:pt x="153" y="242"/>
                    <a:pt x="153" y="243"/>
                  </a:cubicBezTo>
                  <a:cubicBezTo>
                    <a:pt x="151" y="246"/>
                    <a:pt x="144" y="237"/>
                    <a:pt x="143" y="243"/>
                  </a:cubicBezTo>
                  <a:cubicBezTo>
                    <a:pt x="143" y="243"/>
                    <a:pt x="144" y="243"/>
                    <a:pt x="144" y="244"/>
                  </a:cubicBezTo>
                  <a:cubicBezTo>
                    <a:pt x="143" y="244"/>
                    <a:pt x="142" y="244"/>
                    <a:pt x="142" y="243"/>
                  </a:cubicBezTo>
                  <a:cubicBezTo>
                    <a:pt x="142" y="243"/>
                    <a:pt x="141" y="243"/>
                    <a:pt x="141" y="243"/>
                  </a:cubicBezTo>
                  <a:cubicBezTo>
                    <a:pt x="140" y="243"/>
                    <a:pt x="140" y="244"/>
                    <a:pt x="139" y="245"/>
                  </a:cubicBezTo>
                  <a:cubicBezTo>
                    <a:pt x="139" y="245"/>
                    <a:pt x="139" y="244"/>
                    <a:pt x="139" y="244"/>
                  </a:cubicBezTo>
                  <a:cubicBezTo>
                    <a:pt x="139" y="243"/>
                    <a:pt x="138" y="246"/>
                    <a:pt x="138" y="243"/>
                  </a:cubicBezTo>
                  <a:cubicBezTo>
                    <a:pt x="137" y="244"/>
                    <a:pt x="139" y="245"/>
                    <a:pt x="138" y="245"/>
                  </a:cubicBezTo>
                  <a:cubicBezTo>
                    <a:pt x="137" y="245"/>
                    <a:pt x="137" y="244"/>
                    <a:pt x="137" y="243"/>
                  </a:cubicBezTo>
                  <a:cubicBezTo>
                    <a:pt x="138" y="243"/>
                    <a:pt x="139" y="243"/>
                    <a:pt x="139" y="243"/>
                  </a:cubicBezTo>
                  <a:cubicBezTo>
                    <a:pt x="140" y="243"/>
                    <a:pt x="139" y="242"/>
                    <a:pt x="140" y="242"/>
                  </a:cubicBezTo>
                  <a:cubicBezTo>
                    <a:pt x="137" y="242"/>
                    <a:pt x="132" y="236"/>
                    <a:pt x="129" y="232"/>
                  </a:cubicBezTo>
                  <a:cubicBezTo>
                    <a:pt x="130" y="233"/>
                    <a:pt x="131" y="234"/>
                    <a:pt x="132" y="235"/>
                  </a:cubicBezTo>
                  <a:cubicBezTo>
                    <a:pt x="133" y="235"/>
                    <a:pt x="131" y="234"/>
                    <a:pt x="132" y="233"/>
                  </a:cubicBezTo>
                  <a:cubicBezTo>
                    <a:pt x="133" y="235"/>
                    <a:pt x="134" y="238"/>
                    <a:pt x="136" y="239"/>
                  </a:cubicBezTo>
                  <a:cubicBezTo>
                    <a:pt x="136" y="237"/>
                    <a:pt x="134" y="237"/>
                    <a:pt x="134" y="235"/>
                  </a:cubicBezTo>
                  <a:cubicBezTo>
                    <a:pt x="134" y="235"/>
                    <a:pt x="134" y="235"/>
                    <a:pt x="134" y="236"/>
                  </a:cubicBezTo>
                  <a:cubicBezTo>
                    <a:pt x="136" y="236"/>
                    <a:pt x="135" y="234"/>
                    <a:pt x="136" y="236"/>
                  </a:cubicBezTo>
                  <a:cubicBezTo>
                    <a:pt x="137" y="234"/>
                    <a:pt x="133" y="234"/>
                    <a:pt x="133" y="232"/>
                  </a:cubicBezTo>
                  <a:cubicBezTo>
                    <a:pt x="132" y="233"/>
                    <a:pt x="132" y="234"/>
                    <a:pt x="131" y="233"/>
                  </a:cubicBezTo>
                  <a:cubicBezTo>
                    <a:pt x="131" y="232"/>
                    <a:pt x="130" y="234"/>
                    <a:pt x="130" y="232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28" y="230"/>
                    <a:pt x="129" y="232"/>
                    <a:pt x="127" y="232"/>
                  </a:cubicBezTo>
                  <a:cubicBezTo>
                    <a:pt x="127" y="231"/>
                    <a:pt x="125" y="230"/>
                    <a:pt x="124" y="229"/>
                  </a:cubicBezTo>
                  <a:cubicBezTo>
                    <a:pt x="126" y="228"/>
                    <a:pt x="127" y="231"/>
                    <a:pt x="128" y="231"/>
                  </a:cubicBezTo>
                  <a:cubicBezTo>
                    <a:pt x="128" y="230"/>
                    <a:pt x="125" y="227"/>
                    <a:pt x="123" y="229"/>
                  </a:cubicBezTo>
                  <a:cubicBezTo>
                    <a:pt x="124" y="228"/>
                    <a:pt x="123" y="227"/>
                    <a:pt x="123" y="226"/>
                  </a:cubicBezTo>
                  <a:cubicBezTo>
                    <a:pt x="120" y="227"/>
                    <a:pt x="119" y="223"/>
                    <a:pt x="116" y="223"/>
                  </a:cubicBezTo>
                  <a:cubicBezTo>
                    <a:pt x="116" y="222"/>
                    <a:pt x="115" y="222"/>
                    <a:pt x="115" y="221"/>
                  </a:cubicBezTo>
                  <a:cubicBezTo>
                    <a:pt x="110" y="220"/>
                    <a:pt x="108" y="219"/>
                    <a:pt x="106" y="215"/>
                  </a:cubicBezTo>
                  <a:cubicBezTo>
                    <a:pt x="100" y="213"/>
                    <a:pt x="94" y="210"/>
                    <a:pt x="89" y="207"/>
                  </a:cubicBezTo>
                  <a:cubicBezTo>
                    <a:pt x="81" y="202"/>
                    <a:pt x="77" y="194"/>
                    <a:pt x="68" y="192"/>
                  </a:cubicBezTo>
                  <a:cubicBezTo>
                    <a:pt x="67" y="192"/>
                    <a:pt x="67" y="192"/>
                    <a:pt x="67" y="193"/>
                  </a:cubicBezTo>
                  <a:cubicBezTo>
                    <a:pt x="65" y="190"/>
                    <a:pt x="59" y="185"/>
                    <a:pt x="53" y="182"/>
                  </a:cubicBezTo>
                  <a:cubicBezTo>
                    <a:pt x="53" y="182"/>
                    <a:pt x="54" y="183"/>
                    <a:pt x="54" y="183"/>
                  </a:cubicBezTo>
                  <a:cubicBezTo>
                    <a:pt x="52" y="182"/>
                    <a:pt x="50" y="180"/>
                    <a:pt x="48" y="178"/>
                  </a:cubicBezTo>
                  <a:cubicBezTo>
                    <a:pt x="48" y="178"/>
                    <a:pt x="49" y="180"/>
                    <a:pt x="49" y="178"/>
                  </a:cubicBezTo>
                  <a:cubicBezTo>
                    <a:pt x="43" y="176"/>
                    <a:pt x="43" y="169"/>
                    <a:pt x="36" y="166"/>
                  </a:cubicBezTo>
                  <a:cubicBezTo>
                    <a:pt x="38" y="165"/>
                    <a:pt x="36" y="165"/>
                    <a:pt x="35" y="165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3" y="163"/>
                    <a:pt x="34" y="162"/>
                    <a:pt x="34" y="162"/>
                  </a:cubicBezTo>
                  <a:cubicBezTo>
                    <a:pt x="34" y="161"/>
                    <a:pt x="33" y="161"/>
                    <a:pt x="33" y="162"/>
                  </a:cubicBezTo>
                  <a:cubicBezTo>
                    <a:pt x="32" y="162"/>
                    <a:pt x="33" y="161"/>
                    <a:pt x="34" y="160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1"/>
                    <a:pt x="31" y="159"/>
                    <a:pt x="31" y="159"/>
                  </a:cubicBezTo>
                  <a:cubicBezTo>
                    <a:pt x="32" y="159"/>
                    <a:pt x="28" y="157"/>
                    <a:pt x="30" y="157"/>
                  </a:cubicBezTo>
                  <a:cubicBezTo>
                    <a:pt x="31" y="156"/>
                    <a:pt x="28" y="156"/>
                    <a:pt x="29" y="157"/>
                  </a:cubicBezTo>
                  <a:cubicBezTo>
                    <a:pt x="28" y="155"/>
                    <a:pt x="28" y="154"/>
                    <a:pt x="25" y="153"/>
                  </a:cubicBezTo>
                  <a:cubicBezTo>
                    <a:pt x="25" y="151"/>
                    <a:pt x="26" y="152"/>
                    <a:pt x="26" y="151"/>
                  </a:cubicBezTo>
                  <a:cubicBezTo>
                    <a:pt x="25" y="152"/>
                    <a:pt x="23" y="149"/>
                    <a:pt x="24" y="148"/>
                  </a:cubicBezTo>
                  <a:cubicBezTo>
                    <a:pt x="22" y="147"/>
                    <a:pt x="20" y="143"/>
                    <a:pt x="21" y="140"/>
                  </a:cubicBezTo>
                  <a:cubicBezTo>
                    <a:pt x="22" y="141"/>
                    <a:pt x="22" y="140"/>
                    <a:pt x="23" y="140"/>
                  </a:cubicBezTo>
                  <a:cubicBezTo>
                    <a:pt x="21" y="139"/>
                    <a:pt x="22" y="137"/>
                    <a:pt x="21" y="134"/>
                  </a:cubicBezTo>
                  <a:cubicBezTo>
                    <a:pt x="19" y="134"/>
                    <a:pt x="21" y="135"/>
                    <a:pt x="21" y="136"/>
                  </a:cubicBezTo>
                  <a:cubicBezTo>
                    <a:pt x="19" y="135"/>
                    <a:pt x="19" y="133"/>
                    <a:pt x="19" y="132"/>
                  </a:cubicBezTo>
                  <a:cubicBezTo>
                    <a:pt x="20" y="133"/>
                    <a:pt x="20" y="133"/>
                    <a:pt x="20" y="131"/>
                  </a:cubicBezTo>
                  <a:cubicBezTo>
                    <a:pt x="20" y="132"/>
                    <a:pt x="19" y="131"/>
                    <a:pt x="19" y="132"/>
                  </a:cubicBezTo>
                  <a:cubicBezTo>
                    <a:pt x="18" y="129"/>
                    <a:pt x="18" y="127"/>
                    <a:pt x="16" y="127"/>
                  </a:cubicBezTo>
                  <a:cubicBezTo>
                    <a:pt x="15" y="122"/>
                    <a:pt x="14" y="122"/>
                    <a:pt x="13" y="118"/>
                  </a:cubicBezTo>
                  <a:cubicBezTo>
                    <a:pt x="12" y="118"/>
                    <a:pt x="13" y="121"/>
                    <a:pt x="12" y="122"/>
                  </a:cubicBezTo>
                  <a:cubicBezTo>
                    <a:pt x="13" y="119"/>
                    <a:pt x="15" y="125"/>
                    <a:pt x="13" y="125"/>
                  </a:cubicBezTo>
                  <a:cubicBezTo>
                    <a:pt x="13" y="126"/>
                    <a:pt x="15" y="126"/>
                    <a:pt x="15" y="128"/>
                  </a:cubicBezTo>
                  <a:cubicBezTo>
                    <a:pt x="15" y="128"/>
                    <a:pt x="15" y="127"/>
                    <a:pt x="15" y="127"/>
                  </a:cubicBezTo>
                  <a:cubicBezTo>
                    <a:pt x="15" y="129"/>
                    <a:pt x="16" y="129"/>
                    <a:pt x="17" y="131"/>
                  </a:cubicBezTo>
                  <a:cubicBezTo>
                    <a:pt x="17" y="132"/>
                    <a:pt x="16" y="131"/>
                    <a:pt x="16" y="130"/>
                  </a:cubicBezTo>
                  <a:cubicBezTo>
                    <a:pt x="14" y="130"/>
                    <a:pt x="18" y="132"/>
                    <a:pt x="16" y="132"/>
                  </a:cubicBezTo>
                  <a:cubicBezTo>
                    <a:pt x="18" y="132"/>
                    <a:pt x="19" y="136"/>
                    <a:pt x="19" y="137"/>
                  </a:cubicBezTo>
                  <a:cubicBezTo>
                    <a:pt x="18" y="140"/>
                    <a:pt x="17" y="135"/>
                    <a:pt x="19" y="136"/>
                  </a:cubicBezTo>
                  <a:cubicBezTo>
                    <a:pt x="18" y="135"/>
                    <a:pt x="18" y="134"/>
                    <a:pt x="17" y="134"/>
                  </a:cubicBezTo>
                  <a:cubicBezTo>
                    <a:pt x="19" y="137"/>
                    <a:pt x="14" y="134"/>
                    <a:pt x="16" y="132"/>
                  </a:cubicBezTo>
                  <a:cubicBezTo>
                    <a:pt x="15" y="132"/>
                    <a:pt x="15" y="132"/>
                    <a:pt x="15" y="133"/>
                  </a:cubicBezTo>
                  <a:cubicBezTo>
                    <a:pt x="14" y="127"/>
                    <a:pt x="9" y="119"/>
                    <a:pt x="8" y="113"/>
                  </a:cubicBezTo>
                  <a:cubicBezTo>
                    <a:pt x="7" y="114"/>
                    <a:pt x="6" y="110"/>
                    <a:pt x="8" y="110"/>
                  </a:cubicBezTo>
                  <a:cubicBezTo>
                    <a:pt x="8" y="109"/>
                    <a:pt x="7" y="111"/>
                    <a:pt x="6" y="110"/>
                  </a:cubicBezTo>
                  <a:cubicBezTo>
                    <a:pt x="6" y="109"/>
                    <a:pt x="6" y="108"/>
                    <a:pt x="7" y="108"/>
                  </a:cubicBezTo>
                  <a:cubicBezTo>
                    <a:pt x="1" y="96"/>
                    <a:pt x="2" y="80"/>
                    <a:pt x="2" y="68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0" y="69"/>
                    <a:pt x="2" y="67"/>
                    <a:pt x="3" y="68"/>
                  </a:cubicBezTo>
                  <a:cubicBezTo>
                    <a:pt x="2" y="66"/>
                    <a:pt x="2" y="65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ubicBezTo>
                    <a:pt x="5" y="63"/>
                    <a:pt x="5" y="59"/>
                    <a:pt x="6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4"/>
                    <a:pt x="10" y="52"/>
                    <a:pt x="9" y="46"/>
                  </a:cubicBezTo>
                  <a:cubicBezTo>
                    <a:pt x="10" y="48"/>
                    <a:pt x="9" y="43"/>
                    <a:pt x="10" y="43"/>
                  </a:cubicBezTo>
                  <a:cubicBezTo>
                    <a:pt x="12" y="43"/>
                    <a:pt x="10" y="44"/>
                    <a:pt x="12" y="45"/>
                  </a:cubicBezTo>
                  <a:cubicBezTo>
                    <a:pt x="12" y="45"/>
                    <a:pt x="12" y="45"/>
                    <a:pt x="13" y="45"/>
                  </a:cubicBezTo>
                  <a:cubicBezTo>
                    <a:pt x="12" y="43"/>
                    <a:pt x="14" y="41"/>
                    <a:pt x="13" y="40"/>
                  </a:cubicBezTo>
                  <a:cubicBezTo>
                    <a:pt x="12" y="41"/>
                    <a:pt x="12" y="42"/>
                    <a:pt x="12" y="44"/>
                  </a:cubicBezTo>
                  <a:cubicBezTo>
                    <a:pt x="11" y="44"/>
                    <a:pt x="12" y="41"/>
                    <a:pt x="10" y="42"/>
                  </a:cubicBezTo>
                  <a:cubicBezTo>
                    <a:pt x="12" y="37"/>
                    <a:pt x="16" y="32"/>
                    <a:pt x="17" y="30"/>
                  </a:cubicBezTo>
                  <a:cubicBezTo>
                    <a:pt x="18" y="30"/>
                    <a:pt x="19" y="32"/>
                    <a:pt x="18" y="32"/>
                  </a:cubicBezTo>
                  <a:cubicBezTo>
                    <a:pt x="19" y="32"/>
                    <a:pt x="18" y="31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2" y="25"/>
                    <a:pt x="21" y="27"/>
                    <a:pt x="21" y="26"/>
                  </a:cubicBezTo>
                  <a:cubicBezTo>
                    <a:pt x="22" y="28"/>
                    <a:pt x="20" y="27"/>
                    <a:pt x="20" y="29"/>
                  </a:cubicBezTo>
                  <a:cubicBezTo>
                    <a:pt x="19" y="29"/>
                    <a:pt x="19" y="27"/>
                    <a:pt x="19" y="29"/>
                  </a:cubicBezTo>
                  <a:cubicBezTo>
                    <a:pt x="18" y="27"/>
                    <a:pt x="22" y="26"/>
                    <a:pt x="21" y="23"/>
                  </a:cubicBezTo>
                  <a:cubicBezTo>
                    <a:pt x="25" y="24"/>
                    <a:pt x="27" y="20"/>
                    <a:pt x="28" y="18"/>
                  </a:cubicBezTo>
                  <a:cubicBezTo>
                    <a:pt x="29" y="18"/>
                    <a:pt x="29" y="19"/>
                    <a:pt x="29" y="19"/>
                  </a:cubicBezTo>
                  <a:cubicBezTo>
                    <a:pt x="30" y="18"/>
                    <a:pt x="28" y="16"/>
                    <a:pt x="30" y="15"/>
                  </a:cubicBezTo>
                  <a:cubicBezTo>
                    <a:pt x="30" y="15"/>
                    <a:pt x="30" y="16"/>
                    <a:pt x="29" y="15"/>
                  </a:cubicBezTo>
                  <a:cubicBezTo>
                    <a:pt x="31" y="14"/>
                    <a:pt x="33" y="13"/>
                    <a:pt x="35" y="12"/>
                  </a:cubicBezTo>
                  <a:cubicBezTo>
                    <a:pt x="37" y="12"/>
                    <a:pt x="35" y="13"/>
                    <a:pt x="35" y="14"/>
                  </a:cubicBezTo>
                  <a:cubicBezTo>
                    <a:pt x="37" y="14"/>
                    <a:pt x="36" y="11"/>
                    <a:pt x="38" y="12"/>
                  </a:cubicBezTo>
                  <a:cubicBezTo>
                    <a:pt x="38" y="10"/>
                    <a:pt x="36" y="13"/>
                    <a:pt x="36" y="11"/>
                  </a:cubicBezTo>
                  <a:cubicBezTo>
                    <a:pt x="38" y="9"/>
                    <a:pt x="44" y="6"/>
                    <a:pt x="46" y="8"/>
                  </a:cubicBezTo>
                  <a:cubicBezTo>
                    <a:pt x="46" y="8"/>
                    <a:pt x="46" y="7"/>
                    <a:pt x="46" y="7"/>
                  </a:cubicBezTo>
                  <a:cubicBezTo>
                    <a:pt x="53" y="8"/>
                    <a:pt x="62" y="2"/>
                    <a:pt x="69" y="3"/>
                  </a:cubicBezTo>
                  <a:cubicBezTo>
                    <a:pt x="70" y="3"/>
                    <a:pt x="70" y="3"/>
                    <a:pt x="70" y="2"/>
                  </a:cubicBezTo>
                  <a:cubicBezTo>
                    <a:pt x="68" y="3"/>
                    <a:pt x="69" y="1"/>
                    <a:pt x="71" y="2"/>
                  </a:cubicBezTo>
                  <a:cubicBezTo>
                    <a:pt x="70" y="2"/>
                    <a:pt x="70" y="2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3"/>
                  </a:cubicBezTo>
                  <a:cubicBezTo>
                    <a:pt x="77" y="0"/>
                    <a:pt x="81" y="4"/>
                    <a:pt x="87" y="3"/>
                  </a:cubicBezTo>
                  <a:cubicBezTo>
                    <a:pt x="87" y="5"/>
                    <a:pt x="87" y="6"/>
                    <a:pt x="89" y="5"/>
                  </a:cubicBezTo>
                  <a:cubicBezTo>
                    <a:pt x="90" y="4"/>
                    <a:pt x="88" y="5"/>
                    <a:pt x="88" y="3"/>
                  </a:cubicBezTo>
                  <a:cubicBezTo>
                    <a:pt x="89" y="3"/>
                    <a:pt x="89" y="4"/>
                    <a:pt x="90" y="4"/>
                  </a:cubicBezTo>
                  <a:cubicBezTo>
                    <a:pt x="90" y="5"/>
                    <a:pt x="90" y="5"/>
                    <a:pt x="89" y="6"/>
                  </a:cubicBezTo>
                  <a:cubicBezTo>
                    <a:pt x="90" y="7"/>
                    <a:pt x="91" y="6"/>
                    <a:pt x="91" y="4"/>
                  </a:cubicBezTo>
                  <a:cubicBezTo>
                    <a:pt x="91" y="5"/>
                    <a:pt x="93" y="6"/>
                    <a:pt x="93" y="4"/>
                  </a:cubicBezTo>
                  <a:cubicBezTo>
                    <a:pt x="94" y="5"/>
                    <a:pt x="93" y="6"/>
                    <a:pt x="93" y="7"/>
                  </a:cubicBezTo>
                  <a:cubicBezTo>
                    <a:pt x="95" y="8"/>
                    <a:pt x="94" y="6"/>
                    <a:pt x="95" y="6"/>
                  </a:cubicBezTo>
                  <a:cubicBezTo>
                    <a:pt x="96" y="6"/>
                    <a:pt x="95" y="8"/>
                    <a:pt x="97" y="8"/>
                  </a:cubicBezTo>
                  <a:cubicBezTo>
                    <a:pt x="97" y="7"/>
                    <a:pt x="96" y="7"/>
                    <a:pt x="96" y="7"/>
                  </a:cubicBezTo>
                  <a:cubicBezTo>
                    <a:pt x="95" y="4"/>
                    <a:pt x="99" y="8"/>
                    <a:pt x="99" y="7"/>
                  </a:cubicBezTo>
                  <a:cubicBezTo>
                    <a:pt x="100" y="7"/>
                    <a:pt x="99" y="7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8"/>
                    <a:pt x="99" y="7"/>
                    <a:pt x="98" y="7"/>
                  </a:cubicBezTo>
                  <a:cubicBezTo>
                    <a:pt x="97" y="7"/>
                    <a:pt x="97" y="8"/>
                    <a:pt x="97" y="8"/>
                  </a:cubicBezTo>
                  <a:cubicBezTo>
                    <a:pt x="98" y="9"/>
                    <a:pt x="100" y="9"/>
                    <a:pt x="100" y="11"/>
                  </a:cubicBezTo>
                  <a:cubicBezTo>
                    <a:pt x="101" y="10"/>
                    <a:pt x="101" y="10"/>
                    <a:pt x="102" y="11"/>
                  </a:cubicBezTo>
                  <a:cubicBezTo>
                    <a:pt x="102" y="10"/>
                    <a:pt x="102" y="10"/>
                    <a:pt x="102" y="9"/>
                  </a:cubicBezTo>
                  <a:cubicBezTo>
                    <a:pt x="102" y="8"/>
                    <a:pt x="103" y="11"/>
                    <a:pt x="103" y="11"/>
                  </a:cubicBezTo>
                  <a:cubicBezTo>
                    <a:pt x="103" y="11"/>
                    <a:pt x="103" y="11"/>
                    <a:pt x="104" y="11"/>
                  </a:cubicBezTo>
                  <a:cubicBezTo>
                    <a:pt x="105" y="13"/>
                    <a:pt x="115" y="15"/>
                    <a:pt x="115" y="18"/>
                  </a:cubicBezTo>
                  <a:cubicBezTo>
                    <a:pt x="116" y="17"/>
                    <a:pt x="116" y="17"/>
                    <a:pt x="118" y="18"/>
                  </a:cubicBezTo>
                  <a:cubicBezTo>
                    <a:pt x="121" y="24"/>
                    <a:pt x="129" y="24"/>
                    <a:pt x="131" y="32"/>
                  </a:cubicBezTo>
                  <a:cubicBezTo>
                    <a:pt x="131" y="33"/>
                    <a:pt x="131" y="31"/>
                    <a:pt x="132" y="32"/>
                  </a:cubicBezTo>
                  <a:cubicBezTo>
                    <a:pt x="132" y="36"/>
                    <a:pt x="133" y="39"/>
                    <a:pt x="135" y="41"/>
                  </a:cubicBezTo>
                  <a:cubicBezTo>
                    <a:pt x="139" y="39"/>
                    <a:pt x="141" y="35"/>
                    <a:pt x="145" y="34"/>
                  </a:cubicBezTo>
                  <a:cubicBezTo>
                    <a:pt x="144" y="32"/>
                    <a:pt x="148" y="29"/>
                    <a:pt x="150" y="27"/>
                  </a:cubicBezTo>
                  <a:cubicBezTo>
                    <a:pt x="156" y="20"/>
                    <a:pt x="165" y="14"/>
                    <a:pt x="173" y="11"/>
                  </a:cubicBezTo>
                  <a:cubicBezTo>
                    <a:pt x="174" y="12"/>
                    <a:pt x="175" y="11"/>
                    <a:pt x="177" y="11"/>
                  </a:cubicBezTo>
                  <a:cubicBezTo>
                    <a:pt x="183" y="4"/>
                    <a:pt x="199" y="9"/>
                    <a:pt x="207" y="5"/>
                  </a:cubicBezTo>
                  <a:cubicBezTo>
                    <a:pt x="207" y="6"/>
                    <a:pt x="205" y="5"/>
                    <a:pt x="206" y="6"/>
                  </a:cubicBezTo>
                  <a:cubicBezTo>
                    <a:pt x="207" y="7"/>
                    <a:pt x="207" y="7"/>
                    <a:pt x="208" y="9"/>
                  </a:cubicBezTo>
                  <a:cubicBezTo>
                    <a:pt x="210" y="8"/>
                    <a:pt x="214" y="9"/>
                    <a:pt x="215" y="11"/>
                  </a:cubicBezTo>
                  <a:cubicBezTo>
                    <a:pt x="215" y="10"/>
                    <a:pt x="216" y="11"/>
                    <a:pt x="218" y="11"/>
                  </a:cubicBezTo>
                  <a:cubicBezTo>
                    <a:pt x="217" y="11"/>
                    <a:pt x="217" y="11"/>
                    <a:pt x="217" y="12"/>
                  </a:cubicBezTo>
                  <a:cubicBezTo>
                    <a:pt x="220" y="12"/>
                    <a:pt x="223" y="13"/>
                    <a:pt x="226" y="15"/>
                  </a:cubicBezTo>
                  <a:cubicBezTo>
                    <a:pt x="227" y="14"/>
                    <a:pt x="227" y="15"/>
                    <a:pt x="229" y="15"/>
                  </a:cubicBezTo>
                  <a:cubicBezTo>
                    <a:pt x="229" y="18"/>
                    <a:pt x="234" y="19"/>
                    <a:pt x="235" y="22"/>
                  </a:cubicBezTo>
                  <a:cubicBezTo>
                    <a:pt x="236" y="21"/>
                    <a:pt x="237" y="21"/>
                    <a:pt x="238" y="21"/>
                  </a:cubicBezTo>
                  <a:cubicBezTo>
                    <a:pt x="237" y="24"/>
                    <a:pt x="239" y="22"/>
                    <a:pt x="240" y="23"/>
                  </a:cubicBezTo>
                  <a:cubicBezTo>
                    <a:pt x="239" y="24"/>
                    <a:pt x="241" y="25"/>
                    <a:pt x="241" y="26"/>
                  </a:cubicBezTo>
                  <a:cubicBezTo>
                    <a:pt x="242" y="24"/>
                    <a:pt x="242" y="27"/>
                    <a:pt x="242" y="27"/>
                  </a:cubicBezTo>
                  <a:cubicBezTo>
                    <a:pt x="243" y="31"/>
                    <a:pt x="250" y="37"/>
                    <a:pt x="249" y="41"/>
                  </a:cubicBezTo>
                  <a:cubicBezTo>
                    <a:pt x="251" y="40"/>
                    <a:pt x="250" y="40"/>
                    <a:pt x="252" y="40"/>
                  </a:cubicBezTo>
                  <a:cubicBezTo>
                    <a:pt x="257" y="49"/>
                    <a:pt x="260" y="59"/>
                    <a:pt x="259" y="66"/>
                  </a:cubicBezTo>
                  <a:cubicBezTo>
                    <a:pt x="258" y="66"/>
                    <a:pt x="259" y="65"/>
                    <a:pt x="258" y="65"/>
                  </a:cubicBezTo>
                  <a:cubicBezTo>
                    <a:pt x="257" y="65"/>
                    <a:pt x="259" y="67"/>
                    <a:pt x="258" y="69"/>
                  </a:cubicBezTo>
                  <a:cubicBezTo>
                    <a:pt x="260" y="68"/>
                    <a:pt x="259" y="67"/>
                    <a:pt x="260" y="65"/>
                  </a:cubicBezTo>
                  <a:cubicBezTo>
                    <a:pt x="261" y="67"/>
                    <a:pt x="260" y="69"/>
                    <a:pt x="260" y="71"/>
                  </a:cubicBezTo>
                  <a:cubicBezTo>
                    <a:pt x="259" y="73"/>
                    <a:pt x="260" y="74"/>
                    <a:pt x="260" y="76"/>
                  </a:cubicBezTo>
                  <a:cubicBezTo>
                    <a:pt x="260" y="74"/>
                    <a:pt x="261" y="76"/>
                    <a:pt x="261" y="73"/>
                  </a:cubicBezTo>
                  <a:cubicBezTo>
                    <a:pt x="262" y="75"/>
                    <a:pt x="262" y="78"/>
                    <a:pt x="263" y="82"/>
                  </a:cubicBezTo>
                  <a:close/>
                  <a:moveTo>
                    <a:pt x="8" y="90"/>
                  </a:moveTo>
                  <a:cubicBezTo>
                    <a:pt x="8" y="90"/>
                    <a:pt x="8" y="90"/>
                    <a:pt x="7" y="90"/>
                  </a:cubicBezTo>
                  <a:cubicBezTo>
                    <a:pt x="7" y="90"/>
                    <a:pt x="7" y="90"/>
                    <a:pt x="6" y="90"/>
                  </a:cubicBezTo>
                  <a:cubicBezTo>
                    <a:pt x="6" y="91"/>
                    <a:pt x="6" y="92"/>
                    <a:pt x="6" y="92"/>
                  </a:cubicBezTo>
                  <a:cubicBezTo>
                    <a:pt x="7" y="93"/>
                    <a:pt x="7" y="93"/>
                    <a:pt x="8" y="93"/>
                  </a:cubicBezTo>
                  <a:cubicBezTo>
                    <a:pt x="6" y="91"/>
                    <a:pt x="9" y="90"/>
                    <a:pt x="8" y="90"/>
                  </a:cubicBezTo>
                  <a:close/>
                  <a:moveTo>
                    <a:pt x="254" y="83"/>
                  </a:moveTo>
                  <a:cubicBezTo>
                    <a:pt x="253" y="82"/>
                    <a:pt x="253" y="83"/>
                    <a:pt x="253" y="84"/>
                  </a:cubicBezTo>
                  <a:cubicBezTo>
                    <a:pt x="252" y="83"/>
                    <a:pt x="253" y="83"/>
                    <a:pt x="252" y="83"/>
                  </a:cubicBezTo>
                  <a:cubicBezTo>
                    <a:pt x="252" y="85"/>
                    <a:pt x="252" y="89"/>
                    <a:pt x="251" y="89"/>
                  </a:cubicBezTo>
                  <a:cubicBezTo>
                    <a:pt x="252" y="90"/>
                    <a:pt x="253" y="94"/>
                    <a:pt x="253" y="92"/>
                  </a:cubicBezTo>
                  <a:cubicBezTo>
                    <a:pt x="253" y="89"/>
                    <a:pt x="252" y="87"/>
                    <a:pt x="254" y="85"/>
                  </a:cubicBezTo>
                  <a:cubicBezTo>
                    <a:pt x="252" y="85"/>
                    <a:pt x="254" y="84"/>
                    <a:pt x="254" y="83"/>
                  </a:cubicBezTo>
                  <a:close/>
                  <a:moveTo>
                    <a:pt x="247" y="113"/>
                  </a:moveTo>
                  <a:cubicBezTo>
                    <a:pt x="248" y="113"/>
                    <a:pt x="248" y="113"/>
                    <a:pt x="249" y="113"/>
                  </a:cubicBezTo>
                  <a:cubicBezTo>
                    <a:pt x="250" y="109"/>
                    <a:pt x="252" y="105"/>
                    <a:pt x="252" y="101"/>
                  </a:cubicBezTo>
                  <a:cubicBezTo>
                    <a:pt x="250" y="101"/>
                    <a:pt x="251" y="103"/>
                    <a:pt x="250" y="103"/>
                  </a:cubicBezTo>
                  <a:cubicBezTo>
                    <a:pt x="251" y="104"/>
                    <a:pt x="249" y="109"/>
                    <a:pt x="248" y="109"/>
                  </a:cubicBezTo>
                  <a:cubicBezTo>
                    <a:pt x="250" y="112"/>
                    <a:pt x="247" y="110"/>
                    <a:pt x="247" y="113"/>
                  </a:cubicBezTo>
                  <a:close/>
                  <a:moveTo>
                    <a:pt x="253" y="95"/>
                  </a:moveTo>
                  <a:cubicBezTo>
                    <a:pt x="252" y="95"/>
                    <a:pt x="253" y="94"/>
                    <a:pt x="252" y="94"/>
                  </a:cubicBezTo>
                  <a:cubicBezTo>
                    <a:pt x="252" y="94"/>
                    <a:pt x="253" y="94"/>
                    <a:pt x="253" y="93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1" y="93"/>
                    <a:pt x="251" y="93"/>
                    <a:pt x="251" y="94"/>
                  </a:cubicBezTo>
                  <a:cubicBezTo>
                    <a:pt x="252" y="94"/>
                    <a:pt x="251" y="94"/>
                    <a:pt x="251" y="95"/>
                  </a:cubicBezTo>
                  <a:cubicBezTo>
                    <a:pt x="252" y="95"/>
                    <a:pt x="253" y="96"/>
                    <a:pt x="253" y="95"/>
                  </a:cubicBezTo>
                  <a:close/>
                  <a:moveTo>
                    <a:pt x="252" y="78"/>
                  </a:moveTo>
                  <a:cubicBezTo>
                    <a:pt x="251" y="80"/>
                    <a:pt x="253" y="80"/>
                    <a:pt x="252" y="82"/>
                  </a:cubicBezTo>
                  <a:cubicBezTo>
                    <a:pt x="254" y="82"/>
                    <a:pt x="253" y="78"/>
                    <a:pt x="252" y="78"/>
                  </a:cubicBezTo>
                  <a:close/>
                  <a:moveTo>
                    <a:pt x="252" y="64"/>
                  </a:moveTo>
                  <a:cubicBezTo>
                    <a:pt x="251" y="64"/>
                    <a:pt x="251" y="63"/>
                    <a:pt x="251" y="63"/>
                  </a:cubicBezTo>
                  <a:cubicBezTo>
                    <a:pt x="251" y="65"/>
                    <a:pt x="250" y="64"/>
                    <a:pt x="250" y="65"/>
                  </a:cubicBezTo>
                  <a:cubicBezTo>
                    <a:pt x="251" y="66"/>
                    <a:pt x="251" y="64"/>
                    <a:pt x="252" y="64"/>
                  </a:cubicBezTo>
                  <a:close/>
                  <a:moveTo>
                    <a:pt x="246" y="57"/>
                  </a:moveTo>
                  <a:cubicBezTo>
                    <a:pt x="248" y="58"/>
                    <a:pt x="247" y="56"/>
                    <a:pt x="248" y="56"/>
                  </a:cubicBezTo>
                  <a:cubicBezTo>
                    <a:pt x="248" y="58"/>
                    <a:pt x="250" y="60"/>
                    <a:pt x="249" y="62"/>
                  </a:cubicBezTo>
                  <a:cubicBezTo>
                    <a:pt x="250" y="62"/>
                    <a:pt x="250" y="63"/>
                    <a:pt x="251" y="63"/>
                  </a:cubicBezTo>
                  <a:cubicBezTo>
                    <a:pt x="251" y="59"/>
                    <a:pt x="250" y="58"/>
                    <a:pt x="250" y="55"/>
                  </a:cubicBezTo>
                  <a:cubicBezTo>
                    <a:pt x="249" y="56"/>
                    <a:pt x="249" y="53"/>
                    <a:pt x="248" y="56"/>
                  </a:cubicBezTo>
                  <a:cubicBezTo>
                    <a:pt x="248" y="56"/>
                    <a:pt x="248" y="55"/>
                    <a:pt x="248" y="55"/>
                  </a:cubicBezTo>
                  <a:cubicBezTo>
                    <a:pt x="248" y="56"/>
                    <a:pt x="246" y="56"/>
                    <a:pt x="246" y="57"/>
                  </a:cubicBezTo>
                  <a:close/>
                  <a:moveTo>
                    <a:pt x="243" y="40"/>
                  </a:moveTo>
                  <a:cubicBezTo>
                    <a:pt x="243" y="40"/>
                    <a:pt x="244" y="41"/>
                    <a:pt x="244" y="41"/>
                  </a:cubicBezTo>
                  <a:cubicBezTo>
                    <a:pt x="244" y="40"/>
                    <a:pt x="245" y="40"/>
                    <a:pt x="245" y="39"/>
                  </a:cubicBezTo>
                  <a:cubicBezTo>
                    <a:pt x="243" y="40"/>
                    <a:pt x="244" y="39"/>
                    <a:pt x="243" y="40"/>
                  </a:cubicBezTo>
                  <a:close/>
                  <a:moveTo>
                    <a:pt x="238" y="34"/>
                  </a:moveTo>
                  <a:cubicBezTo>
                    <a:pt x="239" y="35"/>
                    <a:pt x="240" y="36"/>
                    <a:pt x="241" y="35"/>
                  </a:cubicBezTo>
                  <a:cubicBezTo>
                    <a:pt x="240" y="35"/>
                    <a:pt x="239" y="33"/>
                    <a:pt x="238" y="34"/>
                  </a:cubicBezTo>
                  <a:close/>
                  <a:moveTo>
                    <a:pt x="235" y="25"/>
                  </a:moveTo>
                  <a:cubicBezTo>
                    <a:pt x="235" y="26"/>
                    <a:pt x="236" y="27"/>
                    <a:pt x="237" y="27"/>
                  </a:cubicBezTo>
                  <a:cubicBezTo>
                    <a:pt x="238" y="25"/>
                    <a:pt x="236" y="25"/>
                    <a:pt x="235" y="25"/>
                  </a:cubicBezTo>
                  <a:close/>
                  <a:moveTo>
                    <a:pt x="232" y="23"/>
                  </a:moveTo>
                  <a:cubicBezTo>
                    <a:pt x="233" y="24"/>
                    <a:pt x="233" y="25"/>
                    <a:pt x="234" y="25"/>
                  </a:cubicBezTo>
                  <a:cubicBezTo>
                    <a:pt x="234" y="24"/>
                    <a:pt x="235" y="23"/>
                    <a:pt x="234" y="23"/>
                  </a:cubicBezTo>
                  <a:cubicBezTo>
                    <a:pt x="234" y="24"/>
                    <a:pt x="233" y="21"/>
                    <a:pt x="232" y="23"/>
                  </a:cubicBezTo>
                  <a:close/>
                  <a:moveTo>
                    <a:pt x="228" y="32"/>
                  </a:moveTo>
                  <a:cubicBezTo>
                    <a:pt x="229" y="32"/>
                    <a:pt x="230" y="30"/>
                    <a:pt x="229" y="30"/>
                  </a:cubicBezTo>
                  <a:cubicBezTo>
                    <a:pt x="228" y="32"/>
                    <a:pt x="229" y="29"/>
                    <a:pt x="228" y="29"/>
                  </a:cubicBezTo>
                  <a:cubicBezTo>
                    <a:pt x="228" y="30"/>
                    <a:pt x="228" y="30"/>
                    <a:pt x="228" y="32"/>
                  </a:cubicBezTo>
                  <a:close/>
                  <a:moveTo>
                    <a:pt x="218" y="19"/>
                  </a:moveTo>
                  <a:cubicBezTo>
                    <a:pt x="218" y="22"/>
                    <a:pt x="221" y="21"/>
                    <a:pt x="221" y="23"/>
                  </a:cubicBezTo>
                  <a:cubicBezTo>
                    <a:pt x="221" y="23"/>
                    <a:pt x="222" y="22"/>
                    <a:pt x="222" y="22"/>
                  </a:cubicBezTo>
                  <a:cubicBezTo>
                    <a:pt x="222" y="23"/>
                    <a:pt x="223" y="23"/>
                    <a:pt x="223" y="23"/>
                  </a:cubicBezTo>
                  <a:cubicBezTo>
                    <a:pt x="223" y="22"/>
                    <a:pt x="223" y="22"/>
                    <a:pt x="222" y="21"/>
                  </a:cubicBezTo>
                  <a:cubicBezTo>
                    <a:pt x="222" y="22"/>
                    <a:pt x="219" y="19"/>
                    <a:pt x="219" y="18"/>
                  </a:cubicBezTo>
                  <a:cubicBezTo>
                    <a:pt x="219" y="18"/>
                    <a:pt x="219" y="18"/>
                    <a:pt x="219" y="18"/>
                  </a:cubicBezTo>
                  <a:cubicBezTo>
                    <a:pt x="218" y="18"/>
                    <a:pt x="218" y="18"/>
                    <a:pt x="219" y="18"/>
                  </a:cubicBezTo>
                  <a:cubicBezTo>
                    <a:pt x="219" y="19"/>
                    <a:pt x="218" y="19"/>
                    <a:pt x="218" y="19"/>
                  </a:cubicBezTo>
                  <a:close/>
                  <a:moveTo>
                    <a:pt x="211" y="17"/>
                  </a:moveTo>
                  <a:cubicBezTo>
                    <a:pt x="211" y="16"/>
                    <a:pt x="214" y="18"/>
                    <a:pt x="214" y="16"/>
                  </a:cubicBezTo>
                  <a:cubicBezTo>
                    <a:pt x="213" y="16"/>
                    <a:pt x="212" y="16"/>
                    <a:pt x="211" y="16"/>
                  </a:cubicBezTo>
                  <a:cubicBezTo>
                    <a:pt x="211" y="17"/>
                    <a:pt x="210" y="17"/>
                    <a:pt x="211" y="17"/>
                  </a:cubicBezTo>
                  <a:close/>
                  <a:moveTo>
                    <a:pt x="206" y="14"/>
                  </a:moveTo>
                  <a:cubicBezTo>
                    <a:pt x="207" y="14"/>
                    <a:pt x="207" y="14"/>
                    <a:pt x="209" y="14"/>
                  </a:cubicBezTo>
                  <a:cubicBezTo>
                    <a:pt x="210" y="12"/>
                    <a:pt x="205" y="12"/>
                    <a:pt x="207" y="13"/>
                  </a:cubicBezTo>
                  <a:cubicBezTo>
                    <a:pt x="207" y="13"/>
                    <a:pt x="206" y="13"/>
                    <a:pt x="206" y="14"/>
                  </a:cubicBezTo>
                  <a:close/>
                  <a:moveTo>
                    <a:pt x="196" y="13"/>
                  </a:moveTo>
                  <a:cubicBezTo>
                    <a:pt x="196" y="14"/>
                    <a:pt x="197" y="14"/>
                    <a:pt x="198" y="15"/>
                  </a:cubicBezTo>
                  <a:cubicBezTo>
                    <a:pt x="198" y="13"/>
                    <a:pt x="204" y="15"/>
                    <a:pt x="204" y="14"/>
                  </a:cubicBezTo>
                  <a:cubicBezTo>
                    <a:pt x="203" y="13"/>
                    <a:pt x="201" y="14"/>
                    <a:pt x="201" y="12"/>
                  </a:cubicBezTo>
                  <a:cubicBezTo>
                    <a:pt x="201" y="14"/>
                    <a:pt x="198" y="14"/>
                    <a:pt x="198" y="13"/>
                  </a:cubicBezTo>
                  <a:cubicBezTo>
                    <a:pt x="197" y="12"/>
                    <a:pt x="197" y="13"/>
                    <a:pt x="196" y="13"/>
                  </a:cubicBezTo>
                  <a:close/>
                  <a:moveTo>
                    <a:pt x="172" y="18"/>
                  </a:moveTo>
                  <a:cubicBezTo>
                    <a:pt x="174" y="18"/>
                    <a:pt x="176" y="17"/>
                    <a:pt x="177" y="15"/>
                  </a:cubicBezTo>
                  <a:cubicBezTo>
                    <a:pt x="175" y="16"/>
                    <a:pt x="172" y="17"/>
                    <a:pt x="172" y="18"/>
                  </a:cubicBezTo>
                  <a:close/>
                  <a:moveTo>
                    <a:pt x="137" y="54"/>
                  </a:moveTo>
                  <a:cubicBezTo>
                    <a:pt x="138" y="54"/>
                    <a:pt x="137" y="56"/>
                    <a:pt x="138" y="56"/>
                  </a:cubicBezTo>
                  <a:cubicBezTo>
                    <a:pt x="138" y="54"/>
                    <a:pt x="138" y="56"/>
                    <a:pt x="139" y="56"/>
                  </a:cubicBezTo>
                  <a:cubicBezTo>
                    <a:pt x="139" y="55"/>
                    <a:pt x="137" y="54"/>
                    <a:pt x="139" y="54"/>
                  </a:cubicBezTo>
                  <a:cubicBezTo>
                    <a:pt x="139" y="54"/>
                    <a:pt x="139" y="54"/>
                    <a:pt x="139" y="55"/>
                  </a:cubicBezTo>
                  <a:cubicBezTo>
                    <a:pt x="141" y="55"/>
                    <a:pt x="142" y="53"/>
                    <a:pt x="141" y="52"/>
                  </a:cubicBezTo>
                  <a:cubicBezTo>
                    <a:pt x="140" y="54"/>
                    <a:pt x="138" y="53"/>
                    <a:pt x="137" y="54"/>
                  </a:cubicBezTo>
                  <a:close/>
                  <a:moveTo>
                    <a:pt x="106" y="16"/>
                  </a:moveTo>
                  <a:cubicBezTo>
                    <a:pt x="110" y="19"/>
                    <a:pt x="113" y="24"/>
                    <a:pt x="118" y="26"/>
                  </a:cubicBezTo>
                  <a:cubicBezTo>
                    <a:pt x="118" y="25"/>
                    <a:pt x="119" y="24"/>
                    <a:pt x="119" y="24"/>
                  </a:cubicBezTo>
                  <a:cubicBezTo>
                    <a:pt x="118" y="23"/>
                    <a:pt x="119" y="25"/>
                    <a:pt x="117" y="25"/>
                  </a:cubicBezTo>
                  <a:cubicBezTo>
                    <a:pt x="118" y="22"/>
                    <a:pt x="115" y="24"/>
                    <a:pt x="114" y="22"/>
                  </a:cubicBezTo>
                  <a:cubicBezTo>
                    <a:pt x="115" y="22"/>
                    <a:pt x="116" y="21"/>
                    <a:pt x="115" y="21"/>
                  </a:cubicBezTo>
                  <a:cubicBezTo>
                    <a:pt x="115" y="21"/>
                    <a:pt x="110" y="20"/>
                    <a:pt x="112" y="18"/>
                  </a:cubicBezTo>
                  <a:cubicBezTo>
                    <a:pt x="110" y="18"/>
                    <a:pt x="111" y="17"/>
                    <a:pt x="110" y="18"/>
                  </a:cubicBezTo>
                  <a:cubicBezTo>
                    <a:pt x="109" y="17"/>
                    <a:pt x="107" y="17"/>
                    <a:pt x="109" y="15"/>
                  </a:cubicBezTo>
                  <a:cubicBezTo>
                    <a:pt x="107" y="17"/>
                    <a:pt x="105" y="15"/>
                    <a:pt x="106" y="16"/>
                  </a:cubicBezTo>
                  <a:close/>
                  <a:moveTo>
                    <a:pt x="105" y="16"/>
                  </a:moveTo>
                  <a:cubicBezTo>
                    <a:pt x="105" y="14"/>
                    <a:pt x="103" y="15"/>
                    <a:pt x="103" y="14"/>
                  </a:cubicBezTo>
                  <a:cubicBezTo>
                    <a:pt x="104" y="14"/>
                    <a:pt x="104" y="13"/>
                    <a:pt x="103" y="13"/>
                  </a:cubicBezTo>
                  <a:cubicBezTo>
                    <a:pt x="102" y="14"/>
                    <a:pt x="103" y="16"/>
                    <a:pt x="105" y="16"/>
                  </a:cubicBezTo>
                  <a:close/>
                  <a:moveTo>
                    <a:pt x="94" y="12"/>
                  </a:moveTo>
                  <a:cubicBezTo>
                    <a:pt x="96" y="14"/>
                    <a:pt x="99" y="14"/>
                    <a:pt x="102" y="15"/>
                  </a:cubicBezTo>
                  <a:cubicBezTo>
                    <a:pt x="102" y="14"/>
                    <a:pt x="103" y="14"/>
                    <a:pt x="102" y="14"/>
                  </a:cubicBezTo>
                  <a:cubicBezTo>
                    <a:pt x="100" y="14"/>
                    <a:pt x="99" y="11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8" y="11"/>
                    <a:pt x="99" y="11"/>
                    <a:pt x="97" y="10"/>
                  </a:cubicBezTo>
                  <a:cubicBezTo>
                    <a:pt x="96" y="12"/>
                    <a:pt x="96" y="11"/>
                    <a:pt x="94" y="12"/>
                  </a:cubicBezTo>
                  <a:close/>
                  <a:moveTo>
                    <a:pt x="93" y="9"/>
                  </a:moveTo>
                  <a:cubicBezTo>
                    <a:pt x="93" y="11"/>
                    <a:pt x="96" y="11"/>
                    <a:pt x="96" y="10"/>
                  </a:cubicBezTo>
                  <a:cubicBezTo>
                    <a:pt x="96" y="10"/>
                    <a:pt x="95" y="10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8"/>
                    <a:pt x="94" y="10"/>
                    <a:pt x="93" y="9"/>
                  </a:cubicBezTo>
                  <a:close/>
                  <a:moveTo>
                    <a:pt x="70" y="12"/>
                  </a:moveTo>
                  <a:cubicBezTo>
                    <a:pt x="71" y="13"/>
                    <a:pt x="72" y="13"/>
                    <a:pt x="73" y="13"/>
                  </a:cubicBezTo>
                  <a:cubicBezTo>
                    <a:pt x="74" y="11"/>
                    <a:pt x="77" y="13"/>
                    <a:pt x="78" y="12"/>
                  </a:cubicBezTo>
                  <a:cubicBezTo>
                    <a:pt x="78" y="11"/>
                    <a:pt x="76" y="11"/>
                    <a:pt x="75" y="10"/>
                  </a:cubicBezTo>
                  <a:cubicBezTo>
                    <a:pt x="75" y="13"/>
                    <a:pt x="74" y="8"/>
                    <a:pt x="73" y="10"/>
                  </a:cubicBezTo>
                  <a:cubicBezTo>
                    <a:pt x="73" y="10"/>
                    <a:pt x="74" y="10"/>
                    <a:pt x="74" y="11"/>
                  </a:cubicBezTo>
                  <a:cubicBezTo>
                    <a:pt x="72" y="12"/>
                    <a:pt x="71" y="9"/>
                    <a:pt x="70" y="11"/>
                  </a:cubicBezTo>
                  <a:cubicBezTo>
                    <a:pt x="71" y="11"/>
                    <a:pt x="70" y="11"/>
                    <a:pt x="70" y="12"/>
                  </a:cubicBezTo>
                  <a:close/>
                  <a:moveTo>
                    <a:pt x="34" y="20"/>
                  </a:moveTo>
                  <a:cubicBezTo>
                    <a:pt x="36" y="18"/>
                    <a:pt x="35" y="20"/>
                    <a:pt x="36" y="21"/>
                  </a:cubicBezTo>
                  <a:cubicBezTo>
                    <a:pt x="36" y="19"/>
                    <a:pt x="38" y="16"/>
                    <a:pt x="40" y="17"/>
                  </a:cubicBezTo>
                  <a:cubicBezTo>
                    <a:pt x="39" y="14"/>
                    <a:pt x="43" y="15"/>
                    <a:pt x="41" y="13"/>
                  </a:cubicBezTo>
                  <a:cubicBezTo>
                    <a:pt x="40" y="14"/>
                    <a:pt x="39" y="15"/>
                    <a:pt x="37" y="15"/>
                  </a:cubicBezTo>
                  <a:cubicBezTo>
                    <a:pt x="37" y="16"/>
                    <a:pt x="38" y="16"/>
                    <a:pt x="38" y="16"/>
                  </a:cubicBezTo>
                  <a:cubicBezTo>
                    <a:pt x="36" y="15"/>
                    <a:pt x="35" y="19"/>
                    <a:pt x="34" y="20"/>
                  </a:cubicBezTo>
                  <a:close/>
                  <a:moveTo>
                    <a:pt x="21" y="38"/>
                  </a:moveTo>
                  <a:cubicBezTo>
                    <a:pt x="22" y="36"/>
                    <a:pt x="22" y="35"/>
                    <a:pt x="24" y="34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25" y="32"/>
                    <a:pt x="26" y="30"/>
                    <a:pt x="27" y="30"/>
                  </a:cubicBezTo>
                  <a:cubicBezTo>
                    <a:pt x="26" y="28"/>
                    <a:pt x="29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8" y="25"/>
                    <a:pt x="27" y="24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9" y="22"/>
                    <a:pt x="28" y="22"/>
                  </a:cubicBezTo>
                  <a:cubicBezTo>
                    <a:pt x="27" y="23"/>
                    <a:pt x="26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7"/>
                    <a:pt x="25" y="28"/>
                    <a:pt x="25" y="29"/>
                  </a:cubicBezTo>
                  <a:cubicBezTo>
                    <a:pt x="25" y="29"/>
                    <a:pt x="25" y="28"/>
                    <a:pt x="24" y="28"/>
                  </a:cubicBezTo>
                  <a:cubicBezTo>
                    <a:pt x="25" y="31"/>
                    <a:pt x="19" y="35"/>
                    <a:pt x="21" y="38"/>
                  </a:cubicBezTo>
                  <a:close/>
                  <a:moveTo>
                    <a:pt x="20" y="41"/>
                  </a:moveTo>
                  <a:cubicBezTo>
                    <a:pt x="21" y="41"/>
                    <a:pt x="21" y="39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40"/>
                    <a:pt x="19" y="41"/>
                    <a:pt x="20" y="41"/>
                  </a:cubicBezTo>
                  <a:close/>
                  <a:moveTo>
                    <a:pt x="19" y="34"/>
                  </a:moveTo>
                  <a:cubicBezTo>
                    <a:pt x="19" y="33"/>
                    <a:pt x="21" y="33"/>
                    <a:pt x="20" y="31"/>
                  </a:cubicBezTo>
                  <a:cubicBezTo>
                    <a:pt x="19" y="31"/>
                    <a:pt x="18" y="34"/>
                    <a:pt x="19" y="34"/>
                  </a:cubicBezTo>
                  <a:close/>
                  <a:moveTo>
                    <a:pt x="14" y="49"/>
                  </a:moveTo>
                  <a:cubicBezTo>
                    <a:pt x="15" y="49"/>
                    <a:pt x="15" y="50"/>
                    <a:pt x="16" y="50"/>
                  </a:cubicBezTo>
                  <a:cubicBezTo>
                    <a:pt x="16" y="49"/>
                    <a:pt x="18" y="48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7" y="45"/>
                    <a:pt x="20" y="44"/>
                    <a:pt x="20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4"/>
                    <a:pt x="14" y="46"/>
                    <a:pt x="16" y="49"/>
                  </a:cubicBezTo>
                  <a:cubicBezTo>
                    <a:pt x="15" y="49"/>
                    <a:pt x="13" y="48"/>
                    <a:pt x="14" y="49"/>
                  </a:cubicBezTo>
                  <a:close/>
                  <a:moveTo>
                    <a:pt x="14" y="62"/>
                  </a:moveTo>
                  <a:cubicBezTo>
                    <a:pt x="14" y="62"/>
                    <a:pt x="12" y="64"/>
                    <a:pt x="14" y="65"/>
                  </a:cubicBezTo>
                  <a:cubicBezTo>
                    <a:pt x="14" y="64"/>
                    <a:pt x="14" y="64"/>
                    <a:pt x="15" y="64"/>
                  </a:cubicBezTo>
                  <a:cubicBezTo>
                    <a:pt x="14" y="63"/>
                    <a:pt x="15" y="62"/>
                    <a:pt x="14" y="62"/>
                  </a:cubicBezTo>
                  <a:close/>
                  <a:moveTo>
                    <a:pt x="15" y="57"/>
                  </a:moveTo>
                  <a:cubicBezTo>
                    <a:pt x="16" y="55"/>
                    <a:pt x="20" y="52"/>
                    <a:pt x="16" y="52"/>
                  </a:cubicBezTo>
                  <a:cubicBezTo>
                    <a:pt x="19" y="53"/>
                    <a:pt x="15" y="55"/>
                    <a:pt x="14" y="55"/>
                  </a:cubicBezTo>
                  <a:cubicBezTo>
                    <a:pt x="16" y="55"/>
                    <a:pt x="14" y="57"/>
                    <a:pt x="15" y="57"/>
                  </a:cubicBezTo>
                  <a:close/>
                  <a:moveTo>
                    <a:pt x="13" y="53"/>
                  </a:moveTo>
                  <a:cubicBezTo>
                    <a:pt x="14" y="52"/>
                    <a:pt x="14" y="53"/>
                    <a:pt x="13" y="54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4" y="52"/>
                    <a:pt x="15" y="54"/>
                    <a:pt x="16" y="53"/>
                  </a:cubicBezTo>
                  <a:cubicBezTo>
                    <a:pt x="16" y="52"/>
                    <a:pt x="16" y="51"/>
                    <a:pt x="15" y="51"/>
                  </a:cubicBezTo>
                  <a:cubicBezTo>
                    <a:pt x="15" y="52"/>
                    <a:pt x="14" y="52"/>
                    <a:pt x="13" y="51"/>
                  </a:cubicBezTo>
                  <a:cubicBezTo>
                    <a:pt x="13" y="52"/>
                    <a:pt x="13" y="53"/>
                    <a:pt x="13" y="53"/>
                  </a:cubicBezTo>
                  <a:close/>
                  <a:moveTo>
                    <a:pt x="10" y="78"/>
                  </a:moveTo>
                  <a:cubicBezTo>
                    <a:pt x="10" y="78"/>
                    <a:pt x="10" y="78"/>
                    <a:pt x="10" y="79"/>
                  </a:cubicBezTo>
                  <a:cubicBezTo>
                    <a:pt x="11" y="78"/>
                    <a:pt x="12" y="79"/>
                    <a:pt x="13" y="77"/>
                  </a:cubicBezTo>
                  <a:cubicBezTo>
                    <a:pt x="11" y="76"/>
                    <a:pt x="13" y="74"/>
                    <a:pt x="13" y="72"/>
                  </a:cubicBezTo>
                  <a:cubicBezTo>
                    <a:pt x="12" y="71"/>
                    <a:pt x="11" y="73"/>
                    <a:pt x="11" y="72"/>
                  </a:cubicBezTo>
                  <a:cubicBezTo>
                    <a:pt x="14" y="71"/>
                    <a:pt x="13" y="70"/>
                    <a:pt x="13" y="69"/>
                  </a:cubicBezTo>
                  <a:cubicBezTo>
                    <a:pt x="13" y="69"/>
                    <a:pt x="13" y="68"/>
                    <a:pt x="13" y="68"/>
                  </a:cubicBezTo>
                  <a:cubicBezTo>
                    <a:pt x="13" y="68"/>
                    <a:pt x="13" y="69"/>
                    <a:pt x="13" y="69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11" y="67"/>
                    <a:pt x="13" y="67"/>
                    <a:pt x="12" y="64"/>
                  </a:cubicBezTo>
                  <a:cubicBezTo>
                    <a:pt x="14" y="65"/>
                    <a:pt x="12" y="61"/>
                    <a:pt x="14" y="60"/>
                  </a:cubicBezTo>
                  <a:cubicBezTo>
                    <a:pt x="13" y="60"/>
                    <a:pt x="13" y="60"/>
                    <a:pt x="12" y="60"/>
                  </a:cubicBezTo>
                  <a:cubicBezTo>
                    <a:pt x="13" y="59"/>
                    <a:pt x="13" y="58"/>
                    <a:pt x="13" y="57"/>
                  </a:cubicBezTo>
                  <a:cubicBezTo>
                    <a:pt x="11" y="59"/>
                    <a:pt x="12" y="57"/>
                    <a:pt x="13" y="56"/>
                  </a:cubicBezTo>
                  <a:cubicBezTo>
                    <a:pt x="10" y="58"/>
                    <a:pt x="11" y="61"/>
                    <a:pt x="12" y="62"/>
                  </a:cubicBezTo>
                  <a:cubicBezTo>
                    <a:pt x="10" y="63"/>
                    <a:pt x="11" y="68"/>
                    <a:pt x="10" y="71"/>
                  </a:cubicBezTo>
                  <a:cubicBezTo>
                    <a:pt x="11" y="71"/>
                    <a:pt x="11" y="70"/>
                    <a:pt x="12" y="71"/>
                  </a:cubicBezTo>
                  <a:cubicBezTo>
                    <a:pt x="10" y="71"/>
                    <a:pt x="11" y="76"/>
                    <a:pt x="12" y="73"/>
                  </a:cubicBezTo>
                  <a:cubicBezTo>
                    <a:pt x="12" y="74"/>
                    <a:pt x="12" y="76"/>
                    <a:pt x="11" y="76"/>
                  </a:cubicBezTo>
                  <a:cubicBezTo>
                    <a:pt x="10" y="76"/>
                    <a:pt x="10" y="75"/>
                    <a:pt x="10" y="75"/>
                  </a:cubicBezTo>
                  <a:cubicBezTo>
                    <a:pt x="11" y="75"/>
                    <a:pt x="10" y="74"/>
                    <a:pt x="10" y="74"/>
                  </a:cubicBezTo>
                  <a:cubicBezTo>
                    <a:pt x="9" y="76"/>
                    <a:pt x="9" y="76"/>
                    <a:pt x="10" y="78"/>
                  </a:cubicBezTo>
                  <a:close/>
                  <a:moveTo>
                    <a:pt x="12" y="87"/>
                  </a:moveTo>
                  <a:cubicBezTo>
                    <a:pt x="12" y="87"/>
                    <a:pt x="12" y="87"/>
                    <a:pt x="11" y="87"/>
                  </a:cubicBezTo>
                  <a:cubicBezTo>
                    <a:pt x="11" y="84"/>
                    <a:pt x="10" y="82"/>
                    <a:pt x="11" y="80"/>
                  </a:cubicBezTo>
                  <a:cubicBezTo>
                    <a:pt x="10" y="80"/>
                    <a:pt x="10" y="79"/>
                    <a:pt x="9" y="79"/>
                  </a:cubicBezTo>
                  <a:cubicBezTo>
                    <a:pt x="10" y="82"/>
                    <a:pt x="10" y="84"/>
                    <a:pt x="10" y="88"/>
                  </a:cubicBezTo>
                  <a:cubicBezTo>
                    <a:pt x="10" y="89"/>
                    <a:pt x="14" y="88"/>
                    <a:pt x="12" y="87"/>
                  </a:cubicBezTo>
                  <a:close/>
                  <a:moveTo>
                    <a:pt x="15" y="98"/>
                  </a:moveTo>
                  <a:cubicBezTo>
                    <a:pt x="13" y="97"/>
                    <a:pt x="12" y="93"/>
                    <a:pt x="14" y="96"/>
                  </a:cubicBezTo>
                  <a:cubicBezTo>
                    <a:pt x="14" y="95"/>
                    <a:pt x="15" y="92"/>
                    <a:pt x="14" y="92"/>
                  </a:cubicBezTo>
                  <a:cubicBezTo>
                    <a:pt x="12" y="93"/>
                    <a:pt x="14" y="93"/>
                    <a:pt x="13" y="93"/>
                  </a:cubicBezTo>
                  <a:cubicBezTo>
                    <a:pt x="12" y="92"/>
                    <a:pt x="15" y="88"/>
                    <a:pt x="13" y="86"/>
                  </a:cubicBezTo>
                  <a:cubicBezTo>
                    <a:pt x="12" y="87"/>
                    <a:pt x="14" y="89"/>
                    <a:pt x="13" y="90"/>
                  </a:cubicBezTo>
                  <a:cubicBezTo>
                    <a:pt x="13" y="89"/>
                    <a:pt x="12" y="89"/>
                    <a:pt x="12" y="88"/>
                  </a:cubicBezTo>
                  <a:cubicBezTo>
                    <a:pt x="12" y="93"/>
                    <a:pt x="11" y="96"/>
                    <a:pt x="13" y="99"/>
                  </a:cubicBezTo>
                  <a:cubicBezTo>
                    <a:pt x="13" y="98"/>
                    <a:pt x="13" y="96"/>
                    <a:pt x="15" y="98"/>
                  </a:cubicBezTo>
                  <a:close/>
                  <a:moveTo>
                    <a:pt x="18" y="113"/>
                  </a:moveTo>
                  <a:cubicBezTo>
                    <a:pt x="18" y="110"/>
                    <a:pt x="18" y="103"/>
                    <a:pt x="14" y="103"/>
                  </a:cubicBezTo>
                  <a:cubicBezTo>
                    <a:pt x="16" y="104"/>
                    <a:pt x="14" y="108"/>
                    <a:pt x="17" y="111"/>
                  </a:cubicBezTo>
                  <a:cubicBezTo>
                    <a:pt x="18" y="112"/>
                    <a:pt x="14" y="110"/>
                    <a:pt x="16" y="112"/>
                  </a:cubicBezTo>
                  <a:cubicBezTo>
                    <a:pt x="17" y="111"/>
                    <a:pt x="17" y="113"/>
                    <a:pt x="18" y="113"/>
                  </a:cubicBezTo>
                  <a:close/>
                  <a:moveTo>
                    <a:pt x="26" y="148"/>
                  </a:moveTo>
                  <a:cubicBezTo>
                    <a:pt x="26" y="150"/>
                    <a:pt x="27" y="152"/>
                    <a:pt x="28" y="150"/>
                  </a:cubicBezTo>
                  <a:cubicBezTo>
                    <a:pt x="28" y="152"/>
                    <a:pt x="28" y="152"/>
                    <a:pt x="28" y="153"/>
                  </a:cubicBezTo>
                  <a:cubicBezTo>
                    <a:pt x="30" y="151"/>
                    <a:pt x="28" y="149"/>
                    <a:pt x="26" y="148"/>
                  </a:cubicBezTo>
                  <a:close/>
                  <a:moveTo>
                    <a:pt x="35" y="148"/>
                  </a:moveTo>
                  <a:cubicBezTo>
                    <a:pt x="35" y="147"/>
                    <a:pt x="33" y="145"/>
                    <a:pt x="32" y="146"/>
                  </a:cubicBezTo>
                  <a:cubicBezTo>
                    <a:pt x="32" y="147"/>
                    <a:pt x="34" y="148"/>
                    <a:pt x="35" y="148"/>
                  </a:cubicBezTo>
                  <a:close/>
                  <a:moveTo>
                    <a:pt x="39" y="166"/>
                  </a:moveTo>
                  <a:cubicBezTo>
                    <a:pt x="38" y="164"/>
                    <a:pt x="36" y="163"/>
                    <a:pt x="37" y="162"/>
                  </a:cubicBezTo>
                  <a:cubicBezTo>
                    <a:pt x="36" y="164"/>
                    <a:pt x="36" y="160"/>
                    <a:pt x="35" y="160"/>
                  </a:cubicBezTo>
                  <a:cubicBezTo>
                    <a:pt x="36" y="162"/>
                    <a:pt x="35" y="165"/>
                    <a:pt x="36" y="164"/>
                  </a:cubicBezTo>
                  <a:cubicBezTo>
                    <a:pt x="36" y="163"/>
                    <a:pt x="36" y="163"/>
                    <a:pt x="37" y="163"/>
                  </a:cubicBezTo>
                  <a:cubicBezTo>
                    <a:pt x="37" y="165"/>
                    <a:pt x="38" y="165"/>
                    <a:pt x="39" y="166"/>
                  </a:cubicBezTo>
                  <a:close/>
                  <a:moveTo>
                    <a:pt x="61" y="178"/>
                  </a:moveTo>
                  <a:cubicBezTo>
                    <a:pt x="59" y="177"/>
                    <a:pt x="60" y="179"/>
                    <a:pt x="59" y="179"/>
                  </a:cubicBezTo>
                  <a:cubicBezTo>
                    <a:pt x="58" y="178"/>
                    <a:pt x="56" y="178"/>
                    <a:pt x="56" y="176"/>
                  </a:cubicBezTo>
                  <a:cubicBezTo>
                    <a:pt x="54" y="177"/>
                    <a:pt x="54" y="172"/>
                    <a:pt x="52" y="174"/>
                  </a:cubicBezTo>
                  <a:cubicBezTo>
                    <a:pt x="51" y="172"/>
                    <a:pt x="49" y="169"/>
                    <a:pt x="47" y="170"/>
                  </a:cubicBezTo>
                  <a:cubicBezTo>
                    <a:pt x="48" y="170"/>
                    <a:pt x="47" y="170"/>
                    <a:pt x="47" y="171"/>
                  </a:cubicBezTo>
                  <a:cubicBezTo>
                    <a:pt x="49" y="171"/>
                    <a:pt x="49" y="172"/>
                    <a:pt x="50" y="173"/>
                  </a:cubicBezTo>
                  <a:cubicBezTo>
                    <a:pt x="51" y="175"/>
                    <a:pt x="56" y="179"/>
                    <a:pt x="59" y="180"/>
                  </a:cubicBezTo>
                  <a:cubicBezTo>
                    <a:pt x="59" y="179"/>
                    <a:pt x="61" y="179"/>
                    <a:pt x="61" y="178"/>
                  </a:cubicBezTo>
                  <a:close/>
                  <a:moveTo>
                    <a:pt x="50" y="162"/>
                  </a:moveTo>
                  <a:cubicBezTo>
                    <a:pt x="47" y="164"/>
                    <a:pt x="53" y="167"/>
                    <a:pt x="54" y="169"/>
                  </a:cubicBezTo>
                  <a:cubicBezTo>
                    <a:pt x="54" y="167"/>
                    <a:pt x="52" y="165"/>
                    <a:pt x="51" y="165"/>
                  </a:cubicBezTo>
                  <a:cubicBezTo>
                    <a:pt x="51" y="165"/>
                    <a:pt x="51" y="163"/>
                    <a:pt x="51" y="163"/>
                  </a:cubicBezTo>
                  <a:cubicBezTo>
                    <a:pt x="50" y="164"/>
                    <a:pt x="50" y="163"/>
                    <a:pt x="50" y="162"/>
                  </a:cubicBezTo>
                  <a:close/>
                  <a:moveTo>
                    <a:pt x="67" y="185"/>
                  </a:moveTo>
                  <a:cubicBezTo>
                    <a:pt x="66" y="184"/>
                    <a:pt x="65" y="184"/>
                    <a:pt x="65" y="183"/>
                  </a:cubicBezTo>
                  <a:cubicBezTo>
                    <a:pt x="65" y="184"/>
                    <a:pt x="64" y="184"/>
                    <a:pt x="64" y="184"/>
                  </a:cubicBezTo>
                  <a:cubicBezTo>
                    <a:pt x="63" y="183"/>
                    <a:pt x="63" y="181"/>
                    <a:pt x="62" y="181"/>
                  </a:cubicBezTo>
                  <a:cubicBezTo>
                    <a:pt x="61" y="182"/>
                    <a:pt x="63" y="184"/>
                    <a:pt x="64" y="185"/>
                  </a:cubicBezTo>
                  <a:cubicBezTo>
                    <a:pt x="64" y="182"/>
                    <a:pt x="66" y="187"/>
                    <a:pt x="67" y="185"/>
                  </a:cubicBezTo>
                  <a:close/>
                  <a:moveTo>
                    <a:pt x="84" y="186"/>
                  </a:moveTo>
                  <a:cubicBezTo>
                    <a:pt x="82" y="186"/>
                    <a:pt x="82" y="183"/>
                    <a:pt x="80" y="183"/>
                  </a:cubicBezTo>
                  <a:cubicBezTo>
                    <a:pt x="80" y="184"/>
                    <a:pt x="78" y="184"/>
                    <a:pt x="79" y="184"/>
                  </a:cubicBezTo>
                  <a:cubicBezTo>
                    <a:pt x="80" y="184"/>
                    <a:pt x="83" y="187"/>
                    <a:pt x="83" y="187"/>
                  </a:cubicBezTo>
                  <a:cubicBezTo>
                    <a:pt x="83" y="187"/>
                    <a:pt x="84" y="187"/>
                    <a:pt x="84" y="186"/>
                  </a:cubicBezTo>
                  <a:close/>
                  <a:moveTo>
                    <a:pt x="88" y="191"/>
                  </a:moveTo>
                  <a:cubicBezTo>
                    <a:pt x="89" y="190"/>
                    <a:pt x="87" y="190"/>
                    <a:pt x="87" y="189"/>
                  </a:cubicBezTo>
                  <a:cubicBezTo>
                    <a:pt x="88" y="189"/>
                    <a:pt x="88" y="188"/>
                    <a:pt x="87" y="188"/>
                  </a:cubicBezTo>
                  <a:cubicBezTo>
                    <a:pt x="87" y="189"/>
                    <a:pt x="87" y="188"/>
                    <a:pt x="86" y="188"/>
                  </a:cubicBezTo>
                  <a:cubicBezTo>
                    <a:pt x="85" y="191"/>
                    <a:pt x="88" y="190"/>
                    <a:pt x="87" y="192"/>
                  </a:cubicBezTo>
                  <a:cubicBezTo>
                    <a:pt x="88" y="191"/>
                    <a:pt x="88" y="191"/>
                    <a:pt x="88" y="191"/>
                  </a:cubicBezTo>
                  <a:close/>
                  <a:moveTo>
                    <a:pt x="90" y="192"/>
                  </a:moveTo>
                  <a:cubicBezTo>
                    <a:pt x="89" y="192"/>
                    <a:pt x="88" y="192"/>
                    <a:pt x="88" y="192"/>
                  </a:cubicBezTo>
                  <a:cubicBezTo>
                    <a:pt x="89" y="192"/>
                    <a:pt x="88" y="193"/>
                    <a:pt x="89" y="193"/>
                  </a:cubicBezTo>
                  <a:cubicBezTo>
                    <a:pt x="89" y="191"/>
                    <a:pt x="90" y="194"/>
                    <a:pt x="91" y="194"/>
                  </a:cubicBezTo>
                  <a:cubicBezTo>
                    <a:pt x="92" y="193"/>
                    <a:pt x="91" y="193"/>
                    <a:pt x="90" y="192"/>
                  </a:cubicBezTo>
                  <a:close/>
                  <a:moveTo>
                    <a:pt x="99" y="198"/>
                  </a:moveTo>
                  <a:cubicBezTo>
                    <a:pt x="97" y="199"/>
                    <a:pt x="97" y="197"/>
                    <a:pt x="96" y="197"/>
                  </a:cubicBezTo>
                  <a:cubicBezTo>
                    <a:pt x="97" y="199"/>
                    <a:pt x="95" y="200"/>
                    <a:pt x="97" y="200"/>
                  </a:cubicBezTo>
                  <a:cubicBezTo>
                    <a:pt x="96" y="198"/>
                    <a:pt x="98" y="200"/>
                    <a:pt x="99" y="198"/>
                  </a:cubicBezTo>
                  <a:close/>
                  <a:moveTo>
                    <a:pt x="109" y="210"/>
                  </a:moveTo>
                  <a:cubicBezTo>
                    <a:pt x="108" y="210"/>
                    <a:pt x="106" y="209"/>
                    <a:pt x="106" y="208"/>
                  </a:cubicBezTo>
                  <a:cubicBezTo>
                    <a:pt x="106" y="208"/>
                    <a:pt x="107" y="208"/>
                    <a:pt x="107" y="208"/>
                  </a:cubicBezTo>
                  <a:cubicBezTo>
                    <a:pt x="105" y="209"/>
                    <a:pt x="105" y="208"/>
                    <a:pt x="105" y="208"/>
                  </a:cubicBezTo>
                  <a:cubicBezTo>
                    <a:pt x="106" y="209"/>
                    <a:pt x="108" y="212"/>
                    <a:pt x="109" y="210"/>
                  </a:cubicBezTo>
                  <a:close/>
                  <a:moveTo>
                    <a:pt x="114" y="216"/>
                  </a:moveTo>
                  <a:cubicBezTo>
                    <a:pt x="113" y="213"/>
                    <a:pt x="110" y="213"/>
                    <a:pt x="110" y="211"/>
                  </a:cubicBezTo>
                  <a:cubicBezTo>
                    <a:pt x="109" y="213"/>
                    <a:pt x="113" y="214"/>
                    <a:pt x="114" y="216"/>
                  </a:cubicBezTo>
                  <a:close/>
                  <a:moveTo>
                    <a:pt x="141" y="239"/>
                  </a:moveTo>
                  <a:cubicBezTo>
                    <a:pt x="140" y="239"/>
                    <a:pt x="139" y="239"/>
                    <a:pt x="139" y="238"/>
                  </a:cubicBezTo>
                  <a:cubicBezTo>
                    <a:pt x="139" y="239"/>
                    <a:pt x="137" y="237"/>
                    <a:pt x="137" y="238"/>
                  </a:cubicBezTo>
                  <a:cubicBezTo>
                    <a:pt x="137" y="241"/>
                    <a:pt x="140" y="243"/>
                    <a:pt x="141" y="239"/>
                  </a:cubicBezTo>
                  <a:close/>
                  <a:moveTo>
                    <a:pt x="143" y="240"/>
                  </a:moveTo>
                  <a:cubicBezTo>
                    <a:pt x="142" y="240"/>
                    <a:pt x="141" y="240"/>
                    <a:pt x="141" y="240"/>
                  </a:cubicBezTo>
                  <a:cubicBezTo>
                    <a:pt x="141" y="241"/>
                    <a:pt x="141" y="242"/>
                    <a:pt x="142" y="242"/>
                  </a:cubicBezTo>
                  <a:cubicBezTo>
                    <a:pt x="142" y="241"/>
                    <a:pt x="143" y="241"/>
                    <a:pt x="143" y="240"/>
                  </a:cubicBezTo>
                  <a:close/>
                  <a:moveTo>
                    <a:pt x="144" y="229"/>
                  </a:moveTo>
                  <a:cubicBezTo>
                    <a:pt x="144" y="230"/>
                    <a:pt x="143" y="230"/>
                    <a:pt x="143" y="231"/>
                  </a:cubicBezTo>
                  <a:cubicBezTo>
                    <a:pt x="145" y="231"/>
                    <a:pt x="144" y="233"/>
                    <a:pt x="145" y="233"/>
                  </a:cubicBezTo>
                  <a:cubicBezTo>
                    <a:pt x="145" y="232"/>
                    <a:pt x="145" y="230"/>
                    <a:pt x="144" y="229"/>
                  </a:cubicBezTo>
                  <a:close/>
                  <a:moveTo>
                    <a:pt x="159" y="223"/>
                  </a:moveTo>
                  <a:cubicBezTo>
                    <a:pt x="159" y="224"/>
                    <a:pt x="156" y="225"/>
                    <a:pt x="157" y="226"/>
                  </a:cubicBezTo>
                  <a:cubicBezTo>
                    <a:pt x="157" y="225"/>
                    <a:pt x="161" y="225"/>
                    <a:pt x="159" y="223"/>
                  </a:cubicBezTo>
                  <a:close/>
                  <a:moveTo>
                    <a:pt x="177" y="209"/>
                  </a:moveTo>
                  <a:cubicBezTo>
                    <a:pt x="177" y="208"/>
                    <a:pt x="177" y="208"/>
                    <a:pt x="176" y="207"/>
                  </a:cubicBezTo>
                  <a:cubicBezTo>
                    <a:pt x="176" y="208"/>
                    <a:pt x="173" y="209"/>
                    <a:pt x="175" y="210"/>
                  </a:cubicBezTo>
                  <a:cubicBezTo>
                    <a:pt x="175" y="210"/>
                    <a:pt x="176" y="209"/>
                    <a:pt x="176" y="208"/>
                  </a:cubicBezTo>
                  <a:cubicBezTo>
                    <a:pt x="176" y="209"/>
                    <a:pt x="176" y="209"/>
                    <a:pt x="177" y="209"/>
                  </a:cubicBezTo>
                  <a:close/>
                  <a:moveTo>
                    <a:pt x="179" y="203"/>
                  </a:moveTo>
                  <a:cubicBezTo>
                    <a:pt x="180" y="205"/>
                    <a:pt x="177" y="206"/>
                    <a:pt x="178" y="207"/>
                  </a:cubicBezTo>
                  <a:cubicBezTo>
                    <a:pt x="179" y="206"/>
                    <a:pt x="182" y="204"/>
                    <a:pt x="179" y="203"/>
                  </a:cubicBezTo>
                  <a:close/>
                  <a:moveTo>
                    <a:pt x="187" y="198"/>
                  </a:moveTo>
                  <a:cubicBezTo>
                    <a:pt x="186" y="199"/>
                    <a:pt x="185" y="200"/>
                    <a:pt x="184" y="199"/>
                  </a:cubicBezTo>
                  <a:cubicBezTo>
                    <a:pt x="184" y="198"/>
                    <a:pt x="185" y="199"/>
                    <a:pt x="185" y="198"/>
                  </a:cubicBezTo>
                  <a:cubicBezTo>
                    <a:pt x="185" y="197"/>
                    <a:pt x="185" y="197"/>
                    <a:pt x="184" y="197"/>
                  </a:cubicBezTo>
                  <a:cubicBezTo>
                    <a:pt x="185" y="198"/>
                    <a:pt x="183" y="199"/>
                    <a:pt x="184" y="199"/>
                  </a:cubicBezTo>
                  <a:cubicBezTo>
                    <a:pt x="183" y="200"/>
                    <a:pt x="183" y="200"/>
                    <a:pt x="183" y="202"/>
                  </a:cubicBezTo>
                  <a:cubicBezTo>
                    <a:pt x="185" y="202"/>
                    <a:pt x="184" y="199"/>
                    <a:pt x="186" y="200"/>
                  </a:cubicBezTo>
                  <a:cubicBezTo>
                    <a:pt x="186" y="199"/>
                    <a:pt x="186" y="199"/>
                    <a:pt x="187" y="198"/>
                  </a:cubicBezTo>
                  <a:close/>
                  <a:moveTo>
                    <a:pt x="213" y="176"/>
                  </a:moveTo>
                  <a:cubicBezTo>
                    <a:pt x="211" y="176"/>
                    <a:pt x="212" y="178"/>
                    <a:pt x="209" y="177"/>
                  </a:cubicBezTo>
                  <a:cubicBezTo>
                    <a:pt x="210" y="179"/>
                    <a:pt x="207" y="179"/>
                    <a:pt x="208" y="180"/>
                  </a:cubicBezTo>
                  <a:cubicBezTo>
                    <a:pt x="209" y="180"/>
                    <a:pt x="209" y="180"/>
                    <a:pt x="209" y="180"/>
                  </a:cubicBezTo>
                  <a:cubicBezTo>
                    <a:pt x="210" y="178"/>
                    <a:pt x="212" y="178"/>
                    <a:pt x="213" y="176"/>
                  </a:cubicBezTo>
                  <a:close/>
                  <a:moveTo>
                    <a:pt x="216" y="171"/>
                  </a:moveTo>
                  <a:cubicBezTo>
                    <a:pt x="214" y="172"/>
                    <a:pt x="214" y="175"/>
                    <a:pt x="212" y="174"/>
                  </a:cubicBezTo>
                  <a:cubicBezTo>
                    <a:pt x="213" y="175"/>
                    <a:pt x="213" y="176"/>
                    <a:pt x="214" y="177"/>
                  </a:cubicBezTo>
                  <a:cubicBezTo>
                    <a:pt x="214" y="175"/>
                    <a:pt x="216" y="174"/>
                    <a:pt x="216" y="171"/>
                  </a:cubicBezTo>
                  <a:close/>
                  <a:moveTo>
                    <a:pt x="236" y="135"/>
                  </a:moveTo>
                  <a:cubicBezTo>
                    <a:pt x="235" y="136"/>
                    <a:pt x="233" y="139"/>
                    <a:pt x="234" y="140"/>
                  </a:cubicBezTo>
                  <a:cubicBezTo>
                    <a:pt x="235" y="139"/>
                    <a:pt x="236" y="137"/>
                    <a:pt x="236" y="135"/>
                  </a:cubicBezTo>
                  <a:close/>
                  <a:moveTo>
                    <a:pt x="241" y="123"/>
                  </a:moveTo>
                  <a:cubicBezTo>
                    <a:pt x="241" y="122"/>
                    <a:pt x="240" y="120"/>
                    <a:pt x="242" y="120"/>
                  </a:cubicBezTo>
                  <a:cubicBezTo>
                    <a:pt x="241" y="120"/>
                    <a:pt x="240" y="122"/>
                    <a:pt x="242" y="122"/>
                  </a:cubicBezTo>
                  <a:cubicBezTo>
                    <a:pt x="242" y="119"/>
                    <a:pt x="245" y="116"/>
                    <a:pt x="243" y="113"/>
                  </a:cubicBezTo>
                  <a:cubicBezTo>
                    <a:pt x="244" y="113"/>
                    <a:pt x="244" y="113"/>
                    <a:pt x="244" y="113"/>
                  </a:cubicBezTo>
                  <a:cubicBezTo>
                    <a:pt x="242" y="112"/>
                    <a:pt x="246" y="111"/>
                    <a:pt x="245" y="112"/>
                  </a:cubicBezTo>
                  <a:cubicBezTo>
                    <a:pt x="246" y="111"/>
                    <a:pt x="244" y="111"/>
                    <a:pt x="246" y="109"/>
                  </a:cubicBezTo>
                  <a:cubicBezTo>
                    <a:pt x="246" y="110"/>
                    <a:pt x="247" y="110"/>
                    <a:pt x="247" y="109"/>
                  </a:cubicBezTo>
                  <a:cubicBezTo>
                    <a:pt x="246" y="109"/>
                    <a:pt x="245" y="109"/>
                    <a:pt x="245" y="108"/>
                  </a:cubicBezTo>
                  <a:cubicBezTo>
                    <a:pt x="246" y="107"/>
                    <a:pt x="245" y="107"/>
                    <a:pt x="245" y="106"/>
                  </a:cubicBezTo>
                  <a:cubicBezTo>
                    <a:pt x="246" y="106"/>
                    <a:pt x="248" y="106"/>
                    <a:pt x="248" y="103"/>
                  </a:cubicBezTo>
                  <a:cubicBezTo>
                    <a:pt x="248" y="103"/>
                    <a:pt x="247" y="103"/>
                    <a:pt x="247" y="103"/>
                  </a:cubicBezTo>
                  <a:cubicBezTo>
                    <a:pt x="249" y="98"/>
                    <a:pt x="248" y="90"/>
                    <a:pt x="251" y="85"/>
                  </a:cubicBezTo>
                  <a:cubicBezTo>
                    <a:pt x="248" y="85"/>
                    <a:pt x="250" y="80"/>
                    <a:pt x="249" y="78"/>
                  </a:cubicBezTo>
                  <a:cubicBezTo>
                    <a:pt x="251" y="77"/>
                    <a:pt x="250" y="70"/>
                    <a:pt x="248" y="72"/>
                  </a:cubicBezTo>
                  <a:cubicBezTo>
                    <a:pt x="248" y="70"/>
                    <a:pt x="248" y="69"/>
                    <a:pt x="249" y="71"/>
                  </a:cubicBezTo>
                  <a:cubicBezTo>
                    <a:pt x="246" y="58"/>
                    <a:pt x="244" y="43"/>
                    <a:pt x="233" y="36"/>
                  </a:cubicBezTo>
                  <a:cubicBezTo>
                    <a:pt x="234" y="36"/>
                    <a:pt x="234" y="35"/>
                    <a:pt x="234" y="34"/>
                  </a:cubicBezTo>
                  <a:cubicBezTo>
                    <a:pt x="231" y="37"/>
                    <a:pt x="231" y="31"/>
                    <a:pt x="230" y="34"/>
                  </a:cubicBezTo>
                  <a:cubicBezTo>
                    <a:pt x="228" y="32"/>
                    <a:pt x="225" y="32"/>
                    <a:pt x="225" y="28"/>
                  </a:cubicBezTo>
                  <a:cubicBezTo>
                    <a:pt x="224" y="29"/>
                    <a:pt x="223" y="29"/>
                    <a:pt x="223" y="27"/>
                  </a:cubicBezTo>
                  <a:cubicBezTo>
                    <a:pt x="224" y="28"/>
                    <a:pt x="225" y="26"/>
                    <a:pt x="224" y="26"/>
                  </a:cubicBezTo>
                  <a:cubicBezTo>
                    <a:pt x="223" y="27"/>
                    <a:pt x="222" y="26"/>
                    <a:pt x="223" y="25"/>
                  </a:cubicBezTo>
                  <a:cubicBezTo>
                    <a:pt x="221" y="24"/>
                    <a:pt x="223" y="26"/>
                    <a:pt x="221" y="26"/>
                  </a:cubicBezTo>
                  <a:cubicBezTo>
                    <a:pt x="219" y="25"/>
                    <a:pt x="217" y="22"/>
                    <a:pt x="214" y="23"/>
                  </a:cubicBezTo>
                  <a:cubicBezTo>
                    <a:pt x="214" y="19"/>
                    <a:pt x="208" y="20"/>
                    <a:pt x="205" y="20"/>
                  </a:cubicBezTo>
                  <a:cubicBezTo>
                    <a:pt x="206" y="19"/>
                    <a:pt x="206" y="18"/>
                    <a:pt x="204" y="18"/>
                  </a:cubicBezTo>
                  <a:cubicBezTo>
                    <a:pt x="204" y="18"/>
                    <a:pt x="204" y="19"/>
                    <a:pt x="204" y="19"/>
                  </a:cubicBezTo>
                  <a:cubicBezTo>
                    <a:pt x="204" y="19"/>
                    <a:pt x="199" y="19"/>
                    <a:pt x="201" y="17"/>
                  </a:cubicBezTo>
                  <a:cubicBezTo>
                    <a:pt x="201" y="18"/>
                    <a:pt x="201" y="18"/>
                    <a:pt x="202" y="18"/>
                  </a:cubicBezTo>
                  <a:cubicBezTo>
                    <a:pt x="202" y="17"/>
                    <a:pt x="201" y="17"/>
                    <a:pt x="200" y="16"/>
                  </a:cubicBezTo>
                  <a:cubicBezTo>
                    <a:pt x="200" y="17"/>
                    <a:pt x="200" y="18"/>
                    <a:pt x="198" y="18"/>
                  </a:cubicBezTo>
                  <a:cubicBezTo>
                    <a:pt x="194" y="18"/>
                    <a:pt x="191" y="16"/>
                    <a:pt x="184" y="17"/>
                  </a:cubicBezTo>
                  <a:cubicBezTo>
                    <a:pt x="184" y="18"/>
                    <a:pt x="179" y="19"/>
                    <a:pt x="178" y="18"/>
                  </a:cubicBezTo>
                  <a:cubicBezTo>
                    <a:pt x="178" y="21"/>
                    <a:pt x="177" y="18"/>
                    <a:pt x="175" y="21"/>
                  </a:cubicBezTo>
                  <a:cubicBezTo>
                    <a:pt x="176" y="20"/>
                    <a:pt x="174" y="19"/>
                    <a:pt x="174" y="20"/>
                  </a:cubicBezTo>
                  <a:cubicBezTo>
                    <a:pt x="175" y="20"/>
                    <a:pt x="175" y="22"/>
                    <a:pt x="174" y="22"/>
                  </a:cubicBezTo>
                  <a:cubicBezTo>
                    <a:pt x="172" y="22"/>
                    <a:pt x="171" y="21"/>
                    <a:pt x="170" y="22"/>
                  </a:cubicBezTo>
                  <a:cubicBezTo>
                    <a:pt x="170" y="22"/>
                    <a:pt x="171" y="22"/>
                    <a:pt x="171" y="23"/>
                  </a:cubicBezTo>
                  <a:cubicBezTo>
                    <a:pt x="169" y="22"/>
                    <a:pt x="168" y="25"/>
                    <a:pt x="167" y="23"/>
                  </a:cubicBezTo>
                  <a:cubicBezTo>
                    <a:pt x="169" y="23"/>
                    <a:pt x="167" y="22"/>
                    <a:pt x="166" y="22"/>
                  </a:cubicBezTo>
                  <a:cubicBezTo>
                    <a:pt x="166" y="23"/>
                    <a:pt x="166" y="23"/>
                    <a:pt x="167" y="23"/>
                  </a:cubicBezTo>
                  <a:cubicBezTo>
                    <a:pt x="163" y="27"/>
                    <a:pt x="156" y="31"/>
                    <a:pt x="152" y="33"/>
                  </a:cubicBezTo>
                  <a:cubicBezTo>
                    <a:pt x="150" y="37"/>
                    <a:pt x="146" y="42"/>
                    <a:pt x="146" y="46"/>
                  </a:cubicBezTo>
                  <a:cubicBezTo>
                    <a:pt x="145" y="45"/>
                    <a:pt x="144" y="46"/>
                    <a:pt x="143" y="47"/>
                  </a:cubicBezTo>
                  <a:cubicBezTo>
                    <a:pt x="143" y="51"/>
                    <a:pt x="141" y="59"/>
                    <a:pt x="137" y="56"/>
                  </a:cubicBezTo>
                  <a:cubicBezTo>
                    <a:pt x="137" y="57"/>
                    <a:pt x="136" y="57"/>
                    <a:pt x="137" y="58"/>
                  </a:cubicBezTo>
                  <a:cubicBezTo>
                    <a:pt x="136" y="57"/>
                    <a:pt x="135" y="59"/>
                    <a:pt x="135" y="57"/>
                  </a:cubicBezTo>
                  <a:cubicBezTo>
                    <a:pt x="135" y="56"/>
                    <a:pt x="136" y="56"/>
                    <a:pt x="136" y="55"/>
                  </a:cubicBezTo>
                  <a:cubicBezTo>
                    <a:pt x="135" y="54"/>
                    <a:pt x="136" y="56"/>
                    <a:pt x="135" y="56"/>
                  </a:cubicBezTo>
                  <a:cubicBezTo>
                    <a:pt x="133" y="55"/>
                    <a:pt x="134" y="55"/>
                    <a:pt x="135" y="54"/>
                  </a:cubicBezTo>
                  <a:cubicBezTo>
                    <a:pt x="134" y="54"/>
                    <a:pt x="134" y="54"/>
                    <a:pt x="133" y="54"/>
                  </a:cubicBezTo>
                  <a:cubicBezTo>
                    <a:pt x="133" y="53"/>
                    <a:pt x="132" y="53"/>
                    <a:pt x="133" y="51"/>
                  </a:cubicBezTo>
                  <a:cubicBezTo>
                    <a:pt x="131" y="51"/>
                    <a:pt x="134" y="54"/>
                    <a:pt x="132" y="54"/>
                  </a:cubicBezTo>
                  <a:cubicBezTo>
                    <a:pt x="131" y="53"/>
                    <a:pt x="131" y="49"/>
                    <a:pt x="130" y="51"/>
                  </a:cubicBezTo>
                  <a:cubicBezTo>
                    <a:pt x="130" y="53"/>
                    <a:pt x="133" y="56"/>
                    <a:pt x="132" y="58"/>
                  </a:cubicBezTo>
                  <a:cubicBezTo>
                    <a:pt x="130" y="58"/>
                    <a:pt x="131" y="57"/>
                    <a:pt x="130" y="56"/>
                  </a:cubicBezTo>
                  <a:cubicBezTo>
                    <a:pt x="131" y="57"/>
                    <a:pt x="131" y="57"/>
                    <a:pt x="132" y="56"/>
                  </a:cubicBezTo>
                  <a:cubicBezTo>
                    <a:pt x="130" y="55"/>
                    <a:pt x="129" y="50"/>
                    <a:pt x="128" y="49"/>
                  </a:cubicBezTo>
                  <a:cubicBezTo>
                    <a:pt x="127" y="47"/>
                    <a:pt x="128" y="45"/>
                    <a:pt x="127" y="45"/>
                  </a:cubicBezTo>
                  <a:cubicBezTo>
                    <a:pt x="127" y="44"/>
                    <a:pt x="124" y="44"/>
                    <a:pt x="125" y="42"/>
                  </a:cubicBezTo>
                  <a:cubicBezTo>
                    <a:pt x="126" y="42"/>
                    <a:pt x="129" y="46"/>
                    <a:pt x="127" y="43"/>
                  </a:cubicBezTo>
                  <a:cubicBezTo>
                    <a:pt x="123" y="38"/>
                    <a:pt x="120" y="32"/>
                    <a:pt x="115" y="30"/>
                  </a:cubicBezTo>
                  <a:cubicBezTo>
                    <a:pt x="116" y="29"/>
                    <a:pt x="114" y="30"/>
                    <a:pt x="114" y="27"/>
                  </a:cubicBezTo>
                  <a:cubicBezTo>
                    <a:pt x="112" y="27"/>
                    <a:pt x="110" y="26"/>
                    <a:pt x="110" y="23"/>
                  </a:cubicBezTo>
                  <a:cubicBezTo>
                    <a:pt x="108" y="23"/>
                    <a:pt x="109" y="25"/>
                    <a:pt x="108" y="24"/>
                  </a:cubicBezTo>
                  <a:cubicBezTo>
                    <a:pt x="109" y="22"/>
                    <a:pt x="102" y="22"/>
                    <a:pt x="103" y="20"/>
                  </a:cubicBezTo>
                  <a:cubicBezTo>
                    <a:pt x="101" y="20"/>
                    <a:pt x="97" y="20"/>
                    <a:pt x="98" y="16"/>
                  </a:cubicBezTo>
                  <a:cubicBezTo>
                    <a:pt x="97" y="17"/>
                    <a:pt x="92" y="15"/>
                    <a:pt x="90" y="14"/>
                  </a:cubicBezTo>
                  <a:cubicBezTo>
                    <a:pt x="90" y="14"/>
                    <a:pt x="87" y="14"/>
                    <a:pt x="87" y="12"/>
                  </a:cubicBezTo>
                  <a:cubicBezTo>
                    <a:pt x="87" y="13"/>
                    <a:pt x="86" y="12"/>
                    <a:pt x="86" y="12"/>
                  </a:cubicBezTo>
                  <a:cubicBezTo>
                    <a:pt x="86" y="12"/>
                    <a:pt x="86" y="13"/>
                    <a:pt x="86" y="13"/>
                  </a:cubicBezTo>
                  <a:cubicBezTo>
                    <a:pt x="86" y="10"/>
                    <a:pt x="84" y="14"/>
                    <a:pt x="84" y="11"/>
                  </a:cubicBezTo>
                  <a:cubicBezTo>
                    <a:pt x="81" y="14"/>
                    <a:pt x="74" y="12"/>
                    <a:pt x="70" y="14"/>
                  </a:cubicBezTo>
                  <a:cubicBezTo>
                    <a:pt x="70" y="13"/>
                    <a:pt x="69" y="11"/>
                    <a:pt x="69" y="13"/>
                  </a:cubicBezTo>
                  <a:cubicBezTo>
                    <a:pt x="69" y="13"/>
                    <a:pt x="69" y="13"/>
                    <a:pt x="70" y="14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4"/>
                    <a:pt x="68" y="12"/>
                    <a:pt x="67" y="12"/>
                  </a:cubicBezTo>
                  <a:cubicBezTo>
                    <a:pt x="63" y="14"/>
                    <a:pt x="62" y="12"/>
                    <a:pt x="59" y="13"/>
                  </a:cubicBezTo>
                  <a:cubicBezTo>
                    <a:pt x="57" y="14"/>
                    <a:pt x="58" y="16"/>
                    <a:pt x="55" y="16"/>
                  </a:cubicBezTo>
                  <a:cubicBezTo>
                    <a:pt x="56" y="16"/>
                    <a:pt x="58" y="14"/>
                    <a:pt x="56" y="14"/>
                  </a:cubicBezTo>
                  <a:cubicBezTo>
                    <a:pt x="55" y="15"/>
                    <a:pt x="56" y="14"/>
                    <a:pt x="56" y="15"/>
                  </a:cubicBezTo>
                  <a:cubicBezTo>
                    <a:pt x="54" y="15"/>
                    <a:pt x="55" y="17"/>
                    <a:pt x="53" y="17"/>
                  </a:cubicBezTo>
                  <a:cubicBezTo>
                    <a:pt x="53" y="16"/>
                    <a:pt x="55" y="15"/>
                    <a:pt x="53" y="15"/>
                  </a:cubicBezTo>
                  <a:cubicBezTo>
                    <a:pt x="53" y="20"/>
                    <a:pt x="48" y="20"/>
                    <a:pt x="47" y="21"/>
                  </a:cubicBezTo>
                  <a:cubicBezTo>
                    <a:pt x="46" y="22"/>
                    <a:pt x="43" y="24"/>
                    <a:pt x="41" y="24"/>
                  </a:cubicBezTo>
                  <a:cubicBezTo>
                    <a:pt x="41" y="26"/>
                    <a:pt x="39" y="27"/>
                    <a:pt x="38" y="28"/>
                  </a:cubicBezTo>
                  <a:cubicBezTo>
                    <a:pt x="38" y="27"/>
                    <a:pt x="37" y="27"/>
                    <a:pt x="38" y="27"/>
                  </a:cubicBezTo>
                  <a:cubicBezTo>
                    <a:pt x="40" y="25"/>
                    <a:pt x="42" y="23"/>
                    <a:pt x="45" y="21"/>
                  </a:cubicBezTo>
                  <a:cubicBezTo>
                    <a:pt x="43" y="21"/>
                    <a:pt x="43" y="21"/>
                    <a:pt x="43" y="20"/>
                  </a:cubicBezTo>
                  <a:cubicBezTo>
                    <a:pt x="45" y="22"/>
                    <a:pt x="47" y="17"/>
                    <a:pt x="45" y="17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0" y="15"/>
                    <a:pt x="51" y="14"/>
                    <a:pt x="50" y="13"/>
                  </a:cubicBezTo>
                  <a:cubicBezTo>
                    <a:pt x="50" y="14"/>
                    <a:pt x="47" y="14"/>
                    <a:pt x="47" y="14"/>
                  </a:cubicBezTo>
                  <a:cubicBezTo>
                    <a:pt x="47" y="14"/>
                    <a:pt x="47" y="15"/>
                    <a:pt x="46" y="15"/>
                  </a:cubicBezTo>
                  <a:cubicBezTo>
                    <a:pt x="45" y="13"/>
                    <a:pt x="42" y="17"/>
                    <a:pt x="42" y="18"/>
                  </a:cubicBezTo>
                  <a:cubicBezTo>
                    <a:pt x="43" y="19"/>
                    <a:pt x="44" y="17"/>
                    <a:pt x="44" y="18"/>
                  </a:cubicBezTo>
                  <a:cubicBezTo>
                    <a:pt x="43" y="18"/>
                    <a:pt x="44" y="20"/>
                    <a:pt x="42" y="20"/>
                  </a:cubicBezTo>
                  <a:cubicBezTo>
                    <a:pt x="42" y="20"/>
                    <a:pt x="41" y="19"/>
                    <a:pt x="41" y="20"/>
                  </a:cubicBezTo>
                  <a:cubicBezTo>
                    <a:pt x="42" y="21"/>
                    <a:pt x="39" y="20"/>
                    <a:pt x="39" y="22"/>
                  </a:cubicBezTo>
                  <a:cubicBezTo>
                    <a:pt x="40" y="22"/>
                    <a:pt x="41" y="20"/>
                    <a:pt x="41" y="21"/>
                  </a:cubicBezTo>
                  <a:cubicBezTo>
                    <a:pt x="40" y="22"/>
                    <a:pt x="38" y="23"/>
                    <a:pt x="38" y="21"/>
                  </a:cubicBezTo>
                  <a:cubicBezTo>
                    <a:pt x="38" y="23"/>
                    <a:pt x="38" y="24"/>
                    <a:pt x="37" y="24"/>
                  </a:cubicBezTo>
                  <a:cubicBezTo>
                    <a:pt x="37" y="23"/>
                    <a:pt x="38" y="22"/>
                    <a:pt x="37" y="21"/>
                  </a:cubicBezTo>
                  <a:cubicBezTo>
                    <a:pt x="36" y="23"/>
                    <a:pt x="35" y="22"/>
                    <a:pt x="35" y="23"/>
                  </a:cubicBezTo>
                  <a:cubicBezTo>
                    <a:pt x="36" y="23"/>
                    <a:pt x="36" y="24"/>
                    <a:pt x="36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5"/>
                    <a:pt x="35" y="25"/>
                    <a:pt x="36" y="26"/>
                  </a:cubicBezTo>
                  <a:cubicBezTo>
                    <a:pt x="35" y="26"/>
                    <a:pt x="35" y="26"/>
                    <a:pt x="35" y="27"/>
                  </a:cubicBezTo>
                  <a:cubicBezTo>
                    <a:pt x="35" y="26"/>
                    <a:pt x="34" y="26"/>
                    <a:pt x="34" y="25"/>
                  </a:cubicBezTo>
                  <a:cubicBezTo>
                    <a:pt x="34" y="25"/>
                    <a:pt x="34" y="24"/>
                    <a:pt x="34" y="24"/>
                  </a:cubicBezTo>
                  <a:cubicBezTo>
                    <a:pt x="33" y="27"/>
                    <a:pt x="31" y="28"/>
                    <a:pt x="29" y="29"/>
                  </a:cubicBezTo>
                  <a:cubicBezTo>
                    <a:pt x="30" y="30"/>
                    <a:pt x="31" y="29"/>
                    <a:pt x="32" y="29"/>
                  </a:cubicBezTo>
                  <a:cubicBezTo>
                    <a:pt x="32" y="27"/>
                    <a:pt x="33" y="26"/>
                    <a:pt x="34" y="26"/>
                  </a:cubicBezTo>
                  <a:cubicBezTo>
                    <a:pt x="34" y="27"/>
                    <a:pt x="32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6" y="27"/>
                    <a:pt x="38" y="28"/>
                  </a:cubicBezTo>
                  <a:cubicBezTo>
                    <a:pt x="37" y="28"/>
                    <a:pt x="37" y="29"/>
                    <a:pt x="37" y="29"/>
                  </a:cubicBezTo>
                  <a:cubicBezTo>
                    <a:pt x="35" y="29"/>
                    <a:pt x="36" y="29"/>
                    <a:pt x="35" y="29"/>
                  </a:cubicBezTo>
                  <a:cubicBezTo>
                    <a:pt x="35" y="30"/>
                    <a:pt x="35" y="30"/>
                    <a:pt x="35" y="31"/>
                  </a:cubicBezTo>
                  <a:cubicBezTo>
                    <a:pt x="32" y="31"/>
                    <a:pt x="32" y="34"/>
                    <a:pt x="29" y="36"/>
                  </a:cubicBezTo>
                  <a:cubicBezTo>
                    <a:pt x="29" y="35"/>
                    <a:pt x="31" y="34"/>
                    <a:pt x="29" y="34"/>
                  </a:cubicBezTo>
                  <a:cubicBezTo>
                    <a:pt x="28" y="35"/>
                    <a:pt x="30" y="37"/>
                    <a:pt x="29" y="37"/>
                  </a:cubicBezTo>
                  <a:cubicBezTo>
                    <a:pt x="28" y="34"/>
                    <a:pt x="26" y="41"/>
                    <a:pt x="25" y="41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6" y="44"/>
                    <a:pt x="23" y="45"/>
                    <a:pt x="21" y="44"/>
                  </a:cubicBezTo>
                  <a:cubicBezTo>
                    <a:pt x="24" y="46"/>
                    <a:pt x="20" y="48"/>
                    <a:pt x="19" y="48"/>
                  </a:cubicBezTo>
                  <a:cubicBezTo>
                    <a:pt x="21" y="50"/>
                    <a:pt x="21" y="48"/>
                    <a:pt x="23" y="48"/>
                  </a:cubicBezTo>
                  <a:cubicBezTo>
                    <a:pt x="22" y="48"/>
                    <a:pt x="22" y="52"/>
                    <a:pt x="21" y="50"/>
                  </a:cubicBezTo>
                  <a:cubicBezTo>
                    <a:pt x="21" y="51"/>
                    <a:pt x="22" y="54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8"/>
                    <a:pt x="20" y="64"/>
                    <a:pt x="15" y="66"/>
                  </a:cubicBezTo>
                  <a:cubicBezTo>
                    <a:pt x="17" y="65"/>
                    <a:pt x="15" y="68"/>
                    <a:pt x="16" y="68"/>
                  </a:cubicBezTo>
                  <a:cubicBezTo>
                    <a:pt x="16" y="68"/>
                    <a:pt x="17" y="67"/>
                    <a:pt x="17" y="68"/>
                  </a:cubicBezTo>
                  <a:cubicBezTo>
                    <a:pt x="15" y="69"/>
                    <a:pt x="16" y="71"/>
                    <a:pt x="17" y="71"/>
                  </a:cubicBezTo>
                  <a:cubicBezTo>
                    <a:pt x="18" y="72"/>
                    <a:pt x="15" y="72"/>
                    <a:pt x="16" y="73"/>
                  </a:cubicBezTo>
                  <a:cubicBezTo>
                    <a:pt x="17" y="73"/>
                    <a:pt x="18" y="72"/>
                    <a:pt x="18" y="74"/>
                  </a:cubicBezTo>
                  <a:cubicBezTo>
                    <a:pt x="14" y="74"/>
                    <a:pt x="18" y="81"/>
                    <a:pt x="16" y="82"/>
                  </a:cubicBezTo>
                  <a:cubicBezTo>
                    <a:pt x="15" y="80"/>
                    <a:pt x="16" y="79"/>
                    <a:pt x="15" y="77"/>
                  </a:cubicBezTo>
                  <a:cubicBezTo>
                    <a:pt x="16" y="78"/>
                    <a:pt x="15" y="74"/>
                    <a:pt x="15" y="76"/>
                  </a:cubicBezTo>
                  <a:cubicBezTo>
                    <a:pt x="15" y="75"/>
                    <a:pt x="15" y="74"/>
                    <a:pt x="16" y="74"/>
                  </a:cubicBezTo>
                  <a:cubicBezTo>
                    <a:pt x="12" y="73"/>
                    <a:pt x="14" y="80"/>
                    <a:pt x="12" y="80"/>
                  </a:cubicBezTo>
                  <a:cubicBezTo>
                    <a:pt x="12" y="80"/>
                    <a:pt x="12" y="81"/>
                    <a:pt x="12" y="81"/>
                  </a:cubicBezTo>
                  <a:cubicBezTo>
                    <a:pt x="14" y="82"/>
                    <a:pt x="13" y="80"/>
                    <a:pt x="14" y="80"/>
                  </a:cubicBezTo>
                  <a:cubicBezTo>
                    <a:pt x="13" y="82"/>
                    <a:pt x="13" y="82"/>
                    <a:pt x="14" y="86"/>
                  </a:cubicBezTo>
                  <a:cubicBezTo>
                    <a:pt x="16" y="91"/>
                    <a:pt x="13" y="100"/>
                    <a:pt x="16" y="99"/>
                  </a:cubicBezTo>
                  <a:cubicBezTo>
                    <a:pt x="17" y="105"/>
                    <a:pt x="18" y="106"/>
                    <a:pt x="20" y="110"/>
                  </a:cubicBezTo>
                  <a:cubicBezTo>
                    <a:pt x="20" y="110"/>
                    <a:pt x="20" y="111"/>
                    <a:pt x="20" y="111"/>
                  </a:cubicBezTo>
                  <a:cubicBezTo>
                    <a:pt x="19" y="111"/>
                    <a:pt x="18" y="112"/>
                    <a:pt x="19" y="112"/>
                  </a:cubicBezTo>
                  <a:cubicBezTo>
                    <a:pt x="20" y="111"/>
                    <a:pt x="22" y="115"/>
                    <a:pt x="20" y="116"/>
                  </a:cubicBezTo>
                  <a:cubicBezTo>
                    <a:pt x="20" y="116"/>
                    <a:pt x="20" y="115"/>
                    <a:pt x="19" y="115"/>
                  </a:cubicBezTo>
                  <a:cubicBezTo>
                    <a:pt x="19" y="116"/>
                    <a:pt x="19" y="116"/>
                    <a:pt x="18" y="116"/>
                  </a:cubicBezTo>
                  <a:cubicBezTo>
                    <a:pt x="21" y="115"/>
                    <a:pt x="19" y="117"/>
                    <a:pt x="19" y="118"/>
                  </a:cubicBezTo>
                  <a:cubicBezTo>
                    <a:pt x="20" y="118"/>
                    <a:pt x="20" y="120"/>
                    <a:pt x="21" y="120"/>
                  </a:cubicBezTo>
                  <a:cubicBezTo>
                    <a:pt x="21" y="119"/>
                    <a:pt x="20" y="118"/>
                    <a:pt x="20" y="117"/>
                  </a:cubicBezTo>
                  <a:cubicBezTo>
                    <a:pt x="20" y="117"/>
                    <a:pt x="21" y="117"/>
                    <a:pt x="21" y="116"/>
                  </a:cubicBezTo>
                  <a:cubicBezTo>
                    <a:pt x="21" y="120"/>
                    <a:pt x="23" y="122"/>
                    <a:pt x="23" y="125"/>
                  </a:cubicBezTo>
                  <a:cubicBezTo>
                    <a:pt x="25" y="126"/>
                    <a:pt x="25" y="129"/>
                    <a:pt x="27" y="131"/>
                  </a:cubicBezTo>
                  <a:cubicBezTo>
                    <a:pt x="26" y="131"/>
                    <a:pt x="26" y="132"/>
                    <a:pt x="25" y="132"/>
                  </a:cubicBezTo>
                  <a:cubicBezTo>
                    <a:pt x="25" y="131"/>
                    <a:pt x="25" y="130"/>
                    <a:pt x="25" y="130"/>
                  </a:cubicBezTo>
                  <a:cubicBezTo>
                    <a:pt x="25" y="132"/>
                    <a:pt x="23" y="131"/>
                    <a:pt x="23" y="132"/>
                  </a:cubicBezTo>
                  <a:cubicBezTo>
                    <a:pt x="25" y="132"/>
                    <a:pt x="22" y="133"/>
                    <a:pt x="24" y="133"/>
                  </a:cubicBezTo>
                  <a:cubicBezTo>
                    <a:pt x="25" y="132"/>
                    <a:pt x="26" y="133"/>
                    <a:pt x="28" y="131"/>
                  </a:cubicBezTo>
                  <a:cubicBezTo>
                    <a:pt x="27" y="132"/>
                    <a:pt x="28" y="133"/>
                    <a:pt x="28" y="135"/>
                  </a:cubicBezTo>
                  <a:cubicBezTo>
                    <a:pt x="28" y="135"/>
                    <a:pt x="28" y="134"/>
                    <a:pt x="27" y="134"/>
                  </a:cubicBezTo>
                  <a:cubicBezTo>
                    <a:pt x="28" y="137"/>
                    <a:pt x="30" y="140"/>
                    <a:pt x="31" y="143"/>
                  </a:cubicBezTo>
                  <a:cubicBezTo>
                    <a:pt x="32" y="142"/>
                    <a:pt x="30" y="141"/>
                    <a:pt x="32" y="141"/>
                  </a:cubicBezTo>
                  <a:cubicBezTo>
                    <a:pt x="32" y="141"/>
                    <a:pt x="33" y="141"/>
                    <a:pt x="33" y="142"/>
                  </a:cubicBezTo>
                  <a:cubicBezTo>
                    <a:pt x="32" y="142"/>
                    <a:pt x="30" y="143"/>
                    <a:pt x="32" y="144"/>
                  </a:cubicBezTo>
                  <a:cubicBezTo>
                    <a:pt x="32" y="143"/>
                    <a:pt x="32" y="143"/>
                    <a:pt x="33" y="142"/>
                  </a:cubicBezTo>
                  <a:cubicBezTo>
                    <a:pt x="33" y="144"/>
                    <a:pt x="31" y="143"/>
                    <a:pt x="31" y="145"/>
                  </a:cubicBezTo>
                  <a:cubicBezTo>
                    <a:pt x="33" y="145"/>
                    <a:pt x="32" y="144"/>
                    <a:pt x="33" y="144"/>
                  </a:cubicBezTo>
                  <a:cubicBezTo>
                    <a:pt x="33" y="144"/>
                    <a:pt x="33" y="146"/>
                    <a:pt x="34" y="146"/>
                  </a:cubicBezTo>
                  <a:cubicBezTo>
                    <a:pt x="34" y="145"/>
                    <a:pt x="35" y="146"/>
                    <a:pt x="36" y="146"/>
                  </a:cubicBezTo>
                  <a:cubicBezTo>
                    <a:pt x="36" y="142"/>
                    <a:pt x="32" y="142"/>
                    <a:pt x="31" y="137"/>
                  </a:cubicBezTo>
                  <a:cubicBezTo>
                    <a:pt x="29" y="138"/>
                    <a:pt x="29" y="133"/>
                    <a:pt x="28" y="132"/>
                  </a:cubicBezTo>
                  <a:cubicBezTo>
                    <a:pt x="31" y="135"/>
                    <a:pt x="33" y="138"/>
                    <a:pt x="35" y="140"/>
                  </a:cubicBezTo>
                  <a:cubicBezTo>
                    <a:pt x="35" y="139"/>
                    <a:pt x="34" y="138"/>
                    <a:pt x="35" y="137"/>
                  </a:cubicBezTo>
                  <a:cubicBezTo>
                    <a:pt x="38" y="144"/>
                    <a:pt x="42" y="149"/>
                    <a:pt x="47" y="154"/>
                  </a:cubicBezTo>
                  <a:cubicBezTo>
                    <a:pt x="46" y="153"/>
                    <a:pt x="45" y="152"/>
                    <a:pt x="43" y="151"/>
                  </a:cubicBezTo>
                  <a:cubicBezTo>
                    <a:pt x="44" y="153"/>
                    <a:pt x="47" y="153"/>
                    <a:pt x="48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8" y="156"/>
                    <a:pt x="48" y="156"/>
                    <a:pt x="49" y="156"/>
                  </a:cubicBezTo>
                  <a:cubicBezTo>
                    <a:pt x="48" y="156"/>
                    <a:pt x="47" y="154"/>
                    <a:pt x="48" y="154"/>
                  </a:cubicBezTo>
                  <a:cubicBezTo>
                    <a:pt x="49" y="155"/>
                    <a:pt x="49" y="156"/>
                    <a:pt x="50" y="157"/>
                  </a:cubicBezTo>
                  <a:cubicBezTo>
                    <a:pt x="51" y="155"/>
                    <a:pt x="50" y="159"/>
                    <a:pt x="51" y="159"/>
                  </a:cubicBezTo>
                  <a:cubicBezTo>
                    <a:pt x="51" y="158"/>
                    <a:pt x="51" y="157"/>
                    <a:pt x="51" y="157"/>
                  </a:cubicBezTo>
                  <a:cubicBezTo>
                    <a:pt x="52" y="161"/>
                    <a:pt x="59" y="163"/>
                    <a:pt x="60" y="165"/>
                  </a:cubicBezTo>
                  <a:cubicBezTo>
                    <a:pt x="60" y="165"/>
                    <a:pt x="59" y="165"/>
                    <a:pt x="59" y="166"/>
                  </a:cubicBezTo>
                  <a:cubicBezTo>
                    <a:pt x="60" y="166"/>
                    <a:pt x="62" y="166"/>
                    <a:pt x="62" y="166"/>
                  </a:cubicBezTo>
                  <a:cubicBezTo>
                    <a:pt x="61" y="169"/>
                    <a:pt x="64" y="168"/>
                    <a:pt x="64" y="169"/>
                  </a:cubicBezTo>
                  <a:cubicBezTo>
                    <a:pt x="64" y="169"/>
                    <a:pt x="63" y="169"/>
                    <a:pt x="63" y="170"/>
                  </a:cubicBezTo>
                  <a:cubicBezTo>
                    <a:pt x="66" y="172"/>
                    <a:pt x="64" y="170"/>
                    <a:pt x="66" y="169"/>
                  </a:cubicBezTo>
                  <a:cubicBezTo>
                    <a:pt x="67" y="171"/>
                    <a:pt x="65" y="173"/>
                    <a:pt x="66" y="172"/>
                  </a:cubicBezTo>
                  <a:cubicBezTo>
                    <a:pt x="67" y="172"/>
                    <a:pt x="66" y="171"/>
                    <a:pt x="67" y="171"/>
                  </a:cubicBezTo>
                  <a:cubicBezTo>
                    <a:pt x="67" y="172"/>
                    <a:pt x="68" y="172"/>
                    <a:pt x="68" y="172"/>
                  </a:cubicBezTo>
                  <a:cubicBezTo>
                    <a:pt x="66" y="171"/>
                    <a:pt x="70" y="173"/>
                    <a:pt x="70" y="173"/>
                  </a:cubicBezTo>
                  <a:cubicBezTo>
                    <a:pt x="70" y="174"/>
                    <a:pt x="68" y="174"/>
                    <a:pt x="69" y="175"/>
                  </a:cubicBezTo>
                  <a:cubicBezTo>
                    <a:pt x="70" y="175"/>
                    <a:pt x="70" y="174"/>
                    <a:pt x="70" y="174"/>
                  </a:cubicBezTo>
                  <a:cubicBezTo>
                    <a:pt x="72" y="175"/>
                    <a:pt x="72" y="179"/>
                    <a:pt x="74" y="178"/>
                  </a:cubicBezTo>
                  <a:cubicBezTo>
                    <a:pt x="74" y="180"/>
                    <a:pt x="77" y="182"/>
                    <a:pt x="79" y="183"/>
                  </a:cubicBezTo>
                  <a:cubicBezTo>
                    <a:pt x="79" y="183"/>
                    <a:pt x="81" y="183"/>
                    <a:pt x="81" y="182"/>
                  </a:cubicBezTo>
                  <a:cubicBezTo>
                    <a:pt x="82" y="183"/>
                    <a:pt x="82" y="183"/>
                    <a:pt x="84" y="183"/>
                  </a:cubicBezTo>
                  <a:cubicBezTo>
                    <a:pt x="83" y="182"/>
                    <a:pt x="80" y="182"/>
                    <a:pt x="80" y="180"/>
                  </a:cubicBezTo>
                  <a:cubicBezTo>
                    <a:pt x="81" y="180"/>
                    <a:pt x="82" y="180"/>
                    <a:pt x="82" y="179"/>
                  </a:cubicBezTo>
                  <a:cubicBezTo>
                    <a:pt x="81" y="179"/>
                    <a:pt x="81" y="179"/>
                    <a:pt x="82" y="179"/>
                  </a:cubicBezTo>
                  <a:cubicBezTo>
                    <a:pt x="83" y="180"/>
                    <a:pt x="83" y="180"/>
                    <a:pt x="83" y="182"/>
                  </a:cubicBezTo>
                  <a:cubicBezTo>
                    <a:pt x="86" y="181"/>
                    <a:pt x="85" y="185"/>
                    <a:pt x="87" y="185"/>
                  </a:cubicBezTo>
                  <a:cubicBezTo>
                    <a:pt x="90" y="188"/>
                    <a:pt x="98" y="195"/>
                    <a:pt x="100" y="198"/>
                  </a:cubicBezTo>
                  <a:cubicBezTo>
                    <a:pt x="102" y="195"/>
                    <a:pt x="102" y="202"/>
                    <a:pt x="104" y="199"/>
                  </a:cubicBezTo>
                  <a:cubicBezTo>
                    <a:pt x="104" y="200"/>
                    <a:pt x="104" y="201"/>
                    <a:pt x="105" y="202"/>
                  </a:cubicBezTo>
                  <a:cubicBezTo>
                    <a:pt x="106" y="202"/>
                    <a:pt x="110" y="204"/>
                    <a:pt x="111" y="207"/>
                  </a:cubicBezTo>
                  <a:cubicBezTo>
                    <a:pt x="113" y="206"/>
                    <a:pt x="114" y="209"/>
                    <a:pt x="116" y="210"/>
                  </a:cubicBezTo>
                  <a:cubicBezTo>
                    <a:pt x="119" y="211"/>
                    <a:pt x="124" y="212"/>
                    <a:pt x="124" y="216"/>
                  </a:cubicBezTo>
                  <a:cubicBezTo>
                    <a:pt x="123" y="215"/>
                    <a:pt x="123" y="214"/>
                    <a:pt x="122" y="216"/>
                  </a:cubicBezTo>
                  <a:cubicBezTo>
                    <a:pt x="121" y="215"/>
                    <a:pt x="120" y="214"/>
                    <a:pt x="119" y="213"/>
                  </a:cubicBezTo>
                  <a:cubicBezTo>
                    <a:pt x="121" y="213"/>
                    <a:pt x="120" y="215"/>
                    <a:pt x="122" y="215"/>
                  </a:cubicBezTo>
                  <a:cubicBezTo>
                    <a:pt x="121" y="212"/>
                    <a:pt x="116" y="211"/>
                    <a:pt x="114" y="210"/>
                  </a:cubicBezTo>
                  <a:cubicBezTo>
                    <a:pt x="116" y="212"/>
                    <a:pt x="117" y="211"/>
                    <a:pt x="119" y="213"/>
                  </a:cubicBezTo>
                  <a:cubicBezTo>
                    <a:pt x="120" y="217"/>
                    <a:pt x="124" y="219"/>
                    <a:pt x="128" y="221"/>
                  </a:cubicBezTo>
                  <a:cubicBezTo>
                    <a:pt x="131" y="224"/>
                    <a:pt x="134" y="227"/>
                    <a:pt x="137" y="227"/>
                  </a:cubicBezTo>
                  <a:cubicBezTo>
                    <a:pt x="136" y="225"/>
                    <a:pt x="132" y="224"/>
                    <a:pt x="132" y="222"/>
                  </a:cubicBezTo>
                  <a:cubicBezTo>
                    <a:pt x="132" y="222"/>
                    <a:pt x="132" y="222"/>
                    <a:pt x="133" y="222"/>
                  </a:cubicBezTo>
                  <a:cubicBezTo>
                    <a:pt x="129" y="222"/>
                    <a:pt x="128" y="219"/>
                    <a:pt x="127" y="217"/>
                  </a:cubicBezTo>
                  <a:cubicBezTo>
                    <a:pt x="130" y="219"/>
                    <a:pt x="132" y="222"/>
                    <a:pt x="136" y="222"/>
                  </a:cubicBezTo>
                  <a:cubicBezTo>
                    <a:pt x="138" y="225"/>
                    <a:pt x="139" y="227"/>
                    <a:pt x="137" y="229"/>
                  </a:cubicBezTo>
                  <a:cubicBezTo>
                    <a:pt x="137" y="229"/>
                    <a:pt x="137" y="229"/>
                    <a:pt x="137" y="229"/>
                  </a:cubicBezTo>
                  <a:cubicBezTo>
                    <a:pt x="137" y="229"/>
                    <a:pt x="137" y="229"/>
                    <a:pt x="137" y="229"/>
                  </a:cubicBezTo>
                  <a:cubicBezTo>
                    <a:pt x="137" y="229"/>
                    <a:pt x="138" y="230"/>
                    <a:pt x="138" y="230"/>
                  </a:cubicBezTo>
                  <a:cubicBezTo>
                    <a:pt x="138" y="224"/>
                    <a:pt x="144" y="227"/>
                    <a:pt x="146" y="227"/>
                  </a:cubicBezTo>
                  <a:cubicBezTo>
                    <a:pt x="145" y="227"/>
                    <a:pt x="145" y="228"/>
                    <a:pt x="145" y="228"/>
                  </a:cubicBezTo>
                  <a:cubicBezTo>
                    <a:pt x="149" y="228"/>
                    <a:pt x="146" y="233"/>
                    <a:pt x="147" y="233"/>
                  </a:cubicBezTo>
                  <a:cubicBezTo>
                    <a:pt x="148" y="232"/>
                    <a:pt x="148" y="231"/>
                    <a:pt x="149" y="231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49" y="229"/>
                    <a:pt x="152" y="229"/>
                    <a:pt x="153" y="227"/>
                  </a:cubicBezTo>
                  <a:cubicBezTo>
                    <a:pt x="153" y="227"/>
                    <a:pt x="154" y="227"/>
                    <a:pt x="154" y="228"/>
                  </a:cubicBezTo>
                  <a:cubicBezTo>
                    <a:pt x="153" y="228"/>
                    <a:pt x="152" y="229"/>
                    <a:pt x="153" y="230"/>
                  </a:cubicBezTo>
                  <a:cubicBezTo>
                    <a:pt x="153" y="228"/>
                    <a:pt x="155" y="229"/>
                    <a:pt x="155" y="227"/>
                  </a:cubicBezTo>
                  <a:cubicBezTo>
                    <a:pt x="153" y="227"/>
                    <a:pt x="153" y="226"/>
                    <a:pt x="153" y="225"/>
                  </a:cubicBezTo>
                  <a:cubicBezTo>
                    <a:pt x="155" y="226"/>
                    <a:pt x="155" y="225"/>
                    <a:pt x="156" y="224"/>
                  </a:cubicBezTo>
                  <a:cubicBezTo>
                    <a:pt x="156" y="228"/>
                    <a:pt x="156" y="220"/>
                    <a:pt x="159" y="223"/>
                  </a:cubicBezTo>
                  <a:cubicBezTo>
                    <a:pt x="158" y="220"/>
                    <a:pt x="161" y="220"/>
                    <a:pt x="162" y="220"/>
                  </a:cubicBezTo>
                  <a:cubicBezTo>
                    <a:pt x="162" y="218"/>
                    <a:pt x="162" y="218"/>
                    <a:pt x="164" y="216"/>
                  </a:cubicBezTo>
                  <a:cubicBezTo>
                    <a:pt x="166" y="217"/>
                    <a:pt x="162" y="218"/>
                    <a:pt x="164" y="219"/>
                  </a:cubicBezTo>
                  <a:cubicBezTo>
                    <a:pt x="164" y="217"/>
                    <a:pt x="165" y="220"/>
                    <a:pt x="165" y="218"/>
                  </a:cubicBezTo>
                  <a:cubicBezTo>
                    <a:pt x="165" y="217"/>
                    <a:pt x="166" y="215"/>
                    <a:pt x="165" y="214"/>
                  </a:cubicBezTo>
                  <a:cubicBezTo>
                    <a:pt x="165" y="215"/>
                    <a:pt x="167" y="216"/>
                    <a:pt x="168" y="215"/>
                  </a:cubicBezTo>
                  <a:cubicBezTo>
                    <a:pt x="167" y="214"/>
                    <a:pt x="166" y="216"/>
                    <a:pt x="166" y="213"/>
                  </a:cubicBezTo>
                  <a:cubicBezTo>
                    <a:pt x="167" y="214"/>
                    <a:pt x="168" y="213"/>
                    <a:pt x="169" y="215"/>
                  </a:cubicBezTo>
                  <a:cubicBezTo>
                    <a:pt x="169" y="214"/>
                    <a:pt x="166" y="213"/>
                    <a:pt x="168" y="212"/>
                  </a:cubicBezTo>
                  <a:cubicBezTo>
                    <a:pt x="169" y="212"/>
                    <a:pt x="170" y="214"/>
                    <a:pt x="171" y="214"/>
                  </a:cubicBezTo>
                  <a:cubicBezTo>
                    <a:pt x="169" y="213"/>
                    <a:pt x="173" y="212"/>
                    <a:pt x="171" y="210"/>
                  </a:cubicBezTo>
                  <a:cubicBezTo>
                    <a:pt x="171" y="212"/>
                    <a:pt x="169" y="212"/>
                    <a:pt x="169" y="210"/>
                  </a:cubicBezTo>
                  <a:cubicBezTo>
                    <a:pt x="169" y="211"/>
                    <a:pt x="171" y="210"/>
                    <a:pt x="172" y="209"/>
                  </a:cubicBezTo>
                  <a:cubicBezTo>
                    <a:pt x="172" y="208"/>
                    <a:pt x="176" y="203"/>
                    <a:pt x="180" y="202"/>
                  </a:cubicBezTo>
                  <a:cubicBezTo>
                    <a:pt x="182" y="198"/>
                    <a:pt x="185" y="193"/>
                    <a:pt x="189" y="194"/>
                  </a:cubicBezTo>
                  <a:cubicBezTo>
                    <a:pt x="187" y="192"/>
                    <a:pt x="193" y="187"/>
                    <a:pt x="195" y="187"/>
                  </a:cubicBezTo>
                  <a:cubicBezTo>
                    <a:pt x="195" y="183"/>
                    <a:pt x="202" y="182"/>
                    <a:pt x="201" y="179"/>
                  </a:cubicBezTo>
                  <a:cubicBezTo>
                    <a:pt x="205" y="178"/>
                    <a:pt x="205" y="175"/>
                    <a:pt x="207" y="172"/>
                  </a:cubicBezTo>
                  <a:cubicBezTo>
                    <a:pt x="208" y="173"/>
                    <a:pt x="207" y="175"/>
                    <a:pt x="208" y="175"/>
                  </a:cubicBezTo>
                  <a:cubicBezTo>
                    <a:pt x="208" y="172"/>
                    <a:pt x="209" y="169"/>
                    <a:pt x="212" y="169"/>
                  </a:cubicBezTo>
                  <a:cubicBezTo>
                    <a:pt x="213" y="166"/>
                    <a:pt x="216" y="162"/>
                    <a:pt x="219" y="160"/>
                  </a:cubicBezTo>
                  <a:cubicBezTo>
                    <a:pt x="218" y="158"/>
                    <a:pt x="221" y="157"/>
                    <a:pt x="223" y="157"/>
                  </a:cubicBezTo>
                  <a:cubicBezTo>
                    <a:pt x="224" y="153"/>
                    <a:pt x="227" y="149"/>
                    <a:pt x="230" y="149"/>
                  </a:cubicBezTo>
                  <a:cubicBezTo>
                    <a:pt x="230" y="148"/>
                    <a:pt x="229" y="148"/>
                    <a:pt x="229" y="147"/>
                  </a:cubicBezTo>
                  <a:cubicBezTo>
                    <a:pt x="231" y="146"/>
                    <a:pt x="230" y="146"/>
                    <a:pt x="231" y="147"/>
                  </a:cubicBezTo>
                  <a:cubicBezTo>
                    <a:pt x="232" y="145"/>
                    <a:pt x="230" y="146"/>
                    <a:pt x="230" y="145"/>
                  </a:cubicBezTo>
                  <a:cubicBezTo>
                    <a:pt x="234" y="143"/>
                    <a:pt x="232" y="138"/>
                    <a:pt x="236" y="133"/>
                  </a:cubicBezTo>
                  <a:cubicBezTo>
                    <a:pt x="237" y="133"/>
                    <a:pt x="236" y="134"/>
                    <a:pt x="237" y="135"/>
                  </a:cubicBezTo>
                  <a:cubicBezTo>
                    <a:pt x="237" y="133"/>
                    <a:pt x="236" y="133"/>
                    <a:pt x="236" y="132"/>
                  </a:cubicBezTo>
                  <a:cubicBezTo>
                    <a:pt x="237" y="131"/>
                    <a:pt x="237" y="130"/>
                    <a:pt x="238" y="130"/>
                  </a:cubicBezTo>
                  <a:cubicBezTo>
                    <a:pt x="238" y="130"/>
                    <a:pt x="238" y="132"/>
                    <a:pt x="239" y="131"/>
                  </a:cubicBezTo>
                  <a:cubicBezTo>
                    <a:pt x="238" y="130"/>
                    <a:pt x="238" y="129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39" y="126"/>
                    <a:pt x="240" y="126"/>
                    <a:pt x="239" y="126"/>
                  </a:cubicBezTo>
                  <a:cubicBezTo>
                    <a:pt x="240" y="125"/>
                    <a:pt x="239" y="122"/>
                    <a:pt x="241" y="123"/>
                  </a:cubicBezTo>
                  <a:close/>
                  <a:moveTo>
                    <a:pt x="51" y="16"/>
                  </a:moveTo>
                  <a:cubicBezTo>
                    <a:pt x="50" y="18"/>
                    <a:pt x="48" y="18"/>
                    <a:pt x="48" y="19"/>
                  </a:cubicBezTo>
                  <a:cubicBezTo>
                    <a:pt x="49" y="19"/>
                    <a:pt x="52" y="18"/>
                    <a:pt x="51" y="16"/>
                  </a:cubicBezTo>
                  <a:close/>
                  <a:moveTo>
                    <a:pt x="243" y="138"/>
                  </a:moveTo>
                  <a:cubicBezTo>
                    <a:pt x="243" y="138"/>
                    <a:pt x="243" y="139"/>
                    <a:pt x="243" y="139"/>
                  </a:cubicBezTo>
                  <a:cubicBezTo>
                    <a:pt x="243" y="139"/>
                    <a:pt x="242" y="138"/>
                    <a:pt x="242" y="139"/>
                  </a:cubicBezTo>
                  <a:cubicBezTo>
                    <a:pt x="244" y="139"/>
                    <a:pt x="241" y="141"/>
                    <a:pt x="243" y="141"/>
                  </a:cubicBezTo>
                  <a:cubicBezTo>
                    <a:pt x="243" y="141"/>
                    <a:pt x="244" y="139"/>
                    <a:pt x="243" y="138"/>
                  </a:cubicBezTo>
                  <a:close/>
                  <a:moveTo>
                    <a:pt x="244" y="127"/>
                  </a:moveTo>
                  <a:cubicBezTo>
                    <a:pt x="244" y="128"/>
                    <a:pt x="242" y="128"/>
                    <a:pt x="242" y="127"/>
                  </a:cubicBezTo>
                  <a:cubicBezTo>
                    <a:pt x="241" y="129"/>
                    <a:pt x="241" y="129"/>
                    <a:pt x="242" y="129"/>
                  </a:cubicBezTo>
                  <a:cubicBezTo>
                    <a:pt x="241" y="128"/>
                    <a:pt x="244" y="128"/>
                    <a:pt x="243" y="129"/>
                  </a:cubicBezTo>
                  <a:cubicBezTo>
                    <a:pt x="243" y="129"/>
                    <a:pt x="242" y="130"/>
                    <a:pt x="243" y="130"/>
                  </a:cubicBezTo>
                  <a:cubicBezTo>
                    <a:pt x="243" y="129"/>
                    <a:pt x="243" y="129"/>
                    <a:pt x="244" y="129"/>
                  </a:cubicBezTo>
                  <a:cubicBezTo>
                    <a:pt x="244" y="130"/>
                    <a:pt x="244" y="130"/>
                    <a:pt x="244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3" y="128"/>
                    <a:pt x="245" y="127"/>
                    <a:pt x="244" y="127"/>
                  </a:cubicBezTo>
                  <a:close/>
                  <a:moveTo>
                    <a:pt x="247" y="118"/>
                  </a:moveTo>
                  <a:cubicBezTo>
                    <a:pt x="245" y="119"/>
                    <a:pt x="245" y="116"/>
                    <a:pt x="246" y="116"/>
                  </a:cubicBezTo>
                  <a:cubicBezTo>
                    <a:pt x="245" y="117"/>
                    <a:pt x="247" y="118"/>
                    <a:pt x="247" y="117"/>
                  </a:cubicBezTo>
                  <a:cubicBezTo>
                    <a:pt x="245" y="116"/>
                    <a:pt x="249" y="116"/>
                    <a:pt x="248" y="114"/>
                  </a:cubicBezTo>
                  <a:cubicBezTo>
                    <a:pt x="246" y="115"/>
                    <a:pt x="246" y="118"/>
                    <a:pt x="245" y="115"/>
                  </a:cubicBezTo>
                  <a:cubicBezTo>
                    <a:pt x="245" y="117"/>
                    <a:pt x="244" y="118"/>
                    <a:pt x="244" y="119"/>
                  </a:cubicBezTo>
                  <a:cubicBezTo>
                    <a:pt x="246" y="117"/>
                    <a:pt x="246" y="120"/>
                    <a:pt x="247" y="118"/>
                  </a:cubicBezTo>
                  <a:close/>
                  <a:moveTo>
                    <a:pt x="248" y="134"/>
                  </a:moveTo>
                  <a:cubicBezTo>
                    <a:pt x="246" y="135"/>
                    <a:pt x="248" y="135"/>
                    <a:pt x="246" y="134"/>
                  </a:cubicBezTo>
                  <a:cubicBezTo>
                    <a:pt x="246" y="137"/>
                    <a:pt x="245" y="136"/>
                    <a:pt x="247" y="136"/>
                  </a:cubicBezTo>
                  <a:cubicBezTo>
                    <a:pt x="247" y="135"/>
                    <a:pt x="249" y="134"/>
                    <a:pt x="248" y="134"/>
                  </a:cubicBezTo>
                  <a:close/>
                  <a:moveTo>
                    <a:pt x="256" y="105"/>
                  </a:moveTo>
                  <a:cubicBezTo>
                    <a:pt x="254" y="105"/>
                    <a:pt x="255" y="107"/>
                    <a:pt x="254" y="108"/>
                  </a:cubicBezTo>
                  <a:cubicBezTo>
                    <a:pt x="255" y="108"/>
                    <a:pt x="255" y="108"/>
                    <a:pt x="255" y="108"/>
                  </a:cubicBezTo>
                  <a:cubicBezTo>
                    <a:pt x="253" y="108"/>
                    <a:pt x="254" y="112"/>
                    <a:pt x="252" y="112"/>
                  </a:cubicBezTo>
                  <a:cubicBezTo>
                    <a:pt x="252" y="112"/>
                    <a:pt x="252" y="111"/>
                    <a:pt x="252" y="112"/>
                  </a:cubicBezTo>
                  <a:cubicBezTo>
                    <a:pt x="252" y="112"/>
                    <a:pt x="253" y="112"/>
                    <a:pt x="253" y="113"/>
                  </a:cubicBezTo>
                  <a:cubicBezTo>
                    <a:pt x="252" y="115"/>
                    <a:pt x="252" y="119"/>
                    <a:pt x="250" y="120"/>
                  </a:cubicBezTo>
                  <a:cubicBezTo>
                    <a:pt x="252" y="123"/>
                    <a:pt x="247" y="126"/>
                    <a:pt x="248" y="129"/>
                  </a:cubicBezTo>
                  <a:cubicBezTo>
                    <a:pt x="249" y="129"/>
                    <a:pt x="249" y="128"/>
                    <a:pt x="251" y="128"/>
                  </a:cubicBezTo>
                  <a:cubicBezTo>
                    <a:pt x="252" y="121"/>
                    <a:pt x="256" y="110"/>
                    <a:pt x="256" y="105"/>
                  </a:cubicBezTo>
                  <a:close/>
                  <a:moveTo>
                    <a:pt x="256" y="90"/>
                  </a:moveTo>
                  <a:cubicBezTo>
                    <a:pt x="257" y="92"/>
                    <a:pt x="255" y="93"/>
                    <a:pt x="255" y="95"/>
                  </a:cubicBezTo>
                  <a:cubicBezTo>
                    <a:pt x="257" y="94"/>
                    <a:pt x="257" y="92"/>
                    <a:pt x="256" y="90"/>
                  </a:cubicBezTo>
                  <a:close/>
                  <a:moveTo>
                    <a:pt x="258" y="63"/>
                  </a:moveTo>
                  <a:cubicBezTo>
                    <a:pt x="255" y="63"/>
                    <a:pt x="256" y="57"/>
                    <a:pt x="257" y="55"/>
                  </a:cubicBezTo>
                  <a:cubicBezTo>
                    <a:pt x="258" y="57"/>
                    <a:pt x="257" y="60"/>
                    <a:pt x="259" y="60"/>
                  </a:cubicBezTo>
                  <a:cubicBezTo>
                    <a:pt x="258" y="55"/>
                    <a:pt x="255" y="47"/>
                    <a:pt x="253" y="48"/>
                  </a:cubicBezTo>
                  <a:cubicBezTo>
                    <a:pt x="255" y="54"/>
                    <a:pt x="255" y="59"/>
                    <a:pt x="256" y="64"/>
                  </a:cubicBezTo>
                  <a:cubicBezTo>
                    <a:pt x="258" y="65"/>
                    <a:pt x="258" y="63"/>
                    <a:pt x="258" y="63"/>
                  </a:cubicBezTo>
                  <a:close/>
                  <a:moveTo>
                    <a:pt x="27" y="17"/>
                  </a:moveTo>
                  <a:cubicBezTo>
                    <a:pt x="28" y="17"/>
                    <a:pt x="29" y="15"/>
                    <a:pt x="28" y="15"/>
                  </a:cubicBezTo>
                  <a:cubicBezTo>
                    <a:pt x="25" y="17"/>
                    <a:pt x="21" y="19"/>
                    <a:pt x="19" y="23"/>
                  </a:cubicBezTo>
                  <a:cubicBezTo>
                    <a:pt x="20" y="23"/>
                    <a:pt x="20" y="20"/>
                    <a:pt x="21" y="22"/>
                  </a:cubicBezTo>
                  <a:cubicBezTo>
                    <a:pt x="21" y="19"/>
                    <a:pt x="23" y="21"/>
                    <a:pt x="23" y="18"/>
                  </a:cubicBezTo>
                  <a:cubicBezTo>
                    <a:pt x="25" y="17"/>
                    <a:pt x="25" y="17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4" y="17"/>
                    <a:pt x="28" y="15"/>
                    <a:pt x="27" y="17"/>
                  </a:cubicBezTo>
                  <a:close/>
                  <a:moveTo>
                    <a:pt x="14" y="30"/>
                  </a:moveTo>
                  <a:cubicBezTo>
                    <a:pt x="16" y="31"/>
                    <a:pt x="16" y="27"/>
                    <a:pt x="16" y="27"/>
                  </a:cubicBezTo>
                  <a:cubicBezTo>
                    <a:pt x="15" y="28"/>
                    <a:pt x="15" y="29"/>
                    <a:pt x="14" y="30"/>
                  </a:cubicBezTo>
                  <a:close/>
                  <a:moveTo>
                    <a:pt x="20" y="109"/>
                  </a:moveTo>
                  <a:cubicBezTo>
                    <a:pt x="22" y="109"/>
                    <a:pt x="20" y="104"/>
                    <a:pt x="19" y="103"/>
                  </a:cubicBezTo>
                  <a:cubicBezTo>
                    <a:pt x="18" y="105"/>
                    <a:pt x="21" y="106"/>
                    <a:pt x="20" y="109"/>
                  </a:cubicBezTo>
                  <a:close/>
                  <a:moveTo>
                    <a:pt x="17" y="90"/>
                  </a:moveTo>
                  <a:cubicBezTo>
                    <a:pt x="17" y="95"/>
                    <a:pt x="17" y="98"/>
                    <a:pt x="20" y="103"/>
                  </a:cubicBezTo>
                  <a:cubicBezTo>
                    <a:pt x="19" y="101"/>
                    <a:pt x="19" y="94"/>
                    <a:pt x="17" y="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pole tekstowe 72"/>
          <p:cNvSpPr txBox="1"/>
          <p:nvPr/>
        </p:nvSpPr>
        <p:spPr>
          <a:xfrm>
            <a:off x="7336740" y="1388649"/>
            <a:ext cx="157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2"/>
                </a:solidFill>
              </a:rPr>
              <a:t>Edytowalne kształty: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7" name="Freeform 10"/>
          <p:cNvSpPr>
            <a:spLocks noEditPoints="1"/>
          </p:cNvSpPr>
          <p:nvPr/>
        </p:nvSpPr>
        <p:spPr bwMode="auto">
          <a:xfrm>
            <a:off x="3060301" y="5926060"/>
            <a:ext cx="473930" cy="288944"/>
          </a:xfrm>
          <a:custGeom>
            <a:avLst/>
            <a:gdLst>
              <a:gd name="T0" fmla="*/ 143 w 159"/>
              <a:gd name="T1" fmla="*/ 34 h 97"/>
              <a:gd name="T2" fmla="*/ 150 w 159"/>
              <a:gd name="T3" fmla="*/ 57 h 97"/>
              <a:gd name="T4" fmla="*/ 101 w 159"/>
              <a:gd name="T5" fmla="*/ 71 h 97"/>
              <a:gd name="T6" fmla="*/ 77 w 159"/>
              <a:gd name="T7" fmla="*/ 56 h 97"/>
              <a:gd name="T8" fmla="*/ 50 w 159"/>
              <a:gd name="T9" fmla="*/ 44 h 97"/>
              <a:gd name="T10" fmla="*/ 24 w 159"/>
              <a:gd name="T11" fmla="*/ 54 h 97"/>
              <a:gd name="T12" fmla="*/ 15 w 159"/>
              <a:gd name="T13" fmla="*/ 62 h 97"/>
              <a:gd name="T14" fmla="*/ 12 w 159"/>
              <a:gd name="T15" fmla="*/ 81 h 97"/>
              <a:gd name="T16" fmla="*/ 17 w 159"/>
              <a:gd name="T17" fmla="*/ 85 h 97"/>
              <a:gd name="T18" fmla="*/ 35 w 159"/>
              <a:gd name="T19" fmla="*/ 76 h 97"/>
              <a:gd name="T20" fmla="*/ 26 w 159"/>
              <a:gd name="T21" fmla="*/ 79 h 97"/>
              <a:gd name="T22" fmla="*/ 21 w 159"/>
              <a:gd name="T23" fmla="*/ 80 h 97"/>
              <a:gd name="T24" fmla="*/ 25 w 159"/>
              <a:gd name="T25" fmla="*/ 64 h 97"/>
              <a:gd name="T26" fmla="*/ 25 w 159"/>
              <a:gd name="T27" fmla="*/ 96 h 97"/>
              <a:gd name="T28" fmla="*/ 13 w 159"/>
              <a:gd name="T29" fmla="*/ 94 h 97"/>
              <a:gd name="T30" fmla="*/ 1 w 159"/>
              <a:gd name="T31" fmla="*/ 78 h 97"/>
              <a:gd name="T32" fmla="*/ 0 w 159"/>
              <a:gd name="T33" fmla="*/ 75 h 97"/>
              <a:gd name="T34" fmla="*/ 5 w 159"/>
              <a:gd name="T35" fmla="*/ 52 h 97"/>
              <a:gd name="T36" fmla="*/ 27 w 159"/>
              <a:gd name="T37" fmla="*/ 35 h 97"/>
              <a:gd name="T38" fmla="*/ 85 w 159"/>
              <a:gd name="T39" fmla="*/ 53 h 97"/>
              <a:gd name="T40" fmla="*/ 119 w 159"/>
              <a:gd name="T41" fmla="*/ 68 h 97"/>
              <a:gd name="T42" fmla="*/ 132 w 159"/>
              <a:gd name="T43" fmla="*/ 59 h 97"/>
              <a:gd name="T44" fmla="*/ 144 w 159"/>
              <a:gd name="T45" fmla="*/ 39 h 97"/>
              <a:gd name="T46" fmla="*/ 144 w 159"/>
              <a:gd name="T47" fmla="*/ 34 h 97"/>
              <a:gd name="T48" fmla="*/ 133 w 159"/>
              <a:gd name="T49" fmla="*/ 18 h 97"/>
              <a:gd name="T50" fmla="*/ 125 w 159"/>
              <a:gd name="T51" fmla="*/ 14 h 97"/>
              <a:gd name="T52" fmla="*/ 111 w 159"/>
              <a:gd name="T53" fmla="*/ 18 h 97"/>
              <a:gd name="T54" fmla="*/ 101 w 159"/>
              <a:gd name="T55" fmla="*/ 34 h 97"/>
              <a:gd name="T56" fmla="*/ 101 w 159"/>
              <a:gd name="T57" fmla="*/ 37 h 97"/>
              <a:gd name="T58" fmla="*/ 120 w 159"/>
              <a:gd name="T59" fmla="*/ 38 h 97"/>
              <a:gd name="T60" fmla="*/ 116 w 159"/>
              <a:gd name="T61" fmla="*/ 27 h 97"/>
              <a:gd name="T62" fmla="*/ 115 w 159"/>
              <a:gd name="T63" fmla="*/ 56 h 97"/>
              <a:gd name="T64" fmla="*/ 103 w 159"/>
              <a:gd name="T65" fmla="*/ 12 h 97"/>
              <a:gd name="T66" fmla="*/ 117 w 159"/>
              <a:gd name="T67" fmla="*/ 3 h 97"/>
              <a:gd name="T68" fmla="*/ 138 w 159"/>
              <a:gd name="T69" fmla="*/ 3 h 97"/>
              <a:gd name="T70" fmla="*/ 143 w 159"/>
              <a:gd name="T71" fmla="*/ 3 h 97"/>
              <a:gd name="T72" fmla="*/ 157 w 159"/>
              <a:gd name="T73" fmla="*/ 27 h 97"/>
              <a:gd name="T74" fmla="*/ 156 w 159"/>
              <a:gd name="T75" fmla="*/ 22 h 97"/>
              <a:gd name="T76" fmla="*/ 157 w 159"/>
              <a:gd name="T77" fmla="*/ 30 h 97"/>
              <a:gd name="T78" fmla="*/ 153 w 159"/>
              <a:gd name="T79" fmla="*/ 41 h 97"/>
              <a:gd name="T80" fmla="*/ 115 w 159"/>
              <a:gd name="T81" fmla="*/ 30 h 97"/>
              <a:gd name="T82" fmla="*/ 111 w 159"/>
              <a:gd name="T83" fmla="*/ 36 h 97"/>
              <a:gd name="T84" fmla="*/ 103 w 159"/>
              <a:gd name="T85" fmla="*/ 18 h 97"/>
              <a:gd name="T86" fmla="*/ 98 w 159"/>
              <a:gd name="T87" fmla="*/ 23 h 97"/>
              <a:gd name="T88" fmla="*/ 103 w 159"/>
              <a:gd name="T89" fmla="*/ 18 h 97"/>
              <a:gd name="T90" fmla="*/ 132 w 159"/>
              <a:gd name="T91" fmla="*/ 12 h 97"/>
              <a:gd name="T92" fmla="*/ 138 w 159"/>
              <a:gd name="T93" fmla="*/ 10 h 97"/>
              <a:gd name="T94" fmla="*/ 8 w 159"/>
              <a:gd name="T95" fmla="*/ 69 h 97"/>
              <a:gd name="T96" fmla="*/ 5 w 159"/>
              <a:gd name="T97" fmla="*/ 72 h 97"/>
              <a:gd name="T98" fmla="*/ 17 w 159"/>
              <a:gd name="T99" fmla="*/ 90 h 97"/>
              <a:gd name="T100" fmla="*/ 12 w 159"/>
              <a:gd name="T101" fmla="*/ 85 h 97"/>
              <a:gd name="T102" fmla="*/ 8 w 159"/>
              <a:gd name="T103" fmla="*/ 59 h 97"/>
              <a:gd name="T104" fmla="*/ 10 w 159"/>
              <a:gd name="T105" fmla="*/ 56 h 97"/>
              <a:gd name="T106" fmla="*/ 37 w 159"/>
              <a:gd name="T107" fmla="*/ 43 h 97"/>
              <a:gd name="T108" fmla="*/ 144 w 159"/>
              <a:gd name="T109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97">
                <a:moveTo>
                  <a:pt x="143" y="34"/>
                </a:moveTo>
                <a:cubicBezTo>
                  <a:pt x="144" y="35"/>
                  <a:pt x="143" y="36"/>
                  <a:pt x="144" y="37"/>
                </a:cubicBezTo>
                <a:cubicBezTo>
                  <a:pt x="142" y="37"/>
                  <a:pt x="143" y="35"/>
                  <a:pt x="143" y="34"/>
                </a:cubicBezTo>
                <a:close/>
                <a:moveTo>
                  <a:pt x="153" y="52"/>
                </a:moveTo>
                <a:cubicBezTo>
                  <a:pt x="154" y="54"/>
                  <a:pt x="152" y="56"/>
                  <a:pt x="152" y="57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1" y="61"/>
                  <a:pt x="147" y="62"/>
                  <a:pt x="146" y="65"/>
                </a:cubicBezTo>
                <a:cubicBezTo>
                  <a:pt x="145" y="66"/>
                  <a:pt x="144" y="65"/>
                  <a:pt x="143" y="65"/>
                </a:cubicBezTo>
                <a:cubicBezTo>
                  <a:pt x="133" y="75"/>
                  <a:pt x="116" y="77"/>
                  <a:pt x="101" y="71"/>
                </a:cubicBezTo>
                <a:cubicBezTo>
                  <a:pt x="101" y="71"/>
                  <a:pt x="102" y="71"/>
                  <a:pt x="102" y="71"/>
                </a:cubicBezTo>
                <a:cubicBezTo>
                  <a:pt x="98" y="70"/>
                  <a:pt x="93" y="69"/>
                  <a:pt x="91" y="66"/>
                </a:cubicBezTo>
                <a:cubicBezTo>
                  <a:pt x="84" y="64"/>
                  <a:pt x="82" y="58"/>
                  <a:pt x="77" y="56"/>
                </a:cubicBezTo>
                <a:cubicBezTo>
                  <a:pt x="77" y="54"/>
                  <a:pt x="75" y="54"/>
                  <a:pt x="76" y="53"/>
                </a:cubicBezTo>
                <a:cubicBezTo>
                  <a:pt x="70" y="53"/>
                  <a:pt x="60" y="43"/>
                  <a:pt x="48" y="45"/>
                </a:cubicBezTo>
                <a:cubicBezTo>
                  <a:pt x="48" y="44"/>
                  <a:pt x="50" y="44"/>
                  <a:pt x="50" y="44"/>
                </a:cubicBezTo>
                <a:cubicBezTo>
                  <a:pt x="45" y="45"/>
                  <a:pt x="33" y="48"/>
                  <a:pt x="29" y="50"/>
                </a:cubicBezTo>
                <a:cubicBezTo>
                  <a:pt x="28" y="51"/>
                  <a:pt x="28" y="52"/>
                  <a:pt x="27" y="52"/>
                </a:cubicBezTo>
                <a:cubicBezTo>
                  <a:pt x="25" y="53"/>
                  <a:pt x="24" y="53"/>
                  <a:pt x="24" y="54"/>
                </a:cubicBezTo>
                <a:cubicBezTo>
                  <a:pt x="24" y="54"/>
                  <a:pt x="22" y="55"/>
                  <a:pt x="22" y="54"/>
                </a:cubicBezTo>
                <a:cubicBezTo>
                  <a:pt x="23" y="57"/>
                  <a:pt x="16" y="58"/>
                  <a:pt x="17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6"/>
                  <a:pt x="13" y="68"/>
                  <a:pt x="13" y="72"/>
                </a:cubicBezTo>
                <a:cubicBezTo>
                  <a:pt x="14" y="76"/>
                  <a:pt x="14" y="81"/>
                  <a:pt x="15" y="84"/>
                </a:cubicBezTo>
                <a:cubicBezTo>
                  <a:pt x="13" y="84"/>
                  <a:pt x="13" y="82"/>
                  <a:pt x="12" y="81"/>
                </a:cubicBezTo>
                <a:cubicBezTo>
                  <a:pt x="10" y="81"/>
                  <a:pt x="11" y="82"/>
                  <a:pt x="10" y="82"/>
                </a:cubicBezTo>
                <a:cubicBezTo>
                  <a:pt x="12" y="84"/>
                  <a:pt x="15" y="86"/>
                  <a:pt x="15" y="87"/>
                </a:cubicBezTo>
                <a:cubicBezTo>
                  <a:pt x="16" y="87"/>
                  <a:pt x="16" y="85"/>
                  <a:pt x="17" y="85"/>
                </a:cubicBezTo>
                <a:cubicBezTo>
                  <a:pt x="17" y="85"/>
                  <a:pt x="17" y="86"/>
                  <a:pt x="17" y="86"/>
                </a:cubicBezTo>
                <a:cubicBezTo>
                  <a:pt x="19" y="87"/>
                  <a:pt x="25" y="92"/>
                  <a:pt x="29" y="89"/>
                </a:cubicBezTo>
                <a:cubicBezTo>
                  <a:pt x="32" y="86"/>
                  <a:pt x="35" y="82"/>
                  <a:pt x="35" y="76"/>
                </a:cubicBezTo>
                <a:cubicBezTo>
                  <a:pt x="35" y="71"/>
                  <a:pt x="33" y="68"/>
                  <a:pt x="29" y="68"/>
                </a:cubicBezTo>
                <a:cubicBezTo>
                  <a:pt x="28" y="68"/>
                  <a:pt x="29" y="68"/>
                  <a:pt x="29" y="69"/>
                </a:cubicBezTo>
                <a:cubicBezTo>
                  <a:pt x="33" y="71"/>
                  <a:pt x="31" y="81"/>
                  <a:pt x="26" y="79"/>
                </a:cubicBezTo>
                <a:cubicBezTo>
                  <a:pt x="26" y="79"/>
                  <a:pt x="26" y="78"/>
                  <a:pt x="26" y="78"/>
                </a:cubicBezTo>
                <a:cubicBezTo>
                  <a:pt x="25" y="78"/>
                  <a:pt x="25" y="79"/>
                  <a:pt x="25" y="80"/>
                </a:cubicBezTo>
                <a:cubicBezTo>
                  <a:pt x="23" y="80"/>
                  <a:pt x="23" y="80"/>
                  <a:pt x="21" y="80"/>
                </a:cubicBezTo>
                <a:cubicBezTo>
                  <a:pt x="21" y="77"/>
                  <a:pt x="17" y="75"/>
                  <a:pt x="18" y="72"/>
                </a:cubicBezTo>
                <a:cubicBezTo>
                  <a:pt x="18" y="68"/>
                  <a:pt x="22" y="67"/>
                  <a:pt x="23" y="63"/>
                </a:cubicBezTo>
                <a:cubicBezTo>
                  <a:pt x="24" y="63"/>
                  <a:pt x="25" y="63"/>
                  <a:pt x="25" y="64"/>
                </a:cubicBezTo>
                <a:cubicBezTo>
                  <a:pt x="27" y="58"/>
                  <a:pt x="41" y="61"/>
                  <a:pt x="41" y="69"/>
                </a:cubicBezTo>
                <a:cubicBezTo>
                  <a:pt x="41" y="70"/>
                  <a:pt x="42" y="71"/>
                  <a:pt x="43" y="72"/>
                </a:cubicBezTo>
                <a:cubicBezTo>
                  <a:pt x="41" y="84"/>
                  <a:pt x="34" y="91"/>
                  <a:pt x="25" y="96"/>
                </a:cubicBezTo>
                <a:cubicBezTo>
                  <a:pt x="24" y="96"/>
                  <a:pt x="25" y="95"/>
                  <a:pt x="25" y="95"/>
                </a:cubicBezTo>
                <a:cubicBezTo>
                  <a:pt x="23" y="96"/>
                  <a:pt x="23" y="96"/>
                  <a:pt x="22" y="97"/>
                </a:cubicBezTo>
                <a:cubicBezTo>
                  <a:pt x="19" y="95"/>
                  <a:pt x="16" y="95"/>
                  <a:pt x="13" y="94"/>
                </a:cubicBezTo>
                <a:cubicBezTo>
                  <a:pt x="5" y="92"/>
                  <a:pt x="5" y="86"/>
                  <a:pt x="1" y="79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7"/>
                  <a:pt x="1" y="77"/>
                  <a:pt x="1" y="76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2"/>
                  <a:pt x="0" y="70"/>
                  <a:pt x="0" y="67"/>
                </a:cubicBezTo>
                <a:cubicBezTo>
                  <a:pt x="0" y="66"/>
                  <a:pt x="0" y="65"/>
                  <a:pt x="0" y="63"/>
                </a:cubicBezTo>
                <a:cubicBezTo>
                  <a:pt x="2" y="60"/>
                  <a:pt x="3" y="56"/>
                  <a:pt x="5" y="52"/>
                </a:cubicBezTo>
                <a:cubicBezTo>
                  <a:pt x="7" y="50"/>
                  <a:pt x="10" y="45"/>
                  <a:pt x="13" y="44"/>
                </a:cubicBezTo>
                <a:cubicBezTo>
                  <a:pt x="14" y="43"/>
                  <a:pt x="15" y="43"/>
                  <a:pt x="17" y="42"/>
                </a:cubicBezTo>
                <a:cubicBezTo>
                  <a:pt x="19" y="40"/>
                  <a:pt x="23" y="37"/>
                  <a:pt x="27" y="35"/>
                </a:cubicBezTo>
                <a:cubicBezTo>
                  <a:pt x="39" y="34"/>
                  <a:pt x="49" y="34"/>
                  <a:pt x="59" y="38"/>
                </a:cubicBezTo>
                <a:cubicBezTo>
                  <a:pt x="67" y="43"/>
                  <a:pt x="80" y="44"/>
                  <a:pt x="83" y="54"/>
                </a:cubicBezTo>
                <a:cubicBezTo>
                  <a:pt x="84" y="54"/>
                  <a:pt x="85" y="54"/>
                  <a:pt x="85" y="53"/>
                </a:cubicBezTo>
                <a:cubicBezTo>
                  <a:pt x="94" y="57"/>
                  <a:pt x="101" y="66"/>
                  <a:pt x="112" y="67"/>
                </a:cubicBezTo>
                <a:cubicBezTo>
                  <a:pt x="113" y="68"/>
                  <a:pt x="114" y="69"/>
                  <a:pt x="117" y="69"/>
                </a:cubicBezTo>
                <a:cubicBezTo>
                  <a:pt x="116" y="67"/>
                  <a:pt x="119" y="68"/>
                  <a:pt x="119" y="68"/>
                </a:cubicBezTo>
                <a:cubicBezTo>
                  <a:pt x="119" y="68"/>
                  <a:pt x="120" y="67"/>
                  <a:pt x="121" y="67"/>
                </a:cubicBezTo>
                <a:cubicBezTo>
                  <a:pt x="122" y="66"/>
                  <a:pt x="122" y="67"/>
                  <a:pt x="123" y="67"/>
                </a:cubicBezTo>
                <a:cubicBezTo>
                  <a:pt x="127" y="66"/>
                  <a:pt x="129" y="62"/>
                  <a:pt x="132" y="59"/>
                </a:cubicBezTo>
                <a:cubicBezTo>
                  <a:pt x="132" y="59"/>
                  <a:pt x="133" y="60"/>
                  <a:pt x="133" y="60"/>
                </a:cubicBezTo>
                <a:cubicBezTo>
                  <a:pt x="139" y="55"/>
                  <a:pt x="145" y="49"/>
                  <a:pt x="143" y="41"/>
                </a:cubicBezTo>
                <a:cubicBezTo>
                  <a:pt x="144" y="40"/>
                  <a:pt x="144" y="41"/>
                  <a:pt x="144" y="39"/>
                </a:cubicBezTo>
                <a:cubicBezTo>
                  <a:pt x="145" y="40"/>
                  <a:pt x="146" y="39"/>
                  <a:pt x="148" y="38"/>
                </a:cubicBezTo>
                <a:cubicBezTo>
                  <a:pt x="147" y="37"/>
                  <a:pt x="147" y="39"/>
                  <a:pt x="146" y="39"/>
                </a:cubicBezTo>
                <a:cubicBezTo>
                  <a:pt x="144" y="37"/>
                  <a:pt x="146" y="35"/>
                  <a:pt x="144" y="34"/>
                </a:cubicBezTo>
                <a:cubicBezTo>
                  <a:pt x="145" y="33"/>
                  <a:pt x="145" y="32"/>
                  <a:pt x="147" y="33"/>
                </a:cubicBezTo>
                <a:cubicBezTo>
                  <a:pt x="146" y="31"/>
                  <a:pt x="144" y="33"/>
                  <a:pt x="143" y="33"/>
                </a:cubicBezTo>
                <a:cubicBezTo>
                  <a:pt x="144" y="28"/>
                  <a:pt x="139" y="20"/>
                  <a:pt x="133" y="18"/>
                </a:cubicBezTo>
                <a:cubicBezTo>
                  <a:pt x="133" y="16"/>
                  <a:pt x="133" y="18"/>
                  <a:pt x="135" y="17"/>
                </a:cubicBezTo>
                <a:cubicBezTo>
                  <a:pt x="132" y="16"/>
                  <a:pt x="125" y="16"/>
                  <a:pt x="125" y="13"/>
                </a:cubicBezTo>
                <a:cubicBezTo>
                  <a:pt x="125" y="13"/>
                  <a:pt x="125" y="14"/>
                  <a:pt x="125" y="14"/>
                </a:cubicBezTo>
                <a:cubicBezTo>
                  <a:pt x="124" y="14"/>
                  <a:pt x="125" y="13"/>
                  <a:pt x="125" y="13"/>
                </a:cubicBezTo>
                <a:cubicBezTo>
                  <a:pt x="124" y="12"/>
                  <a:pt x="122" y="11"/>
                  <a:pt x="121" y="10"/>
                </a:cubicBezTo>
                <a:cubicBezTo>
                  <a:pt x="117" y="13"/>
                  <a:pt x="113" y="13"/>
                  <a:pt x="111" y="18"/>
                </a:cubicBezTo>
                <a:cubicBezTo>
                  <a:pt x="106" y="16"/>
                  <a:pt x="106" y="22"/>
                  <a:pt x="105" y="24"/>
                </a:cubicBezTo>
                <a:cubicBezTo>
                  <a:pt x="105" y="25"/>
                  <a:pt x="103" y="25"/>
                  <a:pt x="103" y="26"/>
                </a:cubicBezTo>
                <a:cubicBezTo>
                  <a:pt x="102" y="28"/>
                  <a:pt x="102" y="31"/>
                  <a:pt x="101" y="34"/>
                </a:cubicBezTo>
                <a:cubicBezTo>
                  <a:pt x="103" y="33"/>
                  <a:pt x="103" y="35"/>
                  <a:pt x="101" y="34"/>
                </a:cubicBezTo>
                <a:cubicBezTo>
                  <a:pt x="101" y="36"/>
                  <a:pt x="101" y="37"/>
                  <a:pt x="102" y="37"/>
                </a:cubicBezTo>
                <a:cubicBezTo>
                  <a:pt x="102" y="38"/>
                  <a:pt x="102" y="37"/>
                  <a:pt x="101" y="37"/>
                </a:cubicBezTo>
                <a:cubicBezTo>
                  <a:pt x="103" y="39"/>
                  <a:pt x="101" y="44"/>
                  <a:pt x="103" y="48"/>
                </a:cubicBezTo>
                <a:cubicBezTo>
                  <a:pt x="108" y="56"/>
                  <a:pt x="119" y="48"/>
                  <a:pt x="121" y="40"/>
                </a:cubicBezTo>
                <a:cubicBezTo>
                  <a:pt x="120" y="39"/>
                  <a:pt x="120" y="39"/>
                  <a:pt x="120" y="38"/>
                </a:cubicBezTo>
                <a:cubicBezTo>
                  <a:pt x="118" y="40"/>
                  <a:pt x="113" y="41"/>
                  <a:pt x="111" y="41"/>
                </a:cubicBezTo>
                <a:cubicBezTo>
                  <a:pt x="109" y="38"/>
                  <a:pt x="105" y="37"/>
                  <a:pt x="106" y="33"/>
                </a:cubicBezTo>
                <a:cubicBezTo>
                  <a:pt x="106" y="31"/>
                  <a:pt x="112" y="27"/>
                  <a:pt x="116" y="27"/>
                </a:cubicBezTo>
                <a:cubicBezTo>
                  <a:pt x="119" y="28"/>
                  <a:pt x="119" y="31"/>
                  <a:pt x="122" y="31"/>
                </a:cubicBezTo>
                <a:cubicBezTo>
                  <a:pt x="122" y="34"/>
                  <a:pt x="125" y="37"/>
                  <a:pt x="126" y="40"/>
                </a:cubicBezTo>
                <a:cubicBezTo>
                  <a:pt x="122" y="47"/>
                  <a:pt x="122" y="51"/>
                  <a:pt x="115" y="56"/>
                </a:cubicBezTo>
                <a:cubicBezTo>
                  <a:pt x="105" y="62"/>
                  <a:pt x="94" y="47"/>
                  <a:pt x="93" y="35"/>
                </a:cubicBezTo>
                <a:cubicBezTo>
                  <a:pt x="92" y="26"/>
                  <a:pt x="98" y="20"/>
                  <a:pt x="101" y="11"/>
                </a:cubicBezTo>
                <a:cubicBezTo>
                  <a:pt x="102" y="11"/>
                  <a:pt x="103" y="12"/>
                  <a:pt x="103" y="1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4" y="10"/>
                  <a:pt x="104" y="11"/>
                  <a:pt x="104" y="11"/>
                </a:cubicBezTo>
                <a:cubicBezTo>
                  <a:pt x="106" y="6"/>
                  <a:pt x="111" y="2"/>
                  <a:pt x="117" y="3"/>
                </a:cubicBezTo>
                <a:cubicBezTo>
                  <a:pt x="117" y="2"/>
                  <a:pt x="117" y="2"/>
                  <a:pt x="116" y="2"/>
                </a:cubicBezTo>
                <a:cubicBezTo>
                  <a:pt x="125" y="0"/>
                  <a:pt x="134" y="0"/>
                  <a:pt x="142" y="2"/>
                </a:cubicBezTo>
                <a:cubicBezTo>
                  <a:pt x="141" y="3"/>
                  <a:pt x="140" y="3"/>
                  <a:pt x="138" y="3"/>
                </a:cubicBezTo>
                <a:cubicBezTo>
                  <a:pt x="138" y="4"/>
                  <a:pt x="140" y="5"/>
                  <a:pt x="140" y="3"/>
                </a:cubicBezTo>
                <a:cubicBezTo>
                  <a:pt x="141" y="4"/>
                  <a:pt x="141" y="4"/>
                  <a:pt x="141" y="5"/>
                </a:cubicBezTo>
                <a:cubicBezTo>
                  <a:pt x="142" y="5"/>
                  <a:pt x="141" y="2"/>
                  <a:pt x="143" y="3"/>
                </a:cubicBezTo>
                <a:cubicBezTo>
                  <a:pt x="144" y="5"/>
                  <a:pt x="143" y="3"/>
                  <a:pt x="142" y="4"/>
                </a:cubicBezTo>
                <a:cubicBezTo>
                  <a:pt x="146" y="9"/>
                  <a:pt x="154" y="15"/>
                  <a:pt x="154" y="23"/>
                </a:cubicBezTo>
                <a:cubicBezTo>
                  <a:pt x="157" y="24"/>
                  <a:pt x="155" y="26"/>
                  <a:pt x="157" y="27"/>
                </a:cubicBezTo>
                <a:cubicBezTo>
                  <a:pt x="158" y="26"/>
                  <a:pt x="156" y="25"/>
                  <a:pt x="157" y="24"/>
                </a:cubicBezTo>
                <a:cubicBezTo>
                  <a:pt x="156" y="23"/>
                  <a:pt x="155" y="22"/>
                  <a:pt x="155" y="21"/>
                </a:cubicBezTo>
                <a:cubicBezTo>
                  <a:pt x="155" y="19"/>
                  <a:pt x="156" y="21"/>
                  <a:pt x="156" y="22"/>
                </a:cubicBezTo>
                <a:cubicBezTo>
                  <a:pt x="156" y="22"/>
                  <a:pt x="156" y="22"/>
                  <a:pt x="156" y="21"/>
                </a:cubicBezTo>
                <a:cubicBezTo>
                  <a:pt x="158" y="24"/>
                  <a:pt x="159" y="28"/>
                  <a:pt x="156" y="30"/>
                </a:cubicBezTo>
                <a:cubicBezTo>
                  <a:pt x="156" y="31"/>
                  <a:pt x="157" y="31"/>
                  <a:pt x="157" y="30"/>
                </a:cubicBezTo>
                <a:cubicBezTo>
                  <a:pt x="159" y="35"/>
                  <a:pt x="159" y="48"/>
                  <a:pt x="153" y="52"/>
                </a:cubicBezTo>
                <a:close/>
                <a:moveTo>
                  <a:pt x="153" y="45"/>
                </a:moveTo>
                <a:cubicBezTo>
                  <a:pt x="155" y="45"/>
                  <a:pt x="155" y="40"/>
                  <a:pt x="153" y="41"/>
                </a:cubicBezTo>
                <a:cubicBezTo>
                  <a:pt x="154" y="43"/>
                  <a:pt x="153" y="42"/>
                  <a:pt x="153" y="45"/>
                </a:cubicBezTo>
                <a:close/>
                <a:moveTo>
                  <a:pt x="113" y="31"/>
                </a:moveTo>
                <a:cubicBezTo>
                  <a:pt x="113" y="31"/>
                  <a:pt x="114" y="31"/>
                  <a:pt x="115" y="30"/>
                </a:cubicBezTo>
                <a:cubicBezTo>
                  <a:pt x="114" y="29"/>
                  <a:pt x="113" y="30"/>
                  <a:pt x="112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1" y="32"/>
                  <a:pt x="113" y="34"/>
                  <a:pt x="111" y="36"/>
                </a:cubicBezTo>
                <a:cubicBezTo>
                  <a:pt x="112" y="36"/>
                  <a:pt x="114" y="37"/>
                  <a:pt x="114" y="35"/>
                </a:cubicBezTo>
                <a:cubicBezTo>
                  <a:pt x="112" y="35"/>
                  <a:pt x="113" y="33"/>
                  <a:pt x="113" y="31"/>
                </a:cubicBezTo>
                <a:close/>
                <a:moveTo>
                  <a:pt x="103" y="18"/>
                </a:moveTo>
                <a:cubicBezTo>
                  <a:pt x="101" y="19"/>
                  <a:pt x="103" y="20"/>
                  <a:pt x="101" y="21"/>
                </a:cubicBezTo>
                <a:cubicBezTo>
                  <a:pt x="101" y="22"/>
                  <a:pt x="100" y="23"/>
                  <a:pt x="99" y="24"/>
                </a:cubicBezTo>
                <a:cubicBezTo>
                  <a:pt x="99" y="24"/>
                  <a:pt x="99" y="23"/>
                  <a:pt x="98" y="23"/>
                </a:cubicBezTo>
                <a:cubicBezTo>
                  <a:pt x="98" y="24"/>
                  <a:pt x="99" y="24"/>
                  <a:pt x="99" y="25"/>
                </a:cubicBezTo>
                <a:cubicBezTo>
                  <a:pt x="97" y="26"/>
                  <a:pt x="96" y="29"/>
                  <a:pt x="97" y="32"/>
                </a:cubicBezTo>
                <a:cubicBezTo>
                  <a:pt x="98" y="25"/>
                  <a:pt x="102" y="23"/>
                  <a:pt x="103" y="18"/>
                </a:cubicBezTo>
                <a:close/>
                <a:moveTo>
                  <a:pt x="132" y="12"/>
                </a:moveTo>
                <a:cubicBezTo>
                  <a:pt x="131" y="11"/>
                  <a:pt x="129" y="10"/>
                  <a:pt x="128" y="10"/>
                </a:cubicBezTo>
                <a:cubicBezTo>
                  <a:pt x="129" y="11"/>
                  <a:pt x="131" y="12"/>
                  <a:pt x="132" y="12"/>
                </a:cubicBezTo>
                <a:close/>
                <a:moveTo>
                  <a:pt x="138" y="10"/>
                </a:moveTo>
                <a:cubicBezTo>
                  <a:pt x="138" y="11"/>
                  <a:pt x="138" y="12"/>
                  <a:pt x="139" y="12"/>
                </a:cubicBezTo>
                <a:cubicBezTo>
                  <a:pt x="140" y="11"/>
                  <a:pt x="139" y="10"/>
                  <a:pt x="138" y="10"/>
                </a:cubicBezTo>
                <a:close/>
                <a:moveTo>
                  <a:pt x="8" y="72"/>
                </a:moveTo>
                <a:cubicBezTo>
                  <a:pt x="6" y="72"/>
                  <a:pt x="8" y="70"/>
                  <a:pt x="6" y="69"/>
                </a:cubicBezTo>
                <a:cubicBezTo>
                  <a:pt x="7" y="69"/>
                  <a:pt x="8" y="69"/>
                  <a:pt x="8" y="69"/>
                </a:cubicBezTo>
                <a:cubicBezTo>
                  <a:pt x="6" y="66"/>
                  <a:pt x="8" y="62"/>
                  <a:pt x="9" y="60"/>
                </a:cubicBezTo>
                <a:cubicBezTo>
                  <a:pt x="4" y="61"/>
                  <a:pt x="7" y="67"/>
                  <a:pt x="4" y="69"/>
                </a:cubicBezTo>
                <a:cubicBezTo>
                  <a:pt x="7" y="68"/>
                  <a:pt x="4" y="72"/>
                  <a:pt x="5" y="72"/>
                </a:cubicBezTo>
                <a:cubicBezTo>
                  <a:pt x="5" y="73"/>
                  <a:pt x="6" y="75"/>
                  <a:pt x="5" y="78"/>
                </a:cubicBezTo>
                <a:cubicBezTo>
                  <a:pt x="8" y="79"/>
                  <a:pt x="6" y="81"/>
                  <a:pt x="8" y="84"/>
                </a:cubicBezTo>
                <a:cubicBezTo>
                  <a:pt x="12" y="84"/>
                  <a:pt x="11" y="92"/>
                  <a:pt x="17" y="90"/>
                </a:cubicBezTo>
                <a:cubicBezTo>
                  <a:pt x="14" y="90"/>
                  <a:pt x="16" y="89"/>
                  <a:pt x="15" y="89"/>
                </a:cubicBezTo>
                <a:cubicBezTo>
                  <a:pt x="15" y="89"/>
                  <a:pt x="15" y="89"/>
                  <a:pt x="14" y="89"/>
                </a:cubicBezTo>
                <a:cubicBezTo>
                  <a:pt x="14" y="87"/>
                  <a:pt x="11" y="86"/>
                  <a:pt x="12" y="85"/>
                </a:cubicBezTo>
                <a:cubicBezTo>
                  <a:pt x="9" y="83"/>
                  <a:pt x="5" y="76"/>
                  <a:pt x="8" y="72"/>
                </a:cubicBezTo>
                <a:close/>
                <a:moveTo>
                  <a:pt x="10" y="56"/>
                </a:moveTo>
                <a:cubicBezTo>
                  <a:pt x="9" y="57"/>
                  <a:pt x="9" y="58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60"/>
                  <a:pt x="9" y="59"/>
                </a:cubicBezTo>
                <a:cubicBezTo>
                  <a:pt x="9" y="58"/>
                  <a:pt x="11" y="57"/>
                  <a:pt x="10" y="56"/>
                </a:cubicBezTo>
                <a:close/>
                <a:moveTo>
                  <a:pt x="48" y="41"/>
                </a:moveTo>
                <a:cubicBezTo>
                  <a:pt x="45" y="40"/>
                  <a:pt x="43" y="42"/>
                  <a:pt x="40" y="41"/>
                </a:cubicBezTo>
                <a:cubicBezTo>
                  <a:pt x="40" y="43"/>
                  <a:pt x="37" y="42"/>
                  <a:pt x="37" y="43"/>
                </a:cubicBezTo>
                <a:cubicBezTo>
                  <a:pt x="41" y="42"/>
                  <a:pt x="45" y="43"/>
                  <a:pt x="48" y="41"/>
                </a:cubicBezTo>
                <a:close/>
                <a:moveTo>
                  <a:pt x="145" y="53"/>
                </a:moveTo>
                <a:cubicBezTo>
                  <a:pt x="144" y="54"/>
                  <a:pt x="141" y="57"/>
                  <a:pt x="144" y="56"/>
                </a:cubicBezTo>
                <a:cubicBezTo>
                  <a:pt x="143" y="56"/>
                  <a:pt x="147" y="54"/>
                  <a:pt x="145" y="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2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Tła</a:t>
            </a:r>
            <a:endParaRPr lang="en-US" dirty="0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2915816" y="4178254"/>
            <a:ext cx="1679894" cy="1584518"/>
          </a:xfrm>
          <a:custGeom>
            <a:avLst/>
            <a:gdLst>
              <a:gd name="T0" fmla="*/ 200 w 328"/>
              <a:gd name="T1" fmla="*/ 85 h 309"/>
              <a:gd name="T2" fmla="*/ 208 w 328"/>
              <a:gd name="T3" fmla="*/ 97 h 309"/>
              <a:gd name="T4" fmla="*/ 179 w 328"/>
              <a:gd name="T5" fmla="*/ 101 h 309"/>
              <a:gd name="T6" fmla="*/ 175 w 328"/>
              <a:gd name="T7" fmla="*/ 79 h 309"/>
              <a:gd name="T8" fmla="*/ 178 w 328"/>
              <a:gd name="T9" fmla="*/ 71 h 309"/>
              <a:gd name="T10" fmla="*/ 191 w 328"/>
              <a:gd name="T11" fmla="*/ 47 h 309"/>
              <a:gd name="T12" fmla="*/ 203 w 328"/>
              <a:gd name="T13" fmla="*/ 31 h 309"/>
              <a:gd name="T14" fmla="*/ 218 w 328"/>
              <a:gd name="T15" fmla="*/ 17 h 309"/>
              <a:gd name="T16" fmla="*/ 248 w 328"/>
              <a:gd name="T17" fmla="*/ 4 h 309"/>
              <a:gd name="T18" fmla="*/ 303 w 328"/>
              <a:gd name="T19" fmla="*/ 24 h 309"/>
              <a:gd name="T20" fmla="*/ 322 w 328"/>
              <a:gd name="T21" fmla="*/ 61 h 309"/>
              <a:gd name="T22" fmla="*/ 325 w 328"/>
              <a:gd name="T23" fmla="*/ 108 h 309"/>
              <a:gd name="T24" fmla="*/ 324 w 328"/>
              <a:gd name="T25" fmla="*/ 118 h 309"/>
              <a:gd name="T26" fmla="*/ 308 w 328"/>
              <a:gd name="T27" fmla="*/ 154 h 309"/>
              <a:gd name="T28" fmla="*/ 300 w 328"/>
              <a:gd name="T29" fmla="*/ 168 h 309"/>
              <a:gd name="T30" fmla="*/ 294 w 328"/>
              <a:gd name="T31" fmla="*/ 178 h 309"/>
              <a:gd name="T32" fmla="*/ 276 w 328"/>
              <a:gd name="T33" fmla="*/ 202 h 309"/>
              <a:gd name="T34" fmla="*/ 266 w 328"/>
              <a:gd name="T35" fmla="*/ 214 h 309"/>
              <a:gd name="T36" fmla="*/ 252 w 328"/>
              <a:gd name="T37" fmla="*/ 227 h 309"/>
              <a:gd name="T38" fmla="*/ 239 w 328"/>
              <a:gd name="T39" fmla="*/ 240 h 309"/>
              <a:gd name="T40" fmla="*/ 201 w 328"/>
              <a:gd name="T41" fmla="*/ 280 h 309"/>
              <a:gd name="T42" fmla="*/ 187 w 328"/>
              <a:gd name="T43" fmla="*/ 308 h 309"/>
              <a:gd name="T44" fmla="*/ 184 w 328"/>
              <a:gd name="T45" fmla="*/ 306 h 309"/>
              <a:gd name="T46" fmla="*/ 169 w 328"/>
              <a:gd name="T47" fmla="*/ 276 h 309"/>
              <a:gd name="T48" fmla="*/ 140 w 328"/>
              <a:gd name="T49" fmla="*/ 255 h 309"/>
              <a:gd name="T50" fmla="*/ 103 w 328"/>
              <a:gd name="T51" fmla="*/ 229 h 309"/>
              <a:gd name="T52" fmla="*/ 130 w 328"/>
              <a:gd name="T53" fmla="*/ 254 h 309"/>
              <a:gd name="T54" fmla="*/ 96 w 328"/>
              <a:gd name="T55" fmla="*/ 234 h 309"/>
              <a:gd name="T56" fmla="*/ 86 w 328"/>
              <a:gd name="T57" fmla="*/ 226 h 309"/>
              <a:gd name="T58" fmla="*/ 64 w 328"/>
              <a:gd name="T59" fmla="*/ 211 h 309"/>
              <a:gd name="T60" fmla="*/ 37 w 328"/>
              <a:gd name="T61" fmla="*/ 189 h 309"/>
              <a:gd name="T62" fmla="*/ 10 w 328"/>
              <a:gd name="T63" fmla="*/ 144 h 309"/>
              <a:gd name="T64" fmla="*/ 4 w 328"/>
              <a:gd name="T65" fmla="*/ 123 h 309"/>
              <a:gd name="T66" fmla="*/ 3 w 328"/>
              <a:gd name="T67" fmla="*/ 88 h 309"/>
              <a:gd name="T68" fmla="*/ 5 w 328"/>
              <a:gd name="T69" fmla="*/ 69 h 309"/>
              <a:gd name="T70" fmla="*/ 18 w 328"/>
              <a:gd name="T71" fmla="*/ 36 h 309"/>
              <a:gd name="T72" fmla="*/ 26 w 328"/>
              <a:gd name="T73" fmla="*/ 24 h 309"/>
              <a:gd name="T74" fmla="*/ 36 w 328"/>
              <a:gd name="T75" fmla="*/ 17 h 309"/>
              <a:gd name="T76" fmla="*/ 52 w 328"/>
              <a:gd name="T77" fmla="*/ 10 h 309"/>
              <a:gd name="T78" fmla="*/ 77 w 328"/>
              <a:gd name="T79" fmla="*/ 5 h 309"/>
              <a:gd name="T80" fmla="*/ 103 w 328"/>
              <a:gd name="T81" fmla="*/ 14 h 309"/>
              <a:gd name="T82" fmla="*/ 106 w 328"/>
              <a:gd name="T83" fmla="*/ 8 h 309"/>
              <a:gd name="T84" fmla="*/ 117 w 328"/>
              <a:gd name="T85" fmla="*/ 22 h 309"/>
              <a:gd name="T86" fmla="*/ 162 w 328"/>
              <a:gd name="T87" fmla="*/ 68 h 309"/>
              <a:gd name="T88" fmla="*/ 174 w 328"/>
              <a:gd name="T89" fmla="*/ 123 h 309"/>
              <a:gd name="T90" fmla="*/ 211 w 328"/>
              <a:gd name="T91" fmla="*/ 122 h 309"/>
              <a:gd name="T92" fmla="*/ 180 w 328"/>
              <a:gd name="T93" fmla="*/ 84 h 309"/>
              <a:gd name="T94" fmla="*/ 10 w 328"/>
              <a:gd name="T95" fmla="*/ 13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8" h="309">
                <a:moveTo>
                  <a:pt x="180" y="84"/>
                </a:moveTo>
                <a:cubicBezTo>
                  <a:pt x="182" y="87"/>
                  <a:pt x="185" y="90"/>
                  <a:pt x="187" y="92"/>
                </a:cubicBezTo>
                <a:cubicBezTo>
                  <a:pt x="193" y="91"/>
                  <a:pt x="195" y="86"/>
                  <a:pt x="200" y="85"/>
                </a:cubicBezTo>
                <a:cubicBezTo>
                  <a:pt x="202" y="85"/>
                  <a:pt x="202" y="87"/>
                  <a:pt x="204" y="87"/>
                </a:cubicBezTo>
                <a:cubicBezTo>
                  <a:pt x="204" y="93"/>
                  <a:pt x="207" y="95"/>
                  <a:pt x="207" y="101"/>
                </a:cubicBezTo>
                <a:cubicBezTo>
                  <a:pt x="209" y="102"/>
                  <a:pt x="208" y="98"/>
                  <a:pt x="208" y="97"/>
                </a:cubicBezTo>
                <a:cubicBezTo>
                  <a:pt x="212" y="107"/>
                  <a:pt x="204" y="117"/>
                  <a:pt x="199" y="123"/>
                </a:cubicBezTo>
                <a:cubicBezTo>
                  <a:pt x="196" y="122"/>
                  <a:pt x="192" y="122"/>
                  <a:pt x="187" y="122"/>
                </a:cubicBezTo>
                <a:cubicBezTo>
                  <a:pt x="181" y="118"/>
                  <a:pt x="181" y="109"/>
                  <a:pt x="179" y="101"/>
                </a:cubicBezTo>
                <a:cubicBezTo>
                  <a:pt x="178" y="96"/>
                  <a:pt x="174" y="92"/>
                  <a:pt x="176" y="86"/>
                </a:cubicBezTo>
                <a:cubicBezTo>
                  <a:pt x="174" y="87"/>
                  <a:pt x="175" y="88"/>
                  <a:pt x="174" y="87"/>
                </a:cubicBezTo>
                <a:cubicBezTo>
                  <a:pt x="175" y="83"/>
                  <a:pt x="176" y="84"/>
                  <a:pt x="175" y="79"/>
                </a:cubicBezTo>
                <a:cubicBezTo>
                  <a:pt x="176" y="79"/>
                  <a:pt x="177" y="79"/>
                  <a:pt x="177" y="79"/>
                </a:cubicBezTo>
                <a:cubicBezTo>
                  <a:pt x="178" y="76"/>
                  <a:pt x="177" y="75"/>
                  <a:pt x="177" y="73"/>
                </a:cubicBezTo>
                <a:cubicBezTo>
                  <a:pt x="179" y="75"/>
                  <a:pt x="178" y="70"/>
                  <a:pt x="178" y="71"/>
                </a:cubicBezTo>
                <a:cubicBezTo>
                  <a:pt x="179" y="69"/>
                  <a:pt x="182" y="68"/>
                  <a:pt x="182" y="66"/>
                </a:cubicBezTo>
                <a:cubicBezTo>
                  <a:pt x="183" y="64"/>
                  <a:pt x="184" y="62"/>
                  <a:pt x="184" y="61"/>
                </a:cubicBezTo>
                <a:cubicBezTo>
                  <a:pt x="187" y="56"/>
                  <a:pt x="188" y="50"/>
                  <a:pt x="191" y="47"/>
                </a:cubicBezTo>
                <a:cubicBezTo>
                  <a:pt x="191" y="45"/>
                  <a:pt x="191" y="44"/>
                  <a:pt x="191" y="42"/>
                </a:cubicBezTo>
                <a:cubicBezTo>
                  <a:pt x="196" y="38"/>
                  <a:pt x="196" y="29"/>
                  <a:pt x="201" y="26"/>
                </a:cubicBezTo>
                <a:cubicBezTo>
                  <a:pt x="203" y="27"/>
                  <a:pt x="200" y="30"/>
                  <a:pt x="203" y="31"/>
                </a:cubicBezTo>
                <a:cubicBezTo>
                  <a:pt x="205" y="27"/>
                  <a:pt x="213" y="26"/>
                  <a:pt x="212" y="21"/>
                </a:cubicBezTo>
                <a:cubicBezTo>
                  <a:pt x="213" y="21"/>
                  <a:pt x="214" y="21"/>
                  <a:pt x="215" y="21"/>
                </a:cubicBezTo>
                <a:cubicBezTo>
                  <a:pt x="217" y="20"/>
                  <a:pt x="217" y="18"/>
                  <a:pt x="218" y="17"/>
                </a:cubicBezTo>
                <a:cubicBezTo>
                  <a:pt x="222" y="13"/>
                  <a:pt x="229" y="12"/>
                  <a:pt x="235" y="10"/>
                </a:cubicBezTo>
                <a:cubicBezTo>
                  <a:pt x="236" y="9"/>
                  <a:pt x="237" y="8"/>
                  <a:pt x="238" y="7"/>
                </a:cubicBezTo>
                <a:cubicBezTo>
                  <a:pt x="241" y="6"/>
                  <a:pt x="245" y="7"/>
                  <a:pt x="248" y="4"/>
                </a:cubicBezTo>
                <a:cubicBezTo>
                  <a:pt x="265" y="0"/>
                  <a:pt x="279" y="5"/>
                  <a:pt x="289" y="15"/>
                </a:cubicBezTo>
                <a:cubicBezTo>
                  <a:pt x="289" y="15"/>
                  <a:pt x="290" y="15"/>
                  <a:pt x="290" y="14"/>
                </a:cubicBezTo>
                <a:cubicBezTo>
                  <a:pt x="294" y="18"/>
                  <a:pt x="297" y="22"/>
                  <a:pt x="303" y="24"/>
                </a:cubicBezTo>
                <a:cubicBezTo>
                  <a:pt x="304" y="27"/>
                  <a:pt x="306" y="29"/>
                  <a:pt x="309" y="29"/>
                </a:cubicBezTo>
                <a:cubicBezTo>
                  <a:pt x="313" y="37"/>
                  <a:pt x="320" y="46"/>
                  <a:pt x="322" y="56"/>
                </a:cubicBezTo>
                <a:cubicBezTo>
                  <a:pt x="322" y="57"/>
                  <a:pt x="321" y="59"/>
                  <a:pt x="322" y="61"/>
                </a:cubicBezTo>
                <a:cubicBezTo>
                  <a:pt x="325" y="63"/>
                  <a:pt x="323" y="71"/>
                  <a:pt x="327" y="74"/>
                </a:cubicBezTo>
                <a:cubicBezTo>
                  <a:pt x="327" y="83"/>
                  <a:pt x="328" y="92"/>
                  <a:pt x="326" y="102"/>
                </a:cubicBezTo>
                <a:cubicBezTo>
                  <a:pt x="325" y="103"/>
                  <a:pt x="323" y="105"/>
                  <a:pt x="325" y="108"/>
                </a:cubicBezTo>
                <a:cubicBezTo>
                  <a:pt x="323" y="107"/>
                  <a:pt x="322" y="108"/>
                  <a:pt x="322" y="109"/>
                </a:cubicBezTo>
                <a:cubicBezTo>
                  <a:pt x="323" y="110"/>
                  <a:pt x="323" y="109"/>
                  <a:pt x="325" y="109"/>
                </a:cubicBezTo>
                <a:cubicBezTo>
                  <a:pt x="324" y="111"/>
                  <a:pt x="322" y="116"/>
                  <a:pt x="324" y="118"/>
                </a:cubicBezTo>
                <a:cubicBezTo>
                  <a:pt x="321" y="121"/>
                  <a:pt x="319" y="131"/>
                  <a:pt x="319" y="136"/>
                </a:cubicBezTo>
                <a:cubicBezTo>
                  <a:pt x="315" y="140"/>
                  <a:pt x="315" y="147"/>
                  <a:pt x="310" y="149"/>
                </a:cubicBezTo>
                <a:cubicBezTo>
                  <a:pt x="313" y="152"/>
                  <a:pt x="310" y="151"/>
                  <a:pt x="308" y="154"/>
                </a:cubicBezTo>
                <a:cubicBezTo>
                  <a:pt x="307" y="155"/>
                  <a:pt x="307" y="157"/>
                  <a:pt x="306" y="159"/>
                </a:cubicBezTo>
                <a:cubicBezTo>
                  <a:pt x="304" y="162"/>
                  <a:pt x="302" y="163"/>
                  <a:pt x="303" y="166"/>
                </a:cubicBezTo>
                <a:cubicBezTo>
                  <a:pt x="302" y="169"/>
                  <a:pt x="301" y="166"/>
                  <a:pt x="300" y="168"/>
                </a:cubicBezTo>
                <a:cubicBezTo>
                  <a:pt x="300" y="169"/>
                  <a:pt x="300" y="170"/>
                  <a:pt x="301" y="170"/>
                </a:cubicBezTo>
                <a:cubicBezTo>
                  <a:pt x="300" y="171"/>
                  <a:pt x="300" y="171"/>
                  <a:pt x="298" y="172"/>
                </a:cubicBezTo>
                <a:cubicBezTo>
                  <a:pt x="299" y="175"/>
                  <a:pt x="295" y="176"/>
                  <a:pt x="294" y="178"/>
                </a:cubicBezTo>
                <a:cubicBezTo>
                  <a:pt x="294" y="178"/>
                  <a:pt x="294" y="180"/>
                  <a:pt x="294" y="180"/>
                </a:cubicBezTo>
                <a:cubicBezTo>
                  <a:pt x="292" y="183"/>
                  <a:pt x="288" y="185"/>
                  <a:pt x="286" y="188"/>
                </a:cubicBezTo>
                <a:cubicBezTo>
                  <a:pt x="282" y="193"/>
                  <a:pt x="281" y="197"/>
                  <a:pt x="276" y="202"/>
                </a:cubicBezTo>
                <a:cubicBezTo>
                  <a:pt x="274" y="204"/>
                  <a:pt x="271" y="208"/>
                  <a:pt x="268" y="211"/>
                </a:cubicBezTo>
                <a:cubicBezTo>
                  <a:pt x="268" y="212"/>
                  <a:pt x="267" y="211"/>
                  <a:pt x="266" y="212"/>
                </a:cubicBezTo>
                <a:cubicBezTo>
                  <a:pt x="266" y="212"/>
                  <a:pt x="267" y="214"/>
                  <a:pt x="266" y="214"/>
                </a:cubicBezTo>
                <a:cubicBezTo>
                  <a:pt x="265" y="216"/>
                  <a:pt x="262" y="218"/>
                  <a:pt x="260" y="220"/>
                </a:cubicBezTo>
                <a:cubicBezTo>
                  <a:pt x="258" y="223"/>
                  <a:pt x="256" y="224"/>
                  <a:pt x="255" y="227"/>
                </a:cubicBezTo>
                <a:cubicBezTo>
                  <a:pt x="254" y="227"/>
                  <a:pt x="253" y="227"/>
                  <a:pt x="252" y="227"/>
                </a:cubicBezTo>
                <a:cubicBezTo>
                  <a:pt x="251" y="230"/>
                  <a:pt x="250" y="233"/>
                  <a:pt x="246" y="233"/>
                </a:cubicBezTo>
                <a:cubicBezTo>
                  <a:pt x="246" y="235"/>
                  <a:pt x="244" y="235"/>
                  <a:pt x="245" y="237"/>
                </a:cubicBezTo>
                <a:cubicBezTo>
                  <a:pt x="241" y="236"/>
                  <a:pt x="243" y="241"/>
                  <a:pt x="239" y="240"/>
                </a:cubicBezTo>
                <a:cubicBezTo>
                  <a:pt x="238" y="241"/>
                  <a:pt x="238" y="244"/>
                  <a:pt x="235" y="243"/>
                </a:cubicBezTo>
                <a:cubicBezTo>
                  <a:pt x="235" y="245"/>
                  <a:pt x="234" y="246"/>
                  <a:pt x="234" y="247"/>
                </a:cubicBezTo>
                <a:cubicBezTo>
                  <a:pt x="221" y="257"/>
                  <a:pt x="214" y="271"/>
                  <a:pt x="201" y="280"/>
                </a:cubicBezTo>
                <a:cubicBezTo>
                  <a:pt x="200" y="283"/>
                  <a:pt x="201" y="282"/>
                  <a:pt x="201" y="285"/>
                </a:cubicBezTo>
                <a:cubicBezTo>
                  <a:pt x="200" y="284"/>
                  <a:pt x="200" y="285"/>
                  <a:pt x="199" y="285"/>
                </a:cubicBezTo>
                <a:cubicBezTo>
                  <a:pt x="196" y="293"/>
                  <a:pt x="187" y="299"/>
                  <a:pt x="187" y="308"/>
                </a:cubicBezTo>
                <a:cubicBezTo>
                  <a:pt x="187" y="308"/>
                  <a:pt x="187" y="307"/>
                  <a:pt x="187" y="307"/>
                </a:cubicBezTo>
                <a:cubicBezTo>
                  <a:pt x="186" y="304"/>
                  <a:pt x="186" y="309"/>
                  <a:pt x="184" y="308"/>
                </a:cubicBezTo>
                <a:cubicBezTo>
                  <a:pt x="184" y="308"/>
                  <a:pt x="184" y="307"/>
                  <a:pt x="184" y="306"/>
                </a:cubicBezTo>
                <a:cubicBezTo>
                  <a:pt x="180" y="302"/>
                  <a:pt x="179" y="290"/>
                  <a:pt x="175" y="284"/>
                </a:cubicBezTo>
                <a:cubicBezTo>
                  <a:pt x="174" y="283"/>
                  <a:pt x="173" y="282"/>
                  <a:pt x="172" y="281"/>
                </a:cubicBezTo>
                <a:cubicBezTo>
                  <a:pt x="171" y="280"/>
                  <a:pt x="170" y="278"/>
                  <a:pt x="169" y="276"/>
                </a:cubicBezTo>
                <a:cubicBezTo>
                  <a:pt x="165" y="275"/>
                  <a:pt x="161" y="273"/>
                  <a:pt x="160" y="270"/>
                </a:cubicBezTo>
                <a:cubicBezTo>
                  <a:pt x="158" y="270"/>
                  <a:pt x="157" y="270"/>
                  <a:pt x="155" y="270"/>
                </a:cubicBezTo>
                <a:cubicBezTo>
                  <a:pt x="151" y="264"/>
                  <a:pt x="147" y="258"/>
                  <a:pt x="140" y="255"/>
                </a:cubicBezTo>
                <a:cubicBezTo>
                  <a:pt x="139" y="257"/>
                  <a:pt x="142" y="257"/>
                  <a:pt x="140" y="259"/>
                </a:cubicBezTo>
                <a:cubicBezTo>
                  <a:pt x="136" y="256"/>
                  <a:pt x="135" y="254"/>
                  <a:pt x="133" y="250"/>
                </a:cubicBezTo>
                <a:cubicBezTo>
                  <a:pt x="124" y="242"/>
                  <a:pt x="118" y="228"/>
                  <a:pt x="103" y="229"/>
                </a:cubicBezTo>
                <a:cubicBezTo>
                  <a:pt x="106" y="231"/>
                  <a:pt x="109" y="230"/>
                  <a:pt x="112" y="233"/>
                </a:cubicBezTo>
                <a:cubicBezTo>
                  <a:pt x="114" y="234"/>
                  <a:pt x="114" y="238"/>
                  <a:pt x="118" y="238"/>
                </a:cubicBezTo>
                <a:cubicBezTo>
                  <a:pt x="121" y="244"/>
                  <a:pt x="126" y="248"/>
                  <a:pt x="130" y="254"/>
                </a:cubicBezTo>
                <a:cubicBezTo>
                  <a:pt x="126" y="251"/>
                  <a:pt x="121" y="250"/>
                  <a:pt x="116" y="247"/>
                </a:cubicBezTo>
                <a:cubicBezTo>
                  <a:pt x="112" y="243"/>
                  <a:pt x="110" y="237"/>
                  <a:pt x="103" y="234"/>
                </a:cubicBezTo>
                <a:cubicBezTo>
                  <a:pt x="101" y="233"/>
                  <a:pt x="98" y="235"/>
                  <a:pt x="96" y="234"/>
                </a:cubicBezTo>
                <a:cubicBezTo>
                  <a:pt x="95" y="234"/>
                  <a:pt x="96" y="231"/>
                  <a:pt x="94" y="233"/>
                </a:cubicBezTo>
                <a:cubicBezTo>
                  <a:pt x="93" y="232"/>
                  <a:pt x="93" y="230"/>
                  <a:pt x="91" y="228"/>
                </a:cubicBezTo>
                <a:cubicBezTo>
                  <a:pt x="90" y="227"/>
                  <a:pt x="88" y="227"/>
                  <a:pt x="86" y="226"/>
                </a:cubicBezTo>
                <a:cubicBezTo>
                  <a:pt x="86" y="226"/>
                  <a:pt x="85" y="225"/>
                  <a:pt x="85" y="224"/>
                </a:cubicBezTo>
                <a:cubicBezTo>
                  <a:pt x="83" y="223"/>
                  <a:pt x="79" y="220"/>
                  <a:pt x="77" y="220"/>
                </a:cubicBezTo>
                <a:cubicBezTo>
                  <a:pt x="73" y="218"/>
                  <a:pt x="65" y="211"/>
                  <a:pt x="64" y="211"/>
                </a:cubicBezTo>
                <a:cubicBezTo>
                  <a:pt x="62" y="211"/>
                  <a:pt x="64" y="215"/>
                  <a:pt x="62" y="213"/>
                </a:cubicBezTo>
                <a:cubicBezTo>
                  <a:pt x="63" y="210"/>
                  <a:pt x="60" y="209"/>
                  <a:pt x="57" y="209"/>
                </a:cubicBezTo>
                <a:cubicBezTo>
                  <a:pt x="50" y="203"/>
                  <a:pt x="42" y="197"/>
                  <a:pt x="37" y="189"/>
                </a:cubicBezTo>
                <a:cubicBezTo>
                  <a:pt x="37" y="188"/>
                  <a:pt x="36" y="189"/>
                  <a:pt x="35" y="189"/>
                </a:cubicBezTo>
                <a:cubicBezTo>
                  <a:pt x="34" y="186"/>
                  <a:pt x="32" y="183"/>
                  <a:pt x="30" y="181"/>
                </a:cubicBezTo>
                <a:cubicBezTo>
                  <a:pt x="22" y="172"/>
                  <a:pt x="14" y="156"/>
                  <a:pt x="10" y="144"/>
                </a:cubicBezTo>
                <a:cubicBezTo>
                  <a:pt x="12" y="141"/>
                  <a:pt x="11" y="138"/>
                  <a:pt x="12" y="135"/>
                </a:cubicBezTo>
                <a:cubicBezTo>
                  <a:pt x="7" y="135"/>
                  <a:pt x="11" y="140"/>
                  <a:pt x="9" y="142"/>
                </a:cubicBezTo>
                <a:cubicBezTo>
                  <a:pt x="5" y="139"/>
                  <a:pt x="6" y="126"/>
                  <a:pt x="4" y="123"/>
                </a:cubicBezTo>
                <a:cubicBezTo>
                  <a:pt x="4" y="123"/>
                  <a:pt x="3" y="124"/>
                  <a:pt x="3" y="125"/>
                </a:cubicBezTo>
                <a:cubicBezTo>
                  <a:pt x="3" y="118"/>
                  <a:pt x="1" y="100"/>
                  <a:pt x="0" y="90"/>
                </a:cubicBezTo>
                <a:cubicBezTo>
                  <a:pt x="2" y="91"/>
                  <a:pt x="1" y="87"/>
                  <a:pt x="3" y="88"/>
                </a:cubicBezTo>
                <a:cubicBezTo>
                  <a:pt x="3" y="87"/>
                  <a:pt x="2" y="82"/>
                  <a:pt x="2" y="84"/>
                </a:cubicBezTo>
                <a:cubicBezTo>
                  <a:pt x="2" y="81"/>
                  <a:pt x="0" y="79"/>
                  <a:pt x="2" y="74"/>
                </a:cubicBezTo>
                <a:cubicBezTo>
                  <a:pt x="3" y="72"/>
                  <a:pt x="5" y="71"/>
                  <a:pt x="5" y="69"/>
                </a:cubicBezTo>
                <a:cubicBezTo>
                  <a:pt x="6" y="67"/>
                  <a:pt x="6" y="64"/>
                  <a:pt x="8" y="64"/>
                </a:cubicBezTo>
                <a:cubicBezTo>
                  <a:pt x="9" y="60"/>
                  <a:pt x="8" y="58"/>
                  <a:pt x="12" y="56"/>
                </a:cubicBezTo>
                <a:cubicBezTo>
                  <a:pt x="12" y="47"/>
                  <a:pt x="18" y="45"/>
                  <a:pt x="18" y="36"/>
                </a:cubicBezTo>
                <a:cubicBezTo>
                  <a:pt x="21" y="38"/>
                  <a:pt x="22" y="29"/>
                  <a:pt x="24" y="27"/>
                </a:cubicBezTo>
                <a:cubicBezTo>
                  <a:pt x="24" y="26"/>
                  <a:pt x="26" y="27"/>
                  <a:pt x="26" y="26"/>
                </a:cubicBezTo>
                <a:cubicBezTo>
                  <a:pt x="27" y="25"/>
                  <a:pt x="26" y="24"/>
                  <a:pt x="26" y="24"/>
                </a:cubicBezTo>
                <a:cubicBezTo>
                  <a:pt x="27" y="22"/>
                  <a:pt x="29" y="22"/>
                  <a:pt x="31" y="21"/>
                </a:cubicBezTo>
                <a:cubicBezTo>
                  <a:pt x="31" y="21"/>
                  <a:pt x="31" y="19"/>
                  <a:pt x="31" y="20"/>
                </a:cubicBezTo>
                <a:cubicBezTo>
                  <a:pt x="34" y="18"/>
                  <a:pt x="35" y="19"/>
                  <a:pt x="36" y="17"/>
                </a:cubicBezTo>
                <a:cubicBezTo>
                  <a:pt x="38" y="16"/>
                  <a:pt x="36" y="20"/>
                  <a:pt x="38" y="20"/>
                </a:cubicBezTo>
                <a:cubicBezTo>
                  <a:pt x="40" y="13"/>
                  <a:pt x="46" y="11"/>
                  <a:pt x="52" y="9"/>
                </a:cubicBezTo>
                <a:cubicBezTo>
                  <a:pt x="53" y="9"/>
                  <a:pt x="52" y="10"/>
                  <a:pt x="52" y="10"/>
                </a:cubicBezTo>
                <a:cubicBezTo>
                  <a:pt x="55" y="8"/>
                  <a:pt x="67" y="7"/>
                  <a:pt x="72" y="7"/>
                </a:cubicBezTo>
                <a:cubicBezTo>
                  <a:pt x="75" y="6"/>
                  <a:pt x="74" y="10"/>
                  <a:pt x="76" y="10"/>
                </a:cubicBezTo>
                <a:cubicBezTo>
                  <a:pt x="78" y="8"/>
                  <a:pt x="76" y="7"/>
                  <a:pt x="77" y="5"/>
                </a:cubicBezTo>
                <a:cubicBezTo>
                  <a:pt x="89" y="8"/>
                  <a:pt x="100" y="13"/>
                  <a:pt x="108" y="22"/>
                </a:cubicBezTo>
                <a:cubicBezTo>
                  <a:pt x="112" y="18"/>
                  <a:pt x="103" y="17"/>
                  <a:pt x="107" y="14"/>
                </a:cubicBezTo>
                <a:cubicBezTo>
                  <a:pt x="106" y="14"/>
                  <a:pt x="105" y="14"/>
                  <a:pt x="103" y="14"/>
                </a:cubicBezTo>
                <a:cubicBezTo>
                  <a:pt x="102" y="10"/>
                  <a:pt x="96" y="9"/>
                  <a:pt x="93" y="5"/>
                </a:cubicBezTo>
                <a:cubicBezTo>
                  <a:pt x="100" y="7"/>
                  <a:pt x="102" y="5"/>
                  <a:pt x="109" y="8"/>
                </a:cubicBezTo>
                <a:cubicBezTo>
                  <a:pt x="108" y="9"/>
                  <a:pt x="108" y="8"/>
                  <a:pt x="106" y="8"/>
                </a:cubicBezTo>
                <a:cubicBezTo>
                  <a:pt x="106" y="11"/>
                  <a:pt x="110" y="9"/>
                  <a:pt x="110" y="12"/>
                </a:cubicBezTo>
                <a:cubicBezTo>
                  <a:pt x="108" y="12"/>
                  <a:pt x="107" y="12"/>
                  <a:pt x="106" y="12"/>
                </a:cubicBezTo>
                <a:cubicBezTo>
                  <a:pt x="108" y="18"/>
                  <a:pt x="115" y="17"/>
                  <a:pt x="117" y="22"/>
                </a:cubicBezTo>
                <a:cubicBezTo>
                  <a:pt x="131" y="27"/>
                  <a:pt x="137" y="42"/>
                  <a:pt x="147" y="49"/>
                </a:cubicBezTo>
                <a:cubicBezTo>
                  <a:pt x="148" y="57"/>
                  <a:pt x="154" y="60"/>
                  <a:pt x="157" y="67"/>
                </a:cubicBezTo>
                <a:cubicBezTo>
                  <a:pt x="160" y="66"/>
                  <a:pt x="160" y="68"/>
                  <a:pt x="162" y="68"/>
                </a:cubicBezTo>
                <a:cubicBezTo>
                  <a:pt x="161" y="77"/>
                  <a:pt x="158" y="86"/>
                  <a:pt x="160" y="95"/>
                </a:cubicBezTo>
                <a:cubicBezTo>
                  <a:pt x="160" y="100"/>
                  <a:pt x="162" y="107"/>
                  <a:pt x="164" y="110"/>
                </a:cubicBezTo>
                <a:cubicBezTo>
                  <a:pt x="166" y="116"/>
                  <a:pt x="172" y="119"/>
                  <a:pt x="174" y="123"/>
                </a:cubicBezTo>
                <a:cubicBezTo>
                  <a:pt x="174" y="123"/>
                  <a:pt x="175" y="123"/>
                  <a:pt x="175" y="122"/>
                </a:cubicBezTo>
                <a:cubicBezTo>
                  <a:pt x="180" y="134"/>
                  <a:pt x="210" y="133"/>
                  <a:pt x="211" y="122"/>
                </a:cubicBezTo>
                <a:cubicBezTo>
                  <a:pt x="211" y="121"/>
                  <a:pt x="211" y="121"/>
                  <a:pt x="211" y="122"/>
                </a:cubicBezTo>
                <a:cubicBezTo>
                  <a:pt x="220" y="113"/>
                  <a:pt x="227" y="92"/>
                  <a:pt x="220" y="81"/>
                </a:cubicBezTo>
                <a:cubicBezTo>
                  <a:pt x="216" y="74"/>
                  <a:pt x="209" y="74"/>
                  <a:pt x="201" y="71"/>
                </a:cubicBezTo>
                <a:cubicBezTo>
                  <a:pt x="193" y="72"/>
                  <a:pt x="183" y="75"/>
                  <a:pt x="180" y="84"/>
                </a:cubicBezTo>
                <a:close/>
                <a:moveTo>
                  <a:pt x="11" y="132"/>
                </a:moveTo>
                <a:cubicBezTo>
                  <a:pt x="10" y="132"/>
                  <a:pt x="10" y="132"/>
                  <a:pt x="9" y="132"/>
                </a:cubicBezTo>
                <a:cubicBezTo>
                  <a:pt x="8" y="133"/>
                  <a:pt x="8" y="134"/>
                  <a:pt x="10" y="135"/>
                </a:cubicBezTo>
                <a:cubicBezTo>
                  <a:pt x="10" y="134"/>
                  <a:pt x="11" y="134"/>
                  <a:pt x="11" y="132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5220072" y="1578293"/>
            <a:ext cx="1318784" cy="1739854"/>
          </a:xfrm>
          <a:custGeom>
            <a:avLst/>
            <a:gdLst>
              <a:gd name="T0" fmla="*/ 29 w 191"/>
              <a:gd name="T1" fmla="*/ 28 h 252"/>
              <a:gd name="T2" fmla="*/ 61 w 191"/>
              <a:gd name="T3" fmla="*/ 21 h 252"/>
              <a:gd name="T4" fmla="*/ 75 w 191"/>
              <a:gd name="T5" fmla="*/ 28 h 252"/>
              <a:gd name="T6" fmla="*/ 89 w 191"/>
              <a:gd name="T7" fmla="*/ 45 h 252"/>
              <a:gd name="T8" fmla="*/ 94 w 191"/>
              <a:gd name="T9" fmla="*/ 37 h 252"/>
              <a:gd name="T10" fmla="*/ 101 w 191"/>
              <a:gd name="T11" fmla="*/ 20 h 252"/>
              <a:gd name="T12" fmla="*/ 116 w 191"/>
              <a:gd name="T13" fmla="*/ 6 h 252"/>
              <a:gd name="T14" fmla="*/ 148 w 191"/>
              <a:gd name="T15" fmla="*/ 3 h 252"/>
              <a:gd name="T16" fmla="*/ 158 w 191"/>
              <a:gd name="T17" fmla="*/ 10 h 252"/>
              <a:gd name="T18" fmla="*/ 169 w 191"/>
              <a:gd name="T19" fmla="*/ 23 h 252"/>
              <a:gd name="T20" fmla="*/ 177 w 191"/>
              <a:gd name="T21" fmla="*/ 28 h 252"/>
              <a:gd name="T22" fmla="*/ 180 w 191"/>
              <a:gd name="T23" fmla="*/ 37 h 252"/>
              <a:gd name="T24" fmla="*/ 183 w 191"/>
              <a:gd name="T25" fmla="*/ 43 h 252"/>
              <a:gd name="T26" fmla="*/ 185 w 191"/>
              <a:gd name="T27" fmla="*/ 53 h 252"/>
              <a:gd name="T28" fmla="*/ 190 w 191"/>
              <a:gd name="T29" fmla="*/ 65 h 252"/>
              <a:gd name="T30" fmla="*/ 190 w 191"/>
              <a:gd name="T31" fmla="*/ 84 h 252"/>
              <a:gd name="T32" fmla="*/ 187 w 191"/>
              <a:gd name="T33" fmla="*/ 112 h 252"/>
              <a:gd name="T34" fmla="*/ 183 w 191"/>
              <a:gd name="T35" fmla="*/ 119 h 252"/>
              <a:gd name="T36" fmla="*/ 169 w 191"/>
              <a:gd name="T37" fmla="*/ 141 h 252"/>
              <a:gd name="T38" fmla="*/ 159 w 191"/>
              <a:gd name="T39" fmla="*/ 162 h 252"/>
              <a:gd name="T40" fmla="*/ 152 w 191"/>
              <a:gd name="T41" fmla="*/ 174 h 252"/>
              <a:gd name="T42" fmla="*/ 125 w 191"/>
              <a:gd name="T43" fmla="*/ 205 h 252"/>
              <a:gd name="T44" fmla="*/ 123 w 191"/>
              <a:gd name="T45" fmla="*/ 208 h 252"/>
              <a:gd name="T46" fmla="*/ 112 w 191"/>
              <a:gd name="T47" fmla="*/ 219 h 252"/>
              <a:gd name="T48" fmla="*/ 109 w 191"/>
              <a:gd name="T49" fmla="*/ 225 h 252"/>
              <a:gd name="T50" fmla="*/ 85 w 191"/>
              <a:gd name="T51" fmla="*/ 252 h 252"/>
              <a:gd name="T52" fmla="*/ 81 w 191"/>
              <a:gd name="T53" fmla="*/ 230 h 252"/>
              <a:gd name="T54" fmla="*/ 78 w 191"/>
              <a:gd name="T55" fmla="*/ 225 h 252"/>
              <a:gd name="T56" fmla="*/ 69 w 191"/>
              <a:gd name="T57" fmla="*/ 217 h 252"/>
              <a:gd name="T58" fmla="*/ 61 w 191"/>
              <a:gd name="T59" fmla="*/ 203 h 252"/>
              <a:gd name="T60" fmla="*/ 53 w 191"/>
              <a:gd name="T61" fmla="*/ 195 h 252"/>
              <a:gd name="T62" fmla="*/ 41 w 191"/>
              <a:gd name="T63" fmla="*/ 176 h 252"/>
              <a:gd name="T64" fmla="*/ 34 w 191"/>
              <a:gd name="T65" fmla="*/ 168 h 252"/>
              <a:gd name="T66" fmla="*/ 14 w 191"/>
              <a:gd name="T67" fmla="*/ 133 h 252"/>
              <a:gd name="T68" fmla="*/ 10 w 191"/>
              <a:gd name="T69" fmla="*/ 123 h 252"/>
              <a:gd name="T70" fmla="*/ 1 w 191"/>
              <a:gd name="T71" fmla="*/ 91 h 252"/>
              <a:gd name="T72" fmla="*/ 3 w 191"/>
              <a:gd name="T73" fmla="*/ 78 h 252"/>
              <a:gd name="T74" fmla="*/ 2 w 191"/>
              <a:gd name="T75" fmla="*/ 65 h 252"/>
              <a:gd name="T76" fmla="*/ 14 w 191"/>
              <a:gd name="T77" fmla="*/ 45 h 252"/>
              <a:gd name="T78" fmla="*/ 28 w 191"/>
              <a:gd name="T79" fmla="*/ 30 h 252"/>
              <a:gd name="T80" fmla="*/ 126 w 191"/>
              <a:gd name="T81" fmla="*/ 3 h 252"/>
              <a:gd name="T82" fmla="*/ 125 w 191"/>
              <a:gd name="T83" fmla="*/ 3 h 252"/>
              <a:gd name="T84" fmla="*/ 136 w 191"/>
              <a:gd name="T85" fmla="*/ 40 h 252"/>
              <a:gd name="T86" fmla="*/ 188 w 191"/>
              <a:gd name="T87" fmla="*/ 103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1" h="252">
                <a:moveTo>
                  <a:pt x="32" y="26"/>
                </a:moveTo>
                <a:cubicBezTo>
                  <a:pt x="32" y="27"/>
                  <a:pt x="30" y="27"/>
                  <a:pt x="31" y="28"/>
                </a:cubicBezTo>
                <a:cubicBezTo>
                  <a:pt x="30" y="29"/>
                  <a:pt x="30" y="28"/>
                  <a:pt x="29" y="28"/>
                </a:cubicBezTo>
                <a:cubicBezTo>
                  <a:pt x="28" y="28"/>
                  <a:pt x="29" y="30"/>
                  <a:pt x="28" y="30"/>
                </a:cubicBezTo>
                <a:cubicBezTo>
                  <a:pt x="37" y="24"/>
                  <a:pt x="49" y="20"/>
                  <a:pt x="61" y="18"/>
                </a:cubicBezTo>
                <a:cubicBezTo>
                  <a:pt x="60" y="19"/>
                  <a:pt x="61" y="20"/>
                  <a:pt x="61" y="21"/>
                </a:cubicBezTo>
                <a:cubicBezTo>
                  <a:pt x="62" y="21"/>
                  <a:pt x="62" y="19"/>
                  <a:pt x="62" y="18"/>
                </a:cubicBezTo>
                <a:cubicBezTo>
                  <a:pt x="63" y="18"/>
                  <a:pt x="63" y="19"/>
                  <a:pt x="63" y="20"/>
                </a:cubicBezTo>
                <a:cubicBezTo>
                  <a:pt x="69" y="21"/>
                  <a:pt x="72" y="25"/>
                  <a:pt x="75" y="28"/>
                </a:cubicBezTo>
                <a:cubicBezTo>
                  <a:pt x="82" y="30"/>
                  <a:pt x="85" y="35"/>
                  <a:pt x="87" y="40"/>
                </a:cubicBezTo>
                <a:cubicBezTo>
                  <a:pt x="89" y="40"/>
                  <a:pt x="89" y="38"/>
                  <a:pt x="90" y="40"/>
                </a:cubicBezTo>
                <a:cubicBezTo>
                  <a:pt x="89" y="41"/>
                  <a:pt x="87" y="44"/>
                  <a:pt x="89" y="45"/>
                </a:cubicBezTo>
                <a:cubicBezTo>
                  <a:pt x="90" y="43"/>
                  <a:pt x="91" y="42"/>
                  <a:pt x="91" y="40"/>
                </a:cubicBezTo>
                <a:cubicBezTo>
                  <a:pt x="93" y="40"/>
                  <a:pt x="93" y="41"/>
                  <a:pt x="94" y="41"/>
                </a:cubicBezTo>
                <a:cubicBezTo>
                  <a:pt x="96" y="41"/>
                  <a:pt x="94" y="38"/>
                  <a:pt x="94" y="37"/>
                </a:cubicBezTo>
                <a:cubicBezTo>
                  <a:pt x="95" y="33"/>
                  <a:pt x="98" y="28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8" y="23"/>
                  <a:pt x="103" y="22"/>
                  <a:pt x="101" y="20"/>
                </a:cubicBezTo>
                <a:cubicBezTo>
                  <a:pt x="103" y="18"/>
                  <a:pt x="104" y="15"/>
                  <a:pt x="106" y="13"/>
                </a:cubicBezTo>
                <a:cubicBezTo>
                  <a:pt x="107" y="13"/>
                  <a:pt x="107" y="14"/>
                  <a:pt x="107" y="15"/>
                </a:cubicBezTo>
                <a:cubicBezTo>
                  <a:pt x="108" y="11"/>
                  <a:pt x="112" y="7"/>
                  <a:pt x="116" y="6"/>
                </a:cubicBezTo>
                <a:cubicBezTo>
                  <a:pt x="118" y="2"/>
                  <a:pt x="125" y="2"/>
                  <a:pt x="129" y="0"/>
                </a:cubicBezTo>
                <a:cubicBezTo>
                  <a:pt x="135" y="3"/>
                  <a:pt x="140" y="1"/>
                  <a:pt x="146" y="4"/>
                </a:cubicBezTo>
                <a:cubicBezTo>
                  <a:pt x="147" y="3"/>
                  <a:pt x="147" y="2"/>
                  <a:pt x="148" y="3"/>
                </a:cubicBezTo>
                <a:cubicBezTo>
                  <a:pt x="148" y="3"/>
                  <a:pt x="148" y="4"/>
                  <a:pt x="148" y="4"/>
                </a:cubicBezTo>
                <a:cubicBezTo>
                  <a:pt x="153" y="3"/>
                  <a:pt x="158" y="9"/>
                  <a:pt x="159" y="9"/>
                </a:cubicBezTo>
                <a:cubicBezTo>
                  <a:pt x="160" y="9"/>
                  <a:pt x="159" y="11"/>
                  <a:pt x="158" y="10"/>
                </a:cubicBezTo>
                <a:cubicBezTo>
                  <a:pt x="157" y="13"/>
                  <a:pt x="160" y="15"/>
                  <a:pt x="162" y="15"/>
                </a:cubicBezTo>
                <a:cubicBezTo>
                  <a:pt x="164" y="17"/>
                  <a:pt x="166" y="21"/>
                  <a:pt x="168" y="22"/>
                </a:cubicBezTo>
                <a:cubicBezTo>
                  <a:pt x="169" y="23"/>
                  <a:pt x="169" y="22"/>
                  <a:pt x="169" y="23"/>
                </a:cubicBezTo>
                <a:cubicBezTo>
                  <a:pt x="170" y="24"/>
                  <a:pt x="172" y="25"/>
                  <a:pt x="173" y="26"/>
                </a:cubicBezTo>
                <a:cubicBezTo>
                  <a:pt x="173" y="26"/>
                  <a:pt x="174" y="26"/>
                  <a:pt x="174" y="26"/>
                </a:cubicBezTo>
                <a:cubicBezTo>
                  <a:pt x="175" y="27"/>
                  <a:pt x="175" y="29"/>
                  <a:pt x="177" y="28"/>
                </a:cubicBezTo>
                <a:cubicBezTo>
                  <a:pt x="177" y="30"/>
                  <a:pt x="178" y="34"/>
                  <a:pt x="179" y="34"/>
                </a:cubicBezTo>
                <a:cubicBezTo>
                  <a:pt x="180" y="34"/>
                  <a:pt x="178" y="35"/>
                  <a:pt x="179" y="37"/>
                </a:cubicBezTo>
                <a:cubicBezTo>
                  <a:pt x="179" y="37"/>
                  <a:pt x="180" y="37"/>
                  <a:pt x="180" y="37"/>
                </a:cubicBezTo>
                <a:cubicBezTo>
                  <a:pt x="179" y="39"/>
                  <a:pt x="182" y="40"/>
                  <a:pt x="182" y="41"/>
                </a:cubicBezTo>
                <a:cubicBezTo>
                  <a:pt x="182" y="42"/>
                  <a:pt x="182" y="42"/>
                  <a:pt x="182" y="42"/>
                </a:cubicBezTo>
                <a:cubicBezTo>
                  <a:pt x="182" y="43"/>
                  <a:pt x="183" y="43"/>
                  <a:pt x="183" y="43"/>
                </a:cubicBezTo>
                <a:cubicBezTo>
                  <a:pt x="183" y="44"/>
                  <a:pt x="183" y="47"/>
                  <a:pt x="184" y="49"/>
                </a:cubicBezTo>
                <a:cubicBezTo>
                  <a:pt x="184" y="50"/>
                  <a:pt x="185" y="50"/>
                  <a:pt x="185" y="51"/>
                </a:cubicBezTo>
                <a:cubicBezTo>
                  <a:pt x="185" y="52"/>
                  <a:pt x="185" y="52"/>
                  <a:pt x="185" y="53"/>
                </a:cubicBezTo>
                <a:cubicBezTo>
                  <a:pt x="186" y="54"/>
                  <a:pt x="187" y="58"/>
                  <a:pt x="188" y="60"/>
                </a:cubicBezTo>
                <a:cubicBezTo>
                  <a:pt x="189" y="66"/>
                  <a:pt x="187" y="74"/>
                  <a:pt x="187" y="82"/>
                </a:cubicBezTo>
                <a:cubicBezTo>
                  <a:pt x="190" y="78"/>
                  <a:pt x="189" y="70"/>
                  <a:pt x="190" y="65"/>
                </a:cubicBezTo>
                <a:cubicBezTo>
                  <a:pt x="191" y="63"/>
                  <a:pt x="190" y="69"/>
                  <a:pt x="191" y="68"/>
                </a:cubicBezTo>
                <a:cubicBezTo>
                  <a:pt x="191" y="71"/>
                  <a:pt x="191" y="80"/>
                  <a:pt x="190" y="83"/>
                </a:cubicBezTo>
                <a:cubicBezTo>
                  <a:pt x="190" y="83"/>
                  <a:pt x="189" y="84"/>
                  <a:pt x="190" y="84"/>
                </a:cubicBezTo>
                <a:cubicBezTo>
                  <a:pt x="189" y="89"/>
                  <a:pt x="187" y="94"/>
                  <a:pt x="188" y="101"/>
                </a:cubicBezTo>
                <a:cubicBezTo>
                  <a:pt x="189" y="101"/>
                  <a:pt x="188" y="100"/>
                  <a:pt x="189" y="100"/>
                </a:cubicBezTo>
                <a:cubicBezTo>
                  <a:pt x="190" y="102"/>
                  <a:pt x="187" y="109"/>
                  <a:pt x="187" y="112"/>
                </a:cubicBezTo>
                <a:cubicBezTo>
                  <a:pt x="185" y="113"/>
                  <a:pt x="184" y="116"/>
                  <a:pt x="183" y="118"/>
                </a:cubicBezTo>
                <a:cubicBezTo>
                  <a:pt x="184" y="118"/>
                  <a:pt x="184" y="118"/>
                  <a:pt x="184" y="119"/>
                </a:cubicBezTo>
                <a:cubicBezTo>
                  <a:pt x="184" y="119"/>
                  <a:pt x="183" y="119"/>
                  <a:pt x="183" y="119"/>
                </a:cubicBezTo>
                <a:cubicBezTo>
                  <a:pt x="182" y="120"/>
                  <a:pt x="181" y="121"/>
                  <a:pt x="182" y="122"/>
                </a:cubicBezTo>
                <a:cubicBezTo>
                  <a:pt x="178" y="124"/>
                  <a:pt x="178" y="129"/>
                  <a:pt x="175" y="131"/>
                </a:cubicBezTo>
                <a:cubicBezTo>
                  <a:pt x="174" y="135"/>
                  <a:pt x="172" y="138"/>
                  <a:pt x="169" y="141"/>
                </a:cubicBezTo>
                <a:cubicBezTo>
                  <a:pt x="168" y="148"/>
                  <a:pt x="162" y="151"/>
                  <a:pt x="161" y="158"/>
                </a:cubicBezTo>
                <a:cubicBezTo>
                  <a:pt x="159" y="158"/>
                  <a:pt x="160" y="160"/>
                  <a:pt x="158" y="160"/>
                </a:cubicBezTo>
                <a:cubicBezTo>
                  <a:pt x="158" y="161"/>
                  <a:pt x="158" y="162"/>
                  <a:pt x="159" y="162"/>
                </a:cubicBezTo>
                <a:cubicBezTo>
                  <a:pt x="155" y="162"/>
                  <a:pt x="156" y="169"/>
                  <a:pt x="152" y="170"/>
                </a:cubicBezTo>
                <a:cubicBezTo>
                  <a:pt x="152" y="171"/>
                  <a:pt x="153" y="171"/>
                  <a:pt x="153" y="172"/>
                </a:cubicBezTo>
                <a:cubicBezTo>
                  <a:pt x="151" y="171"/>
                  <a:pt x="152" y="173"/>
                  <a:pt x="152" y="174"/>
                </a:cubicBezTo>
                <a:cubicBezTo>
                  <a:pt x="151" y="174"/>
                  <a:pt x="151" y="173"/>
                  <a:pt x="151" y="173"/>
                </a:cubicBezTo>
                <a:cubicBezTo>
                  <a:pt x="149" y="176"/>
                  <a:pt x="148" y="179"/>
                  <a:pt x="145" y="180"/>
                </a:cubicBezTo>
                <a:cubicBezTo>
                  <a:pt x="140" y="190"/>
                  <a:pt x="130" y="197"/>
                  <a:pt x="125" y="205"/>
                </a:cubicBezTo>
                <a:cubicBezTo>
                  <a:pt x="125" y="206"/>
                  <a:pt x="125" y="205"/>
                  <a:pt x="124" y="205"/>
                </a:cubicBezTo>
                <a:cubicBezTo>
                  <a:pt x="124" y="207"/>
                  <a:pt x="124" y="206"/>
                  <a:pt x="123" y="206"/>
                </a:cubicBezTo>
                <a:cubicBezTo>
                  <a:pt x="123" y="206"/>
                  <a:pt x="123" y="207"/>
                  <a:pt x="123" y="208"/>
                </a:cubicBezTo>
                <a:cubicBezTo>
                  <a:pt x="122" y="209"/>
                  <a:pt x="119" y="209"/>
                  <a:pt x="119" y="212"/>
                </a:cubicBezTo>
                <a:cubicBezTo>
                  <a:pt x="117" y="212"/>
                  <a:pt x="114" y="216"/>
                  <a:pt x="115" y="218"/>
                </a:cubicBezTo>
                <a:cubicBezTo>
                  <a:pt x="114" y="217"/>
                  <a:pt x="114" y="218"/>
                  <a:pt x="112" y="219"/>
                </a:cubicBezTo>
                <a:cubicBezTo>
                  <a:pt x="112" y="220"/>
                  <a:pt x="112" y="220"/>
                  <a:pt x="112" y="221"/>
                </a:cubicBezTo>
                <a:cubicBezTo>
                  <a:pt x="112" y="222"/>
                  <a:pt x="111" y="221"/>
                  <a:pt x="111" y="221"/>
                </a:cubicBezTo>
                <a:cubicBezTo>
                  <a:pt x="111" y="222"/>
                  <a:pt x="110" y="223"/>
                  <a:pt x="109" y="225"/>
                </a:cubicBezTo>
                <a:cubicBezTo>
                  <a:pt x="106" y="228"/>
                  <a:pt x="102" y="232"/>
                  <a:pt x="100" y="236"/>
                </a:cubicBezTo>
                <a:cubicBezTo>
                  <a:pt x="98" y="238"/>
                  <a:pt x="96" y="239"/>
                  <a:pt x="95" y="243"/>
                </a:cubicBezTo>
                <a:cubicBezTo>
                  <a:pt x="91" y="244"/>
                  <a:pt x="89" y="250"/>
                  <a:pt x="85" y="252"/>
                </a:cubicBezTo>
                <a:cubicBezTo>
                  <a:pt x="87" y="249"/>
                  <a:pt x="85" y="245"/>
                  <a:pt x="84" y="242"/>
                </a:cubicBezTo>
                <a:cubicBezTo>
                  <a:pt x="84" y="242"/>
                  <a:pt x="85" y="242"/>
                  <a:pt x="85" y="242"/>
                </a:cubicBezTo>
                <a:cubicBezTo>
                  <a:pt x="82" y="239"/>
                  <a:pt x="82" y="234"/>
                  <a:pt x="81" y="230"/>
                </a:cubicBezTo>
                <a:cubicBezTo>
                  <a:pt x="80" y="230"/>
                  <a:pt x="79" y="231"/>
                  <a:pt x="80" y="232"/>
                </a:cubicBezTo>
                <a:cubicBezTo>
                  <a:pt x="79" y="231"/>
                  <a:pt x="79" y="227"/>
                  <a:pt x="80" y="228"/>
                </a:cubicBezTo>
                <a:cubicBezTo>
                  <a:pt x="79" y="227"/>
                  <a:pt x="77" y="227"/>
                  <a:pt x="78" y="225"/>
                </a:cubicBezTo>
                <a:cubicBezTo>
                  <a:pt x="76" y="225"/>
                  <a:pt x="78" y="227"/>
                  <a:pt x="76" y="227"/>
                </a:cubicBezTo>
                <a:cubicBezTo>
                  <a:pt x="76" y="226"/>
                  <a:pt x="76" y="226"/>
                  <a:pt x="76" y="225"/>
                </a:cubicBezTo>
                <a:cubicBezTo>
                  <a:pt x="73" y="223"/>
                  <a:pt x="71" y="220"/>
                  <a:pt x="69" y="217"/>
                </a:cubicBezTo>
                <a:cubicBezTo>
                  <a:pt x="70" y="216"/>
                  <a:pt x="67" y="216"/>
                  <a:pt x="69" y="215"/>
                </a:cubicBezTo>
                <a:cubicBezTo>
                  <a:pt x="67" y="215"/>
                  <a:pt x="68" y="211"/>
                  <a:pt x="65" y="211"/>
                </a:cubicBezTo>
                <a:cubicBezTo>
                  <a:pt x="65" y="208"/>
                  <a:pt x="62" y="206"/>
                  <a:pt x="61" y="203"/>
                </a:cubicBezTo>
                <a:cubicBezTo>
                  <a:pt x="60" y="203"/>
                  <a:pt x="59" y="202"/>
                  <a:pt x="58" y="203"/>
                </a:cubicBezTo>
                <a:cubicBezTo>
                  <a:pt x="58" y="201"/>
                  <a:pt x="59" y="203"/>
                  <a:pt x="59" y="202"/>
                </a:cubicBezTo>
                <a:cubicBezTo>
                  <a:pt x="56" y="201"/>
                  <a:pt x="54" y="198"/>
                  <a:pt x="53" y="195"/>
                </a:cubicBezTo>
                <a:cubicBezTo>
                  <a:pt x="53" y="195"/>
                  <a:pt x="52" y="195"/>
                  <a:pt x="52" y="195"/>
                </a:cubicBezTo>
                <a:cubicBezTo>
                  <a:pt x="49" y="190"/>
                  <a:pt x="46" y="184"/>
                  <a:pt x="42" y="180"/>
                </a:cubicBezTo>
                <a:cubicBezTo>
                  <a:pt x="43" y="178"/>
                  <a:pt x="41" y="178"/>
                  <a:pt x="41" y="176"/>
                </a:cubicBezTo>
                <a:cubicBezTo>
                  <a:pt x="40" y="175"/>
                  <a:pt x="41" y="176"/>
                  <a:pt x="39" y="176"/>
                </a:cubicBezTo>
                <a:cubicBezTo>
                  <a:pt x="38" y="175"/>
                  <a:pt x="40" y="173"/>
                  <a:pt x="38" y="174"/>
                </a:cubicBezTo>
                <a:cubicBezTo>
                  <a:pt x="37" y="172"/>
                  <a:pt x="37" y="169"/>
                  <a:pt x="34" y="168"/>
                </a:cubicBezTo>
                <a:cubicBezTo>
                  <a:pt x="32" y="162"/>
                  <a:pt x="28" y="157"/>
                  <a:pt x="24" y="151"/>
                </a:cubicBezTo>
                <a:cubicBezTo>
                  <a:pt x="24" y="151"/>
                  <a:pt x="24" y="150"/>
                  <a:pt x="23" y="150"/>
                </a:cubicBezTo>
                <a:cubicBezTo>
                  <a:pt x="22" y="144"/>
                  <a:pt x="17" y="139"/>
                  <a:pt x="14" y="133"/>
                </a:cubicBezTo>
                <a:cubicBezTo>
                  <a:pt x="13" y="131"/>
                  <a:pt x="14" y="129"/>
                  <a:pt x="11" y="127"/>
                </a:cubicBezTo>
                <a:cubicBezTo>
                  <a:pt x="12" y="125"/>
                  <a:pt x="11" y="126"/>
                  <a:pt x="11" y="123"/>
                </a:cubicBezTo>
                <a:cubicBezTo>
                  <a:pt x="11" y="123"/>
                  <a:pt x="10" y="123"/>
                  <a:pt x="10" y="123"/>
                </a:cubicBezTo>
                <a:cubicBezTo>
                  <a:pt x="10" y="120"/>
                  <a:pt x="9" y="118"/>
                  <a:pt x="9" y="116"/>
                </a:cubicBezTo>
                <a:cubicBezTo>
                  <a:pt x="7" y="113"/>
                  <a:pt x="6" y="109"/>
                  <a:pt x="5" y="103"/>
                </a:cubicBezTo>
                <a:cubicBezTo>
                  <a:pt x="3" y="99"/>
                  <a:pt x="1" y="95"/>
                  <a:pt x="1" y="91"/>
                </a:cubicBezTo>
                <a:cubicBezTo>
                  <a:pt x="1" y="87"/>
                  <a:pt x="3" y="84"/>
                  <a:pt x="0" y="81"/>
                </a:cubicBezTo>
                <a:cubicBezTo>
                  <a:pt x="2" y="80"/>
                  <a:pt x="1" y="78"/>
                  <a:pt x="2" y="76"/>
                </a:cubicBezTo>
                <a:cubicBezTo>
                  <a:pt x="2" y="77"/>
                  <a:pt x="3" y="78"/>
                  <a:pt x="3" y="78"/>
                </a:cubicBezTo>
                <a:cubicBezTo>
                  <a:pt x="4" y="77"/>
                  <a:pt x="1" y="75"/>
                  <a:pt x="1" y="74"/>
                </a:cubicBezTo>
                <a:cubicBezTo>
                  <a:pt x="1" y="74"/>
                  <a:pt x="2" y="74"/>
                  <a:pt x="3" y="74"/>
                </a:cubicBezTo>
                <a:cubicBezTo>
                  <a:pt x="0" y="72"/>
                  <a:pt x="5" y="69"/>
                  <a:pt x="2" y="65"/>
                </a:cubicBezTo>
                <a:cubicBezTo>
                  <a:pt x="3" y="65"/>
                  <a:pt x="3" y="67"/>
                  <a:pt x="3" y="67"/>
                </a:cubicBezTo>
                <a:cubicBezTo>
                  <a:pt x="6" y="62"/>
                  <a:pt x="8" y="54"/>
                  <a:pt x="10" y="51"/>
                </a:cubicBezTo>
                <a:cubicBezTo>
                  <a:pt x="12" y="49"/>
                  <a:pt x="14" y="48"/>
                  <a:pt x="14" y="45"/>
                </a:cubicBezTo>
                <a:cubicBezTo>
                  <a:pt x="17" y="43"/>
                  <a:pt x="20" y="39"/>
                  <a:pt x="20" y="37"/>
                </a:cubicBezTo>
                <a:cubicBezTo>
                  <a:pt x="21" y="37"/>
                  <a:pt x="23" y="37"/>
                  <a:pt x="22" y="34"/>
                </a:cubicBezTo>
                <a:cubicBezTo>
                  <a:pt x="25" y="34"/>
                  <a:pt x="25" y="30"/>
                  <a:pt x="28" y="30"/>
                </a:cubicBezTo>
                <a:cubicBezTo>
                  <a:pt x="28" y="27"/>
                  <a:pt x="30" y="27"/>
                  <a:pt x="32" y="26"/>
                </a:cubicBezTo>
                <a:close/>
                <a:moveTo>
                  <a:pt x="125" y="3"/>
                </a:moveTo>
                <a:cubicBezTo>
                  <a:pt x="125" y="3"/>
                  <a:pt x="126" y="3"/>
                  <a:pt x="126" y="3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2"/>
                  <a:pt x="125" y="2"/>
                  <a:pt x="125" y="2"/>
                </a:cubicBezTo>
                <a:cubicBezTo>
                  <a:pt x="125" y="2"/>
                  <a:pt x="125" y="2"/>
                  <a:pt x="125" y="3"/>
                </a:cubicBezTo>
                <a:close/>
                <a:moveTo>
                  <a:pt x="136" y="40"/>
                </a:moveTo>
                <a:cubicBezTo>
                  <a:pt x="135" y="41"/>
                  <a:pt x="134" y="39"/>
                  <a:pt x="134" y="40"/>
                </a:cubicBezTo>
                <a:cubicBezTo>
                  <a:pt x="134" y="41"/>
                  <a:pt x="136" y="42"/>
                  <a:pt x="136" y="40"/>
                </a:cubicBezTo>
                <a:close/>
                <a:moveTo>
                  <a:pt x="188" y="103"/>
                </a:moveTo>
                <a:cubicBezTo>
                  <a:pt x="188" y="103"/>
                  <a:pt x="188" y="101"/>
                  <a:pt x="188" y="102"/>
                </a:cubicBezTo>
                <a:cubicBezTo>
                  <a:pt x="187" y="103"/>
                  <a:pt x="188" y="104"/>
                  <a:pt x="188" y="103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auto">
          <a:xfrm>
            <a:off x="860964" y="1729798"/>
            <a:ext cx="1551828" cy="1459760"/>
          </a:xfrm>
          <a:custGeom>
            <a:avLst/>
            <a:gdLst>
              <a:gd name="T0" fmla="*/ 119 w 542"/>
              <a:gd name="T1" fmla="*/ 5 h 510"/>
              <a:gd name="T2" fmla="*/ 150 w 542"/>
              <a:gd name="T3" fmla="*/ 2 h 510"/>
              <a:gd name="T4" fmla="*/ 169 w 542"/>
              <a:gd name="T5" fmla="*/ 5 h 510"/>
              <a:gd name="T6" fmla="*/ 198 w 542"/>
              <a:gd name="T7" fmla="*/ 20 h 510"/>
              <a:gd name="T8" fmla="*/ 237 w 542"/>
              <a:gd name="T9" fmla="*/ 46 h 510"/>
              <a:gd name="T10" fmla="*/ 261 w 542"/>
              <a:gd name="T11" fmla="*/ 83 h 510"/>
              <a:gd name="T12" fmla="*/ 267 w 542"/>
              <a:gd name="T13" fmla="*/ 108 h 510"/>
              <a:gd name="T14" fmla="*/ 279 w 542"/>
              <a:gd name="T15" fmla="*/ 106 h 510"/>
              <a:gd name="T16" fmla="*/ 298 w 542"/>
              <a:gd name="T17" fmla="*/ 88 h 510"/>
              <a:gd name="T18" fmla="*/ 301 w 542"/>
              <a:gd name="T19" fmla="*/ 75 h 510"/>
              <a:gd name="T20" fmla="*/ 368 w 542"/>
              <a:gd name="T21" fmla="*/ 21 h 510"/>
              <a:gd name="T22" fmla="*/ 413 w 542"/>
              <a:gd name="T23" fmla="*/ 16 h 510"/>
              <a:gd name="T24" fmla="*/ 417 w 542"/>
              <a:gd name="T25" fmla="*/ 16 h 510"/>
              <a:gd name="T26" fmla="*/ 461 w 542"/>
              <a:gd name="T27" fmla="*/ 28 h 510"/>
              <a:gd name="T28" fmla="*/ 479 w 542"/>
              <a:gd name="T29" fmla="*/ 41 h 510"/>
              <a:gd name="T30" fmla="*/ 503 w 542"/>
              <a:gd name="T31" fmla="*/ 53 h 510"/>
              <a:gd name="T32" fmla="*/ 521 w 542"/>
              <a:gd name="T33" fmla="*/ 75 h 510"/>
              <a:gd name="T34" fmla="*/ 539 w 542"/>
              <a:gd name="T35" fmla="*/ 160 h 510"/>
              <a:gd name="T36" fmla="*/ 534 w 542"/>
              <a:gd name="T37" fmla="*/ 212 h 510"/>
              <a:gd name="T38" fmla="*/ 537 w 542"/>
              <a:gd name="T39" fmla="*/ 216 h 510"/>
              <a:gd name="T40" fmla="*/ 516 w 542"/>
              <a:gd name="T41" fmla="*/ 270 h 510"/>
              <a:gd name="T42" fmla="*/ 509 w 542"/>
              <a:gd name="T43" fmla="*/ 281 h 510"/>
              <a:gd name="T44" fmla="*/ 494 w 542"/>
              <a:gd name="T45" fmla="*/ 308 h 510"/>
              <a:gd name="T46" fmla="*/ 480 w 542"/>
              <a:gd name="T47" fmla="*/ 331 h 510"/>
              <a:gd name="T48" fmla="*/ 459 w 542"/>
              <a:gd name="T49" fmla="*/ 353 h 510"/>
              <a:gd name="T50" fmla="*/ 438 w 542"/>
              <a:gd name="T51" fmla="*/ 381 h 510"/>
              <a:gd name="T52" fmla="*/ 381 w 542"/>
              <a:gd name="T53" fmla="*/ 434 h 510"/>
              <a:gd name="T54" fmla="*/ 348 w 542"/>
              <a:gd name="T55" fmla="*/ 469 h 510"/>
              <a:gd name="T56" fmla="*/ 344 w 542"/>
              <a:gd name="T57" fmla="*/ 472 h 510"/>
              <a:gd name="T58" fmla="*/ 320 w 542"/>
              <a:gd name="T59" fmla="*/ 497 h 510"/>
              <a:gd name="T60" fmla="*/ 302 w 542"/>
              <a:gd name="T61" fmla="*/ 498 h 510"/>
              <a:gd name="T62" fmla="*/ 280 w 542"/>
              <a:gd name="T63" fmla="*/ 486 h 510"/>
              <a:gd name="T64" fmla="*/ 257 w 542"/>
              <a:gd name="T65" fmla="*/ 470 h 510"/>
              <a:gd name="T66" fmla="*/ 205 w 542"/>
              <a:gd name="T67" fmla="*/ 433 h 510"/>
              <a:gd name="T68" fmla="*/ 176 w 542"/>
              <a:gd name="T69" fmla="*/ 413 h 510"/>
              <a:gd name="T70" fmla="*/ 156 w 542"/>
              <a:gd name="T71" fmla="*/ 394 h 510"/>
              <a:gd name="T72" fmla="*/ 138 w 542"/>
              <a:gd name="T73" fmla="*/ 375 h 510"/>
              <a:gd name="T74" fmla="*/ 150 w 542"/>
              <a:gd name="T75" fmla="*/ 390 h 510"/>
              <a:gd name="T76" fmla="*/ 132 w 542"/>
              <a:gd name="T77" fmla="*/ 383 h 510"/>
              <a:gd name="T78" fmla="*/ 115 w 542"/>
              <a:gd name="T79" fmla="*/ 365 h 510"/>
              <a:gd name="T80" fmla="*/ 93 w 542"/>
              <a:gd name="T81" fmla="*/ 344 h 510"/>
              <a:gd name="T82" fmla="*/ 45 w 542"/>
              <a:gd name="T83" fmla="*/ 291 h 510"/>
              <a:gd name="T84" fmla="*/ 31 w 542"/>
              <a:gd name="T85" fmla="*/ 278 h 510"/>
              <a:gd name="T86" fmla="*/ 19 w 542"/>
              <a:gd name="T87" fmla="*/ 264 h 510"/>
              <a:gd name="T88" fmla="*/ 12 w 542"/>
              <a:gd name="T89" fmla="*/ 229 h 510"/>
              <a:gd name="T90" fmla="*/ 12 w 542"/>
              <a:gd name="T91" fmla="*/ 209 h 510"/>
              <a:gd name="T92" fmla="*/ 3 w 542"/>
              <a:gd name="T93" fmla="*/ 165 h 510"/>
              <a:gd name="T94" fmla="*/ 7 w 542"/>
              <a:gd name="T95" fmla="*/ 136 h 510"/>
              <a:gd name="T96" fmla="*/ 3 w 542"/>
              <a:gd name="T97" fmla="*/ 129 h 510"/>
              <a:gd name="T98" fmla="*/ 14 w 542"/>
              <a:gd name="T99" fmla="*/ 87 h 510"/>
              <a:gd name="T100" fmla="*/ 20 w 542"/>
              <a:gd name="T101" fmla="*/ 80 h 510"/>
              <a:gd name="T102" fmla="*/ 29 w 542"/>
              <a:gd name="T103" fmla="*/ 63 h 510"/>
              <a:gd name="T104" fmla="*/ 31 w 542"/>
              <a:gd name="T105" fmla="*/ 68 h 510"/>
              <a:gd name="T106" fmla="*/ 60 w 542"/>
              <a:gd name="T107" fmla="*/ 32 h 510"/>
              <a:gd name="T108" fmla="*/ 102 w 542"/>
              <a:gd name="T109" fmla="*/ 13 h 510"/>
              <a:gd name="T110" fmla="*/ 25 w 542"/>
              <a:gd name="T111" fmla="*/ 26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42" h="510">
                <a:moveTo>
                  <a:pt x="93" y="10"/>
                </a:moveTo>
                <a:cubicBezTo>
                  <a:pt x="95" y="11"/>
                  <a:pt x="91" y="12"/>
                  <a:pt x="94" y="13"/>
                </a:cubicBezTo>
                <a:cubicBezTo>
                  <a:pt x="99" y="4"/>
                  <a:pt x="109" y="4"/>
                  <a:pt x="119" y="5"/>
                </a:cubicBezTo>
                <a:cubicBezTo>
                  <a:pt x="119" y="5"/>
                  <a:pt x="119" y="7"/>
                  <a:pt x="119" y="7"/>
                </a:cubicBezTo>
                <a:cubicBezTo>
                  <a:pt x="126" y="6"/>
                  <a:pt x="134" y="6"/>
                  <a:pt x="143" y="5"/>
                </a:cubicBezTo>
                <a:cubicBezTo>
                  <a:pt x="145" y="4"/>
                  <a:pt x="148" y="3"/>
                  <a:pt x="150" y="2"/>
                </a:cubicBezTo>
                <a:cubicBezTo>
                  <a:pt x="155" y="2"/>
                  <a:pt x="160" y="5"/>
                  <a:pt x="163" y="5"/>
                </a:cubicBezTo>
                <a:cubicBezTo>
                  <a:pt x="167" y="4"/>
                  <a:pt x="161" y="0"/>
                  <a:pt x="165" y="4"/>
                </a:cubicBezTo>
                <a:cubicBezTo>
                  <a:pt x="167" y="5"/>
                  <a:pt x="167" y="4"/>
                  <a:pt x="169" y="5"/>
                </a:cubicBezTo>
                <a:cubicBezTo>
                  <a:pt x="172" y="6"/>
                  <a:pt x="174" y="8"/>
                  <a:pt x="177" y="9"/>
                </a:cubicBezTo>
                <a:cubicBezTo>
                  <a:pt x="182" y="10"/>
                  <a:pt x="186" y="11"/>
                  <a:pt x="188" y="12"/>
                </a:cubicBezTo>
                <a:cubicBezTo>
                  <a:pt x="188" y="18"/>
                  <a:pt x="196" y="21"/>
                  <a:pt x="198" y="20"/>
                </a:cubicBezTo>
                <a:cubicBezTo>
                  <a:pt x="199" y="23"/>
                  <a:pt x="205" y="26"/>
                  <a:pt x="211" y="27"/>
                </a:cubicBezTo>
                <a:cubicBezTo>
                  <a:pt x="216" y="34"/>
                  <a:pt x="232" y="38"/>
                  <a:pt x="231" y="43"/>
                </a:cubicBezTo>
                <a:cubicBezTo>
                  <a:pt x="232" y="45"/>
                  <a:pt x="235" y="45"/>
                  <a:pt x="237" y="46"/>
                </a:cubicBezTo>
                <a:cubicBezTo>
                  <a:pt x="239" y="56"/>
                  <a:pt x="252" y="56"/>
                  <a:pt x="252" y="69"/>
                </a:cubicBezTo>
                <a:cubicBezTo>
                  <a:pt x="252" y="70"/>
                  <a:pt x="254" y="70"/>
                  <a:pt x="254" y="70"/>
                </a:cubicBezTo>
                <a:cubicBezTo>
                  <a:pt x="255" y="76"/>
                  <a:pt x="256" y="82"/>
                  <a:pt x="261" y="83"/>
                </a:cubicBezTo>
                <a:cubicBezTo>
                  <a:pt x="261" y="84"/>
                  <a:pt x="257" y="83"/>
                  <a:pt x="260" y="87"/>
                </a:cubicBezTo>
                <a:cubicBezTo>
                  <a:pt x="260" y="87"/>
                  <a:pt x="263" y="87"/>
                  <a:pt x="263" y="88"/>
                </a:cubicBezTo>
                <a:cubicBezTo>
                  <a:pt x="266" y="92"/>
                  <a:pt x="265" y="103"/>
                  <a:pt x="267" y="108"/>
                </a:cubicBezTo>
                <a:cubicBezTo>
                  <a:pt x="271" y="109"/>
                  <a:pt x="270" y="104"/>
                  <a:pt x="272" y="103"/>
                </a:cubicBezTo>
                <a:cubicBezTo>
                  <a:pt x="272" y="101"/>
                  <a:pt x="267" y="102"/>
                  <a:pt x="268" y="99"/>
                </a:cubicBezTo>
                <a:cubicBezTo>
                  <a:pt x="274" y="97"/>
                  <a:pt x="274" y="110"/>
                  <a:pt x="279" y="106"/>
                </a:cubicBezTo>
                <a:cubicBezTo>
                  <a:pt x="282" y="107"/>
                  <a:pt x="277" y="108"/>
                  <a:pt x="278" y="110"/>
                </a:cubicBezTo>
                <a:cubicBezTo>
                  <a:pt x="281" y="107"/>
                  <a:pt x="285" y="107"/>
                  <a:pt x="288" y="104"/>
                </a:cubicBezTo>
                <a:cubicBezTo>
                  <a:pt x="293" y="99"/>
                  <a:pt x="292" y="92"/>
                  <a:pt x="298" y="88"/>
                </a:cubicBezTo>
                <a:cubicBezTo>
                  <a:pt x="298" y="84"/>
                  <a:pt x="294" y="85"/>
                  <a:pt x="295" y="82"/>
                </a:cubicBezTo>
                <a:cubicBezTo>
                  <a:pt x="298" y="81"/>
                  <a:pt x="299" y="80"/>
                  <a:pt x="302" y="81"/>
                </a:cubicBezTo>
                <a:cubicBezTo>
                  <a:pt x="302" y="78"/>
                  <a:pt x="300" y="79"/>
                  <a:pt x="301" y="75"/>
                </a:cubicBezTo>
                <a:cubicBezTo>
                  <a:pt x="307" y="69"/>
                  <a:pt x="310" y="58"/>
                  <a:pt x="316" y="51"/>
                </a:cubicBezTo>
                <a:cubicBezTo>
                  <a:pt x="335" y="42"/>
                  <a:pt x="350" y="25"/>
                  <a:pt x="368" y="25"/>
                </a:cubicBezTo>
                <a:cubicBezTo>
                  <a:pt x="367" y="23"/>
                  <a:pt x="368" y="23"/>
                  <a:pt x="368" y="21"/>
                </a:cubicBezTo>
                <a:cubicBezTo>
                  <a:pt x="370" y="26"/>
                  <a:pt x="372" y="20"/>
                  <a:pt x="377" y="21"/>
                </a:cubicBezTo>
                <a:cubicBezTo>
                  <a:pt x="373" y="17"/>
                  <a:pt x="382" y="16"/>
                  <a:pt x="382" y="20"/>
                </a:cubicBezTo>
                <a:cubicBezTo>
                  <a:pt x="391" y="13"/>
                  <a:pt x="400" y="11"/>
                  <a:pt x="413" y="16"/>
                </a:cubicBezTo>
                <a:cubicBezTo>
                  <a:pt x="412" y="17"/>
                  <a:pt x="410" y="16"/>
                  <a:pt x="410" y="18"/>
                </a:cubicBezTo>
                <a:cubicBezTo>
                  <a:pt x="410" y="20"/>
                  <a:pt x="414" y="18"/>
                  <a:pt x="416" y="19"/>
                </a:cubicBezTo>
                <a:cubicBezTo>
                  <a:pt x="417" y="19"/>
                  <a:pt x="417" y="17"/>
                  <a:pt x="417" y="16"/>
                </a:cubicBezTo>
                <a:cubicBezTo>
                  <a:pt x="431" y="18"/>
                  <a:pt x="445" y="20"/>
                  <a:pt x="458" y="22"/>
                </a:cubicBezTo>
                <a:cubicBezTo>
                  <a:pt x="460" y="24"/>
                  <a:pt x="457" y="25"/>
                  <a:pt x="458" y="29"/>
                </a:cubicBezTo>
                <a:cubicBezTo>
                  <a:pt x="459" y="29"/>
                  <a:pt x="465" y="29"/>
                  <a:pt x="461" y="28"/>
                </a:cubicBezTo>
                <a:cubicBezTo>
                  <a:pt x="468" y="27"/>
                  <a:pt x="475" y="35"/>
                  <a:pt x="482" y="37"/>
                </a:cubicBezTo>
                <a:cubicBezTo>
                  <a:pt x="482" y="38"/>
                  <a:pt x="480" y="38"/>
                  <a:pt x="478" y="38"/>
                </a:cubicBezTo>
                <a:cubicBezTo>
                  <a:pt x="478" y="39"/>
                  <a:pt x="479" y="40"/>
                  <a:pt x="479" y="41"/>
                </a:cubicBezTo>
                <a:cubicBezTo>
                  <a:pt x="482" y="42"/>
                  <a:pt x="482" y="40"/>
                  <a:pt x="485" y="40"/>
                </a:cubicBezTo>
                <a:cubicBezTo>
                  <a:pt x="485" y="50"/>
                  <a:pt x="495" y="52"/>
                  <a:pt x="501" y="57"/>
                </a:cubicBezTo>
                <a:cubicBezTo>
                  <a:pt x="503" y="56"/>
                  <a:pt x="503" y="55"/>
                  <a:pt x="503" y="53"/>
                </a:cubicBezTo>
                <a:cubicBezTo>
                  <a:pt x="505" y="54"/>
                  <a:pt x="504" y="56"/>
                  <a:pt x="503" y="56"/>
                </a:cubicBezTo>
                <a:cubicBezTo>
                  <a:pt x="508" y="60"/>
                  <a:pt x="510" y="67"/>
                  <a:pt x="517" y="70"/>
                </a:cubicBezTo>
                <a:cubicBezTo>
                  <a:pt x="515" y="74"/>
                  <a:pt x="519" y="73"/>
                  <a:pt x="521" y="75"/>
                </a:cubicBezTo>
                <a:cubicBezTo>
                  <a:pt x="529" y="86"/>
                  <a:pt x="532" y="101"/>
                  <a:pt x="533" y="117"/>
                </a:cubicBezTo>
                <a:cubicBezTo>
                  <a:pt x="534" y="123"/>
                  <a:pt x="538" y="128"/>
                  <a:pt x="539" y="133"/>
                </a:cubicBezTo>
                <a:cubicBezTo>
                  <a:pt x="540" y="142"/>
                  <a:pt x="538" y="151"/>
                  <a:pt x="539" y="160"/>
                </a:cubicBezTo>
                <a:cubicBezTo>
                  <a:pt x="539" y="161"/>
                  <a:pt x="541" y="162"/>
                  <a:pt x="541" y="164"/>
                </a:cubicBezTo>
                <a:cubicBezTo>
                  <a:pt x="542" y="169"/>
                  <a:pt x="539" y="177"/>
                  <a:pt x="539" y="184"/>
                </a:cubicBezTo>
                <a:cubicBezTo>
                  <a:pt x="538" y="196"/>
                  <a:pt x="537" y="202"/>
                  <a:pt x="534" y="212"/>
                </a:cubicBezTo>
                <a:cubicBezTo>
                  <a:pt x="534" y="214"/>
                  <a:pt x="539" y="212"/>
                  <a:pt x="538" y="216"/>
                </a:cubicBezTo>
                <a:cubicBezTo>
                  <a:pt x="537" y="216"/>
                  <a:pt x="537" y="217"/>
                  <a:pt x="537" y="218"/>
                </a:cubicBezTo>
                <a:cubicBezTo>
                  <a:pt x="535" y="218"/>
                  <a:pt x="535" y="216"/>
                  <a:pt x="537" y="216"/>
                </a:cubicBezTo>
                <a:cubicBezTo>
                  <a:pt x="537" y="213"/>
                  <a:pt x="534" y="219"/>
                  <a:pt x="534" y="214"/>
                </a:cubicBezTo>
                <a:cubicBezTo>
                  <a:pt x="529" y="217"/>
                  <a:pt x="535" y="227"/>
                  <a:pt x="528" y="229"/>
                </a:cubicBezTo>
                <a:cubicBezTo>
                  <a:pt x="526" y="244"/>
                  <a:pt x="517" y="253"/>
                  <a:pt x="516" y="270"/>
                </a:cubicBezTo>
                <a:cubicBezTo>
                  <a:pt x="512" y="267"/>
                  <a:pt x="515" y="271"/>
                  <a:pt x="513" y="274"/>
                </a:cubicBezTo>
                <a:cubicBezTo>
                  <a:pt x="512" y="275"/>
                  <a:pt x="510" y="275"/>
                  <a:pt x="509" y="277"/>
                </a:cubicBezTo>
                <a:cubicBezTo>
                  <a:pt x="508" y="278"/>
                  <a:pt x="509" y="280"/>
                  <a:pt x="509" y="281"/>
                </a:cubicBezTo>
                <a:cubicBezTo>
                  <a:pt x="508" y="285"/>
                  <a:pt x="503" y="288"/>
                  <a:pt x="502" y="291"/>
                </a:cubicBezTo>
                <a:cubicBezTo>
                  <a:pt x="501" y="294"/>
                  <a:pt x="503" y="298"/>
                  <a:pt x="499" y="299"/>
                </a:cubicBezTo>
                <a:cubicBezTo>
                  <a:pt x="497" y="306"/>
                  <a:pt x="500" y="306"/>
                  <a:pt x="494" y="308"/>
                </a:cubicBezTo>
                <a:cubicBezTo>
                  <a:pt x="495" y="317"/>
                  <a:pt x="486" y="317"/>
                  <a:pt x="486" y="326"/>
                </a:cubicBezTo>
                <a:cubicBezTo>
                  <a:pt x="482" y="327"/>
                  <a:pt x="483" y="325"/>
                  <a:pt x="480" y="327"/>
                </a:cubicBezTo>
                <a:cubicBezTo>
                  <a:pt x="480" y="330"/>
                  <a:pt x="482" y="329"/>
                  <a:pt x="480" y="331"/>
                </a:cubicBezTo>
                <a:cubicBezTo>
                  <a:pt x="474" y="334"/>
                  <a:pt x="470" y="337"/>
                  <a:pt x="469" y="344"/>
                </a:cubicBezTo>
                <a:cubicBezTo>
                  <a:pt x="465" y="346"/>
                  <a:pt x="461" y="348"/>
                  <a:pt x="461" y="353"/>
                </a:cubicBezTo>
                <a:cubicBezTo>
                  <a:pt x="461" y="353"/>
                  <a:pt x="459" y="353"/>
                  <a:pt x="459" y="353"/>
                </a:cubicBezTo>
                <a:cubicBezTo>
                  <a:pt x="453" y="359"/>
                  <a:pt x="447" y="366"/>
                  <a:pt x="445" y="375"/>
                </a:cubicBezTo>
                <a:cubicBezTo>
                  <a:pt x="444" y="379"/>
                  <a:pt x="443" y="373"/>
                  <a:pt x="444" y="372"/>
                </a:cubicBezTo>
                <a:cubicBezTo>
                  <a:pt x="442" y="375"/>
                  <a:pt x="438" y="376"/>
                  <a:pt x="438" y="381"/>
                </a:cubicBezTo>
                <a:cubicBezTo>
                  <a:pt x="436" y="380"/>
                  <a:pt x="433" y="384"/>
                  <a:pt x="430" y="386"/>
                </a:cubicBezTo>
                <a:cubicBezTo>
                  <a:pt x="427" y="389"/>
                  <a:pt x="422" y="394"/>
                  <a:pt x="421" y="397"/>
                </a:cubicBezTo>
                <a:cubicBezTo>
                  <a:pt x="407" y="409"/>
                  <a:pt x="396" y="423"/>
                  <a:pt x="381" y="434"/>
                </a:cubicBezTo>
                <a:cubicBezTo>
                  <a:pt x="381" y="437"/>
                  <a:pt x="379" y="437"/>
                  <a:pt x="379" y="439"/>
                </a:cubicBezTo>
                <a:cubicBezTo>
                  <a:pt x="370" y="440"/>
                  <a:pt x="364" y="456"/>
                  <a:pt x="358" y="455"/>
                </a:cubicBezTo>
                <a:cubicBezTo>
                  <a:pt x="359" y="462"/>
                  <a:pt x="349" y="460"/>
                  <a:pt x="348" y="469"/>
                </a:cubicBezTo>
                <a:cubicBezTo>
                  <a:pt x="347" y="469"/>
                  <a:pt x="347" y="467"/>
                  <a:pt x="345" y="467"/>
                </a:cubicBezTo>
                <a:cubicBezTo>
                  <a:pt x="346" y="470"/>
                  <a:pt x="347" y="475"/>
                  <a:pt x="345" y="477"/>
                </a:cubicBezTo>
                <a:cubicBezTo>
                  <a:pt x="342" y="476"/>
                  <a:pt x="347" y="473"/>
                  <a:pt x="344" y="472"/>
                </a:cubicBezTo>
                <a:cubicBezTo>
                  <a:pt x="340" y="479"/>
                  <a:pt x="332" y="482"/>
                  <a:pt x="326" y="488"/>
                </a:cubicBezTo>
                <a:cubicBezTo>
                  <a:pt x="326" y="489"/>
                  <a:pt x="325" y="490"/>
                  <a:pt x="325" y="492"/>
                </a:cubicBezTo>
                <a:cubicBezTo>
                  <a:pt x="321" y="490"/>
                  <a:pt x="317" y="495"/>
                  <a:pt x="320" y="497"/>
                </a:cubicBezTo>
                <a:cubicBezTo>
                  <a:pt x="315" y="498"/>
                  <a:pt x="310" y="507"/>
                  <a:pt x="304" y="510"/>
                </a:cubicBezTo>
                <a:cubicBezTo>
                  <a:pt x="305" y="509"/>
                  <a:pt x="305" y="500"/>
                  <a:pt x="300" y="500"/>
                </a:cubicBezTo>
                <a:cubicBezTo>
                  <a:pt x="299" y="498"/>
                  <a:pt x="301" y="498"/>
                  <a:pt x="302" y="498"/>
                </a:cubicBezTo>
                <a:cubicBezTo>
                  <a:pt x="300" y="495"/>
                  <a:pt x="296" y="497"/>
                  <a:pt x="293" y="494"/>
                </a:cubicBezTo>
                <a:cubicBezTo>
                  <a:pt x="290" y="495"/>
                  <a:pt x="287" y="495"/>
                  <a:pt x="286" y="498"/>
                </a:cubicBezTo>
                <a:cubicBezTo>
                  <a:pt x="284" y="494"/>
                  <a:pt x="281" y="491"/>
                  <a:pt x="280" y="486"/>
                </a:cubicBezTo>
                <a:cubicBezTo>
                  <a:pt x="279" y="486"/>
                  <a:pt x="278" y="486"/>
                  <a:pt x="278" y="485"/>
                </a:cubicBezTo>
                <a:cubicBezTo>
                  <a:pt x="276" y="485"/>
                  <a:pt x="274" y="485"/>
                  <a:pt x="272" y="485"/>
                </a:cubicBezTo>
                <a:cubicBezTo>
                  <a:pt x="266" y="481"/>
                  <a:pt x="261" y="476"/>
                  <a:pt x="257" y="470"/>
                </a:cubicBezTo>
                <a:cubicBezTo>
                  <a:pt x="247" y="464"/>
                  <a:pt x="235" y="460"/>
                  <a:pt x="228" y="452"/>
                </a:cubicBezTo>
                <a:cubicBezTo>
                  <a:pt x="217" y="450"/>
                  <a:pt x="215" y="440"/>
                  <a:pt x="206" y="437"/>
                </a:cubicBezTo>
                <a:cubicBezTo>
                  <a:pt x="205" y="436"/>
                  <a:pt x="205" y="435"/>
                  <a:pt x="205" y="433"/>
                </a:cubicBezTo>
                <a:cubicBezTo>
                  <a:pt x="199" y="435"/>
                  <a:pt x="198" y="426"/>
                  <a:pt x="192" y="425"/>
                </a:cubicBezTo>
                <a:cubicBezTo>
                  <a:pt x="192" y="423"/>
                  <a:pt x="193" y="422"/>
                  <a:pt x="194" y="421"/>
                </a:cubicBezTo>
                <a:cubicBezTo>
                  <a:pt x="185" y="424"/>
                  <a:pt x="183" y="414"/>
                  <a:pt x="176" y="413"/>
                </a:cubicBezTo>
                <a:cubicBezTo>
                  <a:pt x="174" y="404"/>
                  <a:pt x="163" y="404"/>
                  <a:pt x="161" y="395"/>
                </a:cubicBezTo>
                <a:cubicBezTo>
                  <a:pt x="163" y="396"/>
                  <a:pt x="163" y="397"/>
                  <a:pt x="165" y="397"/>
                </a:cubicBezTo>
                <a:cubicBezTo>
                  <a:pt x="165" y="393"/>
                  <a:pt x="160" y="394"/>
                  <a:pt x="156" y="394"/>
                </a:cubicBezTo>
                <a:cubicBezTo>
                  <a:pt x="157" y="393"/>
                  <a:pt x="157" y="392"/>
                  <a:pt x="157" y="390"/>
                </a:cubicBezTo>
                <a:cubicBezTo>
                  <a:pt x="153" y="387"/>
                  <a:pt x="146" y="380"/>
                  <a:pt x="142" y="381"/>
                </a:cubicBezTo>
                <a:cubicBezTo>
                  <a:pt x="138" y="379"/>
                  <a:pt x="142" y="376"/>
                  <a:pt x="138" y="375"/>
                </a:cubicBezTo>
                <a:cubicBezTo>
                  <a:pt x="136" y="375"/>
                  <a:pt x="136" y="376"/>
                  <a:pt x="135" y="376"/>
                </a:cubicBezTo>
                <a:cubicBezTo>
                  <a:pt x="137" y="381"/>
                  <a:pt x="140" y="384"/>
                  <a:pt x="143" y="389"/>
                </a:cubicBezTo>
                <a:cubicBezTo>
                  <a:pt x="146" y="387"/>
                  <a:pt x="148" y="387"/>
                  <a:pt x="150" y="390"/>
                </a:cubicBezTo>
                <a:cubicBezTo>
                  <a:pt x="149" y="393"/>
                  <a:pt x="148" y="388"/>
                  <a:pt x="145" y="390"/>
                </a:cubicBezTo>
                <a:cubicBezTo>
                  <a:pt x="143" y="395"/>
                  <a:pt x="149" y="393"/>
                  <a:pt x="148" y="396"/>
                </a:cubicBezTo>
                <a:cubicBezTo>
                  <a:pt x="141" y="394"/>
                  <a:pt x="140" y="384"/>
                  <a:pt x="132" y="383"/>
                </a:cubicBezTo>
                <a:cubicBezTo>
                  <a:pt x="130" y="377"/>
                  <a:pt x="126" y="374"/>
                  <a:pt x="122" y="370"/>
                </a:cubicBezTo>
                <a:cubicBezTo>
                  <a:pt x="119" y="367"/>
                  <a:pt x="117" y="364"/>
                  <a:pt x="116" y="363"/>
                </a:cubicBezTo>
                <a:cubicBezTo>
                  <a:pt x="115" y="363"/>
                  <a:pt x="115" y="365"/>
                  <a:pt x="115" y="365"/>
                </a:cubicBezTo>
                <a:cubicBezTo>
                  <a:pt x="113" y="364"/>
                  <a:pt x="113" y="358"/>
                  <a:pt x="108" y="361"/>
                </a:cubicBezTo>
                <a:cubicBezTo>
                  <a:pt x="110" y="355"/>
                  <a:pt x="102" y="359"/>
                  <a:pt x="104" y="353"/>
                </a:cubicBezTo>
                <a:cubicBezTo>
                  <a:pt x="99" y="351"/>
                  <a:pt x="94" y="350"/>
                  <a:pt x="93" y="344"/>
                </a:cubicBezTo>
                <a:cubicBezTo>
                  <a:pt x="80" y="339"/>
                  <a:pt x="77" y="325"/>
                  <a:pt x="64" y="320"/>
                </a:cubicBezTo>
                <a:cubicBezTo>
                  <a:pt x="63" y="312"/>
                  <a:pt x="50" y="310"/>
                  <a:pt x="53" y="301"/>
                </a:cubicBezTo>
                <a:cubicBezTo>
                  <a:pt x="50" y="298"/>
                  <a:pt x="49" y="294"/>
                  <a:pt x="45" y="291"/>
                </a:cubicBezTo>
                <a:cubicBezTo>
                  <a:pt x="43" y="292"/>
                  <a:pt x="47" y="295"/>
                  <a:pt x="46" y="298"/>
                </a:cubicBezTo>
                <a:cubicBezTo>
                  <a:pt x="44" y="294"/>
                  <a:pt x="38" y="291"/>
                  <a:pt x="40" y="287"/>
                </a:cubicBezTo>
                <a:cubicBezTo>
                  <a:pt x="34" y="286"/>
                  <a:pt x="32" y="282"/>
                  <a:pt x="31" y="278"/>
                </a:cubicBezTo>
                <a:cubicBezTo>
                  <a:pt x="30" y="278"/>
                  <a:pt x="30" y="279"/>
                  <a:pt x="30" y="280"/>
                </a:cubicBezTo>
                <a:cubicBezTo>
                  <a:pt x="30" y="277"/>
                  <a:pt x="25" y="270"/>
                  <a:pt x="21" y="265"/>
                </a:cubicBezTo>
                <a:cubicBezTo>
                  <a:pt x="21" y="264"/>
                  <a:pt x="19" y="264"/>
                  <a:pt x="19" y="264"/>
                </a:cubicBezTo>
                <a:cubicBezTo>
                  <a:pt x="15" y="254"/>
                  <a:pt x="15" y="241"/>
                  <a:pt x="12" y="230"/>
                </a:cubicBezTo>
                <a:cubicBezTo>
                  <a:pt x="14" y="231"/>
                  <a:pt x="14" y="233"/>
                  <a:pt x="14" y="236"/>
                </a:cubicBezTo>
                <a:cubicBezTo>
                  <a:pt x="18" y="235"/>
                  <a:pt x="13" y="226"/>
                  <a:pt x="12" y="229"/>
                </a:cubicBezTo>
                <a:cubicBezTo>
                  <a:pt x="12" y="227"/>
                  <a:pt x="15" y="221"/>
                  <a:pt x="12" y="214"/>
                </a:cubicBezTo>
                <a:cubicBezTo>
                  <a:pt x="12" y="213"/>
                  <a:pt x="10" y="213"/>
                  <a:pt x="10" y="213"/>
                </a:cubicBezTo>
                <a:cubicBezTo>
                  <a:pt x="10" y="212"/>
                  <a:pt x="12" y="209"/>
                  <a:pt x="12" y="209"/>
                </a:cubicBezTo>
                <a:cubicBezTo>
                  <a:pt x="12" y="205"/>
                  <a:pt x="8" y="195"/>
                  <a:pt x="7" y="188"/>
                </a:cubicBezTo>
                <a:cubicBezTo>
                  <a:pt x="5" y="181"/>
                  <a:pt x="6" y="173"/>
                  <a:pt x="5" y="166"/>
                </a:cubicBezTo>
                <a:cubicBezTo>
                  <a:pt x="5" y="165"/>
                  <a:pt x="3" y="165"/>
                  <a:pt x="3" y="165"/>
                </a:cubicBezTo>
                <a:cubicBezTo>
                  <a:pt x="3" y="164"/>
                  <a:pt x="5" y="164"/>
                  <a:pt x="5" y="164"/>
                </a:cubicBezTo>
                <a:cubicBezTo>
                  <a:pt x="6" y="158"/>
                  <a:pt x="0" y="146"/>
                  <a:pt x="7" y="144"/>
                </a:cubicBezTo>
                <a:cubicBezTo>
                  <a:pt x="5" y="141"/>
                  <a:pt x="3" y="139"/>
                  <a:pt x="7" y="136"/>
                </a:cubicBezTo>
                <a:cubicBezTo>
                  <a:pt x="5" y="136"/>
                  <a:pt x="4" y="138"/>
                  <a:pt x="3" y="136"/>
                </a:cubicBezTo>
                <a:cubicBezTo>
                  <a:pt x="1" y="134"/>
                  <a:pt x="4" y="133"/>
                  <a:pt x="5" y="131"/>
                </a:cubicBezTo>
                <a:cubicBezTo>
                  <a:pt x="5" y="130"/>
                  <a:pt x="4" y="129"/>
                  <a:pt x="3" y="129"/>
                </a:cubicBezTo>
                <a:cubicBezTo>
                  <a:pt x="8" y="120"/>
                  <a:pt x="5" y="108"/>
                  <a:pt x="14" y="100"/>
                </a:cubicBezTo>
                <a:cubicBezTo>
                  <a:pt x="13" y="90"/>
                  <a:pt x="18" y="88"/>
                  <a:pt x="20" y="81"/>
                </a:cubicBezTo>
                <a:cubicBezTo>
                  <a:pt x="17" y="82"/>
                  <a:pt x="15" y="84"/>
                  <a:pt x="14" y="87"/>
                </a:cubicBezTo>
                <a:cubicBezTo>
                  <a:pt x="10" y="84"/>
                  <a:pt x="16" y="85"/>
                  <a:pt x="13" y="81"/>
                </a:cubicBezTo>
                <a:cubicBezTo>
                  <a:pt x="17" y="86"/>
                  <a:pt x="17" y="79"/>
                  <a:pt x="18" y="78"/>
                </a:cubicBezTo>
                <a:cubicBezTo>
                  <a:pt x="22" y="77"/>
                  <a:pt x="17" y="80"/>
                  <a:pt x="20" y="80"/>
                </a:cubicBezTo>
                <a:cubicBezTo>
                  <a:pt x="22" y="79"/>
                  <a:pt x="28" y="71"/>
                  <a:pt x="23" y="69"/>
                </a:cubicBezTo>
                <a:cubicBezTo>
                  <a:pt x="27" y="68"/>
                  <a:pt x="29" y="67"/>
                  <a:pt x="31" y="62"/>
                </a:cubicBezTo>
                <a:cubicBezTo>
                  <a:pt x="30" y="61"/>
                  <a:pt x="29" y="62"/>
                  <a:pt x="29" y="63"/>
                </a:cubicBezTo>
                <a:cubicBezTo>
                  <a:pt x="27" y="63"/>
                  <a:pt x="30" y="59"/>
                  <a:pt x="30" y="58"/>
                </a:cubicBezTo>
                <a:cubicBezTo>
                  <a:pt x="31" y="58"/>
                  <a:pt x="31" y="65"/>
                  <a:pt x="33" y="61"/>
                </a:cubicBezTo>
                <a:cubicBezTo>
                  <a:pt x="36" y="63"/>
                  <a:pt x="31" y="65"/>
                  <a:pt x="31" y="68"/>
                </a:cubicBezTo>
                <a:cubicBezTo>
                  <a:pt x="35" y="69"/>
                  <a:pt x="36" y="58"/>
                  <a:pt x="34" y="60"/>
                </a:cubicBezTo>
                <a:cubicBezTo>
                  <a:pt x="33" y="53"/>
                  <a:pt x="45" y="50"/>
                  <a:pt x="46" y="42"/>
                </a:cubicBezTo>
                <a:cubicBezTo>
                  <a:pt x="53" y="42"/>
                  <a:pt x="59" y="35"/>
                  <a:pt x="60" y="32"/>
                </a:cubicBezTo>
                <a:cubicBezTo>
                  <a:pt x="67" y="32"/>
                  <a:pt x="77" y="19"/>
                  <a:pt x="85" y="19"/>
                </a:cubicBezTo>
                <a:cubicBezTo>
                  <a:pt x="85" y="15"/>
                  <a:pt x="89" y="13"/>
                  <a:pt x="93" y="10"/>
                </a:cubicBezTo>
                <a:close/>
                <a:moveTo>
                  <a:pt x="102" y="13"/>
                </a:moveTo>
                <a:cubicBezTo>
                  <a:pt x="105" y="15"/>
                  <a:pt x="106" y="9"/>
                  <a:pt x="104" y="8"/>
                </a:cubicBezTo>
                <a:cubicBezTo>
                  <a:pt x="103" y="10"/>
                  <a:pt x="102" y="11"/>
                  <a:pt x="102" y="13"/>
                </a:cubicBezTo>
                <a:close/>
                <a:moveTo>
                  <a:pt x="25" y="268"/>
                </a:moveTo>
                <a:cubicBezTo>
                  <a:pt x="25" y="265"/>
                  <a:pt x="27" y="265"/>
                  <a:pt x="24" y="264"/>
                </a:cubicBezTo>
                <a:cubicBezTo>
                  <a:pt x="24" y="265"/>
                  <a:pt x="24" y="268"/>
                  <a:pt x="25" y="268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3039659" y="1664948"/>
            <a:ext cx="1450940" cy="1579652"/>
          </a:xfrm>
          <a:custGeom>
            <a:avLst/>
            <a:gdLst>
              <a:gd name="T0" fmla="*/ 134 w 315"/>
              <a:gd name="T1" fmla="*/ 103 h 343"/>
              <a:gd name="T2" fmla="*/ 61 w 315"/>
              <a:gd name="T3" fmla="*/ 105 h 343"/>
              <a:gd name="T4" fmla="*/ 66 w 315"/>
              <a:gd name="T5" fmla="*/ 68 h 343"/>
              <a:gd name="T6" fmla="*/ 109 w 315"/>
              <a:gd name="T7" fmla="*/ 83 h 343"/>
              <a:gd name="T8" fmla="*/ 101 w 315"/>
              <a:gd name="T9" fmla="*/ 94 h 343"/>
              <a:gd name="T10" fmla="*/ 91 w 315"/>
              <a:gd name="T11" fmla="*/ 32 h 343"/>
              <a:gd name="T12" fmla="*/ 61 w 315"/>
              <a:gd name="T13" fmla="*/ 121 h 343"/>
              <a:gd name="T14" fmla="*/ 136 w 315"/>
              <a:gd name="T15" fmla="*/ 128 h 343"/>
              <a:gd name="T16" fmla="*/ 110 w 315"/>
              <a:gd name="T17" fmla="*/ 194 h 343"/>
              <a:gd name="T18" fmla="*/ 94 w 315"/>
              <a:gd name="T19" fmla="*/ 241 h 343"/>
              <a:gd name="T20" fmla="*/ 120 w 315"/>
              <a:gd name="T21" fmla="*/ 291 h 343"/>
              <a:gd name="T22" fmla="*/ 158 w 315"/>
              <a:gd name="T23" fmla="*/ 254 h 343"/>
              <a:gd name="T24" fmla="*/ 133 w 315"/>
              <a:gd name="T25" fmla="*/ 252 h 343"/>
              <a:gd name="T26" fmla="*/ 123 w 315"/>
              <a:gd name="T27" fmla="*/ 273 h 343"/>
              <a:gd name="T28" fmla="*/ 131 w 315"/>
              <a:gd name="T29" fmla="*/ 189 h 343"/>
              <a:gd name="T30" fmla="*/ 138 w 315"/>
              <a:gd name="T31" fmla="*/ 173 h 343"/>
              <a:gd name="T32" fmla="*/ 147 w 315"/>
              <a:gd name="T33" fmla="*/ 158 h 343"/>
              <a:gd name="T34" fmla="*/ 148 w 315"/>
              <a:gd name="T35" fmla="*/ 145 h 343"/>
              <a:gd name="T36" fmla="*/ 165 w 315"/>
              <a:gd name="T37" fmla="*/ 149 h 343"/>
              <a:gd name="T38" fmla="*/ 237 w 315"/>
              <a:gd name="T39" fmla="*/ 191 h 343"/>
              <a:gd name="T40" fmla="*/ 254 w 315"/>
              <a:gd name="T41" fmla="*/ 130 h 343"/>
              <a:gd name="T42" fmla="*/ 211 w 315"/>
              <a:gd name="T43" fmla="*/ 164 h 343"/>
              <a:gd name="T44" fmla="*/ 217 w 315"/>
              <a:gd name="T45" fmla="*/ 137 h 343"/>
              <a:gd name="T46" fmla="*/ 195 w 315"/>
              <a:gd name="T47" fmla="*/ 177 h 343"/>
              <a:gd name="T48" fmla="*/ 175 w 315"/>
              <a:gd name="T49" fmla="*/ 144 h 343"/>
              <a:gd name="T50" fmla="*/ 226 w 315"/>
              <a:gd name="T51" fmla="*/ 88 h 343"/>
              <a:gd name="T52" fmla="*/ 203 w 315"/>
              <a:gd name="T53" fmla="*/ 46 h 343"/>
              <a:gd name="T54" fmla="*/ 218 w 315"/>
              <a:gd name="T55" fmla="*/ 80 h 343"/>
              <a:gd name="T56" fmla="*/ 195 w 315"/>
              <a:gd name="T57" fmla="*/ 104 h 343"/>
              <a:gd name="T58" fmla="*/ 175 w 315"/>
              <a:gd name="T59" fmla="*/ 88 h 343"/>
              <a:gd name="T60" fmla="*/ 181 w 315"/>
              <a:gd name="T61" fmla="*/ 43 h 343"/>
              <a:gd name="T62" fmla="*/ 190 w 315"/>
              <a:gd name="T63" fmla="*/ 34 h 343"/>
              <a:gd name="T64" fmla="*/ 222 w 315"/>
              <a:gd name="T65" fmla="*/ 20 h 343"/>
              <a:gd name="T66" fmla="*/ 304 w 315"/>
              <a:gd name="T67" fmla="*/ 67 h 343"/>
              <a:gd name="T68" fmla="*/ 307 w 315"/>
              <a:gd name="T69" fmla="*/ 151 h 343"/>
              <a:gd name="T70" fmla="*/ 274 w 315"/>
              <a:gd name="T71" fmla="*/ 202 h 343"/>
              <a:gd name="T72" fmla="*/ 215 w 315"/>
              <a:gd name="T73" fmla="*/ 264 h 343"/>
              <a:gd name="T74" fmla="*/ 180 w 315"/>
              <a:gd name="T75" fmla="*/ 296 h 343"/>
              <a:gd name="T76" fmla="*/ 137 w 315"/>
              <a:gd name="T77" fmla="*/ 341 h 343"/>
              <a:gd name="T78" fmla="*/ 123 w 315"/>
              <a:gd name="T79" fmla="*/ 326 h 343"/>
              <a:gd name="T80" fmla="*/ 60 w 315"/>
              <a:gd name="T81" fmla="*/ 227 h 343"/>
              <a:gd name="T82" fmla="*/ 28 w 315"/>
              <a:gd name="T83" fmla="*/ 191 h 343"/>
              <a:gd name="T84" fmla="*/ 15 w 315"/>
              <a:gd name="T85" fmla="*/ 160 h 343"/>
              <a:gd name="T86" fmla="*/ 3 w 315"/>
              <a:gd name="T87" fmla="*/ 95 h 343"/>
              <a:gd name="T88" fmla="*/ 15 w 315"/>
              <a:gd name="T89" fmla="*/ 50 h 343"/>
              <a:gd name="T90" fmla="*/ 19 w 315"/>
              <a:gd name="T91" fmla="*/ 43 h 343"/>
              <a:gd name="T92" fmla="*/ 60 w 315"/>
              <a:gd name="T93" fmla="*/ 6 h 343"/>
              <a:gd name="T94" fmla="*/ 128 w 315"/>
              <a:gd name="T95" fmla="*/ 13 h 343"/>
              <a:gd name="T96" fmla="*/ 127 w 315"/>
              <a:gd name="T97" fmla="*/ 14 h 343"/>
              <a:gd name="T98" fmla="*/ 238 w 315"/>
              <a:gd name="T99" fmla="*/ 24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5" h="343">
                <a:moveTo>
                  <a:pt x="145" y="78"/>
                </a:moveTo>
                <a:cubicBezTo>
                  <a:pt x="143" y="78"/>
                  <a:pt x="141" y="81"/>
                  <a:pt x="139" y="79"/>
                </a:cubicBezTo>
                <a:cubicBezTo>
                  <a:pt x="139" y="83"/>
                  <a:pt x="143" y="81"/>
                  <a:pt x="143" y="85"/>
                </a:cubicBezTo>
                <a:cubicBezTo>
                  <a:pt x="141" y="92"/>
                  <a:pt x="136" y="97"/>
                  <a:pt x="134" y="103"/>
                </a:cubicBezTo>
                <a:cubicBezTo>
                  <a:pt x="124" y="100"/>
                  <a:pt x="117" y="117"/>
                  <a:pt x="106" y="110"/>
                </a:cubicBezTo>
                <a:cubicBezTo>
                  <a:pt x="107" y="114"/>
                  <a:pt x="110" y="115"/>
                  <a:pt x="114" y="116"/>
                </a:cubicBezTo>
                <a:cubicBezTo>
                  <a:pt x="102" y="127"/>
                  <a:pt x="69" y="129"/>
                  <a:pt x="68" y="109"/>
                </a:cubicBezTo>
                <a:cubicBezTo>
                  <a:pt x="65" y="108"/>
                  <a:pt x="64" y="106"/>
                  <a:pt x="61" y="105"/>
                </a:cubicBezTo>
                <a:cubicBezTo>
                  <a:pt x="62" y="104"/>
                  <a:pt x="62" y="94"/>
                  <a:pt x="58" y="94"/>
                </a:cubicBezTo>
                <a:cubicBezTo>
                  <a:pt x="60" y="87"/>
                  <a:pt x="58" y="75"/>
                  <a:pt x="64" y="72"/>
                </a:cubicBezTo>
                <a:cubicBezTo>
                  <a:pt x="66" y="69"/>
                  <a:pt x="60" y="70"/>
                  <a:pt x="63" y="69"/>
                </a:cubicBezTo>
                <a:cubicBezTo>
                  <a:pt x="63" y="65"/>
                  <a:pt x="65" y="68"/>
                  <a:pt x="66" y="68"/>
                </a:cubicBezTo>
                <a:cubicBezTo>
                  <a:pt x="69" y="65"/>
                  <a:pt x="67" y="60"/>
                  <a:pt x="71" y="57"/>
                </a:cubicBezTo>
                <a:cubicBezTo>
                  <a:pt x="75" y="53"/>
                  <a:pt x="83" y="56"/>
                  <a:pt x="85" y="50"/>
                </a:cubicBezTo>
                <a:cubicBezTo>
                  <a:pt x="89" y="53"/>
                  <a:pt x="90" y="48"/>
                  <a:pt x="94" y="48"/>
                </a:cubicBezTo>
                <a:cubicBezTo>
                  <a:pt x="112" y="47"/>
                  <a:pt x="130" y="75"/>
                  <a:pt x="109" y="83"/>
                </a:cubicBezTo>
                <a:cubicBezTo>
                  <a:pt x="112" y="86"/>
                  <a:pt x="109" y="84"/>
                  <a:pt x="109" y="88"/>
                </a:cubicBezTo>
                <a:cubicBezTo>
                  <a:pt x="104" y="85"/>
                  <a:pt x="100" y="84"/>
                  <a:pt x="94" y="85"/>
                </a:cubicBezTo>
                <a:cubicBezTo>
                  <a:pt x="91" y="89"/>
                  <a:pt x="99" y="98"/>
                  <a:pt x="101" y="92"/>
                </a:cubicBezTo>
                <a:cubicBezTo>
                  <a:pt x="102" y="92"/>
                  <a:pt x="102" y="94"/>
                  <a:pt x="101" y="94"/>
                </a:cubicBezTo>
                <a:cubicBezTo>
                  <a:pt x="115" y="96"/>
                  <a:pt x="129" y="83"/>
                  <a:pt x="130" y="69"/>
                </a:cubicBezTo>
                <a:cubicBezTo>
                  <a:pt x="130" y="67"/>
                  <a:pt x="126" y="63"/>
                  <a:pt x="131" y="63"/>
                </a:cubicBezTo>
                <a:cubicBezTo>
                  <a:pt x="130" y="62"/>
                  <a:pt x="129" y="62"/>
                  <a:pt x="127" y="62"/>
                </a:cubicBezTo>
                <a:cubicBezTo>
                  <a:pt x="126" y="42"/>
                  <a:pt x="104" y="41"/>
                  <a:pt x="91" y="32"/>
                </a:cubicBezTo>
                <a:cubicBezTo>
                  <a:pt x="62" y="32"/>
                  <a:pt x="62" y="61"/>
                  <a:pt x="48" y="75"/>
                </a:cubicBezTo>
                <a:cubicBezTo>
                  <a:pt x="46" y="88"/>
                  <a:pt x="45" y="90"/>
                  <a:pt x="50" y="103"/>
                </a:cubicBezTo>
                <a:cubicBezTo>
                  <a:pt x="50" y="104"/>
                  <a:pt x="51" y="104"/>
                  <a:pt x="52" y="104"/>
                </a:cubicBezTo>
                <a:cubicBezTo>
                  <a:pt x="51" y="113"/>
                  <a:pt x="58" y="114"/>
                  <a:pt x="61" y="121"/>
                </a:cubicBezTo>
                <a:cubicBezTo>
                  <a:pt x="66" y="131"/>
                  <a:pt x="80" y="140"/>
                  <a:pt x="94" y="139"/>
                </a:cubicBezTo>
                <a:cubicBezTo>
                  <a:pt x="107" y="139"/>
                  <a:pt x="122" y="128"/>
                  <a:pt x="130" y="122"/>
                </a:cubicBezTo>
                <a:cubicBezTo>
                  <a:pt x="132" y="121"/>
                  <a:pt x="139" y="118"/>
                  <a:pt x="141" y="113"/>
                </a:cubicBezTo>
                <a:cubicBezTo>
                  <a:pt x="145" y="117"/>
                  <a:pt x="138" y="123"/>
                  <a:pt x="136" y="128"/>
                </a:cubicBezTo>
                <a:cubicBezTo>
                  <a:pt x="134" y="134"/>
                  <a:pt x="135" y="141"/>
                  <a:pt x="133" y="146"/>
                </a:cubicBezTo>
                <a:cubicBezTo>
                  <a:pt x="130" y="146"/>
                  <a:pt x="131" y="151"/>
                  <a:pt x="127" y="151"/>
                </a:cubicBezTo>
                <a:cubicBezTo>
                  <a:pt x="123" y="164"/>
                  <a:pt x="117" y="177"/>
                  <a:pt x="110" y="187"/>
                </a:cubicBezTo>
                <a:cubicBezTo>
                  <a:pt x="110" y="191"/>
                  <a:pt x="108" y="190"/>
                  <a:pt x="110" y="194"/>
                </a:cubicBezTo>
                <a:cubicBezTo>
                  <a:pt x="100" y="202"/>
                  <a:pt x="101" y="221"/>
                  <a:pt x="94" y="232"/>
                </a:cubicBezTo>
                <a:cubicBezTo>
                  <a:pt x="95" y="233"/>
                  <a:pt x="95" y="235"/>
                  <a:pt x="96" y="235"/>
                </a:cubicBezTo>
                <a:cubicBezTo>
                  <a:pt x="97" y="237"/>
                  <a:pt x="95" y="238"/>
                  <a:pt x="95" y="240"/>
                </a:cubicBezTo>
                <a:cubicBezTo>
                  <a:pt x="96" y="247"/>
                  <a:pt x="94" y="250"/>
                  <a:pt x="94" y="241"/>
                </a:cubicBezTo>
                <a:cubicBezTo>
                  <a:pt x="94" y="238"/>
                  <a:pt x="97" y="237"/>
                  <a:pt x="94" y="234"/>
                </a:cubicBezTo>
                <a:cubicBezTo>
                  <a:pt x="93" y="237"/>
                  <a:pt x="90" y="249"/>
                  <a:pt x="95" y="250"/>
                </a:cubicBezTo>
                <a:cubicBezTo>
                  <a:pt x="96" y="263"/>
                  <a:pt x="99" y="273"/>
                  <a:pt x="109" y="276"/>
                </a:cubicBezTo>
                <a:cubicBezTo>
                  <a:pt x="110" y="284"/>
                  <a:pt x="116" y="286"/>
                  <a:pt x="120" y="291"/>
                </a:cubicBezTo>
                <a:cubicBezTo>
                  <a:pt x="125" y="291"/>
                  <a:pt x="129" y="289"/>
                  <a:pt x="132" y="292"/>
                </a:cubicBezTo>
                <a:cubicBezTo>
                  <a:pt x="147" y="286"/>
                  <a:pt x="156" y="275"/>
                  <a:pt x="160" y="259"/>
                </a:cubicBezTo>
                <a:cubicBezTo>
                  <a:pt x="160" y="256"/>
                  <a:pt x="163" y="257"/>
                  <a:pt x="163" y="255"/>
                </a:cubicBezTo>
                <a:cubicBezTo>
                  <a:pt x="162" y="252"/>
                  <a:pt x="160" y="257"/>
                  <a:pt x="158" y="254"/>
                </a:cubicBezTo>
                <a:cubicBezTo>
                  <a:pt x="162" y="244"/>
                  <a:pt x="150" y="240"/>
                  <a:pt x="145" y="235"/>
                </a:cubicBezTo>
                <a:cubicBezTo>
                  <a:pt x="134" y="236"/>
                  <a:pt x="122" y="241"/>
                  <a:pt x="120" y="253"/>
                </a:cubicBezTo>
                <a:cubicBezTo>
                  <a:pt x="121" y="257"/>
                  <a:pt x="125" y="253"/>
                  <a:pt x="126" y="258"/>
                </a:cubicBezTo>
                <a:cubicBezTo>
                  <a:pt x="130" y="257"/>
                  <a:pt x="132" y="255"/>
                  <a:pt x="133" y="252"/>
                </a:cubicBezTo>
                <a:cubicBezTo>
                  <a:pt x="137" y="252"/>
                  <a:pt x="136" y="257"/>
                  <a:pt x="142" y="256"/>
                </a:cubicBezTo>
                <a:cubicBezTo>
                  <a:pt x="145" y="269"/>
                  <a:pt x="139" y="278"/>
                  <a:pt x="132" y="280"/>
                </a:cubicBezTo>
                <a:cubicBezTo>
                  <a:pt x="131" y="277"/>
                  <a:pt x="128" y="275"/>
                  <a:pt x="130" y="273"/>
                </a:cubicBezTo>
                <a:cubicBezTo>
                  <a:pt x="126" y="274"/>
                  <a:pt x="127" y="273"/>
                  <a:pt x="123" y="273"/>
                </a:cubicBezTo>
                <a:cubicBezTo>
                  <a:pt x="115" y="262"/>
                  <a:pt x="119" y="250"/>
                  <a:pt x="113" y="238"/>
                </a:cubicBezTo>
                <a:cubicBezTo>
                  <a:pt x="115" y="225"/>
                  <a:pt x="124" y="212"/>
                  <a:pt x="122" y="199"/>
                </a:cubicBezTo>
                <a:cubicBezTo>
                  <a:pt x="124" y="199"/>
                  <a:pt x="123" y="196"/>
                  <a:pt x="126" y="197"/>
                </a:cubicBezTo>
                <a:cubicBezTo>
                  <a:pt x="120" y="193"/>
                  <a:pt x="129" y="191"/>
                  <a:pt x="131" y="189"/>
                </a:cubicBezTo>
                <a:cubicBezTo>
                  <a:pt x="131" y="186"/>
                  <a:pt x="129" y="185"/>
                  <a:pt x="130" y="181"/>
                </a:cubicBezTo>
                <a:cubicBezTo>
                  <a:pt x="135" y="182"/>
                  <a:pt x="131" y="179"/>
                  <a:pt x="132" y="176"/>
                </a:cubicBezTo>
                <a:cubicBezTo>
                  <a:pt x="137" y="179"/>
                  <a:pt x="132" y="174"/>
                  <a:pt x="135" y="170"/>
                </a:cubicBezTo>
                <a:cubicBezTo>
                  <a:pt x="136" y="171"/>
                  <a:pt x="137" y="172"/>
                  <a:pt x="138" y="173"/>
                </a:cubicBezTo>
                <a:cubicBezTo>
                  <a:pt x="142" y="172"/>
                  <a:pt x="136" y="171"/>
                  <a:pt x="137" y="168"/>
                </a:cubicBezTo>
                <a:cubicBezTo>
                  <a:pt x="141" y="167"/>
                  <a:pt x="141" y="162"/>
                  <a:pt x="146" y="162"/>
                </a:cubicBezTo>
                <a:cubicBezTo>
                  <a:pt x="145" y="158"/>
                  <a:pt x="144" y="163"/>
                  <a:pt x="142" y="162"/>
                </a:cubicBezTo>
                <a:cubicBezTo>
                  <a:pt x="144" y="161"/>
                  <a:pt x="143" y="157"/>
                  <a:pt x="147" y="158"/>
                </a:cubicBezTo>
                <a:cubicBezTo>
                  <a:pt x="147" y="157"/>
                  <a:pt x="144" y="157"/>
                  <a:pt x="143" y="157"/>
                </a:cubicBezTo>
                <a:cubicBezTo>
                  <a:pt x="146" y="156"/>
                  <a:pt x="143" y="153"/>
                  <a:pt x="144" y="151"/>
                </a:cubicBezTo>
                <a:cubicBezTo>
                  <a:pt x="144" y="150"/>
                  <a:pt x="146" y="151"/>
                  <a:pt x="146" y="149"/>
                </a:cubicBezTo>
                <a:cubicBezTo>
                  <a:pt x="147" y="147"/>
                  <a:pt x="147" y="147"/>
                  <a:pt x="148" y="145"/>
                </a:cubicBezTo>
                <a:cubicBezTo>
                  <a:pt x="149" y="143"/>
                  <a:pt x="153" y="141"/>
                  <a:pt x="153" y="141"/>
                </a:cubicBezTo>
                <a:cubicBezTo>
                  <a:pt x="153" y="140"/>
                  <a:pt x="151" y="138"/>
                  <a:pt x="150" y="138"/>
                </a:cubicBezTo>
                <a:cubicBezTo>
                  <a:pt x="152" y="136"/>
                  <a:pt x="156" y="136"/>
                  <a:pt x="155" y="132"/>
                </a:cubicBezTo>
                <a:cubicBezTo>
                  <a:pt x="160" y="138"/>
                  <a:pt x="158" y="147"/>
                  <a:pt x="165" y="149"/>
                </a:cubicBezTo>
                <a:cubicBezTo>
                  <a:pt x="167" y="160"/>
                  <a:pt x="177" y="169"/>
                  <a:pt x="183" y="177"/>
                </a:cubicBezTo>
                <a:cubicBezTo>
                  <a:pt x="186" y="182"/>
                  <a:pt x="195" y="188"/>
                  <a:pt x="202" y="188"/>
                </a:cubicBezTo>
                <a:cubicBezTo>
                  <a:pt x="200" y="191"/>
                  <a:pt x="203" y="195"/>
                  <a:pt x="205" y="197"/>
                </a:cubicBezTo>
                <a:cubicBezTo>
                  <a:pt x="215" y="199"/>
                  <a:pt x="229" y="195"/>
                  <a:pt x="237" y="191"/>
                </a:cubicBezTo>
                <a:cubicBezTo>
                  <a:pt x="237" y="190"/>
                  <a:pt x="237" y="188"/>
                  <a:pt x="237" y="187"/>
                </a:cubicBezTo>
                <a:cubicBezTo>
                  <a:pt x="247" y="187"/>
                  <a:pt x="249" y="178"/>
                  <a:pt x="255" y="174"/>
                </a:cubicBezTo>
                <a:cubicBezTo>
                  <a:pt x="258" y="163"/>
                  <a:pt x="258" y="155"/>
                  <a:pt x="256" y="145"/>
                </a:cubicBezTo>
                <a:cubicBezTo>
                  <a:pt x="255" y="139"/>
                  <a:pt x="256" y="132"/>
                  <a:pt x="254" y="130"/>
                </a:cubicBezTo>
                <a:cubicBezTo>
                  <a:pt x="254" y="129"/>
                  <a:pt x="250" y="128"/>
                  <a:pt x="248" y="126"/>
                </a:cubicBezTo>
                <a:cubicBezTo>
                  <a:pt x="247" y="125"/>
                  <a:pt x="242" y="119"/>
                  <a:pt x="240" y="119"/>
                </a:cubicBezTo>
                <a:cubicBezTo>
                  <a:pt x="227" y="114"/>
                  <a:pt x="215" y="125"/>
                  <a:pt x="208" y="133"/>
                </a:cubicBezTo>
                <a:cubicBezTo>
                  <a:pt x="206" y="144"/>
                  <a:pt x="206" y="156"/>
                  <a:pt x="211" y="164"/>
                </a:cubicBezTo>
                <a:cubicBezTo>
                  <a:pt x="213" y="164"/>
                  <a:pt x="216" y="164"/>
                  <a:pt x="218" y="164"/>
                </a:cubicBezTo>
                <a:cubicBezTo>
                  <a:pt x="221" y="163"/>
                  <a:pt x="219" y="158"/>
                  <a:pt x="221" y="156"/>
                </a:cubicBezTo>
                <a:cubicBezTo>
                  <a:pt x="218" y="154"/>
                  <a:pt x="219" y="148"/>
                  <a:pt x="216" y="146"/>
                </a:cubicBezTo>
                <a:cubicBezTo>
                  <a:pt x="218" y="142"/>
                  <a:pt x="219" y="142"/>
                  <a:pt x="217" y="137"/>
                </a:cubicBezTo>
                <a:cubicBezTo>
                  <a:pt x="223" y="136"/>
                  <a:pt x="224" y="128"/>
                  <a:pt x="230" y="127"/>
                </a:cubicBezTo>
                <a:cubicBezTo>
                  <a:pt x="234" y="127"/>
                  <a:pt x="236" y="129"/>
                  <a:pt x="242" y="130"/>
                </a:cubicBezTo>
                <a:cubicBezTo>
                  <a:pt x="253" y="144"/>
                  <a:pt x="248" y="164"/>
                  <a:pt x="239" y="177"/>
                </a:cubicBezTo>
                <a:cubicBezTo>
                  <a:pt x="226" y="184"/>
                  <a:pt x="207" y="185"/>
                  <a:pt x="195" y="177"/>
                </a:cubicBezTo>
                <a:cubicBezTo>
                  <a:pt x="197" y="175"/>
                  <a:pt x="193" y="174"/>
                  <a:pt x="194" y="170"/>
                </a:cubicBezTo>
                <a:cubicBezTo>
                  <a:pt x="195" y="170"/>
                  <a:pt x="196" y="170"/>
                  <a:pt x="197" y="170"/>
                </a:cubicBezTo>
                <a:cubicBezTo>
                  <a:pt x="196" y="169"/>
                  <a:pt x="192" y="165"/>
                  <a:pt x="190" y="168"/>
                </a:cubicBezTo>
                <a:cubicBezTo>
                  <a:pt x="185" y="161"/>
                  <a:pt x="177" y="150"/>
                  <a:pt x="175" y="144"/>
                </a:cubicBezTo>
                <a:cubicBezTo>
                  <a:pt x="169" y="132"/>
                  <a:pt x="168" y="111"/>
                  <a:pt x="169" y="96"/>
                </a:cubicBezTo>
                <a:cubicBezTo>
                  <a:pt x="172" y="104"/>
                  <a:pt x="179" y="108"/>
                  <a:pt x="186" y="112"/>
                </a:cubicBezTo>
                <a:cubicBezTo>
                  <a:pt x="197" y="110"/>
                  <a:pt x="208" y="109"/>
                  <a:pt x="215" y="104"/>
                </a:cubicBezTo>
                <a:cubicBezTo>
                  <a:pt x="215" y="104"/>
                  <a:pt x="224" y="91"/>
                  <a:pt x="226" y="88"/>
                </a:cubicBezTo>
                <a:cubicBezTo>
                  <a:pt x="226" y="86"/>
                  <a:pt x="225" y="84"/>
                  <a:pt x="226" y="82"/>
                </a:cubicBezTo>
                <a:cubicBezTo>
                  <a:pt x="227" y="79"/>
                  <a:pt x="230" y="73"/>
                  <a:pt x="231" y="67"/>
                </a:cubicBezTo>
                <a:cubicBezTo>
                  <a:pt x="229" y="63"/>
                  <a:pt x="229" y="57"/>
                  <a:pt x="228" y="52"/>
                </a:cubicBezTo>
                <a:cubicBezTo>
                  <a:pt x="221" y="49"/>
                  <a:pt x="212" y="44"/>
                  <a:pt x="203" y="46"/>
                </a:cubicBezTo>
                <a:cubicBezTo>
                  <a:pt x="195" y="47"/>
                  <a:pt x="190" y="55"/>
                  <a:pt x="186" y="60"/>
                </a:cubicBezTo>
                <a:cubicBezTo>
                  <a:pt x="185" y="67"/>
                  <a:pt x="195" y="58"/>
                  <a:pt x="192" y="67"/>
                </a:cubicBezTo>
                <a:cubicBezTo>
                  <a:pt x="200" y="68"/>
                  <a:pt x="201" y="62"/>
                  <a:pt x="205" y="59"/>
                </a:cubicBezTo>
                <a:cubicBezTo>
                  <a:pt x="218" y="60"/>
                  <a:pt x="223" y="69"/>
                  <a:pt x="218" y="80"/>
                </a:cubicBezTo>
                <a:cubicBezTo>
                  <a:pt x="217" y="81"/>
                  <a:pt x="215" y="83"/>
                  <a:pt x="215" y="84"/>
                </a:cubicBezTo>
                <a:cubicBezTo>
                  <a:pt x="214" y="88"/>
                  <a:pt x="216" y="91"/>
                  <a:pt x="215" y="93"/>
                </a:cubicBezTo>
                <a:cubicBezTo>
                  <a:pt x="214" y="94"/>
                  <a:pt x="213" y="93"/>
                  <a:pt x="212" y="94"/>
                </a:cubicBezTo>
                <a:cubicBezTo>
                  <a:pt x="211" y="98"/>
                  <a:pt x="197" y="104"/>
                  <a:pt x="195" y="104"/>
                </a:cubicBezTo>
                <a:cubicBezTo>
                  <a:pt x="189" y="104"/>
                  <a:pt x="186" y="102"/>
                  <a:pt x="180" y="100"/>
                </a:cubicBezTo>
                <a:cubicBezTo>
                  <a:pt x="177" y="95"/>
                  <a:pt x="179" y="92"/>
                  <a:pt x="174" y="90"/>
                </a:cubicBezTo>
                <a:cubicBezTo>
                  <a:pt x="176" y="89"/>
                  <a:pt x="178" y="86"/>
                  <a:pt x="180" y="88"/>
                </a:cubicBezTo>
                <a:cubicBezTo>
                  <a:pt x="180" y="84"/>
                  <a:pt x="175" y="84"/>
                  <a:pt x="175" y="88"/>
                </a:cubicBezTo>
                <a:cubicBezTo>
                  <a:pt x="173" y="84"/>
                  <a:pt x="173" y="81"/>
                  <a:pt x="174" y="78"/>
                </a:cubicBezTo>
                <a:cubicBezTo>
                  <a:pt x="177" y="79"/>
                  <a:pt x="176" y="87"/>
                  <a:pt x="181" y="83"/>
                </a:cubicBezTo>
                <a:cubicBezTo>
                  <a:pt x="180" y="79"/>
                  <a:pt x="176" y="79"/>
                  <a:pt x="174" y="77"/>
                </a:cubicBezTo>
                <a:cubicBezTo>
                  <a:pt x="175" y="63"/>
                  <a:pt x="175" y="51"/>
                  <a:pt x="181" y="43"/>
                </a:cubicBezTo>
                <a:cubicBezTo>
                  <a:pt x="183" y="44"/>
                  <a:pt x="181" y="44"/>
                  <a:pt x="181" y="46"/>
                </a:cubicBezTo>
                <a:cubicBezTo>
                  <a:pt x="184" y="43"/>
                  <a:pt x="189" y="42"/>
                  <a:pt x="188" y="36"/>
                </a:cubicBezTo>
                <a:cubicBezTo>
                  <a:pt x="190" y="35"/>
                  <a:pt x="190" y="37"/>
                  <a:pt x="190" y="38"/>
                </a:cubicBezTo>
                <a:cubicBezTo>
                  <a:pt x="192" y="39"/>
                  <a:pt x="192" y="33"/>
                  <a:pt x="190" y="34"/>
                </a:cubicBezTo>
                <a:cubicBezTo>
                  <a:pt x="198" y="29"/>
                  <a:pt x="196" y="28"/>
                  <a:pt x="201" y="22"/>
                </a:cubicBezTo>
                <a:cubicBezTo>
                  <a:pt x="206" y="23"/>
                  <a:pt x="201" y="25"/>
                  <a:pt x="203" y="22"/>
                </a:cubicBezTo>
                <a:cubicBezTo>
                  <a:pt x="205" y="21"/>
                  <a:pt x="209" y="20"/>
                  <a:pt x="209" y="17"/>
                </a:cubicBezTo>
                <a:cubicBezTo>
                  <a:pt x="214" y="17"/>
                  <a:pt x="221" y="16"/>
                  <a:pt x="222" y="20"/>
                </a:cubicBezTo>
                <a:cubicBezTo>
                  <a:pt x="229" y="15"/>
                  <a:pt x="236" y="21"/>
                  <a:pt x="244" y="21"/>
                </a:cubicBezTo>
                <a:cubicBezTo>
                  <a:pt x="251" y="27"/>
                  <a:pt x="259" y="31"/>
                  <a:pt x="267" y="35"/>
                </a:cubicBezTo>
                <a:cubicBezTo>
                  <a:pt x="268" y="37"/>
                  <a:pt x="271" y="38"/>
                  <a:pt x="272" y="40"/>
                </a:cubicBezTo>
                <a:cubicBezTo>
                  <a:pt x="287" y="45"/>
                  <a:pt x="290" y="61"/>
                  <a:pt x="304" y="67"/>
                </a:cubicBezTo>
                <a:cubicBezTo>
                  <a:pt x="309" y="79"/>
                  <a:pt x="313" y="96"/>
                  <a:pt x="315" y="110"/>
                </a:cubicBezTo>
                <a:cubicBezTo>
                  <a:pt x="314" y="114"/>
                  <a:pt x="309" y="122"/>
                  <a:pt x="315" y="124"/>
                </a:cubicBezTo>
                <a:cubicBezTo>
                  <a:pt x="315" y="126"/>
                  <a:pt x="311" y="125"/>
                  <a:pt x="312" y="127"/>
                </a:cubicBezTo>
                <a:cubicBezTo>
                  <a:pt x="313" y="134"/>
                  <a:pt x="311" y="145"/>
                  <a:pt x="307" y="151"/>
                </a:cubicBezTo>
                <a:cubicBezTo>
                  <a:pt x="307" y="151"/>
                  <a:pt x="306" y="149"/>
                  <a:pt x="305" y="149"/>
                </a:cubicBezTo>
                <a:cubicBezTo>
                  <a:pt x="306" y="155"/>
                  <a:pt x="302" y="157"/>
                  <a:pt x="303" y="163"/>
                </a:cubicBezTo>
                <a:cubicBezTo>
                  <a:pt x="298" y="162"/>
                  <a:pt x="302" y="170"/>
                  <a:pt x="296" y="169"/>
                </a:cubicBezTo>
                <a:cubicBezTo>
                  <a:pt x="291" y="182"/>
                  <a:pt x="285" y="194"/>
                  <a:pt x="274" y="202"/>
                </a:cubicBezTo>
                <a:cubicBezTo>
                  <a:pt x="269" y="221"/>
                  <a:pt x="252" y="232"/>
                  <a:pt x="240" y="248"/>
                </a:cubicBezTo>
                <a:cubicBezTo>
                  <a:pt x="237" y="248"/>
                  <a:pt x="236" y="247"/>
                  <a:pt x="237" y="244"/>
                </a:cubicBezTo>
                <a:cubicBezTo>
                  <a:pt x="232" y="247"/>
                  <a:pt x="225" y="253"/>
                  <a:pt x="226" y="256"/>
                </a:cubicBezTo>
                <a:cubicBezTo>
                  <a:pt x="222" y="256"/>
                  <a:pt x="219" y="262"/>
                  <a:pt x="215" y="264"/>
                </a:cubicBezTo>
                <a:cubicBezTo>
                  <a:pt x="215" y="267"/>
                  <a:pt x="217" y="270"/>
                  <a:pt x="212" y="270"/>
                </a:cubicBezTo>
                <a:cubicBezTo>
                  <a:pt x="212" y="269"/>
                  <a:pt x="214" y="269"/>
                  <a:pt x="215" y="269"/>
                </a:cubicBezTo>
                <a:cubicBezTo>
                  <a:pt x="210" y="267"/>
                  <a:pt x="205" y="272"/>
                  <a:pt x="202" y="275"/>
                </a:cubicBezTo>
                <a:cubicBezTo>
                  <a:pt x="195" y="282"/>
                  <a:pt x="189" y="291"/>
                  <a:pt x="180" y="296"/>
                </a:cubicBezTo>
                <a:cubicBezTo>
                  <a:pt x="180" y="298"/>
                  <a:pt x="180" y="299"/>
                  <a:pt x="181" y="300"/>
                </a:cubicBezTo>
                <a:cubicBezTo>
                  <a:pt x="181" y="301"/>
                  <a:pt x="176" y="298"/>
                  <a:pt x="175" y="301"/>
                </a:cubicBezTo>
                <a:cubicBezTo>
                  <a:pt x="164" y="314"/>
                  <a:pt x="151" y="325"/>
                  <a:pt x="138" y="337"/>
                </a:cubicBezTo>
                <a:cubicBezTo>
                  <a:pt x="138" y="339"/>
                  <a:pt x="139" y="341"/>
                  <a:pt x="137" y="341"/>
                </a:cubicBezTo>
                <a:cubicBezTo>
                  <a:pt x="137" y="343"/>
                  <a:pt x="136" y="334"/>
                  <a:pt x="134" y="332"/>
                </a:cubicBezTo>
                <a:cubicBezTo>
                  <a:pt x="131" y="332"/>
                  <a:pt x="133" y="337"/>
                  <a:pt x="130" y="336"/>
                </a:cubicBezTo>
                <a:cubicBezTo>
                  <a:pt x="130" y="331"/>
                  <a:pt x="127" y="330"/>
                  <a:pt x="127" y="325"/>
                </a:cubicBezTo>
                <a:cubicBezTo>
                  <a:pt x="125" y="325"/>
                  <a:pt x="125" y="326"/>
                  <a:pt x="123" y="326"/>
                </a:cubicBezTo>
                <a:cubicBezTo>
                  <a:pt x="115" y="308"/>
                  <a:pt x="100" y="293"/>
                  <a:pt x="93" y="277"/>
                </a:cubicBezTo>
                <a:cubicBezTo>
                  <a:pt x="84" y="270"/>
                  <a:pt x="83" y="261"/>
                  <a:pt x="74" y="255"/>
                </a:cubicBezTo>
                <a:cubicBezTo>
                  <a:pt x="74" y="246"/>
                  <a:pt x="66" y="242"/>
                  <a:pt x="66" y="237"/>
                </a:cubicBezTo>
                <a:cubicBezTo>
                  <a:pt x="62" y="235"/>
                  <a:pt x="61" y="231"/>
                  <a:pt x="60" y="227"/>
                </a:cubicBezTo>
                <a:cubicBezTo>
                  <a:pt x="50" y="216"/>
                  <a:pt x="47" y="200"/>
                  <a:pt x="35" y="191"/>
                </a:cubicBezTo>
                <a:cubicBezTo>
                  <a:pt x="31" y="192"/>
                  <a:pt x="38" y="196"/>
                  <a:pt x="32" y="195"/>
                </a:cubicBezTo>
                <a:cubicBezTo>
                  <a:pt x="29" y="195"/>
                  <a:pt x="32" y="193"/>
                  <a:pt x="31" y="192"/>
                </a:cubicBezTo>
                <a:cubicBezTo>
                  <a:pt x="31" y="192"/>
                  <a:pt x="28" y="191"/>
                  <a:pt x="28" y="191"/>
                </a:cubicBezTo>
                <a:cubicBezTo>
                  <a:pt x="27" y="190"/>
                  <a:pt x="28" y="185"/>
                  <a:pt x="27" y="183"/>
                </a:cubicBezTo>
                <a:cubicBezTo>
                  <a:pt x="26" y="180"/>
                  <a:pt x="21" y="170"/>
                  <a:pt x="21" y="175"/>
                </a:cubicBezTo>
                <a:cubicBezTo>
                  <a:pt x="22" y="168"/>
                  <a:pt x="18" y="167"/>
                  <a:pt x="18" y="159"/>
                </a:cubicBezTo>
                <a:cubicBezTo>
                  <a:pt x="17" y="160"/>
                  <a:pt x="16" y="160"/>
                  <a:pt x="15" y="160"/>
                </a:cubicBezTo>
                <a:cubicBezTo>
                  <a:pt x="15" y="159"/>
                  <a:pt x="16" y="160"/>
                  <a:pt x="17" y="159"/>
                </a:cubicBezTo>
                <a:cubicBezTo>
                  <a:pt x="12" y="148"/>
                  <a:pt x="6" y="138"/>
                  <a:pt x="0" y="127"/>
                </a:cubicBezTo>
                <a:cubicBezTo>
                  <a:pt x="3" y="125"/>
                  <a:pt x="1" y="122"/>
                  <a:pt x="0" y="119"/>
                </a:cubicBezTo>
                <a:cubicBezTo>
                  <a:pt x="4" y="111"/>
                  <a:pt x="4" y="101"/>
                  <a:pt x="3" y="95"/>
                </a:cubicBezTo>
                <a:cubicBezTo>
                  <a:pt x="3" y="95"/>
                  <a:pt x="4" y="95"/>
                  <a:pt x="5" y="95"/>
                </a:cubicBezTo>
                <a:cubicBezTo>
                  <a:pt x="6" y="87"/>
                  <a:pt x="5" y="77"/>
                  <a:pt x="7" y="67"/>
                </a:cubicBezTo>
                <a:cubicBezTo>
                  <a:pt x="7" y="66"/>
                  <a:pt x="9" y="67"/>
                  <a:pt x="9" y="67"/>
                </a:cubicBezTo>
                <a:cubicBezTo>
                  <a:pt x="10" y="64"/>
                  <a:pt x="8" y="49"/>
                  <a:pt x="15" y="50"/>
                </a:cubicBezTo>
                <a:cubicBezTo>
                  <a:pt x="14" y="48"/>
                  <a:pt x="12" y="48"/>
                  <a:pt x="13" y="45"/>
                </a:cubicBezTo>
                <a:cubicBezTo>
                  <a:pt x="15" y="42"/>
                  <a:pt x="15" y="42"/>
                  <a:pt x="18" y="45"/>
                </a:cubicBezTo>
                <a:cubicBezTo>
                  <a:pt x="17" y="44"/>
                  <a:pt x="17" y="42"/>
                  <a:pt x="17" y="40"/>
                </a:cubicBezTo>
                <a:cubicBezTo>
                  <a:pt x="19" y="40"/>
                  <a:pt x="19" y="42"/>
                  <a:pt x="19" y="43"/>
                </a:cubicBezTo>
                <a:cubicBezTo>
                  <a:pt x="22" y="43"/>
                  <a:pt x="19" y="38"/>
                  <a:pt x="21" y="37"/>
                </a:cubicBezTo>
                <a:cubicBezTo>
                  <a:pt x="22" y="42"/>
                  <a:pt x="29" y="30"/>
                  <a:pt x="30" y="26"/>
                </a:cubicBezTo>
                <a:cubicBezTo>
                  <a:pt x="37" y="29"/>
                  <a:pt x="41" y="15"/>
                  <a:pt x="48" y="10"/>
                </a:cubicBezTo>
                <a:cubicBezTo>
                  <a:pt x="51" y="8"/>
                  <a:pt x="56" y="7"/>
                  <a:pt x="60" y="6"/>
                </a:cubicBezTo>
                <a:cubicBezTo>
                  <a:pt x="61" y="4"/>
                  <a:pt x="63" y="2"/>
                  <a:pt x="64" y="0"/>
                </a:cubicBezTo>
                <a:cubicBezTo>
                  <a:pt x="79" y="1"/>
                  <a:pt x="94" y="4"/>
                  <a:pt x="112" y="5"/>
                </a:cubicBezTo>
                <a:cubicBezTo>
                  <a:pt x="115" y="10"/>
                  <a:pt x="121" y="9"/>
                  <a:pt x="123" y="14"/>
                </a:cubicBezTo>
                <a:cubicBezTo>
                  <a:pt x="126" y="14"/>
                  <a:pt x="126" y="10"/>
                  <a:pt x="128" y="13"/>
                </a:cubicBezTo>
                <a:cubicBezTo>
                  <a:pt x="137" y="20"/>
                  <a:pt x="142" y="33"/>
                  <a:pt x="147" y="42"/>
                </a:cubicBezTo>
                <a:cubicBezTo>
                  <a:pt x="148" y="43"/>
                  <a:pt x="148" y="43"/>
                  <a:pt x="148" y="42"/>
                </a:cubicBezTo>
                <a:cubicBezTo>
                  <a:pt x="146" y="52"/>
                  <a:pt x="147" y="67"/>
                  <a:pt x="145" y="78"/>
                </a:cubicBezTo>
                <a:close/>
                <a:moveTo>
                  <a:pt x="127" y="14"/>
                </a:moveTo>
                <a:cubicBezTo>
                  <a:pt x="124" y="17"/>
                  <a:pt x="131" y="17"/>
                  <a:pt x="127" y="14"/>
                </a:cubicBezTo>
                <a:close/>
                <a:moveTo>
                  <a:pt x="243" y="235"/>
                </a:moveTo>
                <a:cubicBezTo>
                  <a:pt x="240" y="239"/>
                  <a:pt x="247" y="239"/>
                  <a:pt x="243" y="235"/>
                </a:cubicBezTo>
                <a:close/>
                <a:moveTo>
                  <a:pt x="238" y="244"/>
                </a:moveTo>
                <a:cubicBezTo>
                  <a:pt x="241" y="246"/>
                  <a:pt x="241" y="239"/>
                  <a:pt x="238" y="241"/>
                </a:cubicBezTo>
                <a:cubicBezTo>
                  <a:pt x="238" y="242"/>
                  <a:pt x="238" y="243"/>
                  <a:pt x="238" y="244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Freeform 10"/>
          <p:cNvSpPr>
            <a:spLocks noEditPoints="1"/>
          </p:cNvSpPr>
          <p:nvPr/>
        </p:nvSpPr>
        <p:spPr bwMode="auto">
          <a:xfrm>
            <a:off x="873288" y="4168669"/>
            <a:ext cx="1464190" cy="1520956"/>
          </a:xfrm>
          <a:custGeom>
            <a:avLst/>
            <a:gdLst>
              <a:gd name="T0" fmla="*/ 231 w 317"/>
              <a:gd name="T1" fmla="*/ 17 h 329"/>
              <a:gd name="T2" fmla="*/ 260 w 317"/>
              <a:gd name="T3" fmla="*/ 30 h 329"/>
              <a:gd name="T4" fmla="*/ 283 w 317"/>
              <a:gd name="T5" fmla="*/ 49 h 329"/>
              <a:gd name="T6" fmla="*/ 302 w 317"/>
              <a:gd name="T7" fmla="*/ 70 h 329"/>
              <a:gd name="T8" fmla="*/ 316 w 317"/>
              <a:gd name="T9" fmla="*/ 114 h 329"/>
              <a:gd name="T10" fmla="*/ 314 w 317"/>
              <a:gd name="T11" fmla="*/ 185 h 329"/>
              <a:gd name="T12" fmla="*/ 297 w 317"/>
              <a:gd name="T13" fmla="*/ 227 h 329"/>
              <a:gd name="T14" fmla="*/ 274 w 317"/>
              <a:gd name="T15" fmla="*/ 270 h 329"/>
              <a:gd name="T16" fmla="*/ 227 w 317"/>
              <a:gd name="T17" fmla="*/ 311 h 329"/>
              <a:gd name="T18" fmla="*/ 149 w 317"/>
              <a:gd name="T19" fmla="*/ 328 h 329"/>
              <a:gd name="T20" fmla="*/ 99 w 317"/>
              <a:gd name="T21" fmla="*/ 314 h 329"/>
              <a:gd name="T22" fmla="*/ 79 w 317"/>
              <a:gd name="T23" fmla="*/ 306 h 329"/>
              <a:gd name="T24" fmla="*/ 68 w 317"/>
              <a:gd name="T25" fmla="*/ 297 h 329"/>
              <a:gd name="T26" fmla="*/ 34 w 317"/>
              <a:gd name="T27" fmla="*/ 265 h 329"/>
              <a:gd name="T28" fmla="*/ 22 w 317"/>
              <a:gd name="T29" fmla="*/ 244 h 329"/>
              <a:gd name="T30" fmla="*/ 11 w 317"/>
              <a:gd name="T31" fmla="*/ 217 h 329"/>
              <a:gd name="T32" fmla="*/ 2 w 317"/>
              <a:gd name="T33" fmla="*/ 187 h 329"/>
              <a:gd name="T34" fmla="*/ 5 w 317"/>
              <a:gd name="T35" fmla="*/ 177 h 329"/>
              <a:gd name="T36" fmla="*/ 7 w 317"/>
              <a:gd name="T37" fmla="*/ 184 h 329"/>
              <a:gd name="T38" fmla="*/ 9 w 317"/>
              <a:gd name="T39" fmla="*/ 139 h 329"/>
              <a:gd name="T40" fmla="*/ 32 w 317"/>
              <a:gd name="T41" fmla="*/ 90 h 329"/>
              <a:gd name="T42" fmla="*/ 59 w 317"/>
              <a:gd name="T43" fmla="*/ 53 h 329"/>
              <a:gd name="T44" fmla="*/ 71 w 317"/>
              <a:gd name="T45" fmla="*/ 39 h 329"/>
              <a:gd name="T46" fmla="*/ 90 w 317"/>
              <a:gd name="T47" fmla="*/ 21 h 329"/>
              <a:gd name="T48" fmla="*/ 111 w 317"/>
              <a:gd name="T49" fmla="*/ 9 h 329"/>
              <a:gd name="T50" fmla="*/ 118 w 317"/>
              <a:gd name="T51" fmla="*/ 7 h 329"/>
              <a:gd name="T52" fmla="*/ 164 w 317"/>
              <a:gd name="T53" fmla="*/ 1 h 329"/>
              <a:gd name="T54" fmla="*/ 196 w 317"/>
              <a:gd name="T55" fmla="*/ 7 h 329"/>
              <a:gd name="T56" fmla="*/ 215 w 317"/>
              <a:gd name="T57" fmla="*/ 14 h 329"/>
              <a:gd name="T58" fmla="*/ 79 w 317"/>
              <a:gd name="T59" fmla="*/ 34 h 329"/>
              <a:gd name="T60" fmla="*/ 140 w 317"/>
              <a:gd name="T61" fmla="*/ 5 h 329"/>
              <a:gd name="T62" fmla="*/ 174 w 317"/>
              <a:gd name="T63" fmla="*/ 5 h 329"/>
              <a:gd name="T64" fmla="*/ 108 w 317"/>
              <a:gd name="T65" fmla="*/ 12 h 329"/>
              <a:gd name="T66" fmla="*/ 106 w 317"/>
              <a:gd name="T67" fmla="*/ 13 h 329"/>
              <a:gd name="T68" fmla="*/ 220 w 317"/>
              <a:gd name="T69" fmla="*/ 16 h 329"/>
              <a:gd name="T70" fmla="*/ 227 w 317"/>
              <a:gd name="T71" fmla="*/ 18 h 329"/>
              <a:gd name="T72" fmla="*/ 308 w 317"/>
              <a:gd name="T73" fmla="*/ 95 h 329"/>
              <a:gd name="T74" fmla="*/ 7 w 317"/>
              <a:gd name="T75" fmla="*/ 152 h 329"/>
              <a:gd name="T76" fmla="*/ 56 w 317"/>
              <a:gd name="T77" fmla="*/ 286 h 329"/>
              <a:gd name="T78" fmla="*/ 92 w 317"/>
              <a:gd name="T79" fmla="*/ 307 h 329"/>
              <a:gd name="T80" fmla="*/ 94 w 317"/>
              <a:gd name="T81" fmla="*/ 15 h 329"/>
              <a:gd name="T82" fmla="*/ 86 w 317"/>
              <a:gd name="T83" fmla="*/ 21 h 329"/>
              <a:gd name="T84" fmla="*/ 75 w 317"/>
              <a:gd name="T85" fmla="*/ 31 h 329"/>
              <a:gd name="T86" fmla="*/ 36 w 317"/>
              <a:gd name="T87" fmla="*/ 78 h 329"/>
              <a:gd name="T88" fmla="*/ 19 w 317"/>
              <a:gd name="T89" fmla="*/ 103 h 329"/>
              <a:gd name="T90" fmla="*/ 13 w 317"/>
              <a:gd name="T91" fmla="*/ 121 h 329"/>
              <a:gd name="T92" fmla="*/ 11 w 317"/>
              <a:gd name="T93" fmla="*/ 108 h 329"/>
              <a:gd name="T94" fmla="*/ 19 w 317"/>
              <a:gd name="T95" fmla="*/ 92 h 329"/>
              <a:gd name="T96" fmla="*/ 27 w 317"/>
              <a:gd name="T97" fmla="*/ 81 h 329"/>
              <a:gd name="T98" fmla="*/ 22 w 317"/>
              <a:gd name="T99" fmla="*/ 96 h 329"/>
              <a:gd name="T100" fmla="*/ 36 w 317"/>
              <a:gd name="T101" fmla="*/ 69 h 329"/>
              <a:gd name="T102" fmla="*/ 64 w 317"/>
              <a:gd name="T103" fmla="*/ 33 h 329"/>
              <a:gd name="T104" fmla="*/ 87 w 317"/>
              <a:gd name="T105" fmla="*/ 18 h 329"/>
              <a:gd name="T106" fmla="*/ 97 w 317"/>
              <a:gd name="T107" fmla="*/ 10 h 329"/>
              <a:gd name="T108" fmla="*/ 55 w 317"/>
              <a:gd name="T109" fmla="*/ 46 h 329"/>
              <a:gd name="T110" fmla="*/ 20 w 317"/>
              <a:gd name="T111" fmla="*/ 9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7" h="329">
                <a:moveTo>
                  <a:pt x="215" y="14"/>
                </a:moveTo>
                <a:cubicBezTo>
                  <a:pt x="216" y="14"/>
                  <a:pt x="215" y="14"/>
                  <a:pt x="215" y="14"/>
                </a:cubicBezTo>
                <a:cubicBezTo>
                  <a:pt x="216" y="12"/>
                  <a:pt x="222" y="17"/>
                  <a:pt x="223" y="14"/>
                </a:cubicBezTo>
                <a:cubicBezTo>
                  <a:pt x="223" y="13"/>
                  <a:pt x="224" y="15"/>
                  <a:pt x="223" y="15"/>
                </a:cubicBezTo>
                <a:cubicBezTo>
                  <a:pt x="225" y="15"/>
                  <a:pt x="228" y="18"/>
                  <a:pt x="231" y="17"/>
                </a:cubicBezTo>
                <a:cubicBezTo>
                  <a:pt x="231" y="19"/>
                  <a:pt x="233" y="18"/>
                  <a:pt x="235" y="19"/>
                </a:cubicBezTo>
                <a:cubicBezTo>
                  <a:pt x="235" y="19"/>
                  <a:pt x="234" y="19"/>
                  <a:pt x="235" y="19"/>
                </a:cubicBezTo>
                <a:cubicBezTo>
                  <a:pt x="237" y="20"/>
                  <a:pt x="238" y="21"/>
                  <a:pt x="241" y="22"/>
                </a:cubicBezTo>
                <a:cubicBezTo>
                  <a:pt x="248" y="27"/>
                  <a:pt x="257" y="30"/>
                  <a:pt x="262" y="37"/>
                </a:cubicBezTo>
                <a:cubicBezTo>
                  <a:pt x="265" y="35"/>
                  <a:pt x="262" y="31"/>
                  <a:pt x="260" y="30"/>
                </a:cubicBezTo>
                <a:cubicBezTo>
                  <a:pt x="262" y="29"/>
                  <a:pt x="263" y="31"/>
                  <a:pt x="263" y="32"/>
                </a:cubicBezTo>
                <a:cubicBezTo>
                  <a:pt x="267" y="32"/>
                  <a:pt x="269" y="37"/>
                  <a:pt x="271" y="37"/>
                </a:cubicBezTo>
                <a:cubicBezTo>
                  <a:pt x="272" y="39"/>
                  <a:pt x="274" y="39"/>
                  <a:pt x="275" y="40"/>
                </a:cubicBezTo>
                <a:cubicBezTo>
                  <a:pt x="276" y="41"/>
                  <a:pt x="276" y="42"/>
                  <a:pt x="276" y="43"/>
                </a:cubicBezTo>
                <a:cubicBezTo>
                  <a:pt x="278" y="44"/>
                  <a:pt x="282" y="47"/>
                  <a:pt x="283" y="49"/>
                </a:cubicBezTo>
                <a:cubicBezTo>
                  <a:pt x="284" y="50"/>
                  <a:pt x="284" y="51"/>
                  <a:pt x="285" y="51"/>
                </a:cubicBezTo>
                <a:cubicBezTo>
                  <a:pt x="285" y="52"/>
                  <a:pt x="286" y="55"/>
                  <a:pt x="287" y="56"/>
                </a:cubicBezTo>
                <a:cubicBezTo>
                  <a:pt x="289" y="58"/>
                  <a:pt x="293" y="59"/>
                  <a:pt x="295" y="61"/>
                </a:cubicBezTo>
                <a:cubicBezTo>
                  <a:pt x="295" y="61"/>
                  <a:pt x="294" y="62"/>
                  <a:pt x="295" y="62"/>
                </a:cubicBezTo>
                <a:cubicBezTo>
                  <a:pt x="296" y="64"/>
                  <a:pt x="299" y="68"/>
                  <a:pt x="302" y="70"/>
                </a:cubicBezTo>
                <a:cubicBezTo>
                  <a:pt x="302" y="74"/>
                  <a:pt x="305" y="76"/>
                  <a:pt x="307" y="79"/>
                </a:cubicBezTo>
                <a:cubicBezTo>
                  <a:pt x="306" y="83"/>
                  <a:pt x="309" y="85"/>
                  <a:pt x="310" y="88"/>
                </a:cubicBezTo>
                <a:cubicBezTo>
                  <a:pt x="311" y="91"/>
                  <a:pt x="310" y="96"/>
                  <a:pt x="312" y="98"/>
                </a:cubicBezTo>
                <a:cubicBezTo>
                  <a:pt x="311" y="100"/>
                  <a:pt x="313" y="103"/>
                  <a:pt x="314" y="105"/>
                </a:cubicBezTo>
                <a:cubicBezTo>
                  <a:pt x="315" y="108"/>
                  <a:pt x="315" y="112"/>
                  <a:pt x="316" y="114"/>
                </a:cubicBezTo>
                <a:cubicBezTo>
                  <a:pt x="316" y="115"/>
                  <a:pt x="317" y="115"/>
                  <a:pt x="317" y="115"/>
                </a:cubicBezTo>
                <a:cubicBezTo>
                  <a:pt x="317" y="115"/>
                  <a:pt x="316" y="115"/>
                  <a:pt x="316" y="116"/>
                </a:cubicBezTo>
                <a:cubicBezTo>
                  <a:pt x="315" y="129"/>
                  <a:pt x="317" y="145"/>
                  <a:pt x="317" y="160"/>
                </a:cubicBezTo>
                <a:cubicBezTo>
                  <a:pt x="316" y="163"/>
                  <a:pt x="316" y="166"/>
                  <a:pt x="316" y="169"/>
                </a:cubicBezTo>
                <a:cubicBezTo>
                  <a:pt x="316" y="175"/>
                  <a:pt x="313" y="180"/>
                  <a:pt x="314" y="185"/>
                </a:cubicBezTo>
                <a:cubicBezTo>
                  <a:pt x="311" y="190"/>
                  <a:pt x="311" y="198"/>
                  <a:pt x="308" y="204"/>
                </a:cubicBezTo>
                <a:cubicBezTo>
                  <a:pt x="309" y="204"/>
                  <a:pt x="309" y="204"/>
                  <a:pt x="309" y="204"/>
                </a:cubicBezTo>
                <a:cubicBezTo>
                  <a:pt x="310" y="204"/>
                  <a:pt x="308" y="205"/>
                  <a:pt x="308" y="205"/>
                </a:cubicBezTo>
                <a:cubicBezTo>
                  <a:pt x="309" y="212"/>
                  <a:pt x="303" y="214"/>
                  <a:pt x="303" y="221"/>
                </a:cubicBezTo>
                <a:cubicBezTo>
                  <a:pt x="301" y="223"/>
                  <a:pt x="300" y="226"/>
                  <a:pt x="297" y="227"/>
                </a:cubicBezTo>
                <a:cubicBezTo>
                  <a:pt x="297" y="230"/>
                  <a:pt x="295" y="232"/>
                  <a:pt x="294" y="235"/>
                </a:cubicBezTo>
                <a:cubicBezTo>
                  <a:pt x="292" y="237"/>
                  <a:pt x="292" y="240"/>
                  <a:pt x="290" y="242"/>
                </a:cubicBezTo>
                <a:cubicBezTo>
                  <a:pt x="289" y="244"/>
                  <a:pt x="287" y="246"/>
                  <a:pt x="285" y="247"/>
                </a:cubicBezTo>
                <a:cubicBezTo>
                  <a:pt x="283" y="251"/>
                  <a:pt x="281" y="257"/>
                  <a:pt x="279" y="259"/>
                </a:cubicBezTo>
                <a:cubicBezTo>
                  <a:pt x="277" y="262"/>
                  <a:pt x="276" y="266"/>
                  <a:pt x="274" y="270"/>
                </a:cubicBezTo>
                <a:cubicBezTo>
                  <a:pt x="268" y="279"/>
                  <a:pt x="259" y="284"/>
                  <a:pt x="252" y="293"/>
                </a:cubicBezTo>
                <a:cubicBezTo>
                  <a:pt x="247" y="296"/>
                  <a:pt x="243" y="300"/>
                  <a:pt x="239" y="305"/>
                </a:cubicBezTo>
                <a:cubicBezTo>
                  <a:pt x="237" y="306"/>
                  <a:pt x="235" y="306"/>
                  <a:pt x="233" y="307"/>
                </a:cubicBezTo>
                <a:cubicBezTo>
                  <a:pt x="232" y="308"/>
                  <a:pt x="232" y="309"/>
                  <a:pt x="231" y="309"/>
                </a:cubicBezTo>
                <a:cubicBezTo>
                  <a:pt x="230" y="310"/>
                  <a:pt x="228" y="310"/>
                  <a:pt x="227" y="311"/>
                </a:cubicBezTo>
                <a:cubicBezTo>
                  <a:pt x="223" y="313"/>
                  <a:pt x="217" y="314"/>
                  <a:pt x="211" y="316"/>
                </a:cubicBezTo>
                <a:cubicBezTo>
                  <a:pt x="204" y="321"/>
                  <a:pt x="196" y="325"/>
                  <a:pt x="186" y="326"/>
                </a:cubicBezTo>
                <a:cubicBezTo>
                  <a:pt x="181" y="326"/>
                  <a:pt x="177" y="326"/>
                  <a:pt x="171" y="327"/>
                </a:cubicBezTo>
                <a:cubicBezTo>
                  <a:pt x="170" y="327"/>
                  <a:pt x="169" y="327"/>
                  <a:pt x="168" y="328"/>
                </a:cubicBezTo>
                <a:cubicBezTo>
                  <a:pt x="162" y="329"/>
                  <a:pt x="155" y="329"/>
                  <a:pt x="149" y="328"/>
                </a:cubicBezTo>
                <a:cubicBezTo>
                  <a:pt x="145" y="327"/>
                  <a:pt x="140" y="327"/>
                  <a:pt x="137" y="323"/>
                </a:cubicBezTo>
                <a:cubicBezTo>
                  <a:pt x="130" y="321"/>
                  <a:pt x="126" y="321"/>
                  <a:pt x="121" y="319"/>
                </a:cubicBezTo>
                <a:cubicBezTo>
                  <a:pt x="121" y="319"/>
                  <a:pt x="122" y="319"/>
                  <a:pt x="122" y="319"/>
                </a:cubicBezTo>
                <a:cubicBezTo>
                  <a:pt x="119" y="318"/>
                  <a:pt x="115" y="320"/>
                  <a:pt x="110" y="319"/>
                </a:cubicBezTo>
                <a:cubicBezTo>
                  <a:pt x="107" y="316"/>
                  <a:pt x="102" y="316"/>
                  <a:pt x="99" y="314"/>
                </a:cubicBezTo>
                <a:cubicBezTo>
                  <a:pt x="93" y="316"/>
                  <a:pt x="90" y="312"/>
                  <a:pt x="86" y="311"/>
                </a:cubicBezTo>
                <a:cubicBezTo>
                  <a:pt x="87" y="310"/>
                  <a:pt x="84" y="310"/>
                  <a:pt x="85" y="307"/>
                </a:cubicBezTo>
                <a:cubicBezTo>
                  <a:pt x="84" y="307"/>
                  <a:pt x="83" y="303"/>
                  <a:pt x="80" y="305"/>
                </a:cubicBezTo>
                <a:cubicBezTo>
                  <a:pt x="80" y="306"/>
                  <a:pt x="82" y="305"/>
                  <a:pt x="83" y="306"/>
                </a:cubicBezTo>
                <a:cubicBezTo>
                  <a:pt x="82" y="307"/>
                  <a:pt x="80" y="306"/>
                  <a:pt x="79" y="306"/>
                </a:cubicBezTo>
                <a:cubicBezTo>
                  <a:pt x="80" y="305"/>
                  <a:pt x="80" y="305"/>
                  <a:pt x="79" y="304"/>
                </a:cubicBezTo>
                <a:cubicBezTo>
                  <a:pt x="76" y="302"/>
                  <a:pt x="73" y="303"/>
                  <a:pt x="71" y="297"/>
                </a:cubicBezTo>
                <a:cubicBezTo>
                  <a:pt x="71" y="297"/>
                  <a:pt x="70" y="297"/>
                  <a:pt x="69" y="297"/>
                </a:cubicBezTo>
                <a:cubicBezTo>
                  <a:pt x="70" y="296"/>
                  <a:pt x="71" y="295"/>
                  <a:pt x="69" y="295"/>
                </a:cubicBezTo>
                <a:cubicBezTo>
                  <a:pt x="68" y="295"/>
                  <a:pt x="67" y="297"/>
                  <a:pt x="68" y="297"/>
                </a:cubicBezTo>
                <a:cubicBezTo>
                  <a:pt x="67" y="298"/>
                  <a:pt x="63" y="295"/>
                  <a:pt x="64" y="294"/>
                </a:cubicBezTo>
                <a:cubicBezTo>
                  <a:pt x="63" y="291"/>
                  <a:pt x="59" y="291"/>
                  <a:pt x="58" y="290"/>
                </a:cubicBezTo>
                <a:cubicBezTo>
                  <a:pt x="55" y="288"/>
                  <a:pt x="54" y="285"/>
                  <a:pt x="52" y="282"/>
                </a:cubicBezTo>
                <a:cubicBezTo>
                  <a:pt x="47" y="278"/>
                  <a:pt x="44" y="273"/>
                  <a:pt x="38" y="270"/>
                </a:cubicBezTo>
                <a:cubicBezTo>
                  <a:pt x="37" y="267"/>
                  <a:pt x="34" y="265"/>
                  <a:pt x="34" y="265"/>
                </a:cubicBezTo>
                <a:cubicBezTo>
                  <a:pt x="33" y="264"/>
                  <a:pt x="33" y="261"/>
                  <a:pt x="33" y="260"/>
                </a:cubicBezTo>
                <a:cubicBezTo>
                  <a:pt x="32" y="259"/>
                  <a:pt x="28" y="257"/>
                  <a:pt x="29" y="255"/>
                </a:cubicBezTo>
                <a:cubicBezTo>
                  <a:pt x="29" y="254"/>
                  <a:pt x="27" y="255"/>
                  <a:pt x="27" y="254"/>
                </a:cubicBezTo>
                <a:cubicBezTo>
                  <a:pt x="27" y="254"/>
                  <a:pt x="27" y="253"/>
                  <a:pt x="27" y="253"/>
                </a:cubicBezTo>
                <a:cubicBezTo>
                  <a:pt x="26" y="250"/>
                  <a:pt x="24" y="246"/>
                  <a:pt x="22" y="244"/>
                </a:cubicBezTo>
                <a:cubicBezTo>
                  <a:pt x="21" y="240"/>
                  <a:pt x="19" y="238"/>
                  <a:pt x="18" y="235"/>
                </a:cubicBezTo>
                <a:cubicBezTo>
                  <a:pt x="19" y="233"/>
                  <a:pt x="19" y="232"/>
                  <a:pt x="18" y="229"/>
                </a:cubicBezTo>
                <a:cubicBezTo>
                  <a:pt x="16" y="229"/>
                  <a:pt x="19" y="232"/>
                  <a:pt x="17" y="233"/>
                </a:cubicBezTo>
                <a:cubicBezTo>
                  <a:pt x="15" y="231"/>
                  <a:pt x="15" y="227"/>
                  <a:pt x="13" y="223"/>
                </a:cubicBezTo>
                <a:cubicBezTo>
                  <a:pt x="13" y="222"/>
                  <a:pt x="12" y="220"/>
                  <a:pt x="11" y="217"/>
                </a:cubicBezTo>
                <a:cubicBezTo>
                  <a:pt x="11" y="217"/>
                  <a:pt x="11" y="217"/>
                  <a:pt x="10" y="217"/>
                </a:cubicBezTo>
                <a:cubicBezTo>
                  <a:pt x="9" y="208"/>
                  <a:pt x="4" y="201"/>
                  <a:pt x="4" y="192"/>
                </a:cubicBezTo>
                <a:cubicBezTo>
                  <a:pt x="4" y="192"/>
                  <a:pt x="3" y="190"/>
                  <a:pt x="3" y="190"/>
                </a:cubicBezTo>
                <a:cubicBezTo>
                  <a:pt x="3" y="189"/>
                  <a:pt x="3" y="188"/>
                  <a:pt x="3" y="187"/>
                </a:cubicBezTo>
                <a:cubicBezTo>
                  <a:pt x="3" y="186"/>
                  <a:pt x="2" y="187"/>
                  <a:pt x="2" y="187"/>
                </a:cubicBezTo>
                <a:cubicBezTo>
                  <a:pt x="2" y="186"/>
                  <a:pt x="3" y="183"/>
                  <a:pt x="1" y="183"/>
                </a:cubicBezTo>
                <a:cubicBezTo>
                  <a:pt x="2" y="182"/>
                  <a:pt x="2" y="182"/>
                  <a:pt x="2" y="181"/>
                </a:cubicBezTo>
                <a:cubicBezTo>
                  <a:pt x="0" y="174"/>
                  <a:pt x="2" y="163"/>
                  <a:pt x="3" y="155"/>
                </a:cubicBezTo>
                <a:cubicBezTo>
                  <a:pt x="3" y="159"/>
                  <a:pt x="3" y="167"/>
                  <a:pt x="4" y="172"/>
                </a:cubicBezTo>
                <a:cubicBezTo>
                  <a:pt x="4" y="174"/>
                  <a:pt x="3" y="176"/>
                  <a:pt x="5" y="177"/>
                </a:cubicBezTo>
                <a:cubicBezTo>
                  <a:pt x="4" y="178"/>
                  <a:pt x="4" y="178"/>
                  <a:pt x="4" y="178"/>
                </a:cubicBezTo>
                <a:cubicBezTo>
                  <a:pt x="5" y="178"/>
                  <a:pt x="3" y="180"/>
                  <a:pt x="5" y="181"/>
                </a:cubicBezTo>
                <a:cubicBezTo>
                  <a:pt x="4" y="182"/>
                  <a:pt x="5" y="184"/>
                  <a:pt x="4" y="184"/>
                </a:cubicBezTo>
                <a:cubicBezTo>
                  <a:pt x="5" y="186"/>
                  <a:pt x="7" y="189"/>
                  <a:pt x="7" y="193"/>
                </a:cubicBezTo>
                <a:cubicBezTo>
                  <a:pt x="9" y="191"/>
                  <a:pt x="8" y="187"/>
                  <a:pt x="7" y="184"/>
                </a:cubicBezTo>
                <a:cubicBezTo>
                  <a:pt x="7" y="183"/>
                  <a:pt x="6" y="181"/>
                  <a:pt x="6" y="179"/>
                </a:cubicBezTo>
                <a:cubicBezTo>
                  <a:pt x="5" y="172"/>
                  <a:pt x="6" y="160"/>
                  <a:pt x="7" y="152"/>
                </a:cubicBezTo>
                <a:cubicBezTo>
                  <a:pt x="7" y="148"/>
                  <a:pt x="6" y="143"/>
                  <a:pt x="8" y="141"/>
                </a:cubicBezTo>
                <a:cubicBezTo>
                  <a:pt x="8" y="141"/>
                  <a:pt x="7" y="141"/>
                  <a:pt x="7" y="140"/>
                </a:cubicBezTo>
                <a:cubicBezTo>
                  <a:pt x="9" y="141"/>
                  <a:pt x="8" y="140"/>
                  <a:pt x="9" y="139"/>
                </a:cubicBezTo>
                <a:cubicBezTo>
                  <a:pt x="9" y="139"/>
                  <a:pt x="8" y="139"/>
                  <a:pt x="8" y="138"/>
                </a:cubicBezTo>
                <a:cubicBezTo>
                  <a:pt x="10" y="131"/>
                  <a:pt x="15" y="125"/>
                  <a:pt x="16" y="118"/>
                </a:cubicBezTo>
                <a:cubicBezTo>
                  <a:pt x="18" y="115"/>
                  <a:pt x="20" y="112"/>
                  <a:pt x="21" y="107"/>
                </a:cubicBezTo>
                <a:cubicBezTo>
                  <a:pt x="25" y="103"/>
                  <a:pt x="27" y="97"/>
                  <a:pt x="31" y="92"/>
                </a:cubicBezTo>
                <a:cubicBezTo>
                  <a:pt x="31" y="91"/>
                  <a:pt x="32" y="91"/>
                  <a:pt x="32" y="90"/>
                </a:cubicBezTo>
                <a:cubicBezTo>
                  <a:pt x="36" y="85"/>
                  <a:pt x="39" y="79"/>
                  <a:pt x="42" y="74"/>
                </a:cubicBezTo>
                <a:cubicBezTo>
                  <a:pt x="44" y="73"/>
                  <a:pt x="44" y="71"/>
                  <a:pt x="45" y="70"/>
                </a:cubicBezTo>
                <a:cubicBezTo>
                  <a:pt x="46" y="69"/>
                  <a:pt x="48" y="68"/>
                  <a:pt x="48" y="67"/>
                </a:cubicBezTo>
                <a:cubicBezTo>
                  <a:pt x="49" y="67"/>
                  <a:pt x="49" y="65"/>
                  <a:pt x="50" y="65"/>
                </a:cubicBezTo>
                <a:cubicBezTo>
                  <a:pt x="53" y="61"/>
                  <a:pt x="58" y="58"/>
                  <a:pt x="59" y="53"/>
                </a:cubicBezTo>
                <a:cubicBezTo>
                  <a:pt x="62" y="51"/>
                  <a:pt x="63" y="48"/>
                  <a:pt x="65" y="46"/>
                </a:cubicBezTo>
                <a:cubicBezTo>
                  <a:pt x="65" y="45"/>
                  <a:pt x="66" y="45"/>
                  <a:pt x="67" y="45"/>
                </a:cubicBezTo>
                <a:cubicBezTo>
                  <a:pt x="67" y="44"/>
                  <a:pt x="68" y="42"/>
                  <a:pt x="68" y="42"/>
                </a:cubicBezTo>
                <a:cubicBezTo>
                  <a:pt x="69" y="41"/>
                  <a:pt x="71" y="41"/>
                  <a:pt x="71" y="40"/>
                </a:cubicBezTo>
                <a:cubicBezTo>
                  <a:pt x="72" y="40"/>
                  <a:pt x="71" y="39"/>
                  <a:pt x="71" y="39"/>
                </a:cubicBezTo>
                <a:cubicBezTo>
                  <a:pt x="72" y="38"/>
                  <a:pt x="72" y="40"/>
                  <a:pt x="72" y="39"/>
                </a:cubicBezTo>
                <a:cubicBezTo>
                  <a:pt x="73" y="39"/>
                  <a:pt x="74" y="37"/>
                  <a:pt x="75" y="37"/>
                </a:cubicBezTo>
                <a:cubicBezTo>
                  <a:pt x="76" y="35"/>
                  <a:pt x="78" y="34"/>
                  <a:pt x="79" y="31"/>
                </a:cubicBezTo>
                <a:cubicBezTo>
                  <a:pt x="82" y="28"/>
                  <a:pt x="86" y="26"/>
                  <a:pt x="90" y="22"/>
                </a:cubicBezTo>
                <a:cubicBezTo>
                  <a:pt x="90" y="22"/>
                  <a:pt x="90" y="22"/>
                  <a:pt x="90" y="21"/>
                </a:cubicBezTo>
                <a:cubicBezTo>
                  <a:pt x="94" y="20"/>
                  <a:pt x="95" y="16"/>
                  <a:pt x="99" y="15"/>
                </a:cubicBezTo>
                <a:cubicBezTo>
                  <a:pt x="102" y="11"/>
                  <a:pt x="107" y="9"/>
                  <a:pt x="111" y="6"/>
                </a:cubicBezTo>
                <a:cubicBezTo>
                  <a:pt x="113" y="6"/>
                  <a:pt x="113" y="6"/>
                  <a:pt x="115" y="6"/>
                </a:cubicBezTo>
                <a:cubicBezTo>
                  <a:pt x="115" y="7"/>
                  <a:pt x="111" y="8"/>
                  <a:pt x="111" y="7"/>
                </a:cubicBezTo>
                <a:cubicBezTo>
                  <a:pt x="111" y="8"/>
                  <a:pt x="111" y="9"/>
                  <a:pt x="111" y="9"/>
                </a:cubicBezTo>
                <a:cubicBezTo>
                  <a:pt x="111" y="9"/>
                  <a:pt x="112" y="10"/>
                  <a:pt x="112" y="10"/>
                </a:cubicBezTo>
                <a:cubicBezTo>
                  <a:pt x="115" y="6"/>
                  <a:pt x="125" y="8"/>
                  <a:pt x="128" y="6"/>
                </a:cubicBezTo>
                <a:cubicBezTo>
                  <a:pt x="128" y="5"/>
                  <a:pt x="126" y="6"/>
                  <a:pt x="126" y="6"/>
                </a:cubicBezTo>
                <a:cubicBezTo>
                  <a:pt x="125" y="6"/>
                  <a:pt x="126" y="5"/>
                  <a:pt x="125" y="5"/>
                </a:cubicBezTo>
                <a:cubicBezTo>
                  <a:pt x="122" y="5"/>
                  <a:pt x="121" y="7"/>
                  <a:pt x="118" y="7"/>
                </a:cubicBezTo>
                <a:cubicBezTo>
                  <a:pt x="121" y="3"/>
                  <a:pt x="126" y="5"/>
                  <a:pt x="131" y="3"/>
                </a:cubicBezTo>
                <a:cubicBezTo>
                  <a:pt x="134" y="5"/>
                  <a:pt x="137" y="1"/>
                  <a:pt x="140" y="3"/>
                </a:cubicBezTo>
                <a:cubicBezTo>
                  <a:pt x="141" y="1"/>
                  <a:pt x="143" y="3"/>
                  <a:pt x="145" y="3"/>
                </a:cubicBezTo>
                <a:cubicBezTo>
                  <a:pt x="148" y="3"/>
                  <a:pt x="150" y="0"/>
                  <a:pt x="153" y="2"/>
                </a:cubicBezTo>
                <a:cubicBezTo>
                  <a:pt x="156" y="1"/>
                  <a:pt x="161" y="2"/>
                  <a:pt x="164" y="1"/>
                </a:cubicBezTo>
                <a:cubicBezTo>
                  <a:pt x="164" y="2"/>
                  <a:pt x="163" y="2"/>
                  <a:pt x="163" y="2"/>
                </a:cubicBezTo>
                <a:cubicBezTo>
                  <a:pt x="169" y="1"/>
                  <a:pt x="173" y="6"/>
                  <a:pt x="177" y="4"/>
                </a:cubicBezTo>
                <a:cubicBezTo>
                  <a:pt x="180" y="7"/>
                  <a:pt x="185" y="4"/>
                  <a:pt x="189" y="7"/>
                </a:cubicBezTo>
                <a:cubicBezTo>
                  <a:pt x="191" y="6"/>
                  <a:pt x="191" y="5"/>
                  <a:pt x="193" y="6"/>
                </a:cubicBezTo>
                <a:cubicBezTo>
                  <a:pt x="193" y="7"/>
                  <a:pt x="195" y="6"/>
                  <a:pt x="196" y="7"/>
                </a:cubicBezTo>
                <a:cubicBezTo>
                  <a:pt x="197" y="7"/>
                  <a:pt x="196" y="6"/>
                  <a:pt x="197" y="6"/>
                </a:cubicBezTo>
                <a:cubicBezTo>
                  <a:pt x="198" y="6"/>
                  <a:pt x="198" y="6"/>
                  <a:pt x="198" y="7"/>
                </a:cubicBezTo>
                <a:cubicBezTo>
                  <a:pt x="199" y="6"/>
                  <a:pt x="199" y="7"/>
                  <a:pt x="199" y="7"/>
                </a:cubicBezTo>
                <a:cubicBezTo>
                  <a:pt x="204" y="9"/>
                  <a:pt x="209" y="9"/>
                  <a:pt x="214" y="12"/>
                </a:cubicBezTo>
                <a:cubicBezTo>
                  <a:pt x="215" y="13"/>
                  <a:pt x="214" y="14"/>
                  <a:pt x="215" y="14"/>
                </a:cubicBezTo>
                <a:close/>
                <a:moveTo>
                  <a:pt x="79" y="34"/>
                </a:moveTo>
                <a:cubicBezTo>
                  <a:pt x="81" y="34"/>
                  <a:pt x="81" y="32"/>
                  <a:pt x="82" y="31"/>
                </a:cubicBezTo>
                <a:cubicBezTo>
                  <a:pt x="81" y="30"/>
                  <a:pt x="81" y="31"/>
                  <a:pt x="80" y="31"/>
                </a:cubicBezTo>
                <a:cubicBezTo>
                  <a:pt x="80" y="32"/>
                  <a:pt x="80" y="33"/>
                  <a:pt x="80" y="33"/>
                </a:cubicBezTo>
                <a:cubicBezTo>
                  <a:pt x="80" y="33"/>
                  <a:pt x="79" y="33"/>
                  <a:pt x="79" y="34"/>
                </a:cubicBezTo>
                <a:close/>
                <a:moveTo>
                  <a:pt x="159" y="4"/>
                </a:moveTo>
                <a:cubicBezTo>
                  <a:pt x="157" y="4"/>
                  <a:pt x="154" y="3"/>
                  <a:pt x="152" y="4"/>
                </a:cubicBezTo>
                <a:cubicBezTo>
                  <a:pt x="151" y="5"/>
                  <a:pt x="158" y="5"/>
                  <a:pt x="159" y="4"/>
                </a:cubicBezTo>
                <a:close/>
                <a:moveTo>
                  <a:pt x="132" y="6"/>
                </a:moveTo>
                <a:cubicBezTo>
                  <a:pt x="134" y="6"/>
                  <a:pt x="138" y="6"/>
                  <a:pt x="140" y="5"/>
                </a:cubicBezTo>
                <a:cubicBezTo>
                  <a:pt x="138" y="2"/>
                  <a:pt x="134" y="5"/>
                  <a:pt x="132" y="6"/>
                </a:cubicBezTo>
                <a:close/>
                <a:moveTo>
                  <a:pt x="164" y="5"/>
                </a:moveTo>
                <a:cubicBezTo>
                  <a:pt x="166" y="5"/>
                  <a:pt x="169" y="5"/>
                  <a:pt x="173" y="6"/>
                </a:cubicBezTo>
                <a:cubicBezTo>
                  <a:pt x="171" y="4"/>
                  <a:pt x="165" y="3"/>
                  <a:pt x="164" y="5"/>
                </a:cubicBezTo>
                <a:close/>
                <a:moveTo>
                  <a:pt x="174" y="5"/>
                </a:moveTo>
                <a:cubicBezTo>
                  <a:pt x="173" y="6"/>
                  <a:pt x="176" y="6"/>
                  <a:pt x="175" y="6"/>
                </a:cubicBezTo>
                <a:cubicBezTo>
                  <a:pt x="175" y="5"/>
                  <a:pt x="175" y="4"/>
                  <a:pt x="174" y="5"/>
                </a:cubicBezTo>
                <a:close/>
                <a:moveTo>
                  <a:pt x="110" y="12"/>
                </a:moveTo>
                <a:cubicBezTo>
                  <a:pt x="111" y="8"/>
                  <a:pt x="108" y="10"/>
                  <a:pt x="110" y="12"/>
                </a:cubicBezTo>
                <a:close/>
                <a:moveTo>
                  <a:pt x="108" y="12"/>
                </a:moveTo>
                <a:cubicBezTo>
                  <a:pt x="107" y="10"/>
                  <a:pt x="107" y="14"/>
                  <a:pt x="108" y="12"/>
                </a:cubicBezTo>
                <a:close/>
                <a:moveTo>
                  <a:pt x="104" y="12"/>
                </a:moveTo>
                <a:cubicBezTo>
                  <a:pt x="104" y="13"/>
                  <a:pt x="104" y="13"/>
                  <a:pt x="104" y="13"/>
                </a:cubicBezTo>
                <a:cubicBezTo>
                  <a:pt x="104" y="13"/>
                  <a:pt x="105" y="14"/>
                  <a:pt x="105" y="14"/>
                </a:cubicBezTo>
                <a:cubicBezTo>
                  <a:pt x="105" y="13"/>
                  <a:pt x="105" y="13"/>
                  <a:pt x="106" y="13"/>
                </a:cubicBezTo>
                <a:cubicBezTo>
                  <a:pt x="106" y="13"/>
                  <a:pt x="106" y="12"/>
                  <a:pt x="106" y="12"/>
                </a:cubicBezTo>
                <a:cubicBezTo>
                  <a:pt x="105" y="12"/>
                  <a:pt x="105" y="12"/>
                  <a:pt x="104" y="12"/>
                </a:cubicBezTo>
                <a:close/>
                <a:moveTo>
                  <a:pt x="220" y="16"/>
                </a:moveTo>
                <a:cubicBezTo>
                  <a:pt x="219" y="16"/>
                  <a:pt x="219" y="14"/>
                  <a:pt x="218" y="16"/>
                </a:cubicBezTo>
                <a:cubicBezTo>
                  <a:pt x="219" y="16"/>
                  <a:pt x="220" y="17"/>
                  <a:pt x="220" y="16"/>
                </a:cubicBezTo>
                <a:close/>
                <a:moveTo>
                  <a:pt x="221" y="18"/>
                </a:moveTo>
                <a:cubicBezTo>
                  <a:pt x="223" y="17"/>
                  <a:pt x="223" y="18"/>
                  <a:pt x="224" y="17"/>
                </a:cubicBezTo>
                <a:cubicBezTo>
                  <a:pt x="222" y="17"/>
                  <a:pt x="221" y="15"/>
                  <a:pt x="221" y="17"/>
                </a:cubicBezTo>
                <a:cubicBezTo>
                  <a:pt x="221" y="17"/>
                  <a:pt x="221" y="17"/>
                  <a:pt x="221" y="18"/>
                </a:cubicBezTo>
                <a:close/>
                <a:moveTo>
                  <a:pt x="227" y="18"/>
                </a:moveTo>
                <a:cubicBezTo>
                  <a:pt x="227" y="18"/>
                  <a:pt x="225" y="17"/>
                  <a:pt x="225" y="18"/>
                </a:cubicBezTo>
                <a:cubicBezTo>
                  <a:pt x="226" y="18"/>
                  <a:pt x="227" y="19"/>
                  <a:pt x="227" y="18"/>
                </a:cubicBezTo>
                <a:close/>
                <a:moveTo>
                  <a:pt x="309" y="97"/>
                </a:moveTo>
                <a:cubicBezTo>
                  <a:pt x="309" y="96"/>
                  <a:pt x="310" y="96"/>
                  <a:pt x="310" y="95"/>
                </a:cubicBezTo>
                <a:cubicBezTo>
                  <a:pt x="309" y="95"/>
                  <a:pt x="309" y="95"/>
                  <a:pt x="308" y="95"/>
                </a:cubicBezTo>
                <a:cubicBezTo>
                  <a:pt x="308" y="96"/>
                  <a:pt x="309" y="97"/>
                  <a:pt x="309" y="97"/>
                </a:cubicBezTo>
                <a:close/>
                <a:moveTo>
                  <a:pt x="7" y="153"/>
                </a:moveTo>
                <a:cubicBezTo>
                  <a:pt x="7" y="153"/>
                  <a:pt x="8" y="153"/>
                  <a:pt x="8" y="153"/>
                </a:cubicBezTo>
                <a:cubicBezTo>
                  <a:pt x="8" y="153"/>
                  <a:pt x="8" y="152"/>
                  <a:pt x="8" y="152"/>
                </a:cubicBezTo>
                <a:cubicBezTo>
                  <a:pt x="8" y="152"/>
                  <a:pt x="7" y="152"/>
                  <a:pt x="7" y="152"/>
                </a:cubicBezTo>
                <a:cubicBezTo>
                  <a:pt x="7" y="152"/>
                  <a:pt x="7" y="153"/>
                  <a:pt x="7" y="153"/>
                </a:cubicBezTo>
                <a:close/>
                <a:moveTo>
                  <a:pt x="7" y="193"/>
                </a:moveTo>
                <a:cubicBezTo>
                  <a:pt x="5" y="194"/>
                  <a:pt x="9" y="194"/>
                  <a:pt x="7" y="193"/>
                </a:cubicBezTo>
                <a:close/>
                <a:moveTo>
                  <a:pt x="55" y="286"/>
                </a:moveTo>
                <a:cubicBezTo>
                  <a:pt x="56" y="286"/>
                  <a:pt x="56" y="286"/>
                  <a:pt x="56" y="286"/>
                </a:cubicBezTo>
                <a:cubicBezTo>
                  <a:pt x="56" y="286"/>
                  <a:pt x="56" y="285"/>
                  <a:pt x="56" y="285"/>
                </a:cubicBezTo>
                <a:cubicBezTo>
                  <a:pt x="56" y="285"/>
                  <a:pt x="56" y="285"/>
                  <a:pt x="55" y="285"/>
                </a:cubicBezTo>
                <a:cubicBezTo>
                  <a:pt x="55" y="285"/>
                  <a:pt x="55" y="286"/>
                  <a:pt x="55" y="286"/>
                </a:cubicBezTo>
                <a:close/>
                <a:moveTo>
                  <a:pt x="91" y="305"/>
                </a:moveTo>
                <a:cubicBezTo>
                  <a:pt x="93" y="305"/>
                  <a:pt x="91" y="307"/>
                  <a:pt x="92" y="307"/>
                </a:cubicBezTo>
                <a:cubicBezTo>
                  <a:pt x="92" y="306"/>
                  <a:pt x="94" y="305"/>
                  <a:pt x="95" y="304"/>
                </a:cubicBezTo>
                <a:cubicBezTo>
                  <a:pt x="96" y="303"/>
                  <a:pt x="98" y="300"/>
                  <a:pt x="97" y="300"/>
                </a:cubicBezTo>
                <a:cubicBezTo>
                  <a:pt x="96" y="302"/>
                  <a:pt x="94" y="304"/>
                  <a:pt x="91" y="305"/>
                </a:cubicBezTo>
                <a:close/>
                <a:moveTo>
                  <a:pt x="99" y="9"/>
                </a:moveTo>
                <a:cubicBezTo>
                  <a:pt x="102" y="12"/>
                  <a:pt x="95" y="12"/>
                  <a:pt x="94" y="15"/>
                </a:cubicBezTo>
                <a:cubicBezTo>
                  <a:pt x="97" y="14"/>
                  <a:pt x="94" y="15"/>
                  <a:pt x="94" y="15"/>
                </a:cubicBezTo>
                <a:cubicBezTo>
                  <a:pt x="93" y="15"/>
                  <a:pt x="94" y="18"/>
                  <a:pt x="93" y="15"/>
                </a:cubicBezTo>
                <a:cubicBezTo>
                  <a:pt x="91" y="16"/>
                  <a:pt x="91" y="19"/>
                  <a:pt x="88" y="19"/>
                </a:cubicBezTo>
                <a:cubicBezTo>
                  <a:pt x="88" y="20"/>
                  <a:pt x="88" y="20"/>
                  <a:pt x="88" y="21"/>
                </a:cubicBezTo>
                <a:cubicBezTo>
                  <a:pt x="87" y="21"/>
                  <a:pt x="86" y="21"/>
                  <a:pt x="86" y="21"/>
                </a:cubicBezTo>
                <a:cubicBezTo>
                  <a:pt x="83" y="25"/>
                  <a:pt x="78" y="27"/>
                  <a:pt x="76" y="31"/>
                </a:cubicBezTo>
                <a:cubicBezTo>
                  <a:pt x="74" y="31"/>
                  <a:pt x="74" y="28"/>
                  <a:pt x="73" y="28"/>
                </a:cubicBezTo>
                <a:cubicBezTo>
                  <a:pt x="71" y="28"/>
                  <a:pt x="72" y="29"/>
                  <a:pt x="70" y="28"/>
                </a:cubicBezTo>
                <a:cubicBezTo>
                  <a:pt x="70" y="28"/>
                  <a:pt x="70" y="29"/>
                  <a:pt x="69" y="29"/>
                </a:cubicBezTo>
                <a:cubicBezTo>
                  <a:pt x="71" y="30"/>
                  <a:pt x="74" y="30"/>
                  <a:pt x="75" y="31"/>
                </a:cubicBezTo>
                <a:cubicBezTo>
                  <a:pt x="73" y="33"/>
                  <a:pt x="72" y="35"/>
                  <a:pt x="70" y="37"/>
                </a:cubicBezTo>
                <a:cubicBezTo>
                  <a:pt x="69" y="38"/>
                  <a:pt x="68" y="38"/>
                  <a:pt x="67" y="38"/>
                </a:cubicBezTo>
                <a:cubicBezTo>
                  <a:pt x="64" y="41"/>
                  <a:pt x="63" y="46"/>
                  <a:pt x="58" y="48"/>
                </a:cubicBezTo>
                <a:cubicBezTo>
                  <a:pt x="58" y="52"/>
                  <a:pt x="55" y="55"/>
                  <a:pt x="52" y="57"/>
                </a:cubicBezTo>
                <a:cubicBezTo>
                  <a:pt x="47" y="64"/>
                  <a:pt x="41" y="71"/>
                  <a:pt x="36" y="78"/>
                </a:cubicBezTo>
                <a:cubicBezTo>
                  <a:pt x="38" y="78"/>
                  <a:pt x="35" y="79"/>
                  <a:pt x="34" y="80"/>
                </a:cubicBezTo>
                <a:cubicBezTo>
                  <a:pt x="34" y="81"/>
                  <a:pt x="34" y="81"/>
                  <a:pt x="35" y="81"/>
                </a:cubicBezTo>
                <a:cubicBezTo>
                  <a:pt x="30" y="88"/>
                  <a:pt x="25" y="95"/>
                  <a:pt x="21" y="103"/>
                </a:cubicBezTo>
                <a:cubicBezTo>
                  <a:pt x="20" y="104"/>
                  <a:pt x="21" y="101"/>
                  <a:pt x="20" y="102"/>
                </a:cubicBezTo>
                <a:cubicBezTo>
                  <a:pt x="19" y="102"/>
                  <a:pt x="21" y="104"/>
                  <a:pt x="19" y="103"/>
                </a:cubicBezTo>
                <a:cubicBezTo>
                  <a:pt x="18" y="105"/>
                  <a:pt x="21" y="103"/>
                  <a:pt x="20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9"/>
                  <a:pt x="16" y="109"/>
                  <a:pt x="17" y="112"/>
                </a:cubicBezTo>
                <a:cubicBezTo>
                  <a:pt x="16" y="113"/>
                  <a:pt x="13" y="114"/>
                  <a:pt x="15" y="115"/>
                </a:cubicBezTo>
                <a:cubicBezTo>
                  <a:pt x="13" y="117"/>
                  <a:pt x="12" y="119"/>
                  <a:pt x="13" y="121"/>
                </a:cubicBezTo>
                <a:cubicBezTo>
                  <a:pt x="11" y="121"/>
                  <a:pt x="12" y="123"/>
                  <a:pt x="12" y="124"/>
                </a:cubicBezTo>
                <a:cubicBezTo>
                  <a:pt x="10" y="124"/>
                  <a:pt x="9" y="127"/>
                  <a:pt x="9" y="129"/>
                </a:cubicBezTo>
                <a:cubicBezTo>
                  <a:pt x="7" y="128"/>
                  <a:pt x="9" y="124"/>
                  <a:pt x="9" y="123"/>
                </a:cubicBezTo>
                <a:cubicBezTo>
                  <a:pt x="10" y="118"/>
                  <a:pt x="8" y="111"/>
                  <a:pt x="12" y="109"/>
                </a:cubicBezTo>
                <a:cubicBezTo>
                  <a:pt x="12" y="107"/>
                  <a:pt x="10" y="110"/>
                  <a:pt x="11" y="108"/>
                </a:cubicBezTo>
                <a:cubicBezTo>
                  <a:pt x="11" y="108"/>
                  <a:pt x="11" y="107"/>
                  <a:pt x="11" y="107"/>
                </a:cubicBezTo>
                <a:cubicBezTo>
                  <a:pt x="12" y="107"/>
                  <a:pt x="12" y="107"/>
                  <a:pt x="12" y="108"/>
                </a:cubicBezTo>
                <a:cubicBezTo>
                  <a:pt x="14" y="107"/>
                  <a:pt x="11" y="106"/>
                  <a:pt x="12" y="104"/>
                </a:cubicBezTo>
                <a:cubicBezTo>
                  <a:pt x="16" y="101"/>
                  <a:pt x="16" y="97"/>
                  <a:pt x="18" y="91"/>
                </a:cubicBezTo>
                <a:cubicBezTo>
                  <a:pt x="18" y="92"/>
                  <a:pt x="19" y="92"/>
                  <a:pt x="19" y="92"/>
                </a:cubicBezTo>
                <a:cubicBezTo>
                  <a:pt x="19" y="87"/>
                  <a:pt x="23" y="84"/>
                  <a:pt x="24" y="79"/>
                </a:cubicBezTo>
                <a:cubicBezTo>
                  <a:pt x="27" y="79"/>
                  <a:pt x="29" y="75"/>
                  <a:pt x="31" y="72"/>
                </a:cubicBezTo>
                <a:cubicBezTo>
                  <a:pt x="32" y="72"/>
                  <a:pt x="31" y="74"/>
                  <a:pt x="31" y="75"/>
                </a:cubicBezTo>
                <a:cubicBezTo>
                  <a:pt x="30" y="77"/>
                  <a:pt x="29" y="78"/>
                  <a:pt x="29" y="79"/>
                </a:cubicBezTo>
                <a:cubicBezTo>
                  <a:pt x="28" y="80"/>
                  <a:pt x="27" y="80"/>
                  <a:pt x="27" y="81"/>
                </a:cubicBezTo>
                <a:cubicBezTo>
                  <a:pt x="27" y="82"/>
                  <a:pt x="27" y="84"/>
                  <a:pt x="27" y="85"/>
                </a:cubicBezTo>
                <a:cubicBezTo>
                  <a:pt x="26" y="87"/>
                  <a:pt x="25" y="88"/>
                  <a:pt x="24" y="89"/>
                </a:cubicBezTo>
                <a:cubicBezTo>
                  <a:pt x="24" y="90"/>
                  <a:pt x="25" y="89"/>
                  <a:pt x="25" y="90"/>
                </a:cubicBezTo>
                <a:cubicBezTo>
                  <a:pt x="23" y="91"/>
                  <a:pt x="22" y="93"/>
                  <a:pt x="22" y="97"/>
                </a:cubicBezTo>
                <a:cubicBezTo>
                  <a:pt x="22" y="97"/>
                  <a:pt x="24" y="96"/>
                  <a:pt x="22" y="96"/>
                </a:cubicBezTo>
                <a:cubicBezTo>
                  <a:pt x="25" y="95"/>
                  <a:pt x="23" y="91"/>
                  <a:pt x="26" y="90"/>
                </a:cubicBezTo>
                <a:cubicBezTo>
                  <a:pt x="25" y="87"/>
                  <a:pt x="30" y="83"/>
                  <a:pt x="30" y="80"/>
                </a:cubicBezTo>
                <a:cubicBezTo>
                  <a:pt x="31" y="78"/>
                  <a:pt x="33" y="75"/>
                  <a:pt x="33" y="71"/>
                </a:cubicBezTo>
                <a:cubicBezTo>
                  <a:pt x="34" y="72"/>
                  <a:pt x="35" y="70"/>
                  <a:pt x="34" y="70"/>
                </a:cubicBezTo>
                <a:cubicBezTo>
                  <a:pt x="34" y="69"/>
                  <a:pt x="35" y="69"/>
                  <a:pt x="36" y="69"/>
                </a:cubicBezTo>
                <a:cubicBezTo>
                  <a:pt x="38" y="59"/>
                  <a:pt x="45" y="54"/>
                  <a:pt x="51" y="46"/>
                </a:cubicBezTo>
                <a:cubicBezTo>
                  <a:pt x="52" y="47"/>
                  <a:pt x="53" y="45"/>
                  <a:pt x="54" y="46"/>
                </a:cubicBezTo>
                <a:cubicBezTo>
                  <a:pt x="54" y="45"/>
                  <a:pt x="53" y="45"/>
                  <a:pt x="53" y="44"/>
                </a:cubicBezTo>
                <a:cubicBezTo>
                  <a:pt x="52" y="45"/>
                  <a:pt x="51" y="46"/>
                  <a:pt x="50" y="45"/>
                </a:cubicBezTo>
                <a:cubicBezTo>
                  <a:pt x="56" y="40"/>
                  <a:pt x="59" y="36"/>
                  <a:pt x="64" y="33"/>
                </a:cubicBezTo>
                <a:cubicBezTo>
                  <a:pt x="64" y="33"/>
                  <a:pt x="64" y="32"/>
                  <a:pt x="63" y="32"/>
                </a:cubicBezTo>
                <a:cubicBezTo>
                  <a:pt x="64" y="32"/>
                  <a:pt x="66" y="30"/>
                  <a:pt x="68" y="30"/>
                </a:cubicBezTo>
                <a:cubicBezTo>
                  <a:pt x="69" y="26"/>
                  <a:pt x="75" y="24"/>
                  <a:pt x="79" y="20"/>
                </a:cubicBezTo>
                <a:cubicBezTo>
                  <a:pt x="80" y="19"/>
                  <a:pt x="81" y="19"/>
                  <a:pt x="83" y="17"/>
                </a:cubicBezTo>
                <a:cubicBezTo>
                  <a:pt x="85" y="17"/>
                  <a:pt x="86" y="17"/>
                  <a:pt x="87" y="18"/>
                </a:cubicBezTo>
                <a:cubicBezTo>
                  <a:pt x="87" y="15"/>
                  <a:pt x="87" y="17"/>
                  <a:pt x="86" y="16"/>
                </a:cubicBezTo>
                <a:cubicBezTo>
                  <a:pt x="85" y="14"/>
                  <a:pt x="88" y="14"/>
                  <a:pt x="88" y="14"/>
                </a:cubicBezTo>
                <a:cubicBezTo>
                  <a:pt x="91" y="12"/>
                  <a:pt x="93" y="9"/>
                  <a:pt x="98" y="9"/>
                </a:cubicBezTo>
                <a:cubicBezTo>
                  <a:pt x="96" y="8"/>
                  <a:pt x="99" y="7"/>
                  <a:pt x="100" y="7"/>
                </a:cubicBezTo>
                <a:cubicBezTo>
                  <a:pt x="99" y="8"/>
                  <a:pt x="98" y="9"/>
                  <a:pt x="97" y="10"/>
                </a:cubicBezTo>
                <a:cubicBezTo>
                  <a:pt x="99" y="10"/>
                  <a:pt x="99" y="9"/>
                  <a:pt x="101" y="8"/>
                </a:cubicBezTo>
                <a:cubicBezTo>
                  <a:pt x="101" y="8"/>
                  <a:pt x="102" y="9"/>
                  <a:pt x="102" y="10"/>
                </a:cubicBezTo>
                <a:cubicBezTo>
                  <a:pt x="101" y="10"/>
                  <a:pt x="101" y="9"/>
                  <a:pt x="101" y="9"/>
                </a:cubicBezTo>
                <a:cubicBezTo>
                  <a:pt x="100" y="9"/>
                  <a:pt x="100" y="10"/>
                  <a:pt x="99" y="9"/>
                </a:cubicBezTo>
                <a:close/>
                <a:moveTo>
                  <a:pt x="55" y="46"/>
                </a:moveTo>
                <a:cubicBezTo>
                  <a:pt x="57" y="46"/>
                  <a:pt x="57" y="47"/>
                  <a:pt x="58" y="47"/>
                </a:cubicBezTo>
                <a:cubicBezTo>
                  <a:pt x="59" y="46"/>
                  <a:pt x="58" y="46"/>
                  <a:pt x="58" y="45"/>
                </a:cubicBezTo>
                <a:cubicBezTo>
                  <a:pt x="56" y="45"/>
                  <a:pt x="56" y="46"/>
                  <a:pt x="55" y="46"/>
                </a:cubicBezTo>
                <a:close/>
                <a:moveTo>
                  <a:pt x="20" y="92"/>
                </a:moveTo>
                <a:cubicBezTo>
                  <a:pt x="21" y="92"/>
                  <a:pt x="22" y="90"/>
                  <a:pt x="20" y="90"/>
                </a:cubicBezTo>
                <a:cubicBezTo>
                  <a:pt x="20" y="90"/>
                  <a:pt x="19" y="92"/>
                  <a:pt x="20" y="92"/>
                </a:cubicBezTo>
                <a:close/>
                <a:moveTo>
                  <a:pt x="21" y="100"/>
                </a:moveTo>
                <a:cubicBezTo>
                  <a:pt x="21" y="100"/>
                  <a:pt x="23" y="98"/>
                  <a:pt x="21" y="98"/>
                </a:cubicBezTo>
                <a:cubicBezTo>
                  <a:pt x="20" y="98"/>
                  <a:pt x="20" y="102"/>
                  <a:pt x="21" y="100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Freeform 15"/>
          <p:cNvSpPr>
            <a:spLocks noEditPoints="1"/>
          </p:cNvSpPr>
          <p:nvPr/>
        </p:nvSpPr>
        <p:spPr bwMode="auto">
          <a:xfrm>
            <a:off x="5297633" y="4105256"/>
            <a:ext cx="1415928" cy="1719472"/>
          </a:xfrm>
          <a:custGeom>
            <a:avLst/>
            <a:gdLst>
              <a:gd name="T0" fmla="*/ 39 w 324"/>
              <a:gd name="T1" fmla="*/ 259 h 393"/>
              <a:gd name="T2" fmla="*/ 35 w 324"/>
              <a:gd name="T3" fmla="*/ 252 h 393"/>
              <a:gd name="T4" fmla="*/ 17 w 324"/>
              <a:gd name="T5" fmla="*/ 235 h 393"/>
              <a:gd name="T6" fmla="*/ 9 w 324"/>
              <a:gd name="T7" fmla="*/ 225 h 393"/>
              <a:gd name="T8" fmla="*/ 1 w 324"/>
              <a:gd name="T9" fmla="*/ 148 h 393"/>
              <a:gd name="T10" fmla="*/ 4 w 324"/>
              <a:gd name="T11" fmla="*/ 121 h 393"/>
              <a:gd name="T12" fmla="*/ 35 w 324"/>
              <a:gd name="T13" fmla="*/ 68 h 393"/>
              <a:gd name="T14" fmla="*/ 82 w 324"/>
              <a:gd name="T15" fmla="*/ 39 h 393"/>
              <a:gd name="T16" fmla="*/ 92 w 324"/>
              <a:gd name="T17" fmla="*/ 40 h 393"/>
              <a:gd name="T18" fmla="*/ 115 w 324"/>
              <a:gd name="T19" fmla="*/ 46 h 393"/>
              <a:gd name="T20" fmla="*/ 120 w 324"/>
              <a:gd name="T21" fmla="*/ 85 h 393"/>
              <a:gd name="T22" fmla="*/ 130 w 324"/>
              <a:gd name="T23" fmla="*/ 88 h 393"/>
              <a:gd name="T24" fmla="*/ 143 w 324"/>
              <a:gd name="T25" fmla="*/ 68 h 393"/>
              <a:gd name="T26" fmla="*/ 146 w 324"/>
              <a:gd name="T27" fmla="*/ 54 h 393"/>
              <a:gd name="T28" fmla="*/ 183 w 324"/>
              <a:gd name="T29" fmla="*/ 13 h 393"/>
              <a:gd name="T30" fmla="*/ 190 w 324"/>
              <a:gd name="T31" fmla="*/ 9 h 393"/>
              <a:gd name="T32" fmla="*/ 243 w 324"/>
              <a:gd name="T33" fmla="*/ 9 h 393"/>
              <a:gd name="T34" fmla="*/ 253 w 324"/>
              <a:gd name="T35" fmla="*/ 13 h 393"/>
              <a:gd name="T36" fmla="*/ 283 w 324"/>
              <a:gd name="T37" fmla="*/ 30 h 393"/>
              <a:gd name="T38" fmla="*/ 305 w 324"/>
              <a:gd name="T39" fmla="*/ 53 h 393"/>
              <a:gd name="T40" fmla="*/ 320 w 324"/>
              <a:gd name="T41" fmla="*/ 98 h 393"/>
              <a:gd name="T42" fmla="*/ 300 w 324"/>
              <a:gd name="T43" fmla="*/ 185 h 393"/>
              <a:gd name="T44" fmla="*/ 292 w 324"/>
              <a:gd name="T45" fmla="*/ 206 h 393"/>
              <a:gd name="T46" fmla="*/ 273 w 324"/>
              <a:gd name="T47" fmla="*/ 233 h 393"/>
              <a:gd name="T48" fmla="*/ 243 w 324"/>
              <a:gd name="T49" fmla="*/ 276 h 393"/>
              <a:gd name="T50" fmla="*/ 193 w 324"/>
              <a:gd name="T51" fmla="*/ 350 h 393"/>
              <a:gd name="T52" fmla="*/ 170 w 324"/>
              <a:gd name="T53" fmla="*/ 393 h 393"/>
              <a:gd name="T54" fmla="*/ 163 w 324"/>
              <a:gd name="T55" fmla="*/ 386 h 393"/>
              <a:gd name="T56" fmla="*/ 146 w 324"/>
              <a:gd name="T57" fmla="*/ 366 h 393"/>
              <a:gd name="T58" fmla="*/ 127 w 324"/>
              <a:gd name="T59" fmla="*/ 357 h 393"/>
              <a:gd name="T60" fmla="*/ 110 w 324"/>
              <a:gd name="T61" fmla="*/ 339 h 393"/>
              <a:gd name="T62" fmla="*/ 126 w 324"/>
              <a:gd name="T63" fmla="*/ 353 h 393"/>
              <a:gd name="T64" fmla="*/ 130 w 324"/>
              <a:gd name="T65" fmla="*/ 353 h 393"/>
              <a:gd name="T66" fmla="*/ 126 w 324"/>
              <a:gd name="T67" fmla="*/ 353 h 393"/>
              <a:gd name="T68" fmla="*/ 211 w 324"/>
              <a:gd name="T69" fmla="*/ 1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4" h="393">
                <a:moveTo>
                  <a:pt x="59" y="295"/>
                </a:moveTo>
                <a:cubicBezTo>
                  <a:pt x="54" y="284"/>
                  <a:pt x="47" y="271"/>
                  <a:pt x="39" y="259"/>
                </a:cubicBezTo>
                <a:cubicBezTo>
                  <a:pt x="39" y="258"/>
                  <a:pt x="35" y="257"/>
                  <a:pt x="35" y="256"/>
                </a:cubicBezTo>
                <a:cubicBezTo>
                  <a:pt x="35" y="255"/>
                  <a:pt x="36" y="254"/>
                  <a:pt x="35" y="252"/>
                </a:cubicBezTo>
                <a:cubicBezTo>
                  <a:pt x="32" y="248"/>
                  <a:pt x="27" y="240"/>
                  <a:pt x="22" y="236"/>
                </a:cubicBezTo>
                <a:cubicBezTo>
                  <a:pt x="21" y="235"/>
                  <a:pt x="18" y="236"/>
                  <a:pt x="17" y="235"/>
                </a:cubicBezTo>
                <a:cubicBezTo>
                  <a:pt x="16" y="235"/>
                  <a:pt x="20" y="230"/>
                  <a:pt x="14" y="232"/>
                </a:cubicBezTo>
                <a:cubicBezTo>
                  <a:pt x="15" y="230"/>
                  <a:pt x="15" y="223"/>
                  <a:pt x="9" y="225"/>
                </a:cubicBezTo>
                <a:cubicBezTo>
                  <a:pt x="12" y="219"/>
                  <a:pt x="7" y="212"/>
                  <a:pt x="4" y="208"/>
                </a:cubicBezTo>
                <a:cubicBezTo>
                  <a:pt x="3" y="188"/>
                  <a:pt x="5" y="158"/>
                  <a:pt x="1" y="148"/>
                </a:cubicBezTo>
                <a:cubicBezTo>
                  <a:pt x="7" y="145"/>
                  <a:pt x="0" y="132"/>
                  <a:pt x="7" y="128"/>
                </a:cubicBezTo>
                <a:cubicBezTo>
                  <a:pt x="5" y="126"/>
                  <a:pt x="3" y="126"/>
                  <a:pt x="4" y="121"/>
                </a:cubicBezTo>
                <a:cubicBezTo>
                  <a:pt x="5" y="121"/>
                  <a:pt x="5" y="124"/>
                  <a:pt x="7" y="124"/>
                </a:cubicBezTo>
                <a:cubicBezTo>
                  <a:pt x="13" y="102"/>
                  <a:pt x="17" y="82"/>
                  <a:pt x="35" y="68"/>
                </a:cubicBezTo>
                <a:cubicBezTo>
                  <a:pt x="35" y="70"/>
                  <a:pt x="35" y="72"/>
                  <a:pt x="36" y="73"/>
                </a:cubicBezTo>
                <a:cubicBezTo>
                  <a:pt x="46" y="56"/>
                  <a:pt x="64" y="43"/>
                  <a:pt x="82" y="39"/>
                </a:cubicBezTo>
                <a:cubicBezTo>
                  <a:pt x="84" y="43"/>
                  <a:pt x="90" y="42"/>
                  <a:pt x="91" y="47"/>
                </a:cubicBezTo>
                <a:cubicBezTo>
                  <a:pt x="92" y="47"/>
                  <a:pt x="95" y="41"/>
                  <a:pt x="92" y="40"/>
                </a:cubicBezTo>
                <a:cubicBezTo>
                  <a:pt x="102" y="36"/>
                  <a:pt x="106" y="48"/>
                  <a:pt x="113" y="51"/>
                </a:cubicBezTo>
                <a:cubicBezTo>
                  <a:pt x="117" y="50"/>
                  <a:pt x="115" y="49"/>
                  <a:pt x="115" y="46"/>
                </a:cubicBezTo>
                <a:cubicBezTo>
                  <a:pt x="122" y="48"/>
                  <a:pt x="119" y="61"/>
                  <a:pt x="125" y="64"/>
                </a:cubicBezTo>
                <a:cubicBezTo>
                  <a:pt x="112" y="66"/>
                  <a:pt x="125" y="81"/>
                  <a:pt x="120" y="85"/>
                </a:cubicBezTo>
                <a:cubicBezTo>
                  <a:pt x="123" y="90"/>
                  <a:pt x="129" y="85"/>
                  <a:pt x="132" y="84"/>
                </a:cubicBezTo>
                <a:cubicBezTo>
                  <a:pt x="132" y="86"/>
                  <a:pt x="130" y="86"/>
                  <a:pt x="130" y="88"/>
                </a:cubicBezTo>
                <a:cubicBezTo>
                  <a:pt x="132" y="87"/>
                  <a:pt x="134" y="87"/>
                  <a:pt x="136" y="87"/>
                </a:cubicBezTo>
                <a:cubicBezTo>
                  <a:pt x="141" y="82"/>
                  <a:pt x="146" y="78"/>
                  <a:pt x="143" y="68"/>
                </a:cubicBezTo>
                <a:cubicBezTo>
                  <a:pt x="143" y="66"/>
                  <a:pt x="141" y="68"/>
                  <a:pt x="140" y="70"/>
                </a:cubicBezTo>
                <a:cubicBezTo>
                  <a:pt x="138" y="63"/>
                  <a:pt x="143" y="61"/>
                  <a:pt x="146" y="54"/>
                </a:cubicBezTo>
                <a:cubicBezTo>
                  <a:pt x="149" y="53"/>
                  <a:pt x="148" y="57"/>
                  <a:pt x="150" y="57"/>
                </a:cubicBezTo>
                <a:cubicBezTo>
                  <a:pt x="153" y="39"/>
                  <a:pt x="171" y="26"/>
                  <a:pt x="183" y="13"/>
                </a:cubicBezTo>
                <a:cubicBezTo>
                  <a:pt x="185" y="14"/>
                  <a:pt x="183" y="16"/>
                  <a:pt x="183" y="17"/>
                </a:cubicBezTo>
                <a:cubicBezTo>
                  <a:pt x="189" y="19"/>
                  <a:pt x="190" y="14"/>
                  <a:pt x="190" y="9"/>
                </a:cubicBezTo>
                <a:cubicBezTo>
                  <a:pt x="195" y="12"/>
                  <a:pt x="197" y="10"/>
                  <a:pt x="201" y="12"/>
                </a:cubicBezTo>
                <a:cubicBezTo>
                  <a:pt x="212" y="0"/>
                  <a:pt x="229" y="11"/>
                  <a:pt x="243" y="9"/>
                </a:cubicBezTo>
                <a:cubicBezTo>
                  <a:pt x="243" y="10"/>
                  <a:pt x="243" y="12"/>
                  <a:pt x="243" y="13"/>
                </a:cubicBezTo>
                <a:cubicBezTo>
                  <a:pt x="249" y="11"/>
                  <a:pt x="245" y="15"/>
                  <a:pt x="253" y="13"/>
                </a:cubicBezTo>
                <a:cubicBezTo>
                  <a:pt x="253" y="18"/>
                  <a:pt x="266" y="15"/>
                  <a:pt x="270" y="17"/>
                </a:cubicBezTo>
                <a:cubicBezTo>
                  <a:pt x="275" y="20"/>
                  <a:pt x="273" y="30"/>
                  <a:pt x="283" y="30"/>
                </a:cubicBezTo>
                <a:cubicBezTo>
                  <a:pt x="282" y="31"/>
                  <a:pt x="281" y="31"/>
                  <a:pt x="281" y="33"/>
                </a:cubicBezTo>
                <a:cubicBezTo>
                  <a:pt x="291" y="38"/>
                  <a:pt x="293" y="51"/>
                  <a:pt x="305" y="53"/>
                </a:cubicBezTo>
                <a:cubicBezTo>
                  <a:pt x="307" y="58"/>
                  <a:pt x="310" y="62"/>
                  <a:pt x="312" y="66"/>
                </a:cubicBezTo>
                <a:cubicBezTo>
                  <a:pt x="304" y="72"/>
                  <a:pt x="318" y="86"/>
                  <a:pt x="320" y="98"/>
                </a:cubicBezTo>
                <a:cubicBezTo>
                  <a:pt x="324" y="129"/>
                  <a:pt x="315" y="148"/>
                  <a:pt x="308" y="174"/>
                </a:cubicBezTo>
                <a:cubicBezTo>
                  <a:pt x="307" y="179"/>
                  <a:pt x="302" y="180"/>
                  <a:pt x="300" y="185"/>
                </a:cubicBezTo>
                <a:cubicBezTo>
                  <a:pt x="299" y="186"/>
                  <a:pt x="300" y="189"/>
                  <a:pt x="300" y="191"/>
                </a:cubicBezTo>
                <a:cubicBezTo>
                  <a:pt x="298" y="196"/>
                  <a:pt x="292" y="198"/>
                  <a:pt x="292" y="206"/>
                </a:cubicBezTo>
                <a:cubicBezTo>
                  <a:pt x="286" y="213"/>
                  <a:pt x="280" y="219"/>
                  <a:pt x="278" y="231"/>
                </a:cubicBezTo>
                <a:cubicBezTo>
                  <a:pt x="274" y="230"/>
                  <a:pt x="275" y="233"/>
                  <a:pt x="273" y="233"/>
                </a:cubicBezTo>
                <a:cubicBezTo>
                  <a:pt x="273" y="240"/>
                  <a:pt x="268" y="242"/>
                  <a:pt x="268" y="249"/>
                </a:cubicBezTo>
                <a:cubicBezTo>
                  <a:pt x="258" y="257"/>
                  <a:pt x="253" y="269"/>
                  <a:pt x="243" y="276"/>
                </a:cubicBezTo>
                <a:cubicBezTo>
                  <a:pt x="234" y="295"/>
                  <a:pt x="219" y="306"/>
                  <a:pt x="211" y="326"/>
                </a:cubicBezTo>
                <a:cubicBezTo>
                  <a:pt x="199" y="331"/>
                  <a:pt x="203" y="344"/>
                  <a:pt x="193" y="350"/>
                </a:cubicBezTo>
                <a:cubicBezTo>
                  <a:pt x="194" y="357"/>
                  <a:pt x="182" y="370"/>
                  <a:pt x="176" y="377"/>
                </a:cubicBezTo>
                <a:cubicBezTo>
                  <a:pt x="173" y="383"/>
                  <a:pt x="180" y="393"/>
                  <a:pt x="170" y="393"/>
                </a:cubicBezTo>
                <a:cubicBezTo>
                  <a:pt x="167" y="390"/>
                  <a:pt x="169" y="386"/>
                  <a:pt x="170" y="383"/>
                </a:cubicBezTo>
                <a:cubicBezTo>
                  <a:pt x="166" y="382"/>
                  <a:pt x="167" y="387"/>
                  <a:pt x="163" y="386"/>
                </a:cubicBezTo>
                <a:cubicBezTo>
                  <a:pt x="160" y="376"/>
                  <a:pt x="153" y="370"/>
                  <a:pt x="145" y="366"/>
                </a:cubicBezTo>
                <a:cubicBezTo>
                  <a:pt x="145" y="364"/>
                  <a:pt x="146" y="365"/>
                  <a:pt x="146" y="366"/>
                </a:cubicBezTo>
                <a:cubicBezTo>
                  <a:pt x="148" y="361"/>
                  <a:pt x="141" y="360"/>
                  <a:pt x="137" y="360"/>
                </a:cubicBezTo>
                <a:cubicBezTo>
                  <a:pt x="133" y="360"/>
                  <a:pt x="134" y="353"/>
                  <a:pt x="127" y="357"/>
                </a:cubicBezTo>
                <a:cubicBezTo>
                  <a:pt x="120" y="350"/>
                  <a:pt x="120" y="346"/>
                  <a:pt x="115" y="337"/>
                </a:cubicBezTo>
                <a:cubicBezTo>
                  <a:pt x="114" y="338"/>
                  <a:pt x="112" y="339"/>
                  <a:pt x="110" y="339"/>
                </a:cubicBezTo>
                <a:cubicBezTo>
                  <a:pt x="95" y="322"/>
                  <a:pt x="81" y="301"/>
                  <a:pt x="59" y="295"/>
                </a:cubicBezTo>
                <a:close/>
                <a:moveTo>
                  <a:pt x="126" y="353"/>
                </a:moveTo>
                <a:cubicBezTo>
                  <a:pt x="127" y="353"/>
                  <a:pt x="128" y="353"/>
                  <a:pt x="127" y="354"/>
                </a:cubicBezTo>
                <a:cubicBezTo>
                  <a:pt x="129" y="354"/>
                  <a:pt x="130" y="354"/>
                  <a:pt x="130" y="353"/>
                </a:cubicBezTo>
                <a:cubicBezTo>
                  <a:pt x="126" y="353"/>
                  <a:pt x="134" y="349"/>
                  <a:pt x="129" y="349"/>
                </a:cubicBezTo>
                <a:cubicBezTo>
                  <a:pt x="129" y="351"/>
                  <a:pt x="127" y="351"/>
                  <a:pt x="126" y="353"/>
                </a:cubicBezTo>
                <a:close/>
                <a:moveTo>
                  <a:pt x="221" y="10"/>
                </a:moveTo>
                <a:cubicBezTo>
                  <a:pt x="218" y="11"/>
                  <a:pt x="214" y="6"/>
                  <a:pt x="211" y="10"/>
                </a:cubicBezTo>
                <a:cubicBezTo>
                  <a:pt x="214" y="10"/>
                  <a:pt x="220" y="14"/>
                  <a:pt x="221" y="10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Freeform 15"/>
          <p:cNvSpPr>
            <a:spLocks noEditPoints="1"/>
          </p:cNvSpPr>
          <p:nvPr/>
        </p:nvSpPr>
        <p:spPr bwMode="auto">
          <a:xfrm>
            <a:off x="7455282" y="2351128"/>
            <a:ext cx="819647" cy="995362"/>
          </a:xfrm>
          <a:custGeom>
            <a:avLst/>
            <a:gdLst>
              <a:gd name="T0" fmla="*/ 39 w 324"/>
              <a:gd name="T1" fmla="*/ 259 h 393"/>
              <a:gd name="T2" fmla="*/ 35 w 324"/>
              <a:gd name="T3" fmla="*/ 252 h 393"/>
              <a:gd name="T4" fmla="*/ 17 w 324"/>
              <a:gd name="T5" fmla="*/ 235 h 393"/>
              <a:gd name="T6" fmla="*/ 9 w 324"/>
              <a:gd name="T7" fmla="*/ 225 h 393"/>
              <a:gd name="T8" fmla="*/ 1 w 324"/>
              <a:gd name="T9" fmla="*/ 148 h 393"/>
              <a:gd name="T10" fmla="*/ 4 w 324"/>
              <a:gd name="T11" fmla="*/ 121 h 393"/>
              <a:gd name="T12" fmla="*/ 35 w 324"/>
              <a:gd name="T13" fmla="*/ 68 h 393"/>
              <a:gd name="T14" fmla="*/ 82 w 324"/>
              <a:gd name="T15" fmla="*/ 39 h 393"/>
              <a:gd name="T16" fmla="*/ 92 w 324"/>
              <a:gd name="T17" fmla="*/ 40 h 393"/>
              <a:gd name="T18" fmla="*/ 115 w 324"/>
              <a:gd name="T19" fmla="*/ 46 h 393"/>
              <a:gd name="T20" fmla="*/ 120 w 324"/>
              <a:gd name="T21" fmla="*/ 85 h 393"/>
              <a:gd name="T22" fmla="*/ 130 w 324"/>
              <a:gd name="T23" fmla="*/ 88 h 393"/>
              <a:gd name="T24" fmla="*/ 143 w 324"/>
              <a:gd name="T25" fmla="*/ 68 h 393"/>
              <a:gd name="T26" fmla="*/ 146 w 324"/>
              <a:gd name="T27" fmla="*/ 54 h 393"/>
              <a:gd name="T28" fmla="*/ 183 w 324"/>
              <a:gd name="T29" fmla="*/ 13 h 393"/>
              <a:gd name="T30" fmla="*/ 190 w 324"/>
              <a:gd name="T31" fmla="*/ 9 h 393"/>
              <a:gd name="T32" fmla="*/ 243 w 324"/>
              <a:gd name="T33" fmla="*/ 9 h 393"/>
              <a:gd name="T34" fmla="*/ 253 w 324"/>
              <a:gd name="T35" fmla="*/ 13 h 393"/>
              <a:gd name="T36" fmla="*/ 283 w 324"/>
              <a:gd name="T37" fmla="*/ 30 h 393"/>
              <a:gd name="T38" fmla="*/ 305 w 324"/>
              <a:gd name="T39" fmla="*/ 53 h 393"/>
              <a:gd name="T40" fmla="*/ 320 w 324"/>
              <a:gd name="T41" fmla="*/ 98 h 393"/>
              <a:gd name="T42" fmla="*/ 300 w 324"/>
              <a:gd name="T43" fmla="*/ 185 h 393"/>
              <a:gd name="T44" fmla="*/ 292 w 324"/>
              <a:gd name="T45" fmla="*/ 206 h 393"/>
              <a:gd name="T46" fmla="*/ 273 w 324"/>
              <a:gd name="T47" fmla="*/ 233 h 393"/>
              <a:gd name="T48" fmla="*/ 243 w 324"/>
              <a:gd name="T49" fmla="*/ 276 h 393"/>
              <a:gd name="T50" fmla="*/ 193 w 324"/>
              <a:gd name="T51" fmla="*/ 350 h 393"/>
              <a:gd name="T52" fmla="*/ 170 w 324"/>
              <a:gd name="T53" fmla="*/ 393 h 393"/>
              <a:gd name="T54" fmla="*/ 163 w 324"/>
              <a:gd name="T55" fmla="*/ 386 h 393"/>
              <a:gd name="T56" fmla="*/ 146 w 324"/>
              <a:gd name="T57" fmla="*/ 366 h 393"/>
              <a:gd name="T58" fmla="*/ 127 w 324"/>
              <a:gd name="T59" fmla="*/ 357 h 393"/>
              <a:gd name="T60" fmla="*/ 110 w 324"/>
              <a:gd name="T61" fmla="*/ 339 h 393"/>
              <a:gd name="T62" fmla="*/ 126 w 324"/>
              <a:gd name="T63" fmla="*/ 353 h 393"/>
              <a:gd name="T64" fmla="*/ 130 w 324"/>
              <a:gd name="T65" fmla="*/ 353 h 393"/>
              <a:gd name="T66" fmla="*/ 126 w 324"/>
              <a:gd name="T67" fmla="*/ 353 h 393"/>
              <a:gd name="T68" fmla="*/ 211 w 324"/>
              <a:gd name="T69" fmla="*/ 1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4" h="393">
                <a:moveTo>
                  <a:pt x="59" y="295"/>
                </a:moveTo>
                <a:cubicBezTo>
                  <a:pt x="54" y="284"/>
                  <a:pt x="47" y="271"/>
                  <a:pt x="39" y="259"/>
                </a:cubicBezTo>
                <a:cubicBezTo>
                  <a:pt x="39" y="258"/>
                  <a:pt x="35" y="257"/>
                  <a:pt x="35" y="256"/>
                </a:cubicBezTo>
                <a:cubicBezTo>
                  <a:pt x="35" y="255"/>
                  <a:pt x="36" y="254"/>
                  <a:pt x="35" y="252"/>
                </a:cubicBezTo>
                <a:cubicBezTo>
                  <a:pt x="32" y="248"/>
                  <a:pt x="27" y="240"/>
                  <a:pt x="22" y="236"/>
                </a:cubicBezTo>
                <a:cubicBezTo>
                  <a:pt x="21" y="235"/>
                  <a:pt x="18" y="236"/>
                  <a:pt x="17" y="235"/>
                </a:cubicBezTo>
                <a:cubicBezTo>
                  <a:pt x="16" y="235"/>
                  <a:pt x="20" y="230"/>
                  <a:pt x="14" y="232"/>
                </a:cubicBezTo>
                <a:cubicBezTo>
                  <a:pt x="15" y="230"/>
                  <a:pt x="15" y="223"/>
                  <a:pt x="9" y="225"/>
                </a:cubicBezTo>
                <a:cubicBezTo>
                  <a:pt x="12" y="219"/>
                  <a:pt x="7" y="212"/>
                  <a:pt x="4" y="208"/>
                </a:cubicBezTo>
                <a:cubicBezTo>
                  <a:pt x="3" y="188"/>
                  <a:pt x="5" y="158"/>
                  <a:pt x="1" y="148"/>
                </a:cubicBezTo>
                <a:cubicBezTo>
                  <a:pt x="7" y="145"/>
                  <a:pt x="0" y="132"/>
                  <a:pt x="7" y="128"/>
                </a:cubicBezTo>
                <a:cubicBezTo>
                  <a:pt x="5" y="126"/>
                  <a:pt x="3" y="126"/>
                  <a:pt x="4" y="121"/>
                </a:cubicBezTo>
                <a:cubicBezTo>
                  <a:pt x="5" y="121"/>
                  <a:pt x="5" y="124"/>
                  <a:pt x="7" y="124"/>
                </a:cubicBezTo>
                <a:cubicBezTo>
                  <a:pt x="13" y="102"/>
                  <a:pt x="17" y="82"/>
                  <a:pt x="35" y="68"/>
                </a:cubicBezTo>
                <a:cubicBezTo>
                  <a:pt x="35" y="70"/>
                  <a:pt x="35" y="72"/>
                  <a:pt x="36" y="73"/>
                </a:cubicBezTo>
                <a:cubicBezTo>
                  <a:pt x="46" y="56"/>
                  <a:pt x="64" y="43"/>
                  <a:pt x="82" y="39"/>
                </a:cubicBezTo>
                <a:cubicBezTo>
                  <a:pt x="84" y="43"/>
                  <a:pt x="90" y="42"/>
                  <a:pt x="91" y="47"/>
                </a:cubicBezTo>
                <a:cubicBezTo>
                  <a:pt x="92" y="47"/>
                  <a:pt x="95" y="41"/>
                  <a:pt x="92" y="40"/>
                </a:cubicBezTo>
                <a:cubicBezTo>
                  <a:pt x="102" y="36"/>
                  <a:pt x="106" y="48"/>
                  <a:pt x="113" y="51"/>
                </a:cubicBezTo>
                <a:cubicBezTo>
                  <a:pt x="117" y="50"/>
                  <a:pt x="115" y="49"/>
                  <a:pt x="115" y="46"/>
                </a:cubicBezTo>
                <a:cubicBezTo>
                  <a:pt x="122" y="48"/>
                  <a:pt x="119" y="61"/>
                  <a:pt x="125" y="64"/>
                </a:cubicBezTo>
                <a:cubicBezTo>
                  <a:pt x="112" y="66"/>
                  <a:pt x="125" y="81"/>
                  <a:pt x="120" y="85"/>
                </a:cubicBezTo>
                <a:cubicBezTo>
                  <a:pt x="123" y="90"/>
                  <a:pt x="129" y="85"/>
                  <a:pt x="132" y="84"/>
                </a:cubicBezTo>
                <a:cubicBezTo>
                  <a:pt x="132" y="86"/>
                  <a:pt x="130" y="86"/>
                  <a:pt x="130" y="88"/>
                </a:cubicBezTo>
                <a:cubicBezTo>
                  <a:pt x="132" y="87"/>
                  <a:pt x="134" y="87"/>
                  <a:pt x="136" y="87"/>
                </a:cubicBezTo>
                <a:cubicBezTo>
                  <a:pt x="141" y="82"/>
                  <a:pt x="146" y="78"/>
                  <a:pt x="143" y="68"/>
                </a:cubicBezTo>
                <a:cubicBezTo>
                  <a:pt x="143" y="66"/>
                  <a:pt x="141" y="68"/>
                  <a:pt x="140" y="70"/>
                </a:cubicBezTo>
                <a:cubicBezTo>
                  <a:pt x="138" y="63"/>
                  <a:pt x="143" y="61"/>
                  <a:pt x="146" y="54"/>
                </a:cubicBezTo>
                <a:cubicBezTo>
                  <a:pt x="149" y="53"/>
                  <a:pt x="148" y="57"/>
                  <a:pt x="150" y="57"/>
                </a:cubicBezTo>
                <a:cubicBezTo>
                  <a:pt x="153" y="39"/>
                  <a:pt x="171" y="26"/>
                  <a:pt x="183" y="13"/>
                </a:cubicBezTo>
                <a:cubicBezTo>
                  <a:pt x="185" y="14"/>
                  <a:pt x="183" y="16"/>
                  <a:pt x="183" y="17"/>
                </a:cubicBezTo>
                <a:cubicBezTo>
                  <a:pt x="189" y="19"/>
                  <a:pt x="190" y="14"/>
                  <a:pt x="190" y="9"/>
                </a:cubicBezTo>
                <a:cubicBezTo>
                  <a:pt x="195" y="12"/>
                  <a:pt x="197" y="10"/>
                  <a:pt x="201" y="12"/>
                </a:cubicBezTo>
                <a:cubicBezTo>
                  <a:pt x="212" y="0"/>
                  <a:pt x="229" y="11"/>
                  <a:pt x="243" y="9"/>
                </a:cubicBezTo>
                <a:cubicBezTo>
                  <a:pt x="243" y="10"/>
                  <a:pt x="243" y="12"/>
                  <a:pt x="243" y="13"/>
                </a:cubicBezTo>
                <a:cubicBezTo>
                  <a:pt x="249" y="11"/>
                  <a:pt x="245" y="15"/>
                  <a:pt x="253" y="13"/>
                </a:cubicBezTo>
                <a:cubicBezTo>
                  <a:pt x="253" y="18"/>
                  <a:pt x="266" y="15"/>
                  <a:pt x="270" y="17"/>
                </a:cubicBezTo>
                <a:cubicBezTo>
                  <a:pt x="275" y="20"/>
                  <a:pt x="273" y="30"/>
                  <a:pt x="283" y="30"/>
                </a:cubicBezTo>
                <a:cubicBezTo>
                  <a:pt x="282" y="31"/>
                  <a:pt x="281" y="31"/>
                  <a:pt x="281" y="33"/>
                </a:cubicBezTo>
                <a:cubicBezTo>
                  <a:pt x="291" y="38"/>
                  <a:pt x="293" y="51"/>
                  <a:pt x="305" y="53"/>
                </a:cubicBezTo>
                <a:cubicBezTo>
                  <a:pt x="307" y="58"/>
                  <a:pt x="310" y="62"/>
                  <a:pt x="312" y="66"/>
                </a:cubicBezTo>
                <a:cubicBezTo>
                  <a:pt x="304" y="72"/>
                  <a:pt x="318" y="86"/>
                  <a:pt x="320" y="98"/>
                </a:cubicBezTo>
                <a:cubicBezTo>
                  <a:pt x="324" y="129"/>
                  <a:pt x="315" y="148"/>
                  <a:pt x="308" y="174"/>
                </a:cubicBezTo>
                <a:cubicBezTo>
                  <a:pt x="307" y="179"/>
                  <a:pt x="302" y="180"/>
                  <a:pt x="300" y="185"/>
                </a:cubicBezTo>
                <a:cubicBezTo>
                  <a:pt x="299" y="186"/>
                  <a:pt x="300" y="189"/>
                  <a:pt x="300" y="191"/>
                </a:cubicBezTo>
                <a:cubicBezTo>
                  <a:pt x="298" y="196"/>
                  <a:pt x="292" y="198"/>
                  <a:pt x="292" y="206"/>
                </a:cubicBezTo>
                <a:cubicBezTo>
                  <a:pt x="286" y="213"/>
                  <a:pt x="280" y="219"/>
                  <a:pt x="278" y="231"/>
                </a:cubicBezTo>
                <a:cubicBezTo>
                  <a:pt x="274" y="230"/>
                  <a:pt x="275" y="233"/>
                  <a:pt x="273" y="233"/>
                </a:cubicBezTo>
                <a:cubicBezTo>
                  <a:pt x="273" y="240"/>
                  <a:pt x="268" y="242"/>
                  <a:pt x="268" y="249"/>
                </a:cubicBezTo>
                <a:cubicBezTo>
                  <a:pt x="258" y="257"/>
                  <a:pt x="253" y="269"/>
                  <a:pt x="243" y="276"/>
                </a:cubicBezTo>
                <a:cubicBezTo>
                  <a:pt x="234" y="295"/>
                  <a:pt x="219" y="306"/>
                  <a:pt x="211" y="326"/>
                </a:cubicBezTo>
                <a:cubicBezTo>
                  <a:pt x="199" y="331"/>
                  <a:pt x="203" y="344"/>
                  <a:pt x="193" y="350"/>
                </a:cubicBezTo>
                <a:cubicBezTo>
                  <a:pt x="194" y="357"/>
                  <a:pt x="182" y="370"/>
                  <a:pt x="176" y="377"/>
                </a:cubicBezTo>
                <a:cubicBezTo>
                  <a:pt x="173" y="383"/>
                  <a:pt x="180" y="393"/>
                  <a:pt x="170" y="393"/>
                </a:cubicBezTo>
                <a:cubicBezTo>
                  <a:pt x="167" y="390"/>
                  <a:pt x="169" y="386"/>
                  <a:pt x="170" y="383"/>
                </a:cubicBezTo>
                <a:cubicBezTo>
                  <a:pt x="166" y="382"/>
                  <a:pt x="167" y="387"/>
                  <a:pt x="163" y="386"/>
                </a:cubicBezTo>
                <a:cubicBezTo>
                  <a:pt x="160" y="376"/>
                  <a:pt x="153" y="370"/>
                  <a:pt x="145" y="366"/>
                </a:cubicBezTo>
                <a:cubicBezTo>
                  <a:pt x="145" y="364"/>
                  <a:pt x="146" y="365"/>
                  <a:pt x="146" y="366"/>
                </a:cubicBezTo>
                <a:cubicBezTo>
                  <a:pt x="148" y="361"/>
                  <a:pt x="141" y="360"/>
                  <a:pt x="137" y="360"/>
                </a:cubicBezTo>
                <a:cubicBezTo>
                  <a:pt x="133" y="360"/>
                  <a:pt x="134" y="353"/>
                  <a:pt x="127" y="357"/>
                </a:cubicBezTo>
                <a:cubicBezTo>
                  <a:pt x="120" y="350"/>
                  <a:pt x="120" y="346"/>
                  <a:pt x="115" y="337"/>
                </a:cubicBezTo>
                <a:cubicBezTo>
                  <a:pt x="114" y="338"/>
                  <a:pt x="112" y="339"/>
                  <a:pt x="110" y="339"/>
                </a:cubicBezTo>
                <a:cubicBezTo>
                  <a:pt x="95" y="322"/>
                  <a:pt x="81" y="301"/>
                  <a:pt x="59" y="295"/>
                </a:cubicBezTo>
                <a:close/>
                <a:moveTo>
                  <a:pt x="126" y="353"/>
                </a:moveTo>
                <a:cubicBezTo>
                  <a:pt x="127" y="353"/>
                  <a:pt x="128" y="353"/>
                  <a:pt x="127" y="354"/>
                </a:cubicBezTo>
                <a:cubicBezTo>
                  <a:pt x="129" y="354"/>
                  <a:pt x="130" y="354"/>
                  <a:pt x="130" y="353"/>
                </a:cubicBezTo>
                <a:cubicBezTo>
                  <a:pt x="126" y="353"/>
                  <a:pt x="134" y="349"/>
                  <a:pt x="129" y="349"/>
                </a:cubicBezTo>
                <a:cubicBezTo>
                  <a:pt x="129" y="351"/>
                  <a:pt x="127" y="351"/>
                  <a:pt x="126" y="353"/>
                </a:cubicBezTo>
                <a:close/>
                <a:moveTo>
                  <a:pt x="221" y="10"/>
                </a:moveTo>
                <a:cubicBezTo>
                  <a:pt x="218" y="11"/>
                  <a:pt x="214" y="6"/>
                  <a:pt x="211" y="10"/>
                </a:cubicBezTo>
                <a:cubicBezTo>
                  <a:pt x="214" y="10"/>
                  <a:pt x="220" y="14"/>
                  <a:pt x="221" y="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Freeform 9"/>
          <p:cNvSpPr>
            <a:spLocks noEditPoints="1"/>
          </p:cNvSpPr>
          <p:nvPr/>
        </p:nvSpPr>
        <p:spPr bwMode="auto">
          <a:xfrm>
            <a:off x="7499776" y="3876205"/>
            <a:ext cx="785486" cy="855167"/>
          </a:xfrm>
          <a:custGeom>
            <a:avLst/>
            <a:gdLst>
              <a:gd name="T0" fmla="*/ 134 w 315"/>
              <a:gd name="T1" fmla="*/ 103 h 343"/>
              <a:gd name="T2" fmla="*/ 61 w 315"/>
              <a:gd name="T3" fmla="*/ 105 h 343"/>
              <a:gd name="T4" fmla="*/ 66 w 315"/>
              <a:gd name="T5" fmla="*/ 68 h 343"/>
              <a:gd name="T6" fmla="*/ 109 w 315"/>
              <a:gd name="T7" fmla="*/ 83 h 343"/>
              <a:gd name="T8" fmla="*/ 101 w 315"/>
              <a:gd name="T9" fmla="*/ 94 h 343"/>
              <a:gd name="T10" fmla="*/ 91 w 315"/>
              <a:gd name="T11" fmla="*/ 32 h 343"/>
              <a:gd name="T12" fmla="*/ 61 w 315"/>
              <a:gd name="T13" fmla="*/ 121 h 343"/>
              <a:gd name="T14" fmla="*/ 136 w 315"/>
              <a:gd name="T15" fmla="*/ 128 h 343"/>
              <a:gd name="T16" fmla="*/ 110 w 315"/>
              <a:gd name="T17" fmla="*/ 194 h 343"/>
              <a:gd name="T18" fmla="*/ 94 w 315"/>
              <a:gd name="T19" fmla="*/ 241 h 343"/>
              <a:gd name="T20" fmla="*/ 120 w 315"/>
              <a:gd name="T21" fmla="*/ 291 h 343"/>
              <a:gd name="T22" fmla="*/ 158 w 315"/>
              <a:gd name="T23" fmla="*/ 254 h 343"/>
              <a:gd name="T24" fmla="*/ 133 w 315"/>
              <a:gd name="T25" fmla="*/ 252 h 343"/>
              <a:gd name="T26" fmla="*/ 123 w 315"/>
              <a:gd name="T27" fmla="*/ 273 h 343"/>
              <a:gd name="T28" fmla="*/ 131 w 315"/>
              <a:gd name="T29" fmla="*/ 189 h 343"/>
              <a:gd name="T30" fmla="*/ 138 w 315"/>
              <a:gd name="T31" fmla="*/ 173 h 343"/>
              <a:gd name="T32" fmla="*/ 147 w 315"/>
              <a:gd name="T33" fmla="*/ 158 h 343"/>
              <a:gd name="T34" fmla="*/ 148 w 315"/>
              <a:gd name="T35" fmla="*/ 145 h 343"/>
              <a:gd name="T36" fmla="*/ 165 w 315"/>
              <a:gd name="T37" fmla="*/ 149 h 343"/>
              <a:gd name="T38" fmla="*/ 237 w 315"/>
              <a:gd name="T39" fmla="*/ 191 h 343"/>
              <a:gd name="T40" fmla="*/ 254 w 315"/>
              <a:gd name="T41" fmla="*/ 130 h 343"/>
              <a:gd name="T42" fmla="*/ 211 w 315"/>
              <a:gd name="T43" fmla="*/ 164 h 343"/>
              <a:gd name="T44" fmla="*/ 217 w 315"/>
              <a:gd name="T45" fmla="*/ 137 h 343"/>
              <a:gd name="T46" fmla="*/ 195 w 315"/>
              <a:gd name="T47" fmla="*/ 177 h 343"/>
              <a:gd name="T48" fmla="*/ 175 w 315"/>
              <a:gd name="T49" fmla="*/ 144 h 343"/>
              <a:gd name="T50" fmla="*/ 226 w 315"/>
              <a:gd name="T51" fmla="*/ 88 h 343"/>
              <a:gd name="T52" fmla="*/ 203 w 315"/>
              <a:gd name="T53" fmla="*/ 46 h 343"/>
              <a:gd name="T54" fmla="*/ 218 w 315"/>
              <a:gd name="T55" fmla="*/ 80 h 343"/>
              <a:gd name="T56" fmla="*/ 195 w 315"/>
              <a:gd name="T57" fmla="*/ 104 h 343"/>
              <a:gd name="T58" fmla="*/ 175 w 315"/>
              <a:gd name="T59" fmla="*/ 88 h 343"/>
              <a:gd name="T60" fmla="*/ 181 w 315"/>
              <a:gd name="T61" fmla="*/ 43 h 343"/>
              <a:gd name="T62" fmla="*/ 190 w 315"/>
              <a:gd name="T63" fmla="*/ 34 h 343"/>
              <a:gd name="T64" fmla="*/ 222 w 315"/>
              <a:gd name="T65" fmla="*/ 20 h 343"/>
              <a:gd name="T66" fmla="*/ 304 w 315"/>
              <a:gd name="T67" fmla="*/ 67 h 343"/>
              <a:gd name="T68" fmla="*/ 307 w 315"/>
              <a:gd name="T69" fmla="*/ 151 h 343"/>
              <a:gd name="T70" fmla="*/ 274 w 315"/>
              <a:gd name="T71" fmla="*/ 202 h 343"/>
              <a:gd name="T72" fmla="*/ 215 w 315"/>
              <a:gd name="T73" fmla="*/ 264 h 343"/>
              <a:gd name="T74" fmla="*/ 180 w 315"/>
              <a:gd name="T75" fmla="*/ 296 h 343"/>
              <a:gd name="T76" fmla="*/ 137 w 315"/>
              <a:gd name="T77" fmla="*/ 341 h 343"/>
              <a:gd name="T78" fmla="*/ 123 w 315"/>
              <a:gd name="T79" fmla="*/ 326 h 343"/>
              <a:gd name="T80" fmla="*/ 60 w 315"/>
              <a:gd name="T81" fmla="*/ 227 h 343"/>
              <a:gd name="T82" fmla="*/ 28 w 315"/>
              <a:gd name="T83" fmla="*/ 191 h 343"/>
              <a:gd name="T84" fmla="*/ 15 w 315"/>
              <a:gd name="T85" fmla="*/ 160 h 343"/>
              <a:gd name="T86" fmla="*/ 3 w 315"/>
              <a:gd name="T87" fmla="*/ 95 h 343"/>
              <a:gd name="T88" fmla="*/ 15 w 315"/>
              <a:gd name="T89" fmla="*/ 50 h 343"/>
              <a:gd name="T90" fmla="*/ 19 w 315"/>
              <a:gd name="T91" fmla="*/ 43 h 343"/>
              <a:gd name="T92" fmla="*/ 60 w 315"/>
              <a:gd name="T93" fmla="*/ 6 h 343"/>
              <a:gd name="T94" fmla="*/ 128 w 315"/>
              <a:gd name="T95" fmla="*/ 13 h 343"/>
              <a:gd name="T96" fmla="*/ 127 w 315"/>
              <a:gd name="T97" fmla="*/ 14 h 343"/>
              <a:gd name="T98" fmla="*/ 238 w 315"/>
              <a:gd name="T99" fmla="*/ 24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5" h="343">
                <a:moveTo>
                  <a:pt x="145" y="78"/>
                </a:moveTo>
                <a:cubicBezTo>
                  <a:pt x="143" y="78"/>
                  <a:pt x="141" y="81"/>
                  <a:pt x="139" y="79"/>
                </a:cubicBezTo>
                <a:cubicBezTo>
                  <a:pt x="139" y="83"/>
                  <a:pt x="143" y="81"/>
                  <a:pt x="143" y="85"/>
                </a:cubicBezTo>
                <a:cubicBezTo>
                  <a:pt x="141" y="92"/>
                  <a:pt x="136" y="97"/>
                  <a:pt x="134" y="103"/>
                </a:cubicBezTo>
                <a:cubicBezTo>
                  <a:pt x="124" y="100"/>
                  <a:pt x="117" y="117"/>
                  <a:pt x="106" y="110"/>
                </a:cubicBezTo>
                <a:cubicBezTo>
                  <a:pt x="107" y="114"/>
                  <a:pt x="110" y="115"/>
                  <a:pt x="114" y="116"/>
                </a:cubicBezTo>
                <a:cubicBezTo>
                  <a:pt x="102" y="127"/>
                  <a:pt x="69" y="129"/>
                  <a:pt x="68" y="109"/>
                </a:cubicBezTo>
                <a:cubicBezTo>
                  <a:pt x="65" y="108"/>
                  <a:pt x="64" y="106"/>
                  <a:pt x="61" y="105"/>
                </a:cubicBezTo>
                <a:cubicBezTo>
                  <a:pt x="62" y="104"/>
                  <a:pt x="62" y="94"/>
                  <a:pt x="58" y="94"/>
                </a:cubicBezTo>
                <a:cubicBezTo>
                  <a:pt x="60" y="87"/>
                  <a:pt x="58" y="75"/>
                  <a:pt x="64" y="72"/>
                </a:cubicBezTo>
                <a:cubicBezTo>
                  <a:pt x="66" y="69"/>
                  <a:pt x="60" y="70"/>
                  <a:pt x="63" y="69"/>
                </a:cubicBezTo>
                <a:cubicBezTo>
                  <a:pt x="63" y="65"/>
                  <a:pt x="65" y="68"/>
                  <a:pt x="66" y="68"/>
                </a:cubicBezTo>
                <a:cubicBezTo>
                  <a:pt x="69" y="65"/>
                  <a:pt x="67" y="60"/>
                  <a:pt x="71" y="57"/>
                </a:cubicBezTo>
                <a:cubicBezTo>
                  <a:pt x="75" y="53"/>
                  <a:pt x="83" y="56"/>
                  <a:pt x="85" y="50"/>
                </a:cubicBezTo>
                <a:cubicBezTo>
                  <a:pt x="89" y="53"/>
                  <a:pt x="90" y="48"/>
                  <a:pt x="94" y="48"/>
                </a:cubicBezTo>
                <a:cubicBezTo>
                  <a:pt x="112" y="47"/>
                  <a:pt x="130" y="75"/>
                  <a:pt x="109" y="83"/>
                </a:cubicBezTo>
                <a:cubicBezTo>
                  <a:pt x="112" y="86"/>
                  <a:pt x="109" y="84"/>
                  <a:pt x="109" y="88"/>
                </a:cubicBezTo>
                <a:cubicBezTo>
                  <a:pt x="104" y="85"/>
                  <a:pt x="100" y="84"/>
                  <a:pt x="94" y="85"/>
                </a:cubicBezTo>
                <a:cubicBezTo>
                  <a:pt x="91" y="89"/>
                  <a:pt x="99" y="98"/>
                  <a:pt x="101" y="92"/>
                </a:cubicBezTo>
                <a:cubicBezTo>
                  <a:pt x="102" y="92"/>
                  <a:pt x="102" y="94"/>
                  <a:pt x="101" y="94"/>
                </a:cubicBezTo>
                <a:cubicBezTo>
                  <a:pt x="115" y="96"/>
                  <a:pt x="129" y="83"/>
                  <a:pt x="130" y="69"/>
                </a:cubicBezTo>
                <a:cubicBezTo>
                  <a:pt x="130" y="67"/>
                  <a:pt x="126" y="63"/>
                  <a:pt x="131" y="63"/>
                </a:cubicBezTo>
                <a:cubicBezTo>
                  <a:pt x="130" y="62"/>
                  <a:pt x="129" y="62"/>
                  <a:pt x="127" y="62"/>
                </a:cubicBezTo>
                <a:cubicBezTo>
                  <a:pt x="126" y="42"/>
                  <a:pt x="104" y="41"/>
                  <a:pt x="91" y="32"/>
                </a:cubicBezTo>
                <a:cubicBezTo>
                  <a:pt x="62" y="32"/>
                  <a:pt x="62" y="61"/>
                  <a:pt x="48" y="75"/>
                </a:cubicBezTo>
                <a:cubicBezTo>
                  <a:pt x="46" y="88"/>
                  <a:pt x="45" y="90"/>
                  <a:pt x="50" y="103"/>
                </a:cubicBezTo>
                <a:cubicBezTo>
                  <a:pt x="50" y="104"/>
                  <a:pt x="51" y="104"/>
                  <a:pt x="52" y="104"/>
                </a:cubicBezTo>
                <a:cubicBezTo>
                  <a:pt x="51" y="113"/>
                  <a:pt x="58" y="114"/>
                  <a:pt x="61" y="121"/>
                </a:cubicBezTo>
                <a:cubicBezTo>
                  <a:pt x="66" y="131"/>
                  <a:pt x="80" y="140"/>
                  <a:pt x="94" y="139"/>
                </a:cubicBezTo>
                <a:cubicBezTo>
                  <a:pt x="107" y="139"/>
                  <a:pt x="122" y="128"/>
                  <a:pt x="130" y="122"/>
                </a:cubicBezTo>
                <a:cubicBezTo>
                  <a:pt x="132" y="121"/>
                  <a:pt x="139" y="118"/>
                  <a:pt x="141" y="113"/>
                </a:cubicBezTo>
                <a:cubicBezTo>
                  <a:pt x="145" y="117"/>
                  <a:pt x="138" y="123"/>
                  <a:pt x="136" y="128"/>
                </a:cubicBezTo>
                <a:cubicBezTo>
                  <a:pt x="134" y="134"/>
                  <a:pt x="135" y="141"/>
                  <a:pt x="133" y="146"/>
                </a:cubicBezTo>
                <a:cubicBezTo>
                  <a:pt x="130" y="146"/>
                  <a:pt x="131" y="151"/>
                  <a:pt x="127" y="151"/>
                </a:cubicBezTo>
                <a:cubicBezTo>
                  <a:pt x="123" y="164"/>
                  <a:pt x="117" y="177"/>
                  <a:pt x="110" y="187"/>
                </a:cubicBezTo>
                <a:cubicBezTo>
                  <a:pt x="110" y="191"/>
                  <a:pt x="108" y="190"/>
                  <a:pt x="110" y="194"/>
                </a:cubicBezTo>
                <a:cubicBezTo>
                  <a:pt x="100" y="202"/>
                  <a:pt x="101" y="221"/>
                  <a:pt x="94" y="232"/>
                </a:cubicBezTo>
                <a:cubicBezTo>
                  <a:pt x="95" y="233"/>
                  <a:pt x="95" y="235"/>
                  <a:pt x="96" y="235"/>
                </a:cubicBezTo>
                <a:cubicBezTo>
                  <a:pt x="97" y="237"/>
                  <a:pt x="95" y="238"/>
                  <a:pt x="95" y="240"/>
                </a:cubicBezTo>
                <a:cubicBezTo>
                  <a:pt x="96" y="247"/>
                  <a:pt x="94" y="250"/>
                  <a:pt x="94" y="241"/>
                </a:cubicBezTo>
                <a:cubicBezTo>
                  <a:pt x="94" y="238"/>
                  <a:pt x="97" y="237"/>
                  <a:pt x="94" y="234"/>
                </a:cubicBezTo>
                <a:cubicBezTo>
                  <a:pt x="93" y="237"/>
                  <a:pt x="90" y="249"/>
                  <a:pt x="95" y="250"/>
                </a:cubicBezTo>
                <a:cubicBezTo>
                  <a:pt x="96" y="263"/>
                  <a:pt x="99" y="273"/>
                  <a:pt x="109" y="276"/>
                </a:cubicBezTo>
                <a:cubicBezTo>
                  <a:pt x="110" y="284"/>
                  <a:pt x="116" y="286"/>
                  <a:pt x="120" y="291"/>
                </a:cubicBezTo>
                <a:cubicBezTo>
                  <a:pt x="125" y="291"/>
                  <a:pt x="129" y="289"/>
                  <a:pt x="132" y="292"/>
                </a:cubicBezTo>
                <a:cubicBezTo>
                  <a:pt x="147" y="286"/>
                  <a:pt x="156" y="275"/>
                  <a:pt x="160" y="259"/>
                </a:cubicBezTo>
                <a:cubicBezTo>
                  <a:pt x="160" y="256"/>
                  <a:pt x="163" y="257"/>
                  <a:pt x="163" y="255"/>
                </a:cubicBezTo>
                <a:cubicBezTo>
                  <a:pt x="162" y="252"/>
                  <a:pt x="160" y="257"/>
                  <a:pt x="158" y="254"/>
                </a:cubicBezTo>
                <a:cubicBezTo>
                  <a:pt x="162" y="244"/>
                  <a:pt x="150" y="240"/>
                  <a:pt x="145" y="235"/>
                </a:cubicBezTo>
                <a:cubicBezTo>
                  <a:pt x="134" y="236"/>
                  <a:pt x="122" y="241"/>
                  <a:pt x="120" y="253"/>
                </a:cubicBezTo>
                <a:cubicBezTo>
                  <a:pt x="121" y="257"/>
                  <a:pt x="125" y="253"/>
                  <a:pt x="126" y="258"/>
                </a:cubicBezTo>
                <a:cubicBezTo>
                  <a:pt x="130" y="257"/>
                  <a:pt x="132" y="255"/>
                  <a:pt x="133" y="252"/>
                </a:cubicBezTo>
                <a:cubicBezTo>
                  <a:pt x="137" y="252"/>
                  <a:pt x="136" y="257"/>
                  <a:pt x="142" y="256"/>
                </a:cubicBezTo>
                <a:cubicBezTo>
                  <a:pt x="145" y="269"/>
                  <a:pt x="139" y="278"/>
                  <a:pt x="132" y="280"/>
                </a:cubicBezTo>
                <a:cubicBezTo>
                  <a:pt x="131" y="277"/>
                  <a:pt x="128" y="275"/>
                  <a:pt x="130" y="273"/>
                </a:cubicBezTo>
                <a:cubicBezTo>
                  <a:pt x="126" y="274"/>
                  <a:pt x="127" y="273"/>
                  <a:pt x="123" y="273"/>
                </a:cubicBezTo>
                <a:cubicBezTo>
                  <a:pt x="115" y="262"/>
                  <a:pt x="119" y="250"/>
                  <a:pt x="113" y="238"/>
                </a:cubicBezTo>
                <a:cubicBezTo>
                  <a:pt x="115" y="225"/>
                  <a:pt x="124" y="212"/>
                  <a:pt x="122" y="199"/>
                </a:cubicBezTo>
                <a:cubicBezTo>
                  <a:pt x="124" y="199"/>
                  <a:pt x="123" y="196"/>
                  <a:pt x="126" y="197"/>
                </a:cubicBezTo>
                <a:cubicBezTo>
                  <a:pt x="120" y="193"/>
                  <a:pt x="129" y="191"/>
                  <a:pt x="131" y="189"/>
                </a:cubicBezTo>
                <a:cubicBezTo>
                  <a:pt x="131" y="186"/>
                  <a:pt x="129" y="185"/>
                  <a:pt x="130" y="181"/>
                </a:cubicBezTo>
                <a:cubicBezTo>
                  <a:pt x="135" y="182"/>
                  <a:pt x="131" y="179"/>
                  <a:pt x="132" y="176"/>
                </a:cubicBezTo>
                <a:cubicBezTo>
                  <a:pt x="137" y="179"/>
                  <a:pt x="132" y="174"/>
                  <a:pt x="135" y="170"/>
                </a:cubicBezTo>
                <a:cubicBezTo>
                  <a:pt x="136" y="171"/>
                  <a:pt x="137" y="172"/>
                  <a:pt x="138" y="173"/>
                </a:cubicBezTo>
                <a:cubicBezTo>
                  <a:pt x="142" y="172"/>
                  <a:pt x="136" y="171"/>
                  <a:pt x="137" y="168"/>
                </a:cubicBezTo>
                <a:cubicBezTo>
                  <a:pt x="141" y="167"/>
                  <a:pt x="141" y="162"/>
                  <a:pt x="146" y="162"/>
                </a:cubicBezTo>
                <a:cubicBezTo>
                  <a:pt x="145" y="158"/>
                  <a:pt x="144" y="163"/>
                  <a:pt x="142" y="162"/>
                </a:cubicBezTo>
                <a:cubicBezTo>
                  <a:pt x="144" y="161"/>
                  <a:pt x="143" y="157"/>
                  <a:pt x="147" y="158"/>
                </a:cubicBezTo>
                <a:cubicBezTo>
                  <a:pt x="147" y="157"/>
                  <a:pt x="144" y="157"/>
                  <a:pt x="143" y="157"/>
                </a:cubicBezTo>
                <a:cubicBezTo>
                  <a:pt x="146" y="156"/>
                  <a:pt x="143" y="153"/>
                  <a:pt x="144" y="151"/>
                </a:cubicBezTo>
                <a:cubicBezTo>
                  <a:pt x="144" y="150"/>
                  <a:pt x="146" y="151"/>
                  <a:pt x="146" y="149"/>
                </a:cubicBezTo>
                <a:cubicBezTo>
                  <a:pt x="147" y="147"/>
                  <a:pt x="147" y="147"/>
                  <a:pt x="148" y="145"/>
                </a:cubicBezTo>
                <a:cubicBezTo>
                  <a:pt x="149" y="143"/>
                  <a:pt x="153" y="141"/>
                  <a:pt x="153" y="141"/>
                </a:cubicBezTo>
                <a:cubicBezTo>
                  <a:pt x="153" y="140"/>
                  <a:pt x="151" y="138"/>
                  <a:pt x="150" y="138"/>
                </a:cubicBezTo>
                <a:cubicBezTo>
                  <a:pt x="152" y="136"/>
                  <a:pt x="156" y="136"/>
                  <a:pt x="155" y="132"/>
                </a:cubicBezTo>
                <a:cubicBezTo>
                  <a:pt x="160" y="138"/>
                  <a:pt x="158" y="147"/>
                  <a:pt x="165" y="149"/>
                </a:cubicBezTo>
                <a:cubicBezTo>
                  <a:pt x="167" y="160"/>
                  <a:pt x="177" y="169"/>
                  <a:pt x="183" y="177"/>
                </a:cubicBezTo>
                <a:cubicBezTo>
                  <a:pt x="186" y="182"/>
                  <a:pt x="195" y="188"/>
                  <a:pt x="202" y="188"/>
                </a:cubicBezTo>
                <a:cubicBezTo>
                  <a:pt x="200" y="191"/>
                  <a:pt x="203" y="195"/>
                  <a:pt x="205" y="197"/>
                </a:cubicBezTo>
                <a:cubicBezTo>
                  <a:pt x="215" y="199"/>
                  <a:pt x="229" y="195"/>
                  <a:pt x="237" y="191"/>
                </a:cubicBezTo>
                <a:cubicBezTo>
                  <a:pt x="237" y="190"/>
                  <a:pt x="237" y="188"/>
                  <a:pt x="237" y="187"/>
                </a:cubicBezTo>
                <a:cubicBezTo>
                  <a:pt x="247" y="187"/>
                  <a:pt x="249" y="178"/>
                  <a:pt x="255" y="174"/>
                </a:cubicBezTo>
                <a:cubicBezTo>
                  <a:pt x="258" y="163"/>
                  <a:pt x="258" y="155"/>
                  <a:pt x="256" y="145"/>
                </a:cubicBezTo>
                <a:cubicBezTo>
                  <a:pt x="255" y="139"/>
                  <a:pt x="256" y="132"/>
                  <a:pt x="254" y="130"/>
                </a:cubicBezTo>
                <a:cubicBezTo>
                  <a:pt x="254" y="129"/>
                  <a:pt x="250" y="128"/>
                  <a:pt x="248" y="126"/>
                </a:cubicBezTo>
                <a:cubicBezTo>
                  <a:pt x="247" y="125"/>
                  <a:pt x="242" y="119"/>
                  <a:pt x="240" y="119"/>
                </a:cubicBezTo>
                <a:cubicBezTo>
                  <a:pt x="227" y="114"/>
                  <a:pt x="215" y="125"/>
                  <a:pt x="208" y="133"/>
                </a:cubicBezTo>
                <a:cubicBezTo>
                  <a:pt x="206" y="144"/>
                  <a:pt x="206" y="156"/>
                  <a:pt x="211" y="164"/>
                </a:cubicBezTo>
                <a:cubicBezTo>
                  <a:pt x="213" y="164"/>
                  <a:pt x="216" y="164"/>
                  <a:pt x="218" y="164"/>
                </a:cubicBezTo>
                <a:cubicBezTo>
                  <a:pt x="221" y="163"/>
                  <a:pt x="219" y="158"/>
                  <a:pt x="221" y="156"/>
                </a:cubicBezTo>
                <a:cubicBezTo>
                  <a:pt x="218" y="154"/>
                  <a:pt x="219" y="148"/>
                  <a:pt x="216" y="146"/>
                </a:cubicBezTo>
                <a:cubicBezTo>
                  <a:pt x="218" y="142"/>
                  <a:pt x="219" y="142"/>
                  <a:pt x="217" y="137"/>
                </a:cubicBezTo>
                <a:cubicBezTo>
                  <a:pt x="223" y="136"/>
                  <a:pt x="224" y="128"/>
                  <a:pt x="230" y="127"/>
                </a:cubicBezTo>
                <a:cubicBezTo>
                  <a:pt x="234" y="127"/>
                  <a:pt x="236" y="129"/>
                  <a:pt x="242" y="130"/>
                </a:cubicBezTo>
                <a:cubicBezTo>
                  <a:pt x="253" y="144"/>
                  <a:pt x="248" y="164"/>
                  <a:pt x="239" y="177"/>
                </a:cubicBezTo>
                <a:cubicBezTo>
                  <a:pt x="226" y="184"/>
                  <a:pt x="207" y="185"/>
                  <a:pt x="195" y="177"/>
                </a:cubicBezTo>
                <a:cubicBezTo>
                  <a:pt x="197" y="175"/>
                  <a:pt x="193" y="174"/>
                  <a:pt x="194" y="170"/>
                </a:cubicBezTo>
                <a:cubicBezTo>
                  <a:pt x="195" y="170"/>
                  <a:pt x="196" y="170"/>
                  <a:pt x="197" y="170"/>
                </a:cubicBezTo>
                <a:cubicBezTo>
                  <a:pt x="196" y="169"/>
                  <a:pt x="192" y="165"/>
                  <a:pt x="190" y="168"/>
                </a:cubicBezTo>
                <a:cubicBezTo>
                  <a:pt x="185" y="161"/>
                  <a:pt x="177" y="150"/>
                  <a:pt x="175" y="144"/>
                </a:cubicBezTo>
                <a:cubicBezTo>
                  <a:pt x="169" y="132"/>
                  <a:pt x="168" y="111"/>
                  <a:pt x="169" y="96"/>
                </a:cubicBezTo>
                <a:cubicBezTo>
                  <a:pt x="172" y="104"/>
                  <a:pt x="179" y="108"/>
                  <a:pt x="186" y="112"/>
                </a:cubicBezTo>
                <a:cubicBezTo>
                  <a:pt x="197" y="110"/>
                  <a:pt x="208" y="109"/>
                  <a:pt x="215" y="104"/>
                </a:cubicBezTo>
                <a:cubicBezTo>
                  <a:pt x="215" y="104"/>
                  <a:pt x="224" y="91"/>
                  <a:pt x="226" y="88"/>
                </a:cubicBezTo>
                <a:cubicBezTo>
                  <a:pt x="226" y="86"/>
                  <a:pt x="225" y="84"/>
                  <a:pt x="226" y="82"/>
                </a:cubicBezTo>
                <a:cubicBezTo>
                  <a:pt x="227" y="79"/>
                  <a:pt x="230" y="73"/>
                  <a:pt x="231" y="67"/>
                </a:cubicBezTo>
                <a:cubicBezTo>
                  <a:pt x="229" y="63"/>
                  <a:pt x="229" y="57"/>
                  <a:pt x="228" y="52"/>
                </a:cubicBezTo>
                <a:cubicBezTo>
                  <a:pt x="221" y="49"/>
                  <a:pt x="212" y="44"/>
                  <a:pt x="203" y="46"/>
                </a:cubicBezTo>
                <a:cubicBezTo>
                  <a:pt x="195" y="47"/>
                  <a:pt x="190" y="55"/>
                  <a:pt x="186" y="60"/>
                </a:cubicBezTo>
                <a:cubicBezTo>
                  <a:pt x="185" y="67"/>
                  <a:pt x="195" y="58"/>
                  <a:pt x="192" y="67"/>
                </a:cubicBezTo>
                <a:cubicBezTo>
                  <a:pt x="200" y="68"/>
                  <a:pt x="201" y="62"/>
                  <a:pt x="205" y="59"/>
                </a:cubicBezTo>
                <a:cubicBezTo>
                  <a:pt x="218" y="60"/>
                  <a:pt x="223" y="69"/>
                  <a:pt x="218" y="80"/>
                </a:cubicBezTo>
                <a:cubicBezTo>
                  <a:pt x="217" y="81"/>
                  <a:pt x="215" y="83"/>
                  <a:pt x="215" y="84"/>
                </a:cubicBezTo>
                <a:cubicBezTo>
                  <a:pt x="214" y="88"/>
                  <a:pt x="216" y="91"/>
                  <a:pt x="215" y="93"/>
                </a:cubicBezTo>
                <a:cubicBezTo>
                  <a:pt x="214" y="94"/>
                  <a:pt x="213" y="93"/>
                  <a:pt x="212" y="94"/>
                </a:cubicBezTo>
                <a:cubicBezTo>
                  <a:pt x="211" y="98"/>
                  <a:pt x="197" y="104"/>
                  <a:pt x="195" y="104"/>
                </a:cubicBezTo>
                <a:cubicBezTo>
                  <a:pt x="189" y="104"/>
                  <a:pt x="186" y="102"/>
                  <a:pt x="180" y="100"/>
                </a:cubicBezTo>
                <a:cubicBezTo>
                  <a:pt x="177" y="95"/>
                  <a:pt x="179" y="92"/>
                  <a:pt x="174" y="90"/>
                </a:cubicBezTo>
                <a:cubicBezTo>
                  <a:pt x="176" y="89"/>
                  <a:pt x="178" y="86"/>
                  <a:pt x="180" y="88"/>
                </a:cubicBezTo>
                <a:cubicBezTo>
                  <a:pt x="180" y="84"/>
                  <a:pt x="175" y="84"/>
                  <a:pt x="175" y="88"/>
                </a:cubicBezTo>
                <a:cubicBezTo>
                  <a:pt x="173" y="84"/>
                  <a:pt x="173" y="81"/>
                  <a:pt x="174" y="78"/>
                </a:cubicBezTo>
                <a:cubicBezTo>
                  <a:pt x="177" y="79"/>
                  <a:pt x="176" y="87"/>
                  <a:pt x="181" y="83"/>
                </a:cubicBezTo>
                <a:cubicBezTo>
                  <a:pt x="180" y="79"/>
                  <a:pt x="176" y="79"/>
                  <a:pt x="174" y="77"/>
                </a:cubicBezTo>
                <a:cubicBezTo>
                  <a:pt x="175" y="63"/>
                  <a:pt x="175" y="51"/>
                  <a:pt x="181" y="43"/>
                </a:cubicBezTo>
                <a:cubicBezTo>
                  <a:pt x="183" y="44"/>
                  <a:pt x="181" y="44"/>
                  <a:pt x="181" y="46"/>
                </a:cubicBezTo>
                <a:cubicBezTo>
                  <a:pt x="184" y="43"/>
                  <a:pt x="189" y="42"/>
                  <a:pt x="188" y="36"/>
                </a:cubicBezTo>
                <a:cubicBezTo>
                  <a:pt x="190" y="35"/>
                  <a:pt x="190" y="37"/>
                  <a:pt x="190" y="38"/>
                </a:cubicBezTo>
                <a:cubicBezTo>
                  <a:pt x="192" y="39"/>
                  <a:pt x="192" y="33"/>
                  <a:pt x="190" y="34"/>
                </a:cubicBezTo>
                <a:cubicBezTo>
                  <a:pt x="198" y="29"/>
                  <a:pt x="196" y="28"/>
                  <a:pt x="201" y="22"/>
                </a:cubicBezTo>
                <a:cubicBezTo>
                  <a:pt x="206" y="23"/>
                  <a:pt x="201" y="25"/>
                  <a:pt x="203" y="22"/>
                </a:cubicBezTo>
                <a:cubicBezTo>
                  <a:pt x="205" y="21"/>
                  <a:pt x="209" y="20"/>
                  <a:pt x="209" y="17"/>
                </a:cubicBezTo>
                <a:cubicBezTo>
                  <a:pt x="214" y="17"/>
                  <a:pt x="221" y="16"/>
                  <a:pt x="222" y="20"/>
                </a:cubicBezTo>
                <a:cubicBezTo>
                  <a:pt x="229" y="15"/>
                  <a:pt x="236" y="21"/>
                  <a:pt x="244" y="21"/>
                </a:cubicBezTo>
                <a:cubicBezTo>
                  <a:pt x="251" y="27"/>
                  <a:pt x="259" y="31"/>
                  <a:pt x="267" y="35"/>
                </a:cubicBezTo>
                <a:cubicBezTo>
                  <a:pt x="268" y="37"/>
                  <a:pt x="271" y="38"/>
                  <a:pt x="272" y="40"/>
                </a:cubicBezTo>
                <a:cubicBezTo>
                  <a:pt x="287" y="45"/>
                  <a:pt x="290" y="61"/>
                  <a:pt x="304" y="67"/>
                </a:cubicBezTo>
                <a:cubicBezTo>
                  <a:pt x="309" y="79"/>
                  <a:pt x="313" y="96"/>
                  <a:pt x="315" y="110"/>
                </a:cubicBezTo>
                <a:cubicBezTo>
                  <a:pt x="314" y="114"/>
                  <a:pt x="309" y="122"/>
                  <a:pt x="315" y="124"/>
                </a:cubicBezTo>
                <a:cubicBezTo>
                  <a:pt x="315" y="126"/>
                  <a:pt x="311" y="125"/>
                  <a:pt x="312" y="127"/>
                </a:cubicBezTo>
                <a:cubicBezTo>
                  <a:pt x="313" y="134"/>
                  <a:pt x="311" y="145"/>
                  <a:pt x="307" y="151"/>
                </a:cubicBezTo>
                <a:cubicBezTo>
                  <a:pt x="307" y="151"/>
                  <a:pt x="306" y="149"/>
                  <a:pt x="305" y="149"/>
                </a:cubicBezTo>
                <a:cubicBezTo>
                  <a:pt x="306" y="155"/>
                  <a:pt x="302" y="157"/>
                  <a:pt x="303" y="163"/>
                </a:cubicBezTo>
                <a:cubicBezTo>
                  <a:pt x="298" y="162"/>
                  <a:pt x="302" y="170"/>
                  <a:pt x="296" y="169"/>
                </a:cubicBezTo>
                <a:cubicBezTo>
                  <a:pt x="291" y="182"/>
                  <a:pt x="285" y="194"/>
                  <a:pt x="274" y="202"/>
                </a:cubicBezTo>
                <a:cubicBezTo>
                  <a:pt x="269" y="221"/>
                  <a:pt x="252" y="232"/>
                  <a:pt x="240" y="248"/>
                </a:cubicBezTo>
                <a:cubicBezTo>
                  <a:pt x="237" y="248"/>
                  <a:pt x="236" y="247"/>
                  <a:pt x="237" y="244"/>
                </a:cubicBezTo>
                <a:cubicBezTo>
                  <a:pt x="232" y="247"/>
                  <a:pt x="225" y="253"/>
                  <a:pt x="226" y="256"/>
                </a:cubicBezTo>
                <a:cubicBezTo>
                  <a:pt x="222" y="256"/>
                  <a:pt x="219" y="262"/>
                  <a:pt x="215" y="264"/>
                </a:cubicBezTo>
                <a:cubicBezTo>
                  <a:pt x="215" y="267"/>
                  <a:pt x="217" y="270"/>
                  <a:pt x="212" y="270"/>
                </a:cubicBezTo>
                <a:cubicBezTo>
                  <a:pt x="212" y="269"/>
                  <a:pt x="214" y="269"/>
                  <a:pt x="215" y="269"/>
                </a:cubicBezTo>
                <a:cubicBezTo>
                  <a:pt x="210" y="267"/>
                  <a:pt x="205" y="272"/>
                  <a:pt x="202" y="275"/>
                </a:cubicBezTo>
                <a:cubicBezTo>
                  <a:pt x="195" y="282"/>
                  <a:pt x="189" y="291"/>
                  <a:pt x="180" y="296"/>
                </a:cubicBezTo>
                <a:cubicBezTo>
                  <a:pt x="180" y="298"/>
                  <a:pt x="180" y="299"/>
                  <a:pt x="181" y="300"/>
                </a:cubicBezTo>
                <a:cubicBezTo>
                  <a:pt x="181" y="301"/>
                  <a:pt x="176" y="298"/>
                  <a:pt x="175" y="301"/>
                </a:cubicBezTo>
                <a:cubicBezTo>
                  <a:pt x="164" y="314"/>
                  <a:pt x="151" y="325"/>
                  <a:pt x="138" y="337"/>
                </a:cubicBezTo>
                <a:cubicBezTo>
                  <a:pt x="138" y="339"/>
                  <a:pt x="139" y="341"/>
                  <a:pt x="137" y="341"/>
                </a:cubicBezTo>
                <a:cubicBezTo>
                  <a:pt x="137" y="343"/>
                  <a:pt x="136" y="334"/>
                  <a:pt x="134" y="332"/>
                </a:cubicBezTo>
                <a:cubicBezTo>
                  <a:pt x="131" y="332"/>
                  <a:pt x="133" y="337"/>
                  <a:pt x="130" y="336"/>
                </a:cubicBezTo>
                <a:cubicBezTo>
                  <a:pt x="130" y="331"/>
                  <a:pt x="127" y="330"/>
                  <a:pt x="127" y="325"/>
                </a:cubicBezTo>
                <a:cubicBezTo>
                  <a:pt x="125" y="325"/>
                  <a:pt x="125" y="326"/>
                  <a:pt x="123" y="326"/>
                </a:cubicBezTo>
                <a:cubicBezTo>
                  <a:pt x="115" y="308"/>
                  <a:pt x="100" y="293"/>
                  <a:pt x="93" y="277"/>
                </a:cubicBezTo>
                <a:cubicBezTo>
                  <a:pt x="84" y="270"/>
                  <a:pt x="83" y="261"/>
                  <a:pt x="74" y="255"/>
                </a:cubicBezTo>
                <a:cubicBezTo>
                  <a:pt x="74" y="246"/>
                  <a:pt x="66" y="242"/>
                  <a:pt x="66" y="237"/>
                </a:cubicBezTo>
                <a:cubicBezTo>
                  <a:pt x="62" y="235"/>
                  <a:pt x="61" y="231"/>
                  <a:pt x="60" y="227"/>
                </a:cubicBezTo>
                <a:cubicBezTo>
                  <a:pt x="50" y="216"/>
                  <a:pt x="47" y="200"/>
                  <a:pt x="35" y="191"/>
                </a:cubicBezTo>
                <a:cubicBezTo>
                  <a:pt x="31" y="192"/>
                  <a:pt x="38" y="196"/>
                  <a:pt x="32" y="195"/>
                </a:cubicBezTo>
                <a:cubicBezTo>
                  <a:pt x="29" y="195"/>
                  <a:pt x="32" y="193"/>
                  <a:pt x="31" y="192"/>
                </a:cubicBezTo>
                <a:cubicBezTo>
                  <a:pt x="31" y="192"/>
                  <a:pt x="28" y="191"/>
                  <a:pt x="28" y="191"/>
                </a:cubicBezTo>
                <a:cubicBezTo>
                  <a:pt x="27" y="190"/>
                  <a:pt x="28" y="185"/>
                  <a:pt x="27" y="183"/>
                </a:cubicBezTo>
                <a:cubicBezTo>
                  <a:pt x="26" y="180"/>
                  <a:pt x="21" y="170"/>
                  <a:pt x="21" y="175"/>
                </a:cubicBezTo>
                <a:cubicBezTo>
                  <a:pt x="22" y="168"/>
                  <a:pt x="18" y="167"/>
                  <a:pt x="18" y="159"/>
                </a:cubicBezTo>
                <a:cubicBezTo>
                  <a:pt x="17" y="160"/>
                  <a:pt x="16" y="160"/>
                  <a:pt x="15" y="160"/>
                </a:cubicBezTo>
                <a:cubicBezTo>
                  <a:pt x="15" y="159"/>
                  <a:pt x="16" y="160"/>
                  <a:pt x="17" y="159"/>
                </a:cubicBezTo>
                <a:cubicBezTo>
                  <a:pt x="12" y="148"/>
                  <a:pt x="6" y="138"/>
                  <a:pt x="0" y="127"/>
                </a:cubicBezTo>
                <a:cubicBezTo>
                  <a:pt x="3" y="125"/>
                  <a:pt x="1" y="122"/>
                  <a:pt x="0" y="119"/>
                </a:cubicBezTo>
                <a:cubicBezTo>
                  <a:pt x="4" y="111"/>
                  <a:pt x="4" y="101"/>
                  <a:pt x="3" y="95"/>
                </a:cubicBezTo>
                <a:cubicBezTo>
                  <a:pt x="3" y="95"/>
                  <a:pt x="4" y="95"/>
                  <a:pt x="5" y="95"/>
                </a:cubicBezTo>
                <a:cubicBezTo>
                  <a:pt x="6" y="87"/>
                  <a:pt x="5" y="77"/>
                  <a:pt x="7" y="67"/>
                </a:cubicBezTo>
                <a:cubicBezTo>
                  <a:pt x="7" y="66"/>
                  <a:pt x="9" y="67"/>
                  <a:pt x="9" y="67"/>
                </a:cubicBezTo>
                <a:cubicBezTo>
                  <a:pt x="10" y="64"/>
                  <a:pt x="8" y="49"/>
                  <a:pt x="15" y="50"/>
                </a:cubicBezTo>
                <a:cubicBezTo>
                  <a:pt x="14" y="48"/>
                  <a:pt x="12" y="48"/>
                  <a:pt x="13" y="45"/>
                </a:cubicBezTo>
                <a:cubicBezTo>
                  <a:pt x="15" y="42"/>
                  <a:pt x="15" y="42"/>
                  <a:pt x="18" y="45"/>
                </a:cubicBezTo>
                <a:cubicBezTo>
                  <a:pt x="17" y="44"/>
                  <a:pt x="17" y="42"/>
                  <a:pt x="17" y="40"/>
                </a:cubicBezTo>
                <a:cubicBezTo>
                  <a:pt x="19" y="40"/>
                  <a:pt x="19" y="42"/>
                  <a:pt x="19" y="43"/>
                </a:cubicBezTo>
                <a:cubicBezTo>
                  <a:pt x="22" y="43"/>
                  <a:pt x="19" y="38"/>
                  <a:pt x="21" y="37"/>
                </a:cubicBezTo>
                <a:cubicBezTo>
                  <a:pt x="22" y="42"/>
                  <a:pt x="29" y="30"/>
                  <a:pt x="30" y="26"/>
                </a:cubicBezTo>
                <a:cubicBezTo>
                  <a:pt x="37" y="29"/>
                  <a:pt x="41" y="15"/>
                  <a:pt x="48" y="10"/>
                </a:cubicBezTo>
                <a:cubicBezTo>
                  <a:pt x="51" y="8"/>
                  <a:pt x="56" y="7"/>
                  <a:pt x="60" y="6"/>
                </a:cubicBezTo>
                <a:cubicBezTo>
                  <a:pt x="61" y="4"/>
                  <a:pt x="63" y="2"/>
                  <a:pt x="64" y="0"/>
                </a:cubicBezTo>
                <a:cubicBezTo>
                  <a:pt x="79" y="1"/>
                  <a:pt x="94" y="4"/>
                  <a:pt x="112" y="5"/>
                </a:cubicBezTo>
                <a:cubicBezTo>
                  <a:pt x="115" y="10"/>
                  <a:pt x="121" y="9"/>
                  <a:pt x="123" y="14"/>
                </a:cubicBezTo>
                <a:cubicBezTo>
                  <a:pt x="126" y="14"/>
                  <a:pt x="126" y="10"/>
                  <a:pt x="128" y="13"/>
                </a:cubicBezTo>
                <a:cubicBezTo>
                  <a:pt x="137" y="20"/>
                  <a:pt x="142" y="33"/>
                  <a:pt x="147" y="42"/>
                </a:cubicBezTo>
                <a:cubicBezTo>
                  <a:pt x="148" y="43"/>
                  <a:pt x="148" y="43"/>
                  <a:pt x="148" y="42"/>
                </a:cubicBezTo>
                <a:cubicBezTo>
                  <a:pt x="146" y="52"/>
                  <a:pt x="147" y="67"/>
                  <a:pt x="145" y="78"/>
                </a:cubicBezTo>
                <a:close/>
                <a:moveTo>
                  <a:pt x="127" y="14"/>
                </a:moveTo>
                <a:cubicBezTo>
                  <a:pt x="124" y="17"/>
                  <a:pt x="131" y="17"/>
                  <a:pt x="127" y="14"/>
                </a:cubicBezTo>
                <a:close/>
                <a:moveTo>
                  <a:pt x="243" y="235"/>
                </a:moveTo>
                <a:cubicBezTo>
                  <a:pt x="240" y="239"/>
                  <a:pt x="247" y="239"/>
                  <a:pt x="243" y="235"/>
                </a:cubicBezTo>
                <a:close/>
                <a:moveTo>
                  <a:pt x="238" y="244"/>
                </a:moveTo>
                <a:cubicBezTo>
                  <a:pt x="241" y="246"/>
                  <a:pt x="241" y="239"/>
                  <a:pt x="238" y="241"/>
                </a:cubicBezTo>
                <a:cubicBezTo>
                  <a:pt x="238" y="242"/>
                  <a:pt x="238" y="243"/>
                  <a:pt x="238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pole tekstowe 72"/>
          <p:cNvSpPr txBox="1"/>
          <p:nvPr/>
        </p:nvSpPr>
        <p:spPr>
          <a:xfrm>
            <a:off x="7336740" y="1388649"/>
            <a:ext cx="157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2"/>
                </a:solidFill>
              </a:rPr>
              <a:t>Edytowalne kształty: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1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6093296"/>
            <a:ext cx="19050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CDE567-2A92-4AD3-AC2B-EA0B2F08C6B2}"/>
              </a:ext>
            </a:extLst>
          </p:cNvPr>
          <p:cNvGrpSpPr/>
          <p:nvPr/>
        </p:nvGrpSpPr>
        <p:grpSpPr>
          <a:xfrm>
            <a:off x="1463992" y="42897"/>
            <a:ext cx="6216018" cy="3882658"/>
            <a:chOff x="1463992" y="42897"/>
            <a:chExt cx="6216018" cy="3882658"/>
          </a:xfrm>
        </p:grpSpPr>
        <p:sp>
          <p:nvSpPr>
            <p:cNvPr id="12" name="Arrow: Pentagon 11"/>
            <p:cNvSpPr/>
            <p:nvPr/>
          </p:nvSpPr>
          <p:spPr>
            <a:xfrm rot="5400000">
              <a:off x="3124398" y="-1617509"/>
              <a:ext cx="2895205" cy="6216018"/>
            </a:xfrm>
            <a:prstGeom prst="homePlate">
              <a:avLst>
                <a:gd name="adj" fmla="val 248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itle 6">
              <a:extLst>
                <a:ext uri="{FF2B5EF4-FFF2-40B4-BE49-F238E27FC236}">
                  <a16:creationId xmlns:a16="http://schemas.microsoft.com/office/drawing/2014/main" id="{E8B73C70-0302-44F3-8E86-A326610A3886}"/>
                </a:ext>
              </a:extLst>
            </p:cNvPr>
            <p:cNvSpPr txBox="1">
              <a:spLocks/>
            </p:cNvSpPr>
            <p:nvPr/>
          </p:nvSpPr>
          <p:spPr>
            <a:xfrm>
              <a:off x="1841612" y="3401469"/>
              <a:ext cx="5460776" cy="5240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b="0" kern="1200" baseline="0">
                  <a:solidFill>
                    <a:schemeClr val="accent4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pPr algn="ctr">
                <a:spcAft>
                  <a:spcPts val="1200"/>
                </a:spcAft>
              </a:pPr>
              <a:r>
                <a:rPr lang="pl-PL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hlinkClick r:id="rId3"/>
                </a:rPr>
                <a:t>www.Prezentio.com</a:t>
              </a:r>
              <a:r>
                <a:rPr lang="pl-PL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endPara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Title 6">
              <a:extLst>
                <a:ext uri="{FF2B5EF4-FFF2-40B4-BE49-F238E27FC236}">
                  <a16:creationId xmlns:a16="http://schemas.microsoft.com/office/drawing/2014/main" id="{6E58DD9D-784F-4D63-8574-7A457ED25F0A}"/>
                </a:ext>
              </a:extLst>
            </p:cNvPr>
            <p:cNvSpPr txBox="1">
              <a:spLocks/>
            </p:cNvSpPr>
            <p:nvPr/>
          </p:nvSpPr>
          <p:spPr>
            <a:xfrm>
              <a:off x="1697594" y="451612"/>
              <a:ext cx="5748812" cy="169723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b="0" kern="1200" baseline="0">
                  <a:solidFill>
                    <a:schemeClr val="accent4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pPr algn="ctr">
                <a:spcAft>
                  <a:spcPts val="1200"/>
                </a:spcAft>
              </a:pPr>
              <a:r>
                <a:rPr lang="pl-PL" sz="2000" dirty="0">
                  <a:solidFill>
                    <a:schemeClr val="bg1"/>
                  </a:solidFill>
                </a:rPr>
                <a:t>Więcej sztuczek PowerPoint i wiedzę jak robić mocne, wizualne slajdy </a:t>
              </a:r>
              <a:br>
                <a:rPr lang="pl-PL" sz="2000" dirty="0">
                  <a:solidFill>
                    <a:schemeClr val="bg1"/>
                  </a:solidFill>
                </a:rPr>
              </a:br>
              <a:r>
                <a:rPr lang="pl-PL" sz="2000" dirty="0">
                  <a:solidFill>
                    <a:schemeClr val="bg1"/>
                  </a:solidFill>
                </a:rPr>
                <a:t>zdobędziesz na naszym szkoleniu z Tworzenia skutecznych wizualnych slajdów.</a:t>
              </a:r>
            </a:p>
            <a:p>
              <a:pPr algn="ctr">
                <a:spcAft>
                  <a:spcPts val="1200"/>
                </a:spcAft>
              </a:pPr>
              <a:r>
                <a:rPr lang="pl-PL" sz="2000" b="1" dirty="0">
                  <a:solidFill>
                    <a:schemeClr val="bg1"/>
                  </a:solidFill>
                </a:rPr>
                <a:t>Zapraszam :)</a:t>
              </a:r>
              <a:endPara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19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isia\Dropbox\TulipDesign PL\klienci\Prezentio\grafiki różne\walentynki\walentynki png\serce-akwarele-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395" y="620688"/>
            <a:ext cx="559390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472950" y="1268760"/>
            <a:ext cx="708025" cy="731837"/>
          </a:xfrm>
          <a:custGeom>
            <a:avLst/>
            <a:gdLst>
              <a:gd name="T0" fmla="*/ 119 w 229"/>
              <a:gd name="T1" fmla="*/ 38 h 237"/>
              <a:gd name="T2" fmla="*/ 77 w 229"/>
              <a:gd name="T3" fmla="*/ 5 h 237"/>
              <a:gd name="T4" fmla="*/ 5 w 229"/>
              <a:gd name="T5" fmla="*/ 42 h 237"/>
              <a:gd name="T6" fmla="*/ 26 w 229"/>
              <a:gd name="T7" fmla="*/ 136 h 237"/>
              <a:gd name="T8" fmla="*/ 98 w 229"/>
              <a:gd name="T9" fmla="*/ 189 h 237"/>
              <a:gd name="T10" fmla="*/ 116 w 229"/>
              <a:gd name="T11" fmla="*/ 235 h 237"/>
              <a:gd name="T12" fmla="*/ 130 w 229"/>
              <a:gd name="T13" fmla="*/ 213 h 237"/>
              <a:gd name="T14" fmla="*/ 194 w 229"/>
              <a:gd name="T15" fmla="*/ 140 h 237"/>
              <a:gd name="T16" fmla="*/ 211 w 229"/>
              <a:gd name="T17" fmla="*/ 115 h 237"/>
              <a:gd name="T18" fmla="*/ 217 w 229"/>
              <a:gd name="T19" fmla="*/ 102 h 237"/>
              <a:gd name="T20" fmla="*/ 211 w 229"/>
              <a:gd name="T21" fmla="*/ 39 h 237"/>
              <a:gd name="T22" fmla="*/ 203 w 229"/>
              <a:gd name="T23" fmla="*/ 19 h 237"/>
              <a:gd name="T24" fmla="*/ 194 w 229"/>
              <a:gd name="T25" fmla="*/ 12 h 237"/>
              <a:gd name="T26" fmla="*/ 118 w 229"/>
              <a:gd name="T27" fmla="*/ 81 h 237"/>
              <a:gd name="T28" fmla="*/ 61 w 229"/>
              <a:gd name="T29" fmla="*/ 2 h 237"/>
              <a:gd name="T30" fmla="*/ 55 w 229"/>
              <a:gd name="T31" fmla="*/ 11 h 237"/>
              <a:gd name="T32" fmla="*/ 40 w 229"/>
              <a:gd name="T33" fmla="*/ 13 h 237"/>
              <a:gd name="T34" fmla="*/ 19 w 229"/>
              <a:gd name="T35" fmla="*/ 27 h 237"/>
              <a:gd name="T36" fmla="*/ 14 w 229"/>
              <a:gd name="T37" fmla="*/ 50 h 237"/>
              <a:gd name="T38" fmla="*/ 12 w 229"/>
              <a:gd name="T39" fmla="*/ 41 h 237"/>
              <a:gd name="T40" fmla="*/ 7 w 229"/>
              <a:gd name="T41" fmla="*/ 80 h 237"/>
              <a:gd name="T42" fmla="*/ 6 w 229"/>
              <a:gd name="T43" fmla="*/ 69 h 237"/>
              <a:gd name="T44" fmla="*/ 11 w 229"/>
              <a:gd name="T45" fmla="*/ 84 h 237"/>
              <a:gd name="T46" fmla="*/ 15 w 229"/>
              <a:gd name="T47" fmla="*/ 112 h 237"/>
              <a:gd name="T48" fmla="*/ 18 w 229"/>
              <a:gd name="T49" fmla="*/ 118 h 237"/>
              <a:gd name="T50" fmla="*/ 26 w 229"/>
              <a:gd name="T51" fmla="*/ 130 h 237"/>
              <a:gd name="T52" fmla="*/ 40 w 229"/>
              <a:gd name="T53" fmla="*/ 143 h 237"/>
              <a:gd name="T54" fmla="*/ 41 w 229"/>
              <a:gd name="T55" fmla="*/ 146 h 237"/>
              <a:gd name="T56" fmla="*/ 57 w 229"/>
              <a:gd name="T57" fmla="*/ 149 h 237"/>
              <a:gd name="T58" fmla="*/ 77 w 229"/>
              <a:gd name="T59" fmla="*/ 167 h 237"/>
              <a:gd name="T60" fmla="*/ 80 w 229"/>
              <a:gd name="T61" fmla="*/ 172 h 237"/>
              <a:gd name="T62" fmla="*/ 90 w 229"/>
              <a:gd name="T63" fmla="*/ 172 h 237"/>
              <a:gd name="T64" fmla="*/ 120 w 229"/>
              <a:gd name="T65" fmla="*/ 205 h 237"/>
              <a:gd name="T66" fmla="*/ 124 w 229"/>
              <a:gd name="T67" fmla="*/ 200 h 237"/>
              <a:gd name="T68" fmla="*/ 189 w 229"/>
              <a:gd name="T69" fmla="*/ 137 h 237"/>
              <a:gd name="T70" fmla="*/ 203 w 229"/>
              <a:gd name="T71" fmla="*/ 120 h 237"/>
              <a:gd name="T72" fmla="*/ 201 w 229"/>
              <a:gd name="T73" fmla="*/ 115 h 237"/>
              <a:gd name="T74" fmla="*/ 163 w 229"/>
              <a:gd name="T75" fmla="*/ 159 h 237"/>
              <a:gd name="T76" fmla="*/ 151 w 229"/>
              <a:gd name="T77" fmla="*/ 172 h 237"/>
              <a:gd name="T78" fmla="*/ 131 w 229"/>
              <a:gd name="T79" fmla="*/ 198 h 237"/>
              <a:gd name="T80" fmla="*/ 119 w 229"/>
              <a:gd name="T81" fmla="*/ 196 h 237"/>
              <a:gd name="T82" fmla="*/ 110 w 229"/>
              <a:gd name="T83" fmla="*/ 184 h 237"/>
              <a:gd name="T84" fmla="*/ 77 w 229"/>
              <a:gd name="T85" fmla="*/ 160 h 237"/>
              <a:gd name="T86" fmla="*/ 37 w 229"/>
              <a:gd name="T87" fmla="*/ 132 h 237"/>
              <a:gd name="T88" fmla="*/ 12 w 229"/>
              <a:gd name="T89" fmla="*/ 90 h 237"/>
              <a:gd name="T90" fmla="*/ 13 w 229"/>
              <a:gd name="T91" fmla="*/ 56 h 237"/>
              <a:gd name="T92" fmla="*/ 52 w 229"/>
              <a:gd name="T93" fmla="*/ 16 h 237"/>
              <a:gd name="T94" fmla="*/ 69 w 229"/>
              <a:gd name="T95" fmla="*/ 16 h 237"/>
              <a:gd name="T96" fmla="*/ 78 w 229"/>
              <a:gd name="T97" fmla="*/ 17 h 237"/>
              <a:gd name="T98" fmla="*/ 85 w 229"/>
              <a:gd name="T99" fmla="*/ 26 h 237"/>
              <a:gd name="T100" fmla="*/ 95 w 229"/>
              <a:gd name="T101" fmla="*/ 33 h 237"/>
              <a:gd name="T102" fmla="*/ 112 w 229"/>
              <a:gd name="T103" fmla="*/ 72 h 237"/>
              <a:gd name="T104" fmla="*/ 124 w 229"/>
              <a:gd name="T105" fmla="*/ 89 h 237"/>
              <a:gd name="T106" fmla="*/ 137 w 229"/>
              <a:gd name="T107" fmla="*/ 57 h 237"/>
              <a:gd name="T108" fmla="*/ 136 w 229"/>
              <a:gd name="T109" fmla="*/ 88 h 237"/>
              <a:gd name="T110" fmla="*/ 144 w 229"/>
              <a:gd name="T111" fmla="*/ 22 h 237"/>
              <a:gd name="T112" fmla="*/ 165 w 229"/>
              <a:gd name="T113" fmla="*/ 14 h 237"/>
              <a:gd name="T114" fmla="*/ 214 w 229"/>
              <a:gd name="T115" fmla="*/ 49 h 237"/>
              <a:gd name="T116" fmla="*/ 213 w 229"/>
              <a:gd name="T117" fmla="*/ 88 h 237"/>
              <a:gd name="T118" fmla="*/ 210 w 229"/>
              <a:gd name="T119" fmla="*/ 102 h 237"/>
              <a:gd name="T120" fmla="*/ 214 w 229"/>
              <a:gd name="T121" fmla="*/ 90 h 237"/>
              <a:gd name="T122" fmla="*/ 218 w 229"/>
              <a:gd name="T123" fmla="*/ 5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9" h="237">
                <a:moveTo>
                  <a:pt x="213" y="28"/>
                </a:moveTo>
                <a:cubicBezTo>
                  <a:pt x="209" y="20"/>
                  <a:pt x="203" y="13"/>
                  <a:pt x="196" y="9"/>
                </a:cubicBezTo>
                <a:cubicBezTo>
                  <a:pt x="192" y="8"/>
                  <a:pt x="190" y="7"/>
                  <a:pt x="187" y="5"/>
                </a:cubicBezTo>
                <a:cubicBezTo>
                  <a:pt x="176" y="4"/>
                  <a:pt x="167" y="3"/>
                  <a:pt x="158" y="4"/>
                </a:cubicBezTo>
                <a:cubicBezTo>
                  <a:pt x="150" y="5"/>
                  <a:pt x="137" y="13"/>
                  <a:pt x="132" y="18"/>
                </a:cubicBezTo>
                <a:cubicBezTo>
                  <a:pt x="131" y="20"/>
                  <a:pt x="131" y="22"/>
                  <a:pt x="129" y="21"/>
                </a:cubicBezTo>
                <a:cubicBezTo>
                  <a:pt x="126" y="26"/>
                  <a:pt x="123" y="30"/>
                  <a:pt x="119" y="32"/>
                </a:cubicBezTo>
                <a:cubicBezTo>
                  <a:pt x="119" y="36"/>
                  <a:pt x="119" y="35"/>
                  <a:pt x="119" y="38"/>
                </a:cubicBezTo>
                <a:cubicBezTo>
                  <a:pt x="118" y="38"/>
                  <a:pt x="116" y="38"/>
                  <a:pt x="116" y="40"/>
                </a:cubicBezTo>
                <a:cubicBezTo>
                  <a:pt x="117" y="41"/>
                  <a:pt x="119" y="43"/>
                  <a:pt x="117" y="44"/>
                </a:cubicBezTo>
                <a:cubicBezTo>
                  <a:pt x="114" y="38"/>
                  <a:pt x="109" y="33"/>
                  <a:pt x="105" y="28"/>
                </a:cubicBezTo>
                <a:cubicBezTo>
                  <a:pt x="108" y="26"/>
                  <a:pt x="102" y="24"/>
                  <a:pt x="102" y="21"/>
                </a:cubicBezTo>
                <a:cubicBezTo>
                  <a:pt x="102" y="23"/>
                  <a:pt x="99" y="19"/>
                  <a:pt x="101" y="20"/>
                </a:cubicBezTo>
                <a:cubicBezTo>
                  <a:pt x="101" y="20"/>
                  <a:pt x="102" y="20"/>
                  <a:pt x="102" y="20"/>
                </a:cubicBezTo>
                <a:cubicBezTo>
                  <a:pt x="99" y="18"/>
                  <a:pt x="97" y="17"/>
                  <a:pt x="96" y="14"/>
                </a:cubicBezTo>
                <a:cubicBezTo>
                  <a:pt x="89" y="12"/>
                  <a:pt x="84" y="5"/>
                  <a:pt x="77" y="5"/>
                </a:cubicBezTo>
                <a:cubicBezTo>
                  <a:pt x="73" y="4"/>
                  <a:pt x="71" y="4"/>
                  <a:pt x="66" y="2"/>
                </a:cubicBezTo>
                <a:cubicBezTo>
                  <a:pt x="65" y="2"/>
                  <a:pt x="65" y="3"/>
                  <a:pt x="64" y="3"/>
                </a:cubicBezTo>
                <a:cubicBezTo>
                  <a:pt x="64" y="2"/>
                  <a:pt x="65" y="2"/>
                  <a:pt x="65" y="2"/>
                </a:cubicBezTo>
                <a:cubicBezTo>
                  <a:pt x="61" y="0"/>
                  <a:pt x="54" y="0"/>
                  <a:pt x="52" y="3"/>
                </a:cubicBezTo>
                <a:cubicBezTo>
                  <a:pt x="55" y="2"/>
                  <a:pt x="56" y="3"/>
                  <a:pt x="58" y="3"/>
                </a:cubicBezTo>
                <a:cubicBezTo>
                  <a:pt x="53" y="4"/>
                  <a:pt x="47" y="6"/>
                  <a:pt x="42" y="6"/>
                </a:cubicBezTo>
                <a:cubicBezTo>
                  <a:pt x="28" y="14"/>
                  <a:pt x="13" y="22"/>
                  <a:pt x="8" y="38"/>
                </a:cubicBezTo>
                <a:cubicBezTo>
                  <a:pt x="6" y="39"/>
                  <a:pt x="7" y="41"/>
                  <a:pt x="5" y="42"/>
                </a:cubicBezTo>
                <a:cubicBezTo>
                  <a:pt x="5" y="43"/>
                  <a:pt x="6" y="43"/>
                  <a:pt x="6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2" y="52"/>
                  <a:pt x="1" y="65"/>
                  <a:pt x="0" y="74"/>
                </a:cubicBezTo>
                <a:cubicBezTo>
                  <a:pt x="0" y="75"/>
                  <a:pt x="1" y="75"/>
                  <a:pt x="1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1" y="76"/>
                  <a:pt x="1" y="77"/>
                </a:cubicBezTo>
                <a:cubicBezTo>
                  <a:pt x="2" y="101"/>
                  <a:pt x="12" y="120"/>
                  <a:pt x="24" y="136"/>
                </a:cubicBezTo>
                <a:cubicBezTo>
                  <a:pt x="25" y="137"/>
                  <a:pt x="26" y="136"/>
                  <a:pt x="26" y="136"/>
                </a:cubicBezTo>
                <a:cubicBezTo>
                  <a:pt x="30" y="144"/>
                  <a:pt x="40" y="151"/>
                  <a:pt x="48" y="156"/>
                </a:cubicBezTo>
                <a:cubicBezTo>
                  <a:pt x="53" y="162"/>
                  <a:pt x="60" y="166"/>
                  <a:pt x="67" y="169"/>
                </a:cubicBezTo>
                <a:cubicBezTo>
                  <a:pt x="67" y="169"/>
                  <a:pt x="67" y="168"/>
                  <a:pt x="68" y="168"/>
                </a:cubicBezTo>
                <a:cubicBezTo>
                  <a:pt x="69" y="170"/>
                  <a:pt x="67" y="168"/>
                  <a:pt x="67" y="170"/>
                </a:cubicBezTo>
                <a:cubicBezTo>
                  <a:pt x="69" y="172"/>
                  <a:pt x="74" y="173"/>
                  <a:pt x="73" y="174"/>
                </a:cubicBezTo>
                <a:cubicBezTo>
                  <a:pt x="78" y="174"/>
                  <a:pt x="81" y="181"/>
                  <a:pt x="84" y="180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90" y="183"/>
                  <a:pt x="95" y="186"/>
                  <a:pt x="98" y="189"/>
                </a:cubicBezTo>
                <a:cubicBezTo>
                  <a:pt x="98" y="189"/>
                  <a:pt x="98" y="188"/>
                  <a:pt x="97" y="189"/>
                </a:cubicBezTo>
                <a:cubicBezTo>
                  <a:pt x="99" y="192"/>
                  <a:pt x="104" y="194"/>
                  <a:pt x="105" y="195"/>
                </a:cubicBezTo>
                <a:cubicBezTo>
                  <a:pt x="105" y="195"/>
                  <a:pt x="104" y="196"/>
                  <a:pt x="105" y="196"/>
                </a:cubicBezTo>
                <a:cubicBezTo>
                  <a:pt x="110" y="200"/>
                  <a:pt x="115" y="207"/>
                  <a:pt x="118" y="214"/>
                </a:cubicBezTo>
                <a:cubicBezTo>
                  <a:pt x="119" y="220"/>
                  <a:pt x="117" y="226"/>
                  <a:pt x="115" y="232"/>
                </a:cubicBezTo>
                <a:cubicBezTo>
                  <a:pt x="113" y="232"/>
                  <a:pt x="113" y="237"/>
                  <a:pt x="115" y="235"/>
                </a:cubicBezTo>
                <a:cubicBezTo>
                  <a:pt x="114" y="234"/>
                  <a:pt x="117" y="232"/>
                  <a:pt x="116" y="231"/>
                </a:cubicBezTo>
                <a:cubicBezTo>
                  <a:pt x="117" y="232"/>
                  <a:pt x="117" y="234"/>
                  <a:pt x="116" y="235"/>
                </a:cubicBezTo>
                <a:cubicBezTo>
                  <a:pt x="117" y="234"/>
                  <a:pt x="119" y="234"/>
                  <a:pt x="120" y="232"/>
                </a:cubicBezTo>
                <a:cubicBezTo>
                  <a:pt x="120" y="231"/>
                  <a:pt x="121" y="230"/>
                  <a:pt x="122" y="229"/>
                </a:cubicBezTo>
                <a:cubicBezTo>
                  <a:pt x="122" y="229"/>
                  <a:pt x="123" y="228"/>
                  <a:pt x="123" y="228"/>
                </a:cubicBezTo>
                <a:cubicBezTo>
                  <a:pt x="123" y="228"/>
                  <a:pt x="123" y="227"/>
                  <a:pt x="122" y="227"/>
                </a:cubicBezTo>
                <a:cubicBezTo>
                  <a:pt x="123" y="226"/>
                  <a:pt x="123" y="227"/>
                  <a:pt x="124" y="227"/>
                </a:cubicBezTo>
                <a:cubicBezTo>
                  <a:pt x="125" y="225"/>
                  <a:pt x="126" y="223"/>
                  <a:pt x="126" y="221"/>
                </a:cubicBezTo>
                <a:cubicBezTo>
                  <a:pt x="126" y="220"/>
                  <a:pt x="126" y="220"/>
                  <a:pt x="126" y="219"/>
                </a:cubicBezTo>
                <a:cubicBezTo>
                  <a:pt x="126" y="216"/>
                  <a:pt x="127" y="213"/>
                  <a:pt x="130" y="213"/>
                </a:cubicBezTo>
                <a:cubicBezTo>
                  <a:pt x="135" y="200"/>
                  <a:pt x="148" y="191"/>
                  <a:pt x="155" y="182"/>
                </a:cubicBezTo>
                <a:cubicBezTo>
                  <a:pt x="160" y="178"/>
                  <a:pt x="163" y="172"/>
                  <a:pt x="168" y="169"/>
                </a:cubicBezTo>
                <a:cubicBezTo>
                  <a:pt x="168" y="167"/>
                  <a:pt x="169" y="167"/>
                  <a:pt x="168" y="166"/>
                </a:cubicBezTo>
                <a:cubicBezTo>
                  <a:pt x="170" y="167"/>
                  <a:pt x="174" y="163"/>
                  <a:pt x="173" y="161"/>
                </a:cubicBezTo>
                <a:cubicBezTo>
                  <a:pt x="173" y="162"/>
                  <a:pt x="174" y="162"/>
                  <a:pt x="174" y="162"/>
                </a:cubicBezTo>
                <a:cubicBezTo>
                  <a:pt x="180" y="155"/>
                  <a:pt x="186" y="148"/>
                  <a:pt x="192" y="142"/>
                </a:cubicBezTo>
                <a:cubicBezTo>
                  <a:pt x="192" y="142"/>
                  <a:pt x="191" y="141"/>
                  <a:pt x="192" y="141"/>
                </a:cubicBezTo>
                <a:cubicBezTo>
                  <a:pt x="193" y="141"/>
                  <a:pt x="193" y="141"/>
                  <a:pt x="194" y="140"/>
                </a:cubicBezTo>
                <a:cubicBezTo>
                  <a:pt x="193" y="140"/>
                  <a:pt x="193" y="140"/>
                  <a:pt x="193" y="139"/>
                </a:cubicBezTo>
                <a:cubicBezTo>
                  <a:pt x="194" y="139"/>
                  <a:pt x="195" y="139"/>
                  <a:pt x="195" y="138"/>
                </a:cubicBezTo>
                <a:cubicBezTo>
                  <a:pt x="194" y="137"/>
                  <a:pt x="197" y="135"/>
                  <a:pt x="198" y="135"/>
                </a:cubicBezTo>
                <a:cubicBezTo>
                  <a:pt x="198" y="130"/>
                  <a:pt x="207" y="126"/>
                  <a:pt x="207" y="121"/>
                </a:cubicBezTo>
                <a:cubicBezTo>
                  <a:pt x="206" y="122"/>
                  <a:pt x="205" y="126"/>
                  <a:pt x="204" y="125"/>
                </a:cubicBezTo>
                <a:cubicBezTo>
                  <a:pt x="205" y="124"/>
                  <a:pt x="207" y="118"/>
                  <a:pt x="208" y="121"/>
                </a:cubicBezTo>
                <a:cubicBezTo>
                  <a:pt x="208" y="120"/>
                  <a:pt x="208" y="119"/>
                  <a:pt x="208" y="119"/>
                </a:cubicBezTo>
                <a:cubicBezTo>
                  <a:pt x="211" y="120"/>
                  <a:pt x="209" y="113"/>
                  <a:pt x="211" y="115"/>
                </a:cubicBezTo>
                <a:cubicBezTo>
                  <a:pt x="212" y="114"/>
                  <a:pt x="210" y="114"/>
                  <a:pt x="210" y="113"/>
                </a:cubicBezTo>
                <a:cubicBezTo>
                  <a:pt x="211" y="113"/>
                  <a:pt x="211" y="111"/>
                  <a:pt x="212" y="110"/>
                </a:cubicBezTo>
                <a:cubicBezTo>
                  <a:pt x="213" y="112"/>
                  <a:pt x="209" y="113"/>
                  <a:pt x="212" y="113"/>
                </a:cubicBezTo>
                <a:cubicBezTo>
                  <a:pt x="212" y="111"/>
                  <a:pt x="214" y="109"/>
                  <a:pt x="215" y="106"/>
                </a:cubicBezTo>
                <a:cubicBezTo>
                  <a:pt x="213" y="106"/>
                  <a:pt x="214" y="110"/>
                  <a:pt x="212" y="110"/>
                </a:cubicBezTo>
                <a:cubicBezTo>
                  <a:pt x="213" y="107"/>
                  <a:pt x="214" y="105"/>
                  <a:pt x="216" y="103"/>
                </a:cubicBezTo>
                <a:cubicBezTo>
                  <a:pt x="216" y="105"/>
                  <a:pt x="214" y="104"/>
                  <a:pt x="215" y="106"/>
                </a:cubicBezTo>
                <a:cubicBezTo>
                  <a:pt x="217" y="106"/>
                  <a:pt x="216" y="103"/>
                  <a:pt x="217" y="102"/>
                </a:cubicBezTo>
                <a:cubicBezTo>
                  <a:pt x="217" y="102"/>
                  <a:pt x="216" y="102"/>
                  <a:pt x="216" y="101"/>
                </a:cubicBezTo>
                <a:cubicBezTo>
                  <a:pt x="218" y="100"/>
                  <a:pt x="218" y="100"/>
                  <a:pt x="218" y="101"/>
                </a:cubicBezTo>
                <a:cubicBezTo>
                  <a:pt x="229" y="80"/>
                  <a:pt x="228" y="44"/>
                  <a:pt x="213" y="28"/>
                </a:cubicBezTo>
                <a:close/>
                <a:moveTo>
                  <a:pt x="214" y="41"/>
                </a:moveTo>
                <a:cubicBezTo>
                  <a:pt x="214" y="42"/>
                  <a:pt x="216" y="41"/>
                  <a:pt x="214" y="42"/>
                </a:cubicBezTo>
                <a:cubicBezTo>
                  <a:pt x="216" y="44"/>
                  <a:pt x="219" y="53"/>
                  <a:pt x="214" y="53"/>
                </a:cubicBezTo>
                <a:cubicBezTo>
                  <a:pt x="213" y="50"/>
                  <a:pt x="213" y="49"/>
                  <a:pt x="215" y="52"/>
                </a:cubicBezTo>
                <a:cubicBezTo>
                  <a:pt x="214" y="48"/>
                  <a:pt x="214" y="43"/>
                  <a:pt x="211" y="39"/>
                </a:cubicBezTo>
                <a:cubicBezTo>
                  <a:pt x="211" y="37"/>
                  <a:pt x="215" y="40"/>
                  <a:pt x="214" y="38"/>
                </a:cubicBezTo>
                <a:cubicBezTo>
                  <a:pt x="215" y="37"/>
                  <a:pt x="216" y="41"/>
                  <a:pt x="214" y="41"/>
                </a:cubicBezTo>
                <a:close/>
                <a:moveTo>
                  <a:pt x="214" y="35"/>
                </a:moveTo>
                <a:cubicBezTo>
                  <a:pt x="214" y="36"/>
                  <a:pt x="214" y="36"/>
                  <a:pt x="214" y="37"/>
                </a:cubicBezTo>
                <a:cubicBezTo>
                  <a:pt x="212" y="37"/>
                  <a:pt x="212" y="35"/>
                  <a:pt x="211" y="35"/>
                </a:cubicBezTo>
                <a:cubicBezTo>
                  <a:pt x="212" y="34"/>
                  <a:pt x="212" y="36"/>
                  <a:pt x="214" y="35"/>
                </a:cubicBezTo>
                <a:close/>
                <a:moveTo>
                  <a:pt x="194" y="12"/>
                </a:moveTo>
                <a:cubicBezTo>
                  <a:pt x="194" y="15"/>
                  <a:pt x="200" y="16"/>
                  <a:pt x="203" y="19"/>
                </a:cubicBezTo>
                <a:cubicBezTo>
                  <a:pt x="202" y="22"/>
                  <a:pt x="208" y="27"/>
                  <a:pt x="210" y="30"/>
                </a:cubicBezTo>
                <a:cubicBezTo>
                  <a:pt x="209" y="32"/>
                  <a:pt x="210" y="29"/>
                  <a:pt x="208" y="30"/>
                </a:cubicBezTo>
                <a:cubicBezTo>
                  <a:pt x="209" y="33"/>
                  <a:pt x="212" y="31"/>
                  <a:pt x="213" y="35"/>
                </a:cubicBezTo>
                <a:cubicBezTo>
                  <a:pt x="206" y="30"/>
                  <a:pt x="204" y="21"/>
                  <a:pt x="194" y="18"/>
                </a:cubicBezTo>
                <a:cubicBezTo>
                  <a:pt x="194" y="17"/>
                  <a:pt x="191" y="14"/>
                  <a:pt x="190" y="14"/>
                </a:cubicBezTo>
                <a:cubicBezTo>
                  <a:pt x="189" y="14"/>
                  <a:pt x="189" y="13"/>
                  <a:pt x="189" y="12"/>
                </a:cubicBezTo>
                <a:cubicBezTo>
                  <a:pt x="187" y="15"/>
                  <a:pt x="181" y="11"/>
                  <a:pt x="180" y="9"/>
                </a:cubicBezTo>
                <a:cubicBezTo>
                  <a:pt x="185" y="8"/>
                  <a:pt x="191" y="13"/>
                  <a:pt x="194" y="12"/>
                </a:cubicBezTo>
                <a:close/>
                <a:moveTo>
                  <a:pt x="158" y="11"/>
                </a:moveTo>
                <a:cubicBezTo>
                  <a:pt x="159" y="11"/>
                  <a:pt x="159" y="12"/>
                  <a:pt x="159" y="12"/>
                </a:cubicBezTo>
                <a:cubicBezTo>
                  <a:pt x="159" y="11"/>
                  <a:pt x="164" y="11"/>
                  <a:pt x="165" y="10"/>
                </a:cubicBezTo>
                <a:cubicBezTo>
                  <a:pt x="162" y="13"/>
                  <a:pt x="156" y="14"/>
                  <a:pt x="150" y="15"/>
                </a:cubicBezTo>
                <a:cubicBezTo>
                  <a:pt x="153" y="13"/>
                  <a:pt x="156" y="13"/>
                  <a:pt x="158" y="11"/>
                </a:cubicBezTo>
                <a:close/>
                <a:moveTo>
                  <a:pt x="117" y="77"/>
                </a:moveTo>
                <a:cubicBezTo>
                  <a:pt x="118" y="78"/>
                  <a:pt x="118" y="78"/>
                  <a:pt x="118" y="76"/>
                </a:cubicBezTo>
                <a:cubicBezTo>
                  <a:pt x="120" y="79"/>
                  <a:pt x="116" y="79"/>
                  <a:pt x="118" y="81"/>
                </a:cubicBezTo>
                <a:cubicBezTo>
                  <a:pt x="118" y="82"/>
                  <a:pt x="115" y="79"/>
                  <a:pt x="117" y="77"/>
                </a:cubicBezTo>
                <a:close/>
                <a:moveTo>
                  <a:pt x="114" y="69"/>
                </a:moveTo>
                <a:cubicBezTo>
                  <a:pt x="111" y="68"/>
                  <a:pt x="113" y="59"/>
                  <a:pt x="113" y="55"/>
                </a:cubicBezTo>
                <a:cubicBezTo>
                  <a:pt x="115" y="59"/>
                  <a:pt x="111" y="64"/>
                  <a:pt x="114" y="69"/>
                </a:cubicBezTo>
                <a:close/>
                <a:moveTo>
                  <a:pt x="111" y="49"/>
                </a:moveTo>
                <a:cubicBezTo>
                  <a:pt x="113" y="48"/>
                  <a:pt x="112" y="50"/>
                  <a:pt x="113" y="50"/>
                </a:cubicBezTo>
                <a:cubicBezTo>
                  <a:pt x="112" y="52"/>
                  <a:pt x="110" y="49"/>
                  <a:pt x="111" y="49"/>
                </a:cubicBezTo>
                <a:close/>
                <a:moveTo>
                  <a:pt x="61" y="2"/>
                </a:moveTo>
                <a:cubicBezTo>
                  <a:pt x="61" y="3"/>
                  <a:pt x="60" y="1"/>
                  <a:pt x="60" y="2"/>
                </a:cubicBezTo>
                <a:cubicBezTo>
                  <a:pt x="61" y="3"/>
                  <a:pt x="61" y="4"/>
                  <a:pt x="59" y="3"/>
                </a:cubicBezTo>
                <a:cubicBezTo>
                  <a:pt x="59" y="2"/>
                  <a:pt x="60" y="1"/>
                  <a:pt x="61" y="2"/>
                </a:cubicBezTo>
                <a:close/>
                <a:moveTo>
                  <a:pt x="51" y="12"/>
                </a:moveTo>
                <a:cubicBezTo>
                  <a:pt x="52" y="12"/>
                  <a:pt x="53" y="11"/>
                  <a:pt x="53" y="12"/>
                </a:cubicBezTo>
                <a:cubicBezTo>
                  <a:pt x="55" y="12"/>
                  <a:pt x="52" y="11"/>
                  <a:pt x="53" y="10"/>
                </a:cubicBezTo>
                <a:cubicBezTo>
                  <a:pt x="55" y="12"/>
                  <a:pt x="55" y="8"/>
                  <a:pt x="57" y="10"/>
                </a:cubicBezTo>
                <a:cubicBezTo>
                  <a:pt x="57" y="11"/>
                  <a:pt x="56" y="12"/>
                  <a:pt x="55" y="11"/>
                </a:cubicBezTo>
                <a:cubicBezTo>
                  <a:pt x="54" y="14"/>
                  <a:pt x="56" y="11"/>
                  <a:pt x="56" y="13"/>
                </a:cubicBezTo>
                <a:cubicBezTo>
                  <a:pt x="54" y="13"/>
                  <a:pt x="53" y="13"/>
                  <a:pt x="51" y="14"/>
                </a:cubicBezTo>
                <a:cubicBezTo>
                  <a:pt x="51" y="13"/>
                  <a:pt x="51" y="13"/>
                  <a:pt x="51" y="12"/>
                </a:cubicBezTo>
                <a:close/>
                <a:moveTo>
                  <a:pt x="40" y="13"/>
                </a:moveTo>
                <a:cubicBezTo>
                  <a:pt x="41" y="14"/>
                  <a:pt x="45" y="12"/>
                  <a:pt x="45" y="10"/>
                </a:cubicBezTo>
                <a:cubicBezTo>
                  <a:pt x="46" y="11"/>
                  <a:pt x="47" y="11"/>
                  <a:pt x="48" y="11"/>
                </a:cubicBezTo>
                <a:cubicBezTo>
                  <a:pt x="46" y="13"/>
                  <a:pt x="42" y="14"/>
                  <a:pt x="38" y="15"/>
                </a:cubicBezTo>
                <a:cubicBezTo>
                  <a:pt x="39" y="14"/>
                  <a:pt x="40" y="14"/>
                  <a:pt x="40" y="13"/>
                </a:cubicBezTo>
                <a:close/>
                <a:moveTo>
                  <a:pt x="25" y="25"/>
                </a:moveTo>
                <a:cubicBezTo>
                  <a:pt x="26" y="24"/>
                  <a:pt x="25" y="24"/>
                  <a:pt x="25" y="24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2"/>
                  <a:pt x="29" y="21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23"/>
                  <a:pt x="27" y="25"/>
                  <a:pt x="24" y="26"/>
                </a:cubicBezTo>
                <a:cubicBezTo>
                  <a:pt x="24" y="25"/>
                  <a:pt x="25" y="24"/>
                  <a:pt x="25" y="25"/>
                </a:cubicBezTo>
                <a:close/>
                <a:moveTo>
                  <a:pt x="19" y="27"/>
                </a:moveTo>
                <a:cubicBezTo>
                  <a:pt x="21" y="29"/>
                  <a:pt x="20" y="27"/>
                  <a:pt x="21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8"/>
                  <a:pt x="21" y="29"/>
                  <a:pt x="19" y="29"/>
                </a:cubicBezTo>
                <a:cubicBezTo>
                  <a:pt x="19" y="29"/>
                  <a:pt x="19" y="28"/>
                  <a:pt x="19" y="27"/>
                </a:cubicBezTo>
                <a:close/>
                <a:moveTo>
                  <a:pt x="22" y="32"/>
                </a:moveTo>
                <a:cubicBezTo>
                  <a:pt x="22" y="38"/>
                  <a:pt x="14" y="45"/>
                  <a:pt x="16" y="50"/>
                </a:cubicBezTo>
                <a:cubicBezTo>
                  <a:pt x="16" y="51"/>
                  <a:pt x="16" y="51"/>
                  <a:pt x="16" y="50"/>
                </a:cubicBezTo>
                <a:cubicBezTo>
                  <a:pt x="15" y="49"/>
                  <a:pt x="15" y="51"/>
                  <a:pt x="14" y="50"/>
                </a:cubicBezTo>
                <a:cubicBezTo>
                  <a:pt x="15" y="43"/>
                  <a:pt x="18" y="38"/>
                  <a:pt x="22" y="32"/>
                </a:cubicBezTo>
                <a:close/>
                <a:moveTo>
                  <a:pt x="14" y="37"/>
                </a:moveTo>
                <a:cubicBezTo>
                  <a:pt x="15" y="38"/>
                  <a:pt x="13" y="39"/>
                  <a:pt x="14" y="39"/>
                </a:cubicBezTo>
                <a:cubicBezTo>
                  <a:pt x="14" y="40"/>
                  <a:pt x="14" y="39"/>
                  <a:pt x="13" y="39"/>
                </a:cubicBezTo>
                <a:cubicBezTo>
                  <a:pt x="14" y="39"/>
                  <a:pt x="13" y="37"/>
                  <a:pt x="14" y="37"/>
                </a:cubicBezTo>
                <a:close/>
                <a:moveTo>
                  <a:pt x="11" y="44"/>
                </a:moveTo>
                <a:cubicBezTo>
                  <a:pt x="12" y="46"/>
                  <a:pt x="12" y="42"/>
                  <a:pt x="12" y="40"/>
                </a:cubicBezTo>
                <a:cubicBezTo>
                  <a:pt x="12" y="40"/>
                  <a:pt x="12" y="41"/>
                  <a:pt x="12" y="41"/>
                </a:cubicBezTo>
                <a:cubicBezTo>
                  <a:pt x="13" y="42"/>
                  <a:pt x="13" y="40"/>
                  <a:pt x="13" y="41"/>
                </a:cubicBezTo>
                <a:cubicBezTo>
                  <a:pt x="13" y="41"/>
                  <a:pt x="13" y="44"/>
                  <a:pt x="12" y="44"/>
                </a:cubicBezTo>
                <a:cubicBezTo>
                  <a:pt x="12" y="46"/>
                  <a:pt x="14" y="45"/>
                  <a:pt x="13" y="47"/>
                </a:cubicBezTo>
                <a:cubicBezTo>
                  <a:pt x="12" y="46"/>
                  <a:pt x="11" y="48"/>
                  <a:pt x="12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46"/>
                  <a:pt x="9" y="46"/>
                  <a:pt x="11" y="44"/>
                </a:cubicBezTo>
                <a:close/>
                <a:moveTo>
                  <a:pt x="7" y="80"/>
                </a:moveTo>
                <a:cubicBezTo>
                  <a:pt x="6" y="80"/>
                  <a:pt x="6" y="78"/>
                  <a:pt x="6" y="76"/>
                </a:cubicBezTo>
                <a:cubicBezTo>
                  <a:pt x="8" y="77"/>
                  <a:pt x="7" y="78"/>
                  <a:pt x="7" y="80"/>
                </a:cubicBezTo>
                <a:close/>
                <a:moveTo>
                  <a:pt x="6" y="70"/>
                </a:moveTo>
                <a:cubicBezTo>
                  <a:pt x="7" y="71"/>
                  <a:pt x="8" y="75"/>
                  <a:pt x="7" y="76"/>
                </a:cubicBezTo>
                <a:cubicBezTo>
                  <a:pt x="6" y="74"/>
                  <a:pt x="6" y="72"/>
                  <a:pt x="6" y="70"/>
                </a:cubicBezTo>
                <a:close/>
                <a:moveTo>
                  <a:pt x="7" y="55"/>
                </a:moveTo>
                <a:cubicBezTo>
                  <a:pt x="6" y="56"/>
                  <a:pt x="7" y="57"/>
                  <a:pt x="8" y="57"/>
                </a:cubicBezTo>
                <a:cubicBezTo>
                  <a:pt x="6" y="59"/>
                  <a:pt x="8" y="64"/>
                  <a:pt x="6" y="69"/>
                </a:cubicBezTo>
                <a:cubicBezTo>
                  <a:pt x="5" y="65"/>
                  <a:pt x="7" y="54"/>
                  <a:pt x="8" y="50"/>
                </a:cubicBezTo>
                <a:cubicBezTo>
                  <a:pt x="10" y="50"/>
                  <a:pt x="7" y="54"/>
                  <a:pt x="9" y="52"/>
                </a:cubicBezTo>
                <a:cubicBezTo>
                  <a:pt x="9" y="53"/>
                  <a:pt x="8" y="55"/>
                  <a:pt x="7" y="55"/>
                </a:cubicBezTo>
                <a:close/>
                <a:moveTo>
                  <a:pt x="10" y="79"/>
                </a:moveTo>
                <a:cubicBezTo>
                  <a:pt x="11" y="78"/>
                  <a:pt x="12" y="82"/>
                  <a:pt x="12" y="83"/>
                </a:cubicBezTo>
                <a:cubicBezTo>
                  <a:pt x="10" y="83"/>
                  <a:pt x="12" y="79"/>
                  <a:pt x="10" y="79"/>
                </a:cubicBezTo>
                <a:close/>
                <a:moveTo>
                  <a:pt x="11" y="84"/>
                </a:moveTo>
                <a:cubicBezTo>
                  <a:pt x="11" y="84"/>
                  <a:pt x="11" y="84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11" y="84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4"/>
                  <a:pt x="11" y="84"/>
                  <a:pt x="12" y="84"/>
                </a:cubicBezTo>
                <a:cubicBezTo>
                  <a:pt x="13" y="85"/>
                  <a:pt x="11" y="86"/>
                  <a:pt x="11" y="86"/>
                </a:cubicBezTo>
                <a:cubicBezTo>
                  <a:pt x="10" y="85"/>
                  <a:pt x="11" y="85"/>
                  <a:pt x="11" y="84"/>
                </a:cubicBezTo>
                <a:close/>
                <a:moveTo>
                  <a:pt x="15" y="112"/>
                </a:moveTo>
                <a:cubicBezTo>
                  <a:pt x="14" y="111"/>
                  <a:pt x="15" y="108"/>
                  <a:pt x="13" y="108"/>
                </a:cubicBezTo>
                <a:cubicBezTo>
                  <a:pt x="13" y="105"/>
                  <a:pt x="13" y="101"/>
                  <a:pt x="11" y="99"/>
                </a:cubicBezTo>
                <a:cubicBezTo>
                  <a:pt x="11" y="99"/>
                  <a:pt x="12" y="98"/>
                  <a:pt x="12" y="98"/>
                </a:cubicBezTo>
                <a:cubicBezTo>
                  <a:pt x="14" y="99"/>
                  <a:pt x="16" y="107"/>
                  <a:pt x="17" y="110"/>
                </a:cubicBezTo>
                <a:cubicBezTo>
                  <a:pt x="17" y="111"/>
                  <a:pt x="17" y="110"/>
                  <a:pt x="18" y="110"/>
                </a:cubicBezTo>
                <a:cubicBezTo>
                  <a:pt x="18" y="111"/>
                  <a:pt x="17" y="112"/>
                  <a:pt x="17" y="113"/>
                </a:cubicBezTo>
                <a:cubicBezTo>
                  <a:pt x="16" y="113"/>
                  <a:pt x="16" y="110"/>
                  <a:pt x="15" y="112"/>
                </a:cubicBezTo>
                <a:close/>
                <a:moveTo>
                  <a:pt x="18" y="118"/>
                </a:moveTo>
                <a:cubicBezTo>
                  <a:pt x="18" y="117"/>
                  <a:pt x="18" y="117"/>
                  <a:pt x="19" y="117"/>
                </a:cubicBezTo>
                <a:cubicBezTo>
                  <a:pt x="18" y="117"/>
                  <a:pt x="18" y="116"/>
                  <a:pt x="17" y="116"/>
                </a:cubicBezTo>
                <a:cubicBezTo>
                  <a:pt x="18" y="115"/>
                  <a:pt x="19" y="116"/>
                  <a:pt x="20" y="116"/>
                </a:cubicBezTo>
                <a:cubicBezTo>
                  <a:pt x="20" y="115"/>
                  <a:pt x="19" y="115"/>
                  <a:pt x="19" y="114"/>
                </a:cubicBezTo>
                <a:cubicBezTo>
                  <a:pt x="22" y="115"/>
                  <a:pt x="19" y="119"/>
                  <a:pt x="18" y="118"/>
                </a:cubicBezTo>
                <a:close/>
                <a:moveTo>
                  <a:pt x="23" y="126"/>
                </a:moveTo>
                <a:cubicBezTo>
                  <a:pt x="23" y="124"/>
                  <a:pt x="23" y="128"/>
                  <a:pt x="25" y="127"/>
                </a:cubicBezTo>
                <a:cubicBezTo>
                  <a:pt x="25" y="129"/>
                  <a:pt x="26" y="128"/>
                  <a:pt x="26" y="130"/>
                </a:cubicBezTo>
                <a:cubicBezTo>
                  <a:pt x="25" y="130"/>
                  <a:pt x="22" y="126"/>
                  <a:pt x="23" y="126"/>
                </a:cubicBezTo>
                <a:close/>
                <a:moveTo>
                  <a:pt x="37" y="141"/>
                </a:moveTo>
                <a:cubicBezTo>
                  <a:pt x="37" y="142"/>
                  <a:pt x="36" y="138"/>
                  <a:pt x="37" y="138"/>
                </a:cubicBezTo>
                <a:cubicBezTo>
                  <a:pt x="37" y="138"/>
                  <a:pt x="37" y="139"/>
                  <a:pt x="38" y="139"/>
                </a:cubicBezTo>
                <a:cubicBezTo>
                  <a:pt x="37" y="139"/>
                  <a:pt x="36" y="140"/>
                  <a:pt x="37" y="141"/>
                </a:cubicBezTo>
                <a:close/>
                <a:moveTo>
                  <a:pt x="38" y="141"/>
                </a:moveTo>
                <a:cubicBezTo>
                  <a:pt x="39" y="141"/>
                  <a:pt x="39" y="141"/>
                  <a:pt x="39" y="141"/>
                </a:cubicBezTo>
                <a:cubicBezTo>
                  <a:pt x="40" y="141"/>
                  <a:pt x="40" y="142"/>
                  <a:pt x="40" y="143"/>
                </a:cubicBezTo>
                <a:cubicBezTo>
                  <a:pt x="40" y="143"/>
                  <a:pt x="40" y="144"/>
                  <a:pt x="39" y="144"/>
                </a:cubicBezTo>
                <a:cubicBezTo>
                  <a:pt x="39" y="142"/>
                  <a:pt x="38" y="143"/>
                  <a:pt x="38" y="141"/>
                </a:cubicBezTo>
                <a:close/>
                <a:moveTo>
                  <a:pt x="42" y="143"/>
                </a:moveTo>
                <a:cubicBezTo>
                  <a:pt x="42" y="144"/>
                  <a:pt x="42" y="144"/>
                  <a:pt x="42" y="144"/>
                </a:cubicBezTo>
                <a:cubicBezTo>
                  <a:pt x="42" y="144"/>
                  <a:pt x="43" y="144"/>
                  <a:pt x="43" y="145"/>
                </a:cubicBezTo>
                <a:cubicBezTo>
                  <a:pt x="41" y="145"/>
                  <a:pt x="41" y="145"/>
                  <a:pt x="40" y="145"/>
                </a:cubicBezTo>
                <a:cubicBezTo>
                  <a:pt x="40" y="144"/>
                  <a:pt x="40" y="142"/>
                  <a:pt x="42" y="143"/>
                </a:cubicBezTo>
                <a:close/>
                <a:moveTo>
                  <a:pt x="41" y="146"/>
                </a:moveTo>
                <a:cubicBezTo>
                  <a:pt x="42" y="145"/>
                  <a:pt x="43" y="145"/>
                  <a:pt x="44" y="146"/>
                </a:cubicBezTo>
                <a:cubicBezTo>
                  <a:pt x="44" y="146"/>
                  <a:pt x="44" y="146"/>
                  <a:pt x="43" y="146"/>
                </a:cubicBezTo>
                <a:cubicBezTo>
                  <a:pt x="46" y="148"/>
                  <a:pt x="49" y="149"/>
                  <a:pt x="50" y="152"/>
                </a:cubicBezTo>
                <a:cubicBezTo>
                  <a:pt x="46" y="151"/>
                  <a:pt x="44" y="148"/>
                  <a:pt x="41" y="146"/>
                </a:cubicBezTo>
                <a:close/>
                <a:moveTo>
                  <a:pt x="56" y="147"/>
                </a:moveTo>
                <a:cubicBezTo>
                  <a:pt x="55" y="148"/>
                  <a:pt x="55" y="148"/>
                  <a:pt x="54" y="147"/>
                </a:cubicBezTo>
                <a:cubicBezTo>
                  <a:pt x="55" y="146"/>
                  <a:pt x="56" y="148"/>
                  <a:pt x="57" y="147"/>
                </a:cubicBezTo>
                <a:cubicBezTo>
                  <a:pt x="56" y="148"/>
                  <a:pt x="57" y="148"/>
                  <a:pt x="57" y="149"/>
                </a:cubicBezTo>
                <a:cubicBezTo>
                  <a:pt x="57" y="150"/>
                  <a:pt x="55" y="149"/>
                  <a:pt x="56" y="147"/>
                </a:cubicBezTo>
                <a:close/>
                <a:moveTo>
                  <a:pt x="76" y="167"/>
                </a:moveTo>
                <a:cubicBezTo>
                  <a:pt x="75" y="167"/>
                  <a:pt x="75" y="168"/>
                  <a:pt x="75" y="169"/>
                </a:cubicBezTo>
                <a:cubicBezTo>
                  <a:pt x="72" y="163"/>
                  <a:pt x="64" y="163"/>
                  <a:pt x="61" y="157"/>
                </a:cubicBezTo>
                <a:cubicBezTo>
                  <a:pt x="61" y="157"/>
                  <a:pt x="61" y="158"/>
                  <a:pt x="60" y="158"/>
                </a:cubicBezTo>
                <a:cubicBezTo>
                  <a:pt x="60" y="157"/>
                  <a:pt x="61" y="157"/>
                  <a:pt x="61" y="157"/>
                </a:cubicBezTo>
                <a:cubicBezTo>
                  <a:pt x="64" y="159"/>
                  <a:pt x="73" y="162"/>
                  <a:pt x="73" y="164"/>
                </a:cubicBezTo>
                <a:cubicBezTo>
                  <a:pt x="73" y="167"/>
                  <a:pt x="76" y="165"/>
                  <a:pt x="77" y="167"/>
                </a:cubicBezTo>
                <a:cubicBezTo>
                  <a:pt x="76" y="166"/>
                  <a:pt x="78" y="169"/>
                  <a:pt x="79" y="170"/>
                </a:cubicBezTo>
                <a:cubicBezTo>
                  <a:pt x="78" y="169"/>
                  <a:pt x="75" y="169"/>
                  <a:pt x="76" y="167"/>
                </a:cubicBezTo>
                <a:close/>
                <a:moveTo>
                  <a:pt x="79" y="165"/>
                </a:moveTo>
                <a:cubicBezTo>
                  <a:pt x="79" y="164"/>
                  <a:pt x="79" y="163"/>
                  <a:pt x="78" y="163"/>
                </a:cubicBezTo>
                <a:cubicBezTo>
                  <a:pt x="79" y="163"/>
                  <a:pt x="79" y="163"/>
                  <a:pt x="79" y="162"/>
                </a:cubicBezTo>
                <a:cubicBezTo>
                  <a:pt x="80" y="162"/>
                  <a:pt x="80" y="164"/>
                  <a:pt x="79" y="165"/>
                </a:cubicBezTo>
                <a:close/>
                <a:moveTo>
                  <a:pt x="82" y="174"/>
                </a:moveTo>
                <a:cubicBezTo>
                  <a:pt x="81" y="175"/>
                  <a:pt x="80" y="173"/>
                  <a:pt x="80" y="172"/>
                </a:cubicBezTo>
                <a:cubicBezTo>
                  <a:pt x="82" y="173"/>
                  <a:pt x="83" y="171"/>
                  <a:pt x="84" y="174"/>
                </a:cubicBezTo>
                <a:cubicBezTo>
                  <a:pt x="83" y="174"/>
                  <a:pt x="80" y="172"/>
                  <a:pt x="82" y="174"/>
                </a:cubicBezTo>
                <a:close/>
                <a:moveTo>
                  <a:pt x="90" y="172"/>
                </a:moveTo>
                <a:cubicBezTo>
                  <a:pt x="89" y="172"/>
                  <a:pt x="88" y="173"/>
                  <a:pt x="88" y="170"/>
                </a:cubicBezTo>
                <a:cubicBezTo>
                  <a:pt x="88" y="171"/>
                  <a:pt x="89" y="171"/>
                  <a:pt x="89" y="171"/>
                </a:cubicBezTo>
                <a:cubicBezTo>
                  <a:pt x="89" y="172"/>
                  <a:pt x="90" y="171"/>
                  <a:pt x="90" y="171"/>
                </a:cubicBezTo>
                <a:cubicBezTo>
                  <a:pt x="90" y="171"/>
                  <a:pt x="90" y="171"/>
                  <a:pt x="90" y="171"/>
                </a:cubicBezTo>
                <a:lnTo>
                  <a:pt x="90" y="172"/>
                </a:lnTo>
                <a:close/>
                <a:moveTo>
                  <a:pt x="106" y="188"/>
                </a:moveTo>
                <a:cubicBezTo>
                  <a:pt x="106" y="189"/>
                  <a:pt x="107" y="189"/>
                  <a:pt x="108" y="188"/>
                </a:cubicBezTo>
                <a:cubicBezTo>
                  <a:pt x="109" y="191"/>
                  <a:pt x="111" y="190"/>
                  <a:pt x="112" y="194"/>
                </a:cubicBezTo>
                <a:cubicBezTo>
                  <a:pt x="110" y="192"/>
                  <a:pt x="106" y="192"/>
                  <a:pt x="106" y="188"/>
                </a:cubicBezTo>
                <a:close/>
                <a:moveTo>
                  <a:pt x="122" y="207"/>
                </a:moveTo>
                <a:cubicBezTo>
                  <a:pt x="123" y="209"/>
                  <a:pt x="123" y="209"/>
                  <a:pt x="123" y="212"/>
                </a:cubicBezTo>
                <a:cubicBezTo>
                  <a:pt x="121" y="209"/>
                  <a:pt x="120" y="206"/>
                  <a:pt x="119" y="203"/>
                </a:cubicBezTo>
                <a:cubicBezTo>
                  <a:pt x="118" y="202"/>
                  <a:pt x="120" y="204"/>
                  <a:pt x="120" y="205"/>
                </a:cubicBezTo>
                <a:cubicBezTo>
                  <a:pt x="122" y="204"/>
                  <a:pt x="122" y="205"/>
                  <a:pt x="123" y="206"/>
                </a:cubicBezTo>
                <a:cubicBezTo>
                  <a:pt x="123" y="207"/>
                  <a:pt x="123" y="205"/>
                  <a:pt x="121" y="206"/>
                </a:cubicBezTo>
                <a:cubicBezTo>
                  <a:pt x="122" y="206"/>
                  <a:pt x="122" y="206"/>
                  <a:pt x="122" y="207"/>
                </a:cubicBezTo>
                <a:cubicBezTo>
                  <a:pt x="122" y="207"/>
                  <a:pt x="123" y="206"/>
                  <a:pt x="123" y="207"/>
                </a:cubicBezTo>
                <a:cubicBezTo>
                  <a:pt x="124" y="208"/>
                  <a:pt x="123" y="207"/>
                  <a:pt x="122" y="207"/>
                </a:cubicBezTo>
                <a:close/>
                <a:moveTo>
                  <a:pt x="120" y="196"/>
                </a:moveTo>
                <a:cubicBezTo>
                  <a:pt x="121" y="196"/>
                  <a:pt x="121" y="196"/>
                  <a:pt x="121" y="196"/>
                </a:cubicBezTo>
                <a:cubicBezTo>
                  <a:pt x="122" y="196"/>
                  <a:pt x="124" y="198"/>
                  <a:pt x="124" y="200"/>
                </a:cubicBezTo>
                <a:cubicBezTo>
                  <a:pt x="123" y="198"/>
                  <a:pt x="121" y="199"/>
                  <a:pt x="120" y="196"/>
                </a:cubicBezTo>
                <a:close/>
                <a:moveTo>
                  <a:pt x="168" y="165"/>
                </a:moveTo>
                <a:cubicBezTo>
                  <a:pt x="167" y="164"/>
                  <a:pt x="170" y="163"/>
                  <a:pt x="169" y="162"/>
                </a:cubicBezTo>
                <a:cubicBezTo>
                  <a:pt x="171" y="162"/>
                  <a:pt x="169" y="164"/>
                  <a:pt x="168" y="165"/>
                </a:cubicBezTo>
                <a:close/>
                <a:moveTo>
                  <a:pt x="189" y="137"/>
                </a:moveTo>
                <a:cubicBezTo>
                  <a:pt x="190" y="136"/>
                  <a:pt x="191" y="136"/>
                  <a:pt x="191" y="134"/>
                </a:cubicBezTo>
                <a:cubicBezTo>
                  <a:pt x="194" y="134"/>
                  <a:pt x="195" y="128"/>
                  <a:pt x="199" y="126"/>
                </a:cubicBezTo>
                <a:cubicBezTo>
                  <a:pt x="196" y="130"/>
                  <a:pt x="194" y="134"/>
                  <a:pt x="189" y="137"/>
                </a:cubicBezTo>
                <a:close/>
                <a:moveTo>
                  <a:pt x="200" y="126"/>
                </a:moveTo>
                <a:cubicBezTo>
                  <a:pt x="200" y="126"/>
                  <a:pt x="199" y="125"/>
                  <a:pt x="199" y="125"/>
                </a:cubicBezTo>
                <a:cubicBezTo>
                  <a:pt x="199" y="125"/>
                  <a:pt x="199" y="125"/>
                  <a:pt x="200" y="125"/>
                </a:cubicBezTo>
                <a:cubicBezTo>
                  <a:pt x="200" y="124"/>
                  <a:pt x="199" y="124"/>
                  <a:pt x="199" y="124"/>
                </a:cubicBezTo>
                <a:cubicBezTo>
                  <a:pt x="200" y="124"/>
                  <a:pt x="200" y="124"/>
                  <a:pt x="201" y="124"/>
                </a:cubicBezTo>
                <a:cubicBezTo>
                  <a:pt x="200" y="125"/>
                  <a:pt x="200" y="126"/>
                  <a:pt x="200" y="126"/>
                </a:cubicBezTo>
                <a:close/>
                <a:moveTo>
                  <a:pt x="201" y="123"/>
                </a:moveTo>
                <a:cubicBezTo>
                  <a:pt x="200" y="121"/>
                  <a:pt x="202" y="121"/>
                  <a:pt x="203" y="120"/>
                </a:cubicBezTo>
                <a:cubicBezTo>
                  <a:pt x="202" y="119"/>
                  <a:pt x="201" y="120"/>
                  <a:pt x="201" y="121"/>
                </a:cubicBezTo>
                <a:cubicBezTo>
                  <a:pt x="200" y="120"/>
                  <a:pt x="202" y="118"/>
                  <a:pt x="203" y="118"/>
                </a:cubicBezTo>
                <a:cubicBezTo>
                  <a:pt x="203" y="119"/>
                  <a:pt x="204" y="119"/>
                  <a:pt x="204" y="119"/>
                </a:cubicBezTo>
                <a:cubicBezTo>
                  <a:pt x="202" y="120"/>
                  <a:pt x="202" y="123"/>
                  <a:pt x="201" y="123"/>
                </a:cubicBezTo>
                <a:close/>
                <a:moveTo>
                  <a:pt x="201" y="112"/>
                </a:moveTo>
                <a:cubicBezTo>
                  <a:pt x="201" y="113"/>
                  <a:pt x="201" y="114"/>
                  <a:pt x="202" y="114"/>
                </a:cubicBezTo>
                <a:cubicBezTo>
                  <a:pt x="201" y="115"/>
                  <a:pt x="200" y="114"/>
                  <a:pt x="200" y="114"/>
                </a:cubicBezTo>
                <a:cubicBezTo>
                  <a:pt x="199" y="115"/>
                  <a:pt x="200" y="115"/>
                  <a:pt x="201" y="115"/>
                </a:cubicBezTo>
                <a:cubicBezTo>
                  <a:pt x="201" y="116"/>
                  <a:pt x="200" y="116"/>
                  <a:pt x="199" y="116"/>
                </a:cubicBezTo>
                <a:cubicBezTo>
                  <a:pt x="199" y="118"/>
                  <a:pt x="200" y="119"/>
                  <a:pt x="197" y="119"/>
                </a:cubicBezTo>
                <a:cubicBezTo>
                  <a:pt x="197" y="121"/>
                  <a:pt x="192" y="125"/>
                  <a:pt x="190" y="128"/>
                </a:cubicBezTo>
                <a:cubicBezTo>
                  <a:pt x="184" y="136"/>
                  <a:pt x="179" y="143"/>
                  <a:pt x="173" y="150"/>
                </a:cubicBezTo>
                <a:cubicBezTo>
                  <a:pt x="172" y="151"/>
                  <a:pt x="170" y="151"/>
                  <a:pt x="170" y="153"/>
                </a:cubicBezTo>
                <a:cubicBezTo>
                  <a:pt x="168" y="155"/>
                  <a:pt x="163" y="157"/>
                  <a:pt x="164" y="161"/>
                </a:cubicBezTo>
                <a:cubicBezTo>
                  <a:pt x="164" y="163"/>
                  <a:pt x="163" y="161"/>
                  <a:pt x="162" y="161"/>
                </a:cubicBezTo>
                <a:cubicBezTo>
                  <a:pt x="162" y="160"/>
                  <a:pt x="164" y="161"/>
                  <a:pt x="163" y="159"/>
                </a:cubicBezTo>
                <a:cubicBezTo>
                  <a:pt x="162" y="160"/>
                  <a:pt x="161" y="161"/>
                  <a:pt x="160" y="162"/>
                </a:cubicBezTo>
                <a:cubicBezTo>
                  <a:pt x="162" y="163"/>
                  <a:pt x="159" y="165"/>
                  <a:pt x="161" y="165"/>
                </a:cubicBezTo>
                <a:cubicBezTo>
                  <a:pt x="158" y="167"/>
                  <a:pt x="157" y="172"/>
                  <a:pt x="153" y="173"/>
                </a:cubicBezTo>
                <a:cubicBezTo>
                  <a:pt x="153" y="173"/>
                  <a:pt x="153" y="172"/>
                  <a:pt x="153" y="172"/>
                </a:cubicBezTo>
                <a:cubicBezTo>
                  <a:pt x="154" y="171"/>
                  <a:pt x="156" y="171"/>
                  <a:pt x="156" y="168"/>
                </a:cubicBezTo>
                <a:cubicBezTo>
                  <a:pt x="158" y="168"/>
                  <a:pt x="157" y="167"/>
                  <a:pt x="157" y="166"/>
                </a:cubicBezTo>
                <a:cubicBezTo>
                  <a:pt x="158" y="169"/>
                  <a:pt x="159" y="164"/>
                  <a:pt x="160" y="163"/>
                </a:cubicBezTo>
                <a:cubicBezTo>
                  <a:pt x="155" y="167"/>
                  <a:pt x="154" y="168"/>
                  <a:pt x="151" y="172"/>
                </a:cubicBezTo>
                <a:cubicBezTo>
                  <a:pt x="152" y="172"/>
                  <a:pt x="152" y="173"/>
                  <a:pt x="152" y="174"/>
                </a:cubicBezTo>
                <a:cubicBezTo>
                  <a:pt x="151" y="175"/>
                  <a:pt x="151" y="176"/>
                  <a:pt x="150" y="175"/>
                </a:cubicBezTo>
                <a:cubicBezTo>
                  <a:pt x="151" y="174"/>
                  <a:pt x="151" y="173"/>
                  <a:pt x="151" y="172"/>
                </a:cubicBezTo>
                <a:cubicBezTo>
                  <a:pt x="151" y="173"/>
                  <a:pt x="151" y="173"/>
                  <a:pt x="150" y="174"/>
                </a:cubicBezTo>
                <a:cubicBezTo>
                  <a:pt x="144" y="177"/>
                  <a:pt x="141" y="183"/>
                  <a:pt x="136" y="187"/>
                </a:cubicBezTo>
                <a:cubicBezTo>
                  <a:pt x="139" y="187"/>
                  <a:pt x="137" y="191"/>
                  <a:pt x="135" y="190"/>
                </a:cubicBezTo>
                <a:cubicBezTo>
                  <a:pt x="135" y="191"/>
                  <a:pt x="135" y="191"/>
                  <a:pt x="135" y="192"/>
                </a:cubicBezTo>
                <a:cubicBezTo>
                  <a:pt x="132" y="191"/>
                  <a:pt x="132" y="197"/>
                  <a:pt x="131" y="198"/>
                </a:cubicBezTo>
                <a:cubicBezTo>
                  <a:pt x="130" y="196"/>
                  <a:pt x="127" y="202"/>
                  <a:pt x="129" y="202"/>
                </a:cubicBezTo>
                <a:cubicBezTo>
                  <a:pt x="128" y="203"/>
                  <a:pt x="128" y="205"/>
                  <a:pt x="127" y="206"/>
                </a:cubicBezTo>
                <a:cubicBezTo>
                  <a:pt x="124" y="206"/>
                  <a:pt x="127" y="204"/>
                  <a:pt x="127" y="204"/>
                </a:cubicBezTo>
                <a:cubicBezTo>
                  <a:pt x="125" y="204"/>
                  <a:pt x="125" y="198"/>
                  <a:pt x="122" y="196"/>
                </a:cubicBezTo>
                <a:cubicBezTo>
                  <a:pt x="122" y="196"/>
                  <a:pt x="122" y="196"/>
                  <a:pt x="123" y="196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1" y="196"/>
                  <a:pt x="120" y="195"/>
                  <a:pt x="120" y="195"/>
                </a:cubicBezTo>
                <a:cubicBezTo>
                  <a:pt x="119" y="195"/>
                  <a:pt x="119" y="195"/>
                  <a:pt x="119" y="196"/>
                </a:cubicBezTo>
                <a:cubicBezTo>
                  <a:pt x="119" y="195"/>
                  <a:pt x="119" y="195"/>
                  <a:pt x="118" y="194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7" y="193"/>
                  <a:pt x="116" y="191"/>
                  <a:pt x="115" y="190"/>
                </a:cubicBezTo>
                <a:cubicBezTo>
                  <a:pt x="114" y="189"/>
                  <a:pt x="112" y="187"/>
                  <a:pt x="111" y="185"/>
                </a:cubicBezTo>
                <a:cubicBezTo>
                  <a:pt x="110" y="185"/>
                  <a:pt x="112" y="186"/>
                  <a:pt x="112" y="187"/>
                </a:cubicBezTo>
                <a:cubicBezTo>
                  <a:pt x="111" y="187"/>
                  <a:pt x="109" y="184"/>
                  <a:pt x="111" y="184"/>
                </a:cubicBezTo>
                <a:cubicBezTo>
                  <a:pt x="111" y="184"/>
                  <a:pt x="111" y="184"/>
                  <a:pt x="110" y="184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110" y="183"/>
                  <a:pt x="109" y="184"/>
                  <a:pt x="108" y="184"/>
                </a:cubicBezTo>
                <a:cubicBezTo>
                  <a:pt x="104" y="183"/>
                  <a:pt x="104" y="176"/>
                  <a:pt x="99" y="176"/>
                </a:cubicBezTo>
                <a:cubicBezTo>
                  <a:pt x="98" y="175"/>
                  <a:pt x="101" y="177"/>
                  <a:pt x="101" y="176"/>
                </a:cubicBezTo>
                <a:cubicBezTo>
                  <a:pt x="99" y="174"/>
                  <a:pt x="95" y="172"/>
                  <a:pt x="96" y="170"/>
                </a:cubicBezTo>
                <a:cubicBezTo>
                  <a:pt x="95" y="169"/>
                  <a:pt x="94" y="171"/>
                  <a:pt x="95" y="171"/>
                </a:cubicBezTo>
                <a:cubicBezTo>
                  <a:pt x="89" y="170"/>
                  <a:pt x="81" y="162"/>
                  <a:pt x="76" y="158"/>
                </a:cubicBezTo>
                <a:cubicBezTo>
                  <a:pt x="74" y="159"/>
                  <a:pt x="76" y="159"/>
                  <a:pt x="76" y="161"/>
                </a:cubicBezTo>
                <a:cubicBezTo>
                  <a:pt x="76" y="161"/>
                  <a:pt x="77" y="160"/>
                  <a:pt x="77" y="160"/>
                </a:cubicBezTo>
                <a:cubicBezTo>
                  <a:pt x="77" y="162"/>
                  <a:pt x="77" y="162"/>
                  <a:pt x="77" y="162"/>
                </a:cubicBezTo>
                <a:cubicBezTo>
                  <a:pt x="76" y="162"/>
                  <a:pt x="76" y="160"/>
                  <a:pt x="74" y="160"/>
                </a:cubicBezTo>
                <a:cubicBezTo>
                  <a:pt x="74" y="160"/>
                  <a:pt x="74" y="159"/>
                  <a:pt x="75" y="158"/>
                </a:cubicBezTo>
                <a:cubicBezTo>
                  <a:pt x="74" y="157"/>
                  <a:pt x="73" y="158"/>
                  <a:pt x="71" y="158"/>
                </a:cubicBezTo>
                <a:cubicBezTo>
                  <a:pt x="70" y="156"/>
                  <a:pt x="68" y="153"/>
                  <a:pt x="66" y="154"/>
                </a:cubicBezTo>
                <a:cubicBezTo>
                  <a:pt x="63" y="150"/>
                  <a:pt x="57" y="148"/>
                  <a:pt x="51" y="144"/>
                </a:cubicBezTo>
                <a:cubicBezTo>
                  <a:pt x="50" y="144"/>
                  <a:pt x="52" y="144"/>
                  <a:pt x="51" y="145"/>
                </a:cubicBezTo>
                <a:cubicBezTo>
                  <a:pt x="47" y="140"/>
                  <a:pt x="42" y="140"/>
                  <a:pt x="37" y="132"/>
                </a:cubicBezTo>
                <a:cubicBezTo>
                  <a:pt x="36" y="132"/>
                  <a:pt x="36" y="133"/>
                  <a:pt x="36" y="133"/>
                </a:cubicBezTo>
                <a:cubicBezTo>
                  <a:pt x="37" y="130"/>
                  <a:pt x="34" y="129"/>
                  <a:pt x="32" y="129"/>
                </a:cubicBezTo>
                <a:cubicBezTo>
                  <a:pt x="30" y="124"/>
                  <a:pt x="27" y="120"/>
                  <a:pt x="24" y="116"/>
                </a:cubicBezTo>
                <a:cubicBezTo>
                  <a:pt x="24" y="114"/>
                  <a:pt x="22" y="111"/>
                  <a:pt x="20" y="110"/>
                </a:cubicBezTo>
                <a:cubicBezTo>
                  <a:pt x="21" y="107"/>
                  <a:pt x="16" y="103"/>
                  <a:pt x="1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7" y="99"/>
                  <a:pt x="18" y="100"/>
                  <a:pt x="18" y="101"/>
                </a:cubicBezTo>
                <a:cubicBezTo>
                  <a:pt x="14" y="99"/>
                  <a:pt x="17" y="90"/>
                  <a:pt x="12" y="90"/>
                </a:cubicBezTo>
                <a:cubicBezTo>
                  <a:pt x="13" y="89"/>
                  <a:pt x="13" y="88"/>
                  <a:pt x="14" y="89"/>
                </a:cubicBezTo>
                <a:cubicBezTo>
                  <a:pt x="12" y="82"/>
                  <a:pt x="14" y="76"/>
                  <a:pt x="10" y="73"/>
                </a:cubicBezTo>
                <a:cubicBezTo>
                  <a:pt x="11" y="72"/>
                  <a:pt x="11" y="73"/>
                  <a:pt x="12" y="73"/>
                </a:cubicBezTo>
                <a:cubicBezTo>
                  <a:pt x="12" y="68"/>
                  <a:pt x="10" y="70"/>
                  <a:pt x="12" y="67"/>
                </a:cubicBezTo>
                <a:cubicBezTo>
                  <a:pt x="14" y="69"/>
                  <a:pt x="11" y="65"/>
                  <a:pt x="13" y="66"/>
                </a:cubicBezTo>
                <a:cubicBezTo>
                  <a:pt x="13" y="66"/>
                  <a:pt x="13" y="65"/>
                  <a:pt x="13" y="65"/>
                </a:cubicBezTo>
                <a:cubicBezTo>
                  <a:pt x="13" y="65"/>
                  <a:pt x="12" y="64"/>
                  <a:pt x="12" y="64"/>
                </a:cubicBezTo>
                <a:cubicBezTo>
                  <a:pt x="12" y="61"/>
                  <a:pt x="13" y="59"/>
                  <a:pt x="13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7" y="49"/>
                  <a:pt x="21" y="40"/>
                  <a:pt x="23" y="35"/>
                </a:cubicBezTo>
                <a:cubicBezTo>
                  <a:pt x="25" y="33"/>
                  <a:pt x="27" y="29"/>
                  <a:pt x="27" y="27"/>
                </a:cubicBezTo>
                <a:cubicBezTo>
                  <a:pt x="31" y="25"/>
                  <a:pt x="32" y="23"/>
                  <a:pt x="35" y="22"/>
                </a:cubicBezTo>
                <a:cubicBezTo>
                  <a:pt x="35" y="23"/>
                  <a:pt x="35" y="23"/>
                  <a:pt x="35" y="24"/>
                </a:cubicBezTo>
                <a:cubicBezTo>
                  <a:pt x="38" y="17"/>
                  <a:pt x="44" y="19"/>
                  <a:pt x="50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2" y="15"/>
                  <a:pt x="52" y="16"/>
                  <a:pt x="52" y="16"/>
                </a:cubicBezTo>
                <a:cubicBezTo>
                  <a:pt x="53" y="15"/>
                  <a:pt x="58" y="15"/>
                  <a:pt x="59" y="17"/>
                </a:cubicBezTo>
                <a:cubicBezTo>
                  <a:pt x="60" y="17"/>
                  <a:pt x="58" y="16"/>
                  <a:pt x="60" y="15"/>
                </a:cubicBezTo>
                <a:cubicBezTo>
                  <a:pt x="62" y="17"/>
                  <a:pt x="63" y="14"/>
                  <a:pt x="65" y="15"/>
                </a:cubicBezTo>
                <a:cubicBezTo>
                  <a:pt x="64" y="17"/>
                  <a:pt x="65" y="17"/>
                  <a:pt x="66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7"/>
                  <a:pt x="67" y="16"/>
                  <a:pt x="67" y="16"/>
                </a:cubicBezTo>
                <a:cubicBezTo>
                  <a:pt x="67" y="15"/>
                  <a:pt x="65" y="17"/>
                  <a:pt x="66" y="15"/>
                </a:cubicBezTo>
                <a:cubicBezTo>
                  <a:pt x="67" y="14"/>
                  <a:pt x="66" y="17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70" y="16"/>
                </a:cubicBezTo>
                <a:cubicBezTo>
                  <a:pt x="70" y="15"/>
                  <a:pt x="70" y="15"/>
                  <a:pt x="69" y="15"/>
                </a:cubicBezTo>
                <a:cubicBezTo>
                  <a:pt x="70" y="13"/>
                  <a:pt x="71" y="16"/>
                  <a:pt x="72" y="15"/>
                </a:cubicBezTo>
                <a:cubicBezTo>
                  <a:pt x="72" y="15"/>
                  <a:pt x="72" y="15"/>
                  <a:pt x="71" y="14"/>
                </a:cubicBezTo>
                <a:cubicBezTo>
                  <a:pt x="71" y="13"/>
                  <a:pt x="73" y="14"/>
                  <a:pt x="73" y="15"/>
                </a:cubicBezTo>
                <a:cubicBezTo>
                  <a:pt x="75" y="15"/>
                  <a:pt x="78" y="15"/>
                  <a:pt x="79" y="17"/>
                </a:cubicBezTo>
                <a:cubicBezTo>
                  <a:pt x="78" y="18"/>
                  <a:pt x="78" y="17"/>
                  <a:pt x="78" y="17"/>
                </a:cubicBezTo>
                <a:cubicBezTo>
                  <a:pt x="78" y="18"/>
                  <a:pt x="79" y="19"/>
                  <a:pt x="81" y="18"/>
                </a:cubicBezTo>
                <a:cubicBezTo>
                  <a:pt x="80" y="19"/>
                  <a:pt x="80" y="19"/>
                  <a:pt x="80" y="20"/>
                </a:cubicBezTo>
                <a:cubicBezTo>
                  <a:pt x="79" y="19"/>
                  <a:pt x="79" y="19"/>
                  <a:pt x="78" y="19"/>
                </a:cubicBezTo>
                <a:cubicBezTo>
                  <a:pt x="79" y="21"/>
                  <a:pt x="80" y="22"/>
                  <a:pt x="81" y="23"/>
                </a:cubicBezTo>
                <a:cubicBezTo>
                  <a:pt x="82" y="23"/>
                  <a:pt x="81" y="21"/>
                  <a:pt x="80" y="21"/>
                </a:cubicBezTo>
                <a:cubicBezTo>
                  <a:pt x="81" y="21"/>
                  <a:pt x="82" y="19"/>
                  <a:pt x="84" y="19"/>
                </a:cubicBezTo>
                <a:cubicBezTo>
                  <a:pt x="83" y="20"/>
                  <a:pt x="82" y="21"/>
                  <a:pt x="82" y="23"/>
                </a:cubicBezTo>
                <a:cubicBezTo>
                  <a:pt x="83" y="23"/>
                  <a:pt x="84" y="25"/>
                  <a:pt x="85" y="26"/>
                </a:cubicBezTo>
                <a:cubicBezTo>
                  <a:pt x="86" y="25"/>
                  <a:pt x="86" y="23"/>
                  <a:pt x="85" y="23"/>
                </a:cubicBezTo>
                <a:cubicBezTo>
                  <a:pt x="86" y="21"/>
                  <a:pt x="86" y="23"/>
                  <a:pt x="87" y="23"/>
                </a:cubicBezTo>
                <a:cubicBezTo>
                  <a:pt x="85" y="24"/>
                  <a:pt x="87" y="24"/>
                  <a:pt x="86" y="26"/>
                </a:cubicBezTo>
                <a:cubicBezTo>
                  <a:pt x="87" y="26"/>
                  <a:pt x="89" y="27"/>
                  <a:pt x="90" y="29"/>
                </a:cubicBezTo>
                <a:cubicBezTo>
                  <a:pt x="90" y="29"/>
                  <a:pt x="91" y="28"/>
                  <a:pt x="91" y="28"/>
                </a:cubicBezTo>
                <a:cubicBezTo>
                  <a:pt x="90" y="29"/>
                  <a:pt x="93" y="32"/>
                  <a:pt x="93" y="29"/>
                </a:cubicBezTo>
                <a:cubicBezTo>
                  <a:pt x="93" y="31"/>
                  <a:pt x="93" y="33"/>
                  <a:pt x="96" y="33"/>
                </a:cubicBezTo>
                <a:cubicBezTo>
                  <a:pt x="96" y="35"/>
                  <a:pt x="96" y="33"/>
                  <a:pt x="95" y="33"/>
                </a:cubicBezTo>
                <a:cubicBezTo>
                  <a:pt x="101" y="39"/>
                  <a:pt x="104" y="45"/>
                  <a:pt x="109" y="52"/>
                </a:cubicBezTo>
                <a:cubicBezTo>
                  <a:pt x="111" y="52"/>
                  <a:pt x="111" y="52"/>
                  <a:pt x="113" y="51"/>
                </a:cubicBezTo>
                <a:cubicBezTo>
                  <a:pt x="112" y="52"/>
                  <a:pt x="112" y="53"/>
                  <a:pt x="113" y="53"/>
                </a:cubicBezTo>
                <a:cubicBezTo>
                  <a:pt x="112" y="54"/>
                  <a:pt x="111" y="52"/>
                  <a:pt x="110" y="53"/>
                </a:cubicBezTo>
                <a:cubicBezTo>
                  <a:pt x="110" y="54"/>
                  <a:pt x="112" y="53"/>
                  <a:pt x="112" y="54"/>
                </a:cubicBezTo>
                <a:cubicBezTo>
                  <a:pt x="111" y="60"/>
                  <a:pt x="110" y="70"/>
                  <a:pt x="112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13" y="75"/>
                  <a:pt x="112" y="74"/>
                  <a:pt x="112" y="72"/>
                </a:cubicBezTo>
                <a:cubicBezTo>
                  <a:pt x="114" y="73"/>
                  <a:pt x="113" y="76"/>
                  <a:pt x="115" y="77"/>
                </a:cubicBezTo>
                <a:cubicBezTo>
                  <a:pt x="115" y="78"/>
                  <a:pt x="114" y="77"/>
                  <a:pt x="113" y="77"/>
                </a:cubicBezTo>
                <a:cubicBezTo>
                  <a:pt x="113" y="81"/>
                  <a:pt x="116" y="84"/>
                  <a:pt x="118" y="86"/>
                </a:cubicBezTo>
                <a:cubicBezTo>
                  <a:pt x="119" y="86"/>
                  <a:pt x="118" y="84"/>
                  <a:pt x="120" y="84"/>
                </a:cubicBezTo>
                <a:cubicBezTo>
                  <a:pt x="118" y="85"/>
                  <a:pt x="119" y="88"/>
                  <a:pt x="121" y="87"/>
                </a:cubicBezTo>
                <a:cubicBezTo>
                  <a:pt x="121" y="88"/>
                  <a:pt x="121" y="88"/>
                  <a:pt x="121" y="89"/>
                </a:cubicBezTo>
                <a:cubicBezTo>
                  <a:pt x="123" y="90"/>
                  <a:pt x="121" y="88"/>
                  <a:pt x="122" y="88"/>
                </a:cubicBezTo>
                <a:cubicBezTo>
                  <a:pt x="123" y="88"/>
                  <a:pt x="122" y="90"/>
                  <a:pt x="124" y="89"/>
                </a:cubicBezTo>
                <a:cubicBezTo>
                  <a:pt x="123" y="90"/>
                  <a:pt x="123" y="89"/>
                  <a:pt x="122" y="89"/>
                </a:cubicBezTo>
                <a:cubicBezTo>
                  <a:pt x="122" y="91"/>
                  <a:pt x="125" y="91"/>
                  <a:pt x="126" y="91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30" y="92"/>
                  <a:pt x="139" y="94"/>
                  <a:pt x="143" y="89"/>
                </a:cubicBezTo>
                <a:cubicBezTo>
                  <a:pt x="143" y="87"/>
                  <a:pt x="141" y="87"/>
                  <a:pt x="143" y="86"/>
                </a:cubicBezTo>
                <a:cubicBezTo>
                  <a:pt x="143" y="86"/>
                  <a:pt x="143" y="87"/>
                  <a:pt x="143" y="87"/>
                </a:cubicBezTo>
                <a:cubicBezTo>
                  <a:pt x="144" y="87"/>
                  <a:pt x="144" y="86"/>
                  <a:pt x="144" y="85"/>
                </a:cubicBezTo>
                <a:cubicBezTo>
                  <a:pt x="153" y="79"/>
                  <a:pt x="152" y="55"/>
                  <a:pt x="137" y="57"/>
                </a:cubicBezTo>
                <a:cubicBezTo>
                  <a:pt x="137" y="57"/>
                  <a:pt x="138" y="57"/>
                  <a:pt x="138" y="56"/>
                </a:cubicBezTo>
                <a:cubicBezTo>
                  <a:pt x="130" y="57"/>
                  <a:pt x="127" y="59"/>
                  <a:pt x="123" y="64"/>
                </a:cubicBezTo>
                <a:cubicBezTo>
                  <a:pt x="125" y="65"/>
                  <a:pt x="126" y="67"/>
                  <a:pt x="128" y="69"/>
                </a:cubicBezTo>
                <a:cubicBezTo>
                  <a:pt x="132" y="69"/>
                  <a:pt x="132" y="64"/>
                  <a:pt x="137" y="64"/>
                </a:cubicBezTo>
                <a:cubicBezTo>
                  <a:pt x="137" y="66"/>
                  <a:pt x="138" y="65"/>
                  <a:pt x="139" y="66"/>
                </a:cubicBezTo>
                <a:cubicBezTo>
                  <a:pt x="138" y="69"/>
                  <a:pt x="140" y="70"/>
                  <a:pt x="140" y="73"/>
                </a:cubicBezTo>
                <a:cubicBezTo>
                  <a:pt x="141" y="73"/>
                  <a:pt x="140" y="70"/>
                  <a:pt x="142" y="71"/>
                </a:cubicBezTo>
                <a:cubicBezTo>
                  <a:pt x="143" y="79"/>
                  <a:pt x="139" y="84"/>
                  <a:pt x="136" y="88"/>
                </a:cubicBezTo>
                <a:cubicBezTo>
                  <a:pt x="123" y="91"/>
                  <a:pt x="122" y="75"/>
                  <a:pt x="121" y="66"/>
                </a:cubicBezTo>
                <a:cubicBezTo>
                  <a:pt x="119" y="67"/>
                  <a:pt x="121" y="64"/>
                  <a:pt x="120" y="62"/>
                </a:cubicBezTo>
                <a:cubicBezTo>
                  <a:pt x="121" y="61"/>
                  <a:pt x="122" y="61"/>
                  <a:pt x="122" y="60"/>
                </a:cubicBezTo>
                <a:cubicBezTo>
                  <a:pt x="121" y="58"/>
                  <a:pt x="121" y="55"/>
                  <a:pt x="123" y="53"/>
                </a:cubicBezTo>
                <a:cubicBezTo>
                  <a:pt x="123" y="52"/>
                  <a:pt x="124" y="54"/>
                  <a:pt x="123" y="54"/>
                </a:cubicBezTo>
                <a:cubicBezTo>
                  <a:pt x="125" y="54"/>
                  <a:pt x="128" y="46"/>
                  <a:pt x="125" y="47"/>
                </a:cubicBezTo>
                <a:cubicBezTo>
                  <a:pt x="126" y="45"/>
                  <a:pt x="127" y="47"/>
                  <a:pt x="127" y="46"/>
                </a:cubicBezTo>
                <a:cubicBezTo>
                  <a:pt x="132" y="37"/>
                  <a:pt x="135" y="26"/>
                  <a:pt x="144" y="22"/>
                </a:cubicBezTo>
                <a:cubicBezTo>
                  <a:pt x="141" y="25"/>
                  <a:pt x="140" y="27"/>
                  <a:pt x="137" y="29"/>
                </a:cubicBezTo>
                <a:cubicBezTo>
                  <a:pt x="141" y="31"/>
                  <a:pt x="142" y="26"/>
                  <a:pt x="145" y="23"/>
                </a:cubicBezTo>
                <a:cubicBezTo>
                  <a:pt x="147" y="24"/>
                  <a:pt x="144" y="24"/>
                  <a:pt x="144" y="25"/>
                </a:cubicBezTo>
                <a:cubicBezTo>
                  <a:pt x="146" y="25"/>
                  <a:pt x="146" y="23"/>
                  <a:pt x="147" y="23"/>
                </a:cubicBezTo>
                <a:cubicBezTo>
                  <a:pt x="147" y="23"/>
                  <a:pt x="147" y="22"/>
                  <a:pt x="147" y="22"/>
                </a:cubicBezTo>
                <a:cubicBezTo>
                  <a:pt x="147" y="22"/>
                  <a:pt x="148" y="22"/>
                  <a:pt x="149" y="22"/>
                </a:cubicBezTo>
                <a:cubicBezTo>
                  <a:pt x="150" y="22"/>
                  <a:pt x="149" y="18"/>
                  <a:pt x="150" y="20"/>
                </a:cubicBezTo>
                <a:cubicBezTo>
                  <a:pt x="155" y="18"/>
                  <a:pt x="160" y="18"/>
                  <a:pt x="165" y="14"/>
                </a:cubicBezTo>
                <a:cubicBezTo>
                  <a:pt x="169" y="14"/>
                  <a:pt x="172" y="13"/>
                  <a:pt x="176" y="13"/>
                </a:cubicBezTo>
                <a:cubicBezTo>
                  <a:pt x="183" y="14"/>
                  <a:pt x="187" y="19"/>
                  <a:pt x="193" y="21"/>
                </a:cubicBezTo>
                <a:cubicBezTo>
                  <a:pt x="196" y="25"/>
                  <a:pt x="204" y="29"/>
                  <a:pt x="207" y="35"/>
                </a:cubicBezTo>
                <a:cubicBezTo>
                  <a:pt x="207" y="39"/>
                  <a:pt x="211" y="38"/>
                  <a:pt x="210" y="41"/>
                </a:cubicBezTo>
                <a:cubicBezTo>
                  <a:pt x="211" y="39"/>
                  <a:pt x="213" y="44"/>
                  <a:pt x="213" y="46"/>
                </a:cubicBezTo>
                <a:cubicBezTo>
                  <a:pt x="211" y="45"/>
                  <a:pt x="212" y="43"/>
                  <a:pt x="211" y="42"/>
                </a:cubicBezTo>
                <a:cubicBezTo>
                  <a:pt x="210" y="44"/>
                  <a:pt x="212" y="46"/>
                  <a:pt x="212" y="50"/>
                </a:cubicBezTo>
                <a:cubicBezTo>
                  <a:pt x="212" y="48"/>
                  <a:pt x="213" y="47"/>
                  <a:pt x="214" y="49"/>
                </a:cubicBezTo>
                <a:cubicBezTo>
                  <a:pt x="214" y="50"/>
                  <a:pt x="213" y="49"/>
                  <a:pt x="213" y="49"/>
                </a:cubicBezTo>
                <a:cubicBezTo>
                  <a:pt x="212" y="52"/>
                  <a:pt x="214" y="54"/>
                  <a:pt x="214" y="56"/>
                </a:cubicBezTo>
                <a:cubicBezTo>
                  <a:pt x="214" y="57"/>
                  <a:pt x="215" y="56"/>
                  <a:pt x="216" y="56"/>
                </a:cubicBezTo>
                <a:cubicBezTo>
                  <a:pt x="216" y="57"/>
                  <a:pt x="215" y="57"/>
                  <a:pt x="215" y="57"/>
                </a:cubicBezTo>
                <a:cubicBezTo>
                  <a:pt x="218" y="62"/>
                  <a:pt x="213" y="73"/>
                  <a:pt x="215" y="79"/>
                </a:cubicBezTo>
                <a:cubicBezTo>
                  <a:pt x="214" y="79"/>
                  <a:pt x="214" y="79"/>
                  <a:pt x="213" y="79"/>
                </a:cubicBezTo>
                <a:cubicBezTo>
                  <a:pt x="214" y="80"/>
                  <a:pt x="214" y="80"/>
                  <a:pt x="215" y="81"/>
                </a:cubicBezTo>
                <a:cubicBezTo>
                  <a:pt x="213" y="81"/>
                  <a:pt x="211" y="86"/>
                  <a:pt x="213" y="88"/>
                </a:cubicBezTo>
                <a:cubicBezTo>
                  <a:pt x="210" y="90"/>
                  <a:pt x="211" y="94"/>
                  <a:pt x="210" y="97"/>
                </a:cubicBezTo>
                <a:cubicBezTo>
                  <a:pt x="209" y="100"/>
                  <a:pt x="206" y="102"/>
                  <a:pt x="205" y="105"/>
                </a:cubicBezTo>
                <a:cubicBezTo>
                  <a:pt x="205" y="106"/>
                  <a:pt x="206" y="106"/>
                  <a:pt x="206" y="106"/>
                </a:cubicBezTo>
                <a:cubicBezTo>
                  <a:pt x="204" y="107"/>
                  <a:pt x="203" y="109"/>
                  <a:pt x="202" y="111"/>
                </a:cubicBezTo>
                <a:cubicBezTo>
                  <a:pt x="202" y="112"/>
                  <a:pt x="205" y="107"/>
                  <a:pt x="205" y="111"/>
                </a:cubicBezTo>
                <a:cubicBezTo>
                  <a:pt x="204" y="109"/>
                  <a:pt x="203" y="112"/>
                  <a:pt x="201" y="112"/>
                </a:cubicBezTo>
                <a:close/>
                <a:moveTo>
                  <a:pt x="206" y="110"/>
                </a:moveTo>
                <a:cubicBezTo>
                  <a:pt x="206" y="108"/>
                  <a:pt x="208" y="103"/>
                  <a:pt x="210" y="102"/>
                </a:cubicBezTo>
                <a:cubicBezTo>
                  <a:pt x="210" y="101"/>
                  <a:pt x="210" y="101"/>
                  <a:pt x="209" y="100"/>
                </a:cubicBezTo>
                <a:cubicBezTo>
                  <a:pt x="212" y="100"/>
                  <a:pt x="212" y="97"/>
                  <a:pt x="212" y="95"/>
                </a:cubicBezTo>
                <a:cubicBezTo>
                  <a:pt x="213" y="95"/>
                  <a:pt x="212" y="96"/>
                  <a:pt x="212" y="96"/>
                </a:cubicBezTo>
                <a:cubicBezTo>
                  <a:pt x="214" y="96"/>
                  <a:pt x="213" y="94"/>
                  <a:pt x="215" y="93"/>
                </a:cubicBezTo>
                <a:cubicBezTo>
                  <a:pt x="215" y="92"/>
                  <a:pt x="213" y="93"/>
                  <a:pt x="214" y="94"/>
                </a:cubicBezTo>
                <a:cubicBezTo>
                  <a:pt x="213" y="94"/>
                  <a:pt x="213" y="92"/>
                  <a:pt x="213" y="92"/>
                </a:cubicBezTo>
                <a:cubicBezTo>
                  <a:pt x="214" y="91"/>
                  <a:pt x="214" y="91"/>
                  <a:pt x="216" y="91"/>
                </a:cubicBezTo>
                <a:cubicBezTo>
                  <a:pt x="216" y="89"/>
                  <a:pt x="215" y="91"/>
                  <a:pt x="214" y="90"/>
                </a:cubicBezTo>
                <a:cubicBezTo>
                  <a:pt x="215" y="89"/>
                  <a:pt x="215" y="86"/>
                  <a:pt x="217" y="84"/>
                </a:cubicBezTo>
                <a:cubicBezTo>
                  <a:pt x="219" y="93"/>
                  <a:pt x="210" y="103"/>
                  <a:pt x="206" y="110"/>
                </a:cubicBezTo>
                <a:close/>
                <a:moveTo>
                  <a:pt x="217" y="74"/>
                </a:moveTo>
                <a:cubicBezTo>
                  <a:pt x="216" y="74"/>
                  <a:pt x="217" y="72"/>
                  <a:pt x="218" y="72"/>
                </a:cubicBezTo>
                <a:cubicBezTo>
                  <a:pt x="216" y="70"/>
                  <a:pt x="221" y="66"/>
                  <a:pt x="217" y="63"/>
                </a:cubicBezTo>
                <a:cubicBezTo>
                  <a:pt x="218" y="63"/>
                  <a:pt x="218" y="64"/>
                  <a:pt x="218" y="64"/>
                </a:cubicBezTo>
                <a:cubicBezTo>
                  <a:pt x="219" y="63"/>
                  <a:pt x="219" y="60"/>
                  <a:pt x="217" y="61"/>
                </a:cubicBezTo>
                <a:cubicBezTo>
                  <a:pt x="218" y="60"/>
                  <a:pt x="219" y="58"/>
                  <a:pt x="218" y="55"/>
                </a:cubicBezTo>
                <a:cubicBezTo>
                  <a:pt x="221" y="60"/>
                  <a:pt x="220" y="69"/>
                  <a:pt x="219" y="74"/>
                </a:cubicBezTo>
                <a:cubicBezTo>
                  <a:pt x="218" y="74"/>
                  <a:pt x="218" y="73"/>
                  <a:pt x="217" y="7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3"/>
          <p:cNvSpPr>
            <a:spLocks noEditPoints="1"/>
          </p:cNvSpPr>
          <p:nvPr/>
        </p:nvSpPr>
        <p:spPr bwMode="auto">
          <a:xfrm>
            <a:off x="755576" y="3511428"/>
            <a:ext cx="505803" cy="3121175"/>
          </a:xfrm>
          <a:custGeom>
            <a:avLst/>
            <a:gdLst>
              <a:gd name="T0" fmla="*/ 96 w 126"/>
              <a:gd name="T1" fmla="*/ 333 h 779"/>
              <a:gd name="T2" fmla="*/ 76 w 126"/>
              <a:gd name="T3" fmla="*/ 558 h 779"/>
              <a:gd name="T4" fmla="*/ 35 w 126"/>
              <a:gd name="T5" fmla="*/ 17 h 779"/>
              <a:gd name="T6" fmla="*/ 2 w 126"/>
              <a:gd name="T7" fmla="*/ 55 h 779"/>
              <a:gd name="T8" fmla="*/ 2 w 126"/>
              <a:gd name="T9" fmla="*/ 78 h 779"/>
              <a:gd name="T10" fmla="*/ 32 w 126"/>
              <a:gd name="T11" fmla="*/ 126 h 779"/>
              <a:gd name="T12" fmla="*/ 50 w 126"/>
              <a:gd name="T13" fmla="*/ 141 h 779"/>
              <a:gd name="T14" fmla="*/ 85 w 126"/>
              <a:gd name="T15" fmla="*/ 219 h 779"/>
              <a:gd name="T16" fmla="*/ 77 w 126"/>
              <a:gd name="T17" fmla="*/ 364 h 779"/>
              <a:gd name="T18" fmla="*/ 67 w 126"/>
              <a:gd name="T19" fmla="*/ 401 h 779"/>
              <a:gd name="T20" fmla="*/ 74 w 126"/>
              <a:gd name="T21" fmla="*/ 584 h 779"/>
              <a:gd name="T22" fmla="*/ 82 w 126"/>
              <a:gd name="T23" fmla="*/ 658 h 779"/>
              <a:gd name="T24" fmla="*/ 75 w 126"/>
              <a:gd name="T25" fmla="*/ 775 h 779"/>
              <a:gd name="T26" fmla="*/ 90 w 126"/>
              <a:gd name="T27" fmla="*/ 691 h 779"/>
              <a:gd name="T28" fmla="*/ 92 w 126"/>
              <a:gd name="T29" fmla="*/ 642 h 779"/>
              <a:gd name="T30" fmla="*/ 86 w 126"/>
              <a:gd name="T31" fmla="*/ 605 h 779"/>
              <a:gd name="T32" fmla="*/ 76 w 126"/>
              <a:gd name="T33" fmla="*/ 559 h 779"/>
              <a:gd name="T34" fmla="*/ 67 w 126"/>
              <a:gd name="T35" fmla="*/ 515 h 779"/>
              <a:gd name="T36" fmla="*/ 64 w 126"/>
              <a:gd name="T37" fmla="*/ 516 h 779"/>
              <a:gd name="T38" fmla="*/ 66 w 126"/>
              <a:gd name="T39" fmla="*/ 442 h 779"/>
              <a:gd name="T40" fmla="*/ 93 w 126"/>
              <a:gd name="T41" fmla="*/ 339 h 779"/>
              <a:gd name="T42" fmla="*/ 97 w 126"/>
              <a:gd name="T43" fmla="*/ 320 h 779"/>
              <a:gd name="T44" fmla="*/ 101 w 126"/>
              <a:gd name="T45" fmla="*/ 270 h 779"/>
              <a:gd name="T46" fmla="*/ 85 w 126"/>
              <a:gd name="T47" fmla="*/ 197 h 779"/>
              <a:gd name="T48" fmla="*/ 76 w 126"/>
              <a:gd name="T49" fmla="*/ 137 h 779"/>
              <a:gd name="T50" fmla="*/ 88 w 126"/>
              <a:gd name="T51" fmla="*/ 122 h 779"/>
              <a:gd name="T52" fmla="*/ 120 w 126"/>
              <a:gd name="T53" fmla="*/ 70 h 779"/>
              <a:gd name="T54" fmla="*/ 103 w 126"/>
              <a:gd name="T55" fmla="*/ 10 h 779"/>
              <a:gd name="T56" fmla="*/ 94 w 126"/>
              <a:gd name="T57" fmla="*/ 4 h 779"/>
              <a:gd name="T58" fmla="*/ 111 w 126"/>
              <a:gd name="T59" fmla="*/ 27 h 779"/>
              <a:gd name="T60" fmla="*/ 114 w 126"/>
              <a:gd name="T61" fmla="*/ 65 h 779"/>
              <a:gd name="T62" fmla="*/ 70 w 126"/>
              <a:gd name="T63" fmla="*/ 137 h 779"/>
              <a:gd name="T64" fmla="*/ 45 w 126"/>
              <a:gd name="T65" fmla="*/ 125 h 779"/>
              <a:gd name="T66" fmla="*/ 19 w 126"/>
              <a:gd name="T67" fmla="*/ 94 h 779"/>
              <a:gd name="T68" fmla="*/ 9 w 126"/>
              <a:gd name="T69" fmla="*/ 65 h 779"/>
              <a:gd name="T70" fmla="*/ 45 w 126"/>
              <a:gd name="T71" fmla="*/ 26 h 779"/>
              <a:gd name="T72" fmla="*/ 57 w 126"/>
              <a:gd name="T73" fmla="*/ 37 h 779"/>
              <a:gd name="T74" fmla="*/ 91 w 126"/>
              <a:gd name="T75" fmla="*/ 14 h 779"/>
              <a:gd name="T76" fmla="*/ 112 w 126"/>
              <a:gd name="T77" fmla="*/ 77 h 779"/>
              <a:gd name="T78" fmla="*/ 87 w 126"/>
              <a:gd name="T79" fmla="*/ 115 h 779"/>
              <a:gd name="T80" fmla="*/ 83 w 126"/>
              <a:gd name="T81" fmla="*/ 117 h 779"/>
              <a:gd name="T82" fmla="*/ 44 w 126"/>
              <a:gd name="T83" fmla="*/ 132 h 779"/>
              <a:gd name="T84" fmla="*/ 71 w 126"/>
              <a:gd name="T85" fmla="*/ 143 h 779"/>
              <a:gd name="T86" fmla="*/ 72 w 126"/>
              <a:gd name="T87" fmla="*/ 153 h 779"/>
              <a:gd name="T88" fmla="*/ 100 w 126"/>
              <a:gd name="T89" fmla="*/ 274 h 779"/>
              <a:gd name="T90" fmla="*/ 98 w 126"/>
              <a:gd name="T91" fmla="*/ 301 h 779"/>
              <a:gd name="T92" fmla="*/ 82 w 126"/>
              <a:gd name="T93" fmla="*/ 365 h 779"/>
              <a:gd name="T94" fmla="*/ 70 w 126"/>
              <a:gd name="T95" fmla="*/ 401 h 779"/>
              <a:gd name="T96" fmla="*/ 65 w 126"/>
              <a:gd name="T97" fmla="*/ 424 h 779"/>
              <a:gd name="T98" fmla="*/ 60 w 126"/>
              <a:gd name="T99" fmla="*/ 479 h 779"/>
              <a:gd name="T100" fmla="*/ 87 w 126"/>
              <a:gd name="T101" fmla="*/ 622 h 779"/>
              <a:gd name="T102" fmla="*/ 82 w 126"/>
              <a:gd name="T103" fmla="*/ 654 h 779"/>
              <a:gd name="T104" fmla="*/ 87 w 126"/>
              <a:gd name="T105" fmla="*/ 681 h 779"/>
              <a:gd name="T106" fmla="*/ 84 w 126"/>
              <a:gd name="T107" fmla="*/ 696 h 779"/>
              <a:gd name="T108" fmla="*/ 83 w 126"/>
              <a:gd name="T109" fmla="*/ 718 h 779"/>
              <a:gd name="T110" fmla="*/ 79 w 126"/>
              <a:gd name="T111" fmla="*/ 738 h 779"/>
              <a:gd name="T112" fmla="*/ 78 w 126"/>
              <a:gd name="T113" fmla="*/ 748 h 779"/>
              <a:gd name="T114" fmla="*/ 79 w 126"/>
              <a:gd name="T115" fmla="*/ 766 h 779"/>
              <a:gd name="T116" fmla="*/ 66 w 126"/>
              <a:gd name="T117" fmla="*/ 481 h 779"/>
              <a:gd name="T118" fmla="*/ 77 w 126"/>
              <a:gd name="T119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" h="779">
                <a:moveTo>
                  <a:pt x="46" y="20"/>
                </a:moveTo>
                <a:cubicBezTo>
                  <a:pt x="46" y="19"/>
                  <a:pt x="49" y="20"/>
                  <a:pt x="48" y="21"/>
                </a:cubicBezTo>
                <a:cubicBezTo>
                  <a:pt x="47" y="21"/>
                  <a:pt x="47" y="20"/>
                  <a:pt x="46" y="20"/>
                </a:cubicBezTo>
                <a:close/>
                <a:moveTo>
                  <a:pt x="88" y="201"/>
                </a:moveTo>
                <a:cubicBezTo>
                  <a:pt x="89" y="200"/>
                  <a:pt x="88" y="199"/>
                  <a:pt x="87" y="198"/>
                </a:cubicBezTo>
                <a:cubicBezTo>
                  <a:pt x="87" y="200"/>
                  <a:pt x="88" y="201"/>
                  <a:pt x="88" y="201"/>
                </a:cubicBezTo>
                <a:close/>
                <a:moveTo>
                  <a:pt x="96" y="331"/>
                </a:moveTo>
                <a:cubicBezTo>
                  <a:pt x="96" y="330"/>
                  <a:pt x="96" y="328"/>
                  <a:pt x="97" y="327"/>
                </a:cubicBezTo>
                <a:cubicBezTo>
                  <a:pt x="96" y="327"/>
                  <a:pt x="95" y="330"/>
                  <a:pt x="96" y="331"/>
                </a:cubicBezTo>
                <a:close/>
                <a:moveTo>
                  <a:pt x="96" y="329"/>
                </a:moveTo>
                <a:cubicBezTo>
                  <a:pt x="95" y="329"/>
                  <a:pt x="94" y="329"/>
                  <a:pt x="94" y="329"/>
                </a:cubicBezTo>
                <a:cubicBezTo>
                  <a:pt x="95" y="331"/>
                  <a:pt x="93" y="335"/>
                  <a:pt x="94" y="336"/>
                </a:cubicBezTo>
                <a:cubicBezTo>
                  <a:pt x="94" y="333"/>
                  <a:pt x="95" y="334"/>
                  <a:pt x="96" y="333"/>
                </a:cubicBezTo>
                <a:cubicBezTo>
                  <a:pt x="94" y="333"/>
                  <a:pt x="95" y="331"/>
                  <a:pt x="96" y="329"/>
                </a:cubicBezTo>
                <a:close/>
                <a:moveTo>
                  <a:pt x="65" y="485"/>
                </a:moveTo>
                <a:cubicBezTo>
                  <a:pt x="66" y="485"/>
                  <a:pt x="66" y="483"/>
                  <a:pt x="67" y="483"/>
                </a:cubicBezTo>
                <a:cubicBezTo>
                  <a:pt x="66" y="482"/>
                  <a:pt x="66" y="483"/>
                  <a:pt x="66" y="483"/>
                </a:cubicBezTo>
                <a:cubicBezTo>
                  <a:pt x="66" y="482"/>
                  <a:pt x="66" y="482"/>
                  <a:pt x="66" y="482"/>
                </a:cubicBezTo>
                <a:cubicBezTo>
                  <a:pt x="64" y="481"/>
                  <a:pt x="66" y="484"/>
                  <a:pt x="65" y="485"/>
                </a:cubicBezTo>
                <a:close/>
                <a:moveTo>
                  <a:pt x="68" y="499"/>
                </a:moveTo>
                <a:cubicBezTo>
                  <a:pt x="67" y="499"/>
                  <a:pt x="68" y="495"/>
                  <a:pt x="66" y="495"/>
                </a:cubicBezTo>
                <a:cubicBezTo>
                  <a:pt x="66" y="496"/>
                  <a:pt x="67" y="500"/>
                  <a:pt x="68" y="499"/>
                </a:cubicBezTo>
                <a:close/>
                <a:moveTo>
                  <a:pt x="76" y="558"/>
                </a:moveTo>
                <a:cubicBezTo>
                  <a:pt x="77" y="558"/>
                  <a:pt x="77" y="559"/>
                  <a:pt x="78" y="559"/>
                </a:cubicBezTo>
                <a:cubicBezTo>
                  <a:pt x="77" y="558"/>
                  <a:pt x="77" y="555"/>
                  <a:pt x="76" y="554"/>
                </a:cubicBezTo>
                <a:cubicBezTo>
                  <a:pt x="75" y="556"/>
                  <a:pt x="76" y="556"/>
                  <a:pt x="76" y="558"/>
                </a:cubicBezTo>
                <a:close/>
                <a:moveTo>
                  <a:pt x="92" y="641"/>
                </a:moveTo>
                <a:cubicBezTo>
                  <a:pt x="93" y="638"/>
                  <a:pt x="93" y="635"/>
                  <a:pt x="92" y="632"/>
                </a:cubicBezTo>
                <a:cubicBezTo>
                  <a:pt x="92" y="637"/>
                  <a:pt x="89" y="638"/>
                  <a:pt x="92" y="641"/>
                </a:cubicBezTo>
                <a:close/>
                <a:moveTo>
                  <a:pt x="98" y="2"/>
                </a:moveTo>
                <a:cubicBezTo>
                  <a:pt x="97" y="3"/>
                  <a:pt x="94" y="1"/>
                  <a:pt x="93" y="0"/>
                </a:cubicBezTo>
                <a:cubicBezTo>
                  <a:pt x="92" y="2"/>
                  <a:pt x="87" y="2"/>
                  <a:pt x="89" y="5"/>
                </a:cubicBezTo>
                <a:cubicBezTo>
                  <a:pt x="86" y="2"/>
                  <a:pt x="74" y="5"/>
                  <a:pt x="72" y="6"/>
                </a:cubicBezTo>
                <a:cubicBezTo>
                  <a:pt x="69" y="8"/>
                  <a:pt x="59" y="15"/>
                  <a:pt x="59" y="18"/>
                </a:cubicBezTo>
                <a:cubicBezTo>
                  <a:pt x="56" y="18"/>
                  <a:pt x="55" y="25"/>
                  <a:pt x="52" y="27"/>
                </a:cubicBezTo>
                <a:cubicBezTo>
                  <a:pt x="51" y="22"/>
                  <a:pt x="46" y="22"/>
                  <a:pt x="44" y="19"/>
                </a:cubicBezTo>
                <a:cubicBezTo>
                  <a:pt x="44" y="19"/>
                  <a:pt x="45" y="19"/>
                  <a:pt x="45" y="18"/>
                </a:cubicBezTo>
                <a:cubicBezTo>
                  <a:pt x="41" y="20"/>
                  <a:pt x="38" y="16"/>
                  <a:pt x="34" y="18"/>
                </a:cubicBezTo>
                <a:cubicBezTo>
                  <a:pt x="34" y="18"/>
                  <a:pt x="35" y="18"/>
                  <a:pt x="35" y="17"/>
                </a:cubicBezTo>
                <a:cubicBezTo>
                  <a:pt x="31" y="18"/>
                  <a:pt x="27" y="17"/>
                  <a:pt x="25" y="20"/>
                </a:cubicBezTo>
                <a:cubicBezTo>
                  <a:pt x="26" y="20"/>
                  <a:pt x="26" y="20"/>
                  <a:pt x="26" y="21"/>
                </a:cubicBezTo>
                <a:cubicBezTo>
                  <a:pt x="25" y="22"/>
                  <a:pt x="24" y="22"/>
                  <a:pt x="24" y="20"/>
                </a:cubicBezTo>
                <a:cubicBezTo>
                  <a:pt x="22" y="23"/>
                  <a:pt x="20" y="24"/>
                  <a:pt x="18" y="26"/>
                </a:cubicBezTo>
                <a:cubicBezTo>
                  <a:pt x="17" y="25"/>
                  <a:pt x="17" y="24"/>
                  <a:pt x="15" y="25"/>
                </a:cubicBezTo>
                <a:cubicBezTo>
                  <a:pt x="15" y="26"/>
                  <a:pt x="18" y="25"/>
                  <a:pt x="18" y="27"/>
                </a:cubicBezTo>
                <a:cubicBezTo>
                  <a:pt x="15" y="29"/>
                  <a:pt x="15" y="31"/>
                  <a:pt x="12" y="33"/>
                </a:cubicBezTo>
                <a:cubicBezTo>
                  <a:pt x="11" y="31"/>
                  <a:pt x="13" y="31"/>
                  <a:pt x="13" y="30"/>
                </a:cubicBezTo>
                <a:cubicBezTo>
                  <a:pt x="12" y="30"/>
                  <a:pt x="11" y="31"/>
                  <a:pt x="10" y="31"/>
                </a:cubicBezTo>
                <a:cubicBezTo>
                  <a:pt x="11" y="35"/>
                  <a:pt x="7" y="37"/>
                  <a:pt x="9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40"/>
                  <a:pt x="3" y="44"/>
                  <a:pt x="5" y="47"/>
                </a:cubicBezTo>
                <a:cubicBezTo>
                  <a:pt x="4" y="47"/>
                  <a:pt x="2" y="52"/>
                  <a:pt x="2" y="55"/>
                </a:cubicBezTo>
                <a:cubicBezTo>
                  <a:pt x="1" y="59"/>
                  <a:pt x="1" y="63"/>
                  <a:pt x="2" y="66"/>
                </a:cubicBezTo>
                <a:cubicBezTo>
                  <a:pt x="2" y="66"/>
                  <a:pt x="1" y="66"/>
                  <a:pt x="1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7"/>
                  <a:pt x="3" y="68"/>
                  <a:pt x="2" y="68"/>
                </a:cubicBezTo>
                <a:cubicBezTo>
                  <a:pt x="2" y="67"/>
                  <a:pt x="1" y="67"/>
                  <a:pt x="1" y="67"/>
                </a:cubicBezTo>
                <a:cubicBezTo>
                  <a:pt x="2" y="67"/>
                  <a:pt x="1" y="68"/>
                  <a:pt x="1" y="68"/>
                </a:cubicBezTo>
                <a:cubicBezTo>
                  <a:pt x="1" y="69"/>
                  <a:pt x="3" y="68"/>
                  <a:pt x="3" y="69"/>
                </a:cubicBezTo>
                <a:cubicBezTo>
                  <a:pt x="2" y="70"/>
                  <a:pt x="2" y="72"/>
                  <a:pt x="2" y="73"/>
                </a:cubicBezTo>
                <a:cubicBezTo>
                  <a:pt x="3" y="72"/>
                  <a:pt x="3" y="72"/>
                  <a:pt x="4" y="72"/>
                </a:cubicBezTo>
                <a:cubicBezTo>
                  <a:pt x="3" y="73"/>
                  <a:pt x="5" y="74"/>
                  <a:pt x="4" y="74"/>
                </a:cubicBezTo>
                <a:cubicBezTo>
                  <a:pt x="3" y="72"/>
                  <a:pt x="3" y="74"/>
                  <a:pt x="2" y="75"/>
                </a:cubicBezTo>
                <a:cubicBezTo>
                  <a:pt x="2" y="75"/>
                  <a:pt x="4" y="75"/>
                  <a:pt x="3" y="76"/>
                </a:cubicBezTo>
                <a:cubicBezTo>
                  <a:pt x="3" y="77"/>
                  <a:pt x="2" y="78"/>
                  <a:pt x="2" y="78"/>
                </a:cubicBezTo>
                <a:cubicBezTo>
                  <a:pt x="1" y="78"/>
                  <a:pt x="2" y="77"/>
                  <a:pt x="0" y="77"/>
                </a:cubicBezTo>
                <a:cubicBezTo>
                  <a:pt x="0" y="78"/>
                  <a:pt x="1" y="78"/>
                  <a:pt x="1" y="79"/>
                </a:cubicBezTo>
                <a:cubicBezTo>
                  <a:pt x="2" y="80"/>
                  <a:pt x="3" y="77"/>
                  <a:pt x="3" y="79"/>
                </a:cubicBezTo>
                <a:cubicBezTo>
                  <a:pt x="3" y="80"/>
                  <a:pt x="3" y="80"/>
                  <a:pt x="2" y="80"/>
                </a:cubicBezTo>
                <a:cubicBezTo>
                  <a:pt x="2" y="82"/>
                  <a:pt x="3" y="82"/>
                  <a:pt x="4" y="83"/>
                </a:cubicBezTo>
                <a:cubicBezTo>
                  <a:pt x="4" y="83"/>
                  <a:pt x="4" y="83"/>
                  <a:pt x="3" y="83"/>
                </a:cubicBezTo>
                <a:cubicBezTo>
                  <a:pt x="6" y="90"/>
                  <a:pt x="9" y="92"/>
                  <a:pt x="10" y="101"/>
                </a:cubicBezTo>
                <a:cubicBezTo>
                  <a:pt x="13" y="106"/>
                  <a:pt x="17" y="111"/>
                  <a:pt x="20" y="117"/>
                </a:cubicBezTo>
                <a:cubicBezTo>
                  <a:pt x="23" y="118"/>
                  <a:pt x="25" y="120"/>
                  <a:pt x="27" y="121"/>
                </a:cubicBezTo>
                <a:cubicBezTo>
                  <a:pt x="28" y="120"/>
                  <a:pt x="25" y="120"/>
                  <a:pt x="26" y="119"/>
                </a:cubicBezTo>
                <a:cubicBezTo>
                  <a:pt x="27" y="120"/>
                  <a:pt x="28" y="120"/>
                  <a:pt x="29" y="121"/>
                </a:cubicBezTo>
                <a:cubicBezTo>
                  <a:pt x="28" y="121"/>
                  <a:pt x="27" y="121"/>
                  <a:pt x="27" y="122"/>
                </a:cubicBezTo>
                <a:cubicBezTo>
                  <a:pt x="30" y="122"/>
                  <a:pt x="31" y="124"/>
                  <a:pt x="32" y="126"/>
                </a:cubicBezTo>
                <a:cubicBezTo>
                  <a:pt x="34" y="127"/>
                  <a:pt x="33" y="127"/>
                  <a:pt x="35" y="126"/>
                </a:cubicBezTo>
                <a:cubicBezTo>
                  <a:pt x="34" y="127"/>
                  <a:pt x="34" y="127"/>
                  <a:pt x="35" y="128"/>
                </a:cubicBezTo>
                <a:cubicBezTo>
                  <a:pt x="36" y="127"/>
                  <a:pt x="38" y="127"/>
                  <a:pt x="38" y="129"/>
                </a:cubicBezTo>
                <a:cubicBezTo>
                  <a:pt x="37" y="130"/>
                  <a:pt x="35" y="127"/>
                  <a:pt x="36" y="129"/>
                </a:cubicBezTo>
                <a:cubicBezTo>
                  <a:pt x="36" y="130"/>
                  <a:pt x="37" y="130"/>
                  <a:pt x="38" y="130"/>
                </a:cubicBezTo>
                <a:cubicBezTo>
                  <a:pt x="37" y="132"/>
                  <a:pt x="43" y="133"/>
                  <a:pt x="42" y="136"/>
                </a:cubicBezTo>
                <a:cubicBezTo>
                  <a:pt x="45" y="136"/>
                  <a:pt x="47" y="142"/>
                  <a:pt x="50" y="140"/>
                </a:cubicBezTo>
                <a:cubicBezTo>
                  <a:pt x="49" y="140"/>
                  <a:pt x="49" y="138"/>
                  <a:pt x="48" y="137"/>
                </a:cubicBezTo>
                <a:cubicBezTo>
                  <a:pt x="49" y="137"/>
                  <a:pt x="49" y="139"/>
                  <a:pt x="50" y="138"/>
                </a:cubicBezTo>
                <a:cubicBezTo>
                  <a:pt x="49" y="138"/>
                  <a:pt x="49" y="137"/>
                  <a:pt x="50" y="137"/>
                </a:cubicBezTo>
                <a:cubicBezTo>
                  <a:pt x="51" y="137"/>
                  <a:pt x="50" y="140"/>
                  <a:pt x="51" y="139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1" y="140"/>
                  <a:pt x="50" y="140"/>
                  <a:pt x="50" y="141"/>
                </a:cubicBezTo>
                <a:cubicBezTo>
                  <a:pt x="51" y="141"/>
                  <a:pt x="51" y="141"/>
                  <a:pt x="53" y="141"/>
                </a:cubicBezTo>
                <a:cubicBezTo>
                  <a:pt x="53" y="142"/>
                  <a:pt x="53" y="143"/>
                  <a:pt x="53" y="143"/>
                </a:cubicBezTo>
                <a:cubicBezTo>
                  <a:pt x="56" y="143"/>
                  <a:pt x="57" y="148"/>
                  <a:pt x="60" y="147"/>
                </a:cubicBezTo>
                <a:cubicBezTo>
                  <a:pt x="59" y="147"/>
                  <a:pt x="58" y="146"/>
                  <a:pt x="59" y="146"/>
                </a:cubicBezTo>
                <a:cubicBezTo>
                  <a:pt x="61" y="147"/>
                  <a:pt x="60" y="150"/>
                  <a:pt x="61" y="148"/>
                </a:cubicBezTo>
                <a:cubicBezTo>
                  <a:pt x="62" y="150"/>
                  <a:pt x="64" y="150"/>
                  <a:pt x="65" y="151"/>
                </a:cubicBezTo>
                <a:cubicBezTo>
                  <a:pt x="64" y="160"/>
                  <a:pt x="69" y="170"/>
                  <a:pt x="71" y="178"/>
                </a:cubicBezTo>
                <a:cubicBezTo>
                  <a:pt x="73" y="180"/>
                  <a:pt x="72" y="185"/>
                  <a:pt x="75" y="187"/>
                </a:cubicBezTo>
                <a:cubicBezTo>
                  <a:pt x="75" y="187"/>
                  <a:pt x="75" y="186"/>
                  <a:pt x="76" y="186"/>
                </a:cubicBezTo>
                <a:cubicBezTo>
                  <a:pt x="75" y="187"/>
                  <a:pt x="77" y="188"/>
                  <a:pt x="76" y="188"/>
                </a:cubicBezTo>
                <a:cubicBezTo>
                  <a:pt x="76" y="188"/>
                  <a:pt x="76" y="187"/>
                  <a:pt x="75" y="187"/>
                </a:cubicBezTo>
                <a:cubicBezTo>
                  <a:pt x="75" y="190"/>
                  <a:pt x="78" y="198"/>
                  <a:pt x="80" y="197"/>
                </a:cubicBezTo>
                <a:cubicBezTo>
                  <a:pt x="79" y="205"/>
                  <a:pt x="85" y="211"/>
                  <a:pt x="85" y="219"/>
                </a:cubicBezTo>
                <a:cubicBezTo>
                  <a:pt x="87" y="222"/>
                  <a:pt x="87" y="233"/>
                  <a:pt x="88" y="231"/>
                </a:cubicBezTo>
                <a:cubicBezTo>
                  <a:pt x="88" y="232"/>
                  <a:pt x="89" y="232"/>
                  <a:pt x="89" y="233"/>
                </a:cubicBezTo>
                <a:cubicBezTo>
                  <a:pt x="88" y="233"/>
                  <a:pt x="88" y="232"/>
                  <a:pt x="88" y="233"/>
                </a:cubicBezTo>
                <a:cubicBezTo>
                  <a:pt x="90" y="246"/>
                  <a:pt x="91" y="262"/>
                  <a:pt x="92" y="274"/>
                </a:cubicBezTo>
                <a:cubicBezTo>
                  <a:pt x="92" y="274"/>
                  <a:pt x="93" y="274"/>
                  <a:pt x="93" y="274"/>
                </a:cubicBezTo>
                <a:cubicBezTo>
                  <a:pt x="92" y="285"/>
                  <a:pt x="92" y="296"/>
                  <a:pt x="91" y="305"/>
                </a:cubicBezTo>
                <a:cubicBezTo>
                  <a:pt x="91" y="305"/>
                  <a:pt x="90" y="304"/>
                  <a:pt x="90" y="305"/>
                </a:cubicBezTo>
                <a:cubicBezTo>
                  <a:pt x="89" y="311"/>
                  <a:pt x="89" y="325"/>
                  <a:pt x="87" y="325"/>
                </a:cubicBezTo>
                <a:cubicBezTo>
                  <a:pt x="87" y="333"/>
                  <a:pt x="82" y="340"/>
                  <a:pt x="83" y="347"/>
                </a:cubicBezTo>
                <a:cubicBezTo>
                  <a:pt x="80" y="349"/>
                  <a:pt x="81" y="355"/>
                  <a:pt x="79" y="356"/>
                </a:cubicBezTo>
                <a:cubicBezTo>
                  <a:pt x="79" y="357"/>
                  <a:pt x="80" y="356"/>
                  <a:pt x="80" y="357"/>
                </a:cubicBezTo>
                <a:cubicBezTo>
                  <a:pt x="79" y="359"/>
                  <a:pt x="78" y="361"/>
                  <a:pt x="79" y="363"/>
                </a:cubicBezTo>
                <a:cubicBezTo>
                  <a:pt x="77" y="363"/>
                  <a:pt x="79" y="365"/>
                  <a:pt x="77" y="364"/>
                </a:cubicBezTo>
                <a:cubicBezTo>
                  <a:pt x="77" y="365"/>
                  <a:pt x="78" y="365"/>
                  <a:pt x="78" y="365"/>
                </a:cubicBezTo>
                <a:cubicBezTo>
                  <a:pt x="78" y="368"/>
                  <a:pt x="76" y="370"/>
                  <a:pt x="75" y="374"/>
                </a:cubicBezTo>
                <a:cubicBezTo>
                  <a:pt x="75" y="374"/>
                  <a:pt x="76" y="375"/>
                  <a:pt x="75" y="376"/>
                </a:cubicBezTo>
                <a:cubicBezTo>
                  <a:pt x="75" y="378"/>
                  <a:pt x="72" y="381"/>
                  <a:pt x="72" y="383"/>
                </a:cubicBezTo>
                <a:cubicBezTo>
                  <a:pt x="72" y="384"/>
                  <a:pt x="74" y="383"/>
                  <a:pt x="73" y="384"/>
                </a:cubicBezTo>
                <a:cubicBezTo>
                  <a:pt x="73" y="384"/>
                  <a:pt x="72" y="384"/>
                  <a:pt x="72" y="384"/>
                </a:cubicBezTo>
                <a:cubicBezTo>
                  <a:pt x="72" y="385"/>
                  <a:pt x="70" y="386"/>
                  <a:pt x="72" y="387"/>
                </a:cubicBezTo>
                <a:cubicBezTo>
                  <a:pt x="70" y="387"/>
                  <a:pt x="71" y="388"/>
                  <a:pt x="71" y="389"/>
                </a:cubicBezTo>
                <a:cubicBezTo>
                  <a:pt x="69" y="390"/>
                  <a:pt x="71" y="393"/>
                  <a:pt x="69" y="394"/>
                </a:cubicBezTo>
                <a:cubicBezTo>
                  <a:pt x="70" y="394"/>
                  <a:pt x="70" y="395"/>
                  <a:pt x="71" y="396"/>
                </a:cubicBezTo>
                <a:cubicBezTo>
                  <a:pt x="69" y="393"/>
                  <a:pt x="67" y="397"/>
                  <a:pt x="69" y="395"/>
                </a:cubicBezTo>
                <a:cubicBezTo>
                  <a:pt x="68" y="398"/>
                  <a:pt x="68" y="400"/>
                  <a:pt x="68" y="402"/>
                </a:cubicBezTo>
                <a:cubicBezTo>
                  <a:pt x="68" y="402"/>
                  <a:pt x="68" y="401"/>
                  <a:pt x="67" y="401"/>
                </a:cubicBezTo>
                <a:cubicBezTo>
                  <a:pt x="67" y="403"/>
                  <a:pt x="67" y="406"/>
                  <a:pt x="66" y="408"/>
                </a:cubicBezTo>
                <a:cubicBezTo>
                  <a:pt x="65" y="407"/>
                  <a:pt x="64" y="414"/>
                  <a:pt x="65" y="414"/>
                </a:cubicBezTo>
                <a:cubicBezTo>
                  <a:pt x="62" y="421"/>
                  <a:pt x="61" y="433"/>
                  <a:pt x="59" y="442"/>
                </a:cubicBezTo>
                <a:cubicBezTo>
                  <a:pt x="59" y="441"/>
                  <a:pt x="59" y="441"/>
                  <a:pt x="60" y="441"/>
                </a:cubicBezTo>
                <a:cubicBezTo>
                  <a:pt x="57" y="454"/>
                  <a:pt x="54" y="471"/>
                  <a:pt x="56" y="485"/>
                </a:cubicBezTo>
                <a:cubicBezTo>
                  <a:pt x="55" y="485"/>
                  <a:pt x="55" y="486"/>
                  <a:pt x="55" y="487"/>
                </a:cubicBezTo>
                <a:cubicBezTo>
                  <a:pt x="57" y="508"/>
                  <a:pt x="57" y="527"/>
                  <a:pt x="64" y="547"/>
                </a:cubicBezTo>
                <a:cubicBezTo>
                  <a:pt x="65" y="548"/>
                  <a:pt x="65" y="547"/>
                  <a:pt x="66" y="546"/>
                </a:cubicBezTo>
                <a:cubicBezTo>
                  <a:pt x="66" y="547"/>
                  <a:pt x="66" y="548"/>
                  <a:pt x="64" y="548"/>
                </a:cubicBezTo>
                <a:cubicBezTo>
                  <a:pt x="66" y="550"/>
                  <a:pt x="69" y="557"/>
                  <a:pt x="67" y="557"/>
                </a:cubicBezTo>
                <a:cubicBezTo>
                  <a:pt x="70" y="563"/>
                  <a:pt x="69" y="570"/>
                  <a:pt x="73" y="574"/>
                </a:cubicBezTo>
                <a:cubicBezTo>
                  <a:pt x="72" y="574"/>
                  <a:pt x="72" y="574"/>
                  <a:pt x="72" y="574"/>
                </a:cubicBezTo>
                <a:cubicBezTo>
                  <a:pt x="73" y="578"/>
                  <a:pt x="73" y="580"/>
                  <a:pt x="74" y="584"/>
                </a:cubicBezTo>
                <a:cubicBezTo>
                  <a:pt x="75" y="585"/>
                  <a:pt x="76" y="583"/>
                  <a:pt x="76" y="584"/>
                </a:cubicBezTo>
                <a:cubicBezTo>
                  <a:pt x="75" y="584"/>
                  <a:pt x="76" y="585"/>
                  <a:pt x="76" y="585"/>
                </a:cubicBezTo>
                <a:cubicBezTo>
                  <a:pt x="75" y="586"/>
                  <a:pt x="75" y="585"/>
                  <a:pt x="74" y="585"/>
                </a:cubicBezTo>
                <a:cubicBezTo>
                  <a:pt x="77" y="589"/>
                  <a:pt x="75" y="598"/>
                  <a:pt x="79" y="603"/>
                </a:cubicBezTo>
                <a:cubicBezTo>
                  <a:pt x="77" y="603"/>
                  <a:pt x="79" y="610"/>
                  <a:pt x="80" y="613"/>
                </a:cubicBezTo>
                <a:cubicBezTo>
                  <a:pt x="80" y="612"/>
                  <a:pt x="80" y="611"/>
                  <a:pt x="81" y="611"/>
                </a:cubicBezTo>
                <a:cubicBezTo>
                  <a:pt x="80" y="612"/>
                  <a:pt x="81" y="614"/>
                  <a:pt x="80" y="614"/>
                </a:cubicBezTo>
                <a:cubicBezTo>
                  <a:pt x="80" y="613"/>
                  <a:pt x="80" y="613"/>
                  <a:pt x="80" y="613"/>
                </a:cubicBezTo>
                <a:cubicBezTo>
                  <a:pt x="78" y="614"/>
                  <a:pt x="81" y="615"/>
                  <a:pt x="79" y="616"/>
                </a:cubicBezTo>
                <a:cubicBezTo>
                  <a:pt x="80" y="616"/>
                  <a:pt x="80" y="616"/>
                  <a:pt x="80" y="617"/>
                </a:cubicBezTo>
                <a:cubicBezTo>
                  <a:pt x="80" y="627"/>
                  <a:pt x="81" y="640"/>
                  <a:pt x="81" y="649"/>
                </a:cubicBezTo>
                <a:cubicBezTo>
                  <a:pt x="81" y="648"/>
                  <a:pt x="82" y="648"/>
                  <a:pt x="82" y="648"/>
                </a:cubicBezTo>
                <a:cubicBezTo>
                  <a:pt x="80" y="650"/>
                  <a:pt x="80" y="655"/>
                  <a:pt x="82" y="658"/>
                </a:cubicBezTo>
                <a:cubicBezTo>
                  <a:pt x="81" y="659"/>
                  <a:pt x="80" y="668"/>
                  <a:pt x="81" y="671"/>
                </a:cubicBezTo>
                <a:cubicBezTo>
                  <a:pt x="79" y="676"/>
                  <a:pt x="80" y="682"/>
                  <a:pt x="80" y="687"/>
                </a:cubicBezTo>
                <a:cubicBezTo>
                  <a:pt x="80" y="687"/>
                  <a:pt x="80" y="686"/>
                  <a:pt x="79" y="686"/>
                </a:cubicBezTo>
                <a:cubicBezTo>
                  <a:pt x="78" y="689"/>
                  <a:pt x="79" y="703"/>
                  <a:pt x="79" y="701"/>
                </a:cubicBezTo>
                <a:cubicBezTo>
                  <a:pt x="78" y="705"/>
                  <a:pt x="78" y="716"/>
                  <a:pt x="78" y="717"/>
                </a:cubicBezTo>
                <a:cubicBezTo>
                  <a:pt x="76" y="723"/>
                  <a:pt x="78" y="731"/>
                  <a:pt x="77" y="737"/>
                </a:cubicBezTo>
                <a:cubicBezTo>
                  <a:pt x="77" y="737"/>
                  <a:pt x="77" y="737"/>
                  <a:pt x="77" y="737"/>
                </a:cubicBezTo>
                <a:cubicBezTo>
                  <a:pt x="77" y="742"/>
                  <a:pt x="74" y="744"/>
                  <a:pt x="76" y="746"/>
                </a:cubicBezTo>
                <a:cubicBezTo>
                  <a:pt x="74" y="745"/>
                  <a:pt x="76" y="748"/>
                  <a:pt x="74" y="748"/>
                </a:cubicBezTo>
                <a:cubicBezTo>
                  <a:pt x="76" y="751"/>
                  <a:pt x="71" y="760"/>
                  <a:pt x="74" y="762"/>
                </a:cubicBezTo>
                <a:cubicBezTo>
                  <a:pt x="73" y="762"/>
                  <a:pt x="73" y="763"/>
                  <a:pt x="73" y="764"/>
                </a:cubicBezTo>
                <a:cubicBezTo>
                  <a:pt x="76" y="766"/>
                  <a:pt x="73" y="772"/>
                  <a:pt x="73" y="775"/>
                </a:cubicBezTo>
                <a:cubicBezTo>
                  <a:pt x="74" y="775"/>
                  <a:pt x="74" y="775"/>
                  <a:pt x="75" y="775"/>
                </a:cubicBezTo>
                <a:cubicBezTo>
                  <a:pt x="75" y="770"/>
                  <a:pt x="76" y="769"/>
                  <a:pt x="77" y="766"/>
                </a:cubicBezTo>
                <a:cubicBezTo>
                  <a:pt x="77" y="768"/>
                  <a:pt x="78" y="767"/>
                  <a:pt x="78" y="768"/>
                </a:cubicBezTo>
                <a:cubicBezTo>
                  <a:pt x="78" y="771"/>
                  <a:pt x="78" y="771"/>
                  <a:pt x="79" y="773"/>
                </a:cubicBezTo>
                <a:cubicBezTo>
                  <a:pt x="78" y="775"/>
                  <a:pt x="77" y="777"/>
                  <a:pt x="81" y="778"/>
                </a:cubicBezTo>
                <a:cubicBezTo>
                  <a:pt x="80" y="774"/>
                  <a:pt x="82" y="768"/>
                  <a:pt x="80" y="768"/>
                </a:cubicBezTo>
                <a:cubicBezTo>
                  <a:pt x="82" y="767"/>
                  <a:pt x="83" y="761"/>
                  <a:pt x="80" y="760"/>
                </a:cubicBezTo>
                <a:cubicBezTo>
                  <a:pt x="81" y="760"/>
                  <a:pt x="81" y="759"/>
                  <a:pt x="82" y="760"/>
                </a:cubicBezTo>
                <a:cubicBezTo>
                  <a:pt x="82" y="758"/>
                  <a:pt x="82" y="757"/>
                  <a:pt x="81" y="757"/>
                </a:cubicBezTo>
                <a:cubicBezTo>
                  <a:pt x="82" y="757"/>
                  <a:pt x="82" y="757"/>
                  <a:pt x="83" y="757"/>
                </a:cubicBezTo>
                <a:cubicBezTo>
                  <a:pt x="83" y="746"/>
                  <a:pt x="86" y="736"/>
                  <a:pt x="85" y="725"/>
                </a:cubicBezTo>
                <a:cubicBezTo>
                  <a:pt x="85" y="725"/>
                  <a:pt x="86" y="726"/>
                  <a:pt x="86" y="726"/>
                </a:cubicBezTo>
                <a:cubicBezTo>
                  <a:pt x="85" y="720"/>
                  <a:pt x="89" y="709"/>
                  <a:pt x="88" y="704"/>
                </a:cubicBezTo>
                <a:cubicBezTo>
                  <a:pt x="91" y="700"/>
                  <a:pt x="91" y="695"/>
                  <a:pt x="90" y="691"/>
                </a:cubicBezTo>
                <a:cubicBezTo>
                  <a:pt x="90" y="692"/>
                  <a:pt x="90" y="693"/>
                  <a:pt x="89" y="693"/>
                </a:cubicBezTo>
                <a:cubicBezTo>
                  <a:pt x="89" y="683"/>
                  <a:pt x="91" y="676"/>
                  <a:pt x="92" y="666"/>
                </a:cubicBezTo>
                <a:cubicBezTo>
                  <a:pt x="91" y="665"/>
                  <a:pt x="91" y="667"/>
                  <a:pt x="90" y="666"/>
                </a:cubicBezTo>
                <a:cubicBezTo>
                  <a:pt x="92" y="665"/>
                  <a:pt x="92" y="660"/>
                  <a:pt x="90" y="657"/>
                </a:cubicBezTo>
                <a:cubicBezTo>
                  <a:pt x="91" y="658"/>
                  <a:pt x="91" y="657"/>
                  <a:pt x="92" y="657"/>
                </a:cubicBezTo>
                <a:cubicBezTo>
                  <a:pt x="91" y="655"/>
                  <a:pt x="91" y="656"/>
                  <a:pt x="93" y="654"/>
                </a:cubicBezTo>
                <a:cubicBezTo>
                  <a:pt x="90" y="653"/>
                  <a:pt x="93" y="653"/>
                  <a:pt x="90" y="652"/>
                </a:cubicBezTo>
                <a:cubicBezTo>
                  <a:pt x="92" y="652"/>
                  <a:pt x="90" y="650"/>
                  <a:pt x="92" y="650"/>
                </a:cubicBezTo>
                <a:cubicBezTo>
                  <a:pt x="92" y="651"/>
                  <a:pt x="90" y="652"/>
                  <a:pt x="92" y="653"/>
                </a:cubicBezTo>
                <a:cubicBezTo>
                  <a:pt x="94" y="650"/>
                  <a:pt x="93" y="647"/>
                  <a:pt x="94" y="646"/>
                </a:cubicBezTo>
                <a:cubicBezTo>
                  <a:pt x="93" y="646"/>
                  <a:pt x="92" y="646"/>
                  <a:pt x="92" y="645"/>
                </a:cubicBezTo>
                <a:cubicBezTo>
                  <a:pt x="94" y="645"/>
                  <a:pt x="94" y="643"/>
                  <a:pt x="93" y="645"/>
                </a:cubicBezTo>
                <a:cubicBezTo>
                  <a:pt x="93" y="644"/>
                  <a:pt x="93" y="642"/>
                  <a:pt x="92" y="642"/>
                </a:cubicBezTo>
                <a:cubicBezTo>
                  <a:pt x="92" y="643"/>
                  <a:pt x="92" y="644"/>
                  <a:pt x="91" y="645"/>
                </a:cubicBezTo>
                <a:cubicBezTo>
                  <a:pt x="91" y="645"/>
                  <a:pt x="91" y="646"/>
                  <a:pt x="90" y="646"/>
                </a:cubicBezTo>
                <a:cubicBezTo>
                  <a:pt x="90" y="642"/>
                  <a:pt x="90" y="639"/>
                  <a:pt x="90" y="636"/>
                </a:cubicBezTo>
                <a:cubicBezTo>
                  <a:pt x="90" y="636"/>
                  <a:pt x="88" y="636"/>
                  <a:pt x="89" y="635"/>
                </a:cubicBezTo>
                <a:cubicBezTo>
                  <a:pt x="90" y="635"/>
                  <a:pt x="90" y="635"/>
                  <a:pt x="90" y="636"/>
                </a:cubicBezTo>
                <a:cubicBezTo>
                  <a:pt x="91" y="635"/>
                  <a:pt x="90" y="634"/>
                  <a:pt x="91" y="633"/>
                </a:cubicBezTo>
                <a:cubicBezTo>
                  <a:pt x="89" y="634"/>
                  <a:pt x="89" y="633"/>
                  <a:pt x="89" y="632"/>
                </a:cubicBezTo>
                <a:cubicBezTo>
                  <a:pt x="89" y="632"/>
                  <a:pt x="90" y="634"/>
                  <a:pt x="91" y="632"/>
                </a:cubicBezTo>
                <a:cubicBezTo>
                  <a:pt x="90" y="631"/>
                  <a:pt x="90" y="626"/>
                  <a:pt x="90" y="623"/>
                </a:cubicBezTo>
                <a:cubicBezTo>
                  <a:pt x="87" y="624"/>
                  <a:pt x="90" y="617"/>
                  <a:pt x="87" y="619"/>
                </a:cubicBezTo>
                <a:cubicBezTo>
                  <a:pt x="89" y="616"/>
                  <a:pt x="86" y="613"/>
                  <a:pt x="87" y="609"/>
                </a:cubicBezTo>
                <a:cubicBezTo>
                  <a:pt x="87" y="608"/>
                  <a:pt x="86" y="608"/>
                  <a:pt x="85" y="607"/>
                </a:cubicBezTo>
                <a:cubicBezTo>
                  <a:pt x="88" y="608"/>
                  <a:pt x="87" y="604"/>
                  <a:pt x="86" y="605"/>
                </a:cubicBezTo>
                <a:cubicBezTo>
                  <a:pt x="86" y="605"/>
                  <a:pt x="86" y="606"/>
                  <a:pt x="85" y="605"/>
                </a:cubicBezTo>
                <a:cubicBezTo>
                  <a:pt x="86" y="604"/>
                  <a:pt x="85" y="603"/>
                  <a:pt x="86" y="602"/>
                </a:cubicBezTo>
                <a:cubicBezTo>
                  <a:pt x="84" y="601"/>
                  <a:pt x="86" y="604"/>
                  <a:pt x="84" y="604"/>
                </a:cubicBezTo>
                <a:cubicBezTo>
                  <a:pt x="84" y="597"/>
                  <a:pt x="83" y="593"/>
                  <a:pt x="82" y="589"/>
                </a:cubicBezTo>
                <a:cubicBezTo>
                  <a:pt x="85" y="589"/>
                  <a:pt x="83" y="592"/>
                  <a:pt x="84" y="593"/>
                </a:cubicBezTo>
                <a:cubicBezTo>
                  <a:pt x="83" y="593"/>
                  <a:pt x="84" y="595"/>
                  <a:pt x="84" y="595"/>
                </a:cubicBezTo>
                <a:cubicBezTo>
                  <a:pt x="84" y="594"/>
                  <a:pt x="84" y="593"/>
                  <a:pt x="85" y="594"/>
                </a:cubicBezTo>
                <a:cubicBezTo>
                  <a:pt x="82" y="582"/>
                  <a:pt x="77" y="573"/>
                  <a:pt x="78" y="560"/>
                </a:cubicBezTo>
                <a:cubicBezTo>
                  <a:pt x="78" y="560"/>
                  <a:pt x="76" y="562"/>
                  <a:pt x="76" y="562"/>
                </a:cubicBezTo>
                <a:cubicBezTo>
                  <a:pt x="76" y="561"/>
                  <a:pt x="78" y="563"/>
                  <a:pt x="77" y="564"/>
                </a:cubicBezTo>
                <a:cubicBezTo>
                  <a:pt x="76" y="563"/>
                  <a:pt x="75" y="562"/>
                  <a:pt x="75" y="561"/>
                </a:cubicBezTo>
                <a:cubicBezTo>
                  <a:pt x="76" y="561"/>
                  <a:pt x="76" y="561"/>
                  <a:pt x="76" y="560"/>
                </a:cubicBezTo>
                <a:cubicBezTo>
                  <a:pt x="74" y="560"/>
                  <a:pt x="77" y="560"/>
                  <a:pt x="76" y="559"/>
                </a:cubicBezTo>
                <a:cubicBezTo>
                  <a:pt x="76" y="559"/>
                  <a:pt x="75" y="559"/>
                  <a:pt x="75" y="558"/>
                </a:cubicBezTo>
                <a:cubicBezTo>
                  <a:pt x="74" y="552"/>
                  <a:pt x="73" y="547"/>
                  <a:pt x="71" y="542"/>
                </a:cubicBezTo>
                <a:cubicBezTo>
                  <a:pt x="72" y="541"/>
                  <a:pt x="70" y="540"/>
                  <a:pt x="72" y="537"/>
                </a:cubicBezTo>
                <a:cubicBezTo>
                  <a:pt x="70" y="537"/>
                  <a:pt x="71" y="535"/>
                  <a:pt x="70" y="535"/>
                </a:cubicBezTo>
                <a:cubicBezTo>
                  <a:pt x="70" y="535"/>
                  <a:pt x="71" y="535"/>
                  <a:pt x="71" y="534"/>
                </a:cubicBezTo>
                <a:cubicBezTo>
                  <a:pt x="69" y="534"/>
                  <a:pt x="70" y="532"/>
                  <a:pt x="71" y="531"/>
                </a:cubicBezTo>
                <a:cubicBezTo>
                  <a:pt x="69" y="530"/>
                  <a:pt x="68" y="530"/>
                  <a:pt x="68" y="528"/>
                </a:cubicBezTo>
                <a:cubicBezTo>
                  <a:pt x="69" y="528"/>
                  <a:pt x="69" y="530"/>
                  <a:pt x="70" y="530"/>
                </a:cubicBezTo>
                <a:cubicBezTo>
                  <a:pt x="70" y="527"/>
                  <a:pt x="68" y="520"/>
                  <a:pt x="69" y="517"/>
                </a:cubicBezTo>
                <a:cubicBezTo>
                  <a:pt x="68" y="516"/>
                  <a:pt x="66" y="518"/>
                  <a:pt x="66" y="515"/>
                </a:cubicBezTo>
                <a:cubicBezTo>
                  <a:pt x="67" y="515"/>
                  <a:pt x="67" y="516"/>
                  <a:pt x="68" y="516"/>
                </a:cubicBezTo>
                <a:cubicBezTo>
                  <a:pt x="68" y="515"/>
                  <a:pt x="69" y="515"/>
                  <a:pt x="69" y="513"/>
                </a:cubicBezTo>
                <a:cubicBezTo>
                  <a:pt x="67" y="514"/>
                  <a:pt x="67" y="513"/>
                  <a:pt x="67" y="515"/>
                </a:cubicBezTo>
                <a:cubicBezTo>
                  <a:pt x="66" y="514"/>
                  <a:pt x="66" y="514"/>
                  <a:pt x="66" y="513"/>
                </a:cubicBezTo>
                <a:cubicBezTo>
                  <a:pt x="67" y="513"/>
                  <a:pt x="67" y="512"/>
                  <a:pt x="68" y="512"/>
                </a:cubicBezTo>
                <a:cubicBezTo>
                  <a:pt x="68" y="511"/>
                  <a:pt x="68" y="510"/>
                  <a:pt x="68" y="509"/>
                </a:cubicBezTo>
                <a:cubicBezTo>
                  <a:pt x="65" y="508"/>
                  <a:pt x="67" y="509"/>
                  <a:pt x="66" y="509"/>
                </a:cubicBezTo>
                <a:cubicBezTo>
                  <a:pt x="65" y="508"/>
                  <a:pt x="66" y="507"/>
                  <a:pt x="65" y="507"/>
                </a:cubicBezTo>
                <a:cubicBezTo>
                  <a:pt x="64" y="510"/>
                  <a:pt x="66" y="513"/>
                  <a:pt x="66" y="518"/>
                </a:cubicBezTo>
                <a:cubicBezTo>
                  <a:pt x="67" y="518"/>
                  <a:pt x="68" y="516"/>
                  <a:pt x="68" y="518"/>
                </a:cubicBezTo>
                <a:cubicBezTo>
                  <a:pt x="67" y="519"/>
                  <a:pt x="68" y="520"/>
                  <a:pt x="68" y="522"/>
                </a:cubicBezTo>
                <a:cubicBezTo>
                  <a:pt x="68" y="522"/>
                  <a:pt x="68" y="523"/>
                  <a:pt x="67" y="523"/>
                </a:cubicBezTo>
                <a:cubicBezTo>
                  <a:pt x="67" y="523"/>
                  <a:pt x="67" y="522"/>
                  <a:pt x="67" y="522"/>
                </a:cubicBezTo>
                <a:cubicBezTo>
                  <a:pt x="66" y="524"/>
                  <a:pt x="69" y="523"/>
                  <a:pt x="69" y="524"/>
                </a:cubicBezTo>
                <a:cubicBezTo>
                  <a:pt x="68" y="526"/>
                  <a:pt x="70" y="527"/>
                  <a:pt x="69" y="527"/>
                </a:cubicBezTo>
                <a:cubicBezTo>
                  <a:pt x="67" y="525"/>
                  <a:pt x="66" y="520"/>
                  <a:pt x="64" y="516"/>
                </a:cubicBezTo>
                <a:cubicBezTo>
                  <a:pt x="66" y="516"/>
                  <a:pt x="64" y="514"/>
                  <a:pt x="63" y="514"/>
                </a:cubicBezTo>
                <a:cubicBezTo>
                  <a:pt x="64" y="514"/>
                  <a:pt x="64" y="514"/>
                  <a:pt x="64" y="513"/>
                </a:cubicBezTo>
                <a:cubicBezTo>
                  <a:pt x="62" y="513"/>
                  <a:pt x="65" y="505"/>
                  <a:pt x="62" y="501"/>
                </a:cubicBezTo>
                <a:cubicBezTo>
                  <a:pt x="63" y="500"/>
                  <a:pt x="65" y="498"/>
                  <a:pt x="63" y="497"/>
                </a:cubicBezTo>
                <a:cubicBezTo>
                  <a:pt x="64" y="491"/>
                  <a:pt x="62" y="480"/>
                  <a:pt x="64" y="473"/>
                </a:cubicBezTo>
                <a:cubicBezTo>
                  <a:pt x="64" y="474"/>
                  <a:pt x="65" y="475"/>
                  <a:pt x="66" y="475"/>
                </a:cubicBezTo>
                <a:cubicBezTo>
                  <a:pt x="67" y="472"/>
                  <a:pt x="64" y="469"/>
                  <a:pt x="65" y="466"/>
                </a:cubicBezTo>
                <a:cubicBezTo>
                  <a:pt x="64" y="463"/>
                  <a:pt x="67" y="455"/>
                  <a:pt x="65" y="451"/>
                </a:cubicBezTo>
                <a:cubicBezTo>
                  <a:pt x="65" y="451"/>
                  <a:pt x="66" y="453"/>
                  <a:pt x="66" y="452"/>
                </a:cubicBezTo>
                <a:cubicBezTo>
                  <a:pt x="66" y="451"/>
                  <a:pt x="66" y="450"/>
                  <a:pt x="65" y="450"/>
                </a:cubicBezTo>
                <a:cubicBezTo>
                  <a:pt x="65" y="450"/>
                  <a:pt x="66" y="450"/>
                  <a:pt x="66" y="450"/>
                </a:cubicBezTo>
                <a:cubicBezTo>
                  <a:pt x="65" y="448"/>
                  <a:pt x="68" y="445"/>
                  <a:pt x="66" y="444"/>
                </a:cubicBezTo>
                <a:cubicBezTo>
                  <a:pt x="68" y="443"/>
                  <a:pt x="67" y="442"/>
                  <a:pt x="66" y="442"/>
                </a:cubicBezTo>
                <a:cubicBezTo>
                  <a:pt x="67" y="442"/>
                  <a:pt x="66" y="439"/>
                  <a:pt x="68" y="440"/>
                </a:cubicBezTo>
                <a:cubicBezTo>
                  <a:pt x="68" y="439"/>
                  <a:pt x="67" y="439"/>
                  <a:pt x="67" y="438"/>
                </a:cubicBezTo>
                <a:cubicBezTo>
                  <a:pt x="68" y="436"/>
                  <a:pt x="69" y="434"/>
                  <a:pt x="67" y="434"/>
                </a:cubicBezTo>
                <a:cubicBezTo>
                  <a:pt x="68" y="433"/>
                  <a:pt x="68" y="432"/>
                  <a:pt x="68" y="431"/>
                </a:cubicBezTo>
                <a:cubicBezTo>
                  <a:pt x="70" y="423"/>
                  <a:pt x="74" y="407"/>
                  <a:pt x="75" y="400"/>
                </a:cubicBezTo>
                <a:cubicBezTo>
                  <a:pt x="75" y="402"/>
                  <a:pt x="78" y="395"/>
                  <a:pt x="76" y="394"/>
                </a:cubicBezTo>
                <a:cubicBezTo>
                  <a:pt x="76" y="394"/>
                  <a:pt x="77" y="394"/>
                  <a:pt x="77" y="394"/>
                </a:cubicBezTo>
                <a:cubicBezTo>
                  <a:pt x="78" y="382"/>
                  <a:pt x="83" y="380"/>
                  <a:pt x="84" y="369"/>
                </a:cubicBezTo>
                <a:cubicBezTo>
                  <a:pt x="84" y="370"/>
                  <a:pt x="84" y="370"/>
                  <a:pt x="84" y="369"/>
                </a:cubicBezTo>
                <a:cubicBezTo>
                  <a:pt x="85" y="370"/>
                  <a:pt x="86" y="365"/>
                  <a:pt x="85" y="364"/>
                </a:cubicBezTo>
                <a:cubicBezTo>
                  <a:pt x="87" y="364"/>
                  <a:pt x="88" y="361"/>
                  <a:pt x="86" y="360"/>
                </a:cubicBezTo>
                <a:cubicBezTo>
                  <a:pt x="87" y="360"/>
                  <a:pt x="87" y="361"/>
                  <a:pt x="88" y="361"/>
                </a:cubicBezTo>
                <a:cubicBezTo>
                  <a:pt x="90" y="353"/>
                  <a:pt x="92" y="347"/>
                  <a:pt x="93" y="339"/>
                </a:cubicBezTo>
                <a:cubicBezTo>
                  <a:pt x="93" y="339"/>
                  <a:pt x="94" y="339"/>
                  <a:pt x="94" y="339"/>
                </a:cubicBezTo>
                <a:cubicBezTo>
                  <a:pt x="94" y="338"/>
                  <a:pt x="94" y="336"/>
                  <a:pt x="93" y="336"/>
                </a:cubicBezTo>
                <a:cubicBezTo>
                  <a:pt x="92" y="339"/>
                  <a:pt x="92" y="342"/>
                  <a:pt x="90" y="343"/>
                </a:cubicBezTo>
                <a:cubicBezTo>
                  <a:pt x="92" y="340"/>
                  <a:pt x="90" y="334"/>
                  <a:pt x="92" y="336"/>
                </a:cubicBezTo>
                <a:cubicBezTo>
                  <a:pt x="92" y="334"/>
                  <a:pt x="92" y="334"/>
                  <a:pt x="93" y="331"/>
                </a:cubicBezTo>
                <a:cubicBezTo>
                  <a:pt x="92" y="331"/>
                  <a:pt x="91" y="333"/>
                  <a:pt x="91" y="331"/>
                </a:cubicBezTo>
                <a:cubicBezTo>
                  <a:pt x="94" y="328"/>
                  <a:pt x="92" y="322"/>
                  <a:pt x="96" y="318"/>
                </a:cubicBezTo>
                <a:cubicBezTo>
                  <a:pt x="95" y="322"/>
                  <a:pt x="95" y="325"/>
                  <a:pt x="94" y="328"/>
                </a:cubicBezTo>
                <a:cubicBezTo>
                  <a:pt x="96" y="328"/>
                  <a:pt x="95" y="326"/>
                  <a:pt x="97" y="327"/>
                </a:cubicBezTo>
                <a:cubicBezTo>
                  <a:pt x="97" y="326"/>
                  <a:pt x="97" y="323"/>
                  <a:pt x="96" y="324"/>
                </a:cubicBezTo>
                <a:cubicBezTo>
                  <a:pt x="96" y="325"/>
                  <a:pt x="97" y="326"/>
                  <a:pt x="96" y="326"/>
                </a:cubicBezTo>
                <a:cubicBezTo>
                  <a:pt x="96" y="324"/>
                  <a:pt x="96" y="322"/>
                  <a:pt x="97" y="323"/>
                </a:cubicBezTo>
                <a:cubicBezTo>
                  <a:pt x="98" y="321"/>
                  <a:pt x="96" y="321"/>
                  <a:pt x="97" y="320"/>
                </a:cubicBezTo>
                <a:cubicBezTo>
                  <a:pt x="98" y="320"/>
                  <a:pt x="97" y="321"/>
                  <a:pt x="98" y="321"/>
                </a:cubicBezTo>
                <a:cubicBezTo>
                  <a:pt x="98" y="315"/>
                  <a:pt x="100" y="312"/>
                  <a:pt x="99" y="306"/>
                </a:cubicBezTo>
                <a:cubicBezTo>
                  <a:pt x="101" y="307"/>
                  <a:pt x="100" y="304"/>
                  <a:pt x="101" y="304"/>
                </a:cubicBezTo>
                <a:cubicBezTo>
                  <a:pt x="101" y="302"/>
                  <a:pt x="100" y="300"/>
                  <a:pt x="100" y="303"/>
                </a:cubicBezTo>
                <a:cubicBezTo>
                  <a:pt x="99" y="303"/>
                  <a:pt x="100" y="305"/>
                  <a:pt x="99" y="305"/>
                </a:cubicBezTo>
                <a:cubicBezTo>
                  <a:pt x="98" y="303"/>
                  <a:pt x="100" y="303"/>
                  <a:pt x="98" y="302"/>
                </a:cubicBezTo>
                <a:cubicBezTo>
                  <a:pt x="101" y="301"/>
                  <a:pt x="100" y="297"/>
                  <a:pt x="102" y="296"/>
                </a:cubicBezTo>
                <a:cubicBezTo>
                  <a:pt x="99" y="297"/>
                  <a:pt x="101" y="296"/>
                  <a:pt x="100" y="295"/>
                </a:cubicBezTo>
                <a:cubicBezTo>
                  <a:pt x="102" y="295"/>
                  <a:pt x="100" y="290"/>
                  <a:pt x="101" y="290"/>
                </a:cubicBezTo>
                <a:cubicBezTo>
                  <a:pt x="102" y="292"/>
                  <a:pt x="101" y="294"/>
                  <a:pt x="102" y="295"/>
                </a:cubicBezTo>
                <a:cubicBezTo>
                  <a:pt x="102" y="291"/>
                  <a:pt x="104" y="282"/>
                  <a:pt x="101" y="282"/>
                </a:cubicBezTo>
                <a:cubicBezTo>
                  <a:pt x="101" y="276"/>
                  <a:pt x="101" y="270"/>
                  <a:pt x="102" y="266"/>
                </a:cubicBezTo>
                <a:cubicBezTo>
                  <a:pt x="101" y="264"/>
                  <a:pt x="99" y="267"/>
                  <a:pt x="101" y="270"/>
                </a:cubicBezTo>
                <a:cubicBezTo>
                  <a:pt x="100" y="271"/>
                  <a:pt x="100" y="271"/>
                  <a:pt x="99" y="271"/>
                </a:cubicBezTo>
                <a:cubicBezTo>
                  <a:pt x="101" y="267"/>
                  <a:pt x="96" y="260"/>
                  <a:pt x="99" y="259"/>
                </a:cubicBezTo>
                <a:cubicBezTo>
                  <a:pt x="98" y="257"/>
                  <a:pt x="97" y="255"/>
                  <a:pt x="97" y="254"/>
                </a:cubicBezTo>
                <a:cubicBezTo>
                  <a:pt x="99" y="253"/>
                  <a:pt x="98" y="257"/>
                  <a:pt x="99" y="256"/>
                </a:cubicBezTo>
                <a:cubicBezTo>
                  <a:pt x="98" y="248"/>
                  <a:pt x="99" y="245"/>
                  <a:pt x="96" y="240"/>
                </a:cubicBezTo>
                <a:cubicBezTo>
                  <a:pt x="95" y="241"/>
                  <a:pt x="97" y="241"/>
                  <a:pt x="96" y="242"/>
                </a:cubicBezTo>
                <a:cubicBezTo>
                  <a:pt x="96" y="241"/>
                  <a:pt x="95" y="237"/>
                  <a:pt x="96" y="238"/>
                </a:cubicBezTo>
                <a:cubicBezTo>
                  <a:pt x="95" y="237"/>
                  <a:pt x="94" y="235"/>
                  <a:pt x="96" y="233"/>
                </a:cubicBezTo>
                <a:cubicBezTo>
                  <a:pt x="94" y="231"/>
                  <a:pt x="94" y="221"/>
                  <a:pt x="92" y="220"/>
                </a:cubicBezTo>
                <a:cubicBezTo>
                  <a:pt x="93" y="220"/>
                  <a:pt x="94" y="220"/>
                  <a:pt x="94" y="220"/>
                </a:cubicBezTo>
                <a:cubicBezTo>
                  <a:pt x="91" y="215"/>
                  <a:pt x="91" y="207"/>
                  <a:pt x="88" y="208"/>
                </a:cubicBezTo>
                <a:cubicBezTo>
                  <a:pt x="89" y="204"/>
                  <a:pt x="83" y="200"/>
                  <a:pt x="86" y="198"/>
                </a:cubicBezTo>
                <a:cubicBezTo>
                  <a:pt x="86" y="197"/>
                  <a:pt x="86" y="197"/>
                  <a:pt x="85" y="197"/>
                </a:cubicBezTo>
                <a:cubicBezTo>
                  <a:pt x="86" y="195"/>
                  <a:pt x="84" y="191"/>
                  <a:pt x="82" y="190"/>
                </a:cubicBezTo>
                <a:cubicBezTo>
                  <a:pt x="83" y="190"/>
                  <a:pt x="83" y="190"/>
                  <a:pt x="84" y="191"/>
                </a:cubicBezTo>
                <a:cubicBezTo>
                  <a:pt x="83" y="185"/>
                  <a:pt x="80" y="181"/>
                  <a:pt x="80" y="177"/>
                </a:cubicBezTo>
                <a:cubicBezTo>
                  <a:pt x="79" y="177"/>
                  <a:pt x="79" y="178"/>
                  <a:pt x="79" y="178"/>
                </a:cubicBezTo>
                <a:cubicBezTo>
                  <a:pt x="77" y="178"/>
                  <a:pt x="78" y="175"/>
                  <a:pt x="76" y="174"/>
                </a:cubicBezTo>
                <a:cubicBezTo>
                  <a:pt x="78" y="174"/>
                  <a:pt x="78" y="176"/>
                  <a:pt x="78" y="177"/>
                </a:cubicBezTo>
                <a:cubicBezTo>
                  <a:pt x="81" y="173"/>
                  <a:pt x="72" y="166"/>
                  <a:pt x="73" y="160"/>
                </a:cubicBezTo>
                <a:cubicBezTo>
                  <a:pt x="73" y="159"/>
                  <a:pt x="72" y="160"/>
                  <a:pt x="72" y="159"/>
                </a:cubicBezTo>
                <a:cubicBezTo>
                  <a:pt x="72" y="159"/>
                  <a:pt x="73" y="159"/>
                  <a:pt x="73" y="159"/>
                </a:cubicBezTo>
                <a:cubicBezTo>
                  <a:pt x="74" y="154"/>
                  <a:pt x="76" y="150"/>
                  <a:pt x="74" y="146"/>
                </a:cubicBezTo>
                <a:cubicBezTo>
                  <a:pt x="76" y="146"/>
                  <a:pt x="76" y="143"/>
                  <a:pt x="74" y="143"/>
                </a:cubicBezTo>
                <a:cubicBezTo>
                  <a:pt x="75" y="142"/>
                  <a:pt x="75" y="141"/>
                  <a:pt x="76" y="142"/>
                </a:cubicBezTo>
                <a:cubicBezTo>
                  <a:pt x="76" y="140"/>
                  <a:pt x="77" y="139"/>
                  <a:pt x="76" y="137"/>
                </a:cubicBezTo>
                <a:cubicBezTo>
                  <a:pt x="77" y="138"/>
                  <a:pt x="77" y="139"/>
                  <a:pt x="78" y="138"/>
                </a:cubicBezTo>
                <a:cubicBezTo>
                  <a:pt x="77" y="136"/>
                  <a:pt x="80" y="135"/>
                  <a:pt x="78" y="134"/>
                </a:cubicBezTo>
                <a:cubicBezTo>
                  <a:pt x="81" y="134"/>
                  <a:pt x="80" y="131"/>
                  <a:pt x="83" y="131"/>
                </a:cubicBezTo>
                <a:cubicBezTo>
                  <a:pt x="82" y="131"/>
                  <a:pt x="81" y="131"/>
                  <a:pt x="81" y="130"/>
                </a:cubicBezTo>
                <a:cubicBezTo>
                  <a:pt x="83" y="130"/>
                  <a:pt x="82" y="130"/>
                  <a:pt x="83" y="131"/>
                </a:cubicBezTo>
                <a:cubicBezTo>
                  <a:pt x="84" y="130"/>
                  <a:pt x="83" y="128"/>
                  <a:pt x="84" y="127"/>
                </a:cubicBezTo>
                <a:cubicBezTo>
                  <a:pt x="84" y="127"/>
                  <a:pt x="84" y="129"/>
                  <a:pt x="85" y="128"/>
                </a:cubicBezTo>
                <a:cubicBezTo>
                  <a:pt x="85" y="127"/>
                  <a:pt x="87" y="127"/>
                  <a:pt x="86" y="125"/>
                </a:cubicBezTo>
                <a:cubicBezTo>
                  <a:pt x="86" y="126"/>
                  <a:pt x="84" y="125"/>
                  <a:pt x="85" y="125"/>
                </a:cubicBezTo>
                <a:cubicBezTo>
                  <a:pt x="86" y="125"/>
                  <a:pt x="86" y="126"/>
                  <a:pt x="87" y="125"/>
                </a:cubicBezTo>
                <a:cubicBezTo>
                  <a:pt x="87" y="124"/>
                  <a:pt x="87" y="123"/>
                  <a:pt x="88" y="123"/>
                </a:cubicBezTo>
                <a:cubicBezTo>
                  <a:pt x="88" y="122"/>
                  <a:pt x="86" y="123"/>
                  <a:pt x="86" y="122"/>
                </a:cubicBezTo>
                <a:cubicBezTo>
                  <a:pt x="87" y="121"/>
                  <a:pt x="87" y="123"/>
                  <a:pt x="88" y="122"/>
                </a:cubicBezTo>
                <a:cubicBezTo>
                  <a:pt x="88" y="120"/>
                  <a:pt x="88" y="119"/>
                  <a:pt x="88" y="118"/>
                </a:cubicBezTo>
                <a:cubicBezTo>
                  <a:pt x="89" y="119"/>
                  <a:pt x="89" y="121"/>
                  <a:pt x="89" y="121"/>
                </a:cubicBezTo>
                <a:cubicBezTo>
                  <a:pt x="90" y="119"/>
                  <a:pt x="94" y="118"/>
                  <a:pt x="91" y="116"/>
                </a:cubicBezTo>
                <a:cubicBezTo>
                  <a:pt x="92" y="115"/>
                  <a:pt x="92" y="115"/>
                  <a:pt x="93" y="116"/>
                </a:cubicBezTo>
                <a:cubicBezTo>
                  <a:pt x="94" y="113"/>
                  <a:pt x="96" y="112"/>
                  <a:pt x="96" y="110"/>
                </a:cubicBezTo>
                <a:cubicBezTo>
                  <a:pt x="101" y="107"/>
                  <a:pt x="103" y="100"/>
                  <a:pt x="107" y="96"/>
                </a:cubicBezTo>
                <a:cubicBezTo>
                  <a:pt x="106" y="96"/>
                  <a:pt x="106" y="96"/>
                  <a:pt x="106" y="95"/>
                </a:cubicBezTo>
                <a:cubicBezTo>
                  <a:pt x="111" y="91"/>
                  <a:pt x="110" y="89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4" y="82"/>
                  <a:pt x="118" y="77"/>
                  <a:pt x="118" y="76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8" y="74"/>
                  <a:pt x="119" y="73"/>
                  <a:pt x="120" y="69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2" y="64"/>
                  <a:pt x="126" y="58"/>
                  <a:pt x="123" y="53"/>
                </a:cubicBezTo>
                <a:cubicBezTo>
                  <a:pt x="124" y="54"/>
                  <a:pt x="122" y="55"/>
                  <a:pt x="121" y="54"/>
                </a:cubicBezTo>
                <a:cubicBezTo>
                  <a:pt x="122" y="53"/>
                  <a:pt x="123" y="52"/>
                  <a:pt x="123" y="50"/>
                </a:cubicBezTo>
                <a:cubicBezTo>
                  <a:pt x="122" y="50"/>
                  <a:pt x="122" y="50"/>
                  <a:pt x="121" y="50"/>
                </a:cubicBezTo>
                <a:cubicBezTo>
                  <a:pt x="124" y="44"/>
                  <a:pt x="120" y="27"/>
                  <a:pt x="117" y="28"/>
                </a:cubicBezTo>
                <a:cubicBezTo>
                  <a:pt x="117" y="27"/>
                  <a:pt x="120" y="26"/>
                  <a:pt x="118" y="26"/>
                </a:cubicBezTo>
                <a:cubicBezTo>
                  <a:pt x="117" y="27"/>
                  <a:pt x="116" y="25"/>
                  <a:pt x="116" y="24"/>
                </a:cubicBezTo>
                <a:cubicBezTo>
                  <a:pt x="117" y="24"/>
                  <a:pt x="117" y="25"/>
                  <a:pt x="118" y="24"/>
                </a:cubicBezTo>
                <a:cubicBezTo>
                  <a:pt x="116" y="23"/>
                  <a:pt x="116" y="21"/>
                  <a:pt x="114" y="20"/>
                </a:cubicBezTo>
                <a:cubicBezTo>
                  <a:pt x="114" y="21"/>
                  <a:pt x="114" y="22"/>
                  <a:pt x="113" y="22"/>
                </a:cubicBezTo>
                <a:cubicBezTo>
                  <a:pt x="113" y="20"/>
                  <a:pt x="111" y="19"/>
                  <a:pt x="111" y="17"/>
                </a:cubicBezTo>
                <a:cubicBezTo>
                  <a:pt x="108" y="15"/>
                  <a:pt x="108" y="15"/>
                  <a:pt x="107" y="11"/>
                </a:cubicBezTo>
                <a:cubicBezTo>
                  <a:pt x="104" y="10"/>
                  <a:pt x="104" y="12"/>
                  <a:pt x="103" y="10"/>
                </a:cubicBezTo>
                <a:cubicBezTo>
                  <a:pt x="106" y="10"/>
                  <a:pt x="104" y="9"/>
                  <a:pt x="106" y="10"/>
                </a:cubicBezTo>
                <a:cubicBezTo>
                  <a:pt x="106" y="10"/>
                  <a:pt x="105" y="10"/>
                  <a:pt x="106" y="8"/>
                </a:cubicBezTo>
                <a:cubicBezTo>
                  <a:pt x="103" y="8"/>
                  <a:pt x="101" y="8"/>
                  <a:pt x="99" y="8"/>
                </a:cubicBezTo>
                <a:cubicBezTo>
                  <a:pt x="99" y="6"/>
                  <a:pt x="96" y="5"/>
                  <a:pt x="96" y="3"/>
                </a:cubicBezTo>
                <a:cubicBezTo>
                  <a:pt x="97" y="3"/>
                  <a:pt x="99" y="3"/>
                  <a:pt x="98" y="2"/>
                </a:cubicBezTo>
                <a:close/>
                <a:moveTo>
                  <a:pt x="61" y="535"/>
                </a:moveTo>
                <a:cubicBezTo>
                  <a:pt x="61" y="534"/>
                  <a:pt x="62" y="535"/>
                  <a:pt x="62" y="536"/>
                </a:cubicBezTo>
                <a:cubicBezTo>
                  <a:pt x="62" y="536"/>
                  <a:pt x="62" y="536"/>
                  <a:pt x="62" y="535"/>
                </a:cubicBezTo>
                <a:cubicBezTo>
                  <a:pt x="63" y="536"/>
                  <a:pt x="62" y="536"/>
                  <a:pt x="62" y="537"/>
                </a:cubicBezTo>
                <a:cubicBezTo>
                  <a:pt x="62" y="537"/>
                  <a:pt x="62" y="537"/>
                  <a:pt x="61" y="537"/>
                </a:cubicBezTo>
                <a:cubicBezTo>
                  <a:pt x="61" y="536"/>
                  <a:pt x="62" y="535"/>
                  <a:pt x="61" y="535"/>
                </a:cubicBezTo>
                <a:close/>
                <a:moveTo>
                  <a:pt x="91" y="4"/>
                </a:moveTo>
                <a:cubicBezTo>
                  <a:pt x="92" y="3"/>
                  <a:pt x="92" y="4"/>
                  <a:pt x="94" y="4"/>
                </a:cubicBezTo>
                <a:cubicBezTo>
                  <a:pt x="94" y="6"/>
                  <a:pt x="91" y="6"/>
                  <a:pt x="91" y="4"/>
                </a:cubicBezTo>
                <a:close/>
                <a:moveTo>
                  <a:pt x="91" y="11"/>
                </a:moveTo>
                <a:cubicBezTo>
                  <a:pt x="93" y="12"/>
                  <a:pt x="94" y="11"/>
                  <a:pt x="95" y="12"/>
                </a:cubicBezTo>
                <a:cubicBezTo>
                  <a:pt x="96" y="12"/>
                  <a:pt x="95" y="11"/>
                  <a:pt x="95" y="11"/>
                </a:cubicBezTo>
                <a:cubicBezTo>
                  <a:pt x="96" y="10"/>
                  <a:pt x="96" y="13"/>
                  <a:pt x="97" y="13"/>
                </a:cubicBezTo>
                <a:cubicBezTo>
                  <a:pt x="94" y="13"/>
                  <a:pt x="94" y="14"/>
                  <a:pt x="91" y="11"/>
                </a:cubicBezTo>
                <a:close/>
                <a:moveTo>
                  <a:pt x="51" y="36"/>
                </a:moveTo>
                <a:cubicBezTo>
                  <a:pt x="52" y="36"/>
                  <a:pt x="52" y="36"/>
                  <a:pt x="52" y="37"/>
                </a:cubicBezTo>
                <a:cubicBezTo>
                  <a:pt x="53" y="34"/>
                  <a:pt x="52" y="37"/>
                  <a:pt x="55" y="37"/>
                </a:cubicBezTo>
                <a:cubicBezTo>
                  <a:pt x="55" y="38"/>
                  <a:pt x="54" y="38"/>
                  <a:pt x="54" y="39"/>
                </a:cubicBezTo>
                <a:cubicBezTo>
                  <a:pt x="53" y="39"/>
                  <a:pt x="52" y="38"/>
                  <a:pt x="51" y="36"/>
                </a:cubicBezTo>
                <a:close/>
                <a:moveTo>
                  <a:pt x="109" y="27"/>
                </a:moveTo>
                <a:cubicBezTo>
                  <a:pt x="109" y="28"/>
                  <a:pt x="110" y="26"/>
                  <a:pt x="111" y="27"/>
                </a:cubicBezTo>
                <a:cubicBezTo>
                  <a:pt x="110" y="28"/>
                  <a:pt x="110" y="27"/>
                  <a:pt x="110" y="29"/>
                </a:cubicBezTo>
                <a:cubicBezTo>
                  <a:pt x="113" y="27"/>
                  <a:pt x="113" y="33"/>
                  <a:pt x="114" y="31"/>
                </a:cubicBezTo>
                <a:cubicBezTo>
                  <a:pt x="114" y="32"/>
                  <a:pt x="114" y="35"/>
                  <a:pt x="113" y="34"/>
                </a:cubicBezTo>
                <a:cubicBezTo>
                  <a:pt x="113" y="35"/>
                  <a:pt x="114" y="35"/>
                  <a:pt x="114" y="36"/>
                </a:cubicBezTo>
                <a:cubicBezTo>
                  <a:pt x="115" y="37"/>
                  <a:pt x="114" y="34"/>
                  <a:pt x="116" y="35"/>
                </a:cubicBezTo>
                <a:cubicBezTo>
                  <a:pt x="116" y="36"/>
                  <a:pt x="116" y="37"/>
                  <a:pt x="114" y="37"/>
                </a:cubicBezTo>
                <a:cubicBezTo>
                  <a:pt x="114" y="40"/>
                  <a:pt x="116" y="38"/>
                  <a:pt x="117" y="39"/>
                </a:cubicBezTo>
                <a:cubicBezTo>
                  <a:pt x="116" y="39"/>
                  <a:pt x="115" y="41"/>
                  <a:pt x="117" y="41"/>
                </a:cubicBezTo>
                <a:cubicBezTo>
                  <a:pt x="116" y="44"/>
                  <a:pt x="117" y="45"/>
                  <a:pt x="118" y="47"/>
                </a:cubicBezTo>
                <a:cubicBezTo>
                  <a:pt x="117" y="47"/>
                  <a:pt x="117" y="47"/>
                  <a:pt x="117" y="46"/>
                </a:cubicBezTo>
                <a:cubicBezTo>
                  <a:pt x="118" y="50"/>
                  <a:pt x="115" y="58"/>
                  <a:pt x="116" y="62"/>
                </a:cubicBezTo>
                <a:cubicBezTo>
                  <a:pt x="116" y="63"/>
                  <a:pt x="115" y="63"/>
                  <a:pt x="115" y="65"/>
                </a:cubicBezTo>
                <a:cubicBezTo>
                  <a:pt x="114" y="62"/>
                  <a:pt x="114" y="66"/>
                  <a:pt x="114" y="65"/>
                </a:cubicBezTo>
                <a:cubicBezTo>
                  <a:pt x="114" y="69"/>
                  <a:pt x="109" y="74"/>
                  <a:pt x="109" y="79"/>
                </a:cubicBezTo>
                <a:cubicBezTo>
                  <a:pt x="107" y="79"/>
                  <a:pt x="105" y="83"/>
                  <a:pt x="105" y="85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3" y="84"/>
                  <a:pt x="103" y="89"/>
                  <a:pt x="101" y="90"/>
                </a:cubicBezTo>
                <a:cubicBezTo>
                  <a:pt x="101" y="91"/>
                  <a:pt x="103" y="90"/>
                  <a:pt x="103" y="91"/>
                </a:cubicBezTo>
                <a:cubicBezTo>
                  <a:pt x="102" y="91"/>
                  <a:pt x="102" y="91"/>
                  <a:pt x="101" y="91"/>
                </a:cubicBezTo>
                <a:cubicBezTo>
                  <a:pt x="96" y="101"/>
                  <a:pt x="86" y="109"/>
                  <a:pt x="80" y="120"/>
                </a:cubicBezTo>
                <a:cubicBezTo>
                  <a:pt x="80" y="121"/>
                  <a:pt x="81" y="119"/>
                  <a:pt x="82" y="120"/>
                </a:cubicBezTo>
                <a:cubicBezTo>
                  <a:pt x="82" y="120"/>
                  <a:pt x="81" y="120"/>
                  <a:pt x="82" y="121"/>
                </a:cubicBezTo>
                <a:cubicBezTo>
                  <a:pt x="77" y="122"/>
                  <a:pt x="74" y="131"/>
                  <a:pt x="71" y="136"/>
                </a:cubicBezTo>
                <a:cubicBezTo>
                  <a:pt x="71" y="137"/>
                  <a:pt x="70" y="136"/>
                  <a:pt x="70" y="136"/>
                </a:cubicBezTo>
                <a:cubicBezTo>
                  <a:pt x="70" y="137"/>
                  <a:pt x="70" y="138"/>
                  <a:pt x="72" y="138"/>
                </a:cubicBezTo>
                <a:cubicBezTo>
                  <a:pt x="71" y="139"/>
                  <a:pt x="69" y="138"/>
                  <a:pt x="70" y="137"/>
                </a:cubicBezTo>
                <a:cubicBezTo>
                  <a:pt x="68" y="139"/>
                  <a:pt x="68" y="141"/>
                  <a:pt x="68" y="143"/>
                </a:cubicBezTo>
                <a:cubicBezTo>
                  <a:pt x="66" y="143"/>
                  <a:pt x="65" y="142"/>
                  <a:pt x="66" y="141"/>
                </a:cubicBezTo>
                <a:cubicBezTo>
                  <a:pt x="63" y="142"/>
                  <a:pt x="63" y="138"/>
                  <a:pt x="60" y="139"/>
                </a:cubicBezTo>
                <a:cubicBezTo>
                  <a:pt x="61" y="138"/>
                  <a:pt x="62" y="138"/>
                  <a:pt x="62" y="139"/>
                </a:cubicBezTo>
                <a:cubicBezTo>
                  <a:pt x="62" y="138"/>
                  <a:pt x="59" y="133"/>
                  <a:pt x="58" y="136"/>
                </a:cubicBezTo>
                <a:cubicBezTo>
                  <a:pt x="58" y="135"/>
                  <a:pt x="57" y="130"/>
                  <a:pt x="55" y="133"/>
                </a:cubicBezTo>
                <a:cubicBezTo>
                  <a:pt x="54" y="132"/>
                  <a:pt x="54" y="130"/>
                  <a:pt x="51" y="131"/>
                </a:cubicBezTo>
                <a:cubicBezTo>
                  <a:pt x="52" y="131"/>
                  <a:pt x="52" y="130"/>
                  <a:pt x="52" y="130"/>
                </a:cubicBezTo>
                <a:cubicBezTo>
                  <a:pt x="52" y="130"/>
                  <a:pt x="48" y="130"/>
                  <a:pt x="49" y="127"/>
                </a:cubicBezTo>
                <a:cubicBezTo>
                  <a:pt x="48" y="127"/>
                  <a:pt x="48" y="128"/>
                  <a:pt x="48" y="128"/>
                </a:cubicBezTo>
                <a:cubicBezTo>
                  <a:pt x="46" y="128"/>
                  <a:pt x="48" y="127"/>
                  <a:pt x="48" y="127"/>
                </a:cubicBezTo>
                <a:cubicBezTo>
                  <a:pt x="48" y="126"/>
                  <a:pt x="47" y="127"/>
                  <a:pt x="48" y="125"/>
                </a:cubicBezTo>
                <a:cubicBezTo>
                  <a:pt x="46" y="126"/>
                  <a:pt x="46" y="125"/>
                  <a:pt x="45" y="125"/>
                </a:cubicBezTo>
                <a:cubicBezTo>
                  <a:pt x="44" y="120"/>
                  <a:pt x="39" y="119"/>
                  <a:pt x="37" y="115"/>
                </a:cubicBezTo>
                <a:cubicBezTo>
                  <a:pt x="35" y="116"/>
                  <a:pt x="34" y="110"/>
                  <a:pt x="31" y="112"/>
                </a:cubicBezTo>
                <a:cubicBezTo>
                  <a:pt x="31" y="111"/>
                  <a:pt x="31" y="109"/>
                  <a:pt x="28" y="110"/>
                </a:cubicBezTo>
                <a:cubicBezTo>
                  <a:pt x="28" y="108"/>
                  <a:pt x="26" y="106"/>
                  <a:pt x="24" y="105"/>
                </a:cubicBezTo>
                <a:cubicBezTo>
                  <a:pt x="25" y="104"/>
                  <a:pt x="25" y="104"/>
                  <a:pt x="26" y="104"/>
                </a:cubicBezTo>
                <a:cubicBezTo>
                  <a:pt x="25" y="102"/>
                  <a:pt x="23" y="100"/>
                  <a:pt x="21" y="98"/>
                </a:cubicBezTo>
                <a:cubicBezTo>
                  <a:pt x="21" y="99"/>
                  <a:pt x="19" y="98"/>
                  <a:pt x="19" y="100"/>
                </a:cubicBezTo>
                <a:cubicBezTo>
                  <a:pt x="19" y="100"/>
                  <a:pt x="19" y="99"/>
                  <a:pt x="19" y="99"/>
                </a:cubicBezTo>
                <a:cubicBezTo>
                  <a:pt x="19" y="99"/>
                  <a:pt x="19" y="99"/>
                  <a:pt x="18" y="99"/>
                </a:cubicBezTo>
                <a:cubicBezTo>
                  <a:pt x="20" y="98"/>
                  <a:pt x="18" y="97"/>
                  <a:pt x="18" y="95"/>
                </a:cubicBezTo>
                <a:cubicBezTo>
                  <a:pt x="19" y="95"/>
                  <a:pt x="20" y="97"/>
                  <a:pt x="20" y="98"/>
                </a:cubicBezTo>
                <a:cubicBezTo>
                  <a:pt x="22" y="97"/>
                  <a:pt x="19" y="93"/>
                  <a:pt x="17" y="95"/>
                </a:cubicBezTo>
                <a:cubicBezTo>
                  <a:pt x="17" y="94"/>
                  <a:pt x="18" y="94"/>
                  <a:pt x="19" y="94"/>
                </a:cubicBezTo>
                <a:cubicBezTo>
                  <a:pt x="18" y="93"/>
                  <a:pt x="18" y="93"/>
                  <a:pt x="17" y="92"/>
                </a:cubicBezTo>
                <a:cubicBezTo>
                  <a:pt x="17" y="92"/>
                  <a:pt x="17" y="94"/>
                  <a:pt x="16" y="94"/>
                </a:cubicBezTo>
                <a:cubicBezTo>
                  <a:pt x="15" y="94"/>
                  <a:pt x="16" y="93"/>
                  <a:pt x="16" y="93"/>
                </a:cubicBezTo>
                <a:cubicBezTo>
                  <a:pt x="15" y="92"/>
                  <a:pt x="14" y="92"/>
                  <a:pt x="16" y="92"/>
                </a:cubicBezTo>
                <a:cubicBezTo>
                  <a:pt x="13" y="88"/>
                  <a:pt x="11" y="84"/>
                  <a:pt x="11" y="79"/>
                </a:cubicBezTo>
                <a:cubicBezTo>
                  <a:pt x="9" y="80"/>
                  <a:pt x="10" y="72"/>
                  <a:pt x="10" y="72"/>
                </a:cubicBezTo>
                <a:cubicBezTo>
                  <a:pt x="10" y="71"/>
                  <a:pt x="8" y="71"/>
                  <a:pt x="8" y="71"/>
                </a:cubicBezTo>
                <a:cubicBezTo>
                  <a:pt x="8" y="70"/>
                  <a:pt x="9" y="71"/>
                  <a:pt x="10" y="71"/>
                </a:cubicBezTo>
                <a:cubicBezTo>
                  <a:pt x="10" y="70"/>
                  <a:pt x="9" y="69"/>
                  <a:pt x="10" y="68"/>
                </a:cubicBezTo>
                <a:cubicBezTo>
                  <a:pt x="9" y="67"/>
                  <a:pt x="10" y="70"/>
                  <a:pt x="8" y="69"/>
                </a:cubicBezTo>
                <a:cubicBezTo>
                  <a:pt x="9" y="68"/>
                  <a:pt x="10" y="67"/>
                  <a:pt x="10" y="65"/>
                </a:cubicBezTo>
                <a:cubicBezTo>
                  <a:pt x="9" y="65"/>
                  <a:pt x="8" y="66"/>
                  <a:pt x="8" y="63"/>
                </a:cubicBezTo>
                <a:cubicBezTo>
                  <a:pt x="10" y="63"/>
                  <a:pt x="9" y="64"/>
                  <a:pt x="9" y="65"/>
                </a:cubicBezTo>
                <a:cubicBezTo>
                  <a:pt x="11" y="60"/>
                  <a:pt x="9" y="55"/>
                  <a:pt x="11" y="49"/>
                </a:cubicBezTo>
                <a:cubicBezTo>
                  <a:pt x="11" y="50"/>
                  <a:pt x="10" y="51"/>
                  <a:pt x="11" y="53"/>
                </a:cubicBezTo>
                <a:cubicBezTo>
                  <a:pt x="14" y="43"/>
                  <a:pt x="16" y="36"/>
                  <a:pt x="22" y="31"/>
                </a:cubicBezTo>
                <a:cubicBezTo>
                  <a:pt x="22" y="33"/>
                  <a:pt x="21" y="33"/>
                  <a:pt x="21" y="35"/>
                </a:cubicBezTo>
                <a:cubicBezTo>
                  <a:pt x="23" y="34"/>
                  <a:pt x="23" y="30"/>
                  <a:pt x="25" y="30"/>
                </a:cubicBezTo>
                <a:cubicBezTo>
                  <a:pt x="25" y="29"/>
                  <a:pt x="25" y="29"/>
                  <a:pt x="24" y="29"/>
                </a:cubicBezTo>
                <a:cubicBezTo>
                  <a:pt x="27" y="30"/>
                  <a:pt x="35" y="19"/>
                  <a:pt x="39" y="26"/>
                </a:cubicBezTo>
                <a:cubicBezTo>
                  <a:pt x="40" y="26"/>
                  <a:pt x="40" y="25"/>
                  <a:pt x="40" y="25"/>
                </a:cubicBezTo>
                <a:cubicBezTo>
                  <a:pt x="40" y="23"/>
                  <a:pt x="37" y="26"/>
                  <a:pt x="38" y="23"/>
                </a:cubicBezTo>
                <a:cubicBezTo>
                  <a:pt x="40" y="24"/>
                  <a:pt x="44" y="25"/>
                  <a:pt x="46" y="24"/>
                </a:cubicBezTo>
                <a:cubicBezTo>
                  <a:pt x="45" y="24"/>
                  <a:pt x="45" y="25"/>
                  <a:pt x="44" y="25"/>
                </a:cubicBezTo>
                <a:cubicBezTo>
                  <a:pt x="44" y="26"/>
                  <a:pt x="45" y="27"/>
                  <a:pt x="46" y="26"/>
                </a:cubicBezTo>
                <a:cubicBezTo>
                  <a:pt x="46" y="26"/>
                  <a:pt x="45" y="26"/>
                  <a:pt x="45" y="26"/>
                </a:cubicBezTo>
                <a:cubicBezTo>
                  <a:pt x="45" y="25"/>
                  <a:pt x="46" y="25"/>
                  <a:pt x="46" y="25"/>
                </a:cubicBezTo>
                <a:cubicBezTo>
                  <a:pt x="47" y="25"/>
                  <a:pt x="46" y="28"/>
                  <a:pt x="47" y="28"/>
                </a:cubicBezTo>
                <a:cubicBezTo>
                  <a:pt x="48" y="27"/>
                  <a:pt x="47" y="27"/>
                  <a:pt x="48" y="26"/>
                </a:cubicBezTo>
                <a:cubicBezTo>
                  <a:pt x="49" y="27"/>
                  <a:pt x="52" y="33"/>
                  <a:pt x="49" y="33"/>
                </a:cubicBezTo>
                <a:cubicBezTo>
                  <a:pt x="50" y="34"/>
                  <a:pt x="51" y="33"/>
                  <a:pt x="51" y="34"/>
                </a:cubicBezTo>
                <a:cubicBezTo>
                  <a:pt x="51" y="35"/>
                  <a:pt x="50" y="34"/>
                  <a:pt x="49" y="34"/>
                </a:cubicBezTo>
                <a:cubicBezTo>
                  <a:pt x="50" y="35"/>
                  <a:pt x="50" y="36"/>
                  <a:pt x="49" y="37"/>
                </a:cubicBezTo>
                <a:cubicBezTo>
                  <a:pt x="50" y="37"/>
                  <a:pt x="50" y="38"/>
                  <a:pt x="52" y="38"/>
                </a:cubicBezTo>
                <a:cubicBezTo>
                  <a:pt x="53" y="40"/>
                  <a:pt x="50" y="38"/>
                  <a:pt x="50" y="40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39"/>
                  <a:pt x="50" y="39"/>
                  <a:pt x="49" y="39"/>
                </a:cubicBezTo>
                <a:cubicBezTo>
                  <a:pt x="51" y="41"/>
                  <a:pt x="53" y="39"/>
                  <a:pt x="55" y="40"/>
                </a:cubicBezTo>
                <a:cubicBezTo>
                  <a:pt x="55" y="39"/>
                  <a:pt x="56" y="38"/>
                  <a:pt x="57" y="37"/>
                </a:cubicBezTo>
                <a:cubicBezTo>
                  <a:pt x="57" y="36"/>
                  <a:pt x="55" y="39"/>
                  <a:pt x="56" y="3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7" y="36"/>
                  <a:pt x="57" y="36"/>
                </a:cubicBezTo>
                <a:cubicBezTo>
                  <a:pt x="57" y="35"/>
                  <a:pt x="56" y="35"/>
                  <a:pt x="57" y="34"/>
                </a:cubicBezTo>
                <a:cubicBezTo>
                  <a:pt x="54" y="35"/>
                  <a:pt x="57" y="31"/>
                  <a:pt x="57" y="30"/>
                </a:cubicBezTo>
                <a:cubicBezTo>
                  <a:pt x="60" y="29"/>
                  <a:pt x="63" y="20"/>
                  <a:pt x="66" y="20"/>
                </a:cubicBezTo>
                <a:cubicBezTo>
                  <a:pt x="66" y="19"/>
                  <a:pt x="66" y="19"/>
                  <a:pt x="65" y="19"/>
                </a:cubicBezTo>
                <a:cubicBezTo>
                  <a:pt x="68" y="19"/>
                  <a:pt x="69" y="16"/>
                  <a:pt x="72" y="15"/>
                </a:cubicBezTo>
                <a:cubicBezTo>
                  <a:pt x="72" y="15"/>
                  <a:pt x="72" y="16"/>
                  <a:pt x="71" y="16"/>
                </a:cubicBezTo>
                <a:cubicBezTo>
                  <a:pt x="73" y="17"/>
                  <a:pt x="73" y="15"/>
                  <a:pt x="73" y="14"/>
                </a:cubicBezTo>
                <a:cubicBezTo>
                  <a:pt x="76" y="15"/>
                  <a:pt x="78" y="13"/>
                  <a:pt x="82" y="12"/>
                </a:cubicBezTo>
                <a:cubicBezTo>
                  <a:pt x="82" y="14"/>
                  <a:pt x="84" y="12"/>
                  <a:pt x="86" y="12"/>
                </a:cubicBezTo>
                <a:cubicBezTo>
                  <a:pt x="87" y="14"/>
                  <a:pt x="89" y="14"/>
                  <a:pt x="91" y="14"/>
                </a:cubicBezTo>
                <a:cubicBezTo>
                  <a:pt x="94" y="16"/>
                  <a:pt x="102" y="15"/>
                  <a:pt x="103" y="20"/>
                </a:cubicBezTo>
                <a:cubicBezTo>
                  <a:pt x="103" y="20"/>
                  <a:pt x="104" y="20"/>
                  <a:pt x="105" y="20"/>
                </a:cubicBezTo>
                <a:cubicBezTo>
                  <a:pt x="105" y="22"/>
                  <a:pt x="106" y="25"/>
                  <a:pt x="108" y="26"/>
                </a:cubicBezTo>
                <a:cubicBezTo>
                  <a:pt x="108" y="26"/>
                  <a:pt x="108" y="26"/>
                  <a:pt x="108" y="27"/>
                </a:cubicBezTo>
                <a:cubicBezTo>
                  <a:pt x="110" y="26"/>
                  <a:pt x="107" y="23"/>
                  <a:pt x="106" y="22"/>
                </a:cubicBezTo>
                <a:cubicBezTo>
                  <a:pt x="107" y="21"/>
                  <a:pt x="111" y="25"/>
                  <a:pt x="109" y="27"/>
                </a:cubicBezTo>
                <a:close/>
                <a:moveTo>
                  <a:pt x="32" y="18"/>
                </a:moveTo>
                <a:cubicBezTo>
                  <a:pt x="33" y="19"/>
                  <a:pt x="31" y="20"/>
                  <a:pt x="31" y="21"/>
                </a:cubicBezTo>
                <a:cubicBezTo>
                  <a:pt x="29" y="21"/>
                  <a:pt x="31" y="20"/>
                  <a:pt x="31" y="19"/>
                </a:cubicBezTo>
                <a:cubicBezTo>
                  <a:pt x="30" y="20"/>
                  <a:pt x="30" y="20"/>
                  <a:pt x="30" y="19"/>
                </a:cubicBezTo>
                <a:cubicBezTo>
                  <a:pt x="31" y="19"/>
                  <a:pt x="32" y="19"/>
                  <a:pt x="32" y="18"/>
                </a:cubicBezTo>
                <a:close/>
                <a:moveTo>
                  <a:pt x="112" y="76"/>
                </a:moveTo>
                <a:cubicBezTo>
                  <a:pt x="112" y="77"/>
                  <a:pt x="111" y="79"/>
                  <a:pt x="112" y="77"/>
                </a:cubicBezTo>
                <a:cubicBezTo>
                  <a:pt x="113" y="78"/>
                  <a:pt x="111" y="81"/>
                  <a:pt x="110" y="81"/>
                </a:cubicBezTo>
                <a:cubicBezTo>
                  <a:pt x="109" y="80"/>
                  <a:pt x="111" y="80"/>
                  <a:pt x="110" y="79"/>
                </a:cubicBezTo>
                <a:cubicBezTo>
                  <a:pt x="110" y="79"/>
                  <a:pt x="112" y="79"/>
                  <a:pt x="112" y="78"/>
                </a:cubicBezTo>
                <a:cubicBezTo>
                  <a:pt x="111" y="78"/>
                  <a:pt x="111" y="76"/>
                  <a:pt x="112" y="76"/>
                </a:cubicBezTo>
                <a:close/>
                <a:moveTo>
                  <a:pt x="103" y="94"/>
                </a:moveTo>
                <a:cubicBezTo>
                  <a:pt x="103" y="97"/>
                  <a:pt x="99" y="98"/>
                  <a:pt x="101" y="99"/>
                </a:cubicBezTo>
                <a:cubicBezTo>
                  <a:pt x="99" y="99"/>
                  <a:pt x="99" y="101"/>
                  <a:pt x="97" y="102"/>
                </a:cubicBezTo>
                <a:cubicBezTo>
                  <a:pt x="99" y="99"/>
                  <a:pt x="100" y="96"/>
                  <a:pt x="103" y="94"/>
                </a:cubicBezTo>
                <a:close/>
                <a:moveTo>
                  <a:pt x="96" y="103"/>
                </a:moveTo>
                <a:cubicBezTo>
                  <a:pt x="96" y="104"/>
                  <a:pt x="94" y="108"/>
                  <a:pt x="93" y="106"/>
                </a:cubicBezTo>
                <a:cubicBezTo>
                  <a:pt x="95" y="106"/>
                  <a:pt x="94" y="103"/>
                  <a:pt x="96" y="103"/>
                </a:cubicBezTo>
                <a:close/>
                <a:moveTo>
                  <a:pt x="86" y="113"/>
                </a:moveTo>
                <a:cubicBezTo>
                  <a:pt x="87" y="114"/>
                  <a:pt x="86" y="115"/>
                  <a:pt x="87" y="115"/>
                </a:cubicBezTo>
                <a:cubicBezTo>
                  <a:pt x="87" y="116"/>
                  <a:pt x="86" y="115"/>
                  <a:pt x="85" y="115"/>
                </a:cubicBezTo>
                <a:cubicBezTo>
                  <a:pt x="85" y="114"/>
                  <a:pt x="86" y="114"/>
                  <a:pt x="86" y="113"/>
                </a:cubicBezTo>
                <a:close/>
                <a:moveTo>
                  <a:pt x="35" y="115"/>
                </a:moveTo>
                <a:cubicBezTo>
                  <a:pt x="35" y="115"/>
                  <a:pt x="35" y="116"/>
                  <a:pt x="35" y="116"/>
                </a:cubicBezTo>
                <a:cubicBezTo>
                  <a:pt x="35" y="116"/>
                  <a:pt x="36" y="116"/>
                  <a:pt x="36" y="116"/>
                </a:cubicBezTo>
                <a:cubicBezTo>
                  <a:pt x="37" y="117"/>
                  <a:pt x="37" y="118"/>
                  <a:pt x="38" y="118"/>
                </a:cubicBezTo>
                <a:cubicBezTo>
                  <a:pt x="38" y="119"/>
                  <a:pt x="37" y="119"/>
                  <a:pt x="36" y="119"/>
                </a:cubicBezTo>
                <a:cubicBezTo>
                  <a:pt x="38" y="117"/>
                  <a:pt x="33" y="117"/>
                  <a:pt x="35" y="115"/>
                </a:cubicBezTo>
                <a:close/>
                <a:moveTo>
                  <a:pt x="84" y="116"/>
                </a:moveTo>
                <a:cubicBezTo>
                  <a:pt x="84" y="116"/>
                  <a:pt x="85" y="116"/>
                  <a:pt x="85" y="116"/>
                </a:cubicBezTo>
                <a:cubicBezTo>
                  <a:pt x="85" y="117"/>
                  <a:pt x="84" y="118"/>
                  <a:pt x="83" y="117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2" y="120"/>
                  <a:pt x="82" y="117"/>
                  <a:pt x="83" y="117"/>
                </a:cubicBezTo>
                <a:cubicBezTo>
                  <a:pt x="84" y="118"/>
                  <a:pt x="84" y="117"/>
                  <a:pt x="84" y="116"/>
                </a:cubicBezTo>
                <a:close/>
                <a:moveTo>
                  <a:pt x="24" y="119"/>
                </a:moveTo>
                <a:cubicBezTo>
                  <a:pt x="24" y="118"/>
                  <a:pt x="25" y="117"/>
                  <a:pt x="25" y="117"/>
                </a:cubicBezTo>
                <a:cubicBezTo>
                  <a:pt x="26" y="117"/>
                  <a:pt x="25" y="119"/>
                  <a:pt x="27" y="118"/>
                </a:cubicBezTo>
                <a:cubicBezTo>
                  <a:pt x="26" y="119"/>
                  <a:pt x="26" y="118"/>
                  <a:pt x="24" y="119"/>
                </a:cubicBezTo>
                <a:close/>
                <a:moveTo>
                  <a:pt x="39" y="119"/>
                </a:moveTo>
                <a:cubicBezTo>
                  <a:pt x="40" y="120"/>
                  <a:pt x="40" y="121"/>
                  <a:pt x="40" y="122"/>
                </a:cubicBezTo>
                <a:cubicBezTo>
                  <a:pt x="40" y="122"/>
                  <a:pt x="39" y="122"/>
                  <a:pt x="39" y="122"/>
                </a:cubicBezTo>
                <a:cubicBezTo>
                  <a:pt x="40" y="121"/>
                  <a:pt x="37" y="121"/>
                  <a:pt x="39" y="119"/>
                </a:cubicBezTo>
                <a:close/>
                <a:moveTo>
                  <a:pt x="36" y="125"/>
                </a:moveTo>
                <a:cubicBezTo>
                  <a:pt x="34" y="123"/>
                  <a:pt x="34" y="124"/>
                  <a:pt x="32" y="123"/>
                </a:cubicBezTo>
                <a:cubicBezTo>
                  <a:pt x="33" y="122"/>
                  <a:pt x="35" y="123"/>
                  <a:pt x="36" y="125"/>
                </a:cubicBezTo>
                <a:close/>
                <a:moveTo>
                  <a:pt x="44" y="132"/>
                </a:moveTo>
                <a:cubicBezTo>
                  <a:pt x="44" y="134"/>
                  <a:pt x="48" y="135"/>
                  <a:pt x="47" y="137"/>
                </a:cubicBezTo>
                <a:cubicBezTo>
                  <a:pt x="45" y="137"/>
                  <a:pt x="43" y="133"/>
                  <a:pt x="44" y="132"/>
                </a:cubicBezTo>
                <a:close/>
                <a:moveTo>
                  <a:pt x="53" y="135"/>
                </a:moveTo>
                <a:cubicBezTo>
                  <a:pt x="56" y="135"/>
                  <a:pt x="53" y="138"/>
                  <a:pt x="54" y="139"/>
                </a:cubicBezTo>
                <a:cubicBezTo>
                  <a:pt x="54" y="140"/>
                  <a:pt x="53" y="137"/>
                  <a:pt x="52" y="137"/>
                </a:cubicBezTo>
                <a:cubicBezTo>
                  <a:pt x="54" y="138"/>
                  <a:pt x="54" y="136"/>
                  <a:pt x="53" y="135"/>
                </a:cubicBezTo>
                <a:close/>
                <a:moveTo>
                  <a:pt x="60" y="145"/>
                </a:moveTo>
                <a:cubicBezTo>
                  <a:pt x="58" y="144"/>
                  <a:pt x="57" y="142"/>
                  <a:pt x="54" y="141"/>
                </a:cubicBezTo>
                <a:cubicBezTo>
                  <a:pt x="55" y="138"/>
                  <a:pt x="57" y="142"/>
                  <a:pt x="57" y="140"/>
                </a:cubicBezTo>
                <a:cubicBezTo>
                  <a:pt x="58" y="143"/>
                  <a:pt x="59" y="142"/>
                  <a:pt x="60" y="145"/>
                </a:cubicBezTo>
                <a:close/>
                <a:moveTo>
                  <a:pt x="73" y="142"/>
                </a:moveTo>
                <a:cubicBezTo>
                  <a:pt x="74" y="143"/>
                  <a:pt x="73" y="143"/>
                  <a:pt x="73" y="145"/>
                </a:cubicBezTo>
                <a:cubicBezTo>
                  <a:pt x="72" y="144"/>
                  <a:pt x="71" y="144"/>
                  <a:pt x="71" y="143"/>
                </a:cubicBezTo>
                <a:cubicBezTo>
                  <a:pt x="72" y="143"/>
                  <a:pt x="72" y="142"/>
                  <a:pt x="73" y="142"/>
                </a:cubicBezTo>
                <a:close/>
                <a:moveTo>
                  <a:pt x="60" y="143"/>
                </a:moveTo>
                <a:cubicBezTo>
                  <a:pt x="61" y="141"/>
                  <a:pt x="62" y="146"/>
                  <a:pt x="62" y="143"/>
                </a:cubicBezTo>
                <a:cubicBezTo>
                  <a:pt x="65" y="144"/>
                  <a:pt x="59" y="146"/>
                  <a:pt x="61" y="145"/>
                </a:cubicBezTo>
                <a:cubicBezTo>
                  <a:pt x="61" y="144"/>
                  <a:pt x="61" y="143"/>
                  <a:pt x="60" y="143"/>
                </a:cubicBezTo>
                <a:close/>
                <a:moveTo>
                  <a:pt x="61" y="146"/>
                </a:move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62" y="146"/>
                  <a:pt x="62" y="145"/>
                </a:cubicBezTo>
                <a:cubicBezTo>
                  <a:pt x="63" y="145"/>
                  <a:pt x="64" y="146"/>
                  <a:pt x="64" y="147"/>
                </a:cubicBezTo>
                <a:cubicBezTo>
                  <a:pt x="66" y="148"/>
                  <a:pt x="62" y="146"/>
                  <a:pt x="62" y="147"/>
                </a:cubicBezTo>
                <a:cubicBezTo>
                  <a:pt x="61" y="147"/>
                  <a:pt x="62" y="146"/>
                  <a:pt x="61" y="146"/>
                </a:cubicBezTo>
                <a:close/>
                <a:moveTo>
                  <a:pt x="72" y="150"/>
                </a:moveTo>
                <a:cubicBezTo>
                  <a:pt x="74" y="151"/>
                  <a:pt x="71" y="152"/>
                  <a:pt x="72" y="153"/>
                </a:cubicBezTo>
                <a:cubicBezTo>
                  <a:pt x="73" y="153"/>
                  <a:pt x="72" y="153"/>
                  <a:pt x="72" y="153"/>
                </a:cubicBezTo>
                <a:cubicBezTo>
                  <a:pt x="72" y="153"/>
                  <a:pt x="71" y="153"/>
                  <a:pt x="71" y="153"/>
                </a:cubicBezTo>
                <a:cubicBezTo>
                  <a:pt x="71" y="152"/>
                  <a:pt x="72" y="152"/>
                  <a:pt x="72" y="150"/>
                </a:cubicBezTo>
                <a:close/>
                <a:moveTo>
                  <a:pt x="78" y="179"/>
                </a:moveTo>
                <a:cubicBezTo>
                  <a:pt x="80" y="180"/>
                  <a:pt x="80" y="183"/>
                  <a:pt x="81" y="185"/>
                </a:cubicBezTo>
                <a:cubicBezTo>
                  <a:pt x="79" y="184"/>
                  <a:pt x="79" y="181"/>
                  <a:pt x="78" y="179"/>
                </a:cubicBezTo>
                <a:close/>
                <a:moveTo>
                  <a:pt x="92" y="223"/>
                </a:moveTo>
                <a:cubicBezTo>
                  <a:pt x="93" y="224"/>
                  <a:pt x="93" y="226"/>
                  <a:pt x="94" y="229"/>
                </a:cubicBezTo>
                <a:cubicBezTo>
                  <a:pt x="92" y="228"/>
                  <a:pt x="92" y="225"/>
                  <a:pt x="92" y="223"/>
                </a:cubicBezTo>
                <a:close/>
                <a:moveTo>
                  <a:pt x="99" y="271"/>
                </a:moveTo>
                <a:cubicBezTo>
                  <a:pt x="100" y="271"/>
                  <a:pt x="100" y="271"/>
                  <a:pt x="101" y="271"/>
                </a:cubicBezTo>
                <a:cubicBezTo>
                  <a:pt x="101" y="272"/>
                  <a:pt x="100" y="272"/>
                  <a:pt x="100" y="272"/>
                </a:cubicBezTo>
                <a:cubicBezTo>
                  <a:pt x="100" y="273"/>
                  <a:pt x="100" y="274"/>
                  <a:pt x="100" y="274"/>
                </a:cubicBezTo>
                <a:cubicBezTo>
                  <a:pt x="98" y="275"/>
                  <a:pt x="99" y="273"/>
                  <a:pt x="99" y="271"/>
                </a:cubicBezTo>
                <a:close/>
                <a:moveTo>
                  <a:pt x="96" y="285"/>
                </a:moveTo>
                <a:cubicBezTo>
                  <a:pt x="97" y="285"/>
                  <a:pt x="96" y="286"/>
                  <a:pt x="96" y="288"/>
                </a:cubicBezTo>
                <a:cubicBezTo>
                  <a:pt x="97" y="287"/>
                  <a:pt x="97" y="288"/>
                  <a:pt x="98" y="288"/>
                </a:cubicBezTo>
                <a:cubicBezTo>
                  <a:pt x="98" y="288"/>
                  <a:pt x="97" y="288"/>
                  <a:pt x="97" y="288"/>
                </a:cubicBezTo>
                <a:cubicBezTo>
                  <a:pt x="97" y="288"/>
                  <a:pt x="97" y="289"/>
                  <a:pt x="96" y="289"/>
                </a:cubicBezTo>
                <a:cubicBezTo>
                  <a:pt x="96" y="287"/>
                  <a:pt x="96" y="286"/>
                  <a:pt x="96" y="285"/>
                </a:cubicBezTo>
                <a:close/>
                <a:moveTo>
                  <a:pt x="96" y="296"/>
                </a:moveTo>
                <a:cubicBezTo>
                  <a:pt x="96" y="295"/>
                  <a:pt x="97" y="294"/>
                  <a:pt x="97" y="293"/>
                </a:cubicBezTo>
                <a:cubicBezTo>
                  <a:pt x="98" y="295"/>
                  <a:pt x="97" y="296"/>
                  <a:pt x="99" y="297"/>
                </a:cubicBezTo>
                <a:cubicBezTo>
                  <a:pt x="98" y="298"/>
                  <a:pt x="98" y="296"/>
                  <a:pt x="96" y="296"/>
                </a:cubicBezTo>
                <a:close/>
                <a:moveTo>
                  <a:pt x="96" y="299"/>
                </a:moveTo>
                <a:cubicBezTo>
                  <a:pt x="96" y="300"/>
                  <a:pt x="98" y="298"/>
                  <a:pt x="98" y="301"/>
                </a:cubicBezTo>
                <a:cubicBezTo>
                  <a:pt x="96" y="302"/>
                  <a:pt x="98" y="306"/>
                  <a:pt x="96" y="309"/>
                </a:cubicBezTo>
                <a:cubicBezTo>
                  <a:pt x="94" y="307"/>
                  <a:pt x="96" y="302"/>
                  <a:pt x="96" y="299"/>
                </a:cubicBezTo>
                <a:close/>
                <a:moveTo>
                  <a:pt x="97" y="309"/>
                </a:moveTo>
                <a:cubicBezTo>
                  <a:pt x="98" y="311"/>
                  <a:pt x="96" y="314"/>
                  <a:pt x="96" y="316"/>
                </a:cubicBezTo>
                <a:cubicBezTo>
                  <a:pt x="97" y="316"/>
                  <a:pt x="98" y="316"/>
                  <a:pt x="97" y="315"/>
                </a:cubicBezTo>
                <a:cubicBezTo>
                  <a:pt x="98" y="315"/>
                  <a:pt x="98" y="316"/>
                  <a:pt x="98" y="317"/>
                </a:cubicBezTo>
                <a:cubicBezTo>
                  <a:pt x="97" y="318"/>
                  <a:pt x="96" y="316"/>
                  <a:pt x="96" y="317"/>
                </a:cubicBezTo>
                <a:cubicBezTo>
                  <a:pt x="94" y="315"/>
                  <a:pt x="96" y="312"/>
                  <a:pt x="97" y="309"/>
                </a:cubicBezTo>
                <a:close/>
                <a:moveTo>
                  <a:pt x="84" y="356"/>
                </a:moveTo>
                <a:cubicBezTo>
                  <a:pt x="87" y="356"/>
                  <a:pt x="84" y="359"/>
                  <a:pt x="84" y="362"/>
                </a:cubicBezTo>
                <a:cubicBezTo>
                  <a:pt x="82" y="367"/>
                  <a:pt x="81" y="374"/>
                  <a:pt x="82" y="366"/>
                </a:cubicBezTo>
                <a:cubicBezTo>
                  <a:pt x="81" y="366"/>
                  <a:pt x="80" y="365"/>
                  <a:pt x="81" y="364"/>
                </a:cubicBezTo>
                <a:cubicBezTo>
                  <a:pt x="82" y="364"/>
                  <a:pt x="81" y="365"/>
                  <a:pt x="82" y="365"/>
                </a:cubicBezTo>
                <a:cubicBezTo>
                  <a:pt x="83" y="365"/>
                  <a:pt x="83" y="363"/>
                  <a:pt x="81" y="363"/>
                </a:cubicBezTo>
                <a:cubicBezTo>
                  <a:pt x="82" y="363"/>
                  <a:pt x="83" y="363"/>
                  <a:pt x="83" y="360"/>
                </a:cubicBezTo>
                <a:cubicBezTo>
                  <a:pt x="83" y="360"/>
                  <a:pt x="84" y="360"/>
                  <a:pt x="84" y="360"/>
                </a:cubicBezTo>
                <a:cubicBezTo>
                  <a:pt x="84" y="360"/>
                  <a:pt x="84" y="359"/>
                  <a:pt x="83" y="359"/>
                </a:cubicBezTo>
                <a:cubicBezTo>
                  <a:pt x="83" y="359"/>
                  <a:pt x="83" y="359"/>
                  <a:pt x="84" y="359"/>
                </a:cubicBezTo>
                <a:cubicBezTo>
                  <a:pt x="84" y="358"/>
                  <a:pt x="85" y="357"/>
                  <a:pt x="84" y="357"/>
                </a:cubicBezTo>
                <a:cubicBezTo>
                  <a:pt x="84" y="356"/>
                  <a:pt x="84" y="356"/>
                  <a:pt x="85" y="356"/>
                </a:cubicBezTo>
                <a:cubicBezTo>
                  <a:pt x="85" y="356"/>
                  <a:pt x="85" y="356"/>
                  <a:pt x="84" y="356"/>
                </a:cubicBezTo>
                <a:close/>
                <a:moveTo>
                  <a:pt x="82" y="371"/>
                </a:moveTo>
                <a:cubicBezTo>
                  <a:pt x="81" y="372"/>
                  <a:pt x="81" y="375"/>
                  <a:pt x="79" y="376"/>
                </a:cubicBezTo>
                <a:cubicBezTo>
                  <a:pt x="80" y="373"/>
                  <a:pt x="79" y="374"/>
                  <a:pt x="78" y="372"/>
                </a:cubicBezTo>
                <a:cubicBezTo>
                  <a:pt x="80" y="373"/>
                  <a:pt x="80" y="372"/>
                  <a:pt x="82" y="371"/>
                </a:cubicBezTo>
                <a:close/>
                <a:moveTo>
                  <a:pt x="70" y="401"/>
                </a:moveTo>
                <a:cubicBezTo>
                  <a:pt x="70" y="400"/>
                  <a:pt x="70" y="400"/>
                  <a:pt x="70" y="399"/>
                </a:cubicBezTo>
                <a:cubicBezTo>
                  <a:pt x="71" y="399"/>
                  <a:pt x="71" y="401"/>
                  <a:pt x="72" y="399"/>
                </a:cubicBezTo>
                <a:cubicBezTo>
                  <a:pt x="72" y="398"/>
                  <a:pt x="72" y="401"/>
                  <a:pt x="72" y="401"/>
                </a:cubicBezTo>
                <a:cubicBezTo>
                  <a:pt x="71" y="401"/>
                  <a:pt x="71" y="401"/>
                  <a:pt x="71" y="401"/>
                </a:cubicBezTo>
                <a:cubicBezTo>
                  <a:pt x="71" y="401"/>
                  <a:pt x="70" y="401"/>
                  <a:pt x="70" y="401"/>
                </a:cubicBezTo>
                <a:cubicBezTo>
                  <a:pt x="70" y="401"/>
                  <a:pt x="70" y="401"/>
                  <a:pt x="70" y="401"/>
                </a:cubicBezTo>
                <a:close/>
                <a:moveTo>
                  <a:pt x="65" y="421"/>
                </a:moveTo>
                <a:cubicBezTo>
                  <a:pt x="66" y="423"/>
                  <a:pt x="66" y="420"/>
                  <a:pt x="67" y="420"/>
                </a:cubicBezTo>
                <a:cubicBezTo>
                  <a:pt x="67" y="421"/>
                  <a:pt x="67" y="423"/>
                  <a:pt x="65" y="423"/>
                </a:cubicBezTo>
                <a:cubicBezTo>
                  <a:pt x="66" y="422"/>
                  <a:pt x="65" y="422"/>
                  <a:pt x="65" y="421"/>
                </a:cubicBezTo>
                <a:close/>
                <a:moveTo>
                  <a:pt x="67" y="423"/>
                </a:moveTo>
                <a:cubicBezTo>
                  <a:pt x="66" y="424"/>
                  <a:pt x="66" y="424"/>
                  <a:pt x="66" y="425"/>
                </a:cubicBezTo>
                <a:cubicBezTo>
                  <a:pt x="65" y="425"/>
                  <a:pt x="65" y="424"/>
                  <a:pt x="65" y="424"/>
                </a:cubicBezTo>
                <a:cubicBezTo>
                  <a:pt x="64" y="424"/>
                  <a:pt x="65" y="426"/>
                  <a:pt x="66" y="425"/>
                </a:cubicBezTo>
                <a:cubicBezTo>
                  <a:pt x="65" y="428"/>
                  <a:pt x="66" y="431"/>
                  <a:pt x="65" y="432"/>
                </a:cubicBezTo>
                <a:cubicBezTo>
                  <a:pt x="65" y="433"/>
                  <a:pt x="66" y="431"/>
                  <a:pt x="66" y="432"/>
                </a:cubicBezTo>
                <a:cubicBezTo>
                  <a:pt x="64" y="433"/>
                  <a:pt x="65" y="435"/>
                  <a:pt x="64" y="438"/>
                </a:cubicBezTo>
                <a:cubicBezTo>
                  <a:pt x="64" y="437"/>
                  <a:pt x="64" y="434"/>
                  <a:pt x="63" y="431"/>
                </a:cubicBezTo>
                <a:cubicBezTo>
                  <a:pt x="64" y="431"/>
                  <a:pt x="65" y="427"/>
                  <a:pt x="64" y="426"/>
                </a:cubicBezTo>
                <a:cubicBezTo>
                  <a:pt x="64" y="426"/>
                  <a:pt x="65" y="427"/>
                  <a:pt x="64" y="427"/>
                </a:cubicBezTo>
                <a:cubicBezTo>
                  <a:pt x="63" y="428"/>
                  <a:pt x="64" y="422"/>
                  <a:pt x="67" y="423"/>
                </a:cubicBezTo>
                <a:close/>
                <a:moveTo>
                  <a:pt x="62" y="448"/>
                </a:moveTo>
                <a:cubicBezTo>
                  <a:pt x="63" y="446"/>
                  <a:pt x="61" y="451"/>
                  <a:pt x="63" y="450"/>
                </a:cubicBezTo>
                <a:cubicBezTo>
                  <a:pt x="62" y="450"/>
                  <a:pt x="63" y="453"/>
                  <a:pt x="61" y="453"/>
                </a:cubicBezTo>
                <a:cubicBezTo>
                  <a:pt x="61" y="451"/>
                  <a:pt x="62" y="450"/>
                  <a:pt x="62" y="448"/>
                </a:cubicBezTo>
                <a:close/>
                <a:moveTo>
                  <a:pt x="60" y="479"/>
                </a:moveTo>
                <a:cubicBezTo>
                  <a:pt x="62" y="485"/>
                  <a:pt x="61" y="491"/>
                  <a:pt x="61" y="495"/>
                </a:cubicBezTo>
                <a:cubicBezTo>
                  <a:pt x="59" y="491"/>
                  <a:pt x="60" y="485"/>
                  <a:pt x="60" y="479"/>
                </a:cubicBezTo>
                <a:close/>
                <a:moveTo>
                  <a:pt x="81" y="615"/>
                </a:moveTo>
                <a:cubicBezTo>
                  <a:pt x="81" y="614"/>
                  <a:pt x="81" y="620"/>
                  <a:pt x="81" y="621"/>
                </a:cubicBezTo>
                <a:cubicBezTo>
                  <a:pt x="80" y="620"/>
                  <a:pt x="81" y="617"/>
                  <a:pt x="81" y="615"/>
                </a:cubicBezTo>
                <a:close/>
                <a:moveTo>
                  <a:pt x="87" y="622"/>
                </a:moveTo>
                <a:cubicBezTo>
                  <a:pt x="88" y="622"/>
                  <a:pt x="87" y="622"/>
                  <a:pt x="88" y="623"/>
                </a:cubicBezTo>
                <a:cubicBezTo>
                  <a:pt x="88" y="623"/>
                  <a:pt x="87" y="623"/>
                  <a:pt x="87" y="623"/>
                </a:cubicBezTo>
                <a:cubicBezTo>
                  <a:pt x="88" y="624"/>
                  <a:pt x="86" y="627"/>
                  <a:pt x="88" y="627"/>
                </a:cubicBezTo>
                <a:cubicBezTo>
                  <a:pt x="87" y="629"/>
                  <a:pt x="88" y="630"/>
                  <a:pt x="87" y="635"/>
                </a:cubicBezTo>
                <a:cubicBezTo>
                  <a:pt x="86" y="629"/>
                  <a:pt x="86" y="627"/>
                  <a:pt x="86" y="618"/>
                </a:cubicBezTo>
                <a:cubicBezTo>
                  <a:pt x="87" y="619"/>
                  <a:pt x="87" y="622"/>
                  <a:pt x="87" y="621"/>
                </a:cubicBezTo>
                <a:cubicBezTo>
                  <a:pt x="88" y="621"/>
                  <a:pt x="87" y="622"/>
                  <a:pt x="87" y="622"/>
                </a:cubicBezTo>
                <a:close/>
                <a:moveTo>
                  <a:pt x="81" y="623"/>
                </a:moveTo>
                <a:cubicBezTo>
                  <a:pt x="82" y="624"/>
                  <a:pt x="82" y="626"/>
                  <a:pt x="82" y="628"/>
                </a:cubicBezTo>
                <a:cubicBezTo>
                  <a:pt x="81" y="627"/>
                  <a:pt x="81" y="623"/>
                  <a:pt x="81" y="623"/>
                </a:cubicBezTo>
                <a:close/>
                <a:moveTo>
                  <a:pt x="82" y="636"/>
                </a:moveTo>
                <a:cubicBezTo>
                  <a:pt x="83" y="634"/>
                  <a:pt x="82" y="638"/>
                  <a:pt x="83" y="638"/>
                </a:cubicBezTo>
                <a:cubicBezTo>
                  <a:pt x="82" y="640"/>
                  <a:pt x="82" y="635"/>
                  <a:pt x="82" y="636"/>
                </a:cubicBezTo>
                <a:close/>
                <a:moveTo>
                  <a:pt x="92" y="647"/>
                </a:moveTo>
                <a:cubicBezTo>
                  <a:pt x="93" y="647"/>
                  <a:pt x="90" y="649"/>
                  <a:pt x="93" y="649"/>
                </a:cubicBezTo>
                <a:cubicBezTo>
                  <a:pt x="93" y="649"/>
                  <a:pt x="91" y="649"/>
                  <a:pt x="91" y="650"/>
                </a:cubicBezTo>
                <a:cubicBezTo>
                  <a:pt x="90" y="650"/>
                  <a:pt x="90" y="648"/>
                  <a:pt x="90" y="647"/>
                </a:cubicBezTo>
                <a:cubicBezTo>
                  <a:pt x="91" y="647"/>
                  <a:pt x="91" y="648"/>
                  <a:pt x="92" y="647"/>
                </a:cubicBezTo>
                <a:close/>
                <a:moveTo>
                  <a:pt x="84" y="653"/>
                </a:moveTo>
                <a:cubicBezTo>
                  <a:pt x="85" y="653"/>
                  <a:pt x="82" y="655"/>
                  <a:pt x="82" y="654"/>
                </a:cubicBezTo>
                <a:cubicBezTo>
                  <a:pt x="82" y="652"/>
                  <a:pt x="83" y="653"/>
                  <a:pt x="84" y="653"/>
                </a:cubicBezTo>
                <a:close/>
                <a:moveTo>
                  <a:pt x="88" y="663"/>
                </a:moveTo>
                <a:cubicBezTo>
                  <a:pt x="86" y="664"/>
                  <a:pt x="90" y="665"/>
                  <a:pt x="88" y="665"/>
                </a:cubicBezTo>
                <a:cubicBezTo>
                  <a:pt x="87" y="666"/>
                  <a:pt x="88" y="668"/>
                  <a:pt x="86" y="667"/>
                </a:cubicBezTo>
                <a:cubicBezTo>
                  <a:pt x="86" y="665"/>
                  <a:pt x="86" y="666"/>
                  <a:pt x="86" y="663"/>
                </a:cubicBezTo>
                <a:cubicBezTo>
                  <a:pt x="87" y="662"/>
                  <a:pt x="88" y="664"/>
                  <a:pt x="88" y="663"/>
                </a:cubicBezTo>
                <a:close/>
                <a:moveTo>
                  <a:pt x="84" y="664"/>
                </a:moveTo>
                <a:cubicBezTo>
                  <a:pt x="85" y="663"/>
                  <a:pt x="83" y="668"/>
                  <a:pt x="84" y="670"/>
                </a:cubicBezTo>
                <a:cubicBezTo>
                  <a:pt x="82" y="668"/>
                  <a:pt x="84" y="666"/>
                  <a:pt x="84" y="664"/>
                </a:cubicBezTo>
                <a:close/>
                <a:moveTo>
                  <a:pt x="88" y="672"/>
                </a:moveTo>
                <a:cubicBezTo>
                  <a:pt x="88" y="673"/>
                  <a:pt x="87" y="672"/>
                  <a:pt x="87" y="672"/>
                </a:cubicBezTo>
                <a:cubicBezTo>
                  <a:pt x="87" y="674"/>
                  <a:pt x="88" y="677"/>
                  <a:pt x="86" y="679"/>
                </a:cubicBezTo>
                <a:cubicBezTo>
                  <a:pt x="87" y="679"/>
                  <a:pt x="89" y="679"/>
                  <a:pt x="87" y="681"/>
                </a:cubicBezTo>
                <a:cubicBezTo>
                  <a:pt x="87" y="681"/>
                  <a:pt x="88" y="680"/>
                  <a:pt x="87" y="679"/>
                </a:cubicBezTo>
                <a:cubicBezTo>
                  <a:pt x="87" y="680"/>
                  <a:pt x="86" y="680"/>
                  <a:pt x="86" y="681"/>
                </a:cubicBezTo>
                <a:cubicBezTo>
                  <a:pt x="85" y="679"/>
                  <a:pt x="87" y="674"/>
                  <a:pt x="86" y="668"/>
                </a:cubicBezTo>
                <a:cubicBezTo>
                  <a:pt x="87" y="668"/>
                  <a:pt x="87" y="669"/>
                  <a:pt x="87" y="670"/>
                </a:cubicBezTo>
                <a:cubicBezTo>
                  <a:pt x="88" y="670"/>
                  <a:pt x="88" y="669"/>
                  <a:pt x="88" y="669"/>
                </a:cubicBezTo>
                <a:cubicBezTo>
                  <a:pt x="89" y="669"/>
                  <a:pt x="86" y="672"/>
                  <a:pt x="88" y="672"/>
                </a:cubicBezTo>
                <a:close/>
                <a:moveTo>
                  <a:pt x="83" y="673"/>
                </a:moveTo>
                <a:cubicBezTo>
                  <a:pt x="85" y="673"/>
                  <a:pt x="82" y="676"/>
                  <a:pt x="84" y="676"/>
                </a:cubicBezTo>
                <a:cubicBezTo>
                  <a:pt x="83" y="677"/>
                  <a:pt x="82" y="675"/>
                  <a:pt x="83" y="673"/>
                </a:cubicBezTo>
                <a:close/>
                <a:moveTo>
                  <a:pt x="84" y="693"/>
                </a:moveTo>
                <a:cubicBezTo>
                  <a:pt x="82" y="693"/>
                  <a:pt x="82" y="694"/>
                  <a:pt x="82" y="695"/>
                </a:cubicBezTo>
                <a:cubicBezTo>
                  <a:pt x="81" y="694"/>
                  <a:pt x="81" y="690"/>
                  <a:pt x="83" y="690"/>
                </a:cubicBezTo>
                <a:cubicBezTo>
                  <a:pt x="81" y="694"/>
                  <a:pt x="85" y="692"/>
                  <a:pt x="84" y="696"/>
                </a:cubicBezTo>
                <a:cubicBezTo>
                  <a:pt x="82" y="694"/>
                  <a:pt x="84" y="697"/>
                  <a:pt x="83" y="698"/>
                </a:cubicBezTo>
                <a:cubicBezTo>
                  <a:pt x="82" y="696"/>
                  <a:pt x="83" y="695"/>
                  <a:pt x="84" y="693"/>
                </a:cubicBezTo>
                <a:close/>
                <a:moveTo>
                  <a:pt x="86" y="701"/>
                </a:moveTo>
                <a:cubicBezTo>
                  <a:pt x="86" y="700"/>
                  <a:pt x="88" y="700"/>
                  <a:pt x="87" y="699"/>
                </a:cubicBezTo>
                <a:cubicBezTo>
                  <a:pt x="89" y="701"/>
                  <a:pt x="85" y="705"/>
                  <a:pt x="88" y="706"/>
                </a:cubicBezTo>
                <a:cubicBezTo>
                  <a:pt x="87" y="706"/>
                  <a:pt x="87" y="706"/>
                  <a:pt x="87" y="707"/>
                </a:cubicBezTo>
                <a:cubicBezTo>
                  <a:pt x="86" y="707"/>
                  <a:pt x="86" y="705"/>
                  <a:pt x="85" y="705"/>
                </a:cubicBezTo>
                <a:cubicBezTo>
                  <a:pt x="87" y="705"/>
                  <a:pt x="86" y="702"/>
                  <a:pt x="87" y="701"/>
                </a:cubicBezTo>
                <a:cubicBezTo>
                  <a:pt x="87" y="701"/>
                  <a:pt x="87" y="700"/>
                  <a:pt x="86" y="701"/>
                </a:cubicBezTo>
                <a:close/>
                <a:moveTo>
                  <a:pt x="83" y="716"/>
                </a:moveTo>
                <a:cubicBezTo>
                  <a:pt x="83" y="717"/>
                  <a:pt x="83" y="718"/>
                  <a:pt x="84" y="717"/>
                </a:cubicBezTo>
                <a:cubicBezTo>
                  <a:pt x="84" y="717"/>
                  <a:pt x="84" y="718"/>
                  <a:pt x="84" y="718"/>
                </a:cubicBezTo>
                <a:cubicBezTo>
                  <a:pt x="84" y="724"/>
                  <a:pt x="82" y="720"/>
                  <a:pt x="83" y="718"/>
                </a:cubicBezTo>
                <a:cubicBezTo>
                  <a:pt x="83" y="717"/>
                  <a:pt x="83" y="717"/>
                  <a:pt x="83" y="716"/>
                </a:cubicBezTo>
                <a:close/>
                <a:moveTo>
                  <a:pt x="81" y="721"/>
                </a:moveTo>
                <a:cubicBezTo>
                  <a:pt x="83" y="720"/>
                  <a:pt x="81" y="723"/>
                  <a:pt x="81" y="725"/>
                </a:cubicBezTo>
                <a:cubicBezTo>
                  <a:pt x="80" y="726"/>
                  <a:pt x="81" y="721"/>
                  <a:pt x="81" y="721"/>
                </a:cubicBezTo>
                <a:close/>
                <a:moveTo>
                  <a:pt x="80" y="730"/>
                </a:moveTo>
                <a:cubicBezTo>
                  <a:pt x="81" y="729"/>
                  <a:pt x="79" y="735"/>
                  <a:pt x="81" y="734"/>
                </a:cubicBezTo>
                <a:cubicBezTo>
                  <a:pt x="81" y="736"/>
                  <a:pt x="79" y="734"/>
                  <a:pt x="80" y="737"/>
                </a:cubicBezTo>
                <a:cubicBezTo>
                  <a:pt x="78" y="736"/>
                  <a:pt x="80" y="732"/>
                  <a:pt x="80" y="730"/>
                </a:cubicBezTo>
                <a:close/>
                <a:moveTo>
                  <a:pt x="79" y="738"/>
                </a:moveTo>
                <a:cubicBezTo>
                  <a:pt x="79" y="738"/>
                  <a:pt x="79" y="738"/>
                  <a:pt x="80" y="738"/>
                </a:cubicBezTo>
                <a:cubicBezTo>
                  <a:pt x="80" y="739"/>
                  <a:pt x="80" y="739"/>
                  <a:pt x="79" y="739"/>
                </a:cubicBezTo>
                <a:cubicBezTo>
                  <a:pt x="79" y="740"/>
                  <a:pt x="79" y="740"/>
                  <a:pt x="80" y="740"/>
                </a:cubicBezTo>
                <a:cubicBezTo>
                  <a:pt x="79" y="742"/>
                  <a:pt x="78" y="739"/>
                  <a:pt x="79" y="738"/>
                </a:cubicBezTo>
                <a:close/>
                <a:moveTo>
                  <a:pt x="82" y="742"/>
                </a:moveTo>
                <a:cubicBezTo>
                  <a:pt x="83" y="742"/>
                  <a:pt x="82" y="745"/>
                  <a:pt x="82" y="746"/>
                </a:cubicBezTo>
                <a:cubicBezTo>
                  <a:pt x="80" y="745"/>
                  <a:pt x="82" y="743"/>
                  <a:pt x="82" y="742"/>
                </a:cubicBezTo>
                <a:close/>
                <a:moveTo>
                  <a:pt x="77" y="743"/>
                </a:moveTo>
                <a:cubicBezTo>
                  <a:pt x="78" y="743"/>
                  <a:pt x="78" y="744"/>
                  <a:pt x="78" y="744"/>
                </a:cubicBezTo>
                <a:cubicBezTo>
                  <a:pt x="78" y="744"/>
                  <a:pt x="78" y="744"/>
                  <a:pt x="78" y="744"/>
                </a:cubicBezTo>
                <a:cubicBezTo>
                  <a:pt x="79" y="744"/>
                  <a:pt x="79" y="746"/>
                  <a:pt x="78" y="746"/>
                </a:cubicBezTo>
                <a:cubicBezTo>
                  <a:pt x="78" y="745"/>
                  <a:pt x="78" y="745"/>
                  <a:pt x="78" y="745"/>
                </a:cubicBezTo>
                <a:cubicBezTo>
                  <a:pt x="78" y="745"/>
                  <a:pt x="77" y="745"/>
                  <a:pt x="77" y="745"/>
                </a:cubicBezTo>
                <a:cubicBezTo>
                  <a:pt x="76" y="745"/>
                  <a:pt x="77" y="743"/>
                  <a:pt x="77" y="743"/>
                </a:cubicBezTo>
                <a:close/>
                <a:moveTo>
                  <a:pt x="78" y="748"/>
                </a:moveTo>
                <a:cubicBezTo>
                  <a:pt x="78" y="749"/>
                  <a:pt x="78" y="751"/>
                  <a:pt x="77" y="754"/>
                </a:cubicBezTo>
                <a:cubicBezTo>
                  <a:pt x="77" y="752"/>
                  <a:pt x="77" y="748"/>
                  <a:pt x="78" y="748"/>
                </a:cubicBezTo>
                <a:close/>
                <a:moveTo>
                  <a:pt x="81" y="749"/>
                </a:moveTo>
                <a:cubicBezTo>
                  <a:pt x="81" y="749"/>
                  <a:pt x="82" y="749"/>
                  <a:pt x="82" y="750"/>
                </a:cubicBezTo>
                <a:cubicBezTo>
                  <a:pt x="81" y="750"/>
                  <a:pt x="81" y="750"/>
                  <a:pt x="80" y="750"/>
                </a:cubicBezTo>
                <a:cubicBezTo>
                  <a:pt x="80" y="751"/>
                  <a:pt x="81" y="751"/>
                  <a:pt x="81" y="751"/>
                </a:cubicBezTo>
                <a:cubicBezTo>
                  <a:pt x="81" y="751"/>
                  <a:pt x="81" y="751"/>
                  <a:pt x="81" y="751"/>
                </a:cubicBezTo>
                <a:cubicBezTo>
                  <a:pt x="80" y="751"/>
                  <a:pt x="80" y="751"/>
                  <a:pt x="80" y="751"/>
                </a:cubicBezTo>
                <a:cubicBezTo>
                  <a:pt x="79" y="750"/>
                  <a:pt x="81" y="750"/>
                  <a:pt x="81" y="749"/>
                </a:cubicBezTo>
                <a:close/>
                <a:moveTo>
                  <a:pt x="79" y="766"/>
                </a:moveTo>
                <a:cubicBezTo>
                  <a:pt x="77" y="765"/>
                  <a:pt x="80" y="763"/>
                  <a:pt x="78" y="763"/>
                </a:cubicBezTo>
                <a:cubicBezTo>
                  <a:pt x="79" y="761"/>
                  <a:pt x="79" y="764"/>
                  <a:pt x="79" y="765"/>
                </a:cubicBezTo>
                <a:cubicBezTo>
                  <a:pt x="80" y="765"/>
                  <a:pt x="80" y="764"/>
                  <a:pt x="80" y="763"/>
                </a:cubicBezTo>
                <a:cubicBezTo>
                  <a:pt x="80" y="763"/>
                  <a:pt x="80" y="764"/>
                  <a:pt x="81" y="764"/>
                </a:cubicBezTo>
                <a:cubicBezTo>
                  <a:pt x="81" y="765"/>
                  <a:pt x="79" y="765"/>
                  <a:pt x="79" y="766"/>
                </a:cubicBezTo>
                <a:close/>
                <a:moveTo>
                  <a:pt x="75" y="764"/>
                </a:moveTo>
                <a:cubicBezTo>
                  <a:pt x="75" y="763"/>
                  <a:pt x="77" y="764"/>
                  <a:pt x="78" y="763"/>
                </a:cubicBezTo>
                <a:cubicBezTo>
                  <a:pt x="78" y="765"/>
                  <a:pt x="76" y="764"/>
                  <a:pt x="76" y="765"/>
                </a:cubicBezTo>
                <a:cubicBezTo>
                  <a:pt x="76" y="765"/>
                  <a:pt x="76" y="764"/>
                  <a:pt x="75" y="764"/>
                </a:cubicBezTo>
                <a:close/>
                <a:moveTo>
                  <a:pt x="65" y="511"/>
                </a:moveTo>
                <a:cubicBezTo>
                  <a:pt x="65" y="510"/>
                  <a:pt x="67" y="510"/>
                  <a:pt x="68" y="510"/>
                </a:cubicBezTo>
                <a:cubicBezTo>
                  <a:pt x="68" y="511"/>
                  <a:pt x="67" y="511"/>
                  <a:pt x="67" y="512"/>
                </a:cubicBezTo>
                <a:cubicBezTo>
                  <a:pt x="66" y="512"/>
                  <a:pt x="66" y="511"/>
                  <a:pt x="65" y="511"/>
                </a:cubicBezTo>
                <a:close/>
                <a:moveTo>
                  <a:pt x="11" y="29"/>
                </a:moveTo>
                <a:cubicBezTo>
                  <a:pt x="11" y="32"/>
                  <a:pt x="15" y="27"/>
                  <a:pt x="14" y="27"/>
                </a:cubicBezTo>
                <a:cubicBezTo>
                  <a:pt x="14" y="27"/>
                  <a:pt x="13" y="27"/>
                  <a:pt x="12" y="28"/>
                </a:cubicBezTo>
                <a:cubicBezTo>
                  <a:pt x="14" y="28"/>
                  <a:pt x="12" y="30"/>
                  <a:pt x="11" y="29"/>
                </a:cubicBezTo>
                <a:close/>
                <a:moveTo>
                  <a:pt x="66" y="481"/>
                </a:moveTo>
                <a:cubicBezTo>
                  <a:pt x="66" y="480"/>
                  <a:pt x="66" y="480"/>
                  <a:pt x="66" y="480"/>
                </a:cubicBezTo>
                <a:cubicBezTo>
                  <a:pt x="66" y="480"/>
                  <a:pt x="66" y="481"/>
                  <a:pt x="67" y="481"/>
                </a:cubicBezTo>
                <a:cubicBezTo>
                  <a:pt x="66" y="479"/>
                  <a:pt x="67" y="477"/>
                  <a:pt x="66" y="476"/>
                </a:cubicBezTo>
                <a:cubicBezTo>
                  <a:pt x="65" y="479"/>
                  <a:pt x="65" y="475"/>
                  <a:pt x="65" y="476"/>
                </a:cubicBezTo>
                <a:cubicBezTo>
                  <a:pt x="66" y="478"/>
                  <a:pt x="64" y="480"/>
                  <a:pt x="66" y="481"/>
                </a:cubicBezTo>
                <a:close/>
                <a:moveTo>
                  <a:pt x="67" y="494"/>
                </a:moveTo>
                <a:cubicBezTo>
                  <a:pt x="67" y="490"/>
                  <a:pt x="68" y="487"/>
                  <a:pt x="67" y="484"/>
                </a:cubicBezTo>
                <a:cubicBezTo>
                  <a:pt x="67" y="487"/>
                  <a:pt x="67" y="487"/>
                  <a:pt x="65" y="485"/>
                </a:cubicBezTo>
                <a:cubicBezTo>
                  <a:pt x="65" y="489"/>
                  <a:pt x="68" y="489"/>
                  <a:pt x="67" y="491"/>
                </a:cubicBezTo>
                <a:cubicBezTo>
                  <a:pt x="66" y="491"/>
                  <a:pt x="65" y="495"/>
                  <a:pt x="67" y="494"/>
                </a:cubicBezTo>
                <a:close/>
                <a:moveTo>
                  <a:pt x="77" y="779"/>
                </a:moveTo>
                <a:cubicBezTo>
                  <a:pt x="76" y="777"/>
                  <a:pt x="79" y="775"/>
                  <a:pt x="77" y="774"/>
                </a:cubicBezTo>
                <a:cubicBezTo>
                  <a:pt x="78" y="775"/>
                  <a:pt x="75" y="778"/>
                  <a:pt x="77" y="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27"/>
          <p:cNvSpPr>
            <a:spLocks noEditPoints="1"/>
          </p:cNvSpPr>
          <p:nvPr/>
        </p:nvSpPr>
        <p:spPr bwMode="auto">
          <a:xfrm>
            <a:off x="6694726" y="4566047"/>
            <a:ext cx="392113" cy="2319337"/>
          </a:xfrm>
          <a:custGeom>
            <a:avLst/>
            <a:gdLst>
              <a:gd name="T0" fmla="*/ 56 w 127"/>
              <a:gd name="T1" fmla="*/ 678 h 750"/>
              <a:gd name="T2" fmla="*/ 62 w 127"/>
              <a:gd name="T3" fmla="*/ 11 h 750"/>
              <a:gd name="T4" fmla="*/ 9 w 127"/>
              <a:gd name="T5" fmla="*/ 29 h 750"/>
              <a:gd name="T6" fmla="*/ 2 w 127"/>
              <a:gd name="T7" fmla="*/ 62 h 750"/>
              <a:gd name="T8" fmla="*/ 9 w 127"/>
              <a:gd name="T9" fmla="*/ 84 h 750"/>
              <a:gd name="T10" fmla="*/ 26 w 127"/>
              <a:gd name="T11" fmla="*/ 112 h 750"/>
              <a:gd name="T12" fmla="*/ 65 w 127"/>
              <a:gd name="T13" fmla="*/ 156 h 750"/>
              <a:gd name="T14" fmla="*/ 66 w 127"/>
              <a:gd name="T15" fmla="*/ 186 h 750"/>
              <a:gd name="T16" fmla="*/ 75 w 127"/>
              <a:gd name="T17" fmla="*/ 266 h 750"/>
              <a:gd name="T18" fmla="*/ 63 w 127"/>
              <a:gd name="T19" fmla="*/ 347 h 750"/>
              <a:gd name="T20" fmla="*/ 55 w 127"/>
              <a:gd name="T21" fmla="*/ 384 h 750"/>
              <a:gd name="T22" fmla="*/ 56 w 127"/>
              <a:gd name="T23" fmla="*/ 452 h 750"/>
              <a:gd name="T24" fmla="*/ 71 w 127"/>
              <a:gd name="T25" fmla="*/ 532 h 750"/>
              <a:gd name="T26" fmla="*/ 74 w 127"/>
              <a:gd name="T27" fmla="*/ 560 h 750"/>
              <a:gd name="T28" fmla="*/ 69 w 127"/>
              <a:gd name="T29" fmla="*/ 590 h 750"/>
              <a:gd name="T30" fmla="*/ 60 w 127"/>
              <a:gd name="T31" fmla="*/ 679 h 750"/>
              <a:gd name="T32" fmla="*/ 53 w 127"/>
              <a:gd name="T33" fmla="*/ 717 h 750"/>
              <a:gd name="T34" fmla="*/ 51 w 127"/>
              <a:gd name="T35" fmla="*/ 739 h 750"/>
              <a:gd name="T36" fmla="*/ 64 w 127"/>
              <a:gd name="T37" fmla="*/ 703 h 750"/>
              <a:gd name="T38" fmla="*/ 83 w 127"/>
              <a:gd name="T39" fmla="*/ 600 h 750"/>
              <a:gd name="T40" fmla="*/ 74 w 127"/>
              <a:gd name="T41" fmla="*/ 497 h 750"/>
              <a:gd name="T42" fmla="*/ 64 w 127"/>
              <a:gd name="T43" fmla="*/ 397 h 750"/>
              <a:gd name="T44" fmla="*/ 83 w 127"/>
              <a:gd name="T45" fmla="*/ 288 h 750"/>
              <a:gd name="T46" fmla="*/ 81 w 127"/>
              <a:gd name="T47" fmla="*/ 256 h 750"/>
              <a:gd name="T48" fmla="*/ 76 w 127"/>
              <a:gd name="T49" fmla="*/ 185 h 750"/>
              <a:gd name="T50" fmla="*/ 77 w 127"/>
              <a:gd name="T51" fmla="*/ 158 h 750"/>
              <a:gd name="T52" fmla="*/ 114 w 127"/>
              <a:gd name="T53" fmla="*/ 93 h 750"/>
              <a:gd name="T54" fmla="*/ 126 w 127"/>
              <a:gd name="T55" fmla="*/ 55 h 750"/>
              <a:gd name="T56" fmla="*/ 118 w 127"/>
              <a:gd name="T57" fmla="*/ 18 h 750"/>
              <a:gd name="T58" fmla="*/ 114 w 127"/>
              <a:gd name="T59" fmla="*/ 89 h 750"/>
              <a:gd name="T60" fmla="*/ 36 w 127"/>
              <a:gd name="T61" fmla="*/ 10 h 750"/>
              <a:gd name="T62" fmla="*/ 115 w 127"/>
              <a:gd name="T63" fmla="*/ 31 h 750"/>
              <a:gd name="T64" fmla="*/ 110 w 127"/>
              <a:gd name="T65" fmla="*/ 72 h 750"/>
              <a:gd name="T66" fmla="*/ 69 w 127"/>
              <a:gd name="T67" fmla="*/ 144 h 750"/>
              <a:gd name="T68" fmla="*/ 43 w 127"/>
              <a:gd name="T69" fmla="*/ 117 h 750"/>
              <a:gd name="T70" fmla="*/ 26 w 127"/>
              <a:gd name="T71" fmla="*/ 90 h 750"/>
              <a:gd name="T72" fmla="*/ 13 w 127"/>
              <a:gd name="T73" fmla="*/ 54 h 750"/>
              <a:gd name="T74" fmla="*/ 22 w 127"/>
              <a:gd name="T75" fmla="*/ 31 h 750"/>
              <a:gd name="T76" fmla="*/ 59 w 127"/>
              <a:gd name="T77" fmla="*/ 24 h 750"/>
              <a:gd name="T78" fmla="*/ 69 w 127"/>
              <a:gd name="T79" fmla="*/ 26 h 750"/>
              <a:gd name="T80" fmla="*/ 36 w 127"/>
              <a:gd name="T81" fmla="*/ 111 h 750"/>
              <a:gd name="T82" fmla="*/ 115 w 127"/>
              <a:gd name="T83" fmla="*/ 63 h 750"/>
              <a:gd name="T84" fmla="*/ 68 w 127"/>
              <a:gd name="T85" fmla="*/ 19 h 750"/>
              <a:gd name="T86" fmla="*/ 62 w 127"/>
              <a:gd name="T87" fmla="*/ 28 h 750"/>
              <a:gd name="T88" fmla="*/ 120 w 127"/>
              <a:gd name="T89" fmla="*/ 33 h 750"/>
              <a:gd name="T90" fmla="*/ 117 w 127"/>
              <a:gd name="T91" fmla="*/ 42 h 750"/>
              <a:gd name="T92" fmla="*/ 6 w 127"/>
              <a:gd name="T93" fmla="*/ 79 h 750"/>
              <a:gd name="T94" fmla="*/ 69 w 127"/>
              <a:gd name="T95" fmla="*/ 177 h 750"/>
              <a:gd name="T96" fmla="*/ 83 w 127"/>
              <a:gd name="T97" fmla="*/ 262 h 750"/>
              <a:gd name="T98" fmla="*/ 64 w 127"/>
              <a:gd name="T99" fmla="*/ 358 h 750"/>
              <a:gd name="T100" fmla="*/ 62 w 127"/>
              <a:gd name="T101" fmla="*/ 368 h 750"/>
              <a:gd name="T102" fmla="*/ 58 w 127"/>
              <a:gd name="T103" fmla="*/ 415 h 750"/>
              <a:gd name="T104" fmla="*/ 59 w 127"/>
              <a:gd name="T105" fmla="*/ 443 h 750"/>
              <a:gd name="T106" fmla="*/ 69 w 127"/>
              <a:gd name="T107" fmla="*/ 489 h 750"/>
              <a:gd name="T108" fmla="*/ 73 w 127"/>
              <a:gd name="T109" fmla="*/ 508 h 750"/>
              <a:gd name="T110" fmla="*/ 77 w 127"/>
              <a:gd name="T111" fmla="*/ 561 h 750"/>
              <a:gd name="T112" fmla="*/ 73 w 127"/>
              <a:gd name="T113" fmla="*/ 573 h 750"/>
              <a:gd name="T114" fmla="*/ 76 w 127"/>
              <a:gd name="T115" fmla="*/ 616 h 750"/>
              <a:gd name="T116" fmla="*/ 59 w 127"/>
              <a:gd name="T117" fmla="*/ 706 h 750"/>
              <a:gd name="T118" fmla="*/ 60 w 127"/>
              <a:gd name="T119" fmla="*/ 723 h 750"/>
              <a:gd name="T120" fmla="*/ 63 w 127"/>
              <a:gd name="T121" fmla="*/ 657 h 750"/>
              <a:gd name="T122" fmla="*/ 13 w 127"/>
              <a:gd name="T123" fmla="*/ 100 h 750"/>
              <a:gd name="T124" fmla="*/ 73 w 127"/>
              <a:gd name="T125" fmla="*/ 668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750">
                <a:moveTo>
                  <a:pt x="75" y="21"/>
                </a:moveTo>
                <a:cubicBezTo>
                  <a:pt x="75" y="23"/>
                  <a:pt x="75" y="23"/>
                  <a:pt x="74" y="24"/>
                </a:cubicBezTo>
                <a:cubicBezTo>
                  <a:pt x="74" y="23"/>
                  <a:pt x="73" y="21"/>
                  <a:pt x="75" y="21"/>
                </a:cubicBezTo>
                <a:close/>
                <a:moveTo>
                  <a:pt x="85" y="257"/>
                </a:moveTo>
                <a:cubicBezTo>
                  <a:pt x="86" y="256"/>
                  <a:pt x="86" y="255"/>
                  <a:pt x="85" y="254"/>
                </a:cubicBezTo>
                <a:cubicBezTo>
                  <a:pt x="84" y="255"/>
                  <a:pt x="84" y="257"/>
                  <a:pt x="85" y="257"/>
                </a:cubicBezTo>
                <a:close/>
                <a:moveTo>
                  <a:pt x="84" y="304"/>
                </a:moveTo>
                <a:cubicBezTo>
                  <a:pt x="84" y="304"/>
                  <a:pt x="85" y="304"/>
                  <a:pt x="85" y="304"/>
                </a:cubicBezTo>
                <a:cubicBezTo>
                  <a:pt x="85" y="304"/>
                  <a:pt x="85" y="304"/>
                  <a:pt x="85" y="303"/>
                </a:cubicBezTo>
                <a:cubicBezTo>
                  <a:pt x="84" y="303"/>
                  <a:pt x="86" y="303"/>
                  <a:pt x="86" y="302"/>
                </a:cubicBezTo>
                <a:cubicBezTo>
                  <a:pt x="85" y="302"/>
                  <a:pt x="85" y="301"/>
                  <a:pt x="85" y="301"/>
                </a:cubicBezTo>
                <a:cubicBezTo>
                  <a:pt x="85" y="302"/>
                  <a:pt x="84" y="301"/>
                  <a:pt x="84" y="301"/>
                </a:cubicBezTo>
                <a:cubicBezTo>
                  <a:pt x="84" y="302"/>
                  <a:pt x="85" y="303"/>
                  <a:pt x="84" y="304"/>
                </a:cubicBezTo>
                <a:close/>
                <a:moveTo>
                  <a:pt x="56" y="678"/>
                </a:moveTo>
                <a:cubicBezTo>
                  <a:pt x="59" y="677"/>
                  <a:pt x="59" y="671"/>
                  <a:pt x="58" y="669"/>
                </a:cubicBezTo>
                <a:cubicBezTo>
                  <a:pt x="57" y="672"/>
                  <a:pt x="57" y="675"/>
                  <a:pt x="56" y="678"/>
                </a:cubicBezTo>
                <a:close/>
                <a:moveTo>
                  <a:pt x="52" y="700"/>
                </a:moveTo>
                <a:cubicBezTo>
                  <a:pt x="54" y="701"/>
                  <a:pt x="53" y="697"/>
                  <a:pt x="53" y="697"/>
                </a:cubicBezTo>
                <a:cubicBezTo>
                  <a:pt x="52" y="698"/>
                  <a:pt x="53" y="698"/>
                  <a:pt x="52" y="700"/>
                </a:cubicBezTo>
                <a:close/>
                <a:moveTo>
                  <a:pt x="81" y="4"/>
                </a:moveTo>
                <a:cubicBezTo>
                  <a:pt x="82" y="4"/>
                  <a:pt x="82" y="4"/>
                  <a:pt x="82" y="5"/>
                </a:cubicBezTo>
                <a:cubicBezTo>
                  <a:pt x="80" y="4"/>
                  <a:pt x="73" y="8"/>
                  <a:pt x="74" y="11"/>
                </a:cubicBezTo>
                <a:cubicBezTo>
                  <a:pt x="72" y="9"/>
                  <a:pt x="71" y="11"/>
                  <a:pt x="71" y="13"/>
                </a:cubicBezTo>
                <a:cubicBezTo>
                  <a:pt x="68" y="13"/>
                  <a:pt x="68" y="17"/>
                  <a:pt x="66" y="18"/>
                </a:cubicBezTo>
                <a:cubicBezTo>
                  <a:pt x="65" y="16"/>
                  <a:pt x="64" y="16"/>
                  <a:pt x="63" y="13"/>
                </a:cubicBezTo>
                <a:cubicBezTo>
                  <a:pt x="64" y="13"/>
                  <a:pt x="64" y="14"/>
                  <a:pt x="65" y="14"/>
                </a:cubicBezTo>
                <a:cubicBezTo>
                  <a:pt x="66" y="12"/>
                  <a:pt x="63" y="12"/>
                  <a:pt x="63" y="11"/>
                </a:cubicBezTo>
                <a:cubicBezTo>
                  <a:pt x="63" y="12"/>
                  <a:pt x="62" y="10"/>
                  <a:pt x="62" y="11"/>
                </a:cubicBezTo>
                <a:cubicBezTo>
                  <a:pt x="62" y="11"/>
                  <a:pt x="63" y="12"/>
                  <a:pt x="62" y="12"/>
                </a:cubicBezTo>
                <a:cubicBezTo>
                  <a:pt x="58" y="9"/>
                  <a:pt x="53" y="6"/>
                  <a:pt x="47" y="5"/>
                </a:cubicBezTo>
                <a:cubicBezTo>
                  <a:pt x="46" y="3"/>
                  <a:pt x="44" y="2"/>
                  <a:pt x="42" y="2"/>
                </a:cubicBezTo>
                <a:cubicBezTo>
                  <a:pt x="42" y="3"/>
                  <a:pt x="42" y="4"/>
                  <a:pt x="41" y="4"/>
                </a:cubicBezTo>
                <a:cubicBezTo>
                  <a:pt x="41" y="3"/>
                  <a:pt x="42" y="3"/>
                  <a:pt x="41" y="2"/>
                </a:cubicBezTo>
                <a:cubicBezTo>
                  <a:pt x="40" y="4"/>
                  <a:pt x="37" y="4"/>
                  <a:pt x="35" y="4"/>
                </a:cubicBezTo>
                <a:cubicBezTo>
                  <a:pt x="29" y="10"/>
                  <a:pt x="18" y="15"/>
                  <a:pt x="16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4" y="22"/>
                  <a:pt x="13" y="23"/>
                  <a:pt x="12" y="24"/>
                </a:cubicBezTo>
                <a:cubicBezTo>
                  <a:pt x="13" y="25"/>
                  <a:pt x="14" y="25"/>
                  <a:pt x="14" y="25"/>
                </a:cubicBezTo>
                <a:cubicBezTo>
                  <a:pt x="13" y="26"/>
                  <a:pt x="13" y="25"/>
                  <a:pt x="12" y="26"/>
                </a:cubicBezTo>
                <a:cubicBezTo>
                  <a:pt x="12" y="25"/>
                  <a:pt x="12" y="24"/>
                  <a:pt x="11" y="24"/>
                </a:cubicBezTo>
                <a:cubicBezTo>
                  <a:pt x="9" y="28"/>
                  <a:pt x="7" y="33"/>
                  <a:pt x="5" y="37"/>
                </a:cubicBezTo>
                <a:cubicBezTo>
                  <a:pt x="6" y="35"/>
                  <a:pt x="10" y="32"/>
                  <a:pt x="9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9"/>
                  <a:pt x="10" y="30"/>
                  <a:pt x="11" y="30"/>
                </a:cubicBezTo>
                <a:cubicBezTo>
                  <a:pt x="11" y="29"/>
                  <a:pt x="11" y="29"/>
                  <a:pt x="12" y="29"/>
                </a:cubicBezTo>
                <a:cubicBezTo>
                  <a:pt x="12" y="29"/>
                  <a:pt x="12" y="30"/>
                  <a:pt x="12" y="30"/>
                </a:cubicBezTo>
                <a:cubicBezTo>
                  <a:pt x="11" y="31"/>
                  <a:pt x="11" y="31"/>
                  <a:pt x="11" y="32"/>
                </a:cubicBezTo>
                <a:cubicBezTo>
                  <a:pt x="10" y="32"/>
                  <a:pt x="10" y="31"/>
                  <a:pt x="10" y="31"/>
                </a:cubicBezTo>
                <a:cubicBezTo>
                  <a:pt x="8" y="33"/>
                  <a:pt x="9" y="37"/>
                  <a:pt x="5" y="38"/>
                </a:cubicBezTo>
                <a:cubicBezTo>
                  <a:pt x="4" y="39"/>
                  <a:pt x="3" y="39"/>
                  <a:pt x="4" y="41"/>
                </a:cubicBezTo>
                <a:cubicBezTo>
                  <a:pt x="7" y="41"/>
                  <a:pt x="3" y="43"/>
                  <a:pt x="6" y="44"/>
                </a:cubicBezTo>
                <a:cubicBezTo>
                  <a:pt x="5" y="45"/>
                  <a:pt x="6" y="48"/>
                  <a:pt x="5" y="49"/>
                </a:cubicBezTo>
                <a:cubicBezTo>
                  <a:pt x="4" y="48"/>
                  <a:pt x="4" y="46"/>
                  <a:pt x="5" y="44"/>
                </a:cubicBezTo>
                <a:cubicBezTo>
                  <a:pt x="4" y="43"/>
                  <a:pt x="3" y="43"/>
                  <a:pt x="3" y="43"/>
                </a:cubicBezTo>
                <a:cubicBezTo>
                  <a:pt x="3" y="47"/>
                  <a:pt x="0" y="53"/>
                  <a:pt x="1" y="58"/>
                </a:cubicBezTo>
                <a:cubicBezTo>
                  <a:pt x="0" y="58"/>
                  <a:pt x="0" y="64"/>
                  <a:pt x="2" y="62"/>
                </a:cubicBezTo>
                <a:cubicBezTo>
                  <a:pt x="1" y="62"/>
                  <a:pt x="1" y="59"/>
                  <a:pt x="2" y="60"/>
                </a:cubicBezTo>
                <a:cubicBezTo>
                  <a:pt x="2" y="61"/>
                  <a:pt x="1" y="61"/>
                  <a:pt x="2" y="61"/>
                </a:cubicBezTo>
                <a:cubicBezTo>
                  <a:pt x="3" y="61"/>
                  <a:pt x="2" y="59"/>
                  <a:pt x="3" y="59"/>
                </a:cubicBezTo>
                <a:cubicBezTo>
                  <a:pt x="3" y="60"/>
                  <a:pt x="3" y="61"/>
                  <a:pt x="4" y="61"/>
                </a:cubicBezTo>
                <a:cubicBezTo>
                  <a:pt x="4" y="60"/>
                  <a:pt x="5" y="60"/>
                  <a:pt x="5" y="61"/>
                </a:cubicBezTo>
                <a:cubicBezTo>
                  <a:pt x="3" y="61"/>
                  <a:pt x="4" y="62"/>
                  <a:pt x="3" y="62"/>
                </a:cubicBezTo>
                <a:cubicBezTo>
                  <a:pt x="4" y="68"/>
                  <a:pt x="2" y="76"/>
                  <a:pt x="7" y="83"/>
                </a:cubicBezTo>
                <a:cubicBezTo>
                  <a:pt x="6" y="81"/>
                  <a:pt x="9" y="82"/>
                  <a:pt x="10" y="80"/>
                </a:cubicBezTo>
                <a:cubicBezTo>
                  <a:pt x="12" y="84"/>
                  <a:pt x="16" y="91"/>
                  <a:pt x="15" y="95"/>
                </a:cubicBezTo>
                <a:cubicBezTo>
                  <a:pt x="16" y="93"/>
                  <a:pt x="13" y="92"/>
                  <a:pt x="12" y="90"/>
                </a:cubicBezTo>
                <a:cubicBezTo>
                  <a:pt x="11" y="88"/>
                  <a:pt x="13" y="86"/>
                  <a:pt x="10" y="83"/>
                </a:cubicBezTo>
                <a:cubicBezTo>
                  <a:pt x="10" y="83"/>
                  <a:pt x="9" y="84"/>
                  <a:pt x="10" y="82"/>
                </a:cubicBezTo>
                <a:cubicBezTo>
                  <a:pt x="9" y="83"/>
                  <a:pt x="8" y="81"/>
                  <a:pt x="8" y="82"/>
                </a:cubicBezTo>
                <a:cubicBezTo>
                  <a:pt x="8" y="82"/>
                  <a:pt x="8" y="83"/>
                  <a:pt x="9" y="84"/>
                </a:cubicBezTo>
                <a:cubicBezTo>
                  <a:pt x="8" y="83"/>
                  <a:pt x="7" y="84"/>
                  <a:pt x="6" y="84"/>
                </a:cubicBezTo>
                <a:cubicBezTo>
                  <a:pt x="8" y="89"/>
                  <a:pt x="8" y="92"/>
                  <a:pt x="10" y="95"/>
                </a:cubicBezTo>
                <a:cubicBezTo>
                  <a:pt x="10" y="94"/>
                  <a:pt x="10" y="94"/>
                  <a:pt x="11" y="94"/>
                </a:cubicBezTo>
                <a:cubicBezTo>
                  <a:pt x="10" y="91"/>
                  <a:pt x="8" y="89"/>
                  <a:pt x="9" y="85"/>
                </a:cubicBezTo>
                <a:cubicBezTo>
                  <a:pt x="12" y="89"/>
                  <a:pt x="12" y="94"/>
                  <a:pt x="16" y="96"/>
                </a:cubicBezTo>
                <a:cubicBezTo>
                  <a:pt x="16" y="95"/>
                  <a:pt x="16" y="94"/>
                  <a:pt x="17" y="94"/>
                </a:cubicBezTo>
                <a:cubicBezTo>
                  <a:pt x="17" y="96"/>
                  <a:pt x="15" y="95"/>
                  <a:pt x="16" y="97"/>
                </a:cubicBezTo>
                <a:cubicBezTo>
                  <a:pt x="17" y="98"/>
                  <a:pt x="17" y="96"/>
                  <a:pt x="18" y="98"/>
                </a:cubicBezTo>
                <a:cubicBezTo>
                  <a:pt x="17" y="98"/>
                  <a:pt x="17" y="98"/>
                  <a:pt x="17" y="97"/>
                </a:cubicBezTo>
                <a:cubicBezTo>
                  <a:pt x="18" y="102"/>
                  <a:pt x="23" y="105"/>
                  <a:pt x="23" y="108"/>
                </a:cubicBezTo>
                <a:cubicBezTo>
                  <a:pt x="24" y="109"/>
                  <a:pt x="24" y="106"/>
                  <a:pt x="25" y="108"/>
                </a:cubicBezTo>
                <a:cubicBezTo>
                  <a:pt x="24" y="107"/>
                  <a:pt x="24" y="109"/>
                  <a:pt x="24" y="109"/>
                </a:cubicBezTo>
                <a:cubicBezTo>
                  <a:pt x="28" y="110"/>
                  <a:pt x="28" y="113"/>
                  <a:pt x="30" y="116"/>
                </a:cubicBezTo>
                <a:cubicBezTo>
                  <a:pt x="28" y="115"/>
                  <a:pt x="28" y="113"/>
                  <a:pt x="26" y="112"/>
                </a:cubicBezTo>
                <a:cubicBezTo>
                  <a:pt x="27" y="113"/>
                  <a:pt x="30" y="119"/>
                  <a:pt x="31" y="117"/>
                </a:cubicBezTo>
                <a:cubicBezTo>
                  <a:pt x="34" y="123"/>
                  <a:pt x="39" y="127"/>
                  <a:pt x="44" y="130"/>
                </a:cubicBezTo>
                <a:cubicBezTo>
                  <a:pt x="46" y="134"/>
                  <a:pt x="52" y="138"/>
                  <a:pt x="56" y="142"/>
                </a:cubicBezTo>
                <a:cubicBezTo>
                  <a:pt x="56" y="142"/>
                  <a:pt x="56" y="141"/>
                  <a:pt x="56" y="141"/>
                </a:cubicBezTo>
                <a:cubicBezTo>
                  <a:pt x="56" y="142"/>
                  <a:pt x="56" y="142"/>
                  <a:pt x="56" y="143"/>
                </a:cubicBezTo>
                <a:cubicBezTo>
                  <a:pt x="59" y="143"/>
                  <a:pt x="59" y="146"/>
                  <a:pt x="61" y="147"/>
                </a:cubicBezTo>
                <a:cubicBezTo>
                  <a:pt x="63" y="147"/>
                  <a:pt x="63" y="147"/>
                  <a:pt x="64" y="147"/>
                </a:cubicBezTo>
                <a:cubicBezTo>
                  <a:pt x="64" y="148"/>
                  <a:pt x="63" y="147"/>
                  <a:pt x="63" y="149"/>
                </a:cubicBezTo>
                <a:cubicBezTo>
                  <a:pt x="64" y="150"/>
                  <a:pt x="65" y="148"/>
                  <a:pt x="65" y="149"/>
                </a:cubicBezTo>
                <a:cubicBezTo>
                  <a:pt x="66" y="152"/>
                  <a:pt x="62" y="157"/>
                  <a:pt x="65" y="159"/>
                </a:cubicBezTo>
                <a:cubicBezTo>
                  <a:pt x="65" y="157"/>
                  <a:pt x="64" y="154"/>
                  <a:pt x="66" y="154"/>
                </a:cubicBezTo>
                <a:cubicBezTo>
                  <a:pt x="66" y="155"/>
                  <a:pt x="64" y="155"/>
                  <a:pt x="66" y="156"/>
                </a:cubicBezTo>
                <a:cubicBezTo>
                  <a:pt x="66" y="155"/>
                  <a:pt x="66" y="155"/>
                  <a:pt x="66" y="156"/>
                </a:cubicBezTo>
                <a:cubicBezTo>
                  <a:pt x="66" y="156"/>
                  <a:pt x="66" y="156"/>
                  <a:pt x="65" y="156"/>
                </a:cubicBezTo>
                <a:cubicBezTo>
                  <a:pt x="65" y="158"/>
                  <a:pt x="66" y="158"/>
                  <a:pt x="66" y="159"/>
                </a:cubicBezTo>
                <a:cubicBezTo>
                  <a:pt x="66" y="159"/>
                  <a:pt x="67" y="159"/>
                  <a:pt x="67" y="160"/>
                </a:cubicBezTo>
                <a:cubicBezTo>
                  <a:pt x="67" y="160"/>
                  <a:pt x="66" y="160"/>
                  <a:pt x="66" y="161"/>
                </a:cubicBezTo>
                <a:cubicBezTo>
                  <a:pt x="67" y="161"/>
                  <a:pt x="67" y="160"/>
                  <a:pt x="68" y="161"/>
                </a:cubicBezTo>
                <a:cubicBezTo>
                  <a:pt x="68" y="161"/>
                  <a:pt x="65" y="161"/>
                  <a:pt x="67" y="162"/>
                </a:cubicBezTo>
                <a:cubicBezTo>
                  <a:pt x="67" y="162"/>
                  <a:pt x="67" y="162"/>
                  <a:pt x="67" y="163"/>
                </a:cubicBezTo>
                <a:cubicBezTo>
                  <a:pt x="65" y="162"/>
                  <a:pt x="64" y="162"/>
                  <a:pt x="64" y="164"/>
                </a:cubicBezTo>
                <a:cubicBezTo>
                  <a:pt x="64" y="161"/>
                  <a:pt x="65" y="160"/>
                  <a:pt x="63" y="159"/>
                </a:cubicBezTo>
                <a:cubicBezTo>
                  <a:pt x="63" y="162"/>
                  <a:pt x="63" y="166"/>
                  <a:pt x="62" y="169"/>
                </a:cubicBezTo>
                <a:cubicBezTo>
                  <a:pt x="64" y="168"/>
                  <a:pt x="63" y="165"/>
                  <a:pt x="64" y="165"/>
                </a:cubicBezTo>
                <a:cubicBezTo>
                  <a:pt x="64" y="165"/>
                  <a:pt x="65" y="166"/>
                  <a:pt x="65" y="167"/>
                </a:cubicBezTo>
                <a:cubicBezTo>
                  <a:pt x="64" y="167"/>
                  <a:pt x="63" y="167"/>
                  <a:pt x="64" y="169"/>
                </a:cubicBezTo>
                <a:cubicBezTo>
                  <a:pt x="65" y="169"/>
                  <a:pt x="65" y="168"/>
                  <a:pt x="65" y="169"/>
                </a:cubicBezTo>
                <a:cubicBezTo>
                  <a:pt x="64" y="175"/>
                  <a:pt x="66" y="179"/>
                  <a:pt x="66" y="186"/>
                </a:cubicBezTo>
                <a:cubicBezTo>
                  <a:pt x="68" y="186"/>
                  <a:pt x="65" y="185"/>
                  <a:pt x="67" y="185"/>
                </a:cubicBezTo>
                <a:cubicBezTo>
                  <a:pt x="67" y="186"/>
                  <a:pt x="67" y="187"/>
                  <a:pt x="67" y="187"/>
                </a:cubicBezTo>
                <a:cubicBezTo>
                  <a:pt x="66" y="187"/>
                  <a:pt x="66" y="186"/>
                  <a:pt x="66" y="187"/>
                </a:cubicBezTo>
                <a:cubicBezTo>
                  <a:pt x="68" y="200"/>
                  <a:pt x="70" y="216"/>
                  <a:pt x="71" y="229"/>
                </a:cubicBezTo>
                <a:cubicBezTo>
                  <a:pt x="73" y="229"/>
                  <a:pt x="73" y="227"/>
                  <a:pt x="74" y="228"/>
                </a:cubicBezTo>
                <a:cubicBezTo>
                  <a:pt x="74" y="228"/>
                  <a:pt x="75" y="230"/>
                  <a:pt x="74" y="230"/>
                </a:cubicBezTo>
                <a:cubicBezTo>
                  <a:pt x="73" y="228"/>
                  <a:pt x="72" y="229"/>
                  <a:pt x="71" y="230"/>
                </a:cubicBezTo>
                <a:cubicBezTo>
                  <a:pt x="72" y="230"/>
                  <a:pt x="72" y="231"/>
                  <a:pt x="72" y="232"/>
                </a:cubicBezTo>
                <a:cubicBezTo>
                  <a:pt x="71" y="231"/>
                  <a:pt x="72" y="240"/>
                  <a:pt x="74" y="240"/>
                </a:cubicBezTo>
                <a:cubicBezTo>
                  <a:pt x="73" y="240"/>
                  <a:pt x="72" y="242"/>
                  <a:pt x="73" y="242"/>
                </a:cubicBezTo>
                <a:cubicBezTo>
                  <a:pt x="74" y="242"/>
                  <a:pt x="72" y="251"/>
                  <a:pt x="75" y="252"/>
                </a:cubicBezTo>
                <a:cubicBezTo>
                  <a:pt x="72" y="255"/>
                  <a:pt x="73" y="259"/>
                  <a:pt x="73" y="266"/>
                </a:cubicBezTo>
                <a:cubicBezTo>
                  <a:pt x="75" y="267"/>
                  <a:pt x="74" y="265"/>
                  <a:pt x="75" y="264"/>
                </a:cubicBezTo>
                <a:cubicBezTo>
                  <a:pt x="75" y="265"/>
                  <a:pt x="75" y="266"/>
                  <a:pt x="75" y="266"/>
                </a:cubicBezTo>
                <a:cubicBezTo>
                  <a:pt x="73" y="266"/>
                  <a:pt x="74" y="267"/>
                  <a:pt x="72" y="268"/>
                </a:cubicBezTo>
                <a:cubicBezTo>
                  <a:pt x="73" y="271"/>
                  <a:pt x="71" y="273"/>
                  <a:pt x="73" y="276"/>
                </a:cubicBezTo>
                <a:cubicBezTo>
                  <a:pt x="72" y="276"/>
                  <a:pt x="72" y="276"/>
                  <a:pt x="72" y="277"/>
                </a:cubicBezTo>
                <a:cubicBezTo>
                  <a:pt x="72" y="282"/>
                  <a:pt x="71" y="288"/>
                  <a:pt x="72" y="291"/>
                </a:cubicBezTo>
                <a:cubicBezTo>
                  <a:pt x="71" y="298"/>
                  <a:pt x="70" y="306"/>
                  <a:pt x="70" y="314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9" y="319"/>
                  <a:pt x="66" y="325"/>
                  <a:pt x="65" y="331"/>
                </a:cubicBezTo>
                <a:cubicBezTo>
                  <a:pt x="67" y="331"/>
                  <a:pt x="66" y="328"/>
                  <a:pt x="67" y="330"/>
                </a:cubicBezTo>
                <a:cubicBezTo>
                  <a:pt x="67" y="331"/>
                  <a:pt x="65" y="331"/>
                  <a:pt x="65" y="332"/>
                </a:cubicBezTo>
                <a:cubicBezTo>
                  <a:pt x="65" y="332"/>
                  <a:pt x="67" y="332"/>
                  <a:pt x="67" y="333"/>
                </a:cubicBezTo>
                <a:cubicBezTo>
                  <a:pt x="66" y="333"/>
                  <a:pt x="66" y="332"/>
                  <a:pt x="65" y="333"/>
                </a:cubicBezTo>
                <a:cubicBezTo>
                  <a:pt x="63" y="337"/>
                  <a:pt x="64" y="341"/>
                  <a:pt x="62" y="344"/>
                </a:cubicBezTo>
                <a:cubicBezTo>
                  <a:pt x="63" y="344"/>
                  <a:pt x="63" y="344"/>
                  <a:pt x="64" y="345"/>
                </a:cubicBezTo>
                <a:cubicBezTo>
                  <a:pt x="62" y="344"/>
                  <a:pt x="64" y="347"/>
                  <a:pt x="63" y="347"/>
                </a:cubicBezTo>
                <a:cubicBezTo>
                  <a:pt x="62" y="346"/>
                  <a:pt x="63" y="344"/>
                  <a:pt x="62" y="344"/>
                </a:cubicBezTo>
                <a:cubicBezTo>
                  <a:pt x="62" y="346"/>
                  <a:pt x="61" y="348"/>
                  <a:pt x="61" y="351"/>
                </a:cubicBezTo>
                <a:cubicBezTo>
                  <a:pt x="63" y="351"/>
                  <a:pt x="61" y="349"/>
                  <a:pt x="62" y="349"/>
                </a:cubicBezTo>
                <a:cubicBezTo>
                  <a:pt x="62" y="349"/>
                  <a:pt x="62" y="349"/>
                  <a:pt x="63" y="349"/>
                </a:cubicBezTo>
                <a:cubicBezTo>
                  <a:pt x="62" y="351"/>
                  <a:pt x="62" y="352"/>
                  <a:pt x="60" y="351"/>
                </a:cubicBezTo>
                <a:cubicBezTo>
                  <a:pt x="60" y="353"/>
                  <a:pt x="60" y="355"/>
                  <a:pt x="61" y="355"/>
                </a:cubicBezTo>
                <a:cubicBezTo>
                  <a:pt x="61" y="355"/>
                  <a:pt x="60" y="355"/>
                  <a:pt x="60" y="355"/>
                </a:cubicBezTo>
                <a:cubicBezTo>
                  <a:pt x="60" y="358"/>
                  <a:pt x="58" y="361"/>
                  <a:pt x="60" y="361"/>
                </a:cubicBezTo>
                <a:cubicBezTo>
                  <a:pt x="58" y="361"/>
                  <a:pt x="61" y="363"/>
                  <a:pt x="59" y="364"/>
                </a:cubicBezTo>
                <a:cubicBezTo>
                  <a:pt x="59" y="364"/>
                  <a:pt x="59" y="363"/>
                  <a:pt x="59" y="363"/>
                </a:cubicBezTo>
                <a:cubicBezTo>
                  <a:pt x="58" y="368"/>
                  <a:pt x="57" y="373"/>
                  <a:pt x="57" y="379"/>
                </a:cubicBezTo>
                <a:cubicBezTo>
                  <a:pt x="57" y="379"/>
                  <a:pt x="56" y="379"/>
                  <a:pt x="56" y="379"/>
                </a:cubicBezTo>
                <a:cubicBezTo>
                  <a:pt x="56" y="380"/>
                  <a:pt x="57" y="380"/>
                  <a:pt x="57" y="381"/>
                </a:cubicBezTo>
                <a:cubicBezTo>
                  <a:pt x="55" y="381"/>
                  <a:pt x="57" y="384"/>
                  <a:pt x="55" y="384"/>
                </a:cubicBezTo>
                <a:cubicBezTo>
                  <a:pt x="57" y="384"/>
                  <a:pt x="54" y="386"/>
                  <a:pt x="57" y="384"/>
                </a:cubicBezTo>
                <a:cubicBezTo>
                  <a:pt x="58" y="385"/>
                  <a:pt x="57" y="387"/>
                  <a:pt x="57" y="388"/>
                </a:cubicBezTo>
                <a:cubicBezTo>
                  <a:pt x="57" y="387"/>
                  <a:pt x="55" y="386"/>
                  <a:pt x="55" y="387"/>
                </a:cubicBezTo>
                <a:cubicBezTo>
                  <a:pt x="57" y="387"/>
                  <a:pt x="56" y="390"/>
                  <a:pt x="57" y="391"/>
                </a:cubicBezTo>
                <a:cubicBezTo>
                  <a:pt x="56" y="390"/>
                  <a:pt x="56" y="396"/>
                  <a:pt x="56" y="396"/>
                </a:cubicBezTo>
                <a:cubicBezTo>
                  <a:pt x="56" y="394"/>
                  <a:pt x="56" y="393"/>
                  <a:pt x="57" y="393"/>
                </a:cubicBezTo>
                <a:cubicBezTo>
                  <a:pt x="57" y="397"/>
                  <a:pt x="53" y="403"/>
                  <a:pt x="56" y="404"/>
                </a:cubicBezTo>
                <a:cubicBezTo>
                  <a:pt x="54" y="406"/>
                  <a:pt x="56" y="411"/>
                  <a:pt x="54" y="413"/>
                </a:cubicBezTo>
                <a:cubicBezTo>
                  <a:pt x="57" y="417"/>
                  <a:pt x="53" y="424"/>
                  <a:pt x="56" y="430"/>
                </a:cubicBezTo>
                <a:cubicBezTo>
                  <a:pt x="55" y="430"/>
                  <a:pt x="55" y="430"/>
                  <a:pt x="54" y="430"/>
                </a:cubicBezTo>
                <a:cubicBezTo>
                  <a:pt x="55" y="431"/>
                  <a:pt x="54" y="433"/>
                  <a:pt x="56" y="434"/>
                </a:cubicBezTo>
                <a:cubicBezTo>
                  <a:pt x="54" y="438"/>
                  <a:pt x="55" y="439"/>
                  <a:pt x="56" y="443"/>
                </a:cubicBezTo>
                <a:cubicBezTo>
                  <a:pt x="54" y="443"/>
                  <a:pt x="54" y="442"/>
                  <a:pt x="54" y="444"/>
                </a:cubicBezTo>
                <a:cubicBezTo>
                  <a:pt x="56" y="445"/>
                  <a:pt x="55" y="448"/>
                  <a:pt x="56" y="452"/>
                </a:cubicBezTo>
                <a:cubicBezTo>
                  <a:pt x="56" y="453"/>
                  <a:pt x="57" y="451"/>
                  <a:pt x="57" y="452"/>
                </a:cubicBezTo>
                <a:cubicBezTo>
                  <a:pt x="54" y="455"/>
                  <a:pt x="60" y="460"/>
                  <a:pt x="58" y="463"/>
                </a:cubicBezTo>
                <a:cubicBezTo>
                  <a:pt x="61" y="463"/>
                  <a:pt x="58" y="468"/>
                  <a:pt x="60" y="470"/>
                </a:cubicBezTo>
                <a:cubicBezTo>
                  <a:pt x="60" y="469"/>
                  <a:pt x="60" y="468"/>
                  <a:pt x="61" y="468"/>
                </a:cubicBezTo>
                <a:cubicBezTo>
                  <a:pt x="59" y="473"/>
                  <a:pt x="62" y="478"/>
                  <a:pt x="62" y="481"/>
                </a:cubicBezTo>
                <a:cubicBezTo>
                  <a:pt x="63" y="481"/>
                  <a:pt x="63" y="480"/>
                  <a:pt x="63" y="480"/>
                </a:cubicBezTo>
                <a:cubicBezTo>
                  <a:pt x="62" y="483"/>
                  <a:pt x="62" y="483"/>
                  <a:pt x="64" y="485"/>
                </a:cubicBezTo>
                <a:cubicBezTo>
                  <a:pt x="63" y="484"/>
                  <a:pt x="63" y="486"/>
                  <a:pt x="63" y="487"/>
                </a:cubicBezTo>
                <a:cubicBezTo>
                  <a:pt x="64" y="488"/>
                  <a:pt x="64" y="486"/>
                  <a:pt x="65" y="487"/>
                </a:cubicBezTo>
                <a:cubicBezTo>
                  <a:pt x="64" y="495"/>
                  <a:pt x="67" y="506"/>
                  <a:pt x="69" y="515"/>
                </a:cubicBezTo>
                <a:cubicBezTo>
                  <a:pt x="68" y="516"/>
                  <a:pt x="70" y="521"/>
                  <a:pt x="70" y="522"/>
                </a:cubicBezTo>
                <a:cubicBezTo>
                  <a:pt x="70" y="522"/>
                  <a:pt x="70" y="522"/>
                  <a:pt x="69" y="522"/>
                </a:cubicBezTo>
                <a:cubicBezTo>
                  <a:pt x="69" y="524"/>
                  <a:pt x="70" y="525"/>
                  <a:pt x="71" y="526"/>
                </a:cubicBezTo>
                <a:cubicBezTo>
                  <a:pt x="69" y="527"/>
                  <a:pt x="71" y="530"/>
                  <a:pt x="71" y="532"/>
                </a:cubicBezTo>
                <a:cubicBezTo>
                  <a:pt x="72" y="532"/>
                  <a:pt x="73" y="532"/>
                  <a:pt x="73" y="531"/>
                </a:cubicBezTo>
                <a:cubicBezTo>
                  <a:pt x="72" y="530"/>
                  <a:pt x="71" y="526"/>
                  <a:pt x="73" y="525"/>
                </a:cubicBezTo>
                <a:cubicBezTo>
                  <a:pt x="71" y="527"/>
                  <a:pt x="76" y="531"/>
                  <a:pt x="73" y="533"/>
                </a:cubicBezTo>
                <a:cubicBezTo>
                  <a:pt x="73" y="532"/>
                  <a:pt x="71" y="532"/>
                  <a:pt x="71" y="533"/>
                </a:cubicBezTo>
                <a:cubicBezTo>
                  <a:pt x="72" y="534"/>
                  <a:pt x="72" y="537"/>
                  <a:pt x="72" y="537"/>
                </a:cubicBezTo>
                <a:cubicBezTo>
                  <a:pt x="72" y="540"/>
                  <a:pt x="74" y="544"/>
                  <a:pt x="75" y="541"/>
                </a:cubicBezTo>
                <a:cubicBezTo>
                  <a:pt x="76" y="543"/>
                  <a:pt x="73" y="542"/>
                  <a:pt x="74" y="544"/>
                </a:cubicBezTo>
                <a:cubicBezTo>
                  <a:pt x="75" y="544"/>
                  <a:pt x="75" y="543"/>
                  <a:pt x="75" y="544"/>
                </a:cubicBezTo>
                <a:cubicBezTo>
                  <a:pt x="75" y="545"/>
                  <a:pt x="74" y="544"/>
                  <a:pt x="73" y="544"/>
                </a:cubicBezTo>
                <a:cubicBezTo>
                  <a:pt x="73" y="546"/>
                  <a:pt x="74" y="545"/>
                  <a:pt x="75" y="547"/>
                </a:cubicBezTo>
                <a:cubicBezTo>
                  <a:pt x="74" y="547"/>
                  <a:pt x="73" y="547"/>
                  <a:pt x="73" y="548"/>
                </a:cubicBezTo>
                <a:cubicBezTo>
                  <a:pt x="75" y="551"/>
                  <a:pt x="73" y="556"/>
                  <a:pt x="74" y="559"/>
                </a:cubicBezTo>
                <a:cubicBezTo>
                  <a:pt x="74" y="559"/>
                  <a:pt x="71" y="561"/>
                  <a:pt x="72" y="560"/>
                </a:cubicBezTo>
                <a:cubicBezTo>
                  <a:pt x="73" y="560"/>
                  <a:pt x="74" y="559"/>
                  <a:pt x="74" y="560"/>
                </a:cubicBezTo>
                <a:cubicBezTo>
                  <a:pt x="73" y="561"/>
                  <a:pt x="73" y="561"/>
                  <a:pt x="72" y="562"/>
                </a:cubicBezTo>
                <a:cubicBezTo>
                  <a:pt x="73" y="562"/>
                  <a:pt x="74" y="563"/>
                  <a:pt x="73" y="563"/>
                </a:cubicBezTo>
                <a:cubicBezTo>
                  <a:pt x="73" y="562"/>
                  <a:pt x="73" y="563"/>
                  <a:pt x="72" y="564"/>
                </a:cubicBezTo>
                <a:cubicBezTo>
                  <a:pt x="72" y="563"/>
                  <a:pt x="72" y="563"/>
                  <a:pt x="71" y="563"/>
                </a:cubicBezTo>
                <a:cubicBezTo>
                  <a:pt x="72" y="561"/>
                  <a:pt x="71" y="552"/>
                  <a:pt x="71" y="562"/>
                </a:cubicBezTo>
                <a:cubicBezTo>
                  <a:pt x="72" y="563"/>
                  <a:pt x="70" y="564"/>
                  <a:pt x="72" y="565"/>
                </a:cubicBezTo>
                <a:cubicBezTo>
                  <a:pt x="72" y="564"/>
                  <a:pt x="73" y="564"/>
                  <a:pt x="73" y="564"/>
                </a:cubicBezTo>
                <a:cubicBezTo>
                  <a:pt x="71" y="566"/>
                  <a:pt x="72" y="565"/>
                  <a:pt x="72" y="567"/>
                </a:cubicBezTo>
                <a:cubicBezTo>
                  <a:pt x="72" y="567"/>
                  <a:pt x="71" y="567"/>
                  <a:pt x="71" y="566"/>
                </a:cubicBezTo>
                <a:cubicBezTo>
                  <a:pt x="73" y="567"/>
                  <a:pt x="70" y="572"/>
                  <a:pt x="72" y="574"/>
                </a:cubicBezTo>
                <a:cubicBezTo>
                  <a:pt x="71" y="577"/>
                  <a:pt x="70" y="584"/>
                  <a:pt x="71" y="588"/>
                </a:cubicBezTo>
                <a:cubicBezTo>
                  <a:pt x="70" y="589"/>
                  <a:pt x="70" y="588"/>
                  <a:pt x="69" y="588"/>
                </a:cubicBezTo>
                <a:cubicBezTo>
                  <a:pt x="70" y="589"/>
                  <a:pt x="73" y="589"/>
                  <a:pt x="72" y="591"/>
                </a:cubicBezTo>
                <a:cubicBezTo>
                  <a:pt x="72" y="590"/>
                  <a:pt x="70" y="589"/>
                  <a:pt x="69" y="590"/>
                </a:cubicBezTo>
                <a:cubicBezTo>
                  <a:pt x="71" y="592"/>
                  <a:pt x="69" y="594"/>
                  <a:pt x="69" y="597"/>
                </a:cubicBezTo>
                <a:cubicBezTo>
                  <a:pt x="70" y="599"/>
                  <a:pt x="70" y="603"/>
                  <a:pt x="69" y="608"/>
                </a:cubicBezTo>
                <a:cubicBezTo>
                  <a:pt x="69" y="608"/>
                  <a:pt x="70" y="608"/>
                  <a:pt x="70" y="609"/>
                </a:cubicBezTo>
                <a:cubicBezTo>
                  <a:pt x="69" y="624"/>
                  <a:pt x="66" y="638"/>
                  <a:pt x="62" y="652"/>
                </a:cubicBezTo>
                <a:cubicBezTo>
                  <a:pt x="64" y="653"/>
                  <a:pt x="63" y="647"/>
                  <a:pt x="66" y="650"/>
                </a:cubicBezTo>
                <a:cubicBezTo>
                  <a:pt x="63" y="650"/>
                  <a:pt x="66" y="651"/>
                  <a:pt x="66" y="652"/>
                </a:cubicBezTo>
                <a:cubicBezTo>
                  <a:pt x="66" y="655"/>
                  <a:pt x="63" y="659"/>
                  <a:pt x="65" y="660"/>
                </a:cubicBezTo>
                <a:cubicBezTo>
                  <a:pt x="63" y="660"/>
                  <a:pt x="64" y="664"/>
                  <a:pt x="62" y="662"/>
                </a:cubicBezTo>
                <a:cubicBezTo>
                  <a:pt x="62" y="665"/>
                  <a:pt x="61" y="666"/>
                  <a:pt x="60" y="669"/>
                </a:cubicBezTo>
                <a:cubicBezTo>
                  <a:pt x="62" y="668"/>
                  <a:pt x="59" y="670"/>
                  <a:pt x="61" y="671"/>
                </a:cubicBezTo>
                <a:cubicBezTo>
                  <a:pt x="60" y="671"/>
                  <a:pt x="60" y="670"/>
                  <a:pt x="60" y="672"/>
                </a:cubicBezTo>
                <a:cubicBezTo>
                  <a:pt x="60" y="673"/>
                  <a:pt x="61" y="670"/>
                  <a:pt x="61" y="672"/>
                </a:cubicBezTo>
                <a:cubicBezTo>
                  <a:pt x="61" y="673"/>
                  <a:pt x="60" y="672"/>
                  <a:pt x="59" y="672"/>
                </a:cubicBezTo>
                <a:cubicBezTo>
                  <a:pt x="59" y="675"/>
                  <a:pt x="58" y="677"/>
                  <a:pt x="60" y="679"/>
                </a:cubicBezTo>
                <a:cubicBezTo>
                  <a:pt x="59" y="679"/>
                  <a:pt x="59" y="679"/>
                  <a:pt x="58" y="680"/>
                </a:cubicBezTo>
                <a:cubicBezTo>
                  <a:pt x="60" y="679"/>
                  <a:pt x="60" y="681"/>
                  <a:pt x="59" y="682"/>
                </a:cubicBezTo>
                <a:cubicBezTo>
                  <a:pt x="58" y="682"/>
                  <a:pt x="59" y="680"/>
                  <a:pt x="58" y="680"/>
                </a:cubicBezTo>
                <a:cubicBezTo>
                  <a:pt x="58" y="684"/>
                  <a:pt x="57" y="685"/>
                  <a:pt x="57" y="689"/>
                </a:cubicBezTo>
                <a:cubicBezTo>
                  <a:pt x="58" y="690"/>
                  <a:pt x="57" y="687"/>
                  <a:pt x="58" y="687"/>
                </a:cubicBezTo>
                <a:cubicBezTo>
                  <a:pt x="58" y="690"/>
                  <a:pt x="54" y="691"/>
                  <a:pt x="57" y="694"/>
                </a:cubicBezTo>
                <a:cubicBezTo>
                  <a:pt x="54" y="693"/>
                  <a:pt x="56" y="694"/>
                  <a:pt x="57" y="696"/>
                </a:cubicBezTo>
                <a:cubicBezTo>
                  <a:pt x="56" y="696"/>
                  <a:pt x="56" y="696"/>
                  <a:pt x="55" y="696"/>
                </a:cubicBezTo>
                <a:cubicBezTo>
                  <a:pt x="55" y="699"/>
                  <a:pt x="55" y="700"/>
                  <a:pt x="54" y="705"/>
                </a:cubicBezTo>
                <a:cubicBezTo>
                  <a:pt x="54" y="705"/>
                  <a:pt x="56" y="706"/>
                  <a:pt x="55" y="707"/>
                </a:cubicBezTo>
                <a:cubicBezTo>
                  <a:pt x="55" y="706"/>
                  <a:pt x="54" y="705"/>
                  <a:pt x="53" y="706"/>
                </a:cubicBezTo>
                <a:cubicBezTo>
                  <a:pt x="54" y="708"/>
                  <a:pt x="54" y="710"/>
                  <a:pt x="55" y="711"/>
                </a:cubicBezTo>
                <a:cubicBezTo>
                  <a:pt x="53" y="712"/>
                  <a:pt x="54" y="708"/>
                  <a:pt x="53" y="709"/>
                </a:cubicBezTo>
                <a:cubicBezTo>
                  <a:pt x="53" y="712"/>
                  <a:pt x="52" y="715"/>
                  <a:pt x="53" y="717"/>
                </a:cubicBezTo>
                <a:cubicBezTo>
                  <a:pt x="54" y="715"/>
                  <a:pt x="54" y="714"/>
                  <a:pt x="55" y="713"/>
                </a:cubicBezTo>
                <a:cubicBezTo>
                  <a:pt x="57" y="717"/>
                  <a:pt x="53" y="721"/>
                  <a:pt x="55" y="725"/>
                </a:cubicBezTo>
                <a:cubicBezTo>
                  <a:pt x="53" y="726"/>
                  <a:pt x="55" y="731"/>
                  <a:pt x="53" y="732"/>
                </a:cubicBezTo>
                <a:cubicBezTo>
                  <a:pt x="53" y="727"/>
                  <a:pt x="52" y="723"/>
                  <a:pt x="53" y="720"/>
                </a:cubicBezTo>
                <a:cubicBezTo>
                  <a:pt x="54" y="720"/>
                  <a:pt x="51" y="722"/>
                  <a:pt x="54" y="721"/>
                </a:cubicBezTo>
                <a:cubicBezTo>
                  <a:pt x="54" y="720"/>
                  <a:pt x="54" y="716"/>
                  <a:pt x="52" y="718"/>
                </a:cubicBezTo>
                <a:cubicBezTo>
                  <a:pt x="52" y="719"/>
                  <a:pt x="50" y="725"/>
                  <a:pt x="52" y="728"/>
                </a:cubicBezTo>
                <a:cubicBezTo>
                  <a:pt x="50" y="728"/>
                  <a:pt x="51" y="733"/>
                  <a:pt x="52" y="732"/>
                </a:cubicBezTo>
                <a:cubicBezTo>
                  <a:pt x="52" y="732"/>
                  <a:pt x="51" y="732"/>
                  <a:pt x="51" y="733"/>
                </a:cubicBezTo>
                <a:cubicBezTo>
                  <a:pt x="51" y="733"/>
                  <a:pt x="52" y="733"/>
                  <a:pt x="52" y="732"/>
                </a:cubicBezTo>
                <a:cubicBezTo>
                  <a:pt x="52" y="734"/>
                  <a:pt x="53" y="734"/>
                  <a:pt x="53" y="734"/>
                </a:cubicBezTo>
                <a:cubicBezTo>
                  <a:pt x="52" y="734"/>
                  <a:pt x="52" y="734"/>
                  <a:pt x="51" y="733"/>
                </a:cubicBezTo>
                <a:cubicBezTo>
                  <a:pt x="52" y="736"/>
                  <a:pt x="50" y="736"/>
                  <a:pt x="52" y="737"/>
                </a:cubicBezTo>
                <a:cubicBezTo>
                  <a:pt x="52" y="738"/>
                  <a:pt x="53" y="740"/>
                  <a:pt x="51" y="739"/>
                </a:cubicBezTo>
                <a:cubicBezTo>
                  <a:pt x="51" y="738"/>
                  <a:pt x="53" y="737"/>
                  <a:pt x="51" y="737"/>
                </a:cubicBezTo>
                <a:cubicBezTo>
                  <a:pt x="50" y="739"/>
                  <a:pt x="54" y="743"/>
                  <a:pt x="51" y="741"/>
                </a:cubicBezTo>
                <a:cubicBezTo>
                  <a:pt x="52" y="742"/>
                  <a:pt x="53" y="747"/>
                  <a:pt x="55" y="744"/>
                </a:cubicBezTo>
                <a:cubicBezTo>
                  <a:pt x="54" y="744"/>
                  <a:pt x="53" y="744"/>
                  <a:pt x="53" y="744"/>
                </a:cubicBezTo>
                <a:cubicBezTo>
                  <a:pt x="54" y="743"/>
                  <a:pt x="54" y="744"/>
                  <a:pt x="56" y="743"/>
                </a:cubicBezTo>
                <a:cubicBezTo>
                  <a:pt x="56" y="746"/>
                  <a:pt x="55" y="748"/>
                  <a:pt x="57" y="750"/>
                </a:cubicBezTo>
                <a:cubicBezTo>
                  <a:pt x="60" y="747"/>
                  <a:pt x="55" y="745"/>
                  <a:pt x="58" y="740"/>
                </a:cubicBezTo>
                <a:cubicBezTo>
                  <a:pt x="59" y="740"/>
                  <a:pt x="58" y="741"/>
                  <a:pt x="58" y="741"/>
                </a:cubicBezTo>
                <a:cubicBezTo>
                  <a:pt x="60" y="738"/>
                  <a:pt x="57" y="734"/>
                  <a:pt x="58" y="731"/>
                </a:cubicBezTo>
                <a:cubicBezTo>
                  <a:pt x="60" y="731"/>
                  <a:pt x="59" y="734"/>
                  <a:pt x="60" y="734"/>
                </a:cubicBezTo>
                <a:cubicBezTo>
                  <a:pt x="61" y="730"/>
                  <a:pt x="60" y="728"/>
                  <a:pt x="62" y="724"/>
                </a:cubicBezTo>
                <a:cubicBezTo>
                  <a:pt x="63" y="724"/>
                  <a:pt x="62" y="725"/>
                  <a:pt x="62" y="725"/>
                </a:cubicBezTo>
                <a:cubicBezTo>
                  <a:pt x="62" y="719"/>
                  <a:pt x="66" y="707"/>
                  <a:pt x="65" y="701"/>
                </a:cubicBezTo>
                <a:cubicBezTo>
                  <a:pt x="65" y="702"/>
                  <a:pt x="65" y="703"/>
                  <a:pt x="64" y="703"/>
                </a:cubicBezTo>
                <a:cubicBezTo>
                  <a:pt x="65" y="702"/>
                  <a:pt x="64" y="701"/>
                  <a:pt x="67" y="701"/>
                </a:cubicBezTo>
                <a:cubicBezTo>
                  <a:pt x="69" y="692"/>
                  <a:pt x="71" y="682"/>
                  <a:pt x="73" y="674"/>
                </a:cubicBezTo>
                <a:cubicBezTo>
                  <a:pt x="72" y="674"/>
                  <a:pt x="72" y="673"/>
                  <a:pt x="71" y="673"/>
                </a:cubicBezTo>
                <a:cubicBezTo>
                  <a:pt x="70" y="676"/>
                  <a:pt x="73" y="677"/>
                  <a:pt x="71" y="678"/>
                </a:cubicBezTo>
                <a:cubicBezTo>
                  <a:pt x="70" y="677"/>
                  <a:pt x="72" y="676"/>
                  <a:pt x="70" y="676"/>
                </a:cubicBezTo>
                <a:cubicBezTo>
                  <a:pt x="70" y="678"/>
                  <a:pt x="70" y="678"/>
                  <a:pt x="71" y="680"/>
                </a:cubicBezTo>
                <a:cubicBezTo>
                  <a:pt x="67" y="684"/>
                  <a:pt x="69" y="690"/>
                  <a:pt x="66" y="693"/>
                </a:cubicBezTo>
                <a:cubicBezTo>
                  <a:pt x="67" y="684"/>
                  <a:pt x="71" y="673"/>
                  <a:pt x="70" y="662"/>
                </a:cubicBezTo>
                <a:cubicBezTo>
                  <a:pt x="71" y="662"/>
                  <a:pt x="71" y="663"/>
                  <a:pt x="71" y="662"/>
                </a:cubicBezTo>
                <a:cubicBezTo>
                  <a:pt x="70" y="662"/>
                  <a:pt x="70" y="661"/>
                  <a:pt x="70" y="660"/>
                </a:cubicBezTo>
                <a:cubicBezTo>
                  <a:pt x="71" y="660"/>
                  <a:pt x="71" y="660"/>
                  <a:pt x="72" y="661"/>
                </a:cubicBezTo>
                <a:cubicBezTo>
                  <a:pt x="73" y="659"/>
                  <a:pt x="71" y="658"/>
                  <a:pt x="72" y="657"/>
                </a:cubicBezTo>
                <a:cubicBezTo>
                  <a:pt x="73" y="657"/>
                  <a:pt x="71" y="658"/>
                  <a:pt x="73" y="658"/>
                </a:cubicBezTo>
                <a:cubicBezTo>
                  <a:pt x="75" y="639"/>
                  <a:pt x="82" y="617"/>
                  <a:pt x="83" y="600"/>
                </a:cubicBezTo>
                <a:cubicBezTo>
                  <a:pt x="83" y="600"/>
                  <a:pt x="83" y="601"/>
                  <a:pt x="82" y="600"/>
                </a:cubicBezTo>
                <a:cubicBezTo>
                  <a:pt x="80" y="596"/>
                  <a:pt x="81" y="585"/>
                  <a:pt x="80" y="580"/>
                </a:cubicBezTo>
                <a:cubicBezTo>
                  <a:pt x="81" y="580"/>
                  <a:pt x="80" y="578"/>
                  <a:pt x="81" y="578"/>
                </a:cubicBezTo>
                <a:cubicBezTo>
                  <a:pt x="81" y="579"/>
                  <a:pt x="81" y="580"/>
                  <a:pt x="81" y="579"/>
                </a:cubicBezTo>
                <a:cubicBezTo>
                  <a:pt x="80" y="577"/>
                  <a:pt x="84" y="570"/>
                  <a:pt x="81" y="572"/>
                </a:cubicBezTo>
                <a:cubicBezTo>
                  <a:pt x="82" y="571"/>
                  <a:pt x="81" y="570"/>
                  <a:pt x="81" y="570"/>
                </a:cubicBezTo>
                <a:cubicBezTo>
                  <a:pt x="82" y="570"/>
                  <a:pt x="82" y="570"/>
                  <a:pt x="82" y="570"/>
                </a:cubicBezTo>
                <a:cubicBezTo>
                  <a:pt x="82" y="565"/>
                  <a:pt x="83" y="560"/>
                  <a:pt x="81" y="556"/>
                </a:cubicBezTo>
                <a:cubicBezTo>
                  <a:pt x="81" y="556"/>
                  <a:pt x="81" y="557"/>
                  <a:pt x="82" y="557"/>
                </a:cubicBezTo>
                <a:cubicBezTo>
                  <a:pt x="82" y="551"/>
                  <a:pt x="80" y="544"/>
                  <a:pt x="81" y="536"/>
                </a:cubicBezTo>
                <a:cubicBezTo>
                  <a:pt x="77" y="530"/>
                  <a:pt x="80" y="519"/>
                  <a:pt x="77" y="511"/>
                </a:cubicBezTo>
                <a:cubicBezTo>
                  <a:pt x="77" y="511"/>
                  <a:pt x="77" y="508"/>
                  <a:pt x="77" y="508"/>
                </a:cubicBezTo>
                <a:cubicBezTo>
                  <a:pt x="77" y="509"/>
                  <a:pt x="77" y="509"/>
                  <a:pt x="76" y="509"/>
                </a:cubicBezTo>
                <a:cubicBezTo>
                  <a:pt x="76" y="507"/>
                  <a:pt x="76" y="501"/>
                  <a:pt x="74" y="497"/>
                </a:cubicBezTo>
                <a:cubicBezTo>
                  <a:pt x="75" y="496"/>
                  <a:pt x="74" y="492"/>
                  <a:pt x="73" y="490"/>
                </a:cubicBezTo>
                <a:cubicBezTo>
                  <a:pt x="74" y="484"/>
                  <a:pt x="72" y="479"/>
                  <a:pt x="70" y="473"/>
                </a:cubicBezTo>
                <a:cubicBezTo>
                  <a:pt x="71" y="473"/>
                  <a:pt x="72" y="475"/>
                  <a:pt x="72" y="473"/>
                </a:cubicBezTo>
                <a:cubicBezTo>
                  <a:pt x="68" y="472"/>
                  <a:pt x="71" y="467"/>
                  <a:pt x="69" y="465"/>
                </a:cubicBezTo>
                <a:cubicBezTo>
                  <a:pt x="69" y="465"/>
                  <a:pt x="70" y="465"/>
                  <a:pt x="70" y="465"/>
                </a:cubicBezTo>
                <a:cubicBezTo>
                  <a:pt x="69" y="463"/>
                  <a:pt x="68" y="466"/>
                  <a:pt x="68" y="465"/>
                </a:cubicBezTo>
                <a:cubicBezTo>
                  <a:pt x="67" y="463"/>
                  <a:pt x="69" y="464"/>
                  <a:pt x="69" y="463"/>
                </a:cubicBezTo>
                <a:cubicBezTo>
                  <a:pt x="68" y="460"/>
                  <a:pt x="69" y="459"/>
                  <a:pt x="68" y="455"/>
                </a:cubicBezTo>
                <a:cubicBezTo>
                  <a:pt x="68" y="456"/>
                  <a:pt x="67" y="456"/>
                  <a:pt x="67" y="456"/>
                </a:cubicBezTo>
                <a:cubicBezTo>
                  <a:pt x="67" y="455"/>
                  <a:pt x="66" y="455"/>
                  <a:pt x="66" y="455"/>
                </a:cubicBezTo>
                <a:cubicBezTo>
                  <a:pt x="67" y="455"/>
                  <a:pt x="67" y="455"/>
                  <a:pt x="68" y="455"/>
                </a:cubicBezTo>
                <a:cubicBezTo>
                  <a:pt x="65" y="443"/>
                  <a:pt x="62" y="427"/>
                  <a:pt x="63" y="409"/>
                </a:cubicBezTo>
                <a:cubicBezTo>
                  <a:pt x="63" y="407"/>
                  <a:pt x="64" y="403"/>
                  <a:pt x="64" y="401"/>
                </a:cubicBezTo>
                <a:cubicBezTo>
                  <a:pt x="63" y="398"/>
                  <a:pt x="64" y="399"/>
                  <a:pt x="64" y="397"/>
                </a:cubicBezTo>
                <a:cubicBezTo>
                  <a:pt x="65" y="394"/>
                  <a:pt x="63" y="388"/>
                  <a:pt x="65" y="387"/>
                </a:cubicBezTo>
                <a:cubicBezTo>
                  <a:pt x="64" y="380"/>
                  <a:pt x="68" y="370"/>
                  <a:pt x="67" y="366"/>
                </a:cubicBezTo>
                <a:cubicBezTo>
                  <a:pt x="67" y="366"/>
                  <a:pt x="68" y="366"/>
                  <a:pt x="69" y="365"/>
                </a:cubicBezTo>
                <a:cubicBezTo>
                  <a:pt x="66" y="363"/>
                  <a:pt x="70" y="355"/>
                  <a:pt x="69" y="354"/>
                </a:cubicBezTo>
                <a:cubicBezTo>
                  <a:pt x="70" y="354"/>
                  <a:pt x="71" y="351"/>
                  <a:pt x="69" y="350"/>
                </a:cubicBezTo>
                <a:cubicBezTo>
                  <a:pt x="70" y="350"/>
                  <a:pt x="70" y="348"/>
                  <a:pt x="71" y="348"/>
                </a:cubicBezTo>
                <a:cubicBezTo>
                  <a:pt x="72" y="338"/>
                  <a:pt x="77" y="325"/>
                  <a:pt x="78" y="314"/>
                </a:cubicBezTo>
                <a:cubicBezTo>
                  <a:pt x="77" y="314"/>
                  <a:pt x="76" y="311"/>
                  <a:pt x="78" y="312"/>
                </a:cubicBezTo>
                <a:cubicBezTo>
                  <a:pt x="77" y="313"/>
                  <a:pt x="78" y="314"/>
                  <a:pt x="79" y="314"/>
                </a:cubicBezTo>
                <a:cubicBezTo>
                  <a:pt x="78" y="313"/>
                  <a:pt x="80" y="313"/>
                  <a:pt x="79" y="312"/>
                </a:cubicBezTo>
                <a:cubicBezTo>
                  <a:pt x="78" y="314"/>
                  <a:pt x="79" y="309"/>
                  <a:pt x="77" y="310"/>
                </a:cubicBezTo>
                <a:cubicBezTo>
                  <a:pt x="78" y="309"/>
                  <a:pt x="79" y="308"/>
                  <a:pt x="79" y="307"/>
                </a:cubicBezTo>
                <a:cubicBezTo>
                  <a:pt x="78" y="306"/>
                  <a:pt x="82" y="298"/>
                  <a:pt x="80" y="295"/>
                </a:cubicBezTo>
                <a:cubicBezTo>
                  <a:pt x="82" y="295"/>
                  <a:pt x="80" y="289"/>
                  <a:pt x="83" y="288"/>
                </a:cubicBezTo>
                <a:cubicBezTo>
                  <a:pt x="83" y="289"/>
                  <a:pt x="82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1" y="292"/>
                  <a:pt x="84" y="297"/>
                  <a:pt x="83" y="300"/>
                </a:cubicBezTo>
                <a:cubicBezTo>
                  <a:pt x="87" y="300"/>
                  <a:pt x="85" y="291"/>
                  <a:pt x="83" y="291"/>
                </a:cubicBezTo>
                <a:cubicBezTo>
                  <a:pt x="84" y="287"/>
                  <a:pt x="84" y="284"/>
                  <a:pt x="82" y="278"/>
                </a:cubicBezTo>
                <a:cubicBezTo>
                  <a:pt x="83" y="276"/>
                  <a:pt x="84" y="272"/>
                  <a:pt x="83" y="272"/>
                </a:cubicBezTo>
                <a:cubicBezTo>
                  <a:pt x="85" y="269"/>
                  <a:pt x="85" y="264"/>
                  <a:pt x="84" y="262"/>
                </a:cubicBezTo>
                <a:cubicBezTo>
                  <a:pt x="84" y="262"/>
                  <a:pt x="85" y="263"/>
                  <a:pt x="85" y="263"/>
                </a:cubicBezTo>
                <a:cubicBezTo>
                  <a:pt x="83" y="261"/>
                  <a:pt x="86" y="260"/>
                  <a:pt x="84" y="259"/>
                </a:cubicBezTo>
                <a:cubicBezTo>
                  <a:pt x="85" y="259"/>
                  <a:pt x="85" y="258"/>
                  <a:pt x="85" y="258"/>
                </a:cubicBezTo>
                <a:cubicBezTo>
                  <a:pt x="83" y="257"/>
                  <a:pt x="84" y="260"/>
                  <a:pt x="83" y="260"/>
                </a:cubicBezTo>
                <a:cubicBezTo>
                  <a:pt x="82" y="259"/>
                  <a:pt x="83" y="262"/>
                  <a:pt x="81" y="261"/>
                </a:cubicBezTo>
                <a:cubicBezTo>
                  <a:pt x="79" y="260"/>
                  <a:pt x="83" y="257"/>
                  <a:pt x="81" y="255"/>
                </a:cubicBezTo>
                <a:cubicBezTo>
                  <a:pt x="81" y="256"/>
                  <a:pt x="81" y="256"/>
                  <a:pt x="81" y="256"/>
                </a:cubicBezTo>
                <a:cubicBezTo>
                  <a:pt x="82" y="255"/>
                  <a:pt x="81" y="254"/>
                  <a:pt x="81" y="253"/>
                </a:cubicBezTo>
                <a:cubicBezTo>
                  <a:pt x="81" y="248"/>
                  <a:pt x="85" y="236"/>
                  <a:pt x="81" y="237"/>
                </a:cubicBezTo>
                <a:cubicBezTo>
                  <a:pt x="82" y="238"/>
                  <a:pt x="82" y="238"/>
                  <a:pt x="82" y="240"/>
                </a:cubicBezTo>
                <a:cubicBezTo>
                  <a:pt x="82" y="239"/>
                  <a:pt x="81" y="240"/>
                  <a:pt x="81" y="239"/>
                </a:cubicBezTo>
                <a:cubicBezTo>
                  <a:pt x="83" y="232"/>
                  <a:pt x="78" y="224"/>
                  <a:pt x="81" y="221"/>
                </a:cubicBezTo>
                <a:cubicBezTo>
                  <a:pt x="81" y="221"/>
                  <a:pt x="81" y="217"/>
                  <a:pt x="80" y="219"/>
                </a:cubicBezTo>
                <a:cubicBezTo>
                  <a:pt x="81" y="217"/>
                  <a:pt x="80" y="216"/>
                  <a:pt x="79" y="214"/>
                </a:cubicBezTo>
                <a:cubicBezTo>
                  <a:pt x="81" y="212"/>
                  <a:pt x="80" y="208"/>
                  <a:pt x="78" y="207"/>
                </a:cubicBezTo>
                <a:cubicBezTo>
                  <a:pt x="79" y="206"/>
                  <a:pt x="79" y="206"/>
                  <a:pt x="80" y="207"/>
                </a:cubicBezTo>
                <a:cubicBezTo>
                  <a:pt x="79" y="206"/>
                  <a:pt x="80" y="206"/>
                  <a:pt x="79" y="205"/>
                </a:cubicBezTo>
                <a:cubicBezTo>
                  <a:pt x="78" y="206"/>
                  <a:pt x="78" y="201"/>
                  <a:pt x="77" y="202"/>
                </a:cubicBezTo>
                <a:cubicBezTo>
                  <a:pt x="78" y="197"/>
                  <a:pt x="76" y="195"/>
                  <a:pt x="75" y="191"/>
                </a:cubicBezTo>
                <a:cubicBezTo>
                  <a:pt x="75" y="192"/>
                  <a:pt x="76" y="193"/>
                  <a:pt x="77" y="193"/>
                </a:cubicBezTo>
                <a:cubicBezTo>
                  <a:pt x="76" y="189"/>
                  <a:pt x="76" y="186"/>
                  <a:pt x="76" y="185"/>
                </a:cubicBezTo>
                <a:cubicBezTo>
                  <a:pt x="74" y="184"/>
                  <a:pt x="76" y="187"/>
                  <a:pt x="75" y="187"/>
                </a:cubicBezTo>
                <a:cubicBezTo>
                  <a:pt x="74" y="186"/>
                  <a:pt x="75" y="184"/>
                  <a:pt x="76" y="184"/>
                </a:cubicBezTo>
                <a:cubicBezTo>
                  <a:pt x="77" y="180"/>
                  <a:pt x="75" y="179"/>
                  <a:pt x="76" y="176"/>
                </a:cubicBezTo>
                <a:cubicBezTo>
                  <a:pt x="76" y="175"/>
                  <a:pt x="75" y="177"/>
                  <a:pt x="74" y="176"/>
                </a:cubicBezTo>
                <a:cubicBezTo>
                  <a:pt x="75" y="176"/>
                  <a:pt x="76" y="175"/>
                  <a:pt x="76" y="175"/>
                </a:cubicBezTo>
                <a:cubicBezTo>
                  <a:pt x="74" y="175"/>
                  <a:pt x="75" y="174"/>
                  <a:pt x="76" y="174"/>
                </a:cubicBezTo>
                <a:cubicBezTo>
                  <a:pt x="75" y="173"/>
                  <a:pt x="74" y="173"/>
                  <a:pt x="73" y="172"/>
                </a:cubicBezTo>
                <a:cubicBezTo>
                  <a:pt x="75" y="171"/>
                  <a:pt x="75" y="173"/>
                  <a:pt x="76" y="172"/>
                </a:cubicBezTo>
                <a:cubicBezTo>
                  <a:pt x="75" y="170"/>
                  <a:pt x="76" y="169"/>
                  <a:pt x="75" y="168"/>
                </a:cubicBezTo>
                <a:cubicBezTo>
                  <a:pt x="75" y="167"/>
                  <a:pt x="77" y="169"/>
                  <a:pt x="77" y="168"/>
                </a:cubicBezTo>
                <a:cubicBezTo>
                  <a:pt x="74" y="167"/>
                  <a:pt x="77" y="163"/>
                  <a:pt x="75" y="162"/>
                </a:cubicBezTo>
                <a:cubicBezTo>
                  <a:pt x="76" y="162"/>
                  <a:pt x="77" y="161"/>
                  <a:pt x="76" y="161"/>
                </a:cubicBezTo>
                <a:cubicBezTo>
                  <a:pt x="75" y="162"/>
                  <a:pt x="75" y="160"/>
                  <a:pt x="75" y="159"/>
                </a:cubicBezTo>
                <a:cubicBezTo>
                  <a:pt x="76" y="159"/>
                  <a:pt x="77" y="159"/>
                  <a:pt x="77" y="158"/>
                </a:cubicBezTo>
                <a:cubicBezTo>
                  <a:pt x="76" y="158"/>
                  <a:pt x="75" y="157"/>
                  <a:pt x="75" y="156"/>
                </a:cubicBezTo>
                <a:cubicBezTo>
                  <a:pt x="76" y="156"/>
                  <a:pt x="77" y="156"/>
                  <a:pt x="77" y="156"/>
                </a:cubicBezTo>
                <a:cubicBezTo>
                  <a:pt x="74" y="154"/>
                  <a:pt x="75" y="148"/>
                  <a:pt x="78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80" y="144"/>
                  <a:pt x="82" y="143"/>
                  <a:pt x="84" y="138"/>
                </a:cubicBezTo>
                <a:cubicBezTo>
                  <a:pt x="84" y="138"/>
                  <a:pt x="83" y="138"/>
                  <a:pt x="83" y="138"/>
                </a:cubicBezTo>
                <a:cubicBezTo>
                  <a:pt x="84" y="138"/>
                  <a:pt x="84" y="138"/>
                  <a:pt x="85" y="138"/>
                </a:cubicBezTo>
                <a:cubicBezTo>
                  <a:pt x="89" y="133"/>
                  <a:pt x="91" y="127"/>
                  <a:pt x="96" y="124"/>
                </a:cubicBezTo>
                <a:cubicBezTo>
                  <a:pt x="97" y="121"/>
                  <a:pt x="96" y="121"/>
                  <a:pt x="97" y="119"/>
                </a:cubicBezTo>
                <a:cubicBezTo>
                  <a:pt x="98" y="120"/>
                  <a:pt x="99" y="120"/>
                  <a:pt x="100" y="119"/>
                </a:cubicBezTo>
                <a:cubicBezTo>
                  <a:pt x="101" y="117"/>
                  <a:pt x="99" y="117"/>
                  <a:pt x="99" y="117"/>
                </a:cubicBezTo>
                <a:cubicBezTo>
                  <a:pt x="105" y="110"/>
                  <a:pt x="111" y="104"/>
                  <a:pt x="114" y="94"/>
                </a:cubicBezTo>
                <a:cubicBezTo>
                  <a:pt x="114" y="94"/>
                  <a:pt x="114" y="95"/>
                  <a:pt x="115" y="95"/>
                </a:cubicBezTo>
                <a:cubicBezTo>
                  <a:pt x="116" y="93"/>
                  <a:pt x="114" y="94"/>
                  <a:pt x="114" y="93"/>
                </a:cubicBezTo>
                <a:cubicBezTo>
                  <a:pt x="115" y="92"/>
                  <a:pt x="113" y="92"/>
                  <a:pt x="114" y="91"/>
                </a:cubicBezTo>
                <a:cubicBezTo>
                  <a:pt x="116" y="90"/>
                  <a:pt x="116" y="87"/>
                  <a:pt x="117" y="87"/>
                </a:cubicBezTo>
                <a:cubicBezTo>
                  <a:pt x="116" y="87"/>
                  <a:pt x="117" y="85"/>
                  <a:pt x="116" y="85"/>
                </a:cubicBezTo>
                <a:cubicBezTo>
                  <a:pt x="116" y="86"/>
                  <a:pt x="116" y="87"/>
                  <a:pt x="115" y="88"/>
                </a:cubicBezTo>
                <a:cubicBezTo>
                  <a:pt x="114" y="87"/>
                  <a:pt x="115" y="85"/>
                  <a:pt x="116" y="84"/>
                </a:cubicBezTo>
                <a:cubicBezTo>
                  <a:pt x="116" y="85"/>
                  <a:pt x="116" y="85"/>
                  <a:pt x="117" y="85"/>
                </a:cubicBezTo>
                <a:cubicBezTo>
                  <a:pt x="117" y="83"/>
                  <a:pt x="118" y="85"/>
                  <a:pt x="118" y="84"/>
                </a:cubicBezTo>
                <a:cubicBezTo>
                  <a:pt x="118" y="81"/>
                  <a:pt x="121" y="76"/>
                  <a:pt x="121" y="71"/>
                </a:cubicBezTo>
                <a:cubicBezTo>
                  <a:pt x="121" y="70"/>
                  <a:pt x="123" y="70"/>
                  <a:pt x="123" y="69"/>
                </a:cubicBezTo>
                <a:cubicBezTo>
                  <a:pt x="120" y="66"/>
                  <a:pt x="127" y="62"/>
                  <a:pt x="124" y="60"/>
                </a:cubicBezTo>
                <a:cubicBezTo>
                  <a:pt x="125" y="61"/>
                  <a:pt x="125" y="58"/>
                  <a:pt x="126" y="60"/>
                </a:cubicBezTo>
                <a:cubicBezTo>
                  <a:pt x="126" y="59"/>
                  <a:pt x="126" y="58"/>
                  <a:pt x="126" y="57"/>
                </a:cubicBezTo>
                <a:cubicBezTo>
                  <a:pt x="125" y="57"/>
                  <a:pt x="125" y="56"/>
                  <a:pt x="125" y="55"/>
                </a:cubicBezTo>
                <a:cubicBezTo>
                  <a:pt x="125" y="55"/>
                  <a:pt x="125" y="56"/>
                  <a:pt x="126" y="55"/>
                </a:cubicBezTo>
                <a:cubicBezTo>
                  <a:pt x="126" y="54"/>
                  <a:pt x="126" y="53"/>
                  <a:pt x="127" y="53"/>
                </a:cubicBezTo>
                <a:cubicBezTo>
                  <a:pt x="126" y="53"/>
                  <a:pt x="125" y="53"/>
                  <a:pt x="125" y="52"/>
                </a:cubicBezTo>
                <a:cubicBezTo>
                  <a:pt x="126" y="49"/>
                  <a:pt x="126" y="48"/>
                  <a:pt x="126" y="45"/>
                </a:cubicBezTo>
                <a:cubicBezTo>
                  <a:pt x="124" y="44"/>
                  <a:pt x="127" y="46"/>
                  <a:pt x="125" y="46"/>
                </a:cubicBezTo>
                <a:cubicBezTo>
                  <a:pt x="124" y="45"/>
                  <a:pt x="127" y="44"/>
                  <a:pt x="125" y="43"/>
                </a:cubicBezTo>
                <a:cubicBezTo>
                  <a:pt x="125" y="43"/>
                  <a:pt x="126" y="43"/>
                  <a:pt x="126" y="43"/>
                </a:cubicBezTo>
                <a:cubicBezTo>
                  <a:pt x="126" y="42"/>
                  <a:pt x="125" y="41"/>
                  <a:pt x="125" y="40"/>
                </a:cubicBezTo>
                <a:cubicBezTo>
                  <a:pt x="127" y="39"/>
                  <a:pt x="123" y="37"/>
                  <a:pt x="126" y="35"/>
                </a:cubicBezTo>
                <a:cubicBezTo>
                  <a:pt x="125" y="34"/>
                  <a:pt x="124" y="33"/>
                  <a:pt x="123" y="32"/>
                </a:cubicBezTo>
                <a:cubicBezTo>
                  <a:pt x="122" y="28"/>
                  <a:pt x="122" y="23"/>
                  <a:pt x="118" y="20"/>
                </a:cubicBezTo>
                <a:cubicBezTo>
                  <a:pt x="117" y="22"/>
                  <a:pt x="119" y="21"/>
                  <a:pt x="119" y="23"/>
                </a:cubicBezTo>
                <a:cubicBezTo>
                  <a:pt x="118" y="21"/>
                  <a:pt x="116" y="23"/>
                  <a:pt x="115" y="20"/>
                </a:cubicBezTo>
                <a:cubicBezTo>
                  <a:pt x="116" y="21"/>
                  <a:pt x="116" y="20"/>
                  <a:pt x="118" y="20"/>
                </a:cubicBezTo>
                <a:cubicBezTo>
                  <a:pt x="117" y="18"/>
                  <a:pt x="117" y="19"/>
                  <a:pt x="118" y="18"/>
                </a:cubicBezTo>
                <a:cubicBezTo>
                  <a:pt x="116" y="17"/>
                  <a:pt x="117" y="16"/>
                  <a:pt x="115" y="15"/>
                </a:cubicBezTo>
                <a:cubicBezTo>
                  <a:pt x="114" y="17"/>
                  <a:pt x="115" y="15"/>
                  <a:pt x="116" y="16"/>
                </a:cubicBezTo>
                <a:cubicBezTo>
                  <a:pt x="114" y="16"/>
                  <a:pt x="117" y="18"/>
                  <a:pt x="115" y="18"/>
                </a:cubicBezTo>
                <a:cubicBezTo>
                  <a:pt x="113" y="18"/>
                  <a:pt x="114" y="16"/>
                  <a:pt x="114" y="15"/>
                </a:cubicBezTo>
                <a:cubicBezTo>
                  <a:pt x="111" y="14"/>
                  <a:pt x="109" y="11"/>
                  <a:pt x="107" y="7"/>
                </a:cubicBezTo>
                <a:cubicBezTo>
                  <a:pt x="105" y="7"/>
                  <a:pt x="103" y="6"/>
                  <a:pt x="103" y="4"/>
                </a:cubicBezTo>
                <a:cubicBezTo>
                  <a:pt x="100" y="4"/>
                  <a:pt x="99" y="5"/>
                  <a:pt x="98" y="3"/>
                </a:cubicBezTo>
                <a:cubicBezTo>
                  <a:pt x="98" y="4"/>
                  <a:pt x="98" y="5"/>
                  <a:pt x="97" y="5"/>
                </a:cubicBezTo>
                <a:cubicBezTo>
                  <a:pt x="96" y="1"/>
                  <a:pt x="91" y="3"/>
                  <a:pt x="89" y="1"/>
                </a:cubicBezTo>
                <a:cubicBezTo>
                  <a:pt x="94" y="0"/>
                  <a:pt x="82" y="3"/>
                  <a:pt x="81" y="4"/>
                </a:cubicBezTo>
                <a:close/>
                <a:moveTo>
                  <a:pt x="110" y="93"/>
                </a:moveTo>
                <a:cubicBezTo>
                  <a:pt x="110" y="92"/>
                  <a:pt x="112" y="90"/>
                  <a:pt x="112" y="92"/>
                </a:cubicBezTo>
                <a:cubicBezTo>
                  <a:pt x="112" y="92"/>
                  <a:pt x="114" y="89"/>
                  <a:pt x="112" y="89"/>
                </a:cubicBezTo>
                <a:cubicBezTo>
                  <a:pt x="112" y="89"/>
                  <a:pt x="113" y="89"/>
                  <a:pt x="114" y="89"/>
                </a:cubicBezTo>
                <a:cubicBezTo>
                  <a:pt x="113" y="90"/>
                  <a:pt x="113" y="92"/>
                  <a:pt x="113" y="93"/>
                </a:cubicBezTo>
                <a:cubicBezTo>
                  <a:pt x="111" y="92"/>
                  <a:pt x="111" y="92"/>
                  <a:pt x="110" y="93"/>
                </a:cubicBezTo>
                <a:close/>
                <a:moveTo>
                  <a:pt x="75" y="539"/>
                </a:moveTo>
                <a:cubicBezTo>
                  <a:pt x="74" y="540"/>
                  <a:pt x="75" y="536"/>
                  <a:pt x="73" y="537"/>
                </a:cubicBezTo>
                <a:cubicBezTo>
                  <a:pt x="71" y="537"/>
                  <a:pt x="76" y="535"/>
                  <a:pt x="73" y="535"/>
                </a:cubicBezTo>
                <a:cubicBezTo>
                  <a:pt x="75" y="532"/>
                  <a:pt x="75" y="538"/>
                  <a:pt x="75" y="539"/>
                </a:cubicBezTo>
                <a:close/>
                <a:moveTo>
                  <a:pt x="57" y="403"/>
                </a:moveTo>
                <a:cubicBezTo>
                  <a:pt x="56" y="404"/>
                  <a:pt x="57" y="401"/>
                  <a:pt x="56" y="402"/>
                </a:cubicBezTo>
                <a:cubicBezTo>
                  <a:pt x="54" y="401"/>
                  <a:pt x="58" y="400"/>
                  <a:pt x="57" y="403"/>
                </a:cubicBezTo>
                <a:close/>
                <a:moveTo>
                  <a:pt x="45" y="8"/>
                </a:moveTo>
                <a:cubicBezTo>
                  <a:pt x="48" y="8"/>
                  <a:pt x="49" y="11"/>
                  <a:pt x="51" y="9"/>
                </a:cubicBezTo>
                <a:cubicBezTo>
                  <a:pt x="51" y="9"/>
                  <a:pt x="50" y="10"/>
                  <a:pt x="50" y="11"/>
                </a:cubicBezTo>
                <a:cubicBezTo>
                  <a:pt x="48" y="11"/>
                  <a:pt x="46" y="10"/>
                  <a:pt x="45" y="8"/>
                </a:cubicBezTo>
                <a:close/>
                <a:moveTo>
                  <a:pt x="36" y="10"/>
                </a:moveTo>
                <a:cubicBezTo>
                  <a:pt x="37" y="10"/>
                  <a:pt x="38" y="11"/>
                  <a:pt x="39" y="10"/>
                </a:cubicBezTo>
                <a:cubicBezTo>
                  <a:pt x="40" y="12"/>
                  <a:pt x="36" y="12"/>
                  <a:pt x="35" y="12"/>
                </a:cubicBezTo>
                <a:cubicBezTo>
                  <a:pt x="33" y="10"/>
                  <a:pt x="37" y="12"/>
                  <a:pt x="36" y="10"/>
                </a:cubicBezTo>
                <a:close/>
                <a:moveTo>
                  <a:pt x="85" y="13"/>
                </a:moveTo>
                <a:cubicBezTo>
                  <a:pt x="85" y="11"/>
                  <a:pt x="91" y="11"/>
                  <a:pt x="93" y="10"/>
                </a:cubicBezTo>
                <a:cubicBezTo>
                  <a:pt x="93" y="10"/>
                  <a:pt x="94" y="12"/>
                  <a:pt x="95" y="11"/>
                </a:cubicBezTo>
                <a:cubicBezTo>
                  <a:pt x="96" y="12"/>
                  <a:pt x="97" y="13"/>
                  <a:pt x="98" y="13"/>
                </a:cubicBezTo>
                <a:cubicBezTo>
                  <a:pt x="98" y="11"/>
                  <a:pt x="101" y="14"/>
                  <a:pt x="101" y="14"/>
                </a:cubicBezTo>
                <a:cubicBezTo>
                  <a:pt x="100" y="15"/>
                  <a:pt x="99" y="12"/>
                  <a:pt x="98" y="14"/>
                </a:cubicBezTo>
                <a:cubicBezTo>
                  <a:pt x="101" y="15"/>
                  <a:pt x="100" y="18"/>
                  <a:pt x="105" y="19"/>
                </a:cubicBezTo>
                <a:cubicBezTo>
                  <a:pt x="104" y="18"/>
                  <a:pt x="103" y="18"/>
                  <a:pt x="103" y="17"/>
                </a:cubicBezTo>
                <a:cubicBezTo>
                  <a:pt x="104" y="17"/>
                  <a:pt x="104" y="18"/>
                  <a:pt x="106" y="18"/>
                </a:cubicBezTo>
                <a:cubicBezTo>
                  <a:pt x="108" y="22"/>
                  <a:pt x="113" y="26"/>
                  <a:pt x="114" y="32"/>
                </a:cubicBezTo>
                <a:cubicBezTo>
                  <a:pt x="114" y="31"/>
                  <a:pt x="114" y="31"/>
                  <a:pt x="115" y="31"/>
                </a:cubicBezTo>
                <a:cubicBezTo>
                  <a:pt x="116" y="31"/>
                  <a:pt x="113" y="34"/>
                  <a:pt x="115" y="35"/>
                </a:cubicBezTo>
                <a:cubicBezTo>
                  <a:pt x="116" y="34"/>
                  <a:pt x="114" y="34"/>
                  <a:pt x="115" y="33"/>
                </a:cubicBezTo>
                <a:cubicBezTo>
                  <a:pt x="115" y="34"/>
                  <a:pt x="115" y="42"/>
                  <a:pt x="116" y="45"/>
                </a:cubicBezTo>
                <a:cubicBezTo>
                  <a:pt x="116" y="46"/>
                  <a:pt x="117" y="46"/>
                  <a:pt x="117" y="46"/>
                </a:cubicBezTo>
                <a:cubicBezTo>
                  <a:pt x="115" y="46"/>
                  <a:pt x="117" y="50"/>
                  <a:pt x="116" y="54"/>
                </a:cubicBezTo>
                <a:cubicBezTo>
                  <a:pt x="115" y="57"/>
                  <a:pt x="114" y="57"/>
                  <a:pt x="115" y="60"/>
                </a:cubicBezTo>
                <a:cubicBezTo>
                  <a:pt x="116" y="61"/>
                  <a:pt x="115" y="58"/>
                  <a:pt x="117" y="59"/>
                </a:cubicBezTo>
                <a:cubicBezTo>
                  <a:pt x="116" y="59"/>
                  <a:pt x="116" y="60"/>
                  <a:pt x="116" y="61"/>
                </a:cubicBezTo>
                <a:cubicBezTo>
                  <a:pt x="115" y="61"/>
                  <a:pt x="114" y="61"/>
                  <a:pt x="114" y="60"/>
                </a:cubicBezTo>
                <a:cubicBezTo>
                  <a:pt x="113" y="60"/>
                  <a:pt x="113" y="61"/>
                  <a:pt x="114" y="62"/>
                </a:cubicBezTo>
                <a:cubicBezTo>
                  <a:pt x="114" y="62"/>
                  <a:pt x="114" y="62"/>
                  <a:pt x="115" y="62"/>
                </a:cubicBezTo>
                <a:cubicBezTo>
                  <a:pt x="115" y="64"/>
                  <a:pt x="113" y="63"/>
                  <a:pt x="113" y="62"/>
                </a:cubicBezTo>
                <a:cubicBezTo>
                  <a:pt x="112" y="65"/>
                  <a:pt x="112" y="69"/>
                  <a:pt x="109" y="71"/>
                </a:cubicBezTo>
                <a:cubicBezTo>
                  <a:pt x="109" y="72"/>
                  <a:pt x="110" y="72"/>
                  <a:pt x="110" y="72"/>
                </a:cubicBezTo>
                <a:cubicBezTo>
                  <a:pt x="110" y="73"/>
                  <a:pt x="109" y="73"/>
                  <a:pt x="108" y="74"/>
                </a:cubicBezTo>
                <a:cubicBezTo>
                  <a:pt x="110" y="75"/>
                  <a:pt x="110" y="77"/>
                  <a:pt x="110" y="76"/>
                </a:cubicBezTo>
                <a:cubicBezTo>
                  <a:pt x="110" y="76"/>
                  <a:pt x="110" y="78"/>
                  <a:pt x="110" y="78"/>
                </a:cubicBezTo>
                <a:cubicBezTo>
                  <a:pt x="108" y="79"/>
                  <a:pt x="109" y="76"/>
                  <a:pt x="109" y="75"/>
                </a:cubicBezTo>
                <a:cubicBezTo>
                  <a:pt x="108" y="76"/>
                  <a:pt x="109" y="78"/>
                  <a:pt x="106" y="79"/>
                </a:cubicBezTo>
                <a:cubicBezTo>
                  <a:pt x="107" y="80"/>
                  <a:pt x="107" y="78"/>
                  <a:pt x="109" y="80"/>
                </a:cubicBezTo>
                <a:cubicBezTo>
                  <a:pt x="108" y="80"/>
                  <a:pt x="106" y="80"/>
                  <a:pt x="106" y="83"/>
                </a:cubicBezTo>
                <a:cubicBezTo>
                  <a:pt x="107" y="82"/>
                  <a:pt x="106" y="80"/>
                  <a:pt x="108" y="81"/>
                </a:cubicBezTo>
                <a:cubicBezTo>
                  <a:pt x="107" y="81"/>
                  <a:pt x="107" y="83"/>
                  <a:pt x="107" y="84"/>
                </a:cubicBezTo>
                <a:cubicBezTo>
                  <a:pt x="105" y="83"/>
                  <a:pt x="105" y="89"/>
                  <a:pt x="103" y="91"/>
                </a:cubicBezTo>
                <a:cubicBezTo>
                  <a:pt x="104" y="90"/>
                  <a:pt x="101" y="97"/>
                  <a:pt x="100" y="96"/>
                </a:cubicBezTo>
                <a:cubicBezTo>
                  <a:pt x="96" y="108"/>
                  <a:pt x="86" y="119"/>
                  <a:pt x="81" y="130"/>
                </a:cubicBezTo>
                <a:cubicBezTo>
                  <a:pt x="78" y="131"/>
                  <a:pt x="75" y="137"/>
                  <a:pt x="74" y="140"/>
                </a:cubicBezTo>
                <a:cubicBezTo>
                  <a:pt x="72" y="140"/>
                  <a:pt x="72" y="144"/>
                  <a:pt x="69" y="144"/>
                </a:cubicBezTo>
                <a:cubicBezTo>
                  <a:pt x="70" y="143"/>
                  <a:pt x="69" y="142"/>
                  <a:pt x="70" y="142"/>
                </a:cubicBezTo>
                <a:cubicBezTo>
                  <a:pt x="69" y="141"/>
                  <a:pt x="69" y="141"/>
                  <a:pt x="69" y="140"/>
                </a:cubicBezTo>
                <a:cubicBezTo>
                  <a:pt x="68" y="141"/>
                  <a:pt x="69" y="141"/>
                  <a:pt x="68" y="142"/>
                </a:cubicBezTo>
                <a:cubicBezTo>
                  <a:pt x="60" y="134"/>
                  <a:pt x="57" y="122"/>
                  <a:pt x="49" y="117"/>
                </a:cubicBezTo>
                <a:cubicBezTo>
                  <a:pt x="51" y="120"/>
                  <a:pt x="53" y="124"/>
                  <a:pt x="56" y="128"/>
                </a:cubicBezTo>
                <a:cubicBezTo>
                  <a:pt x="55" y="129"/>
                  <a:pt x="54" y="129"/>
                  <a:pt x="54" y="129"/>
                </a:cubicBezTo>
                <a:cubicBezTo>
                  <a:pt x="53" y="130"/>
                  <a:pt x="55" y="129"/>
                  <a:pt x="54" y="131"/>
                </a:cubicBezTo>
                <a:cubicBezTo>
                  <a:pt x="53" y="130"/>
                  <a:pt x="53" y="128"/>
                  <a:pt x="54" y="128"/>
                </a:cubicBezTo>
                <a:cubicBezTo>
                  <a:pt x="53" y="128"/>
                  <a:pt x="53" y="128"/>
                  <a:pt x="52" y="128"/>
                </a:cubicBezTo>
                <a:cubicBezTo>
                  <a:pt x="52" y="124"/>
                  <a:pt x="50" y="129"/>
                  <a:pt x="52" y="125"/>
                </a:cubicBezTo>
                <a:cubicBezTo>
                  <a:pt x="51" y="124"/>
                  <a:pt x="51" y="126"/>
                  <a:pt x="50" y="126"/>
                </a:cubicBezTo>
                <a:cubicBezTo>
                  <a:pt x="50" y="125"/>
                  <a:pt x="50" y="125"/>
                  <a:pt x="49" y="125"/>
                </a:cubicBezTo>
                <a:cubicBezTo>
                  <a:pt x="51" y="122"/>
                  <a:pt x="46" y="119"/>
                  <a:pt x="45" y="116"/>
                </a:cubicBezTo>
                <a:cubicBezTo>
                  <a:pt x="44" y="119"/>
                  <a:pt x="43" y="120"/>
                  <a:pt x="43" y="117"/>
                </a:cubicBezTo>
                <a:cubicBezTo>
                  <a:pt x="42" y="116"/>
                  <a:pt x="43" y="114"/>
                  <a:pt x="43" y="112"/>
                </a:cubicBezTo>
                <a:cubicBezTo>
                  <a:pt x="42" y="111"/>
                  <a:pt x="40" y="112"/>
                  <a:pt x="41" y="110"/>
                </a:cubicBezTo>
                <a:cubicBezTo>
                  <a:pt x="39" y="112"/>
                  <a:pt x="43" y="111"/>
                  <a:pt x="42" y="114"/>
                </a:cubicBezTo>
                <a:cubicBezTo>
                  <a:pt x="41" y="114"/>
                  <a:pt x="38" y="110"/>
                  <a:pt x="40" y="110"/>
                </a:cubicBezTo>
                <a:cubicBezTo>
                  <a:pt x="39" y="108"/>
                  <a:pt x="39" y="108"/>
                  <a:pt x="38" y="107"/>
                </a:cubicBezTo>
                <a:cubicBezTo>
                  <a:pt x="37" y="107"/>
                  <a:pt x="39" y="108"/>
                  <a:pt x="39" y="110"/>
                </a:cubicBezTo>
                <a:cubicBezTo>
                  <a:pt x="38" y="110"/>
                  <a:pt x="38" y="110"/>
                  <a:pt x="38" y="111"/>
                </a:cubicBezTo>
                <a:cubicBezTo>
                  <a:pt x="36" y="110"/>
                  <a:pt x="39" y="107"/>
                  <a:pt x="35" y="108"/>
                </a:cubicBezTo>
                <a:cubicBezTo>
                  <a:pt x="37" y="107"/>
                  <a:pt x="36" y="106"/>
                  <a:pt x="36" y="104"/>
                </a:cubicBezTo>
                <a:cubicBezTo>
                  <a:pt x="36" y="104"/>
                  <a:pt x="36" y="105"/>
                  <a:pt x="35" y="105"/>
                </a:cubicBezTo>
                <a:cubicBezTo>
                  <a:pt x="35" y="104"/>
                  <a:pt x="35" y="104"/>
                  <a:pt x="36" y="104"/>
                </a:cubicBezTo>
                <a:cubicBezTo>
                  <a:pt x="31" y="102"/>
                  <a:pt x="30" y="94"/>
                  <a:pt x="26" y="88"/>
                </a:cubicBezTo>
                <a:cubicBezTo>
                  <a:pt x="25" y="88"/>
                  <a:pt x="25" y="89"/>
                  <a:pt x="24" y="89"/>
                </a:cubicBezTo>
                <a:cubicBezTo>
                  <a:pt x="24" y="90"/>
                  <a:pt x="25" y="89"/>
                  <a:pt x="26" y="90"/>
                </a:cubicBezTo>
                <a:cubicBezTo>
                  <a:pt x="25" y="92"/>
                  <a:pt x="28" y="90"/>
                  <a:pt x="26" y="92"/>
                </a:cubicBezTo>
                <a:cubicBezTo>
                  <a:pt x="28" y="97"/>
                  <a:pt x="29" y="99"/>
                  <a:pt x="33" y="104"/>
                </a:cubicBezTo>
                <a:cubicBezTo>
                  <a:pt x="29" y="104"/>
                  <a:pt x="29" y="97"/>
                  <a:pt x="25" y="96"/>
                </a:cubicBezTo>
                <a:cubicBezTo>
                  <a:pt x="24" y="88"/>
                  <a:pt x="19" y="84"/>
                  <a:pt x="19" y="77"/>
                </a:cubicBezTo>
                <a:cubicBezTo>
                  <a:pt x="18" y="77"/>
                  <a:pt x="18" y="77"/>
                  <a:pt x="18" y="76"/>
                </a:cubicBezTo>
                <a:cubicBezTo>
                  <a:pt x="17" y="77"/>
                  <a:pt x="18" y="79"/>
                  <a:pt x="16" y="77"/>
                </a:cubicBezTo>
                <a:cubicBezTo>
                  <a:pt x="17" y="80"/>
                  <a:pt x="19" y="82"/>
                  <a:pt x="19" y="84"/>
                </a:cubicBezTo>
                <a:cubicBezTo>
                  <a:pt x="17" y="81"/>
                  <a:pt x="13" y="77"/>
                  <a:pt x="14" y="73"/>
                </a:cubicBezTo>
                <a:cubicBezTo>
                  <a:pt x="15" y="74"/>
                  <a:pt x="15" y="76"/>
                  <a:pt x="16" y="77"/>
                </a:cubicBezTo>
                <a:cubicBezTo>
                  <a:pt x="17" y="77"/>
                  <a:pt x="17" y="76"/>
                  <a:pt x="16" y="76"/>
                </a:cubicBezTo>
                <a:cubicBezTo>
                  <a:pt x="16" y="75"/>
                  <a:pt x="17" y="76"/>
                  <a:pt x="18" y="76"/>
                </a:cubicBezTo>
                <a:cubicBezTo>
                  <a:pt x="14" y="68"/>
                  <a:pt x="14" y="62"/>
                  <a:pt x="14" y="54"/>
                </a:cubicBezTo>
                <a:cubicBezTo>
                  <a:pt x="15" y="56"/>
                  <a:pt x="15" y="53"/>
                  <a:pt x="16" y="53"/>
                </a:cubicBezTo>
                <a:cubicBezTo>
                  <a:pt x="15" y="52"/>
                  <a:pt x="14" y="53"/>
                  <a:pt x="13" y="54"/>
                </a:cubicBezTo>
                <a:cubicBezTo>
                  <a:pt x="12" y="53"/>
                  <a:pt x="16" y="52"/>
                  <a:pt x="13" y="52"/>
                </a:cubicBezTo>
                <a:cubicBezTo>
                  <a:pt x="15" y="48"/>
                  <a:pt x="15" y="42"/>
                  <a:pt x="18" y="39"/>
                </a:cubicBezTo>
                <a:cubicBezTo>
                  <a:pt x="19" y="39"/>
                  <a:pt x="18" y="40"/>
                  <a:pt x="19" y="40"/>
                </a:cubicBezTo>
                <a:cubicBezTo>
                  <a:pt x="21" y="37"/>
                  <a:pt x="23" y="35"/>
                  <a:pt x="24" y="32"/>
                </a:cubicBezTo>
                <a:cubicBezTo>
                  <a:pt x="22" y="34"/>
                  <a:pt x="21" y="36"/>
                  <a:pt x="20" y="39"/>
                </a:cubicBezTo>
                <a:cubicBezTo>
                  <a:pt x="17" y="38"/>
                  <a:pt x="22" y="36"/>
                  <a:pt x="20" y="34"/>
                </a:cubicBezTo>
                <a:cubicBezTo>
                  <a:pt x="20" y="35"/>
                  <a:pt x="22" y="34"/>
                  <a:pt x="21" y="33"/>
                </a:cubicBezTo>
                <a:cubicBezTo>
                  <a:pt x="22" y="32"/>
                  <a:pt x="23" y="32"/>
                  <a:pt x="24" y="30"/>
                </a:cubicBezTo>
                <a:cubicBezTo>
                  <a:pt x="24" y="30"/>
                  <a:pt x="23" y="30"/>
                  <a:pt x="23" y="29"/>
                </a:cubicBezTo>
                <a:cubicBezTo>
                  <a:pt x="20" y="33"/>
                  <a:pt x="18" y="36"/>
                  <a:pt x="16" y="41"/>
                </a:cubicBezTo>
                <a:cubicBezTo>
                  <a:pt x="16" y="39"/>
                  <a:pt x="17" y="37"/>
                  <a:pt x="19" y="34"/>
                </a:cubicBezTo>
                <a:cubicBezTo>
                  <a:pt x="18" y="33"/>
                  <a:pt x="18" y="34"/>
                  <a:pt x="18" y="34"/>
                </a:cubicBezTo>
                <a:cubicBezTo>
                  <a:pt x="17" y="33"/>
                  <a:pt x="18" y="32"/>
                  <a:pt x="20" y="33"/>
                </a:cubicBezTo>
                <a:cubicBezTo>
                  <a:pt x="17" y="32"/>
                  <a:pt x="21" y="31"/>
                  <a:pt x="22" y="31"/>
                </a:cubicBezTo>
                <a:cubicBezTo>
                  <a:pt x="22" y="28"/>
                  <a:pt x="25" y="26"/>
                  <a:pt x="27" y="24"/>
                </a:cubicBezTo>
                <a:cubicBezTo>
                  <a:pt x="26" y="26"/>
                  <a:pt x="25" y="27"/>
                  <a:pt x="24" y="28"/>
                </a:cubicBezTo>
                <a:cubicBezTo>
                  <a:pt x="24" y="30"/>
                  <a:pt x="26" y="28"/>
                  <a:pt x="26" y="29"/>
                </a:cubicBezTo>
                <a:cubicBezTo>
                  <a:pt x="26" y="28"/>
                  <a:pt x="27" y="27"/>
                  <a:pt x="27" y="25"/>
                </a:cubicBezTo>
                <a:cubicBezTo>
                  <a:pt x="31" y="24"/>
                  <a:pt x="32" y="21"/>
                  <a:pt x="35" y="19"/>
                </a:cubicBezTo>
                <a:cubicBezTo>
                  <a:pt x="35" y="18"/>
                  <a:pt x="34" y="20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6" y="18"/>
                  <a:pt x="36" y="20"/>
                  <a:pt x="37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8"/>
                  <a:pt x="38" y="18"/>
                  <a:pt x="38" y="18"/>
                </a:cubicBezTo>
                <a:cubicBezTo>
                  <a:pt x="42" y="15"/>
                  <a:pt x="43" y="16"/>
                  <a:pt x="48" y="15"/>
                </a:cubicBezTo>
                <a:cubicBezTo>
                  <a:pt x="48" y="17"/>
                  <a:pt x="45" y="16"/>
                  <a:pt x="45" y="17"/>
                </a:cubicBezTo>
                <a:cubicBezTo>
                  <a:pt x="51" y="16"/>
                  <a:pt x="57" y="19"/>
                  <a:pt x="59" y="25"/>
                </a:cubicBezTo>
                <a:cubicBezTo>
                  <a:pt x="60" y="25"/>
                  <a:pt x="58" y="24"/>
                  <a:pt x="59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1" y="24"/>
                  <a:pt x="61" y="26"/>
                  <a:pt x="62" y="26"/>
                </a:cubicBezTo>
                <a:cubicBezTo>
                  <a:pt x="62" y="27"/>
                  <a:pt x="60" y="26"/>
                  <a:pt x="60" y="24"/>
                </a:cubicBezTo>
                <a:cubicBezTo>
                  <a:pt x="60" y="25"/>
                  <a:pt x="60" y="25"/>
                  <a:pt x="59" y="25"/>
                </a:cubicBezTo>
                <a:cubicBezTo>
                  <a:pt x="61" y="29"/>
                  <a:pt x="62" y="33"/>
                  <a:pt x="66" y="35"/>
                </a:cubicBezTo>
                <a:cubicBezTo>
                  <a:pt x="67" y="35"/>
                  <a:pt x="67" y="34"/>
                  <a:pt x="68" y="33"/>
                </a:cubicBezTo>
                <a:cubicBezTo>
                  <a:pt x="67" y="33"/>
                  <a:pt x="67" y="33"/>
                  <a:pt x="67" y="34"/>
                </a:cubicBezTo>
                <a:cubicBezTo>
                  <a:pt x="66" y="33"/>
                  <a:pt x="63" y="30"/>
                  <a:pt x="66" y="29"/>
                </a:cubicBezTo>
                <a:cubicBezTo>
                  <a:pt x="66" y="31"/>
                  <a:pt x="66" y="32"/>
                  <a:pt x="68" y="32"/>
                </a:cubicBezTo>
                <a:cubicBezTo>
                  <a:pt x="68" y="30"/>
                  <a:pt x="67" y="29"/>
                  <a:pt x="67" y="29"/>
                </a:cubicBezTo>
                <a:cubicBezTo>
                  <a:pt x="68" y="27"/>
                  <a:pt x="68" y="30"/>
                  <a:pt x="69" y="29"/>
                </a:cubicBezTo>
                <a:cubicBezTo>
                  <a:pt x="69" y="29"/>
                  <a:pt x="68" y="28"/>
                  <a:pt x="68" y="28"/>
                </a:cubicBezTo>
                <a:cubicBezTo>
                  <a:pt x="69" y="27"/>
                  <a:pt x="67" y="23"/>
                  <a:pt x="69" y="24"/>
                </a:cubicBezTo>
                <a:cubicBezTo>
                  <a:pt x="70" y="25"/>
                  <a:pt x="69" y="25"/>
                  <a:pt x="69" y="26"/>
                </a:cubicBezTo>
                <a:cubicBezTo>
                  <a:pt x="69" y="26"/>
                  <a:pt x="70" y="27"/>
                  <a:pt x="70" y="27"/>
                </a:cubicBezTo>
                <a:cubicBezTo>
                  <a:pt x="71" y="25"/>
                  <a:pt x="74" y="22"/>
                  <a:pt x="74" y="20"/>
                </a:cubicBezTo>
                <a:cubicBezTo>
                  <a:pt x="76" y="20"/>
                  <a:pt x="75" y="18"/>
                  <a:pt x="76" y="19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7"/>
                  <a:pt x="78" y="18"/>
                  <a:pt x="78" y="15"/>
                </a:cubicBezTo>
                <a:cubicBezTo>
                  <a:pt x="79" y="16"/>
                  <a:pt x="78" y="17"/>
                  <a:pt x="80" y="17"/>
                </a:cubicBezTo>
                <a:cubicBezTo>
                  <a:pt x="79" y="14"/>
                  <a:pt x="82" y="12"/>
                  <a:pt x="85" y="13"/>
                </a:cubicBezTo>
                <a:close/>
                <a:moveTo>
                  <a:pt x="57" y="21"/>
                </a:moveTo>
                <a:cubicBezTo>
                  <a:pt x="57" y="20"/>
                  <a:pt x="59" y="21"/>
                  <a:pt x="59" y="23"/>
                </a:cubicBezTo>
                <a:cubicBezTo>
                  <a:pt x="60" y="22"/>
                  <a:pt x="61" y="21"/>
                  <a:pt x="61" y="23"/>
                </a:cubicBezTo>
                <a:cubicBezTo>
                  <a:pt x="59" y="22"/>
                  <a:pt x="59" y="23"/>
                  <a:pt x="57" y="21"/>
                </a:cubicBezTo>
                <a:close/>
                <a:moveTo>
                  <a:pt x="33" y="105"/>
                </a:moveTo>
                <a:cubicBezTo>
                  <a:pt x="35" y="105"/>
                  <a:pt x="36" y="109"/>
                  <a:pt x="38" y="111"/>
                </a:cubicBezTo>
                <a:cubicBezTo>
                  <a:pt x="38" y="112"/>
                  <a:pt x="37" y="111"/>
                  <a:pt x="36" y="111"/>
                </a:cubicBezTo>
                <a:cubicBezTo>
                  <a:pt x="36" y="111"/>
                  <a:pt x="37" y="111"/>
                  <a:pt x="37" y="110"/>
                </a:cubicBezTo>
                <a:cubicBezTo>
                  <a:pt x="36" y="110"/>
                  <a:pt x="36" y="111"/>
                  <a:pt x="35" y="111"/>
                </a:cubicBezTo>
                <a:cubicBezTo>
                  <a:pt x="35" y="111"/>
                  <a:pt x="35" y="110"/>
                  <a:pt x="35" y="110"/>
                </a:cubicBezTo>
                <a:cubicBezTo>
                  <a:pt x="36" y="109"/>
                  <a:pt x="34" y="106"/>
                  <a:pt x="33" y="105"/>
                </a:cubicBezTo>
                <a:close/>
                <a:moveTo>
                  <a:pt x="48" y="122"/>
                </a:moveTo>
                <a:cubicBezTo>
                  <a:pt x="50" y="122"/>
                  <a:pt x="48" y="123"/>
                  <a:pt x="47" y="123"/>
                </a:cubicBezTo>
                <a:cubicBezTo>
                  <a:pt x="48" y="122"/>
                  <a:pt x="47" y="122"/>
                  <a:pt x="47" y="120"/>
                </a:cubicBezTo>
                <a:cubicBezTo>
                  <a:pt x="49" y="120"/>
                  <a:pt x="48" y="123"/>
                  <a:pt x="48" y="122"/>
                </a:cubicBezTo>
                <a:close/>
                <a:moveTo>
                  <a:pt x="56" y="126"/>
                </a:moveTo>
                <a:cubicBezTo>
                  <a:pt x="54" y="127"/>
                  <a:pt x="54" y="123"/>
                  <a:pt x="52" y="120"/>
                </a:cubicBezTo>
                <a:cubicBezTo>
                  <a:pt x="54" y="122"/>
                  <a:pt x="55" y="125"/>
                  <a:pt x="56" y="126"/>
                </a:cubicBezTo>
                <a:close/>
                <a:moveTo>
                  <a:pt x="115" y="63"/>
                </a:moveTo>
                <a:cubicBezTo>
                  <a:pt x="115" y="65"/>
                  <a:pt x="114" y="69"/>
                  <a:pt x="112" y="70"/>
                </a:cubicBezTo>
                <a:cubicBezTo>
                  <a:pt x="114" y="68"/>
                  <a:pt x="112" y="65"/>
                  <a:pt x="115" y="63"/>
                </a:cubicBezTo>
                <a:close/>
                <a:moveTo>
                  <a:pt x="104" y="11"/>
                </a:moveTo>
                <a:cubicBezTo>
                  <a:pt x="105" y="11"/>
                  <a:pt x="105" y="12"/>
                  <a:pt x="105" y="13"/>
                </a:cubicBezTo>
                <a:cubicBezTo>
                  <a:pt x="104" y="13"/>
                  <a:pt x="103" y="11"/>
                  <a:pt x="104" y="11"/>
                </a:cubicBezTo>
                <a:close/>
                <a:moveTo>
                  <a:pt x="106" y="13"/>
                </a:moveTo>
                <a:cubicBezTo>
                  <a:pt x="106" y="14"/>
                  <a:pt x="107" y="14"/>
                  <a:pt x="107" y="13"/>
                </a:cubicBezTo>
                <a:cubicBezTo>
                  <a:pt x="108" y="14"/>
                  <a:pt x="108" y="16"/>
                  <a:pt x="110" y="16"/>
                </a:cubicBezTo>
                <a:cubicBezTo>
                  <a:pt x="110" y="19"/>
                  <a:pt x="106" y="15"/>
                  <a:pt x="106" y="13"/>
                </a:cubicBezTo>
                <a:close/>
                <a:moveTo>
                  <a:pt x="101" y="15"/>
                </a:moveTo>
                <a:cubicBezTo>
                  <a:pt x="101" y="14"/>
                  <a:pt x="103" y="15"/>
                  <a:pt x="103" y="15"/>
                </a:cubicBezTo>
                <a:cubicBezTo>
                  <a:pt x="103" y="15"/>
                  <a:pt x="102" y="16"/>
                  <a:pt x="103" y="16"/>
                </a:cubicBezTo>
                <a:cubicBezTo>
                  <a:pt x="102" y="17"/>
                  <a:pt x="102" y="15"/>
                  <a:pt x="101" y="15"/>
                </a:cubicBezTo>
                <a:close/>
                <a:moveTo>
                  <a:pt x="69" y="19"/>
                </a:moveTo>
                <a:cubicBezTo>
                  <a:pt x="71" y="20"/>
                  <a:pt x="68" y="20"/>
                  <a:pt x="69" y="22"/>
                </a:cubicBezTo>
                <a:cubicBezTo>
                  <a:pt x="67" y="22"/>
                  <a:pt x="68" y="20"/>
                  <a:pt x="68" y="19"/>
                </a:cubicBezTo>
                <a:cubicBezTo>
                  <a:pt x="69" y="19"/>
                  <a:pt x="69" y="19"/>
                  <a:pt x="69" y="19"/>
                </a:cubicBezTo>
                <a:close/>
                <a:moveTo>
                  <a:pt x="27" y="22"/>
                </a:moveTo>
                <a:cubicBezTo>
                  <a:pt x="28" y="21"/>
                  <a:pt x="26" y="24"/>
                  <a:pt x="28" y="24"/>
                </a:cubicBezTo>
                <a:cubicBezTo>
                  <a:pt x="27" y="25"/>
                  <a:pt x="27" y="23"/>
                  <a:pt x="25" y="24"/>
                </a:cubicBezTo>
                <a:cubicBezTo>
                  <a:pt x="25" y="23"/>
                  <a:pt x="26" y="23"/>
                  <a:pt x="27" y="23"/>
                </a:cubicBezTo>
                <a:cubicBezTo>
                  <a:pt x="26" y="22"/>
                  <a:pt x="27" y="22"/>
                  <a:pt x="27" y="22"/>
                </a:cubicBezTo>
                <a:close/>
                <a:moveTo>
                  <a:pt x="119" y="25"/>
                </a:moveTo>
                <a:cubicBezTo>
                  <a:pt x="117" y="25"/>
                  <a:pt x="117" y="24"/>
                  <a:pt x="117" y="23"/>
                </a:cubicBezTo>
                <a:cubicBezTo>
                  <a:pt x="118" y="23"/>
                  <a:pt x="119" y="24"/>
                  <a:pt x="119" y="25"/>
                </a:cubicBezTo>
                <a:close/>
                <a:moveTo>
                  <a:pt x="17" y="25"/>
                </a:moveTo>
                <a:cubicBezTo>
                  <a:pt x="18" y="25"/>
                  <a:pt x="17" y="28"/>
                  <a:pt x="17" y="26"/>
                </a:cubicBezTo>
                <a:cubicBezTo>
                  <a:pt x="16" y="27"/>
                  <a:pt x="17" y="29"/>
                  <a:pt x="15" y="28"/>
                </a:cubicBezTo>
                <a:cubicBezTo>
                  <a:pt x="16" y="27"/>
                  <a:pt x="17" y="26"/>
                  <a:pt x="17" y="25"/>
                </a:cubicBezTo>
                <a:close/>
                <a:moveTo>
                  <a:pt x="62" y="28"/>
                </a:moveTo>
                <a:cubicBezTo>
                  <a:pt x="63" y="29"/>
                  <a:pt x="63" y="29"/>
                  <a:pt x="64" y="31"/>
                </a:cubicBezTo>
                <a:cubicBezTo>
                  <a:pt x="63" y="30"/>
                  <a:pt x="63" y="30"/>
                  <a:pt x="63" y="31"/>
                </a:cubicBezTo>
                <a:cubicBezTo>
                  <a:pt x="62" y="30"/>
                  <a:pt x="62" y="29"/>
                  <a:pt x="62" y="28"/>
                </a:cubicBezTo>
                <a:close/>
                <a:moveTo>
                  <a:pt x="14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4" y="31"/>
                  <a:pt x="15" y="31"/>
                </a:cubicBezTo>
                <a:cubicBezTo>
                  <a:pt x="14" y="31"/>
                  <a:pt x="14" y="32"/>
                  <a:pt x="14" y="33"/>
                </a:cubicBezTo>
                <a:cubicBezTo>
                  <a:pt x="13" y="33"/>
                  <a:pt x="13" y="32"/>
                  <a:pt x="13" y="33"/>
                </a:cubicBezTo>
                <a:cubicBezTo>
                  <a:pt x="11" y="32"/>
                  <a:pt x="15" y="30"/>
                  <a:pt x="13" y="31"/>
                </a:cubicBezTo>
                <a:cubicBezTo>
                  <a:pt x="12" y="31"/>
                  <a:pt x="14" y="30"/>
                  <a:pt x="14" y="30"/>
                </a:cubicBezTo>
                <a:close/>
                <a:moveTo>
                  <a:pt x="123" y="33"/>
                </a:moveTo>
                <a:cubicBezTo>
                  <a:pt x="123" y="34"/>
                  <a:pt x="122" y="33"/>
                  <a:pt x="121" y="33"/>
                </a:cubicBezTo>
                <a:cubicBezTo>
                  <a:pt x="121" y="34"/>
                  <a:pt x="122" y="34"/>
                  <a:pt x="122" y="35"/>
                </a:cubicBezTo>
                <a:cubicBezTo>
                  <a:pt x="121" y="35"/>
                  <a:pt x="120" y="35"/>
                  <a:pt x="120" y="33"/>
                </a:cubicBezTo>
                <a:cubicBezTo>
                  <a:pt x="122" y="33"/>
                  <a:pt x="121" y="32"/>
                  <a:pt x="123" y="33"/>
                </a:cubicBezTo>
                <a:close/>
                <a:moveTo>
                  <a:pt x="12" y="34"/>
                </a:moveTo>
                <a:cubicBezTo>
                  <a:pt x="13" y="34"/>
                  <a:pt x="12" y="36"/>
                  <a:pt x="12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6"/>
                  <a:pt x="13" y="37"/>
                  <a:pt x="13" y="37"/>
                </a:cubicBezTo>
                <a:cubicBezTo>
                  <a:pt x="12" y="37"/>
                  <a:pt x="11" y="38"/>
                  <a:pt x="11" y="39"/>
                </a:cubicBezTo>
                <a:cubicBezTo>
                  <a:pt x="11" y="39"/>
                  <a:pt x="10" y="39"/>
                  <a:pt x="9" y="39"/>
                </a:cubicBezTo>
                <a:cubicBezTo>
                  <a:pt x="10" y="37"/>
                  <a:pt x="11" y="36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4"/>
                  <a:pt x="11" y="34"/>
                  <a:pt x="11" y="35"/>
                </a:cubicBezTo>
                <a:cubicBezTo>
                  <a:pt x="12" y="35"/>
                  <a:pt x="12" y="35"/>
                  <a:pt x="12" y="34"/>
                </a:cubicBezTo>
                <a:close/>
                <a:moveTo>
                  <a:pt x="116" y="40"/>
                </a:moveTo>
                <a:cubicBezTo>
                  <a:pt x="116" y="39"/>
                  <a:pt x="117" y="40"/>
                  <a:pt x="117" y="40"/>
                </a:cubicBezTo>
                <a:cubicBezTo>
                  <a:pt x="118" y="41"/>
                  <a:pt x="117" y="41"/>
                  <a:pt x="117" y="42"/>
                </a:cubicBezTo>
                <a:cubicBezTo>
                  <a:pt x="114" y="41"/>
                  <a:pt x="118" y="41"/>
                  <a:pt x="116" y="40"/>
                </a:cubicBezTo>
                <a:close/>
                <a:moveTo>
                  <a:pt x="13" y="40"/>
                </a:moveTo>
                <a:cubicBezTo>
                  <a:pt x="13" y="42"/>
                  <a:pt x="13" y="43"/>
                  <a:pt x="14" y="45"/>
                </a:cubicBezTo>
                <a:cubicBezTo>
                  <a:pt x="13" y="46"/>
                  <a:pt x="13" y="45"/>
                  <a:pt x="12" y="45"/>
                </a:cubicBezTo>
                <a:cubicBezTo>
                  <a:pt x="12" y="46"/>
                  <a:pt x="13" y="46"/>
                  <a:pt x="13" y="46"/>
                </a:cubicBezTo>
                <a:cubicBezTo>
                  <a:pt x="14" y="47"/>
                  <a:pt x="12" y="47"/>
                  <a:pt x="13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1" y="46"/>
                  <a:pt x="13" y="43"/>
                  <a:pt x="13" y="40"/>
                </a:cubicBezTo>
                <a:close/>
                <a:moveTo>
                  <a:pt x="12" y="67"/>
                </a:moveTo>
                <a:cubicBezTo>
                  <a:pt x="13" y="68"/>
                  <a:pt x="13" y="69"/>
                  <a:pt x="14" y="69"/>
                </a:cubicBezTo>
                <a:cubicBezTo>
                  <a:pt x="14" y="70"/>
                  <a:pt x="12" y="68"/>
                  <a:pt x="13" y="70"/>
                </a:cubicBezTo>
                <a:cubicBezTo>
                  <a:pt x="12" y="69"/>
                  <a:pt x="12" y="68"/>
                  <a:pt x="12" y="67"/>
                </a:cubicBezTo>
                <a:close/>
                <a:moveTo>
                  <a:pt x="5" y="76"/>
                </a:moveTo>
                <a:cubicBezTo>
                  <a:pt x="7" y="77"/>
                  <a:pt x="5" y="78"/>
                  <a:pt x="6" y="79"/>
                </a:cubicBezTo>
                <a:cubicBezTo>
                  <a:pt x="4" y="79"/>
                  <a:pt x="5" y="77"/>
                  <a:pt x="5" y="76"/>
                </a:cubicBezTo>
                <a:close/>
                <a:moveTo>
                  <a:pt x="67" y="165"/>
                </a:moveTo>
                <a:cubicBezTo>
                  <a:pt x="67" y="164"/>
                  <a:pt x="68" y="164"/>
                  <a:pt x="68" y="163"/>
                </a:cubicBezTo>
                <a:cubicBezTo>
                  <a:pt x="68" y="164"/>
                  <a:pt x="69" y="166"/>
                  <a:pt x="69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69" y="168"/>
                  <a:pt x="68" y="166"/>
                  <a:pt x="68" y="168"/>
                </a:cubicBezTo>
                <a:cubicBezTo>
                  <a:pt x="67" y="167"/>
                  <a:pt x="67" y="166"/>
                  <a:pt x="65" y="167"/>
                </a:cubicBezTo>
                <a:cubicBezTo>
                  <a:pt x="64" y="165"/>
                  <a:pt x="67" y="165"/>
                  <a:pt x="66" y="165"/>
                </a:cubicBezTo>
                <a:cubicBezTo>
                  <a:pt x="66" y="164"/>
                  <a:pt x="68" y="165"/>
                  <a:pt x="68" y="167"/>
                </a:cubicBezTo>
                <a:cubicBezTo>
                  <a:pt x="69" y="166"/>
                  <a:pt x="68" y="164"/>
                  <a:pt x="67" y="165"/>
                </a:cubicBezTo>
                <a:close/>
                <a:moveTo>
                  <a:pt x="68" y="169"/>
                </a:moveTo>
                <a:cubicBezTo>
                  <a:pt x="67" y="170"/>
                  <a:pt x="67" y="170"/>
                  <a:pt x="66" y="170"/>
                </a:cubicBezTo>
                <a:cubicBezTo>
                  <a:pt x="67" y="171"/>
                  <a:pt x="67" y="172"/>
                  <a:pt x="69" y="172"/>
                </a:cubicBezTo>
                <a:cubicBezTo>
                  <a:pt x="68" y="174"/>
                  <a:pt x="67" y="176"/>
                  <a:pt x="69" y="177"/>
                </a:cubicBezTo>
                <a:cubicBezTo>
                  <a:pt x="67" y="179"/>
                  <a:pt x="69" y="181"/>
                  <a:pt x="69" y="183"/>
                </a:cubicBezTo>
                <a:cubicBezTo>
                  <a:pt x="69" y="182"/>
                  <a:pt x="68" y="182"/>
                  <a:pt x="69" y="183"/>
                </a:cubicBezTo>
                <a:cubicBezTo>
                  <a:pt x="68" y="182"/>
                  <a:pt x="67" y="183"/>
                  <a:pt x="66" y="182"/>
                </a:cubicBezTo>
                <a:cubicBezTo>
                  <a:pt x="68" y="178"/>
                  <a:pt x="67" y="175"/>
                  <a:pt x="66" y="171"/>
                </a:cubicBezTo>
                <a:cubicBezTo>
                  <a:pt x="66" y="170"/>
                  <a:pt x="66" y="168"/>
                  <a:pt x="66" y="167"/>
                </a:cubicBezTo>
                <a:cubicBezTo>
                  <a:pt x="68" y="168"/>
                  <a:pt x="65" y="170"/>
                  <a:pt x="68" y="169"/>
                </a:cubicBezTo>
                <a:close/>
                <a:moveTo>
                  <a:pt x="69" y="193"/>
                </a:moveTo>
                <a:cubicBezTo>
                  <a:pt x="69" y="193"/>
                  <a:pt x="68" y="193"/>
                  <a:pt x="68" y="193"/>
                </a:cubicBezTo>
                <a:cubicBezTo>
                  <a:pt x="69" y="193"/>
                  <a:pt x="68" y="191"/>
                  <a:pt x="67" y="190"/>
                </a:cubicBezTo>
                <a:cubicBezTo>
                  <a:pt x="69" y="187"/>
                  <a:pt x="69" y="192"/>
                  <a:pt x="69" y="193"/>
                </a:cubicBezTo>
                <a:close/>
                <a:moveTo>
                  <a:pt x="74" y="231"/>
                </a:moveTo>
                <a:cubicBezTo>
                  <a:pt x="75" y="232"/>
                  <a:pt x="74" y="233"/>
                  <a:pt x="75" y="234"/>
                </a:cubicBezTo>
                <a:cubicBezTo>
                  <a:pt x="73" y="234"/>
                  <a:pt x="74" y="232"/>
                  <a:pt x="74" y="231"/>
                </a:cubicBezTo>
                <a:close/>
                <a:moveTo>
                  <a:pt x="83" y="262"/>
                </a:moveTo>
                <a:cubicBezTo>
                  <a:pt x="83" y="263"/>
                  <a:pt x="83" y="262"/>
                  <a:pt x="83" y="264"/>
                </a:cubicBezTo>
                <a:cubicBezTo>
                  <a:pt x="83" y="263"/>
                  <a:pt x="83" y="263"/>
                  <a:pt x="82" y="263"/>
                </a:cubicBezTo>
                <a:cubicBezTo>
                  <a:pt x="82" y="265"/>
                  <a:pt x="84" y="265"/>
                  <a:pt x="84" y="266"/>
                </a:cubicBezTo>
                <a:cubicBezTo>
                  <a:pt x="83" y="266"/>
                  <a:pt x="83" y="265"/>
                  <a:pt x="81" y="265"/>
                </a:cubicBezTo>
                <a:cubicBezTo>
                  <a:pt x="81" y="264"/>
                  <a:pt x="82" y="264"/>
                  <a:pt x="81" y="263"/>
                </a:cubicBezTo>
                <a:cubicBezTo>
                  <a:pt x="82" y="262"/>
                  <a:pt x="83" y="262"/>
                  <a:pt x="83" y="262"/>
                </a:cubicBezTo>
                <a:close/>
                <a:moveTo>
                  <a:pt x="65" y="335"/>
                </a:moveTo>
                <a:cubicBezTo>
                  <a:pt x="66" y="335"/>
                  <a:pt x="65" y="338"/>
                  <a:pt x="64" y="338"/>
                </a:cubicBezTo>
                <a:cubicBezTo>
                  <a:pt x="65" y="337"/>
                  <a:pt x="64" y="337"/>
                  <a:pt x="65" y="335"/>
                </a:cubicBezTo>
                <a:close/>
                <a:moveTo>
                  <a:pt x="63" y="355"/>
                </a:moveTo>
                <a:cubicBezTo>
                  <a:pt x="65" y="355"/>
                  <a:pt x="63" y="350"/>
                  <a:pt x="66" y="350"/>
                </a:cubicBezTo>
                <a:cubicBezTo>
                  <a:pt x="66" y="352"/>
                  <a:pt x="64" y="355"/>
                  <a:pt x="66" y="357"/>
                </a:cubicBezTo>
                <a:cubicBezTo>
                  <a:pt x="65" y="358"/>
                  <a:pt x="64" y="358"/>
                  <a:pt x="64" y="359"/>
                </a:cubicBezTo>
                <a:cubicBezTo>
                  <a:pt x="64" y="359"/>
                  <a:pt x="64" y="358"/>
                  <a:pt x="64" y="358"/>
                </a:cubicBezTo>
                <a:cubicBezTo>
                  <a:pt x="64" y="358"/>
                  <a:pt x="64" y="358"/>
                  <a:pt x="63" y="358"/>
                </a:cubicBezTo>
                <a:cubicBezTo>
                  <a:pt x="65" y="357"/>
                  <a:pt x="64" y="356"/>
                  <a:pt x="63" y="355"/>
                </a:cubicBezTo>
                <a:close/>
                <a:moveTo>
                  <a:pt x="60" y="360"/>
                </a:moveTo>
                <a:cubicBezTo>
                  <a:pt x="60" y="358"/>
                  <a:pt x="61" y="358"/>
                  <a:pt x="61" y="357"/>
                </a:cubicBezTo>
                <a:cubicBezTo>
                  <a:pt x="62" y="357"/>
                  <a:pt x="60" y="360"/>
                  <a:pt x="62" y="360"/>
                </a:cubicBezTo>
                <a:cubicBezTo>
                  <a:pt x="62" y="360"/>
                  <a:pt x="61" y="359"/>
                  <a:pt x="60" y="360"/>
                </a:cubicBezTo>
                <a:close/>
                <a:moveTo>
                  <a:pt x="63" y="363"/>
                </a:moveTo>
                <a:cubicBezTo>
                  <a:pt x="65" y="363"/>
                  <a:pt x="65" y="365"/>
                  <a:pt x="65" y="366"/>
                </a:cubicBezTo>
                <a:cubicBezTo>
                  <a:pt x="64" y="366"/>
                  <a:pt x="64" y="365"/>
                  <a:pt x="64" y="365"/>
                </a:cubicBezTo>
                <a:cubicBezTo>
                  <a:pt x="64" y="365"/>
                  <a:pt x="64" y="365"/>
                  <a:pt x="64" y="365"/>
                </a:cubicBezTo>
                <a:cubicBezTo>
                  <a:pt x="63" y="365"/>
                  <a:pt x="63" y="364"/>
                  <a:pt x="63" y="363"/>
                </a:cubicBezTo>
                <a:close/>
                <a:moveTo>
                  <a:pt x="64" y="371"/>
                </a:moveTo>
                <a:cubicBezTo>
                  <a:pt x="63" y="371"/>
                  <a:pt x="63" y="371"/>
                  <a:pt x="63" y="372"/>
                </a:cubicBezTo>
                <a:cubicBezTo>
                  <a:pt x="62" y="371"/>
                  <a:pt x="63" y="369"/>
                  <a:pt x="62" y="368"/>
                </a:cubicBezTo>
                <a:cubicBezTo>
                  <a:pt x="63" y="366"/>
                  <a:pt x="63" y="369"/>
                  <a:pt x="64" y="368"/>
                </a:cubicBezTo>
                <a:cubicBezTo>
                  <a:pt x="64" y="369"/>
                  <a:pt x="64" y="370"/>
                  <a:pt x="65" y="370"/>
                </a:cubicBezTo>
                <a:cubicBezTo>
                  <a:pt x="65" y="370"/>
                  <a:pt x="63" y="371"/>
                  <a:pt x="64" y="371"/>
                </a:cubicBezTo>
                <a:cubicBezTo>
                  <a:pt x="64" y="372"/>
                  <a:pt x="64" y="371"/>
                  <a:pt x="64" y="371"/>
                </a:cubicBezTo>
                <a:close/>
                <a:moveTo>
                  <a:pt x="62" y="376"/>
                </a:moveTo>
                <a:cubicBezTo>
                  <a:pt x="62" y="377"/>
                  <a:pt x="63" y="377"/>
                  <a:pt x="63" y="377"/>
                </a:cubicBezTo>
                <a:cubicBezTo>
                  <a:pt x="63" y="377"/>
                  <a:pt x="63" y="379"/>
                  <a:pt x="62" y="380"/>
                </a:cubicBezTo>
                <a:cubicBezTo>
                  <a:pt x="60" y="379"/>
                  <a:pt x="62" y="378"/>
                  <a:pt x="62" y="376"/>
                </a:cubicBezTo>
                <a:close/>
                <a:moveTo>
                  <a:pt x="60" y="387"/>
                </a:moveTo>
                <a:cubicBezTo>
                  <a:pt x="62" y="389"/>
                  <a:pt x="61" y="395"/>
                  <a:pt x="60" y="396"/>
                </a:cubicBezTo>
                <a:cubicBezTo>
                  <a:pt x="62" y="398"/>
                  <a:pt x="61" y="401"/>
                  <a:pt x="60" y="404"/>
                </a:cubicBezTo>
                <a:cubicBezTo>
                  <a:pt x="59" y="400"/>
                  <a:pt x="61" y="392"/>
                  <a:pt x="60" y="387"/>
                </a:cubicBezTo>
                <a:close/>
                <a:moveTo>
                  <a:pt x="59" y="415"/>
                </a:moveTo>
                <a:cubicBezTo>
                  <a:pt x="59" y="415"/>
                  <a:pt x="58" y="415"/>
                  <a:pt x="58" y="415"/>
                </a:cubicBezTo>
                <a:cubicBezTo>
                  <a:pt x="62" y="422"/>
                  <a:pt x="59" y="429"/>
                  <a:pt x="60" y="437"/>
                </a:cubicBezTo>
                <a:cubicBezTo>
                  <a:pt x="59" y="437"/>
                  <a:pt x="60" y="435"/>
                  <a:pt x="58" y="435"/>
                </a:cubicBezTo>
                <a:cubicBezTo>
                  <a:pt x="61" y="433"/>
                  <a:pt x="58" y="424"/>
                  <a:pt x="59" y="419"/>
                </a:cubicBezTo>
                <a:cubicBezTo>
                  <a:pt x="59" y="418"/>
                  <a:pt x="58" y="419"/>
                  <a:pt x="57" y="419"/>
                </a:cubicBezTo>
                <a:cubicBezTo>
                  <a:pt x="57" y="417"/>
                  <a:pt x="58" y="417"/>
                  <a:pt x="57" y="414"/>
                </a:cubicBezTo>
                <a:cubicBezTo>
                  <a:pt x="59" y="414"/>
                  <a:pt x="60" y="414"/>
                  <a:pt x="60" y="416"/>
                </a:cubicBezTo>
                <a:cubicBezTo>
                  <a:pt x="59" y="415"/>
                  <a:pt x="59" y="415"/>
                  <a:pt x="59" y="415"/>
                </a:cubicBezTo>
                <a:close/>
                <a:moveTo>
                  <a:pt x="63" y="439"/>
                </a:moveTo>
                <a:cubicBezTo>
                  <a:pt x="64" y="440"/>
                  <a:pt x="64" y="441"/>
                  <a:pt x="64" y="443"/>
                </a:cubicBezTo>
                <a:cubicBezTo>
                  <a:pt x="62" y="443"/>
                  <a:pt x="63" y="441"/>
                  <a:pt x="63" y="439"/>
                </a:cubicBezTo>
                <a:close/>
                <a:moveTo>
                  <a:pt x="59" y="443"/>
                </a:moveTo>
                <a:cubicBezTo>
                  <a:pt x="60" y="442"/>
                  <a:pt x="59" y="440"/>
                  <a:pt x="60" y="441"/>
                </a:cubicBezTo>
                <a:cubicBezTo>
                  <a:pt x="61" y="441"/>
                  <a:pt x="60" y="443"/>
                  <a:pt x="61" y="443"/>
                </a:cubicBezTo>
                <a:cubicBezTo>
                  <a:pt x="61" y="444"/>
                  <a:pt x="60" y="443"/>
                  <a:pt x="59" y="443"/>
                </a:cubicBezTo>
                <a:close/>
                <a:moveTo>
                  <a:pt x="63" y="444"/>
                </a:moveTo>
                <a:cubicBezTo>
                  <a:pt x="65" y="444"/>
                  <a:pt x="64" y="447"/>
                  <a:pt x="64" y="448"/>
                </a:cubicBezTo>
                <a:cubicBezTo>
                  <a:pt x="63" y="447"/>
                  <a:pt x="63" y="444"/>
                  <a:pt x="63" y="444"/>
                </a:cubicBezTo>
                <a:close/>
                <a:moveTo>
                  <a:pt x="63" y="450"/>
                </a:moveTo>
                <a:cubicBezTo>
                  <a:pt x="64" y="450"/>
                  <a:pt x="64" y="451"/>
                  <a:pt x="64" y="451"/>
                </a:cubicBezTo>
                <a:cubicBezTo>
                  <a:pt x="65" y="449"/>
                  <a:pt x="64" y="452"/>
                  <a:pt x="66" y="452"/>
                </a:cubicBezTo>
                <a:cubicBezTo>
                  <a:pt x="65" y="454"/>
                  <a:pt x="64" y="452"/>
                  <a:pt x="63" y="452"/>
                </a:cubicBezTo>
                <a:cubicBezTo>
                  <a:pt x="63" y="452"/>
                  <a:pt x="63" y="451"/>
                  <a:pt x="63" y="450"/>
                </a:cubicBezTo>
                <a:close/>
                <a:moveTo>
                  <a:pt x="67" y="483"/>
                </a:moveTo>
                <a:cubicBezTo>
                  <a:pt x="67" y="483"/>
                  <a:pt x="68" y="483"/>
                  <a:pt x="68" y="482"/>
                </a:cubicBezTo>
                <a:cubicBezTo>
                  <a:pt x="69" y="482"/>
                  <a:pt x="68" y="484"/>
                  <a:pt x="69" y="484"/>
                </a:cubicBezTo>
                <a:cubicBezTo>
                  <a:pt x="68" y="485"/>
                  <a:pt x="68" y="485"/>
                  <a:pt x="68" y="487"/>
                </a:cubicBezTo>
                <a:cubicBezTo>
                  <a:pt x="68" y="486"/>
                  <a:pt x="69" y="486"/>
                  <a:pt x="69" y="486"/>
                </a:cubicBezTo>
                <a:cubicBezTo>
                  <a:pt x="70" y="486"/>
                  <a:pt x="68" y="487"/>
                  <a:pt x="69" y="489"/>
                </a:cubicBezTo>
                <a:cubicBezTo>
                  <a:pt x="68" y="489"/>
                  <a:pt x="68" y="488"/>
                  <a:pt x="67" y="488"/>
                </a:cubicBezTo>
                <a:cubicBezTo>
                  <a:pt x="67" y="488"/>
                  <a:pt x="68" y="488"/>
                  <a:pt x="68" y="488"/>
                </a:cubicBezTo>
                <a:cubicBezTo>
                  <a:pt x="68" y="487"/>
                  <a:pt x="68" y="483"/>
                  <a:pt x="67" y="483"/>
                </a:cubicBezTo>
                <a:close/>
                <a:moveTo>
                  <a:pt x="69" y="496"/>
                </a:moveTo>
                <a:cubicBezTo>
                  <a:pt x="70" y="497"/>
                  <a:pt x="70" y="500"/>
                  <a:pt x="70" y="502"/>
                </a:cubicBezTo>
                <a:cubicBezTo>
                  <a:pt x="68" y="500"/>
                  <a:pt x="71" y="497"/>
                  <a:pt x="69" y="498"/>
                </a:cubicBezTo>
                <a:cubicBezTo>
                  <a:pt x="67" y="497"/>
                  <a:pt x="70" y="497"/>
                  <a:pt x="69" y="496"/>
                </a:cubicBezTo>
                <a:close/>
                <a:moveTo>
                  <a:pt x="72" y="517"/>
                </a:moveTo>
                <a:cubicBezTo>
                  <a:pt x="74" y="517"/>
                  <a:pt x="73" y="515"/>
                  <a:pt x="73" y="514"/>
                </a:cubicBezTo>
                <a:cubicBezTo>
                  <a:pt x="73" y="513"/>
                  <a:pt x="72" y="514"/>
                  <a:pt x="72" y="515"/>
                </a:cubicBezTo>
                <a:cubicBezTo>
                  <a:pt x="71" y="514"/>
                  <a:pt x="71" y="513"/>
                  <a:pt x="71" y="513"/>
                </a:cubicBezTo>
                <a:cubicBezTo>
                  <a:pt x="72" y="513"/>
                  <a:pt x="72" y="513"/>
                  <a:pt x="71" y="513"/>
                </a:cubicBezTo>
                <a:cubicBezTo>
                  <a:pt x="71" y="514"/>
                  <a:pt x="73" y="513"/>
                  <a:pt x="73" y="513"/>
                </a:cubicBezTo>
                <a:cubicBezTo>
                  <a:pt x="73" y="511"/>
                  <a:pt x="72" y="510"/>
                  <a:pt x="73" y="508"/>
                </a:cubicBezTo>
                <a:cubicBezTo>
                  <a:pt x="76" y="517"/>
                  <a:pt x="76" y="525"/>
                  <a:pt x="77" y="534"/>
                </a:cubicBezTo>
                <a:cubicBezTo>
                  <a:pt x="74" y="533"/>
                  <a:pt x="76" y="529"/>
                  <a:pt x="75" y="526"/>
                </a:cubicBezTo>
                <a:cubicBezTo>
                  <a:pt x="74" y="526"/>
                  <a:pt x="74" y="526"/>
                  <a:pt x="74" y="527"/>
                </a:cubicBezTo>
                <a:cubicBezTo>
                  <a:pt x="73" y="524"/>
                  <a:pt x="75" y="522"/>
                  <a:pt x="74" y="518"/>
                </a:cubicBezTo>
                <a:cubicBezTo>
                  <a:pt x="74" y="517"/>
                  <a:pt x="73" y="519"/>
                  <a:pt x="71" y="518"/>
                </a:cubicBezTo>
                <a:cubicBezTo>
                  <a:pt x="72" y="518"/>
                  <a:pt x="72" y="517"/>
                  <a:pt x="72" y="516"/>
                </a:cubicBezTo>
                <a:cubicBezTo>
                  <a:pt x="72" y="516"/>
                  <a:pt x="71" y="516"/>
                  <a:pt x="71" y="516"/>
                </a:cubicBezTo>
                <a:cubicBezTo>
                  <a:pt x="71" y="515"/>
                  <a:pt x="73" y="516"/>
                  <a:pt x="72" y="517"/>
                </a:cubicBezTo>
                <a:close/>
                <a:moveTo>
                  <a:pt x="77" y="552"/>
                </a:moveTo>
                <a:cubicBezTo>
                  <a:pt x="78" y="552"/>
                  <a:pt x="77" y="554"/>
                  <a:pt x="77" y="554"/>
                </a:cubicBezTo>
                <a:cubicBezTo>
                  <a:pt x="75" y="555"/>
                  <a:pt x="77" y="555"/>
                  <a:pt x="75" y="554"/>
                </a:cubicBezTo>
                <a:cubicBezTo>
                  <a:pt x="75" y="554"/>
                  <a:pt x="76" y="554"/>
                  <a:pt x="76" y="554"/>
                </a:cubicBezTo>
                <a:cubicBezTo>
                  <a:pt x="76" y="554"/>
                  <a:pt x="76" y="553"/>
                  <a:pt x="77" y="552"/>
                </a:cubicBezTo>
                <a:close/>
                <a:moveTo>
                  <a:pt x="77" y="561"/>
                </a:moveTo>
                <a:cubicBezTo>
                  <a:pt x="77" y="562"/>
                  <a:pt x="80" y="561"/>
                  <a:pt x="78" y="563"/>
                </a:cubicBezTo>
                <a:cubicBezTo>
                  <a:pt x="76" y="561"/>
                  <a:pt x="76" y="565"/>
                  <a:pt x="77" y="565"/>
                </a:cubicBezTo>
                <a:cubicBezTo>
                  <a:pt x="77" y="566"/>
                  <a:pt x="75" y="567"/>
                  <a:pt x="76" y="568"/>
                </a:cubicBezTo>
                <a:cubicBezTo>
                  <a:pt x="76" y="569"/>
                  <a:pt x="76" y="568"/>
                  <a:pt x="75" y="568"/>
                </a:cubicBezTo>
                <a:cubicBezTo>
                  <a:pt x="75" y="566"/>
                  <a:pt x="75" y="562"/>
                  <a:pt x="76" y="560"/>
                </a:cubicBezTo>
                <a:cubicBezTo>
                  <a:pt x="76" y="559"/>
                  <a:pt x="75" y="559"/>
                  <a:pt x="75" y="559"/>
                </a:cubicBezTo>
                <a:cubicBezTo>
                  <a:pt x="76" y="558"/>
                  <a:pt x="76" y="558"/>
                  <a:pt x="76" y="556"/>
                </a:cubicBezTo>
                <a:cubicBezTo>
                  <a:pt x="78" y="558"/>
                  <a:pt x="77" y="559"/>
                  <a:pt x="77" y="561"/>
                </a:cubicBezTo>
                <a:close/>
                <a:moveTo>
                  <a:pt x="73" y="570"/>
                </a:moveTo>
                <a:cubicBezTo>
                  <a:pt x="74" y="569"/>
                  <a:pt x="75" y="569"/>
                  <a:pt x="76" y="569"/>
                </a:cubicBezTo>
                <a:cubicBezTo>
                  <a:pt x="76" y="570"/>
                  <a:pt x="76" y="571"/>
                  <a:pt x="76" y="571"/>
                </a:cubicBezTo>
                <a:cubicBezTo>
                  <a:pt x="75" y="572"/>
                  <a:pt x="76" y="571"/>
                  <a:pt x="74" y="571"/>
                </a:cubicBezTo>
                <a:cubicBezTo>
                  <a:pt x="74" y="572"/>
                  <a:pt x="75" y="572"/>
                  <a:pt x="75" y="572"/>
                </a:cubicBezTo>
                <a:cubicBezTo>
                  <a:pt x="75" y="573"/>
                  <a:pt x="74" y="573"/>
                  <a:pt x="73" y="573"/>
                </a:cubicBezTo>
                <a:cubicBezTo>
                  <a:pt x="74" y="572"/>
                  <a:pt x="75" y="570"/>
                  <a:pt x="73" y="570"/>
                </a:cubicBezTo>
                <a:close/>
                <a:moveTo>
                  <a:pt x="73" y="577"/>
                </a:moveTo>
                <a:cubicBezTo>
                  <a:pt x="75" y="576"/>
                  <a:pt x="75" y="578"/>
                  <a:pt x="74" y="580"/>
                </a:cubicBezTo>
                <a:cubicBezTo>
                  <a:pt x="72" y="579"/>
                  <a:pt x="75" y="578"/>
                  <a:pt x="73" y="577"/>
                </a:cubicBezTo>
                <a:close/>
                <a:moveTo>
                  <a:pt x="77" y="600"/>
                </a:moveTo>
                <a:cubicBezTo>
                  <a:pt x="77" y="599"/>
                  <a:pt x="79" y="601"/>
                  <a:pt x="79" y="598"/>
                </a:cubicBezTo>
                <a:cubicBezTo>
                  <a:pt x="81" y="599"/>
                  <a:pt x="79" y="602"/>
                  <a:pt x="79" y="603"/>
                </a:cubicBezTo>
                <a:cubicBezTo>
                  <a:pt x="79" y="606"/>
                  <a:pt x="79" y="608"/>
                  <a:pt x="77" y="610"/>
                </a:cubicBezTo>
                <a:cubicBezTo>
                  <a:pt x="78" y="607"/>
                  <a:pt x="77" y="603"/>
                  <a:pt x="79" y="601"/>
                </a:cubicBezTo>
                <a:cubicBezTo>
                  <a:pt x="78" y="601"/>
                  <a:pt x="78" y="600"/>
                  <a:pt x="77" y="600"/>
                </a:cubicBezTo>
                <a:close/>
                <a:moveTo>
                  <a:pt x="76" y="615"/>
                </a:moveTo>
                <a:cubicBezTo>
                  <a:pt x="79" y="613"/>
                  <a:pt x="74" y="620"/>
                  <a:pt x="78" y="619"/>
                </a:cubicBezTo>
                <a:cubicBezTo>
                  <a:pt x="75" y="620"/>
                  <a:pt x="78" y="624"/>
                  <a:pt x="75" y="624"/>
                </a:cubicBezTo>
                <a:cubicBezTo>
                  <a:pt x="76" y="622"/>
                  <a:pt x="75" y="619"/>
                  <a:pt x="76" y="616"/>
                </a:cubicBezTo>
                <a:cubicBezTo>
                  <a:pt x="76" y="615"/>
                  <a:pt x="77" y="615"/>
                  <a:pt x="76" y="615"/>
                </a:cubicBezTo>
                <a:close/>
                <a:moveTo>
                  <a:pt x="62" y="676"/>
                </a:moveTo>
                <a:cubicBezTo>
                  <a:pt x="64" y="673"/>
                  <a:pt x="66" y="664"/>
                  <a:pt x="68" y="656"/>
                </a:cubicBezTo>
                <a:cubicBezTo>
                  <a:pt x="69" y="660"/>
                  <a:pt x="67" y="663"/>
                  <a:pt x="66" y="666"/>
                </a:cubicBezTo>
                <a:cubicBezTo>
                  <a:pt x="66" y="667"/>
                  <a:pt x="67" y="666"/>
                  <a:pt x="67" y="665"/>
                </a:cubicBezTo>
                <a:cubicBezTo>
                  <a:pt x="66" y="668"/>
                  <a:pt x="66" y="674"/>
                  <a:pt x="64" y="678"/>
                </a:cubicBezTo>
                <a:cubicBezTo>
                  <a:pt x="64" y="679"/>
                  <a:pt x="66" y="683"/>
                  <a:pt x="63" y="683"/>
                </a:cubicBezTo>
                <a:cubicBezTo>
                  <a:pt x="63" y="683"/>
                  <a:pt x="64" y="683"/>
                  <a:pt x="64" y="683"/>
                </a:cubicBezTo>
                <a:cubicBezTo>
                  <a:pt x="64" y="684"/>
                  <a:pt x="63" y="684"/>
                  <a:pt x="62" y="684"/>
                </a:cubicBezTo>
                <a:cubicBezTo>
                  <a:pt x="62" y="685"/>
                  <a:pt x="63" y="685"/>
                  <a:pt x="63" y="684"/>
                </a:cubicBezTo>
                <a:cubicBezTo>
                  <a:pt x="62" y="687"/>
                  <a:pt x="61" y="695"/>
                  <a:pt x="59" y="699"/>
                </a:cubicBezTo>
                <a:cubicBezTo>
                  <a:pt x="60" y="700"/>
                  <a:pt x="60" y="699"/>
                  <a:pt x="61" y="699"/>
                </a:cubicBezTo>
                <a:cubicBezTo>
                  <a:pt x="61" y="700"/>
                  <a:pt x="60" y="701"/>
                  <a:pt x="58" y="701"/>
                </a:cubicBezTo>
                <a:cubicBezTo>
                  <a:pt x="60" y="702"/>
                  <a:pt x="56" y="706"/>
                  <a:pt x="59" y="706"/>
                </a:cubicBezTo>
                <a:cubicBezTo>
                  <a:pt x="59" y="708"/>
                  <a:pt x="59" y="709"/>
                  <a:pt x="57" y="709"/>
                </a:cubicBezTo>
                <a:cubicBezTo>
                  <a:pt x="58" y="707"/>
                  <a:pt x="55" y="700"/>
                  <a:pt x="59" y="698"/>
                </a:cubicBezTo>
                <a:cubicBezTo>
                  <a:pt x="58" y="698"/>
                  <a:pt x="57" y="697"/>
                  <a:pt x="58" y="696"/>
                </a:cubicBezTo>
                <a:cubicBezTo>
                  <a:pt x="60" y="698"/>
                  <a:pt x="60" y="692"/>
                  <a:pt x="59" y="691"/>
                </a:cubicBezTo>
                <a:cubicBezTo>
                  <a:pt x="61" y="691"/>
                  <a:pt x="62" y="685"/>
                  <a:pt x="61" y="684"/>
                </a:cubicBezTo>
                <a:cubicBezTo>
                  <a:pt x="62" y="683"/>
                  <a:pt x="64" y="678"/>
                  <a:pt x="62" y="676"/>
                </a:cubicBezTo>
                <a:close/>
                <a:moveTo>
                  <a:pt x="65" y="696"/>
                </a:moveTo>
                <a:cubicBezTo>
                  <a:pt x="65" y="695"/>
                  <a:pt x="67" y="694"/>
                  <a:pt x="65" y="694"/>
                </a:cubicBezTo>
                <a:cubicBezTo>
                  <a:pt x="65" y="694"/>
                  <a:pt x="66" y="694"/>
                  <a:pt x="66" y="693"/>
                </a:cubicBezTo>
                <a:cubicBezTo>
                  <a:pt x="67" y="695"/>
                  <a:pt x="66" y="698"/>
                  <a:pt x="65" y="699"/>
                </a:cubicBezTo>
                <a:cubicBezTo>
                  <a:pt x="65" y="698"/>
                  <a:pt x="65" y="698"/>
                  <a:pt x="66" y="698"/>
                </a:cubicBezTo>
                <a:cubicBezTo>
                  <a:pt x="64" y="698"/>
                  <a:pt x="66" y="696"/>
                  <a:pt x="65" y="696"/>
                </a:cubicBezTo>
                <a:close/>
                <a:moveTo>
                  <a:pt x="60" y="720"/>
                </a:moveTo>
                <a:cubicBezTo>
                  <a:pt x="61" y="721"/>
                  <a:pt x="61" y="722"/>
                  <a:pt x="60" y="723"/>
                </a:cubicBezTo>
                <a:cubicBezTo>
                  <a:pt x="59" y="723"/>
                  <a:pt x="60" y="720"/>
                  <a:pt x="60" y="720"/>
                </a:cubicBezTo>
                <a:close/>
                <a:moveTo>
                  <a:pt x="59" y="725"/>
                </a:moveTo>
                <a:cubicBezTo>
                  <a:pt x="61" y="726"/>
                  <a:pt x="59" y="728"/>
                  <a:pt x="59" y="729"/>
                </a:cubicBezTo>
                <a:cubicBezTo>
                  <a:pt x="58" y="728"/>
                  <a:pt x="59" y="726"/>
                  <a:pt x="59" y="725"/>
                </a:cubicBezTo>
                <a:close/>
                <a:moveTo>
                  <a:pt x="62" y="653"/>
                </a:moveTo>
                <a:cubicBezTo>
                  <a:pt x="62" y="654"/>
                  <a:pt x="61" y="654"/>
                  <a:pt x="61" y="656"/>
                </a:cubicBezTo>
                <a:cubicBezTo>
                  <a:pt x="63" y="656"/>
                  <a:pt x="61" y="654"/>
                  <a:pt x="63" y="656"/>
                </a:cubicBezTo>
                <a:cubicBezTo>
                  <a:pt x="60" y="658"/>
                  <a:pt x="59" y="662"/>
                  <a:pt x="60" y="665"/>
                </a:cubicBezTo>
                <a:cubicBezTo>
                  <a:pt x="58" y="663"/>
                  <a:pt x="60" y="668"/>
                  <a:pt x="58" y="668"/>
                </a:cubicBezTo>
                <a:cubicBezTo>
                  <a:pt x="61" y="668"/>
                  <a:pt x="60" y="662"/>
                  <a:pt x="62" y="661"/>
                </a:cubicBezTo>
                <a:cubicBezTo>
                  <a:pt x="61" y="661"/>
                  <a:pt x="61" y="660"/>
                  <a:pt x="61" y="659"/>
                </a:cubicBezTo>
                <a:cubicBezTo>
                  <a:pt x="63" y="659"/>
                  <a:pt x="62" y="658"/>
                  <a:pt x="63" y="659"/>
                </a:cubicBezTo>
                <a:cubicBezTo>
                  <a:pt x="63" y="657"/>
                  <a:pt x="62" y="658"/>
                  <a:pt x="62" y="658"/>
                </a:cubicBezTo>
                <a:cubicBezTo>
                  <a:pt x="62" y="658"/>
                  <a:pt x="62" y="657"/>
                  <a:pt x="63" y="657"/>
                </a:cubicBezTo>
                <a:cubicBezTo>
                  <a:pt x="63" y="657"/>
                  <a:pt x="63" y="658"/>
                  <a:pt x="64" y="658"/>
                </a:cubicBezTo>
                <a:cubicBezTo>
                  <a:pt x="63" y="655"/>
                  <a:pt x="63" y="653"/>
                  <a:pt x="64" y="652"/>
                </a:cubicBezTo>
                <a:cubicBezTo>
                  <a:pt x="64" y="653"/>
                  <a:pt x="63" y="653"/>
                  <a:pt x="62" y="653"/>
                </a:cubicBezTo>
                <a:close/>
                <a:moveTo>
                  <a:pt x="25" y="87"/>
                </a:moveTo>
                <a:cubicBezTo>
                  <a:pt x="23" y="86"/>
                  <a:pt x="23" y="85"/>
                  <a:pt x="21" y="84"/>
                </a:cubicBezTo>
                <a:cubicBezTo>
                  <a:pt x="22" y="86"/>
                  <a:pt x="24" y="88"/>
                  <a:pt x="25" y="87"/>
                </a:cubicBezTo>
                <a:close/>
                <a:moveTo>
                  <a:pt x="17" y="47"/>
                </a:moveTo>
                <a:cubicBezTo>
                  <a:pt x="17" y="44"/>
                  <a:pt x="19" y="42"/>
                  <a:pt x="19" y="41"/>
                </a:cubicBezTo>
                <a:cubicBezTo>
                  <a:pt x="18" y="42"/>
                  <a:pt x="15" y="45"/>
                  <a:pt x="17" y="47"/>
                </a:cubicBezTo>
                <a:close/>
                <a:moveTo>
                  <a:pt x="13" y="100"/>
                </a:moveTo>
                <a:cubicBezTo>
                  <a:pt x="13" y="99"/>
                  <a:pt x="13" y="99"/>
                  <a:pt x="13" y="98"/>
                </a:cubicBezTo>
                <a:cubicBezTo>
                  <a:pt x="14" y="98"/>
                  <a:pt x="14" y="100"/>
                  <a:pt x="14" y="99"/>
                </a:cubicBezTo>
                <a:cubicBezTo>
                  <a:pt x="13" y="97"/>
                  <a:pt x="10" y="98"/>
                  <a:pt x="11" y="95"/>
                </a:cubicBezTo>
                <a:cubicBezTo>
                  <a:pt x="8" y="96"/>
                  <a:pt x="14" y="101"/>
                  <a:pt x="13" y="100"/>
                </a:cubicBezTo>
                <a:close/>
                <a:moveTo>
                  <a:pt x="86" y="308"/>
                </a:moveTo>
                <a:cubicBezTo>
                  <a:pt x="85" y="308"/>
                  <a:pt x="85" y="308"/>
                  <a:pt x="85" y="309"/>
                </a:cubicBezTo>
                <a:cubicBezTo>
                  <a:pt x="85" y="309"/>
                  <a:pt x="86" y="309"/>
                  <a:pt x="86" y="309"/>
                </a:cubicBezTo>
                <a:cubicBezTo>
                  <a:pt x="86" y="308"/>
                  <a:pt x="85" y="306"/>
                  <a:pt x="86" y="305"/>
                </a:cubicBezTo>
                <a:cubicBezTo>
                  <a:pt x="85" y="306"/>
                  <a:pt x="85" y="305"/>
                  <a:pt x="84" y="304"/>
                </a:cubicBezTo>
                <a:cubicBezTo>
                  <a:pt x="84" y="305"/>
                  <a:pt x="84" y="306"/>
                  <a:pt x="84" y="306"/>
                </a:cubicBezTo>
                <a:cubicBezTo>
                  <a:pt x="86" y="306"/>
                  <a:pt x="84" y="307"/>
                  <a:pt x="84" y="308"/>
                </a:cubicBezTo>
                <a:cubicBezTo>
                  <a:pt x="85" y="308"/>
                  <a:pt x="86" y="308"/>
                  <a:pt x="86" y="308"/>
                </a:cubicBezTo>
                <a:close/>
                <a:moveTo>
                  <a:pt x="56" y="684"/>
                </a:moveTo>
                <a:cubicBezTo>
                  <a:pt x="56" y="683"/>
                  <a:pt x="56" y="683"/>
                  <a:pt x="57" y="683"/>
                </a:cubicBezTo>
                <a:cubicBezTo>
                  <a:pt x="54" y="683"/>
                  <a:pt x="59" y="677"/>
                  <a:pt x="56" y="679"/>
                </a:cubicBezTo>
                <a:cubicBezTo>
                  <a:pt x="56" y="680"/>
                  <a:pt x="54" y="683"/>
                  <a:pt x="56" y="684"/>
                </a:cubicBezTo>
                <a:close/>
                <a:moveTo>
                  <a:pt x="73" y="673"/>
                </a:moveTo>
                <a:cubicBezTo>
                  <a:pt x="74" y="672"/>
                  <a:pt x="73" y="669"/>
                  <a:pt x="73" y="668"/>
                </a:cubicBezTo>
                <a:cubicBezTo>
                  <a:pt x="74" y="668"/>
                  <a:pt x="74" y="669"/>
                  <a:pt x="74" y="669"/>
                </a:cubicBezTo>
                <a:cubicBezTo>
                  <a:pt x="73" y="665"/>
                  <a:pt x="77" y="662"/>
                  <a:pt x="74" y="661"/>
                </a:cubicBezTo>
                <a:cubicBezTo>
                  <a:pt x="75" y="661"/>
                  <a:pt x="76" y="659"/>
                  <a:pt x="75" y="658"/>
                </a:cubicBezTo>
                <a:cubicBezTo>
                  <a:pt x="75" y="658"/>
                  <a:pt x="74" y="658"/>
                  <a:pt x="74" y="658"/>
                </a:cubicBezTo>
                <a:cubicBezTo>
                  <a:pt x="73" y="663"/>
                  <a:pt x="72" y="669"/>
                  <a:pt x="71" y="673"/>
                </a:cubicBezTo>
                <a:cubicBezTo>
                  <a:pt x="72" y="673"/>
                  <a:pt x="72" y="673"/>
                  <a:pt x="73" y="67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1791813" y="764704"/>
            <a:ext cx="2238392" cy="2238392"/>
          </a:xfrm>
          <a:custGeom>
            <a:avLst/>
            <a:gdLst>
              <a:gd name="T0" fmla="*/ 259 w 313"/>
              <a:gd name="T1" fmla="*/ 116 h 313"/>
              <a:gd name="T2" fmla="*/ 266 w 313"/>
              <a:gd name="T3" fmla="*/ 164 h 313"/>
              <a:gd name="T4" fmla="*/ 92 w 313"/>
              <a:gd name="T5" fmla="*/ 21 h 313"/>
              <a:gd name="T6" fmla="*/ 158 w 313"/>
              <a:gd name="T7" fmla="*/ 310 h 313"/>
              <a:gd name="T8" fmla="*/ 298 w 313"/>
              <a:gd name="T9" fmla="*/ 213 h 313"/>
              <a:gd name="T10" fmla="*/ 305 w 313"/>
              <a:gd name="T11" fmla="*/ 106 h 313"/>
              <a:gd name="T12" fmla="*/ 164 w 313"/>
              <a:gd name="T13" fmla="*/ 3 h 313"/>
              <a:gd name="T14" fmla="*/ 94 w 313"/>
              <a:gd name="T15" fmla="*/ 30 h 313"/>
              <a:gd name="T16" fmla="*/ 64 w 313"/>
              <a:gd name="T17" fmla="*/ 54 h 313"/>
              <a:gd name="T18" fmla="*/ 86 w 313"/>
              <a:gd name="T19" fmla="*/ 33 h 313"/>
              <a:gd name="T20" fmla="*/ 127 w 313"/>
              <a:gd name="T21" fmla="*/ 17 h 313"/>
              <a:gd name="T22" fmla="*/ 111 w 313"/>
              <a:gd name="T23" fmla="*/ 21 h 313"/>
              <a:gd name="T24" fmla="*/ 159 w 313"/>
              <a:gd name="T25" fmla="*/ 12 h 313"/>
              <a:gd name="T26" fmla="*/ 179 w 313"/>
              <a:gd name="T27" fmla="*/ 12 h 313"/>
              <a:gd name="T28" fmla="*/ 181 w 313"/>
              <a:gd name="T29" fmla="*/ 16 h 313"/>
              <a:gd name="T30" fmla="*/ 295 w 313"/>
              <a:gd name="T31" fmla="*/ 126 h 313"/>
              <a:gd name="T32" fmla="*/ 113 w 313"/>
              <a:gd name="T33" fmla="*/ 276 h 313"/>
              <a:gd name="T34" fmla="*/ 256 w 313"/>
              <a:gd name="T35" fmla="*/ 185 h 313"/>
              <a:gd name="T36" fmla="*/ 198 w 313"/>
              <a:gd name="T37" fmla="*/ 55 h 313"/>
              <a:gd name="T38" fmla="*/ 197 w 313"/>
              <a:gd name="T39" fmla="*/ 62 h 313"/>
              <a:gd name="T40" fmla="*/ 110 w 313"/>
              <a:gd name="T41" fmla="*/ 210 h 313"/>
              <a:gd name="T42" fmla="*/ 65 w 313"/>
              <a:gd name="T43" fmla="*/ 106 h 313"/>
              <a:gd name="T44" fmla="*/ 57 w 313"/>
              <a:gd name="T45" fmla="*/ 119 h 313"/>
              <a:gd name="T46" fmla="*/ 67 w 313"/>
              <a:gd name="T47" fmla="*/ 76 h 313"/>
              <a:gd name="T48" fmla="*/ 79 w 313"/>
              <a:gd name="T49" fmla="*/ 255 h 313"/>
              <a:gd name="T50" fmla="*/ 139 w 313"/>
              <a:gd name="T51" fmla="*/ 21 h 313"/>
              <a:gd name="T52" fmla="*/ 211 w 313"/>
              <a:gd name="T53" fmla="*/ 22 h 313"/>
              <a:gd name="T54" fmla="*/ 241 w 313"/>
              <a:gd name="T55" fmla="*/ 33 h 313"/>
              <a:gd name="T56" fmla="*/ 204 w 313"/>
              <a:gd name="T57" fmla="*/ 59 h 313"/>
              <a:gd name="T58" fmla="*/ 245 w 313"/>
              <a:gd name="T59" fmla="*/ 122 h 313"/>
              <a:gd name="T60" fmla="*/ 210 w 313"/>
              <a:gd name="T61" fmla="*/ 185 h 313"/>
              <a:gd name="T62" fmla="*/ 108 w 313"/>
              <a:gd name="T63" fmla="*/ 186 h 313"/>
              <a:gd name="T64" fmla="*/ 173 w 313"/>
              <a:gd name="T65" fmla="*/ 69 h 313"/>
              <a:gd name="T66" fmla="*/ 244 w 313"/>
              <a:gd name="T67" fmla="*/ 195 h 313"/>
              <a:gd name="T68" fmla="*/ 228 w 313"/>
              <a:gd name="T69" fmla="*/ 195 h 313"/>
              <a:gd name="T70" fmla="*/ 140 w 313"/>
              <a:gd name="T71" fmla="*/ 78 h 313"/>
              <a:gd name="T72" fmla="*/ 238 w 313"/>
              <a:gd name="T73" fmla="*/ 268 h 313"/>
              <a:gd name="T74" fmla="*/ 94 w 313"/>
              <a:gd name="T75" fmla="*/ 281 h 313"/>
              <a:gd name="T76" fmla="*/ 272 w 313"/>
              <a:gd name="T77" fmla="*/ 231 h 313"/>
              <a:gd name="T78" fmla="*/ 182 w 313"/>
              <a:gd name="T79" fmla="*/ 101 h 313"/>
              <a:gd name="T80" fmla="*/ 201 w 313"/>
              <a:gd name="T81" fmla="*/ 166 h 313"/>
              <a:gd name="T82" fmla="*/ 170 w 313"/>
              <a:gd name="T83" fmla="*/ 145 h 313"/>
              <a:gd name="T84" fmla="*/ 176 w 313"/>
              <a:gd name="T85" fmla="*/ 132 h 313"/>
              <a:gd name="T86" fmla="*/ 127 w 313"/>
              <a:gd name="T87" fmla="*/ 123 h 313"/>
              <a:gd name="T88" fmla="*/ 115 w 313"/>
              <a:gd name="T89" fmla="*/ 114 h 313"/>
              <a:gd name="T90" fmla="*/ 112 w 313"/>
              <a:gd name="T91" fmla="*/ 124 h 313"/>
              <a:gd name="T92" fmla="*/ 65 w 313"/>
              <a:gd name="T93" fmla="*/ 207 h 313"/>
              <a:gd name="T94" fmla="*/ 117 w 313"/>
              <a:gd name="T95" fmla="*/ 160 h 313"/>
              <a:gd name="T96" fmla="*/ 180 w 313"/>
              <a:gd name="T97" fmla="*/ 176 h 313"/>
              <a:gd name="T98" fmla="*/ 163 w 313"/>
              <a:gd name="T99" fmla="*/ 187 h 313"/>
              <a:gd name="T100" fmla="*/ 243 w 313"/>
              <a:gd name="T101" fmla="*/ 209 h 313"/>
              <a:gd name="T102" fmla="*/ 272 w 313"/>
              <a:gd name="T103" fmla="*/ 242 h 313"/>
              <a:gd name="T104" fmla="*/ 211 w 313"/>
              <a:gd name="T105" fmla="*/ 268 h 313"/>
              <a:gd name="T106" fmla="*/ 187 w 313"/>
              <a:gd name="T107" fmla="*/ 300 h 313"/>
              <a:gd name="T108" fmla="*/ 74 w 313"/>
              <a:gd name="T109" fmla="*/ 63 h 313"/>
              <a:gd name="T110" fmla="*/ 287 w 313"/>
              <a:gd name="T111" fmla="*/ 162 h 313"/>
              <a:gd name="T112" fmla="*/ 111 w 313"/>
              <a:gd name="T113" fmla="*/ 62 h 313"/>
              <a:gd name="T114" fmla="*/ 154 w 313"/>
              <a:gd name="T115" fmla="*/ 75 h 313"/>
              <a:gd name="T116" fmla="*/ 137 w 313"/>
              <a:gd name="T117" fmla="*/ 124 h 313"/>
              <a:gd name="T118" fmla="*/ 223 w 313"/>
              <a:gd name="T119" fmla="*/ 108 h 313"/>
              <a:gd name="T120" fmla="*/ 277 w 313"/>
              <a:gd name="T121" fmla="*/ 112 h 313"/>
              <a:gd name="T122" fmla="*/ 151 w 313"/>
              <a:gd name="T123" fmla="*/ 147 h 313"/>
              <a:gd name="T124" fmla="*/ 108 w 313"/>
              <a:gd name="T125" fmla="*/ 19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3" h="313">
                <a:moveTo>
                  <a:pt x="127" y="4"/>
                </a:moveTo>
                <a:cubicBezTo>
                  <a:pt x="126" y="7"/>
                  <a:pt x="125" y="5"/>
                  <a:pt x="123" y="6"/>
                </a:cubicBezTo>
                <a:cubicBezTo>
                  <a:pt x="124" y="4"/>
                  <a:pt x="125" y="4"/>
                  <a:pt x="127" y="4"/>
                </a:cubicBezTo>
                <a:close/>
                <a:moveTo>
                  <a:pt x="115" y="10"/>
                </a:moveTo>
                <a:cubicBezTo>
                  <a:pt x="113" y="10"/>
                  <a:pt x="109" y="11"/>
                  <a:pt x="110" y="13"/>
                </a:cubicBezTo>
                <a:cubicBezTo>
                  <a:pt x="112" y="11"/>
                  <a:pt x="114" y="12"/>
                  <a:pt x="115" y="10"/>
                </a:cubicBezTo>
                <a:close/>
                <a:moveTo>
                  <a:pt x="151" y="22"/>
                </a:moveTo>
                <a:cubicBezTo>
                  <a:pt x="151" y="20"/>
                  <a:pt x="154" y="22"/>
                  <a:pt x="153" y="20"/>
                </a:cubicBezTo>
                <a:cubicBezTo>
                  <a:pt x="152" y="20"/>
                  <a:pt x="150" y="21"/>
                  <a:pt x="151" y="22"/>
                </a:cubicBezTo>
                <a:close/>
                <a:moveTo>
                  <a:pt x="45" y="68"/>
                </a:moveTo>
                <a:cubicBezTo>
                  <a:pt x="45" y="68"/>
                  <a:pt x="44" y="68"/>
                  <a:pt x="44" y="69"/>
                </a:cubicBezTo>
                <a:cubicBezTo>
                  <a:pt x="45" y="68"/>
                  <a:pt x="45" y="70"/>
                  <a:pt x="46" y="70"/>
                </a:cubicBezTo>
                <a:cubicBezTo>
                  <a:pt x="46" y="68"/>
                  <a:pt x="48" y="68"/>
                  <a:pt x="48" y="66"/>
                </a:cubicBezTo>
                <a:cubicBezTo>
                  <a:pt x="47" y="66"/>
                  <a:pt x="47" y="66"/>
                  <a:pt x="46" y="65"/>
                </a:cubicBezTo>
                <a:cubicBezTo>
                  <a:pt x="46" y="67"/>
                  <a:pt x="45" y="67"/>
                  <a:pt x="45" y="68"/>
                </a:cubicBezTo>
                <a:close/>
                <a:moveTo>
                  <a:pt x="191" y="68"/>
                </a:moveTo>
                <a:cubicBezTo>
                  <a:pt x="193" y="69"/>
                  <a:pt x="194" y="68"/>
                  <a:pt x="196" y="68"/>
                </a:cubicBezTo>
                <a:cubicBezTo>
                  <a:pt x="200" y="68"/>
                  <a:pt x="204" y="73"/>
                  <a:pt x="206" y="70"/>
                </a:cubicBezTo>
                <a:cubicBezTo>
                  <a:pt x="200" y="69"/>
                  <a:pt x="194" y="65"/>
                  <a:pt x="191" y="68"/>
                </a:cubicBezTo>
                <a:close/>
                <a:moveTo>
                  <a:pt x="230" y="72"/>
                </a:moveTo>
                <a:cubicBezTo>
                  <a:pt x="230" y="72"/>
                  <a:pt x="228" y="70"/>
                  <a:pt x="228" y="71"/>
                </a:cubicBezTo>
                <a:cubicBezTo>
                  <a:pt x="228" y="72"/>
                  <a:pt x="230" y="73"/>
                  <a:pt x="230" y="72"/>
                </a:cubicBezTo>
                <a:close/>
                <a:moveTo>
                  <a:pt x="216" y="100"/>
                </a:moveTo>
                <a:cubicBezTo>
                  <a:pt x="215" y="100"/>
                  <a:pt x="213" y="100"/>
                  <a:pt x="213" y="102"/>
                </a:cubicBezTo>
                <a:cubicBezTo>
                  <a:pt x="217" y="102"/>
                  <a:pt x="217" y="105"/>
                  <a:pt x="219" y="104"/>
                </a:cubicBezTo>
                <a:cubicBezTo>
                  <a:pt x="217" y="103"/>
                  <a:pt x="216" y="102"/>
                  <a:pt x="216" y="100"/>
                </a:cubicBezTo>
                <a:close/>
                <a:moveTo>
                  <a:pt x="166" y="103"/>
                </a:moveTo>
                <a:cubicBezTo>
                  <a:pt x="166" y="101"/>
                  <a:pt x="167" y="103"/>
                  <a:pt x="168" y="103"/>
                </a:cubicBezTo>
                <a:cubicBezTo>
                  <a:pt x="168" y="100"/>
                  <a:pt x="164" y="102"/>
                  <a:pt x="166" y="103"/>
                </a:cubicBezTo>
                <a:close/>
                <a:moveTo>
                  <a:pt x="143" y="106"/>
                </a:moveTo>
                <a:cubicBezTo>
                  <a:pt x="143" y="106"/>
                  <a:pt x="144" y="106"/>
                  <a:pt x="145" y="106"/>
                </a:cubicBezTo>
                <a:cubicBezTo>
                  <a:pt x="145" y="105"/>
                  <a:pt x="146" y="104"/>
                  <a:pt x="145" y="104"/>
                </a:cubicBezTo>
                <a:cubicBezTo>
                  <a:pt x="145" y="106"/>
                  <a:pt x="143" y="104"/>
                  <a:pt x="143" y="106"/>
                </a:cubicBezTo>
                <a:close/>
                <a:moveTo>
                  <a:pt x="272" y="107"/>
                </a:moveTo>
                <a:cubicBezTo>
                  <a:pt x="274" y="105"/>
                  <a:pt x="271" y="105"/>
                  <a:pt x="270" y="104"/>
                </a:cubicBezTo>
                <a:cubicBezTo>
                  <a:pt x="270" y="106"/>
                  <a:pt x="272" y="106"/>
                  <a:pt x="272" y="107"/>
                </a:cubicBezTo>
                <a:close/>
                <a:moveTo>
                  <a:pt x="268" y="106"/>
                </a:moveTo>
                <a:cubicBezTo>
                  <a:pt x="269" y="106"/>
                  <a:pt x="270" y="106"/>
                  <a:pt x="271" y="107"/>
                </a:cubicBezTo>
                <a:cubicBezTo>
                  <a:pt x="271" y="106"/>
                  <a:pt x="268" y="104"/>
                  <a:pt x="268" y="106"/>
                </a:cubicBezTo>
                <a:close/>
                <a:moveTo>
                  <a:pt x="259" y="116"/>
                </a:moveTo>
                <a:cubicBezTo>
                  <a:pt x="260" y="116"/>
                  <a:pt x="259" y="111"/>
                  <a:pt x="257" y="110"/>
                </a:cubicBezTo>
                <a:cubicBezTo>
                  <a:pt x="258" y="113"/>
                  <a:pt x="258" y="114"/>
                  <a:pt x="259" y="116"/>
                </a:cubicBezTo>
                <a:close/>
                <a:moveTo>
                  <a:pt x="227" y="113"/>
                </a:moveTo>
                <a:cubicBezTo>
                  <a:pt x="228" y="114"/>
                  <a:pt x="228" y="115"/>
                  <a:pt x="229" y="115"/>
                </a:cubicBezTo>
                <a:cubicBezTo>
                  <a:pt x="229" y="114"/>
                  <a:pt x="228" y="112"/>
                  <a:pt x="227" y="113"/>
                </a:cubicBezTo>
                <a:close/>
                <a:moveTo>
                  <a:pt x="25" y="125"/>
                </a:moveTo>
                <a:cubicBezTo>
                  <a:pt x="27" y="125"/>
                  <a:pt x="27" y="122"/>
                  <a:pt x="25" y="121"/>
                </a:cubicBezTo>
                <a:cubicBezTo>
                  <a:pt x="25" y="123"/>
                  <a:pt x="25" y="124"/>
                  <a:pt x="25" y="125"/>
                </a:cubicBezTo>
                <a:close/>
                <a:moveTo>
                  <a:pt x="30" y="124"/>
                </a:moveTo>
                <a:cubicBezTo>
                  <a:pt x="28" y="125"/>
                  <a:pt x="26" y="126"/>
                  <a:pt x="27" y="128"/>
                </a:cubicBezTo>
                <a:cubicBezTo>
                  <a:pt x="28" y="127"/>
                  <a:pt x="29" y="125"/>
                  <a:pt x="30" y="124"/>
                </a:cubicBezTo>
                <a:close/>
                <a:moveTo>
                  <a:pt x="204" y="135"/>
                </a:moveTo>
                <a:cubicBezTo>
                  <a:pt x="204" y="133"/>
                  <a:pt x="202" y="133"/>
                  <a:pt x="200" y="132"/>
                </a:cubicBezTo>
                <a:cubicBezTo>
                  <a:pt x="200" y="134"/>
                  <a:pt x="203" y="134"/>
                  <a:pt x="204" y="135"/>
                </a:cubicBezTo>
                <a:close/>
                <a:moveTo>
                  <a:pt x="163" y="137"/>
                </a:moveTo>
                <a:cubicBezTo>
                  <a:pt x="164" y="136"/>
                  <a:pt x="166" y="137"/>
                  <a:pt x="166" y="135"/>
                </a:cubicBezTo>
                <a:cubicBezTo>
                  <a:pt x="164" y="135"/>
                  <a:pt x="162" y="136"/>
                  <a:pt x="163" y="137"/>
                </a:cubicBezTo>
                <a:close/>
                <a:moveTo>
                  <a:pt x="285" y="144"/>
                </a:moveTo>
                <a:cubicBezTo>
                  <a:pt x="285" y="141"/>
                  <a:pt x="285" y="138"/>
                  <a:pt x="284" y="136"/>
                </a:cubicBezTo>
                <a:cubicBezTo>
                  <a:pt x="284" y="139"/>
                  <a:pt x="284" y="142"/>
                  <a:pt x="285" y="144"/>
                </a:cubicBezTo>
                <a:close/>
                <a:moveTo>
                  <a:pt x="254" y="146"/>
                </a:moveTo>
                <a:cubicBezTo>
                  <a:pt x="253" y="144"/>
                  <a:pt x="255" y="145"/>
                  <a:pt x="255" y="144"/>
                </a:cubicBezTo>
                <a:cubicBezTo>
                  <a:pt x="253" y="142"/>
                  <a:pt x="252" y="138"/>
                  <a:pt x="249" y="137"/>
                </a:cubicBezTo>
                <a:cubicBezTo>
                  <a:pt x="251" y="141"/>
                  <a:pt x="252" y="142"/>
                  <a:pt x="254" y="146"/>
                </a:cubicBezTo>
                <a:close/>
                <a:moveTo>
                  <a:pt x="312" y="143"/>
                </a:moveTo>
                <a:cubicBezTo>
                  <a:pt x="313" y="142"/>
                  <a:pt x="311" y="140"/>
                  <a:pt x="310" y="142"/>
                </a:cubicBezTo>
                <a:cubicBezTo>
                  <a:pt x="311" y="142"/>
                  <a:pt x="311" y="144"/>
                  <a:pt x="312" y="143"/>
                </a:cubicBezTo>
                <a:close/>
                <a:moveTo>
                  <a:pt x="187" y="145"/>
                </a:moveTo>
                <a:cubicBezTo>
                  <a:pt x="187" y="145"/>
                  <a:pt x="187" y="144"/>
                  <a:pt x="187" y="144"/>
                </a:cubicBezTo>
                <a:cubicBezTo>
                  <a:pt x="187" y="144"/>
                  <a:pt x="187" y="144"/>
                  <a:pt x="187" y="144"/>
                </a:cubicBezTo>
                <a:cubicBezTo>
                  <a:pt x="186" y="145"/>
                  <a:pt x="184" y="142"/>
                  <a:pt x="184" y="144"/>
                </a:cubicBezTo>
                <a:cubicBezTo>
                  <a:pt x="186" y="144"/>
                  <a:pt x="186" y="145"/>
                  <a:pt x="187" y="145"/>
                </a:cubicBezTo>
                <a:close/>
                <a:moveTo>
                  <a:pt x="265" y="157"/>
                </a:moveTo>
                <a:cubicBezTo>
                  <a:pt x="266" y="157"/>
                  <a:pt x="266" y="156"/>
                  <a:pt x="267" y="155"/>
                </a:cubicBezTo>
                <a:cubicBezTo>
                  <a:pt x="265" y="155"/>
                  <a:pt x="267" y="153"/>
                  <a:pt x="265" y="153"/>
                </a:cubicBezTo>
                <a:cubicBezTo>
                  <a:pt x="265" y="155"/>
                  <a:pt x="264" y="155"/>
                  <a:pt x="265" y="157"/>
                </a:cubicBezTo>
                <a:close/>
                <a:moveTo>
                  <a:pt x="264" y="164"/>
                </a:moveTo>
                <a:cubicBezTo>
                  <a:pt x="266" y="164"/>
                  <a:pt x="266" y="161"/>
                  <a:pt x="265" y="161"/>
                </a:cubicBezTo>
                <a:cubicBezTo>
                  <a:pt x="265" y="162"/>
                  <a:pt x="264" y="163"/>
                  <a:pt x="264" y="164"/>
                </a:cubicBezTo>
                <a:close/>
                <a:moveTo>
                  <a:pt x="255" y="166"/>
                </a:moveTo>
                <a:cubicBezTo>
                  <a:pt x="255" y="165"/>
                  <a:pt x="257" y="163"/>
                  <a:pt x="255" y="163"/>
                </a:cubicBezTo>
                <a:cubicBezTo>
                  <a:pt x="255" y="164"/>
                  <a:pt x="254" y="166"/>
                  <a:pt x="255" y="166"/>
                </a:cubicBezTo>
                <a:close/>
                <a:moveTo>
                  <a:pt x="266" y="169"/>
                </a:moveTo>
                <a:cubicBezTo>
                  <a:pt x="267" y="167"/>
                  <a:pt x="267" y="165"/>
                  <a:pt x="266" y="164"/>
                </a:cubicBezTo>
                <a:cubicBezTo>
                  <a:pt x="267" y="166"/>
                  <a:pt x="266" y="167"/>
                  <a:pt x="266" y="169"/>
                </a:cubicBezTo>
                <a:close/>
                <a:moveTo>
                  <a:pt x="172" y="167"/>
                </a:moveTo>
                <a:cubicBezTo>
                  <a:pt x="172" y="169"/>
                  <a:pt x="170" y="169"/>
                  <a:pt x="170" y="171"/>
                </a:cubicBezTo>
                <a:cubicBezTo>
                  <a:pt x="172" y="170"/>
                  <a:pt x="174" y="168"/>
                  <a:pt x="174" y="167"/>
                </a:cubicBezTo>
                <a:cubicBezTo>
                  <a:pt x="173" y="168"/>
                  <a:pt x="172" y="168"/>
                  <a:pt x="172" y="167"/>
                </a:cubicBezTo>
                <a:close/>
                <a:moveTo>
                  <a:pt x="262" y="177"/>
                </a:moveTo>
                <a:cubicBezTo>
                  <a:pt x="262" y="177"/>
                  <a:pt x="264" y="175"/>
                  <a:pt x="263" y="174"/>
                </a:cubicBezTo>
                <a:cubicBezTo>
                  <a:pt x="263" y="175"/>
                  <a:pt x="261" y="177"/>
                  <a:pt x="262" y="177"/>
                </a:cubicBezTo>
                <a:close/>
                <a:moveTo>
                  <a:pt x="161" y="3"/>
                </a:moveTo>
                <a:cubicBezTo>
                  <a:pt x="159" y="2"/>
                  <a:pt x="159" y="4"/>
                  <a:pt x="158" y="3"/>
                </a:cubicBezTo>
                <a:cubicBezTo>
                  <a:pt x="158" y="4"/>
                  <a:pt x="158" y="4"/>
                  <a:pt x="159" y="4"/>
                </a:cubicBezTo>
                <a:cubicBezTo>
                  <a:pt x="156" y="5"/>
                  <a:pt x="156" y="5"/>
                  <a:pt x="154" y="5"/>
                </a:cubicBezTo>
                <a:cubicBezTo>
                  <a:pt x="154" y="4"/>
                  <a:pt x="153" y="4"/>
                  <a:pt x="154" y="4"/>
                </a:cubicBezTo>
                <a:cubicBezTo>
                  <a:pt x="147" y="4"/>
                  <a:pt x="138" y="4"/>
                  <a:pt x="133" y="7"/>
                </a:cubicBezTo>
                <a:cubicBezTo>
                  <a:pt x="133" y="6"/>
                  <a:pt x="133" y="6"/>
                  <a:pt x="132" y="6"/>
                </a:cubicBezTo>
                <a:cubicBezTo>
                  <a:pt x="132" y="7"/>
                  <a:pt x="131" y="8"/>
                  <a:pt x="130" y="8"/>
                </a:cubicBezTo>
                <a:cubicBezTo>
                  <a:pt x="133" y="5"/>
                  <a:pt x="129" y="7"/>
                  <a:pt x="127" y="7"/>
                </a:cubicBezTo>
                <a:cubicBezTo>
                  <a:pt x="129" y="8"/>
                  <a:pt x="129" y="7"/>
                  <a:pt x="129" y="8"/>
                </a:cubicBezTo>
                <a:cubicBezTo>
                  <a:pt x="129" y="8"/>
                  <a:pt x="129" y="8"/>
                  <a:pt x="129" y="9"/>
                </a:cubicBezTo>
                <a:cubicBezTo>
                  <a:pt x="128" y="9"/>
                  <a:pt x="128" y="8"/>
                  <a:pt x="126" y="8"/>
                </a:cubicBezTo>
                <a:cubicBezTo>
                  <a:pt x="127" y="8"/>
                  <a:pt x="127" y="7"/>
                  <a:pt x="126" y="7"/>
                </a:cubicBezTo>
                <a:cubicBezTo>
                  <a:pt x="123" y="8"/>
                  <a:pt x="117" y="7"/>
                  <a:pt x="116" y="9"/>
                </a:cubicBezTo>
                <a:cubicBezTo>
                  <a:pt x="120" y="8"/>
                  <a:pt x="124" y="7"/>
                  <a:pt x="127" y="9"/>
                </a:cubicBezTo>
                <a:cubicBezTo>
                  <a:pt x="126" y="11"/>
                  <a:pt x="123" y="7"/>
                  <a:pt x="124" y="9"/>
                </a:cubicBezTo>
                <a:cubicBezTo>
                  <a:pt x="124" y="9"/>
                  <a:pt x="124" y="9"/>
                  <a:pt x="125" y="10"/>
                </a:cubicBezTo>
                <a:cubicBezTo>
                  <a:pt x="121" y="11"/>
                  <a:pt x="118" y="12"/>
                  <a:pt x="115" y="11"/>
                </a:cubicBezTo>
                <a:cubicBezTo>
                  <a:pt x="114" y="13"/>
                  <a:pt x="115" y="11"/>
                  <a:pt x="115" y="12"/>
                </a:cubicBezTo>
                <a:cubicBezTo>
                  <a:pt x="115" y="13"/>
                  <a:pt x="112" y="15"/>
                  <a:pt x="111" y="14"/>
                </a:cubicBezTo>
                <a:cubicBezTo>
                  <a:pt x="111" y="13"/>
                  <a:pt x="115" y="13"/>
                  <a:pt x="114" y="12"/>
                </a:cubicBezTo>
                <a:cubicBezTo>
                  <a:pt x="112" y="12"/>
                  <a:pt x="110" y="14"/>
                  <a:pt x="109" y="12"/>
                </a:cubicBezTo>
                <a:cubicBezTo>
                  <a:pt x="109" y="13"/>
                  <a:pt x="109" y="14"/>
                  <a:pt x="106" y="15"/>
                </a:cubicBezTo>
                <a:cubicBezTo>
                  <a:pt x="106" y="16"/>
                  <a:pt x="109" y="16"/>
                  <a:pt x="107" y="17"/>
                </a:cubicBezTo>
                <a:cubicBezTo>
                  <a:pt x="107" y="16"/>
                  <a:pt x="106" y="17"/>
                  <a:pt x="106" y="16"/>
                </a:cubicBezTo>
                <a:cubicBezTo>
                  <a:pt x="107" y="16"/>
                  <a:pt x="106" y="15"/>
                  <a:pt x="105" y="15"/>
                </a:cubicBezTo>
                <a:cubicBezTo>
                  <a:pt x="106" y="14"/>
                  <a:pt x="107" y="14"/>
                  <a:pt x="108" y="13"/>
                </a:cubicBezTo>
                <a:cubicBezTo>
                  <a:pt x="106" y="12"/>
                  <a:pt x="106" y="14"/>
                  <a:pt x="105" y="13"/>
                </a:cubicBezTo>
                <a:cubicBezTo>
                  <a:pt x="108" y="11"/>
                  <a:pt x="110" y="10"/>
                  <a:pt x="114" y="9"/>
                </a:cubicBezTo>
                <a:cubicBezTo>
                  <a:pt x="114" y="8"/>
                  <a:pt x="114" y="7"/>
                  <a:pt x="115" y="6"/>
                </a:cubicBezTo>
                <a:cubicBezTo>
                  <a:pt x="115" y="9"/>
                  <a:pt x="119" y="6"/>
                  <a:pt x="120" y="5"/>
                </a:cubicBezTo>
                <a:cubicBezTo>
                  <a:pt x="115" y="5"/>
                  <a:pt x="111" y="7"/>
                  <a:pt x="107" y="9"/>
                </a:cubicBezTo>
                <a:cubicBezTo>
                  <a:pt x="104" y="12"/>
                  <a:pt x="100" y="18"/>
                  <a:pt x="99" y="16"/>
                </a:cubicBezTo>
                <a:cubicBezTo>
                  <a:pt x="98" y="19"/>
                  <a:pt x="92" y="18"/>
                  <a:pt x="92" y="21"/>
                </a:cubicBezTo>
                <a:cubicBezTo>
                  <a:pt x="92" y="21"/>
                  <a:pt x="93" y="21"/>
                  <a:pt x="93" y="20"/>
                </a:cubicBezTo>
                <a:cubicBezTo>
                  <a:pt x="84" y="25"/>
                  <a:pt x="74" y="31"/>
                  <a:pt x="67" y="38"/>
                </a:cubicBezTo>
                <a:cubicBezTo>
                  <a:pt x="65" y="36"/>
                  <a:pt x="67" y="39"/>
                  <a:pt x="65" y="38"/>
                </a:cubicBezTo>
                <a:cubicBezTo>
                  <a:pt x="64" y="40"/>
                  <a:pt x="60" y="41"/>
                  <a:pt x="59" y="42"/>
                </a:cubicBezTo>
                <a:cubicBezTo>
                  <a:pt x="57" y="44"/>
                  <a:pt x="55" y="47"/>
                  <a:pt x="53" y="51"/>
                </a:cubicBezTo>
                <a:cubicBezTo>
                  <a:pt x="53" y="50"/>
                  <a:pt x="52" y="51"/>
                  <a:pt x="51" y="52"/>
                </a:cubicBezTo>
                <a:cubicBezTo>
                  <a:pt x="47" y="55"/>
                  <a:pt x="43" y="61"/>
                  <a:pt x="39" y="65"/>
                </a:cubicBezTo>
                <a:cubicBezTo>
                  <a:pt x="36" y="65"/>
                  <a:pt x="34" y="72"/>
                  <a:pt x="31" y="76"/>
                </a:cubicBezTo>
                <a:cubicBezTo>
                  <a:pt x="31" y="76"/>
                  <a:pt x="30" y="76"/>
                  <a:pt x="29" y="77"/>
                </a:cubicBezTo>
                <a:cubicBezTo>
                  <a:pt x="25" y="81"/>
                  <a:pt x="25" y="87"/>
                  <a:pt x="22" y="91"/>
                </a:cubicBezTo>
                <a:cubicBezTo>
                  <a:pt x="19" y="96"/>
                  <a:pt x="15" y="104"/>
                  <a:pt x="15" y="112"/>
                </a:cubicBezTo>
                <a:cubicBezTo>
                  <a:pt x="16" y="112"/>
                  <a:pt x="16" y="112"/>
                  <a:pt x="17" y="113"/>
                </a:cubicBezTo>
                <a:cubicBezTo>
                  <a:pt x="14" y="111"/>
                  <a:pt x="15" y="115"/>
                  <a:pt x="14" y="118"/>
                </a:cubicBezTo>
                <a:cubicBezTo>
                  <a:pt x="10" y="127"/>
                  <a:pt x="2" y="143"/>
                  <a:pt x="3" y="153"/>
                </a:cubicBezTo>
                <a:cubicBezTo>
                  <a:pt x="3" y="153"/>
                  <a:pt x="2" y="152"/>
                  <a:pt x="2" y="152"/>
                </a:cubicBezTo>
                <a:cubicBezTo>
                  <a:pt x="3" y="159"/>
                  <a:pt x="0" y="172"/>
                  <a:pt x="5" y="177"/>
                </a:cubicBezTo>
                <a:cubicBezTo>
                  <a:pt x="6" y="186"/>
                  <a:pt x="11" y="196"/>
                  <a:pt x="14" y="205"/>
                </a:cubicBezTo>
                <a:cubicBezTo>
                  <a:pt x="13" y="206"/>
                  <a:pt x="16" y="207"/>
                  <a:pt x="15" y="209"/>
                </a:cubicBezTo>
                <a:cubicBezTo>
                  <a:pt x="17" y="209"/>
                  <a:pt x="17" y="210"/>
                  <a:pt x="17" y="211"/>
                </a:cubicBezTo>
                <a:cubicBezTo>
                  <a:pt x="17" y="212"/>
                  <a:pt x="16" y="211"/>
                  <a:pt x="16" y="212"/>
                </a:cubicBezTo>
                <a:cubicBezTo>
                  <a:pt x="17" y="212"/>
                  <a:pt x="17" y="212"/>
                  <a:pt x="18" y="212"/>
                </a:cubicBezTo>
                <a:cubicBezTo>
                  <a:pt x="19" y="215"/>
                  <a:pt x="21" y="217"/>
                  <a:pt x="19" y="223"/>
                </a:cubicBezTo>
                <a:cubicBezTo>
                  <a:pt x="22" y="223"/>
                  <a:pt x="20" y="229"/>
                  <a:pt x="23" y="227"/>
                </a:cubicBezTo>
                <a:cubicBezTo>
                  <a:pt x="22" y="229"/>
                  <a:pt x="22" y="229"/>
                  <a:pt x="23" y="229"/>
                </a:cubicBezTo>
                <a:cubicBezTo>
                  <a:pt x="22" y="229"/>
                  <a:pt x="23" y="232"/>
                  <a:pt x="24" y="232"/>
                </a:cubicBezTo>
                <a:cubicBezTo>
                  <a:pt x="23" y="231"/>
                  <a:pt x="23" y="230"/>
                  <a:pt x="24" y="229"/>
                </a:cubicBezTo>
                <a:cubicBezTo>
                  <a:pt x="25" y="231"/>
                  <a:pt x="24" y="231"/>
                  <a:pt x="24" y="233"/>
                </a:cubicBezTo>
                <a:cubicBezTo>
                  <a:pt x="30" y="243"/>
                  <a:pt x="36" y="253"/>
                  <a:pt x="44" y="260"/>
                </a:cubicBezTo>
                <a:cubicBezTo>
                  <a:pt x="44" y="261"/>
                  <a:pt x="44" y="261"/>
                  <a:pt x="44" y="262"/>
                </a:cubicBezTo>
                <a:cubicBezTo>
                  <a:pt x="55" y="271"/>
                  <a:pt x="65" y="283"/>
                  <a:pt x="80" y="286"/>
                </a:cubicBezTo>
                <a:cubicBezTo>
                  <a:pt x="86" y="289"/>
                  <a:pt x="89" y="291"/>
                  <a:pt x="95" y="292"/>
                </a:cubicBezTo>
                <a:cubicBezTo>
                  <a:pt x="94" y="294"/>
                  <a:pt x="97" y="294"/>
                  <a:pt x="96" y="293"/>
                </a:cubicBezTo>
                <a:cubicBezTo>
                  <a:pt x="97" y="295"/>
                  <a:pt x="98" y="294"/>
                  <a:pt x="99" y="293"/>
                </a:cubicBezTo>
                <a:cubicBezTo>
                  <a:pt x="100" y="295"/>
                  <a:pt x="104" y="299"/>
                  <a:pt x="106" y="297"/>
                </a:cubicBezTo>
                <a:cubicBezTo>
                  <a:pt x="105" y="299"/>
                  <a:pt x="108" y="298"/>
                  <a:pt x="110" y="299"/>
                </a:cubicBezTo>
                <a:cubicBezTo>
                  <a:pt x="115" y="300"/>
                  <a:pt x="119" y="303"/>
                  <a:pt x="123" y="303"/>
                </a:cubicBezTo>
                <a:cubicBezTo>
                  <a:pt x="122" y="303"/>
                  <a:pt x="122" y="302"/>
                  <a:pt x="122" y="304"/>
                </a:cubicBezTo>
                <a:cubicBezTo>
                  <a:pt x="125" y="306"/>
                  <a:pt x="131" y="309"/>
                  <a:pt x="135" y="307"/>
                </a:cubicBezTo>
                <a:cubicBezTo>
                  <a:pt x="135" y="308"/>
                  <a:pt x="135" y="308"/>
                  <a:pt x="135" y="309"/>
                </a:cubicBezTo>
                <a:cubicBezTo>
                  <a:pt x="142" y="309"/>
                  <a:pt x="150" y="313"/>
                  <a:pt x="158" y="310"/>
                </a:cubicBezTo>
                <a:cubicBezTo>
                  <a:pt x="158" y="311"/>
                  <a:pt x="157" y="311"/>
                  <a:pt x="158" y="312"/>
                </a:cubicBezTo>
                <a:cubicBezTo>
                  <a:pt x="159" y="311"/>
                  <a:pt x="161" y="311"/>
                  <a:pt x="158" y="310"/>
                </a:cubicBezTo>
                <a:cubicBezTo>
                  <a:pt x="159" y="310"/>
                  <a:pt x="160" y="310"/>
                  <a:pt x="161" y="310"/>
                </a:cubicBezTo>
                <a:cubicBezTo>
                  <a:pt x="160" y="312"/>
                  <a:pt x="168" y="312"/>
                  <a:pt x="166" y="310"/>
                </a:cubicBezTo>
                <a:cubicBezTo>
                  <a:pt x="167" y="310"/>
                  <a:pt x="168" y="311"/>
                  <a:pt x="169" y="311"/>
                </a:cubicBezTo>
                <a:cubicBezTo>
                  <a:pt x="173" y="308"/>
                  <a:pt x="185" y="313"/>
                  <a:pt x="188" y="309"/>
                </a:cubicBezTo>
                <a:cubicBezTo>
                  <a:pt x="190" y="312"/>
                  <a:pt x="194" y="307"/>
                  <a:pt x="199" y="310"/>
                </a:cubicBezTo>
                <a:cubicBezTo>
                  <a:pt x="198" y="307"/>
                  <a:pt x="201" y="307"/>
                  <a:pt x="199" y="306"/>
                </a:cubicBezTo>
                <a:cubicBezTo>
                  <a:pt x="202" y="307"/>
                  <a:pt x="204" y="306"/>
                  <a:pt x="206" y="304"/>
                </a:cubicBezTo>
                <a:cubicBezTo>
                  <a:pt x="211" y="303"/>
                  <a:pt x="216" y="300"/>
                  <a:pt x="221" y="296"/>
                </a:cubicBezTo>
                <a:cubicBezTo>
                  <a:pt x="224" y="294"/>
                  <a:pt x="231" y="291"/>
                  <a:pt x="235" y="286"/>
                </a:cubicBezTo>
                <a:cubicBezTo>
                  <a:pt x="239" y="286"/>
                  <a:pt x="243" y="282"/>
                  <a:pt x="246" y="279"/>
                </a:cubicBezTo>
                <a:cubicBezTo>
                  <a:pt x="249" y="277"/>
                  <a:pt x="254" y="273"/>
                  <a:pt x="258" y="271"/>
                </a:cubicBezTo>
                <a:cubicBezTo>
                  <a:pt x="256" y="270"/>
                  <a:pt x="255" y="272"/>
                  <a:pt x="254" y="271"/>
                </a:cubicBezTo>
                <a:cubicBezTo>
                  <a:pt x="257" y="271"/>
                  <a:pt x="255" y="269"/>
                  <a:pt x="258" y="269"/>
                </a:cubicBezTo>
                <a:cubicBezTo>
                  <a:pt x="257" y="270"/>
                  <a:pt x="257" y="270"/>
                  <a:pt x="258" y="271"/>
                </a:cubicBezTo>
                <a:cubicBezTo>
                  <a:pt x="260" y="271"/>
                  <a:pt x="262" y="267"/>
                  <a:pt x="263" y="266"/>
                </a:cubicBezTo>
                <a:cubicBezTo>
                  <a:pt x="266" y="264"/>
                  <a:pt x="270" y="263"/>
                  <a:pt x="271" y="260"/>
                </a:cubicBezTo>
                <a:cubicBezTo>
                  <a:pt x="272" y="259"/>
                  <a:pt x="271" y="258"/>
                  <a:pt x="272" y="257"/>
                </a:cubicBezTo>
                <a:cubicBezTo>
                  <a:pt x="273" y="257"/>
                  <a:pt x="275" y="258"/>
                  <a:pt x="274" y="256"/>
                </a:cubicBezTo>
                <a:cubicBezTo>
                  <a:pt x="274" y="257"/>
                  <a:pt x="274" y="257"/>
                  <a:pt x="273" y="256"/>
                </a:cubicBezTo>
                <a:cubicBezTo>
                  <a:pt x="275" y="255"/>
                  <a:pt x="274" y="255"/>
                  <a:pt x="274" y="253"/>
                </a:cubicBezTo>
                <a:cubicBezTo>
                  <a:pt x="276" y="255"/>
                  <a:pt x="276" y="250"/>
                  <a:pt x="278" y="251"/>
                </a:cubicBezTo>
                <a:cubicBezTo>
                  <a:pt x="278" y="251"/>
                  <a:pt x="277" y="253"/>
                  <a:pt x="278" y="253"/>
                </a:cubicBezTo>
                <a:cubicBezTo>
                  <a:pt x="279" y="252"/>
                  <a:pt x="280" y="251"/>
                  <a:pt x="279" y="248"/>
                </a:cubicBezTo>
                <a:cubicBezTo>
                  <a:pt x="284" y="243"/>
                  <a:pt x="286" y="238"/>
                  <a:pt x="289" y="233"/>
                </a:cubicBezTo>
                <a:cubicBezTo>
                  <a:pt x="287" y="234"/>
                  <a:pt x="287" y="236"/>
                  <a:pt x="285" y="234"/>
                </a:cubicBezTo>
                <a:cubicBezTo>
                  <a:pt x="285" y="235"/>
                  <a:pt x="285" y="235"/>
                  <a:pt x="285" y="235"/>
                </a:cubicBezTo>
                <a:cubicBezTo>
                  <a:pt x="285" y="235"/>
                  <a:pt x="285" y="236"/>
                  <a:pt x="286" y="236"/>
                </a:cubicBezTo>
                <a:cubicBezTo>
                  <a:pt x="286" y="236"/>
                  <a:pt x="286" y="235"/>
                  <a:pt x="286" y="236"/>
                </a:cubicBezTo>
                <a:cubicBezTo>
                  <a:pt x="284" y="237"/>
                  <a:pt x="283" y="238"/>
                  <a:pt x="283" y="241"/>
                </a:cubicBezTo>
                <a:cubicBezTo>
                  <a:pt x="283" y="241"/>
                  <a:pt x="283" y="240"/>
                  <a:pt x="283" y="240"/>
                </a:cubicBezTo>
                <a:cubicBezTo>
                  <a:pt x="282" y="241"/>
                  <a:pt x="281" y="242"/>
                  <a:pt x="280" y="243"/>
                </a:cubicBezTo>
                <a:cubicBezTo>
                  <a:pt x="281" y="243"/>
                  <a:pt x="278" y="244"/>
                  <a:pt x="279" y="246"/>
                </a:cubicBezTo>
                <a:cubicBezTo>
                  <a:pt x="276" y="246"/>
                  <a:pt x="277" y="249"/>
                  <a:pt x="275" y="249"/>
                </a:cubicBezTo>
                <a:cubicBezTo>
                  <a:pt x="275" y="247"/>
                  <a:pt x="279" y="244"/>
                  <a:pt x="277" y="242"/>
                </a:cubicBezTo>
                <a:cubicBezTo>
                  <a:pt x="278" y="243"/>
                  <a:pt x="279" y="241"/>
                  <a:pt x="280" y="240"/>
                </a:cubicBezTo>
                <a:cubicBezTo>
                  <a:pt x="278" y="241"/>
                  <a:pt x="278" y="239"/>
                  <a:pt x="279" y="239"/>
                </a:cubicBezTo>
                <a:cubicBezTo>
                  <a:pt x="279" y="239"/>
                  <a:pt x="279" y="240"/>
                  <a:pt x="280" y="240"/>
                </a:cubicBezTo>
                <a:cubicBezTo>
                  <a:pt x="283" y="236"/>
                  <a:pt x="285" y="232"/>
                  <a:pt x="289" y="229"/>
                </a:cubicBezTo>
                <a:cubicBezTo>
                  <a:pt x="289" y="231"/>
                  <a:pt x="288" y="229"/>
                  <a:pt x="288" y="232"/>
                </a:cubicBezTo>
                <a:cubicBezTo>
                  <a:pt x="289" y="232"/>
                  <a:pt x="289" y="233"/>
                  <a:pt x="290" y="233"/>
                </a:cubicBezTo>
                <a:cubicBezTo>
                  <a:pt x="291" y="229"/>
                  <a:pt x="298" y="219"/>
                  <a:pt x="296" y="217"/>
                </a:cubicBezTo>
                <a:cubicBezTo>
                  <a:pt x="298" y="216"/>
                  <a:pt x="299" y="215"/>
                  <a:pt x="298" y="213"/>
                </a:cubicBezTo>
                <a:cubicBezTo>
                  <a:pt x="296" y="214"/>
                  <a:pt x="297" y="215"/>
                  <a:pt x="295" y="218"/>
                </a:cubicBezTo>
                <a:cubicBezTo>
                  <a:pt x="294" y="216"/>
                  <a:pt x="296" y="214"/>
                  <a:pt x="296" y="212"/>
                </a:cubicBezTo>
                <a:cubicBezTo>
                  <a:pt x="297" y="213"/>
                  <a:pt x="298" y="212"/>
                  <a:pt x="299" y="213"/>
                </a:cubicBezTo>
                <a:cubicBezTo>
                  <a:pt x="299" y="212"/>
                  <a:pt x="300" y="210"/>
                  <a:pt x="299" y="210"/>
                </a:cubicBezTo>
                <a:cubicBezTo>
                  <a:pt x="298" y="211"/>
                  <a:pt x="298" y="212"/>
                  <a:pt x="297" y="212"/>
                </a:cubicBezTo>
                <a:cubicBezTo>
                  <a:pt x="297" y="210"/>
                  <a:pt x="297" y="208"/>
                  <a:pt x="299" y="208"/>
                </a:cubicBezTo>
                <a:cubicBezTo>
                  <a:pt x="299" y="209"/>
                  <a:pt x="298" y="209"/>
                  <a:pt x="298" y="210"/>
                </a:cubicBezTo>
                <a:cubicBezTo>
                  <a:pt x="301" y="207"/>
                  <a:pt x="301" y="197"/>
                  <a:pt x="304" y="194"/>
                </a:cubicBezTo>
                <a:cubicBezTo>
                  <a:pt x="303" y="194"/>
                  <a:pt x="304" y="193"/>
                  <a:pt x="304" y="192"/>
                </a:cubicBezTo>
                <a:cubicBezTo>
                  <a:pt x="304" y="192"/>
                  <a:pt x="304" y="193"/>
                  <a:pt x="305" y="193"/>
                </a:cubicBezTo>
                <a:cubicBezTo>
                  <a:pt x="304" y="188"/>
                  <a:pt x="308" y="184"/>
                  <a:pt x="305" y="181"/>
                </a:cubicBezTo>
                <a:cubicBezTo>
                  <a:pt x="306" y="181"/>
                  <a:pt x="305" y="179"/>
                  <a:pt x="306" y="179"/>
                </a:cubicBezTo>
                <a:cubicBezTo>
                  <a:pt x="307" y="179"/>
                  <a:pt x="307" y="182"/>
                  <a:pt x="307" y="181"/>
                </a:cubicBezTo>
                <a:cubicBezTo>
                  <a:pt x="306" y="179"/>
                  <a:pt x="308" y="179"/>
                  <a:pt x="308" y="178"/>
                </a:cubicBezTo>
                <a:cubicBezTo>
                  <a:pt x="306" y="177"/>
                  <a:pt x="306" y="180"/>
                  <a:pt x="306" y="178"/>
                </a:cubicBezTo>
                <a:cubicBezTo>
                  <a:pt x="307" y="177"/>
                  <a:pt x="309" y="171"/>
                  <a:pt x="307" y="171"/>
                </a:cubicBezTo>
                <a:cubicBezTo>
                  <a:pt x="307" y="171"/>
                  <a:pt x="307" y="170"/>
                  <a:pt x="307" y="170"/>
                </a:cubicBezTo>
                <a:cubicBezTo>
                  <a:pt x="308" y="171"/>
                  <a:pt x="307" y="169"/>
                  <a:pt x="308" y="169"/>
                </a:cubicBezTo>
                <a:cubicBezTo>
                  <a:pt x="310" y="169"/>
                  <a:pt x="308" y="170"/>
                  <a:pt x="309" y="171"/>
                </a:cubicBezTo>
                <a:cubicBezTo>
                  <a:pt x="309" y="170"/>
                  <a:pt x="309" y="168"/>
                  <a:pt x="308" y="168"/>
                </a:cubicBezTo>
                <a:cubicBezTo>
                  <a:pt x="307" y="168"/>
                  <a:pt x="308" y="169"/>
                  <a:pt x="307" y="169"/>
                </a:cubicBezTo>
                <a:cubicBezTo>
                  <a:pt x="306" y="169"/>
                  <a:pt x="306" y="169"/>
                  <a:pt x="306" y="168"/>
                </a:cubicBezTo>
                <a:cubicBezTo>
                  <a:pt x="307" y="169"/>
                  <a:pt x="307" y="167"/>
                  <a:pt x="308" y="168"/>
                </a:cubicBezTo>
                <a:cubicBezTo>
                  <a:pt x="308" y="167"/>
                  <a:pt x="308" y="166"/>
                  <a:pt x="308" y="165"/>
                </a:cubicBezTo>
                <a:cubicBezTo>
                  <a:pt x="307" y="165"/>
                  <a:pt x="307" y="167"/>
                  <a:pt x="307" y="165"/>
                </a:cubicBezTo>
                <a:cubicBezTo>
                  <a:pt x="307" y="165"/>
                  <a:pt x="306" y="163"/>
                  <a:pt x="307" y="163"/>
                </a:cubicBezTo>
                <a:cubicBezTo>
                  <a:pt x="309" y="163"/>
                  <a:pt x="307" y="165"/>
                  <a:pt x="309" y="165"/>
                </a:cubicBezTo>
                <a:cubicBezTo>
                  <a:pt x="310" y="163"/>
                  <a:pt x="308" y="163"/>
                  <a:pt x="308" y="161"/>
                </a:cubicBezTo>
                <a:cubicBezTo>
                  <a:pt x="309" y="161"/>
                  <a:pt x="309" y="163"/>
                  <a:pt x="310" y="161"/>
                </a:cubicBezTo>
                <a:cubicBezTo>
                  <a:pt x="307" y="161"/>
                  <a:pt x="310" y="156"/>
                  <a:pt x="310" y="156"/>
                </a:cubicBezTo>
                <a:cubicBezTo>
                  <a:pt x="308" y="157"/>
                  <a:pt x="310" y="154"/>
                  <a:pt x="310" y="153"/>
                </a:cubicBezTo>
                <a:cubicBezTo>
                  <a:pt x="310" y="152"/>
                  <a:pt x="309" y="154"/>
                  <a:pt x="308" y="152"/>
                </a:cubicBezTo>
                <a:cubicBezTo>
                  <a:pt x="308" y="152"/>
                  <a:pt x="311" y="148"/>
                  <a:pt x="310" y="150"/>
                </a:cubicBezTo>
                <a:cubicBezTo>
                  <a:pt x="310" y="149"/>
                  <a:pt x="311" y="147"/>
                  <a:pt x="310" y="147"/>
                </a:cubicBezTo>
                <a:cubicBezTo>
                  <a:pt x="311" y="147"/>
                  <a:pt x="310" y="145"/>
                  <a:pt x="311" y="145"/>
                </a:cubicBezTo>
                <a:cubicBezTo>
                  <a:pt x="311" y="145"/>
                  <a:pt x="311" y="146"/>
                  <a:pt x="312" y="146"/>
                </a:cubicBezTo>
                <a:cubicBezTo>
                  <a:pt x="311" y="145"/>
                  <a:pt x="312" y="143"/>
                  <a:pt x="310" y="143"/>
                </a:cubicBezTo>
                <a:cubicBezTo>
                  <a:pt x="310" y="143"/>
                  <a:pt x="311" y="145"/>
                  <a:pt x="310" y="145"/>
                </a:cubicBezTo>
                <a:cubicBezTo>
                  <a:pt x="310" y="136"/>
                  <a:pt x="310" y="130"/>
                  <a:pt x="308" y="121"/>
                </a:cubicBezTo>
                <a:cubicBezTo>
                  <a:pt x="308" y="121"/>
                  <a:pt x="308" y="122"/>
                  <a:pt x="307" y="122"/>
                </a:cubicBezTo>
                <a:cubicBezTo>
                  <a:pt x="308" y="119"/>
                  <a:pt x="306" y="117"/>
                  <a:pt x="305" y="115"/>
                </a:cubicBezTo>
                <a:cubicBezTo>
                  <a:pt x="307" y="115"/>
                  <a:pt x="304" y="108"/>
                  <a:pt x="305" y="106"/>
                </a:cubicBezTo>
                <a:cubicBezTo>
                  <a:pt x="304" y="106"/>
                  <a:pt x="303" y="107"/>
                  <a:pt x="303" y="106"/>
                </a:cubicBezTo>
                <a:cubicBezTo>
                  <a:pt x="303" y="105"/>
                  <a:pt x="305" y="106"/>
                  <a:pt x="305" y="105"/>
                </a:cubicBezTo>
                <a:cubicBezTo>
                  <a:pt x="303" y="102"/>
                  <a:pt x="305" y="99"/>
                  <a:pt x="302" y="97"/>
                </a:cubicBezTo>
                <a:cubicBezTo>
                  <a:pt x="303" y="97"/>
                  <a:pt x="303" y="97"/>
                  <a:pt x="303" y="96"/>
                </a:cubicBezTo>
                <a:cubicBezTo>
                  <a:pt x="296" y="85"/>
                  <a:pt x="288" y="65"/>
                  <a:pt x="276" y="57"/>
                </a:cubicBezTo>
                <a:cubicBezTo>
                  <a:pt x="277" y="57"/>
                  <a:pt x="277" y="57"/>
                  <a:pt x="277" y="56"/>
                </a:cubicBezTo>
                <a:cubicBezTo>
                  <a:pt x="276" y="56"/>
                  <a:pt x="276" y="57"/>
                  <a:pt x="275" y="57"/>
                </a:cubicBezTo>
                <a:cubicBezTo>
                  <a:pt x="275" y="56"/>
                  <a:pt x="276" y="56"/>
                  <a:pt x="276" y="55"/>
                </a:cubicBezTo>
                <a:cubicBezTo>
                  <a:pt x="275" y="54"/>
                  <a:pt x="274" y="55"/>
                  <a:pt x="274" y="54"/>
                </a:cubicBezTo>
                <a:cubicBezTo>
                  <a:pt x="274" y="51"/>
                  <a:pt x="268" y="49"/>
                  <a:pt x="265" y="46"/>
                </a:cubicBezTo>
                <a:cubicBezTo>
                  <a:pt x="263" y="45"/>
                  <a:pt x="263" y="43"/>
                  <a:pt x="260" y="41"/>
                </a:cubicBezTo>
                <a:cubicBezTo>
                  <a:pt x="260" y="41"/>
                  <a:pt x="259" y="39"/>
                  <a:pt x="258" y="40"/>
                </a:cubicBezTo>
                <a:cubicBezTo>
                  <a:pt x="258" y="39"/>
                  <a:pt x="258" y="38"/>
                  <a:pt x="258" y="38"/>
                </a:cubicBezTo>
                <a:cubicBezTo>
                  <a:pt x="253" y="34"/>
                  <a:pt x="246" y="32"/>
                  <a:pt x="241" y="28"/>
                </a:cubicBezTo>
                <a:cubicBezTo>
                  <a:pt x="241" y="28"/>
                  <a:pt x="241" y="27"/>
                  <a:pt x="241" y="27"/>
                </a:cubicBezTo>
                <a:cubicBezTo>
                  <a:pt x="234" y="24"/>
                  <a:pt x="229" y="20"/>
                  <a:pt x="220" y="18"/>
                </a:cubicBezTo>
                <a:cubicBezTo>
                  <a:pt x="214" y="15"/>
                  <a:pt x="206" y="11"/>
                  <a:pt x="199" y="8"/>
                </a:cubicBezTo>
                <a:cubicBezTo>
                  <a:pt x="197" y="7"/>
                  <a:pt x="190" y="4"/>
                  <a:pt x="188" y="7"/>
                </a:cubicBezTo>
                <a:cubicBezTo>
                  <a:pt x="191" y="6"/>
                  <a:pt x="193" y="10"/>
                  <a:pt x="196" y="8"/>
                </a:cubicBezTo>
                <a:cubicBezTo>
                  <a:pt x="196" y="9"/>
                  <a:pt x="196" y="10"/>
                  <a:pt x="197" y="10"/>
                </a:cubicBezTo>
                <a:cubicBezTo>
                  <a:pt x="197" y="9"/>
                  <a:pt x="197" y="9"/>
                  <a:pt x="197" y="9"/>
                </a:cubicBezTo>
                <a:cubicBezTo>
                  <a:pt x="197" y="12"/>
                  <a:pt x="198" y="9"/>
                  <a:pt x="199" y="9"/>
                </a:cubicBezTo>
                <a:cubicBezTo>
                  <a:pt x="197" y="11"/>
                  <a:pt x="201" y="10"/>
                  <a:pt x="201" y="12"/>
                </a:cubicBezTo>
                <a:cubicBezTo>
                  <a:pt x="200" y="11"/>
                  <a:pt x="199" y="12"/>
                  <a:pt x="199" y="11"/>
                </a:cubicBezTo>
                <a:cubicBezTo>
                  <a:pt x="197" y="12"/>
                  <a:pt x="193" y="9"/>
                  <a:pt x="192" y="9"/>
                </a:cubicBezTo>
                <a:cubicBezTo>
                  <a:pt x="192" y="13"/>
                  <a:pt x="181" y="5"/>
                  <a:pt x="181" y="9"/>
                </a:cubicBezTo>
                <a:cubicBezTo>
                  <a:pt x="179" y="8"/>
                  <a:pt x="178" y="5"/>
                  <a:pt x="176" y="6"/>
                </a:cubicBezTo>
                <a:cubicBezTo>
                  <a:pt x="176" y="8"/>
                  <a:pt x="178" y="6"/>
                  <a:pt x="178" y="7"/>
                </a:cubicBezTo>
                <a:cubicBezTo>
                  <a:pt x="176" y="9"/>
                  <a:pt x="176" y="5"/>
                  <a:pt x="174" y="5"/>
                </a:cubicBezTo>
                <a:cubicBezTo>
                  <a:pt x="173" y="7"/>
                  <a:pt x="176" y="7"/>
                  <a:pt x="175" y="7"/>
                </a:cubicBezTo>
                <a:cubicBezTo>
                  <a:pt x="173" y="7"/>
                  <a:pt x="174" y="5"/>
                  <a:pt x="172" y="5"/>
                </a:cubicBezTo>
                <a:cubicBezTo>
                  <a:pt x="171" y="6"/>
                  <a:pt x="174" y="6"/>
                  <a:pt x="172" y="7"/>
                </a:cubicBezTo>
                <a:cubicBezTo>
                  <a:pt x="172" y="5"/>
                  <a:pt x="168" y="7"/>
                  <a:pt x="167" y="6"/>
                </a:cubicBezTo>
                <a:cubicBezTo>
                  <a:pt x="167" y="6"/>
                  <a:pt x="167" y="5"/>
                  <a:pt x="168" y="5"/>
                </a:cubicBezTo>
                <a:cubicBezTo>
                  <a:pt x="168" y="5"/>
                  <a:pt x="172" y="6"/>
                  <a:pt x="171" y="5"/>
                </a:cubicBezTo>
                <a:cubicBezTo>
                  <a:pt x="169" y="5"/>
                  <a:pt x="168" y="4"/>
                  <a:pt x="167" y="4"/>
                </a:cubicBezTo>
                <a:cubicBezTo>
                  <a:pt x="167" y="3"/>
                  <a:pt x="167" y="3"/>
                  <a:pt x="167" y="2"/>
                </a:cubicBezTo>
                <a:cubicBezTo>
                  <a:pt x="174" y="0"/>
                  <a:pt x="177" y="5"/>
                  <a:pt x="182" y="4"/>
                </a:cubicBezTo>
                <a:cubicBezTo>
                  <a:pt x="182" y="7"/>
                  <a:pt x="188" y="7"/>
                  <a:pt x="188" y="5"/>
                </a:cubicBezTo>
                <a:cubicBezTo>
                  <a:pt x="183" y="3"/>
                  <a:pt x="174" y="0"/>
                  <a:pt x="166" y="1"/>
                </a:cubicBezTo>
                <a:cubicBezTo>
                  <a:pt x="166" y="2"/>
                  <a:pt x="167" y="3"/>
                  <a:pt x="166" y="3"/>
                </a:cubicBezTo>
                <a:cubicBezTo>
                  <a:pt x="165" y="3"/>
                  <a:pt x="165" y="3"/>
                  <a:pt x="164" y="3"/>
                </a:cubicBezTo>
                <a:cubicBezTo>
                  <a:pt x="165" y="2"/>
                  <a:pt x="166" y="3"/>
                  <a:pt x="166" y="2"/>
                </a:cubicBezTo>
                <a:cubicBezTo>
                  <a:pt x="165" y="2"/>
                  <a:pt x="165" y="2"/>
                  <a:pt x="164" y="2"/>
                </a:cubicBezTo>
                <a:cubicBezTo>
                  <a:pt x="163" y="5"/>
                  <a:pt x="166" y="5"/>
                  <a:pt x="167" y="6"/>
                </a:cubicBezTo>
                <a:cubicBezTo>
                  <a:pt x="165" y="6"/>
                  <a:pt x="165" y="5"/>
                  <a:pt x="166" y="7"/>
                </a:cubicBezTo>
                <a:cubicBezTo>
                  <a:pt x="164" y="6"/>
                  <a:pt x="164" y="6"/>
                  <a:pt x="163" y="6"/>
                </a:cubicBezTo>
                <a:cubicBezTo>
                  <a:pt x="164" y="5"/>
                  <a:pt x="162" y="5"/>
                  <a:pt x="164" y="4"/>
                </a:cubicBezTo>
                <a:cubicBezTo>
                  <a:pt x="163" y="3"/>
                  <a:pt x="163" y="3"/>
                  <a:pt x="162" y="3"/>
                </a:cubicBezTo>
                <a:cubicBezTo>
                  <a:pt x="162" y="4"/>
                  <a:pt x="160" y="4"/>
                  <a:pt x="160" y="4"/>
                </a:cubicBezTo>
                <a:cubicBezTo>
                  <a:pt x="160" y="4"/>
                  <a:pt x="159" y="4"/>
                  <a:pt x="159" y="4"/>
                </a:cubicBezTo>
                <a:cubicBezTo>
                  <a:pt x="160" y="3"/>
                  <a:pt x="161" y="4"/>
                  <a:pt x="161" y="3"/>
                </a:cubicBezTo>
                <a:close/>
                <a:moveTo>
                  <a:pt x="306" y="187"/>
                </a:moveTo>
                <a:cubicBezTo>
                  <a:pt x="305" y="187"/>
                  <a:pt x="305" y="187"/>
                  <a:pt x="304" y="187"/>
                </a:cubicBezTo>
                <a:cubicBezTo>
                  <a:pt x="304" y="187"/>
                  <a:pt x="304" y="186"/>
                  <a:pt x="304" y="186"/>
                </a:cubicBezTo>
                <a:cubicBezTo>
                  <a:pt x="305" y="187"/>
                  <a:pt x="304" y="182"/>
                  <a:pt x="305" y="182"/>
                </a:cubicBezTo>
                <a:cubicBezTo>
                  <a:pt x="307" y="182"/>
                  <a:pt x="304" y="185"/>
                  <a:pt x="306" y="187"/>
                </a:cubicBezTo>
                <a:close/>
                <a:moveTo>
                  <a:pt x="296" y="218"/>
                </a:moveTo>
                <a:cubicBezTo>
                  <a:pt x="296" y="219"/>
                  <a:pt x="296" y="218"/>
                  <a:pt x="295" y="218"/>
                </a:cubicBezTo>
                <a:cubicBezTo>
                  <a:pt x="294" y="219"/>
                  <a:pt x="292" y="222"/>
                  <a:pt x="293" y="223"/>
                </a:cubicBezTo>
                <a:cubicBezTo>
                  <a:pt x="293" y="225"/>
                  <a:pt x="291" y="222"/>
                  <a:pt x="292" y="224"/>
                </a:cubicBezTo>
                <a:cubicBezTo>
                  <a:pt x="290" y="224"/>
                  <a:pt x="292" y="223"/>
                  <a:pt x="291" y="221"/>
                </a:cubicBezTo>
                <a:cubicBezTo>
                  <a:pt x="294" y="219"/>
                  <a:pt x="292" y="219"/>
                  <a:pt x="294" y="217"/>
                </a:cubicBezTo>
                <a:cubicBezTo>
                  <a:pt x="295" y="217"/>
                  <a:pt x="295" y="218"/>
                  <a:pt x="296" y="218"/>
                </a:cubicBezTo>
                <a:close/>
                <a:moveTo>
                  <a:pt x="260" y="267"/>
                </a:moveTo>
                <a:cubicBezTo>
                  <a:pt x="261" y="265"/>
                  <a:pt x="267" y="263"/>
                  <a:pt x="268" y="260"/>
                </a:cubicBezTo>
                <a:cubicBezTo>
                  <a:pt x="270" y="263"/>
                  <a:pt x="262" y="266"/>
                  <a:pt x="260" y="267"/>
                </a:cubicBezTo>
                <a:close/>
                <a:moveTo>
                  <a:pt x="23" y="223"/>
                </a:moveTo>
                <a:cubicBezTo>
                  <a:pt x="21" y="224"/>
                  <a:pt x="22" y="220"/>
                  <a:pt x="21" y="222"/>
                </a:cubicBezTo>
                <a:cubicBezTo>
                  <a:pt x="20" y="222"/>
                  <a:pt x="21" y="219"/>
                  <a:pt x="20" y="219"/>
                </a:cubicBezTo>
                <a:cubicBezTo>
                  <a:pt x="21" y="218"/>
                  <a:pt x="23" y="222"/>
                  <a:pt x="23" y="223"/>
                </a:cubicBezTo>
                <a:close/>
                <a:moveTo>
                  <a:pt x="105" y="13"/>
                </a:moveTo>
                <a:cubicBezTo>
                  <a:pt x="105" y="14"/>
                  <a:pt x="105" y="15"/>
                  <a:pt x="105" y="16"/>
                </a:cubicBezTo>
                <a:cubicBezTo>
                  <a:pt x="104" y="16"/>
                  <a:pt x="103" y="17"/>
                  <a:pt x="102" y="17"/>
                </a:cubicBezTo>
                <a:cubicBezTo>
                  <a:pt x="103" y="17"/>
                  <a:pt x="105" y="14"/>
                  <a:pt x="104" y="13"/>
                </a:cubicBezTo>
                <a:cubicBezTo>
                  <a:pt x="104" y="12"/>
                  <a:pt x="105" y="13"/>
                  <a:pt x="105" y="13"/>
                </a:cubicBezTo>
                <a:close/>
                <a:moveTo>
                  <a:pt x="112" y="20"/>
                </a:moveTo>
                <a:cubicBezTo>
                  <a:pt x="110" y="20"/>
                  <a:pt x="109" y="20"/>
                  <a:pt x="109" y="22"/>
                </a:cubicBezTo>
                <a:cubicBezTo>
                  <a:pt x="108" y="22"/>
                  <a:pt x="103" y="23"/>
                  <a:pt x="103" y="26"/>
                </a:cubicBezTo>
                <a:cubicBezTo>
                  <a:pt x="102" y="25"/>
                  <a:pt x="99" y="26"/>
                  <a:pt x="98" y="28"/>
                </a:cubicBezTo>
                <a:cubicBezTo>
                  <a:pt x="96" y="27"/>
                  <a:pt x="96" y="30"/>
                  <a:pt x="94" y="31"/>
                </a:cubicBezTo>
                <a:cubicBezTo>
                  <a:pt x="94" y="31"/>
                  <a:pt x="95" y="31"/>
                  <a:pt x="95" y="31"/>
                </a:cubicBezTo>
                <a:cubicBezTo>
                  <a:pt x="97" y="32"/>
                  <a:pt x="94" y="32"/>
                  <a:pt x="94" y="31"/>
                </a:cubicBezTo>
                <a:cubicBezTo>
                  <a:pt x="94" y="31"/>
                  <a:pt x="94" y="31"/>
                  <a:pt x="94" y="30"/>
                </a:cubicBezTo>
                <a:cubicBezTo>
                  <a:pt x="93" y="31"/>
                  <a:pt x="91" y="31"/>
                  <a:pt x="91" y="33"/>
                </a:cubicBezTo>
                <a:cubicBezTo>
                  <a:pt x="90" y="32"/>
                  <a:pt x="88" y="34"/>
                  <a:pt x="88" y="36"/>
                </a:cubicBezTo>
                <a:cubicBezTo>
                  <a:pt x="90" y="34"/>
                  <a:pt x="89" y="37"/>
                  <a:pt x="87" y="37"/>
                </a:cubicBezTo>
                <a:cubicBezTo>
                  <a:pt x="88" y="37"/>
                  <a:pt x="88" y="38"/>
                  <a:pt x="88" y="39"/>
                </a:cubicBezTo>
                <a:cubicBezTo>
                  <a:pt x="86" y="38"/>
                  <a:pt x="88" y="39"/>
                  <a:pt x="87" y="39"/>
                </a:cubicBezTo>
                <a:cubicBezTo>
                  <a:pt x="85" y="39"/>
                  <a:pt x="86" y="37"/>
                  <a:pt x="87" y="37"/>
                </a:cubicBezTo>
                <a:cubicBezTo>
                  <a:pt x="86" y="35"/>
                  <a:pt x="84" y="38"/>
                  <a:pt x="83" y="38"/>
                </a:cubicBezTo>
                <a:cubicBezTo>
                  <a:pt x="83" y="39"/>
                  <a:pt x="83" y="39"/>
                  <a:pt x="83" y="40"/>
                </a:cubicBezTo>
                <a:cubicBezTo>
                  <a:pt x="83" y="41"/>
                  <a:pt x="82" y="39"/>
                  <a:pt x="82" y="39"/>
                </a:cubicBezTo>
                <a:cubicBezTo>
                  <a:pt x="78" y="43"/>
                  <a:pt x="71" y="45"/>
                  <a:pt x="68" y="52"/>
                </a:cubicBezTo>
                <a:cubicBezTo>
                  <a:pt x="67" y="52"/>
                  <a:pt x="66" y="52"/>
                  <a:pt x="65" y="53"/>
                </a:cubicBezTo>
                <a:cubicBezTo>
                  <a:pt x="68" y="55"/>
                  <a:pt x="69" y="50"/>
                  <a:pt x="72" y="50"/>
                </a:cubicBezTo>
                <a:cubicBezTo>
                  <a:pt x="71" y="48"/>
                  <a:pt x="71" y="51"/>
                  <a:pt x="69" y="50"/>
                </a:cubicBezTo>
                <a:cubicBezTo>
                  <a:pt x="70" y="49"/>
                  <a:pt x="74" y="46"/>
                  <a:pt x="73" y="49"/>
                </a:cubicBezTo>
                <a:cubicBezTo>
                  <a:pt x="75" y="46"/>
                  <a:pt x="79" y="45"/>
                  <a:pt x="81" y="42"/>
                </a:cubicBezTo>
                <a:cubicBezTo>
                  <a:pt x="81" y="46"/>
                  <a:pt x="74" y="47"/>
                  <a:pt x="74" y="51"/>
                </a:cubicBezTo>
                <a:cubicBezTo>
                  <a:pt x="74" y="50"/>
                  <a:pt x="74" y="49"/>
                  <a:pt x="74" y="49"/>
                </a:cubicBezTo>
                <a:cubicBezTo>
                  <a:pt x="73" y="49"/>
                  <a:pt x="73" y="51"/>
                  <a:pt x="71" y="51"/>
                </a:cubicBezTo>
                <a:cubicBezTo>
                  <a:pt x="71" y="52"/>
                  <a:pt x="72" y="52"/>
                  <a:pt x="72" y="52"/>
                </a:cubicBezTo>
                <a:cubicBezTo>
                  <a:pt x="72" y="52"/>
                  <a:pt x="70" y="52"/>
                  <a:pt x="68" y="53"/>
                </a:cubicBezTo>
                <a:cubicBezTo>
                  <a:pt x="71" y="55"/>
                  <a:pt x="68" y="54"/>
                  <a:pt x="67" y="55"/>
                </a:cubicBezTo>
                <a:cubicBezTo>
                  <a:pt x="67" y="55"/>
                  <a:pt x="67" y="56"/>
                  <a:pt x="68" y="57"/>
                </a:cubicBezTo>
                <a:cubicBezTo>
                  <a:pt x="67" y="58"/>
                  <a:pt x="68" y="55"/>
                  <a:pt x="66" y="56"/>
                </a:cubicBezTo>
                <a:cubicBezTo>
                  <a:pt x="67" y="57"/>
                  <a:pt x="66" y="59"/>
                  <a:pt x="64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3" y="59"/>
                  <a:pt x="64" y="60"/>
                  <a:pt x="62" y="60"/>
                </a:cubicBezTo>
                <a:cubicBezTo>
                  <a:pt x="62" y="60"/>
                  <a:pt x="63" y="60"/>
                  <a:pt x="63" y="59"/>
                </a:cubicBezTo>
                <a:cubicBezTo>
                  <a:pt x="62" y="58"/>
                  <a:pt x="61" y="62"/>
                  <a:pt x="59" y="62"/>
                </a:cubicBezTo>
                <a:cubicBezTo>
                  <a:pt x="59" y="62"/>
                  <a:pt x="59" y="63"/>
                  <a:pt x="60" y="63"/>
                </a:cubicBezTo>
                <a:cubicBezTo>
                  <a:pt x="58" y="63"/>
                  <a:pt x="56" y="64"/>
                  <a:pt x="57" y="65"/>
                </a:cubicBezTo>
                <a:cubicBezTo>
                  <a:pt x="55" y="65"/>
                  <a:pt x="54" y="70"/>
                  <a:pt x="52" y="70"/>
                </a:cubicBezTo>
                <a:cubicBezTo>
                  <a:pt x="51" y="74"/>
                  <a:pt x="47" y="77"/>
                  <a:pt x="44" y="81"/>
                </a:cubicBezTo>
                <a:cubicBezTo>
                  <a:pt x="42" y="79"/>
                  <a:pt x="47" y="78"/>
                  <a:pt x="47" y="76"/>
                </a:cubicBezTo>
                <a:cubicBezTo>
                  <a:pt x="48" y="74"/>
                  <a:pt x="46" y="75"/>
                  <a:pt x="46" y="73"/>
                </a:cubicBezTo>
                <a:cubicBezTo>
                  <a:pt x="48" y="73"/>
                  <a:pt x="48" y="71"/>
                  <a:pt x="48" y="70"/>
                </a:cubicBezTo>
                <a:cubicBezTo>
                  <a:pt x="50" y="71"/>
                  <a:pt x="52" y="68"/>
                  <a:pt x="51" y="67"/>
                </a:cubicBezTo>
                <a:cubicBezTo>
                  <a:pt x="51" y="65"/>
                  <a:pt x="51" y="68"/>
                  <a:pt x="52" y="68"/>
                </a:cubicBezTo>
                <a:cubicBezTo>
                  <a:pt x="53" y="64"/>
                  <a:pt x="59" y="62"/>
                  <a:pt x="59" y="59"/>
                </a:cubicBezTo>
                <a:cubicBezTo>
                  <a:pt x="60" y="60"/>
                  <a:pt x="61" y="59"/>
                  <a:pt x="61" y="57"/>
                </a:cubicBezTo>
                <a:cubicBezTo>
                  <a:pt x="62" y="57"/>
                  <a:pt x="62" y="57"/>
                  <a:pt x="63" y="57"/>
                </a:cubicBezTo>
                <a:cubicBezTo>
                  <a:pt x="63" y="56"/>
                  <a:pt x="62" y="56"/>
                  <a:pt x="62" y="56"/>
                </a:cubicBezTo>
                <a:cubicBezTo>
                  <a:pt x="62" y="55"/>
                  <a:pt x="63" y="54"/>
                  <a:pt x="64" y="54"/>
                </a:cubicBezTo>
                <a:cubicBezTo>
                  <a:pt x="64" y="53"/>
                  <a:pt x="62" y="54"/>
                  <a:pt x="63" y="52"/>
                </a:cubicBezTo>
                <a:cubicBezTo>
                  <a:pt x="65" y="52"/>
                  <a:pt x="65" y="48"/>
                  <a:pt x="67" y="49"/>
                </a:cubicBezTo>
                <a:cubicBezTo>
                  <a:pt x="67" y="48"/>
                  <a:pt x="66" y="48"/>
                  <a:pt x="67" y="47"/>
                </a:cubicBezTo>
                <a:cubicBezTo>
                  <a:pt x="65" y="49"/>
                  <a:pt x="61" y="51"/>
                  <a:pt x="63" y="54"/>
                </a:cubicBezTo>
                <a:cubicBezTo>
                  <a:pt x="61" y="53"/>
                  <a:pt x="61" y="54"/>
                  <a:pt x="59" y="54"/>
                </a:cubicBezTo>
                <a:cubicBezTo>
                  <a:pt x="59" y="56"/>
                  <a:pt x="60" y="56"/>
                  <a:pt x="60" y="57"/>
                </a:cubicBezTo>
                <a:cubicBezTo>
                  <a:pt x="60" y="58"/>
                  <a:pt x="60" y="56"/>
                  <a:pt x="59" y="56"/>
                </a:cubicBezTo>
                <a:cubicBezTo>
                  <a:pt x="58" y="57"/>
                  <a:pt x="57" y="59"/>
                  <a:pt x="55" y="60"/>
                </a:cubicBezTo>
                <a:cubicBezTo>
                  <a:pt x="55" y="60"/>
                  <a:pt x="55" y="61"/>
                  <a:pt x="55" y="61"/>
                </a:cubicBezTo>
                <a:cubicBezTo>
                  <a:pt x="52" y="63"/>
                  <a:pt x="50" y="68"/>
                  <a:pt x="45" y="71"/>
                </a:cubicBezTo>
                <a:cubicBezTo>
                  <a:pt x="46" y="72"/>
                  <a:pt x="47" y="70"/>
                  <a:pt x="47" y="71"/>
                </a:cubicBezTo>
                <a:cubicBezTo>
                  <a:pt x="47" y="73"/>
                  <a:pt x="44" y="71"/>
                  <a:pt x="43" y="72"/>
                </a:cubicBezTo>
                <a:cubicBezTo>
                  <a:pt x="45" y="72"/>
                  <a:pt x="44" y="74"/>
                  <a:pt x="43" y="74"/>
                </a:cubicBezTo>
                <a:cubicBezTo>
                  <a:pt x="42" y="73"/>
                  <a:pt x="42" y="72"/>
                  <a:pt x="41" y="72"/>
                </a:cubicBezTo>
                <a:cubicBezTo>
                  <a:pt x="41" y="70"/>
                  <a:pt x="43" y="72"/>
                  <a:pt x="43" y="73"/>
                </a:cubicBezTo>
                <a:cubicBezTo>
                  <a:pt x="43" y="72"/>
                  <a:pt x="43" y="71"/>
                  <a:pt x="44" y="71"/>
                </a:cubicBezTo>
                <a:cubicBezTo>
                  <a:pt x="45" y="70"/>
                  <a:pt x="43" y="71"/>
                  <a:pt x="43" y="71"/>
                </a:cubicBezTo>
                <a:cubicBezTo>
                  <a:pt x="42" y="71"/>
                  <a:pt x="42" y="68"/>
                  <a:pt x="43" y="67"/>
                </a:cubicBezTo>
                <a:cubicBezTo>
                  <a:pt x="44" y="68"/>
                  <a:pt x="43" y="69"/>
                  <a:pt x="44" y="67"/>
                </a:cubicBezTo>
                <a:cubicBezTo>
                  <a:pt x="44" y="67"/>
                  <a:pt x="43" y="67"/>
                  <a:pt x="43" y="67"/>
                </a:cubicBezTo>
                <a:cubicBezTo>
                  <a:pt x="46" y="66"/>
                  <a:pt x="49" y="61"/>
                  <a:pt x="51" y="58"/>
                </a:cubicBezTo>
                <a:cubicBezTo>
                  <a:pt x="53" y="59"/>
                  <a:pt x="51" y="59"/>
                  <a:pt x="51" y="60"/>
                </a:cubicBezTo>
                <a:cubicBezTo>
                  <a:pt x="51" y="61"/>
                  <a:pt x="52" y="59"/>
                  <a:pt x="53" y="60"/>
                </a:cubicBezTo>
                <a:cubicBezTo>
                  <a:pt x="54" y="51"/>
                  <a:pt x="64" y="49"/>
                  <a:pt x="67" y="41"/>
                </a:cubicBezTo>
                <a:cubicBezTo>
                  <a:pt x="68" y="41"/>
                  <a:pt x="68" y="42"/>
                  <a:pt x="68" y="44"/>
                </a:cubicBezTo>
                <a:cubicBezTo>
                  <a:pt x="67" y="44"/>
                  <a:pt x="65" y="45"/>
                  <a:pt x="64" y="46"/>
                </a:cubicBezTo>
                <a:cubicBezTo>
                  <a:pt x="64" y="47"/>
                  <a:pt x="65" y="46"/>
                  <a:pt x="67" y="46"/>
                </a:cubicBezTo>
                <a:cubicBezTo>
                  <a:pt x="67" y="46"/>
                  <a:pt x="66" y="45"/>
                  <a:pt x="66" y="45"/>
                </a:cubicBezTo>
                <a:cubicBezTo>
                  <a:pt x="69" y="46"/>
                  <a:pt x="72" y="45"/>
                  <a:pt x="75" y="42"/>
                </a:cubicBezTo>
                <a:cubicBezTo>
                  <a:pt x="75" y="40"/>
                  <a:pt x="74" y="39"/>
                  <a:pt x="76" y="39"/>
                </a:cubicBezTo>
                <a:cubicBezTo>
                  <a:pt x="75" y="40"/>
                  <a:pt x="75" y="40"/>
                  <a:pt x="75" y="41"/>
                </a:cubicBezTo>
                <a:cubicBezTo>
                  <a:pt x="77" y="37"/>
                  <a:pt x="80" y="38"/>
                  <a:pt x="81" y="35"/>
                </a:cubicBezTo>
                <a:cubicBezTo>
                  <a:pt x="82" y="35"/>
                  <a:pt x="82" y="36"/>
                  <a:pt x="83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5"/>
                  <a:pt x="82" y="35"/>
                  <a:pt x="82" y="34"/>
                </a:cubicBezTo>
                <a:cubicBezTo>
                  <a:pt x="83" y="34"/>
                  <a:pt x="83" y="34"/>
                  <a:pt x="84" y="34"/>
                </a:cubicBezTo>
                <a:cubicBezTo>
                  <a:pt x="84" y="34"/>
                  <a:pt x="84" y="35"/>
                  <a:pt x="84" y="35"/>
                </a:cubicBezTo>
                <a:cubicBezTo>
                  <a:pt x="84" y="35"/>
                  <a:pt x="85" y="34"/>
                  <a:pt x="85" y="34"/>
                </a:cubicBezTo>
                <a:cubicBezTo>
                  <a:pt x="84" y="32"/>
                  <a:pt x="85" y="34"/>
                  <a:pt x="85" y="32"/>
                </a:cubicBezTo>
                <a:cubicBezTo>
                  <a:pt x="86" y="32"/>
                  <a:pt x="87" y="32"/>
                  <a:pt x="87" y="31"/>
                </a:cubicBezTo>
                <a:cubicBezTo>
                  <a:pt x="88" y="32"/>
                  <a:pt x="85" y="32"/>
                  <a:pt x="86" y="34"/>
                </a:cubicBezTo>
                <a:cubicBezTo>
                  <a:pt x="86" y="34"/>
                  <a:pt x="86" y="33"/>
                  <a:pt x="86" y="33"/>
                </a:cubicBezTo>
                <a:cubicBezTo>
                  <a:pt x="91" y="32"/>
                  <a:pt x="91" y="29"/>
                  <a:pt x="94" y="27"/>
                </a:cubicBezTo>
                <a:cubicBezTo>
                  <a:pt x="95" y="26"/>
                  <a:pt x="93" y="28"/>
                  <a:pt x="93" y="29"/>
                </a:cubicBezTo>
                <a:cubicBezTo>
                  <a:pt x="94" y="29"/>
                  <a:pt x="95" y="28"/>
                  <a:pt x="96" y="27"/>
                </a:cubicBezTo>
                <a:cubicBezTo>
                  <a:pt x="94" y="28"/>
                  <a:pt x="96" y="26"/>
                  <a:pt x="95" y="25"/>
                </a:cubicBezTo>
                <a:cubicBezTo>
                  <a:pt x="96" y="24"/>
                  <a:pt x="96" y="24"/>
                  <a:pt x="97" y="24"/>
                </a:cubicBezTo>
                <a:cubicBezTo>
                  <a:pt x="97" y="25"/>
                  <a:pt x="96" y="24"/>
                  <a:pt x="96" y="25"/>
                </a:cubicBezTo>
                <a:cubicBezTo>
                  <a:pt x="96" y="26"/>
                  <a:pt x="96" y="26"/>
                  <a:pt x="96" y="27"/>
                </a:cubicBezTo>
                <a:cubicBezTo>
                  <a:pt x="99" y="24"/>
                  <a:pt x="103" y="23"/>
                  <a:pt x="106" y="20"/>
                </a:cubicBezTo>
                <a:cubicBezTo>
                  <a:pt x="108" y="21"/>
                  <a:pt x="109" y="18"/>
                  <a:pt x="111" y="19"/>
                </a:cubicBezTo>
                <a:cubicBezTo>
                  <a:pt x="111" y="18"/>
                  <a:pt x="111" y="18"/>
                  <a:pt x="110" y="18"/>
                </a:cubicBezTo>
                <a:cubicBezTo>
                  <a:pt x="111" y="18"/>
                  <a:pt x="112" y="18"/>
                  <a:pt x="114" y="17"/>
                </a:cubicBezTo>
                <a:cubicBezTo>
                  <a:pt x="113" y="18"/>
                  <a:pt x="113" y="19"/>
                  <a:pt x="112" y="19"/>
                </a:cubicBezTo>
                <a:cubicBezTo>
                  <a:pt x="112" y="20"/>
                  <a:pt x="112" y="20"/>
                  <a:pt x="113" y="21"/>
                </a:cubicBezTo>
                <a:cubicBezTo>
                  <a:pt x="113" y="21"/>
                  <a:pt x="114" y="20"/>
                  <a:pt x="115" y="20"/>
                </a:cubicBezTo>
                <a:cubicBezTo>
                  <a:pt x="115" y="19"/>
                  <a:pt x="114" y="19"/>
                  <a:pt x="114" y="18"/>
                </a:cubicBezTo>
                <a:cubicBezTo>
                  <a:pt x="118" y="20"/>
                  <a:pt x="122" y="13"/>
                  <a:pt x="127" y="14"/>
                </a:cubicBezTo>
                <a:cubicBezTo>
                  <a:pt x="127" y="13"/>
                  <a:pt x="128" y="11"/>
                  <a:pt x="127" y="12"/>
                </a:cubicBezTo>
                <a:cubicBezTo>
                  <a:pt x="128" y="10"/>
                  <a:pt x="128" y="15"/>
                  <a:pt x="127" y="14"/>
                </a:cubicBezTo>
                <a:cubicBezTo>
                  <a:pt x="129" y="15"/>
                  <a:pt x="132" y="14"/>
                  <a:pt x="133" y="12"/>
                </a:cubicBezTo>
                <a:cubicBezTo>
                  <a:pt x="133" y="12"/>
                  <a:pt x="132" y="12"/>
                  <a:pt x="131" y="12"/>
                </a:cubicBezTo>
                <a:cubicBezTo>
                  <a:pt x="131" y="12"/>
                  <a:pt x="131" y="12"/>
                  <a:pt x="131" y="13"/>
                </a:cubicBezTo>
                <a:cubicBezTo>
                  <a:pt x="130" y="13"/>
                  <a:pt x="130" y="12"/>
                  <a:pt x="129" y="12"/>
                </a:cubicBezTo>
                <a:cubicBezTo>
                  <a:pt x="132" y="11"/>
                  <a:pt x="135" y="10"/>
                  <a:pt x="137" y="11"/>
                </a:cubicBezTo>
                <a:cubicBezTo>
                  <a:pt x="137" y="10"/>
                  <a:pt x="137" y="8"/>
                  <a:pt x="138" y="11"/>
                </a:cubicBezTo>
                <a:cubicBezTo>
                  <a:pt x="138" y="11"/>
                  <a:pt x="138" y="10"/>
                  <a:pt x="138" y="9"/>
                </a:cubicBezTo>
                <a:cubicBezTo>
                  <a:pt x="139" y="10"/>
                  <a:pt x="139" y="11"/>
                  <a:pt x="141" y="10"/>
                </a:cubicBezTo>
                <a:cubicBezTo>
                  <a:pt x="143" y="11"/>
                  <a:pt x="137" y="10"/>
                  <a:pt x="137" y="13"/>
                </a:cubicBezTo>
                <a:cubicBezTo>
                  <a:pt x="137" y="14"/>
                  <a:pt x="137" y="12"/>
                  <a:pt x="137" y="12"/>
                </a:cubicBezTo>
                <a:cubicBezTo>
                  <a:pt x="136" y="11"/>
                  <a:pt x="135" y="12"/>
                  <a:pt x="135" y="12"/>
                </a:cubicBezTo>
                <a:cubicBezTo>
                  <a:pt x="136" y="12"/>
                  <a:pt x="136" y="14"/>
                  <a:pt x="134" y="14"/>
                </a:cubicBezTo>
                <a:cubicBezTo>
                  <a:pt x="134" y="15"/>
                  <a:pt x="134" y="16"/>
                  <a:pt x="135" y="17"/>
                </a:cubicBezTo>
                <a:cubicBezTo>
                  <a:pt x="134" y="17"/>
                  <a:pt x="133" y="16"/>
                  <a:pt x="132" y="17"/>
                </a:cubicBezTo>
                <a:cubicBezTo>
                  <a:pt x="133" y="19"/>
                  <a:pt x="130" y="19"/>
                  <a:pt x="130" y="20"/>
                </a:cubicBezTo>
                <a:cubicBezTo>
                  <a:pt x="128" y="20"/>
                  <a:pt x="131" y="18"/>
                  <a:pt x="129" y="18"/>
                </a:cubicBezTo>
                <a:cubicBezTo>
                  <a:pt x="130" y="17"/>
                  <a:pt x="131" y="19"/>
                  <a:pt x="131" y="18"/>
                </a:cubicBezTo>
                <a:cubicBezTo>
                  <a:pt x="131" y="17"/>
                  <a:pt x="130" y="17"/>
                  <a:pt x="130" y="16"/>
                </a:cubicBezTo>
                <a:cubicBezTo>
                  <a:pt x="131" y="16"/>
                  <a:pt x="131" y="15"/>
                  <a:pt x="132" y="15"/>
                </a:cubicBezTo>
                <a:cubicBezTo>
                  <a:pt x="130" y="18"/>
                  <a:pt x="132" y="15"/>
                  <a:pt x="132" y="16"/>
                </a:cubicBezTo>
                <a:cubicBezTo>
                  <a:pt x="133" y="16"/>
                  <a:pt x="132" y="14"/>
                  <a:pt x="133" y="14"/>
                </a:cubicBezTo>
                <a:cubicBezTo>
                  <a:pt x="131" y="15"/>
                  <a:pt x="129" y="15"/>
                  <a:pt x="128" y="17"/>
                </a:cubicBezTo>
                <a:cubicBezTo>
                  <a:pt x="126" y="17"/>
                  <a:pt x="130" y="16"/>
                  <a:pt x="128" y="16"/>
                </a:cubicBezTo>
                <a:cubicBezTo>
                  <a:pt x="127" y="16"/>
                  <a:pt x="127" y="17"/>
                  <a:pt x="127" y="17"/>
                </a:cubicBezTo>
                <a:cubicBezTo>
                  <a:pt x="127" y="16"/>
                  <a:pt x="124" y="16"/>
                  <a:pt x="125" y="18"/>
                </a:cubicBezTo>
                <a:cubicBezTo>
                  <a:pt x="124" y="18"/>
                  <a:pt x="124" y="17"/>
                  <a:pt x="124" y="16"/>
                </a:cubicBezTo>
                <a:cubicBezTo>
                  <a:pt x="124" y="17"/>
                  <a:pt x="123" y="17"/>
                  <a:pt x="123" y="17"/>
                </a:cubicBezTo>
                <a:cubicBezTo>
                  <a:pt x="123" y="17"/>
                  <a:pt x="123" y="18"/>
                  <a:pt x="123" y="18"/>
                </a:cubicBezTo>
                <a:cubicBezTo>
                  <a:pt x="124" y="19"/>
                  <a:pt x="122" y="19"/>
                  <a:pt x="122" y="17"/>
                </a:cubicBezTo>
                <a:cubicBezTo>
                  <a:pt x="122" y="21"/>
                  <a:pt x="115" y="20"/>
                  <a:pt x="116" y="23"/>
                </a:cubicBezTo>
                <a:cubicBezTo>
                  <a:pt x="118" y="22"/>
                  <a:pt x="117" y="21"/>
                  <a:pt x="119" y="22"/>
                </a:cubicBezTo>
                <a:cubicBezTo>
                  <a:pt x="119" y="22"/>
                  <a:pt x="119" y="22"/>
                  <a:pt x="119" y="21"/>
                </a:cubicBezTo>
                <a:cubicBezTo>
                  <a:pt x="120" y="22"/>
                  <a:pt x="116" y="24"/>
                  <a:pt x="119" y="25"/>
                </a:cubicBezTo>
                <a:cubicBezTo>
                  <a:pt x="119" y="25"/>
                  <a:pt x="117" y="25"/>
                  <a:pt x="117" y="26"/>
                </a:cubicBezTo>
                <a:cubicBezTo>
                  <a:pt x="116" y="25"/>
                  <a:pt x="116" y="24"/>
                  <a:pt x="115" y="24"/>
                </a:cubicBezTo>
                <a:cubicBezTo>
                  <a:pt x="115" y="25"/>
                  <a:pt x="114" y="26"/>
                  <a:pt x="114" y="27"/>
                </a:cubicBezTo>
                <a:cubicBezTo>
                  <a:pt x="113" y="26"/>
                  <a:pt x="110" y="28"/>
                  <a:pt x="112" y="28"/>
                </a:cubicBezTo>
                <a:cubicBezTo>
                  <a:pt x="110" y="29"/>
                  <a:pt x="107" y="30"/>
                  <a:pt x="105" y="32"/>
                </a:cubicBezTo>
                <a:cubicBezTo>
                  <a:pt x="105" y="32"/>
                  <a:pt x="105" y="31"/>
                  <a:pt x="105" y="31"/>
                </a:cubicBezTo>
                <a:cubicBezTo>
                  <a:pt x="104" y="32"/>
                  <a:pt x="102" y="33"/>
                  <a:pt x="100" y="33"/>
                </a:cubicBezTo>
                <a:cubicBezTo>
                  <a:pt x="101" y="35"/>
                  <a:pt x="102" y="33"/>
                  <a:pt x="103" y="33"/>
                </a:cubicBezTo>
                <a:cubicBezTo>
                  <a:pt x="102" y="35"/>
                  <a:pt x="98" y="34"/>
                  <a:pt x="99" y="37"/>
                </a:cubicBezTo>
                <a:cubicBezTo>
                  <a:pt x="98" y="35"/>
                  <a:pt x="93" y="40"/>
                  <a:pt x="96" y="36"/>
                </a:cubicBezTo>
                <a:cubicBezTo>
                  <a:pt x="94" y="39"/>
                  <a:pt x="92" y="39"/>
                  <a:pt x="90" y="43"/>
                </a:cubicBezTo>
                <a:cubicBezTo>
                  <a:pt x="90" y="43"/>
                  <a:pt x="89" y="42"/>
                  <a:pt x="89" y="42"/>
                </a:cubicBezTo>
                <a:cubicBezTo>
                  <a:pt x="87" y="46"/>
                  <a:pt x="80" y="46"/>
                  <a:pt x="78" y="51"/>
                </a:cubicBezTo>
                <a:cubicBezTo>
                  <a:pt x="77" y="51"/>
                  <a:pt x="77" y="50"/>
                  <a:pt x="77" y="49"/>
                </a:cubicBezTo>
                <a:cubicBezTo>
                  <a:pt x="78" y="49"/>
                  <a:pt x="78" y="48"/>
                  <a:pt x="78" y="48"/>
                </a:cubicBezTo>
                <a:cubicBezTo>
                  <a:pt x="78" y="48"/>
                  <a:pt x="81" y="48"/>
                  <a:pt x="80" y="45"/>
                </a:cubicBezTo>
                <a:cubicBezTo>
                  <a:pt x="81" y="45"/>
                  <a:pt x="81" y="46"/>
                  <a:pt x="81" y="47"/>
                </a:cubicBezTo>
                <a:cubicBezTo>
                  <a:pt x="82" y="46"/>
                  <a:pt x="82" y="45"/>
                  <a:pt x="83" y="44"/>
                </a:cubicBezTo>
                <a:cubicBezTo>
                  <a:pt x="83" y="44"/>
                  <a:pt x="84" y="45"/>
                  <a:pt x="84" y="45"/>
                </a:cubicBezTo>
                <a:cubicBezTo>
                  <a:pt x="84" y="44"/>
                  <a:pt x="84" y="43"/>
                  <a:pt x="83" y="43"/>
                </a:cubicBezTo>
                <a:cubicBezTo>
                  <a:pt x="84" y="44"/>
                  <a:pt x="85" y="42"/>
                  <a:pt x="87" y="42"/>
                </a:cubicBezTo>
                <a:cubicBezTo>
                  <a:pt x="87" y="41"/>
                  <a:pt x="87" y="41"/>
                  <a:pt x="87" y="40"/>
                </a:cubicBezTo>
                <a:cubicBezTo>
                  <a:pt x="90" y="40"/>
                  <a:pt x="91" y="38"/>
                  <a:pt x="91" y="37"/>
                </a:cubicBezTo>
                <a:cubicBezTo>
                  <a:pt x="92" y="35"/>
                  <a:pt x="92" y="37"/>
                  <a:pt x="91" y="38"/>
                </a:cubicBezTo>
                <a:cubicBezTo>
                  <a:pt x="96" y="35"/>
                  <a:pt x="99" y="33"/>
                  <a:pt x="103" y="30"/>
                </a:cubicBezTo>
                <a:cubicBezTo>
                  <a:pt x="102" y="30"/>
                  <a:pt x="101" y="32"/>
                  <a:pt x="100" y="30"/>
                </a:cubicBezTo>
                <a:cubicBezTo>
                  <a:pt x="100" y="30"/>
                  <a:pt x="103" y="29"/>
                  <a:pt x="103" y="30"/>
                </a:cubicBezTo>
                <a:cubicBezTo>
                  <a:pt x="105" y="30"/>
                  <a:pt x="104" y="29"/>
                  <a:pt x="106" y="29"/>
                </a:cubicBezTo>
                <a:cubicBezTo>
                  <a:pt x="106" y="29"/>
                  <a:pt x="105" y="28"/>
                  <a:pt x="105" y="28"/>
                </a:cubicBezTo>
                <a:cubicBezTo>
                  <a:pt x="104" y="28"/>
                  <a:pt x="105" y="29"/>
                  <a:pt x="103" y="29"/>
                </a:cubicBezTo>
                <a:cubicBezTo>
                  <a:pt x="104" y="28"/>
                  <a:pt x="105" y="27"/>
                  <a:pt x="105" y="25"/>
                </a:cubicBezTo>
                <a:cubicBezTo>
                  <a:pt x="107" y="26"/>
                  <a:pt x="104" y="27"/>
                  <a:pt x="107" y="28"/>
                </a:cubicBezTo>
                <a:cubicBezTo>
                  <a:pt x="109" y="27"/>
                  <a:pt x="116" y="25"/>
                  <a:pt x="111" y="21"/>
                </a:cubicBezTo>
                <a:cubicBezTo>
                  <a:pt x="110" y="20"/>
                  <a:pt x="112" y="21"/>
                  <a:pt x="112" y="22"/>
                </a:cubicBezTo>
                <a:cubicBezTo>
                  <a:pt x="114" y="21"/>
                  <a:pt x="111" y="21"/>
                  <a:pt x="112" y="20"/>
                </a:cubicBezTo>
                <a:close/>
                <a:moveTo>
                  <a:pt x="72" y="43"/>
                </a:moveTo>
                <a:cubicBezTo>
                  <a:pt x="72" y="44"/>
                  <a:pt x="72" y="44"/>
                  <a:pt x="70" y="44"/>
                </a:cubicBezTo>
                <a:cubicBezTo>
                  <a:pt x="70" y="44"/>
                  <a:pt x="71" y="43"/>
                  <a:pt x="71" y="43"/>
                </a:cubicBezTo>
                <a:cubicBezTo>
                  <a:pt x="69" y="43"/>
                  <a:pt x="70" y="45"/>
                  <a:pt x="68" y="44"/>
                </a:cubicBezTo>
                <a:cubicBezTo>
                  <a:pt x="69" y="43"/>
                  <a:pt x="70" y="42"/>
                  <a:pt x="68" y="40"/>
                </a:cubicBezTo>
                <a:cubicBezTo>
                  <a:pt x="70" y="40"/>
                  <a:pt x="72" y="41"/>
                  <a:pt x="71" y="38"/>
                </a:cubicBezTo>
                <a:cubicBezTo>
                  <a:pt x="72" y="38"/>
                  <a:pt x="73" y="38"/>
                  <a:pt x="74" y="38"/>
                </a:cubicBezTo>
                <a:cubicBezTo>
                  <a:pt x="73" y="39"/>
                  <a:pt x="73" y="41"/>
                  <a:pt x="73" y="41"/>
                </a:cubicBezTo>
                <a:cubicBezTo>
                  <a:pt x="73" y="41"/>
                  <a:pt x="70" y="42"/>
                  <a:pt x="72" y="43"/>
                </a:cubicBezTo>
                <a:close/>
                <a:moveTo>
                  <a:pt x="42" y="81"/>
                </a:moveTo>
                <a:cubicBezTo>
                  <a:pt x="44" y="82"/>
                  <a:pt x="42" y="83"/>
                  <a:pt x="43" y="84"/>
                </a:cubicBezTo>
                <a:cubicBezTo>
                  <a:pt x="40" y="85"/>
                  <a:pt x="40" y="89"/>
                  <a:pt x="37" y="89"/>
                </a:cubicBezTo>
                <a:cubicBezTo>
                  <a:pt x="37" y="91"/>
                  <a:pt x="37" y="91"/>
                  <a:pt x="37" y="93"/>
                </a:cubicBezTo>
                <a:cubicBezTo>
                  <a:pt x="35" y="93"/>
                  <a:pt x="35" y="95"/>
                  <a:pt x="34" y="96"/>
                </a:cubicBezTo>
                <a:cubicBezTo>
                  <a:pt x="33" y="95"/>
                  <a:pt x="34" y="93"/>
                  <a:pt x="33" y="92"/>
                </a:cubicBezTo>
                <a:cubicBezTo>
                  <a:pt x="35" y="93"/>
                  <a:pt x="34" y="89"/>
                  <a:pt x="37" y="89"/>
                </a:cubicBezTo>
                <a:cubicBezTo>
                  <a:pt x="36" y="88"/>
                  <a:pt x="39" y="82"/>
                  <a:pt x="40" y="83"/>
                </a:cubicBezTo>
                <a:cubicBezTo>
                  <a:pt x="41" y="83"/>
                  <a:pt x="40" y="82"/>
                  <a:pt x="40" y="82"/>
                </a:cubicBezTo>
                <a:cubicBezTo>
                  <a:pt x="41" y="80"/>
                  <a:pt x="43" y="80"/>
                  <a:pt x="42" y="76"/>
                </a:cubicBezTo>
                <a:cubicBezTo>
                  <a:pt x="44" y="77"/>
                  <a:pt x="44" y="81"/>
                  <a:pt x="42" y="81"/>
                </a:cubicBezTo>
                <a:close/>
                <a:moveTo>
                  <a:pt x="110" y="26"/>
                </a:moveTo>
                <a:cubicBezTo>
                  <a:pt x="109" y="26"/>
                  <a:pt x="110" y="25"/>
                  <a:pt x="110" y="24"/>
                </a:cubicBezTo>
                <a:cubicBezTo>
                  <a:pt x="109" y="25"/>
                  <a:pt x="109" y="26"/>
                  <a:pt x="108" y="25"/>
                </a:cubicBezTo>
                <a:cubicBezTo>
                  <a:pt x="108" y="24"/>
                  <a:pt x="110" y="24"/>
                  <a:pt x="110" y="23"/>
                </a:cubicBezTo>
                <a:cubicBezTo>
                  <a:pt x="110" y="23"/>
                  <a:pt x="111" y="23"/>
                  <a:pt x="112" y="24"/>
                </a:cubicBezTo>
                <a:cubicBezTo>
                  <a:pt x="112" y="25"/>
                  <a:pt x="111" y="25"/>
                  <a:pt x="110" y="26"/>
                </a:cubicBezTo>
                <a:close/>
                <a:moveTo>
                  <a:pt x="99" y="30"/>
                </a:moveTo>
                <a:cubicBezTo>
                  <a:pt x="99" y="29"/>
                  <a:pt x="99" y="32"/>
                  <a:pt x="99" y="32"/>
                </a:cubicBezTo>
                <a:cubicBezTo>
                  <a:pt x="98" y="32"/>
                  <a:pt x="98" y="31"/>
                  <a:pt x="98" y="30"/>
                </a:cubicBezTo>
                <a:cubicBezTo>
                  <a:pt x="98" y="30"/>
                  <a:pt x="99" y="30"/>
                  <a:pt x="99" y="30"/>
                </a:cubicBezTo>
                <a:close/>
                <a:moveTo>
                  <a:pt x="122" y="24"/>
                </a:moveTo>
                <a:cubicBezTo>
                  <a:pt x="120" y="23"/>
                  <a:pt x="121" y="24"/>
                  <a:pt x="120" y="25"/>
                </a:cubicBezTo>
                <a:cubicBezTo>
                  <a:pt x="119" y="25"/>
                  <a:pt x="119" y="24"/>
                  <a:pt x="118" y="24"/>
                </a:cubicBezTo>
                <a:cubicBezTo>
                  <a:pt x="119" y="23"/>
                  <a:pt x="119" y="24"/>
                  <a:pt x="119" y="24"/>
                </a:cubicBezTo>
                <a:cubicBezTo>
                  <a:pt x="120" y="24"/>
                  <a:pt x="122" y="22"/>
                  <a:pt x="122" y="24"/>
                </a:cubicBezTo>
                <a:close/>
                <a:moveTo>
                  <a:pt x="153" y="10"/>
                </a:moveTo>
                <a:cubicBezTo>
                  <a:pt x="154" y="8"/>
                  <a:pt x="154" y="11"/>
                  <a:pt x="153" y="11"/>
                </a:cubicBezTo>
                <a:cubicBezTo>
                  <a:pt x="154" y="11"/>
                  <a:pt x="157" y="10"/>
                  <a:pt x="156" y="10"/>
                </a:cubicBezTo>
                <a:cubicBezTo>
                  <a:pt x="157" y="10"/>
                  <a:pt x="159" y="11"/>
                  <a:pt x="162" y="11"/>
                </a:cubicBezTo>
                <a:cubicBezTo>
                  <a:pt x="162" y="13"/>
                  <a:pt x="160" y="13"/>
                  <a:pt x="159" y="12"/>
                </a:cubicBezTo>
                <a:cubicBezTo>
                  <a:pt x="159" y="14"/>
                  <a:pt x="160" y="13"/>
                  <a:pt x="161" y="13"/>
                </a:cubicBezTo>
                <a:cubicBezTo>
                  <a:pt x="163" y="14"/>
                  <a:pt x="159" y="13"/>
                  <a:pt x="160" y="15"/>
                </a:cubicBezTo>
                <a:cubicBezTo>
                  <a:pt x="159" y="13"/>
                  <a:pt x="158" y="15"/>
                  <a:pt x="157" y="14"/>
                </a:cubicBezTo>
                <a:cubicBezTo>
                  <a:pt x="157" y="13"/>
                  <a:pt x="158" y="14"/>
                  <a:pt x="159" y="14"/>
                </a:cubicBezTo>
                <a:cubicBezTo>
                  <a:pt x="158" y="13"/>
                  <a:pt x="157" y="11"/>
                  <a:pt x="156" y="13"/>
                </a:cubicBezTo>
                <a:cubicBezTo>
                  <a:pt x="156" y="13"/>
                  <a:pt x="157" y="13"/>
                  <a:pt x="157" y="13"/>
                </a:cubicBezTo>
                <a:cubicBezTo>
                  <a:pt x="158" y="13"/>
                  <a:pt x="155" y="14"/>
                  <a:pt x="157" y="14"/>
                </a:cubicBezTo>
                <a:cubicBezTo>
                  <a:pt x="157" y="15"/>
                  <a:pt x="155" y="14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4"/>
                  <a:pt x="155" y="14"/>
                  <a:pt x="154" y="14"/>
                </a:cubicBezTo>
                <a:cubicBezTo>
                  <a:pt x="154" y="14"/>
                  <a:pt x="155" y="14"/>
                  <a:pt x="155" y="14"/>
                </a:cubicBezTo>
                <a:cubicBezTo>
                  <a:pt x="152" y="12"/>
                  <a:pt x="149" y="14"/>
                  <a:pt x="146" y="15"/>
                </a:cubicBezTo>
                <a:cubicBezTo>
                  <a:pt x="146" y="16"/>
                  <a:pt x="147" y="15"/>
                  <a:pt x="147" y="16"/>
                </a:cubicBezTo>
                <a:cubicBezTo>
                  <a:pt x="147" y="18"/>
                  <a:pt x="145" y="15"/>
                  <a:pt x="145" y="16"/>
                </a:cubicBezTo>
                <a:cubicBezTo>
                  <a:pt x="145" y="15"/>
                  <a:pt x="144" y="14"/>
                  <a:pt x="141" y="15"/>
                </a:cubicBezTo>
                <a:cubicBezTo>
                  <a:pt x="143" y="12"/>
                  <a:pt x="143" y="16"/>
                  <a:pt x="145" y="12"/>
                </a:cubicBezTo>
                <a:cubicBezTo>
                  <a:pt x="144" y="15"/>
                  <a:pt x="146" y="12"/>
                  <a:pt x="147" y="14"/>
                </a:cubicBezTo>
                <a:cubicBezTo>
                  <a:pt x="147" y="11"/>
                  <a:pt x="152" y="13"/>
                  <a:pt x="153" y="10"/>
                </a:cubicBezTo>
                <a:close/>
                <a:moveTo>
                  <a:pt x="154" y="14"/>
                </a:moveTo>
                <a:cubicBezTo>
                  <a:pt x="154" y="17"/>
                  <a:pt x="149" y="14"/>
                  <a:pt x="150" y="16"/>
                </a:cubicBezTo>
                <a:cubicBezTo>
                  <a:pt x="149" y="16"/>
                  <a:pt x="147" y="17"/>
                  <a:pt x="147" y="15"/>
                </a:cubicBezTo>
                <a:cubicBezTo>
                  <a:pt x="149" y="15"/>
                  <a:pt x="150" y="14"/>
                  <a:pt x="154" y="14"/>
                </a:cubicBezTo>
                <a:close/>
                <a:moveTo>
                  <a:pt x="164" y="13"/>
                </a:moveTo>
                <a:cubicBezTo>
                  <a:pt x="163" y="12"/>
                  <a:pt x="163" y="13"/>
                  <a:pt x="162" y="13"/>
                </a:cubicBezTo>
                <a:cubicBezTo>
                  <a:pt x="162" y="12"/>
                  <a:pt x="164" y="12"/>
                  <a:pt x="164" y="11"/>
                </a:cubicBezTo>
                <a:cubicBezTo>
                  <a:pt x="164" y="12"/>
                  <a:pt x="165" y="13"/>
                  <a:pt x="165" y="14"/>
                </a:cubicBezTo>
                <a:cubicBezTo>
                  <a:pt x="165" y="13"/>
                  <a:pt x="165" y="13"/>
                  <a:pt x="164" y="13"/>
                </a:cubicBezTo>
                <a:close/>
                <a:moveTo>
                  <a:pt x="198" y="21"/>
                </a:moveTo>
                <a:cubicBezTo>
                  <a:pt x="195" y="22"/>
                  <a:pt x="190" y="20"/>
                  <a:pt x="187" y="19"/>
                </a:cubicBezTo>
                <a:cubicBezTo>
                  <a:pt x="188" y="18"/>
                  <a:pt x="191" y="20"/>
                  <a:pt x="193" y="20"/>
                </a:cubicBezTo>
                <a:cubicBezTo>
                  <a:pt x="192" y="18"/>
                  <a:pt x="191" y="18"/>
                  <a:pt x="192" y="16"/>
                </a:cubicBezTo>
                <a:cubicBezTo>
                  <a:pt x="191" y="17"/>
                  <a:pt x="191" y="17"/>
                  <a:pt x="191" y="18"/>
                </a:cubicBezTo>
                <a:cubicBezTo>
                  <a:pt x="190" y="18"/>
                  <a:pt x="189" y="18"/>
                  <a:pt x="188" y="18"/>
                </a:cubicBezTo>
                <a:cubicBezTo>
                  <a:pt x="189" y="17"/>
                  <a:pt x="189" y="17"/>
                  <a:pt x="188" y="16"/>
                </a:cubicBezTo>
                <a:cubicBezTo>
                  <a:pt x="187" y="19"/>
                  <a:pt x="183" y="15"/>
                  <a:pt x="182" y="17"/>
                </a:cubicBezTo>
                <a:cubicBezTo>
                  <a:pt x="181" y="16"/>
                  <a:pt x="179" y="13"/>
                  <a:pt x="177" y="16"/>
                </a:cubicBezTo>
                <a:cubicBezTo>
                  <a:pt x="176" y="16"/>
                  <a:pt x="176" y="15"/>
                  <a:pt x="175" y="15"/>
                </a:cubicBezTo>
                <a:cubicBezTo>
                  <a:pt x="177" y="15"/>
                  <a:pt x="174" y="13"/>
                  <a:pt x="174" y="14"/>
                </a:cubicBezTo>
                <a:cubicBezTo>
                  <a:pt x="172" y="14"/>
                  <a:pt x="174" y="13"/>
                  <a:pt x="174" y="12"/>
                </a:cubicBezTo>
                <a:cubicBezTo>
                  <a:pt x="174" y="14"/>
                  <a:pt x="176" y="12"/>
                  <a:pt x="178" y="14"/>
                </a:cubicBezTo>
                <a:cubicBezTo>
                  <a:pt x="179" y="13"/>
                  <a:pt x="179" y="12"/>
                  <a:pt x="177" y="13"/>
                </a:cubicBezTo>
                <a:cubicBezTo>
                  <a:pt x="178" y="12"/>
                  <a:pt x="179" y="12"/>
                  <a:pt x="179" y="12"/>
                </a:cubicBezTo>
                <a:cubicBezTo>
                  <a:pt x="179" y="13"/>
                  <a:pt x="179" y="13"/>
                  <a:pt x="179" y="14"/>
                </a:cubicBezTo>
                <a:cubicBezTo>
                  <a:pt x="182" y="10"/>
                  <a:pt x="185" y="16"/>
                  <a:pt x="188" y="14"/>
                </a:cubicBezTo>
                <a:cubicBezTo>
                  <a:pt x="188" y="14"/>
                  <a:pt x="189" y="14"/>
                  <a:pt x="190" y="14"/>
                </a:cubicBezTo>
                <a:cubicBezTo>
                  <a:pt x="189" y="15"/>
                  <a:pt x="190" y="15"/>
                  <a:pt x="191" y="15"/>
                </a:cubicBezTo>
                <a:cubicBezTo>
                  <a:pt x="191" y="16"/>
                  <a:pt x="190" y="15"/>
                  <a:pt x="189" y="16"/>
                </a:cubicBezTo>
                <a:cubicBezTo>
                  <a:pt x="190" y="16"/>
                  <a:pt x="190" y="17"/>
                  <a:pt x="191" y="16"/>
                </a:cubicBezTo>
                <a:cubicBezTo>
                  <a:pt x="192" y="16"/>
                  <a:pt x="192" y="15"/>
                  <a:pt x="192" y="14"/>
                </a:cubicBezTo>
                <a:cubicBezTo>
                  <a:pt x="192" y="14"/>
                  <a:pt x="193" y="14"/>
                  <a:pt x="193" y="15"/>
                </a:cubicBezTo>
                <a:cubicBezTo>
                  <a:pt x="191" y="16"/>
                  <a:pt x="196" y="15"/>
                  <a:pt x="199" y="16"/>
                </a:cubicBezTo>
                <a:cubicBezTo>
                  <a:pt x="198" y="18"/>
                  <a:pt x="201" y="16"/>
                  <a:pt x="200" y="18"/>
                </a:cubicBezTo>
                <a:cubicBezTo>
                  <a:pt x="201" y="16"/>
                  <a:pt x="203" y="20"/>
                  <a:pt x="204" y="19"/>
                </a:cubicBezTo>
                <a:cubicBezTo>
                  <a:pt x="204" y="19"/>
                  <a:pt x="204" y="20"/>
                  <a:pt x="205" y="20"/>
                </a:cubicBezTo>
                <a:cubicBezTo>
                  <a:pt x="204" y="20"/>
                  <a:pt x="203" y="21"/>
                  <a:pt x="203" y="22"/>
                </a:cubicBezTo>
                <a:cubicBezTo>
                  <a:pt x="205" y="21"/>
                  <a:pt x="205" y="21"/>
                  <a:pt x="206" y="22"/>
                </a:cubicBezTo>
                <a:cubicBezTo>
                  <a:pt x="208" y="22"/>
                  <a:pt x="205" y="22"/>
                  <a:pt x="205" y="20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208" y="20"/>
                  <a:pt x="209" y="21"/>
                  <a:pt x="211" y="23"/>
                </a:cubicBezTo>
                <a:cubicBezTo>
                  <a:pt x="212" y="25"/>
                  <a:pt x="207" y="22"/>
                  <a:pt x="209" y="23"/>
                </a:cubicBezTo>
                <a:cubicBezTo>
                  <a:pt x="207" y="22"/>
                  <a:pt x="200" y="23"/>
                  <a:pt x="201" y="19"/>
                </a:cubicBezTo>
                <a:cubicBezTo>
                  <a:pt x="198" y="19"/>
                  <a:pt x="196" y="19"/>
                  <a:pt x="194" y="18"/>
                </a:cubicBezTo>
                <a:cubicBezTo>
                  <a:pt x="193" y="18"/>
                  <a:pt x="193" y="19"/>
                  <a:pt x="193" y="20"/>
                </a:cubicBezTo>
                <a:cubicBezTo>
                  <a:pt x="197" y="20"/>
                  <a:pt x="195" y="20"/>
                  <a:pt x="198" y="21"/>
                </a:cubicBezTo>
                <a:close/>
                <a:moveTo>
                  <a:pt x="147" y="19"/>
                </a:moveTo>
                <a:cubicBezTo>
                  <a:pt x="149" y="19"/>
                  <a:pt x="147" y="19"/>
                  <a:pt x="148" y="20"/>
                </a:cubicBezTo>
                <a:cubicBezTo>
                  <a:pt x="152" y="19"/>
                  <a:pt x="155" y="20"/>
                  <a:pt x="157" y="16"/>
                </a:cubicBezTo>
                <a:cubicBezTo>
                  <a:pt x="158" y="17"/>
                  <a:pt x="157" y="17"/>
                  <a:pt x="157" y="18"/>
                </a:cubicBezTo>
                <a:cubicBezTo>
                  <a:pt x="160" y="17"/>
                  <a:pt x="161" y="18"/>
                  <a:pt x="163" y="18"/>
                </a:cubicBezTo>
                <a:cubicBezTo>
                  <a:pt x="164" y="18"/>
                  <a:pt x="162" y="17"/>
                  <a:pt x="163" y="16"/>
                </a:cubicBezTo>
                <a:cubicBezTo>
                  <a:pt x="164" y="16"/>
                  <a:pt x="165" y="16"/>
                  <a:pt x="165" y="18"/>
                </a:cubicBezTo>
                <a:cubicBezTo>
                  <a:pt x="166" y="18"/>
                  <a:pt x="164" y="17"/>
                  <a:pt x="165" y="16"/>
                </a:cubicBezTo>
                <a:cubicBezTo>
                  <a:pt x="166" y="16"/>
                  <a:pt x="167" y="17"/>
                  <a:pt x="167" y="16"/>
                </a:cubicBezTo>
                <a:cubicBezTo>
                  <a:pt x="167" y="14"/>
                  <a:pt x="167" y="16"/>
                  <a:pt x="166" y="15"/>
                </a:cubicBezTo>
                <a:cubicBezTo>
                  <a:pt x="167" y="14"/>
                  <a:pt x="169" y="15"/>
                  <a:pt x="170" y="15"/>
                </a:cubicBezTo>
                <a:cubicBezTo>
                  <a:pt x="170" y="17"/>
                  <a:pt x="168" y="15"/>
                  <a:pt x="168" y="16"/>
                </a:cubicBezTo>
                <a:cubicBezTo>
                  <a:pt x="169" y="18"/>
                  <a:pt x="171" y="17"/>
                  <a:pt x="174" y="17"/>
                </a:cubicBezTo>
                <a:cubicBezTo>
                  <a:pt x="173" y="16"/>
                  <a:pt x="171" y="17"/>
                  <a:pt x="171" y="16"/>
                </a:cubicBezTo>
                <a:cubicBezTo>
                  <a:pt x="173" y="15"/>
                  <a:pt x="176" y="17"/>
                  <a:pt x="177" y="17"/>
                </a:cubicBezTo>
                <a:cubicBezTo>
                  <a:pt x="177" y="18"/>
                  <a:pt x="176" y="17"/>
                  <a:pt x="176" y="18"/>
                </a:cubicBezTo>
                <a:cubicBezTo>
                  <a:pt x="178" y="19"/>
                  <a:pt x="180" y="19"/>
                  <a:pt x="182" y="19"/>
                </a:cubicBezTo>
                <a:cubicBezTo>
                  <a:pt x="181" y="18"/>
                  <a:pt x="180" y="18"/>
                  <a:pt x="178" y="18"/>
                </a:cubicBezTo>
                <a:cubicBezTo>
                  <a:pt x="178" y="17"/>
                  <a:pt x="178" y="16"/>
                  <a:pt x="178" y="16"/>
                </a:cubicBezTo>
                <a:cubicBezTo>
                  <a:pt x="179" y="16"/>
                  <a:pt x="180" y="16"/>
                  <a:pt x="181" y="16"/>
                </a:cubicBezTo>
                <a:cubicBezTo>
                  <a:pt x="178" y="17"/>
                  <a:pt x="180" y="16"/>
                  <a:pt x="179" y="17"/>
                </a:cubicBezTo>
                <a:cubicBezTo>
                  <a:pt x="183" y="18"/>
                  <a:pt x="190" y="20"/>
                  <a:pt x="183" y="19"/>
                </a:cubicBezTo>
                <a:cubicBezTo>
                  <a:pt x="185" y="20"/>
                  <a:pt x="190" y="21"/>
                  <a:pt x="192" y="21"/>
                </a:cubicBezTo>
                <a:cubicBezTo>
                  <a:pt x="193" y="23"/>
                  <a:pt x="191" y="22"/>
                  <a:pt x="190" y="22"/>
                </a:cubicBezTo>
                <a:cubicBezTo>
                  <a:pt x="191" y="23"/>
                  <a:pt x="193" y="23"/>
                  <a:pt x="195" y="23"/>
                </a:cubicBezTo>
                <a:cubicBezTo>
                  <a:pt x="194" y="22"/>
                  <a:pt x="192" y="23"/>
                  <a:pt x="193" y="21"/>
                </a:cubicBezTo>
                <a:cubicBezTo>
                  <a:pt x="194" y="22"/>
                  <a:pt x="197" y="22"/>
                  <a:pt x="198" y="23"/>
                </a:cubicBezTo>
                <a:cubicBezTo>
                  <a:pt x="198" y="22"/>
                  <a:pt x="199" y="21"/>
                  <a:pt x="199" y="20"/>
                </a:cubicBezTo>
                <a:cubicBezTo>
                  <a:pt x="199" y="22"/>
                  <a:pt x="202" y="22"/>
                  <a:pt x="204" y="23"/>
                </a:cubicBezTo>
                <a:cubicBezTo>
                  <a:pt x="205" y="24"/>
                  <a:pt x="203" y="23"/>
                  <a:pt x="202" y="23"/>
                </a:cubicBezTo>
                <a:cubicBezTo>
                  <a:pt x="203" y="25"/>
                  <a:pt x="207" y="24"/>
                  <a:pt x="205" y="26"/>
                </a:cubicBezTo>
                <a:cubicBezTo>
                  <a:pt x="206" y="25"/>
                  <a:pt x="206" y="24"/>
                  <a:pt x="205" y="24"/>
                </a:cubicBezTo>
                <a:cubicBezTo>
                  <a:pt x="207" y="23"/>
                  <a:pt x="211" y="25"/>
                  <a:pt x="213" y="27"/>
                </a:cubicBezTo>
                <a:cubicBezTo>
                  <a:pt x="211" y="26"/>
                  <a:pt x="211" y="25"/>
                  <a:pt x="209" y="25"/>
                </a:cubicBezTo>
                <a:cubicBezTo>
                  <a:pt x="213" y="29"/>
                  <a:pt x="217" y="27"/>
                  <a:pt x="222" y="30"/>
                </a:cubicBezTo>
                <a:cubicBezTo>
                  <a:pt x="222" y="30"/>
                  <a:pt x="221" y="30"/>
                  <a:pt x="221" y="30"/>
                </a:cubicBezTo>
                <a:cubicBezTo>
                  <a:pt x="222" y="31"/>
                  <a:pt x="224" y="30"/>
                  <a:pt x="225" y="31"/>
                </a:cubicBezTo>
                <a:cubicBezTo>
                  <a:pt x="222" y="33"/>
                  <a:pt x="227" y="30"/>
                  <a:pt x="226" y="33"/>
                </a:cubicBezTo>
                <a:cubicBezTo>
                  <a:pt x="227" y="33"/>
                  <a:pt x="229" y="31"/>
                  <a:pt x="227" y="31"/>
                </a:cubicBezTo>
                <a:cubicBezTo>
                  <a:pt x="227" y="30"/>
                  <a:pt x="228" y="31"/>
                  <a:pt x="228" y="30"/>
                </a:cubicBezTo>
                <a:cubicBezTo>
                  <a:pt x="229" y="31"/>
                  <a:pt x="232" y="32"/>
                  <a:pt x="234" y="34"/>
                </a:cubicBezTo>
                <a:cubicBezTo>
                  <a:pt x="232" y="35"/>
                  <a:pt x="230" y="32"/>
                  <a:pt x="228" y="31"/>
                </a:cubicBezTo>
                <a:cubicBezTo>
                  <a:pt x="227" y="32"/>
                  <a:pt x="229" y="33"/>
                  <a:pt x="228" y="34"/>
                </a:cubicBezTo>
                <a:cubicBezTo>
                  <a:pt x="229" y="34"/>
                  <a:pt x="230" y="32"/>
                  <a:pt x="230" y="35"/>
                </a:cubicBezTo>
                <a:cubicBezTo>
                  <a:pt x="237" y="36"/>
                  <a:pt x="245" y="41"/>
                  <a:pt x="248" y="48"/>
                </a:cubicBezTo>
                <a:cubicBezTo>
                  <a:pt x="249" y="49"/>
                  <a:pt x="249" y="47"/>
                  <a:pt x="250" y="48"/>
                </a:cubicBezTo>
                <a:cubicBezTo>
                  <a:pt x="249" y="49"/>
                  <a:pt x="250" y="48"/>
                  <a:pt x="249" y="50"/>
                </a:cubicBezTo>
                <a:cubicBezTo>
                  <a:pt x="251" y="51"/>
                  <a:pt x="251" y="53"/>
                  <a:pt x="253" y="53"/>
                </a:cubicBezTo>
                <a:cubicBezTo>
                  <a:pt x="255" y="57"/>
                  <a:pt x="261" y="61"/>
                  <a:pt x="264" y="67"/>
                </a:cubicBezTo>
                <a:cubicBezTo>
                  <a:pt x="264" y="63"/>
                  <a:pt x="267" y="70"/>
                  <a:pt x="268" y="72"/>
                </a:cubicBezTo>
                <a:cubicBezTo>
                  <a:pt x="270" y="70"/>
                  <a:pt x="267" y="73"/>
                  <a:pt x="271" y="73"/>
                </a:cubicBezTo>
                <a:cubicBezTo>
                  <a:pt x="269" y="75"/>
                  <a:pt x="273" y="79"/>
                  <a:pt x="275" y="79"/>
                </a:cubicBezTo>
                <a:cubicBezTo>
                  <a:pt x="275" y="81"/>
                  <a:pt x="277" y="85"/>
                  <a:pt x="278" y="87"/>
                </a:cubicBezTo>
                <a:cubicBezTo>
                  <a:pt x="279" y="86"/>
                  <a:pt x="277" y="85"/>
                  <a:pt x="277" y="84"/>
                </a:cubicBezTo>
                <a:cubicBezTo>
                  <a:pt x="280" y="85"/>
                  <a:pt x="277" y="88"/>
                  <a:pt x="280" y="90"/>
                </a:cubicBezTo>
                <a:cubicBezTo>
                  <a:pt x="281" y="89"/>
                  <a:pt x="281" y="90"/>
                  <a:pt x="282" y="91"/>
                </a:cubicBezTo>
                <a:cubicBezTo>
                  <a:pt x="282" y="92"/>
                  <a:pt x="281" y="90"/>
                  <a:pt x="280" y="90"/>
                </a:cubicBezTo>
                <a:cubicBezTo>
                  <a:pt x="284" y="97"/>
                  <a:pt x="287" y="102"/>
                  <a:pt x="290" y="111"/>
                </a:cubicBezTo>
                <a:cubicBezTo>
                  <a:pt x="291" y="111"/>
                  <a:pt x="291" y="111"/>
                  <a:pt x="292" y="112"/>
                </a:cubicBezTo>
                <a:cubicBezTo>
                  <a:pt x="290" y="112"/>
                  <a:pt x="293" y="115"/>
                  <a:pt x="292" y="117"/>
                </a:cubicBezTo>
                <a:cubicBezTo>
                  <a:pt x="293" y="117"/>
                  <a:pt x="293" y="117"/>
                  <a:pt x="294" y="117"/>
                </a:cubicBezTo>
                <a:cubicBezTo>
                  <a:pt x="291" y="119"/>
                  <a:pt x="295" y="122"/>
                  <a:pt x="295" y="126"/>
                </a:cubicBezTo>
                <a:cubicBezTo>
                  <a:pt x="295" y="127"/>
                  <a:pt x="295" y="125"/>
                  <a:pt x="296" y="126"/>
                </a:cubicBezTo>
                <a:cubicBezTo>
                  <a:pt x="297" y="127"/>
                  <a:pt x="295" y="127"/>
                  <a:pt x="295" y="126"/>
                </a:cubicBezTo>
                <a:cubicBezTo>
                  <a:pt x="295" y="129"/>
                  <a:pt x="297" y="129"/>
                  <a:pt x="297" y="132"/>
                </a:cubicBezTo>
                <a:cubicBezTo>
                  <a:pt x="299" y="130"/>
                  <a:pt x="301" y="139"/>
                  <a:pt x="300" y="142"/>
                </a:cubicBezTo>
                <a:cubicBezTo>
                  <a:pt x="299" y="144"/>
                  <a:pt x="299" y="136"/>
                  <a:pt x="299" y="140"/>
                </a:cubicBezTo>
                <a:cubicBezTo>
                  <a:pt x="298" y="139"/>
                  <a:pt x="300" y="137"/>
                  <a:pt x="298" y="134"/>
                </a:cubicBezTo>
                <a:cubicBezTo>
                  <a:pt x="296" y="137"/>
                  <a:pt x="300" y="142"/>
                  <a:pt x="298" y="146"/>
                </a:cubicBezTo>
                <a:cubicBezTo>
                  <a:pt x="299" y="146"/>
                  <a:pt x="299" y="144"/>
                  <a:pt x="299" y="144"/>
                </a:cubicBezTo>
                <a:cubicBezTo>
                  <a:pt x="300" y="148"/>
                  <a:pt x="295" y="157"/>
                  <a:pt x="297" y="161"/>
                </a:cubicBezTo>
                <a:cubicBezTo>
                  <a:pt x="295" y="161"/>
                  <a:pt x="296" y="163"/>
                  <a:pt x="295" y="165"/>
                </a:cubicBezTo>
                <a:cubicBezTo>
                  <a:pt x="294" y="168"/>
                  <a:pt x="291" y="171"/>
                  <a:pt x="293" y="173"/>
                </a:cubicBezTo>
                <a:cubicBezTo>
                  <a:pt x="292" y="174"/>
                  <a:pt x="292" y="173"/>
                  <a:pt x="292" y="173"/>
                </a:cubicBezTo>
                <a:cubicBezTo>
                  <a:pt x="291" y="177"/>
                  <a:pt x="292" y="177"/>
                  <a:pt x="292" y="179"/>
                </a:cubicBezTo>
                <a:cubicBezTo>
                  <a:pt x="291" y="178"/>
                  <a:pt x="289" y="178"/>
                  <a:pt x="289" y="177"/>
                </a:cubicBezTo>
                <a:cubicBezTo>
                  <a:pt x="288" y="177"/>
                  <a:pt x="288" y="179"/>
                  <a:pt x="289" y="180"/>
                </a:cubicBezTo>
                <a:cubicBezTo>
                  <a:pt x="290" y="178"/>
                  <a:pt x="290" y="179"/>
                  <a:pt x="290" y="179"/>
                </a:cubicBezTo>
                <a:cubicBezTo>
                  <a:pt x="292" y="183"/>
                  <a:pt x="288" y="184"/>
                  <a:pt x="288" y="191"/>
                </a:cubicBezTo>
                <a:cubicBezTo>
                  <a:pt x="286" y="188"/>
                  <a:pt x="285" y="195"/>
                  <a:pt x="286" y="196"/>
                </a:cubicBezTo>
                <a:cubicBezTo>
                  <a:pt x="282" y="198"/>
                  <a:pt x="282" y="206"/>
                  <a:pt x="278" y="207"/>
                </a:cubicBezTo>
                <a:cubicBezTo>
                  <a:pt x="279" y="208"/>
                  <a:pt x="278" y="210"/>
                  <a:pt x="276" y="210"/>
                </a:cubicBezTo>
                <a:cubicBezTo>
                  <a:pt x="276" y="211"/>
                  <a:pt x="277" y="211"/>
                  <a:pt x="277" y="211"/>
                </a:cubicBezTo>
                <a:cubicBezTo>
                  <a:pt x="275" y="211"/>
                  <a:pt x="275" y="216"/>
                  <a:pt x="272" y="217"/>
                </a:cubicBezTo>
                <a:cubicBezTo>
                  <a:pt x="272" y="218"/>
                  <a:pt x="273" y="217"/>
                  <a:pt x="273" y="218"/>
                </a:cubicBezTo>
                <a:cubicBezTo>
                  <a:pt x="271" y="220"/>
                  <a:pt x="268" y="226"/>
                  <a:pt x="264" y="228"/>
                </a:cubicBezTo>
                <a:cubicBezTo>
                  <a:pt x="264" y="229"/>
                  <a:pt x="261" y="233"/>
                  <a:pt x="258" y="234"/>
                </a:cubicBezTo>
                <a:cubicBezTo>
                  <a:pt x="257" y="235"/>
                  <a:pt x="258" y="235"/>
                  <a:pt x="259" y="235"/>
                </a:cubicBezTo>
                <a:cubicBezTo>
                  <a:pt x="252" y="240"/>
                  <a:pt x="246" y="245"/>
                  <a:pt x="242" y="250"/>
                </a:cubicBezTo>
                <a:cubicBezTo>
                  <a:pt x="238" y="251"/>
                  <a:pt x="232" y="257"/>
                  <a:pt x="227" y="259"/>
                </a:cubicBezTo>
                <a:cubicBezTo>
                  <a:pt x="224" y="260"/>
                  <a:pt x="221" y="260"/>
                  <a:pt x="219" y="262"/>
                </a:cubicBezTo>
                <a:cubicBezTo>
                  <a:pt x="216" y="263"/>
                  <a:pt x="211" y="264"/>
                  <a:pt x="208" y="267"/>
                </a:cubicBezTo>
                <a:cubicBezTo>
                  <a:pt x="206" y="266"/>
                  <a:pt x="203" y="267"/>
                  <a:pt x="203" y="268"/>
                </a:cubicBezTo>
                <a:cubicBezTo>
                  <a:pt x="201" y="267"/>
                  <a:pt x="198" y="269"/>
                  <a:pt x="198" y="271"/>
                </a:cubicBezTo>
                <a:cubicBezTo>
                  <a:pt x="196" y="270"/>
                  <a:pt x="193" y="272"/>
                  <a:pt x="191" y="274"/>
                </a:cubicBezTo>
                <a:cubicBezTo>
                  <a:pt x="190" y="274"/>
                  <a:pt x="186" y="274"/>
                  <a:pt x="185" y="275"/>
                </a:cubicBezTo>
                <a:cubicBezTo>
                  <a:pt x="184" y="275"/>
                  <a:pt x="185" y="276"/>
                  <a:pt x="185" y="276"/>
                </a:cubicBezTo>
                <a:cubicBezTo>
                  <a:pt x="184" y="276"/>
                  <a:pt x="184" y="275"/>
                  <a:pt x="184" y="275"/>
                </a:cubicBezTo>
                <a:cubicBezTo>
                  <a:pt x="179" y="275"/>
                  <a:pt x="174" y="279"/>
                  <a:pt x="168" y="278"/>
                </a:cubicBezTo>
                <a:cubicBezTo>
                  <a:pt x="168" y="278"/>
                  <a:pt x="168" y="279"/>
                  <a:pt x="168" y="280"/>
                </a:cubicBezTo>
                <a:cubicBezTo>
                  <a:pt x="162" y="281"/>
                  <a:pt x="158" y="281"/>
                  <a:pt x="154" y="283"/>
                </a:cubicBezTo>
                <a:cubicBezTo>
                  <a:pt x="143" y="283"/>
                  <a:pt x="128" y="286"/>
                  <a:pt x="119" y="280"/>
                </a:cubicBezTo>
                <a:cubicBezTo>
                  <a:pt x="116" y="280"/>
                  <a:pt x="115" y="278"/>
                  <a:pt x="113" y="278"/>
                </a:cubicBezTo>
                <a:cubicBezTo>
                  <a:pt x="112" y="277"/>
                  <a:pt x="113" y="277"/>
                  <a:pt x="113" y="276"/>
                </a:cubicBezTo>
                <a:cubicBezTo>
                  <a:pt x="105" y="275"/>
                  <a:pt x="97" y="271"/>
                  <a:pt x="92" y="266"/>
                </a:cubicBezTo>
                <a:cubicBezTo>
                  <a:pt x="104" y="263"/>
                  <a:pt x="120" y="267"/>
                  <a:pt x="135" y="265"/>
                </a:cubicBezTo>
                <a:cubicBezTo>
                  <a:pt x="135" y="264"/>
                  <a:pt x="136" y="264"/>
                  <a:pt x="137" y="263"/>
                </a:cubicBezTo>
                <a:cubicBezTo>
                  <a:pt x="137" y="263"/>
                  <a:pt x="137" y="265"/>
                  <a:pt x="136" y="265"/>
                </a:cubicBezTo>
                <a:cubicBezTo>
                  <a:pt x="143" y="266"/>
                  <a:pt x="148" y="264"/>
                  <a:pt x="156" y="263"/>
                </a:cubicBezTo>
                <a:cubicBezTo>
                  <a:pt x="156" y="263"/>
                  <a:pt x="155" y="262"/>
                  <a:pt x="155" y="262"/>
                </a:cubicBezTo>
                <a:cubicBezTo>
                  <a:pt x="156" y="262"/>
                  <a:pt x="156" y="262"/>
                  <a:pt x="156" y="263"/>
                </a:cubicBezTo>
                <a:cubicBezTo>
                  <a:pt x="166" y="264"/>
                  <a:pt x="172" y="260"/>
                  <a:pt x="178" y="256"/>
                </a:cubicBezTo>
                <a:cubicBezTo>
                  <a:pt x="183" y="256"/>
                  <a:pt x="187" y="252"/>
                  <a:pt x="190" y="250"/>
                </a:cubicBezTo>
                <a:cubicBezTo>
                  <a:pt x="190" y="250"/>
                  <a:pt x="190" y="249"/>
                  <a:pt x="189" y="249"/>
                </a:cubicBezTo>
                <a:cubicBezTo>
                  <a:pt x="192" y="249"/>
                  <a:pt x="196" y="245"/>
                  <a:pt x="199" y="244"/>
                </a:cubicBezTo>
                <a:cubicBezTo>
                  <a:pt x="197" y="244"/>
                  <a:pt x="198" y="244"/>
                  <a:pt x="199" y="244"/>
                </a:cubicBezTo>
                <a:cubicBezTo>
                  <a:pt x="200" y="244"/>
                  <a:pt x="199" y="244"/>
                  <a:pt x="199" y="244"/>
                </a:cubicBezTo>
                <a:cubicBezTo>
                  <a:pt x="211" y="241"/>
                  <a:pt x="216" y="230"/>
                  <a:pt x="227" y="225"/>
                </a:cubicBezTo>
                <a:cubicBezTo>
                  <a:pt x="227" y="224"/>
                  <a:pt x="228" y="224"/>
                  <a:pt x="227" y="224"/>
                </a:cubicBezTo>
                <a:cubicBezTo>
                  <a:pt x="228" y="223"/>
                  <a:pt x="228" y="224"/>
                  <a:pt x="229" y="224"/>
                </a:cubicBezTo>
                <a:cubicBezTo>
                  <a:pt x="229" y="223"/>
                  <a:pt x="229" y="223"/>
                  <a:pt x="230" y="222"/>
                </a:cubicBezTo>
                <a:cubicBezTo>
                  <a:pt x="229" y="222"/>
                  <a:pt x="229" y="222"/>
                  <a:pt x="229" y="222"/>
                </a:cubicBezTo>
                <a:cubicBezTo>
                  <a:pt x="231" y="223"/>
                  <a:pt x="237" y="217"/>
                  <a:pt x="240" y="214"/>
                </a:cubicBezTo>
                <a:cubicBezTo>
                  <a:pt x="240" y="213"/>
                  <a:pt x="238" y="215"/>
                  <a:pt x="238" y="215"/>
                </a:cubicBezTo>
                <a:cubicBezTo>
                  <a:pt x="237" y="214"/>
                  <a:pt x="240" y="214"/>
                  <a:pt x="240" y="212"/>
                </a:cubicBezTo>
                <a:cubicBezTo>
                  <a:pt x="246" y="211"/>
                  <a:pt x="247" y="204"/>
                  <a:pt x="252" y="202"/>
                </a:cubicBezTo>
                <a:cubicBezTo>
                  <a:pt x="252" y="202"/>
                  <a:pt x="252" y="201"/>
                  <a:pt x="252" y="200"/>
                </a:cubicBezTo>
                <a:cubicBezTo>
                  <a:pt x="251" y="200"/>
                  <a:pt x="253" y="203"/>
                  <a:pt x="251" y="202"/>
                </a:cubicBezTo>
                <a:cubicBezTo>
                  <a:pt x="251" y="201"/>
                  <a:pt x="251" y="200"/>
                  <a:pt x="251" y="200"/>
                </a:cubicBezTo>
                <a:cubicBezTo>
                  <a:pt x="252" y="200"/>
                  <a:pt x="253" y="200"/>
                  <a:pt x="253" y="201"/>
                </a:cubicBezTo>
                <a:cubicBezTo>
                  <a:pt x="254" y="199"/>
                  <a:pt x="255" y="198"/>
                  <a:pt x="256" y="196"/>
                </a:cubicBezTo>
                <a:cubicBezTo>
                  <a:pt x="256" y="195"/>
                  <a:pt x="254" y="198"/>
                  <a:pt x="254" y="196"/>
                </a:cubicBezTo>
                <a:cubicBezTo>
                  <a:pt x="259" y="194"/>
                  <a:pt x="261" y="187"/>
                  <a:pt x="263" y="183"/>
                </a:cubicBezTo>
                <a:cubicBezTo>
                  <a:pt x="262" y="181"/>
                  <a:pt x="264" y="181"/>
                  <a:pt x="264" y="178"/>
                </a:cubicBezTo>
                <a:cubicBezTo>
                  <a:pt x="262" y="181"/>
                  <a:pt x="258" y="186"/>
                  <a:pt x="258" y="190"/>
                </a:cubicBezTo>
                <a:cubicBezTo>
                  <a:pt x="255" y="191"/>
                  <a:pt x="254" y="196"/>
                  <a:pt x="251" y="197"/>
                </a:cubicBezTo>
                <a:cubicBezTo>
                  <a:pt x="252" y="198"/>
                  <a:pt x="252" y="197"/>
                  <a:pt x="253" y="197"/>
                </a:cubicBezTo>
                <a:cubicBezTo>
                  <a:pt x="252" y="199"/>
                  <a:pt x="249" y="199"/>
                  <a:pt x="249" y="202"/>
                </a:cubicBezTo>
                <a:cubicBezTo>
                  <a:pt x="248" y="203"/>
                  <a:pt x="245" y="203"/>
                  <a:pt x="245" y="208"/>
                </a:cubicBezTo>
                <a:cubicBezTo>
                  <a:pt x="241" y="208"/>
                  <a:pt x="246" y="204"/>
                  <a:pt x="244" y="203"/>
                </a:cubicBezTo>
                <a:cubicBezTo>
                  <a:pt x="245" y="203"/>
                  <a:pt x="246" y="202"/>
                  <a:pt x="247" y="202"/>
                </a:cubicBezTo>
                <a:cubicBezTo>
                  <a:pt x="246" y="200"/>
                  <a:pt x="247" y="198"/>
                  <a:pt x="248" y="197"/>
                </a:cubicBezTo>
                <a:cubicBezTo>
                  <a:pt x="248" y="196"/>
                  <a:pt x="247" y="196"/>
                  <a:pt x="247" y="195"/>
                </a:cubicBezTo>
                <a:cubicBezTo>
                  <a:pt x="248" y="195"/>
                  <a:pt x="248" y="195"/>
                  <a:pt x="248" y="196"/>
                </a:cubicBezTo>
                <a:cubicBezTo>
                  <a:pt x="249" y="195"/>
                  <a:pt x="252" y="191"/>
                  <a:pt x="251" y="190"/>
                </a:cubicBezTo>
                <a:cubicBezTo>
                  <a:pt x="254" y="189"/>
                  <a:pt x="254" y="187"/>
                  <a:pt x="256" y="185"/>
                </a:cubicBezTo>
                <a:cubicBezTo>
                  <a:pt x="255" y="184"/>
                  <a:pt x="254" y="181"/>
                  <a:pt x="257" y="182"/>
                </a:cubicBezTo>
                <a:cubicBezTo>
                  <a:pt x="256" y="183"/>
                  <a:pt x="256" y="182"/>
                  <a:pt x="256" y="184"/>
                </a:cubicBezTo>
                <a:cubicBezTo>
                  <a:pt x="261" y="176"/>
                  <a:pt x="260" y="165"/>
                  <a:pt x="261" y="156"/>
                </a:cubicBezTo>
                <a:cubicBezTo>
                  <a:pt x="264" y="155"/>
                  <a:pt x="263" y="148"/>
                  <a:pt x="262" y="145"/>
                </a:cubicBezTo>
                <a:cubicBezTo>
                  <a:pt x="262" y="144"/>
                  <a:pt x="263" y="144"/>
                  <a:pt x="264" y="144"/>
                </a:cubicBezTo>
                <a:cubicBezTo>
                  <a:pt x="263" y="143"/>
                  <a:pt x="264" y="142"/>
                  <a:pt x="264" y="140"/>
                </a:cubicBezTo>
                <a:cubicBezTo>
                  <a:pt x="264" y="138"/>
                  <a:pt x="264" y="141"/>
                  <a:pt x="264" y="141"/>
                </a:cubicBezTo>
                <a:cubicBezTo>
                  <a:pt x="265" y="141"/>
                  <a:pt x="265" y="140"/>
                  <a:pt x="265" y="139"/>
                </a:cubicBezTo>
                <a:cubicBezTo>
                  <a:pt x="265" y="138"/>
                  <a:pt x="263" y="139"/>
                  <a:pt x="263" y="137"/>
                </a:cubicBezTo>
                <a:cubicBezTo>
                  <a:pt x="264" y="138"/>
                  <a:pt x="264" y="138"/>
                  <a:pt x="265" y="138"/>
                </a:cubicBezTo>
                <a:cubicBezTo>
                  <a:pt x="264" y="133"/>
                  <a:pt x="265" y="126"/>
                  <a:pt x="265" y="121"/>
                </a:cubicBezTo>
                <a:cubicBezTo>
                  <a:pt x="264" y="121"/>
                  <a:pt x="264" y="122"/>
                  <a:pt x="264" y="123"/>
                </a:cubicBezTo>
                <a:cubicBezTo>
                  <a:pt x="262" y="123"/>
                  <a:pt x="265" y="121"/>
                  <a:pt x="263" y="121"/>
                </a:cubicBezTo>
                <a:cubicBezTo>
                  <a:pt x="265" y="120"/>
                  <a:pt x="265" y="120"/>
                  <a:pt x="265" y="117"/>
                </a:cubicBezTo>
                <a:cubicBezTo>
                  <a:pt x="264" y="118"/>
                  <a:pt x="264" y="118"/>
                  <a:pt x="264" y="119"/>
                </a:cubicBezTo>
                <a:cubicBezTo>
                  <a:pt x="263" y="119"/>
                  <a:pt x="263" y="118"/>
                  <a:pt x="262" y="118"/>
                </a:cubicBezTo>
                <a:cubicBezTo>
                  <a:pt x="263" y="117"/>
                  <a:pt x="263" y="117"/>
                  <a:pt x="263" y="118"/>
                </a:cubicBezTo>
                <a:cubicBezTo>
                  <a:pt x="265" y="118"/>
                  <a:pt x="263" y="116"/>
                  <a:pt x="262" y="116"/>
                </a:cubicBezTo>
                <a:cubicBezTo>
                  <a:pt x="262" y="115"/>
                  <a:pt x="264" y="117"/>
                  <a:pt x="264" y="117"/>
                </a:cubicBezTo>
                <a:cubicBezTo>
                  <a:pt x="265" y="116"/>
                  <a:pt x="264" y="116"/>
                  <a:pt x="265" y="114"/>
                </a:cubicBezTo>
                <a:cubicBezTo>
                  <a:pt x="264" y="114"/>
                  <a:pt x="263" y="112"/>
                  <a:pt x="263" y="110"/>
                </a:cubicBezTo>
                <a:cubicBezTo>
                  <a:pt x="263" y="110"/>
                  <a:pt x="263" y="110"/>
                  <a:pt x="263" y="109"/>
                </a:cubicBezTo>
                <a:cubicBezTo>
                  <a:pt x="262" y="109"/>
                  <a:pt x="262" y="110"/>
                  <a:pt x="262" y="110"/>
                </a:cubicBezTo>
                <a:cubicBezTo>
                  <a:pt x="260" y="109"/>
                  <a:pt x="263" y="109"/>
                  <a:pt x="263" y="108"/>
                </a:cubicBezTo>
                <a:cubicBezTo>
                  <a:pt x="260" y="109"/>
                  <a:pt x="263" y="107"/>
                  <a:pt x="262" y="106"/>
                </a:cubicBezTo>
                <a:cubicBezTo>
                  <a:pt x="262" y="106"/>
                  <a:pt x="262" y="107"/>
                  <a:pt x="261" y="107"/>
                </a:cubicBezTo>
                <a:cubicBezTo>
                  <a:pt x="260" y="107"/>
                  <a:pt x="262" y="106"/>
                  <a:pt x="261" y="106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1" y="102"/>
                  <a:pt x="259" y="101"/>
                  <a:pt x="259" y="96"/>
                </a:cubicBezTo>
                <a:cubicBezTo>
                  <a:pt x="260" y="97"/>
                  <a:pt x="260" y="98"/>
                  <a:pt x="261" y="99"/>
                </a:cubicBezTo>
                <a:cubicBezTo>
                  <a:pt x="263" y="100"/>
                  <a:pt x="263" y="96"/>
                  <a:pt x="264" y="99"/>
                </a:cubicBezTo>
                <a:cubicBezTo>
                  <a:pt x="264" y="98"/>
                  <a:pt x="264" y="98"/>
                  <a:pt x="265" y="98"/>
                </a:cubicBezTo>
                <a:cubicBezTo>
                  <a:pt x="265" y="97"/>
                  <a:pt x="263" y="98"/>
                  <a:pt x="264" y="96"/>
                </a:cubicBezTo>
                <a:cubicBezTo>
                  <a:pt x="263" y="96"/>
                  <a:pt x="263" y="97"/>
                  <a:pt x="262" y="97"/>
                </a:cubicBezTo>
                <a:cubicBezTo>
                  <a:pt x="260" y="97"/>
                  <a:pt x="262" y="96"/>
                  <a:pt x="262" y="96"/>
                </a:cubicBezTo>
                <a:cubicBezTo>
                  <a:pt x="261" y="95"/>
                  <a:pt x="259" y="91"/>
                  <a:pt x="258" y="94"/>
                </a:cubicBezTo>
                <a:cubicBezTo>
                  <a:pt x="255" y="84"/>
                  <a:pt x="248" y="79"/>
                  <a:pt x="240" y="73"/>
                </a:cubicBezTo>
                <a:cubicBezTo>
                  <a:pt x="238" y="71"/>
                  <a:pt x="234" y="66"/>
                  <a:pt x="233" y="68"/>
                </a:cubicBezTo>
                <a:cubicBezTo>
                  <a:pt x="229" y="63"/>
                  <a:pt x="220" y="64"/>
                  <a:pt x="216" y="60"/>
                </a:cubicBezTo>
                <a:cubicBezTo>
                  <a:pt x="215" y="61"/>
                  <a:pt x="218" y="61"/>
                  <a:pt x="217" y="62"/>
                </a:cubicBezTo>
                <a:cubicBezTo>
                  <a:pt x="213" y="57"/>
                  <a:pt x="205" y="57"/>
                  <a:pt x="200" y="54"/>
                </a:cubicBezTo>
                <a:cubicBezTo>
                  <a:pt x="199" y="54"/>
                  <a:pt x="198" y="55"/>
                  <a:pt x="198" y="55"/>
                </a:cubicBezTo>
                <a:cubicBezTo>
                  <a:pt x="192" y="52"/>
                  <a:pt x="182" y="54"/>
                  <a:pt x="175" y="52"/>
                </a:cubicBezTo>
                <a:cubicBezTo>
                  <a:pt x="173" y="51"/>
                  <a:pt x="171" y="49"/>
                  <a:pt x="170" y="49"/>
                </a:cubicBezTo>
                <a:cubicBezTo>
                  <a:pt x="169" y="49"/>
                  <a:pt x="169" y="50"/>
                  <a:pt x="169" y="50"/>
                </a:cubicBezTo>
                <a:cubicBezTo>
                  <a:pt x="163" y="48"/>
                  <a:pt x="155" y="44"/>
                  <a:pt x="145" y="47"/>
                </a:cubicBezTo>
                <a:cubicBezTo>
                  <a:pt x="145" y="49"/>
                  <a:pt x="146" y="46"/>
                  <a:pt x="146" y="48"/>
                </a:cubicBezTo>
                <a:cubicBezTo>
                  <a:pt x="144" y="48"/>
                  <a:pt x="143" y="48"/>
                  <a:pt x="144" y="47"/>
                </a:cubicBezTo>
                <a:cubicBezTo>
                  <a:pt x="142" y="47"/>
                  <a:pt x="144" y="49"/>
                  <a:pt x="142" y="49"/>
                </a:cubicBezTo>
                <a:cubicBezTo>
                  <a:pt x="143" y="47"/>
                  <a:pt x="141" y="48"/>
                  <a:pt x="140" y="49"/>
                </a:cubicBezTo>
                <a:cubicBezTo>
                  <a:pt x="140" y="47"/>
                  <a:pt x="137" y="49"/>
                  <a:pt x="136" y="50"/>
                </a:cubicBezTo>
                <a:cubicBezTo>
                  <a:pt x="136" y="49"/>
                  <a:pt x="136" y="49"/>
                  <a:pt x="137" y="49"/>
                </a:cubicBezTo>
                <a:cubicBezTo>
                  <a:pt x="129" y="49"/>
                  <a:pt x="125" y="52"/>
                  <a:pt x="119" y="53"/>
                </a:cubicBezTo>
                <a:cubicBezTo>
                  <a:pt x="119" y="55"/>
                  <a:pt x="120" y="55"/>
                  <a:pt x="119" y="56"/>
                </a:cubicBezTo>
                <a:cubicBezTo>
                  <a:pt x="125" y="54"/>
                  <a:pt x="126" y="54"/>
                  <a:pt x="132" y="53"/>
                </a:cubicBezTo>
                <a:cubicBezTo>
                  <a:pt x="133" y="53"/>
                  <a:pt x="131" y="51"/>
                  <a:pt x="132" y="50"/>
                </a:cubicBezTo>
                <a:cubicBezTo>
                  <a:pt x="133" y="51"/>
                  <a:pt x="134" y="51"/>
                  <a:pt x="134" y="52"/>
                </a:cubicBezTo>
                <a:cubicBezTo>
                  <a:pt x="133" y="53"/>
                  <a:pt x="133" y="54"/>
                  <a:pt x="130" y="54"/>
                </a:cubicBezTo>
                <a:cubicBezTo>
                  <a:pt x="131" y="55"/>
                  <a:pt x="135" y="54"/>
                  <a:pt x="135" y="52"/>
                </a:cubicBezTo>
                <a:cubicBezTo>
                  <a:pt x="136" y="53"/>
                  <a:pt x="138" y="54"/>
                  <a:pt x="139" y="52"/>
                </a:cubicBezTo>
                <a:cubicBezTo>
                  <a:pt x="139" y="52"/>
                  <a:pt x="139" y="53"/>
                  <a:pt x="139" y="53"/>
                </a:cubicBezTo>
                <a:cubicBezTo>
                  <a:pt x="140" y="52"/>
                  <a:pt x="141" y="52"/>
                  <a:pt x="141" y="51"/>
                </a:cubicBezTo>
                <a:cubicBezTo>
                  <a:pt x="146" y="51"/>
                  <a:pt x="147" y="51"/>
                  <a:pt x="152" y="49"/>
                </a:cubicBezTo>
                <a:cubicBezTo>
                  <a:pt x="153" y="50"/>
                  <a:pt x="160" y="51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1" y="51"/>
                  <a:pt x="165" y="53"/>
                  <a:pt x="165" y="50"/>
                </a:cubicBezTo>
                <a:cubicBezTo>
                  <a:pt x="165" y="50"/>
                  <a:pt x="165" y="51"/>
                  <a:pt x="165" y="51"/>
                </a:cubicBezTo>
                <a:cubicBezTo>
                  <a:pt x="165" y="52"/>
                  <a:pt x="167" y="53"/>
                  <a:pt x="166" y="51"/>
                </a:cubicBezTo>
                <a:cubicBezTo>
                  <a:pt x="167" y="52"/>
                  <a:pt x="167" y="53"/>
                  <a:pt x="166" y="53"/>
                </a:cubicBezTo>
                <a:cubicBezTo>
                  <a:pt x="168" y="51"/>
                  <a:pt x="171" y="55"/>
                  <a:pt x="171" y="52"/>
                </a:cubicBezTo>
                <a:cubicBezTo>
                  <a:pt x="173" y="52"/>
                  <a:pt x="172" y="55"/>
                  <a:pt x="170" y="54"/>
                </a:cubicBezTo>
                <a:cubicBezTo>
                  <a:pt x="174" y="54"/>
                  <a:pt x="176" y="55"/>
                  <a:pt x="180" y="55"/>
                </a:cubicBezTo>
                <a:cubicBezTo>
                  <a:pt x="178" y="56"/>
                  <a:pt x="182" y="57"/>
                  <a:pt x="182" y="56"/>
                </a:cubicBezTo>
                <a:cubicBezTo>
                  <a:pt x="181" y="58"/>
                  <a:pt x="185" y="56"/>
                  <a:pt x="184" y="58"/>
                </a:cubicBezTo>
                <a:cubicBezTo>
                  <a:pt x="183" y="59"/>
                  <a:pt x="186" y="56"/>
                  <a:pt x="185" y="59"/>
                </a:cubicBezTo>
                <a:cubicBezTo>
                  <a:pt x="186" y="59"/>
                  <a:pt x="186" y="58"/>
                  <a:pt x="186" y="58"/>
                </a:cubicBezTo>
                <a:cubicBezTo>
                  <a:pt x="187" y="57"/>
                  <a:pt x="186" y="60"/>
                  <a:pt x="189" y="59"/>
                </a:cubicBezTo>
                <a:cubicBezTo>
                  <a:pt x="189" y="59"/>
                  <a:pt x="188" y="59"/>
                  <a:pt x="188" y="59"/>
                </a:cubicBezTo>
                <a:cubicBezTo>
                  <a:pt x="191" y="58"/>
                  <a:pt x="189" y="61"/>
                  <a:pt x="192" y="59"/>
                </a:cubicBezTo>
                <a:cubicBezTo>
                  <a:pt x="192" y="60"/>
                  <a:pt x="191" y="61"/>
                  <a:pt x="193" y="61"/>
                </a:cubicBezTo>
                <a:cubicBezTo>
                  <a:pt x="193" y="61"/>
                  <a:pt x="193" y="60"/>
                  <a:pt x="193" y="60"/>
                </a:cubicBezTo>
                <a:cubicBezTo>
                  <a:pt x="193" y="60"/>
                  <a:pt x="194" y="60"/>
                  <a:pt x="194" y="61"/>
                </a:cubicBezTo>
                <a:cubicBezTo>
                  <a:pt x="195" y="60"/>
                  <a:pt x="195" y="60"/>
                  <a:pt x="197" y="61"/>
                </a:cubicBezTo>
                <a:cubicBezTo>
                  <a:pt x="197" y="61"/>
                  <a:pt x="197" y="61"/>
                  <a:pt x="197" y="62"/>
                </a:cubicBezTo>
                <a:cubicBezTo>
                  <a:pt x="199" y="61"/>
                  <a:pt x="200" y="64"/>
                  <a:pt x="203" y="63"/>
                </a:cubicBezTo>
                <a:cubicBezTo>
                  <a:pt x="203" y="65"/>
                  <a:pt x="205" y="63"/>
                  <a:pt x="206" y="64"/>
                </a:cubicBezTo>
                <a:cubicBezTo>
                  <a:pt x="201" y="64"/>
                  <a:pt x="195" y="62"/>
                  <a:pt x="191" y="61"/>
                </a:cubicBezTo>
                <a:cubicBezTo>
                  <a:pt x="191" y="62"/>
                  <a:pt x="188" y="62"/>
                  <a:pt x="188" y="60"/>
                </a:cubicBezTo>
                <a:cubicBezTo>
                  <a:pt x="187" y="60"/>
                  <a:pt x="188" y="62"/>
                  <a:pt x="187" y="63"/>
                </a:cubicBezTo>
                <a:cubicBezTo>
                  <a:pt x="187" y="62"/>
                  <a:pt x="187" y="63"/>
                  <a:pt x="186" y="63"/>
                </a:cubicBezTo>
                <a:cubicBezTo>
                  <a:pt x="185" y="61"/>
                  <a:pt x="187" y="62"/>
                  <a:pt x="187" y="61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6" y="61"/>
                  <a:pt x="185" y="61"/>
                  <a:pt x="185" y="63"/>
                </a:cubicBezTo>
                <a:cubicBezTo>
                  <a:pt x="180" y="62"/>
                  <a:pt x="173" y="66"/>
                  <a:pt x="172" y="64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2" y="66"/>
                  <a:pt x="168" y="66"/>
                  <a:pt x="166" y="67"/>
                </a:cubicBezTo>
                <a:cubicBezTo>
                  <a:pt x="168" y="65"/>
                  <a:pt x="164" y="67"/>
                  <a:pt x="163" y="68"/>
                </a:cubicBezTo>
                <a:cubicBezTo>
                  <a:pt x="164" y="67"/>
                  <a:pt x="163" y="66"/>
                  <a:pt x="162" y="67"/>
                </a:cubicBezTo>
                <a:cubicBezTo>
                  <a:pt x="161" y="68"/>
                  <a:pt x="162" y="68"/>
                  <a:pt x="163" y="68"/>
                </a:cubicBezTo>
                <a:cubicBezTo>
                  <a:pt x="162" y="69"/>
                  <a:pt x="161" y="69"/>
                  <a:pt x="160" y="69"/>
                </a:cubicBezTo>
                <a:cubicBezTo>
                  <a:pt x="160" y="68"/>
                  <a:pt x="161" y="68"/>
                  <a:pt x="161" y="67"/>
                </a:cubicBezTo>
                <a:cubicBezTo>
                  <a:pt x="157" y="69"/>
                  <a:pt x="153" y="72"/>
                  <a:pt x="149" y="72"/>
                </a:cubicBezTo>
                <a:cubicBezTo>
                  <a:pt x="149" y="70"/>
                  <a:pt x="151" y="71"/>
                  <a:pt x="152" y="70"/>
                </a:cubicBezTo>
                <a:cubicBezTo>
                  <a:pt x="152" y="70"/>
                  <a:pt x="151" y="70"/>
                  <a:pt x="151" y="71"/>
                </a:cubicBezTo>
                <a:cubicBezTo>
                  <a:pt x="153" y="71"/>
                  <a:pt x="155" y="67"/>
                  <a:pt x="156" y="66"/>
                </a:cubicBezTo>
                <a:cubicBezTo>
                  <a:pt x="161" y="67"/>
                  <a:pt x="165" y="64"/>
                  <a:pt x="167" y="61"/>
                </a:cubicBezTo>
                <a:cubicBezTo>
                  <a:pt x="167" y="60"/>
                  <a:pt x="165" y="61"/>
                  <a:pt x="163" y="61"/>
                </a:cubicBezTo>
                <a:cubicBezTo>
                  <a:pt x="163" y="62"/>
                  <a:pt x="163" y="63"/>
                  <a:pt x="163" y="64"/>
                </a:cubicBezTo>
                <a:cubicBezTo>
                  <a:pt x="163" y="63"/>
                  <a:pt x="163" y="63"/>
                  <a:pt x="163" y="62"/>
                </a:cubicBezTo>
                <a:cubicBezTo>
                  <a:pt x="162" y="63"/>
                  <a:pt x="160" y="63"/>
                  <a:pt x="158" y="64"/>
                </a:cubicBezTo>
                <a:cubicBezTo>
                  <a:pt x="153" y="66"/>
                  <a:pt x="149" y="70"/>
                  <a:pt x="144" y="74"/>
                </a:cubicBezTo>
                <a:cubicBezTo>
                  <a:pt x="143" y="75"/>
                  <a:pt x="141" y="75"/>
                  <a:pt x="140" y="76"/>
                </a:cubicBezTo>
                <a:cubicBezTo>
                  <a:pt x="140" y="77"/>
                  <a:pt x="140" y="78"/>
                  <a:pt x="139" y="78"/>
                </a:cubicBezTo>
                <a:cubicBezTo>
                  <a:pt x="138" y="80"/>
                  <a:pt x="135" y="80"/>
                  <a:pt x="136" y="83"/>
                </a:cubicBezTo>
                <a:cubicBezTo>
                  <a:pt x="136" y="83"/>
                  <a:pt x="136" y="82"/>
                  <a:pt x="136" y="82"/>
                </a:cubicBezTo>
                <a:cubicBezTo>
                  <a:pt x="125" y="91"/>
                  <a:pt x="116" y="101"/>
                  <a:pt x="110" y="115"/>
                </a:cubicBezTo>
                <a:cubicBezTo>
                  <a:pt x="108" y="117"/>
                  <a:pt x="106" y="122"/>
                  <a:pt x="106" y="124"/>
                </a:cubicBezTo>
                <a:cubicBezTo>
                  <a:pt x="105" y="125"/>
                  <a:pt x="105" y="126"/>
                  <a:pt x="105" y="127"/>
                </a:cubicBezTo>
                <a:cubicBezTo>
                  <a:pt x="101" y="135"/>
                  <a:pt x="99" y="147"/>
                  <a:pt x="98" y="158"/>
                </a:cubicBezTo>
                <a:cubicBezTo>
                  <a:pt x="97" y="166"/>
                  <a:pt x="99" y="171"/>
                  <a:pt x="101" y="177"/>
                </a:cubicBezTo>
                <a:cubicBezTo>
                  <a:pt x="101" y="179"/>
                  <a:pt x="102" y="182"/>
                  <a:pt x="103" y="184"/>
                </a:cubicBezTo>
                <a:cubicBezTo>
                  <a:pt x="103" y="186"/>
                  <a:pt x="101" y="192"/>
                  <a:pt x="103" y="193"/>
                </a:cubicBezTo>
                <a:cubicBezTo>
                  <a:pt x="105" y="193"/>
                  <a:pt x="103" y="193"/>
                  <a:pt x="104" y="195"/>
                </a:cubicBezTo>
                <a:cubicBezTo>
                  <a:pt x="105" y="199"/>
                  <a:pt x="106" y="208"/>
                  <a:pt x="109" y="208"/>
                </a:cubicBezTo>
                <a:cubicBezTo>
                  <a:pt x="110" y="209"/>
                  <a:pt x="109" y="210"/>
                  <a:pt x="110" y="212"/>
                </a:cubicBezTo>
                <a:cubicBezTo>
                  <a:pt x="110" y="212"/>
                  <a:pt x="110" y="211"/>
                  <a:pt x="110" y="210"/>
                </a:cubicBezTo>
                <a:cubicBezTo>
                  <a:pt x="111" y="209"/>
                  <a:pt x="111" y="212"/>
                  <a:pt x="110" y="212"/>
                </a:cubicBezTo>
                <a:cubicBezTo>
                  <a:pt x="111" y="213"/>
                  <a:pt x="112" y="214"/>
                  <a:pt x="113" y="214"/>
                </a:cubicBezTo>
                <a:cubicBezTo>
                  <a:pt x="113" y="215"/>
                  <a:pt x="112" y="214"/>
                  <a:pt x="112" y="214"/>
                </a:cubicBezTo>
                <a:cubicBezTo>
                  <a:pt x="115" y="218"/>
                  <a:pt x="118" y="223"/>
                  <a:pt x="122" y="227"/>
                </a:cubicBezTo>
                <a:cubicBezTo>
                  <a:pt x="124" y="228"/>
                  <a:pt x="126" y="228"/>
                  <a:pt x="128" y="229"/>
                </a:cubicBezTo>
                <a:cubicBezTo>
                  <a:pt x="129" y="230"/>
                  <a:pt x="129" y="231"/>
                  <a:pt x="130" y="232"/>
                </a:cubicBezTo>
                <a:cubicBezTo>
                  <a:pt x="130" y="232"/>
                  <a:pt x="130" y="231"/>
                  <a:pt x="130" y="231"/>
                </a:cubicBezTo>
                <a:cubicBezTo>
                  <a:pt x="131" y="231"/>
                  <a:pt x="131" y="232"/>
                  <a:pt x="132" y="233"/>
                </a:cubicBezTo>
                <a:cubicBezTo>
                  <a:pt x="134" y="234"/>
                  <a:pt x="144" y="235"/>
                  <a:pt x="145" y="234"/>
                </a:cubicBezTo>
                <a:cubicBezTo>
                  <a:pt x="145" y="235"/>
                  <a:pt x="144" y="235"/>
                  <a:pt x="144" y="236"/>
                </a:cubicBezTo>
                <a:cubicBezTo>
                  <a:pt x="147" y="236"/>
                  <a:pt x="147" y="234"/>
                  <a:pt x="149" y="235"/>
                </a:cubicBezTo>
                <a:cubicBezTo>
                  <a:pt x="149" y="236"/>
                  <a:pt x="148" y="235"/>
                  <a:pt x="147" y="235"/>
                </a:cubicBezTo>
                <a:cubicBezTo>
                  <a:pt x="157" y="238"/>
                  <a:pt x="169" y="235"/>
                  <a:pt x="176" y="235"/>
                </a:cubicBezTo>
                <a:cubicBezTo>
                  <a:pt x="178" y="236"/>
                  <a:pt x="169" y="241"/>
                  <a:pt x="166" y="242"/>
                </a:cubicBezTo>
                <a:cubicBezTo>
                  <a:pt x="164" y="244"/>
                  <a:pt x="160" y="245"/>
                  <a:pt x="157" y="247"/>
                </a:cubicBezTo>
                <a:cubicBezTo>
                  <a:pt x="154" y="247"/>
                  <a:pt x="146" y="246"/>
                  <a:pt x="144" y="248"/>
                </a:cubicBezTo>
                <a:cubicBezTo>
                  <a:pt x="131" y="248"/>
                  <a:pt x="122" y="247"/>
                  <a:pt x="110" y="246"/>
                </a:cubicBezTo>
                <a:cubicBezTo>
                  <a:pt x="108" y="245"/>
                  <a:pt x="105" y="244"/>
                  <a:pt x="103" y="244"/>
                </a:cubicBezTo>
                <a:cubicBezTo>
                  <a:pt x="101" y="243"/>
                  <a:pt x="98" y="242"/>
                  <a:pt x="95" y="242"/>
                </a:cubicBezTo>
                <a:cubicBezTo>
                  <a:pt x="93" y="239"/>
                  <a:pt x="89" y="239"/>
                  <a:pt x="88" y="236"/>
                </a:cubicBezTo>
                <a:cubicBezTo>
                  <a:pt x="78" y="234"/>
                  <a:pt x="78" y="223"/>
                  <a:pt x="73" y="217"/>
                </a:cubicBezTo>
                <a:cubicBezTo>
                  <a:pt x="70" y="205"/>
                  <a:pt x="62" y="190"/>
                  <a:pt x="64" y="179"/>
                </a:cubicBezTo>
                <a:cubicBezTo>
                  <a:pt x="62" y="176"/>
                  <a:pt x="62" y="174"/>
                  <a:pt x="63" y="169"/>
                </a:cubicBezTo>
                <a:cubicBezTo>
                  <a:pt x="62" y="169"/>
                  <a:pt x="62" y="169"/>
                  <a:pt x="62" y="170"/>
                </a:cubicBezTo>
                <a:cubicBezTo>
                  <a:pt x="60" y="168"/>
                  <a:pt x="62" y="162"/>
                  <a:pt x="60" y="162"/>
                </a:cubicBezTo>
                <a:cubicBezTo>
                  <a:pt x="59" y="161"/>
                  <a:pt x="61" y="156"/>
                  <a:pt x="58" y="156"/>
                </a:cubicBezTo>
                <a:cubicBezTo>
                  <a:pt x="59" y="156"/>
                  <a:pt x="59" y="155"/>
                  <a:pt x="61" y="155"/>
                </a:cubicBezTo>
                <a:cubicBezTo>
                  <a:pt x="60" y="154"/>
                  <a:pt x="60" y="153"/>
                  <a:pt x="61" y="152"/>
                </a:cubicBezTo>
                <a:cubicBezTo>
                  <a:pt x="61" y="152"/>
                  <a:pt x="60" y="152"/>
                  <a:pt x="59" y="152"/>
                </a:cubicBezTo>
                <a:cubicBezTo>
                  <a:pt x="60" y="148"/>
                  <a:pt x="58" y="144"/>
                  <a:pt x="58" y="141"/>
                </a:cubicBezTo>
                <a:cubicBezTo>
                  <a:pt x="58" y="140"/>
                  <a:pt x="57" y="138"/>
                  <a:pt x="57" y="137"/>
                </a:cubicBezTo>
                <a:cubicBezTo>
                  <a:pt x="58" y="135"/>
                  <a:pt x="60" y="132"/>
                  <a:pt x="60" y="129"/>
                </a:cubicBezTo>
                <a:cubicBezTo>
                  <a:pt x="60" y="128"/>
                  <a:pt x="58" y="127"/>
                  <a:pt x="58" y="126"/>
                </a:cubicBezTo>
                <a:cubicBezTo>
                  <a:pt x="59" y="124"/>
                  <a:pt x="61" y="122"/>
                  <a:pt x="61" y="121"/>
                </a:cubicBezTo>
                <a:cubicBezTo>
                  <a:pt x="61" y="123"/>
                  <a:pt x="59" y="126"/>
                  <a:pt x="60" y="128"/>
                </a:cubicBezTo>
                <a:cubicBezTo>
                  <a:pt x="61" y="126"/>
                  <a:pt x="61" y="123"/>
                  <a:pt x="62" y="120"/>
                </a:cubicBezTo>
                <a:cubicBezTo>
                  <a:pt x="62" y="120"/>
                  <a:pt x="61" y="120"/>
                  <a:pt x="61" y="120"/>
                </a:cubicBezTo>
                <a:cubicBezTo>
                  <a:pt x="62" y="118"/>
                  <a:pt x="61" y="117"/>
                  <a:pt x="62" y="115"/>
                </a:cubicBezTo>
                <a:cubicBezTo>
                  <a:pt x="64" y="116"/>
                  <a:pt x="63" y="116"/>
                  <a:pt x="63" y="117"/>
                </a:cubicBezTo>
                <a:cubicBezTo>
                  <a:pt x="65" y="116"/>
                  <a:pt x="63" y="115"/>
                  <a:pt x="63" y="113"/>
                </a:cubicBezTo>
                <a:cubicBezTo>
                  <a:pt x="66" y="116"/>
                  <a:pt x="64" y="106"/>
                  <a:pt x="67" y="107"/>
                </a:cubicBezTo>
                <a:cubicBezTo>
                  <a:pt x="67" y="106"/>
                  <a:pt x="66" y="106"/>
                  <a:pt x="65" y="106"/>
                </a:cubicBezTo>
                <a:cubicBezTo>
                  <a:pt x="67" y="105"/>
                  <a:pt x="69" y="105"/>
                  <a:pt x="69" y="102"/>
                </a:cubicBezTo>
                <a:cubicBezTo>
                  <a:pt x="67" y="102"/>
                  <a:pt x="68" y="104"/>
                  <a:pt x="67" y="105"/>
                </a:cubicBezTo>
                <a:cubicBezTo>
                  <a:pt x="66" y="103"/>
                  <a:pt x="69" y="101"/>
                  <a:pt x="70" y="99"/>
                </a:cubicBezTo>
                <a:cubicBezTo>
                  <a:pt x="70" y="99"/>
                  <a:pt x="70" y="101"/>
                  <a:pt x="68" y="101"/>
                </a:cubicBezTo>
                <a:cubicBezTo>
                  <a:pt x="70" y="103"/>
                  <a:pt x="70" y="99"/>
                  <a:pt x="71" y="100"/>
                </a:cubicBezTo>
                <a:cubicBezTo>
                  <a:pt x="72" y="98"/>
                  <a:pt x="69" y="97"/>
                  <a:pt x="72" y="98"/>
                </a:cubicBezTo>
                <a:cubicBezTo>
                  <a:pt x="73" y="97"/>
                  <a:pt x="71" y="97"/>
                  <a:pt x="72" y="96"/>
                </a:cubicBezTo>
                <a:cubicBezTo>
                  <a:pt x="73" y="97"/>
                  <a:pt x="73" y="97"/>
                  <a:pt x="73" y="95"/>
                </a:cubicBezTo>
                <a:cubicBezTo>
                  <a:pt x="75" y="96"/>
                  <a:pt x="75" y="88"/>
                  <a:pt x="79" y="90"/>
                </a:cubicBezTo>
                <a:cubicBezTo>
                  <a:pt x="80" y="89"/>
                  <a:pt x="81" y="89"/>
                  <a:pt x="80" y="87"/>
                </a:cubicBezTo>
                <a:cubicBezTo>
                  <a:pt x="82" y="89"/>
                  <a:pt x="82" y="83"/>
                  <a:pt x="85" y="84"/>
                </a:cubicBezTo>
                <a:cubicBezTo>
                  <a:pt x="85" y="81"/>
                  <a:pt x="88" y="81"/>
                  <a:pt x="89" y="79"/>
                </a:cubicBezTo>
                <a:cubicBezTo>
                  <a:pt x="89" y="78"/>
                  <a:pt x="88" y="80"/>
                  <a:pt x="87" y="79"/>
                </a:cubicBezTo>
                <a:cubicBezTo>
                  <a:pt x="88" y="77"/>
                  <a:pt x="90" y="77"/>
                  <a:pt x="91" y="76"/>
                </a:cubicBezTo>
                <a:cubicBezTo>
                  <a:pt x="88" y="76"/>
                  <a:pt x="85" y="79"/>
                  <a:pt x="85" y="83"/>
                </a:cubicBezTo>
                <a:cubicBezTo>
                  <a:pt x="82" y="83"/>
                  <a:pt x="80" y="87"/>
                  <a:pt x="79" y="88"/>
                </a:cubicBezTo>
                <a:cubicBezTo>
                  <a:pt x="77" y="87"/>
                  <a:pt x="83" y="84"/>
                  <a:pt x="83" y="81"/>
                </a:cubicBezTo>
                <a:cubicBezTo>
                  <a:pt x="82" y="81"/>
                  <a:pt x="82" y="82"/>
                  <a:pt x="82" y="82"/>
                </a:cubicBezTo>
                <a:cubicBezTo>
                  <a:pt x="81" y="79"/>
                  <a:pt x="85" y="77"/>
                  <a:pt x="86" y="76"/>
                </a:cubicBezTo>
                <a:cubicBezTo>
                  <a:pt x="86" y="77"/>
                  <a:pt x="84" y="79"/>
                  <a:pt x="84" y="80"/>
                </a:cubicBezTo>
                <a:cubicBezTo>
                  <a:pt x="84" y="80"/>
                  <a:pt x="84" y="80"/>
                  <a:pt x="84" y="81"/>
                </a:cubicBezTo>
                <a:cubicBezTo>
                  <a:pt x="85" y="80"/>
                  <a:pt x="86" y="75"/>
                  <a:pt x="88" y="76"/>
                </a:cubicBezTo>
                <a:cubicBezTo>
                  <a:pt x="88" y="75"/>
                  <a:pt x="87" y="75"/>
                  <a:pt x="88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8" y="75"/>
                  <a:pt x="89" y="74"/>
                  <a:pt x="89" y="75"/>
                </a:cubicBezTo>
                <a:cubicBezTo>
                  <a:pt x="90" y="73"/>
                  <a:pt x="91" y="71"/>
                  <a:pt x="93" y="71"/>
                </a:cubicBezTo>
                <a:cubicBezTo>
                  <a:pt x="93" y="69"/>
                  <a:pt x="91" y="70"/>
                  <a:pt x="92" y="69"/>
                </a:cubicBezTo>
                <a:cubicBezTo>
                  <a:pt x="97" y="70"/>
                  <a:pt x="104" y="64"/>
                  <a:pt x="107" y="62"/>
                </a:cubicBezTo>
                <a:cubicBezTo>
                  <a:pt x="107" y="62"/>
                  <a:pt x="111" y="62"/>
                  <a:pt x="109" y="61"/>
                </a:cubicBezTo>
                <a:cubicBezTo>
                  <a:pt x="111" y="61"/>
                  <a:pt x="114" y="59"/>
                  <a:pt x="116" y="58"/>
                </a:cubicBezTo>
                <a:cubicBezTo>
                  <a:pt x="116" y="58"/>
                  <a:pt x="116" y="57"/>
                  <a:pt x="115" y="57"/>
                </a:cubicBezTo>
                <a:cubicBezTo>
                  <a:pt x="115" y="56"/>
                  <a:pt x="117" y="56"/>
                  <a:pt x="117" y="57"/>
                </a:cubicBezTo>
                <a:cubicBezTo>
                  <a:pt x="119" y="57"/>
                  <a:pt x="119" y="55"/>
                  <a:pt x="119" y="55"/>
                </a:cubicBezTo>
                <a:cubicBezTo>
                  <a:pt x="119" y="54"/>
                  <a:pt x="118" y="54"/>
                  <a:pt x="116" y="53"/>
                </a:cubicBezTo>
                <a:cubicBezTo>
                  <a:pt x="107" y="59"/>
                  <a:pt x="103" y="61"/>
                  <a:pt x="94" y="66"/>
                </a:cubicBezTo>
                <a:cubicBezTo>
                  <a:pt x="93" y="67"/>
                  <a:pt x="91" y="67"/>
                  <a:pt x="90" y="68"/>
                </a:cubicBezTo>
                <a:cubicBezTo>
                  <a:pt x="87" y="71"/>
                  <a:pt x="85" y="73"/>
                  <a:pt x="82" y="76"/>
                </a:cubicBezTo>
                <a:cubicBezTo>
                  <a:pt x="79" y="80"/>
                  <a:pt x="76" y="87"/>
                  <a:pt x="73" y="89"/>
                </a:cubicBezTo>
                <a:cubicBezTo>
                  <a:pt x="65" y="96"/>
                  <a:pt x="63" y="104"/>
                  <a:pt x="61" y="113"/>
                </a:cubicBezTo>
                <a:cubicBezTo>
                  <a:pt x="58" y="113"/>
                  <a:pt x="59" y="118"/>
                  <a:pt x="59" y="119"/>
                </a:cubicBezTo>
                <a:cubicBezTo>
                  <a:pt x="57" y="116"/>
                  <a:pt x="59" y="120"/>
                  <a:pt x="58" y="120"/>
                </a:cubicBezTo>
                <a:cubicBezTo>
                  <a:pt x="58" y="121"/>
                  <a:pt x="57" y="121"/>
                  <a:pt x="57" y="119"/>
                </a:cubicBezTo>
                <a:cubicBezTo>
                  <a:pt x="57" y="119"/>
                  <a:pt x="57" y="121"/>
                  <a:pt x="56" y="121"/>
                </a:cubicBezTo>
                <a:cubicBezTo>
                  <a:pt x="59" y="120"/>
                  <a:pt x="55" y="124"/>
                  <a:pt x="58" y="125"/>
                </a:cubicBezTo>
                <a:cubicBezTo>
                  <a:pt x="58" y="126"/>
                  <a:pt x="56" y="126"/>
                  <a:pt x="56" y="125"/>
                </a:cubicBezTo>
                <a:cubicBezTo>
                  <a:pt x="54" y="129"/>
                  <a:pt x="54" y="143"/>
                  <a:pt x="51" y="148"/>
                </a:cubicBezTo>
                <a:cubicBezTo>
                  <a:pt x="53" y="147"/>
                  <a:pt x="51" y="150"/>
                  <a:pt x="51" y="151"/>
                </a:cubicBezTo>
                <a:cubicBezTo>
                  <a:pt x="51" y="151"/>
                  <a:pt x="52" y="151"/>
                  <a:pt x="52" y="151"/>
                </a:cubicBezTo>
                <a:cubicBezTo>
                  <a:pt x="52" y="153"/>
                  <a:pt x="52" y="150"/>
                  <a:pt x="51" y="152"/>
                </a:cubicBezTo>
                <a:cubicBezTo>
                  <a:pt x="50" y="153"/>
                  <a:pt x="51" y="157"/>
                  <a:pt x="49" y="159"/>
                </a:cubicBezTo>
                <a:cubicBezTo>
                  <a:pt x="52" y="157"/>
                  <a:pt x="48" y="160"/>
                  <a:pt x="50" y="160"/>
                </a:cubicBezTo>
                <a:cubicBezTo>
                  <a:pt x="50" y="162"/>
                  <a:pt x="48" y="159"/>
                  <a:pt x="49" y="161"/>
                </a:cubicBezTo>
                <a:cubicBezTo>
                  <a:pt x="46" y="157"/>
                  <a:pt x="48" y="150"/>
                  <a:pt x="46" y="147"/>
                </a:cubicBezTo>
                <a:cubicBezTo>
                  <a:pt x="46" y="146"/>
                  <a:pt x="47" y="148"/>
                  <a:pt x="47" y="147"/>
                </a:cubicBezTo>
                <a:cubicBezTo>
                  <a:pt x="47" y="141"/>
                  <a:pt x="48" y="132"/>
                  <a:pt x="50" y="127"/>
                </a:cubicBezTo>
                <a:cubicBezTo>
                  <a:pt x="49" y="127"/>
                  <a:pt x="49" y="127"/>
                  <a:pt x="48" y="126"/>
                </a:cubicBezTo>
                <a:cubicBezTo>
                  <a:pt x="51" y="124"/>
                  <a:pt x="50" y="115"/>
                  <a:pt x="52" y="112"/>
                </a:cubicBezTo>
                <a:cubicBezTo>
                  <a:pt x="52" y="110"/>
                  <a:pt x="52" y="110"/>
                  <a:pt x="51" y="110"/>
                </a:cubicBezTo>
                <a:cubicBezTo>
                  <a:pt x="51" y="109"/>
                  <a:pt x="51" y="109"/>
                  <a:pt x="52" y="110"/>
                </a:cubicBezTo>
                <a:cubicBezTo>
                  <a:pt x="51" y="107"/>
                  <a:pt x="53" y="108"/>
                  <a:pt x="53" y="106"/>
                </a:cubicBezTo>
                <a:cubicBezTo>
                  <a:pt x="53" y="105"/>
                  <a:pt x="52" y="105"/>
                  <a:pt x="52" y="105"/>
                </a:cubicBezTo>
                <a:cubicBezTo>
                  <a:pt x="53" y="105"/>
                  <a:pt x="54" y="102"/>
                  <a:pt x="53" y="101"/>
                </a:cubicBezTo>
                <a:cubicBezTo>
                  <a:pt x="55" y="101"/>
                  <a:pt x="57" y="96"/>
                  <a:pt x="54" y="95"/>
                </a:cubicBezTo>
                <a:cubicBezTo>
                  <a:pt x="55" y="94"/>
                  <a:pt x="55" y="92"/>
                  <a:pt x="55" y="91"/>
                </a:cubicBezTo>
                <a:cubicBezTo>
                  <a:pt x="59" y="90"/>
                  <a:pt x="54" y="94"/>
                  <a:pt x="55" y="96"/>
                </a:cubicBezTo>
                <a:cubicBezTo>
                  <a:pt x="57" y="90"/>
                  <a:pt x="61" y="86"/>
                  <a:pt x="63" y="81"/>
                </a:cubicBezTo>
                <a:cubicBezTo>
                  <a:pt x="62" y="81"/>
                  <a:pt x="62" y="82"/>
                  <a:pt x="62" y="83"/>
                </a:cubicBezTo>
                <a:cubicBezTo>
                  <a:pt x="60" y="81"/>
                  <a:pt x="63" y="80"/>
                  <a:pt x="63" y="78"/>
                </a:cubicBezTo>
                <a:cubicBezTo>
                  <a:pt x="64" y="79"/>
                  <a:pt x="63" y="80"/>
                  <a:pt x="63" y="79"/>
                </a:cubicBezTo>
                <a:cubicBezTo>
                  <a:pt x="66" y="80"/>
                  <a:pt x="67" y="73"/>
                  <a:pt x="69" y="74"/>
                </a:cubicBezTo>
                <a:cubicBezTo>
                  <a:pt x="69" y="73"/>
                  <a:pt x="68" y="73"/>
                  <a:pt x="67" y="73"/>
                </a:cubicBezTo>
                <a:cubicBezTo>
                  <a:pt x="70" y="72"/>
                  <a:pt x="72" y="70"/>
                  <a:pt x="73" y="66"/>
                </a:cubicBezTo>
                <a:cubicBezTo>
                  <a:pt x="72" y="67"/>
                  <a:pt x="71" y="68"/>
                  <a:pt x="71" y="70"/>
                </a:cubicBezTo>
                <a:cubicBezTo>
                  <a:pt x="69" y="69"/>
                  <a:pt x="72" y="67"/>
                  <a:pt x="72" y="66"/>
                </a:cubicBezTo>
                <a:cubicBezTo>
                  <a:pt x="76" y="66"/>
                  <a:pt x="79" y="60"/>
                  <a:pt x="80" y="56"/>
                </a:cubicBezTo>
                <a:cubicBezTo>
                  <a:pt x="83" y="56"/>
                  <a:pt x="80" y="57"/>
                  <a:pt x="80" y="58"/>
                </a:cubicBezTo>
                <a:cubicBezTo>
                  <a:pt x="82" y="57"/>
                  <a:pt x="82" y="55"/>
                  <a:pt x="83" y="53"/>
                </a:cubicBezTo>
                <a:cubicBezTo>
                  <a:pt x="81" y="53"/>
                  <a:pt x="80" y="56"/>
                  <a:pt x="79" y="57"/>
                </a:cubicBezTo>
                <a:cubicBezTo>
                  <a:pt x="78" y="57"/>
                  <a:pt x="80" y="54"/>
                  <a:pt x="81" y="53"/>
                </a:cubicBezTo>
                <a:cubicBezTo>
                  <a:pt x="79" y="54"/>
                  <a:pt x="75" y="59"/>
                  <a:pt x="75" y="61"/>
                </a:cubicBezTo>
                <a:cubicBezTo>
                  <a:pt x="71" y="62"/>
                  <a:pt x="71" y="68"/>
                  <a:pt x="68" y="71"/>
                </a:cubicBezTo>
                <a:cubicBezTo>
                  <a:pt x="69" y="70"/>
                  <a:pt x="69" y="70"/>
                  <a:pt x="69" y="71"/>
                </a:cubicBezTo>
                <a:cubicBezTo>
                  <a:pt x="68" y="70"/>
                  <a:pt x="67" y="70"/>
                  <a:pt x="66" y="72"/>
                </a:cubicBezTo>
                <a:cubicBezTo>
                  <a:pt x="67" y="74"/>
                  <a:pt x="67" y="74"/>
                  <a:pt x="67" y="76"/>
                </a:cubicBezTo>
                <a:cubicBezTo>
                  <a:pt x="65" y="76"/>
                  <a:pt x="66" y="75"/>
                  <a:pt x="67" y="74"/>
                </a:cubicBezTo>
                <a:cubicBezTo>
                  <a:pt x="66" y="74"/>
                  <a:pt x="65" y="74"/>
                  <a:pt x="66" y="73"/>
                </a:cubicBezTo>
                <a:cubicBezTo>
                  <a:pt x="64" y="73"/>
                  <a:pt x="66" y="77"/>
                  <a:pt x="64" y="75"/>
                </a:cubicBezTo>
                <a:cubicBezTo>
                  <a:pt x="64" y="75"/>
                  <a:pt x="64" y="77"/>
                  <a:pt x="65" y="76"/>
                </a:cubicBezTo>
                <a:cubicBezTo>
                  <a:pt x="65" y="78"/>
                  <a:pt x="64" y="77"/>
                  <a:pt x="64" y="76"/>
                </a:cubicBezTo>
                <a:cubicBezTo>
                  <a:pt x="60" y="81"/>
                  <a:pt x="53" y="93"/>
                  <a:pt x="50" y="103"/>
                </a:cubicBezTo>
                <a:cubicBezTo>
                  <a:pt x="51" y="104"/>
                  <a:pt x="52" y="105"/>
                  <a:pt x="52" y="107"/>
                </a:cubicBezTo>
                <a:cubicBezTo>
                  <a:pt x="51" y="107"/>
                  <a:pt x="51" y="108"/>
                  <a:pt x="50" y="110"/>
                </a:cubicBezTo>
                <a:cubicBezTo>
                  <a:pt x="49" y="109"/>
                  <a:pt x="52" y="106"/>
                  <a:pt x="50" y="104"/>
                </a:cubicBezTo>
                <a:cubicBezTo>
                  <a:pt x="49" y="107"/>
                  <a:pt x="49" y="112"/>
                  <a:pt x="49" y="113"/>
                </a:cubicBezTo>
                <a:cubicBezTo>
                  <a:pt x="49" y="114"/>
                  <a:pt x="46" y="118"/>
                  <a:pt x="48" y="117"/>
                </a:cubicBezTo>
                <a:cubicBezTo>
                  <a:pt x="50" y="118"/>
                  <a:pt x="47" y="119"/>
                  <a:pt x="47" y="120"/>
                </a:cubicBezTo>
                <a:cubicBezTo>
                  <a:pt x="48" y="120"/>
                  <a:pt x="50" y="121"/>
                  <a:pt x="48" y="122"/>
                </a:cubicBezTo>
                <a:cubicBezTo>
                  <a:pt x="48" y="122"/>
                  <a:pt x="48" y="122"/>
                  <a:pt x="48" y="121"/>
                </a:cubicBezTo>
                <a:cubicBezTo>
                  <a:pt x="47" y="121"/>
                  <a:pt x="48" y="123"/>
                  <a:pt x="48" y="124"/>
                </a:cubicBezTo>
                <a:cubicBezTo>
                  <a:pt x="47" y="125"/>
                  <a:pt x="47" y="124"/>
                  <a:pt x="47" y="123"/>
                </a:cubicBezTo>
                <a:cubicBezTo>
                  <a:pt x="47" y="123"/>
                  <a:pt x="47" y="124"/>
                  <a:pt x="46" y="124"/>
                </a:cubicBezTo>
                <a:cubicBezTo>
                  <a:pt x="46" y="125"/>
                  <a:pt x="47" y="125"/>
                  <a:pt x="48" y="125"/>
                </a:cubicBezTo>
                <a:cubicBezTo>
                  <a:pt x="46" y="126"/>
                  <a:pt x="46" y="129"/>
                  <a:pt x="45" y="130"/>
                </a:cubicBezTo>
                <a:cubicBezTo>
                  <a:pt x="47" y="130"/>
                  <a:pt x="46" y="128"/>
                  <a:pt x="47" y="127"/>
                </a:cubicBezTo>
                <a:cubicBezTo>
                  <a:pt x="49" y="128"/>
                  <a:pt x="46" y="130"/>
                  <a:pt x="47" y="131"/>
                </a:cubicBezTo>
                <a:cubicBezTo>
                  <a:pt x="47" y="132"/>
                  <a:pt x="45" y="132"/>
                  <a:pt x="45" y="133"/>
                </a:cubicBezTo>
                <a:cubicBezTo>
                  <a:pt x="46" y="132"/>
                  <a:pt x="47" y="134"/>
                  <a:pt x="46" y="136"/>
                </a:cubicBezTo>
                <a:cubicBezTo>
                  <a:pt x="45" y="136"/>
                  <a:pt x="46" y="135"/>
                  <a:pt x="46" y="135"/>
                </a:cubicBezTo>
                <a:cubicBezTo>
                  <a:pt x="44" y="135"/>
                  <a:pt x="45" y="138"/>
                  <a:pt x="46" y="138"/>
                </a:cubicBezTo>
                <a:cubicBezTo>
                  <a:pt x="46" y="139"/>
                  <a:pt x="45" y="139"/>
                  <a:pt x="45" y="140"/>
                </a:cubicBezTo>
                <a:cubicBezTo>
                  <a:pt x="45" y="140"/>
                  <a:pt x="45" y="139"/>
                  <a:pt x="44" y="139"/>
                </a:cubicBezTo>
                <a:cubicBezTo>
                  <a:pt x="44" y="139"/>
                  <a:pt x="45" y="140"/>
                  <a:pt x="44" y="142"/>
                </a:cubicBezTo>
                <a:cubicBezTo>
                  <a:pt x="46" y="142"/>
                  <a:pt x="46" y="141"/>
                  <a:pt x="46" y="140"/>
                </a:cubicBezTo>
                <a:cubicBezTo>
                  <a:pt x="47" y="140"/>
                  <a:pt x="47" y="141"/>
                  <a:pt x="47" y="142"/>
                </a:cubicBezTo>
                <a:cubicBezTo>
                  <a:pt x="41" y="146"/>
                  <a:pt x="46" y="160"/>
                  <a:pt x="46" y="168"/>
                </a:cubicBezTo>
                <a:cubicBezTo>
                  <a:pt x="47" y="168"/>
                  <a:pt x="47" y="167"/>
                  <a:pt x="48" y="167"/>
                </a:cubicBezTo>
                <a:cubicBezTo>
                  <a:pt x="48" y="168"/>
                  <a:pt x="47" y="168"/>
                  <a:pt x="46" y="168"/>
                </a:cubicBezTo>
                <a:cubicBezTo>
                  <a:pt x="46" y="183"/>
                  <a:pt x="53" y="196"/>
                  <a:pt x="56" y="206"/>
                </a:cubicBezTo>
                <a:cubicBezTo>
                  <a:pt x="56" y="208"/>
                  <a:pt x="57" y="208"/>
                  <a:pt x="56" y="210"/>
                </a:cubicBezTo>
                <a:cubicBezTo>
                  <a:pt x="57" y="210"/>
                  <a:pt x="57" y="209"/>
                  <a:pt x="58" y="209"/>
                </a:cubicBezTo>
                <a:cubicBezTo>
                  <a:pt x="56" y="211"/>
                  <a:pt x="58" y="213"/>
                  <a:pt x="58" y="215"/>
                </a:cubicBezTo>
                <a:cubicBezTo>
                  <a:pt x="59" y="215"/>
                  <a:pt x="59" y="214"/>
                  <a:pt x="59" y="214"/>
                </a:cubicBezTo>
                <a:cubicBezTo>
                  <a:pt x="57" y="218"/>
                  <a:pt x="64" y="227"/>
                  <a:pt x="66" y="233"/>
                </a:cubicBezTo>
                <a:cubicBezTo>
                  <a:pt x="67" y="233"/>
                  <a:pt x="69" y="233"/>
                  <a:pt x="67" y="233"/>
                </a:cubicBezTo>
                <a:cubicBezTo>
                  <a:pt x="70" y="241"/>
                  <a:pt x="72" y="247"/>
                  <a:pt x="77" y="255"/>
                </a:cubicBezTo>
                <a:cubicBezTo>
                  <a:pt x="77" y="255"/>
                  <a:pt x="78" y="255"/>
                  <a:pt x="79" y="255"/>
                </a:cubicBezTo>
                <a:cubicBezTo>
                  <a:pt x="77" y="257"/>
                  <a:pt x="82" y="258"/>
                  <a:pt x="82" y="259"/>
                </a:cubicBezTo>
                <a:cubicBezTo>
                  <a:pt x="72" y="258"/>
                  <a:pt x="68" y="253"/>
                  <a:pt x="58" y="252"/>
                </a:cubicBezTo>
                <a:cubicBezTo>
                  <a:pt x="53" y="248"/>
                  <a:pt x="47" y="242"/>
                  <a:pt x="48" y="236"/>
                </a:cubicBezTo>
                <a:cubicBezTo>
                  <a:pt x="46" y="237"/>
                  <a:pt x="41" y="227"/>
                  <a:pt x="42" y="225"/>
                </a:cubicBezTo>
                <a:cubicBezTo>
                  <a:pt x="40" y="221"/>
                  <a:pt x="39" y="217"/>
                  <a:pt x="38" y="214"/>
                </a:cubicBezTo>
                <a:cubicBezTo>
                  <a:pt x="36" y="205"/>
                  <a:pt x="33" y="197"/>
                  <a:pt x="31" y="189"/>
                </a:cubicBezTo>
                <a:cubicBezTo>
                  <a:pt x="31" y="188"/>
                  <a:pt x="32" y="187"/>
                  <a:pt x="31" y="185"/>
                </a:cubicBezTo>
                <a:cubicBezTo>
                  <a:pt x="31" y="178"/>
                  <a:pt x="28" y="170"/>
                  <a:pt x="27" y="162"/>
                </a:cubicBezTo>
                <a:cubicBezTo>
                  <a:pt x="27" y="159"/>
                  <a:pt x="27" y="155"/>
                  <a:pt x="27" y="151"/>
                </a:cubicBezTo>
                <a:cubicBezTo>
                  <a:pt x="26" y="143"/>
                  <a:pt x="23" y="135"/>
                  <a:pt x="28" y="128"/>
                </a:cubicBezTo>
                <a:cubicBezTo>
                  <a:pt x="26" y="128"/>
                  <a:pt x="26" y="129"/>
                  <a:pt x="25" y="130"/>
                </a:cubicBezTo>
                <a:cubicBezTo>
                  <a:pt x="27" y="130"/>
                  <a:pt x="25" y="134"/>
                  <a:pt x="25" y="135"/>
                </a:cubicBezTo>
                <a:cubicBezTo>
                  <a:pt x="23" y="132"/>
                  <a:pt x="23" y="119"/>
                  <a:pt x="29" y="117"/>
                </a:cubicBezTo>
                <a:cubicBezTo>
                  <a:pt x="29" y="111"/>
                  <a:pt x="36" y="108"/>
                  <a:pt x="34" y="101"/>
                </a:cubicBezTo>
                <a:cubicBezTo>
                  <a:pt x="36" y="103"/>
                  <a:pt x="38" y="97"/>
                  <a:pt x="38" y="95"/>
                </a:cubicBezTo>
                <a:cubicBezTo>
                  <a:pt x="42" y="91"/>
                  <a:pt x="46" y="83"/>
                  <a:pt x="51" y="78"/>
                </a:cubicBezTo>
                <a:cubicBezTo>
                  <a:pt x="51" y="78"/>
                  <a:pt x="50" y="78"/>
                  <a:pt x="50" y="78"/>
                </a:cubicBezTo>
                <a:cubicBezTo>
                  <a:pt x="52" y="77"/>
                  <a:pt x="51" y="77"/>
                  <a:pt x="53" y="75"/>
                </a:cubicBezTo>
                <a:cubicBezTo>
                  <a:pt x="54" y="74"/>
                  <a:pt x="53" y="76"/>
                  <a:pt x="52" y="76"/>
                </a:cubicBezTo>
                <a:cubicBezTo>
                  <a:pt x="55" y="76"/>
                  <a:pt x="53" y="71"/>
                  <a:pt x="57" y="71"/>
                </a:cubicBezTo>
                <a:cubicBezTo>
                  <a:pt x="56" y="68"/>
                  <a:pt x="55" y="68"/>
                  <a:pt x="57" y="70"/>
                </a:cubicBezTo>
                <a:cubicBezTo>
                  <a:pt x="60" y="67"/>
                  <a:pt x="62" y="67"/>
                  <a:pt x="63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6" y="63"/>
                  <a:pt x="67" y="59"/>
                  <a:pt x="71" y="58"/>
                </a:cubicBezTo>
                <a:cubicBezTo>
                  <a:pt x="72" y="58"/>
                  <a:pt x="72" y="57"/>
                  <a:pt x="72" y="57"/>
                </a:cubicBezTo>
                <a:cubicBezTo>
                  <a:pt x="73" y="57"/>
                  <a:pt x="73" y="57"/>
                  <a:pt x="73" y="58"/>
                </a:cubicBezTo>
                <a:cubicBezTo>
                  <a:pt x="72" y="56"/>
                  <a:pt x="75" y="57"/>
                  <a:pt x="75" y="54"/>
                </a:cubicBezTo>
                <a:cubicBezTo>
                  <a:pt x="78" y="55"/>
                  <a:pt x="77" y="51"/>
                  <a:pt x="83" y="51"/>
                </a:cubicBezTo>
                <a:cubicBezTo>
                  <a:pt x="83" y="52"/>
                  <a:pt x="83" y="53"/>
                  <a:pt x="83" y="53"/>
                </a:cubicBezTo>
                <a:cubicBezTo>
                  <a:pt x="87" y="52"/>
                  <a:pt x="89" y="46"/>
                  <a:pt x="93" y="46"/>
                </a:cubicBezTo>
                <a:cubicBezTo>
                  <a:pt x="91" y="44"/>
                  <a:pt x="94" y="44"/>
                  <a:pt x="94" y="43"/>
                </a:cubicBezTo>
                <a:cubicBezTo>
                  <a:pt x="95" y="43"/>
                  <a:pt x="97" y="44"/>
                  <a:pt x="97" y="41"/>
                </a:cubicBezTo>
                <a:cubicBezTo>
                  <a:pt x="96" y="42"/>
                  <a:pt x="97" y="43"/>
                  <a:pt x="96" y="42"/>
                </a:cubicBezTo>
                <a:cubicBezTo>
                  <a:pt x="99" y="38"/>
                  <a:pt x="99" y="39"/>
                  <a:pt x="103" y="37"/>
                </a:cubicBezTo>
                <a:cubicBezTo>
                  <a:pt x="103" y="35"/>
                  <a:pt x="105" y="37"/>
                  <a:pt x="105" y="34"/>
                </a:cubicBezTo>
                <a:cubicBezTo>
                  <a:pt x="108" y="36"/>
                  <a:pt x="107" y="33"/>
                  <a:pt x="109" y="33"/>
                </a:cubicBezTo>
                <a:cubicBezTo>
                  <a:pt x="107" y="35"/>
                  <a:pt x="111" y="33"/>
                  <a:pt x="110" y="32"/>
                </a:cubicBezTo>
                <a:cubicBezTo>
                  <a:pt x="114" y="33"/>
                  <a:pt x="119" y="27"/>
                  <a:pt x="122" y="28"/>
                </a:cubicBezTo>
                <a:cubicBezTo>
                  <a:pt x="121" y="28"/>
                  <a:pt x="121" y="28"/>
                  <a:pt x="121" y="27"/>
                </a:cubicBezTo>
                <a:cubicBezTo>
                  <a:pt x="125" y="27"/>
                  <a:pt x="128" y="25"/>
                  <a:pt x="131" y="23"/>
                </a:cubicBezTo>
                <a:cubicBezTo>
                  <a:pt x="132" y="24"/>
                  <a:pt x="135" y="24"/>
                  <a:pt x="135" y="22"/>
                </a:cubicBezTo>
                <a:cubicBezTo>
                  <a:pt x="136" y="24"/>
                  <a:pt x="139" y="23"/>
                  <a:pt x="139" y="21"/>
                </a:cubicBezTo>
                <a:cubicBezTo>
                  <a:pt x="140" y="22"/>
                  <a:pt x="144" y="21"/>
                  <a:pt x="142" y="20"/>
                </a:cubicBezTo>
                <a:cubicBezTo>
                  <a:pt x="143" y="19"/>
                  <a:pt x="146" y="22"/>
                  <a:pt x="146" y="19"/>
                </a:cubicBezTo>
                <a:cubicBezTo>
                  <a:pt x="147" y="19"/>
                  <a:pt x="147" y="21"/>
                  <a:pt x="147" y="22"/>
                </a:cubicBezTo>
                <a:cubicBezTo>
                  <a:pt x="149" y="21"/>
                  <a:pt x="147" y="20"/>
                  <a:pt x="147" y="19"/>
                </a:cubicBezTo>
                <a:close/>
                <a:moveTo>
                  <a:pt x="92" y="44"/>
                </a:moveTo>
                <a:cubicBezTo>
                  <a:pt x="93" y="43"/>
                  <a:pt x="92" y="45"/>
                  <a:pt x="92" y="46"/>
                </a:cubicBezTo>
                <a:cubicBezTo>
                  <a:pt x="90" y="46"/>
                  <a:pt x="89" y="47"/>
                  <a:pt x="88" y="48"/>
                </a:cubicBezTo>
                <a:cubicBezTo>
                  <a:pt x="88" y="46"/>
                  <a:pt x="90" y="45"/>
                  <a:pt x="91" y="45"/>
                </a:cubicBezTo>
                <a:cubicBezTo>
                  <a:pt x="91" y="45"/>
                  <a:pt x="92" y="44"/>
                  <a:pt x="92" y="44"/>
                </a:cubicBezTo>
                <a:close/>
                <a:moveTo>
                  <a:pt x="27" y="114"/>
                </a:moveTo>
                <a:cubicBezTo>
                  <a:pt x="29" y="112"/>
                  <a:pt x="30" y="109"/>
                  <a:pt x="32" y="106"/>
                </a:cubicBezTo>
                <a:cubicBezTo>
                  <a:pt x="31" y="106"/>
                  <a:pt x="31" y="107"/>
                  <a:pt x="31" y="108"/>
                </a:cubicBezTo>
                <a:cubicBezTo>
                  <a:pt x="31" y="107"/>
                  <a:pt x="30" y="107"/>
                  <a:pt x="29" y="107"/>
                </a:cubicBezTo>
                <a:cubicBezTo>
                  <a:pt x="31" y="106"/>
                  <a:pt x="32" y="105"/>
                  <a:pt x="33" y="103"/>
                </a:cubicBezTo>
                <a:cubicBezTo>
                  <a:pt x="34" y="103"/>
                  <a:pt x="33" y="106"/>
                  <a:pt x="31" y="105"/>
                </a:cubicBezTo>
                <a:cubicBezTo>
                  <a:pt x="33" y="108"/>
                  <a:pt x="29" y="113"/>
                  <a:pt x="27" y="114"/>
                </a:cubicBezTo>
                <a:close/>
                <a:moveTo>
                  <a:pt x="57" y="136"/>
                </a:moveTo>
                <a:cubicBezTo>
                  <a:pt x="56" y="136"/>
                  <a:pt x="56" y="132"/>
                  <a:pt x="58" y="132"/>
                </a:cubicBezTo>
                <a:cubicBezTo>
                  <a:pt x="57" y="133"/>
                  <a:pt x="57" y="135"/>
                  <a:pt x="57" y="136"/>
                </a:cubicBezTo>
                <a:close/>
                <a:moveTo>
                  <a:pt x="145" y="73"/>
                </a:moveTo>
                <a:cubicBezTo>
                  <a:pt x="147" y="74"/>
                  <a:pt x="146" y="76"/>
                  <a:pt x="144" y="76"/>
                </a:cubicBezTo>
                <a:cubicBezTo>
                  <a:pt x="144" y="75"/>
                  <a:pt x="146" y="75"/>
                  <a:pt x="145" y="73"/>
                </a:cubicBezTo>
                <a:close/>
                <a:moveTo>
                  <a:pt x="149" y="74"/>
                </a:moveTo>
                <a:cubicBezTo>
                  <a:pt x="148" y="73"/>
                  <a:pt x="147" y="74"/>
                  <a:pt x="147" y="75"/>
                </a:cubicBezTo>
                <a:cubicBezTo>
                  <a:pt x="146" y="74"/>
                  <a:pt x="146" y="74"/>
                  <a:pt x="146" y="73"/>
                </a:cubicBezTo>
                <a:cubicBezTo>
                  <a:pt x="147" y="73"/>
                  <a:pt x="148" y="73"/>
                  <a:pt x="148" y="72"/>
                </a:cubicBezTo>
                <a:cubicBezTo>
                  <a:pt x="149" y="72"/>
                  <a:pt x="149" y="73"/>
                  <a:pt x="149" y="74"/>
                </a:cubicBezTo>
                <a:close/>
                <a:moveTo>
                  <a:pt x="206" y="64"/>
                </a:moveTo>
                <a:cubicBezTo>
                  <a:pt x="206" y="64"/>
                  <a:pt x="207" y="64"/>
                  <a:pt x="207" y="64"/>
                </a:cubicBezTo>
                <a:cubicBezTo>
                  <a:pt x="207" y="65"/>
                  <a:pt x="209" y="64"/>
                  <a:pt x="210" y="66"/>
                </a:cubicBezTo>
                <a:cubicBezTo>
                  <a:pt x="209" y="66"/>
                  <a:pt x="209" y="67"/>
                  <a:pt x="209" y="67"/>
                </a:cubicBezTo>
                <a:cubicBezTo>
                  <a:pt x="208" y="67"/>
                  <a:pt x="208" y="65"/>
                  <a:pt x="206" y="66"/>
                </a:cubicBezTo>
                <a:cubicBezTo>
                  <a:pt x="207" y="65"/>
                  <a:pt x="205" y="63"/>
                  <a:pt x="207" y="63"/>
                </a:cubicBezTo>
                <a:cubicBezTo>
                  <a:pt x="207" y="63"/>
                  <a:pt x="206" y="63"/>
                  <a:pt x="206" y="64"/>
                </a:cubicBezTo>
                <a:close/>
                <a:moveTo>
                  <a:pt x="261" y="185"/>
                </a:moveTo>
                <a:cubicBezTo>
                  <a:pt x="261" y="187"/>
                  <a:pt x="259" y="187"/>
                  <a:pt x="259" y="189"/>
                </a:cubicBezTo>
                <a:cubicBezTo>
                  <a:pt x="259" y="188"/>
                  <a:pt x="259" y="186"/>
                  <a:pt x="261" y="185"/>
                </a:cubicBezTo>
                <a:close/>
                <a:moveTo>
                  <a:pt x="276" y="83"/>
                </a:moveTo>
                <a:cubicBezTo>
                  <a:pt x="275" y="82"/>
                  <a:pt x="277" y="81"/>
                  <a:pt x="278" y="82"/>
                </a:cubicBezTo>
                <a:cubicBezTo>
                  <a:pt x="277" y="83"/>
                  <a:pt x="278" y="82"/>
                  <a:pt x="278" y="84"/>
                </a:cubicBezTo>
                <a:cubicBezTo>
                  <a:pt x="277" y="84"/>
                  <a:pt x="277" y="82"/>
                  <a:pt x="276" y="83"/>
                </a:cubicBezTo>
                <a:close/>
                <a:moveTo>
                  <a:pt x="211" y="22"/>
                </a:moveTo>
                <a:cubicBezTo>
                  <a:pt x="212" y="21"/>
                  <a:pt x="214" y="24"/>
                  <a:pt x="215" y="24"/>
                </a:cubicBezTo>
                <a:cubicBezTo>
                  <a:pt x="214" y="24"/>
                  <a:pt x="211" y="23"/>
                  <a:pt x="211" y="22"/>
                </a:cubicBezTo>
                <a:close/>
                <a:moveTo>
                  <a:pt x="140" y="14"/>
                </a:moveTo>
                <a:cubicBezTo>
                  <a:pt x="142" y="14"/>
                  <a:pt x="141" y="16"/>
                  <a:pt x="140" y="16"/>
                </a:cubicBezTo>
                <a:cubicBezTo>
                  <a:pt x="139" y="16"/>
                  <a:pt x="136" y="17"/>
                  <a:pt x="136" y="17"/>
                </a:cubicBezTo>
                <a:cubicBezTo>
                  <a:pt x="134" y="15"/>
                  <a:pt x="140" y="16"/>
                  <a:pt x="139" y="14"/>
                </a:cubicBezTo>
                <a:cubicBezTo>
                  <a:pt x="141" y="13"/>
                  <a:pt x="139" y="17"/>
                  <a:pt x="140" y="14"/>
                </a:cubicBezTo>
                <a:close/>
                <a:moveTo>
                  <a:pt x="125" y="18"/>
                </a:moveTo>
                <a:cubicBezTo>
                  <a:pt x="125" y="18"/>
                  <a:pt x="128" y="17"/>
                  <a:pt x="127" y="19"/>
                </a:cubicBezTo>
                <a:cubicBezTo>
                  <a:pt x="127" y="18"/>
                  <a:pt x="128" y="19"/>
                  <a:pt x="128" y="18"/>
                </a:cubicBezTo>
                <a:cubicBezTo>
                  <a:pt x="129" y="18"/>
                  <a:pt x="130" y="20"/>
                  <a:pt x="128" y="20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19"/>
                  <a:pt x="128" y="19"/>
                  <a:pt x="127" y="19"/>
                </a:cubicBezTo>
                <a:cubicBezTo>
                  <a:pt x="127" y="20"/>
                  <a:pt x="128" y="20"/>
                  <a:pt x="127" y="21"/>
                </a:cubicBezTo>
                <a:cubicBezTo>
                  <a:pt x="126" y="22"/>
                  <a:pt x="126" y="20"/>
                  <a:pt x="125" y="21"/>
                </a:cubicBezTo>
                <a:cubicBezTo>
                  <a:pt x="123" y="20"/>
                  <a:pt x="126" y="20"/>
                  <a:pt x="127" y="20"/>
                </a:cubicBezTo>
                <a:cubicBezTo>
                  <a:pt x="126" y="19"/>
                  <a:pt x="126" y="20"/>
                  <a:pt x="125" y="20"/>
                </a:cubicBezTo>
                <a:cubicBezTo>
                  <a:pt x="124" y="19"/>
                  <a:pt x="127" y="19"/>
                  <a:pt x="125" y="18"/>
                </a:cubicBezTo>
                <a:close/>
                <a:moveTo>
                  <a:pt x="125" y="20"/>
                </a:moveTo>
                <a:cubicBezTo>
                  <a:pt x="123" y="21"/>
                  <a:pt x="124" y="22"/>
                  <a:pt x="122" y="22"/>
                </a:cubicBezTo>
                <a:cubicBezTo>
                  <a:pt x="123" y="21"/>
                  <a:pt x="123" y="20"/>
                  <a:pt x="124" y="18"/>
                </a:cubicBezTo>
                <a:cubicBezTo>
                  <a:pt x="124" y="19"/>
                  <a:pt x="124" y="20"/>
                  <a:pt x="125" y="20"/>
                </a:cubicBezTo>
                <a:close/>
                <a:moveTo>
                  <a:pt x="216" y="25"/>
                </a:moveTo>
                <a:cubicBezTo>
                  <a:pt x="221" y="24"/>
                  <a:pt x="223" y="27"/>
                  <a:pt x="226" y="28"/>
                </a:cubicBezTo>
                <a:cubicBezTo>
                  <a:pt x="226" y="30"/>
                  <a:pt x="220" y="26"/>
                  <a:pt x="216" y="25"/>
                </a:cubicBezTo>
                <a:close/>
                <a:moveTo>
                  <a:pt x="83" y="30"/>
                </a:moveTo>
                <a:cubicBezTo>
                  <a:pt x="83" y="31"/>
                  <a:pt x="81" y="31"/>
                  <a:pt x="80" y="33"/>
                </a:cubicBezTo>
                <a:cubicBezTo>
                  <a:pt x="80" y="33"/>
                  <a:pt x="78" y="33"/>
                  <a:pt x="79" y="35"/>
                </a:cubicBezTo>
                <a:cubicBezTo>
                  <a:pt x="78" y="35"/>
                  <a:pt x="78" y="34"/>
                  <a:pt x="77" y="34"/>
                </a:cubicBezTo>
                <a:cubicBezTo>
                  <a:pt x="79" y="32"/>
                  <a:pt x="80" y="31"/>
                  <a:pt x="83" y="30"/>
                </a:cubicBezTo>
                <a:close/>
                <a:moveTo>
                  <a:pt x="93" y="33"/>
                </a:moveTo>
                <a:cubicBezTo>
                  <a:pt x="93" y="33"/>
                  <a:pt x="92" y="34"/>
                  <a:pt x="91" y="34"/>
                </a:cubicBezTo>
                <a:cubicBezTo>
                  <a:pt x="91" y="32"/>
                  <a:pt x="92" y="32"/>
                  <a:pt x="93" y="32"/>
                </a:cubicBezTo>
                <a:cubicBezTo>
                  <a:pt x="93" y="33"/>
                  <a:pt x="93" y="33"/>
                  <a:pt x="94" y="33"/>
                </a:cubicBezTo>
                <a:cubicBezTo>
                  <a:pt x="94" y="34"/>
                  <a:pt x="93" y="34"/>
                  <a:pt x="93" y="33"/>
                </a:cubicBezTo>
                <a:close/>
                <a:moveTo>
                  <a:pt x="246" y="35"/>
                </a:moveTo>
                <a:cubicBezTo>
                  <a:pt x="246" y="35"/>
                  <a:pt x="246" y="36"/>
                  <a:pt x="246" y="37"/>
                </a:cubicBezTo>
                <a:cubicBezTo>
                  <a:pt x="247" y="36"/>
                  <a:pt x="246" y="36"/>
                  <a:pt x="248" y="36"/>
                </a:cubicBezTo>
                <a:cubicBezTo>
                  <a:pt x="248" y="38"/>
                  <a:pt x="246" y="37"/>
                  <a:pt x="247" y="39"/>
                </a:cubicBezTo>
                <a:cubicBezTo>
                  <a:pt x="244" y="36"/>
                  <a:pt x="243" y="35"/>
                  <a:pt x="239" y="33"/>
                </a:cubicBezTo>
                <a:cubicBezTo>
                  <a:pt x="241" y="33"/>
                  <a:pt x="243" y="35"/>
                  <a:pt x="246" y="35"/>
                </a:cubicBezTo>
                <a:close/>
                <a:moveTo>
                  <a:pt x="241" y="33"/>
                </a:moveTo>
                <a:cubicBezTo>
                  <a:pt x="241" y="32"/>
                  <a:pt x="243" y="33"/>
                  <a:pt x="243" y="34"/>
                </a:cubicBezTo>
                <a:cubicBezTo>
                  <a:pt x="242" y="34"/>
                  <a:pt x="242" y="33"/>
                  <a:pt x="241" y="33"/>
                </a:cubicBezTo>
                <a:close/>
                <a:moveTo>
                  <a:pt x="249" y="36"/>
                </a:moveTo>
                <a:cubicBezTo>
                  <a:pt x="250" y="37"/>
                  <a:pt x="248" y="38"/>
                  <a:pt x="249" y="40"/>
                </a:cubicBezTo>
                <a:cubicBezTo>
                  <a:pt x="246" y="39"/>
                  <a:pt x="249" y="37"/>
                  <a:pt x="249" y="36"/>
                </a:cubicBezTo>
                <a:close/>
                <a:moveTo>
                  <a:pt x="250" y="39"/>
                </a:moveTo>
                <a:cubicBezTo>
                  <a:pt x="250" y="37"/>
                  <a:pt x="252" y="40"/>
                  <a:pt x="252" y="38"/>
                </a:cubicBezTo>
                <a:cubicBezTo>
                  <a:pt x="252" y="38"/>
                  <a:pt x="252" y="40"/>
                  <a:pt x="253" y="40"/>
                </a:cubicBezTo>
                <a:cubicBezTo>
                  <a:pt x="252" y="41"/>
                  <a:pt x="251" y="39"/>
                  <a:pt x="250" y="39"/>
                </a:cubicBezTo>
                <a:close/>
                <a:moveTo>
                  <a:pt x="261" y="49"/>
                </a:moveTo>
                <a:cubicBezTo>
                  <a:pt x="261" y="47"/>
                  <a:pt x="256" y="46"/>
                  <a:pt x="255" y="43"/>
                </a:cubicBezTo>
                <a:cubicBezTo>
                  <a:pt x="255" y="41"/>
                  <a:pt x="257" y="44"/>
                  <a:pt x="257" y="42"/>
                </a:cubicBezTo>
                <a:cubicBezTo>
                  <a:pt x="257" y="43"/>
                  <a:pt x="259" y="47"/>
                  <a:pt x="262" y="47"/>
                </a:cubicBezTo>
                <a:cubicBezTo>
                  <a:pt x="265" y="52"/>
                  <a:pt x="267" y="55"/>
                  <a:pt x="271" y="58"/>
                </a:cubicBezTo>
                <a:cubicBezTo>
                  <a:pt x="272" y="58"/>
                  <a:pt x="269" y="58"/>
                  <a:pt x="270" y="56"/>
                </a:cubicBezTo>
                <a:cubicBezTo>
                  <a:pt x="272" y="60"/>
                  <a:pt x="278" y="63"/>
                  <a:pt x="281" y="66"/>
                </a:cubicBezTo>
                <a:cubicBezTo>
                  <a:pt x="281" y="67"/>
                  <a:pt x="280" y="67"/>
                  <a:pt x="280" y="67"/>
                </a:cubicBezTo>
                <a:cubicBezTo>
                  <a:pt x="281" y="69"/>
                  <a:pt x="284" y="70"/>
                  <a:pt x="285" y="72"/>
                </a:cubicBezTo>
                <a:cubicBezTo>
                  <a:pt x="288" y="76"/>
                  <a:pt x="289" y="81"/>
                  <a:pt x="291" y="85"/>
                </a:cubicBezTo>
                <a:cubicBezTo>
                  <a:pt x="295" y="92"/>
                  <a:pt x="301" y="95"/>
                  <a:pt x="298" y="102"/>
                </a:cubicBezTo>
                <a:cubicBezTo>
                  <a:pt x="299" y="103"/>
                  <a:pt x="301" y="102"/>
                  <a:pt x="300" y="104"/>
                </a:cubicBezTo>
                <a:cubicBezTo>
                  <a:pt x="298" y="104"/>
                  <a:pt x="297" y="102"/>
                  <a:pt x="296" y="104"/>
                </a:cubicBezTo>
                <a:cubicBezTo>
                  <a:pt x="294" y="103"/>
                  <a:pt x="293" y="101"/>
                  <a:pt x="292" y="100"/>
                </a:cubicBezTo>
                <a:cubicBezTo>
                  <a:pt x="293" y="99"/>
                  <a:pt x="293" y="100"/>
                  <a:pt x="294" y="101"/>
                </a:cubicBezTo>
                <a:cubicBezTo>
                  <a:pt x="295" y="100"/>
                  <a:pt x="295" y="100"/>
                  <a:pt x="296" y="101"/>
                </a:cubicBezTo>
                <a:cubicBezTo>
                  <a:pt x="292" y="95"/>
                  <a:pt x="288" y="89"/>
                  <a:pt x="284" y="85"/>
                </a:cubicBezTo>
                <a:cubicBezTo>
                  <a:pt x="277" y="75"/>
                  <a:pt x="267" y="64"/>
                  <a:pt x="259" y="54"/>
                </a:cubicBezTo>
                <a:cubicBezTo>
                  <a:pt x="259" y="53"/>
                  <a:pt x="258" y="53"/>
                  <a:pt x="257" y="53"/>
                </a:cubicBezTo>
                <a:cubicBezTo>
                  <a:pt x="257" y="49"/>
                  <a:pt x="254" y="48"/>
                  <a:pt x="252" y="45"/>
                </a:cubicBezTo>
                <a:cubicBezTo>
                  <a:pt x="252" y="45"/>
                  <a:pt x="251" y="47"/>
                  <a:pt x="251" y="45"/>
                </a:cubicBezTo>
                <a:cubicBezTo>
                  <a:pt x="250" y="44"/>
                  <a:pt x="252" y="46"/>
                  <a:pt x="252" y="44"/>
                </a:cubicBezTo>
                <a:cubicBezTo>
                  <a:pt x="252" y="43"/>
                  <a:pt x="250" y="41"/>
                  <a:pt x="249" y="41"/>
                </a:cubicBezTo>
                <a:cubicBezTo>
                  <a:pt x="248" y="41"/>
                  <a:pt x="250" y="40"/>
                  <a:pt x="250" y="40"/>
                </a:cubicBezTo>
                <a:cubicBezTo>
                  <a:pt x="254" y="42"/>
                  <a:pt x="257" y="46"/>
                  <a:pt x="261" y="49"/>
                </a:cubicBezTo>
                <a:close/>
                <a:moveTo>
                  <a:pt x="188" y="55"/>
                </a:moveTo>
                <a:cubicBezTo>
                  <a:pt x="189" y="55"/>
                  <a:pt x="192" y="56"/>
                  <a:pt x="195" y="56"/>
                </a:cubicBezTo>
                <a:cubicBezTo>
                  <a:pt x="195" y="57"/>
                  <a:pt x="193" y="56"/>
                  <a:pt x="192" y="56"/>
                </a:cubicBezTo>
                <a:cubicBezTo>
                  <a:pt x="193" y="59"/>
                  <a:pt x="197" y="57"/>
                  <a:pt x="200" y="59"/>
                </a:cubicBezTo>
                <a:cubicBezTo>
                  <a:pt x="199" y="57"/>
                  <a:pt x="197" y="57"/>
                  <a:pt x="196" y="57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197" y="56"/>
                  <a:pt x="197" y="56"/>
                  <a:pt x="197" y="55"/>
                </a:cubicBezTo>
                <a:cubicBezTo>
                  <a:pt x="197" y="57"/>
                  <a:pt x="202" y="57"/>
                  <a:pt x="204" y="59"/>
                </a:cubicBezTo>
                <a:cubicBezTo>
                  <a:pt x="204" y="59"/>
                  <a:pt x="203" y="59"/>
                  <a:pt x="203" y="59"/>
                </a:cubicBezTo>
                <a:cubicBezTo>
                  <a:pt x="203" y="61"/>
                  <a:pt x="204" y="59"/>
                  <a:pt x="206" y="59"/>
                </a:cubicBezTo>
                <a:cubicBezTo>
                  <a:pt x="204" y="61"/>
                  <a:pt x="209" y="59"/>
                  <a:pt x="210" y="60"/>
                </a:cubicBezTo>
                <a:cubicBezTo>
                  <a:pt x="210" y="61"/>
                  <a:pt x="209" y="61"/>
                  <a:pt x="209" y="61"/>
                </a:cubicBezTo>
                <a:cubicBezTo>
                  <a:pt x="211" y="59"/>
                  <a:pt x="215" y="65"/>
                  <a:pt x="217" y="63"/>
                </a:cubicBezTo>
                <a:cubicBezTo>
                  <a:pt x="218" y="63"/>
                  <a:pt x="219" y="65"/>
                  <a:pt x="217" y="64"/>
                </a:cubicBezTo>
                <a:cubicBezTo>
                  <a:pt x="219" y="66"/>
                  <a:pt x="221" y="66"/>
                  <a:pt x="223" y="67"/>
                </a:cubicBezTo>
                <a:cubicBezTo>
                  <a:pt x="223" y="66"/>
                  <a:pt x="225" y="67"/>
                  <a:pt x="224" y="66"/>
                </a:cubicBezTo>
                <a:cubicBezTo>
                  <a:pt x="224" y="65"/>
                  <a:pt x="225" y="67"/>
                  <a:pt x="225" y="68"/>
                </a:cubicBezTo>
                <a:cubicBezTo>
                  <a:pt x="226" y="68"/>
                  <a:pt x="226" y="67"/>
                  <a:pt x="226" y="67"/>
                </a:cubicBezTo>
                <a:cubicBezTo>
                  <a:pt x="231" y="71"/>
                  <a:pt x="236" y="74"/>
                  <a:pt x="242" y="79"/>
                </a:cubicBezTo>
                <a:cubicBezTo>
                  <a:pt x="243" y="79"/>
                  <a:pt x="242" y="78"/>
                  <a:pt x="242" y="78"/>
                </a:cubicBezTo>
                <a:cubicBezTo>
                  <a:pt x="243" y="77"/>
                  <a:pt x="243" y="80"/>
                  <a:pt x="244" y="81"/>
                </a:cubicBezTo>
                <a:cubicBezTo>
                  <a:pt x="245" y="82"/>
                  <a:pt x="245" y="81"/>
                  <a:pt x="247" y="81"/>
                </a:cubicBezTo>
                <a:cubicBezTo>
                  <a:pt x="245" y="82"/>
                  <a:pt x="247" y="83"/>
                  <a:pt x="247" y="85"/>
                </a:cubicBezTo>
                <a:cubicBezTo>
                  <a:pt x="246" y="84"/>
                  <a:pt x="245" y="85"/>
                  <a:pt x="244" y="85"/>
                </a:cubicBezTo>
                <a:cubicBezTo>
                  <a:pt x="245" y="82"/>
                  <a:pt x="244" y="82"/>
                  <a:pt x="241" y="82"/>
                </a:cubicBezTo>
                <a:cubicBezTo>
                  <a:pt x="242" y="81"/>
                  <a:pt x="240" y="81"/>
                  <a:pt x="240" y="79"/>
                </a:cubicBezTo>
                <a:cubicBezTo>
                  <a:pt x="240" y="79"/>
                  <a:pt x="240" y="80"/>
                  <a:pt x="240" y="81"/>
                </a:cubicBezTo>
                <a:cubicBezTo>
                  <a:pt x="238" y="78"/>
                  <a:pt x="234" y="75"/>
                  <a:pt x="231" y="75"/>
                </a:cubicBezTo>
                <a:cubicBezTo>
                  <a:pt x="229" y="73"/>
                  <a:pt x="226" y="71"/>
                  <a:pt x="222" y="71"/>
                </a:cubicBezTo>
                <a:cubicBezTo>
                  <a:pt x="222" y="69"/>
                  <a:pt x="224" y="71"/>
                  <a:pt x="225" y="71"/>
                </a:cubicBezTo>
                <a:cubicBezTo>
                  <a:pt x="221" y="69"/>
                  <a:pt x="218" y="65"/>
                  <a:pt x="213" y="64"/>
                </a:cubicBezTo>
                <a:cubicBezTo>
                  <a:pt x="213" y="65"/>
                  <a:pt x="215" y="64"/>
                  <a:pt x="215" y="66"/>
                </a:cubicBezTo>
                <a:cubicBezTo>
                  <a:pt x="210" y="64"/>
                  <a:pt x="203" y="59"/>
                  <a:pt x="199" y="61"/>
                </a:cubicBezTo>
                <a:cubicBezTo>
                  <a:pt x="199" y="60"/>
                  <a:pt x="196" y="58"/>
                  <a:pt x="193" y="59"/>
                </a:cubicBezTo>
                <a:cubicBezTo>
                  <a:pt x="192" y="58"/>
                  <a:pt x="192" y="57"/>
                  <a:pt x="191" y="56"/>
                </a:cubicBezTo>
                <a:cubicBezTo>
                  <a:pt x="190" y="56"/>
                  <a:pt x="189" y="56"/>
                  <a:pt x="188" y="55"/>
                </a:cubicBezTo>
                <a:close/>
                <a:moveTo>
                  <a:pt x="187" y="64"/>
                </a:moveTo>
                <a:cubicBezTo>
                  <a:pt x="189" y="64"/>
                  <a:pt x="190" y="64"/>
                  <a:pt x="192" y="64"/>
                </a:cubicBezTo>
                <a:cubicBezTo>
                  <a:pt x="192" y="65"/>
                  <a:pt x="187" y="65"/>
                  <a:pt x="187" y="64"/>
                </a:cubicBezTo>
                <a:close/>
                <a:moveTo>
                  <a:pt x="199" y="66"/>
                </a:moveTo>
                <a:cubicBezTo>
                  <a:pt x="199" y="67"/>
                  <a:pt x="200" y="67"/>
                  <a:pt x="199" y="68"/>
                </a:cubicBezTo>
                <a:cubicBezTo>
                  <a:pt x="201" y="68"/>
                  <a:pt x="200" y="67"/>
                  <a:pt x="202" y="67"/>
                </a:cubicBezTo>
                <a:cubicBezTo>
                  <a:pt x="210" y="73"/>
                  <a:pt x="220" y="76"/>
                  <a:pt x="228" y="83"/>
                </a:cubicBezTo>
                <a:cubicBezTo>
                  <a:pt x="228" y="83"/>
                  <a:pt x="229" y="83"/>
                  <a:pt x="229" y="82"/>
                </a:cubicBezTo>
                <a:cubicBezTo>
                  <a:pt x="229" y="84"/>
                  <a:pt x="232" y="89"/>
                  <a:pt x="235" y="89"/>
                </a:cubicBezTo>
                <a:cubicBezTo>
                  <a:pt x="235" y="91"/>
                  <a:pt x="235" y="94"/>
                  <a:pt x="237" y="94"/>
                </a:cubicBezTo>
                <a:cubicBezTo>
                  <a:pt x="237" y="96"/>
                  <a:pt x="239" y="104"/>
                  <a:pt x="240" y="103"/>
                </a:cubicBezTo>
                <a:cubicBezTo>
                  <a:pt x="240" y="109"/>
                  <a:pt x="245" y="110"/>
                  <a:pt x="245" y="117"/>
                </a:cubicBezTo>
                <a:cubicBezTo>
                  <a:pt x="245" y="117"/>
                  <a:pt x="245" y="117"/>
                  <a:pt x="246" y="117"/>
                </a:cubicBezTo>
                <a:cubicBezTo>
                  <a:pt x="246" y="117"/>
                  <a:pt x="244" y="120"/>
                  <a:pt x="245" y="122"/>
                </a:cubicBezTo>
                <a:cubicBezTo>
                  <a:pt x="245" y="122"/>
                  <a:pt x="246" y="122"/>
                  <a:pt x="247" y="122"/>
                </a:cubicBezTo>
                <a:cubicBezTo>
                  <a:pt x="244" y="123"/>
                  <a:pt x="247" y="129"/>
                  <a:pt x="243" y="131"/>
                </a:cubicBezTo>
                <a:cubicBezTo>
                  <a:pt x="244" y="129"/>
                  <a:pt x="243" y="127"/>
                  <a:pt x="241" y="127"/>
                </a:cubicBezTo>
                <a:cubicBezTo>
                  <a:pt x="241" y="126"/>
                  <a:pt x="241" y="127"/>
                  <a:pt x="241" y="127"/>
                </a:cubicBezTo>
                <a:cubicBezTo>
                  <a:pt x="242" y="126"/>
                  <a:pt x="241" y="125"/>
                  <a:pt x="240" y="124"/>
                </a:cubicBezTo>
                <a:cubicBezTo>
                  <a:pt x="240" y="125"/>
                  <a:pt x="241" y="125"/>
                  <a:pt x="240" y="127"/>
                </a:cubicBezTo>
                <a:cubicBezTo>
                  <a:pt x="239" y="127"/>
                  <a:pt x="239" y="126"/>
                  <a:pt x="238" y="124"/>
                </a:cubicBezTo>
                <a:cubicBezTo>
                  <a:pt x="238" y="128"/>
                  <a:pt x="245" y="131"/>
                  <a:pt x="245" y="137"/>
                </a:cubicBezTo>
                <a:cubicBezTo>
                  <a:pt x="246" y="138"/>
                  <a:pt x="246" y="137"/>
                  <a:pt x="246" y="137"/>
                </a:cubicBezTo>
                <a:cubicBezTo>
                  <a:pt x="247" y="137"/>
                  <a:pt x="245" y="138"/>
                  <a:pt x="245" y="139"/>
                </a:cubicBezTo>
                <a:cubicBezTo>
                  <a:pt x="246" y="139"/>
                  <a:pt x="245" y="142"/>
                  <a:pt x="246" y="144"/>
                </a:cubicBezTo>
                <a:cubicBezTo>
                  <a:pt x="246" y="145"/>
                  <a:pt x="247" y="142"/>
                  <a:pt x="246" y="144"/>
                </a:cubicBezTo>
                <a:cubicBezTo>
                  <a:pt x="243" y="147"/>
                  <a:pt x="244" y="159"/>
                  <a:pt x="240" y="162"/>
                </a:cubicBezTo>
                <a:cubicBezTo>
                  <a:pt x="240" y="163"/>
                  <a:pt x="240" y="162"/>
                  <a:pt x="241" y="162"/>
                </a:cubicBezTo>
                <a:cubicBezTo>
                  <a:pt x="239" y="164"/>
                  <a:pt x="236" y="168"/>
                  <a:pt x="236" y="172"/>
                </a:cubicBezTo>
                <a:cubicBezTo>
                  <a:pt x="237" y="171"/>
                  <a:pt x="236" y="169"/>
                  <a:pt x="238" y="170"/>
                </a:cubicBezTo>
                <a:cubicBezTo>
                  <a:pt x="237" y="171"/>
                  <a:pt x="237" y="171"/>
                  <a:pt x="236" y="172"/>
                </a:cubicBezTo>
                <a:cubicBezTo>
                  <a:pt x="236" y="172"/>
                  <a:pt x="236" y="172"/>
                  <a:pt x="236" y="172"/>
                </a:cubicBezTo>
                <a:cubicBezTo>
                  <a:pt x="233" y="176"/>
                  <a:pt x="230" y="184"/>
                  <a:pt x="229" y="189"/>
                </a:cubicBezTo>
                <a:cubicBezTo>
                  <a:pt x="227" y="189"/>
                  <a:pt x="225" y="196"/>
                  <a:pt x="224" y="198"/>
                </a:cubicBezTo>
                <a:cubicBezTo>
                  <a:pt x="223" y="201"/>
                  <a:pt x="220" y="201"/>
                  <a:pt x="219" y="203"/>
                </a:cubicBezTo>
                <a:cubicBezTo>
                  <a:pt x="218" y="204"/>
                  <a:pt x="218" y="205"/>
                  <a:pt x="218" y="206"/>
                </a:cubicBezTo>
                <a:cubicBezTo>
                  <a:pt x="213" y="212"/>
                  <a:pt x="209" y="217"/>
                  <a:pt x="202" y="221"/>
                </a:cubicBezTo>
                <a:cubicBezTo>
                  <a:pt x="195" y="222"/>
                  <a:pt x="189" y="229"/>
                  <a:pt x="183" y="233"/>
                </a:cubicBezTo>
                <a:cubicBezTo>
                  <a:pt x="177" y="233"/>
                  <a:pt x="172" y="233"/>
                  <a:pt x="164" y="233"/>
                </a:cubicBezTo>
                <a:cubicBezTo>
                  <a:pt x="164" y="234"/>
                  <a:pt x="165" y="234"/>
                  <a:pt x="165" y="235"/>
                </a:cubicBezTo>
                <a:cubicBezTo>
                  <a:pt x="164" y="235"/>
                  <a:pt x="163" y="234"/>
                  <a:pt x="163" y="233"/>
                </a:cubicBezTo>
                <a:cubicBezTo>
                  <a:pt x="156" y="235"/>
                  <a:pt x="151" y="232"/>
                  <a:pt x="144" y="233"/>
                </a:cubicBezTo>
                <a:cubicBezTo>
                  <a:pt x="144" y="232"/>
                  <a:pt x="140" y="231"/>
                  <a:pt x="138" y="232"/>
                </a:cubicBezTo>
                <a:cubicBezTo>
                  <a:pt x="122" y="225"/>
                  <a:pt x="108" y="210"/>
                  <a:pt x="106" y="192"/>
                </a:cubicBezTo>
                <a:cubicBezTo>
                  <a:pt x="109" y="198"/>
                  <a:pt x="114" y="205"/>
                  <a:pt x="121" y="206"/>
                </a:cubicBezTo>
                <a:cubicBezTo>
                  <a:pt x="124" y="210"/>
                  <a:pt x="134" y="216"/>
                  <a:pt x="139" y="216"/>
                </a:cubicBezTo>
                <a:cubicBezTo>
                  <a:pt x="149" y="222"/>
                  <a:pt x="165" y="218"/>
                  <a:pt x="176" y="216"/>
                </a:cubicBezTo>
                <a:cubicBezTo>
                  <a:pt x="176" y="216"/>
                  <a:pt x="176" y="215"/>
                  <a:pt x="175" y="215"/>
                </a:cubicBezTo>
                <a:cubicBezTo>
                  <a:pt x="178" y="215"/>
                  <a:pt x="185" y="214"/>
                  <a:pt x="185" y="212"/>
                </a:cubicBezTo>
                <a:cubicBezTo>
                  <a:pt x="185" y="212"/>
                  <a:pt x="189" y="212"/>
                  <a:pt x="188" y="210"/>
                </a:cubicBezTo>
                <a:cubicBezTo>
                  <a:pt x="191" y="211"/>
                  <a:pt x="195" y="205"/>
                  <a:pt x="195" y="203"/>
                </a:cubicBezTo>
                <a:cubicBezTo>
                  <a:pt x="195" y="202"/>
                  <a:pt x="197" y="202"/>
                  <a:pt x="197" y="203"/>
                </a:cubicBezTo>
                <a:cubicBezTo>
                  <a:pt x="197" y="203"/>
                  <a:pt x="198" y="202"/>
                  <a:pt x="199" y="202"/>
                </a:cubicBezTo>
                <a:cubicBezTo>
                  <a:pt x="199" y="201"/>
                  <a:pt x="199" y="200"/>
                  <a:pt x="199" y="199"/>
                </a:cubicBezTo>
                <a:cubicBezTo>
                  <a:pt x="202" y="196"/>
                  <a:pt x="205" y="190"/>
                  <a:pt x="208" y="188"/>
                </a:cubicBezTo>
                <a:cubicBezTo>
                  <a:pt x="207" y="187"/>
                  <a:pt x="209" y="186"/>
                  <a:pt x="210" y="185"/>
                </a:cubicBezTo>
                <a:cubicBezTo>
                  <a:pt x="210" y="183"/>
                  <a:pt x="209" y="184"/>
                  <a:pt x="210" y="181"/>
                </a:cubicBezTo>
                <a:cubicBezTo>
                  <a:pt x="211" y="181"/>
                  <a:pt x="210" y="182"/>
                  <a:pt x="210" y="183"/>
                </a:cubicBezTo>
                <a:cubicBezTo>
                  <a:pt x="211" y="182"/>
                  <a:pt x="212" y="181"/>
                  <a:pt x="211" y="180"/>
                </a:cubicBezTo>
                <a:cubicBezTo>
                  <a:pt x="210" y="177"/>
                  <a:pt x="215" y="175"/>
                  <a:pt x="214" y="171"/>
                </a:cubicBezTo>
                <a:cubicBezTo>
                  <a:pt x="214" y="170"/>
                  <a:pt x="214" y="171"/>
                  <a:pt x="215" y="171"/>
                </a:cubicBezTo>
                <a:cubicBezTo>
                  <a:pt x="216" y="163"/>
                  <a:pt x="217" y="156"/>
                  <a:pt x="219" y="148"/>
                </a:cubicBezTo>
                <a:cubicBezTo>
                  <a:pt x="218" y="148"/>
                  <a:pt x="218" y="149"/>
                  <a:pt x="218" y="149"/>
                </a:cubicBezTo>
                <a:cubicBezTo>
                  <a:pt x="216" y="149"/>
                  <a:pt x="220" y="148"/>
                  <a:pt x="218" y="147"/>
                </a:cubicBezTo>
                <a:cubicBezTo>
                  <a:pt x="219" y="145"/>
                  <a:pt x="218" y="149"/>
                  <a:pt x="219" y="148"/>
                </a:cubicBezTo>
                <a:cubicBezTo>
                  <a:pt x="220" y="148"/>
                  <a:pt x="221" y="145"/>
                  <a:pt x="220" y="144"/>
                </a:cubicBezTo>
                <a:cubicBezTo>
                  <a:pt x="223" y="139"/>
                  <a:pt x="219" y="127"/>
                  <a:pt x="219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0"/>
                  <a:pt x="216" y="114"/>
                  <a:pt x="213" y="112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0" y="108"/>
                  <a:pt x="207" y="103"/>
                  <a:pt x="202" y="102"/>
                </a:cubicBezTo>
                <a:cubicBezTo>
                  <a:pt x="202" y="100"/>
                  <a:pt x="196" y="97"/>
                  <a:pt x="194" y="100"/>
                </a:cubicBezTo>
                <a:cubicBezTo>
                  <a:pt x="194" y="99"/>
                  <a:pt x="195" y="99"/>
                  <a:pt x="194" y="98"/>
                </a:cubicBezTo>
                <a:cubicBezTo>
                  <a:pt x="188" y="99"/>
                  <a:pt x="185" y="97"/>
                  <a:pt x="175" y="97"/>
                </a:cubicBezTo>
                <a:cubicBezTo>
                  <a:pt x="176" y="96"/>
                  <a:pt x="176" y="96"/>
                  <a:pt x="175" y="95"/>
                </a:cubicBezTo>
                <a:cubicBezTo>
                  <a:pt x="174" y="95"/>
                  <a:pt x="175" y="98"/>
                  <a:pt x="174" y="97"/>
                </a:cubicBezTo>
                <a:cubicBezTo>
                  <a:pt x="172" y="96"/>
                  <a:pt x="175" y="95"/>
                  <a:pt x="175" y="94"/>
                </a:cubicBezTo>
                <a:cubicBezTo>
                  <a:pt x="173" y="94"/>
                  <a:pt x="172" y="95"/>
                  <a:pt x="170" y="96"/>
                </a:cubicBezTo>
                <a:cubicBezTo>
                  <a:pt x="170" y="96"/>
                  <a:pt x="171" y="96"/>
                  <a:pt x="171" y="96"/>
                </a:cubicBezTo>
                <a:cubicBezTo>
                  <a:pt x="167" y="98"/>
                  <a:pt x="155" y="93"/>
                  <a:pt x="149" y="97"/>
                </a:cubicBezTo>
                <a:cubicBezTo>
                  <a:pt x="150" y="97"/>
                  <a:pt x="150" y="99"/>
                  <a:pt x="148" y="98"/>
                </a:cubicBezTo>
                <a:cubicBezTo>
                  <a:pt x="148" y="98"/>
                  <a:pt x="149" y="98"/>
                  <a:pt x="149" y="99"/>
                </a:cubicBezTo>
                <a:cubicBezTo>
                  <a:pt x="141" y="100"/>
                  <a:pt x="128" y="106"/>
                  <a:pt x="129" y="115"/>
                </a:cubicBezTo>
                <a:cubicBezTo>
                  <a:pt x="130" y="116"/>
                  <a:pt x="128" y="114"/>
                  <a:pt x="128" y="115"/>
                </a:cubicBezTo>
                <a:cubicBezTo>
                  <a:pt x="127" y="115"/>
                  <a:pt x="128" y="115"/>
                  <a:pt x="128" y="114"/>
                </a:cubicBezTo>
                <a:cubicBezTo>
                  <a:pt x="122" y="120"/>
                  <a:pt x="122" y="132"/>
                  <a:pt x="119" y="140"/>
                </a:cubicBezTo>
                <a:cubicBezTo>
                  <a:pt x="119" y="140"/>
                  <a:pt x="119" y="141"/>
                  <a:pt x="120" y="141"/>
                </a:cubicBezTo>
                <a:cubicBezTo>
                  <a:pt x="118" y="149"/>
                  <a:pt x="112" y="160"/>
                  <a:pt x="115" y="168"/>
                </a:cubicBezTo>
                <a:cubicBezTo>
                  <a:pt x="113" y="172"/>
                  <a:pt x="116" y="175"/>
                  <a:pt x="116" y="179"/>
                </a:cubicBezTo>
                <a:cubicBezTo>
                  <a:pt x="117" y="179"/>
                  <a:pt x="116" y="178"/>
                  <a:pt x="116" y="178"/>
                </a:cubicBezTo>
                <a:cubicBezTo>
                  <a:pt x="118" y="184"/>
                  <a:pt x="124" y="194"/>
                  <a:pt x="129" y="200"/>
                </a:cubicBezTo>
                <a:cubicBezTo>
                  <a:pt x="130" y="202"/>
                  <a:pt x="133" y="202"/>
                  <a:pt x="134" y="204"/>
                </a:cubicBezTo>
                <a:cubicBezTo>
                  <a:pt x="134" y="204"/>
                  <a:pt x="135" y="205"/>
                  <a:pt x="135" y="206"/>
                </a:cubicBezTo>
                <a:cubicBezTo>
                  <a:pt x="135" y="206"/>
                  <a:pt x="136" y="205"/>
                  <a:pt x="137" y="206"/>
                </a:cubicBezTo>
                <a:cubicBezTo>
                  <a:pt x="138" y="206"/>
                  <a:pt x="138" y="208"/>
                  <a:pt x="139" y="208"/>
                </a:cubicBezTo>
                <a:cubicBezTo>
                  <a:pt x="142" y="212"/>
                  <a:pt x="149" y="213"/>
                  <a:pt x="154" y="215"/>
                </a:cubicBezTo>
                <a:cubicBezTo>
                  <a:pt x="152" y="218"/>
                  <a:pt x="149" y="213"/>
                  <a:pt x="146" y="215"/>
                </a:cubicBezTo>
                <a:cubicBezTo>
                  <a:pt x="130" y="208"/>
                  <a:pt x="115" y="201"/>
                  <a:pt x="108" y="186"/>
                </a:cubicBezTo>
                <a:cubicBezTo>
                  <a:pt x="108" y="186"/>
                  <a:pt x="109" y="186"/>
                  <a:pt x="109" y="185"/>
                </a:cubicBezTo>
                <a:cubicBezTo>
                  <a:pt x="109" y="185"/>
                  <a:pt x="109" y="185"/>
                  <a:pt x="109" y="184"/>
                </a:cubicBezTo>
                <a:cubicBezTo>
                  <a:pt x="108" y="184"/>
                  <a:pt x="108" y="185"/>
                  <a:pt x="108" y="185"/>
                </a:cubicBezTo>
                <a:cubicBezTo>
                  <a:pt x="107" y="184"/>
                  <a:pt x="107" y="182"/>
                  <a:pt x="106" y="180"/>
                </a:cubicBezTo>
                <a:cubicBezTo>
                  <a:pt x="107" y="180"/>
                  <a:pt x="106" y="181"/>
                  <a:pt x="108" y="181"/>
                </a:cubicBezTo>
                <a:cubicBezTo>
                  <a:pt x="108" y="180"/>
                  <a:pt x="107" y="180"/>
                  <a:pt x="107" y="179"/>
                </a:cubicBezTo>
                <a:cubicBezTo>
                  <a:pt x="106" y="179"/>
                  <a:pt x="106" y="180"/>
                  <a:pt x="105" y="180"/>
                </a:cubicBezTo>
                <a:cubicBezTo>
                  <a:pt x="105" y="178"/>
                  <a:pt x="105" y="175"/>
                  <a:pt x="104" y="174"/>
                </a:cubicBezTo>
                <a:cubicBezTo>
                  <a:pt x="106" y="174"/>
                  <a:pt x="105" y="172"/>
                  <a:pt x="104" y="171"/>
                </a:cubicBezTo>
                <a:cubicBezTo>
                  <a:pt x="105" y="171"/>
                  <a:pt x="105" y="171"/>
                  <a:pt x="106" y="172"/>
                </a:cubicBezTo>
                <a:cubicBezTo>
                  <a:pt x="105" y="168"/>
                  <a:pt x="107" y="165"/>
                  <a:pt x="106" y="162"/>
                </a:cubicBezTo>
                <a:cubicBezTo>
                  <a:pt x="106" y="161"/>
                  <a:pt x="107" y="162"/>
                  <a:pt x="107" y="161"/>
                </a:cubicBezTo>
                <a:cubicBezTo>
                  <a:pt x="106" y="158"/>
                  <a:pt x="111" y="150"/>
                  <a:pt x="109" y="147"/>
                </a:cubicBezTo>
                <a:cubicBezTo>
                  <a:pt x="109" y="145"/>
                  <a:pt x="110" y="147"/>
                  <a:pt x="110" y="146"/>
                </a:cubicBezTo>
                <a:cubicBezTo>
                  <a:pt x="112" y="138"/>
                  <a:pt x="113" y="132"/>
                  <a:pt x="115" y="124"/>
                </a:cubicBezTo>
                <a:cubicBezTo>
                  <a:pt x="113" y="125"/>
                  <a:pt x="117" y="120"/>
                  <a:pt x="117" y="118"/>
                </a:cubicBezTo>
                <a:cubicBezTo>
                  <a:pt x="117" y="118"/>
                  <a:pt x="116" y="118"/>
                  <a:pt x="116" y="118"/>
                </a:cubicBezTo>
                <a:cubicBezTo>
                  <a:pt x="118" y="113"/>
                  <a:pt x="122" y="109"/>
                  <a:pt x="122" y="104"/>
                </a:cubicBezTo>
                <a:cubicBezTo>
                  <a:pt x="123" y="104"/>
                  <a:pt x="125" y="102"/>
                  <a:pt x="126" y="101"/>
                </a:cubicBezTo>
                <a:cubicBezTo>
                  <a:pt x="123" y="100"/>
                  <a:pt x="127" y="97"/>
                  <a:pt x="125" y="98"/>
                </a:cubicBezTo>
                <a:cubicBezTo>
                  <a:pt x="123" y="97"/>
                  <a:pt x="128" y="98"/>
                  <a:pt x="127" y="96"/>
                </a:cubicBezTo>
                <a:cubicBezTo>
                  <a:pt x="127" y="95"/>
                  <a:pt x="129" y="98"/>
                  <a:pt x="129" y="96"/>
                </a:cubicBezTo>
                <a:cubicBezTo>
                  <a:pt x="129" y="95"/>
                  <a:pt x="128" y="95"/>
                  <a:pt x="127" y="95"/>
                </a:cubicBezTo>
                <a:cubicBezTo>
                  <a:pt x="128" y="94"/>
                  <a:pt x="128" y="95"/>
                  <a:pt x="128" y="93"/>
                </a:cubicBezTo>
                <a:cubicBezTo>
                  <a:pt x="129" y="93"/>
                  <a:pt x="130" y="94"/>
                  <a:pt x="129" y="95"/>
                </a:cubicBezTo>
                <a:cubicBezTo>
                  <a:pt x="130" y="95"/>
                  <a:pt x="129" y="91"/>
                  <a:pt x="129" y="91"/>
                </a:cubicBezTo>
                <a:cubicBezTo>
                  <a:pt x="131" y="92"/>
                  <a:pt x="133" y="88"/>
                  <a:pt x="135" y="89"/>
                </a:cubicBezTo>
                <a:cubicBezTo>
                  <a:pt x="134" y="86"/>
                  <a:pt x="137" y="88"/>
                  <a:pt x="138" y="84"/>
                </a:cubicBezTo>
                <a:cubicBezTo>
                  <a:pt x="140" y="85"/>
                  <a:pt x="142" y="83"/>
                  <a:pt x="144" y="81"/>
                </a:cubicBezTo>
                <a:cubicBezTo>
                  <a:pt x="142" y="81"/>
                  <a:pt x="143" y="79"/>
                  <a:pt x="145" y="80"/>
                </a:cubicBezTo>
                <a:cubicBezTo>
                  <a:pt x="144" y="79"/>
                  <a:pt x="146" y="80"/>
                  <a:pt x="146" y="78"/>
                </a:cubicBezTo>
                <a:cubicBezTo>
                  <a:pt x="148" y="79"/>
                  <a:pt x="150" y="77"/>
                  <a:pt x="151" y="75"/>
                </a:cubicBezTo>
                <a:cubicBezTo>
                  <a:pt x="151" y="76"/>
                  <a:pt x="152" y="75"/>
                  <a:pt x="152" y="74"/>
                </a:cubicBezTo>
                <a:cubicBezTo>
                  <a:pt x="155" y="76"/>
                  <a:pt x="160" y="69"/>
                  <a:pt x="163" y="72"/>
                </a:cubicBezTo>
                <a:cubicBezTo>
                  <a:pt x="162" y="71"/>
                  <a:pt x="164" y="71"/>
                  <a:pt x="164" y="69"/>
                </a:cubicBezTo>
                <a:cubicBezTo>
                  <a:pt x="165" y="71"/>
                  <a:pt x="165" y="70"/>
                  <a:pt x="167" y="70"/>
                </a:cubicBezTo>
                <a:cubicBezTo>
                  <a:pt x="167" y="70"/>
                  <a:pt x="167" y="71"/>
                  <a:pt x="167" y="71"/>
                </a:cubicBezTo>
                <a:cubicBezTo>
                  <a:pt x="169" y="70"/>
                  <a:pt x="171" y="72"/>
                  <a:pt x="172" y="71"/>
                </a:cubicBezTo>
                <a:cubicBezTo>
                  <a:pt x="171" y="69"/>
                  <a:pt x="169" y="70"/>
                  <a:pt x="168" y="70"/>
                </a:cubicBezTo>
                <a:cubicBezTo>
                  <a:pt x="169" y="69"/>
                  <a:pt x="172" y="69"/>
                  <a:pt x="172" y="66"/>
                </a:cubicBezTo>
                <a:cubicBezTo>
                  <a:pt x="172" y="67"/>
                  <a:pt x="172" y="69"/>
                  <a:pt x="173" y="66"/>
                </a:cubicBezTo>
                <a:cubicBezTo>
                  <a:pt x="174" y="66"/>
                  <a:pt x="173" y="68"/>
                  <a:pt x="173" y="69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3" y="69"/>
                  <a:pt x="176" y="67"/>
                  <a:pt x="176" y="66"/>
                </a:cubicBezTo>
                <a:cubicBezTo>
                  <a:pt x="177" y="66"/>
                  <a:pt x="177" y="67"/>
                  <a:pt x="179" y="67"/>
                </a:cubicBezTo>
                <a:cubicBezTo>
                  <a:pt x="178" y="67"/>
                  <a:pt x="178" y="65"/>
                  <a:pt x="179" y="66"/>
                </a:cubicBezTo>
                <a:cubicBezTo>
                  <a:pt x="187" y="67"/>
                  <a:pt x="192" y="64"/>
                  <a:pt x="199" y="66"/>
                </a:cubicBezTo>
                <a:close/>
                <a:moveTo>
                  <a:pt x="245" y="88"/>
                </a:moveTo>
                <a:cubicBezTo>
                  <a:pt x="246" y="87"/>
                  <a:pt x="250" y="94"/>
                  <a:pt x="251" y="97"/>
                </a:cubicBezTo>
                <a:cubicBezTo>
                  <a:pt x="251" y="97"/>
                  <a:pt x="251" y="97"/>
                  <a:pt x="252" y="97"/>
                </a:cubicBezTo>
                <a:cubicBezTo>
                  <a:pt x="250" y="94"/>
                  <a:pt x="249" y="92"/>
                  <a:pt x="247" y="89"/>
                </a:cubicBezTo>
                <a:cubicBezTo>
                  <a:pt x="249" y="89"/>
                  <a:pt x="248" y="88"/>
                  <a:pt x="248" y="87"/>
                </a:cubicBezTo>
                <a:cubicBezTo>
                  <a:pt x="248" y="87"/>
                  <a:pt x="250" y="88"/>
                  <a:pt x="250" y="87"/>
                </a:cubicBezTo>
                <a:cubicBezTo>
                  <a:pt x="251" y="87"/>
                  <a:pt x="250" y="89"/>
                  <a:pt x="249" y="88"/>
                </a:cubicBezTo>
                <a:cubicBezTo>
                  <a:pt x="250" y="90"/>
                  <a:pt x="254" y="91"/>
                  <a:pt x="255" y="96"/>
                </a:cubicBezTo>
                <a:cubicBezTo>
                  <a:pt x="255" y="97"/>
                  <a:pt x="257" y="95"/>
                  <a:pt x="257" y="97"/>
                </a:cubicBezTo>
                <a:cubicBezTo>
                  <a:pt x="254" y="96"/>
                  <a:pt x="256" y="106"/>
                  <a:pt x="259" y="105"/>
                </a:cubicBezTo>
                <a:cubicBezTo>
                  <a:pt x="257" y="106"/>
                  <a:pt x="260" y="107"/>
                  <a:pt x="258" y="108"/>
                </a:cubicBezTo>
                <a:cubicBezTo>
                  <a:pt x="259" y="107"/>
                  <a:pt x="259" y="109"/>
                  <a:pt x="260" y="108"/>
                </a:cubicBezTo>
                <a:cubicBezTo>
                  <a:pt x="261" y="109"/>
                  <a:pt x="258" y="109"/>
                  <a:pt x="259" y="111"/>
                </a:cubicBezTo>
                <a:cubicBezTo>
                  <a:pt x="261" y="111"/>
                  <a:pt x="259" y="115"/>
                  <a:pt x="261" y="113"/>
                </a:cubicBezTo>
                <a:cubicBezTo>
                  <a:pt x="262" y="113"/>
                  <a:pt x="259" y="116"/>
                  <a:pt x="262" y="116"/>
                </a:cubicBezTo>
                <a:cubicBezTo>
                  <a:pt x="260" y="116"/>
                  <a:pt x="262" y="119"/>
                  <a:pt x="259" y="120"/>
                </a:cubicBezTo>
                <a:cubicBezTo>
                  <a:pt x="260" y="120"/>
                  <a:pt x="260" y="120"/>
                  <a:pt x="260" y="119"/>
                </a:cubicBezTo>
                <a:cubicBezTo>
                  <a:pt x="262" y="132"/>
                  <a:pt x="261" y="146"/>
                  <a:pt x="258" y="159"/>
                </a:cubicBezTo>
                <a:cubicBezTo>
                  <a:pt x="258" y="159"/>
                  <a:pt x="259" y="159"/>
                  <a:pt x="259" y="160"/>
                </a:cubicBezTo>
                <a:cubicBezTo>
                  <a:pt x="256" y="159"/>
                  <a:pt x="258" y="161"/>
                  <a:pt x="257" y="161"/>
                </a:cubicBezTo>
                <a:cubicBezTo>
                  <a:pt x="255" y="162"/>
                  <a:pt x="257" y="160"/>
                  <a:pt x="257" y="159"/>
                </a:cubicBezTo>
                <a:cubicBezTo>
                  <a:pt x="256" y="158"/>
                  <a:pt x="254" y="159"/>
                  <a:pt x="255" y="157"/>
                </a:cubicBezTo>
                <a:cubicBezTo>
                  <a:pt x="254" y="159"/>
                  <a:pt x="256" y="160"/>
                  <a:pt x="255" y="162"/>
                </a:cubicBezTo>
                <a:cubicBezTo>
                  <a:pt x="255" y="163"/>
                  <a:pt x="256" y="162"/>
                  <a:pt x="257" y="162"/>
                </a:cubicBezTo>
                <a:cubicBezTo>
                  <a:pt x="257" y="164"/>
                  <a:pt x="255" y="165"/>
                  <a:pt x="257" y="165"/>
                </a:cubicBezTo>
                <a:cubicBezTo>
                  <a:pt x="256" y="167"/>
                  <a:pt x="257" y="168"/>
                  <a:pt x="254" y="169"/>
                </a:cubicBezTo>
                <a:cubicBezTo>
                  <a:pt x="255" y="170"/>
                  <a:pt x="256" y="169"/>
                  <a:pt x="257" y="170"/>
                </a:cubicBezTo>
                <a:cubicBezTo>
                  <a:pt x="252" y="172"/>
                  <a:pt x="253" y="177"/>
                  <a:pt x="251" y="181"/>
                </a:cubicBezTo>
                <a:cubicBezTo>
                  <a:pt x="252" y="181"/>
                  <a:pt x="253" y="181"/>
                  <a:pt x="253" y="181"/>
                </a:cubicBezTo>
                <a:cubicBezTo>
                  <a:pt x="253" y="180"/>
                  <a:pt x="252" y="180"/>
                  <a:pt x="251" y="180"/>
                </a:cubicBezTo>
                <a:cubicBezTo>
                  <a:pt x="252" y="180"/>
                  <a:pt x="252" y="179"/>
                  <a:pt x="252" y="178"/>
                </a:cubicBezTo>
                <a:cubicBezTo>
                  <a:pt x="252" y="180"/>
                  <a:pt x="254" y="178"/>
                  <a:pt x="255" y="179"/>
                </a:cubicBezTo>
                <a:cubicBezTo>
                  <a:pt x="255" y="182"/>
                  <a:pt x="252" y="181"/>
                  <a:pt x="254" y="182"/>
                </a:cubicBezTo>
                <a:cubicBezTo>
                  <a:pt x="253" y="183"/>
                  <a:pt x="252" y="182"/>
                  <a:pt x="251" y="182"/>
                </a:cubicBezTo>
                <a:cubicBezTo>
                  <a:pt x="253" y="184"/>
                  <a:pt x="250" y="186"/>
                  <a:pt x="249" y="188"/>
                </a:cubicBezTo>
                <a:cubicBezTo>
                  <a:pt x="248" y="186"/>
                  <a:pt x="243" y="195"/>
                  <a:pt x="245" y="197"/>
                </a:cubicBezTo>
                <a:cubicBezTo>
                  <a:pt x="244" y="197"/>
                  <a:pt x="244" y="196"/>
                  <a:pt x="244" y="195"/>
                </a:cubicBezTo>
                <a:cubicBezTo>
                  <a:pt x="243" y="197"/>
                  <a:pt x="241" y="199"/>
                  <a:pt x="240" y="202"/>
                </a:cubicBezTo>
                <a:cubicBezTo>
                  <a:pt x="240" y="203"/>
                  <a:pt x="241" y="200"/>
                  <a:pt x="242" y="201"/>
                </a:cubicBezTo>
                <a:cubicBezTo>
                  <a:pt x="242" y="201"/>
                  <a:pt x="242" y="202"/>
                  <a:pt x="242" y="203"/>
                </a:cubicBezTo>
                <a:cubicBezTo>
                  <a:pt x="241" y="203"/>
                  <a:pt x="239" y="203"/>
                  <a:pt x="239" y="202"/>
                </a:cubicBezTo>
                <a:cubicBezTo>
                  <a:pt x="237" y="204"/>
                  <a:pt x="235" y="206"/>
                  <a:pt x="233" y="208"/>
                </a:cubicBezTo>
                <a:cubicBezTo>
                  <a:pt x="235" y="210"/>
                  <a:pt x="232" y="210"/>
                  <a:pt x="232" y="212"/>
                </a:cubicBezTo>
                <a:cubicBezTo>
                  <a:pt x="234" y="214"/>
                  <a:pt x="234" y="210"/>
                  <a:pt x="235" y="209"/>
                </a:cubicBezTo>
                <a:cubicBezTo>
                  <a:pt x="236" y="211"/>
                  <a:pt x="239" y="206"/>
                  <a:pt x="238" y="206"/>
                </a:cubicBezTo>
                <a:cubicBezTo>
                  <a:pt x="238" y="204"/>
                  <a:pt x="239" y="206"/>
                  <a:pt x="240" y="206"/>
                </a:cubicBezTo>
                <a:cubicBezTo>
                  <a:pt x="240" y="204"/>
                  <a:pt x="238" y="205"/>
                  <a:pt x="239" y="204"/>
                </a:cubicBezTo>
                <a:cubicBezTo>
                  <a:pt x="240" y="204"/>
                  <a:pt x="240" y="204"/>
                  <a:pt x="240" y="205"/>
                </a:cubicBezTo>
                <a:cubicBezTo>
                  <a:pt x="237" y="210"/>
                  <a:pt x="234" y="214"/>
                  <a:pt x="229" y="217"/>
                </a:cubicBezTo>
                <a:cubicBezTo>
                  <a:pt x="229" y="218"/>
                  <a:pt x="230" y="218"/>
                  <a:pt x="230" y="218"/>
                </a:cubicBezTo>
                <a:cubicBezTo>
                  <a:pt x="228" y="217"/>
                  <a:pt x="225" y="221"/>
                  <a:pt x="223" y="222"/>
                </a:cubicBezTo>
                <a:cubicBezTo>
                  <a:pt x="223" y="223"/>
                  <a:pt x="223" y="223"/>
                  <a:pt x="224" y="223"/>
                </a:cubicBezTo>
                <a:cubicBezTo>
                  <a:pt x="224" y="224"/>
                  <a:pt x="223" y="223"/>
                  <a:pt x="223" y="223"/>
                </a:cubicBezTo>
                <a:cubicBezTo>
                  <a:pt x="217" y="227"/>
                  <a:pt x="212" y="231"/>
                  <a:pt x="207" y="235"/>
                </a:cubicBezTo>
                <a:cubicBezTo>
                  <a:pt x="200" y="236"/>
                  <a:pt x="196" y="241"/>
                  <a:pt x="187" y="243"/>
                </a:cubicBezTo>
                <a:cubicBezTo>
                  <a:pt x="187" y="243"/>
                  <a:pt x="187" y="243"/>
                  <a:pt x="187" y="244"/>
                </a:cubicBezTo>
                <a:cubicBezTo>
                  <a:pt x="186" y="242"/>
                  <a:pt x="183" y="245"/>
                  <a:pt x="181" y="244"/>
                </a:cubicBezTo>
                <a:cubicBezTo>
                  <a:pt x="180" y="246"/>
                  <a:pt x="182" y="243"/>
                  <a:pt x="182" y="245"/>
                </a:cubicBezTo>
                <a:cubicBezTo>
                  <a:pt x="176" y="244"/>
                  <a:pt x="174" y="248"/>
                  <a:pt x="168" y="247"/>
                </a:cubicBezTo>
                <a:cubicBezTo>
                  <a:pt x="166" y="248"/>
                  <a:pt x="168" y="249"/>
                  <a:pt x="166" y="250"/>
                </a:cubicBezTo>
                <a:cubicBezTo>
                  <a:pt x="165" y="249"/>
                  <a:pt x="164" y="248"/>
                  <a:pt x="162" y="249"/>
                </a:cubicBezTo>
                <a:cubicBezTo>
                  <a:pt x="167" y="244"/>
                  <a:pt x="175" y="243"/>
                  <a:pt x="179" y="239"/>
                </a:cubicBezTo>
                <a:cubicBezTo>
                  <a:pt x="183" y="237"/>
                  <a:pt x="190" y="232"/>
                  <a:pt x="196" y="233"/>
                </a:cubicBezTo>
                <a:cubicBezTo>
                  <a:pt x="196" y="232"/>
                  <a:pt x="193" y="232"/>
                  <a:pt x="194" y="231"/>
                </a:cubicBezTo>
                <a:cubicBezTo>
                  <a:pt x="194" y="231"/>
                  <a:pt x="195" y="233"/>
                  <a:pt x="195" y="231"/>
                </a:cubicBezTo>
                <a:cubicBezTo>
                  <a:pt x="196" y="231"/>
                  <a:pt x="196" y="232"/>
                  <a:pt x="197" y="233"/>
                </a:cubicBezTo>
                <a:cubicBezTo>
                  <a:pt x="198" y="232"/>
                  <a:pt x="203" y="232"/>
                  <a:pt x="203" y="230"/>
                </a:cubicBezTo>
                <a:cubicBezTo>
                  <a:pt x="209" y="229"/>
                  <a:pt x="215" y="225"/>
                  <a:pt x="222" y="221"/>
                </a:cubicBezTo>
                <a:cubicBezTo>
                  <a:pt x="221" y="221"/>
                  <a:pt x="221" y="220"/>
                  <a:pt x="221" y="220"/>
                </a:cubicBezTo>
                <a:cubicBezTo>
                  <a:pt x="223" y="219"/>
                  <a:pt x="221" y="220"/>
                  <a:pt x="222" y="221"/>
                </a:cubicBezTo>
                <a:cubicBezTo>
                  <a:pt x="225" y="221"/>
                  <a:pt x="225" y="218"/>
                  <a:pt x="224" y="216"/>
                </a:cubicBezTo>
                <a:cubicBezTo>
                  <a:pt x="220" y="219"/>
                  <a:pt x="217" y="222"/>
                  <a:pt x="212" y="223"/>
                </a:cubicBezTo>
                <a:cubicBezTo>
                  <a:pt x="212" y="224"/>
                  <a:pt x="212" y="225"/>
                  <a:pt x="212" y="225"/>
                </a:cubicBezTo>
                <a:cubicBezTo>
                  <a:pt x="213" y="224"/>
                  <a:pt x="204" y="225"/>
                  <a:pt x="203" y="229"/>
                </a:cubicBezTo>
                <a:cubicBezTo>
                  <a:pt x="200" y="228"/>
                  <a:pt x="198" y="230"/>
                  <a:pt x="193" y="230"/>
                </a:cubicBezTo>
                <a:cubicBezTo>
                  <a:pt x="199" y="224"/>
                  <a:pt x="211" y="223"/>
                  <a:pt x="215" y="216"/>
                </a:cubicBezTo>
                <a:cubicBezTo>
                  <a:pt x="215" y="215"/>
                  <a:pt x="215" y="215"/>
                  <a:pt x="214" y="215"/>
                </a:cubicBezTo>
                <a:cubicBezTo>
                  <a:pt x="219" y="212"/>
                  <a:pt x="220" y="208"/>
                  <a:pt x="223" y="203"/>
                </a:cubicBezTo>
                <a:cubicBezTo>
                  <a:pt x="225" y="202"/>
                  <a:pt x="229" y="197"/>
                  <a:pt x="228" y="195"/>
                </a:cubicBezTo>
                <a:cubicBezTo>
                  <a:pt x="229" y="197"/>
                  <a:pt x="234" y="186"/>
                  <a:pt x="234" y="185"/>
                </a:cubicBezTo>
                <a:cubicBezTo>
                  <a:pt x="234" y="183"/>
                  <a:pt x="233" y="186"/>
                  <a:pt x="234" y="184"/>
                </a:cubicBezTo>
                <a:cubicBezTo>
                  <a:pt x="237" y="181"/>
                  <a:pt x="236" y="176"/>
                  <a:pt x="239" y="172"/>
                </a:cubicBezTo>
                <a:cubicBezTo>
                  <a:pt x="238" y="173"/>
                  <a:pt x="238" y="172"/>
                  <a:pt x="238" y="172"/>
                </a:cubicBezTo>
                <a:cubicBezTo>
                  <a:pt x="240" y="173"/>
                  <a:pt x="242" y="167"/>
                  <a:pt x="241" y="166"/>
                </a:cubicBezTo>
                <a:cubicBezTo>
                  <a:pt x="241" y="165"/>
                  <a:pt x="242" y="167"/>
                  <a:pt x="243" y="165"/>
                </a:cubicBezTo>
                <a:cubicBezTo>
                  <a:pt x="242" y="165"/>
                  <a:pt x="242" y="165"/>
                  <a:pt x="242" y="164"/>
                </a:cubicBezTo>
                <a:cubicBezTo>
                  <a:pt x="243" y="165"/>
                  <a:pt x="243" y="164"/>
                  <a:pt x="244" y="163"/>
                </a:cubicBezTo>
                <a:cubicBezTo>
                  <a:pt x="243" y="162"/>
                  <a:pt x="242" y="164"/>
                  <a:pt x="244" y="162"/>
                </a:cubicBezTo>
                <a:cubicBezTo>
                  <a:pt x="248" y="158"/>
                  <a:pt x="248" y="150"/>
                  <a:pt x="249" y="143"/>
                </a:cubicBezTo>
                <a:cubicBezTo>
                  <a:pt x="248" y="141"/>
                  <a:pt x="247" y="143"/>
                  <a:pt x="246" y="142"/>
                </a:cubicBezTo>
                <a:cubicBezTo>
                  <a:pt x="247" y="140"/>
                  <a:pt x="247" y="140"/>
                  <a:pt x="248" y="141"/>
                </a:cubicBezTo>
                <a:cubicBezTo>
                  <a:pt x="248" y="140"/>
                  <a:pt x="247" y="140"/>
                  <a:pt x="248" y="139"/>
                </a:cubicBezTo>
                <a:cubicBezTo>
                  <a:pt x="249" y="139"/>
                  <a:pt x="249" y="140"/>
                  <a:pt x="249" y="141"/>
                </a:cubicBezTo>
                <a:cubicBezTo>
                  <a:pt x="250" y="140"/>
                  <a:pt x="249" y="137"/>
                  <a:pt x="250" y="140"/>
                </a:cubicBezTo>
                <a:cubicBezTo>
                  <a:pt x="251" y="140"/>
                  <a:pt x="248" y="137"/>
                  <a:pt x="248" y="138"/>
                </a:cubicBezTo>
                <a:cubicBezTo>
                  <a:pt x="248" y="129"/>
                  <a:pt x="251" y="112"/>
                  <a:pt x="244" y="105"/>
                </a:cubicBezTo>
                <a:cubicBezTo>
                  <a:pt x="241" y="98"/>
                  <a:pt x="239" y="90"/>
                  <a:pt x="234" y="84"/>
                </a:cubicBezTo>
                <a:cubicBezTo>
                  <a:pt x="233" y="84"/>
                  <a:pt x="233" y="85"/>
                  <a:pt x="232" y="84"/>
                </a:cubicBezTo>
                <a:cubicBezTo>
                  <a:pt x="232" y="84"/>
                  <a:pt x="232" y="84"/>
                  <a:pt x="232" y="84"/>
                </a:cubicBezTo>
                <a:cubicBezTo>
                  <a:pt x="231" y="77"/>
                  <a:pt x="220" y="77"/>
                  <a:pt x="217" y="71"/>
                </a:cubicBezTo>
                <a:cubicBezTo>
                  <a:pt x="219" y="72"/>
                  <a:pt x="221" y="74"/>
                  <a:pt x="224" y="73"/>
                </a:cubicBezTo>
                <a:cubicBezTo>
                  <a:pt x="228" y="78"/>
                  <a:pt x="237" y="77"/>
                  <a:pt x="240" y="83"/>
                </a:cubicBezTo>
                <a:cubicBezTo>
                  <a:pt x="240" y="83"/>
                  <a:pt x="241" y="82"/>
                  <a:pt x="240" y="82"/>
                </a:cubicBezTo>
                <a:cubicBezTo>
                  <a:pt x="241" y="84"/>
                  <a:pt x="246" y="86"/>
                  <a:pt x="245" y="88"/>
                </a:cubicBezTo>
                <a:close/>
                <a:moveTo>
                  <a:pt x="248" y="188"/>
                </a:moveTo>
                <a:cubicBezTo>
                  <a:pt x="250" y="188"/>
                  <a:pt x="247" y="190"/>
                  <a:pt x="248" y="190"/>
                </a:cubicBezTo>
                <a:cubicBezTo>
                  <a:pt x="247" y="191"/>
                  <a:pt x="247" y="192"/>
                  <a:pt x="246" y="193"/>
                </a:cubicBezTo>
                <a:cubicBezTo>
                  <a:pt x="245" y="193"/>
                  <a:pt x="248" y="190"/>
                  <a:pt x="248" y="188"/>
                </a:cubicBezTo>
                <a:close/>
                <a:moveTo>
                  <a:pt x="255" y="176"/>
                </a:moveTo>
                <a:cubicBezTo>
                  <a:pt x="254" y="176"/>
                  <a:pt x="254" y="175"/>
                  <a:pt x="254" y="173"/>
                </a:cubicBezTo>
                <a:cubicBezTo>
                  <a:pt x="256" y="175"/>
                  <a:pt x="255" y="173"/>
                  <a:pt x="257" y="172"/>
                </a:cubicBezTo>
                <a:cubicBezTo>
                  <a:pt x="256" y="174"/>
                  <a:pt x="256" y="177"/>
                  <a:pt x="254" y="178"/>
                </a:cubicBezTo>
                <a:cubicBezTo>
                  <a:pt x="253" y="176"/>
                  <a:pt x="254" y="176"/>
                  <a:pt x="255" y="176"/>
                </a:cubicBezTo>
                <a:close/>
                <a:moveTo>
                  <a:pt x="143" y="76"/>
                </a:moveTo>
                <a:cubicBezTo>
                  <a:pt x="143" y="77"/>
                  <a:pt x="143" y="77"/>
                  <a:pt x="143" y="78"/>
                </a:cubicBezTo>
                <a:cubicBezTo>
                  <a:pt x="143" y="78"/>
                  <a:pt x="142" y="77"/>
                  <a:pt x="142" y="78"/>
                </a:cubicBezTo>
                <a:cubicBezTo>
                  <a:pt x="141" y="77"/>
                  <a:pt x="142" y="76"/>
                  <a:pt x="143" y="76"/>
                </a:cubicBezTo>
                <a:close/>
                <a:moveTo>
                  <a:pt x="140" y="78"/>
                </a:moveTo>
                <a:cubicBezTo>
                  <a:pt x="142" y="78"/>
                  <a:pt x="139" y="79"/>
                  <a:pt x="140" y="80"/>
                </a:cubicBezTo>
                <a:cubicBezTo>
                  <a:pt x="139" y="79"/>
                  <a:pt x="138" y="82"/>
                  <a:pt x="137" y="82"/>
                </a:cubicBezTo>
                <a:cubicBezTo>
                  <a:pt x="137" y="80"/>
                  <a:pt x="140" y="80"/>
                  <a:pt x="140" y="78"/>
                </a:cubicBezTo>
                <a:close/>
                <a:moveTo>
                  <a:pt x="34" y="86"/>
                </a:moveTo>
                <a:cubicBezTo>
                  <a:pt x="35" y="86"/>
                  <a:pt x="34" y="88"/>
                  <a:pt x="33" y="88"/>
                </a:cubicBezTo>
                <a:cubicBezTo>
                  <a:pt x="32" y="87"/>
                  <a:pt x="33" y="86"/>
                  <a:pt x="34" y="86"/>
                </a:cubicBezTo>
                <a:close/>
                <a:moveTo>
                  <a:pt x="156" y="99"/>
                </a:moveTo>
                <a:cubicBezTo>
                  <a:pt x="157" y="97"/>
                  <a:pt x="155" y="98"/>
                  <a:pt x="154" y="98"/>
                </a:cubicBezTo>
                <a:cubicBezTo>
                  <a:pt x="153" y="97"/>
                  <a:pt x="156" y="97"/>
                  <a:pt x="157" y="97"/>
                </a:cubicBezTo>
                <a:cubicBezTo>
                  <a:pt x="158" y="99"/>
                  <a:pt x="156" y="98"/>
                  <a:pt x="156" y="99"/>
                </a:cubicBezTo>
                <a:cubicBezTo>
                  <a:pt x="156" y="99"/>
                  <a:pt x="156" y="99"/>
                  <a:pt x="156" y="99"/>
                </a:cubicBezTo>
                <a:close/>
                <a:moveTo>
                  <a:pt x="291" y="97"/>
                </a:moveTo>
                <a:cubicBezTo>
                  <a:pt x="291" y="98"/>
                  <a:pt x="290" y="97"/>
                  <a:pt x="290" y="98"/>
                </a:cubicBezTo>
                <a:cubicBezTo>
                  <a:pt x="292" y="100"/>
                  <a:pt x="295" y="105"/>
                  <a:pt x="297" y="109"/>
                </a:cubicBezTo>
                <a:cubicBezTo>
                  <a:pt x="298" y="108"/>
                  <a:pt x="300" y="110"/>
                  <a:pt x="300" y="108"/>
                </a:cubicBezTo>
                <a:cubicBezTo>
                  <a:pt x="301" y="109"/>
                  <a:pt x="299" y="111"/>
                  <a:pt x="298" y="110"/>
                </a:cubicBezTo>
                <a:cubicBezTo>
                  <a:pt x="299" y="110"/>
                  <a:pt x="300" y="114"/>
                  <a:pt x="301" y="113"/>
                </a:cubicBezTo>
                <a:cubicBezTo>
                  <a:pt x="302" y="114"/>
                  <a:pt x="300" y="116"/>
                  <a:pt x="302" y="117"/>
                </a:cubicBezTo>
                <a:cubicBezTo>
                  <a:pt x="301" y="118"/>
                  <a:pt x="302" y="119"/>
                  <a:pt x="301" y="121"/>
                </a:cubicBezTo>
                <a:cubicBezTo>
                  <a:pt x="301" y="121"/>
                  <a:pt x="302" y="121"/>
                  <a:pt x="302" y="120"/>
                </a:cubicBezTo>
                <a:cubicBezTo>
                  <a:pt x="303" y="121"/>
                  <a:pt x="303" y="122"/>
                  <a:pt x="303" y="123"/>
                </a:cubicBezTo>
                <a:cubicBezTo>
                  <a:pt x="303" y="123"/>
                  <a:pt x="302" y="122"/>
                  <a:pt x="302" y="122"/>
                </a:cubicBezTo>
                <a:cubicBezTo>
                  <a:pt x="301" y="124"/>
                  <a:pt x="302" y="129"/>
                  <a:pt x="303" y="132"/>
                </a:cubicBezTo>
                <a:cubicBezTo>
                  <a:pt x="304" y="132"/>
                  <a:pt x="304" y="130"/>
                  <a:pt x="305" y="131"/>
                </a:cubicBezTo>
                <a:cubicBezTo>
                  <a:pt x="306" y="132"/>
                  <a:pt x="304" y="132"/>
                  <a:pt x="304" y="133"/>
                </a:cubicBezTo>
                <a:cubicBezTo>
                  <a:pt x="307" y="142"/>
                  <a:pt x="305" y="157"/>
                  <a:pt x="301" y="167"/>
                </a:cubicBezTo>
                <a:cubicBezTo>
                  <a:pt x="302" y="168"/>
                  <a:pt x="302" y="168"/>
                  <a:pt x="302" y="169"/>
                </a:cubicBezTo>
                <a:cubicBezTo>
                  <a:pt x="301" y="169"/>
                  <a:pt x="301" y="173"/>
                  <a:pt x="300" y="175"/>
                </a:cubicBezTo>
                <a:cubicBezTo>
                  <a:pt x="301" y="175"/>
                  <a:pt x="302" y="175"/>
                  <a:pt x="301" y="177"/>
                </a:cubicBezTo>
                <a:cubicBezTo>
                  <a:pt x="299" y="175"/>
                  <a:pt x="302" y="184"/>
                  <a:pt x="299" y="184"/>
                </a:cubicBezTo>
                <a:cubicBezTo>
                  <a:pt x="302" y="187"/>
                  <a:pt x="298" y="191"/>
                  <a:pt x="299" y="194"/>
                </a:cubicBezTo>
                <a:cubicBezTo>
                  <a:pt x="299" y="194"/>
                  <a:pt x="299" y="193"/>
                  <a:pt x="298" y="193"/>
                </a:cubicBezTo>
                <a:cubicBezTo>
                  <a:pt x="300" y="199"/>
                  <a:pt x="295" y="202"/>
                  <a:pt x="294" y="207"/>
                </a:cubicBezTo>
                <a:cubicBezTo>
                  <a:pt x="293" y="206"/>
                  <a:pt x="293" y="206"/>
                  <a:pt x="294" y="205"/>
                </a:cubicBezTo>
                <a:cubicBezTo>
                  <a:pt x="292" y="205"/>
                  <a:pt x="292" y="210"/>
                  <a:pt x="292" y="210"/>
                </a:cubicBezTo>
                <a:cubicBezTo>
                  <a:pt x="291" y="211"/>
                  <a:pt x="290" y="211"/>
                  <a:pt x="289" y="213"/>
                </a:cubicBezTo>
                <a:cubicBezTo>
                  <a:pt x="289" y="214"/>
                  <a:pt x="291" y="213"/>
                  <a:pt x="290" y="212"/>
                </a:cubicBezTo>
                <a:cubicBezTo>
                  <a:pt x="291" y="212"/>
                  <a:pt x="291" y="215"/>
                  <a:pt x="289" y="214"/>
                </a:cubicBezTo>
                <a:cubicBezTo>
                  <a:pt x="290" y="216"/>
                  <a:pt x="288" y="216"/>
                  <a:pt x="288" y="218"/>
                </a:cubicBezTo>
                <a:cubicBezTo>
                  <a:pt x="287" y="218"/>
                  <a:pt x="288" y="217"/>
                  <a:pt x="288" y="217"/>
                </a:cubicBezTo>
                <a:cubicBezTo>
                  <a:pt x="286" y="217"/>
                  <a:pt x="286" y="222"/>
                  <a:pt x="285" y="221"/>
                </a:cubicBezTo>
                <a:cubicBezTo>
                  <a:pt x="284" y="223"/>
                  <a:pt x="287" y="221"/>
                  <a:pt x="286" y="223"/>
                </a:cubicBezTo>
                <a:cubicBezTo>
                  <a:pt x="286" y="222"/>
                  <a:pt x="285" y="223"/>
                  <a:pt x="285" y="222"/>
                </a:cubicBezTo>
                <a:cubicBezTo>
                  <a:pt x="276" y="237"/>
                  <a:pt x="261" y="243"/>
                  <a:pt x="252" y="258"/>
                </a:cubicBezTo>
                <a:cubicBezTo>
                  <a:pt x="249" y="262"/>
                  <a:pt x="245" y="266"/>
                  <a:pt x="238" y="268"/>
                </a:cubicBezTo>
                <a:cubicBezTo>
                  <a:pt x="235" y="269"/>
                  <a:pt x="232" y="270"/>
                  <a:pt x="231" y="273"/>
                </a:cubicBezTo>
                <a:cubicBezTo>
                  <a:pt x="228" y="273"/>
                  <a:pt x="228" y="275"/>
                  <a:pt x="225" y="275"/>
                </a:cubicBezTo>
                <a:cubicBezTo>
                  <a:pt x="219" y="282"/>
                  <a:pt x="207" y="281"/>
                  <a:pt x="197" y="285"/>
                </a:cubicBezTo>
                <a:cubicBezTo>
                  <a:pt x="196" y="285"/>
                  <a:pt x="196" y="286"/>
                  <a:pt x="195" y="287"/>
                </a:cubicBezTo>
                <a:cubicBezTo>
                  <a:pt x="194" y="287"/>
                  <a:pt x="195" y="286"/>
                  <a:pt x="195" y="286"/>
                </a:cubicBezTo>
                <a:cubicBezTo>
                  <a:pt x="193" y="286"/>
                  <a:pt x="185" y="290"/>
                  <a:pt x="178" y="290"/>
                </a:cubicBezTo>
                <a:cubicBezTo>
                  <a:pt x="168" y="291"/>
                  <a:pt x="160" y="292"/>
                  <a:pt x="152" y="292"/>
                </a:cubicBezTo>
                <a:cubicBezTo>
                  <a:pt x="152" y="292"/>
                  <a:pt x="152" y="292"/>
                  <a:pt x="152" y="293"/>
                </a:cubicBezTo>
                <a:cubicBezTo>
                  <a:pt x="151" y="292"/>
                  <a:pt x="148" y="290"/>
                  <a:pt x="147" y="291"/>
                </a:cubicBezTo>
                <a:cubicBezTo>
                  <a:pt x="147" y="291"/>
                  <a:pt x="148" y="289"/>
                  <a:pt x="146" y="290"/>
                </a:cubicBezTo>
                <a:cubicBezTo>
                  <a:pt x="145" y="290"/>
                  <a:pt x="146" y="290"/>
                  <a:pt x="146" y="291"/>
                </a:cubicBezTo>
                <a:cubicBezTo>
                  <a:pt x="145" y="290"/>
                  <a:pt x="145" y="292"/>
                  <a:pt x="142" y="292"/>
                </a:cubicBezTo>
                <a:cubicBezTo>
                  <a:pt x="143" y="291"/>
                  <a:pt x="144" y="291"/>
                  <a:pt x="144" y="290"/>
                </a:cubicBezTo>
                <a:cubicBezTo>
                  <a:pt x="141" y="290"/>
                  <a:pt x="140" y="290"/>
                  <a:pt x="138" y="290"/>
                </a:cubicBezTo>
                <a:cubicBezTo>
                  <a:pt x="138" y="290"/>
                  <a:pt x="138" y="291"/>
                  <a:pt x="138" y="292"/>
                </a:cubicBezTo>
                <a:cubicBezTo>
                  <a:pt x="139" y="291"/>
                  <a:pt x="141" y="289"/>
                  <a:pt x="141" y="292"/>
                </a:cubicBezTo>
                <a:cubicBezTo>
                  <a:pt x="139" y="292"/>
                  <a:pt x="138" y="293"/>
                  <a:pt x="135" y="292"/>
                </a:cubicBezTo>
                <a:cubicBezTo>
                  <a:pt x="135" y="291"/>
                  <a:pt x="136" y="291"/>
                  <a:pt x="138" y="292"/>
                </a:cubicBezTo>
                <a:cubicBezTo>
                  <a:pt x="137" y="290"/>
                  <a:pt x="136" y="290"/>
                  <a:pt x="135" y="290"/>
                </a:cubicBezTo>
                <a:cubicBezTo>
                  <a:pt x="134" y="290"/>
                  <a:pt x="136" y="291"/>
                  <a:pt x="135" y="292"/>
                </a:cubicBezTo>
                <a:cubicBezTo>
                  <a:pt x="135" y="291"/>
                  <a:pt x="133" y="291"/>
                  <a:pt x="134" y="290"/>
                </a:cubicBezTo>
                <a:cubicBezTo>
                  <a:pt x="132" y="291"/>
                  <a:pt x="135" y="291"/>
                  <a:pt x="135" y="292"/>
                </a:cubicBezTo>
                <a:cubicBezTo>
                  <a:pt x="134" y="291"/>
                  <a:pt x="132" y="294"/>
                  <a:pt x="133" y="291"/>
                </a:cubicBezTo>
                <a:cubicBezTo>
                  <a:pt x="132" y="291"/>
                  <a:pt x="132" y="292"/>
                  <a:pt x="132" y="292"/>
                </a:cubicBezTo>
                <a:cubicBezTo>
                  <a:pt x="130" y="292"/>
                  <a:pt x="133" y="291"/>
                  <a:pt x="133" y="290"/>
                </a:cubicBezTo>
                <a:cubicBezTo>
                  <a:pt x="131" y="289"/>
                  <a:pt x="132" y="291"/>
                  <a:pt x="131" y="290"/>
                </a:cubicBezTo>
                <a:cubicBezTo>
                  <a:pt x="130" y="290"/>
                  <a:pt x="131" y="291"/>
                  <a:pt x="131" y="291"/>
                </a:cubicBezTo>
                <a:cubicBezTo>
                  <a:pt x="131" y="292"/>
                  <a:pt x="129" y="292"/>
                  <a:pt x="129" y="292"/>
                </a:cubicBezTo>
                <a:cubicBezTo>
                  <a:pt x="128" y="292"/>
                  <a:pt x="129" y="292"/>
                  <a:pt x="129" y="292"/>
                </a:cubicBezTo>
                <a:cubicBezTo>
                  <a:pt x="129" y="292"/>
                  <a:pt x="129" y="291"/>
                  <a:pt x="129" y="291"/>
                </a:cubicBezTo>
                <a:cubicBezTo>
                  <a:pt x="130" y="291"/>
                  <a:pt x="130" y="291"/>
                  <a:pt x="130" y="292"/>
                </a:cubicBezTo>
                <a:cubicBezTo>
                  <a:pt x="130" y="291"/>
                  <a:pt x="130" y="291"/>
                  <a:pt x="130" y="290"/>
                </a:cubicBezTo>
                <a:cubicBezTo>
                  <a:pt x="126" y="291"/>
                  <a:pt x="120" y="288"/>
                  <a:pt x="118" y="288"/>
                </a:cubicBezTo>
                <a:cubicBezTo>
                  <a:pt x="116" y="288"/>
                  <a:pt x="118" y="289"/>
                  <a:pt x="116" y="288"/>
                </a:cubicBezTo>
                <a:cubicBezTo>
                  <a:pt x="116" y="287"/>
                  <a:pt x="111" y="286"/>
                  <a:pt x="110" y="286"/>
                </a:cubicBezTo>
                <a:cubicBezTo>
                  <a:pt x="109" y="286"/>
                  <a:pt x="109" y="287"/>
                  <a:pt x="109" y="287"/>
                </a:cubicBezTo>
                <a:cubicBezTo>
                  <a:pt x="108" y="286"/>
                  <a:pt x="104" y="284"/>
                  <a:pt x="103" y="283"/>
                </a:cubicBezTo>
                <a:cubicBezTo>
                  <a:pt x="102" y="283"/>
                  <a:pt x="101" y="284"/>
                  <a:pt x="101" y="284"/>
                </a:cubicBezTo>
                <a:cubicBezTo>
                  <a:pt x="100" y="284"/>
                  <a:pt x="99" y="282"/>
                  <a:pt x="99" y="282"/>
                </a:cubicBezTo>
                <a:cubicBezTo>
                  <a:pt x="98" y="282"/>
                  <a:pt x="97" y="282"/>
                  <a:pt x="97" y="282"/>
                </a:cubicBezTo>
                <a:cubicBezTo>
                  <a:pt x="95" y="282"/>
                  <a:pt x="94" y="280"/>
                  <a:pt x="93" y="282"/>
                </a:cubicBezTo>
                <a:cubicBezTo>
                  <a:pt x="93" y="282"/>
                  <a:pt x="93" y="281"/>
                  <a:pt x="94" y="281"/>
                </a:cubicBezTo>
                <a:cubicBezTo>
                  <a:pt x="85" y="277"/>
                  <a:pt x="80" y="276"/>
                  <a:pt x="72" y="272"/>
                </a:cubicBezTo>
                <a:cubicBezTo>
                  <a:pt x="71" y="272"/>
                  <a:pt x="71" y="273"/>
                  <a:pt x="71" y="273"/>
                </a:cubicBezTo>
                <a:cubicBezTo>
                  <a:pt x="72" y="275"/>
                  <a:pt x="73" y="274"/>
                  <a:pt x="75" y="275"/>
                </a:cubicBezTo>
                <a:cubicBezTo>
                  <a:pt x="75" y="275"/>
                  <a:pt x="74" y="276"/>
                  <a:pt x="75" y="276"/>
                </a:cubicBezTo>
                <a:cubicBezTo>
                  <a:pt x="77" y="277"/>
                  <a:pt x="80" y="277"/>
                  <a:pt x="82" y="278"/>
                </a:cubicBezTo>
                <a:cubicBezTo>
                  <a:pt x="86" y="280"/>
                  <a:pt x="89" y="282"/>
                  <a:pt x="92" y="283"/>
                </a:cubicBezTo>
                <a:cubicBezTo>
                  <a:pt x="94" y="283"/>
                  <a:pt x="96" y="283"/>
                  <a:pt x="97" y="283"/>
                </a:cubicBezTo>
                <a:cubicBezTo>
                  <a:pt x="102" y="285"/>
                  <a:pt x="107" y="288"/>
                  <a:pt x="112" y="289"/>
                </a:cubicBezTo>
                <a:cubicBezTo>
                  <a:pt x="113" y="289"/>
                  <a:pt x="113" y="288"/>
                  <a:pt x="113" y="288"/>
                </a:cubicBezTo>
                <a:cubicBezTo>
                  <a:pt x="113" y="288"/>
                  <a:pt x="114" y="289"/>
                  <a:pt x="115" y="289"/>
                </a:cubicBezTo>
                <a:cubicBezTo>
                  <a:pt x="116" y="289"/>
                  <a:pt x="119" y="289"/>
                  <a:pt x="119" y="291"/>
                </a:cubicBezTo>
                <a:cubicBezTo>
                  <a:pt x="117" y="290"/>
                  <a:pt x="113" y="290"/>
                  <a:pt x="111" y="289"/>
                </a:cubicBezTo>
                <a:cubicBezTo>
                  <a:pt x="108" y="290"/>
                  <a:pt x="107" y="287"/>
                  <a:pt x="104" y="288"/>
                </a:cubicBezTo>
                <a:cubicBezTo>
                  <a:pt x="94" y="283"/>
                  <a:pt x="78" y="286"/>
                  <a:pt x="70" y="274"/>
                </a:cubicBezTo>
                <a:cubicBezTo>
                  <a:pt x="69" y="275"/>
                  <a:pt x="69" y="274"/>
                  <a:pt x="68" y="274"/>
                </a:cubicBezTo>
                <a:cubicBezTo>
                  <a:pt x="68" y="272"/>
                  <a:pt x="69" y="274"/>
                  <a:pt x="71" y="273"/>
                </a:cubicBezTo>
                <a:cubicBezTo>
                  <a:pt x="69" y="271"/>
                  <a:pt x="66" y="270"/>
                  <a:pt x="63" y="268"/>
                </a:cubicBezTo>
                <a:cubicBezTo>
                  <a:pt x="64" y="267"/>
                  <a:pt x="62" y="267"/>
                  <a:pt x="62" y="265"/>
                </a:cubicBezTo>
                <a:cubicBezTo>
                  <a:pt x="63" y="265"/>
                  <a:pt x="63" y="266"/>
                  <a:pt x="63" y="267"/>
                </a:cubicBezTo>
                <a:cubicBezTo>
                  <a:pt x="69" y="268"/>
                  <a:pt x="76" y="269"/>
                  <a:pt x="82" y="273"/>
                </a:cubicBezTo>
                <a:cubicBezTo>
                  <a:pt x="90" y="275"/>
                  <a:pt x="96" y="276"/>
                  <a:pt x="105" y="278"/>
                </a:cubicBezTo>
                <a:cubicBezTo>
                  <a:pt x="116" y="285"/>
                  <a:pt x="131" y="290"/>
                  <a:pt x="148" y="288"/>
                </a:cubicBezTo>
                <a:cubicBezTo>
                  <a:pt x="147" y="290"/>
                  <a:pt x="149" y="290"/>
                  <a:pt x="150" y="291"/>
                </a:cubicBezTo>
                <a:cubicBezTo>
                  <a:pt x="150" y="290"/>
                  <a:pt x="148" y="289"/>
                  <a:pt x="149" y="288"/>
                </a:cubicBezTo>
                <a:cubicBezTo>
                  <a:pt x="150" y="288"/>
                  <a:pt x="149" y="288"/>
                  <a:pt x="150" y="289"/>
                </a:cubicBezTo>
                <a:cubicBezTo>
                  <a:pt x="155" y="286"/>
                  <a:pt x="163" y="286"/>
                  <a:pt x="171" y="289"/>
                </a:cubicBezTo>
                <a:cubicBezTo>
                  <a:pt x="172" y="289"/>
                  <a:pt x="171" y="288"/>
                  <a:pt x="171" y="288"/>
                </a:cubicBezTo>
                <a:cubicBezTo>
                  <a:pt x="174" y="288"/>
                  <a:pt x="180" y="287"/>
                  <a:pt x="181" y="285"/>
                </a:cubicBezTo>
                <a:cubicBezTo>
                  <a:pt x="187" y="282"/>
                  <a:pt x="195" y="284"/>
                  <a:pt x="198" y="279"/>
                </a:cubicBezTo>
                <a:cubicBezTo>
                  <a:pt x="199" y="281"/>
                  <a:pt x="199" y="280"/>
                  <a:pt x="201" y="279"/>
                </a:cubicBezTo>
                <a:cubicBezTo>
                  <a:pt x="204" y="278"/>
                  <a:pt x="211" y="277"/>
                  <a:pt x="215" y="276"/>
                </a:cubicBezTo>
                <a:cubicBezTo>
                  <a:pt x="212" y="274"/>
                  <a:pt x="218" y="275"/>
                  <a:pt x="220" y="273"/>
                </a:cubicBezTo>
                <a:cubicBezTo>
                  <a:pt x="220" y="273"/>
                  <a:pt x="220" y="272"/>
                  <a:pt x="219" y="272"/>
                </a:cubicBezTo>
                <a:cubicBezTo>
                  <a:pt x="221" y="273"/>
                  <a:pt x="223" y="270"/>
                  <a:pt x="225" y="270"/>
                </a:cubicBezTo>
                <a:cubicBezTo>
                  <a:pt x="226" y="270"/>
                  <a:pt x="224" y="270"/>
                  <a:pt x="225" y="268"/>
                </a:cubicBezTo>
                <a:cubicBezTo>
                  <a:pt x="228" y="269"/>
                  <a:pt x="233" y="268"/>
                  <a:pt x="235" y="265"/>
                </a:cubicBezTo>
                <a:cubicBezTo>
                  <a:pt x="234" y="264"/>
                  <a:pt x="233" y="267"/>
                  <a:pt x="233" y="266"/>
                </a:cubicBezTo>
                <a:cubicBezTo>
                  <a:pt x="233" y="264"/>
                  <a:pt x="235" y="266"/>
                  <a:pt x="234" y="263"/>
                </a:cubicBezTo>
                <a:cubicBezTo>
                  <a:pt x="234" y="264"/>
                  <a:pt x="235" y="264"/>
                  <a:pt x="235" y="265"/>
                </a:cubicBezTo>
                <a:cubicBezTo>
                  <a:pt x="249" y="254"/>
                  <a:pt x="261" y="244"/>
                  <a:pt x="272" y="232"/>
                </a:cubicBezTo>
                <a:cubicBezTo>
                  <a:pt x="272" y="231"/>
                  <a:pt x="272" y="231"/>
                  <a:pt x="271" y="231"/>
                </a:cubicBezTo>
                <a:cubicBezTo>
                  <a:pt x="270" y="231"/>
                  <a:pt x="273" y="230"/>
                  <a:pt x="272" y="231"/>
                </a:cubicBezTo>
                <a:cubicBezTo>
                  <a:pt x="276" y="228"/>
                  <a:pt x="278" y="222"/>
                  <a:pt x="281" y="219"/>
                </a:cubicBezTo>
                <a:cubicBezTo>
                  <a:pt x="282" y="218"/>
                  <a:pt x="284" y="217"/>
                  <a:pt x="284" y="216"/>
                </a:cubicBezTo>
                <a:cubicBezTo>
                  <a:pt x="285" y="215"/>
                  <a:pt x="284" y="215"/>
                  <a:pt x="283" y="215"/>
                </a:cubicBezTo>
                <a:cubicBezTo>
                  <a:pt x="284" y="213"/>
                  <a:pt x="290" y="209"/>
                  <a:pt x="287" y="206"/>
                </a:cubicBezTo>
                <a:cubicBezTo>
                  <a:pt x="291" y="202"/>
                  <a:pt x="288" y="194"/>
                  <a:pt x="293" y="192"/>
                </a:cubicBezTo>
                <a:cubicBezTo>
                  <a:pt x="293" y="191"/>
                  <a:pt x="292" y="191"/>
                  <a:pt x="291" y="191"/>
                </a:cubicBezTo>
                <a:cubicBezTo>
                  <a:pt x="293" y="186"/>
                  <a:pt x="296" y="184"/>
                  <a:pt x="295" y="177"/>
                </a:cubicBezTo>
                <a:cubicBezTo>
                  <a:pt x="298" y="175"/>
                  <a:pt x="295" y="170"/>
                  <a:pt x="299" y="168"/>
                </a:cubicBezTo>
                <a:cubicBezTo>
                  <a:pt x="298" y="168"/>
                  <a:pt x="299" y="166"/>
                  <a:pt x="298" y="166"/>
                </a:cubicBezTo>
                <a:cubicBezTo>
                  <a:pt x="302" y="159"/>
                  <a:pt x="301" y="154"/>
                  <a:pt x="303" y="146"/>
                </a:cubicBezTo>
                <a:cubicBezTo>
                  <a:pt x="304" y="145"/>
                  <a:pt x="302" y="145"/>
                  <a:pt x="302" y="144"/>
                </a:cubicBezTo>
                <a:cubicBezTo>
                  <a:pt x="304" y="146"/>
                  <a:pt x="303" y="141"/>
                  <a:pt x="302" y="139"/>
                </a:cubicBezTo>
                <a:cubicBezTo>
                  <a:pt x="302" y="139"/>
                  <a:pt x="303" y="140"/>
                  <a:pt x="304" y="139"/>
                </a:cubicBezTo>
                <a:cubicBezTo>
                  <a:pt x="303" y="139"/>
                  <a:pt x="303" y="138"/>
                  <a:pt x="304" y="138"/>
                </a:cubicBezTo>
                <a:cubicBezTo>
                  <a:pt x="303" y="138"/>
                  <a:pt x="302" y="139"/>
                  <a:pt x="302" y="137"/>
                </a:cubicBezTo>
                <a:cubicBezTo>
                  <a:pt x="302" y="137"/>
                  <a:pt x="303" y="137"/>
                  <a:pt x="303" y="137"/>
                </a:cubicBezTo>
                <a:cubicBezTo>
                  <a:pt x="301" y="127"/>
                  <a:pt x="297" y="116"/>
                  <a:pt x="293" y="109"/>
                </a:cubicBezTo>
                <a:cubicBezTo>
                  <a:pt x="294" y="106"/>
                  <a:pt x="287" y="99"/>
                  <a:pt x="291" y="97"/>
                </a:cubicBezTo>
                <a:close/>
                <a:moveTo>
                  <a:pt x="124" y="290"/>
                </a:moveTo>
                <a:cubicBezTo>
                  <a:pt x="124" y="291"/>
                  <a:pt x="127" y="292"/>
                  <a:pt x="128" y="291"/>
                </a:cubicBezTo>
                <a:cubicBezTo>
                  <a:pt x="129" y="292"/>
                  <a:pt x="120" y="292"/>
                  <a:pt x="120" y="290"/>
                </a:cubicBezTo>
                <a:cubicBezTo>
                  <a:pt x="122" y="290"/>
                  <a:pt x="124" y="291"/>
                  <a:pt x="124" y="290"/>
                </a:cubicBezTo>
                <a:close/>
                <a:moveTo>
                  <a:pt x="150" y="100"/>
                </a:moveTo>
                <a:cubicBezTo>
                  <a:pt x="149" y="100"/>
                  <a:pt x="151" y="101"/>
                  <a:pt x="151" y="101"/>
                </a:cubicBezTo>
                <a:cubicBezTo>
                  <a:pt x="151" y="100"/>
                  <a:pt x="155" y="100"/>
                  <a:pt x="153" y="99"/>
                </a:cubicBezTo>
                <a:cubicBezTo>
                  <a:pt x="154" y="98"/>
                  <a:pt x="155" y="99"/>
                  <a:pt x="154" y="100"/>
                </a:cubicBezTo>
                <a:cubicBezTo>
                  <a:pt x="155" y="100"/>
                  <a:pt x="156" y="99"/>
                  <a:pt x="157" y="100"/>
                </a:cubicBezTo>
                <a:cubicBezTo>
                  <a:pt x="157" y="99"/>
                  <a:pt x="159" y="99"/>
                  <a:pt x="162" y="100"/>
                </a:cubicBezTo>
                <a:cubicBezTo>
                  <a:pt x="161" y="102"/>
                  <a:pt x="158" y="101"/>
                  <a:pt x="158" y="104"/>
                </a:cubicBezTo>
                <a:cubicBezTo>
                  <a:pt x="157" y="102"/>
                  <a:pt x="152" y="105"/>
                  <a:pt x="152" y="107"/>
                </a:cubicBezTo>
                <a:cubicBezTo>
                  <a:pt x="152" y="107"/>
                  <a:pt x="150" y="107"/>
                  <a:pt x="150" y="108"/>
                </a:cubicBezTo>
                <a:cubicBezTo>
                  <a:pt x="152" y="110"/>
                  <a:pt x="155" y="104"/>
                  <a:pt x="157" y="105"/>
                </a:cubicBezTo>
                <a:cubicBezTo>
                  <a:pt x="156" y="107"/>
                  <a:pt x="154" y="107"/>
                  <a:pt x="153" y="109"/>
                </a:cubicBezTo>
                <a:cubicBezTo>
                  <a:pt x="155" y="108"/>
                  <a:pt x="158" y="106"/>
                  <a:pt x="158" y="105"/>
                </a:cubicBezTo>
                <a:cubicBezTo>
                  <a:pt x="159" y="105"/>
                  <a:pt x="162" y="103"/>
                  <a:pt x="164" y="102"/>
                </a:cubicBezTo>
                <a:cubicBezTo>
                  <a:pt x="164" y="101"/>
                  <a:pt x="163" y="101"/>
                  <a:pt x="163" y="100"/>
                </a:cubicBezTo>
                <a:cubicBezTo>
                  <a:pt x="165" y="99"/>
                  <a:pt x="164" y="101"/>
                  <a:pt x="164" y="102"/>
                </a:cubicBezTo>
                <a:cubicBezTo>
                  <a:pt x="166" y="101"/>
                  <a:pt x="167" y="100"/>
                  <a:pt x="170" y="100"/>
                </a:cubicBezTo>
                <a:cubicBezTo>
                  <a:pt x="171" y="100"/>
                  <a:pt x="170" y="102"/>
                  <a:pt x="171" y="102"/>
                </a:cubicBezTo>
                <a:cubicBezTo>
                  <a:pt x="171" y="98"/>
                  <a:pt x="176" y="103"/>
                  <a:pt x="178" y="100"/>
                </a:cubicBezTo>
                <a:cubicBezTo>
                  <a:pt x="179" y="100"/>
                  <a:pt x="178" y="101"/>
                  <a:pt x="178" y="101"/>
                </a:cubicBezTo>
                <a:cubicBezTo>
                  <a:pt x="180" y="102"/>
                  <a:pt x="180" y="100"/>
                  <a:pt x="182" y="101"/>
                </a:cubicBezTo>
                <a:cubicBezTo>
                  <a:pt x="181" y="100"/>
                  <a:pt x="180" y="100"/>
                  <a:pt x="178" y="100"/>
                </a:cubicBezTo>
                <a:cubicBezTo>
                  <a:pt x="182" y="98"/>
                  <a:pt x="182" y="101"/>
                  <a:pt x="183" y="101"/>
                </a:cubicBezTo>
                <a:cubicBezTo>
                  <a:pt x="184" y="102"/>
                  <a:pt x="181" y="103"/>
                  <a:pt x="181" y="101"/>
                </a:cubicBezTo>
                <a:cubicBezTo>
                  <a:pt x="180" y="104"/>
                  <a:pt x="184" y="102"/>
                  <a:pt x="184" y="104"/>
                </a:cubicBezTo>
                <a:cubicBezTo>
                  <a:pt x="186" y="104"/>
                  <a:pt x="190" y="104"/>
                  <a:pt x="193" y="105"/>
                </a:cubicBezTo>
                <a:cubicBezTo>
                  <a:pt x="193" y="105"/>
                  <a:pt x="194" y="104"/>
                  <a:pt x="194" y="103"/>
                </a:cubicBezTo>
                <a:cubicBezTo>
                  <a:pt x="193" y="102"/>
                  <a:pt x="190" y="104"/>
                  <a:pt x="190" y="101"/>
                </a:cubicBezTo>
                <a:cubicBezTo>
                  <a:pt x="192" y="102"/>
                  <a:pt x="195" y="103"/>
                  <a:pt x="197" y="102"/>
                </a:cubicBezTo>
                <a:cubicBezTo>
                  <a:pt x="198" y="103"/>
                  <a:pt x="200" y="106"/>
                  <a:pt x="202" y="104"/>
                </a:cubicBezTo>
                <a:cubicBezTo>
                  <a:pt x="201" y="105"/>
                  <a:pt x="202" y="105"/>
                  <a:pt x="203" y="107"/>
                </a:cubicBezTo>
                <a:cubicBezTo>
                  <a:pt x="203" y="107"/>
                  <a:pt x="204" y="106"/>
                  <a:pt x="204" y="106"/>
                </a:cubicBezTo>
                <a:cubicBezTo>
                  <a:pt x="203" y="108"/>
                  <a:pt x="209" y="110"/>
                  <a:pt x="209" y="113"/>
                </a:cubicBezTo>
                <a:cubicBezTo>
                  <a:pt x="210" y="113"/>
                  <a:pt x="210" y="113"/>
                  <a:pt x="210" y="112"/>
                </a:cubicBezTo>
                <a:cubicBezTo>
                  <a:pt x="211" y="113"/>
                  <a:pt x="210" y="113"/>
                  <a:pt x="210" y="114"/>
                </a:cubicBezTo>
                <a:cubicBezTo>
                  <a:pt x="216" y="119"/>
                  <a:pt x="214" y="130"/>
                  <a:pt x="218" y="136"/>
                </a:cubicBezTo>
                <a:cubicBezTo>
                  <a:pt x="217" y="139"/>
                  <a:pt x="217" y="143"/>
                  <a:pt x="216" y="145"/>
                </a:cubicBezTo>
                <a:cubicBezTo>
                  <a:pt x="215" y="145"/>
                  <a:pt x="215" y="142"/>
                  <a:pt x="214" y="140"/>
                </a:cubicBezTo>
                <a:cubicBezTo>
                  <a:pt x="214" y="143"/>
                  <a:pt x="217" y="147"/>
                  <a:pt x="214" y="151"/>
                </a:cubicBezTo>
                <a:cubicBezTo>
                  <a:pt x="210" y="145"/>
                  <a:pt x="207" y="138"/>
                  <a:pt x="200" y="135"/>
                </a:cubicBezTo>
                <a:cubicBezTo>
                  <a:pt x="200" y="133"/>
                  <a:pt x="199" y="133"/>
                  <a:pt x="200" y="132"/>
                </a:cubicBezTo>
                <a:cubicBezTo>
                  <a:pt x="198" y="132"/>
                  <a:pt x="195" y="130"/>
                  <a:pt x="193" y="130"/>
                </a:cubicBezTo>
                <a:cubicBezTo>
                  <a:pt x="190" y="128"/>
                  <a:pt x="183" y="128"/>
                  <a:pt x="179" y="127"/>
                </a:cubicBezTo>
                <a:cubicBezTo>
                  <a:pt x="173" y="125"/>
                  <a:pt x="170" y="121"/>
                  <a:pt x="163" y="124"/>
                </a:cubicBezTo>
                <a:cubicBezTo>
                  <a:pt x="163" y="125"/>
                  <a:pt x="164" y="125"/>
                  <a:pt x="165" y="125"/>
                </a:cubicBezTo>
                <a:cubicBezTo>
                  <a:pt x="159" y="126"/>
                  <a:pt x="154" y="128"/>
                  <a:pt x="152" y="132"/>
                </a:cubicBezTo>
                <a:cubicBezTo>
                  <a:pt x="147" y="134"/>
                  <a:pt x="142" y="140"/>
                  <a:pt x="140" y="148"/>
                </a:cubicBezTo>
                <a:cubicBezTo>
                  <a:pt x="141" y="148"/>
                  <a:pt x="141" y="147"/>
                  <a:pt x="141" y="147"/>
                </a:cubicBezTo>
                <a:cubicBezTo>
                  <a:pt x="140" y="149"/>
                  <a:pt x="135" y="166"/>
                  <a:pt x="139" y="168"/>
                </a:cubicBezTo>
                <a:cubicBezTo>
                  <a:pt x="140" y="168"/>
                  <a:pt x="140" y="167"/>
                  <a:pt x="140" y="167"/>
                </a:cubicBezTo>
                <a:cubicBezTo>
                  <a:pt x="141" y="167"/>
                  <a:pt x="140" y="169"/>
                  <a:pt x="140" y="170"/>
                </a:cubicBezTo>
                <a:cubicBezTo>
                  <a:pt x="140" y="170"/>
                  <a:pt x="140" y="169"/>
                  <a:pt x="140" y="169"/>
                </a:cubicBezTo>
                <a:cubicBezTo>
                  <a:pt x="140" y="171"/>
                  <a:pt x="140" y="179"/>
                  <a:pt x="143" y="180"/>
                </a:cubicBezTo>
                <a:cubicBezTo>
                  <a:pt x="141" y="183"/>
                  <a:pt x="146" y="184"/>
                  <a:pt x="146" y="187"/>
                </a:cubicBezTo>
                <a:cubicBezTo>
                  <a:pt x="146" y="187"/>
                  <a:pt x="147" y="187"/>
                  <a:pt x="147" y="187"/>
                </a:cubicBezTo>
                <a:cubicBezTo>
                  <a:pt x="151" y="195"/>
                  <a:pt x="162" y="200"/>
                  <a:pt x="173" y="198"/>
                </a:cubicBezTo>
                <a:cubicBezTo>
                  <a:pt x="173" y="197"/>
                  <a:pt x="173" y="197"/>
                  <a:pt x="172" y="197"/>
                </a:cubicBezTo>
                <a:cubicBezTo>
                  <a:pt x="180" y="196"/>
                  <a:pt x="189" y="190"/>
                  <a:pt x="195" y="185"/>
                </a:cubicBezTo>
                <a:cubicBezTo>
                  <a:pt x="194" y="184"/>
                  <a:pt x="193" y="185"/>
                  <a:pt x="194" y="183"/>
                </a:cubicBezTo>
                <a:cubicBezTo>
                  <a:pt x="195" y="183"/>
                  <a:pt x="194" y="185"/>
                  <a:pt x="196" y="184"/>
                </a:cubicBezTo>
                <a:cubicBezTo>
                  <a:pt x="196" y="184"/>
                  <a:pt x="196" y="183"/>
                  <a:pt x="196" y="183"/>
                </a:cubicBezTo>
                <a:cubicBezTo>
                  <a:pt x="202" y="181"/>
                  <a:pt x="201" y="172"/>
                  <a:pt x="203" y="167"/>
                </a:cubicBezTo>
                <a:cubicBezTo>
                  <a:pt x="202" y="165"/>
                  <a:pt x="202" y="167"/>
                  <a:pt x="201" y="166"/>
                </a:cubicBezTo>
                <a:cubicBezTo>
                  <a:pt x="201" y="165"/>
                  <a:pt x="202" y="163"/>
                  <a:pt x="200" y="163"/>
                </a:cubicBezTo>
                <a:cubicBezTo>
                  <a:pt x="200" y="160"/>
                  <a:pt x="200" y="159"/>
                  <a:pt x="199" y="157"/>
                </a:cubicBezTo>
                <a:cubicBezTo>
                  <a:pt x="201" y="160"/>
                  <a:pt x="202" y="162"/>
                  <a:pt x="202" y="165"/>
                </a:cubicBezTo>
                <a:cubicBezTo>
                  <a:pt x="204" y="165"/>
                  <a:pt x="201" y="162"/>
                  <a:pt x="203" y="162"/>
                </a:cubicBezTo>
                <a:cubicBezTo>
                  <a:pt x="201" y="161"/>
                  <a:pt x="202" y="159"/>
                  <a:pt x="201" y="157"/>
                </a:cubicBezTo>
                <a:cubicBezTo>
                  <a:pt x="200" y="157"/>
                  <a:pt x="200" y="157"/>
                  <a:pt x="199" y="157"/>
                </a:cubicBezTo>
                <a:cubicBezTo>
                  <a:pt x="199" y="153"/>
                  <a:pt x="196" y="152"/>
                  <a:pt x="197" y="150"/>
                </a:cubicBezTo>
                <a:cubicBezTo>
                  <a:pt x="196" y="152"/>
                  <a:pt x="194" y="150"/>
                  <a:pt x="193" y="151"/>
                </a:cubicBezTo>
                <a:cubicBezTo>
                  <a:pt x="193" y="152"/>
                  <a:pt x="194" y="151"/>
                  <a:pt x="195" y="151"/>
                </a:cubicBezTo>
                <a:cubicBezTo>
                  <a:pt x="195" y="152"/>
                  <a:pt x="194" y="152"/>
                  <a:pt x="194" y="152"/>
                </a:cubicBezTo>
                <a:cubicBezTo>
                  <a:pt x="196" y="154"/>
                  <a:pt x="198" y="157"/>
                  <a:pt x="199" y="161"/>
                </a:cubicBezTo>
                <a:cubicBezTo>
                  <a:pt x="198" y="162"/>
                  <a:pt x="197" y="161"/>
                  <a:pt x="197" y="162"/>
                </a:cubicBezTo>
                <a:cubicBezTo>
                  <a:pt x="197" y="162"/>
                  <a:pt x="198" y="160"/>
                  <a:pt x="196" y="160"/>
                </a:cubicBezTo>
                <a:cubicBezTo>
                  <a:pt x="197" y="157"/>
                  <a:pt x="195" y="156"/>
                  <a:pt x="194" y="154"/>
                </a:cubicBezTo>
                <a:cubicBezTo>
                  <a:pt x="193" y="157"/>
                  <a:pt x="192" y="150"/>
                  <a:pt x="189" y="151"/>
                </a:cubicBezTo>
                <a:cubicBezTo>
                  <a:pt x="190" y="153"/>
                  <a:pt x="190" y="152"/>
                  <a:pt x="190" y="154"/>
                </a:cubicBezTo>
                <a:cubicBezTo>
                  <a:pt x="191" y="153"/>
                  <a:pt x="191" y="153"/>
                  <a:pt x="192" y="153"/>
                </a:cubicBezTo>
                <a:cubicBezTo>
                  <a:pt x="192" y="153"/>
                  <a:pt x="191" y="154"/>
                  <a:pt x="191" y="154"/>
                </a:cubicBezTo>
                <a:cubicBezTo>
                  <a:pt x="189" y="154"/>
                  <a:pt x="188" y="151"/>
                  <a:pt x="189" y="150"/>
                </a:cubicBezTo>
                <a:cubicBezTo>
                  <a:pt x="188" y="150"/>
                  <a:pt x="188" y="151"/>
                  <a:pt x="188" y="151"/>
                </a:cubicBezTo>
                <a:cubicBezTo>
                  <a:pt x="187" y="151"/>
                  <a:pt x="187" y="150"/>
                  <a:pt x="187" y="150"/>
                </a:cubicBezTo>
                <a:cubicBezTo>
                  <a:pt x="187" y="150"/>
                  <a:pt x="187" y="150"/>
                  <a:pt x="188" y="150"/>
                </a:cubicBezTo>
                <a:cubicBezTo>
                  <a:pt x="188" y="149"/>
                  <a:pt x="187" y="149"/>
                  <a:pt x="186" y="148"/>
                </a:cubicBezTo>
                <a:cubicBezTo>
                  <a:pt x="187" y="147"/>
                  <a:pt x="188" y="149"/>
                  <a:pt x="189" y="148"/>
                </a:cubicBezTo>
                <a:cubicBezTo>
                  <a:pt x="189" y="148"/>
                  <a:pt x="189" y="148"/>
                  <a:pt x="189" y="148"/>
                </a:cubicBezTo>
                <a:cubicBezTo>
                  <a:pt x="185" y="146"/>
                  <a:pt x="177" y="146"/>
                  <a:pt x="172" y="147"/>
                </a:cubicBezTo>
                <a:cubicBezTo>
                  <a:pt x="172" y="145"/>
                  <a:pt x="173" y="145"/>
                  <a:pt x="174" y="146"/>
                </a:cubicBezTo>
                <a:cubicBezTo>
                  <a:pt x="173" y="145"/>
                  <a:pt x="174" y="145"/>
                  <a:pt x="175" y="144"/>
                </a:cubicBezTo>
                <a:cubicBezTo>
                  <a:pt x="176" y="146"/>
                  <a:pt x="175" y="143"/>
                  <a:pt x="177" y="143"/>
                </a:cubicBezTo>
                <a:cubicBezTo>
                  <a:pt x="177" y="144"/>
                  <a:pt x="176" y="144"/>
                  <a:pt x="176" y="144"/>
                </a:cubicBezTo>
                <a:cubicBezTo>
                  <a:pt x="177" y="145"/>
                  <a:pt x="178" y="143"/>
                  <a:pt x="179" y="144"/>
                </a:cubicBezTo>
                <a:cubicBezTo>
                  <a:pt x="179" y="145"/>
                  <a:pt x="181" y="144"/>
                  <a:pt x="183" y="144"/>
                </a:cubicBezTo>
                <a:cubicBezTo>
                  <a:pt x="182" y="144"/>
                  <a:pt x="182" y="143"/>
                  <a:pt x="181" y="143"/>
                </a:cubicBezTo>
                <a:cubicBezTo>
                  <a:pt x="182" y="142"/>
                  <a:pt x="185" y="142"/>
                  <a:pt x="186" y="143"/>
                </a:cubicBezTo>
                <a:cubicBezTo>
                  <a:pt x="183" y="140"/>
                  <a:pt x="179" y="143"/>
                  <a:pt x="174" y="143"/>
                </a:cubicBezTo>
                <a:cubicBezTo>
                  <a:pt x="173" y="143"/>
                  <a:pt x="174" y="145"/>
                  <a:pt x="173" y="145"/>
                </a:cubicBezTo>
                <a:cubicBezTo>
                  <a:pt x="172" y="145"/>
                  <a:pt x="174" y="143"/>
                  <a:pt x="172" y="144"/>
                </a:cubicBezTo>
                <a:cubicBezTo>
                  <a:pt x="171" y="144"/>
                  <a:pt x="173" y="145"/>
                  <a:pt x="172" y="146"/>
                </a:cubicBezTo>
                <a:cubicBezTo>
                  <a:pt x="171" y="145"/>
                  <a:pt x="170" y="146"/>
                  <a:pt x="169" y="146"/>
                </a:cubicBezTo>
                <a:cubicBezTo>
                  <a:pt x="169" y="148"/>
                  <a:pt x="171" y="145"/>
                  <a:pt x="172" y="146"/>
                </a:cubicBezTo>
                <a:cubicBezTo>
                  <a:pt x="171" y="147"/>
                  <a:pt x="166" y="148"/>
                  <a:pt x="167" y="146"/>
                </a:cubicBezTo>
                <a:cubicBezTo>
                  <a:pt x="168" y="148"/>
                  <a:pt x="168" y="145"/>
                  <a:pt x="170" y="145"/>
                </a:cubicBezTo>
                <a:cubicBezTo>
                  <a:pt x="169" y="144"/>
                  <a:pt x="165" y="146"/>
                  <a:pt x="166" y="147"/>
                </a:cubicBezTo>
                <a:cubicBezTo>
                  <a:pt x="159" y="148"/>
                  <a:pt x="148" y="158"/>
                  <a:pt x="145" y="166"/>
                </a:cubicBezTo>
                <a:cubicBezTo>
                  <a:pt x="142" y="165"/>
                  <a:pt x="145" y="160"/>
                  <a:pt x="145" y="159"/>
                </a:cubicBezTo>
                <a:cubicBezTo>
                  <a:pt x="145" y="159"/>
                  <a:pt x="145" y="160"/>
                  <a:pt x="146" y="160"/>
                </a:cubicBezTo>
                <a:cubicBezTo>
                  <a:pt x="147" y="160"/>
                  <a:pt x="144" y="157"/>
                  <a:pt x="144" y="158"/>
                </a:cubicBezTo>
                <a:cubicBezTo>
                  <a:pt x="145" y="155"/>
                  <a:pt x="147" y="151"/>
                  <a:pt x="148" y="147"/>
                </a:cubicBezTo>
                <a:cubicBezTo>
                  <a:pt x="148" y="148"/>
                  <a:pt x="149" y="147"/>
                  <a:pt x="149" y="146"/>
                </a:cubicBezTo>
                <a:cubicBezTo>
                  <a:pt x="146" y="147"/>
                  <a:pt x="150" y="144"/>
                  <a:pt x="151" y="142"/>
                </a:cubicBezTo>
                <a:cubicBezTo>
                  <a:pt x="149" y="145"/>
                  <a:pt x="145" y="148"/>
                  <a:pt x="145" y="150"/>
                </a:cubicBezTo>
                <a:cubicBezTo>
                  <a:pt x="144" y="152"/>
                  <a:pt x="144" y="148"/>
                  <a:pt x="145" y="148"/>
                </a:cubicBezTo>
                <a:cubicBezTo>
                  <a:pt x="144" y="148"/>
                  <a:pt x="143" y="148"/>
                  <a:pt x="143" y="149"/>
                </a:cubicBezTo>
                <a:cubicBezTo>
                  <a:pt x="141" y="149"/>
                  <a:pt x="145" y="148"/>
                  <a:pt x="143" y="148"/>
                </a:cubicBezTo>
                <a:cubicBezTo>
                  <a:pt x="143" y="146"/>
                  <a:pt x="146" y="148"/>
                  <a:pt x="146" y="147"/>
                </a:cubicBezTo>
                <a:cubicBezTo>
                  <a:pt x="146" y="146"/>
                  <a:pt x="145" y="147"/>
                  <a:pt x="144" y="147"/>
                </a:cubicBezTo>
                <a:cubicBezTo>
                  <a:pt x="146" y="143"/>
                  <a:pt x="148" y="141"/>
                  <a:pt x="149" y="137"/>
                </a:cubicBezTo>
                <a:cubicBezTo>
                  <a:pt x="151" y="138"/>
                  <a:pt x="152" y="136"/>
                  <a:pt x="151" y="135"/>
                </a:cubicBezTo>
                <a:cubicBezTo>
                  <a:pt x="152" y="136"/>
                  <a:pt x="153" y="134"/>
                  <a:pt x="154" y="135"/>
                </a:cubicBezTo>
                <a:cubicBezTo>
                  <a:pt x="154" y="137"/>
                  <a:pt x="153" y="137"/>
                  <a:pt x="152" y="136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3" y="138"/>
                  <a:pt x="152" y="137"/>
                  <a:pt x="152" y="139"/>
                </a:cubicBezTo>
                <a:cubicBezTo>
                  <a:pt x="151" y="139"/>
                  <a:pt x="151" y="139"/>
                  <a:pt x="151" y="138"/>
                </a:cubicBezTo>
                <a:cubicBezTo>
                  <a:pt x="149" y="141"/>
                  <a:pt x="148" y="143"/>
                  <a:pt x="146" y="144"/>
                </a:cubicBezTo>
                <a:cubicBezTo>
                  <a:pt x="149" y="143"/>
                  <a:pt x="152" y="141"/>
                  <a:pt x="154" y="137"/>
                </a:cubicBezTo>
                <a:cubicBezTo>
                  <a:pt x="155" y="138"/>
                  <a:pt x="155" y="137"/>
                  <a:pt x="156" y="137"/>
                </a:cubicBezTo>
                <a:cubicBezTo>
                  <a:pt x="156" y="136"/>
                  <a:pt x="156" y="135"/>
                  <a:pt x="158" y="135"/>
                </a:cubicBezTo>
                <a:cubicBezTo>
                  <a:pt x="158" y="136"/>
                  <a:pt x="156" y="135"/>
                  <a:pt x="157" y="137"/>
                </a:cubicBezTo>
                <a:cubicBezTo>
                  <a:pt x="158" y="137"/>
                  <a:pt x="158" y="136"/>
                  <a:pt x="158" y="135"/>
                </a:cubicBezTo>
                <a:cubicBezTo>
                  <a:pt x="159" y="137"/>
                  <a:pt x="160" y="134"/>
                  <a:pt x="162" y="135"/>
                </a:cubicBezTo>
                <a:cubicBezTo>
                  <a:pt x="162" y="133"/>
                  <a:pt x="162" y="135"/>
                  <a:pt x="163" y="132"/>
                </a:cubicBezTo>
                <a:cubicBezTo>
                  <a:pt x="163" y="132"/>
                  <a:pt x="162" y="132"/>
                  <a:pt x="161" y="132"/>
                </a:cubicBezTo>
                <a:cubicBezTo>
                  <a:pt x="161" y="131"/>
                  <a:pt x="161" y="131"/>
                  <a:pt x="162" y="131"/>
                </a:cubicBezTo>
                <a:cubicBezTo>
                  <a:pt x="162" y="131"/>
                  <a:pt x="161" y="131"/>
                  <a:pt x="161" y="131"/>
                </a:cubicBezTo>
                <a:cubicBezTo>
                  <a:pt x="161" y="129"/>
                  <a:pt x="162" y="131"/>
                  <a:pt x="163" y="131"/>
                </a:cubicBezTo>
                <a:cubicBezTo>
                  <a:pt x="164" y="129"/>
                  <a:pt x="162" y="129"/>
                  <a:pt x="162" y="128"/>
                </a:cubicBezTo>
                <a:cubicBezTo>
                  <a:pt x="164" y="128"/>
                  <a:pt x="166" y="127"/>
                  <a:pt x="166" y="126"/>
                </a:cubicBezTo>
                <a:cubicBezTo>
                  <a:pt x="168" y="126"/>
                  <a:pt x="167" y="127"/>
                  <a:pt x="169" y="127"/>
                </a:cubicBezTo>
                <a:cubicBezTo>
                  <a:pt x="167" y="128"/>
                  <a:pt x="165" y="129"/>
                  <a:pt x="163" y="130"/>
                </a:cubicBezTo>
                <a:cubicBezTo>
                  <a:pt x="165" y="130"/>
                  <a:pt x="165" y="131"/>
                  <a:pt x="163" y="132"/>
                </a:cubicBezTo>
                <a:cubicBezTo>
                  <a:pt x="166" y="133"/>
                  <a:pt x="167" y="132"/>
                  <a:pt x="167" y="131"/>
                </a:cubicBezTo>
                <a:cubicBezTo>
                  <a:pt x="169" y="133"/>
                  <a:pt x="166" y="132"/>
                  <a:pt x="165" y="133"/>
                </a:cubicBezTo>
                <a:cubicBezTo>
                  <a:pt x="168" y="134"/>
                  <a:pt x="173" y="131"/>
                  <a:pt x="176" y="131"/>
                </a:cubicBezTo>
                <a:cubicBezTo>
                  <a:pt x="177" y="131"/>
                  <a:pt x="176" y="132"/>
                  <a:pt x="176" y="132"/>
                </a:cubicBezTo>
                <a:cubicBezTo>
                  <a:pt x="180" y="133"/>
                  <a:pt x="185" y="133"/>
                  <a:pt x="188" y="134"/>
                </a:cubicBezTo>
                <a:cubicBezTo>
                  <a:pt x="187" y="132"/>
                  <a:pt x="186" y="133"/>
                  <a:pt x="184" y="133"/>
                </a:cubicBezTo>
                <a:cubicBezTo>
                  <a:pt x="184" y="129"/>
                  <a:pt x="190" y="135"/>
                  <a:pt x="191" y="133"/>
                </a:cubicBezTo>
                <a:cubicBezTo>
                  <a:pt x="194" y="135"/>
                  <a:pt x="196" y="136"/>
                  <a:pt x="199" y="136"/>
                </a:cubicBezTo>
                <a:cubicBezTo>
                  <a:pt x="200" y="142"/>
                  <a:pt x="206" y="142"/>
                  <a:pt x="208" y="150"/>
                </a:cubicBezTo>
                <a:cubicBezTo>
                  <a:pt x="209" y="150"/>
                  <a:pt x="209" y="150"/>
                  <a:pt x="210" y="150"/>
                </a:cubicBezTo>
                <a:cubicBezTo>
                  <a:pt x="214" y="160"/>
                  <a:pt x="210" y="177"/>
                  <a:pt x="203" y="185"/>
                </a:cubicBezTo>
                <a:cubicBezTo>
                  <a:pt x="205" y="185"/>
                  <a:pt x="204" y="186"/>
                  <a:pt x="202" y="186"/>
                </a:cubicBezTo>
                <a:cubicBezTo>
                  <a:pt x="202" y="188"/>
                  <a:pt x="203" y="187"/>
                  <a:pt x="202" y="189"/>
                </a:cubicBezTo>
                <a:cubicBezTo>
                  <a:pt x="201" y="189"/>
                  <a:pt x="198" y="191"/>
                  <a:pt x="198" y="194"/>
                </a:cubicBezTo>
                <a:cubicBezTo>
                  <a:pt x="197" y="194"/>
                  <a:pt x="196" y="194"/>
                  <a:pt x="196" y="195"/>
                </a:cubicBezTo>
                <a:cubicBezTo>
                  <a:pt x="197" y="197"/>
                  <a:pt x="194" y="194"/>
                  <a:pt x="195" y="197"/>
                </a:cubicBezTo>
                <a:cubicBezTo>
                  <a:pt x="192" y="198"/>
                  <a:pt x="192" y="200"/>
                  <a:pt x="188" y="202"/>
                </a:cubicBezTo>
                <a:cubicBezTo>
                  <a:pt x="184" y="205"/>
                  <a:pt x="178" y="204"/>
                  <a:pt x="175" y="207"/>
                </a:cubicBezTo>
                <a:cubicBezTo>
                  <a:pt x="173" y="209"/>
                  <a:pt x="176" y="207"/>
                  <a:pt x="174" y="208"/>
                </a:cubicBezTo>
                <a:cubicBezTo>
                  <a:pt x="173" y="208"/>
                  <a:pt x="170" y="209"/>
                  <a:pt x="169" y="209"/>
                </a:cubicBezTo>
                <a:cubicBezTo>
                  <a:pt x="165" y="211"/>
                  <a:pt x="160" y="212"/>
                  <a:pt x="154" y="211"/>
                </a:cubicBezTo>
                <a:cubicBezTo>
                  <a:pt x="155" y="211"/>
                  <a:pt x="149" y="208"/>
                  <a:pt x="150" y="208"/>
                </a:cubicBezTo>
                <a:cubicBezTo>
                  <a:pt x="142" y="208"/>
                  <a:pt x="137" y="201"/>
                  <a:pt x="131" y="196"/>
                </a:cubicBezTo>
                <a:cubicBezTo>
                  <a:pt x="131" y="196"/>
                  <a:pt x="131" y="196"/>
                  <a:pt x="132" y="196"/>
                </a:cubicBezTo>
                <a:cubicBezTo>
                  <a:pt x="126" y="187"/>
                  <a:pt x="124" y="177"/>
                  <a:pt x="123" y="165"/>
                </a:cubicBezTo>
                <a:cubicBezTo>
                  <a:pt x="123" y="158"/>
                  <a:pt x="121" y="151"/>
                  <a:pt x="123" y="144"/>
                </a:cubicBezTo>
                <a:cubicBezTo>
                  <a:pt x="124" y="144"/>
                  <a:pt x="124" y="143"/>
                  <a:pt x="125" y="143"/>
                </a:cubicBezTo>
                <a:cubicBezTo>
                  <a:pt x="125" y="142"/>
                  <a:pt x="125" y="141"/>
                  <a:pt x="124" y="141"/>
                </a:cubicBezTo>
                <a:cubicBezTo>
                  <a:pt x="126" y="139"/>
                  <a:pt x="127" y="139"/>
                  <a:pt x="127" y="136"/>
                </a:cubicBezTo>
                <a:cubicBezTo>
                  <a:pt x="128" y="135"/>
                  <a:pt x="128" y="133"/>
                  <a:pt x="129" y="133"/>
                </a:cubicBezTo>
                <a:cubicBezTo>
                  <a:pt x="128" y="132"/>
                  <a:pt x="127" y="134"/>
                  <a:pt x="127" y="135"/>
                </a:cubicBezTo>
                <a:cubicBezTo>
                  <a:pt x="126" y="134"/>
                  <a:pt x="128" y="131"/>
                  <a:pt x="130" y="132"/>
                </a:cubicBezTo>
                <a:cubicBezTo>
                  <a:pt x="129" y="130"/>
                  <a:pt x="130" y="130"/>
                  <a:pt x="130" y="129"/>
                </a:cubicBezTo>
                <a:cubicBezTo>
                  <a:pt x="130" y="131"/>
                  <a:pt x="133" y="129"/>
                  <a:pt x="132" y="127"/>
                </a:cubicBezTo>
                <a:cubicBezTo>
                  <a:pt x="133" y="128"/>
                  <a:pt x="133" y="125"/>
                  <a:pt x="135" y="125"/>
                </a:cubicBezTo>
                <a:cubicBezTo>
                  <a:pt x="135" y="125"/>
                  <a:pt x="135" y="124"/>
                  <a:pt x="135" y="124"/>
                </a:cubicBezTo>
                <a:cubicBezTo>
                  <a:pt x="135" y="123"/>
                  <a:pt x="134" y="125"/>
                  <a:pt x="134" y="125"/>
                </a:cubicBezTo>
                <a:cubicBezTo>
                  <a:pt x="132" y="124"/>
                  <a:pt x="135" y="124"/>
                  <a:pt x="134" y="122"/>
                </a:cubicBezTo>
                <a:cubicBezTo>
                  <a:pt x="133" y="122"/>
                  <a:pt x="133" y="124"/>
                  <a:pt x="132" y="124"/>
                </a:cubicBezTo>
                <a:cubicBezTo>
                  <a:pt x="132" y="125"/>
                  <a:pt x="132" y="125"/>
                  <a:pt x="133" y="125"/>
                </a:cubicBezTo>
                <a:cubicBezTo>
                  <a:pt x="132" y="126"/>
                  <a:pt x="132" y="127"/>
                  <a:pt x="131" y="128"/>
                </a:cubicBezTo>
                <a:cubicBezTo>
                  <a:pt x="130" y="127"/>
                  <a:pt x="132" y="127"/>
                  <a:pt x="131" y="125"/>
                </a:cubicBezTo>
                <a:cubicBezTo>
                  <a:pt x="129" y="128"/>
                  <a:pt x="129" y="131"/>
                  <a:pt x="127" y="133"/>
                </a:cubicBezTo>
                <a:cubicBezTo>
                  <a:pt x="126" y="132"/>
                  <a:pt x="128" y="130"/>
                  <a:pt x="129" y="129"/>
                </a:cubicBezTo>
                <a:cubicBezTo>
                  <a:pt x="127" y="129"/>
                  <a:pt x="127" y="131"/>
                  <a:pt x="125" y="132"/>
                </a:cubicBezTo>
                <a:cubicBezTo>
                  <a:pt x="125" y="128"/>
                  <a:pt x="127" y="126"/>
                  <a:pt x="127" y="123"/>
                </a:cubicBezTo>
                <a:cubicBezTo>
                  <a:pt x="127" y="123"/>
                  <a:pt x="126" y="124"/>
                  <a:pt x="127" y="125"/>
                </a:cubicBezTo>
                <a:cubicBezTo>
                  <a:pt x="124" y="123"/>
                  <a:pt x="129" y="122"/>
                  <a:pt x="128" y="118"/>
                </a:cubicBezTo>
                <a:cubicBezTo>
                  <a:pt x="130" y="120"/>
                  <a:pt x="129" y="115"/>
                  <a:pt x="132" y="117"/>
                </a:cubicBezTo>
                <a:cubicBezTo>
                  <a:pt x="130" y="115"/>
                  <a:pt x="130" y="116"/>
                  <a:pt x="132" y="114"/>
                </a:cubicBezTo>
                <a:cubicBezTo>
                  <a:pt x="131" y="114"/>
                  <a:pt x="131" y="113"/>
                  <a:pt x="130" y="113"/>
                </a:cubicBezTo>
                <a:cubicBezTo>
                  <a:pt x="131" y="112"/>
                  <a:pt x="132" y="114"/>
                  <a:pt x="134" y="114"/>
                </a:cubicBezTo>
                <a:cubicBezTo>
                  <a:pt x="133" y="112"/>
                  <a:pt x="135" y="112"/>
                  <a:pt x="133" y="111"/>
                </a:cubicBezTo>
                <a:cubicBezTo>
                  <a:pt x="133" y="109"/>
                  <a:pt x="134" y="110"/>
                  <a:pt x="135" y="110"/>
                </a:cubicBezTo>
                <a:cubicBezTo>
                  <a:pt x="135" y="109"/>
                  <a:pt x="135" y="109"/>
                  <a:pt x="135" y="108"/>
                </a:cubicBezTo>
                <a:cubicBezTo>
                  <a:pt x="135" y="108"/>
                  <a:pt x="135" y="109"/>
                  <a:pt x="136" y="109"/>
                </a:cubicBezTo>
                <a:cubicBezTo>
                  <a:pt x="137" y="109"/>
                  <a:pt x="136" y="107"/>
                  <a:pt x="137" y="107"/>
                </a:cubicBezTo>
                <a:cubicBezTo>
                  <a:pt x="136" y="107"/>
                  <a:pt x="136" y="108"/>
                  <a:pt x="135" y="108"/>
                </a:cubicBezTo>
                <a:cubicBezTo>
                  <a:pt x="135" y="106"/>
                  <a:pt x="136" y="108"/>
                  <a:pt x="136" y="106"/>
                </a:cubicBezTo>
                <a:cubicBezTo>
                  <a:pt x="137" y="106"/>
                  <a:pt x="137" y="107"/>
                  <a:pt x="138" y="107"/>
                </a:cubicBezTo>
                <a:cubicBezTo>
                  <a:pt x="139" y="105"/>
                  <a:pt x="143" y="105"/>
                  <a:pt x="143" y="102"/>
                </a:cubicBezTo>
                <a:cubicBezTo>
                  <a:pt x="144" y="104"/>
                  <a:pt x="148" y="103"/>
                  <a:pt x="148" y="101"/>
                </a:cubicBezTo>
                <a:cubicBezTo>
                  <a:pt x="149" y="101"/>
                  <a:pt x="149" y="102"/>
                  <a:pt x="150" y="102"/>
                </a:cubicBezTo>
                <a:cubicBezTo>
                  <a:pt x="149" y="101"/>
                  <a:pt x="151" y="101"/>
                  <a:pt x="150" y="100"/>
                </a:cubicBezTo>
                <a:close/>
                <a:moveTo>
                  <a:pt x="167" y="125"/>
                </a:moveTo>
                <a:cubicBezTo>
                  <a:pt x="172" y="127"/>
                  <a:pt x="174" y="127"/>
                  <a:pt x="178" y="129"/>
                </a:cubicBezTo>
                <a:cubicBezTo>
                  <a:pt x="178" y="130"/>
                  <a:pt x="176" y="128"/>
                  <a:pt x="174" y="128"/>
                </a:cubicBezTo>
                <a:cubicBezTo>
                  <a:pt x="174" y="129"/>
                  <a:pt x="175" y="129"/>
                  <a:pt x="175" y="130"/>
                </a:cubicBezTo>
                <a:cubicBezTo>
                  <a:pt x="173" y="130"/>
                  <a:pt x="171" y="127"/>
                  <a:pt x="169" y="128"/>
                </a:cubicBezTo>
                <a:cubicBezTo>
                  <a:pt x="169" y="127"/>
                  <a:pt x="170" y="127"/>
                  <a:pt x="171" y="127"/>
                </a:cubicBezTo>
                <a:cubicBezTo>
                  <a:pt x="170" y="126"/>
                  <a:pt x="168" y="127"/>
                  <a:pt x="167" y="125"/>
                </a:cubicBezTo>
                <a:close/>
                <a:moveTo>
                  <a:pt x="67" y="100"/>
                </a:moveTo>
                <a:cubicBezTo>
                  <a:pt x="67" y="101"/>
                  <a:pt x="66" y="102"/>
                  <a:pt x="66" y="103"/>
                </a:cubicBezTo>
                <a:cubicBezTo>
                  <a:pt x="64" y="102"/>
                  <a:pt x="66" y="100"/>
                  <a:pt x="67" y="100"/>
                </a:cubicBezTo>
                <a:close/>
                <a:moveTo>
                  <a:pt x="298" y="105"/>
                </a:moveTo>
                <a:cubicBezTo>
                  <a:pt x="299" y="105"/>
                  <a:pt x="300" y="105"/>
                  <a:pt x="300" y="105"/>
                </a:cubicBezTo>
                <a:cubicBezTo>
                  <a:pt x="300" y="106"/>
                  <a:pt x="299" y="107"/>
                  <a:pt x="299" y="108"/>
                </a:cubicBezTo>
                <a:cubicBezTo>
                  <a:pt x="299" y="108"/>
                  <a:pt x="300" y="106"/>
                  <a:pt x="298" y="105"/>
                </a:cubicBezTo>
                <a:close/>
                <a:moveTo>
                  <a:pt x="114" y="112"/>
                </a:moveTo>
                <a:cubicBezTo>
                  <a:pt x="115" y="112"/>
                  <a:pt x="117" y="110"/>
                  <a:pt x="117" y="108"/>
                </a:cubicBezTo>
                <a:cubicBezTo>
                  <a:pt x="119" y="109"/>
                  <a:pt x="114" y="115"/>
                  <a:pt x="115" y="115"/>
                </a:cubicBezTo>
                <a:cubicBezTo>
                  <a:pt x="117" y="115"/>
                  <a:pt x="115" y="116"/>
                  <a:pt x="115" y="117"/>
                </a:cubicBezTo>
                <a:cubicBezTo>
                  <a:pt x="115" y="117"/>
                  <a:pt x="115" y="116"/>
                  <a:pt x="115" y="116"/>
                </a:cubicBezTo>
                <a:cubicBezTo>
                  <a:pt x="114" y="116"/>
                  <a:pt x="114" y="118"/>
                  <a:pt x="115" y="118"/>
                </a:cubicBezTo>
                <a:cubicBezTo>
                  <a:pt x="114" y="119"/>
                  <a:pt x="114" y="118"/>
                  <a:pt x="112" y="118"/>
                </a:cubicBezTo>
                <a:cubicBezTo>
                  <a:pt x="111" y="117"/>
                  <a:pt x="113" y="116"/>
                  <a:pt x="112" y="116"/>
                </a:cubicBezTo>
                <a:cubicBezTo>
                  <a:pt x="112" y="114"/>
                  <a:pt x="113" y="116"/>
                  <a:pt x="114" y="116"/>
                </a:cubicBezTo>
                <a:cubicBezTo>
                  <a:pt x="115" y="116"/>
                  <a:pt x="114" y="115"/>
                  <a:pt x="115" y="114"/>
                </a:cubicBezTo>
                <a:cubicBezTo>
                  <a:pt x="114" y="114"/>
                  <a:pt x="114" y="115"/>
                  <a:pt x="113" y="115"/>
                </a:cubicBezTo>
                <a:cubicBezTo>
                  <a:pt x="113" y="114"/>
                  <a:pt x="115" y="113"/>
                  <a:pt x="114" y="112"/>
                </a:cubicBezTo>
                <a:close/>
                <a:moveTo>
                  <a:pt x="22" y="111"/>
                </a:moveTo>
                <a:cubicBezTo>
                  <a:pt x="23" y="112"/>
                  <a:pt x="24" y="115"/>
                  <a:pt x="21" y="115"/>
                </a:cubicBezTo>
                <a:cubicBezTo>
                  <a:pt x="22" y="113"/>
                  <a:pt x="22" y="112"/>
                  <a:pt x="22" y="111"/>
                </a:cubicBezTo>
                <a:close/>
                <a:moveTo>
                  <a:pt x="109" y="125"/>
                </a:moveTo>
                <a:cubicBezTo>
                  <a:pt x="108" y="125"/>
                  <a:pt x="108" y="124"/>
                  <a:pt x="108" y="123"/>
                </a:cubicBezTo>
                <a:cubicBezTo>
                  <a:pt x="106" y="122"/>
                  <a:pt x="109" y="123"/>
                  <a:pt x="108" y="124"/>
                </a:cubicBezTo>
                <a:cubicBezTo>
                  <a:pt x="109" y="124"/>
                  <a:pt x="109" y="123"/>
                  <a:pt x="109" y="123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0" y="121"/>
                  <a:pt x="109" y="124"/>
                  <a:pt x="109" y="125"/>
                </a:cubicBezTo>
                <a:close/>
                <a:moveTo>
                  <a:pt x="112" y="124"/>
                </a:moveTo>
                <a:cubicBezTo>
                  <a:pt x="114" y="121"/>
                  <a:pt x="113" y="127"/>
                  <a:pt x="112" y="125"/>
                </a:cubicBezTo>
                <a:cubicBezTo>
                  <a:pt x="111" y="127"/>
                  <a:pt x="113" y="128"/>
                  <a:pt x="111" y="127"/>
                </a:cubicBezTo>
                <a:cubicBezTo>
                  <a:pt x="111" y="128"/>
                  <a:pt x="110" y="131"/>
                  <a:pt x="112" y="130"/>
                </a:cubicBezTo>
                <a:cubicBezTo>
                  <a:pt x="111" y="131"/>
                  <a:pt x="111" y="132"/>
                  <a:pt x="110" y="132"/>
                </a:cubicBezTo>
                <a:cubicBezTo>
                  <a:pt x="109" y="133"/>
                  <a:pt x="111" y="133"/>
                  <a:pt x="109" y="133"/>
                </a:cubicBezTo>
                <a:cubicBezTo>
                  <a:pt x="110" y="134"/>
                  <a:pt x="110" y="134"/>
                  <a:pt x="111" y="134"/>
                </a:cubicBezTo>
                <a:cubicBezTo>
                  <a:pt x="111" y="135"/>
                  <a:pt x="109" y="135"/>
                  <a:pt x="109" y="136"/>
                </a:cubicBezTo>
                <a:cubicBezTo>
                  <a:pt x="109" y="136"/>
                  <a:pt x="109" y="136"/>
                  <a:pt x="110" y="136"/>
                </a:cubicBezTo>
                <a:cubicBezTo>
                  <a:pt x="110" y="138"/>
                  <a:pt x="108" y="137"/>
                  <a:pt x="108" y="139"/>
                </a:cubicBezTo>
                <a:cubicBezTo>
                  <a:pt x="111" y="138"/>
                  <a:pt x="105" y="145"/>
                  <a:pt x="107" y="148"/>
                </a:cubicBezTo>
                <a:cubicBezTo>
                  <a:pt x="107" y="148"/>
                  <a:pt x="106" y="148"/>
                  <a:pt x="106" y="148"/>
                </a:cubicBezTo>
                <a:cubicBezTo>
                  <a:pt x="107" y="151"/>
                  <a:pt x="106" y="152"/>
                  <a:pt x="105" y="154"/>
                </a:cubicBezTo>
                <a:cubicBezTo>
                  <a:pt x="105" y="154"/>
                  <a:pt x="106" y="154"/>
                  <a:pt x="107" y="154"/>
                </a:cubicBezTo>
                <a:cubicBezTo>
                  <a:pt x="104" y="155"/>
                  <a:pt x="105" y="157"/>
                  <a:pt x="105" y="160"/>
                </a:cubicBezTo>
                <a:cubicBezTo>
                  <a:pt x="105" y="158"/>
                  <a:pt x="105" y="158"/>
                  <a:pt x="104" y="160"/>
                </a:cubicBezTo>
                <a:cubicBezTo>
                  <a:pt x="105" y="161"/>
                  <a:pt x="103" y="165"/>
                  <a:pt x="103" y="169"/>
                </a:cubicBezTo>
                <a:cubicBezTo>
                  <a:pt x="103" y="168"/>
                  <a:pt x="103" y="168"/>
                  <a:pt x="102" y="168"/>
                </a:cubicBezTo>
                <a:cubicBezTo>
                  <a:pt x="101" y="163"/>
                  <a:pt x="103" y="153"/>
                  <a:pt x="104" y="148"/>
                </a:cubicBezTo>
                <a:cubicBezTo>
                  <a:pt x="104" y="146"/>
                  <a:pt x="103" y="143"/>
                  <a:pt x="106" y="144"/>
                </a:cubicBezTo>
                <a:cubicBezTo>
                  <a:pt x="106" y="143"/>
                  <a:pt x="107" y="143"/>
                  <a:pt x="106" y="141"/>
                </a:cubicBezTo>
                <a:cubicBezTo>
                  <a:pt x="105" y="141"/>
                  <a:pt x="106" y="144"/>
                  <a:pt x="105" y="143"/>
                </a:cubicBezTo>
                <a:cubicBezTo>
                  <a:pt x="103" y="143"/>
                  <a:pt x="104" y="140"/>
                  <a:pt x="106" y="140"/>
                </a:cubicBezTo>
                <a:cubicBezTo>
                  <a:pt x="106" y="140"/>
                  <a:pt x="106" y="140"/>
                  <a:pt x="104" y="139"/>
                </a:cubicBezTo>
                <a:cubicBezTo>
                  <a:pt x="105" y="138"/>
                  <a:pt x="107" y="138"/>
                  <a:pt x="106" y="139"/>
                </a:cubicBezTo>
                <a:cubicBezTo>
                  <a:pt x="107" y="139"/>
                  <a:pt x="107" y="137"/>
                  <a:pt x="105" y="137"/>
                </a:cubicBezTo>
                <a:cubicBezTo>
                  <a:pt x="106" y="136"/>
                  <a:pt x="105" y="132"/>
                  <a:pt x="108" y="132"/>
                </a:cubicBezTo>
                <a:cubicBezTo>
                  <a:pt x="107" y="130"/>
                  <a:pt x="106" y="132"/>
                  <a:pt x="107" y="129"/>
                </a:cubicBezTo>
                <a:cubicBezTo>
                  <a:pt x="109" y="129"/>
                  <a:pt x="110" y="122"/>
                  <a:pt x="111" y="119"/>
                </a:cubicBezTo>
                <a:cubicBezTo>
                  <a:pt x="112" y="120"/>
                  <a:pt x="112" y="118"/>
                  <a:pt x="113" y="119"/>
                </a:cubicBezTo>
                <a:cubicBezTo>
                  <a:pt x="114" y="120"/>
                  <a:pt x="112" y="122"/>
                  <a:pt x="112" y="124"/>
                </a:cubicBezTo>
                <a:close/>
                <a:moveTo>
                  <a:pt x="114" y="119"/>
                </a:moveTo>
                <a:cubicBezTo>
                  <a:pt x="114" y="119"/>
                  <a:pt x="115" y="120"/>
                  <a:pt x="115" y="119"/>
                </a:cubicBezTo>
                <a:cubicBezTo>
                  <a:pt x="116" y="120"/>
                  <a:pt x="113" y="121"/>
                  <a:pt x="114" y="123"/>
                </a:cubicBezTo>
                <a:cubicBezTo>
                  <a:pt x="112" y="122"/>
                  <a:pt x="114" y="120"/>
                  <a:pt x="114" y="119"/>
                </a:cubicBezTo>
                <a:close/>
                <a:moveTo>
                  <a:pt x="169" y="131"/>
                </a:moveTo>
                <a:cubicBezTo>
                  <a:pt x="168" y="130"/>
                  <a:pt x="167" y="130"/>
                  <a:pt x="166" y="131"/>
                </a:cubicBezTo>
                <a:cubicBezTo>
                  <a:pt x="165" y="129"/>
                  <a:pt x="170" y="129"/>
                  <a:pt x="169" y="131"/>
                </a:cubicBezTo>
                <a:close/>
                <a:moveTo>
                  <a:pt x="157" y="133"/>
                </a:moveTo>
                <a:cubicBezTo>
                  <a:pt x="157" y="134"/>
                  <a:pt x="155" y="134"/>
                  <a:pt x="155" y="135"/>
                </a:cubicBezTo>
                <a:cubicBezTo>
                  <a:pt x="154" y="135"/>
                  <a:pt x="154" y="134"/>
                  <a:pt x="154" y="133"/>
                </a:cubicBezTo>
                <a:cubicBezTo>
                  <a:pt x="155" y="135"/>
                  <a:pt x="155" y="132"/>
                  <a:pt x="157" y="133"/>
                </a:cubicBezTo>
                <a:close/>
                <a:moveTo>
                  <a:pt x="9" y="135"/>
                </a:moveTo>
                <a:cubicBezTo>
                  <a:pt x="10" y="134"/>
                  <a:pt x="10" y="135"/>
                  <a:pt x="11" y="135"/>
                </a:cubicBezTo>
                <a:cubicBezTo>
                  <a:pt x="11" y="137"/>
                  <a:pt x="10" y="139"/>
                  <a:pt x="9" y="140"/>
                </a:cubicBezTo>
                <a:cubicBezTo>
                  <a:pt x="10" y="140"/>
                  <a:pt x="10" y="141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ubicBezTo>
                  <a:pt x="10" y="141"/>
                  <a:pt x="10" y="141"/>
                  <a:pt x="9" y="141"/>
                </a:cubicBezTo>
                <a:cubicBezTo>
                  <a:pt x="10" y="146"/>
                  <a:pt x="7" y="149"/>
                  <a:pt x="8" y="153"/>
                </a:cubicBezTo>
                <a:cubicBezTo>
                  <a:pt x="7" y="155"/>
                  <a:pt x="8" y="158"/>
                  <a:pt x="8" y="160"/>
                </a:cubicBezTo>
                <a:cubicBezTo>
                  <a:pt x="5" y="161"/>
                  <a:pt x="9" y="168"/>
                  <a:pt x="9" y="170"/>
                </a:cubicBezTo>
                <a:cubicBezTo>
                  <a:pt x="9" y="169"/>
                  <a:pt x="9" y="174"/>
                  <a:pt x="9" y="174"/>
                </a:cubicBezTo>
                <a:cubicBezTo>
                  <a:pt x="10" y="178"/>
                  <a:pt x="9" y="179"/>
                  <a:pt x="10" y="183"/>
                </a:cubicBezTo>
                <a:cubicBezTo>
                  <a:pt x="8" y="179"/>
                  <a:pt x="7" y="173"/>
                  <a:pt x="6" y="172"/>
                </a:cubicBezTo>
                <a:cubicBezTo>
                  <a:pt x="5" y="170"/>
                  <a:pt x="7" y="163"/>
                  <a:pt x="4" y="161"/>
                </a:cubicBezTo>
                <a:cubicBezTo>
                  <a:pt x="5" y="162"/>
                  <a:pt x="5" y="162"/>
                  <a:pt x="6" y="162"/>
                </a:cubicBezTo>
                <a:cubicBezTo>
                  <a:pt x="4" y="157"/>
                  <a:pt x="7" y="152"/>
                  <a:pt x="6" y="148"/>
                </a:cubicBezTo>
                <a:cubicBezTo>
                  <a:pt x="7" y="144"/>
                  <a:pt x="9" y="139"/>
                  <a:pt x="9" y="135"/>
                </a:cubicBezTo>
                <a:close/>
                <a:moveTo>
                  <a:pt x="21" y="141"/>
                </a:moveTo>
                <a:cubicBezTo>
                  <a:pt x="22" y="141"/>
                  <a:pt x="21" y="144"/>
                  <a:pt x="22" y="145"/>
                </a:cubicBezTo>
                <a:cubicBezTo>
                  <a:pt x="21" y="146"/>
                  <a:pt x="20" y="142"/>
                  <a:pt x="21" y="141"/>
                </a:cubicBezTo>
                <a:close/>
                <a:moveTo>
                  <a:pt x="71" y="220"/>
                </a:moveTo>
                <a:cubicBezTo>
                  <a:pt x="69" y="220"/>
                  <a:pt x="73" y="223"/>
                  <a:pt x="72" y="225"/>
                </a:cubicBezTo>
                <a:cubicBezTo>
                  <a:pt x="62" y="215"/>
                  <a:pt x="58" y="202"/>
                  <a:pt x="53" y="187"/>
                </a:cubicBezTo>
                <a:cubicBezTo>
                  <a:pt x="52" y="186"/>
                  <a:pt x="53" y="185"/>
                  <a:pt x="54" y="185"/>
                </a:cubicBezTo>
                <a:cubicBezTo>
                  <a:pt x="50" y="184"/>
                  <a:pt x="51" y="174"/>
                  <a:pt x="51" y="173"/>
                </a:cubicBezTo>
                <a:cubicBezTo>
                  <a:pt x="51" y="172"/>
                  <a:pt x="49" y="169"/>
                  <a:pt x="51" y="167"/>
                </a:cubicBezTo>
                <a:cubicBezTo>
                  <a:pt x="51" y="160"/>
                  <a:pt x="53" y="151"/>
                  <a:pt x="55" y="145"/>
                </a:cubicBezTo>
                <a:cubicBezTo>
                  <a:pt x="54" y="160"/>
                  <a:pt x="59" y="175"/>
                  <a:pt x="60" y="189"/>
                </a:cubicBezTo>
                <a:cubicBezTo>
                  <a:pt x="61" y="190"/>
                  <a:pt x="61" y="190"/>
                  <a:pt x="62" y="190"/>
                </a:cubicBezTo>
                <a:cubicBezTo>
                  <a:pt x="60" y="191"/>
                  <a:pt x="61" y="193"/>
                  <a:pt x="62" y="195"/>
                </a:cubicBezTo>
                <a:cubicBezTo>
                  <a:pt x="62" y="194"/>
                  <a:pt x="62" y="194"/>
                  <a:pt x="62" y="194"/>
                </a:cubicBezTo>
                <a:cubicBezTo>
                  <a:pt x="63" y="197"/>
                  <a:pt x="63" y="203"/>
                  <a:pt x="65" y="207"/>
                </a:cubicBezTo>
                <a:cubicBezTo>
                  <a:pt x="66" y="210"/>
                  <a:pt x="68" y="213"/>
                  <a:pt x="68" y="217"/>
                </a:cubicBezTo>
                <a:cubicBezTo>
                  <a:pt x="69" y="217"/>
                  <a:pt x="69" y="217"/>
                  <a:pt x="70" y="217"/>
                </a:cubicBezTo>
                <a:cubicBezTo>
                  <a:pt x="70" y="217"/>
                  <a:pt x="69" y="217"/>
                  <a:pt x="69" y="218"/>
                </a:cubicBezTo>
                <a:cubicBezTo>
                  <a:pt x="70" y="219"/>
                  <a:pt x="70" y="218"/>
                  <a:pt x="71" y="220"/>
                </a:cubicBezTo>
                <a:close/>
                <a:moveTo>
                  <a:pt x="20" y="157"/>
                </a:moveTo>
                <a:cubicBezTo>
                  <a:pt x="19" y="155"/>
                  <a:pt x="21" y="157"/>
                  <a:pt x="21" y="157"/>
                </a:cubicBezTo>
                <a:cubicBezTo>
                  <a:pt x="21" y="156"/>
                  <a:pt x="21" y="156"/>
                  <a:pt x="21" y="155"/>
                </a:cubicBezTo>
                <a:cubicBezTo>
                  <a:pt x="21" y="154"/>
                  <a:pt x="21" y="156"/>
                  <a:pt x="20" y="155"/>
                </a:cubicBezTo>
                <a:cubicBezTo>
                  <a:pt x="22" y="154"/>
                  <a:pt x="22" y="153"/>
                  <a:pt x="22" y="150"/>
                </a:cubicBezTo>
                <a:cubicBezTo>
                  <a:pt x="25" y="158"/>
                  <a:pt x="24" y="171"/>
                  <a:pt x="28" y="181"/>
                </a:cubicBezTo>
                <a:cubicBezTo>
                  <a:pt x="27" y="182"/>
                  <a:pt x="27" y="181"/>
                  <a:pt x="27" y="181"/>
                </a:cubicBezTo>
                <a:cubicBezTo>
                  <a:pt x="28" y="187"/>
                  <a:pt x="28" y="190"/>
                  <a:pt x="30" y="198"/>
                </a:cubicBezTo>
                <a:cubicBezTo>
                  <a:pt x="30" y="199"/>
                  <a:pt x="31" y="199"/>
                  <a:pt x="31" y="199"/>
                </a:cubicBezTo>
                <a:cubicBezTo>
                  <a:pt x="30" y="203"/>
                  <a:pt x="33" y="204"/>
                  <a:pt x="33" y="207"/>
                </a:cubicBezTo>
                <a:cubicBezTo>
                  <a:pt x="28" y="200"/>
                  <a:pt x="21" y="191"/>
                  <a:pt x="21" y="181"/>
                </a:cubicBezTo>
                <a:cubicBezTo>
                  <a:pt x="20" y="181"/>
                  <a:pt x="18" y="178"/>
                  <a:pt x="20" y="176"/>
                </a:cubicBezTo>
                <a:cubicBezTo>
                  <a:pt x="20" y="175"/>
                  <a:pt x="18" y="174"/>
                  <a:pt x="19" y="176"/>
                </a:cubicBezTo>
                <a:cubicBezTo>
                  <a:pt x="17" y="175"/>
                  <a:pt x="19" y="175"/>
                  <a:pt x="19" y="173"/>
                </a:cubicBezTo>
                <a:cubicBezTo>
                  <a:pt x="20" y="174"/>
                  <a:pt x="19" y="174"/>
                  <a:pt x="19" y="175"/>
                </a:cubicBezTo>
                <a:cubicBezTo>
                  <a:pt x="20" y="168"/>
                  <a:pt x="22" y="162"/>
                  <a:pt x="20" y="157"/>
                </a:cubicBezTo>
                <a:close/>
                <a:moveTo>
                  <a:pt x="174" y="151"/>
                </a:moveTo>
                <a:cubicBezTo>
                  <a:pt x="176" y="152"/>
                  <a:pt x="174" y="154"/>
                  <a:pt x="174" y="155"/>
                </a:cubicBezTo>
                <a:cubicBezTo>
                  <a:pt x="172" y="154"/>
                  <a:pt x="175" y="153"/>
                  <a:pt x="174" y="151"/>
                </a:cubicBezTo>
                <a:close/>
                <a:moveTo>
                  <a:pt x="168" y="153"/>
                </a:moveTo>
                <a:cubicBezTo>
                  <a:pt x="168" y="154"/>
                  <a:pt x="167" y="154"/>
                  <a:pt x="167" y="154"/>
                </a:cubicBezTo>
                <a:cubicBezTo>
                  <a:pt x="167" y="155"/>
                  <a:pt x="166" y="156"/>
                  <a:pt x="164" y="157"/>
                </a:cubicBezTo>
                <a:cubicBezTo>
                  <a:pt x="164" y="156"/>
                  <a:pt x="164" y="155"/>
                  <a:pt x="164" y="155"/>
                </a:cubicBezTo>
                <a:cubicBezTo>
                  <a:pt x="166" y="155"/>
                  <a:pt x="166" y="153"/>
                  <a:pt x="168" y="153"/>
                </a:cubicBezTo>
                <a:close/>
                <a:moveTo>
                  <a:pt x="168" y="155"/>
                </a:moveTo>
                <a:cubicBezTo>
                  <a:pt x="166" y="155"/>
                  <a:pt x="171" y="156"/>
                  <a:pt x="169" y="154"/>
                </a:cubicBezTo>
                <a:cubicBezTo>
                  <a:pt x="169" y="152"/>
                  <a:pt x="171" y="154"/>
                  <a:pt x="171" y="153"/>
                </a:cubicBezTo>
                <a:cubicBezTo>
                  <a:pt x="172" y="154"/>
                  <a:pt x="171" y="156"/>
                  <a:pt x="171" y="157"/>
                </a:cubicBezTo>
                <a:cubicBezTo>
                  <a:pt x="170" y="156"/>
                  <a:pt x="168" y="156"/>
                  <a:pt x="168" y="155"/>
                </a:cubicBezTo>
                <a:close/>
                <a:moveTo>
                  <a:pt x="178" y="156"/>
                </a:moveTo>
                <a:cubicBezTo>
                  <a:pt x="177" y="157"/>
                  <a:pt x="176" y="155"/>
                  <a:pt x="175" y="157"/>
                </a:cubicBezTo>
                <a:cubicBezTo>
                  <a:pt x="175" y="156"/>
                  <a:pt x="175" y="156"/>
                  <a:pt x="175" y="155"/>
                </a:cubicBezTo>
                <a:cubicBezTo>
                  <a:pt x="176" y="154"/>
                  <a:pt x="179" y="153"/>
                  <a:pt x="178" y="156"/>
                </a:cubicBezTo>
                <a:close/>
                <a:moveTo>
                  <a:pt x="117" y="157"/>
                </a:moveTo>
                <a:cubicBezTo>
                  <a:pt x="120" y="155"/>
                  <a:pt x="118" y="160"/>
                  <a:pt x="118" y="160"/>
                </a:cubicBezTo>
                <a:cubicBezTo>
                  <a:pt x="119" y="168"/>
                  <a:pt x="119" y="174"/>
                  <a:pt x="121" y="182"/>
                </a:cubicBezTo>
                <a:cubicBezTo>
                  <a:pt x="116" y="176"/>
                  <a:pt x="117" y="166"/>
                  <a:pt x="117" y="159"/>
                </a:cubicBezTo>
                <a:cubicBezTo>
                  <a:pt x="117" y="159"/>
                  <a:pt x="117" y="159"/>
                  <a:pt x="117" y="160"/>
                </a:cubicBezTo>
                <a:cubicBezTo>
                  <a:pt x="115" y="158"/>
                  <a:pt x="119" y="159"/>
                  <a:pt x="117" y="157"/>
                </a:cubicBezTo>
                <a:close/>
                <a:moveTo>
                  <a:pt x="171" y="159"/>
                </a:moveTo>
                <a:cubicBezTo>
                  <a:pt x="172" y="158"/>
                  <a:pt x="171" y="156"/>
                  <a:pt x="172" y="156"/>
                </a:cubicBezTo>
                <a:cubicBezTo>
                  <a:pt x="173" y="156"/>
                  <a:pt x="173" y="159"/>
                  <a:pt x="172" y="160"/>
                </a:cubicBezTo>
                <a:cubicBezTo>
                  <a:pt x="170" y="160"/>
                  <a:pt x="168" y="159"/>
                  <a:pt x="168" y="161"/>
                </a:cubicBezTo>
                <a:cubicBezTo>
                  <a:pt x="167" y="161"/>
                  <a:pt x="167" y="160"/>
                  <a:pt x="166" y="160"/>
                </a:cubicBezTo>
                <a:cubicBezTo>
                  <a:pt x="165" y="160"/>
                  <a:pt x="166" y="161"/>
                  <a:pt x="166" y="161"/>
                </a:cubicBezTo>
                <a:cubicBezTo>
                  <a:pt x="165" y="161"/>
                  <a:pt x="165" y="161"/>
                  <a:pt x="164" y="161"/>
                </a:cubicBezTo>
                <a:cubicBezTo>
                  <a:pt x="164" y="160"/>
                  <a:pt x="166" y="160"/>
                  <a:pt x="164" y="159"/>
                </a:cubicBezTo>
                <a:cubicBezTo>
                  <a:pt x="165" y="159"/>
                  <a:pt x="166" y="159"/>
                  <a:pt x="167" y="160"/>
                </a:cubicBezTo>
                <a:cubicBezTo>
                  <a:pt x="167" y="159"/>
                  <a:pt x="169" y="158"/>
                  <a:pt x="171" y="159"/>
                </a:cubicBezTo>
                <a:cubicBezTo>
                  <a:pt x="170" y="157"/>
                  <a:pt x="171" y="157"/>
                  <a:pt x="171" y="159"/>
                </a:cubicBezTo>
                <a:close/>
                <a:moveTo>
                  <a:pt x="192" y="159"/>
                </a:moveTo>
                <a:cubicBezTo>
                  <a:pt x="192" y="158"/>
                  <a:pt x="193" y="158"/>
                  <a:pt x="193" y="157"/>
                </a:cubicBezTo>
                <a:cubicBezTo>
                  <a:pt x="195" y="157"/>
                  <a:pt x="194" y="162"/>
                  <a:pt x="194" y="162"/>
                </a:cubicBezTo>
                <a:cubicBezTo>
                  <a:pt x="193" y="163"/>
                  <a:pt x="193" y="160"/>
                  <a:pt x="192" y="159"/>
                </a:cubicBezTo>
                <a:close/>
                <a:moveTo>
                  <a:pt x="154" y="160"/>
                </a:moveTo>
                <a:cubicBezTo>
                  <a:pt x="154" y="160"/>
                  <a:pt x="154" y="161"/>
                  <a:pt x="155" y="161"/>
                </a:cubicBezTo>
                <a:cubicBezTo>
                  <a:pt x="155" y="161"/>
                  <a:pt x="152" y="161"/>
                  <a:pt x="154" y="163"/>
                </a:cubicBezTo>
                <a:cubicBezTo>
                  <a:pt x="151" y="162"/>
                  <a:pt x="153" y="167"/>
                  <a:pt x="152" y="171"/>
                </a:cubicBezTo>
                <a:cubicBezTo>
                  <a:pt x="152" y="172"/>
                  <a:pt x="150" y="173"/>
                  <a:pt x="150" y="174"/>
                </a:cubicBezTo>
                <a:cubicBezTo>
                  <a:pt x="149" y="178"/>
                  <a:pt x="151" y="181"/>
                  <a:pt x="151" y="183"/>
                </a:cubicBezTo>
                <a:cubicBezTo>
                  <a:pt x="148" y="183"/>
                  <a:pt x="150" y="178"/>
                  <a:pt x="148" y="180"/>
                </a:cubicBezTo>
                <a:cubicBezTo>
                  <a:pt x="148" y="179"/>
                  <a:pt x="148" y="178"/>
                  <a:pt x="148" y="178"/>
                </a:cubicBezTo>
                <a:cubicBezTo>
                  <a:pt x="148" y="178"/>
                  <a:pt x="148" y="178"/>
                  <a:pt x="149" y="178"/>
                </a:cubicBezTo>
                <a:cubicBezTo>
                  <a:pt x="148" y="178"/>
                  <a:pt x="149" y="174"/>
                  <a:pt x="147" y="174"/>
                </a:cubicBezTo>
                <a:cubicBezTo>
                  <a:pt x="150" y="167"/>
                  <a:pt x="149" y="163"/>
                  <a:pt x="154" y="160"/>
                </a:cubicBezTo>
                <a:close/>
                <a:moveTo>
                  <a:pt x="156" y="162"/>
                </a:moveTo>
                <a:cubicBezTo>
                  <a:pt x="157" y="164"/>
                  <a:pt x="153" y="165"/>
                  <a:pt x="152" y="168"/>
                </a:cubicBezTo>
                <a:cubicBezTo>
                  <a:pt x="153" y="168"/>
                  <a:pt x="153" y="167"/>
                  <a:pt x="152" y="167"/>
                </a:cubicBezTo>
                <a:cubicBezTo>
                  <a:pt x="154" y="165"/>
                  <a:pt x="154" y="163"/>
                  <a:pt x="155" y="161"/>
                </a:cubicBezTo>
                <a:cubicBezTo>
                  <a:pt x="156" y="161"/>
                  <a:pt x="155" y="165"/>
                  <a:pt x="156" y="162"/>
                </a:cubicBezTo>
                <a:close/>
                <a:moveTo>
                  <a:pt x="183" y="163"/>
                </a:moveTo>
                <a:cubicBezTo>
                  <a:pt x="184" y="163"/>
                  <a:pt x="183" y="163"/>
                  <a:pt x="184" y="162"/>
                </a:cubicBezTo>
                <a:cubicBezTo>
                  <a:pt x="184" y="162"/>
                  <a:pt x="185" y="165"/>
                  <a:pt x="185" y="163"/>
                </a:cubicBezTo>
                <a:cubicBezTo>
                  <a:pt x="187" y="166"/>
                  <a:pt x="186" y="171"/>
                  <a:pt x="186" y="175"/>
                </a:cubicBezTo>
                <a:cubicBezTo>
                  <a:pt x="185" y="174"/>
                  <a:pt x="184" y="175"/>
                  <a:pt x="186" y="176"/>
                </a:cubicBezTo>
                <a:cubicBezTo>
                  <a:pt x="185" y="177"/>
                  <a:pt x="185" y="176"/>
                  <a:pt x="184" y="176"/>
                </a:cubicBezTo>
                <a:cubicBezTo>
                  <a:pt x="183" y="178"/>
                  <a:pt x="185" y="177"/>
                  <a:pt x="185" y="178"/>
                </a:cubicBezTo>
                <a:cubicBezTo>
                  <a:pt x="184" y="178"/>
                  <a:pt x="184" y="178"/>
                  <a:pt x="184" y="178"/>
                </a:cubicBezTo>
                <a:cubicBezTo>
                  <a:pt x="183" y="178"/>
                  <a:pt x="182" y="179"/>
                  <a:pt x="181" y="180"/>
                </a:cubicBezTo>
                <a:cubicBezTo>
                  <a:pt x="180" y="179"/>
                  <a:pt x="181" y="177"/>
                  <a:pt x="180" y="176"/>
                </a:cubicBezTo>
                <a:cubicBezTo>
                  <a:pt x="181" y="176"/>
                  <a:pt x="181" y="177"/>
                  <a:pt x="181" y="177"/>
                </a:cubicBezTo>
                <a:cubicBezTo>
                  <a:pt x="182" y="177"/>
                  <a:pt x="182" y="176"/>
                  <a:pt x="183" y="176"/>
                </a:cubicBezTo>
                <a:cubicBezTo>
                  <a:pt x="181" y="174"/>
                  <a:pt x="181" y="169"/>
                  <a:pt x="177" y="168"/>
                </a:cubicBezTo>
                <a:cubicBezTo>
                  <a:pt x="178" y="165"/>
                  <a:pt x="176" y="165"/>
                  <a:pt x="175" y="162"/>
                </a:cubicBezTo>
                <a:cubicBezTo>
                  <a:pt x="178" y="161"/>
                  <a:pt x="181" y="163"/>
                  <a:pt x="183" y="161"/>
                </a:cubicBezTo>
                <a:cubicBezTo>
                  <a:pt x="183" y="162"/>
                  <a:pt x="181" y="163"/>
                  <a:pt x="183" y="163"/>
                </a:cubicBezTo>
                <a:close/>
                <a:moveTo>
                  <a:pt x="163" y="164"/>
                </a:moveTo>
                <a:cubicBezTo>
                  <a:pt x="164" y="163"/>
                  <a:pt x="165" y="164"/>
                  <a:pt x="165" y="162"/>
                </a:cubicBezTo>
                <a:cubicBezTo>
                  <a:pt x="168" y="165"/>
                  <a:pt x="159" y="169"/>
                  <a:pt x="158" y="174"/>
                </a:cubicBezTo>
                <a:cubicBezTo>
                  <a:pt x="156" y="172"/>
                  <a:pt x="159" y="168"/>
                  <a:pt x="161" y="165"/>
                </a:cubicBezTo>
                <a:cubicBezTo>
                  <a:pt x="162" y="166"/>
                  <a:pt x="164" y="164"/>
                  <a:pt x="163" y="164"/>
                </a:cubicBezTo>
                <a:close/>
                <a:moveTo>
                  <a:pt x="193" y="163"/>
                </a:moveTo>
                <a:cubicBezTo>
                  <a:pt x="195" y="164"/>
                  <a:pt x="195" y="165"/>
                  <a:pt x="194" y="166"/>
                </a:cubicBezTo>
                <a:cubicBezTo>
                  <a:pt x="193" y="166"/>
                  <a:pt x="193" y="165"/>
                  <a:pt x="193" y="163"/>
                </a:cubicBezTo>
                <a:close/>
                <a:moveTo>
                  <a:pt x="13" y="164"/>
                </a:moveTo>
                <a:cubicBezTo>
                  <a:pt x="13" y="164"/>
                  <a:pt x="14" y="164"/>
                  <a:pt x="14" y="164"/>
                </a:cubicBezTo>
                <a:cubicBezTo>
                  <a:pt x="14" y="166"/>
                  <a:pt x="15" y="168"/>
                  <a:pt x="13" y="169"/>
                </a:cubicBezTo>
                <a:cubicBezTo>
                  <a:pt x="14" y="167"/>
                  <a:pt x="14" y="167"/>
                  <a:pt x="14" y="164"/>
                </a:cubicBezTo>
                <a:cubicBezTo>
                  <a:pt x="13" y="165"/>
                  <a:pt x="13" y="165"/>
                  <a:pt x="13" y="164"/>
                </a:cubicBezTo>
                <a:close/>
                <a:moveTo>
                  <a:pt x="167" y="166"/>
                </a:moveTo>
                <a:cubicBezTo>
                  <a:pt x="168" y="167"/>
                  <a:pt x="169" y="167"/>
                  <a:pt x="169" y="169"/>
                </a:cubicBezTo>
                <a:cubicBezTo>
                  <a:pt x="168" y="169"/>
                  <a:pt x="168" y="167"/>
                  <a:pt x="167" y="166"/>
                </a:cubicBezTo>
                <a:close/>
                <a:moveTo>
                  <a:pt x="195" y="167"/>
                </a:moveTo>
                <a:cubicBezTo>
                  <a:pt x="195" y="166"/>
                  <a:pt x="196" y="166"/>
                  <a:pt x="196" y="167"/>
                </a:cubicBezTo>
                <a:cubicBezTo>
                  <a:pt x="196" y="167"/>
                  <a:pt x="196" y="166"/>
                  <a:pt x="196" y="166"/>
                </a:cubicBezTo>
                <a:cubicBezTo>
                  <a:pt x="197" y="167"/>
                  <a:pt x="198" y="166"/>
                  <a:pt x="199" y="167"/>
                </a:cubicBezTo>
                <a:cubicBezTo>
                  <a:pt x="199" y="168"/>
                  <a:pt x="198" y="168"/>
                  <a:pt x="199" y="167"/>
                </a:cubicBezTo>
                <a:cubicBezTo>
                  <a:pt x="198" y="167"/>
                  <a:pt x="198" y="168"/>
                  <a:pt x="198" y="170"/>
                </a:cubicBezTo>
                <a:cubicBezTo>
                  <a:pt x="200" y="168"/>
                  <a:pt x="199" y="171"/>
                  <a:pt x="198" y="172"/>
                </a:cubicBezTo>
                <a:cubicBezTo>
                  <a:pt x="197" y="172"/>
                  <a:pt x="198" y="172"/>
                  <a:pt x="198" y="171"/>
                </a:cubicBezTo>
                <a:cubicBezTo>
                  <a:pt x="197" y="171"/>
                  <a:pt x="197" y="174"/>
                  <a:pt x="197" y="174"/>
                </a:cubicBezTo>
                <a:cubicBezTo>
                  <a:pt x="194" y="180"/>
                  <a:pt x="197" y="172"/>
                  <a:pt x="195" y="170"/>
                </a:cubicBezTo>
                <a:cubicBezTo>
                  <a:pt x="197" y="170"/>
                  <a:pt x="195" y="167"/>
                  <a:pt x="195" y="167"/>
                </a:cubicBezTo>
                <a:close/>
                <a:moveTo>
                  <a:pt x="115" y="167"/>
                </a:moveTo>
                <a:cubicBezTo>
                  <a:pt x="115" y="166"/>
                  <a:pt x="115" y="166"/>
                  <a:pt x="116" y="166"/>
                </a:cubicBezTo>
                <a:cubicBezTo>
                  <a:pt x="116" y="167"/>
                  <a:pt x="116" y="170"/>
                  <a:pt x="115" y="171"/>
                </a:cubicBezTo>
                <a:cubicBezTo>
                  <a:pt x="114" y="171"/>
                  <a:pt x="117" y="168"/>
                  <a:pt x="115" y="167"/>
                </a:cubicBezTo>
                <a:close/>
                <a:moveTo>
                  <a:pt x="178" y="171"/>
                </a:moveTo>
                <a:cubicBezTo>
                  <a:pt x="178" y="172"/>
                  <a:pt x="177" y="173"/>
                  <a:pt x="179" y="173"/>
                </a:cubicBezTo>
                <a:cubicBezTo>
                  <a:pt x="177" y="178"/>
                  <a:pt x="183" y="181"/>
                  <a:pt x="177" y="182"/>
                </a:cubicBezTo>
                <a:cubicBezTo>
                  <a:pt x="177" y="185"/>
                  <a:pt x="179" y="182"/>
                  <a:pt x="178" y="184"/>
                </a:cubicBezTo>
                <a:cubicBezTo>
                  <a:pt x="174" y="182"/>
                  <a:pt x="168" y="190"/>
                  <a:pt x="163" y="187"/>
                </a:cubicBezTo>
                <a:cubicBezTo>
                  <a:pt x="163" y="179"/>
                  <a:pt x="170" y="177"/>
                  <a:pt x="170" y="170"/>
                </a:cubicBezTo>
                <a:cubicBezTo>
                  <a:pt x="170" y="168"/>
                  <a:pt x="172" y="168"/>
                  <a:pt x="172" y="167"/>
                </a:cubicBezTo>
                <a:cubicBezTo>
                  <a:pt x="175" y="165"/>
                  <a:pt x="177" y="171"/>
                  <a:pt x="178" y="171"/>
                </a:cubicBezTo>
                <a:close/>
                <a:moveTo>
                  <a:pt x="161" y="185"/>
                </a:moveTo>
                <a:cubicBezTo>
                  <a:pt x="155" y="181"/>
                  <a:pt x="165" y="171"/>
                  <a:pt x="167" y="168"/>
                </a:cubicBezTo>
                <a:cubicBezTo>
                  <a:pt x="167" y="173"/>
                  <a:pt x="159" y="178"/>
                  <a:pt x="161" y="185"/>
                </a:cubicBezTo>
                <a:close/>
                <a:moveTo>
                  <a:pt x="192" y="174"/>
                </a:moveTo>
                <a:cubicBezTo>
                  <a:pt x="194" y="174"/>
                  <a:pt x="193" y="177"/>
                  <a:pt x="193" y="178"/>
                </a:cubicBezTo>
                <a:cubicBezTo>
                  <a:pt x="191" y="179"/>
                  <a:pt x="190" y="181"/>
                  <a:pt x="189" y="184"/>
                </a:cubicBezTo>
                <a:cubicBezTo>
                  <a:pt x="189" y="183"/>
                  <a:pt x="189" y="182"/>
                  <a:pt x="188" y="183"/>
                </a:cubicBezTo>
                <a:cubicBezTo>
                  <a:pt x="189" y="179"/>
                  <a:pt x="192" y="177"/>
                  <a:pt x="192" y="174"/>
                </a:cubicBezTo>
                <a:close/>
                <a:moveTo>
                  <a:pt x="7" y="177"/>
                </a:moveTo>
                <a:cubicBezTo>
                  <a:pt x="7" y="178"/>
                  <a:pt x="7" y="179"/>
                  <a:pt x="7" y="180"/>
                </a:cubicBezTo>
                <a:cubicBezTo>
                  <a:pt x="6" y="180"/>
                  <a:pt x="5" y="179"/>
                  <a:pt x="6" y="178"/>
                </a:cubicBezTo>
                <a:cubicBezTo>
                  <a:pt x="6" y="178"/>
                  <a:pt x="6" y="178"/>
                  <a:pt x="7" y="177"/>
                </a:cubicBezTo>
                <a:close/>
                <a:moveTo>
                  <a:pt x="20" y="195"/>
                </a:moveTo>
                <a:cubicBezTo>
                  <a:pt x="25" y="199"/>
                  <a:pt x="29" y="210"/>
                  <a:pt x="32" y="213"/>
                </a:cubicBezTo>
                <a:cubicBezTo>
                  <a:pt x="32" y="215"/>
                  <a:pt x="32" y="214"/>
                  <a:pt x="31" y="214"/>
                </a:cubicBezTo>
                <a:cubicBezTo>
                  <a:pt x="34" y="216"/>
                  <a:pt x="34" y="220"/>
                  <a:pt x="36" y="222"/>
                </a:cubicBezTo>
                <a:cubicBezTo>
                  <a:pt x="35" y="224"/>
                  <a:pt x="37" y="227"/>
                  <a:pt x="38" y="228"/>
                </a:cubicBezTo>
                <a:cubicBezTo>
                  <a:pt x="39" y="229"/>
                  <a:pt x="37" y="228"/>
                  <a:pt x="37" y="227"/>
                </a:cubicBezTo>
                <a:cubicBezTo>
                  <a:pt x="39" y="230"/>
                  <a:pt x="41" y="234"/>
                  <a:pt x="42" y="238"/>
                </a:cubicBezTo>
                <a:cubicBezTo>
                  <a:pt x="39" y="237"/>
                  <a:pt x="37" y="232"/>
                  <a:pt x="34" y="231"/>
                </a:cubicBezTo>
                <a:cubicBezTo>
                  <a:pt x="34" y="230"/>
                  <a:pt x="34" y="230"/>
                  <a:pt x="34" y="229"/>
                </a:cubicBezTo>
                <a:cubicBezTo>
                  <a:pt x="27" y="226"/>
                  <a:pt x="29" y="217"/>
                  <a:pt x="25" y="211"/>
                </a:cubicBezTo>
                <a:cubicBezTo>
                  <a:pt x="27" y="208"/>
                  <a:pt x="21" y="206"/>
                  <a:pt x="22" y="204"/>
                </a:cubicBezTo>
                <a:cubicBezTo>
                  <a:pt x="23" y="204"/>
                  <a:pt x="23" y="205"/>
                  <a:pt x="23" y="206"/>
                </a:cubicBezTo>
                <a:cubicBezTo>
                  <a:pt x="24" y="206"/>
                  <a:pt x="25" y="206"/>
                  <a:pt x="26" y="206"/>
                </a:cubicBezTo>
                <a:cubicBezTo>
                  <a:pt x="23" y="202"/>
                  <a:pt x="22" y="199"/>
                  <a:pt x="20" y="195"/>
                </a:cubicBezTo>
                <a:close/>
                <a:moveTo>
                  <a:pt x="284" y="209"/>
                </a:moveTo>
                <a:cubicBezTo>
                  <a:pt x="285" y="211"/>
                  <a:pt x="279" y="213"/>
                  <a:pt x="281" y="216"/>
                </a:cubicBezTo>
                <a:cubicBezTo>
                  <a:pt x="279" y="217"/>
                  <a:pt x="276" y="221"/>
                  <a:pt x="273" y="224"/>
                </a:cubicBezTo>
                <a:cubicBezTo>
                  <a:pt x="272" y="226"/>
                  <a:pt x="275" y="222"/>
                  <a:pt x="273" y="222"/>
                </a:cubicBezTo>
                <a:cubicBezTo>
                  <a:pt x="279" y="218"/>
                  <a:pt x="281" y="207"/>
                  <a:pt x="285" y="203"/>
                </a:cubicBezTo>
                <a:cubicBezTo>
                  <a:pt x="284" y="205"/>
                  <a:pt x="286" y="208"/>
                  <a:pt x="284" y="208"/>
                </a:cubicBezTo>
                <a:cubicBezTo>
                  <a:pt x="284" y="205"/>
                  <a:pt x="283" y="213"/>
                  <a:pt x="284" y="209"/>
                </a:cubicBezTo>
                <a:close/>
                <a:moveTo>
                  <a:pt x="176" y="209"/>
                </a:moveTo>
                <a:cubicBezTo>
                  <a:pt x="175" y="209"/>
                  <a:pt x="178" y="209"/>
                  <a:pt x="177" y="210"/>
                </a:cubicBezTo>
                <a:cubicBezTo>
                  <a:pt x="178" y="210"/>
                  <a:pt x="178" y="210"/>
                  <a:pt x="178" y="210"/>
                </a:cubicBezTo>
                <a:cubicBezTo>
                  <a:pt x="178" y="211"/>
                  <a:pt x="177" y="211"/>
                  <a:pt x="175" y="211"/>
                </a:cubicBezTo>
                <a:cubicBezTo>
                  <a:pt x="175" y="210"/>
                  <a:pt x="177" y="211"/>
                  <a:pt x="176" y="209"/>
                </a:cubicBezTo>
                <a:close/>
                <a:moveTo>
                  <a:pt x="243" y="209"/>
                </a:moveTo>
                <a:cubicBezTo>
                  <a:pt x="243" y="210"/>
                  <a:pt x="243" y="210"/>
                  <a:pt x="243" y="211"/>
                </a:cubicBezTo>
                <a:cubicBezTo>
                  <a:pt x="242" y="210"/>
                  <a:pt x="242" y="211"/>
                  <a:pt x="241" y="211"/>
                </a:cubicBezTo>
                <a:cubicBezTo>
                  <a:pt x="241" y="210"/>
                  <a:pt x="242" y="209"/>
                  <a:pt x="243" y="209"/>
                </a:cubicBezTo>
                <a:close/>
                <a:moveTo>
                  <a:pt x="159" y="252"/>
                </a:moveTo>
                <a:cubicBezTo>
                  <a:pt x="160" y="251"/>
                  <a:pt x="159" y="248"/>
                  <a:pt x="161" y="250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1"/>
                  <a:pt x="160" y="252"/>
                  <a:pt x="161" y="252"/>
                </a:cubicBezTo>
                <a:cubicBezTo>
                  <a:pt x="161" y="252"/>
                  <a:pt x="161" y="251"/>
                  <a:pt x="161" y="251"/>
                </a:cubicBezTo>
                <a:cubicBezTo>
                  <a:pt x="162" y="251"/>
                  <a:pt x="167" y="250"/>
                  <a:pt x="169" y="250"/>
                </a:cubicBezTo>
                <a:cubicBezTo>
                  <a:pt x="170" y="250"/>
                  <a:pt x="168" y="249"/>
                  <a:pt x="169" y="248"/>
                </a:cubicBezTo>
                <a:cubicBezTo>
                  <a:pt x="170" y="250"/>
                  <a:pt x="174" y="250"/>
                  <a:pt x="175" y="248"/>
                </a:cubicBezTo>
                <a:cubicBezTo>
                  <a:pt x="175" y="250"/>
                  <a:pt x="179" y="247"/>
                  <a:pt x="180" y="247"/>
                </a:cubicBezTo>
                <a:cubicBezTo>
                  <a:pt x="181" y="247"/>
                  <a:pt x="181" y="248"/>
                  <a:pt x="181" y="248"/>
                </a:cubicBezTo>
                <a:cubicBezTo>
                  <a:pt x="184" y="248"/>
                  <a:pt x="187" y="244"/>
                  <a:pt x="191" y="244"/>
                </a:cubicBezTo>
                <a:cubicBezTo>
                  <a:pt x="190" y="248"/>
                  <a:pt x="183" y="249"/>
                  <a:pt x="186" y="251"/>
                </a:cubicBezTo>
                <a:cubicBezTo>
                  <a:pt x="185" y="251"/>
                  <a:pt x="184" y="251"/>
                  <a:pt x="184" y="250"/>
                </a:cubicBezTo>
                <a:cubicBezTo>
                  <a:pt x="180" y="253"/>
                  <a:pt x="173" y="253"/>
                  <a:pt x="169" y="258"/>
                </a:cubicBezTo>
                <a:cubicBezTo>
                  <a:pt x="159" y="259"/>
                  <a:pt x="149" y="262"/>
                  <a:pt x="137" y="262"/>
                </a:cubicBezTo>
                <a:cubicBezTo>
                  <a:pt x="133" y="262"/>
                  <a:pt x="128" y="261"/>
                  <a:pt x="126" y="263"/>
                </a:cubicBezTo>
                <a:cubicBezTo>
                  <a:pt x="125" y="262"/>
                  <a:pt x="123" y="260"/>
                  <a:pt x="123" y="263"/>
                </a:cubicBezTo>
                <a:cubicBezTo>
                  <a:pt x="117" y="261"/>
                  <a:pt x="102" y="262"/>
                  <a:pt x="98" y="261"/>
                </a:cubicBezTo>
                <a:cubicBezTo>
                  <a:pt x="88" y="265"/>
                  <a:pt x="79" y="254"/>
                  <a:pt x="76" y="245"/>
                </a:cubicBezTo>
                <a:cubicBezTo>
                  <a:pt x="75" y="247"/>
                  <a:pt x="75" y="247"/>
                  <a:pt x="73" y="247"/>
                </a:cubicBezTo>
                <a:cubicBezTo>
                  <a:pt x="73" y="246"/>
                  <a:pt x="75" y="246"/>
                  <a:pt x="75" y="245"/>
                </a:cubicBezTo>
                <a:cubicBezTo>
                  <a:pt x="73" y="243"/>
                  <a:pt x="73" y="239"/>
                  <a:pt x="71" y="237"/>
                </a:cubicBezTo>
                <a:cubicBezTo>
                  <a:pt x="71" y="232"/>
                  <a:pt x="65" y="229"/>
                  <a:pt x="64" y="219"/>
                </a:cubicBezTo>
                <a:cubicBezTo>
                  <a:pt x="65" y="220"/>
                  <a:pt x="65" y="221"/>
                  <a:pt x="67" y="221"/>
                </a:cubicBezTo>
                <a:cubicBezTo>
                  <a:pt x="64" y="223"/>
                  <a:pt x="68" y="222"/>
                  <a:pt x="67" y="223"/>
                </a:cubicBezTo>
                <a:cubicBezTo>
                  <a:pt x="82" y="245"/>
                  <a:pt x="105" y="251"/>
                  <a:pt x="135" y="252"/>
                </a:cubicBezTo>
                <a:cubicBezTo>
                  <a:pt x="144" y="252"/>
                  <a:pt x="148" y="251"/>
                  <a:pt x="159" y="252"/>
                </a:cubicBezTo>
                <a:close/>
                <a:moveTo>
                  <a:pt x="291" y="225"/>
                </a:moveTo>
                <a:cubicBezTo>
                  <a:pt x="291" y="226"/>
                  <a:pt x="290" y="228"/>
                  <a:pt x="289" y="227"/>
                </a:cubicBezTo>
                <a:cubicBezTo>
                  <a:pt x="290" y="227"/>
                  <a:pt x="290" y="225"/>
                  <a:pt x="291" y="225"/>
                </a:cubicBezTo>
                <a:close/>
                <a:moveTo>
                  <a:pt x="258" y="239"/>
                </a:moveTo>
                <a:cubicBezTo>
                  <a:pt x="259" y="240"/>
                  <a:pt x="259" y="239"/>
                  <a:pt x="260" y="238"/>
                </a:cubicBezTo>
                <a:cubicBezTo>
                  <a:pt x="260" y="237"/>
                  <a:pt x="260" y="239"/>
                  <a:pt x="259" y="238"/>
                </a:cubicBezTo>
                <a:cubicBezTo>
                  <a:pt x="263" y="236"/>
                  <a:pt x="265" y="232"/>
                  <a:pt x="269" y="229"/>
                </a:cubicBezTo>
                <a:cubicBezTo>
                  <a:pt x="263" y="239"/>
                  <a:pt x="253" y="246"/>
                  <a:pt x="244" y="254"/>
                </a:cubicBezTo>
                <a:cubicBezTo>
                  <a:pt x="248" y="247"/>
                  <a:pt x="254" y="245"/>
                  <a:pt x="258" y="239"/>
                </a:cubicBezTo>
                <a:close/>
                <a:moveTo>
                  <a:pt x="274" y="240"/>
                </a:moveTo>
                <a:cubicBezTo>
                  <a:pt x="273" y="239"/>
                  <a:pt x="274" y="240"/>
                  <a:pt x="275" y="239"/>
                </a:cubicBezTo>
                <a:cubicBezTo>
                  <a:pt x="276" y="240"/>
                  <a:pt x="274" y="242"/>
                  <a:pt x="272" y="242"/>
                </a:cubicBezTo>
                <a:cubicBezTo>
                  <a:pt x="272" y="242"/>
                  <a:pt x="272" y="243"/>
                  <a:pt x="272" y="244"/>
                </a:cubicBezTo>
                <a:cubicBezTo>
                  <a:pt x="265" y="249"/>
                  <a:pt x="260" y="260"/>
                  <a:pt x="251" y="265"/>
                </a:cubicBezTo>
                <a:cubicBezTo>
                  <a:pt x="252" y="267"/>
                  <a:pt x="249" y="267"/>
                  <a:pt x="247" y="269"/>
                </a:cubicBezTo>
                <a:cubicBezTo>
                  <a:pt x="248" y="267"/>
                  <a:pt x="251" y="265"/>
                  <a:pt x="251" y="264"/>
                </a:cubicBezTo>
                <a:cubicBezTo>
                  <a:pt x="255" y="260"/>
                  <a:pt x="263" y="254"/>
                  <a:pt x="264" y="248"/>
                </a:cubicBezTo>
                <a:cubicBezTo>
                  <a:pt x="266" y="246"/>
                  <a:pt x="269" y="246"/>
                  <a:pt x="269" y="244"/>
                </a:cubicBezTo>
                <a:cubicBezTo>
                  <a:pt x="271" y="244"/>
                  <a:pt x="270" y="243"/>
                  <a:pt x="272" y="243"/>
                </a:cubicBezTo>
                <a:cubicBezTo>
                  <a:pt x="271" y="242"/>
                  <a:pt x="273" y="240"/>
                  <a:pt x="274" y="240"/>
                </a:cubicBezTo>
                <a:close/>
                <a:moveTo>
                  <a:pt x="43" y="249"/>
                </a:moveTo>
                <a:cubicBezTo>
                  <a:pt x="47" y="252"/>
                  <a:pt x="49" y="256"/>
                  <a:pt x="52" y="260"/>
                </a:cubicBezTo>
                <a:cubicBezTo>
                  <a:pt x="48" y="258"/>
                  <a:pt x="45" y="255"/>
                  <a:pt x="43" y="249"/>
                </a:cubicBezTo>
                <a:close/>
                <a:moveTo>
                  <a:pt x="274" y="251"/>
                </a:moveTo>
                <a:cubicBezTo>
                  <a:pt x="271" y="257"/>
                  <a:pt x="263" y="264"/>
                  <a:pt x="256" y="267"/>
                </a:cubicBezTo>
                <a:cubicBezTo>
                  <a:pt x="256" y="267"/>
                  <a:pt x="256" y="268"/>
                  <a:pt x="256" y="268"/>
                </a:cubicBezTo>
                <a:cubicBezTo>
                  <a:pt x="255" y="265"/>
                  <a:pt x="261" y="264"/>
                  <a:pt x="262" y="260"/>
                </a:cubicBezTo>
                <a:cubicBezTo>
                  <a:pt x="267" y="258"/>
                  <a:pt x="270" y="257"/>
                  <a:pt x="272" y="252"/>
                </a:cubicBezTo>
                <a:cubicBezTo>
                  <a:pt x="273" y="252"/>
                  <a:pt x="274" y="251"/>
                  <a:pt x="274" y="251"/>
                </a:cubicBezTo>
                <a:close/>
                <a:moveTo>
                  <a:pt x="50" y="252"/>
                </a:moveTo>
                <a:cubicBezTo>
                  <a:pt x="58" y="254"/>
                  <a:pt x="65" y="260"/>
                  <a:pt x="71" y="264"/>
                </a:cubicBezTo>
                <a:cubicBezTo>
                  <a:pt x="61" y="264"/>
                  <a:pt x="55" y="258"/>
                  <a:pt x="50" y="252"/>
                </a:cubicBezTo>
                <a:close/>
                <a:moveTo>
                  <a:pt x="95" y="271"/>
                </a:moveTo>
                <a:cubicBezTo>
                  <a:pt x="87" y="273"/>
                  <a:pt x="76" y="264"/>
                  <a:pt x="69" y="259"/>
                </a:cubicBezTo>
                <a:cubicBezTo>
                  <a:pt x="70" y="257"/>
                  <a:pt x="72" y="261"/>
                  <a:pt x="74" y="259"/>
                </a:cubicBezTo>
                <a:cubicBezTo>
                  <a:pt x="76" y="265"/>
                  <a:pt x="87" y="261"/>
                  <a:pt x="89" y="267"/>
                </a:cubicBezTo>
                <a:cubicBezTo>
                  <a:pt x="90" y="267"/>
                  <a:pt x="90" y="266"/>
                  <a:pt x="91" y="266"/>
                </a:cubicBezTo>
                <a:cubicBezTo>
                  <a:pt x="89" y="267"/>
                  <a:pt x="92" y="271"/>
                  <a:pt x="95" y="271"/>
                </a:cubicBezTo>
                <a:close/>
                <a:moveTo>
                  <a:pt x="237" y="260"/>
                </a:moveTo>
                <a:cubicBezTo>
                  <a:pt x="237" y="259"/>
                  <a:pt x="237" y="259"/>
                  <a:pt x="236" y="259"/>
                </a:cubicBezTo>
                <a:cubicBezTo>
                  <a:pt x="236" y="259"/>
                  <a:pt x="237" y="259"/>
                  <a:pt x="237" y="259"/>
                </a:cubicBezTo>
                <a:cubicBezTo>
                  <a:pt x="237" y="259"/>
                  <a:pt x="238" y="259"/>
                  <a:pt x="238" y="259"/>
                </a:cubicBezTo>
                <a:cubicBezTo>
                  <a:pt x="237" y="260"/>
                  <a:pt x="236" y="261"/>
                  <a:pt x="235" y="261"/>
                </a:cubicBezTo>
                <a:cubicBezTo>
                  <a:pt x="234" y="260"/>
                  <a:pt x="236" y="260"/>
                  <a:pt x="237" y="260"/>
                </a:cubicBezTo>
                <a:close/>
                <a:moveTo>
                  <a:pt x="230" y="260"/>
                </a:moveTo>
                <a:cubicBezTo>
                  <a:pt x="230" y="263"/>
                  <a:pt x="223" y="264"/>
                  <a:pt x="223" y="268"/>
                </a:cubicBezTo>
                <a:cubicBezTo>
                  <a:pt x="220" y="267"/>
                  <a:pt x="216" y="269"/>
                  <a:pt x="214" y="271"/>
                </a:cubicBezTo>
                <a:cubicBezTo>
                  <a:pt x="214" y="271"/>
                  <a:pt x="214" y="272"/>
                  <a:pt x="213" y="272"/>
                </a:cubicBezTo>
                <a:cubicBezTo>
                  <a:pt x="213" y="272"/>
                  <a:pt x="211" y="270"/>
                  <a:pt x="212" y="273"/>
                </a:cubicBezTo>
                <a:cubicBezTo>
                  <a:pt x="206" y="274"/>
                  <a:pt x="196" y="276"/>
                  <a:pt x="188" y="278"/>
                </a:cubicBezTo>
                <a:cubicBezTo>
                  <a:pt x="187" y="280"/>
                  <a:pt x="182" y="281"/>
                  <a:pt x="178" y="281"/>
                </a:cubicBezTo>
                <a:cubicBezTo>
                  <a:pt x="176" y="280"/>
                  <a:pt x="179" y="280"/>
                  <a:pt x="179" y="279"/>
                </a:cubicBezTo>
                <a:cubicBezTo>
                  <a:pt x="181" y="280"/>
                  <a:pt x="185" y="279"/>
                  <a:pt x="187" y="278"/>
                </a:cubicBezTo>
                <a:cubicBezTo>
                  <a:pt x="196" y="275"/>
                  <a:pt x="202" y="272"/>
                  <a:pt x="211" y="268"/>
                </a:cubicBezTo>
                <a:cubicBezTo>
                  <a:pt x="213" y="269"/>
                  <a:pt x="216" y="267"/>
                  <a:pt x="217" y="266"/>
                </a:cubicBezTo>
                <a:cubicBezTo>
                  <a:pt x="218" y="265"/>
                  <a:pt x="218" y="266"/>
                  <a:pt x="219" y="266"/>
                </a:cubicBezTo>
                <a:cubicBezTo>
                  <a:pt x="221" y="263"/>
                  <a:pt x="227" y="263"/>
                  <a:pt x="230" y="260"/>
                </a:cubicBezTo>
                <a:close/>
                <a:moveTo>
                  <a:pt x="242" y="270"/>
                </a:moveTo>
                <a:cubicBezTo>
                  <a:pt x="244" y="271"/>
                  <a:pt x="244" y="270"/>
                  <a:pt x="246" y="270"/>
                </a:cubicBezTo>
                <a:cubicBezTo>
                  <a:pt x="244" y="273"/>
                  <a:pt x="239" y="274"/>
                  <a:pt x="238" y="278"/>
                </a:cubicBezTo>
                <a:cubicBezTo>
                  <a:pt x="235" y="275"/>
                  <a:pt x="243" y="274"/>
                  <a:pt x="242" y="270"/>
                </a:cubicBezTo>
                <a:close/>
                <a:moveTo>
                  <a:pt x="251" y="273"/>
                </a:moveTo>
                <a:cubicBezTo>
                  <a:pt x="251" y="272"/>
                  <a:pt x="252" y="273"/>
                  <a:pt x="252" y="273"/>
                </a:cubicBezTo>
                <a:cubicBezTo>
                  <a:pt x="253" y="273"/>
                  <a:pt x="252" y="271"/>
                  <a:pt x="254" y="272"/>
                </a:cubicBezTo>
                <a:cubicBezTo>
                  <a:pt x="254" y="273"/>
                  <a:pt x="252" y="273"/>
                  <a:pt x="252" y="274"/>
                </a:cubicBezTo>
                <a:cubicBezTo>
                  <a:pt x="252" y="274"/>
                  <a:pt x="252" y="273"/>
                  <a:pt x="251" y="273"/>
                </a:cubicBezTo>
                <a:close/>
                <a:moveTo>
                  <a:pt x="237" y="273"/>
                </a:moveTo>
                <a:cubicBezTo>
                  <a:pt x="232" y="277"/>
                  <a:pt x="229" y="281"/>
                  <a:pt x="223" y="283"/>
                </a:cubicBezTo>
                <a:cubicBezTo>
                  <a:pt x="223" y="284"/>
                  <a:pt x="224" y="284"/>
                  <a:pt x="224" y="284"/>
                </a:cubicBezTo>
                <a:cubicBezTo>
                  <a:pt x="221" y="286"/>
                  <a:pt x="218" y="288"/>
                  <a:pt x="215" y="291"/>
                </a:cubicBezTo>
                <a:cubicBezTo>
                  <a:pt x="209" y="290"/>
                  <a:pt x="201" y="292"/>
                  <a:pt x="195" y="295"/>
                </a:cubicBezTo>
                <a:cubicBezTo>
                  <a:pt x="196" y="294"/>
                  <a:pt x="193" y="294"/>
                  <a:pt x="192" y="294"/>
                </a:cubicBezTo>
                <a:cubicBezTo>
                  <a:pt x="191" y="295"/>
                  <a:pt x="193" y="296"/>
                  <a:pt x="192" y="295"/>
                </a:cubicBezTo>
                <a:cubicBezTo>
                  <a:pt x="190" y="294"/>
                  <a:pt x="183" y="295"/>
                  <a:pt x="181" y="296"/>
                </a:cubicBezTo>
                <a:cubicBezTo>
                  <a:pt x="181" y="296"/>
                  <a:pt x="180" y="293"/>
                  <a:pt x="179" y="294"/>
                </a:cubicBezTo>
                <a:cubicBezTo>
                  <a:pt x="178" y="294"/>
                  <a:pt x="180" y="292"/>
                  <a:pt x="182" y="293"/>
                </a:cubicBezTo>
                <a:cubicBezTo>
                  <a:pt x="181" y="291"/>
                  <a:pt x="182" y="291"/>
                  <a:pt x="182" y="293"/>
                </a:cubicBezTo>
                <a:cubicBezTo>
                  <a:pt x="199" y="287"/>
                  <a:pt x="220" y="286"/>
                  <a:pt x="234" y="273"/>
                </a:cubicBezTo>
                <a:cubicBezTo>
                  <a:pt x="235" y="274"/>
                  <a:pt x="235" y="273"/>
                  <a:pt x="237" y="273"/>
                </a:cubicBezTo>
                <a:close/>
                <a:moveTo>
                  <a:pt x="251" y="273"/>
                </a:moveTo>
                <a:cubicBezTo>
                  <a:pt x="252" y="274"/>
                  <a:pt x="249" y="275"/>
                  <a:pt x="249" y="276"/>
                </a:cubicBezTo>
                <a:cubicBezTo>
                  <a:pt x="249" y="276"/>
                  <a:pt x="250" y="274"/>
                  <a:pt x="251" y="273"/>
                </a:cubicBezTo>
                <a:close/>
                <a:moveTo>
                  <a:pt x="176" y="283"/>
                </a:moveTo>
                <a:cubicBezTo>
                  <a:pt x="176" y="283"/>
                  <a:pt x="176" y="284"/>
                  <a:pt x="176" y="284"/>
                </a:cubicBezTo>
                <a:cubicBezTo>
                  <a:pt x="174" y="285"/>
                  <a:pt x="171" y="284"/>
                  <a:pt x="170" y="285"/>
                </a:cubicBezTo>
                <a:cubicBezTo>
                  <a:pt x="170" y="285"/>
                  <a:pt x="168" y="285"/>
                  <a:pt x="168" y="283"/>
                </a:cubicBezTo>
                <a:cubicBezTo>
                  <a:pt x="171" y="284"/>
                  <a:pt x="172" y="283"/>
                  <a:pt x="176" y="283"/>
                </a:cubicBezTo>
                <a:close/>
                <a:moveTo>
                  <a:pt x="223" y="289"/>
                </a:moveTo>
                <a:cubicBezTo>
                  <a:pt x="224" y="288"/>
                  <a:pt x="227" y="289"/>
                  <a:pt x="226" y="286"/>
                </a:cubicBezTo>
                <a:cubicBezTo>
                  <a:pt x="227" y="287"/>
                  <a:pt x="227" y="287"/>
                  <a:pt x="229" y="287"/>
                </a:cubicBezTo>
                <a:cubicBezTo>
                  <a:pt x="228" y="283"/>
                  <a:pt x="230" y="287"/>
                  <a:pt x="231" y="284"/>
                </a:cubicBezTo>
                <a:cubicBezTo>
                  <a:pt x="231" y="287"/>
                  <a:pt x="225" y="291"/>
                  <a:pt x="222" y="291"/>
                </a:cubicBezTo>
                <a:cubicBezTo>
                  <a:pt x="222" y="290"/>
                  <a:pt x="224" y="289"/>
                  <a:pt x="223" y="289"/>
                </a:cubicBezTo>
                <a:close/>
                <a:moveTo>
                  <a:pt x="177" y="300"/>
                </a:moveTo>
                <a:cubicBezTo>
                  <a:pt x="181" y="298"/>
                  <a:pt x="183" y="301"/>
                  <a:pt x="187" y="298"/>
                </a:cubicBezTo>
                <a:cubicBezTo>
                  <a:pt x="187" y="299"/>
                  <a:pt x="187" y="299"/>
                  <a:pt x="187" y="300"/>
                </a:cubicBezTo>
                <a:cubicBezTo>
                  <a:pt x="191" y="300"/>
                  <a:pt x="197" y="298"/>
                  <a:pt x="202" y="298"/>
                </a:cubicBezTo>
                <a:cubicBezTo>
                  <a:pt x="202" y="297"/>
                  <a:pt x="201" y="297"/>
                  <a:pt x="201" y="296"/>
                </a:cubicBezTo>
                <a:cubicBezTo>
                  <a:pt x="206" y="297"/>
                  <a:pt x="210" y="294"/>
                  <a:pt x="215" y="294"/>
                </a:cubicBezTo>
                <a:cubicBezTo>
                  <a:pt x="208" y="298"/>
                  <a:pt x="204" y="298"/>
                  <a:pt x="198" y="301"/>
                </a:cubicBezTo>
                <a:cubicBezTo>
                  <a:pt x="197" y="301"/>
                  <a:pt x="197" y="303"/>
                  <a:pt x="197" y="301"/>
                </a:cubicBezTo>
                <a:cubicBezTo>
                  <a:pt x="183" y="308"/>
                  <a:pt x="170" y="305"/>
                  <a:pt x="154" y="304"/>
                </a:cubicBezTo>
                <a:cubicBezTo>
                  <a:pt x="154" y="304"/>
                  <a:pt x="154" y="303"/>
                  <a:pt x="154" y="303"/>
                </a:cubicBezTo>
                <a:cubicBezTo>
                  <a:pt x="147" y="303"/>
                  <a:pt x="141" y="302"/>
                  <a:pt x="135" y="301"/>
                </a:cubicBezTo>
                <a:cubicBezTo>
                  <a:pt x="135" y="300"/>
                  <a:pt x="135" y="300"/>
                  <a:pt x="135" y="299"/>
                </a:cubicBezTo>
                <a:cubicBezTo>
                  <a:pt x="134" y="299"/>
                  <a:pt x="134" y="300"/>
                  <a:pt x="134" y="301"/>
                </a:cubicBezTo>
                <a:cubicBezTo>
                  <a:pt x="134" y="301"/>
                  <a:pt x="134" y="300"/>
                  <a:pt x="134" y="300"/>
                </a:cubicBezTo>
                <a:cubicBezTo>
                  <a:pt x="133" y="300"/>
                  <a:pt x="133" y="301"/>
                  <a:pt x="132" y="301"/>
                </a:cubicBezTo>
                <a:cubicBezTo>
                  <a:pt x="123" y="299"/>
                  <a:pt x="117" y="296"/>
                  <a:pt x="108" y="293"/>
                </a:cubicBezTo>
                <a:cubicBezTo>
                  <a:pt x="110" y="292"/>
                  <a:pt x="113" y="295"/>
                  <a:pt x="115" y="294"/>
                </a:cubicBezTo>
                <a:cubicBezTo>
                  <a:pt x="116" y="294"/>
                  <a:pt x="116" y="294"/>
                  <a:pt x="115" y="294"/>
                </a:cubicBezTo>
                <a:cubicBezTo>
                  <a:pt x="121" y="296"/>
                  <a:pt x="127" y="295"/>
                  <a:pt x="137" y="297"/>
                </a:cubicBezTo>
                <a:cubicBezTo>
                  <a:pt x="139" y="297"/>
                  <a:pt x="141" y="298"/>
                  <a:pt x="143" y="298"/>
                </a:cubicBezTo>
                <a:cubicBezTo>
                  <a:pt x="145" y="297"/>
                  <a:pt x="143" y="297"/>
                  <a:pt x="145" y="298"/>
                </a:cubicBezTo>
                <a:cubicBezTo>
                  <a:pt x="148" y="300"/>
                  <a:pt x="154" y="298"/>
                  <a:pt x="159" y="299"/>
                </a:cubicBezTo>
                <a:cubicBezTo>
                  <a:pt x="161" y="299"/>
                  <a:pt x="163" y="300"/>
                  <a:pt x="164" y="301"/>
                </a:cubicBezTo>
                <a:cubicBezTo>
                  <a:pt x="168" y="301"/>
                  <a:pt x="173" y="298"/>
                  <a:pt x="177" y="300"/>
                </a:cubicBezTo>
                <a:close/>
                <a:moveTo>
                  <a:pt x="177" y="295"/>
                </a:moveTo>
                <a:cubicBezTo>
                  <a:pt x="178" y="294"/>
                  <a:pt x="177" y="296"/>
                  <a:pt x="177" y="297"/>
                </a:cubicBezTo>
                <a:cubicBezTo>
                  <a:pt x="177" y="297"/>
                  <a:pt x="177" y="296"/>
                  <a:pt x="177" y="296"/>
                </a:cubicBezTo>
                <a:cubicBezTo>
                  <a:pt x="171" y="296"/>
                  <a:pt x="167" y="297"/>
                  <a:pt x="161" y="296"/>
                </a:cubicBezTo>
                <a:cubicBezTo>
                  <a:pt x="165" y="294"/>
                  <a:pt x="171" y="293"/>
                  <a:pt x="177" y="295"/>
                </a:cubicBezTo>
                <a:close/>
                <a:moveTo>
                  <a:pt x="147" y="306"/>
                </a:moveTo>
                <a:cubicBezTo>
                  <a:pt x="148" y="308"/>
                  <a:pt x="152" y="306"/>
                  <a:pt x="152" y="309"/>
                </a:cubicBezTo>
                <a:cubicBezTo>
                  <a:pt x="149" y="309"/>
                  <a:pt x="143" y="308"/>
                  <a:pt x="139" y="306"/>
                </a:cubicBezTo>
                <a:cubicBezTo>
                  <a:pt x="140" y="307"/>
                  <a:pt x="143" y="305"/>
                  <a:pt x="145" y="307"/>
                </a:cubicBezTo>
                <a:cubicBezTo>
                  <a:pt x="143" y="304"/>
                  <a:pt x="147" y="309"/>
                  <a:pt x="147" y="306"/>
                </a:cubicBezTo>
                <a:close/>
                <a:moveTo>
                  <a:pt x="156" y="308"/>
                </a:moveTo>
                <a:cubicBezTo>
                  <a:pt x="156" y="308"/>
                  <a:pt x="155" y="309"/>
                  <a:pt x="155" y="309"/>
                </a:cubicBezTo>
                <a:cubicBezTo>
                  <a:pt x="155" y="309"/>
                  <a:pt x="155" y="308"/>
                  <a:pt x="153" y="308"/>
                </a:cubicBezTo>
                <a:cubicBezTo>
                  <a:pt x="153" y="307"/>
                  <a:pt x="155" y="307"/>
                  <a:pt x="156" y="308"/>
                </a:cubicBezTo>
                <a:close/>
                <a:moveTo>
                  <a:pt x="58" y="90"/>
                </a:moveTo>
                <a:cubicBezTo>
                  <a:pt x="57" y="90"/>
                  <a:pt x="57" y="89"/>
                  <a:pt x="57" y="88"/>
                </a:cubicBezTo>
                <a:cubicBezTo>
                  <a:pt x="59" y="86"/>
                  <a:pt x="60" y="85"/>
                  <a:pt x="60" y="83"/>
                </a:cubicBezTo>
                <a:cubicBezTo>
                  <a:pt x="62" y="85"/>
                  <a:pt x="57" y="88"/>
                  <a:pt x="58" y="90"/>
                </a:cubicBezTo>
                <a:close/>
                <a:moveTo>
                  <a:pt x="76" y="62"/>
                </a:moveTo>
                <a:cubicBezTo>
                  <a:pt x="77" y="62"/>
                  <a:pt x="75" y="64"/>
                  <a:pt x="74" y="64"/>
                </a:cubicBezTo>
                <a:cubicBezTo>
                  <a:pt x="74" y="64"/>
                  <a:pt x="74" y="63"/>
                  <a:pt x="74" y="63"/>
                </a:cubicBezTo>
                <a:cubicBezTo>
                  <a:pt x="73" y="63"/>
                  <a:pt x="73" y="64"/>
                  <a:pt x="72" y="65"/>
                </a:cubicBezTo>
                <a:cubicBezTo>
                  <a:pt x="72" y="62"/>
                  <a:pt x="75" y="62"/>
                  <a:pt x="76" y="62"/>
                </a:cubicBezTo>
                <a:close/>
                <a:moveTo>
                  <a:pt x="216" y="304"/>
                </a:moveTo>
                <a:cubicBezTo>
                  <a:pt x="217" y="306"/>
                  <a:pt x="224" y="300"/>
                  <a:pt x="223" y="300"/>
                </a:cubicBezTo>
                <a:cubicBezTo>
                  <a:pt x="225" y="299"/>
                  <a:pt x="228" y="297"/>
                  <a:pt x="229" y="294"/>
                </a:cubicBezTo>
                <a:cubicBezTo>
                  <a:pt x="229" y="295"/>
                  <a:pt x="229" y="295"/>
                  <a:pt x="230" y="295"/>
                </a:cubicBezTo>
                <a:cubicBezTo>
                  <a:pt x="230" y="293"/>
                  <a:pt x="229" y="294"/>
                  <a:pt x="228" y="294"/>
                </a:cubicBezTo>
                <a:cubicBezTo>
                  <a:pt x="228" y="295"/>
                  <a:pt x="228" y="296"/>
                  <a:pt x="227" y="295"/>
                </a:cubicBezTo>
                <a:cubicBezTo>
                  <a:pt x="227" y="296"/>
                  <a:pt x="227" y="296"/>
                  <a:pt x="227" y="296"/>
                </a:cubicBezTo>
                <a:cubicBezTo>
                  <a:pt x="222" y="297"/>
                  <a:pt x="219" y="304"/>
                  <a:pt x="212" y="304"/>
                </a:cubicBezTo>
                <a:cubicBezTo>
                  <a:pt x="212" y="305"/>
                  <a:pt x="212" y="306"/>
                  <a:pt x="211" y="306"/>
                </a:cubicBezTo>
                <a:cubicBezTo>
                  <a:pt x="208" y="305"/>
                  <a:pt x="203" y="308"/>
                  <a:pt x="201" y="307"/>
                </a:cubicBezTo>
                <a:cubicBezTo>
                  <a:pt x="201" y="308"/>
                  <a:pt x="200" y="308"/>
                  <a:pt x="199" y="307"/>
                </a:cubicBezTo>
                <a:cubicBezTo>
                  <a:pt x="199" y="311"/>
                  <a:pt x="205" y="308"/>
                  <a:pt x="206" y="309"/>
                </a:cubicBezTo>
                <a:cubicBezTo>
                  <a:pt x="206" y="308"/>
                  <a:pt x="205" y="308"/>
                  <a:pt x="206" y="308"/>
                </a:cubicBezTo>
                <a:cubicBezTo>
                  <a:pt x="207" y="308"/>
                  <a:pt x="207" y="309"/>
                  <a:pt x="208" y="309"/>
                </a:cubicBezTo>
                <a:cubicBezTo>
                  <a:pt x="209" y="308"/>
                  <a:pt x="208" y="306"/>
                  <a:pt x="209" y="306"/>
                </a:cubicBezTo>
                <a:cubicBezTo>
                  <a:pt x="209" y="306"/>
                  <a:pt x="209" y="306"/>
                  <a:pt x="210" y="306"/>
                </a:cubicBezTo>
                <a:cubicBezTo>
                  <a:pt x="209" y="307"/>
                  <a:pt x="209" y="308"/>
                  <a:pt x="210" y="308"/>
                </a:cubicBezTo>
                <a:cubicBezTo>
                  <a:pt x="213" y="307"/>
                  <a:pt x="215" y="306"/>
                  <a:pt x="217" y="304"/>
                </a:cubicBezTo>
                <a:cubicBezTo>
                  <a:pt x="216" y="304"/>
                  <a:pt x="215" y="305"/>
                  <a:pt x="215" y="304"/>
                </a:cubicBezTo>
                <a:cubicBezTo>
                  <a:pt x="216" y="304"/>
                  <a:pt x="216" y="304"/>
                  <a:pt x="216" y="304"/>
                </a:cubicBezTo>
                <a:close/>
                <a:moveTo>
                  <a:pt x="100" y="34"/>
                </a:moveTo>
                <a:cubicBezTo>
                  <a:pt x="98" y="34"/>
                  <a:pt x="97" y="35"/>
                  <a:pt x="96" y="36"/>
                </a:cubicBezTo>
                <a:cubicBezTo>
                  <a:pt x="98" y="36"/>
                  <a:pt x="99" y="35"/>
                  <a:pt x="100" y="34"/>
                </a:cubicBezTo>
                <a:close/>
                <a:moveTo>
                  <a:pt x="287" y="149"/>
                </a:moveTo>
                <a:cubicBezTo>
                  <a:pt x="288" y="150"/>
                  <a:pt x="287" y="154"/>
                  <a:pt x="288" y="152"/>
                </a:cubicBezTo>
                <a:cubicBezTo>
                  <a:pt x="287" y="151"/>
                  <a:pt x="289" y="151"/>
                  <a:pt x="289" y="150"/>
                </a:cubicBezTo>
                <a:cubicBezTo>
                  <a:pt x="287" y="149"/>
                  <a:pt x="288" y="147"/>
                  <a:pt x="287" y="146"/>
                </a:cubicBezTo>
                <a:cubicBezTo>
                  <a:pt x="287" y="146"/>
                  <a:pt x="288" y="146"/>
                  <a:pt x="288" y="146"/>
                </a:cubicBezTo>
                <a:cubicBezTo>
                  <a:pt x="286" y="145"/>
                  <a:pt x="288" y="139"/>
                  <a:pt x="287" y="137"/>
                </a:cubicBezTo>
                <a:cubicBezTo>
                  <a:pt x="285" y="139"/>
                  <a:pt x="288" y="133"/>
                  <a:pt x="285" y="134"/>
                </a:cubicBezTo>
                <a:cubicBezTo>
                  <a:pt x="285" y="139"/>
                  <a:pt x="287" y="142"/>
                  <a:pt x="286" y="146"/>
                </a:cubicBezTo>
                <a:cubicBezTo>
                  <a:pt x="286" y="146"/>
                  <a:pt x="286" y="144"/>
                  <a:pt x="285" y="145"/>
                </a:cubicBezTo>
                <a:cubicBezTo>
                  <a:pt x="286" y="157"/>
                  <a:pt x="288" y="173"/>
                  <a:pt x="287" y="189"/>
                </a:cubicBezTo>
                <a:cubicBezTo>
                  <a:pt x="289" y="188"/>
                  <a:pt x="288" y="183"/>
                  <a:pt x="289" y="181"/>
                </a:cubicBezTo>
                <a:cubicBezTo>
                  <a:pt x="289" y="180"/>
                  <a:pt x="288" y="180"/>
                  <a:pt x="288" y="180"/>
                </a:cubicBezTo>
                <a:cubicBezTo>
                  <a:pt x="289" y="172"/>
                  <a:pt x="286" y="166"/>
                  <a:pt x="288" y="162"/>
                </a:cubicBezTo>
                <a:cubicBezTo>
                  <a:pt x="289" y="163"/>
                  <a:pt x="288" y="165"/>
                  <a:pt x="289" y="165"/>
                </a:cubicBezTo>
                <a:cubicBezTo>
                  <a:pt x="289" y="163"/>
                  <a:pt x="290" y="166"/>
                  <a:pt x="290" y="165"/>
                </a:cubicBezTo>
                <a:cubicBezTo>
                  <a:pt x="287" y="160"/>
                  <a:pt x="290" y="155"/>
                  <a:pt x="287" y="153"/>
                </a:cubicBezTo>
                <a:cubicBezTo>
                  <a:pt x="287" y="155"/>
                  <a:pt x="289" y="160"/>
                  <a:pt x="287" y="162"/>
                </a:cubicBezTo>
                <a:cubicBezTo>
                  <a:pt x="288" y="159"/>
                  <a:pt x="285" y="151"/>
                  <a:pt x="287" y="149"/>
                </a:cubicBezTo>
                <a:close/>
                <a:moveTo>
                  <a:pt x="268" y="101"/>
                </a:moveTo>
                <a:cubicBezTo>
                  <a:pt x="267" y="101"/>
                  <a:pt x="268" y="101"/>
                  <a:pt x="268" y="100"/>
                </a:cubicBezTo>
                <a:cubicBezTo>
                  <a:pt x="268" y="101"/>
                  <a:pt x="268" y="101"/>
                  <a:pt x="267" y="101"/>
                </a:cubicBezTo>
                <a:cubicBezTo>
                  <a:pt x="267" y="100"/>
                  <a:pt x="267" y="99"/>
                  <a:pt x="266" y="98"/>
                </a:cubicBezTo>
                <a:cubicBezTo>
                  <a:pt x="266" y="98"/>
                  <a:pt x="265" y="98"/>
                  <a:pt x="265" y="98"/>
                </a:cubicBezTo>
                <a:cubicBezTo>
                  <a:pt x="265" y="100"/>
                  <a:pt x="268" y="102"/>
                  <a:pt x="268" y="101"/>
                </a:cubicBezTo>
                <a:close/>
                <a:moveTo>
                  <a:pt x="55" y="57"/>
                </a:moveTo>
                <a:cubicBezTo>
                  <a:pt x="55" y="55"/>
                  <a:pt x="58" y="55"/>
                  <a:pt x="57" y="53"/>
                </a:cubicBezTo>
                <a:cubicBezTo>
                  <a:pt x="57" y="55"/>
                  <a:pt x="53" y="55"/>
                  <a:pt x="55" y="57"/>
                </a:cubicBezTo>
                <a:close/>
                <a:moveTo>
                  <a:pt x="114" y="23"/>
                </a:moveTo>
                <a:cubicBezTo>
                  <a:pt x="114" y="25"/>
                  <a:pt x="117" y="22"/>
                  <a:pt x="115" y="21"/>
                </a:cubicBezTo>
                <a:cubicBezTo>
                  <a:pt x="114" y="22"/>
                  <a:pt x="114" y="22"/>
                  <a:pt x="115" y="23"/>
                </a:cubicBezTo>
                <a:cubicBezTo>
                  <a:pt x="114" y="23"/>
                  <a:pt x="114" y="23"/>
                  <a:pt x="114" y="23"/>
                </a:cubicBezTo>
                <a:close/>
                <a:moveTo>
                  <a:pt x="166" y="63"/>
                </a:moveTo>
                <a:cubicBezTo>
                  <a:pt x="167" y="63"/>
                  <a:pt x="166" y="63"/>
                  <a:pt x="167" y="64"/>
                </a:cubicBezTo>
                <a:cubicBezTo>
                  <a:pt x="167" y="62"/>
                  <a:pt x="172" y="60"/>
                  <a:pt x="170" y="62"/>
                </a:cubicBezTo>
                <a:cubicBezTo>
                  <a:pt x="172" y="62"/>
                  <a:pt x="174" y="61"/>
                  <a:pt x="175" y="61"/>
                </a:cubicBezTo>
                <a:cubicBezTo>
                  <a:pt x="174" y="62"/>
                  <a:pt x="174" y="62"/>
                  <a:pt x="173" y="63"/>
                </a:cubicBezTo>
                <a:cubicBezTo>
                  <a:pt x="174" y="63"/>
                  <a:pt x="175" y="63"/>
                  <a:pt x="175" y="63"/>
                </a:cubicBezTo>
                <a:cubicBezTo>
                  <a:pt x="176" y="61"/>
                  <a:pt x="177" y="62"/>
                  <a:pt x="177" y="60"/>
                </a:cubicBezTo>
                <a:cubicBezTo>
                  <a:pt x="177" y="62"/>
                  <a:pt x="178" y="60"/>
                  <a:pt x="179" y="61"/>
                </a:cubicBezTo>
                <a:cubicBezTo>
                  <a:pt x="179" y="60"/>
                  <a:pt x="178" y="60"/>
                  <a:pt x="179" y="60"/>
                </a:cubicBezTo>
                <a:cubicBezTo>
                  <a:pt x="179" y="61"/>
                  <a:pt x="180" y="60"/>
                  <a:pt x="180" y="62"/>
                </a:cubicBezTo>
                <a:cubicBezTo>
                  <a:pt x="181" y="60"/>
                  <a:pt x="183" y="63"/>
                  <a:pt x="185" y="61"/>
                </a:cubicBezTo>
                <a:cubicBezTo>
                  <a:pt x="183" y="61"/>
                  <a:pt x="186" y="61"/>
                  <a:pt x="185" y="60"/>
                </a:cubicBezTo>
                <a:cubicBezTo>
                  <a:pt x="182" y="59"/>
                  <a:pt x="179" y="59"/>
                  <a:pt x="176" y="59"/>
                </a:cubicBezTo>
                <a:cubicBezTo>
                  <a:pt x="177" y="59"/>
                  <a:pt x="178" y="59"/>
                  <a:pt x="177" y="58"/>
                </a:cubicBezTo>
                <a:cubicBezTo>
                  <a:pt x="176" y="59"/>
                  <a:pt x="171" y="59"/>
                  <a:pt x="168" y="60"/>
                </a:cubicBezTo>
                <a:cubicBezTo>
                  <a:pt x="168" y="61"/>
                  <a:pt x="168" y="61"/>
                  <a:pt x="168" y="62"/>
                </a:cubicBezTo>
                <a:cubicBezTo>
                  <a:pt x="167" y="60"/>
                  <a:pt x="167" y="62"/>
                  <a:pt x="166" y="63"/>
                </a:cubicBezTo>
                <a:cubicBezTo>
                  <a:pt x="166" y="62"/>
                  <a:pt x="166" y="62"/>
                  <a:pt x="166" y="63"/>
                </a:cubicBezTo>
                <a:close/>
                <a:moveTo>
                  <a:pt x="55" y="74"/>
                </a:moveTo>
                <a:cubicBezTo>
                  <a:pt x="56" y="73"/>
                  <a:pt x="58" y="69"/>
                  <a:pt x="60" y="70"/>
                </a:cubicBezTo>
                <a:cubicBezTo>
                  <a:pt x="59" y="69"/>
                  <a:pt x="61" y="68"/>
                  <a:pt x="60" y="67"/>
                </a:cubicBezTo>
                <a:cubicBezTo>
                  <a:pt x="59" y="70"/>
                  <a:pt x="55" y="72"/>
                  <a:pt x="55" y="74"/>
                </a:cubicBezTo>
                <a:close/>
                <a:moveTo>
                  <a:pt x="127" y="56"/>
                </a:moveTo>
                <a:cubicBezTo>
                  <a:pt x="127" y="55"/>
                  <a:pt x="130" y="56"/>
                  <a:pt x="130" y="54"/>
                </a:cubicBezTo>
                <a:cubicBezTo>
                  <a:pt x="128" y="54"/>
                  <a:pt x="126" y="55"/>
                  <a:pt x="127" y="56"/>
                </a:cubicBezTo>
                <a:close/>
                <a:moveTo>
                  <a:pt x="116" y="60"/>
                </a:moveTo>
                <a:cubicBezTo>
                  <a:pt x="114" y="59"/>
                  <a:pt x="114" y="61"/>
                  <a:pt x="112" y="61"/>
                </a:cubicBezTo>
                <a:cubicBezTo>
                  <a:pt x="113" y="63"/>
                  <a:pt x="109" y="64"/>
                  <a:pt x="111" y="62"/>
                </a:cubicBezTo>
                <a:cubicBezTo>
                  <a:pt x="108" y="63"/>
                  <a:pt x="108" y="65"/>
                  <a:pt x="105" y="64"/>
                </a:cubicBezTo>
                <a:cubicBezTo>
                  <a:pt x="106" y="65"/>
                  <a:pt x="106" y="64"/>
                  <a:pt x="106" y="65"/>
                </a:cubicBezTo>
                <a:cubicBezTo>
                  <a:pt x="103" y="66"/>
                  <a:pt x="104" y="66"/>
                  <a:pt x="102" y="66"/>
                </a:cubicBezTo>
                <a:cubicBezTo>
                  <a:pt x="102" y="67"/>
                  <a:pt x="102" y="67"/>
                  <a:pt x="102" y="68"/>
                </a:cubicBezTo>
                <a:cubicBezTo>
                  <a:pt x="107" y="66"/>
                  <a:pt x="109" y="63"/>
                  <a:pt x="114" y="63"/>
                </a:cubicBezTo>
                <a:cubicBezTo>
                  <a:pt x="114" y="62"/>
                  <a:pt x="114" y="61"/>
                  <a:pt x="115" y="60"/>
                </a:cubicBezTo>
                <a:cubicBezTo>
                  <a:pt x="114" y="61"/>
                  <a:pt x="116" y="63"/>
                  <a:pt x="116" y="62"/>
                </a:cubicBezTo>
                <a:cubicBezTo>
                  <a:pt x="115" y="60"/>
                  <a:pt x="119" y="61"/>
                  <a:pt x="118" y="61"/>
                </a:cubicBezTo>
                <a:cubicBezTo>
                  <a:pt x="118" y="61"/>
                  <a:pt x="117" y="59"/>
                  <a:pt x="118" y="59"/>
                </a:cubicBezTo>
                <a:cubicBezTo>
                  <a:pt x="119" y="61"/>
                  <a:pt x="118" y="59"/>
                  <a:pt x="119" y="59"/>
                </a:cubicBezTo>
                <a:cubicBezTo>
                  <a:pt x="120" y="59"/>
                  <a:pt x="120" y="60"/>
                  <a:pt x="120" y="60"/>
                </a:cubicBezTo>
                <a:cubicBezTo>
                  <a:pt x="120" y="58"/>
                  <a:pt x="123" y="59"/>
                  <a:pt x="123" y="57"/>
                </a:cubicBezTo>
                <a:cubicBezTo>
                  <a:pt x="122" y="57"/>
                  <a:pt x="121" y="59"/>
                  <a:pt x="121" y="57"/>
                </a:cubicBezTo>
                <a:cubicBezTo>
                  <a:pt x="121" y="57"/>
                  <a:pt x="122" y="56"/>
                  <a:pt x="122" y="56"/>
                </a:cubicBezTo>
                <a:cubicBezTo>
                  <a:pt x="123" y="58"/>
                  <a:pt x="125" y="57"/>
                  <a:pt x="126" y="56"/>
                </a:cubicBezTo>
                <a:cubicBezTo>
                  <a:pt x="122" y="56"/>
                  <a:pt x="119" y="57"/>
                  <a:pt x="116" y="60"/>
                </a:cubicBezTo>
                <a:close/>
                <a:moveTo>
                  <a:pt x="101" y="67"/>
                </a:moveTo>
                <a:cubicBezTo>
                  <a:pt x="102" y="69"/>
                  <a:pt x="102" y="69"/>
                  <a:pt x="101" y="71"/>
                </a:cubicBezTo>
                <a:cubicBezTo>
                  <a:pt x="102" y="71"/>
                  <a:pt x="102" y="70"/>
                  <a:pt x="103" y="69"/>
                </a:cubicBezTo>
                <a:cubicBezTo>
                  <a:pt x="101" y="69"/>
                  <a:pt x="102" y="68"/>
                  <a:pt x="101" y="67"/>
                </a:cubicBezTo>
                <a:close/>
                <a:moveTo>
                  <a:pt x="91" y="76"/>
                </a:moveTo>
                <a:cubicBezTo>
                  <a:pt x="94" y="72"/>
                  <a:pt x="96" y="73"/>
                  <a:pt x="98" y="70"/>
                </a:cubicBezTo>
                <a:cubicBezTo>
                  <a:pt x="95" y="70"/>
                  <a:pt x="92" y="74"/>
                  <a:pt x="91" y="76"/>
                </a:cubicBezTo>
                <a:close/>
                <a:moveTo>
                  <a:pt x="252" y="98"/>
                </a:moveTo>
                <a:cubicBezTo>
                  <a:pt x="252" y="98"/>
                  <a:pt x="253" y="101"/>
                  <a:pt x="254" y="102"/>
                </a:cubicBezTo>
                <a:cubicBezTo>
                  <a:pt x="254" y="100"/>
                  <a:pt x="252" y="100"/>
                  <a:pt x="253" y="98"/>
                </a:cubicBezTo>
                <a:cubicBezTo>
                  <a:pt x="253" y="98"/>
                  <a:pt x="254" y="98"/>
                  <a:pt x="254" y="99"/>
                </a:cubicBezTo>
                <a:cubicBezTo>
                  <a:pt x="253" y="97"/>
                  <a:pt x="253" y="95"/>
                  <a:pt x="252" y="94"/>
                </a:cubicBezTo>
                <a:cubicBezTo>
                  <a:pt x="251" y="95"/>
                  <a:pt x="253" y="96"/>
                  <a:pt x="253" y="98"/>
                </a:cubicBezTo>
                <a:cubicBezTo>
                  <a:pt x="252" y="97"/>
                  <a:pt x="251" y="98"/>
                  <a:pt x="252" y="98"/>
                </a:cubicBezTo>
                <a:close/>
                <a:moveTo>
                  <a:pt x="232" y="213"/>
                </a:moveTo>
                <a:cubicBezTo>
                  <a:pt x="231" y="213"/>
                  <a:pt x="231" y="209"/>
                  <a:pt x="230" y="211"/>
                </a:cubicBezTo>
                <a:cubicBezTo>
                  <a:pt x="231" y="211"/>
                  <a:pt x="231" y="212"/>
                  <a:pt x="230" y="212"/>
                </a:cubicBezTo>
                <a:cubicBezTo>
                  <a:pt x="230" y="211"/>
                  <a:pt x="225" y="214"/>
                  <a:pt x="225" y="217"/>
                </a:cubicBezTo>
                <a:cubicBezTo>
                  <a:pt x="228" y="216"/>
                  <a:pt x="225" y="218"/>
                  <a:pt x="226" y="219"/>
                </a:cubicBezTo>
                <a:cubicBezTo>
                  <a:pt x="229" y="217"/>
                  <a:pt x="231" y="214"/>
                  <a:pt x="232" y="213"/>
                </a:cubicBezTo>
                <a:close/>
                <a:moveTo>
                  <a:pt x="91" y="78"/>
                </a:moveTo>
                <a:cubicBezTo>
                  <a:pt x="92" y="75"/>
                  <a:pt x="97" y="74"/>
                  <a:pt x="97" y="72"/>
                </a:cubicBezTo>
                <a:cubicBezTo>
                  <a:pt x="96" y="74"/>
                  <a:pt x="90" y="75"/>
                  <a:pt x="91" y="78"/>
                </a:cubicBezTo>
                <a:close/>
                <a:moveTo>
                  <a:pt x="151" y="78"/>
                </a:moveTo>
                <a:cubicBezTo>
                  <a:pt x="153" y="77"/>
                  <a:pt x="155" y="77"/>
                  <a:pt x="156" y="76"/>
                </a:cubicBezTo>
                <a:cubicBezTo>
                  <a:pt x="155" y="75"/>
                  <a:pt x="155" y="75"/>
                  <a:pt x="154" y="75"/>
                </a:cubicBezTo>
                <a:cubicBezTo>
                  <a:pt x="155" y="76"/>
                  <a:pt x="153" y="75"/>
                  <a:pt x="153" y="75"/>
                </a:cubicBezTo>
                <a:cubicBezTo>
                  <a:pt x="153" y="76"/>
                  <a:pt x="150" y="78"/>
                  <a:pt x="151" y="78"/>
                </a:cubicBezTo>
                <a:close/>
                <a:moveTo>
                  <a:pt x="194" y="93"/>
                </a:moveTo>
                <a:cubicBezTo>
                  <a:pt x="194" y="96"/>
                  <a:pt x="198" y="93"/>
                  <a:pt x="199" y="95"/>
                </a:cubicBezTo>
                <a:cubicBezTo>
                  <a:pt x="200" y="93"/>
                  <a:pt x="196" y="94"/>
                  <a:pt x="197" y="91"/>
                </a:cubicBezTo>
                <a:cubicBezTo>
                  <a:pt x="195" y="91"/>
                  <a:pt x="197" y="93"/>
                  <a:pt x="195" y="92"/>
                </a:cubicBezTo>
                <a:cubicBezTo>
                  <a:pt x="195" y="92"/>
                  <a:pt x="195" y="91"/>
                  <a:pt x="195" y="91"/>
                </a:cubicBezTo>
                <a:cubicBezTo>
                  <a:pt x="188" y="90"/>
                  <a:pt x="182" y="92"/>
                  <a:pt x="175" y="94"/>
                </a:cubicBezTo>
                <a:cubicBezTo>
                  <a:pt x="176" y="95"/>
                  <a:pt x="178" y="94"/>
                  <a:pt x="178" y="95"/>
                </a:cubicBezTo>
                <a:cubicBezTo>
                  <a:pt x="177" y="95"/>
                  <a:pt x="176" y="96"/>
                  <a:pt x="177" y="97"/>
                </a:cubicBezTo>
                <a:cubicBezTo>
                  <a:pt x="177" y="95"/>
                  <a:pt x="182" y="96"/>
                  <a:pt x="180" y="94"/>
                </a:cubicBezTo>
                <a:cubicBezTo>
                  <a:pt x="180" y="94"/>
                  <a:pt x="180" y="96"/>
                  <a:pt x="178" y="95"/>
                </a:cubicBezTo>
                <a:cubicBezTo>
                  <a:pt x="179" y="95"/>
                  <a:pt x="179" y="94"/>
                  <a:pt x="178" y="94"/>
                </a:cubicBezTo>
                <a:cubicBezTo>
                  <a:pt x="180" y="92"/>
                  <a:pt x="182" y="95"/>
                  <a:pt x="182" y="93"/>
                </a:cubicBezTo>
                <a:cubicBezTo>
                  <a:pt x="183" y="95"/>
                  <a:pt x="181" y="94"/>
                  <a:pt x="181" y="95"/>
                </a:cubicBezTo>
                <a:cubicBezTo>
                  <a:pt x="184" y="95"/>
                  <a:pt x="184" y="93"/>
                  <a:pt x="186" y="95"/>
                </a:cubicBezTo>
                <a:cubicBezTo>
                  <a:pt x="187" y="94"/>
                  <a:pt x="188" y="93"/>
                  <a:pt x="188" y="92"/>
                </a:cubicBezTo>
                <a:cubicBezTo>
                  <a:pt x="189" y="94"/>
                  <a:pt x="191" y="92"/>
                  <a:pt x="191" y="93"/>
                </a:cubicBezTo>
                <a:cubicBezTo>
                  <a:pt x="189" y="94"/>
                  <a:pt x="188" y="96"/>
                  <a:pt x="186" y="96"/>
                </a:cubicBezTo>
                <a:cubicBezTo>
                  <a:pt x="187" y="96"/>
                  <a:pt x="188" y="96"/>
                  <a:pt x="189" y="96"/>
                </a:cubicBezTo>
                <a:cubicBezTo>
                  <a:pt x="189" y="92"/>
                  <a:pt x="193" y="96"/>
                  <a:pt x="193" y="93"/>
                </a:cubicBezTo>
                <a:cubicBezTo>
                  <a:pt x="195" y="93"/>
                  <a:pt x="196" y="94"/>
                  <a:pt x="194" y="93"/>
                </a:cubicBezTo>
                <a:close/>
                <a:moveTo>
                  <a:pt x="202" y="94"/>
                </a:moveTo>
                <a:cubicBezTo>
                  <a:pt x="201" y="94"/>
                  <a:pt x="200" y="94"/>
                  <a:pt x="199" y="94"/>
                </a:cubicBezTo>
                <a:cubicBezTo>
                  <a:pt x="199" y="95"/>
                  <a:pt x="202" y="96"/>
                  <a:pt x="203" y="96"/>
                </a:cubicBezTo>
                <a:cubicBezTo>
                  <a:pt x="204" y="96"/>
                  <a:pt x="211" y="101"/>
                  <a:pt x="210" y="98"/>
                </a:cubicBezTo>
                <a:cubicBezTo>
                  <a:pt x="210" y="98"/>
                  <a:pt x="211" y="98"/>
                  <a:pt x="211" y="98"/>
                </a:cubicBezTo>
                <a:cubicBezTo>
                  <a:pt x="210" y="99"/>
                  <a:pt x="211" y="101"/>
                  <a:pt x="212" y="100"/>
                </a:cubicBezTo>
                <a:cubicBezTo>
                  <a:pt x="212" y="98"/>
                  <a:pt x="213" y="98"/>
                  <a:pt x="210" y="96"/>
                </a:cubicBezTo>
                <a:cubicBezTo>
                  <a:pt x="209" y="96"/>
                  <a:pt x="210" y="98"/>
                  <a:pt x="208" y="98"/>
                </a:cubicBezTo>
                <a:cubicBezTo>
                  <a:pt x="208" y="97"/>
                  <a:pt x="208" y="97"/>
                  <a:pt x="208" y="97"/>
                </a:cubicBezTo>
                <a:cubicBezTo>
                  <a:pt x="208" y="97"/>
                  <a:pt x="208" y="97"/>
                  <a:pt x="209" y="97"/>
                </a:cubicBezTo>
                <a:cubicBezTo>
                  <a:pt x="209" y="96"/>
                  <a:pt x="209" y="96"/>
                  <a:pt x="209" y="95"/>
                </a:cubicBezTo>
                <a:cubicBezTo>
                  <a:pt x="205" y="94"/>
                  <a:pt x="201" y="91"/>
                  <a:pt x="198" y="93"/>
                </a:cubicBezTo>
                <a:cubicBezTo>
                  <a:pt x="199" y="93"/>
                  <a:pt x="201" y="93"/>
                  <a:pt x="202" y="94"/>
                </a:cubicBezTo>
                <a:close/>
                <a:moveTo>
                  <a:pt x="138" y="119"/>
                </a:moveTo>
                <a:cubicBezTo>
                  <a:pt x="138" y="119"/>
                  <a:pt x="139" y="119"/>
                  <a:pt x="139" y="120"/>
                </a:cubicBezTo>
                <a:cubicBezTo>
                  <a:pt x="139" y="120"/>
                  <a:pt x="138" y="120"/>
                  <a:pt x="138" y="120"/>
                </a:cubicBezTo>
                <a:cubicBezTo>
                  <a:pt x="137" y="120"/>
                  <a:pt x="137" y="119"/>
                  <a:pt x="137" y="119"/>
                </a:cubicBezTo>
                <a:cubicBezTo>
                  <a:pt x="136" y="120"/>
                  <a:pt x="136" y="121"/>
                  <a:pt x="135" y="122"/>
                </a:cubicBezTo>
                <a:cubicBezTo>
                  <a:pt x="135" y="121"/>
                  <a:pt x="135" y="121"/>
                  <a:pt x="135" y="121"/>
                </a:cubicBezTo>
                <a:cubicBezTo>
                  <a:pt x="135" y="122"/>
                  <a:pt x="136" y="123"/>
                  <a:pt x="137" y="124"/>
                </a:cubicBezTo>
                <a:cubicBezTo>
                  <a:pt x="137" y="122"/>
                  <a:pt x="137" y="122"/>
                  <a:pt x="136" y="121"/>
                </a:cubicBezTo>
                <a:cubicBezTo>
                  <a:pt x="137" y="121"/>
                  <a:pt x="137" y="120"/>
                  <a:pt x="138" y="120"/>
                </a:cubicBezTo>
                <a:cubicBezTo>
                  <a:pt x="138" y="121"/>
                  <a:pt x="138" y="121"/>
                  <a:pt x="138" y="122"/>
                </a:cubicBezTo>
                <a:cubicBezTo>
                  <a:pt x="141" y="118"/>
                  <a:pt x="146" y="116"/>
                  <a:pt x="148" y="112"/>
                </a:cubicBezTo>
                <a:cubicBezTo>
                  <a:pt x="148" y="113"/>
                  <a:pt x="147" y="113"/>
                  <a:pt x="146" y="113"/>
                </a:cubicBezTo>
                <a:cubicBezTo>
                  <a:pt x="146" y="113"/>
                  <a:pt x="146" y="112"/>
                  <a:pt x="146" y="112"/>
                </a:cubicBezTo>
                <a:cubicBezTo>
                  <a:pt x="148" y="113"/>
                  <a:pt x="146" y="111"/>
                  <a:pt x="147" y="111"/>
                </a:cubicBezTo>
                <a:cubicBezTo>
                  <a:pt x="147" y="113"/>
                  <a:pt x="148" y="111"/>
                  <a:pt x="149" y="111"/>
                </a:cubicBezTo>
                <a:cubicBezTo>
                  <a:pt x="148" y="110"/>
                  <a:pt x="149" y="110"/>
                  <a:pt x="150" y="111"/>
                </a:cubicBezTo>
                <a:cubicBezTo>
                  <a:pt x="150" y="110"/>
                  <a:pt x="150" y="109"/>
                  <a:pt x="150" y="109"/>
                </a:cubicBezTo>
                <a:cubicBezTo>
                  <a:pt x="145" y="112"/>
                  <a:pt x="141" y="115"/>
                  <a:pt x="138" y="119"/>
                </a:cubicBezTo>
                <a:close/>
                <a:moveTo>
                  <a:pt x="139" y="119"/>
                </a:moveTo>
                <a:cubicBezTo>
                  <a:pt x="140" y="117"/>
                  <a:pt x="141" y="118"/>
                  <a:pt x="141" y="116"/>
                </a:cubicBezTo>
                <a:cubicBezTo>
                  <a:pt x="142" y="116"/>
                  <a:pt x="142" y="116"/>
                  <a:pt x="142" y="117"/>
                </a:cubicBezTo>
                <a:cubicBezTo>
                  <a:pt x="141" y="117"/>
                  <a:pt x="141" y="118"/>
                  <a:pt x="139" y="119"/>
                </a:cubicBezTo>
                <a:close/>
                <a:moveTo>
                  <a:pt x="149" y="112"/>
                </a:moveTo>
                <a:cubicBezTo>
                  <a:pt x="149" y="110"/>
                  <a:pt x="152" y="111"/>
                  <a:pt x="153" y="109"/>
                </a:cubicBezTo>
                <a:cubicBezTo>
                  <a:pt x="151" y="109"/>
                  <a:pt x="148" y="111"/>
                  <a:pt x="149" y="112"/>
                </a:cubicBezTo>
                <a:close/>
                <a:moveTo>
                  <a:pt x="193" y="146"/>
                </a:moveTo>
                <a:cubicBezTo>
                  <a:pt x="192" y="147"/>
                  <a:pt x="194" y="149"/>
                  <a:pt x="194" y="148"/>
                </a:cubicBezTo>
                <a:cubicBezTo>
                  <a:pt x="195" y="150"/>
                  <a:pt x="193" y="149"/>
                  <a:pt x="192" y="148"/>
                </a:cubicBezTo>
                <a:cubicBezTo>
                  <a:pt x="192" y="150"/>
                  <a:pt x="190" y="147"/>
                  <a:pt x="190" y="148"/>
                </a:cubicBezTo>
                <a:cubicBezTo>
                  <a:pt x="191" y="149"/>
                  <a:pt x="192" y="150"/>
                  <a:pt x="194" y="150"/>
                </a:cubicBezTo>
                <a:cubicBezTo>
                  <a:pt x="194" y="150"/>
                  <a:pt x="194" y="150"/>
                  <a:pt x="195" y="150"/>
                </a:cubicBezTo>
                <a:cubicBezTo>
                  <a:pt x="195" y="148"/>
                  <a:pt x="194" y="147"/>
                  <a:pt x="193" y="146"/>
                </a:cubicBezTo>
                <a:close/>
                <a:moveTo>
                  <a:pt x="267" y="104"/>
                </a:moveTo>
                <a:cubicBezTo>
                  <a:pt x="267" y="104"/>
                  <a:pt x="267" y="104"/>
                  <a:pt x="268" y="104"/>
                </a:cubicBezTo>
                <a:cubicBezTo>
                  <a:pt x="268" y="103"/>
                  <a:pt x="268" y="103"/>
                  <a:pt x="267" y="103"/>
                </a:cubicBezTo>
                <a:cubicBezTo>
                  <a:pt x="266" y="104"/>
                  <a:pt x="265" y="101"/>
                  <a:pt x="264" y="100"/>
                </a:cubicBezTo>
                <a:cubicBezTo>
                  <a:pt x="265" y="100"/>
                  <a:pt x="265" y="100"/>
                  <a:pt x="264" y="100"/>
                </a:cubicBezTo>
                <a:cubicBezTo>
                  <a:pt x="263" y="102"/>
                  <a:pt x="267" y="103"/>
                  <a:pt x="267" y="104"/>
                </a:cubicBezTo>
                <a:close/>
                <a:moveTo>
                  <a:pt x="254" y="103"/>
                </a:moveTo>
                <a:cubicBezTo>
                  <a:pt x="254" y="105"/>
                  <a:pt x="255" y="107"/>
                  <a:pt x="257" y="108"/>
                </a:cubicBezTo>
                <a:cubicBezTo>
                  <a:pt x="258" y="107"/>
                  <a:pt x="256" y="105"/>
                  <a:pt x="256" y="103"/>
                </a:cubicBezTo>
                <a:cubicBezTo>
                  <a:pt x="254" y="102"/>
                  <a:pt x="257" y="104"/>
                  <a:pt x="255" y="105"/>
                </a:cubicBezTo>
                <a:cubicBezTo>
                  <a:pt x="253" y="103"/>
                  <a:pt x="257" y="101"/>
                  <a:pt x="255" y="101"/>
                </a:cubicBezTo>
                <a:cubicBezTo>
                  <a:pt x="255" y="102"/>
                  <a:pt x="254" y="103"/>
                  <a:pt x="254" y="103"/>
                </a:cubicBezTo>
                <a:close/>
                <a:moveTo>
                  <a:pt x="220" y="102"/>
                </a:moveTo>
                <a:cubicBezTo>
                  <a:pt x="219" y="104"/>
                  <a:pt x="222" y="105"/>
                  <a:pt x="219" y="106"/>
                </a:cubicBezTo>
                <a:cubicBezTo>
                  <a:pt x="220" y="106"/>
                  <a:pt x="221" y="109"/>
                  <a:pt x="222" y="107"/>
                </a:cubicBezTo>
                <a:cubicBezTo>
                  <a:pt x="221" y="107"/>
                  <a:pt x="219" y="105"/>
                  <a:pt x="221" y="105"/>
                </a:cubicBezTo>
                <a:cubicBezTo>
                  <a:pt x="222" y="106"/>
                  <a:pt x="223" y="107"/>
                  <a:pt x="223" y="108"/>
                </a:cubicBezTo>
                <a:cubicBezTo>
                  <a:pt x="222" y="108"/>
                  <a:pt x="223" y="111"/>
                  <a:pt x="224" y="109"/>
                </a:cubicBezTo>
                <a:cubicBezTo>
                  <a:pt x="223" y="109"/>
                  <a:pt x="223" y="108"/>
                  <a:pt x="224" y="108"/>
                </a:cubicBezTo>
                <a:cubicBezTo>
                  <a:pt x="225" y="109"/>
                  <a:pt x="225" y="111"/>
                  <a:pt x="226" y="111"/>
                </a:cubicBezTo>
                <a:cubicBezTo>
                  <a:pt x="226" y="111"/>
                  <a:pt x="226" y="112"/>
                  <a:pt x="226" y="112"/>
                </a:cubicBezTo>
                <a:cubicBezTo>
                  <a:pt x="225" y="111"/>
                  <a:pt x="224" y="108"/>
                  <a:pt x="223" y="111"/>
                </a:cubicBezTo>
                <a:cubicBezTo>
                  <a:pt x="225" y="111"/>
                  <a:pt x="225" y="112"/>
                  <a:pt x="226" y="112"/>
                </a:cubicBezTo>
                <a:cubicBezTo>
                  <a:pt x="227" y="113"/>
                  <a:pt x="228" y="112"/>
                  <a:pt x="228" y="112"/>
                </a:cubicBezTo>
                <a:cubicBezTo>
                  <a:pt x="230" y="114"/>
                  <a:pt x="228" y="118"/>
                  <a:pt x="233" y="118"/>
                </a:cubicBezTo>
                <a:cubicBezTo>
                  <a:pt x="232" y="120"/>
                  <a:pt x="235" y="121"/>
                  <a:pt x="235" y="122"/>
                </a:cubicBezTo>
                <a:cubicBezTo>
                  <a:pt x="236" y="122"/>
                  <a:pt x="236" y="122"/>
                  <a:pt x="236" y="122"/>
                </a:cubicBezTo>
                <a:cubicBezTo>
                  <a:pt x="235" y="120"/>
                  <a:pt x="235" y="119"/>
                  <a:pt x="235" y="118"/>
                </a:cubicBezTo>
                <a:cubicBezTo>
                  <a:pt x="235" y="118"/>
                  <a:pt x="235" y="118"/>
                  <a:pt x="234" y="118"/>
                </a:cubicBezTo>
                <a:cubicBezTo>
                  <a:pt x="234" y="116"/>
                  <a:pt x="234" y="115"/>
                  <a:pt x="233" y="117"/>
                </a:cubicBezTo>
                <a:cubicBezTo>
                  <a:pt x="234" y="113"/>
                  <a:pt x="230" y="114"/>
                  <a:pt x="230" y="112"/>
                </a:cubicBezTo>
                <a:cubicBezTo>
                  <a:pt x="230" y="112"/>
                  <a:pt x="229" y="112"/>
                  <a:pt x="229" y="112"/>
                </a:cubicBezTo>
                <a:cubicBezTo>
                  <a:pt x="227" y="109"/>
                  <a:pt x="224" y="107"/>
                  <a:pt x="220" y="102"/>
                </a:cubicBezTo>
                <a:close/>
                <a:moveTo>
                  <a:pt x="231" y="116"/>
                </a:moveTo>
                <a:cubicBezTo>
                  <a:pt x="231" y="115"/>
                  <a:pt x="232" y="116"/>
                  <a:pt x="232" y="115"/>
                </a:cubicBezTo>
                <a:cubicBezTo>
                  <a:pt x="233" y="115"/>
                  <a:pt x="232" y="117"/>
                  <a:pt x="232" y="118"/>
                </a:cubicBezTo>
                <a:cubicBezTo>
                  <a:pt x="231" y="117"/>
                  <a:pt x="232" y="116"/>
                  <a:pt x="231" y="116"/>
                </a:cubicBezTo>
                <a:close/>
                <a:moveTo>
                  <a:pt x="239" y="124"/>
                </a:moveTo>
                <a:cubicBezTo>
                  <a:pt x="239" y="122"/>
                  <a:pt x="237" y="117"/>
                  <a:pt x="235" y="120"/>
                </a:cubicBezTo>
                <a:cubicBezTo>
                  <a:pt x="238" y="120"/>
                  <a:pt x="237" y="123"/>
                  <a:pt x="239" y="124"/>
                </a:cubicBezTo>
                <a:close/>
                <a:moveTo>
                  <a:pt x="271" y="108"/>
                </a:moveTo>
                <a:cubicBezTo>
                  <a:pt x="273" y="111"/>
                  <a:pt x="274" y="111"/>
                  <a:pt x="277" y="111"/>
                </a:cubicBezTo>
                <a:cubicBezTo>
                  <a:pt x="275" y="110"/>
                  <a:pt x="275" y="108"/>
                  <a:pt x="273" y="107"/>
                </a:cubicBezTo>
                <a:cubicBezTo>
                  <a:pt x="273" y="109"/>
                  <a:pt x="271" y="107"/>
                  <a:pt x="271" y="108"/>
                </a:cubicBezTo>
                <a:close/>
                <a:moveTo>
                  <a:pt x="276" y="115"/>
                </a:moveTo>
                <a:cubicBezTo>
                  <a:pt x="276" y="114"/>
                  <a:pt x="276" y="114"/>
                  <a:pt x="277" y="114"/>
                </a:cubicBezTo>
                <a:cubicBezTo>
                  <a:pt x="276" y="114"/>
                  <a:pt x="276" y="116"/>
                  <a:pt x="276" y="117"/>
                </a:cubicBezTo>
                <a:cubicBezTo>
                  <a:pt x="278" y="117"/>
                  <a:pt x="277" y="115"/>
                  <a:pt x="279" y="115"/>
                </a:cubicBezTo>
                <a:cubicBezTo>
                  <a:pt x="279" y="117"/>
                  <a:pt x="277" y="119"/>
                  <a:pt x="279" y="120"/>
                </a:cubicBezTo>
                <a:cubicBezTo>
                  <a:pt x="280" y="120"/>
                  <a:pt x="280" y="122"/>
                  <a:pt x="281" y="124"/>
                </a:cubicBezTo>
                <a:cubicBezTo>
                  <a:pt x="282" y="125"/>
                  <a:pt x="282" y="124"/>
                  <a:pt x="283" y="125"/>
                </a:cubicBezTo>
                <a:cubicBezTo>
                  <a:pt x="281" y="123"/>
                  <a:pt x="281" y="121"/>
                  <a:pt x="279" y="119"/>
                </a:cubicBezTo>
                <a:cubicBezTo>
                  <a:pt x="279" y="119"/>
                  <a:pt x="279" y="119"/>
                  <a:pt x="279" y="119"/>
                </a:cubicBezTo>
                <a:cubicBezTo>
                  <a:pt x="279" y="118"/>
                  <a:pt x="279" y="118"/>
                  <a:pt x="280" y="117"/>
                </a:cubicBezTo>
                <a:cubicBezTo>
                  <a:pt x="280" y="119"/>
                  <a:pt x="281" y="121"/>
                  <a:pt x="282" y="123"/>
                </a:cubicBezTo>
                <a:cubicBezTo>
                  <a:pt x="283" y="123"/>
                  <a:pt x="283" y="121"/>
                  <a:pt x="282" y="121"/>
                </a:cubicBezTo>
                <a:cubicBezTo>
                  <a:pt x="282" y="121"/>
                  <a:pt x="283" y="122"/>
                  <a:pt x="282" y="122"/>
                </a:cubicBezTo>
                <a:cubicBezTo>
                  <a:pt x="281" y="121"/>
                  <a:pt x="282" y="121"/>
                  <a:pt x="282" y="119"/>
                </a:cubicBezTo>
                <a:cubicBezTo>
                  <a:pt x="279" y="118"/>
                  <a:pt x="279" y="114"/>
                  <a:pt x="277" y="112"/>
                </a:cubicBezTo>
                <a:cubicBezTo>
                  <a:pt x="277" y="114"/>
                  <a:pt x="279" y="114"/>
                  <a:pt x="277" y="115"/>
                </a:cubicBezTo>
                <a:cubicBezTo>
                  <a:pt x="277" y="114"/>
                  <a:pt x="277" y="113"/>
                  <a:pt x="276" y="113"/>
                </a:cubicBezTo>
                <a:cubicBezTo>
                  <a:pt x="276" y="114"/>
                  <a:pt x="275" y="115"/>
                  <a:pt x="276" y="115"/>
                </a:cubicBezTo>
                <a:close/>
                <a:moveTo>
                  <a:pt x="29" y="123"/>
                </a:moveTo>
                <a:cubicBezTo>
                  <a:pt x="29" y="122"/>
                  <a:pt x="29" y="123"/>
                  <a:pt x="30" y="123"/>
                </a:cubicBezTo>
                <a:cubicBezTo>
                  <a:pt x="29" y="121"/>
                  <a:pt x="32" y="120"/>
                  <a:pt x="31" y="119"/>
                </a:cubicBezTo>
                <a:cubicBezTo>
                  <a:pt x="30" y="120"/>
                  <a:pt x="31" y="120"/>
                  <a:pt x="30" y="120"/>
                </a:cubicBezTo>
                <a:cubicBezTo>
                  <a:pt x="30" y="119"/>
                  <a:pt x="29" y="120"/>
                  <a:pt x="29" y="121"/>
                </a:cubicBezTo>
                <a:cubicBezTo>
                  <a:pt x="29" y="121"/>
                  <a:pt x="30" y="121"/>
                  <a:pt x="30" y="121"/>
                </a:cubicBezTo>
                <a:cubicBezTo>
                  <a:pt x="29" y="121"/>
                  <a:pt x="27" y="121"/>
                  <a:pt x="29" y="123"/>
                </a:cubicBezTo>
                <a:close/>
                <a:moveTo>
                  <a:pt x="283" y="135"/>
                </a:moveTo>
                <a:cubicBezTo>
                  <a:pt x="283" y="134"/>
                  <a:pt x="283" y="134"/>
                  <a:pt x="283" y="134"/>
                </a:cubicBezTo>
                <a:cubicBezTo>
                  <a:pt x="283" y="135"/>
                  <a:pt x="283" y="136"/>
                  <a:pt x="284" y="136"/>
                </a:cubicBezTo>
                <a:cubicBezTo>
                  <a:pt x="285" y="134"/>
                  <a:pt x="284" y="133"/>
                  <a:pt x="284" y="132"/>
                </a:cubicBezTo>
                <a:cubicBezTo>
                  <a:pt x="285" y="132"/>
                  <a:pt x="284" y="134"/>
                  <a:pt x="285" y="134"/>
                </a:cubicBezTo>
                <a:cubicBezTo>
                  <a:pt x="286" y="132"/>
                  <a:pt x="286" y="128"/>
                  <a:pt x="284" y="127"/>
                </a:cubicBezTo>
                <a:cubicBezTo>
                  <a:pt x="284" y="128"/>
                  <a:pt x="285" y="131"/>
                  <a:pt x="284" y="132"/>
                </a:cubicBezTo>
                <a:cubicBezTo>
                  <a:pt x="285" y="130"/>
                  <a:pt x="283" y="131"/>
                  <a:pt x="283" y="130"/>
                </a:cubicBezTo>
                <a:cubicBezTo>
                  <a:pt x="283" y="128"/>
                  <a:pt x="282" y="126"/>
                  <a:pt x="281" y="125"/>
                </a:cubicBezTo>
                <a:cubicBezTo>
                  <a:pt x="281" y="129"/>
                  <a:pt x="284" y="132"/>
                  <a:pt x="283" y="135"/>
                </a:cubicBezTo>
                <a:close/>
                <a:moveTo>
                  <a:pt x="313" y="137"/>
                </a:moveTo>
                <a:cubicBezTo>
                  <a:pt x="312" y="137"/>
                  <a:pt x="312" y="136"/>
                  <a:pt x="313" y="135"/>
                </a:cubicBezTo>
                <a:cubicBezTo>
                  <a:pt x="311" y="134"/>
                  <a:pt x="311" y="136"/>
                  <a:pt x="311" y="137"/>
                </a:cubicBezTo>
                <a:cubicBezTo>
                  <a:pt x="312" y="137"/>
                  <a:pt x="313" y="138"/>
                  <a:pt x="313" y="137"/>
                </a:cubicBezTo>
                <a:close/>
                <a:moveTo>
                  <a:pt x="213" y="140"/>
                </a:moveTo>
                <a:cubicBezTo>
                  <a:pt x="212" y="139"/>
                  <a:pt x="212" y="137"/>
                  <a:pt x="210" y="138"/>
                </a:cubicBezTo>
                <a:cubicBezTo>
                  <a:pt x="211" y="137"/>
                  <a:pt x="209" y="135"/>
                  <a:pt x="208" y="135"/>
                </a:cubicBezTo>
                <a:cubicBezTo>
                  <a:pt x="207" y="137"/>
                  <a:pt x="209" y="136"/>
                  <a:pt x="209" y="137"/>
                </a:cubicBezTo>
                <a:cubicBezTo>
                  <a:pt x="209" y="137"/>
                  <a:pt x="209" y="137"/>
                  <a:pt x="208" y="137"/>
                </a:cubicBezTo>
                <a:cubicBezTo>
                  <a:pt x="208" y="136"/>
                  <a:pt x="206" y="136"/>
                  <a:pt x="205" y="136"/>
                </a:cubicBezTo>
                <a:cubicBezTo>
                  <a:pt x="205" y="137"/>
                  <a:pt x="208" y="137"/>
                  <a:pt x="209" y="139"/>
                </a:cubicBezTo>
                <a:cubicBezTo>
                  <a:pt x="210" y="139"/>
                  <a:pt x="210" y="138"/>
                  <a:pt x="211" y="138"/>
                </a:cubicBezTo>
                <a:cubicBezTo>
                  <a:pt x="211" y="139"/>
                  <a:pt x="210" y="140"/>
                  <a:pt x="211" y="140"/>
                </a:cubicBezTo>
                <a:cubicBezTo>
                  <a:pt x="211" y="139"/>
                  <a:pt x="212" y="139"/>
                  <a:pt x="212" y="139"/>
                </a:cubicBezTo>
                <a:cubicBezTo>
                  <a:pt x="212" y="140"/>
                  <a:pt x="213" y="141"/>
                  <a:pt x="213" y="140"/>
                </a:cubicBezTo>
                <a:close/>
                <a:moveTo>
                  <a:pt x="214" y="144"/>
                </a:moveTo>
                <a:cubicBezTo>
                  <a:pt x="214" y="146"/>
                  <a:pt x="215" y="145"/>
                  <a:pt x="214" y="144"/>
                </a:cubicBezTo>
                <a:cubicBezTo>
                  <a:pt x="213" y="143"/>
                  <a:pt x="213" y="141"/>
                  <a:pt x="211" y="140"/>
                </a:cubicBezTo>
                <a:cubicBezTo>
                  <a:pt x="211" y="142"/>
                  <a:pt x="213" y="143"/>
                  <a:pt x="214" y="144"/>
                </a:cubicBezTo>
                <a:close/>
                <a:moveTo>
                  <a:pt x="152" y="142"/>
                </a:moveTo>
                <a:cubicBezTo>
                  <a:pt x="152" y="144"/>
                  <a:pt x="153" y="144"/>
                  <a:pt x="151" y="144"/>
                </a:cubicBezTo>
                <a:cubicBezTo>
                  <a:pt x="151" y="145"/>
                  <a:pt x="150" y="147"/>
                  <a:pt x="151" y="147"/>
                </a:cubicBezTo>
                <a:cubicBezTo>
                  <a:pt x="152" y="144"/>
                  <a:pt x="157" y="141"/>
                  <a:pt x="157" y="139"/>
                </a:cubicBezTo>
                <a:cubicBezTo>
                  <a:pt x="155" y="140"/>
                  <a:pt x="154" y="142"/>
                  <a:pt x="152" y="142"/>
                </a:cubicBezTo>
                <a:close/>
                <a:moveTo>
                  <a:pt x="191" y="146"/>
                </a:moveTo>
                <a:cubicBezTo>
                  <a:pt x="190" y="146"/>
                  <a:pt x="188" y="144"/>
                  <a:pt x="187" y="145"/>
                </a:cubicBezTo>
                <a:cubicBezTo>
                  <a:pt x="189" y="146"/>
                  <a:pt x="190" y="147"/>
                  <a:pt x="192" y="146"/>
                </a:cubicBezTo>
                <a:cubicBezTo>
                  <a:pt x="192" y="144"/>
                  <a:pt x="189" y="143"/>
                  <a:pt x="187" y="143"/>
                </a:cubicBezTo>
                <a:cubicBezTo>
                  <a:pt x="189" y="144"/>
                  <a:pt x="190" y="144"/>
                  <a:pt x="191" y="146"/>
                </a:cubicBezTo>
                <a:close/>
                <a:moveTo>
                  <a:pt x="266" y="151"/>
                </a:moveTo>
                <a:cubicBezTo>
                  <a:pt x="267" y="149"/>
                  <a:pt x="265" y="147"/>
                  <a:pt x="266" y="144"/>
                </a:cubicBezTo>
                <a:cubicBezTo>
                  <a:pt x="265" y="144"/>
                  <a:pt x="265" y="144"/>
                  <a:pt x="264" y="144"/>
                </a:cubicBezTo>
                <a:cubicBezTo>
                  <a:pt x="266" y="147"/>
                  <a:pt x="264" y="149"/>
                  <a:pt x="266" y="151"/>
                </a:cubicBezTo>
                <a:close/>
                <a:moveTo>
                  <a:pt x="257" y="154"/>
                </a:moveTo>
                <a:cubicBezTo>
                  <a:pt x="256" y="152"/>
                  <a:pt x="258" y="147"/>
                  <a:pt x="255" y="145"/>
                </a:cubicBezTo>
                <a:cubicBezTo>
                  <a:pt x="255" y="147"/>
                  <a:pt x="256" y="147"/>
                  <a:pt x="255" y="148"/>
                </a:cubicBezTo>
                <a:cubicBezTo>
                  <a:pt x="255" y="147"/>
                  <a:pt x="254" y="146"/>
                  <a:pt x="253" y="147"/>
                </a:cubicBezTo>
                <a:cubicBezTo>
                  <a:pt x="255" y="148"/>
                  <a:pt x="254" y="154"/>
                  <a:pt x="255" y="157"/>
                </a:cubicBezTo>
                <a:cubicBezTo>
                  <a:pt x="255" y="155"/>
                  <a:pt x="256" y="158"/>
                  <a:pt x="257" y="157"/>
                </a:cubicBezTo>
                <a:cubicBezTo>
                  <a:pt x="256" y="156"/>
                  <a:pt x="254" y="153"/>
                  <a:pt x="256" y="152"/>
                </a:cubicBezTo>
                <a:cubicBezTo>
                  <a:pt x="256" y="152"/>
                  <a:pt x="256" y="152"/>
                  <a:pt x="256" y="152"/>
                </a:cubicBezTo>
                <a:cubicBezTo>
                  <a:pt x="255" y="152"/>
                  <a:pt x="255" y="155"/>
                  <a:pt x="257" y="154"/>
                </a:cubicBezTo>
                <a:close/>
                <a:moveTo>
                  <a:pt x="291" y="172"/>
                </a:moveTo>
                <a:cubicBezTo>
                  <a:pt x="290" y="171"/>
                  <a:pt x="290" y="172"/>
                  <a:pt x="289" y="171"/>
                </a:cubicBezTo>
                <a:cubicBezTo>
                  <a:pt x="290" y="170"/>
                  <a:pt x="289" y="168"/>
                  <a:pt x="290" y="168"/>
                </a:cubicBezTo>
                <a:cubicBezTo>
                  <a:pt x="290" y="169"/>
                  <a:pt x="290" y="171"/>
                  <a:pt x="290" y="170"/>
                </a:cubicBezTo>
                <a:cubicBezTo>
                  <a:pt x="290" y="169"/>
                  <a:pt x="290" y="168"/>
                  <a:pt x="290" y="167"/>
                </a:cubicBezTo>
                <a:cubicBezTo>
                  <a:pt x="287" y="168"/>
                  <a:pt x="291" y="165"/>
                  <a:pt x="288" y="165"/>
                </a:cubicBezTo>
                <a:cubicBezTo>
                  <a:pt x="289" y="169"/>
                  <a:pt x="289" y="171"/>
                  <a:pt x="288" y="174"/>
                </a:cubicBezTo>
                <a:cubicBezTo>
                  <a:pt x="289" y="173"/>
                  <a:pt x="290" y="175"/>
                  <a:pt x="290" y="174"/>
                </a:cubicBezTo>
                <a:cubicBezTo>
                  <a:pt x="290" y="174"/>
                  <a:pt x="290" y="174"/>
                  <a:pt x="289" y="174"/>
                </a:cubicBezTo>
                <a:cubicBezTo>
                  <a:pt x="290" y="172"/>
                  <a:pt x="289" y="173"/>
                  <a:pt x="291" y="172"/>
                </a:cubicBezTo>
                <a:close/>
                <a:moveTo>
                  <a:pt x="265" y="173"/>
                </a:moveTo>
                <a:cubicBezTo>
                  <a:pt x="263" y="174"/>
                  <a:pt x="265" y="175"/>
                  <a:pt x="265" y="176"/>
                </a:cubicBezTo>
                <a:cubicBezTo>
                  <a:pt x="264" y="175"/>
                  <a:pt x="265" y="177"/>
                  <a:pt x="265" y="177"/>
                </a:cubicBezTo>
                <a:cubicBezTo>
                  <a:pt x="265" y="174"/>
                  <a:pt x="268" y="169"/>
                  <a:pt x="265" y="169"/>
                </a:cubicBezTo>
                <a:cubicBezTo>
                  <a:pt x="265" y="170"/>
                  <a:pt x="266" y="172"/>
                  <a:pt x="265" y="172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0"/>
                  <a:pt x="265" y="170"/>
                  <a:pt x="265" y="168"/>
                </a:cubicBezTo>
                <a:cubicBezTo>
                  <a:pt x="263" y="169"/>
                  <a:pt x="264" y="172"/>
                  <a:pt x="263" y="174"/>
                </a:cubicBezTo>
                <a:cubicBezTo>
                  <a:pt x="265" y="175"/>
                  <a:pt x="263" y="172"/>
                  <a:pt x="264" y="172"/>
                </a:cubicBezTo>
                <a:cubicBezTo>
                  <a:pt x="264" y="173"/>
                  <a:pt x="265" y="173"/>
                  <a:pt x="265" y="173"/>
                </a:cubicBezTo>
                <a:close/>
                <a:moveTo>
                  <a:pt x="110" y="201"/>
                </a:moveTo>
                <a:cubicBezTo>
                  <a:pt x="110" y="201"/>
                  <a:pt x="110" y="199"/>
                  <a:pt x="108" y="199"/>
                </a:cubicBezTo>
                <a:cubicBezTo>
                  <a:pt x="108" y="200"/>
                  <a:pt x="110" y="202"/>
                  <a:pt x="110" y="201"/>
                </a:cubicBezTo>
                <a:close/>
                <a:moveTo>
                  <a:pt x="284" y="126"/>
                </a:moveTo>
                <a:cubicBezTo>
                  <a:pt x="285" y="125"/>
                  <a:pt x="284" y="124"/>
                  <a:pt x="283" y="123"/>
                </a:cubicBezTo>
                <a:cubicBezTo>
                  <a:pt x="283" y="125"/>
                  <a:pt x="283" y="126"/>
                  <a:pt x="284" y="126"/>
                </a:cubicBez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7740352" y="3846364"/>
            <a:ext cx="455982" cy="2769082"/>
          </a:xfrm>
          <a:custGeom>
            <a:avLst/>
            <a:gdLst>
              <a:gd name="T0" fmla="*/ 81 w 134"/>
              <a:gd name="T1" fmla="*/ 410 h 813"/>
              <a:gd name="T2" fmla="*/ 77 w 134"/>
              <a:gd name="T3" fmla="*/ 443 h 813"/>
              <a:gd name="T4" fmla="*/ 60 w 134"/>
              <a:gd name="T5" fmla="*/ 774 h 813"/>
              <a:gd name="T6" fmla="*/ 99 w 134"/>
              <a:gd name="T7" fmla="*/ 4 h 813"/>
              <a:gd name="T8" fmla="*/ 8 w 134"/>
              <a:gd name="T9" fmla="*/ 40 h 813"/>
              <a:gd name="T10" fmla="*/ 30 w 134"/>
              <a:gd name="T11" fmla="*/ 126 h 813"/>
              <a:gd name="T12" fmla="*/ 46 w 134"/>
              <a:gd name="T13" fmla="*/ 136 h 813"/>
              <a:gd name="T14" fmla="*/ 15 w 134"/>
              <a:gd name="T15" fmla="*/ 51 h 813"/>
              <a:gd name="T16" fmla="*/ 49 w 134"/>
              <a:gd name="T17" fmla="*/ 40 h 813"/>
              <a:gd name="T18" fmla="*/ 116 w 134"/>
              <a:gd name="T19" fmla="*/ 52 h 813"/>
              <a:gd name="T20" fmla="*/ 63 w 134"/>
              <a:gd name="T21" fmla="*/ 184 h 813"/>
              <a:gd name="T22" fmla="*/ 62 w 134"/>
              <a:gd name="T23" fmla="*/ 262 h 813"/>
              <a:gd name="T24" fmla="*/ 68 w 134"/>
              <a:gd name="T25" fmla="*/ 319 h 813"/>
              <a:gd name="T26" fmla="*/ 82 w 134"/>
              <a:gd name="T27" fmla="*/ 386 h 813"/>
              <a:gd name="T28" fmla="*/ 80 w 134"/>
              <a:gd name="T29" fmla="*/ 443 h 813"/>
              <a:gd name="T30" fmla="*/ 72 w 134"/>
              <a:gd name="T31" fmla="*/ 481 h 813"/>
              <a:gd name="T32" fmla="*/ 61 w 134"/>
              <a:gd name="T33" fmla="*/ 536 h 813"/>
              <a:gd name="T34" fmla="*/ 47 w 134"/>
              <a:gd name="T35" fmla="*/ 565 h 813"/>
              <a:gd name="T36" fmla="*/ 43 w 134"/>
              <a:gd name="T37" fmla="*/ 591 h 813"/>
              <a:gd name="T38" fmla="*/ 53 w 134"/>
              <a:gd name="T39" fmla="*/ 708 h 813"/>
              <a:gd name="T40" fmla="*/ 58 w 134"/>
              <a:gd name="T41" fmla="*/ 759 h 813"/>
              <a:gd name="T42" fmla="*/ 62 w 134"/>
              <a:gd name="T43" fmla="*/ 803 h 813"/>
              <a:gd name="T44" fmla="*/ 67 w 134"/>
              <a:gd name="T45" fmla="*/ 756 h 813"/>
              <a:gd name="T46" fmla="*/ 62 w 134"/>
              <a:gd name="T47" fmla="*/ 709 h 813"/>
              <a:gd name="T48" fmla="*/ 57 w 134"/>
              <a:gd name="T49" fmla="*/ 707 h 813"/>
              <a:gd name="T50" fmla="*/ 52 w 134"/>
              <a:gd name="T51" fmla="*/ 640 h 813"/>
              <a:gd name="T52" fmla="*/ 52 w 134"/>
              <a:gd name="T53" fmla="*/ 626 h 813"/>
              <a:gd name="T54" fmla="*/ 57 w 134"/>
              <a:gd name="T55" fmla="*/ 561 h 813"/>
              <a:gd name="T56" fmla="*/ 72 w 134"/>
              <a:gd name="T57" fmla="*/ 511 h 813"/>
              <a:gd name="T58" fmla="*/ 79 w 134"/>
              <a:gd name="T59" fmla="*/ 488 h 813"/>
              <a:gd name="T60" fmla="*/ 82 w 134"/>
              <a:gd name="T61" fmla="*/ 458 h 813"/>
              <a:gd name="T62" fmla="*/ 88 w 134"/>
              <a:gd name="T63" fmla="*/ 385 h 813"/>
              <a:gd name="T64" fmla="*/ 84 w 134"/>
              <a:gd name="T65" fmla="*/ 338 h 813"/>
              <a:gd name="T66" fmla="*/ 73 w 134"/>
              <a:gd name="T67" fmla="*/ 185 h 813"/>
              <a:gd name="T68" fmla="*/ 83 w 134"/>
              <a:gd name="T69" fmla="*/ 154 h 813"/>
              <a:gd name="T70" fmla="*/ 132 w 134"/>
              <a:gd name="T71" fmla="*/ 62 h 813"/>
              <a:gd name="T72" fmla="*/ 129 w 134"/>
              <a:gd name="T73" fmla="*/ 37 h 813"/>
              <a:gd name="T74" fmla="*/ 52 w 134"/>
              <a:gd name="T75" fmla="*/ 543 h 813"/>
              <a:gd name="T76" fmla="*/ 87 w 134"/>
              <a:gd name="T77" fmla="*/ 6 h 813"/>
              <a:gd name="T78" fmla="*/ 130 w 134"/>
              <a:gd name="T79" fmla="*/ 53 h 813"/>
              <a:gd name="T80" fmla="*/ 13 w 134"/>
              <a:gd name="T81" fmla="*/ 81 h 813"/>
              <a:gd name="T82" fmla="*/ 98 w 134"/>
              <a:gd name="T83" fmla="*/ 115 h 813"/>
              <a:gd name="T84" fmla="*/ 84 w 134"/>
              <a:gd name="T85" fmla="*/ 150 h 813"/>
              <a:gd name="T86" fmla="*/ 64 w 134"/>
              <a:gd name="T87" fmla="*/ 205 h 813"/>
              <a:gd name="T88" fmla="*/ 64 w 134"/>
              <a:gd name="T89" fmla="*/ 242 h 813"/>
              <a:gd name="T90" fmla="*/ 76 w 134"/>
              <a:gd name="T91" fmla="*/ 322 h 813"/>
              <a:gd name="T92" fmla="*/ 77 w 134"/>
              <a:gd name="T93" fmla="*/ 332 h 813"/>
              <a:gd name="T94" fmla="*/ 81 w 134"/>
              <a:gd name="T95" fmla="*/ 359 h 813"/>
              <a:gd name="T96" fmla="*/ 77 w 134"/>
              <a:gd name="T97" fmla="*/ 462 h 813"/>
              <a:gd name="T98" fmla="*/ 45 w 134"/>
              <a:gd name="T99" fmla="*/ 616 h 813"/>
              <a:gd name="T100" fmla="*/ 52 w 134"/>
              <a:gd name="T101" fmla="*/ 670 h 813"/>
              <a:gd name="T102" fmla="*/ 57 w 134"/>
              <a:gd name="T103" fmla="*/ 709 h 813"/>
              <a:gd name="T104" fmla="*/ 83 w 134"/>
              <a:gd name="T105" fmla="*/ 432 h 813"/>
              <a:gd name="T106" fmla="*/ 116 w 134"/>
              <a:gd name="T107" fmla="*/ 12 h 813"/>
              <a:gd name="T108" fmla="*/ 88 w 134"/>
              <a:gd name="T109" fmla="*/ 443 h 813"/>
              <a:gd name="T110" fmla="*/ 69 w 134"/>
              <a:gd name="T111" fmla="*/ 494 h 813"/>
              <a:gd name="T112" fmla="*/ 63 w 134"/>
              <a:gd name="T113" fmla="*/ 520 h 813"/>
              <a:gd name="T114" fmla="*/ 61 w 134"/>
              <a:gd name="T115" fmla="*/ 527 h 813"/>
              <a:gd name="T116" fmla="*/ 54 w 134"/>
              <a:gd name="T117" fmla="*/ 641 h 813"/>
              <a:gd name="T118" fmla="*/ 57 w 134"/>
              <a:gd name="T119" fmla="*/ 678 h 813"/>
              <a:gd name="T120" fmla="*/ 68 w 134"/>
              <a:gd name="T121" fmla="*/ 768 h 813"/>
              <a:gd name="T122" fmla="*/ 58 w 134"/>
              <a:gd name="T123" fmla="*/ 682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" h="813">
                <a:moveTo>
                  <a:pt x="64" y="46"/>
                </a:moveTo>
                <a:cubicBezTo>
                  <a:pt x="63" y="44"/>
                  <a:pt x="63" y="47"/>
                  <a:pt x="61" y="46"/>
                </a:cubicBezTo>
                <a:cubicBezTo>
                  <a:pt x="61" y="44"/>
                  <a:pt x="64" y="45"/>
                  <a:pt x="64" y="44"/>
                </a:cubicBezTo>
                <a:cubicBezTo>
                  <a:pt x="65" y="45"/>
                  <a:pt x="64" y="46"/>
                  <a:pt x="64" y="47"/>
                </a:cubicBezTo>
                <a:cubicBezTo>
                  <a:pt x="63" y="47"/>
                  <a:pt x="63" y="47"/>
                  <a:pt x="62" y="47"/>
                </a:cubicBezTo>
                <a:cubicBezTo>
                  <a:pt x="62" y="46"/>
                  <a:pt x="63" y="46"/>
                  <a:pt x="64" y="46"/>
                </a:cubicBezTo>
                <a:close/>
                <a:moveTo>
                  <a:pt x="16" y="59"/>
                </a:moveTo>
                <a:cubicBezTo>
                  <a:pt x="16" y="57"/>
                  <a:pt x="17" y="54"/>
                  <a:pt x="15" y="52"/>
                </a:cubicBezTo>
                <a:cubicBezTo>
                  <a:pt x="15" y="52"/>
                  <a:pt x="15" y="52"/>
                  <a:pt x="14" y="52"/>
                </a:cubicBezTo>
                <a:cubicBezTo>
                  <a:pt x="15" y="55"/>
                  <a:pt x="14" y="57"/>
                  <a:pt x="16" y="59"/>
                </a:cubicBezTo>
                <a:close/>
                <a:moveTo>
                  <a:pt x="46" y="135"/>
                </a:moveTo>
                <a:cubicBezTo>
                  <a:pt x="48" y="137"/>
                  <a:pt x="49" y="140"/>
                  <a:pt x="51" y="141"/>
                </a:cubicBezTo>
                <a:cubicBezTo>
                  <a:pt x="50" y="138"/>
                  <a:pt x="49" y="136"/>
                  <a:pt x="46" y="135"/>
                </a:cubicBezTo>
                <a:close/>
                <a:moveTo>
                  <a:pt x="70" y="184"/>
                </a:moveTo>
                <a:cubicBezTo>
                  <a:pt x="69" y="185"/>
                  <a:pt x="68" y="186"/>
                  <a:pt x="67" y="186"/>
                </a:cubicBezTo>
                <a:cubicBezTo>
                  <a:pt x="68" y="187"/>
                  <a:pt x="68" y="187"/>
                  <a:pt x="69" y="187"/>
                </a:cubicBezTo>
                <a:cubicBezTo>
                  <a:pt x="69" y="186"/>
                  <a:pt x="70" y="185"/>
                  <a:pt x="70" y="184"/>
                </a:cubicBezTo>
                <a:close/>
                <a:moveTo>
                  <a:pt x="80" y="399"/>
                </a:moveTo>
                <a:cubicBezTo>
                  <a:pt x="82" y="399"/>
                  <a:pt x="80" y="395"/>
                  <a:pt x="80" y="395"/>
                </a:cubicBezTo>
                <a:cubicBezTo>
                  <a:pt x="80" y="396"/>
                  <a:pt x="81" y="397"/>
                  <a:pt x="80" y="399"/>
                </a:cubicBezTo>
                <a:close/>
                <a:moveTo>
                  <a:pt x="82" y="407"/>
                </a:moveTo>
                <a:cubicBezTo>
                  <a:pt x="82" y="405"/>
                  <a:pt x="83" y="405"/>
                  <a:pt x="84" y="404"/>
                </a:cubicBezTo>
                <a:cubicBezTo>
                  <a:pt x="82" y="404"/>
                  <a:pt x="84" y="403"/>
                  <a:pt x="82" y="402"/>
                </a:cubicBezTo>
                <a:cubicBezTo>
                  <a:pt x="81" y="403"/>
                  <a:pt x="81" y="407"/>
                  <a:pt x="82" y="407"/>
                </a:cubicBezTo>
                <a:close/>
                <a:moveTo>
                  <a:pt x="81" y="410"/>
                </a:moveTo>
                <a:cubicBezTo>
                  <a:pt x="81" y="409"/>
                  <a:pt x="81" y="407"/>
                  <a:pt x="80" y="407"/>
                </a:cubicBezTo>
                <a:cubicBezTo>
                  <a:pt x="80" y="408"/>
                  <a:pt x="80" y="409"/>
                  <a:pt x="81" y="410"/>
                </a:cubicBezTo>
                <a:close/>
                <a:moveTo>
                  <a:pt x="80" y="417"/>
                </a:moveTo>
                <a:cubicBezTo>
                  <a:pt x="79" y="417"/>
                  <a:pt x="81" y="413"/>
                  <a:pt x="79" y="413"/>
                </a:cubicBezTo>
                <a:cubicBezTo>
                  <a:pt x="79" y="414"/>
                  <a:pt x="79" y="419"/>
                  <a:pt x="80" y="417"/>
                </a:cubicBezTo>
                <a:close/>
                <a:moveTo>
                  <a:pt x="92" y="429"/>
                </a:moveTo>
                <a:cubicBezTo>
                  <a:pt x="92" y="428"/>
                  <a:pt x="92" y="428"/>
                  <a:pt x="92" y="427"/>
                </a:cubicBezTo>
                <a:cubicBezTo>
                  <a:pt x="90" y="426"/>
                  <a:pt x="91" y="429"/>
                  <a:pt x="91" y="430"/>
                </a:cubicBezTo>
                <a:cubicBezTo>
                  <a:pt x="92" y="430"/>
                  <a:pt x="92" y="429"/>
                  <a:pt x="93" y="430"/>
                </a:cubicBezTo>
                <a:cubicBezTo>
                  <a:pt x="93" y="432"/>
                  <a:pt x="91" y="434"/>
                  <a:pt x="93" y="436"/>
                </a:cubicBezTo>
                <a:cubicBezTo>
                  <a:pt x="93" y="432"/>
                  <a:pt x="93" y="429"/>
                  <a:pt x="94" y="424"/>
                </a:cubicBezTo>
                <a:cubicBezTo>
                  <a:pt x="93" y="424"/>
                  <a:pt x="93" y="424"/>
                  <a:pt x="92" y="424"/>
                </a:cubicBezTo>
                <a:cubicBezTo>
                  <a:pt x="93" y="426"/>
                  <a:pt x="91" y="425"/>
                  <a:pt x="92" y="426"/>
                </a:cubicBezTo>
                <a:cubicBezTo>
                  <a:pt x="92" y="426"/>
                  <a:pt x="94" y="425"/>
                  <a:pt x="94" y="426"/>
                </a:cubicBezTo>
                <a:cubicBezTo>
                  <a:pt x="92" y="426"/>
                  <a:pt x="94" y="429"/>
                  <a:pt x="92" y="429"/>
                </a:cubicBezTo>
                <a:close/>
                <a:moveTo>
                  <a:pt x="77" y="443"/>
                </a:moveTo>
                <a:cubicBezTo>
                  <a:pt x="77" y="443"/>
                  <a:pt x="77" y="444"/>
                  <a:pt x="77" y="445"/>
                </a:cubicBezTo>
                <a:cubicBezTo>
                  <a:pt x="79" y="445"/>
                  <a:pt x="78" y="447"/>
                  <a:pt x="77" y="447"/>
                </a:cubicBezTo>
                <a:cubicBezTo>
                  <a:pt x="77" y="447"/>
                  <a:pt x="77" y="448"/>
                  <a:pt x="77" y="449"/>
                </a:cubicBezTo>
                <a:cubicBezTo>
                  <a:pt x="78" y="450"/>
                  <a:pt x="79" y="448"/>
                  <a:pt x="78" y="448"/>
                </a:cubicBezTo>
                <a:cubicBezTo>
                  <a:pt x="78" y="448"/>
                  <a:pt x="78" y="449"/>
                  <a:pt x="77" y="448"/>
                </a:cubicBezTo>
                <a:cubicBezTo>
                  <a:pt x="77" y="448"/>
                  <a:pt x="78" y="448"/>
                  <a:pt x="77" y="447"/>
                </a:cubicBezTo>
                <a:cubicBezTo>
                  <a:pt x="79" y="447"/>
                  <a:pt x="78" y="444"/>
                  <a:pt x="80" y="445"/>
                </a:cubicBezTo>
                <a:cubicBezTo>
                  <a:pt x="79" y="443"/>
                  <a:pt x="79" y="445"/>
                  <a:pt x="79" y="443"/>
                </a:cubicBezTo>
                <a:cubicBezTo>
                  <a:pt x="78" y="443"/>
                  <a:pt x="78" y="443"/>
                  <a:pt x="77" y="443"/>
                </a:cubicBezTo>
                <a:close/>
                <a:moveTo>
                  <a:pt x="84" y="475"/>
                </a:moveTo>
                <a:cubicBezTo>
                  <a:pt x="85" y="475"/>
                  <a:pt x="85" y="476"/>
                  <a:pt x="86" y="476"/>
                </a:cubicBezTo>
                <a:cubicBezTo>
                  <a:pt x="86" y="475"/>
                  <a:pt x="86" y="475"/>
                  <a:pt x="86" y="474"/>
                </a:cubicBezTo>
                <a:cubicBezTo>
                  <a:pt x="87" y="475"/>
                  <a:pt x="88" y="474"/>
                  <a:pt x="87" y="473"/>
                </a:cubicBezTo>
                <a:cubicBezTo>
                  <a:pt x="87" y="474"/>
                  <a:pt x="85" y="473"/>
                  <a:pt x="84" y="475"/>
                </a:cubicBezTo>
                <a:close/>
                <a:moveTo>
                  <a:pt x="53" y="548"/>
                </a:moveTo>
                <a:cubicBezTo>
                  <a:pt x="54" y="548"/>
                  <a:pt x="54" y="548"/>
                  <a:pt x="55" y="548"/>
                </a:cubicBezTo>
                <a:cubicBezTo>
                  <a:pt x="55" y="547"/>
                  <a:pt x="56" y="546"/>
                  <a:pt x="54" y="545"/>
                </a:cubicBezTo>
                <a:cubicBezTo>
                  <a:pt x="54" y="547"/>
                  <a:pt x="54" y="547"/>
                  <a:pt x="53" y="548"/>
                </a:cubicBezTo>
                <a:close/>
                <a:moveTo>
                  <a:pt x="50" y="647"/>
                </a:moveTo>
                <a:cubicBezTo>
                  <a:pt x="51" y="647"/>
                  <a:pt x="51" y="647"/>
                  <a:pt x="52" y="647"/>
                </a:cubicBezTo>
                <a:cubicBezTo>
                  <a:pt x="50" y="647"/>
                  <a:pt x="52" y="642"/>
                  <a:pt x="51" y="642"/>
                </a:cubicBezTo>
                <a:cubicBezTo>
                  <a:pt x="51" y="645"/>
                  <a:pt x="50" y="644"/>
                  <a:pt x="50" y="647"/>
                </a:cubicBezTo>
                <a:close/>
                <a:moveTo>
                  <a:pt x="53" y="735"/>
                </a:moveTo>
                <a:cubicBezTo>
                  <a:pt x="54" y="736"/>
                  <a:pt x="53" y="737"/>
                  <a:pt x="55" y="738"/>
                </a:cubicBezTo>
                <a:cubicBezTo>
                  <a:pt x="55" y="737"/>
                  <a:pt x="56" y="737"/>
                  <a:pt x="56" y="737"/>
                </a:cubicBezTo>
                <a:cubicBezTo>
                  <a:pt x="55" y="735"/>
                  <a:pt x="54" y="735"/>
                  <a:pt x="55" y="734"/>
                </a:cubicBezTo>
                <a:cubicBezTo>
                  <a:pt x="54" y="734"/>
                  <a:pt x="53" y="733"/>
                  <a:pt x="53" y="734"/>
                </a:cubicBezTo>
                <a:cubicBezTo>
                  <a:pt x="54" y="734"/>
                  <a:pt x="54" y="734"/>
                  <a:pt x="53" y="735"/>
                </a:cubicBezTo>
                <a:close/>
                <a:moveTo>
                  <a:pt x="54" y="738"/>
                </a:moveTo>
                <a:cubicBezTo>
                  <a:pt x="55" y="741"/>
                  <a:pt x="54" y="745"/>
                  <a:pt x="56" y="746"/>
                </a:cubicBezTo>
                <a:cubicBezTo>
                  <a:pt x="57" y="745"/>
                  <a:pt x="55" y="744"/>
                  <a:pt x="57" y="744"/>
                </a:cubicBezTo>
                <a:cubicBezTo>
                  <a:pt x="55" y="741"/>
                  <a:pt x="56" y="740"/>
                  <a:pt x="55" y="738"/>
                </a:cubicBezTo>
                <a:cubicBezTo>
                  <a:pt x="55" y="738"/>
                  <a:pt x="55" y="738"/>
                  <a:pt x="54" y="738"/>
                </a:cubicBezTo>
                <a:close/>
                <a:moveTo>
                  <a:pt x="60" y="774"/>
                </a:moveTo>
                <a:cubicBezTo>
                  <a:pt x="57" y="774"/>
                  <a:pt x="60" y="771"/>
                  <a:pt x="58" y="770"/>
                </a:cubicBezTo>
                <a:cubicBezTo>
                  <a:pt x="57" y="772"/>
                  <a:pt x="58" y="774"/>
                  <a:pt x="59" y="776"/>
                </a:cubicBezTo>
                <a:cubicBezTo>
                  <a:pt x="58" y="774"/>
                  <a:pt x="59" y="775"/>
                  <a:pt x="60" y="774"/>
                </a:cubicBezTo>
                <a:close/>
                <a:moveTo>
                  <a:pt x="56" y="800"/>
                </a:moveTo>
                <a:cubicBezTo>
                  <a:pt x="56" y="800"/>
                  <a:pt x="56" y="799"/>
                  <a:pt x="56" y="799"/>
                </a:cubicBezTo>
                <a:cubicBezTo>
                  <a:pt x="56" y="800"/>
                  <a:pt x="56" y="800"/>
                  <a:pt x="57" y="800"/>
                </a:cubicBezTo>
                <a:cubicBezTo>
                  <a:pt x="57" y="799"/>
                  <a:pt x="57" y="798"/>
                  <a:pt x="56" y="798"/>
                </a:cubicBezTo>
                <a:cubicBezTo>
                  <a:pt x="56" y="799"/>
                  <a:pt x="54" y="800"/>
                  <a:pt x="56" y="800"/>
                </a:cubicBezTo>
                <a:close/>
                <a:moveTo>
                  <a:pt x="59" y="806"/>
                </a:moveTo>
                <a:cubicBezTo>
                  <a:pt x="58" y="804"/>
                  <a:pt x="59" y="804"/>
                  <a:pt x="58" y="803"/>
                </a:cubicBezTo>
                <a:cubicBezTo>
                  <a:pt x="58" y="804"/>
                  <a:pt x="57" y="806"/>
                  <a:pt x="59" y="806"/>
                </a:cubicBezTo>
                <a:close/>
                <a:moveTo>
                  <a:pt x="59" y="811"/>
                </a:moveTo>
                <a:cubicBezTo>
                  <a:pt x="61" y="812"/>
                  <a:pt x="61" y="807"/>
                  <a:pt x="59" y="808"/>
                </a:cubicBezTo>
                <a:cubicBezTo>
                  <a:pt x="59" y="809"/>
                  <a:pt x="59" y="809"/>
                  <a:pt x="59" y="811"/>
                </a:cubicBezTo>
                <a:close/>
                <a:moveTo>
                  <a:pt x="95" y="2"/>
                </a:moveTo>
                <a:cubicBezTo>
                  <a:pt x="97" y="3"/>
                  <a:pt x="102" y="2"/>
                  <a:pt x="100" y="4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6"/>
                  <a:pt x="107" y="7"/>
                  <a:pt x="106" y="7"/>
                </a:cubicBezTo>
                <a:cubicBezTo>
                  <a:pt x="107" y="6"/>
                  <a:pt x="105" y="5"/>
                  <a:pt x="106" y="5"/>
                </a:cubicBezTo>
                <a:cubicBezTo>
                  <a:pt x="108" y="9"/>
                  <a:pt x="108" y="11"/>
                  <a:pt x="111" y="14"/>
                </a:cubicBezTo>
                <a:cubicBezTo>
                  <a:pt x="109" y="13"/>
                  <a:pt x="113" y="16"/>
                  <a:pt x="113" y="16"/>
                </a:cubicBezTo>
                <a:cubicBezTo>
                  <a:pt x="109" y="16"/>
                  <a:pt x="109" y="14"/>
                  <a:pt x="107" y="11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4" y="9"/>
                  <a:pt x="101" y="9"/>
                  <a:pt x="98" y="7"/>
                </a:cubicBezTo>
                <a:cubicBezTo>
                  <a:pt x="98" y="6"/>
                  <a:pt x="100" y="6"/>
                  <a:pt x="99" y="4"/>
                </a:cubicBezTo>
                <a:cubicBezTo>
                  <a:pt x="97" y="5"/>
                  <a:pt x="99" y="2"/>
                  <a:pt x="97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88" y="5"/>
                  <a:pt x="79" y="5"/>
                  <a:pt x="74" y="12"/>
                </a:cubicBezTo>
                <a:cubicBezTo>
                  <a:pt x="73" y="12"/>
                  <a:pt x="73" y="13"/>
                  <a:pt x="72" y="13"/>
                </a:cubicBezTo>
                <a:cubicBezTo>
                  <a:pt x="72" y="15"/>
                  <a:pt x="71" y="15"/>
                  <a:pt x="69" y="16"/>
                </a:cubicBezTo>
                <a:cubicBezTo>
                  <a:pt x="69" y="17"/>
                  <a:pt x="71" y="18"/>
                  <a:pt x="69" y="18"/>
                </a:cubicBezTo>
                <a:cubicBezTo>
                  <a:pt x="69" y="18"/>
                  <a:pt x="70" y="18"/>
                  <a:pt x="70" y="17"/>
                </a:cubicBezTo>
                <a:cubicBezTo>
                  <a:pt x="68" y="18"/>
                  <a:pt x="68" y="19"/>
                  <a:pt x="68" y="21"/>
                </a:cubicBezTo>
                <a:cubicBezTo>
                  <a:pt x="66" y="21"/>
                  <a:pt x="66" y="21"/>
                  <a:pt x="66" y="23"/>
                </a:cubicBezTo>
                <a:cubicBezTo>
                  <a:pt x="64" y="23"/>
                  <a:pt x="63" y="25"/>
                  <a:pt x="64" y="26"/>
                </a:cubicBezTo>
                <a:cubicBezTo>
                  <a:pt x="60" y="26"/>
                  <a:pt x="60" y="32"/>
                  <a:pt x="57" y="35"/>
                </a:cubicBezTo>
                <a:cubicBezTo>
                  <a:pt x="56" y="34"/>
                  <a:pt x="54" y="33"/>
                  <a:pt x="56" y="31"/>
                </a:cubicBezTo>
                <a:cubicBezTo>
                  <a:pt x="52" y="29"/>
                  <a:pt x="48" y="17"/>
                  <a:pt x="39" y="19"/>
                </a:cubicBezTo>
                <a:cubicBezTo>
                  <a:pt x="38" y="17"/>
                  <a:pt x="36" y="19"/>
                  <a:pt x="35" y="17"/>
                </a:cubicBezTo>
                <a:cubicBezTo>
                  <a:pt x="34" y="19"/>
                  <a:pt x="26" y="18"/>
                  <a:pt x="27" y="21"/>
                </a:cubicBezTo>
                <a:cubicBezTo>
                  <a:pt x="24" y="23"/>
                  <a:pt x="18" y="22"/>
                  <a:pt x="15" y="24"/>
                </a:cubicBezTo>
                <a:cubicBezTo>
                  <a:pt x="17" y="25"/>
                  <a:pt x="19" y="23"/>
                  <a:pt x="20" y="25"/>
                </a:cubicBezTo>
                <a:cubicBezTo>
                  <a:pt x="17" y="24"/>
                  <a:pt x="20" y="27"/>
                  <a:pt x="18" y="27"/>
                </a:cubicBezTo>
                <a:cubicBezTo>
                  <a:pt x="19" y="26"/>
                  <a:pt x="17" y="26"/>
                  <a:pt x="17" y="25"/>
                </a:cubicBezTo>
                <a:cubicBezTo>
                  <a:pt x="16" y="26"/>
                  <a:pt x="13" y="25"/>
                  <a:pt x="13" y="28"/>
                </a:cubicBezTo>
                <a:cubicBezTo>
                  <a:pt x="13" y="27"/>
                  <a:pt x="15" y="26"/>
                  <a:pt x="16" y="27"/>
                </a:cubicBezTo>
                <a:cubicBezTo>
                  <a:pt x="15" y="27"/>
                  <a:pt x="15" y="28"/>
                  <a:pt x="14" y="28"/>
                </a:cubicBezTo>
                <a:cubicBezTo>
                  <a:pt x="11" y="27"/>
                  <a:pt x="9" y="31"/>
                  <a:pt x="9" y="35"/>
                </a:cubicBezTo>
                <a:cubicBezTo>
                  <a:pt x="6" y="36"/>
                  <a:pt x="4" y="40"/>
                  <a:pt x="7" y="41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1"/>
                  <a:pt x="7" y="41"/>
                  <a:pt x="7" y="41"/>
                </a:cubicBezTo>
                <a:cubicBezTo>
                  <a:pt x="6" y="41"/>
                  <a:pt x="6" y="41"/>
                  <a:pt x="5" y="40"/>
                </a:cubicBezTo>
                <a:cubicBezTo>
                  <a:pt x="4" y="42"/>
                  <a:pt x="5" y="43"/>
                  <a:pt x="4" y="44"/>
                </a:cubicBezTo>
                <a:cubicBezTo>
                  <a:pt x="6" y="44"/>
                  <a:pt x="5" y="42"/>
                  <a:pt x="6" y="42"/>
                </a:cubicBezTo>
                <a:cubicBezTo>
                  <a:pt x="7" y="44"/>
                  <a:pt x="5" y="44"/>
                  <a:pt x="4" y="45"/>
                </a:cubicBezTo>
                <a:cubicBezTo>
                  <a:pt x="3" y="46"/>
                  <a:pt x="5" y="46"/>
                  <a:pt x="5" y="47"/>
                </a:cubicBezTo>
                <a:cubicBezTo>
                  <a:pt x="4" y="47"/>
                  <a:pt x="4" y="46"/>
                  <a:pt x="3" y="47"/>
                </a:cubicBezTo>
                <a:cubicBezTo>
                  <a:pt x="4" y="49"/>
                  <a:pt x="2" y="50"/>
                  <a:pt x="4" y="51"/>
                </a:cubicBezTo>
                <a:cubicBezTo>
                  <a:pt x="1" y="50"/>
                  <a:pt x="2" y="55"/>
                  <a:pt x="1" y="58"/>
                </a:cubicBezTo>
                <a:cubicBezTo>
                  <a:pt x="2" y="58"/>
                  <a:pt x="3" y="57"/>
                  <a:pt x="3" y="58"/>
                </a:cubicBezTo>
                <a:cubicBezTo>
                  <a:pt x="1" y="58"/>
                  <a:pt x="2" y="61"/>
                  <a:pt x="0" y="59"/>
                </a:cubicBezTo>
                <a:cubicBezTo>
                  <a:pt x="0" y="67"/>
                  <a:pt x="3" y="74"/>
                  <a:pt x="4" y="82"/>
                </a:cubicBezTo>
                <a:cubicBezTo>
                  <a:pt x="5" y="82"/>
                  <a:pt x="5" y="81"/>
                  <a:pt x="6" y="83"/>
                </a:cubicBezTo>
                <a:cubicBezTo>
                  <a:pt x="4" y="84"/>
                  <a:pt x="6" y="88"/>
                  <a:pt x="8" y="88"/>
                </a:cubicBezTo>
                <a:cubicBezTo>
                  <a:pt x="7" y="86"/>
                  <a:pt x="8" y="82"/>
                  <a:pt x="6" y="80"/>
                </a:cubicBezTo>
                <a:cubicBezTo>
                  <a:pt x="7" y="79"/>
                  <a:pt x="5" y="79"/>
                  <a:pt x="6" y="78"/>
                </a:cubicBezTo>
                <a:cubicBezTo>
                  <a:pt x="11" y="86"/>
                  <a:pt x="8" y="87"/>
                  <a:pt x="12" y="97"/>
                </a:cubicBezTo>
                <a:cubicBezTo>
                  <a:pt x="13" y="96"/>
                  <a:pt x="12" y="94"/>
                  <a:pt x="13" y="95"/>
                </a:cubicBezTo>
                <a:cubicBezTo>
                  <a:pt x="12" y="98"/>
                  <a:pt x="13" y="97"/>
                  <a:pt x="13" y="99"/>
                </a:cubicBezTo>
                <a:cubicBezTo>
                  <a:pt x="14" y="99"/>
                  <a:pt x="14" y="99"/>
                  <a:pt x="14" y="100"/>
                </a:cubicBezTo>
                <a:cubicBezTo>
                  <a:pt x="15" y="104"/>
                  <a:pt x="18" y="111"/>
                  <a:pt x="22" y="114"/>
                </a:cubicBezTo>
                <a:cubicBezTo>
                  <a:pt x="22" y="118"/>
                  <a:pt x="25" y="120"/>
                  <a:pt x="26" y="124"/>
                </a:cubicBezTo>
                <a:cubicBezTo>
                  <a:pt x="27" y="124"/>
                  <a:pt x="27" y="123"/>
                  <a:pt x="27" y="124"/>
                </a:cubicBezTo>
                <a:cubicBezTo>
                  <a:pt x="27" y="126"/>
                  <a:pt x="28" y="126"/>
                  <a:pt x="29" y="127"/>
                </a:cubicBezTo>
                <a:cubicBezTo>
                  <a:pt x="29" y="127"/>
                  <a:pt x="29" y="127"/>
                  <a:pt x="30" y="126"/>
                </a:cubicBezTo>
                <a:cubicBezTo>
                  <a:pt x="28" y="129"/>
                  <a:pt x="32" y="128"/>
                  <a:pt x="30" y="130"/>
                </a:cubicBezTo>
                <a:cubicBezTo>
                  <a:pt x="31" y="130"/>
                  <a:pt x="32" y="131"/>
                  <a:pt x="32" y="132"/>
                </a:cubicBezTo>
                <a:cubicBezTo>
                  <a:pt x="33" y="132"/>
                  <a:pt x="33" y="132"/>
                  <a:pt x="34" y="132"/>
                </a:cubicBezTo>
                <a:cubicBezTo>
                  <a:pt x="33" y="134"/>
                  <a:pt x="37" y="137"/>
                  <a:pt x="38" y="137"/>
                </a:cubicBezTo>
                <a:cubicBezTo>
                  <a:pt x="37" y="139"/>
                  <a:pt x="41" y="138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ubicBezTo>
                  <a:pt x="42" y="141"/>
                  <a:pt x="43" y="140"/>
                  <a:pt x="43" y="141"/>
                </a:cubicBezTo>
                <a:cubicBezTo>
                  <a:pt x="42" y="141"/>
                  <a:pt x="42" y="141"/>
                  <a:pt x="41" y="141"/>
                </a:cubicBezTo>
                <a:cubicBezTo>
                  <a:pt x="42" y="143"/>
                  <a:pt x="43" y="143"/>
                  <a:pt x="43" y="145"/>
                </a:cubicBezTo>
                <a:cubicBezTo>
                  <a:pt x="45" y="145"/>
                  <a:pt x="45" y="147"/>
                  <a:pt x="47" y="146"/>
                </a:cubicBezTo>
                <a:cubicBezTo>
                  <a:pt x="46" y="147"/>
                  <a:pt x="48" y="150"/>
                  <a:pt x="49" y="150"/>
                </a:cubicBezTo>
                <a:cubicBezTo>
                  <a:pt x="49" y="151"/>
                  <a:pt x="51" y="155"/>
                  <a:pt x="52" y="154"/>
                </a:cubicBezTo>
                <a:cubicBezTo>
                  <a:pt x="52" y="154"/>
                  <a:pt x="51" y="154"/>
                  <a:pt x="51" y="155"/>
                </a:cubicBezTo>
                <a:cubicBezTo>
                  <a:pt x="55" y="157"/>
                  <a:pt x="57" y="161"/>
                  <a:pt x="60" y="164"/>
                </a:cubicBezTo>
                <a:cubicBezTo>
                  <a:pt x="60" y="164"/>
                  <a:pt x="60" y="164"/>
                  <a:pt x="61" y="163"/>
                </a:cubicBezTo>
                <a:cubicBezTo>
                  <a:pt x="62" y="165"/>
                  <a:pt x="63" y="168"/>
                  <a:pt x="66" y="168"/>
                </a:cubicBezTo>
                <a:cubicBezTo>
                  <a:pt x="65" y="167"/>
                  <a:pt x="68" y="166"/>
                  <a:pt x="66" y="166"/>
                </a:cubicBezTo>
                <a:cubicBezTo>
                  <a:pt x="66" y="167"/>
                  <a:pt x="65" y="165"/>
                  <a:pt x="64" y="163"/>
                </a:cubicBezTo>
                <a:cubicBezTo>
                  <a:pt x="65" y="163"/>
                  <a:pt x="65" y="164"/>
                  <a:pt x="65" y="163"/>
                </a:cubicBezTo>
                <a:cubicBezTo>
                  <a:pt x="65" y="161"/>
                  <a:pt x="64" y="164"/>
                  <a:pt x="64" y="162"/>
                </a:cubicBezTo>
                <a:cubicBezTo>
                  <a:pt x="62" y="156"/>
                  <a:pt x="56" y="152"/>
                  <a:pt x="55" y="143"/>
                </a:cubicBezTo>
                <a:cubicBezTo>
                  <a:pt x="52" y="144"/>
                  <a:pt x="53" y="142"/>
                  <a:pt x="53" y="141"/>
                </a:cubicBezTo>
                <a:cubicBezTo>
                  <a:pt x="52" y="141"/>
                  <a:pt x="52" y="141"/>
                  <a:pt x="51" y="141"/>
                </a:cubicBezTo>
                <a:cubicBezTo>
                  <a:pt x="50" y="142"/>
                  <a:pt x="53" y="144"/>
                  <a:pt x="52" y="145"/>
                </a:cubicBezTo>
                <a:cubicBezTo>
                  <a:pt x="49" y="141"/>
                  <a:pt x="48" y="139"/>
                  <a:pt x="46" y="136"/>
                </a:cubicBezTo>
                <a:cubicBezTo>
                  <a:pt x="44" y="134"/>
                  <a:pt x="41" y="131"/>
                  <a:pt x="40" y="128"/>
                </a:cubicBezTo>
                <a:cubicBezTo>
                  <a:pt x="39" y="127"/>
                  <a:pt x="38" y="126"/>
                  <a:pt x="36" y="126"/>
                </a:cubicBezTo>
                <a:cubicBezTo>
                  <a:pt x="38" y="126"/>
                  <a:pt x="38" y="125"/>
                  <a:pt x="38" y="124"/>
                </a:cubicBezTo>
                <a:cubicBezTo>
                  <a:pt x="37" y="124"/>
                  <a:pt x="37" y="126"/>
                  <a:pt x="36" y="124"/>
                </a:cubicBezTo>
                <a:cubicBezTo>
                  <a:pt x="37" y="124"/>
                  <a:pt x="38" y="123"/>
                  <a:pt x="37" y="123"/>
                </a:cubicBezTo>
                <a:cubicBezTo>
                  <a:pt x="33" y="123"/>
                  <a:pt x="32" y="113"/>
                  <a:pt x="28" y="113"/>
                </a:cubicBezTo>
                <a:cubicBezTo>
                  <a:pt x="30" y="113"/>
                  <a:pt x="29" y="113"/>
                  <a:pt x="29" y="112"/>
                </a:cubicBezTo>
                <a:cubicBezTo>
                  <a:pt x="29" y="112"/>
                  <a:pt x="30" y="112"/>
                  <a:pt x="30" y="112"/>
                </a:cubicBezTo>
                <a:cubicBezTo>
                  <a:pt x="26" y="105"/>
                  <a:pt x="21" y="103"/>
                  <a:pt x="21" y="94"/>
                </a:cubicBezTo>
                <a:cubicBezTo>
                  <a:pt x="21" y="96"/>
                  <a:pt x="18" y="95"/>
                  <a:pt x="18" y="94"/>
                </a:cubicBezTo>
                <a:cubicBezTo>
                  <a:pt x="19" y="95"/>
                  <a:pt x="21" y="94"/>
                  <a:pt x="20" y="93"/>
                </a:cubicBezTo>
                <a:cubicBezTo>
                  <a:pt x="19" y="94"/>
                  <a:pt x="18" y="93"/>
                  <a:pt x="19" y="92"/>
                </a:cubicBezTo>
                <a:cubicBezTo>
                  <a:pt x="18" y="91"/>
                  <a:pt x="17" y="93"/>
                  <a:pt x="17" y="92"/>
                </a:cubicBezTo>
                <a:cubicBezTo>
                  <a:pt x="17" y="90"/>
                  <a:pt x="16" y="89"/>
                  <a:pt x="16" y="88"/>
                </a:cubicBezTo>
                <a:cubicBezTo>
                  <a:pt x="17" y="88"/>
                  <a:pt x="17" y="91"/>
                  <a:pt x="18" y="89"/>
                </a:cubicBezTo>
                <a:cubicBezTo>
                  <a:pt x="17" y="89"/>
                  <a:pt x="18" y="87"/>
                  <a:pt x="18" y="87"/>
                </a:cubicBezTo>
                <a:cubicBezTo>
                  <a:pt x="17" y="86"/>
                  <a:pt x="17" y="87"/>
                  <a:pt x="17" y="88"/>
                </a:cubicBezTo>
                <a:cubicBezTo>
                  <a:pt x="17" y="85"/>
                  <a:pt x="16" y="88"/>
                  <a:pt x="16" y="87"/>
                </a:cubicBezTo>
                <a:cubicBezTo>
                  <a:pt x="16" y="82"/>
                  <a:pt x="14" y="75"/>
                  <a:pt x="12" y="71"/>
                </a:cubicBezTo>
                <a:cubicBezTo>
                  <a:pt x="12" y="68"/>
                  <a:pt x="10" y="65"/>
                  <a:pt x="12" y="61"/>
                </a:cubicBezTo>
                <a:cubicBezTo>
                  <a:pt x="11" y="61"/>
                  <a:pt x="11" y="61"/>
                  <a:pt x="10" y="61"/>
                </a:cubicBezTo>
                <a:cubicBezTo>
                  <a:pt x="11" y="60"/>
                  <a:pt x="9" y="60"/>
                  <a:pt x="11" y="59"/>
                </a:cubicBezTo>
                <a:cubicBezTo>
                  <a:pt x="11" y="59"/>
                  <a:pt x="11" y="60"/>
                  <a:pt x="12" y="60"/>
                </a:cubicBezTo>
                <a:cubicBezTo>
                  <a:pt x="13" y="57"/>
                  <a:pt x="12" y="52"/>
                  <a:pt x="14" y="50"/>
                </a:cubicBezTo>
                <a:cubicBezTo>
                  <a:pt x="14" y="51"/>
                  <a:pt x="17" y="51"/>
                  <a:pt x="15" y="51"/>
                </a:cubicBezTo>
                <a:cubicBezTo>
                  <a:pt x="15" y="50"/>
                  <a:pt x="15" y="49"/>
                  <a:pt x="15" y="49"/>
                </a:cubicBezTo>
                <a:cubicBezTo>
                  <a:pt x="16" y="49"/>
                  <a:pt x="16" y="50"/>
                  <a:pt x="16" y="50"/>
                </a:cubicBezTo>
                <a:cubicBezTo>
                  <a:pt x="17" y="47"/>
                  <a:pt x="19" y="43"/>
                  <a:pt x="17" y="41"/>
                </a:cubicBezTo>
                <a:cubicBezTo>
                  <a:pt x="18" y="41"/>
                  <a:pt x="19" y="41"/>
                  <a:pt x="19" y="40"/>
                </a:cubicBezTo>
                <a:cubicBezTo>
                  <a:pt x="19" y="40"/>
                  <a:pt x="19" y="40"/>
                  <a:pt x="18" y="39"/>
                </a:cubicBezTo>
                <a:cubicBezTo>
                  <a:pt x="20" y="39"/>
                  <a:pt x="20" y="38"/>
                  <a:pt x="19" y="38"/>
                </a:cubicBezTo>
                <a:cubicBezTo>
                  <a:pt x="22" y="37"/>
                  <a:pt x="19" y="36"/>
                  <a:pt x="20" y="36"/>
                </a:cubicBezTo>
                <a:cubicBezTo>
                  <a:pt x="22" y="36"/>
                  <a:pt x="22" y="37"/>
                  <a:pt x="23" y="37"/>
                </a:cubicBezTo>
                <a:cubicBezTo>
                  <a:pt x="23" y="36"/>
                  <a:pt x="24" y="36"/>
                  <a:pt x="24" y="35"/>
                </a:cubicBezTo>
                <a:cubicBezTo>
                  <a:pt x="23" y="35"/>
                  <a:pt x="23" y="34"/>
                  <a:pt x="23" y="33"/>
                </a:cubicBezTo>
                <a:cubicBezTo>
                  <a:pt x="24" y="33"/>
                  <a:pt x="25" y="33"/>
                  <a:pt x="25" y="32"/>
                </a:cubicBezTo>
                <a:cubicBezTo>
                  <a:pt x="25" y="32"/>
                  <a:pt x="25" y="31"/>
                  <a:pt x="25" y="31"/>
                </a:cubicBezTo>
                <a:cubicBezTo>
                  <a:pt x="24" y="31"/>
                  <a:pt x="25" y="31"/>
                  <a:pt x="25" y="32"/>
                </a:cubicBezTo>
                <a:cubicBezTo>
                  <a:pt x="24" y="31"/>
                  <a:pt x="23" y="33"/>
                  <a:pt x="23" y="31"/>
                </a:cubicBezTo>
                <a:cubicBezTo>
                  <a:pt x="27" y="30"/>
                  <a:pt x="29" y="26"/>
                  <a:pt x="34" y="25"/>
                </a:cubicBezTo>
                <a:cubicBezTo>
                  <a:pt x="36" y="25"/>
                  <a:pt x="39" y="27"/>
                  <a:pt x="42" y="26"/>
                </a:cubicBezTo>
                <a:cubicBezTo>
                  <a:pt x="43" y="27"/>
                  <a:pt x="42" y="27"/>
                  <a:pt x="41" y="28"/>
                </a:cubicBezTo>
                <a:cubicBezTo>
                  <a:pt x="43" y="27"/>
                  <a:pt x="43" y="27"/>
                  <a:pt x="45" y="28"/>
                </a:cubicBezTo>
                <a:cubicBezTo>
                  <a:pt x="44" y="30"/>
                  <a:pt x="43" y="28"/>
                  <a:pt x="43" y="29"/>
                </a:cubicBezTo>
                <a:cubicBezTo>
                  <a:pt x="44" y="29"/>
                  <a:pt x="42" y="30"/>
                  <a:pt x="44" y="30"/>
                </a:cubicBezTo>
                <a:cubicBezTo>
                  <a:pt x="44" y="30"/>
                  <a:pt x="44" y="29"/>
                  <a:pt x="45" y="29"/>
                </a:cubicBezTo>
                <a:cubicBezTo>
                  <a:pt x="45" y="31"/>
                  <a:pt x="47" y="32"/>
                  <a:pt x="47" y="35"/>
                </a:cubicBezTo>
                <a:cubicBezTo>
                  <a:pt x="46" y="35"/>
                  <a:pt x="46" y="34"/>
                  <a:pt x="46" y="35"/>
                </a:cubicBezTo>
                <a:cubicBezTo>
                  <a:pt x="46" y="36"/>
                  <a:pt x="46" y="38"/>
                  <a:pt x="47" y="40"/>
                </a:cubicBezTo>
                <a:cubicBezTo>
                  <a:pt x="48" y="39"/>
                  <a:pt x="48" y="40"/>
                  <a:pt x="49" y="40"/>
                </a:cubicBezTo>
                <a:cubicBezTo>
                  <a:pt x="51" y="39"/>
                  <a:pt x="52" y="38"/>
                  <a:pt x="53" y="37"/>
                </a:cubicBezTo>
                <a:cubicBezTo>
                  <a:pt x="53" y="42"/>
                  <a:pt x="55" y="44"/>
                  <a:pt x="55" y="49"/>
                </a:cubicBezTo>
                <a:cubicBezTo>
                  <a:pt x="57" y="49"/>
                  <a:pt x="56" y="50"/>
                  <a:pt x="57" y="51"/>
                </a:cubicBezTo>
                <a:cubicBezTo>
                  <a:pt x="57" y="51"/>
                  <a:pt x="58" y="50"/>
                  <a:pt x="58" y="51"/>
                </a:cubicBezTo>
                <a:cubicBezTo>
                  <a:pt x="57" y="52"/>
                  <a:pt x="59" y="52"/>
                  <a:pt x="59" y="53"/>
                </a:cubicBezTo>
                <a:cubicBezTo>
                  <a:pt x="59" y="54"/>
                  <a:pt x="60" y="53"/>
                  <a:pt x="60" y="53"/>
                </a:cubicBezTo>
                <a:cubicBezTo>
                  <a:pt x="60" y="51"/>
                  <a:pt x="61" y="47"/>
                  <a:pt x="60" y="45"/>
                </a:cubicBezTo>
                <a:cubicBezTo>
                  <a:pt x="62" y="45"/>
                  <a:pt x="62" y="41"/>
                  <a:pt x="63" y="44"/>
                </a:cubicBezTo>
                <a:cubicBezTo>
                  <a:pt x="65" y="39"/>
                  <a:pt x="69" y="34"/>
                  <a:pt x="71" y="30"/>
                </a:cubicBezTo>
                <a:cubicBezTo>
                  <a:pt x="70" y="31"/>
                  <a:pt x="69" y="32"/>
                  <a:pt x="69" y="31"/>
                </a:cubicBezTo>
                <a:cubicBezTo>
                  <a:pt x="71" y="31"/>
                  <a:pt x="69" y="29"/>
                  <a:pt x="70" y="29"/>
                </a:cubicBezTo>
                <a:cubicBezTo>
                  <a:pt x="71" y="29"/>
                  <a:pt x="71" y="30"/>
                  <a:pt x="72" y="30"/>
                </a:cubicBezTo>
                <a:cubicBezTo>
                  <a:pt x="73" y="30"/>
                  <a:pt x="72" y="28"/>
                  <a:pt x="74" y="28"/>
                </a:cubicBezTo>
                <a:cubicBezTo>
                  <a:pt x="74" y="27"/>
                  <a:pt x="72" y="26"/>
                  <a:pt x="73" y="25"/>
                </a:cubicBezTo>
                <a:cubicBezTo>
                  <a:pt x="75" y="26"/>
                  <a:pt x="74" y="26"/>
                  <a:pt x="74" y="27"/>
                </a:cubicBezTo>
                <a:cubicBezTo>
                  <a:pt x="79" y="24"/>
                  <a:pt x="82" y="21"/>
                  <a:pt x="86" y="18"/>
                </a:cubicBezTo>
                <a:cubicBezTo>
                  <a:pt x="90" y="18"/>
                  <a:pt x="95" y="17"/>
                  <a:pt x="97" y="16"/>
                </a:cubicBezTo>
                <a:cubicBezTo>
                  <a:pt x="103" y="18"/>
                  <a:pt x="110" y="21"/>
                  <a:pt x="112" y="29"/>
                </a:cubicBezTo>
                <a:cubicBezTo>
                  <a:pt x="113" y="29"/>
                  <a:pt x="114" y="28"/>
                  <a:pt x="114" y="30"/>
                </a:cubicBezTo>
                <a:cubicBezTo>
                  <a:pt x="112" y="30"/>
                  <a:pt x="117" y="37"/>
                  <a:pt x="118" y="38"/>
                </a:cubicBezTo>
                <a:cubicBezTo>
                  <a:pt x="116" y="39"/>
                  <a:pt x="117" y="42"/>
                  <a:pt x="118" y="43"/>
                </a:cubicBezTo>
                <a:cubicBezTo>
                  <a:pt x="117" y="43"/>
                  <a:pt x="116" y="44"/>
                  <a:pt x="117" y="44"/>
                </a:cubicBezTo>
                <a:cubicBezTo>
                  <a:pt x="117" y="44"/>
                  <a:pt x="118" y="43"/>
                  <a:pt x="118" y="44"/>
                </a:cubicBezTo>
                <a:cubicBezTo>
                  <a:pt x="118" y="45"/>
                  <a:pt x="117" y="46"/>
                  <a:pt x="116" y="45"/>
                </a:cubicBezTo>
                <a:cubicBezTo>
                  <a:pt x="116" y="48"/>
                  <a:pt x="115" y="49"/>
                  <a:pt x="116" y="52"/>
                </a:cubicBezTo>
                <a:cubicBezTo>
                  <a:pt x="116" y="51"/>
                  <a:pt x="118" y="52"/>
                  <a:pt x="118" y="52"/>
                </a:cubicBezTo>
                <a:cubicBezTo>
                  <a:pt x="117" y="52"/>
                  <a:pt x="117" y="53"/>
                  <a:pt x="116" y="52"/>
                </a:cubicBezTo>
                <a:cubicBezTo>
                  <a:pt x="118" y="57"/>
                  <a:pt x="113" y="65"/>
                  <a:pt x="113" y="73"/>
                </a:cubicBezTo>
                <a:cubicBezTo>
                  <a:pt x="112" y="73"/>
                  <a:pt x="109" y="80"/>
                  <a:pt x="108" y="84"/>
                </a:cubicBezTo>
                <a:cubicBezTo>
                  <a:pt x="106" y="87"/>
                  <a:pt x="105" y="89"/>
                  <a:pt x="106" y="91"/>
                </a:cubicBezTo>
                <a:cubicBezTo>
                  <a:pt x="103" y="92"/>
                  <a:pt x="102" y="96"/>
                  <a:pt x="103" y="98"/>
                </a:cubicBezTo>
                <a:cubicBezTo>
                  <a:pt x="101" y="97"/>
                  <a:pt x="102" y="100"/>
                  <a:pt x="100" y="100"/>
                </a:cubicBezTo>
                <a:cubicBezTo>
                  <a:pt x="100" y="102"/>
                  <a:pt x="99" y="101"/>
                  <a:pt x="100" y="103"/>
                </a:cubicBezTo>
                <a:cubicBezTo>
                  <a:pt x="100" y="103"/>
                  <a:pt x="100" y="103"/>
                  <a:pt x="99" y="102"/>
                </a:cubicBezTo>
                <a:cubicBezTo>
                  <a:pt x="98" y="105"/>
                  <a:pt x="95" y="108"/>
                  <a:pt x="96" y="110"/>
                </a:cubicBezTo>
                <a:cubicBezTo>
                  <a:pt x="94" y="111"/>
                  <a:pt x="93" y="115"/>
                  <a:pt x="93" y="116"/>
                </a:cubicBezTo>
                <a:cubicBezTo>
                  <a:pt x="91" y="116"/>
                  <a:pt x="92" y="118"/>
                  <a:pt x="90" y="117"/>
                </a:cubicBezTo>
                <a:cubicBezTo>
                  <a:pt x="84" y="129"/>
                  <a:pt x="76" y="141"/>
                  <a:pt x="72" y="153"/>
                </a:cubicBezTo>
                <a:cubicBezTo>
                  <a:pt x="72" y="153"/>
                  <a:pt x="72" y="153"/>
                  <a:pt x="72" y="154"/>
                </a:cubicBezTo>
                <a:cubicBezTo>
                  <a:pt x="71" y="155"/>
                  <a:pt x="72" y="153"/>
                  <a:pt x="71" y="154"/>
                </a:cubicBezTo>
                <a:cubicBezTo>
                  <a:pt x="70" y="158"/>
                  <a:pt x="67" y="161"/>
                  <a:pt x="70" y="164"/>
                </a:cubicBezTo>
                <a:cubicBezTo>
                  <a:pt x="69" y="164"/>
                  <a:pt x="69" y="164"/>
                  <a:pt x="69" y="164"/>
                </a:cubicBezTo>
                <a:cubicBezTo>
                  <a:pt x="68" y="163"/>
                  <a:pt x="70" y="163"/>
                  <a:pt x="68" y="163"/>
                </a:cubicBezTo>
                <a:cubicBezTo>
                  <a:pt x="69" y="164"/>
                  <a:pt x="66" y="168"/>
                  <a:pt x="69" y="169"/>
                </a:cubicBezTo>
                <a:cubicBezTo>
                  <a:pt x="68" y="170"/>
                  <a:pt x="68" y="168"/>
                  <a:pt x="67" y="168"/>
                </a:cubicBezTo>
                <a:cubicBezTo>
                  <a:pt x="67" y="171"/>
                  <a:pt x="67" y="171"/>
                  <a:pt x="66" y="172"/>
                </a:cubicBezTo>
                <a:cubicBezTo>
                  <a:pt x="66" y="172"/>
                  <a:pt x="67" y="173"/>
                  <a:pt x="67" y="174"/>
                </a:cubicBezTo>
                <a:cubicBezTo>
                  <a:pt x="64" y="174"/>
                  <a:pt x="67" y="178"/>
                  <a:pt x="66" y="179"/>
                </a:cubicBezTo>
                <a:cubicBezTo>
                  <a:pt x="66" y="179"/>
                  <a:pt x="66" y="178"/>
                  <a:pt x="65" y="178"/>
                </a:cubicBezTo>
                <a:cubicBezTo>
                  <a:pt x="65" y="181"/>
                  <a:pt x="64" y="182"/>
                  <a:pt x="63" y="184"/>
                </a:cubicBezTo>
                <a:cubicBezTo>
                  <a:pt x="66" y="185"/>
                  <a:pt x="64" y="184"/>
                  <a:pt x="65" y="184"/>
                </a:cubicBezTo>
                <a:cubicBezTo>
                  <a:pt x="65" y="184"/>
                  <a:pt x="65" y="187"/>
                  <a:pt x="64" y="187"/>
                </a:cubicBezTo>
                <a:cubicBezTo>
                  <a:pt x="64" y="187"/>
                  <a:pt x="64" y="185"/>
                  <a:pt x="63" y="185"/>
                </a:cubicBezTo>
                <a:cubicBezTo>
                  <a:pt x="63" y="187"/>
                  <a:pt x="64" y="187"/>
                  <a:pt x="62" y="187"/>
                </a:cubicBezTo>
                <a:cubicBezTo>
                  <a:pt x="62" y="190"/>
                  <a:pt x="62" y="189"/>
                  <a:pt x="61" y="190"/>
                </a:cubicBezTo>
                <a:cubicBezTo>
                  <a:pt x="61" y="191"/>
                  <a:pt x="63" y="194"/>
                  <a:pt x="61" y="193"/>
                </a:cubicBezTo>
                <a:cubicBezTo>
                  <a:pt x="60" y="194"/>
                  <a:pt x="63" y="195"/>
                  <a:pt x="62" y="196"/>
                </a:cubicBezTo>
                <a:cubicBezTo>
                  <a:pt x="61" y="196"/>
                  <a:pt x="61" y="195"/>
                  <a:pt x="61" y="195"/>
                </a:cubicBezTo>
                <a:cubicBezTo>
                  <a:pt x="61" y="195"/>
                  <a:pt x="61" y="195"/>
                  <a:pt x="60" y="195"/>
                </a:cubicBezTo>
                <a:cubicBezTo>
                  <a:pt x="60" y="196"/>
                  <a:pt x="60" y="197"/>
                  <a:pt x="60" y="197"/>
                </a:cubicBezTo>
                <a:cubicBezTo>
                  <a:pt x="60" y="198"/>
                  <a:pt x="61" y="197"/>
                  <a:pt x="61" y="198"/>
                </a:cubicBezTo>
                <a:cubicBezTo>
                  <a:pt x="59" y="198"/>
                  <a:pt x="59" y="202"/>
                  <a:pt x="60" y="202"/>
                </a:cubicBezTo>
                <a:cubicBezTo>
                  <a:pt x="58" y="202"/>
                  <a:pt x="58" y="204"/>
                  <a:pt x="59" y="206"/>
                </a:cubicBezTo>
                <a:cubicBezTo>
                  <a:pt x="61" y="207"/>
                  <a:pt x="58" y="203"/>
                  <a:pt x="60" y="204"/>
                </a:cubicBezTo>
                <a:cubicBezTo>
                  <a:pt x="60" y="206"/>
                  <a:pt x="60" y="205"/>
                  <a:pt x="60" y="207"/>
                </a:cubicBezTo>
                <a:cubicBezTo>
                  <a:pt x="59" y="206"/>
                  <a:pt x="60" y="208"/>
                  <a:pt x="58" y="208"/>
                </a:cubicBezTo>
                <a:cubicBezTo>
                  <a:pt x="58" y="208"/>
                  <a:pt x="58" y="211"/>
                  <a:pt x="59" y="209"/>
                </a:cubicBezTo>
                <a:cubicBezTo>
                  <a:pt x="59" y="209"/>
                  <a:pt x="59" y="208"/>
                  <a:pt x="60" y="207"/>
                </a:cubicBezTo>
                <a:cubicBezTo>
                  <a:pt x="59" y="212"/>
                  <a:pt x="61" y="218"/>
                  <a:pt x="59" y="220"/>
                </a:cubicBezTo>
                <a:cubicBezTo>
                  <a:pt x="61" y="223"/>
                  <a:pt x="59" y="231"/>
                  <a:pt x="59" y="236"/>
                </a:cubicBezTo>
                <a:cubicBezTo>
                  <a:pt x="60" y="236"/>
                  <a:pt x="61" y="235"/>
                  <a:pt x="61" y="236"/>
                </a:cubicBezTo>
                <a:cubicBezTo>
                  <a:pt x="60" y="236"/>
                  <a:pt x="60" y="236"/>
                  <a:pt x="59" y="236"/>
                </a:cubicBezTo>
                <a:cubicBezTo>
                  <a:pt x="60" y="240"/>
                  <a:pt x="58" y="246"/>
                  <a:pt x="61" y="250"/>
                </a:cubicBezTo>
                <a:cubicBezTo>
                  <a:pt x="59" y="251"/>
                  <a:pt x="61" y="257"/>
                  <a:pt x="61" y="256"/>
                </a:cubicBezTo>
                <a:cubicBezTo>
                  <a:pt x="59" y="258"/>
                  <a:pt x="61" y="260"/>
                  <a:pt x="62" y="262"/>
                </a:cubicBezTo>
                <a:cubicBezTo>
                  <a:pt x="61" y="262"/>
                  <a:pt x="61" y="263"/>
                  <a:pt x="60" y="263"/>
                </a:cubicBezTo>
                <a:cubicBezTo>
                  <a:pt x="61" y="263"/>
                  <a:pt x="62" y="262"/>
                  <a:pt x="62" y="263"/>
                </a:cubicBezTo>
                <a:cubicBezTo>
                  <a:pt x="62" y="264"/>
                  <a:pt x="60" y="264"/>
                  <a:pt x="60" y="266"/>
                </a:cubicBezTo>
                <a:cubicBezTo>
                  <a:pt x="63" y="265"/>
                  <a:pt x="59" y="266"/>
                  <a:pt x="61" y="267"/>
                </a:cubicBezTo>
                <a:cubicBezTo>
                  <a:pt x="61" y="266"/>
                  <a:pt x="63" y="267"/>
                  <a:pt x="62" y="268"/>
                </a:cubicBezTo>
                <a:cubicBezTo>
                  <a:pt x="61" y="267"/>
                  <a:pt x="61" y="268"/>
                  <a:pt x="60" y="269"/>
                </a:cubicBezTo>
                <a:cubicBezTo>
                  <a:pt x="63" y="268"/>
                  <a:pt x="60" y="270"/>
                  <a:pt x="62" y="270"/>
                </a:cubicBezTo>
                <a:cubicBezTo>
                  <a:pt x="62" y="270"/>
                  <a:pt x="61" y="270"/>
                  <a:pt x="61" y="271"/>
                </a:cubicBezTo>
                <a:cubicBezTo>
                  <a:pt x="63" y="270"/>
                  <a:pt x="61" y="272"/>
                  <a:pt x="63" y="273"/>
                </a:cubicBezTo>
                <a:cubicBezTo>
                  <a:pt x="63" y="272"/>
                  <a:pt x="60" y="274"/>
                  <a:pt x="62" y="274"/>
                </a:cubicBezTo>
                <a:cubicBezTo>
                  <a:pt x="62" y="274"/>
                  <a:pt x="63" y="274"/>
                  <a:pt x="63" y="274"/>
                </a:cubicBezTo>
                <a:cubicBezTo>
                  <a:pt x="63" y="275"/>
                  <a:pt x="60" y="275"/>
                  <a:pt x="62" y="276"/>
                </a:cubicBezTo>
                <a:cubicBezTo>
                  <a:pt x="62" y="275"/>
                  <a:pt x="63" y="275"/>
                  <a:pt x="63" y="276"/>
                </a:cubicBezTo>
                <a:cubicBezTo>
                  <a:pt x="63" y="276"/>
                  <a:pt x="62" y="276"/>
                  <a:pt x="62" y="277"/>
                </a:cubicBezTo>
                <a:cubicBezTo>
                  <a:pt x="63" y="277"/>
                  <a:pt x="63" y="279"/>
                  <a:pt x="64" y="280"/>
                </a:cubicBezTo>
                <a:cubicBezTo>
                  <a:pt x="63" y="280"/>
                  <a:pt x="63" y="277"/>
                  <a:pt x="62" y="279"/>
                </a:cubicBezTo>
                <a:cubicBezTo>
                  <a:pt x="64" y="280"/>
                  <a:pt x="63" y="282"/>
                  <a:pt x="65" y="283"/>
                </a:cubicBezTo>
                <a:cubicBezTo>
                  <a:pt x="65" y="283"/>
                  <a:pt x="63" y="285"/>
                  <a:pt x="63" y="283"/>
                </a:cubicBezTo>
                <a:cubicBezTo>
                  <a:pt x="64" y="283"/>
                  <a:pt x="64" y="283"/>
                  <a:pt x="64" y="283"/>
                </a:cubicBezTo>
                <a:cubicBezTo>
                  <a:pt x="61" y="283"/>
                  <a:pt x="64" y="285"/>
                  <a:pt x="64" y="285"/>
                </a:cubicBezTo>
                <a:cubicBezTo>
                  <a:pt x="64" y="286"/>
                  <a:pt x="65" y="288"/>
                  <a:pt x="65" y="289"/>
                </a:cubicBezTo>
                <a:cubicBezTo>
                  <a:pt x="66" y="303"/>
                  <a:pt x="70" y="318"/>
                  <a:pt x="72" y="332"/>
                </a:cubicBezTo>
                <a:cubicBezTo>
                  <a:pt x="72" y="332"/>
                  <a:pt x="71" y="332"/>
                  <a:pt x="71" y="333"/>
                </a:cubicBezTo>
                <a:cubicBezTo>
                  <a:pt x="70" y="330"/>
                  <a:pt x="68" y="327"/>
                  <a:pt x="70" y="325"/>
                </a:cubicBezTo>
                <a:cubicBezTo>
                  <a:pt x="67" y="324"/>
                  <a:pt x="70" y="320"/>
                  <a:pt x="68" y="319"/>
                </a:cubicBezTo>
                <a:cubicBezTo>
                  <a:pt x="68" y="326"/>
                  <a:pt x="69" y="334"/>
                  <a:pt x="72" y="339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73" y="340"/>
                  <a:pt x="75" y="342"/>
                  <a:pt x="74" y="344"/>
                </a:cubicBezTo>
                <a:cubicBezTo>
                  <a:pt x="73" y="343"/>
                  <a:pt x="75" y="342"/>
                  <a:pt x="72" y="342"/>
                </a:cubicBezTo>
                <a:cubicBezTo>
                  <a:pt x="72" y="343"/>
                  <a:pt x="73" y="343"/>
                  <a:pt x="73" y="344"/>
                </a:cubicBezTo>
                <a:cubicBezTo>
                  <a:pt x="74" y="344"/>
                  <a:pt x="75" y="344"/>
                  <a:pt x="75" y="345"/>
                </a:cubicBezTo>
                <a:cubicBezTo>
                  <a:pt x="75" y="346"/>
                  <a:pt x="73" y="349"/>
                  <a:pt x="74" y="348"/>
                </a:cubicBezTo>
                <a:cubicBezTo>
                  <a:pt x="74" y="347"/>
                  <a:pt x="75" y="347"/>
                  <a:pt x="75" y="347"/>
                </a:cubicBezTo>
                <a:cubicBezTo>
                  <a:pt x="75" y="348"/>
                  <a:pt x="75" y="348"/>
                  <a:pt x="75" y="349"/>
                </a:cubicBezTo>
                <a:cubicBezTo>
                  <a:pt x="75" y="349"/>
                  <a:pt x="75" y="348"/>
                  <a:pt x="74" y="349"/>
                </a:cubicBezTo>
                <a:cubicBezTo>
                  <a:pt x="76" y="349"/>
                  <a:pt x="77" y="353"/>
                  <a:pt x="76" y="354"/>
                </a:cubicBezTo>
                <a:cubicBezTo>
                  <a:pt x="75" y="347"/>
                  <a:pt x="75" y="354"/>
                  <a:pt x="76" y="357"/>
                </a:cubicBezTo>
                <a:cubicBezTo>
                  <a:pt x="77" y="355"/>
                  <a:pt x="77" y="359"/>
                  <a:pt x="78" y="359"/>
                </a:cubicBezTo>
                <a:cubicBezTo>
                  <a:pt x="78" y="359"/>
                  <a:pt x="77" y="359"/>
                  <a:pt x="77" y="360"/>
                </a:cubicBezTo>
                <a:cubicBezTo>
                  <a:pt x="78" y="362"/>
                  <a:pt x="77" y="361"/>
                  <a:pt x="79" y="361"/>
                </a:cubicBezTo>
                <a:cubicBezTo>
                  <a:pt x="77" y="365"/>
                  <a:pt x="79" y="372"/>
                  <a:pt x="81" y="375"/>
                </a:cubicBezTo>
                <a:cubicBezTo>
                  <a:pt x="80" y="375"/>
                  <a:pt x="79" y="375"/>
                  <a:pt x="79" y="376"/>
                </a:cubicBezTo>
                <a:cubicBezTo>
                  <a:pt x="81" y="378"/>
                  <a:pt x="79" y="380"/>
                  <a:pt x="81" y="380"/>
                </a:cubicBezTo>
                <a:cubicBezTo>
                  <a:pt x="79" y="380"/>
                  <a:pt x="82" y="383"/>
                  <a:pt x="81" y="384"/>
                </a:cubicBezTo>
                <a:cubicBezTo>
                  <a:pt x="82" y="384"/>
                  <a:pt x="81" y="382"/>
                  <a:pt x="82" y="382"/>
                </a:cubicBezTo>
                <a:cubicBezTo>
                  <a:pt x="82" y="384"/>
                  <a:pt x="83" y="383"/>
                  <a:pt x="83" y="385"/>
                </a:cubicBezTo>
                <a:cubicBezTo>
                  <a:pt x="82" y="385"/>
                  <a:pt x="81" y="384"/>
                  <a:pt x="81" y="384"/>
                </a:cubicBezTo>
                <a:cubicBezTo>
                  <a:pt x="81" y="387"/>
                  <a:pt x="78" y="391"/>
                  <a:pt x="81" y="394"/>
                </a:cubicBezTo>
                <a:cubicBezTo>
                  <a:pt x="81" y="390"/>
                  <a:pt x="80" y="387"/>
                  <a:pt x="83" y="385"/>
                </a:cubicBezTo>
                <a:cubicBezTo>
                  <a:pt x="83" y="386"/>
                  <a:pt x="82" y="386"/>
                  <a:pt x="82" y="386"/>
                </a:cubicBezTo>
                <a:cubicBezTo>
                  <a:pt x="83" y="386"/>
                  <a:pt x="83" y="386"/>
                  <a:pt x="84" y="387"/>
                </a:cubicBezTo>
                <a:cubicBezTo>
                  <a:pt x="83" y="387"/>
                  <a:pt x="83" y="387"/>
                  <a:pt x="82" y="387"/>
                </a:cubicBezTo>
                <a:cubicBezTo>
                  <a:pt x="83" y="391"/>
                  <a:pt x="83" y="394"/>
                  <a:pt x="82" y="399"/>
                </a:cubicBezTo>
                <a:cubicBezTo>
                  <a:pt x="85" y="401"/>
                  <a:pt x="84" y="406"/>
                  <a:pt x="84" y="411"/>
                </a:cubicBezTo>
                <a:cubicBezTo>
                  <a:pt x="84" y="410"/>
                  <a:pt x="85" y="410"/>
                  <a:pt x="85" y="410"/>
                </a:cubicBezTo>
                <a:cubicBezTo>
                  <a:pt x="85" y="410"/>
                  <a:pt x="85" y="411"/>
                  <a:pt x="85" y="412"/>
                </a:cubicBezTo>
                <a:cubicBezTo>
                  <a:pt x="84" y="410"/>
                  <a:pt x="84" y="413"/>
                  <a:pt x="85" y="413"/>
                </a:cubicBezTo>
                <a:cubicBezTo>
                  <a:pt x="85" y="411"/>
                  <a:pt x="86" y="413"/>
                  <a:pt x="86" y="413"/>
                </a:cubicBezTo>
                <a:cubicBezTo>
                  <a:pt x="85" y="413"/>
                  <a:pt x="85" y="415"/>
                  <a:pt x="86" y="414"/>
                </a:cubicBezTo>
                <a:cubicBezTo>
                  <a:pt x="86" y="415"/>
                  <a:pt x="85" y="418"/>
                  <a:pt x="84" y="416"/>
                </a:cubicBezTo>
                <a:cubicBezTo>
                  <a:pt x="84" y="418"/>
                  <a:pt x="86" y="421"/>
                  <a:pt x="84" y="421"/>
                </a:cubicBezTo>
                <a:cubicBezTo>
                  <a:pt x="83" y="423"/>
                  <a:pt x="85" y="421"/>
                  <a:pt x="84" y="423"/>
                </a:cubicBezTo>
                <a:cubicBezTo>
                  <a:pt x="84" y="422"/>
                  <a:pt x="82" y="423"/>
                  <a:pt x="82" y="422"/>
                </a:cubicBezTo>
                <a:cubicBezTo>
                  <a:pt x="82" y="421"/>
                  <a:pt x="82" y="418"/>
                  <a:pt x="81" y="420"/>
                </a:cubicBezTo>
                <a:cubicBezTo>
                  <a:pt x="82" y="421"/>
                  <a:pt x="80" y="424"/>
                  <a:pt x="83" y="424"/>
                </a:cubicBezTo>
                <a:cubicBezTo>
                  <a:pt x="83" y="424"/>
                  <a:pt x="82" y="423"/>
                  <a:pt x="83" y="423"/>
                </a:cubicBezTo>
                <a:cubicBezTo>
                  <a:pt x="83" y="423"/>
                  <a:pt x="83" y="423"/>
                  <a:pt x="84" y="423"/>
                </a:cubicBezTo>
                <a:cubicBezTo>
                  <a:pt x="83" y="426"/>
                  <a:pt x="83" y="430"/>
                  <a:pt x="84" y="430"/>
                </a:cubicBezTo>
                <a:cubicBezTo>
                  <a:pt x="83" y="431"/>
                  <a:pt x="84" y="434"/>
                  <a:pt x="83" y="433"/>
                </a:cubicBezTo>
                <a:cubicBezTo>
                  <a:pt x="82" y="436"/>
                  <a:pt x="82" y="434"/>
                  <a:pt x="84" y="435"/>
                </a:cubicBezTo>
                <a:cubicBezTo>
                  <a:pt x="82" y="437"/>
                  <a:pt x="83" y="439"/>
                  <a:pt x="81" y="440"/>
                </a:cubicBezTo>
                <a:cubicBezTo>
                  <a:pt x="82" y="440"/>
                  <a:pt x="82" y="440"/>
                  <a:pt x="82" y="441"/>
                </a:cubicBezTo>
                <a:cubicBezTo>
                  <a:pt x="81" y="441"/>
                  <a:pt x="81" y="440"/>
                  <a:pt x="81" y="440"/>
                </a:cubicBezTo>
                <a:cubicBezTo>
                  <a:pt x="80" y="441"/>
                  <a:pt x="81" y="441"/>
                  <a:pt x="82" y="442"/>
                </a:cubicBezTo>
                <a:cubicBezTo>
                  <a:pt x="80" y="441"/>
                  <a:pt x="80" y="443"/>
                  <a:pt x="80" y="443"/>
                </a:cubicBezTo>
                <a:cubicBezTo>
                  <a:pt x="78" y="441"/>
                  <a:pt x="80" y="436"/>
                  <a:pt x="79" y="436"/>
                </a:cubicBezTo>
                <a:cubicBezTo>
                  <a:pt x="80" y="435"/>
                  <a:pt x="79" y="432"/>
                  <a:pt x="80" y="432"/>
                </a:cubicBezTo>
                <a:cubicBezTo>
                  <a:pt x="79" y="433"/>
                  <a:pt x="80" y="430"/>
                  <a:pt x="78" y="431"/>
                </a:cubicBezTo>
                <a:cubicBezTo>
                  <a:pt x="78" y="435"/>
                  <a:pt x="77" y="439"/>
                  <a:pt x="78" y="442"/>
                </a:cubicBezTo>
                <a:cubicBezTo>
                  <a:pt x="79" y="441"/>
                  <a:pt x="80" y="445"/>
                  <a:pt x="81" y="443"/>
                </a:cubicBezTo>
                <a:cubicBezTo>
                  <a:pt x="81" y="443"/>
                  <a:pt x="83" y="440"/>
                  <a:pt x="83" y="438"/>
                </a:cubicBezTo>
                <a:cubicBezTo>
                  <a:pt x="83" y="441"/>
                  <a:pt x="82" y="442"/>
                  <a:pt x="83" y="443"/>
                </a:cubicBezTo>
                <a:cubicBezTo>
                  <a:pt x="81" y="442"/>
                  <a:pt x="82" y="445"/>
                  <a:pt x="80" y="444"/>
                </a:cubicBezTo>
                <a:cubicBezTo>
                  <a:pt x="80" y="446"/>
                  <a:pt x="82" y="446"/>
                  <a:pt x="82" y="448"/>
                </a:cubicBezTo>
                <a:cubicBezTo>
                  <a:pt x="81" y="448"/>
                  <a:pt x="82" y="446"/>
                  <a:pt x="80" y="447"/>
                </a:cubicBezTo>
                <a:cubicBezTo>
                  <a:pt x="79" y="447"/>
                  <a:pt x="79" y="447"/>
                  <a:pt x="79" y="448"/>
                </a:cubicBezTo>
                <a:cubicBezTo>
                  <a:pt x="78" y="449"/>
                  <a:pt x="79" y="449"/>
                  <a:pt x="79" y="450"/>
                </a:cubicBezTo>
                <a:cubicBezTo>
                  <a:pt x="78" y="451"/>
                  <a:pt x="78" y="450"/>
                  <a:pt x="77" y="449"/>
                </a:cubicBezTo>
                <a:cubicBezTo>
                  <a:pt x="77" y="450"/>
                  <a:pt x="77" y="451"/>
                  <a:pt x="76" y="451"/>
                </a:cubicBezTo>
                <a:cubicBezTo>
                  <a:pt x="78" y="455"/>
                  <a:pt x="74" y="462"/>
                  <a:pt x="76" y="467"/>
                </a:cubicBezTo>
                <a:cubicBezTo>
                  <a:pt x="73" y="468"/>
                  <a:pt x="75" y="471"/>
                  <a:pt x="74" y="472"/>
                </a:cubicBezTo>
                <a:cubicBezTo>
                  <a:pt x="73" y="472"/>
                  <a:pt x="75" y="472"/>
                  <a:pt x="74" y="472"/>
                </a:cubicBezTo>
                <a:cubicBezTo>
                  <a:pt x="73" y="473"/>
                  <a:pt x="74" y="475"/>
                  <a:pt x="72" y="473"/>
                </a:cubicBezTo>
                <a:cubicBezTo>
                  <a:pt x="72" y="475"/>
                  <a:pt x="71" y="476"/>
                  <a:pt x="71" y="477"/>
                </a:cubicBezTo>
                <a:cubicBezTo>
                  <a:pt x="72" y="478"/>
                  <a:pt x="72" y="474"/>
                  <a:pt x="73" y="474"/>
                </a:cubicBezTo>
                <a:cubicBezTo>
                  <a:pt x="73" y="474"/>
                  <a:pt x="73" y="475"/>
                  <a:pt x="74" y="475"/>
                </a:cubicBezTo>
                <a:cubicBezTo>
                  <a:pt x="74" y="474"/>
                  <a:pt x="74" y="473"/>
                  <a:pt x="74" y="473"/>
                </a:cubicBezTo>
                <a:cubicBezTo>
                  <a:pt x="74" y="476"/>
                  <a:pt x="74" y="477"/>
                  <a:pt x="72" y="475"/>
                </a:cubicBezTo>
                <a:cubicBezTo>
                  <a:pt x="72" y="477"/>
                  <a:pt x="72" y="479"/>
                  <a:pt x="71" y="478"/>
                </a:cubicBezTo>
                <a:cubicBezTo>
                  <a:pt x="70" y="479"/>
                  <a:pt x="70" y="481"/>
                  <a:pt x="72" y="481"/>
                </a:cubicBezTo>
                <a:cubicBezTo>
                  <a:pt x="72" y="480"/>
                  <a:pt x="72" y="477"/>
                  <a:pt x="74" y="477"/>
                </a:cubicBezTo>
                <a:cubicBezTo>
                  <a:pt x="75" y="479"/>
                  <a:pt x="73" y="480"/>
                  <a:pt x="73" y="481"/>
                </a:cubicBezTo>
                <a:cubicBezTo>
                  <a:pt x="75" y="481"/>
                  <a:pt x="74" y="479"/>
                  <a:pt x="76" y="479"/>
                </a:cubicBezTo>
                <a:cubicBezTo>
                  <a:pt x="76" y="478"/>
                  <a:pt x="76" y="478"/>
                  <a:pt x="75" y="479"/>
                </a:cubicBezTo>
                <a:cubicBezTo>
                  <a:pt x="76" y="478"/>
                  <a:pt x="76" y="477"/>
                  <a:pt x="77" y="477"/>
                </a:cubicBezTo>
                <a:cubicBezTo>
                  <a:pt x="77" y="479"/>
                  <a:pt x="78" y="479"/>
                  <a:pt x="78" y="480"/>
                </a:cubicBezTo>
                <a:cubicBezTo>
                  <a:pt x="76" y="480"/>
                  <a:pt x="74" y="480"/>
                  <a:pt x="74" y="482"/>
                </a:cubicBezTo>
                <a:cubicBezTo>
                  <a:pt x="76" y="482"/>
                  <a:pt x="73" y="482"/>
                  <a:pt x="74" y="483"/>
                </a:cubicBezTo>
                <a:cubicBezTo>
                  <a:pt x="75" y="483"/>
                  <a:pt x="76" y="483"/>
                  <a:pt x="76" y="484"/>
                </a:cubicBezTo>
                <a:cubicBezTo>
                  <a:pt x="73" y="489"/>
                  <a:pt x="71" y="500"/>
                  <a:pt x="68" y="505"/>
                </a:cubicBezTo>
                <a:cubicBezTo>
                  <a:pt x="68" y="507"/>
                  <a:pt x="70" y="508"/>
                  <a:pt x="68" y="508"/>
                </a:cubicBezTo>
                <a:cubicBezTo>
                  <a:pt x="68" y="508"/>
                  <a:pt x="69" y="507"/>
                  <a:pt x="68" y="507"/>
                </a:cubicBezTo>
                <a:cubicBezTo>
                  <a:pt x="68" y="508"/>
                  <a:pt x="67" y="508"/>
                  <a:pt x="66" y="509"/>
                </a:cubicBezTo>
                <a:cubicBezTo>
                  <a:pt x="67" y="510"/>
                  <a:pt x="67" y="510"/>
                  <a:pt x="68" y="510"/>
                </a:cubicBezTo>
                <a:cubicBezTo>
                  <a:pt x="67" y="510"/>
                  <a:pt x="67" y="510"/>
                  <a:pt x="66" y="510"/>
                </a:cubicBezTo>
                <a:cubicBezTo>
                  <a:pt x="66" y="511"/>
                  <a:pt x="67" y="512"/>
                  <a:pt x="68" y="512"/>
                </a:cubicBezTo>
                <a:cubicBezTo>
                  <a:pt x="66" y="513"/>
                  <a:pt x="67" y="511"/>
                  <a:pt x="66" y="511"/>
                </a:cubicBezTo>
                <a:cubicBezTo>
                  <a:pt x="66" y="514"/>
                  <a:pt x="64" y="514"/>
                  <a:pt x="64" y="516"/>
                </a:cubicBezTo>
                <a:cubicBezTo>
                  <a:pt x="65" y="517"/>
                  <a:pt x="65" y="517"/>
                  <a:pt x="66" y="516"/>
                </a:cubicBezTo>
                <a:cubicBezTo>
                  <a:pt x="65" y="517"/>
                  <a:pt x="66" y="517"/>
                  <a:pt x="66" y="519"/>
                </a:cubicBezTo>
                <a:cubicBezTo>
                  <a:pt x="64" y="520"/>
                  <a:pt x="65" y="523"/>
                  <a:pt x="63" y="524"/>
                </a:cubicBezTo>
                <a:cubicBezTo>
                  <a:pt x="63" y="525"/>
                  <a:pt x="64" y="525"/>
                  <a:pt x="64" y="525"/>
                </a:cubicBezTo>
                <a:cubicBezTo>
                  <a:pt x="64" y="525"/>
                  <a:pt x="64" y="526"/>
                  <a:pt x="63" y="526"/>
                </a:cubicBezTo>
                <a:cubicBezTo>
                  <a:pt x="63" y="528"/>
                  <a:pt x="64" y="527"/>
                  <a:pt x="64" y="528"/>
                </a:cubicBezTo>
                <a:cubicBezTo>
                  <a:pt x="63" y="530"/>
                  <a:pt x="59" y="534"/>
                  <a:pt x="61" y="536"/>
                </a:cubicBezTo>
                <a:cubicBezTo>
                  <a:pt x="59" y="535"/>
                  <a:pt x="59" y="537"/>
                  <a:pt x="60" y="538"/>
                </a:cubicBezTo>
                <a:cubicBezTo>
                  <a:pt x="60" y="538"/>
                  <a:pt x="59" y="538"/>
                  <a:pt x="59" y="537"/>
                </a:cubicBezTo>
                <a:cubicBezTo>
                  <a:pt x="59" y="538"/>
                  <a:pt x="60" y="538"/>
                  <a:pt x="60" y="539"/>
                </a:cubicBezTo>
                <a:cubicBezTo>
                  <a:pt x="59" y="539"/>
                  <a:pt x="60" y="541"/>
                  <a:pt x="59" y="541"/>
                </a:cubicBezTo>
                <a:cubicBezTo>
                  <a:pt x="59" y="540"/>
                  <a:pt x="59" y="538"/>
                  <a:pt x="59" y="539"/>
                </a:cubicBezTo>
                <a:cubicBezTo>
                  <a:pt x="57" y="541"/>
                  <a:pt x="57" y="541"/>
                  <a:pt x="59" y="542"/>
                </a:cubicBezTo>
                <a:cubicBezTo>
                  <a:pt x="56" y="548"/>
                  <a:pt x="56" y="556"/>
                  <a:pt x="53" y="568"/>
                </a:cubicBezTo>
                <a:cubicBezTo>
                  <a:pt x="53" y="568"/>
                  <a:pt x="52" y="567"/>
                  <a:pt x="52" y="568"/>
                </a:cubicBezTo>
                <a:cubicBezTo>
                  <a:pt x="51" y="570"/>
                  <a:pt x="51" y="577"/>
                  <a:pt x="49" y="581"/>
                </a:cubicBezTo>
                <a:cubicBezTo>
                  <a:pt x="48" y="585"/>
                  <a:pt x="45" y="587"/>
                  <a:pt x="48" y="588"/>
                </a:cubicBezTo>
                <a:cubicBezTo>
                  <a:pt x="46" y="588"/>
                  <a:pt x="48" y="590"/>
                  <a:pt x="47" y="589"/>
                </a:cubicBezTo>
                <a:cubicBezTo>
                  <a:pt x="46" y="592"/>
                  <a:pt x="48" y="592"/>
                  <a:pt x="46" y="593"/>
                </a:cubicBezTo>
                <a:cubicBezTo>
                  <a:pt x="45" y="592"/>
                  <a:pt x="46" y="590"/>
                  <a:pt x="46" y="588"/>
                </a:cubicBezTo>
                <a:cubicBezTo>
                  <a:pt x="45" y="588"/>
                  <a:pt x="44" y="587"/>
                  <a:pt x="45" y="586"/>
                </a:cubicBezTo>
                <a:cubicBezTo>
                  <a:pt x="44" y="588"/>
                  <a:pt x="46" y="587"/>
                  <a:pt x="46" y="588"/>
                </a:cubicBezTo>
                <a:cubicBezTo>
                  <a:pt x="45" y="583"/>
                  <a:pt x="49" y="581"/>
                  <a:pt x="46" y="578"/>
                </a:cubicBezTo>
                <a:cubicBezTo>
                  <a:pt x="47" y="578"/>
                  <a:pt x="47" y="577"/>
                  <a:pt x="48" y="577"/>
                </a:cubicBezTo>
                <a:cubicBezTo>
                  <a:pt x="47" y="578"/>
                  <a:pt x="47" y="578"/>
                  <a:pt x="48" y="579"/>
                </a:cubicBezTo>
                <a:cubicBezTo>
                  <a:pt x="49" y="570"/>
                  <a:pt x="53" y="563"/>
                  <a:pt x="53" y="555"/>
                </a:cubicBezTo>
                <a:cubicBezTo>
                  <a:pt x="51" y="561"/>
                  <a:pt x="50" y="568"/>
                  <a:pt x="48" y="574"/>
                </a:cubicBezTo>
                <a:cubicBezTo>
                  <a:pt x="47" y="573"/>
                  <a:pt x="47" y="571"/>
                  <a:pt x="46" y="570"/>
                </a:cubicBezTo>
                <a:cubicBezTo>
                  <a:pt x="47" y="570"/>
                  <a:pt x="47" y="571"/>
                  <a:pt x="48" y="571"/>
                </a:cubicBezTo>
                <a:cubicBezTo>
                  <a:pt x="47" y="570"/>
                  <a:pt x="48" y="569"/>
                  <a:pt x="48" y="569"/>
                </a:cubicBezTo>
                <a:cubicBezTo>
                  <a:pt x="45" y="570"/>
                  <a:pt x="47" y="565"/>
                  <a:pt x="48" y="567"/>
                </a:cubicBezTo>
                <a:cubicBezTo>
                  <a:pt x="48" y="566"/>
                  <a:pt x="45" y="566"/>
                  <a:pt x="47" y="565"/>
                </a:cubicBezTo>
                <a:cubicBezTo>
                  <a:pt x="48" y="565"/>
                  <a:pt x="48" y="567"/>
                  <a:pt x="48" y="565"/>
                </a:cubicBezTo>
                <a:cubicBezTo>
                  <a:pt x="47" y="565"/>
                  <a:pt x="50" y="564"/>
                  <a:pt x="48" y="564"/>
                </a:cubicBezTo>
                <a:cubicBezTo>
                  <a:pt x="48" y="564"/>
                  <a:pt x="48" y="565"/>
                  <a:pt x="48" y="565"/>
                </a:cubicBezTo>
                <a:cubicBezTo>
                  <a:pt x="47" y="563"/>
                  <a:pt x="48" y="561"/>
                  <a:pt x="49" y="562"/>
                </a:cubicBezTo>
                <a:cubicBezTo>
                  <a:pt x="49" y="561"/>
                  <a:pt x="48" y="561"/>
                  <a:pt x="48" y="560"/>
                </a:cubicBezTo>
                <a:cubicBezTo>
                  <a:pt x="49" y="560"/>
                  <a:pt x="49" y="561"/>
                  <a:pt x="49" y="561"/>
                </a:cubicBezTo>
                <a:cubicBezTo>
                  <a:pt x="48" y="558"/>
                  <a:pt x="51" y="556"/>
                  <a:pt x="49" y="552"/>
                </a:cubicBezTo>
                <a:cubicBezTo>
                  <a:pt x="49" y="552"/>
                  <a:pt x="49" y="552"/>
                  <a:pt x="49" y="551"/>
                </a:cubicBezTo>
                <a:cubicBezTo>
                  <a:pt x="50" y="551"/>
                  <a:pt x="50" y="552"/>
                  <a:pt x="51" y="552"/>
                </a:cubicBezTo>
                <a:cubicBezTo>
                  <a:pt x="50" y="547"/>
                  <a:pt x="55" y="543"/>
                  <a:pt x="52" y="539"/>
                </a:cubicBezTo>
                <a:cubicBezTo>
                  <a:pt x="53" y="539"/>
                  <a:pt x="52" y="537"/>
                  <a:pt x="54" y="538"/>
                </a:cubicBezTo>
                <a:cubicBezTo>
                  <a:pt x="53" y="536"/>
                  <a:pt x="55" y="536"/>
                  <a:pt x="55" y="535"/>
                </a:cubicBezTo>
                <a:cubicBezTo>
                  <a:pt x="54" y="535"/>
                  <a:pt x="54" y="534"/>
                  <a:pt x="53" y="534"/>
                </a:cubicBezTo>
                <a:cubicBezTo>
                  <a:pt x="52" y="536"/>
                  <a:pt x="54" y="535"/>
                  <a:pt x="54" y="536"/>
                </a:cubicBezTo>
                <a:cubicBezTo>
                  <a:pt x="51" y="538"/>
                  <a:pt x="49" y="545"/>
                  <a:pt x="50" y="549"/>
                </a:cubicBezTo>
                <a:cubicBezTo>
                  <a:pt x="48" y="550"/>
                  <a:pt x="47" y="556"/>
                  <a:pt x="48" y="558"/>
                </a:cubicBezTo>
                <a:cubicBezTo>
                  <a:pt x="48" y="558"/>
                  <a:pt x="48" y="557"/>
                  <a:pt x="47" y="557"/>
                </a:cubicBezTo>
                <a:cubicBezTo>
                  <a:pt x="47" y="560"/>
                  <a:pt x="47" y="560"/>
                  <a:pt x="46" y="561"/>
                </a:cubicBezTo>
                <a:cubicBezTo>
                  <a:pt x="47" y="562"/>
                  <a:pt x="45" y="569"/>
                  <a:pt x="45" y="570"/>
                </a:cubicBezTo>
                <a:cubicBezTo>
                  <a:pt x="45" y="571"/>
                  <a:pt x="45" y="573"/>
                  <a:pt x="46" y="574"/>
                </a:cubicBezTo>
                <a:cubicBezTo>
                  <a:pt x="45" y="574"/>
                  <a:pt x="45" y="574"/>
                  <a:pt x="45" y="574"/>
                </a:cubicBezTo>
                <a:cubicBezTo>
                  <a:pt x="44" y="576"/>
                  <a:pt x="44" y="582"/>
                  <a:pt x="44" y="585"/>
                </a:cubicBezTo>
                <a:cubicBezTo>
                  <a:pt x="44" y="585"/>
                  <a:pt x="44" y="589"/>
                  <a:pt x="43" y="589"/>
                </a:cubicBezTo>
                <a:cubicBezTo>
                  <a:pt x="42" y="588"/>
                  <a:pt x="44" y="584"/>
                  <a:pt x="43" y="586"/>
                </a:cubicBezTo>
                <a:cubicBezTo>
                  <a:pt x="42" y="589"/>
                  <a:pt x="45" y="593"/>
                  <a:pt x="43" y="591"/>
                </a:cubicBezTo>
                <a:cubicBezTo>
                  <a:pt x="43" y="599"/>
                  <a:pt x="41" y="604"/>
                  <a:pt x="42" y="612"/>
                </a:cubicBezTo>
                <a:cubicBezTo>
                  <a:pt x="42" y="612"/>
                  <a:pt x="41" y="612"/>
                  <a:pt x="41" y="612"/>
                </a:cubicBezTo>
                <a:cubicBezTo>
                  <a:pt x="39" y="617"/>
                  <a:pt x="42" y="631"/>
                  <a:pt x="42" y="634"/>
                </a:cubicBezTo>
                <a:cubicBezTo>
                  <a:pt x="42" y="633"/>
                  <a:pt x="42" y="633"/>
                  <a:pt x="42" y="634"/>
                </a:cubicBezTo>
                <a:cubicBezTo>
                  <a:pt x="42" y="635"/>
                  <a:pt x="41" y="634"/>
                  <a:pt x="41" y="635"/>
                </a:cubicBezTo>
                <a:cubicBezTo>
                  <a:pt x="42" y="636"/>
                  <a:pt x="43" y="634"/>
                  <a:pt x="43" y="635"/>
                </a:cubicBezTo>
                <a:cubicBezTo>
                  <a:pt x="42" y="636"/>
                  <a:pt x="42" y="636"/>
                  <a:pt x="41" y="636"/>
                </a:cubicBezTo>
                <a:cubicBezTo>
                  <a:pt x="41" y="637"/>
                  <a:pt x="42" y="637"/>
                  <a:pt x="42" y="637"/>
                </a:cubicBezTo>
                <a:cubicBezTo>
                  <a:pt x="39" y="638"/>
                  <a:pt x="42" y="641"/>
                  <a:pt x="43" y="642"/>
                </a:cubicBezTo>
                <a:cubicBezTo>
                  <a:pt x="42" y="642"/>
                  <a:pt x="42" y="642"/>
                  <a:pt x="41" y="642"/>
                </a:cubicBezTo>
                <a:cubicBezTo>
                  <a:pt x="43" y="642"/>
                  <a:pt x="42" y="649"/>
                  <a:pt x="44" y="646"/>
                </a:cubicBezTo>
                <a:cubicBezTo>
                  <a:pt x="42" y="651"/>
                  <a:pt x="44" y="656"/>
                  <a:pt x="45" y="661"/>
                </a:cubicBezTo>
                <a:cubicBezTo>
                  <a:pt x="46" y="661"/>
                  <a:pt x="47" y="661"/>
                  <a:pt x="47" y="662"/>
                </a:cubicBezTo>
                <a:cubicBezTo>
                  <a:pt x="46" y="662"/>
                  <a:pt x="47" y="663"/>
                  <a:pt x="46" y="663"/>
                </a:cubicBezTo>
                <a:cubicBezTo>
                  <a:pt x="46" y="662"/>
                  <a:pt x="46" y="661"/>
                  <a:pt x="45" y="662"/>
                </a:cubicBezTo>
                <a:cubicBezTo>
                  <a:pt x="47" y="673"/>
                  <a:pt x="47" y="680"/>
                  <a:pt x="49" y="688"/>
                </a:cubicBezTo>
                <a:cubicBezTo>
                  <a:pt x="50" y="688"/>
                  <a:pt x="50" y="687"/>
                  <a:pt x="50" y="688"/>
                </a:cubicBezTo>
                <a:cubicBezTo>
                  <a:pt x="50" y="689"/>
                  <a:pt x="49" y="688"/>
                  <a:pt x="48" y="688"/>
                </a:cubicBezTo>
                <a:cubicBezTo>
                  <a:pt x="50" y="691"/>
                  <a:pt x="49" y="693"/>
                  <a:pt x="51" y="693"/>
                </a:cubicBezTo>
                <a:cubicBezTo>
                  <a:pt x="50" y="694"/>
                  <a:pt x="52" y="695"/>
                  <a:pt x="51" y="695"/>
                </a:cubicBezTo>
                <a:cubicBezTo>
                  <a:pt x="50" y="694"/>
                  <a:pt x="52" y="693"/>
                  <a:pt x="49" y="693"/>
                </a:cubicBezTo>
                <a:cubicBezTo>
                  <a:pt x="50" y="696"/>
                  <a:pt x="51" y="697"/>
                  <a:pt x="51" y="699"/>
                </a:cubicBezTo>
                <a:cubicBezTo>
                  <a:pt x="50" y="699"/>
                  <a:pt x="52" y="704"/>
                  <a:pt x="53" y="703"/>
                </a:cubicBezTo>
                <a:cubicBezTo>
                  <a:pt x="52" y="704"/>
                  <a:pt x="52" y="704"/>
                  <a:pt x="51" y="704"/>
                </a:cubicBezTo>
                <a:cubicBezTo>
                  <a:pt x="52" y="706"/>
                  <a:pt x="53" y="706"/>
                  <a:pt x="53" y="708"/>
                </a:cubicBezTo>
                <a:cubicBezTo>
                  <a:pt x="51" y="707"/>
                  <a:pt x="54" y="710"/>
                  <a:pt x="55" y="711"/>
                </a:cubicBezTo>
                <a:cubicBezTo>
                  <a:pt x="54" y="712"/>
                  <a:pt x="54" y="712"/>
                  <a:pt x="54" y="712"/>
                </a:cubicBezTo>
                <a:cubicBezTo>
                  <a:pt x="54" y="712"/>
                  <a:pt x="54" y="711"/>
                  <a:pt x="53" y="712"/>
                </a:cubicBezTo>
                <a:cubicBezTo>
                  <a:pt x="54" y="714"/>
                  <a:pt x="53" y="715"/>
                  <a:pt x="54" y="718"/>
                </a:cubicBezTo>
                <a:cubicBezTo>
                  <a:pt x="55" y="718"/>
                  <a:pt x="55" y="717"/>
                  <a:pt x="55" y="718"/>
                </a:cubicBezTo>
                <a:cubicBezTo>
                  <a:pt x="55" y="718"/>
                  <a:pt x="55" y="720"/>
                  <a:pt x="55" y="720"/>
                </a:cubicBezTo>
                <a:cubicBezTo>
                  <a:pt x="55" y="719"/>
                  <a:pt x="55" y="718"/>
                  <a:pt x="54" y="718"/>
                </a:cubicBezTo>
                <a:cubicBezTo>
                  <a:pt x="54" y="721"/>
                  <a:pt x="54" y="726"/>
                  <a:pt x="56" y="728"/>
                </a:cubicBezTo>
                <a:cubicBezTo>
                  <a:pt x="57" y="727"/>
                  <a:pt x="55" y="726"/>
                  <a:pt x="56" y="725"/>
                </a:cubicBezTo>
                <a:cubicBezTo>
                  <a:pt x="56" y="728"/>
                  <a:pt x="57" y="725"/>
                  <a:pt x="57" y="726"/>
                </a:cubicBezTo>
                <a:cubicBezTo>
                  <a:pt x="56" y="727"/>
                  <a:pt x="57" y="728"/>
                  <a:pt x="58" y="728"/>
                </a:cubicBezTo>
                <a:cubicBezTo>
                  <a:pt x="54" y="730"/>
                  <a:pt x="58" y="733"/>
                  <a:pt x="58" y="735"/>
                </a:cubicBezTo>
                <a:cubicBezTo>
                  <a:pt x="58" y="734"/>
                  <a:pt x="57" y="737"/>
                  <a:pt x="59" y="737"/>
                </a:cubicBezTo>
                <a:cubicBezTo>
                  <a:pt x="58" y="737"/>
                  <a:pt x="57" y="737"/>
                  <a:pt x="57" y="737"/>
                </a:cubicBezTo>
                <a:cubicBezTo>
                  <a:pt x="58" y="738"/>
                  <a:pt x="58" y="738"/>
                  <a:pt x="59" y="738"/>
                </a:cubicBezTo>
                <a:cubicBezTo>
                  <a:pt x="58" y="739"/>
                  <a:pt x="58" y="742"/>
                  <a:pt x="59" y="742"/>
                </a:cubicBezTo>
                <a:cubicBezTo>
                  <a:pt x="59" y="743"/>
                  <a:pt x="59" y="744"/>
                  <a:pt x="58" y="745"/>
                </a:cubicBezTo>
                <a:cubicBezTo>
                  <a:pt x="59" y="746"/>
                  <a:pt x="59" y="743"/>
                  <a:pt x="60" y="745"/>
                </a:cubicBezTo>
                <a:cubicBezTo>
                  <a:pt x="60" y="746"/>
                  <a:pt x="58" y="745"/>
                  <a:pt x="58" y="746"/>
                </a:cubicBezTo>
                <a:cubicBezTo>
                  <a:pt x="61" y="746"/>
                  <a:pt x="59" y="749"/>
                  <a:pt x="61" y="750"/>
                </a:cubicBezTo>
                <a:cubicBezTo>
                  <a:pt x="58" y="750"/>
                  <a:pt x="62" y="756"/>
                  <a:pt x="60" y="757"/>
                </a:cubicBezTo>
                <a:cubicBezTo>
                  <a:pt x="56" y="758"/>
                  <a:pt x="58" y="748"/>
                  <a:pt x="56" y="750"/>
                </a:cubicBezTo>
                <a:cubicBezTo>
                  <a:pt x="56" y="750"/>
                  <a:pt x="56" y="750"/>
                  <a:pt x="56" y="750"/>
                </a:cubicBezTo>
                <a:cubicBezTo>
                  <a:pt x="55" y="752"/>
                  <a:pt x="57" y="755"/>
                  <a:pt x="56" y="758"/>
                </a:cubicBezTo>
                <a:cubicBezTo>
                  <a:pt x="57" y="758"/>
                  <a:pt x="57" y="758"/>
                  <a:pt x="58" y="759"/>
                </a:cubicBezTo>
                <a:cubicBezTo>
                  <a:pt x="57" y="760"/>
                  <a:pt x="57" y="762"/>
                  <a:pt x="58" y="763"/>
                </a:cubicBezTo>
                <a:cubicBezTo>
                  <a:pt x="57" y="763"/>
                  <a:pt x="56" y="763"/>
                  <a:pt x="56" y="763"/>
                </a:cubicBezTo>
                <a:cubicBezTo>
                  <a:pt x="58" y="764"/>
                  <a:pt x="57" y="765"/>
                  <a:pt x="58" y="766"/>
                </a:cubicBezTo>
                <a:cubicBezTo>
                  <a:pt x="59" y="768"/>
                  <a:pt x="56" y="767"/>
                  <a:pt x="57" y="769"/>
                </a:cubicBezTo>
                <a:cubicBezTo>
                  <a:pt x="57" y="767"/>
                  <a:pt x="57" y="769"/>
                  <a:pt x="58" y="769"/>
                </a:cubicBezTo>
                <a:cubicBezTo>
                  <a:pt x="58" y="767"/>
                  <a:pt x="58" y="770"/>
                  <a:pt x="59" y="770"/>
                </a:cubicBezTo>
                <a:cubicBezTo>
                  <a:pt x="59" y="769"/>
                  <a:pt x="58" y="766"/>
                  <a:pt x="59" y="766"/>
                </a:cubicBezTo>
                <a:cubicBezTo>
                  <a:pt x="60" y="767"/>
                  <a:pt x="60" y="767"/>
                  <a:pt x="60" y="768"/>
                </a:cubicBezTo>
                <a:cubicBezTo>
                  <a:pt x="59" y="767"/>
                  <a:pt x="60" y="772"/>
                  <a:pt x="60" y="772"/>
                </a:cubicBezTo>
                <a:cubicBezTo>
                  <a:pt x="59" y="773"/>
                  <a:pt x="60" y="776"/>
                  <a:pt x="58" y="777"/>
                </a:cubicBezTo>
                <a:cubicBezTo>
                  <a:pt x="59" y="777"/>
                  <a:pt x="60" y="776"/>
                  <a:pt x="60" y="777"/>
                </a:cubicBezTo>
                <a:cubicBezTo>
                  <a:pt x="59" y="780"/>
                  <a:pt x="58" y="785"/>
                  <a:pt x="60" y="786"/>
                </a:cubicBezTo>
                <a:cubicBezTo>
                  <a:pt x="58" y="787"/>
                  <a:pt x="59" y="789"/>
                  <a:pt x="60" y="788"/>
                </a:cubicBezTo>
                <a:cubicBezTo>
                  <a:pt x="59" y="789"/>
                  <a:pt x="59" y="789"/>
                  <a:pt x="59" y="790"/>
                </a:cubicBezTo>
                <a:cubicBezTo>
                  <a:pt x="59" y="790"/>
                  <a:pt x="60" y="790"/>
                  <a:pt x="60" y="790"/>
                </a:cubicBezTo>
                <a:cubicBezTo>
                  <a:pt x="59" y="793"/>
                  <a:pt x="60" y="791"/>
                  <a:pt x="59" y="791"/>
                </a:cubicBezTo>
                <a:cubicBezTo>
                  <a:pt x="57" y="794"/>
                  <a:pt x="60" y="801"/>
                  <a:pt x="58" y="800"/>
                </a:cubicBezTo>
                <a:cubicBezTo>
                  <a:pt x="59" y="802"/>
                  <a:pt x="59" y="805"/>
                  <a:pt x="59" y="807"/>
                </a:cubicBezTo>
                <a:cubicBezTo>
                  <a:pt x="60" y="808"/>
                  <a:pt x="62" y="808"/>
                  <a:pt x="61" y="810"/>
                </a:cubicBezTo>
                <a:cubicBezTo>
                  <a:pt x="60" y="808"/>
                  <a:pt x="60" y="813"/>
                  <a:pt x="61" y="813"/>
                </a:cubicBezTo>
                <a:cubicBezTo>
                  <a:pt x="61" y="811"/>
                  <a:pt x="63" y="807"/>
                  <a:pt x="60" y="807"/>
                </a:cubicBezTo>
                <a:cubicBezTo>
                  <a:pt x="61" y="805"/>
                  <a:pt x="61" y="806"/>
                  <a:pt x="62" y="807"/>
                </a:cubicBezTo>
                <a:cubicBezTo>
                  <a:pt x="62" y="804"/>
                  <a:pt x="61" y="805"/>
                  <a:pt x="60" y="805"/>
                </a:cubicBezTo>
                <a:cubicBezTo>
                  <a:pt x="62" y="804"/>
                  <a:pt x="60" y="802"/>
                  <a:pt x="62" y="800"/>
                </a:cubicBezTo>
                <a:cubicBezTo>
                  <a:pt x="62" y="801"/>
                  <a:pt x="62" y="804"/>
                  <a:pt x="62" y="803"/>
                </a:cubicBezTo>
                <a:cubicBezTo>
                  <a:pt x="62" y="799"/>
                  <a:pt x="62" y="800"/>
                  <a:pt x="63" y="800"/>
                </a:cubicBezTo>
                <a:cubicBezTo>
                  <a:pt x="62" y="799"/>
                  <a:pt x="64" y="796"/>
                  <a:pt x="62" y="796"/>
                </a:cubicBezTo>
                <a:cubicBezTo>
                  <a:pt x="62" y="797"/>
                  <a:pt x="62" y="798"/>
                  <a:pt x="61" y="798"/>
                </a:cubicBezTo>
                <a:cubicBezTo>
                  <a:pt x="63" y="796"/>
                  <a:pt x="63" y="793"/>
                  <a:pt x="65" y="792"/>
                </a:cubicBezTo>
                <a:cubicBezTo>
                  <a:pt x="65" y="793"/>
                  <a:pt x="66" y="795"/>
                  <a:pt x="66" y="794"/>
                </a:cubicBezTo>
                <a:cubicBezTo>
                  <a:pt x="65" y="793"/>
                  <a:pt x="65" y="792"/>
                  <a:pt x="66" y="791"/>
                </a:cubicBezTo>
                <a:cubicBezTo>
                  <a:pt x="65" y="790"/>
                  <a:pt x="65" y="790"/>
                  <a:pt x="64" y="790"/>
                </a:cubicBezTo>
                <a:cubicBezTo>
                  <a:pt x="65" y="789"/>
                  <a:pt x="66" y="788"/>
                  <a:pt x="64" y="789"/>
                </a:cubicBezTo>
                <a:cubicBezTo>
                  <a:pt x="64" y="785"/>
                  <a:pt x="65" y="789"/>
                  <a:pt x="66" y="787"/>
                </a:cubicBezTo>
                <a:cubicBezTo>
                  <a:pt x="63" y="787"/>
                  <a:pt x="64" y="784"/>
                  <a:pt x="65" y="783"/>
                </a:cubicBezTo>
                <a:cubicBezTo>
                  <a:pt x="66" y="784"/>
                  <a:pt x="64" y="785"/>
                  <a:pt x="66" y="785"/>
                </a:cubicBezTo>
                <a:cubicBezTo>
                  <a:pt x="66" y="783"/>
                  <a:pt x="66" y="782"/>
                  <a:pt x="65" y="782"/>
                </a:cubicBezTo>
                <a:cubicBezTo>
                  <a:pt x="65" y="782"/>
                  <a:pt x="64" y="781"/>
                  <a:pt x="64" y="782"/>
                </a:cubicBezTo>
                <a:cubicBezTo>
                  <a:pt x="65" y="782"/>
                  <a:pt x="65" y="782"/>
                  <a:pt x="64" y="783"/>
                </a:cubicBezTo>
                <a:cubicBezTo>
                  <a:pt x="65" y="779"/>
                  <a:pt x="65" y="778"/>
                  <a:pt x="65" y="773"/>
                </a:cubicBezTo>
                <a:cubicBezTo>
                  <a:pt x="64" y="774"/>
                  <a:pt x="64" y="772"/>
                  <a:pt x="63" y="772"/>
                </a:cubicBezTo>
                <a:cubicBezTo>
                  <a:pt x="64" y="772"/>
                  <a:pt x="64" y="773"/>
                  <a:pt x="65" y="772"/>
                </a:cubicBezTo>
                <a:cubicBezTo>
                  <a:pt x="64" y="768"/>
                  <a:pt x="65" y="764"/>
                  <a:pt x="66" y="759"/>
                </a:cubicBezTo>
                <a:cubicBezTo>
                  <a:pt x="65" y="761"/>
                  <a:pt x="67" y="760"/>
                  <a:pt x="67" y="761"/>
                </a:cubicBezTo>
                <a:cubicBezTo>
                  <a:pt x="65" y="761"/>
                  <a:pt x="66" y="764"/>
                  <a:pt x="66" y="762"/>
                </a:cubicBezTo>
                <a:cubicBezTo>
                  <a:pt x="67" y="760"/>
                  <a:pt x="68" y="763"/>
                  <a:pt x="67" y="764"/>
                </a:cubicBezTo>
                <a:cubicBezTo>
                  <a:pt x="67" y="765"/>
                  <a:pt x="68" y="765"/>
                  <a:pt x="69" y="765"/>
                </a:cubicBezTo>
                <a:cubicBezTo>
                  <a:pt x="68" y="764"/>
                  <a:pt x="67" y="760"/>
                  <a:pt x="68" y="758"/>
                </a:cubicBezTo>
                <a:cubicBezTo>
                  <a:pt x="68" y="758"/>
                  <a:pt x="67" y="758"/>
                  <a:pt x="67" y="757"/>
                </a:cubicBezTo>
                <a:cubicBezTo>
                  <a:pt x="67" y="757"/>
                  <a:pt x="67" y="756"/>
                  <a:pt x="67" y="756"/>
                </a:cubicBezTo>
                <a:cubicBezTo>
                  <a:pt x="66" y="756"/>
                  <a:pt x="67" y="758"/>
                  <a:pt x="66" y="759"/>
                </a:cubicBezTo>
                <a:cubicBezTo>
                  <a:pt x="66" y="757"/>
                  <a:pt x="64" y="756"/>
                  <a:pt x="66" y="756"/>
                </a:cubicBezTo>
                <a:cubicBezTo>
                  <a:pt x="66" y="756"/>
                  <a:pt x="66" y="757"/>
                  <a:pt x="66" y="757"/>
                </a:cubicBezTo>
                <a:cubicBezTo>
                  <a:pt x="66" y="755"/>
                  <a:pt x="66" y="756"/>
                  <a:pt x="68" y="756"/>
                </a:cubicBezTo>
                <a:cubicBezTo>
                  <a:pt x="66" y="754"/>
                  <a:pt x="65" y="753"/>
                  <a:pt x="66" y="751"/>
                </a:cubicBezTo>
                <a:cubicBezTo>
                  <a:pt x="68" y="752"/>
                  <a:pt x="65" y="754"/>
                  <a:pt x="67" y="754"/>
                </a:cubicBezTo>
                <a:cubicBezTo>
                  <a:pt x="67" y="753"/>
                  <a:pt x="67" y="751"/>
                  <a:pt x="68" y="750"/>
                </a:cubicBezTo>
                <a:cubicBezTo>
                  <a:pt x="65" y="749"/>
                  <a:pt x="68" y="747"/>
                  <a:pt x="66" y="747"/>
                </a:cubicBezTo>
                <a:cubicBezTo>
                  <a:pt x="69" y="746"/>
                  <a:pt x="64" y="740"/>
                  <a:pt x="67" y="741"/>
                </a:cubicBezTo>
                <a:cubicBezTo>
                  <a:pt x="67" y="740"/>
                  <a:pt x="66" y="740"/>
                  <a:pt x="67" y="739"/>
                </a:cubicBezTo>
                <a:cubicBezTo>
                  <a:pt x="66" y="738"/>
                  <a:pt x="65" y="740"/>
                  <a:pt x="65" y="739"/>
                </a:cubicBezTo>
                <a:cubicBezTo>
                  <a:pt x="67" y="738"/>
                  <a:pt x="65" y="730"/>
                  <a:pt x="64" y="729"/>
                </a:cubicBezTo>
                <a:cubicBezTo>
                  <a:pt x="65" y="728"/>
                  <a:pt x="63" y="729"/>
                  <a:pt x="63" y="728"/>
                </a:cubicBezTo>
                <a:cubicBezTo>
                  <a:pt x="63" y="728"/>
                  <a:pt x="65" y="728"/>
                  <a:pt x="65" y="727"/>
                </a:cubicBezTo>
                <a:cubicBezTo>
                  <a:pt x="64" y="727"/>
                  <a:pt x="63" y="727"/>
                  <a:pt x="63" y="726"/>
                </a:cubicBezTo>
                <a:cubicBezTo>
                  <a:pt x="64" y="726"/>
                  <a:pt x="65" y="728"/>
                  <a:pt x="65" y="726"/>
                </a:cubicBezTo>
                <a:cubicBezTo>
                  <a:pt x="64" y="726"/>
                  <a:pt x="64" y="724"/>
                  <a:pt x="64" y="723"/>
                </a:cubicBezTo>
                <a:cubicBezTo>
                  <a:pt x="64" y="722"/>
                  <a:pt x="63" y="724"/>
                  <a:pt x="62" y="723"/>
                </a:cubicBezTo>
                <a:cubicBezTo>
                  <a:pt x="64" y="722"/>
                  <a:pt x="63" y="717"/>
                  <a:pt x="63" y="719"/>
                </a:cubicBezTo>
                <a:cubicBezTo>
                  <a:pt x="63" y="719"/>
                  <a:pt x="63" y="721"/>
                  <a:pt x="62" y="721"/>
                </a:cubicBezTo>
                <a:cubicBezTo>
                  <a:pt x="63" y="717"/>
                  <a:pt x="64" y="715"/>
                  <a:pt x="62" y="712"/>
                </a:cubicBezTo>
                <a:cubicBezTo>
                  <a:pt x="63" y="712"/>
                  <a:pt x="63" y="713"/>
                  <a:pt x="63" y="712"/>
                </a:cubicBezTo>
                <a:cubicBezTo>
                  <a:pt x="63" y="711"/>
                  <a:pt x="62" y="710"/>
                  <a:pt x="62" y="709"/>
                </a:cubicBezTo>
                <a:cubicBezTo>
                  <a:pt x="62" y="709"/>
                  <a:pt x="63" y="710"/>
                  <a:pt x="63" y="709"/>
                </a:cubicBezTo>
                <a:cubicBezTo>
                  <a:pt x="62" y="709"/>
                  <a:pt x="63" y="707"/>
                  <a:pt x="62" y="709"/>
                </a:cubicBezTo>
                <a:cubicBezTo>
                  <a:pt x="63" y="703"/>
                  <a:pt x="60" y="695"/>
                  <a:pt x="59" y="690"/>
                </a:cubicBezTo>
                <a:cubicBezTo>
                  <a:pt x="59" y="692"/>
                  <a:pt x="57" y="693"/>
                  <a:pt x="59" y="694"/>
                </a:cubicBezTo>
                <a:cubicBezTo>
                  <a:pt x="58" y="694"/>
                  <a:pt x="58" y="695"/>
                  <a:pt x="58" y="695"/>
                </a:cubicBezTo>
                <a:cubicBezTo>
                  <a:pt x="58" y="696"/>
                  <a:pt x="58" y="697"/>
                  <a:pt x="59" y="697"/>
                </a:cubicBezTo>
                <a:cubicBezTo>
                  <a:pt x="58" y="698"/>
                  <a:pt x="58" y="700"/>
                  <a:pt x="60" y="701"/>
                </a:cubicBezTo>
                <a:cubicBezTo>
                  <a:pt x="59" y="701"/>
                  <a:pt x="59" y="701"/>
                  <a:pt x="59" y="701"/>
                </a:cubicBezTo>
                <a:cubicBezTo>
                  <a:pt x="61" y="702"/>
                  <a:pt x="58" y="704"/>
                  <a:pt x="59" y="704"/>
                </a:cubicBezTo>
                <a:cubicBezTo>
                  <a:pt x="59" y="704"/>
                  <a:pt x="60" y="704"/>
                  <a:pt x="60" y="704"/>
                </a:cubicBezTo>
                <a:cubicBezTo>
                  <a:pt x="59" y="706"/>
                  <a:pt x="59" y="705"/>
                  <a:pt x="60" y="706"/>
                </a:cubicBezTo>
                <a:cubicBezTo>
                  <a:pt x="59" y="707"/>
                  <a:pt x="60" y="710"/>
                  <a:pt x="61" y="712"/>
                </a:cubicBezTo>
                <a:cubicBezTo>
                  <a:pt x="60" y="712"/>
                  <a:pt x="60" y="711"/>
                  <a:pt x="60" y="711"/>
                </a:cubicBezTo>
                <a:cubicBezTo>
                  <a:pt x="61" y="715"/>
                  <a:pt x="59" y="723"/>
                  <a:pt x="61" y="726"/>
                </a:cubicBezTo>
                <a:cubicBezTo>
                  <a:pt x="60" y="726"/>
                  <a:pt x="63" y="730"/>
                  <a:pt x="60" y="730"/>
                </a:cubicBezTo>
                <a:cubicBezTo>
                  <a:pt x="60" y="729"/>
                  <a:pt x="60" y="727"/>
                  <a:pt x="59" y="727"/>
                </a:cubicBezTo>
                <a:cubicBezTo>
                  <a:pt x="61" y="727"/>
                  <a:pt x="59" y="725"/>
                  <a:pt x="60" y="723"/>
                </a:cubicBezTo>
                <a:cubicBezTo>
                  <a:pt x="58" y="723"/>
                  <a:pt x="57" y="723"/>
                  <a:pt x="57" y="722"/>
                </a:cubicBezTo>
                <a:cubicBezTo>
                  <a:pt x="58" y="722"/>
                  <a:pt x="59" y="722"/>
                  <a:pt x="60" y="723"/>
                </a:cubicBezTo>
                <a:cubicBezTo>
                  <a:pt x="59" y="721"/>
                  <a:pt x="59" y="718"/>
                  <a:pt x="58" y="720"/>
                </a:cubicBezTo>
                <a:cubicBezTo>
                  <a:pt x="58" y="720"/>
                  <a:pt x="58" y="719"/>
                  <a:pt x="58" y="718"/>
                </a:cubicBezTo>
                <a:cubicBezTo>
                  <a:pt x="59" y="718"/>
                  <a:pt x="59" y="719"/>
                  <a:pt x="59" y="719"/>
                </a:cubicBezTo>
                <a:cubicBezTo>
                  <a:pt x="59" y="715"/>
                  <a:pt x="59" y="715"/>
                  <a:pt x="57" y="713"/>
                </a:cubicBezTo>
                <a:cubicBezTo>
                  <a:pt x="57" y="713"/>
                  <a:pt x="57" y="713"/>
                  <a:pt x="57" y="713"/>
                </a:cubicBezTo>
                <a:cubicBezTo>
                  <a:pt x="58" y="711"/>
                  <a:pt x="57" y="712"/>
                  <a:pt x="59" y="712"/>
                </a:cubicBezTo>
                <a:cubicBezTo>
                  <a:pt x="57" y="711"/>
                  <a:pt x="57" y="709"/>
                  <a:pt x="58" y="706"/>
                </a:cubicBezTo>
                <a:cubicBezTo>
                  <a:pt x="57" y="706"/>
                  <a:pt x="57" y="706"/>
                  <a:pt x="57" y="707"/>
                </a:cubicBezTo>
                <a:cubicBezTo>
                  <a:pt x="56" y="705"/>
                  <a:pt x="58" y="706"/>
                  <a:pt x="58" y="705"/>
                </a:cubicBezTo>
                <a:cubicBezTo>
                  <a:pt x="57" y="705"/>
                  <a:pt x="57" y="704"/>
                  <a:pt x="57" y="703"/>
                </a:cubicBezTo>
                <a:cubicBezTo>
                  <a:pt x="60" y="701"/>
                  <a:pt x="56" y="699"/>
                  <a:pt x="56" y="698"/>
                </a:cubicBezTo>
                <a:cubicBezTo>
                  <a:pt x="56" y="697"/>
                  <a:pt x="58" y="696"/>
                  <a:pt x="56" y="696"/>
                </a:cubicBezTo>
                <a:cubicBezTo>
                  <a:pt x="56" y="693"/>
                  <a:pt x="56" y="687"/>
                  <a:pt x="54" y="686"/>
                </a:cubicBezTo>
                <a:cubicBezTo>
                  <a:pt x="55" y="685"/>
                  <a:pt x="55" y="685"/>
                  <a:pt x="56" y="686"/>
                </a:cubicBezTo>
                <a:cubicBezTo>
                  <a:pt x="55" y="682"/>
                  <a:pt x="56" y="681"/>
                  <a:pt x="54" y="678"/>
                </a:cubicBezTo>
                <a:cubicBezTo>
                  <a:pt x="55" y="678"/>
                  <a:pt x="54" y="679"/>
                  <a:pt x="55" y="679"/>
                </a:cubicBezTo>
                <a:cubicBezTo>
                  <a:pt x="55" y="678"/>
                  <a:pt x="56" y="673"/>
                  <a:pt x="54" y="672"/>
                </a:cubicBezTo>
                <a:cubicBezTo>
                  <a:pt x="55" y="672"/>
                  <a:pt x="54" y="669"/>
                  <a:pt x="54" y="667"/>
                </a:cubicBezTo>
                <a:cubicBezTo>
                  <a:pt x="53" y="668"/>
                  <a:pt x="53" y="669"/>
                  <a:pt x="51" y="669"/>
                </a:cubicBezTo>
                <a:cubicBezTo>
                  <a:pt x="52" y="667"/>
                  <a:pt x="49" y="670"/>
                  <a:pt x="49" y="667"/>
                </a:cubicBezTo>
                <a:cubicBezTo>
                  <a:pt x="52" y="667"/>
                  <a:pt x="48" y="664"/>
                  <a:pt x="50" y="662"/>
                </a:cubicBezTo>
                <a:cubicBezTo>
                  <a:pt x="50" y="662"/>
                  <a:pt x="50" y="663"/>
                  <a:pt x="50" y="662"/>
                </a:cubicBezTo>
                <a:cubicBezTo>
                  <a:pt x="50" y="661"/>
                  <a:pt x="49" y="663"/>
                  <a:pt x="49" y="662"/>
                </a:cubicBezTo>
                <a:cubicBezTo>
                  <a:pt x="49" y="660"/>
                  <a:pt x="50" y="659"/>
                  <a:pt x="48" y="657"/>
                </a:cubicBezTo>
                <a:cubicBezTo>
                  <a:pt x="49" y="658"/>
                  <a:pt x="50" y="656"/>
                  <a:pt x="49" y="656"/>
                </a:cubicBezTo>
                <a:cubicBezTo>
                  <a:pt x="49" y="656"/>
                  <a:pt x="49" y="656"/>
                  <a:pt x="48" y="656"/>
                </a:cubicBezTo>
                <a:cubicBezTo>
                  <a:pt x="49" y="655"/>
                  <a:pt x="48" y="655"/>
                  <a:pt x="48" y="654"/>
                </a:cubicBezTo>
                <a:cubicBezTo>
                  <a:pt x="50" y="654"/>
                  <a:pt x="48" y="651"/>
                  <a:pt x="50" y="651"/>
                </a:cubicBezTo>
                <a:cubicBezTo>
                  <a:pt x="49" y="651"/>
                  <a:pt x="48" y="652"/>
                  <a:pt x="48" y="650"/>
                </a:cubicBezTo>
                <a:cubicBezTo>
                  <a:pt x="51" y="652"/>
                  <a:pt x="46" y="642"/>
                  <a:pt x="49" y="643"/>
                </a:cubicBezTo>
                <a:cubicBezTo>
                  <a:pt x="49" y="642"/>
                  <a:pt x="48" y="639"/>
                  <a:pt x="50" y="639"/>
                </a:cubicBezTo>
                <a:cubicBezTo>
                  <a:pt x="50" y="640"/>
                  <a:pt x="49" y="640"/>
                  <a:pt x="49" y="641"/>
                </a:cubicBezTo>
                <a:cubicBezTo>
                  <a:pt x="51" y="640"/>
                  <a:pt x="50" y="639"/>
                  <a:pt x="52" y="640"/>
                </a:cubicBezTo>
                <a:cubicBezTo>
                  <a:pt x="51" y="639"/>
                  <a:pt x="50" y="638"/>
                  <a:pt x="51" y="638"/>
                </a:cubicBezTo>
                <a:cubicBezTo>
                  <a:pt x="49" y="638"/>
                  <a:pt x="50" y="636"/>
                  <a:pt x="49" y="636"/>
                </a:cubicBezTo>
                <a:cubicBezTo>
                  <a:pt x="49" y="637"/>
                  <a:pt x="50" y="638"/>
                  <a:pt x="49" y="638"/>
                </a:cubicBezTo>
                <a:cubicBezTo>
                  <a:pt x="48" y="636"/>
                  <a:pt x="49" y="634"/>
                  <a:pt x="48" y="633"/>
                </a:cubicBezTo>
                <a:cubicBezTo>
                  <a:pt x="50" y="633"/>
                  <a:pt x="52" y="632"/>
                  <a:pt x="52" y="633"/>
                </a:cubicBezTo>
                <a:cubicBezTo>
                  <a:pt x="53" y="636"/>
                  <a:pt x="52" y="637"/>
                  <a:pt x="54" y="639"/>
                </a:cubicBezTo>
                <a:cubicBezTo>
                  <a:pt x="54" y="638"/>
                  <a:pt x="54" y="637"/>
                  <a:pt x="53" y="635"/>
                </a:cubicBezTo>
                <a:cubicBezTo>
                  <a:pt x="54" y="634"/>
                  <a:pt x="52" y="631"/>
                  <a:pt x="53" y="627"/>
                </a:cubicBezTo>
                <a:cubicBezTo>
                  <a:pt x="52" y="627"/>
                  <a:pt x="52" y="626"/>
                  <a:pt x="51" y="627"/>
                </a:cubicBezTo>
                <a:cubicBezTo>
                  <a:pt x="52" y="627"/>
                  <a:pt x="52" y="628"/>
                  <a:pt x="51" y="628"/>
                </a:cubicBezTo>
                <a:cubicBezTo>
                  <a:pt x="51" y="628"/>
                  <a:pt x="51" y="627"/>
                  <a:pt x="51" y="628"/>
                </a:cubicBezTo>
                <a:cubicBezTo>
                  <a:pt x="51" y="630"/>
                  <a:pt x="52" y="628"/>
                  <a:pt x="53" y="629"/>
                </a:cubicBezTo>
                <a:cubicBezTo>
                  <a:pt x="50" y="629"/>
                  <a:pt x="52" y="631"/>
                  <a:pt x="52" y="631"/>
                </a:cubicBezTo>
                <a:cubicBezTo>
                  <a:pt x="52" y="632"/>
                  <a:pt x="51" y="632"/>
                  <a:pt x="50" y="632"/>
                </a:cubicBezTo>
                <a:cubicBezTo>
                  <a:pt x="51" y="630"/>
                  <a:pt x="50" y="630"/>
                  <a:pt x="49" y="631"/>
                </a:cubicBezTo>
                <a:cubicBezTo>
                  <a:pt x="50" y="628"/>
                  <a:pt x="51" y="627"/>
                  <a:pt x="50" y="623"/>
                </a:cubicBezTo>
                <a:cubicBezTo>
                  <a:pt x="50" y="622"/>
                  <a:pt x="47" y="620"/>
                  <a:pt x="49" y="618"/>
                </a:cubicBezTo>
                <a:cubicBezTo>
                  <a:pt x="50" y="618"/>
                  <a:pt x="50" y="618"/>
                  <a:pt x="50" y="619"/>
                </a:cubicBezTo>
                <a:cubicBezTo>
                  <a:pt x="50" y="619"/>
                  <a:pt x="49" y="620"/>
                  <a:pt x="49" y="620"/>
                </a:cubicBezTo>
                <a:cubicBezTo>
                  <a:pt x="50" y="621"/>
                  <a:pt x="51" y="619"/>
                  <a:pt x="52" y="620"/>
                </a:cubicBezTo>
                <a:cubicBezTo>
                  <a:pt x="51" y="620"/>
                  <a:pt x="51" y="621"/>
                  <a:pt x="51" y="621"/>
                </a:cubicBezTo>
                <a:cubicBezTo>
                  <a:pt x="51" y="621"/>
                  <a:pt x="51" y="620"/>
                  <a:pt x="50" y="620"/>
                </a:cubicBezTo>
                <a:cubicBezTo>
                  <a:pt x="50" y="621"/>
                  <a:pt x="49" y="622"/>
                  <a:pt x="50" y="622"/>
                </a:cubicBezTo>
                <a:cubicBezTo>
                  <a:pt x="51" y="621"/>
                  <a:pt x="52" y="622"/>
                  <a:pt x="52" y="623"/>
                </a:cubicBezTo>
                <a:cubicBezTo>
                  <a:pt x="52" y="624"/>
                  <a:pt x="52" y="625"/>
                  <a:pt x="52" y="626"/>
                </a:cubicBezTo>
                <a:cubicBezTo>
                  <a:pt x="54" y="624"/>
                  <a:pt x="53" y="620"/>
                  <a:pt x="51" y="618"/>
                </a:cubicBezTo>
                <a:cubicBezTo>
                  <a:pt x="52" y="618"/>
                  <a:pt x="52" y="619"/>
                  <a:pt x="52" y="619"/>
                </a:cubicBezTo>
                <a:cubicBezTo>
                  <a:pt x="51" y="618"/>
                  <a:pt x="52" y="613"/>
                  <a:pt x="50" y="614"/>
                </a:cubicBezTo>
                <a:cubicBezTo>
                  <a:pt x="50" y="606"/>
                  <a:pt x="52" y="593"/>
                  <a:pt x="51" y="587"/>
                </a:cubicBezTo>
                <a:cubicBezTo>
                  <a:pt x="52" y="587"/>
                  <a:pt x="52" y="586"/>
                  <a:pt x="53" y="586"/>
                </a:cubicBezTo>
                <a:cubicBezTo>
                  <a:pt x="54" y="583"/>
                  <a:pt x="54" y="583"/>
                  <a:pt x="52" y="583"/>
                </a:cubicBezTo>
                <a:cubicBezTo>
                  <a:pt x="53" y="583"/>
                  <a:pt x="55" y="581"/>
                  <a:pt x="54" y="580"/>
                </a:cubicBezTo>
                <a:cubicBezTo>
                  <a:pt x="53" y="581"/>
                  <a:pt x="53" y="582"/>
                  <a:pt x="51" y="583"/>
                </a:cubicBezTo>
                <a:cubicBezTo>
                  <a:pt x="53" y="582"/>
                  <a:pt x="51" y="580"/>
                  <a:pt x="52" y="579"/>
                </a:cubicBezTo>
                <a:cubicBezTo>
                  <a:pt x="52" y="580"/>
                  <a:pt x="52" y="580"/>
                  <a:pt x="53" y="580"/>
                </a:cubicBezTo>
                <a:cubicBezTo>
                  <a:pt x="54" y="579"/>
                  <a:pt x="54" y="577"/>
                  <a:pt x="55" y="578"/>
                </a:cubicBezTo>
                <a:cubicBezTo>
                  <a:pt x="54" y="577"/>
                  <a:pt x="54" y="576"/>
                  <a:pt x="53" y="575"/>
                </a:cubicBezTo>
                <a:cubicBezTo>
                  <a:pt x="54" y="575"/>
                  <a:pt x="55" y="575"/>
                  <a:pt x="55" y="574"/>
                </a:cubicBezTo>
                <a:cubicBezTo>
                  <a:pt x="53" y="574"/>
                  <a:pt x="56" y="573"/>
                  <a:pt x="54" y="572"/>
                </a:cubicBezTo>
                <a:cubicBezTo>
                  <a:pt x="55" y="572"/>
                  <a:pt x="55" y="571"/>
                  <a:pt x="56" y="571"/>
                </a:cubicBezTo>
                <a:cubicBezTo>
                  <a:pt x="55" y="573"/>
                  <a:pt x="55" y="574"/>
                  <a:pt x="54" y="576"/>
                </a:cubicBezTo>
                <a:cubicBezTo>
                  <a:pt x="57" y="575"/>
                  <a:pt x="57" y="570"/>
                  <a:pt x="55" y="569"/>
                </a:cubicBezTo>
                <a:cubicBezTo>
                  <a:pt x="56" y="568"/>
                  <a:pt x="56" y="568"/>
                  <a:pt x="57" y="569"/>
                </a:cubicBezTo>
                <a:cubicBezTo>
                  <a:pt x="57" y="568"/>
                  <a:pt x="58" y="567"/>
                  <a:pt x="58" y="566"/>
                </a:cubicBezTo>
                <a:cubicBezTo>
                  <a:pt x="56" y="565"/>
                  <a:pt x="57" y="568"/>
                  <a:pt x="56" y="568"/>
                </a:cubicBezTo>
                <a:cubicBezTo>
                  <a:pt x="56" y="564"/>
                  <a:pt x="56" y="564"/>
                  <a:pt x="57" y="563"/>
                </a:cubicBezTo>
                <a:cubicBezTo>
                  <a:pt x="59" y="563"/>
                  <a:pt x="56" y="566"/>
                  <a:pt x="58" y="566"/>
                </a:cubicBezTo>
                <a:cubicBezTo>
                  <a:pt x="58" y="563"/>
                  <a:pt x="59" y="562"/>
                  <a:pt x="59" y="560"/>
                </a:cubicBezTo>
                <a:cubicBezTo>
                  <a:pt x="57" y="560"/>
                  <a:pt x="59" y="562"/>
                  <a:pt x="58" y="562"/>
                </a:cubicBezTo>
                <a:cubicBezTo>
                  <a:pt x="57" y="562"/>
                  <a:pt x="57" y="561"/>
                  <a:pt x="57" y="561"/>
                </a:cubicBezTo>
                <a:cubicBezTo>
                  <a:pt x="58" y="562"/>
                  <a:pt x="57" y="561"/>
                  <a:pt x="58" y="560"/>
                </a:cubicBezTo>
                <a:cubicBezTo>
                  <a:pt x="58" y="559"/>
                  <a:pt x="56" y="560"/>
                  <a:pt x="57" y="558"/>
                </a:cubicBezTo>
                <a:cubicBezTo>
                  <a:pt x="57" y="558"/>
                  <a:pt x="57" y="559"/>
                  <a:pt x="58" y="559"/>
                </a:cubicBezTo>
                <a:cubicBezTo>
                  <a:pt x="59" y="553"/>
                  <a:pt x="61" y="545"/>
                  <a:pt x="63" y="541"/>
                </a:cubicBezTo>
                <a:cubicBezTo>
                  <a:pt x="64" y="542"/>
                  <a:pt x="62" y="544"/>
                  <a:pt x="63" y="544"/>
                </a:cubicBezTo>
                <a:cubicBezTo>
                  <a:pt x="64" y="543"/>
                  <a:pt x="64" y="541"/>
                  <a:pt x="65" y="539"/>
                </a:cubicBezTo>
                <a:cubicBezTo>
                  <a:pt x="63" y="538"/>
                  <a:pt x="65" y="540"/>
                  <a:pt x="63" y="540"/>
                </a:cubicBezTo>
                <a:cubicBezTo>
                  <a:pt x="63" y="539"/>
                  <a:pt x="63" y="539"/>
                  <a:pt x="63" y="538"/>
                </a:cubicBezTo>
                <a:cubicBezTo>
                  <a:pt x="65" y="539"/>
                  <a:pt x="63" y="536"/>
                  <a:pt x="65" y="536"/>
                </a:cubicBezTo>
                <a:cubicBezTo>
                  <a:pt x="65" y="537"/>
                  <a:pt x="64" y="537"/>
                  <a:pt x="65" y="538"/>
                </a:cubicBezTo>
                <a:cubicBezTo>
                  <a:pt x="66" y="536"/>
                  <a:pt x="63" y="535"/>
                  <a:pt x="65" y="534"/>
                </a:cubicBezTo>
                <a:cubicBezTo>
                  <a:pt x="66" y="535"/>
                  <a:pt x="64" y="536"/>
                  <a:pt x="65" y="536"/>
                </a:cubicBezTo>
                <a:cubicBezTo>
                  <a:pt x="65" y="534"/>
                  <a:pt x="67" y="532"/>
                  <a:pt x="67" y="532"/>
                </a:cubicBezTo>
                <a:cubicBezTo>
                  <a:pt x="67" y="532"/>
                  <a:pt x="66" y="532"/>
                  <a:pt x="66" y="532"/>
                </a:cubicBezTo>
                <a:cubicBezTo>
                  <a:pt x="66" y="532"/>
                  <a:pt x="66" y="533"/>
                  <a:pt x="65" y="533"/>
                </a:cubicBezTo>
                <a:cubicBezTo>
                  <a:pt x="65" y="530"/>
                  <a:pt x="66" y="528"/>
                  <a:pt x="68" y="526"/>
                </a:cubicBezTo>
                <a:cubicBezTo>
                  <a:pt x="68" y="528"/>
                  <a:pt x="65" y="530"/>
                  <a:pt x="67" y="532"/>
                </a:cubicBezTo>
                <a:cubicBezTo>
                  <a:pt x="68" y="529"/>
                  <a:pt x="69" y="525"/>
                  <a:pt x="69" y="523"/>
                </a:cubicBezTo>
                <a:cubicBezTo>
                  <a:pt x="69" y="525"/>
                  <a:pt x="67" y="524"/>
                  <a:pt x="67" y="524"/>
                </a:cubicBezTo>
                <a:cubicBezTo>
                  <a:pt x="68" y="524"/>
                  <a:pt x="67" y="523"/>
                  <a:pt x="67" y="523"/>
                </a:cubicBezTo>
                <a:cubicBezTo>
                  <a:pt x="68" y="524"/>
                  <a:pt x="68" y="523"/>
                  <a:pt x="70" y="523"/>
                </a:cubicBezTo>
                <a:cubicBezTo>
                  <a:pt x="69" y="519"/>
                  <a:pt x="73" y="516"/>
                  <a:pt x="71" y="512"/>
                </a:cubicBezTo>
                <a:cubicBezTo>
                  <a:pt x="72" y="512"/>
                  <a:pt x="72" y="513"/>
                  <a:pt x="72" y="513"/>
                </a:cubicBezTo>
                <a:cubicBezTo>
                  <a:pt x="72" y="513"/>
                  <a:pt x="74" y="511"/>
                  <a:pt x="73" y="511"/>
                </a:cubicBezTo>
                <a:cubicBezTo>
                  <a:pt x="73" y="511"/>
                  <a:pt x="71" y="512"/>
                  <a:pt x="72" y="511"/>
                </a:cubicBezTo>
                <a:cubicBezTo>
                  <a:pt x="72" y="511"/>
                  <a:pt x="74" y="509"/>
                  <a:pt x="73" y="509"/>
                </a:cubicBezTo>
                <a:cubicBezTo>
                  <a:pt x="73" y="510"/>
                  <a:pt x="72" y="511"/>
                  <a:pt x="72" y="510"/>
                </a:cubicBezTo>
                <a:cubicBezTo>
                  <a:pt x="74" y="508"/>
                  <a:pt x="73" y="507"/>
                  <a:pt x="75" y="507"/>
                </a:cubicBezTo>
                <a:cubicBezTo>
                  <a:pt x="73" y="507"/>
                  <a:pt x="73" y="506"/>
                  <a:pt x="73" y="505"/>
                </a:cubicBezTo>
                <a:cubicBezTo>
                  <a:pt x="75" y="505"/>
                  <a:pt x="75" y="503"/>
                  <a:pt x="75" y="501"/>
                </a:cubicBezTo>
                <a:cubicBezTo>
                  <a:pt x="75" y="502"/>
                  <a:pt x="75" y="502"/>
                  <a:pt x="76" y="502"/>
                </a:cubicBezTo>
                <a:cubicBezTo>
                  <a:pt x="77" y="502"/>
                  <a:pt x="76" y="500"/>
                  <a:pt x="77" y="500"/>
                </a:cubicBezTo>
                <a:cubicBezTo>
                  <a:pt x="77" y="501"/>
                  <a:pt x="77" y="501"/>
                  <a:pt x="77" y="500"/>
                </a:cubicBezTo>
                <a:cubicBezTo>
                  <a:pt x="77" y="498"/>
                  <a:pt x="76" y="501"/>
                  <a:pt x="75" y="501"/>
                </a:cubicBezTo>
                <a:cubicBezTo>
                  <a:pt x="75" y="499"/>
                  <a:pt x="76" y="499"/>
                  <a:pt x="76" y="498"/>
                </a:cubicBezTo>
                <a:cubicBezTo>
                  <a:pt x="77" y="500"/>
                  <a:pt x="76" y="496"/>
                  <a:pt x="78" y="498"/>
                </a:cubicBezTo>
                <a:cubicBezTo>
                  <a:pt x="78" y="497"/>
                  <a:pt x="80" y="495"/>
                  <a:pt x="78" y="495"/>
                </a:cubicBezTo>
                <a:cubicBezTo>
                  <a:pt x="79" y="497"/>
                  <a:pt x="76" y="498"/>
                  <a:pt x="75" y="496"/>
                </a:cubicBezTo>
                <a:cubicBezTo>
                  <a:pt x="76" y="496"/>
                  <a:pt x="76" y="495"/>
                  <a:pt x="78" y="496"/>
                </a:cubicBezTo>
                <a:cubicBezTo>
                  <a:pt x="78" y="495"/>
                  <a:pt x="78" y="495"/>
                  <a:pt x="78" y="495"/>
                </a:cubicBezTo>
                <a:cubicBezTo>
                  <a:pt x="78" y="495"/>
                  <a:pt x="78" y="494"/>
                  <a:pt x="78" y="494"/>
                </a:cubicBezTo>
                <a:cubicBezTo>
                  <a:pt x="77" y="495"/>
                  <a:pt x="77" y="493"/>
                  <a:pt x="78" y="493"/>
                </a:cubicBezTo>
                <a:cubicBezTo>
                  <a:pt x="77" y="492"/>
                  <a:pt x="76" y="493"/>
                  <a:pt x="76" y="492"/>
                </a:cubicBezTo>
                <a:cubicBezTo>
                  <a:pt x="77" y="492"/>
                  <a:pt x="76" y="490"/>
                  <a:pt x="77" y="489"/>
                </a:cubicBezTo>
                <a:cubicBezTo>
                  <a:pt x="77" y="490"/>
                  <a:pt x="78" y="490"/>
                  <a:pt x="78" y="491"/>
                </a:cubicBezTo>
                <a:cubicBezTo>
                  <a:pt x="78" y="491"/>
                  <a:pt x="77" y="491"/>
                  <a:pt x="77" y="492"/>
                </a:cubicBezTo>
                <a:cubicBezTo>
                  <a:pt x="78" y="493"/>
                  <a:pt x="79" y="493"/>
                  <a:pt x="79" y="494"/>
                </a:cubicBezTo>
                <a:cubicBezTo>
                  <a:pt x="79" y="492"/>
                  <a:pt x="78" y="492"/>
                  <a:pt x="78" y="491"/>
                </a:cubicBezTo>
                <a:cubicBezTo>
                  <a:pt x="78" y="491"/>
                  <a:pt x="78" y="492"/>
                  <a:pt x="79" y="492"/>
                </a:cubicBezTo>
                <a:cubicBezTo>
                  <a:pt x="80" y="490"/>
                  <a:pt x="79" y="490"/>
                  <a:pt x="79" y="488"/>
                </a:cubicBezTo>
                <a:cubicBezTo>
                  <a:pt x="80" y="490"/>
                  <a:pt x="81" y="485"/>
                  <a:pt x="81" y="484"/>
                </a:cubicBezTo>
                <a:cubicBezTo>
                  <a:pt x="80" y="485"/>
                  <a:pt x="79" y="486"/>
                  <a:pt x="80" y="488"/>
                </a:cubicBezTo>
                <a:cubicBezTo>
                  <a:pt x="78" y="487"/>
                  <a:pt x="79" y="489"/>
                  <a:pt x="77" y="489"/>
                </a:cubicBezTo>
                <a:cubicBezTo>
                  <a:pt x="77" y="488"/>
                  <a:pt x="76" y="488"/>
                  <a:pt x="76" y="488"/>
                </a:cubicBezTo>
                <a:cubicBezTo>
                  <a:pt x="79" y="488"/>
                  <a:pt x="76" y="484"/>
                  <a:pt x="79" y="485"/>
                </a:cubicBezTo>
                <a:cubicBezTo>
                  <a:pt x="80" y="483"/>
                  <a:pt x="77" y="483"/>
                  <a:pt x="78" y="482"/>
                </a:cubicBezTo>
                <a:cubicBezTo>
                  <a:pt x="78" y="482"/>
                  <a:pt x="78" y="483"/>
                  <a:pt x="79" y="483"/>
                </a:cubicBezTo>
                <a:cubicBezTo>
                  <a:pt x="79" y="480"/>
                  <a:pt x="81" y="478"/>
                  <a:pt x="81" y="474"/>
                </a:cubicBezTo>
                <a:cubicBezTo>
                  <a:pt x="83" y="474"/>
                  <a:pt x="84" y="471"/>
                  <a:pt x="82" y="472"/>
                </a:cubicBezTo>
                <a:cubicBezTo>
                  <a:pt x="83" y="471"/>
                  <a:pt x="84" y="469"/>
                  <a:pt x="84" y="468"/>
                </a:cubicBezTo>
                <a:cubicBezTo>
                  <a:pt x="82" y="467"/>
                  <a:pt x="84" y="471"/>
                  <a:pt x="82" y="470"/>
                </a:cubicBezTo>
                <a:cubicBezTo>
                  <a:pt x="82" y="468"/>
                  <a:pt x="84" y="467"/>
                  <a:pt x="82" y="466"/>
                </a:cubicBezTo>
                <a:cubicBezTo>
                  <a:pt x="82" y="466"/>
                  <a:pt x="83" y="466"/>
                  <a:pt x="83" y="466"/>
                </a:cubicBezTo>
                <a:cubicBezTo>
                  <a:pt x="83" y="466"/>
                  <a:pt x="83" y="468"/>
                  <a:pt x="84" y="467"/>
                </a:cubicBezTo>
                <a:cubicBezTo>
                  <a:pt x="83" y="466"/>
                  <a:pt x="84" y="465"/>
                  <a:pt x="84" y="463"/>
                </a:cubicBezTo>
                <a:cubicBezTo>
                  <a:pt x="85" y="463"/>
                  <a:pt x="84" y="464"/>
                  <a:pt x="85" y="464"/>
                </a:cubicBezTo>
                <a:cubicBezTo>
                  <a:pt x="86" y="463"/>
                  <a:pt x="85" y="463"/>
                  <a:pt x="86" y="462"/>
                </a:cubicBezTo>
                <a:cubicBezTo>
                  <a:pt x="85" y="462"/>
                  <a:pt x="84" y="462"/>
                  <a:pt x="84" y="461"/>
                </a:cubicBezTo>
                <a:cubicBezTo>
                  <a:pt x="88" y="460"/>
                  <a:pt x="88" y="454"/>
                  <a:pt x="88" y="448"/>
                </a:cubicBezTo>
                <a:cubicBezTo>
                  <a:pt x="86" y="449"/>
                  <a:pt x="86" y="450"/>
                  <a:pt x="86" y="452"/>
                </a:cubicBezTo>
                <a:cubicBezTo>
                  <a:pt x="88" y="452"/>
                  <a:pt x="85" y="451"/>
                  <a:pt x="87" y="450"/>
                </a:cubicBezTo>
                <a:cubicBezTo>
                  <a:pt x="87" y="452"/>
                  <a:pt x="88" y="452"/>
                  <a:pt x="87" y="453"/>
                </a:cubicBezTo>
                <a:cubicBezTo>
                  <a:pt x="86" y="453"/>
                  <a:pt x="86" y="451"/>
                  <a:pt x="85" y="453"/>
                </a:cubicBezTo>
                <a:cubicBezTo>
                  <a:pt x="85" y="455"/>
                  <a:pt x="84" y="457"/>
                  <a:pt x="84" y="459"/>
                </a:cubicBezTo>
                <a:cubicBezTo>
                  <a:pt x="84" y="458"/>
                  <a:pt x="82" y="458"/>
                  <a:pt x="82" y="458"/>
                </a:cubicBezTo>
                <a:cubicBezTo>
                  <a:pt x="86" y="457"/>
                  <a:pt x="83" y="453"/>
                  <a:pt x="84" y="449"/>
                </a:cubicBezTo>
                <a:cubicBezTo>
                  <a:pt x="85" y="446"/>
                  <a:pt x="88" y="440"/>
                  <a:pt x="86" y="438"/>
                </a:cubicBezTo>
                <a:cubicBezTo>
                  <a:pt x="87" y="438"/>
                  <a:pt x="87" y="439"/>
                  <a:pt x="87" y="438"/>
                </a:cubicBezTo>
                <a:cubicBezTo>
                  <a:pt x="87" y="436"/>
                  <a:pt x="86" y="434"/>
                  <a:pt x="88" y="436"/>
                </a:cubicBezTo>
                <a:cubicBezTo>
                  <a:pt x="87" y="434"/>
                  <a:pt x="88" y="432"/>
                  <a:pt x="88" y="431"/>
                </a:cubicBezTo>
                <a:cubicBezTo>
                  <a:pt x="88" y="432"/>
                  <a:pt x="87" y="432"/>
                  <a:pt x="87" y="432"/>
                </a:cubicBezTo>
                <a:cubicBezTo>
                  <a:pt x="88" y="431"/>
                  <a:pt x="87" y="432"/>
                  <a:pt x="86" y="431"/>
                </a:cubicBezTo>
                <a:cubicBezTo>
                  <a:pt x="90" y="430"/>
                  <a:pt x="88" y="425"/>
                  <a:pt x="90" y="423"/>
                </a:cubicBezTo>
                <a:cubicBezTo>
                  <a:pt x="89" y="423"/>
                  <a:pt x="88" y="419"/>
                  <a:pt x="90" y="419"/>
                </a:cubicBezTo>
                <a:cubicBezTo>
                  <a:pt x="89" y="421"/>
                  <a:pt x="90" y="421"/>
                  <a:pt x="89" y="422"/>
                </a:cubicBezTo>
                <a:cubicBezTo>
                  <a:pt x="90" y="422"/>
                  <a:pt x="90" y="422"/>
                  <a:pt x="91" y="422"/>
                </a:cubicBezTo>
                <a:cubicBezTo>
                  <a:pt x="91" y="422"/>
                  <a:pt x="91" y="423"/>
                  <a:pt x="91" y="423"/>
                </a:cubicBezTo>
                <a:cubicBezTo>
                  <a:pt x="90" y="420"/>
                  <a:pt x="91" y="417"/>
                  <a:pt x="92" y="416"/>
                </a:cubicBezTo>
                <a:cubicBezTo>
                  <a:pt x="91" y="416"/>
                  <a:pt x="91" y="416"/>
                  <a:pt x="90" y="416"/>
                </a:cubicBezTo>
                <a:cubicBezTo>
                  <a:pt x="91" y="412"/>
                  <a:pt x="90" y="408"/>
                  <a:pt x="89" y="404"/>
                </a:cubicBezTo>
                <a:cubicBezTo>
                  <a:pt x="90" y="404"/>
                  <a:pt x="89" y="406"/>
                  <a:pt x="91" y="405"/>
                </a:cubicBezTo>
                <a:cubicBezTo>
                  <a:pt x="91" y="405"/>
                  <a:pt x="91" y="404"/>
                  <a:pt x="91" y="404"/>
                </a:cubicBezTo>
                <a:cubicBezTo>
                  <a:pt x="92" y="406"/>
                  <a:pt x="89" y="406"/>
                  <a:pt x="91" y="408"/>
                </a:cubicBezTo>
                <a:cubicBezTo>
                  <a:pt x="91" y="407"/>
                  <a:pt x="92" y="406"/>
                  <a:pt x="92" y="404"/>
                </a:cubicBezTo>
                <a:cubicBezTo>
                  <a:pt x="91" y="404"/>
                  <a:pt x="90" y="404"/>
                  <a:pt x="90" y="403"/>
                </a:cubicBezTo>
                <a:cubicBezTo>
                  <a:pt x="91" y="403"/>
                  <a:pt x="92" y="400"/>
                  <a:pt x="90" y="400"/>
                </a:cubicBezTo>
                <a:cubicBezTo>
                  <a:pt x="90" y="400"/>
                  <a:pt x="90" y="402"/>
                  <a:pt x="89" y="403"/>
                </a:cubicBezTo>
                <a:cubicBezTo>
                  <a:pt x="90" y="400"/>
                  <a:pt x="88" y="392"/>
                  <a:pt x="90" y="396"/>
                </a:cubicBezTo>
                <a:cubicBezTo>
                  <a:pt x="91" y="393"/>
                  <a:pt x="90" y="392"/>
                  <a:pt x="88" y="392"/>
                </a:cubicBezTo>
                <a:cubicBezTo>
                  <a:pt x="89" y="389"/>
                  <a:pt x="90" y="387"/>
                  <a:pt x="88" y="385"/>
                </a:cubicBezTo>
                <a:cubicBezTo>
                  <a:pt x="89" y="385"/>
                  <a:pt x="89" y="385"/>
                  <a:pt x="89" y="385"/>
                </a:cubicBezTo>
                <a:cubicBezTo>
                  <a:pt x="89" y="384"/>
                  <a:pt x="88" y="383"/>
                  <a:pt x="89" y="382"/>
                </a:cubicBezTo>
                <a:cubicBezTo>
                  <a:pt x="88" y="382"/>
                  <a:pt x="87" y="382"/>
                  <a:pt x="87" y="382"/>
                </a:cubicBezTo>
                <a:cubicBezTo>
                  <a:pt x="87" y="381"/>
                  <a:pt x="89" y="382"/>
                  <a:pt x="89" y="381"/>
                </a:cubicBezTo>
                <a:cubicBezTo>
                  <a:pt x="88" y="380"/>
                  <a:pt x="87" y="381"/>
                  <a:pt x="86" y="380"/>
                </a:cubicBezTo>
                <a:cubicBezTo>
                  <a:pt x="89" y="378"/>
                  <a:pt x="88" y="376"/>
                  <a:pt x="89" y="372"/>
                </a:cubicBezTo>
                <a:cubicBezTo>
                  <a:pt x="87" y="372"/>
                  <a:pt x="89" y="370"/>
                  <a:pt x="87" y="370"/>
                </a:cubicBezTo>
                <a:cubicBezTo>
                  <a:pt x="86" y="372"/>
                  <a:pt x="88" y="373"/>
                  <a:pt x="86" y="373"/>
                </a:cubicBezTo>
                <a:cubicBezTo>
                  <a:pt x="86" y="372"/>
                  <a:pt x="87" y="369"/>
                  <a:pt x="85" y="369"/>
                </a:cubicBezTo>
                <a:cubicBezTo>
                  <a:pt x="87" y="368"/>
                  <a:pt x="86" y="370"/>
                  <a:pt x="87" y="370"/>
                </a:cubicBezTo>
                <a:cubicBezTo>
                  <a:pt x="87" y="367"/>
                  <a:pt x="85" y="369"/>
                  <a:pt x="84" y="369"/>
                </a:cubicBezTo>
                <a:cubicBezTo>
                  <a:pt x="85" y="367"/>
                  <a:pt x="82" y="369"/>
                  <a:pt x="82" y="368"/>
                </a:cubicBezTo>
                <a:cubicBezTo>
                  <a:pt x="83" y="367"/>
                  <a:pt x="84" y="367"/>
                  <a:pt x="85" y="366"/>
                </a:cubicBezTo>
                <a:cubicBezTo>
                  <a:pt x="85" y="367"/>
                  <a:pt x="85" y="367"/>
                  <a:pt x="86" y="368"/>
                </a:cubicBezTo>
                <a:cubicBezTo>
                  <a:pt x="87" y="366"/>
                  <a:pt x="87" y="368"/>
                  <a:pt x="87" y="368"/>
                </a:cubicBezTo>
                <a:cubicBezTo>
                  <a:pt x="87" y="367"/>
                  <a:pt x="89" y="367"/>
                  <a:pt x="87" y="366"/>
                </a:cubicBezTo>
                <a:cubicBezTo>
                  <a:pt x="87" y="367"/>
                  <a:pt x="86" y="366"/>
                  <a:pt x="85" y="365"/>
                </a:cubicBezTo>
                <a:cubicBezTo>
                  <a:pt x="86" y="364"/>
                  <a:pt x="86" y="362"/>
                  <a:pt x="85" y="364"/>
                </a:cubicBezTo>
                <a:cubicBezTo>
                  <a:pt x="85" y="362"/>
                  <a:pt x="86" y="355"/>
                  <a:pt x="84" y="357"/>
                </a:cubicBezTo>
                <a:cubicBezTo>
                  <a:pt x="84" y="355"/>
                  <a:pt x="84" y="352"/>
                  <a:pt x="83" y="351"/>
                </a:cubicBezTo>
                <a:cubicBezTo>
                  <a:pt x="83" y="351"/>
                  <a:pt x="84" y="351"/>
                  <a:pt x="84" y="351"/>
                </a:cubicBezTo>
                <a:cubicBezTo>
                  <a:pt x="84" y="352"/>
                  <a:pt x="86" y="353"/>
                  <a:pt x="86" y="352"/>
                </a:cubicBezTo>
                <a:cubicBezTo>
                  <a:pt x="85" y="352"/>
                  <a:pt x="84" y="350"/>
                  <a:pt x="85" y="350"/>
                </a:cubicBezTo>
                <a:cubicBezTo>
                  <a:pt x="85" y="349"/>
                  <a:pt x="85" y="348"/>
                  <a:pt x="84" y="348"/>
                </a:cubicBezTo>
                <a:cubicBezTo>
                  <a:pt x="85" y="345"/>
                  <a:pt x="84" y="341"/>
                  <a:pt x="84" y="338"/>
                </a:cubicBezTo>
                <a:cubicBezTo>
                  <a:pt x="82" y="338"/>
                  <a:pt x="83" y="332"/>
                  <a:pt x="81" y="330"/>
                </a:cubicBezTo>
                <a:cubicBezTo>
                  <a:pt x="84" y="331"/>
                  <a:pt x="80" y="324"/>
                  <a:pt x="79" y="324"/>
                </a:cubicBezTo>
                <a:cubicBezTo>
                  <a:pt x="80" y="324"/>
                  <a:pt x="80" y="323"/>
                  <a:pt x="81" y="323"/>
                </a:cubicBezTo>
                <a:cubicBezTo>
                  <a:pt x="77" y="321"/>
                  <a:pt x="80" y="312"/>
                  <a:pt x="78" y="314"/>
                </a:cubicBezTo>
                <a:cubicBezTo>
                  <a:pt x="78" y="311"/>
                  <a:pt x="78" y="310"/>
                  <a:pt x="78" y="309"/>
                </a:cubicBezTo>
                <a:cubicBezTo>
                  <a:pt x="76" y="308"/>
                  <a:pt x="77" y="310"/>
                  <a:pt x="76" y="310"/>
                </a:cubicBezTo>
                <a:cubicBezTo>
                  <a:pt x="77" y="309"/>
                  <a:pt x="76" y="308"/>
                  <a:pt x="77" y="308"/>
                </a:cubicBezTo>
                <a:cubicBezTo>
                  <a:pt x="77" y="310"/>
                  <a:pt x="77" y="306"/>
                  <a:pt x="78" y="307"/>
                </a:cubicBezTo>
                <a:cubicBezTo>
                  <a:pt x="78" y="308"/>
                  <a:pt x="78" y="309"/>
                  <a:pt x="79" y="308"/>
                </a:cubicBezTo>
                <a:cubicBezTo>
                  <a:pt x="79" y="307"/>
                  <a:pt x="76" y="305"/>
                  <a:pt x="75" y="303"/>
                </a:cubicBezTo>
                <a:cubicBezTo>
                  <a:pt x="76" y="299"/>
                  <a:pt x="73" y="291"/>
                  <a:pt x="73" y="284"/>
                </a:cubicBezTo>
                <a:cubicBezTo>
                  <a:pt x="73" y="285"/>
                  <a:pt x="73" y="285"/>
                  <a:pt x="72" y="285"/>
                </a:cubicBezTo>
                <a:cubicBezTo>
                  <a:pt x="74" y="277"/>
                  <a:pt x="70" y="270"/>
                  <a:pt x="72" y="262"/>
                </a:cubicBezTo>
                <a:cubicBezTo>
                  <a:pt x="70" y="262"/>
                  <a:pt x="72" y="260"/>
                  <a:pt x="70" y="260"/>
                </a:cubicBezTo>
                <a:cubicBezTo>
                  <a:pt x="71" y="256"/>
                  <a:pt x="70" y="252"/>
                  <a:pt x="69" y="252"/>
                </a:cubicBezTo>
                <a:cubicBezTo>
                  <a:pt x="71" y="247"/>
                  <a:pt x="67" y="238"/>
                  <a:pt x="69" y="236"/>
                </a:cubicBezTo>
                <a:cubicBezTo>
                  <a:pt x="68" y="236"/>
                  <a:pt x="68" y="235"/>
                  <a:pt x="67" y="236"/>
                </a:cubicBezTo>
                <a:cubicBezTo>
                  <a:pt x="67" y="235"/>
                  <a:pt x="67" y="235"/>
                  <a:pt x="67" y="234"/>
                </a:cubicBezTo>
                <a:cubicBezTo>
                  <a:pt x="67" y="235"/>
                  <a:pt x="68" y="235"/>
                  <a:pt x="68" y="234"/>
                </a:cubicBezTo>
                <a:cubicBezTo>
                  <a:pt x="67" y="230"/>
                  <a:pt x="69" y="217"/>
                  <a:pt x="67" y="213"/>
                </a:cubicBezTo>
                <a:cubicBezTo>
                  <a:pt x="68" y="212"/>
                  <a:pt x="68" y="210"/>
                  <a:pt x="67" y="209"/>
                </a:cubicBezTo>
                <a:cubicBezTo>
                  <a:pt x="69" y="209"/>
                  <a:pt x="69" y="202"/>
                  <a:pt x="68" y="199"/>
                </a:cubicBezTo>
                <a:cubicBezTo>
                  <a:pt x="70" y="197"/>
                  <a:pt x="68" y="196"/>
                  <a:pt x="71" y="194"/>
                </a:cubicBezTo>
                <a:cubicBezTo>
                  <a:pt x="69" y="191"/>
                  <a:pt x="74" y="189"/>
                  <a:pt x="71" y="187"/>
                </a:cubicBezTo>
                <a:cubicBezTo>
                  <a:pt x="73" y="188"/>
                  <a:pt x="71" y="184"/>
                  <a:pt x="73" y="185"/>
                </a:cubicBezTo>
                <a:cubicBezTo>
                  <a:pt x="72" y="185"/>
                  <a:pt x="75" y="183"/>
                  <a:pt x="73" y="183"/>
                </a:cubicBezTo>
                <a:cubicBezTo>
                  <a:pt x="73" y="184"/>
                  <a:pt x="73" y="184"/>
                  <a:pt x="72" y="184"/>
                </a:cubicBezTo>
                <a:cubicBezTo>
                  <a:pt x="72" y="183"/>
                  <a:pt x="72" y="182"/>
                  <a:pt x="73" y="182"/>
                </a:cubicBezTo>
                <a:cubicBezTo>
                  <a:pt x="73" y="182"/>
                  <a:pt x="74" y="183"/>
                  <a:pt x="74" y="183"/>
                </a:cubicBezTo>
                <a:cubicBezTo>
                  <a:pt x="74" y="181"/>
                  <a:pt x="71" y="180"/>
                  <a:pt x="73" y="179"/>
                </a:cubicBezTo>
                <a:cubicBezTo>
                  <a:pt x="73" y="180"/>
                  <a:pt x="74" y="181"/>
                  <a:pt x="74" y="180"/>
                </a:cubicBezTo>
                <a:cubicBezTo>
                  <a:pt x="72" y="179"/>
                  <a:pt x="74" y="175"/>
                  <a:pt x="76" y="174"/>
                </a:cubicBezTo>
                <a:cubicBezTo>
                  <a:pt x="76" y="175"/>
                  <a:pt x="75" y="177"/>
                  <a:pt x="76" y="178"/>
                </a:cubicBezTo>
                <a:cubicBezTo>
                  <a:pt x="77" y="175"/>
                  <a:pt x="76" y="172"/>
                  <a:pt x="78" y="172"/>
                </a:cubicBezTo>
                <a:cubicBezTo>
                  <a:pt x="76" y="171"/>
                  <a:pt x="78" y="169"/>
                  <a:pt x="77" y="169"/>
                </a:cubicBezTo>
                <a:cubicBezTo>
                  <a:pt x="77" y="169"/>
                  <a:pt x="76" y="170"/>
                  <a:pt x="76" y="169"/>
                </a:cubicBezTo>
                <a:cubicBezTo>
                  <a:pt x="76" y="168"/>
                  <a:pt x="77" y="168"/>
                  <a:pt x="78" y="168"/>
                </a:cubicBezTo>
                <a:cubicBezTo>
                  <a:pt x="78" y="169"/>
                  <a:pt x="78" y="171"/>
                  <a:pt x="79" y="170"/>
                </a:cubicBezTo>
                <a:cubicBezTo>
                  <a:pt x="78" y="169"/>
                  <a:pt x="78" y="169"/>
                  <a:pt x="79" y="168"/>
                </a:cubicBezTo>
                <a:cubicBezTo>
                  <a:pt x="78" y="168"/>
                  <a:pt x="78" y="165"/>
                  <a:pt x="78" y="165"/>
                </a:cubicBezTo>
                <a:cubicBezTo>
                  <a:pt x="79" y="166"/>
                  <a:pt x="79" y="167"/>
                  <a:pt x="80" y="168"/>
                </a:cubicBezTo>
                <a:cubicBezTo>
                  <a:pt x="79" y="166"/>
                  <a:pt x="81" y="165"/>
                  <a:pt x="80" y="165"/>
                </a:cubicBezTo>
                <a:cubicBezTo>
                  <a:pt x="80" y="165"/>
                  <a:pt x="80" y="166"/>
                  <a:pt x="79" y="166"/>
                </a:cubicBezTo>
                <a:cubicBezTo>
                  <a:pt x="80" y="165"/>
                  <a:pt x="78" y="163"/>
                  <a:pt x="79" y="163"/>
                </a:cubicBezTo>
                <a:cubicBezTo>
                  <a:pt x="80" y="163"/>
                  <a:pt x="80" y="164"/>
                  <a:pt x="81" y="164"/>
                </a:cubicBezTo>
                <a:cubicBezTo>
                  <a:pt x="81" y="162"/>
                  <a:pt x="79" y="163"/>
                  <a:pt x="79" y="161"/>
                </a:cubicBezTo>
                <a:cubicBezTo>
                  <a:pt x="81" y="161"/>
                  <a:pt x="81" y="163"/>
                  <a:pt x="82" y="161"/>
                </a:cubicBezTo>
                <a:cubicBezTo>
                  <a:pt x="81" y="160"/>
                  <a:pt x="83" y="158"/>
                  <a:pt x="83" y="156"/>
                </a:cubicBezTo>
                <a:cubicBezTo>
                  <a:pt x="79" y="156"/>
                  <a:pt x="80" y="160"/>
                  <a:pt x="78" y="163"/>
                </a:cubicBezTo>
                <a:cubicBezTo>
                  <a:pt x="79" y="161"/>
                  <a:pt x="80" y="153"/>
                  <a:pt x="83" y="154"/>
                </a:cubicBezTo>
                <a:cubicBezTo>
                  <a:pt x="83" y="155"/>
                  <a:pt x="82" y="154"/>
                  <a:pt x="82" y="156"/>
                </a:cubicBezTo>
                <a:cubicBezTo>
                  <a:pt x="86" y="154"/>
                  <a:pt x="85" y="148"/>
                  <a:pt x="86" y="146"/>
                </a:cubicBezTo>
                <a:cubicBezTo>
                  <a:pt x="86" y="147"/>
                  <a:pt x="87" y="147"/>
                  <a:pt x="87" y="147"/>
                </a:cubicBezTo>
                <a:cubicBezTo>
                  <a:pt x="87" y="144"/>
                  <a:pt x="90" y="141"/>
                  <a:pt x="90" y="138"/>
                </a:cubicBezTo>
                <a:cubicBezTo>
                  <a:pt x="93" y="133"/>
                  <a:pt x="94" y="127"/>
                  <a:pt x="97" y="123"/>
                </a:cubicBezTo>
                <a:cubicBezTo>
                  <a:pt x="98" y="124"/>
                  <a:pt x="96" y="125"/>
                  <a:pt x="97" y="125"/>
                </a:cubicBezTo>
                <a:cubicBezTo>
                  <a:pt x="98" y="125"/>
                  <a:pt x="98" y="124"/>
                  <a:pt x="98" y="124"/>
                </a:cubicBezTo>
                <a:cubicBezTo>
                  <a:pt x="98" y="122"/>
                  <a:pt x="100" y="118"/>
                  <a:pt x="102" y="118"/>
                </a:cubicBezTo>
                <a:cubicBezTo>
                  <a:pt x="102" y="117"/>
                  <a:pt x="102" y="117"/>
                  <a:pt x="102" y="116"/>
                </a:cubicBezTo>
                <a:cubicBezTo>
                  <a:pt x="105" y="115"/>
                  <a:pt x="107" y="111"/>
                  <a:pt x="106" y="110"/>
                </a:cubicBezTo>
                <a:cubicBezTo>
                  <a:pt x="107" y="109"/>
                  <a:pt x="108" y="111"/>
                  <a:pt x="108" y="109"/>
                </a:cubicBezTo>
                <a:cubicBezTo>
                  <a:pt x="106" y="109"/>
                  <a:pt x="112" y="107"/>
                  <a:pt x="109" y="105"/>
                </a:cubicBezTo>
                <a:cubicBezTo>
                  <a:pt x="110" y="104"/>
                  <a:pt x="111" y="104"/>
                  <a:pt x="112" y="104"/>
                </a:cubicBezTo>
                <a:cubicBezTo>
                  <a:pt x="111" y="102"/>
                  <a:pt x="111" y="101"/>
                  <a:pt x="112" y="103"/>
                </a:cubicBezTo>
                <a:cubicBezTo>
                  <a:pt x="112" y="103"/>
                  <a:pt x="112" y="102"/>
                  <a:pt x="113" y="102"/>
                </a:cubicBezTo>
                <a:cubicBezTo>
                  <a:pt x="113" y="102"/>
                  <a:pt x="113" y="102"/>
                  <a:pt x="113" y="101"/>
                </a:cubicBezTo>
                <a:cubicBezTo>
                  <a:pt x="111" y="100"/>
                  <a:pt x="112" y="99"/>
                  <a:pt x="112" y="96"/>
                </a:cubicBezTo>
                <a:cubicBezTo>
                  <a:pt x="114" y="97"/>
                  <a:pt x="114" y="95"/>
                  <a:pt x="113" y="94"/>
                </a:cubicBezTo>
                <a:cubicBezTo>
                  <a:pt x="116" y="91"/>
                  <a:pt x="122" y="87"/>
                  <a:pt x="120" y="83"/>
                </a:cubicBezTo>
                <a:cubicBezTo>
                  <a:pt x="121" y="83"/>
                  <a:pt x="121" y="84"/>
                  <a:pt x="122" y="84"/>
                </a:cubicBezTo>
                <a:cubicBezTo>
                  <a:pt x="126" y="78"/>
                  <a:pt x="123" y="65"/>
                  <a:pt x="129" y="62"/>
                </a:cubicBezTo>
                <a:cubicBezTo>
                  <a:pt x="129" y="63"/>
                  <a:pt x="130" y="65"/>
                  <a:pt x="128" y="65"/>
                </a:cubicBezTo>
                <a:cubicBezTo>
                  <a:pt x="130" y="66"/>
                  <a:pt x="129" y="63"/>
                  <a:pt x="131" y="64"/>
                </a:cubicBezTo>
                <a:cubicBezTo>
                  <a:pt x="131" y="62"/>
                  <a:pt x="128" y="61"/>
                  <a:pt x="130" y="61"/>
                </a:cubicBezTo>
                <a:cubicBezTo>
                  <a:pt x="131" y="61"/>
                  <a:pt x="130" y="62"/>
                  <a:pt x="132" y="62"/>
                </a:cubicBezTo>
                <a:cubicBezTo>
                  <a:pt x="132" y="60"/>
                  <a:pt x="134" y="50"/>
                  <a:pt x="131" y="49"/>
                </a:cubicBezTo>
                <a:cubicBezTo>
                  <a:pt x="130" y="51"/>
                  <a:pt x="132" y="52"/>
                  <a:pt x="130" y="52"/>
                </a:cubicBezTo>
                <a:cubicBezTo>
                  <a:pt x="132" y="51"/>
                  <a:pt x="128" y="51"/>
                  <a:pt x="128" y="51"/>
                </a:cubicBezTo>
                <a:cubicBezTo>
                  <a:pt x="128" y="50"/>
                  <a:pt x="128" y="50"/>
                  <a:pt x="128" y="49"/>
                </a:cubicBezTo>
                <a:cubicBezTo>
                  <a:pt x="129" y="50"/>
                  <a:pt x="129" y="49"/>
                  <a:pt x="130" y="49"/>
                </a:cubicBezTo>
                <a:cubicBezTo>
                  <a:pt x="130" y="49"/>
                  <a:pt x="130" y="50"/>
                  <a:pt x="130" y="50"/>
                </a:cubicBezTo>
                <a:cubicBezTo>
                  <a:pt x="130" y="47"/>
                  <a:pt x="129" y="48"/>
                  <a:pt x="128" y="47"/>
                </a:cubicBezTo>
                <a:cubicBezTo>
                  <a:pt x="129" y="47"/>
                  <a:pt x="129" y="46"/>
                  <a:pt x="129" y="46"/>
                </a:cubicBezTo>
                <a:cubicBezTo>
                  <a:pt x="130" y="47"/>
                  <a:pt x="131" y="46"/>
                  <a:pt x="131" y="49"/>
                </a:cubicBezTo>
                <a:cubicBezTo>
                  <a:pt x="134" y="48"/>
                  <a:pt x="131" y="43"/>
                  <a:pt x="132" y="41"/>
                </a:cubicBezTo>
                <a:cubicBezTo>
                  <a:pt x="132" y="39"/>
                  <a:pt x="132" y="38"/>
                  <a:pt x="132" y="36"/>
                </a:cubicBezTo>
                <a:cubicBezTo>
                  <a:pt x="131" y="34"/>
                  <a:pt x="129" y="38"/>
                  <a:pt x="129" y="35"/>
                </a:cubicBezTo>
                <a:cubicBezTo>
                  <a:pt x="130" y="35"/>
                  <a:pt x="130" y="35"/>
                  <a:pt x="131" y="35"/>
                </a:cubicBezTo>
                <a:cubicBezTo>
                  <a:pt x="129" y="32"/>
                  <a:pt x="125" y="28"/>
                  <a:pt x="125" y="28"/>
                </a:cubicBezTo>
                <a:cubicBezTo>
                  <a:pt x="126" y="29"/>
                  <a:pt x="127" y="33"/>
                  <a:pt x="128" y="33"/>
                </a:cubicBezTo>
                <a:cubicBezTo>
                  <a:pt x="127" y="33"/>
                  <a:pt x="129" y="35"/>
                  <a:pt x="127" y="35"/>
                </a:cubicBezTo>
                <a:cubicBezTo>
                  <a:pt x="124" y="27"/>
                  <a:pt x="123" y="18"/>
                  <a:pt x="116" y="11"/>
                </a:cubicBezTo>
                <a:cubicBezTo>
                  <a:pt x="118" y="16"/>
                  <a:pt x="118" y="14"/>
                  <a:pt x="120" y="18"/>
                </a:cubicBezTo>
                <a:cubicBezTo>
                  <a:pt x="118" y="18"/>
                  <a:pt x="120" y="18"/>
                  <a:pt x="120" y="19"/>
                </a:cubicBezTo>
                <a:cubicBezTo>
                  <a:pt x="119" y="19"/>
                  <a:pt x="119" y="22"/>
                  <a:pt x="118" y="20"/>
                </a:cubicBezTo>
                <a:cubicBezTo>
                  <a:pt x="119" y="17"/>
                  <a:pt x="117" y="16"/>
                  <a:pt x="115" y="13"/>
                </a:cubicBezTo>
                <a:cubicBezTo>
                  <a:pt x="113" y="11"/>
                  <a:pt x="111" y="10"/>
                  <a:pt x="111" y="10"/>
                </a:cubicBezTo>
                <a:cubicBezTo>
                  <a:pt x="111" y="9"/>
                  <a:pt x="112" y="9"/>
                  <a:pt x="112" y="8"/>
                </a:cubicBezTo>
                <a:cubicBezTo>
                  <a:pt x="109" y="3"/>
                  <a:pt x="101" y="0"/>
                  <a:pt x="95" y="2"/>
                </a:cubicBezTo>
                <a:close/>
                <a:moveTo>
                  <a:pt x="129" y="37"/>
                </a:moveTo>
                <a:cubicBezTo>
                  <a:pt x="128" y="37"/>
                  <a:pt x="128" y="36"/>
                  <a:pt x="128" y="35"/>
                </a:cubicBezTo>
                <a:cubicBezTo>
                  <a:pt x="129" y="35"/>
                  <a:pt x="129" y="36"/>
                  <a:pt x="129" y="37"/>
                </a:cubicBezTo>
                <a:close/>
                <a:moveTo>
                  <a:pt x="86" y="376"/>
                </a:moveTo>
                <a:cubicBezTo>
                  <a:pt x="85" y="377"/>
                  <a:pt x="85" y="375"/>
                  <a:pt x="84" y="375"/>
                </a:cubicBezTo>
                <a:cubicBezTo>
                  <a:pt x="84" y="374"/>
                  <a:pt x="85" y="379"/>
                  <a:pt x="85" y="377"/>
                </a:cubicBezTo>
                <a:cubicBezTo>
                  <a:pt x="86" y="378"/>
                  <a:pt x="84" y="378"/>
                  <a:pt x="84" y="379"/>
                </a:cubicBezTo>
                <a:cubicBezTo>
                  <a:pt x="83" y="379"/>
                  <a:pt x="85" y="376"/>
                  <a:pt x="83" y="376"/>
                </a:cubicBezTo>
                <a:cubicBezTo>
                  <a:pt x="84" y="373"/>
                  <a:pt x="82" y="375"/>
                  <a:pt x="83" y="371"/>
                </a:cubicBezTo>
                <a:cubicBezTo>
                  <a:pt x="84" y="371"/>
                  <a:pt x="84" y="373"/>
                  <a:pt x="84" y="374"/>
                </a:cubicBezTo>
                <a:cubicBezTo>
                  <a:pt x="85" y="374"/>
                  <a:pt x="85" y="372"/>
                  <a:pt x="85" y="371"/>
                </a:cubicBezTo>
                <a:cubicBezTo>
                  <a:pt x="86" y="372"/>
                  <a:pt x="86" y="375"/>
                  <a:pt x="86" y="376"/>
                </a:cubicBezTo>
                <a:close/>
                <a:moveTo>
                  <a:pt x="68" y="520"/>
                </a:moveTo>
                <a:cubicBezTo>
                  <a:pt x="69" y="519"/>
                  <a:pt x="69" y="520"/>
                  <a:pt x="70" y="520"/>
                </a:cubicBezTo>
                <a:cubicBezTo>
                  <a:pt x="70" y="521"/>
                  <a:pt x="68" y="521"/>
                  <a:pt x="69" y="522"/>
                </a:cubicBezTo>
                <a:cubicBezTo>
                  <a:pt x="68" y="522"/>
                  <a:pt x="67" y="522"/>
                  <a:pt x="67" y="522"/>
                </a:cubicBezTo>
                <a:cubicBezTo>
                  <a:pt x="68" y="522"/>
                  <a:pt x="68" y="521"/>
                  <a:pt x="69" y="521"/>
                </a:cubicBezTo>
                <a:cubicBezTo>
                  <a:pt x="69" y="520"/>
                  <a:pt x="69" y="521"/>
                  <a:pt x="68" y="520"/>
                </a:cubicBezTo>
                <a:close/>
                <a:moveTo>
                  <a:pt x="51" y="618"/>
                </a:moveTo>
                <a:cubicBezTo>
                  <a:pt x="50" y="619"/>
                  <a:pt x="49" y="616"/>
                  <a:pt x="49" y="617"/>
                </a:cubicBezTo>
                <a:cubicBezTo>
                  <a:pt x="48" y="617"/>
                  <a:pt x="49" y="615"/>
                  <a:pt x="48" y="614"/>
                </a:cubicBezTo>
                <a:cubicBezTo>
                  <a:pt x="50" y="615"/>
                  <a:pt x="49" y="617"/>
                  <a:pt x="51" y="618"/>
                </a:cubicBezTo>
                <a:close/>
                <a:moveTo>
                  <a:pt x="52" y="543"/>
                </a:moveTo>
                <a:cubicBezTo>
                  <a:pt x="51" y="544"/>
                  <a:pt x="51" y="542"/>
                  <a:pt x="51" y="541"/>
                </a:cubicBezTo>
                <a:cubicBezTo>
                  <a:pt x="51" y="541"/>
                  <a:pt x="52" y="541"/>
                  <a:pt x="53" y="541"/>
                </a:cubicBezTo>
                <a:cubicBezTo>
                  <a:pt x="53" y="542"/>
                  <a:pt x="50" y="542"/>
                  <a:pt x="52" y="543"/>
                </a:cubicBezTo>
                <a:close/>
                <a:moveTo>
                  <a:pt x="71" y="333"/>
                </a:moveTo>
                <a:cubicBezTo>
                  <a:pt x="72" y="333"/>
                  <a:pt x="71" y="334"/>
                  <a:pt x="73" y="334"/>
                </a:cubicBezTo>
                <a:cubicBezTo>
                  <a:pt x="73" y="334"/>
                  <a:pt x="73" y="335"/>
                  <a:pt x="73" y="335"/>
                </a:cubicBezTo>
                <a:cubicBezTo>
                  <a:pt x="73" y="337"/>
                  <a:pt x="72" y="335"/>
                  <a:pt x="72" y="334"/>
                </a:cubicBezTo>
                <a:cubicBezTo>
                  <a:pt x="72" y="334"/>
                  <a:pt x="72" y="335"/>
                  <a:pt x="72" y="335"/>
                </a:cubicBezTo>
                <a:cubicBezTo>
                  <a:pt x="71" y="335"/>
                  <a:pt x="70" y="334"/>
                  <a:pt x="71" y="333"/>
                </a:cubicBezTo>
                <a:close/>
                <a:moveTo>
                  <a:pt x="62" y="40"/>
                </a:moveTo>
                <a:cubicBezTo>
                  <a:pt x="62" y="41"/>
                  <a:pt x="62" y="43"/>
                  <a:pt x="60" y="43"/>
                </a:cubicBezTo>
                <a:cubicBezTo>
                  <a:pt x="60" y="43"/>
                  <a:pt x="60" y="42"/>
                  <a:pt x="61" y="42"/>
                </a:cubicBezTo>
                <a:cubicBezTo>
                  <a:pt x="61" y="41"/>
                  <a:pt x="60" y="41"/>
                  <a:pt x="60" y="41"/>
                </a:cubicBezTo>
                <a:cubicBezTo>
                  <a:pt x="59" y="40"/>
                  <a:pt x="60" y="39"/>
                  <a:pt x="61" y="39"/>
                </a:cubicBezTo>
                <a:cubicBezTo>
                  <a:pt x="60" y="41"/>
                  <a:pt x="60" y="40"/>
                  <a:pt x="62" y="40"/>
                </a:cubicBezTo>
                <a:close/>
                <a:moveTo>
                  <a:pt x="23" y="36"/>
                </a:moveTo>
                <a:cubicBezTo>
                  <a:pt x="22" y="36"/>
                  <a:pt x="22" y="36"/>
                  <a:pt x="21" y="36"/>
                </a:cubicBezTo>
                <a:cubicBezTo>
                  <a:pt x="21" y="34"/>
                  <a:pt x="23" y="35"/>
                  <a:pt x="22" y="34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62" y="165"/>
                </a:moveTo>
                <a:cubicBezTo>
                  <a:pt x="63" y="164"/>
                  <a:pt x="63" y="163"/>
                  <a:pt x="64" y="163"/>
                </a:cubicBezTo>
                <a:cubicBezTo>
                  <a:pt x="64" y="164"/>
                  <a:pt x="64" y="165"/>
                  <a:pt x="64" y="166"/>
                </a:cubicBezTo>
                <a:cubicBezTo>
                  <a:pt x="63" y="165"/>
                  <a:pt x="63" y="165"/>
                  <a:pt x="62" y="165"/>
                </a:cubicBezTo>
                <a:close/>
                <a:moveTo>
                  <a:pt x="108" y="9"/>
                </a:moveTo>
                <a:cubicBezTo>
                  <a:pt x="109" y="8"/>
                  <a:pt x="111" y="10"/>
                  <a:pt x="110" y="11"/>
                </a:cubicBezTo>
                <a:cubicBezTo>
                  <a:pt x="109" y="11"/>
                  <a:pt x="109" y="10"/>
                  <a:pt x="108" y="9"/>
                </a:cubicBezTo>
                <a:close/>
                <a:moveTo>
                  <a:pt x="84" y="6"/>
                </a:moveTo>
                <a:cubicBezTo>
                  <a:pt x="85" y="7"/>
                  <a:pt x="85" y="6"/>
                  <a:pt x="87" y="6"/>
                </a:cubicBezTo>
                <a:cubicBezTo>
                  <a:pt x="82" y="11"/>
                  <a:pt x="74" y="12"/>
                  <a:pt x="72" y="17"/>
                </a:cubicBezTo>
                <a:cubicBezTo>
                  <a:pt x="72" y="18"/>
                  <a:pt x="71" y="17"/>
                  <a:pt x="71" y="17"/>
                </a:cubicBezTo>
                <a:cubicBezTo>
                  <a:pt x="71" y="17"/>
                  <a:pt x="70" y="17"/>
                  <a:pt x="70" y="17"/>
                </a:cubicBezTo>
                <a:cubicBezTo>
                  <a:pt x="75" y="13"/>
                  <a:pt x="78" y="8"/>
                  <a:pt x="84" y="8"/>
                </a:cubicBezTo>
                <a:cubicBezTo>
                  <a:pt x="85" y="8"/>
                  <a:pt x="83" y="7"/>
                  <a:pt x="84" y="6"/>
                </a:cubicBezTo>
                <a:close/>
                <a:moveTo>
                  <a:pt x="97" y="14"/>
                </a:moveTo>
                <a:cubicBezTo>
                  <a:pt x="96" y="14"/>
                  <a:pt x="94" y="14"/>
                  <a:pt x="93" y="14"/>
                </a:cubicBezTo>
                <a:cubicBezTo>
                  <a:pt x="93" y="12"/>
                  <a:pt x="98" y="11"/>
                  <a:pt x="97" y="14"/>
                </a:cubicBezTo>
                <a:close/>
                <a:moveTo>
                  <a:pt x="16" y="29"/>
                </a:moveTo>
                <a:cubicBezTo>
                  <a:pt x="15" y="31"/>
                  <a:pt x="14" y="33"/>
                  <a:pt x="11" y="34"/>
                </a:cubicBezTo>
                <a:cubicBezTo>
                  <a:pt x="13" y="32"/>
                  <a:pt x="13" y="30"/>
                  <a:pt x="16" y="29"/>
                </a:cubicBezTo>
                <a:close/>
                <a:moveTo>
                  <a:pt x="117" y="48"/>
                </a:moveTo>
                <a:cubicBezTo>
                  <a:pt x="117" y="48"/>
                  <a:pt x="117" y="48"/>
                  <a:pt x="118" y="48"/>
                </a:cubicBezTo>
                <a:cubicBezTo>
                  <a:pt x="118" y="48"/>
                  <a:pt x="118" y="48"/>
                  <a:pt x="118" y="48"/>
                </a:cubicBezTo>
                <a:cubicBezTo>
                  <a:pt x="117" y="49"/>
                  <a:pt x="118" y="49"/>
                  <a:pt x="118" y="51"/>
                </a:cubicBezTo>
                <a:cubicBezTo>
                  <a:pt x="117" y="51"/>
                  <a:pt x="117" y="49"/>
                  <a:pt x="117" y="48"/>
                </a:cubicBezTo>
                <a:close/>
                <a:moveTo>
                  <a:pt x="12" y="49"/>
                </a:moveTo>
                <a:cubicBezTo>
                  <a:pt x="10" y="51"/>
                  <a:pt x="12" y="50"/>
                  <a:pt x="12" y="52"/>
                </a:cubicBezTo>
                <a:cubicBezTo>
                  <a:pt x="12" y="51"/>
                  <a:pt x="10" y="51"/>
                  <a:pt x="11" y="53"/>
                </a:cubicBezTo>
                <a:cubicBezTo>
                  <a:pt x="10" y="53"/>
                  <a:pt x="9" y="53"/>
                  <a:pt x="9" y="53"/>
                </a:cubicBezTo>
                <a:cubicBezTo>
                  <a:pt x="10" y="52"/>
                  <a:pt x="9" y="49"/>
                  <a:pt x="12" y="49"/>
                </a:cubicBezTo>
                <a:close/>
                <a:moveTo>
                  <a:pt x="121" y="50"/>
                </a:moveTo>
                <a:cubicBezTo>
                  <a:pt x="122" y="53"/>
                  <a:pt x="122" y="55"/>
                  <a:pt x="121" y="60"/>
                </a:cubicBezTo>
                <a:cubicBezTo>
                  <a:pt x="120" y="56"/>
                  <a:pt x="120" y="53"/>
                  <a:pt x="121" y="50"/>
                </a:cubicBezTo>
                <a:close/>
                <a:moveTo>
                  <a:pt x="130" y="53"/>
                </a:moveTo>
                <a:cubicBezTo>
                  <a:pt x="131" y="53"/>
                  <a:pt x="131" y="55"/>
                  <a:pt x="131" y="56"/>
                </a:cubicBezTo>
                <a:cubicBezTo>
                  <a:pt x="129" y="56"/>
                  <a:pt x="130" y="55"/>
                  <a:pt x="130" y="53"/>
                </a:cubicBezTo>
                <a:close/>
                <a:moveTo>
                  <a:pt x="4" y="62"/>
                </a:moveTo>
                <a:cubicBezTo>
                  <a:pt x="5" y="62"/>
                  <a:pt x="5" y="62"/>
                  <a:pt x="6" y="63"/>
                </a:cubicBezTo>
                <a:cubicBezTo>
                  <a:pt x="6" y="64"/>
                  <a:pt x="4" y="62"/>
                  <a:pt x="4" y="64"/>
                </a:cubicBezTo>
                <a:cubicBezTo>
                  <a:pt x="3" y="62"/>
                  <a:pt x="5" y="61"/>
                  <a:pt x="4" y="59"/>
                </a:cubicBezTo>
                <a:cubicBezTo>
                  <a:pt x="7" y="58"/>
                  <a:pt x="6" y="62"/>
                  <a:pt x="4" y="62"/>
                </a:cubicBezTo>
                <a:close/>
                <a:moveTo>
                  <a:pt x="129" y="58"/>
                </a:moveTo>
                <a:cubicBezTo>
                  <a:pt x="131" y="57"/>
                  <a:pt x="129" y="59"/>
                  <a:pt x="131" y="59"/>
                </a:cubicBezTo>
                <a:cubicBezTo>
                  <a:pt x="130" y="60"/>
                  <a:pt x="128" y="59"/>
                  <a:pt x="129" y="61"/>
                </a:cubicBezTo>
                <a:cubicBezTo>
                  <a:pt x="127" y="60"/>
                  <a:pt x="131" y="59"/>
                  <a:pt x="129" y="58"/>
                </a:cubicBezTo>
                <a:close/>
                <a:moveTo>
                  <a:pt x="115" y="76"/>
                </a:moveTo>
                <a:cubicBezTo>
                  <a:pt x="114" y="77"/>
                  <a:pt x="115" y="78"/>
                  <a:pt x="114" y="78"/>
                </a:cubicBezTo>
                <a:cubicBezTo>
                  <a:pt x="113" y="76"/>
                  <a:pt x="116" y="73"/>
                  <a:pt x="116" y="71"/>
                </a:cubicBezTo>
                <a:cubicBezTo>
                  <a:pt x="117" y="73"/>
                  <a:pt x="116" y="79"/>
                  <a:pt x="113" y="81"/>
                </a:cubicBezTo>
                <a:cubicBezTo>
                  <a:pt x="114" y="85"/>
                  <a:pt x="111" y="90"/>
                  <a:pt x="108" y="95"/>
                </a:cubicBezTo>
                <a:cubicBezTo>
                  <a:pt x="108" y="96"/>
                  <a:pt x="109" y="95"/>
                  <a:pt x="108" y="97"/>
                </a:cubicBezTo>
                <a:cubicBezTo>
                  <a:pt x="106" y="96"/>
                  <a:pt x="105" y="102"/>
                  <a:pt x="103" y="105"/>
                </a:cubicBezTo>
                <a:cubicBezTo>
                  <a:pt x="102" y="104"/>
                  <a:pt x="102" y="102"/>
                  <a:pt x="102" y="101"/>
                </a:cubicBezTo>
                <a:cubicBezTo>
                  <a:pt x="103" y="100"/>
                  <a:pt x="102" y="102"/>
                  <a:pt x="102" y="102"/>
                </a:cubicBezTo>
                <a:cubicBezTo>
                  <a:pt x="104" y="101"/>
                  <a:pt x="104" y="97"/>
                  <a:pt x="107" y="97"/>
                </a:cubicBezTo>
                <a:cubicBezTo>
                  <a:pt x="105" y="92"/>
                  <a:pt x="112" y="86"/>
                  <a:pt x="111" y="82"/>
                </a:cubicBezTo>
                <a:cubicBezTo>
                  <a:pt x="113" y="80"/>
                  <a:pt x="115" y="81"/>
                  <a:pt x="115" y="76"/>
                </a:cubicBezTo>
                <a:close/>
                <a:moveTo>
                  <a:pt x="12" y="77"/>
                </a:moveTo>
                <a:cubicBezTo>
                  <a:pt x="12" y="78"/>
                  <a:pt x="11" y="80"/>
                  <a:pt x="13" y="81"/>
                </a:cubicBezTo>
                <a:cubicBezTo>
                  <a:pt x="13" y="82"/>
                  <a:pt x="12" y="82"/>
                  <a:pt x="12" y="83"/>
                </a:cubicBezTo>
                <a:cubicBezTo>
                  <a:pt x="11" y="82"/>
                  <a:pt x="13" y="79"/>
                  <a:pt x="11" y="79"/>
                </a:cubicBezTo>
                <a:cubicBezTo>
                  <a:pt x="11" y="78"/>
                  <a:pt x="12" y="78"/>
                  <a:pt x="12" y="77"/>
                </a:cubicBezTo>
                <a:close/>
                <a:moveTo>
                  <a:pt x="15" y="87"/>
                </a:moveTo>
                <a:cubicBezTo>
                  <a:pt x="14" y="87"/>
                  <a:pt x="14" y="84"/>
                  <a:pt x="13" y="85"/>
                </a:cubicBezTo>
                <a:cubicBezTo>
                  <a:pt x="12" y="84"/>
                  <a:pt x="13" y="82"/>
                  <a:pt x="14" y="81"/>
                </a:cubicBezTo>
                <a:cubicBezTo>
                  <a:pt x="14" y="85"/>
                  <a:pt x="15" y="83"/>
                  <a:pt x="15" y="87"/>
                </a:cubicBezTo>
                <a:close/>
                <a:moveTo>
                  <a:pt x="16" y="98"/>
                </a:moveTo>
                <a:cubicBezTo>
                  <a:pt x="18" y="98"/>
                  <a:pt x="18" y="99"/>
                  <a:pt x="19" y="100"/>
                </a:cubicBezTo>
                <a:cubicBezTo>
                  <a:pt x="19" y="101"/>
                  <a:pt x="16" y="99"/>
                  <a:pt x="16" y="98"/>
                </a:cubicBezTo>
                <a:close/>
                <a:moveTo>
                  <a:pt x="18" y="102"/>
                </a:moveTo>
                <a:cubicBezTo>
                  <a:pt x="20" y="102"/>
                  <a:pt x="20" y="104"/>
                  <a:pt x="20" y="105"/>
                </a:cubicBezTo>
                <a:cubicBezTo>
                  <a:pt x="18" y="105"/>
                  <a:pt x="19" y="103"/>
                  <a:pt x="18" y="102"/>
                </a:cubicBezTo>
                <a:close/>
                <a:moveTo>
                  <a:pt x="20" y="106"/>
                </a:moveTo>
                <a:cubicBezTo>
                  <a:pt x="22" y="106"/>
                  <a:pt x="22" y="109"/>
                  <a:pt x="23" y="111"/>
                </a:cubicBezTo>
                <a:cubicBezTo>
                  <a:pt x="23" y="110"/>
                  <a:pt x="23" y="110"/>
                  <a:pt x="24" y="110"/>
                </a:cubicBezTo>
                <a:cubicBezTo>
                  <a:pt x="25" y="112"/>
                  <a:pt x="25" y="113"/>
                  <a:pt x="26" y="114"/>
                </a:cubicBezTo>
                <a:cubicBezTo>
                  <a:pt x="24" y="115"/>
                  <a:pt x="24" y="114"/>
                  <a:pt x="24" y="113"/>
                </a:cubicBezTo>
                <a:cubicBezTo>
                  <a:pt x="24" y="112"/>
                  <a:pt x="25" y="111"/>
                  <a:pt x="23" y="112"/>
                </a:cubicBezTo>
                <a:cubicBezTo>
                  <a:pt x="22" y="109"/>
                  <a:pt x="20" y="108"/>
                  <a:pt x="20" y="106"/>
                </a:cubicBezTo>
                <a:close/>
                <a:moveTo>
                  <a:pt x="100" y="107"/>
                </a:moveTo>
                <a:cubicBezTo>
                  <a:pt x="102" y="107"/>
                  <a:pt x="100" y="110"/>
                  <a:pt x="101" y="110"/>
                </a:cubicBezTo>
                <a:cubicBezTo>
                  <a:pt x="99" y="110"/>
                  <a:pt x="100" y="111"/>
                  <a:pt x="99" y="112"/>
                </a:cubicBezTo>
                <a:cubicBezTo>
                  <a:pt x="97" y="110"/>
                  <a:pt x="101" y="109"/>
                  <a:pt x="100" y="107"/>
                </a:cubicBezTo>
                <a:close/>
                <a:moveTo>
                  <a:pt x="98" y="115"/>
                </a:moveTo>
                <a:cubicBezTo>
                  <a:pt x="96" y="116"/>
                  <a:pt x="96" y="119"/>
                  <a:pt x="94" y="120"/>
                </a:cubicBezTo>
                <a:cubicBezTo>
                  <a:pt x="94" y="120"/>
                  <a:pt x="96" y="113"/>
                  <a:pt x="98" y="115"/>
                </a:cubicBezTo>
                <a:close/>
                <a:moveTo>
                  <a:pt x="27" y="117"/>
                </a:moveTo>
                <a:cubicBezTo>
                  <a:pt x="30" y="118"/>
                  <a:pt x="27" y="119"/>
                  <a:pt x="28" y="121"/>
                </a:cubicBezTo>
                <a:cubicBezTo>
                  <a:pt x="26" y="120"/>
                  <a:pt x="28" y="119"/>
                  <a:pt x="27" y="117"/>
                </a:cubicBezTo>
                <a:close/>
                <a:moveTo>
                  <a:pt x="92" y="126"/>
                </a:moveTo>
                <a:cubicBezTo>
                  <a:pt x="94" y="128"/>
                  <a:pt x="90" y="129"/>
                  <a:pt x="90" y="130"/>
                </a:cubicBezTo>
                <a:cubicBezTo>
                  <a:pt x="88" y="128"/>
                  <a:pt x="93" y="129"/>
                  <a:pt x="92" y="126"/>
                </a:cubicBezTo>
                <a:close/>
                <a:moveTo>
                  <a:pt x="90" y="134"/>
                </a:moveTo>
                <a:cubicBezTo>
                  <a:pt x="90" y="137"/>
                  <a:pt x="87" y="141"/>
                  <a:pt x="87" y="144"/>
                </a:cubicBezTo>
                <a:cubicBezTo>
                  <a:pt x="86" y="144"/>
                  <a:pt x="86" y="144"/>
                  <a:pt x="85" y="146"/>
                </a:cubicBezTo>
                <a:cubicBezTo>
                  <a:pt x="84" y="144"/>
                  <a:pt x="85" y="145"/>
                  <a:pt x="83" y="146"/>
                </a:cubicBezTo>
                <a:cubicBezTo>
                  <a:pt x="84" y="145"/>
                  <a:pt x="85" y="142"/>
                  <a:pt x="84" y="142"/>
                </a:cubicBezTo>
                <a:cubicBezTo>
                  <a:pt x="88" y="140"/>
                  <a:pt x="87" y="136"/>
                  <a:pt x="90" y="134"/>
                </a:cubicBezTo>
                <a:close/>
                <a:moveTo>
                  <a:pt x="54" y="153"/>
                </a:moveTo>
                <a:cubicBezTo>
                  <a:pt x="54" y="151"/>
                  <a:pt x="53" y="149"/>
                  <a:pt x="52" y="145"/>
                </a:cubicBezTo>
                <a:cubicBezTo>
                  <a:pt x="54" y="145"/>
                  <a:pt x="54" y="151"/>
                  <a:pt x="55" y="149"/>
                </a:cubicBezTo>
                <a:cubicBezTo>
                  <a:pt x="57" y="151"/>
                  <a:pt x="53" y="151"/>
                  <a:pt x="54" y="153"/>
                </a:cubicBezTo>
                <a:close/>
                <a:moveTo>
                  <a:pt x="82" y="148"/>
                </a:moveTo>
                <a:cubicBezTo>
                  <a:pt x="82" y="148"/>
                  <a:pt x="83" y="148"/>
                  <a:pt x="83" y="148"/>
                </a:cubicBezTo>
                <a:cubicBezTo>
                  <a:pt x="84" y="149"/>
                  <a:pt x="82" y="146"/>
                  <a:pt x="84" y="147"/>
                </a:cubicBezTo>
                <a:cubicBezTo>
                  <a:pt x="84" y="148"/>
                  <a:pt x="84" y="149"/>
                  <a:pt x="84" y="150"/>
                </a:cubicBezTo>
                <a:cubicBezTo>
                  <a:pt x="84" y="151"/>
                  <a:pt x="83" y="151"/>
                  <a:pt x="84" y="153"/>
                </a:cubicBezTo>
                <a:cubicBezTo>
                  <a:pt x="83" y="153"/>
                  <a:pt x="82" y="153"/>
                  <a:pt x="82" y="153"/>
                </a:cubicBezTo>
                <a:cubicBezTo>
                  <a:pt x="82" y="152"/>
                  <a:pt x="83" y="151"/>
                  <a:pt x="84" y="150"/>
                </a:cubicBezTo>
                <a:cubicBezTo>
                  <a:pt x="83" y="149"/>
                  <a:pt x="83" y="150"/>
                  <a:pt x="82" y="149"/>
                </a:cubicBezTo>
                <a:cubicBezTo>
                  <a:pt x="82" y="149"/>
                  <a:pt x="83" y="149"/>
                  <a:pt x="82" y="148"/>
                </a:cubicBezTo>
                <a:close/>
                <a:moveTo>
                  <a:pt x="55" y="152"/>
                </a:moveTo>
                <a:cubicBezTo>
                  <a:pt x="56" y="152"/>
                  <a:pt x="57" y="153"/>
                  <a:pt x="57" y="154"/>
                </a:cubicBezTo>
                <a:cubicBezTo>
                  <a:pt x="56" y="154"/>
                  <a:pt x="56" y="154"/>
                  <a:pt x="56" y="155"/>
                </a:cubicBezTo>
                <a:cubicBezTo>
                  <a:pt x="55" y="154"/>
                  <a:pt x="55" y="154"/>
                  <a:pt x="55" y="152"/>
                </a:cubicBezTo>
                <a:close/>
                <a:moveTo>
                  <a:pt x="71" y="176"/>
                </a:moveTo>
                <a:cubicBezTo>
                  <a:pt x="71" y="176"/>
                  <a:pt x="71" y="177"/>
                  <a:pt x="72" y="176"/>
                </a:cubicBezTo>
                <a:cubicBezTo>
                  <a:pt x="72" y="176"/>
                  <a:pt x="71" y="177"/>
                  <a:pt x="72" y="178"/>
                </a:cubicBezTo>
                <a:cubicBezTo>
                  <a:pt x="71" y="178"/>
                  <a:pt x="71" y="179"/>
                  <a:pt x="71" y="181"/>
                </a:cubicBezTo>
                <a:cubicBezTo>
                  <a:pt x="70" y="180"/>
                  <a:pt x="70" y="180"/>
                  <a:pt x="71" y="180"/>
                </a:cubicBezTo>
                <a:cubicBezTo>
                  <a:pt x="71" y="179"/>
                  <a:pt x="70" y="179"/>
                  <a:pt x="70" y="179"/>
                </a:cubicBezTo>
                <a:cubicBezTo>
                  <a:pt x="70" y="178"/>
                  <a:pt x="70" y="178"/>
                  <a:pt x="70" y="177"/>
                </a:cubicBezTo>
                <a:cubicBezTo>
                  <a:pt x="70" y="177"/>
                  <a:pt x="71" y="178"/>
                  <a:pt x="71" y="176"/>
                </a:cubicBezTo>
                <a:close/>
                <a:moveTo>
                  <a:pt x="71" y="182"/>
                </a:moveTo>
                <a:cubicBezTo>
                  <a:pt x="70" y="183"/>
                  <a:pt x="71" y="187"/>
                  <a:pt x="68" y="188"/>
                </a:cubicBezTo>
                <a:cubicBezTo>
                  <a:pt x="69" y="189"/>
                  <a:pt x="68" y="190"/>
                  <a:pt x="69" y="191"/>
                </a:cubicBezTo>
                <a:cubicBezTo>
                  <a:pt x="67" y="192"/>
                  <a:pt x="68" y="189"/>
                  <a:pt x="67" y="189"/>
                </a:cubicBezTo>
                <a:cubicBezTo>
                  <a:pt x="66" y="188"/>
                  <a:pt x="69" y="187"/>
                  <a:pt x="67" y="187"/>
                </a:cubicBezTo>
                <a:cubicBezTo>
                  <a:pt x="68" y="183"/>
                  <a:pt x="68" y="183"/>
                  <a:pt x="71" y="182"/>
                </a:cubicBezTo>
                <a:close/>
                <a:moveTo>
                  <a:pt x="65" y="199"/>
                </a:moveTo>
                <a:cubicBezTo>
                  <a:pt x="66" y="198"/>
                  <a:pt x="67" y="203"/>
                  <a:pt x="65" y="202"/>
                </a:cubicBezTo>
                <a:cubicBezTo>
                  <a:pt x="64" y="201"/>
                  <a:pt x="66" y="200"/>
                  <a:pt x="65" y="199"/>
                </a:cubicBezTo>
                <a:close/>
                <a:moveTo>
                  <a:pt x="64" y="208"/>
                </a:moveTo>
                <a:cubicBezTo>
                  <a:pt x="64" y="207"/>
                  <a:pt x="64" y="206"/>
                  <a:pt x="64" y="205"/>
                </a:cubicBezTo>
                <a:cubicBezTo>
                  <a:pt x="65" y="206"/>
                  <a:pt x="67" y="208"/>
                  <a:pt x="64" y="208"/>
                </a:cubicBezTo>
                <a:close/>
                <a:moveTo>
                  <a:pt x="64" y="209"/>
                </a:moveTo>
                <a:cubicBezTo>
                  <a:pt x="66" y="208"/>
                  <a:pt x="64" y="213"/>
                  <a:pt x="65" y="213"/>
                </a:cubicBezTo>
                <a:cubicBezTo>
                  <a:pt x="62" y="213"/>
                  <a:pt x="65" y="209"/>
                  <a:pt x="64" y="209"/>
                </a:cubicBezTo>
                <a:close/>
                <a:moveTo>
                  <a:pt x="63" y="213"/>
                </a:moveTo>
                <a:cubicBezTo>
                  <a:pt x="65" y="214"/>
                  <a:pt x="64" y="217"/>
                  <a:pt x="63" y="219"/>
                </a:cubicBezTo>
                <a:cubicBezTo>
                  <a:pt x="62" y="217"/>
                  <a:pt x="63" y="215"/>
                  <a:pt x="63" y="213"/>
                </a:cubicBezTo>
                <a:close/>
                <a:moveTo>
                  <a:pt x="66" y="223"/>
                </a:moveTo>
                <a:cubicBezTo>
                  <a:pt x="66" y="222"/>
                  <a:pt x="67" y="224"/>
                  <a:pt x="67" y="224"/>
                </a:cubicBezTo>
                <a:cubicBezTo>
                  <a:pt x="67" y="224"/>
                  <a:pt x="66" y="225"/>
                  <a:pt x="67" y="225"/>
                </a:cubicBezTo>
                <a:cubicBezTo>
                  <a:pt x="67" y="226"/>
                  <a:pt x="67" y="226"/>
                  <a:pt x="67" y="226"/>
                </a:cubicBezTo>
                <a:cubicBezTo>
                  <a:pt x="66" y="226"/>
                  <a:pt x="66" y="226"/>
                  <a:pt x="66" y="226"/>
                </a:cubicBezTo>
                <a:cubicBezTo>
                  <a:pt x="66" y="225"/>
                  <a:pt x="67" y="224"/>
                  <a:pt x="66" y="223"/>
                </a:cubicBezTo>
                <a:close/>
                <a:moveTo>
                  <a:pt x="65" y="243"/>
                </a:moveTo>
                <a:cubicBezTo>
                  <a:pt x="65" y="241"/>
                  <a:pt x="62" y="236"/>
                  <a:pt x="66" y="235"/>
                </a:cubicBezTo>
                <a:cubicBezTo>
                  <a:pt x="65" y="237"/>
                  <a:pt x="66" y="236"/>
                  <a:pt x="67" y="239"/>
                </a:cubicBezTo>
                <a:cubicBezTo>
                  <a:pt x="66" y="239"/>
                  <a:pt x="66" y="238"/>
                  <a:pt x="66" y="238"/>
                </a:cubicBezTo>
                <a:cubicBezTo>
                  <a:pt x="65" y="242"/>
                  <a:pt x="68" y="246"/>
                  <a:pt x="67" y="250"/>
                </a:cubicBezTo>
                <a:cubicBezTo>
                  <a:pt x="68" y="250"/>
                  <a:pt x="69" y="251"/>
                  <a:pt x="68" y="251"/>
                </a:cubicBezTo>
                <a:cubicBezTo>
                  <a:pt x="68" y="258"/>
                  <a:pt x="69" y="263"/>
                  <a:pt x="69" y="269"/>
                </a:cubicBezTo>
                <a:cubicBezTo>
                  <a:pt x="69" y="272"/>
                  <a:pt x="72" y="275"/>
                  <a:pt x="69" y="277"/>
                </a:cubicBezTo>
                <a:cubicBezTo>
                  <a:pt x="68" y="267"/>
                  <a:pt x="65" y="260"/>
                  <a:pt x="66" y="249"/>
                </a:cubicBezTo>
                <a:cubicBezTo>
                  <a:pt x="65" y="249"/>
                  <a:pt x="65" y="248"/>
                  <a:pt x="64" y="248"/>
                </a:cubicBezTo>
                <a:cubicBezTo>
                  <a:pt x="64" y="247"/>
                  <a:pt x="65" y="248"/>
                  <a:pt x="66" y="248"/>
                </a:cubicBezTo>
                <a:cubicBezTo>
                  <a:pt x="65" y="246"/>
                  <a:pt x="64" y="244"/>
                  <a:pt x="64" y="242"/>
                </a:cubicBezTo>
                <a:cubicBezTo>
                  <a:pt x="64" y="242"/>
                  <a:pt x="64" y="243"/>
                  <a:pt x="65" y="243"/>
                </a:cubicBezTo>
                <a:close/>
                <a:moveTo>
                  <a:pt x="70" y="284"/>
                </a:moveTo>
                <a:cubicBezTo>
                  <a:pt x="67" y="284"/>
                  <a:pt x="69" y="294"/>
                  <a:pt x="71" y="297"/>
                </a:cubicBezTo>
                <a:cubicBezTo>
                  <a:pt x="71" y="297"/>
                  <a:pt x="70" y="301"/>
                  <a:pt x="72" y="300"/>
                </a:cubicBezTo>
                <a:cubicBezTo>
                  <a:pt x="71" y="301"/>
                  <a:pt x="70" y="299"/>
                  <a:pt x="71" y="303"/>
                </a:cubicBezTo>
                <a:cubicBezTo>
                  <a:pt x="71" y="303"/>
                  <a:pt x="71" y="302"/>
                  <a:pt x="72" y="303"/>
                </a:cubicBezTo>
                <a:cubicBezTo>
                  <a:pt x="71" y="304"/>
                  <a:pt x="73" y="305"/>
                  <a:pt x="72" y="306"/>
                </a:cubicBezTo>
                <a:cubicBezTo>
                  <a:pt x="71" y="307"/>
                  <a:pt x="73" y="305"/>
                  <a:pt x="72" y="304"/>
                </a:cubicBezTo>
                <a:cubicBezTo>
                  <a:pt x="71" y="307"/>
                  <a:pt x="73" y="309"/>
                  <a:pt x="72" y="313"/>
                </a:cubicBezTo>
                <a:cubicBezTo>
                  <a:pt x="71" y="312"/>
                  <a:pt x="70" y="311"/>
                  <a:pt x="69" y="310"/>
                </a:cubicBezTo>
                <a:cubicBezTo>
                  <a:pt x="71" y="308"/>
                  <a:pt x="68" y="308"/>
                  <a:pt x="69" y="306"/>
                </a:cubicBezTo>
                <a:cubicBezTo>
                  <a:pt x="70" y="306"/>
                  <a:pt x="69" y="308"/>
                  <a:pt x="71" y="308"/>
                </a:cubicBezTo>
                <a:cubicBezTo>
                  <a:pt x="70" y="302"/>
                  <a:pt x="68" y="302"/>
                  <a:pt x="68" y="296"/>
                </a:cubicBezTo>
                <a:cubicBezTo>
                  <a:pt x="68" y="296"/>
                  <a:pt x="68" y="297"/>
                  <a:pt x="68" y="297"/>
                </a:cubicBezTo>
                <a:cubicBezTo>
                  <a:pt x="68" y="294"/>
                  <a:pt x="65" y="280"/>
                  <a:pt x="67" y="276"/>
                </a:cubicBezTo>
                <a:cubicBezTo>
                  <a:pt x="66" y="277"/>
                  <a:pt x="68" y="279"/>
                  <a:pt x="68" y="279"/>
                </a:cubicBezTo>
                <a:cubicBezTo>
                  <a:pt x="68" y="280"/>
                  <a:pt x="67" y="283"/>
                  <a:pt x="70" y="284"/>
                </a:cubicBezTo>
                <a:close/>
                <a:moveTo>
                  <a:pt x="72" y="310"/>
                </a:moveTo>
                <a:cubicBezTo>
                  <a:pt x="74" y="309"/>
                  <a:pt x="74" y="312"/>
                  <a:pt x="73" y="313"/>
                </a:cubicBezTo>
                <a:cubicBezTo>
                  <a:pt x="75" y="313"/>
                  <a:pt x="74" y="311"/>
                  <a:pt x="75" y="313"/>
                </a:cubicBezTo>
                <a:cubicBezTo>
                  <a:pt x="75" y="313"/>
                  <a:pt x="74" y="315"/>
                  <a:pt x="73" y="314"/>
                </a:cubicBezTo>
                <a:cubicBezTo>
                  <a:pt x="73" y="315"/>
                  <a:pt x="75" y="315"/>
                  <a:pt x="75" y="316"/>
                </a:cubicBezTo>
                <a:cubicBezTo>
                  <a:pt x="75" y="316"/>
                  <a:pt x="76" y="317"/>
                  <a:pt x="74" y="318"/>
                </a:cubicBezTo>
                <a:cubicBezTo>
                  <a:pt x="76" y="320"/>
                  <a:pt x="76" y="322"/>
                  <a:pt x="77" y="322"/>
                </a:cubicBezTo>
                <a:cubicBezTo>
                  <a:pt x="77" y="323"/>
                  <a:pt x="77" y="322"/>
                  <a:pt x="76" y="322"/>
                </a:cubicBezTo>
                <a:cubicBezTo>
                  <a:pt x="77" y="324"/>
                  <a:pt x="76" y="327"/>
                  <a:pt x="78" y="328"/>
                </a:cubicBezTo>
                <a:cubicBezTo>
                  <a:pt x="77" y="329"/>
                  <a:pt x="78" y="329"/>
                  <a:pt x="77" y="331"/>
                </a:cubicBezTo>
                <a:cubicBezTo>
                  <a:pt x="78" y="331"/>
                  <a:pt x="78" y="330"/>
                  <a:pt x="78" y="330"/>
                </a:cubicBezTo>
                <a:cubicBezTo>
                  <a:pt x="79" y="330"/>
                  <a:pt x="78" y="331"/>
                  <a:pt x="79" y="331"/>
                </a:cubicBezTo>
                <a:cubicBezTo>
                  <a:pt x="79" y="332"/>
                  <a:pt x="78" y="332"/>
                  <a:pt x="78" y="334"/>
                </a:cubicBezTo>
                <a:cubicBezTo>
                  <a:pt x="81" y="331"/>
                  <a:pt x="77" y="336"/>
                  <a:pt x="80" y="336"/>
                </a:cubicBezTo>
                <a:cubicBezTo>
                  <a:pt x="78" y="338"/>
                  <a:pt x="80" y="338"/>
                  <a:pt x="79" y="339"/>
                </a:cubicBezTo>
                <a:cubicBezTo>
                  <a:pt x="79" y="340"/>
                  <a:pt x="80" y="339"/>
                  <a:pt x="81" y="340"/>
                </a:cubicBezTo>
                <a:cubicBezTo>
                  <a:pt x="81" y="341"/>
                  <a:pt x="78" y="342"/>
                  <a:pt x="81" y="342"/>
                </a:cubicBezTo>
                <a:cubicBezTo>
                  <a:pt x="79" y="345"/>
                  <a:pt x="82" y="351"/>
                  <a:pt x="82" y="355"/>
                </a:cubicBezTo>
                <a:cubicBezTo>
                  <a:pt x="80" y="355"/>
                  <a:pt x="79" y="354"/>
                  <a:pt x="79" y="353"/>
                </a:cubicBezTo>
                <a:cubicBezTo>
                  <a:pt x="80" y="353"/>
                  <a:pt x="80" y="353"/>
                  <a:pt x="81" y="353"/>
                </a:cubicBezTo>
                <a:cubicBezTo>
                  <a:pt x="80" y="353"/>
                  <a:pt x="80" y="352"/>
                  <a:pt x="80" y="352"/>
                </a:cubicBezTo>
                <a:cubicBezTo>
                  <a:pt x="79" y="353"/>
                  <a:pt x="81" y="348"/>
                  <a:pt x="79" y="347"/>
                </a:cubicBezTo>
                <a:cubicBezTo>
                  <a:pt x="80" y="348"/>
                  <a:pt x="78" y="346"/>
                  <a:pt x="79" y="343"/>
                </a:cubicBezTo>
                <a:cubicBezTo>
                  <a:pt x="78" y="344"/>
                  <a:pt x="77" y="345"/>
                  <a:pt x="78" y="347"/>
                </a:cubicBezTo>
                <a:cubicBezTo>
                  <a:pt x="78" y="346"/>
                  <a:pt x="78" y="346"/>
                  <a:pt x="77" y="346"/>
                </a:cubicBezTo>
                <a:cubicBezTo>
                  <a:pt x="78" y="345"/>
                  <a:pt x="77" y="345"/>
                  <a:pt x="77" y="343"/>
                </a:cubicBezTo>
                <a:cubicBezTo>
                  <a:pt x="77" y="343"/>
                  <a:pt x="78" y="343"/>
                  <a:pt x="78" y="343"/>
                </a:cubicBezTo>
                <a:cubicBezTo>
                  <a:pt x="79" y="342"/>
                  <a:pt x="77" y="342"/>
                  <a:pt x="79" y="342"/>
                </a:cubicBezTo>
                <a:cubicBezTo>
                  <a:pt x="79" y="341"/>
                  <a:pt x="78" y="342"/>
                  <a:pt x="77" y="341"/>
                </a:cubicBezTo>
                <a:cubicBezTo>
                  <a:pt x="77" y="341"/>
                  <a:pt x="78" y="341"/>
                  <a:pt x="78" y="340"/>
                </a:cubicBezTo>
                <a:cubicBezTo>
                  <a:pt x="78" y="339"/>
                  <a:pt x="77" y="340"/>
                  <a:pt x="77" y="340"/>
                </a:cubicBezTo>
                <a:cubicBezTo>
                  <a:pt x="77" y="339"/>
                  <a:pt x="78" y="336"/>
                  <a:pt x="76" y="336"/>
                </a:cubicBezTo>
                <a:cubicBezTo>
                  <a:pt x="78" y="335"/>
                  <a:pt x="77" y="334"/>
                  <a:pt x="77" y="332"/>
                </a:cubicBezTo>
                <a:cubicBezTo>
                  <a:pt x="77" y="332"/>
                  <a:pt x="76" y="329"/>
                  <a:pt x="76" y="327"/>
                </a:cubicBezTo>
                <a:cubicBezTo>
                  <a:pt x="74" y="327"/>
                  <a:pt x="76" y="329"/>
                  <a:pt x="73" y="329"/>
                </a:cubicBezTo>
                <a:cubicBezTo>
                  <a:pt x="74" y="328"/>
                  <a:pt x="74" y="328"/>
                  <a:pt x="74" y="327"/>
                </a:cubicBezTo>
                <a:cubicBezTo>
                  <a:pt x="74" y="327"/>
                  <a:pt x="74" y="327"/>
                  <a:pt x="73" y="328"/>
                </a:cubicBezTo>
                <a:cubicBezTo>
                  <a:pt x="72" y="328"/>
                  <a:pt x="75" y="327"/>
                  <a:pt x="72" y="327"/>
                </a:cubicBezTo>
                <a:cubicBezTo>
                  <a:pt x="74" y="325"/>
                  <a:pt x="72" y="324"/>
                  <a:pt x="73" y="322"/>
                </a:cubicBezTo>
                <a:cubicBezTo>
                  <a:pt x="74" y="323"/>
                  <a:pt x="73" y="323"/>
                  <a:pt x="75" y="323"/>
                </a:cubicBezTo>
                <a:cubicBezTo>
                  <a:pt x="75" y="322"/>
                  <a:pt x="75" y="320"/>
                  <a:pt x="75" y="319"/>
                </a:cubicBezTo>
                <a:cubicBezTo>
                  <a:pt x="74" y="324"/>
                  <a:pt x="74" y="318"/>
                  <a:pt x="72" y="323"/>
                </a:cubicBezTo>
                <a:cubicBezTo>
                  <a:pt x="71" y="322"/>
                  <a:pt x="73" y="321"/>
                  <a:pt x="72" y="319"/>
                </a:cubicBezTo>
                <a:cubicBezTo>
                  <a:pt x="71" y="322"/>
                  <a:pt x="73" y="318"/>
                  <a:pt x="72" y="319"/>
                </a:cubicBezTo>
                <a:cubicBezTo>
                  <a:pt x="70" y="319"/>
                  <a:pt x="72" y="318"/>
                  <a:pt x="72" y="317"/>
                </a:cubicBezTo>
                <a:cubicBezTo>
                  <a:pt x="73" y="318"/>
                  <a:pt x="72" y="319"/>
                  <a:pt x="73" y="319"/>
                </a:cubicBezTo>
                <a:cubicBezTo>
                  <a:pt x="74" y="319"/>
                  <a:pt x="74" y="319"/>
                  <a:pt x="74" y="318"/>
                </a:cubicBezTo>
                <a:cubicBezTo>
                  <a:pt x="74" y="317"/>
                  <a:pt x="74" y="316"/>
                  <a:pt x="73" y="316"/>
                </a:cubicBezTo>
                <a:cubicBezTo>
                  <a:pt x="72" y="316"/>
                  <a:pt x="73" y="317"/>
                  <a:pt x="72" y="317"/>
                </a:cubicBezTo>
                <a:cubicBezTo>
                  <a:pt x="70" y="317"/>
                  <a:pt x="73" y="314"/>
                  <a:pt x="71" y="316"/>
                </a:cubicBezTo>
                <a:cubicBezTo>
                  <a:pt x="70" y="314"/>
                  <a:pt x="74" y="314"/>
                  <a:pt x="72" y="310"/>
                </a:cubicBezTo>
                <a:close/>
                <a:moveTo>
                  <a:pt x="81" y="359"/>
                </a:moveTo>
                <a:cubicBezTo>
                  <a:pt x="81" y="359"/>
                  <a:pt x="81" y="360"/>
                  <a:pt x="81" y="360"/>
                </a:cubicBezTo>
                <a:cubicBezTo>
                  <a:pt x="81" y="360"/>
                  <a:pt x="82" y="361"/>
                  <a:pt x="82" y="360"/>
                </a:cubicBezTo>
                <a:cubicBezTo>
                  <a:pt x="83" y="360"/>
                  <a:pt x="82" y="361"/>
                  <a:pt x="82" y="361"/>
                </a:cubicBezTo>
                <a:cubicBezTo>
                  <a:pt x="82" y="361"/>
                  <a:pt x="82" y="361"/>
                  <a:pt x="83" y="361"/>
                </a:cubicBezTo>
                <a:cubicBezTo>
                  <a:pt x="82" y="362"/>
                  <a:pt x="82" y="361"/>
                  <a:pt x="82" y="362"/>
                </a:cubicBezTo>
                <a:cubicBezTo>
                  <a:pt x="81" y="361"/>
                  <a:pt x="80" y="360"/>
                  <a:pt x="81" y="359"/>
                </a:cubicBezTo>
                <a:close/>
                <a:moveTo>
                  <a:pt x="83" y="381"/>
                </a:moveTo>
                <a:cubicBezTo>
                  <a:pt x="83" y="381"/>
                  <a:pt x="84" y="381"/>
                  <a:pt x="85" y="381"/>
                </a:cubicBezTo>
                <a:cubicBezTo>
                  <a:pt x="83" y="384"/>
                  <a:pt x="86" y="384"/>
                  <a:pt x="84" y="387"/>
                </a:cubicBezTo>
                <a:cubicBezTo>
                  <a:pt x="83" y="386"/>
                  <a:pt x="83" y="382"/>
                  <a:pt x="83" y="381"/>
                </a:cubicBezTo>
                <a:close/>
                <a:moveTo>
                  <a:pt x="86" y="389"/>
                </a:moveTo>
                <a:cubicBezTo>
                  <a:pt x="88" y="389"/>
                  <a:pt x="86" y="391"/>
                  <a:pt x="87" y="391"/>
                </a:cubicBezTo>
                <a:cubicBezTo>
                  <a:pt x="87" y="391"/>
                  <a:pt x="86" y="391"/>
                  <a:pt x="86" y="392"/>
                </a:cubicBezTo>
                <a:cubicBezTo>
                  <a:pt x="85" y="392"/>
                  <a:pt x="85" y="391"/>
                  <a:pt x="85" y="389"/>
                </a:cubicBezTo>
                <a:cubicBezTo>
                  <a:pt x="86" y="390"/>
                  <a:pt x="86" y="390"/>
                  <a:pt x="86" y="390"/>
                </a:cubicBezTo>
                <a:cubicBezTo>
                  <a:pt x="86" y="390"/>
                  <a:pt x="86" y="389"/>
                  <a:pt x="86" y="389"/>
                </a:cubicBezTo>
                <a:close/>
                <a:moveTo>
                  <a:pt x="85" y="392"/>
                </a:moveTo>
                <a:cubicBezTo>
                  <a:pt x="86" y="392"/>
                  <a:pt x="85" y="394"/>
                  <a:pt x="86" y="394"/>
                </a:cubicBezTo>
                <a:cubicBezTo>
                  <a:pt x="85" y="396"/>
                  <a:pt x="84" y="392"/>
                  <a:pt x="85" y="392"/>
                </a:cubicBezTo>
                <a:close/>
                <a:moveTo>
                  <a:pt x="85" y="395"/>
                </a:moveTo>
                <a:cubicBezTo>
                  <a:pt x="86" y="395"/>
                  <a:pt x="85" y="397"/>
                  <a:pt x="85" y="398"/>
                </a:cubicBezTo>
                <a:cubicBezTo>
                  <a:pt x="86" y="397"/>
                  <a:pt x="86" y="396"/>
                  <a:pt x="87" y="397"/>
                </a:cubicBezTo>
                <a:cubicBezTo>
                  <a:pt x="87" y="398"/>
                  <a:pt x="87" y="398"/>
                  <a:pt x="86" y="399"/>
                </a:cubicBezTo>
                <a:cubicBezTo>
                  <a:pt x="85" y="398"/>
                  <a:pt x="84" y="397"/>
                  <a:pt x="85" y="395"/>
                </a:cubicBezTo>
                <a:close/>
                <a:moveTo>
                  <a:pt x="85" y="403"/>
                </a:moveTo>
                <a:cubicBezTo>
                  <a:pt x="85" y="403"/>
                  <a:pt x="85" y="404"/>
                  <a:pt x="86" y="404"/>
                </a:cubicBezTo>
                <a:cubicBezTo>
                  <a:pt x="86" y="404"/>
                  <a:pt x="86" y="406"/>
                  <a:pt x="85" y="406"/>
                </a:cubicBezTo>
                <a:cubicBezTo>
                  <a:pt x="85" y="407"/>
                  <a:pt x="85" y="405"/>
                  <a:pt x="85" y="403"/>
                </a:cubicBezTo>
                <a:close/>
                <a:moveTo>
                  <a:pt x="78" y="462"/>
                </a:moveTo>
                <a:cubicBezTo>
                  <a:pt x="78" y="463"/>
                  <a:pt x="78" y="464"/>
                  <a:pt x="77" y="465"/>
                </a:cubicBezTo>
                <a:cubicBezTo>
                  <a:pt x="76" y="465"/>
                  <a:pt x="77" y="463"/>
                  <a:pt x="77" y="462"/>
                </a:cubicBezTo>
                <a:cubicBezTo>
                  <a:pt x="77" y="462"/>
                  <a:pt x="78" y="462"/>
                  <a:pt x="78" y="462"/>
                </a:cubicBezTo>
                <a:close/>
                <a:moveTo>
                  <a:pt x="78" y="472"/>
                </a:moveTo>
                <a:cubicBezTo>
                  <a:pt x="79" y="472"/>
                  <a:pt x="78" y="475"/>
                  <a:pt x="77" y="474"/>
                </a:cubicBezTo>
                <a:cubicBezTo>
                  <a:pt x="78" y="473"/>
                  <a:pt x="76" y="473"/>
                  <a:pt x="78" y="472"/>
                </a:cubicBezTo>
                <a:close/>
                <a:moveTo>
                  <a:pt x="45" y="593"/>
                </a:moveTo>
                <a:cubicBezTo>
                  <a:pt x="46" y="594"/>
                  <a:pt x="46" y="593"/>
                  <a:pt x="47" y="594"/>
                </a:cubicBezTo>
                <a:cubicBezTo>
                  <a:pt x="46" y="596"/>
                  <a:pt x="45" y="597"/>
                  <a:pt x="46" y="599"/>
                </a:cubicBezTo>
                <a:cubicBezTo>
                  <a:pt x="45" y="600"/>
                  <a:pt x="45" y="595"/>
                  <a:pt x="45" y="593"/>
                </a:cubicBezTo>
                <a:close/>
                <a:moveTo>
                  <a:pt x="47" y="607"/>
                </a:moveTo>
                <a:cubicBezTo>
                  <a:pt x="46" y="607"/>
                  <a:pt x="46" y="606"/>
                  <a:pt x="45" y="606"/>
                </a:cubicBezTo>
                <a:cubicBezTo>
                  <a:pt x="45" y="605"/>
                  <a:pt x="46" y="604"/>
                  <a:pt x="45" y="603"/>
                </a:cubicBezTo>
                <a:cubicBezTo>
                  <a:pt x="45" y="602"/>
                  <a:pt x="46" y="602"/>
                  <a:pt x="46" y="603"/>
                </a:cubicBezTo>
                <a:cubicBezTo>
                  <a:pt x="46" y="603"/>
                  <a:pt x="47" y="603"/>
                  <a:pt x="47" y="603"/>
                </a:cubicBezTo>
                <a:cubicBezTo>
                  <a:pt x="48" y="604"/>
                  <a:pt x="46" y="606"/>
                  <a:pt x="47" y="607"/>
                </a:cubicBezTo>
                <a:close/>
                <a:moveTo>
                  <a:pt x="45" y="607"/>
                </a:moveTo>
                <a:cubicBezTo>
                  <a:pt x="45" y="607"/>
                  <a:pt x="46" y="607"/>
                  <a:pt x="45" y="607"/>
                </a:cubicBezTo>
                <a:cubicBezTo>
                  <a:pt x="46" y="608"/>
                  <a:pt x="46" y="609"/>
                  <a:pt x="47" y="610"/>
                </a:cubicBezTo>
                <a:cubicBezTo>
                  <a:pt x="46" y="610"/>
                  <a:pt x="46" y="611"/>
                  <a:pt x="46" y="612"/>
                </a:cubicBezTo>
                <a:cubicBezTo>
                  <a:pt x="44" y="610"/>
                  <a:pt x="46" y="609"/>
                  <a:pt x="45" y="607"/>
                </a:cubicBezTo>
                <a:close/>
                <a:moveTo>
                  <a:pt x="42" y="619"/>
                </a:moveTo>
                <a:cubicBezTo>
                  <a:pt x="42" y="618"/>
                  <a:pt x="42" y="621"/>
                  <a:pt x="43" y="620"/>
                </a:cubicBezTo>
                <a:cubicBezTo>
                  <a:pt x="44" y="620"/>
                  <a:pt x="43" y="617"/>
                  <a:pt x="44" y="617"/>
                </a:cubicBezTo>
                <a:cubicBezTo>
                  <a:pt x="44" y="616"/>
                  <a:pt x="43" y="617"/>
                  <a:pt x="42" y="616"/>
                </a:cubicBezTo>
                <a:cubicBezTo>
                  <a:pt x="42" y="613"/>
                  <a:pt x="45" y="615"/>
                  <a:pt x="45" y="613"/>
                </a:cubicBezTo>
                <a:cubicBezTo>
                  <a:pt x="46" y="613"/>
                  <a:pt x="45" y="614"/>
                  <a:pt x="45" y="616"/>
                </a:cubicBezTo>
                <a:cubicBezTo>
                  <a:pt x="44" y="616"/>
                  <a:pt x="44" y="615"/>
                  <a:pt x="44" y="615"/>
                </a:cubicBezTo>
                <a:cubicBezTo>
                  <a:pt x="46" y="619"/>
                  <a:pt x="42" y="621"/>
                  <a:pt x="45" y="624"/>
                </a:cubicBezTo>
                <a:cubicBezTo>
                  <a:pt x="42" y="623"/>
                  <a:pt x="43" y="621"/>
                  <a:pt x="42" y="619"/>
                </a:cubicBezTo>
                <a:close/>
                <a:moveTo>
                  <a:pt x="43" y="625"/>
                </a:moveTo>
                <a:cubicBezTo>
                  <a:pt x="44" y="625"/>
                  <a:pt x="44" y="627"/>
                  <a:pt x="45" y="628"/>
                </a:cubicBezTo>
                <a:cubicBezTo>
                  <a:pt x="44" y="628"/>
                  <a:pt x="43" y="628"/>
                  <a:pt x="44" y="630"/>
                </a:cubicBezTo>
                <a:cubicBezTo>
                  <a:pt x="43" y="630"/>
                  <a:pt x="43" y="627"/>
                  <a:pt x="43" y="625"/>
                </a:cubicBezTo>
                <a:close/>
                <a:moveTo>
                  <a:pt x="44" y="633"/>
                </a:moveTo>
                <a:cubicBezTo>
                  <a:pt x="44" y="632"/>
                  <a:pt x="45" y="632"/>
                  <a:pt x="45" y="631"/>
                </a:cubicBezTo>
                <a:cubicBezTo>
                  <a:pt x="46" y="631"/>
                  <a:pt x="46" y="631"/>
                  <a:pt x="47" y="631"/>
                </a:cubicBezTo>
                <a:cubicBezTo>
                  <a:pt x="47" y="633"/>
                  <a:pt x="46" y="634"/>
                  <a:pt x="47" y="635"/>
                </a:cubicBezTo>
                <a:cubicBezTo>
                  <a:pt x="46" y="635"/>
                  <a:pt x="46" y="635"/>
                  <a:pt x="45" y="635"/>
                </a:cubicBezTo>
                <a:cubicBezTo>
                  <a:pt x="45" y="636"/>
                  <a:pt x="47" y="639"/>
                  <a:pt x="45" y="639"/>
                </a:cubicBezTo>
                <a:cubicBezTo>
                  <a:pt x="45" y="640"/>
                  <a:pt x="47" y="640"/>
                  <a:pt x="47" y="639"/>
                </a:cubicBezTo>
                <a:cubicBezTo>
                  <a:pt x="47" y="639"/>
                  <a:pt x="47" y="640"/>
                  <a:pt x="47" y="640"/>
                </a:cubicBezTo>
                <a:cubicBezTo>
                  <a:pt x="46" y="640"/>
                  <a:pt x="47" y="640"/>
                  <a:pt x="47" y="640"/>
                </a:cubicBezTo>
                <a:cubicBezTo>
                  <a:pt x="47" y="641"/>
                  <a:pt x="46" y="640"/>
                  <a:pt x="46" y="640"/>
                </a:cubicBezTo>
                <a:cubicBezTo>
                  <a:pt x="48" y="643"/>
                  <a:pt x="45" y="647"/>
                  <a:pt x="47" y="649"/>
                </a:cubicBezTo>
                <a:cubicBezTo>
                  <a:pt x="47" y="649"/>
                  <a:pt x="47" y="649"/>
                  <a:pt x="47" y="649"/>
                </a:cubicBezTo>
                <a:cubicBezTo>
                  <a:pt x="46" y="649"/>
                  <a:pt x="47" y="650"/>
                  <a:pt x="46" y="651"/>
                </a:cubicBezTo>
                <a:cubicBezTo>
                  <a:pt x="45" y="647"/>
                  <a:pt x="44" y="645"/>
                  <a:pt x="45" y="644"/>
                </a:cubicBezTo>
                <a:cubicBezTo>
                  <a:pt x="44" y="642"/>
                  <a:pt x="46" y="635"/>
                  <a:pt x="44" y="633"/>
                </a:cubicBezTo>
                <a:close/>
                <a:moveTo>
                  <a:pt x="48" y="668"/>
                </a:moveTo>
                <a:cubicBezTo>
                  <a:pt x="49" y="668"/>
                  <a:pt x="49" y="670"/>
                  <a:pt x="50" y="671"/>
                </a:cubicBezTo>
                <a:cubicBezTo>
                  <a:pt x="51" y="670"/>
                  <a:pt x="52" y="672"/>
                  <a:pt x="52" y="670"/>
                </a:cubicBezTo>
                <a:cubicBezTo>
                  <a:pt x="53" y="669"/>
                  <a:pt x="52" y="672"/>
                  <a:pt x="53" y="672"/>
                </a:cubicBezTo>
                <a:cubicBezTo>
                  <a:pt x="53" y="672"/>
                  <a:pt x="52" y="672"/>
                  <a:pt x="52" y="672"/>
                </a:cubicBezTo>
                <a:cubicBezTo>
                  <a:pt x="52" y="673"/>
                  <a:pt x="53" y="673"/>
                  <a:pt x="52" y="674"/>
                </a:cubicBezTo>
                <a:cubicBezTo>
                  <a:pt x="53" y="675"/>
                  <a:pt x="53" y="674"/>
                  <a:pt x="54" y="675"/>
                </a:cubicBezTo>
                <a:cubicBezTo>
                  <a:pt x="54" y="676"/>
                  <a:pt x="52" y="677"/>
                  <a:pt x="53" y="677"/>
                </a:cubicBezTo>
                <a:cubicBezTo>
                  <a:pt x="53" y="678"/>
                  <a:pt x="52" y="677"/>
                  <a:pt x="52" y="678"/>
                </a:cubicBezTo>
                <a:cubicBezTo>
                  <a:pt x="52" y="677"/>
                  <a:pt x="52" y="675"/>
                  <a:pt x="51" y="674"/>
                </a:cubicBezTo>
                <a:cubicBezTo>
                  <a:pt x="51" y="673"/>
                  <a:pt x="50" y="673"/>
                  <a:pt x="50" y="673"/>
                </a:cubicBezTo>
                <a:cubicBezTo>
                  <a:pt x="50" y="673"/>
                  <a:pt x="50" y="674"/>
                  <a:pt x="49" y="674"/>
                </a:cubicBezTo>
                <a:cubicBezTo>
                  <a:pt x="49" y="673"/>
                  <a:pt x="49" y="672"/>
                  <a:pt x="48" y="672"/>
                </a:cubicBezTo>
                <a:cubicBezTo>
                  <a:pt x="50" y="671"/>
                  <a:pt x="49" y="670"/>
                  <a:pt x="48" y="668"/>
                </a:cubicBezTo>
                <a:close/>
                <a:moveTo>
                  <a:pt x="53" y="694"/>
                </a:moveTo>
                <a:cubicBezTo>
                  <a:pt x="52" y="690"/>
                  <a:pt x="50" y="687"/>
                  <a:pt x="50" y="680"/>
                </a:cubicBezTo>
                <a:cubicBezTo>
                  <a:pt x="51" y="679"/>
                  <a:pt x="51" y="682"/>
                  <a:pt x="51" y="683"/>
                </a:cubicBezTo>
                <a:cubicBezTo>
                  <a:pt x="53" y="683"/>
                  <a:pt x="50" y="681"/>
                  <a:pt x="52" y="681"/>
                </a:cubicBezTo>
                <a:cubicBezTo>
                  <a:pt x="52" y="684"/>
                  <a:pt x="53" y="682"/>
                  <a:pt x="53" y="684"/>
                </a:cubicBezTo>
                <a:cubicBezTo>
                  <a:pt x="53" y="683"/>
                  <a:pt x="52" y="685"/>
                  <a:pt x="52" y="684"/>
                </a:cubicBezTo>
                <a:cubicBezTo>
                  <a:pt x="51" y="685"/>
                  <a:pt x="53" y="686"/>
                  <a:pt x="52" y="688"/>
                </a:cubicBezTo>
                <a:cubicBezTo>
                  <a:pt x="54" y="687"/>
                  <a:pt x="53" y="693"/>
                  <a:pt x="53" y="694"/>
                </a:cubicBezTo>
                <a:close/>
                <a:moveTo>
                  <a:pt x="55" y="701"/>
                </a:moveTo>
                <a:cubicBezTo>
                  <a:pt x="55" y="702"/>
                  <a:pt x="55" y="704"/>
                  <a:pt x="56" y="706"/>
                </a:cubicBezTo>
                <a:cubicBezTo>
                  <a:pt x="56" y="706"/>
                  <a:pt x="56" y="706"/>
                  <a:pt x="55" y="706"/>
                </a:cubicBezTo>
                <a:cubicBezTo>
                  <a:pt x="55" y="707"/>
                  <a:pt x="57" y="706"/>
                  <a:pt x="56" y="708"/>
                </a:cubicBezTo>
                <a:cubicBezTo>
                  <a:pt x="56" y="708"/>
                  <a:pt x="56" y="707"/>
                  <a:pt x="55" y="707"/>
                </a:cubicBezTo>
                <a:cubicBezTo>
                  <a:pt x="55" y="708"/>
                  <a:pt x="56" y="708"/>
                  <a:pt x="57" y="709"/>
                </a:cubicBezTo>
                <a:cubicBezTo>
                  <a:pt x="57" y="710"/>
                  <a:pt x="55" y="709"/>
                  <a:pt x="55" y="710"/>
                </a:cubicBezTo>
                <a:cubicBezTo>
                  <a:pt x="54" y="708"/>
                  <a:pt x="55" y="705"/>
                  <a:pt x="54" y="701"/>
                </a:cubicBezTo>
                <a:cubicBezTo>
                  <a:pt x="55" y="702"/>
                  <a:pt x="55" y="701"/>
                  <a:pt x="55" y="701"/>
                </a:cubicBezTo>
                <a:close/>
                <a:moveTo>
                  <a:pt x="55" y="712"/>
                </a:moveTo>
                <a:cubicBezTo>
                  <a:pt x="56" y="711"/>
                  <a:pt x="54" y="714"/>
                  <a:pt x="55" y="716"/>
                </a:cubicBezTo>
                <a:cubicBezTo>
                  <a:pt x="53" y="715"/>
                  <a:pt x="55" y="713"/>
                  <a:pt x="55" y="712"/>
                </a:cubicBezTo>
                <a:close/>
                <a:moveTo>
                  <a:pt x="55" y="720"/>
                </a:moveTo>
                <a:cubicBezTo>
                  <a:pt x="56" y="720"/>
                  <a:pt x="56" y="722"/>
                  <a:pt x="57" y="723"/>
                </a:cubicBezTo>
                <a:cubicBezTo>
                  <a:pt x="56" y="722"/>
                  <a:pt x="56" y="723"/>
                  <a:pt x="56" y="723"/>
                </a:cubicBezTo>
                <a:cubicBezTo>
                  <a:pt x="55" y="723"/>
                  <a:pt x="55" y="722"/>
                  <a:pt x="55" y="720"/>
                </a:cubicBezTo>
                <a:close/>
                <a:moveTo>
                  <a:pt x="64" y="732"/>
                </a:moveTo>
                <a:cubicBezTo>
                  <a:pt x="65" y="732"/>
                  <a:pt x="65" y="734"/>
                  <a:pt x="65" y="735"/>
                </a:cubicBezTo>
                <a:cubicBezTo>
                  <a:pt x="64" y="735"/>
                  <a:pt x="64" y="735"/>
                  <a:pt x="63" y="735"/>
                </a:cubicBezTo>
                <a:cubicBezTo>
                  <a:pt x="63" y="734"/>
                  <a:pt x="64" y="734"/>
                  <a:pt x="64" y="734"/>
                </a:cubicBezTo>
                <a:cubicBezTo>
                  <a:pt x="64" y="733"/>
                  <a:pt x="64" y="733"/>
                  <a:pt x="63" y="733"/>
                </a:cubicBezTo>
                <a:cubicBezTo>
                  <a:pt x="63" y="733"/>
                  <a:pt x="64" y="733"/>
                  <a:pt x="64" y="732"/>
                </a:cubicBezTo>
                <a:close/>
                <a:moveTo>
                  <a:pt x="58" y="760"/>
                </a:moveTo>
                <a:cubicBezTo>
                  <a:pt x="59" y="762"/>
                  <a:pt x="59" y="759"/>
                  <a:pt x="58" y="758"/>
                </a:cubicBezTo>
                <a:cubicBezTo>
                  <a:pt x="59" y="757"/>
                  <a:pt x="59" y="758"/>
                  <a:pt x="60" y="758"/>
                </a:cubicBezTo>
                <a:cubicBezTo>
                  <a:pt x="60" y="761"/>
                  <a:pt x="59" y="763"/>
                  <a:pt x="60" y="766"/>
                </a:cubicBezTo>
                <a:cubicBezTo>
                  <a:pt x="58" y="764"/>
                  <a:pt x="60" y="762"/>
                  <a:pt x="58" y="760"/>
                </a:cubicBezTo>
                <a:close/>
                <a:moveTo>
                  <a:pt x="82" y="436"/>
                </a:moveTo>
                <a:cubicBezTo>
                  <a:pt x="81" y="437"/>
                  <a:pt x="81" y="436"/>
                  <a:pt x="81" y="437"/>
                </a:cubicBezTo>
                <a:cubicBezTo>
                  <a:pt x="81" y="437"/>
                  <a:pt x="81" y="437"/>
                  <a:pt x="82" y="437"/>
                </a:cubicBezTo>
                <a:cubicBezTo>
                  <a:pt x="82" y="436"/>
                  <a:pt x="82" y="433"/>
                  <a:pt x="83" y="432"/>
                </a:cubicBezTo>
                <a:cubicBezTo>
                  <a:pt x="82" y="432"/>
                  <a:pt x="82" y="431"/>
                  <a:pt x="81" y="431"/>
                </a:cubicBezTo>
                <a:cubicBezTo>
                  <a:pt x="82" y="433"/>
                  <a:pt x="80" y="435"/>
                  <a:pt x="82" y="436"/>
                </a:cubicBezTo>
                <a:close/>
                <a:moveTo>
                  <a:pt x="70" y="480"/>
                </a:moveTo>
                <a:cubicBezTo>
                  <a:pt x="71" y="481"/>
                  <a:pt x="69" y="482"/>
                  <a:pt x="70" y="483"/>
                </a:cubicBezTo>
                <a:cubicBezTo>
                  <a:pt x="70" y="483"/>
                  <a:pt x="70" y="482"/>
                  <a:pt x="71" y="482"/>
                </a:cubicBezTo>
                <a:cubicBezTo>
                  <a:pt x="71" y="482"/>
                  <a:pt x="71" y="483"/>
                  <a:pt x="71" y="483"/>
                </a:cubicBezTo>
                <a:cubicBezTo>
                  <a:pt x="71" y="482"/>
                  <a:pt x="71" y="482"/>
                  <a:pt x="72" y="482"/>
                </a:cubicBezTo>
                <a:cubicBezTo>
                  <a:pt x="72" y="482"/>
                  <a:pt x="72" y="482"/>
                  <a:pt x="72" y="482"/>
                </a:cubicBezTo>
                <a:cubicBezTo>
                  <a:pt x="71" y="481"/>
                  <a:pt x="71" y="480"/>
                  <a:pt x="70" y="480"/>
                </a:cubicBezTo>
                <a:close/>
                <a:moveTo>
                  <a:pt x="54" y="550"/>
                </a:moveTo>
                <a:cubicBezTo>
                  <a:pt x="53" y="551"/>
                  <a:pt x="51" y="557"/>
                  <a:pt x="51" y="559"/>
                </a:cubicBezTo>
                <a:cubicBezTo>
                  <a:pt x="53" y="556"/>
                  <a:pt x="53" y="553"/>
                  <a:pt x="54" y="550"/>
                </a:cubicBezTo>
                <a:close/>
                <a:moveTo>
                  <a:pt x="60" y="690"/>
                </a:moveTo>
                <a:cubicBezTo>
                  <a:pt x="59" y="690"/>
                  <a:pt x="59" y="691"/>
                  <a:pt x="60" y="691"/>
                </a:cubicBezTo>
                <a:cubicBezTo>
                  <a:pt x="61" y="690"/>
                  <a:pt x="60" y="689"/>
                  <a:pt x="60" y="688"/>
                </a:cubicBezTo>
                <a:cubicBezTo>
                  <a:pt x="59" y="689"/>
                  <a:pt x="58" y="688"/>
                  <a:pt x="58" y="688"/>
                </a:cubicBezTo>
                <a:cubicBezTo>
                  <a:pt x="58" y="689"/>
                  <a:pt x="57" y="690"/>
                  <a:pt x="58" y="690"/>
                </a:cubicBezTo>
                <a:cubicBezTo>
                  <a:pt x="58" y="689"/>
                  <a:pt x="60" y="689"/>
                  <a:pt x="60" y="690"/>
                </a:cubicBezTo>
                <a:close/>
                <a:moveTo>
                  <a:pt x="59" y="560"/>
                </a:moveTo>
                <a:cubicBezTo>
                  <a:pt x="61" y="555"/>
                  <a:pt x="60" y="552"/>
                  <a:pt x="62" y="548"/>
                </a:cubicBezTo>
                <a:cubicBezTo>
                  <a:pt x="59" y="550"/>
                  <a:pt x="59" y="558"/>
                  <a:pt x="59" y="560"/>
                </a:cubicBezTo>
                <a:close/>
                <a:moveTo>
                  <a:pt x="116" y="12"/>
                </a:moveTo>
                <a:cubicBezTo>
                  <a:pt x="116" y="11"/>
                  <a:pt x="115" y="11"/>
                  <a:pt x="115" y="9"/>
                </a:cubicBezTo>
                <a:cubicBezTo>
                  <a:pt x="113" y="10"/>
                  <a:pt x="112" y="5"/>
                  <a:pt x="110" y="6"/>
                </a:cubicBezTo>
                <a:cubicBezTo>
                  <a:pt x="113" y="8"/>
                  <a:pt x="114" y="10"/>
                  <a:pt x="116" y="12"/>
                </a:cubicBezTo>
                <a:close/>
                <a:moveTo>
                  <a:pt x="79" y="303"/>
                </a:moveTo>
                <a:cubicBezTo>
                  <a:pt x="79" y="302"/>
                  <a:pt x="79" y="301"/>
                  <a:pt x="78" y="301"/>
                </a:cubicBezTo>
                <a:cubicBezTo>
                  <a:pt x="78" y="301"/>
                  <a:pt x="78" y="302"/>
                  <a:pt x="78" y="302"/>
                </a:cubicBezTo>
                <a:cubicBezTo>
                  <a:pt x="78" y="302"/>
                  <a:pt x="77" y="301"/>
                  <a:pt x="77" y="302"/>
                </a:cubicBezTo>
                <a:cubicBezTo>
                  <a:pt x="77" y="302"/>
                  <a:pt x="77" y="302"/>
                  <a:pt x="77" y="303"/>
                </a:cubicBezTo>
                <a:cubicBezTo>
                  <a:pt x="77" y="303"/>
                  <a:pt x="76" y="303"/>
                  <a:pt x="76" y="303"/>
                </a:cubicBezTo>
                <a:cubicBezTo>
                  <a:pt x="79" y="305"/>
                  <a:pt x="76" y="303"/>
                  <a:pt x="79" y="303"/>
                </a:cubicBezTo>
                <a:close/>
                <a:moveTo>
                  <a:pt x="81" y="407"/>
                </a:moveTo>
                <a:cubicBezTo>
                  <a:pt x="80" y="405"/>
                  <a:pt x="82" y="402"/>
                  <a:pt x="80" y="400"/>
                </a:cubicBezTo>
                <a:cubicBezTo>
                  <a:pt x="81" y="402"/>
                  <a:pt x="79" y="406"/>
                  <a:pt x="81" y="407"/>
                </a:cubicBezTo>
                <a:close/>
                <a:moveTo>
                  <a:pt x="83" y="416"/>
                </a:moveTo>
                <a:cubicBezTo>
                  <a:pt x="83" y="416"/>
                  <a:pt x="83" y="415"/>
                  <a:pt x="84" y="415"/>
                </a:cubicBezTo>
                <a:cubicBezTo>
                  <a:pt x="84" y="415"/>
                  <a:pt x="84" y="415"/>
                  <a:pt x="84" y="414"/>
                </a:cubicBezTo>
                <a:cubicBezTo>
                  <a:pt x="84" y="414"/>
                  <a:pt x="83" y="414"/>
                  <a:pt x="83" y="414"/>
                </a:cubicBezTo>
                <a:cubicBezTo>
                  <a:pt x="83" y="414"/>
                  <a:pt x="84" y="414"/>
                  <a:pt x="84" y="415"/>
                </a:cubicBezTo>
                <a:cubicBezTo>
                  <a:pt x="82" y="414"/>
                  <a:pt x="82" y="418"/>
                  <a:pt x="83" y="416"/>
                </a:cubicBezTo>
                <a:close/>
                <a:moveTo>
                  <a:pt x="94" y="421"/>
                </a:moveTo>
                <a:cubicBezTo>
                  <a:pt x="93" y="420"/>
                  <a:pt x="93" y="420"/>
                  <a:pt x="93" y="419"/>
                </a:cubicBezTo>
                <a:cubicBezTo>
                  <a:pt x="93" y="421"/>
                  <a:pt x="92" y="424"/>
                  <a:pt x="95" y="424"/>
                </a:cubicBezTo>
                <a:cubicBezTo>
                  <a:pt x="94" y="422"/>
                  <a:pt x="95" y="420"/>
                  <a:pt x="95" y="419"/>
                </a:cubicBezTo>
                <a:cubicBezTo>
                  <a:pt x="93" y="419"/>
                  <a:pt x="95" y="420"/>
                  <a:pt x="94" y="421"/>
                </a:cubicBezTo>
                <a:close/>
                <a:moveTo>
                  <a:pt x="92" y="435"/>
                </a:moveTo>
                <a:cubicBezTo>
                  <a:pt x="91" y="435"/>
                  <a:pt x="91" y="434"/>
                  <a:pt x="91" y="434"/>
                </a:cubicBezTo>
                <a:cubicBezTo>
                  <a:pt x="91" y="434"/>
                  <a:pt x="90" y="434"/>
                  <a:pt x="90" y="434"/>
                </a:cubicBezTo>
                <a:cubicBezTo>
                  <a:pt x="91" y="436"/>
                  <a:pt x="87" y="440"/>
                  <a:pt x="88" y="443"/>
                </a:cubicBezTo>
                <a:cubicBezTo>
                  <a:pt x="88" y="441"/>
                  <a:pt x="90" y="441"/>
                  <a:pt x="90" y="440"/>
                </a:cubicBezTo>
                <a:cubicBezTo>
                  <a:pt x="88" y="440"/>
                  <a:pt x="91" y="438"/>
                  <a:pt x="90" y="436"/>
                </a:cubicBezTo>
                <a:cubicBezTo>
                  <a:pt x="91" y="437"/>
                  <a:pt x="90" y="435"/>
                  <a:pt x="91" y="435"/>
                </a:cubicBezTo>
                <a:cubicBezTo>
                  <a:pt x="91" y="435"/>
                  <a:pt x="92" y="436"/>
                  <a:pt x="92" y="435"/>
                </a:cubicBezTo>
                <a:close/>
                <a:moveTo>
                  <a:pt x="92" y="437"/>
                </a:moveTo>
                <a:cubicBezTo>
                  <a:pt x="92" y="438"/>
                  <a:pt x="91" y="438"/>
                  <a:pt x="91" y="437"/>
                </a:cubicBezTo>
                <a:cubicBezTo>
                  <a:pt x="90" y="440"/>
                  <a:pt x="91" y="441"/>
                  <a:pt x="89" y="443"/>
                </a:cubicBezTo>
                <a:cubicBezTo>
                  <a:pt x="89" y="444"/>
                  <a:pt x="89" y="447"/>
                  <a:pt x="90" y="445"/>
                </a:cubicBezTo>
                <a:cubicBezTo>
                  <a:pt x="90" y="443"/>
                  <a:pt x="92" y="440"/>
                  <a:pt x="92" y="437"/>
                </a:cubicBezTo>
                <a:close/>
                <a:moveTo>
                  <a:pt x="90" y="447"/>
                </a:moveTo>
                <a:cubicBezTo>
                  <a:pt x="89" y="447"/>
                  <a:pt x="89" y="445"/>
                  <a:pt x="88" y="443"/>
                </a:cubicBezTo>
                <a:cubicBezTo>
                  <a:pt x="88" y="445"/>
                  <a:pt x="88" y="447"/>
                  <a:pt x="90" y="447"/>
                </a:cubicBezTo>
                <a:close/>
                <a:moveTo>
                  <a:pt x="82" y="484"/>
                </a:moveTo>
                <a:cubicBezTo>
                  <a:pt x="81" y="482"/>
                  <a:pt x="85" y="480"/>
                  <a:pt x="84" y="478"/>
                </a:cubicBezTo>
                <a:cubicBezTo>
                  <a:pt x="83" y="480"/>
                  <a:pt x="80" y="482"/>
                  <a:pt x="82" y="484"/>
                </a:cubicBezTo>
                <a:close/>
                <a:moveTo>
                  <a:pt x="70" y="485"/>
                </a:moveTo>
                <a:cubicBezTo>
                  <a:pt x="68" y="485"/>
                  <a:pt x="69" y="486"/>
                  <a:pt x="70" y="486"/>
                </a:cubicBezTo>
                <a:cubicBezTo>
                  <a:pt x="69" y="487"/>
                  <a:pt x="69" y="487"/>
                  <a:pt x="68" y="486"/>
                </a:cubicBezTo>
                <a:cubicBezTo>
                  <a:pt x="69" y="488"/>
                  <a:pt x="67" y="488"/>
                  <a:pt x="68" y="489"/>
                </a:cubicBezTo>
                <a:cubicBezTo>
                  <a:pt x="69" y="488"/>
                  <a:pt x="71" y="488"/>
                  <a:pt x="72" y="488"/>
                </a:cubicBezTo>
                <a:cubicBezTo>
                  <a:pt x="72" y="487"/>
                  <a:pt x="70" y="488"/>
                  <a:pt x="70" y="487"/>
                </a:cubicBezTo>
                <a:cubicBezTo>
                  <a:pt x="71" y="486"/>
                  <a:pt x="69" y="485"/>
                  <a:pt x="70" y="484"/>
                </a:cubicBezTo>
                <a:cubicBezTo>
                  <a:pt x="69" y="483"/>
                  <a:pt x="69" y="485"/>
                  <a:pt x="69" y="485"/>
                </a:cubicBezTo>
                <a:cubicBezTo>
                  <a:pt x="69" y="485"/>
                  <a:pt x="70" y="485"/>
                  <a:pt x="70" y="485"/>
                </a:cubicBezTo>
                <a:close/>
                <a:moveTo>
                  <a:pt x="69" y="494"/>
                </a:moveTo>
                <a:cubicBezTo>
                  <a:pt x="70" y="494"/>
                  <a:pt x="70" y="492"/>
                  <a:pt x="70" y="492"/>
                </a:cubicBezTo>
                <a:cubicBezTo>
                  <a:pt x="69" y="493"/>
                  <a:pt x="69" y="489"/>
                  <a:pt x="68" y="489"/>
                </a:cubicBezTo>
                <a:cubicBezTo>
                  <a:pt x="68" y="490"/>
                  <a:pt x="68" y="490"/>
                  <a:pt x="67" y="490"/>
                </a:cubicBezTo>
                <a:cubicBezTo>
                  <a:pt x="68" y="492"/>
                  <a:pt x="65" y="494"/>
                  <a:pt x="67" y="494"/>
                </a:cubicBezTo>
                <a:cubicBezTo>
                  <a:pt x="66" y="498"/>
                  <a:pt x="63" y="502"/>
                  <a:pt x="64" y="505"/>
                </a:cubicBezTo>
                <a:cubicBezTo>
                  <a:pt x="62" y="504"/>
                  <a:pt x="64" y="509"/>
                  <a:pt x="61" y="509"/>
                </a:cubicBezTo>
                <a:cubicBezTo>
                  <a:pt x="62" y="510"/>
                  <a:pt x="64" y="511"/>
                  <a:pt x="62" y="512"/>
                </a:cubicBezTo>
                <a:cubicBezTo>
                  <a:pt x="62" y="512"/>
                  <a:pt x="62" y="511"/>
                  <a:pt x="62" y="511"/>
                </a:cubicBezTo>
                <a:cubicBezTo>
                  <a:pt x="62" y="512"/>
                  <a:pt x="61" y="513"/>
                  <a:pt x="61" y="514"/>
                </a:cubicBezTo>
                <a:cubicBezTo>
                  <a:pt x="62" y="515"/>
                  <a:pt x="62" y="513"/>
                  <a:pt x="62" y="514"/>
                </a:cubicBezTo>
                <a:cubicBezTo>
                  <a:pt x="62" y="515"/>
                  <a:pt x="60" y="518"/>
                  <a:pt x="60" y="518"/>
                </a:cubicBezTo>
                <a:cubicBezTo>
                  <a:pt x="61" y="518"/>
                  <a:pt x="61" y="518"/>
                  <a:pt x="61" y="518"/>
                </a:cubicBezTo>
                <a:cubicBezTo>
                  <a:pt x="61" y="518"/>
                  <a:pt x="61" y="519"/>
                  <a:pt x="61" y="520"/>
                </a:cubicBezTo>
                <a:cubicBezTo>
                  <a:pt x="62" y="517"/>
                  <a:pt x="64" y="514"/>
                  <a:pt x="62" y="512"/>
                </a:cubicBezTo>
                <a:cubicBezTo>
                  <a:pt x="63" y="512"/>
                  <a:pt x="63" y="513"/>
                  <a:pt x="63" y="513"/>
                </a:cubicBezTo>
                <a:cubicBezTo>
                  <a:pt x="63" y="511"/>
                  <a:pt x="64" y="511"/>
                  <a:pt x="64" y="510"/>
                </a:cubicBezTo>
                <a:cubicBezTo>
                  <a:pt x="64" y="510"/>
                  <a:pt x="63" y="509"/>
                  <a:pt x="63" y="509"/>
                </a:cubicBezTo>
                <a:cubicBezTo>
                  <a:pt x="65" y="510"/>
                  <a:pt x="65" y="507"/>
                  <a:pt x="64" y="506"/>
                </a:cubicBezTo>
                <a:cubicBezTo>
                  <a:pt x="67" y="507"/>
                  <a:pt x="64" y="501"/>
                  <a:pt x="66" y="504"/>
                </a:cubicBezTo>
                <a:cubicBezTo>
                  <a:pt x="65" y="502"/>
                  <a:pt x="66" y="501"/>
                  <a:pt x="66" y="500"/>
                </a:cubicBezTo>
                <a:cubicBezTo>
                  <a:pt x="66" y="500"/>
                  <a:pt x="67" y="501"/>
                  <a:pt x="67" y="501"/>
                </a:cubicBezTo>
                <a:cubicBezTo>
                  <a:pt x="67" y="500"/>
                  <a:pt x="66" y="500"/>
                  <a:pt x="67" y="498"/>
                </a:cubicBezTo>
                <a:cubicBezTo>
                  <a:pt x="70" y="497"/>
                  <a:pt x="67" y="496"/>
                  <a:pt x="69" y="493"/>
                </a:cubicBezTo>
                <a:cubicBezTo>
                  <a:pt x="69" y="493"/>
                  <a:pt x="69" y="494"/>
                  <a:pt x="69" y="494"/>
                </a:cubicBezTo>
                <a:close/>
                <a:moveTo>
                  <a:pt x="63" y="520"/>
                </a:moveTo>
                <a:cubicBezTo>
                  <a:pt x="63" y="520"/>
                  <a:pt x="65" y="521"/>
                  <a:pt x="64" y="520"/>
                </a:cubicBezTo>
                <a:cubicBezTo>
                  <a:pt x="64" y="520"/>
                  <a:pt x="63" y="519"/>
                  <a:pt x="63" y="519"/>
                </a:cubicBezTo>
                <a:cubicBezTo>
                  <a:pt x="65" y="519"/>
                  <a:pt x="64" y="518"/>
                  <a:pt x="65" y="517"/>
                </a:cubicBezTo>
                <a:cubicBezTo>
                  <a:pt x="64" y="517"/>
                  <a:pt x="64" y="517"/>
                  <a:pt x="63" y="517"/>
                </a:cubicBezTo>
                <a:cubicBezTo>
                  <a:pt x="63" y="518"/>
                  <a:pt x="64" y="518"/>
                  <a:pt x="63" y="520"/>
                </a:cubicBezTo>
                <a:close/>
                <a:moveTo>
                  <a:pt x="61" y="525"/>
                </a:moveTo>
                <a:cubicBezTo>
                  <a:pt x="60" y="525"/>
                  <a:pt x="60" y="526"/>
                  <a:pt x="60" y="526"/>
                </a:cubicBezTo>
                <a:cubicBezTo>
                  <a:pt x="60" y="524"/>
                  <a:pt x="60" y="524"/>
                  <a:pt x="60" y="523"/>
                </a:cubicBezTo>
                <a:cubicBezTo>
                  <a:pt x="59" y="524"/>
                  <a:pt x="59" y="527"/>
                  <a:pt x="59" y="529"/>
                </a:cubicBezTo>
                <a:cubicBezTo>
                  <a:pt x="60" y="528"/>
                  <a:pt x="61" y="524"/>
                  <a:pt x="62" y="526"/>
                </a:cubicBezTo>
                <a:cubicBezTo>
                  <a:pt x="62" y="524"/>
                  <a:pt x="62" y="524"/>
                  <a:pt x="62" y="522"/>
                </a:cubicBezTo>
                <a:cubicBezTo>
                  <a:pt x="60" y="523"/>
                  <a:pt x="60" y="522"/>
                  <a:pt x="60" y="521"/>
                </a:cubicBezTo>
                <a:cubicBezTo>
                  <a:pt x="60" y="523"/>
                  <a:pt x="58" y="522"/>
                  <a:pt x="58" y="523"/>
                </a:cubicBezTo>
                <a:cubicBezTo>
                  <a:pt x="59" y="523"/>
                  <a:pt x="59" y="522"/>
                  <a:pt x="60" y="522"/>
                </a:cubicBezTo>
                <a:cubicBezTo>
                  <a:pt x="61" y="524"/>
                  <a:pt x="61" y="523"/>
                  <a:pt x="61" y="525"/>
                </a:cubicBezTo>
                <a:close/>
                <a:moveTo>
                  <a:pt x="58" y="531"/>
                </a:moveTo>
                <a:cubicBezTo>
                  <a:pt x="58" y="535"/>
                  <a:pt x="55" y="538"/>
                  <a:pt x="56" y="542"/>
                </a:cubicBezTo>
                <a:cubicBezTo>
                  <a:pt x="55" y="541"/>
                  <a:pt x="54" y="543"/>
                  <a:pt x="55" y="543"/>
                </a:cubicBezTo>
                <a:cubicBezTo>
                  <a:pt x="55" y="542"/>
                  <a:pt x="56" y="543"/>
                  <a:pt x="56" y="543"/>
                </a:cubicBezTo>
                <a:cubicBezTo>
                  <a:pt x="57" y="542"/>
                  <a:pt x="57" y="541"/>
                  <a:pt x="56" y="540"/>
                </a:cubicBezTo>
                <a:cubicBezTo>
                  <a:pt x="57" y="541"/>
                  <a:pt x="58" y="539"/>
                  <a:pt x="58" y="538"/>
                </a:cubicBezTo>
                <a:cubicBezTo>
                  <a:pt x="57" y="538"/>
                  <a:pt x="57" y="538"/>
                  <a:pt x="57" y="538"/>
                </a:cubicBezTo>
                <a:cubicBezTo>
                  <a:pt x="58" y="537"/>
                  <a:pt x="58" y="534"/>
                  <a:pt x="58" y="532"/>
                </a:cubicBezTo>
                <a:cubicBezTo>
                  <a:pt x="60" y="533"/>
                  <a:pt x="60" y="531"/>
                  <a:pt x="61" y="530"/>
                </a:cubicBezTo>
                <a:cubicBezTo>
                  <a:pt x="60" y="529"/>
                  <a:pt x="60" y="528"/>
                  <a:pt x="61" y="527"/>
                </a:cubicBezTo>
                <a:cubicBezTo>
                  <a:pt x="61" y="527"/>
                  <a:pt x="62" y="528"/>
                  <a:pt x="62" y="527"/>
                </a:cubicBezTo>
                <a:cubicBezTo>
                  <a:pt x="59" y="525"/>
                  <a:pt x="62" y="533"/>
                  <a:pt x="58" y="531"/>
                </a:cubicBezTo>
                <a:close/>
                <a:moveTo>
                  <a:pt x="54" y="641"/>
                </a:moveTo>
                <a:cubicBezTo>
                  <a:pt x="54" y="641"/>
                  <a:pt x="55" y="641"/>
                  <a:pt x="55" y="640"/>
                </a:cubicBezTo>
                <a:cubicBezTo>
                  <a:pt x="54" y="640"/>
                  <a:pt x="54" y="639"/>
                  <a:pt x="53" y="640"/>
                </a:cubicBezTo>
                <a:cubicBezTo>
                  <a:pt x="53" y="641"/>
                  <a:pt x="53" y="642"/>
                  <a:pt x="54" y="642"/>
                </a:cubicBezTo>
                <a:cubicBezTo>
                  <a:pt x="53" y="642"/>
                  <a:pt x="53" y="642"/>
                  <a:pt x="53" y="643"/>
                </a:cubicBezTo>
                <a:cubicBezTo>
                  <a:pt x="53" y="644"/>
                  <a:pt x="55" y="644"/>
                  <a:pt x="55" y="645"/>
                </a:cubicBezTo>
                <a:cubicBezTo>
                  <a:pt x="54" y="646"/>
                  <a:pt x="53" y="644"/>
                  <a:pt x="53" y="645"/>
                </a:cubicBezTo>
                <a:cubicBezTo>
                  <a:pt x="54" y="647"/>
                  <a:pt x="53" y="650"/>
                  <a:pt x="55" y="649"/>
                </a:cubicBezTo>
                <a:cubicBezTo>
                  <a:pt x="54" y="651"/>
                  <a:pt x="55" y="651"/>
                  <a:pt x="55" y="652"/>
                </a:cubicBezTo>
                <a:cubicBezTo>
                  <a:pt x="55" y="651"/>
                  <a:pt x="54" y="651"/>
                  <a:pt x="54" y="652"/>
                </a:cubicBezTo>
                <a:cubicBezTo>
                  <a:pt x="54" y="652"/>
                  <a:pt x="54" y="653"/>
                  <a:pt x="54" y="653"/>
                </a:cubicBezTo>
                <a:cubicBezTo>
                  <a:pt x="54" y="654"/>
                  <a:pt x="55" y="653"/>
                  <a:pt x="55" y="652"/>
                </a:cubicBezTo>
                <a:cubicBezTo>
                  <a:pt x="54" y="656"/>
                  <a:pt x="55" y="663"/>
                  <a:pt x="56" y="668"/>
                </a:cubicBezTo>
                <a:cubicBezTo>
                  <a:pt x="56" y="668"/>
                  <a:pt x="57" y="668"/>
                  <a:pt x="58" y="667"/>
                </a:cubicBezTo>
                <a:cubicBezTo>
                  <a:pt x="58" y="667"/>
                  <a:pt x="59" y="665"/>
                  <a:pt x="58" y="665"/>
                </a:cubicBezTo>
                <a:cubicBezTo>
                  <a:pt x="57" y="665"/>
                  <a:pt x="58" y="667"/>
                  <a:pt x="57" y="667"/>
                </a:cubicBezTo>
                <a:cubicBezTo>
                  <a:pt x="56" y="667"/>
                  <a:pt x="56" y="664"/>
                  <a:pt x="57" y="664"/>
                </a:cubicBezTo>
                <a:cubicBezTo>
                  <a:pt x="57" y="664"/>
                  <a:pt x="57" y="665"/>
                  <a:pt x="57" y="665"/>
                </a:cubicBezTo>
                <a:cubicBezTo>
                  <a:pt x="58" y="660"/>
                  <a:pt x="56" y="653"/>
                  <a:pt x="55" y="647"/>
                </a:cubicBezTo>
                <a:cubicBezTo>
                  <a:pt x="55" y="648"/>
                  <a:pt x="55" y="648"/>
                  <a:pt x="54" y="648"/>
                </a:cubicBezTo>
                <a:cubicBezTo>
                  <a:pt x="54" y="647"/>
                  <a:pt x="54" y="646"/>
                  <a:pt x="54" y="646"/>
                </a:cubicBezTo>
                <a:cubicBezTo>
                  <a:pt x="54" y="647"/>
                  <a:pt x="54" y="647"/>
                  <a:pt x="55" y="647"/>
                </a:cubicBezTo>
                <a:cubicBezTo>
                  <a:pt x="56" y="646"/>
                  <a:pt x="55" y="642"/>
                  <a:pt x="54" y="641"/>
                </a:cubicBezTo>
                <a:close/>
                <a:moveTo>
                  <a:pt x="52" y="652"/>
                </a:moveTo>
                <a:cubicBezTo>
                  <a:pt x="50" y="653"/>
                  <a:pt x="51" y="654"/>
                  <a:pt x="50" y="656"/>
                </a:cubicBezTo>
                <a:cubicBezTo>
                  <a:pt x="53" y="656"/>
                  <a:pt x="50" y="657"/>
                  <a:pt x="53" y="657"/>
                </a:cubicBezTo>
                <a:cubicBezTo>
                  <a:pt x="52" y="655"/>
                  <a:pt x="52" y="655"/>
                  <a:pt x="53" y="652"/>
                </a:cubicBezTo>
                <a:cubicBezTo>
                  <a:pt x="52" y="652"/>
                  <a:pt x="52" y="650"/>
                  <a:pt x="51" y="651"/>
                </a:cubicBezTo>
                <a:cubicBezTo>
                  <a:pt x="52" y="651"/>
                  <a:pt x="52" y="651"/>
                  <a:pt x="52" y="652"/>
                </a:cubicBezTo>
                <a:close/>
                <a:moveTo>
                  <a:pt x="52" y="658"/>
                </a:moveTo>
                <a:cubicBezTo>
                  <a:pt x="52" y="656"/>
                  <a:pt x="52" y="658"/>
                  <a:pt x="51" y="658"/>
                </a:cubicBezTo>
                <a:cubicBezTo>
                  <a:pt x="51" y="658"/>
                  <a:pt x="51" y="657"/>
                  <a:pt x="51" y="657"/>
                </a:cubicBezTo>
                <a:cubicBezTo>
                  <a:pt x="51" y="659"/>
                  <a:pt x="51" y="660"/>
                  <a:pt x="51" y="661"/>
                </a:cubicBezTo>
                <a:cubicBezTo>
                  <a:pt x="53" y="662"/>
                  <a:pt x="53" y="658"/>
                  <a:pt x="53" y="658"/>
                </a:cubicBezTo>
                <a:cubicBezTo>
                  <a:pt x="53" y="658"/>
                  <a:pt x="53" y="658"/>
                  <a:pt x="52" y="658"/>
                </a:cubicBezTo>
                <a:close/>
                <a:moveTo>
                  <a:pt x="52" y="664"/>
                </a:moveTo>
                <a:cubicBezTo>
                  <a:pt x="53" y="663"/>
                  <a:pt x="53" y="666"/>
                  <a:pt x="51" y="665"/>
                </a:cubicBezTo>
                <a:cubicBezTo>
                  <a:pt x="51" y="664"/>
                  <a:pt x="52" y="664"/>
                  <a:pt x="51" y="664"/>
                </a:cubicBezTo>
                <a:cubicBezTo>
                  <a:pt x="51" y="665"/>
                  <a:pt x="52" y="667"/>
                  <a:pt x="53" y="667"/>
                </a:cubicBezTo>
                <a:cubicBezTo>
                  <a:pt x="52" y="664"/>
                  <a:pt x="54" y="664"/>
                  <a:pt x="53" y="662"/>
                </a:cubicBezTo>
                <a:cubicBezTo>
                  <a:pt x="54" y="664"/>
                  <a:pt x="52" y="663"/>
                  <a:pt x="52" y="664"/>
                </a:cubicBezTo>
                <a:close/>
                <a:moveTo>
                  <a:pt x="57" y="678"/>
                </a:moveTo>
                <a:cubicBezTo>
                  <a:pt x="59" y="678"/>
                  <a:pt x="58" y="680"/>
                  <a:pt x="60" y="680"/>
                </a:cubicBezTo>
                <a:cubicBezTo>
                  <a:pt x="60" y="678"/>
                  <a:pt x="58" y="673"/>
                  <a:pt x="59" y="674"/>
                </a:cubicBezTo>
                <a:cubicBezTo>
                  <a:pt x="58" y="674"/>
                  <a:pt x="58" y="675"/>
                  <a:pt x="58" y="675"/>
                </a:cubicBezTo>
                <a:cubicBezTo>
                  <a:pt x="58" y="672"/>
                  <a:pt x="59" y="670"/>
                  <a:pt x="58" y="668"/>
                </a:cubicBezTo>
                <a:cubicBezTo>
                  <a:pt x="57" y="671"/>
                  <a:pt x="57" y="676"/>
                  <a:pt x="56" y="674"/>
                </a:cubicBezTo>
                <a:cubicBezTo>
                  <a:pt x="57" y="675"/>
                  <a:pt x="57" y="677"/>
                  <a:pt x="57" y="678"/>
                </a:cubicBezTo>
                <a:close/>
                <a:moveTo>
                  <a:pt x="51" y="716"/>
                </a:moveTo>
                <a:cubicBezTo>
                  <a:pt x="50" y="717"/>
                  <a:pt x="51" y="718"/>
                  <a:pt x="50" y="718"/>
                </a:cubicBezTo>
                <a:cubicBezTo>
                  <a:pt x="50" y="717"/>
                  <a:pt x="50" y="716"/>
                  <a:pt x="49" y="715"/>
                </a:cubicBezTo>
                <a:cubicBezTo>
                  <a:pt x="49" y="716"/>
                  <a:pt x="50" y="717"/>
                  <a:pt x="50" y="718"/>
                </a:cubicBezTo>
                <a:cubicBezTo>
                  <a:pt x="51" y="722"/>
                  <a:pt x="52" y="733"/>
                  <a:pt x="55" y="733"/>
                </a:cubicBezTo>
                <a:cubicBezTo>
                  <a:pt x="54" y="732"/>
                  <a:pt x="54" y="731"/>
                  <a:pt x="53" y="730"/>
                </a:cubicBezTo>
                <a:cubicBezTo>
                  <a:pt x="54" y="730"/>
                  <a:pt x="54" y="730"/>
                  <a:pt x="55" y="730"/>
                </a:cubicBezTo>
                <a:cubicBezTo>
                  <a:pt x="54" y="729"/>
                  <a:pt x="54" y="724"/>
                  <a:pt x="52" y="725"/>
                </a:cubicBezTo>
                <a:cubicBezTo>
                  <a:pt x="52" y="724"/>
                  <a:pt x="51" y="721"/>
                  <a:pt x="52" y="723"/>
                </a:cubicBezTo>
                <a:cubicBezTo>
                  <a:pt x="52" y="722"/>
                  <a:pt x="52" y="721"/>
                  <a:pt x="52" y="720"/>
                </a:cubicBezTo>
                <a:cubicBezTo>
                  <a:pt x="51" y="720"/>
                  <a:pt x="51" y="721"/>
                  <a:pt x="51" y="720"/>
                </a:cubicBezTo>
                <a:cubicBezTo>
                  <a:pt x="53" y="719"/>
                  <a:pt x="51" y="714"/>
                  <a:pt x="49" y="713"/>
                </a:cubicBezTo>
                <a:cubicBezTo>
                  <a:pt x="50" y="713"/>
                  <a:pt x="49" y="712"/>
                  <a:pt x="49" y="712"/>
                </a:cubicBezTo>
                <a:cubicBezTo>
                  <a:pt x="50" y="712"/>
                  <a:pt x="50" y="713"/>
                  <a:pt x="50" y="713"/>
                </a:cubicBezTo>
                <a:cubicBezTo>
                  <a:pt x="50" y="712"/>
                  <a:pt x="50" y="711"/>
                  <a:pt x="48" y="712"/>
                </a:cubicBezTo>
                <a:cubicBezTo>
                  <a:pt x="48" y="710"/>
                  <a:pt x="48" y="709"/>
                  <a:pt x="49" y="708"/>
                </a:cubicBezTo>
                <a:cubicBezTo>
                  <a:pt x="48" y="707"/>
                  <a:pt x="49" y="704"/>
                  <a:pt x="48" y="703"/>
                </a:cubicBezTo>
                <a:cubicBezTo>
                  <a:pt x="48" y="704"/>
                  <a:pt x="45" y="705"/>
                  <a:pt x="47" y="706"/>
                </a:cubicBezTo>
                <a:cubicBezTo>
                  <a:pt x="47" y="705"/>
                  <a:pt x="47" y="705"/>
                  <a:pt x="47" y="705"/>
                </a:cubicBezTo>
                <a:cubicBezTo>
                  <a:pt x="47" y="709"/>
                  <a:pt x="48" y="714"/>
                  <a:pt x="51" y="716"/>
                </a:cubicBezTo>
                <a:close/>
                <a:moveTo>
                  <a:pt x="53" y="726"/>
                </a:moveTo>
                <a:cubicBezTo>
                  <a:pt x="52" y="725"/>
                  <a:pt x="54" y="728"/>
                  <a:pt x="54" y="729"/>
                </a:cubicBezTo>
                <a:cubicBezTo>
                  <a:pt x="52" y="729"/>
                  <a:pt x="52" y="728"/>
                  <a:pt x="53" y="726"/>
                </a:cubicBezTo>
                <a:close/>
                <a:moveTo>
                  <a:pt x="67" y="767"/>
                </a:moveTo>
                <a:cubicBezTo>
                  <a:pt x="68" y="767"/>
                  <a:pt x="68" y="767"/>
                  <a:pt x="68" y="768"/>
                </a:cubicBezTo>
                <a:cubicBezTo>
                  <a:pt x="67" y="768"/>
                  <a:pt x="68" y="769"/>
                  <a:pt x="69" y="769"/>
                </a:cubicBezTo>
                <a:cubicBezTo>
                  <a:pt x="69" y="768"/>
                  <a:pt x="68" y="767"/>
                  <a:pt x="69" y="766"/>
                </a:cubicBezTo>
                <a:cubicBezTo>
                  <a:pt x="68" y="766"/>
                  <a:pt x="67" y="766"/>
                  <a:pt x="67" y="767"/>
                </a:cubicBezTo>
                <a:close/>
                <a:moveTo>
                  <a:pt x="70" y="789"/>
                </a:moveTo>
                <a:cubicBezTo>
                  <a:pt x="69" y="787"/>
                  <a:pt x="69" y="786"/>
                  <a:pt x="68" y="785"/>
                </a:cubicBezTo>
                <a:cubicBezTo>
                  <a:pt x="68" y="786"/>
                  <a:pt x="68" y="788"/>
                  <a:pt x="69" y="788"/>
                </a:cubicBezTo>
                <a:cubicBezTo>
                  <a:pt x="69" y="786"/>
                  <a:pt x="69" y="791"/>
                  <a:pt x="70" y="789"/>
                </a:cubicBezTo>
                <a:close/>
                <a:moveTo>
                  <a:pt x="65" y="796"/>
                </a:moveTo>
                <a:cubicBezTo>
                  <a:pt x="66" y="795"/>
                  <a:pt x="65" y="799"/>
                  <a:pt x="66" y="797"/>
                </a:cubicBezTo>
                <a:cubicBezTo>
                  <a:pt x="67" y="795"/>
                  <a:pt x="67" y="800"/>
                  <a:pt x="67" y="800"/>
                </a:cubicBezTo>
                <a:cubicBezTo>
                  <a:pt x="65" y="801"/>
                  <a:pt x="65" y="799"/>
                  <a:pt x="64" y="799"/>
                </a:cubicBezTo>
                <a:cubicBezTo>
                  <a:pt x="63" y="801"/>
                  <a:pt x="65" y="802"/>
                  <a:pt x="64" y="803"/>
                </a:cubicBezTo>
                <a:cubicBezTo>
                  <a:pt x="64" y="803"/>
                  <a:pt x="64" y="802"/>
                  <a:pt x="63" y="802"/>
                </a:cubicBezTo>
                <a:cubicBezTo>
                  <a:pt x="65" y="805"/>
                  <a:pt x="64" y="811"/>
                  <a:pt x="68" y="811"/>
                </a:cubicBezTo>
                <a:cubicBezTo>
                  <a:pt x="66" y="810"/>
                  <a:pt x="68" y="808"/>
                  <a:pt x="67" y="808"/>
                </a:cubicBezTo>
                <a:cubicBezTo>
                  <a:pt x="67" y="808"/>
                  <a:pt x="67" y="809"/>
                  <a:pt x="67" y="809"/>
                </a:cubicBezTo>
                <a:cubicBezTo>
                  <a:pt x="66" y="808"/>
                  <a:pt x="68" y="805"/>
                  <a:pt x="66" y="805"/>
                </a:cubicBezTo>
                <a:cubicBezTo>
                  <a:pt x="65" y="806"/>
                  <a:pt x="67" y="807"/>
                  <a:pt x="66" y="808"/>
                </a:cubicBezTo>
                <a:cubicBezTo>
                  <a:pt x="64" y="806"/>
                  <a:pt x="65" y="799"/>
                  <a:pt x="67" y="801"/>
                </a:cubicBezTo>
                <a:cubicBezTo>
                  <a:pt x="67" y="800"/>
                  <a:pt x="68" y="800"/>
                  <a:pt x="68" y="799"/>
                </a:cubicBezTo>
                <a:cubicBezTo>
                  <a:pt x="67" y="800"/>
                  <a:pt x="70" y="795"/>
                  <a:pt x="68" y="795"/>
                </a:cubicBezTo>
                <a:cubicBezTo>
                  <a:pt x="68" y="796"/>
                  <a:pt x="68" y="797"/>
                  <a:pt x="68" y="797"/>
                </a:cubicBezTo>
                <a:cubicBezTo>
                  <a:pt x="67" y="796"/>
                  <a:pt x="67" y="795"/>
                  <a:pt x="67" y="795"/>
                </a:cubicBezTo>
                <a:cubicBezTo>
                  <a:pt x="66" y="796"/>
                  <a:pt x="66" y="795"/>
                  <a:pt x="65" y="796"/>
                </a:cubicBezTo>
                <a:close/>
                <a:moveTo>
                  <a:pt x="58" y="682"/>
                </a:moveTo>
                <a:cubicBezTo>
                  <a:pt x="59" y="681"/>
                  <a:pt x="59" y="684"/>
                  <a:pt x="59" y="684"/>
                </a:cubicBezTo>
                <a:cubicBezTo>
                  <a:pt x="59" y="682"/>
                  <a:pt x="57" y="682"/>
                  <a:pt x="57" y="683"/>
                </a:cubicBezTo>
                <a:cubicBezTo>
                  <a:pt x="59" y="683"/>
                  <a:pt x="57" y="684"/>
                  <a:pt x="57" y="684"/>
                </a:cubicBezTo>
                <a:cubicBezTo>
                  <a:pt x="58" y="685"/>
                  <a:pt x="57" y="688"/>
                  <a:pt x="60" y="688"/>
                </a:cubicBezTo>
                <a:cubicBezTo>
                  <a:pt x="59" y="686"/>
                  <a:pt x="61" y="683"/>
                  <a:pt x="59" y="681"/>
                </a:cubicBezTo>
                <a:cubicBezTo>
                  <a:pt x="59" y="681"/>
                  <a:pt x="58" y="682"/>
                  <a:pt x="58" y="682"/>
                </a:cubicBezTo>
                <a:close/>
                <a:moveTo>
                  <a:pt x="66" y="779"/>
                </a:moveTo>
                <a:cubicBezTo>
                  <a:pt x="68" y="780"/>
                  <a:pt x="68" y="781"/>
                  <a:pt x="68" y="783"/>
                </a:cubicBezTo>
                <a:cubicBezTo>
                  <a:pt x="67" y="783"/>
                  <a:pt x="66" y="783"/>
                  <a:pt x="67" y="784"/>
                </a:cubicBezTo>
                <a:cubicBezTo>
                  <a:pt x="68" y="784"/>
                  <a:pt x="67" y="784"/>
                  <a:pt x="69" y="783"/>
                </a:cubicBezTo>
                <a:cubicBezTo>
                  <a:pt x="68" y="783"/>
                  <a:pt x="70" y="777"/>
                  <a:pt x="69" y="776"/>
                </a:cubicBezTo>
                <a:cubicBezTo>
                  <a:pt x="69" y="777"/>
                  <a:pt x="69" y="778"/>
                  <a:pt x="68" y="778"/>
                </a:cubicBezTo>
                <a:cubicBezTo>
                  <a:pt x="68" y="775"/>
                  <a:pt x="70" y="771"/>
                  <a:pt x="68" y="770"/>
                </a:cubicBezTo>
                <a:cubicBezTo>
                  <a:pt x="67" y="771"/>
                  <a:pt x="69" y="778"/>
                  <a:pt x="66" y="77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27"/>
          <p:cNvSpPr>
            <a:spLocks noEditPoints="1"/>
          </p:cNvSpPr>
          <p:nvPr/>
        </p:nvSpPr>
        <p:spPr bwMode="auto">
          <a:xfrm>
            <a:off x="1735692" y="4234023"/>
            <a:ext cx="410615" cy="2428774"/>
          </a:xfrm>
          <a:custGeom>
            <a:avLst/>
            <a:gdLst>
              <a:gd name="T0" fmla="*/ 56 w 127"/>
              <a:gd name="T1" fmla="*/ 678 h 750"/>
              <a:gd name="T2" fmla="*/ 62 w 127"/>
              <a:gd name="T3" fmla="*/ 11 h 750"/>
              <a:gd name="T4" fmla="*/ 9 w 127"/>
              <a:gd name="T5" fmla="*/ 29 h 750"/>
              <a:gd name="T6" fmla="*/ 2 w 127"/>
              <a:gd name="T7" fmla="*/ 62 h 750"/>
              <a:gd name="T8" fmla="*/ 9 w 127"/>
              <a:gd name="T9" fmla="*/ 84 h 750"/>
              <a:gd name="T10" fmla="*/ 26 w 127"/>
              <a:gd name="T11" fmla="*/ 112 h 750"/>
              <a:gd name="T12" fmla="*/ 65 w 127"/>
              <a:gd name="T13" fmla="*/ 156 h 750"/>
              <a:gd name="T14" fmla="*/ 66 w 127"/>
              <a:gd name="T15" fmla="*/ 186 h 750"/>
              <a:gd name="T16" fmla="*/ 75 w 127"/>
              <a:gd name="T17" fmla="*/ 266 h 750"/>
              <a:gd name="T18" fmla="*/ 63 w 127"/>
              <a:gd name="T19" fmla="*/ 347 h 750"/>
              <a:gd name="T20" fmla="*/ 55 w 127"/>
              <a:gd name="T21" fmla="*/ 384 h 750"/>
              <a:gd name="T22" fmla="*/ 56 w 127"/>
              <a:gd name="T23" fmla="*/ 452 h 750"/>
              <a:gd name="T24" fmla="*/ 71 w 127"/>
              <a:gd name="T25" fmla="*/ 532 h 750"/>
              <a:gd name="T26" fmla="*/ 74 w 127"/>
              <a:gd name="T27" fmla="*/ 560 h 750"/>
              <a:gd name="T28" fmla="*/ 69 w 127"/>
              <a:gd name="T29" fmla="*/ 590 h 750"/>
              <a:gd name="T30" fmla="*/ 60 w 127"/>
              <a:gd name="T31" fmla="*/ 679 h 750"/>
              <a:gd name="T32" fmla="*/ 53 w 127"/>
              <a:gd name="T33" fmla="*/ 717 h 750"/>
              <a:gd name="T34" fmla="*/ 51 w 127"/>
              <a:gd name="T35" fmla="*/ 739 h 750"/>
              <a:gd name="T36" fmla="*/ 64 w 127"/>
              <a:gd name="T37" fmla="*/ 703 h 750"/>
              <a:gd name="T38" fmla="*/ 83 w 127"/>
              <a:gd name="T39" fmla="*/ 600 h 750"/>
              <a:gd name="T40" fmla="*/ 74 w 127"/>
              <a:gd name="T41" fmla="*/ 497 h 750"/>
              <a:gd name="T42" fmla="*/ 64 w 127"/>
              <a:gd name="T43" fmla="*/ 397 h 750"/>
              <a:gd name="T44" fmla="*/ 83 w 127"/>
              <a:gd name="T45" fmla="*/ 288 h 750"/>
              <a:gd name="T46" fmla="*/ 81 w 127"/>
              <a:gd name="T47" fmla="*/ 256 h 750"/>
              <a:gd name="T48" fmla="*/ 76 w 127"/>
              <a:gd name="T49" fmla="*/ 185 h 750"/>
              <a:gd name="T50" fmla="*/ 77 w 127"/>
              <a:gd name="T51" fmla="*/ 158 h 750"/>
              <a:gd name="T52" fmla="*/ 114 w 127"/>
              <a:gd name="T53" fmla="*/ 93 h 750"/>
              <a:gd name="T54" fmla="*/ 126 w 127"/>
              <a:gd name="T55" fmla="*/ 55 h 750"/>
              <a:gd name="T56" fmla="*/ 118 w 127"/>
              <a:gd name="T57" fmla="*/ 18 h 750"/>
              <a:gd name="T58" fmla="*/ 114 w 127"/>
              <a:gd name="T59" fmla="*/ 89 h 750"/>
              <a:gd name="T60" fmla="*/ 36 w 127"/>
              <a:gd name="T61" fmla="*/ 10 h 750"/>
              <a:gd name="T62" fmla="*/ 115 w 127"/>
              <a:gd name="T63" fmla="*/ 31 h 750"/>
              <a:gd name="T64" fmla="*/ 110 w 127"/>
              <a:gd name="T65" fmla="*/ 72 h 750"/>
              <a:gd name="T66" fmla="*/ 69 w 127"/>
              <a:gd name="T67" fmla="*/ 144 h 750"/>
              <a:gd name="T68" fmla="*/ 43 w 127"/>
              <a:gd name="T69" fmla="*/ 117 h 750"/>
              <a:gd name="T70" fmla="*/ 26 w 127"/>
              <a:gd name="T71" fmla="*/ 90 h 750"/>
              <a:gd name="T72" fmla="*/ 13 w 127"/>
              <a:gd name="T73" fmla="*/ 54 h 750"/>
              <a:gd name="T74" fmla="*/ 22 w 127"/>
              <a:gd name="T75" fmla="*/ 31 h 750"/>
              <a:gd name="T76" fmla="*/ 59 w 127"/>
              <a:gd name="T77" fmla="*/ 24 h 750"/>
              <a:gd name="T78" fmla="*/ 69 w 127"/>
              <a:gd name="T79" fmla="*/ 26 h 750"/>
              <a:gd name="T80" fmla="*/ 36 w 127"/>
              <a:gd name="T81" fmla="*/ 111 h 750"/>
              <a:gd name="T82" fmla="*/ 115 w 127"/>
              <a:gd name="T83" fmla="*/ 63 h 750"/>
              <a:gd name="T84" fmla="*/ 68 w 127"/>
              <a:gd name="T85" fmla="*/ 19 h 750"/>
              <a:gd name="T86" fmla="*/ 62 w 127"/>
              <a:gd name="T87" fmla="*/ 28 h 750"/>
              <a:gd name="T88" fmla="*/ 120 w 127"/>
              <a:gd name="T89" fmla="*/ 33 h 750"/>
              <a:gd name="T90" fmla="*/ 117 w 127"/>
              <a:gd name="T91" fmla="*/ 42 h 750"/>
              <a:gd name="T92" fmla="*/ 6 w 127"/>
              <a:gd name="T93" fmla="*/ 79 h 750"/>
              <a:gd name="T94" fmla="*/ 69 w 127"/>
              <a:gd name="T95" fmla="*/ 177 h 750"/>
              <a:gd name="T96" fmla="*/ 83 w 127"/>
              <a:gd name="T97" fmla="*/ 262 h 750"/>
              <a:gd name="T98" fmla="*/ 64 w 127"/>
              <a:gd name="T99" fmla="*/ 358 h 750"/>
              <a:gd name="T100" fmla="*/ 62 w 127"/>
              <a:gd name="T101" fmla="*/ 368 h 750"/>
              <a:gd name="T102" fmla="*/ 58 w 127"/>
              <a:gd name="T103" fmla="*/ 415 h 750"/>
              <a:gd name="T104" fmla="*/ 59 w 127"/>
              <a:gd name="T105" fmla="*/ 443 h 750"/>
              <a:gd name="T106" fmla="*/ 69 w 127"/>
              <a:gd name="T107" fmla="*/ 489 h 750"/>
              <a:gd name="T108" fmla="*/ 73 w 127"/>
              <a:gd name="T109" fmla="*/ 508 h 750"/>
              <a:gd name="T110" fmla="*/ 77 w 127"/>
              <a:gd name="T111" fmla="*/ 561 h 750"/>
              <a:gd name="T112" fmla="*/ 73 w 127"/>
              <a:gd name="T113" fmla="*/ 573 h 750"/>
              <a:gd name="T114" fmla="*/ 76 w 127"/>
              <a:gd name="T115" fmla="*/ 616 h 750"/>
              <a:gd name="T116" fmla="*/ 59 w 127"/>
              <a:gd name="T117" fmla="*/ 706 h 750"/>
              <a:gd name="T118" fmla="*/ 60 w 127"/>
              <a:gd name="T119" fmla="*/ 723 h 750"/>
              <a:gd name="T120" fmla="*/ 63 w 127"/>
              <a:gd name="T121" fmla="*/ 657 h 750"/>
              <a:gd name="T122" fmla="*/ 13 w 127"/>
              <a:gd name="T123" fmla="*/ 100 h 750"/>
              <a:gd name="T124" fmla="*/ 73 w 127"/>
              <a:gd name="T125" fmla="*/ 668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" h="750">
                <a:moveTo>
                  <a:pt x="75" y="21"/>
                </a:moveTo>
                <a:cubicBezTo>
                  <a:pt x="75" y="23"/>
                  <a:pt x="75" y="23"/>
                  <a:pt x="74" y="24"/>
                </a:cubicBezTo>
                <a:cubicBezTo>
                  <a:pt x="74" y="23"/>
                  <a:pt x="73" y="21"/>
                  <a:pt x="75" y="21"/>
                </a:cubicBezTo>
                <a:close/>
                <a:moveTo>
                  <a:pt x="85" y="257"/>
                </a:moveTo>
                <a:cubicBezTo>
                  <a:pt x="86" y="256"/>
                  <a:pt x="86" y="255"/>
                  <a:pt x="85" y="254"/>
                </a:cubicBezTo>
                <a:cubicBezTo>
                  <a:pt x="84" y="255"/>
                  <a:pt x="84" y="257"/>
                  <a:pt x="85" y="257"/>
                </a:cubicBezTo>
                <a:close/>
                <a:moveTo>
                  <a:pt x="84" y="304"/>
                </a:moveTo>
                <a:cubicBezTo>
                  <a:pt x="84" y="304"/>
                  <a:pt x="85" y="304"/>
                  <a:pt x="85" y="304"/>
                </a:cubicBezTo>
                <a:cubicBezTo>
                  <a:pt x="85" y="304"/>
                  <a:pt x="85" y="304"/>
                  <a:pt x="85" y="303"/>
                </a:cubicBezTo>
                <a:cubicBezTo>
                  <a:pt x="84" y="303"/>
                  <a:pt x="86" y="303"/>
                  <a:pt x="86" y="302"/>
                </a:cubicBezTo>
                <a:cubicBezTo>
                  <a:pt x="85" y="302"/>
                  <a:pt x="85" y="301"/>
                  <a:pt x="85" y="301"/>
                </a:cubicBezTo>
                <a:cubicBezTo>
                  <a:pt x="85" y="302"/>
                  <a:pt x="84" y="301"/>
                  <a:pt x="84" y="301"/>
                </a:cubicBezTo>
                <a:cubicBezTo>
                  <a:pt x="84" y="302"/>
                  <a:pt x="85" y="303"/>
                  <a:pt x="84" y="304"/>
                </a:cubicBezTo>
                <a:close/>
                <a:moveTo>
                  <a:pt x="56" y="678"/>
                </a:moveTo>
                <a:cubicBezTo>
                  <a:pt x="59" y="677"/>
                  <a:pt x="59" y="671"/>
                  <a:pt x="58" y="669"/>
                </a:cubicBezTo>
                <a:cubicBezTo>
                  <a:pt x="57" y="672"/>
                  <a:pt x="57" y="675"/>
                  <a:pt x="56" y="678"/>
                </a:cubicBezTo>
                <a:close/>
                <a:moveTo>
                  <a:pt x="52" y="700"/>
                </a:moveTo>
                <a:cubicBezTo>
                  <a:pt x="54" y="701"/>
                  <a:pt x="53" y="697"/>
                  <a:pt x="53" y="697"/>
                </a:cubicBezTo>
                <a:cubicBezTo>
                  <a:pt x="52" y="698"/>
                  <a:pt x="53" y="698"/>
                  <a:pt x="52" y="700"/>
                </a:cubicBezTo>
                <a:close/>
                <a:moveTo>
                  <a:pt x="81" y="4"/>
                </a:moveTo>
                <a:cubicBezTo>
                  <a:pt x="82" y="4"/>
                  <a:pt x="82" y="4"/>
                  <a:pt x="82" y="5"/>
                </a:cubicBezTo>
                <a:cubicBezTo>
                  <a:pt x="80" y="4"/>
                  <a:pt x="73" y="8"/>
                  <a:pt x="74" y="11"/>
                </a:cubicBezTo>
                <a:cubicBezTo>
                  <a:pt x="72" y="9"/>
                  <a:pt x="71" y="11"/>
                  <a:pt x="71" y="13"/>
                </a:cubicBezTo>
                <a:cubicBezTo>
                  <a:pt x="68" y="13"/>
                  <a:pt x="68" y="17"/>
                  <a:pt x="66" y="18"/>
                </a:cubicBezTo>
                <a:cubicBezTo>
                  <a:pt x="65" y="16"/>
                  <a:pt x="64" y="16"/>
                  <a:pt x="63" y="13"/>
                </a:cubicBezTo>
                <a:cubicBezTo>
                  <a:pt x="64" y="13"/>
                  <a:pt x="64" y="14"/>
                  <a:pt x="65" y="14"/>
                </a:cubicBezTo>
                <a:cubicBezTo>
                  <a:pt x="66" y="12"/>
                  <a:pt x="63" y="12"/>
                  <a:pt x="63" y="11"/>
                </a:cubicBezTo>
                <a:cubicBezTo>
                  <a:pt x="63" y="12"/>
                  <a:pt x="62" y="10"/>
                  <a:pt x="62" y="11"/>
                </a:cubicBezTo>
                <a:cubicBezTo>
                  <a:pt x="62" y="11"/>
                  <a:pt x="63" y="12"/>
                  <a:pt x="62" y="12"/>
                </a:cubicBezTo>
                <a:cubicBezTo>
                  <a:pt x="58" y="9"/>
                  <a:pt x="53" y="6"/>
                  <a:pt x="47" y="5"/>
                </a:cubicBezTo>
                <a:cubicBezTo>
                  <a:pt x="46" y="3"/>
                  <a:pt x="44" y="2"/>
                  <a:pt x="42" y="2"/>
                </a:cubicBezTo>
                <a:cubicBezTo>
                  <a:pt x="42" y="3"/>
                  <a:pt x="42" y="4"/>
                  <a:pt x="41" y="4"/>
                </a:cubicBezTo>
                <a:cubicBezTo>
                  <a:pt x="41" y="3"/>
                  <a:pt x="42" y="3"/>
                  <a:pt x="41" y="2"/>
                </a:cubicBezTo>
                <a:cubicBezTo>
                  <a:pt x="40" y="4"/>
                  <a:pt x="37" y="4"/>
                  <a:pt x="35" y="4"/>
                </a:cubicBezTo>
                <a:cubicBezTo>
                  <a:pt x="29" y="10"/>
                  <a:pt x="18" y="15"/>
                  <a:pt x="16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4" y="22"/>
                  <a:pt x="13" y="23"/>
                  <a:pt x="12" y="24"/>
                </a:cubicBezTo>
                <a:cubicBezTo>
                  <a:pt x="13" y="25"/>
                  <a:pt x="14" y="25"/>
                  <a:pt x="14" y="25"/>
                </a:cubicBezTo>
                <a:cubicBezTo>
                  <a:pt x="13" y="26"/>
                  <a:pt x="13" y="25"/>
                  <a:pt x="12" y="26"/>
                </a:cubicBezTo>
                <a:cubicBezTo>
                  <a:pt x="12" y="25"/>
                  <a:pt x="12" y="24"/>
                  <a:pt x="11" y="24"/>
                </a:cubicBezTo>
                <a:cubicBezTo>
                  <a:pt x="9" y="28"/>
                  <a:pt x="7" y="33"/>
                  <a:pt x="5" y="37"/>
                </a:cubicBezTo>
                <a:cubicBezTo>
                  <a:pt x="6" y="35"/>
                  <a:pt x="10" y="32"/>
                  <a:pt x="9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9"/>
                  <a:pt x="10" y="30"/>
                  <a:pt x="11" y="30"/>
                </a:cubicBezTo>
                <a:cubicBezTo>
                  <a:pt x="11" y="29"/>
                  <a:pt x="11" y="29"/>
                  <a:pt x="12" y="29"/>
                </a:cubicBezTo>
                <a:cubicBezTo>
                  <a:pt x="12" y="29"/>
                  <a:pt x="12" y="30"/>
                  <a:pt x="12" y="30"/>
                </a:cubicBezTo>
                <a:cubicBezTo>
                  <a:pt x="11" y="31"/>
                  <a:pt x="11" y="31"/>
                  <a:pt x="11" y="32"/>
                </a:cubicBezTo>
                <a:cubicBezTo>
                  <a:pt x="10" y="32"/>
                  <a:pt x="10" y="31"/>
                  <a:pt x="10" y="31"/>
                </a:cubicBezTo>
                <a:cubicBezTo>
                  <a:pt x="8" y="33"/>
                  <a:pt x="9" y="37"/>
                  <a:pt x="5" y="38"/>
                </a:cubicBezTo>
                <a:cubicBezTo>
                  <a:pt x="4" y="39"/>
                  <a:pt x="3" y="39"/>
                  <a:pt x="4" y="41"/>
                </a:cubicBezTo>
                <a:cubicBezTo>
                  <a:pt x="7" y="41"/>
                  <a:pt x="3" y="43"/>
                  <a:pt x="6" y="44"/>
                </a:cubicBezTo>
                <a:cubicBezTo>
                  <a:pt x="5" y="45"/>
                  <a:pt x="6" y="48"/>
                  <a:pt x="5" y="49"/>
                </a:cubicBezTo>
                <a:cubicBezTo>
                  <a:pt x="4" y="48"/>
                  <a:pt x="4" y="46"/>
                  <a:pt x="5" y="44"/>
                </a:cubicBezTo>
                <a:cubicBezTo>
                  <a:pt x="4" y="43"/>
                  <a:pt x="3" y="43"/>
                  <a:pt x="3" y="43"/>
                </a:cubicBezTo>
                <a:cubicBezTo>
                  <a:pt x="3" y="47"/>
                  <a:pt x="0" y="53"/>
                  <a:pt x="1" y="58"/>
                </a:cubicBezTo>
                <a:cubicBezTo>
                  <a:pt x="0" y="58"/>
                  <a:pt x="0" y="64"/>
                  <a:pt x="2" y="62"/>
                </a:cubicBezTo>
                <a:cubicBezTo>
                  <a:pt x="1" y="62"/>
                  <a:pt x="1" y="59"/>
                  <a:pt x="2" y="60"/>
                </a:cubicBezTo>
                <a:cubicBezTo>
                  <a:pt x="2" y="61"/>
                  <a:pt x="1" y="61"/>
                  <a:pt x="2" y="61"/>
                </a:cubicBezTo>
                <a:cubicBezTo>
                  <a:pt x="3" y="61"/>
                  <a:pt x="2" y="59"/>
                  <a:pt x="3" y="59"/>
                </a:cubicBezTo>
                <a:cubicBezTo>
                  <a:pt x="3" y="60"/>
                  <a:pt x="3" y="61"/>
                  <a:pt x="4" y="61"/>
                </a:cubicBezTo>
                <a:cubicBezTo>
                  <a:pt x="4" y="60"/>
                  <a:pt x="5" y="60"/>
                  <a:pt x="5" y="61"/>
                </a:cubicBezTo>
                <a:cubicBezTo>
                  <a:pt x="3" y="61"/>
                  <a:pt x="4" y="62"/>
                  <a:pt x="3" y="62"/>
                </a:cubicBezTo>
                <a:cubicBezTo>
                  <a:pt x="4" y="68"/>
                  <a:pt x="2" y="76"/>
                  <a:pt x="7" y="83"/>
                </a:cubicBezTo>
                <a:cubicBezTo>
                  <a:pt x="6" y="81"/>
                  <a:pt x="9" y="82"/>
                  <a:pt x="10" y="80"/>
                </a:cubicBezTo>
                <a:cubicBezTo>
                  <a:pt x="12" y="84"/>
                  <a:pt x="16" y="91"/>
                  <a:pt x="15" y="95"/>
                </a:cubicBezTo>
                <a:cubicBezTo>
                  <a:pt x="16" y="93"/>
                  <a:pt x="13" y="92"/>
                  <a:pt x="12" y="90"/>
                </a:cubicBezTo>
                <a:cubicBezTo>
                  <a:pt x="11" y="88"/>
                  <a:pt x="13" y="86"/>
                  <a:pt x="10" y="83"/>
                </a:cubicBezTo>
                <a:cubicBezTo>
                  <a:pt x="10" y="83"/>
                  <a:pt x="9" y="84"/>
                  <a:pt x="10" y="82"/>
                </a:cubicBezTo>
                <a:cubicBezTo>
                  <a:pt x="9" y="83"/>
                  <a:pt x="8" y="81"/>
                  <a:pt x="8" y="82"/>
                </a:cubicBezTo>
                <a:cubicBezTo>
                  <a:pt x="8" y="82"/>
                  <a:pt x="8" y="83"/>
                  <a:pt x="9" y="84"/>
                </a:cubicBezTo>
                <a:cubicBezTo>
                  <a:pt x="8" y="83"/>
                  <a:pt x="7" y="84"/>
                  <a:pt x="6" y="84"/>
                </a:cubicBezTo>
                <a:cubicBezTo>
                  <a:pt x="8" y="89"/>
                  <a:pt x="8" y="92"/>
                  <a:pt x="10" y="95"/>
                </a:cubicBezTo>
                <a:cubicBezTo>
                  <a:pt x="10" y="94"/>
                  <a:pt x="10" y="94"/>
                  <a:pt x="11" y="94"/>
                </a:cubicBezTo>
                <a:cubicBezTo>
                  <a:pt x="10" y="91"/>
                  <a:pt x="8" y="89"/>
                  <a:pt x="9" y="85"/>
                </a:cubicBezTo>
                <a:cubicBezTo>
                  <a:pt x="12" y="89"/>
                  <a:pt x="12" y="94"/>
                  <a:pt x="16" y="96"/>
                </a:cubicBezTo>
                <a:cubicBezTo>
                  <a:pt x="16" y="95"/>
                  <a:pt x="16" y="94"/>
                  <a:pt x="17" y="94"/>
                </a:cubicBezTo>
                <a:cubicBezTo>
                  <a:pt x="17" y="96"/>
                  <a:pt x="15" y="95"/>
                  <a:pt x="16" y="97"/>
                </a:cubicBezTo>
                <a:cubicBezTo>
                  <a:pt x="17" y="98"/>
                  <a:pt x="17" y="96"/>
                  <a:pt x="18" y="98"/>
                </a:cubicBezTo>
                <a:cubicBezTo>
                  <a:pt x="17" y="98"/>
                  <a:pt x="17" y="98"/>
                  <a:pt x="17" y="97"/>
                </a:cubicBezTo>
                <a:cubicBezTo>
                  <a:pt x="18" y="102"/>
                  <a:pt x="23" y="105"/>
                  <a:pt x="23" y="108"/>
                </a:cubicBezTo>
                <a:cubicBezTo>
                  <a:pt x="24" y="109"/>
                  <a:pt x="24" y="106"/>
                  <a:pt x="25" y="108"/>
                </a:cubicBezTo>
                <a:cubicBezTo>
                  <a:pt x="24" y="107"/>
                  <a:pt x="24" y="109"/>
                  <a:pt x="24" y="109"/>
                </a:cubicBezTo>
                <a:cubicBezTo>
                  <a:pt x="28" y="110"/>
                  <a:pt x="28" y="113"/>
                  <a:pt x="30" y="116"/>
                </a:cubicBezTo>
                <a:cubicBezTo>
                  <a:pt x="28" y="115"/>
                  <a:pt x="28" y="113"/>
                  <a:pt x="26" y="112"/>
                </a:cubicBezTo>
                <a:cubicBezTo>
                  <a:pt x="27" y="113"/>
                  <a:pt x="30" y="119"/>
                  <a:pt x="31" y="117"/>
                </a:cubicBezTo>
                <a:cubicBezTo>
                  <a:pt x="34" y="123"/>
                  <a:pt x="39" y="127"/>
                  <a:pt x="44" y="130"/>
                </a:cubicBezTo>
                <a:cubicBezTo>
                  <a:pt x="46" y="134"/>
                  <a:pt x="52" y="138"/>
                  <a:pt x="56" y="142"/>
                </a:cubicBezTo>
                <a:cubicBezTo>
                  <a:pt x="56" y="142"/>
                  <a:pt x="56" y="141"/>
                  <a:pt x="56" y="141"/>
                </a:cubicBezTo>
                <a:cubicBezTo>
                  <a:pt x="56" y="142"/>
                  <a:pt x="56" y="142"/>
                  <a:pt x="56" y="143"/>
                </a:cubicBezTo>
                <a:cubicBezTo>
                  <a:pt x="59" y="143"/>
                  <a:pt x="59" y="146"/>
                  <a:pt x="61" y="147"/>
                </a:cubicBezTo>
                <a:cubicBezTo>
                  <a:pt x="63" y="147"/>
                  <a:pt x="63" y="147"/>
                  <a:pt x="64" y="147"/>
                </a:cubicBezTo>
                <a:cubicBezTo>
                  <a:pt x="64" y="148"/>
                  <a:pt x="63" y="147"/>
                  <a:pt x="63" y="149"/>
                </a:cubicBezTo>
                <a:cubicBezTo>
                  <a:pt x="64" y="150"/>
                  <a:pt x="65" y="148"/>
                  <a:pt x="65" y="149"/>
                </a:cubicBezTo>
                <a:cubicBezTo>
                  <a:pt x="66" y="152"/>
                  <a:pt x="62" y="157"/>
                  <a:pt x="65" y="159"/>
                </a:cubicBezTo>
                <a:cubicBezTo>
                  <a:pt x="65" y="157"/>
                  <a:pt x="64" y="154"/>
                  <a:pt x="66" y="154"/>
                </a:cubicBezTo>
                <a:cubicBezTo>
                  <a:pt x="66" y="155"/>
                  <a:pt x="64" y="155"/>
                  <a:pt x="66" y="156"/>
                </a:cubicBezTo>
                <a:cubicBezTo>
                  <a:pt x="66" y="155"/>
                  <a:pt x="66" y="155"/>
                  <a:pt x="66" y="156"/>
                </a:cubicBezTo>
                <a:cubicBezTo>
                  <a:pt x="66" y="156"/>
                  <a:pt x="66" y="156"/>
                  <a:pt x="65" y="156"/>
                </a:cubicBezTo>
                <a:cubicBezTo>
                  <a:pt x="65" y="158"/>
                  <a:pt x="66" y="158"/>
                  <a:pt x="66" y="159"/>
                </a:cubicBezTo>
                <a:cubicBezTo>
                  <a:pt x="66" y="159"/>
                  <a:pt x="67" y="159"/>
                  <a:pt x="67" y="160"/>
                </a:cubicBezTo>
                <a:cubicBezTo>
                  <a:pt x="67" y="160"/>
                  <a:pt x="66" y="160"/>
                  <a:pt x="66" y="161"/>
                </a:cubicBezTo>
                <a:cubicBezTo>
                  <a:pt x="67" y="161"/>
                  <a:pt x="67" y="160"/>
                  <a:pt x="68" y="161"/>
                </a:cubicBezTo>
                <a:cubicBezTo>
                  <a:pt x="68" y="161"/>
                  <a:pt x="65" y="161"/>
                  <a:pt x="67" y="162"/>
                </a:cubicBezTo>
                <a:cubicBezTo>
                  <a:pt x="67" y="162"/>
                  <a:pt x="67" y="162"/>
                  <a:pt x="67" y="163"/>
                </a:cubicBezTo>
                <a:cubicBezTo>
                  <a:pt x="65" y="162"/>
                  <a:pt x="64" y="162"/>
                  <a:pt x="64" y="164"/>
                </a:cubicBezTo>
                <a:cubicBezTo>
                  <a:pt x="64" y="161"/>
                  <a:pt x="65" y="160"/>
                  <a:pt x="63" y="159"/>
                </a:cubicBezTo>
                <a:cubicBezTo>
                  <a:pt x="63" y="162"/>
                  <a:pt x="63" y="166"/>
                  <a:pt x="62" y="169"/>
                </a:cubicBezTo>
                <a:cubicBezTo>
                  <a:pt x="64" y="168"/>
                  <a:pt x="63" y="165"/>
                  <a:pt x="64" y="165"/>
                </a:cubicBezTo>
                <a:cubicBezTo>
                  <a:pt x="64" y="165"/>
                  <a:pt x="65" y="166"/>
                  <a:pt x="65" y="167"/>
                </a:cubicBezTo>
                <a:cubicBezTo>
                  <a:pt x="64" y="167"/>
                  <a:pt x="63" y="167"/>
                  <a:pt x="64" y="169"/>
                </a:cubicBezTo>
                <a:cubicBezTo>
                  <a:pt x="65" y="169"/>
                  <a:pt x="65" y="168"/>
                  <a:pt x="65" y="169"/>
                </a:cubicBezTo>
                <a:cubicBezTo>
                  <a:pt x="64" y="175"/>
                  <a:pt x="66" y="179"/>
                  <a:pt x="66" y="186"/>
                </a:cubicBezTo>
                <a:cubicBezTo>
                  <a:pt x="68" y="186"/>
                  <a:pt x="65" y="185"/>
                  <a:pt x="67" y="185"/>
                </a:cubicBezTo>
                <a:cubicBezTo>
                  <a:pt x="67" y="186"/>
                  <a:pt x="67" y="187"/>
                  <a:pt x="67" y="187"/>
                </a:cubicBezTo>
                <a:cubicBezTo>
                  <a:pt x="66" y="187"/>
                  <a:pt x="66" y="186"/>
                  <a:pt x="66" y="187"/>
                </a:cubicBezTo>
                <a:cubicBezTo>
                  <a:pt x="68" y="200"/>
                  <a:pt x="70" y="216"/>
                  <a:pt x="71" y="229"/>
                </a:cubicBezTo>
                <a:cubicBezTo>
                  <a:pt x="73" y="229"/>
                  <a:pt x="73" y="227"/>
                  <a:pt x="74" y="228"/>
                </a:cubicBezTo>
                <a:cubicBezTo>
                  <a:pt x="74" y="228"/>
                  <a:pt x="75" y="230"/>
                  <a:pt x="74" y="230"/>
                </a:cubicBezTo>
                <a:cubicBezTo>
                  <a:pt x="73" y="228"/>
                  <a:pt x="72" y="229"/>
                  <a:pt x="71" y="230"/>
                </a:cubicBezTo>
                <a:cubicBezTo>
                  <a:pt x="72" y="230"/>
                  <a:pt x="72" y="231"/>
                  <a:pt x="72" y="232"/>
                </a:cubicBezTo>
                <a:cubicBezTo>
                  <a:pt x="71" y="231"/>
                  <a:pt x="72" y="240"/>
                  <a:pt x="74" y="240"/>
                </a:cubicBezTo>
                <a:cubicBezTo>
                  <a:pt x="73" y="240"/>
                  <a:pt x="72" y="242"/>
                  <a:pt x="73" y="242"/>
                </a:cubicBezTo>
                <a:cubicBezTo>
                  <a:pt x="74" y="242"/>
                  <a:pt x="72" y="251"/>
                  <a:pt x="75" y="252"/>
                </a:cubicBezTo>
                <a:cubicBezTo>
                  <a:pt x="72" y="255"/>
                  <a:pt x="73" y="259"/>
                  <a:pt x="73" y="266"/>
                </a:cubicBezTo>
                <a:cubicBezTo>
                  <a:pt x="75" y="267"/>
                  <a:pt x="74" y="265"/>
                  <a:pt x="75" y="264"/>
                </a:cubicBezTo>
                <a:cubicBezTo>
                  <a:pt x="75" y="265"/>
                  <a:pt x="75" y="266"/>
                  <a:pt x="75" y="266"/>
                </a:cubicBezTo>
                <a:cubicBezTo>
                  <a:pt x="73" y="266"/>
                  <a:pt x="74" y="267"/>
                  <a:pt x="72" y="268"/>
                </a:cubicBezTo>
                <a:cubicBezTo>
                  <a:pt x="73" y="271"/>
                  <a:pt x="71" y="273"/>
                  <a:pt x="73" y="276"/>
                </a:cubicBezTo>
                <a:cubicBezTo>
                  <a:pt x="72" y="276"/>
                  <a:pt x="72" y="276"/>
                  <a:pt x="72" y="277"/>
                </a:cubicBezTo>
                <a:cubicBezTo>
                  <a:pt x="72" y="282"/>
                  <a:pt x="71" y="288"/>
                  <a:pt x="72" y="291"/>
                </a:cubicBezTo>
                <a:cubicBezTo>
                  <a:pt x="71" y="298"/>
                  <a:pt x="70" y="306"/>
                  <a:pt x="70" y="314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9" y="319"/>
                  <a:pt x="66" y="325"/>
                  <a:pt x="65" y="331"/>
                </a:cubicBezTo>
                <a:cubicBezTo>
                  <a:pt x="67" y="331"/>
                  <a:pt x="66" y="328"/>
                  <a:pt x="67" y="330"/>
                </a:cubicBezTo>
                <a:cubicBezTo>
                  <a:pt x="67" y="331"/>
                  <a:pt x="65" y="331"/>
                  <a:pt x="65" y="332"/>
                </a:cubicBezTo>
                <a:cubicBezTo>
                  <a:pt x="65" y="332"/>
                  <a:pt x="67" y="332"/>
                  <a:pt x="67" y="333"/>
                </a:cubicBezTo>
                <a:cubicBezTo>
                  <a:pt x="66" y="333"/>
                  <a:pt x="66" y="332"/>
                  <a:pt x="65" y="333"/>
                </a:cubicBezTo>
                <a:cubicBezTo>
                  <a:pt x="63" y="337"/>
                  <a:pt x="64" y="341"/>
                  <a:pt x="62" y="344"/>
                </a:cubicBezTo>
                <a:cubicBezTo>
                  <a:pt x="63" y="344"/>
                  <a:pt x="63" y="344"/>
                  <a:pt x="64" y="345"/>
                </a:cubicBezTo>
                <a:cubicBezTo>
                  <a:pt x="62" y="344"/>
                  <a:pt x="64" y="347"/>
                  <a:pt x="63" y="347"/>
                </a:cubicBezTo>
                <a:cubicBezTo>
                  <a:pt x="62" y="346"/>
                  <a:pt x="63" y="344"/>
                  <a:pt x="62" y="344"/>
                </a:cubicBezTo>
                <a:cubicBezTo>
                  <a:pt x="62" y="346"/>
                  <a:pt x="61" y="348"/>
                  <a:pt x="61" y="351"/>
                </a:cubicBezTo>
                <a:cubicBezTo>
                  <a:pt x="63" y="351"/>
                  <a:pt x="61" y="349"/>
                  <a:pt x="62" y="349"/>
                </a:cubicBezTo>
                <a:cubicBezTo>
                  <a:pt x="62" y="349"/>
                  <a:pt x="62" y="349"/>
                  <a:pt x="63" y="349"/>
                </a:cubicBezTo>
                <a:cubicBezTo>
                  <a:pt x="62" y="351"/>
                  <a:pt x="62" y="352"/>
                  <a:pt x="60" y="351"/>
                </a:cubicBezTo>
                <a:cubicBezTo>
                  <a:pt x="60" y="353"/>
                  <a:pt x="60" y="355"/>
                  <a:pt x="61" y="355"/>
                </a:cubicBezTo>
                <a:cubicBezTo>
                  <a:pt x="61" y="355"/>
                  <a:pt x="60" y="355"/>
                  <a:pt x="60" y="355"/>
                </a:cubicBezTo>
                <a:cubicBezTo>
                  <a:pt x="60" y="358"/>
                  <a:pt x="58" y="361"/>
                  <a:pt x="60" y="361"/>
                </a:cubicBezTo>
                <a:cubicBezTo>
                  <a:pt x="58" y="361"/>
                  <a:pt x="61" y="363"/>
                  <a:pt x="59" y="364"/>
                </a:cubicBezTo>
                <a:cubicBezTo>
                  <a:pt x="59" y="364"/>
                  <a:pt x="59" y="363"/>
                  <a:pt x="59" y="363"/>
                </a:cubicBezTo>
                <a:cubicBezTo>
                  <a:pt x="58" y="368"/>
                  <a:pt x="57" y="373"/>
                  <a:pt x="57" y="379"/>
                </a:cubicBezTo>
                <a:cubicBezTo>
                  <a:pt x="57" y="379"/>
                  <a:pt x="56" y="379"/>
                  <a:pt x="56" y="379"/>
                </a:cubicBezTo>
                <a:cubicBezTo>
                  <a:pt x="56" y="380"/>
                  <a:pt x="57" y="380"/>
                  <a:pt x="57" y="381"/>
                </a:cubicBezTo>
                <a:cubicBezTo>
                  <a:pt x="55" y="381"/>
                  <a:pt x="57" y="384"/>
                  <a:pt x="55" y="384"/>
                </a:cubicBezTo>
                <a:cubicBezTo>
                  <a:pt x="57" y="384"/>
                  <a:pt x="54" y="386"/>
                  <a:pt x="57" y="384"/>
                </a:cubicBezTo>
                <a:cubicBezTo>
                  <a:pt x="58" y="385"/>
                  <a:pt x="57" y="387"/>
                  <a:pt x="57" y="388"/>
                </a:cubicBezTo>
                <a:cubicBezTo>
                  <a:pt x="57" y="387"/>
                  <a:pt x="55" y="386"/>
                  <a:pt x="55" y="387"/>
                </a:cubicBezTo>
                <a:cubicBezTo>
                  <a:pt x="57" y="387"/>
                  <a:pt x="56" y="390"/>
                  <a:pt x="57" y="391"/>
                </a:cubicBezTo>
                <a:cubicBezTo>
                  <a:pt x="56" y="390"/>
                  <a:pt x="56" y="396"/>
                  <a:pt x="56" y="396"/>
                </a:cubicBezTo>
                <a:cubicBezTo>
                  <a:pt x="56" y="394"/>
                  <a:pt x="56" y="393"/>
                  <a:pt x="57" y="393"/>
                </a:cubicBezTo>
                <a:cubicBezTo>
                  <a:pt x="57" y="397"/>
                  <a:pt x="53" y="403"/>
                  <a:pt x="56" y="404"/>
                </a:cubicBezTo>
                <a:cubicBezTo>
                  <a:pt x="54" y="406"/>
                  <a:pt x="56" y="411"/>
                  <a:pt x="54" y="413"/>
                </a:cubicBezTo>
                <a:cubicBezTo>
                  <a:pt x="57" y="417"/>
                  <a:pt x="53" y="424"/>
                  <a:pt x="56" y="430"/>
                </a:cubicBezTo>
                <a:cubicBezTo>
                  <a:pt x="55" y="430"/>
                  <a:pt x="55" y="430"/>
                  <a:pt x="54" y="430"/>
                </a:cubicBezTo>
                <a:cubicBezTo>
                  <a:pt x="55" y="431"/>
                  <a:pt x="54" y="433"/>
                  <a:pt x="56" y="434"/>
                </a:cubicBezTo>
                <a:cubicBezTo>
                  <a:pt x="54" y="438"/>
                  <a:pt x="55" y="439"/>
                  <a:pt x="56" y="443"/>
                </a:cubicBezTo>
                <a:cubicBezTo>
                  <a:pt x="54" y="443"/>
                  <a:pt x="54" y="442"/>
                  <a:pt x="54" y="444"/>
                </a:cubicBezTo>
                <a:cubicBezTo>
                  <a:pt x="56" y="445"/>
                  <a:pt x="55" y="448"/>
                  <a:pt x="56" y="452"/>
                </a:cubicBezTo>
                <a:cubicBezTo>
                  <a:pt x="56" y="453"/>
                  <a:pt x="57" y="451"/>
                  <a:pt x="57" y="452"/>
                </a:cubicBezTo>
                <a:cubicBezTo>
                  <a:pt x="54" y="455"/>
                  <a:pt x="60" y="460"/>
                  <a:pt x="58" y="463"/>
                </a:cubicBezTo>
                <a:cubicBezTo>
                  <a:pt x="61" y="463"/>
                  <a:pt x="58" y="468"/>
                  <a:pt x="60" y="470"/>
                </a:cubicBezTo>
                <a:cubicBezTo>
                  <a:pt x="60" y="469"/>
                  <a:pt x="60" y="468"/>
                  <a:pt x="61" y="468"/>
                </a:cubicBezTo>
                <a:cubicBezTo>
                  <a:pt x="59" y="473"/>
                  <a:pt x="62" y="478"/>
                  <a:pt x="62" y="481"/>
                </a:cubicBezTo>
                <a:cubicBezTo>
                  <a:pt x="63" y="481"/>
                  <a:pt x="63" y="480"/>
                  <a:pt x="63" y="480"/>
                </a:cubicBezTo>
                <a:cubicBezTo>
                  <a:pt x="62" y="483"/>
                  <a:pt x="62" y="483"/>
                  <a:pt x="64" y="485"/>
                </a:cubicBezTo>
                <a:cubicBezTo>
                  <a:pt x="63" y="484"/>
                  <a:pt x="63" y="486"/>
                  <a:pt x="63" y="487"/>
                </a:cubicBezTo>
                <a:cubicBezTo>
                  <a:pt x="64" y="488"/>
                  <a:pt x="64" y="486"/>
                  <a:pt x="65" y="487"/>
                </a:cubicBezTo>
                <a:cubicBezTo>
                  <a:pt x="64" y="495"/>
                  <a:pt x="67" y="506"/>
                  <a:pt x="69" y="515"/>
                </a:cubicBezTo>
                <a:cubicBezTo>
                  <a:pt x="68" y="516"/>
                  <a:pt x="70" y="521"/>
                  <a:pt x="70" y="522"/>
                </a:cubicBezTo>
                <a:cubicBezTo>
                  <a:pt x="70" y="522"/>
                  <a:pt x="70" y="522"/>
                  <a:pt x="69" y="522"/>
                </a:cubicBezTo>
                <a:cubicBezTo>
                  <a:pt x="69" y="524"/>
                  <a:pt x="70" y="525"/>
                  <a:pt x="71" y="526"/>
                </a:cubicBezTo>
                <a:cubicBezTo>
                  <a:pt x="69" y="527"/>
                  <a:pt x="71" y="530"/>
                  <a:pt x="71" y="532"/>
                </a:cubicBezTo>
                <a:cubicBezTo>
                  <a:pt x="72" y="532"/>
                  <a:pt x="73" y="532"/>
                  <a:pt x="73" y="531"/>
                </a:cubicBezTo>
                <a:cubicBezTo>
                  <a:pt x="72" y="530"/>
                  <a:pt x="71" y="526"/>
                  <a:pt x="73" y="525"/>
                </a:cubicBezTo>
                <a:cubicBezTo>
                  <a:pt x="71" y="527"/>
                  <a:pt x="76" y="531"/>
                  <a:pt x="73" y="533"/>
                </a:cubicBezTo>
                <a:cubicBezTo>
                  <a:pt x="73" y="532"/>
                  <a:pt x="71" y="532"/>
                  <a:pt x="71" y="533"/>
                </a:cubicBezTo>
                <a:cubicBezTo>
                  <a:pt x="72" y="534"/>
                  <a:pt x="72" y="537"/>
                  <a:pt x="72" y="537"/>
                </a:cubicBezTo>
                <a:cubicBezTo>
                  <a:pt x="72" y="540"/>
                  <a:pt x="74" y="544"/>
                  <a:pt x="75" y="541"/>
                </a:cubicBezTo>
                <a:cubicBezTo>
                  <a:pt x="76" y="543"/>
                  <a:pt x="73" y="542"/>
                  <a:pt x="74" y="544"/>
                </a:cubicBezTo>
                <a:cubicBezTo>
                  <a:pt x="75" y="544"/>
                  <a:pt x="75" y="543"/>
                  <a:pt x="75" y="544"/>
                </a:cubicBezTo>
                <a:cubicBezTo>
                  <a:pt x="75" y="545"/>
                  <a:pt x="74" y="544"/>
                  <a:pt x="73" y="544"/>
                </a:cubicBezTo>
                <a:cubicBezTo>
                  <a:pt x="73" y="546"/>
                  <a:pt x="74" y="545"/>
                  <a:pt x="75" y="547"/>
                </a:cubicBezTo>
                <a:cubicBezTo>
                  <a:pt x="74" y="547"/>
                  <a:pt x="73" y="547"/>
                  <a:pt x="73" y="548"/>
                </a:cubicBezTo>
                <a:cubicBezTo>
                  <a:pt x="75" y="551"/>
                  <a:pt x="73" y="556"/>
                  <a:pt x="74" y="559"/>
                </a:cubicBezTo>
                <a:cubicBezTo>
                  <a:pt x="74" y="559"/>
                  <a:pt x="71" y="561"/>
                  <a:pt x="72" y="560"/>
                </a:cubicBezTo>
                <a:cubicBezTo>
                  <a:pt x="73" y="560"/>
                  <a:pt x="74" y="559"/>
                  <a:pt x="74" y="560"/>
                </a:cubicBezTo>
                <a:cubicBezTo>
                  <a:pt x="73" y="561"/>
                  <a:pt x="73" y="561"/>
                  <a:pt x="72" y="562"/>
                </a:cubicBezTo>
                <a:cubicBezTo>
                  <a:pt x="73" y="562"/>
                  <a:pt x="74" y="563"/>
                  <a:pt x="73" y="563"/>
                </a:cubicBezTo>
                <a:cubicBezTo>
                  <a:pt x="73" y="562"/>
                  <a:pt x="73" y="563"/>
                  <a:pt x="72" y="564"/>
                </a:cubicBezTo>
                <a:cubicBezTo>
                  <a:pt x="72" y="563"/>
                  <a:pt x="72" y="563"/>
                  <a:pt x="71" y="563"/>
                </a:cubicBezTo>
                <a:cubicBezTo>
                  <a:pt x="72" y="561"/>
                  <a:pt x="71" y="552"/>
                  <a:pt x="71" y="562"/>
                </a:cubicBezTo>
                <a:cubicBezTo>
                  <a:pt x="72" y="563"/>
                  <a:pt x="70" y="564"/>
                  <a:pt x="72" y="565"/>
                </a:cubicBezTo>
                <a:cubicBezTo>
                  <a:pt x="72" y="564"/>
                  <a:pt x="73" y="564"/>
                  <a:pt x="73" y="564"/>
                </a:cubicBezTo>
                <a:cubicBezTo>
                  <a:pt x="71" y="566"/>
                  <a:pt x="72" y="565"/>
                  <a:pt x="72" y="567"/>
                </a:cubicBezTo>
                <a:cubicBezTo>
                  <a:pt x="72" y="567"/>
                  <a:pt x="71" y="567"/>
                  <a:pt x="71" y="566"/>
                </a:cubicBezTo>
                <a:cubicBezTo>
                  <a:pt x="73" y="567"/>
                  <a:pt x="70" y="572"/>
                  <a:pt x="72" y="574"/>
                </a:cubicBezTo>
                <a:cubicBezTo>
                  <a:pt x="71" y="577"/>
                  <a:pt x="70" y="584"/>
                  <a:pt x="71" y="588"/>
                </a:cubicBezTo>
                <a:cubicBezTo>
                  <a:pt x="70" y="589"/>
                  <a:pt x="70" y="588"/>
                  <a:pt x="69" y="588"/>
                </a:cubicBezTo>
                <a:cubicBezTo>
                  <a:pt x="70" y="589"/>
                  <a:pt x="73" y="589"/>
                  <a:pt x="72" y="591"/>
                </a:cubicBezTo>
                <a:cubicBezTo>
                  <a:pt x="72" y="590"/>
                  <a:pt x="70" y="589"/>
                  <a:pt x="69" y="590"/>
                </a:cubicBezTo>
                <a:cubicBezTo>
                  <a:pt x="71" y="592"/>
                  <a:pt x="69" y="594"/>
                  <a:pt x="69" y="597"/>
                </a:cubicBezTo>
                <a:cubicBezTo>
                  <a:pt x="70" y="599"/>
                  <a:pt x="70" y="603"/>
                  <a:pt x="69" y="608"/>
                </a:cubicBezTo>
                <a:cubicBezTo>
                  <a:pt x="69" y="608"/>
                  <a:pt x="70" y="608"/>
                  <a:pt x="70" y="609"/>
                </a:cubicBezTo>
                <a:cubicBezTo>
                  <a:pt x="69" y="624"/>
                  <a:pt x="66" y="638"/>
                  <a:pt x="62" y="652"/>
                </a:cubicBezTo>
                <a:cubicBezTo>
                  <a:pt x="64" y="653"/>
                  <a:pt x="63" y="647"/>
                  <a:pt x="66" y="650"/>
                </a:cubicBezTo>
                <a:cubicBezTo>
                  <a:pt x="63" y="650"/>
                  <a:pt x="66" y="651"/>
                  <a:pt x="66" y="652"/>
                </a:cubicBezTo>
                <a:cubicBezTo>
                  <a:pt x="66" y="655"/>
                  <a:pt x="63" y="659"/>
                  <a:pt x="65" y="660"/>
                </a:cubicBezTo>
                <a:cubicBezTo>
                  <a:pt x="63" y="660"/>
                  <a:pt x="64" y="664"/>
                  <a:pt x="62" y="662"/>
                </a:cubicBezTo>
                <a:cubicBezTo>
                  <a:pt x="62" y="665"/>
                  <a:pt x="61" y="666"/>
                  <a:pt x="60" y="669"/>
                </a:cubicBezTo>
                <a:cubicBezTo>
                  <a:pt x="62" y="668"/>
                  <a:pt x="59" y="670"/>
                  <a:pt x="61" y="671"/>
                </a:cubicBezTo>
                <a:cubicBezTo>
                  <a:pt x="60" y="671"/>
                  <a:pt x="60" y="670"/>
                  <a:pt x="60" y="672"/>
                </a:cubicBezTo>
                <a:cubicBezTo>
                  <a:pt x="60" y="673"/>
                  <a:pt x="61" y="670"/>
                  <a:pt x="61" y="672"/>
                </a:cubicBezTo>
                <a:cubicBezTo>
                  <a:pt x="61" y="673"/>
                  <a:pt x="60" y="672"/>
                  <a:pt x="59" y="672"/>
                </a:cubicBezTo>
                <a:cubicBezTo>
                  <a:pt x="59" y="675"/>
                  <a:pt x="58" y="677"/>
                  <a:pt x="60" y="679"/>
                </a:cubicBezTo>
                <a:cubicBezTo>
                  <a:pt x="59" y="679"/>
                  <a:pt x="59" y="679"/>
                  <a:pt x="58" y="680"/>
                </a:cubicBezTo>
                <a:cubicBezTo>
                  <a:pt x="60" y="679"/>
                  <a:pt x="60" y="681"/>
                  <a:pt x="59" y="682"/>
                </a:cubicBezTo>
                <a:cubicBezTo>
                  <a:pt x="58" y="682"/>
                  <a:pt x="59" y="680"/>
                  <a:pt x="58" y="680"/>
                </a:cubicBezTo>
                <a:cubicBezTo>
                  <a:pt x="58" y="684"/>
                  <a:pt x="57" y="685"/>
                  <a:pt x="57" y="689"/>
                </a:cubicBezTo>
                <a:cubicBezTo>
                  <a:pt x="58" y="690"/>
                  <a:pt x="57" y="687"/>
                  <a:pt x="58" y="687"/>
                </a:cubicBezTo>
                <a:cubicBezTo>
                  <a:pt x="58" y="690"/>
                  <a:pt x="54" y="691"/>
                  <a:pt x="57" y="694"/>
                </a:cubicBezTo>
                <a:cubicBezTo>
                  <a:pt x="54" y="693"/>
                  <a:pt x="56" y="694"/>
                  <a:pt x="57" y="696"/>
                </a:cubicBezTo>
                <a:cubicBezTo>
                  <a:pt x="56" y="696"/>
                  <a:pt x="56" y="696"/>
                  <a:pt x="55" y="696"/>
                </a:cubicBezTo>
                <a:cubicBezTo>
                  <a:pt x="55" y="699"/>
                  <a:pt x="55" y="700"/>
                  <a:pt x="54" y="705"/>
                </a:cubicBezTo>
                <a:cubicBezTo>
                  <a:pt x="54" y="705"/>
                  <a:pt x="56" y="706"/>
                  <a:pt x="55" y="707"/>
                </a:cubicBezTo>
                <a:cubicBezTo>
                  <a:pt x="55" y="706"/>
                  <a:pt x="54" y="705"/>
                  <a:pt x="53" y="706"/>
                </a:cubicBezTo>
                <a:cubicBezTo>
                  <a:pt x="54" y="708"/>
                  <a:pt x="54" y="710"/>
                  <a:pt x="55" y="711"/>
                </a:cubicBezTo>
                <a:cubicBezTo>
                  <a:pt x="53" y="712"/>
                  <a:pt x="54" y="708"/>
                  <a:pt x="53" y="709"/>
                </a:cubicBezTo>
                <a:cubicBezTo>
                  <a:pt x="53" y="712"/>
                  <a:pt x="52" y="715"/>
                  <a:pt x="53" y="717"/>
                </a:cubicBezTo>
                <a:cubicBezTo>
                  <a:pt x="54" y="715"/>
                  <a:pt x="54" y="714"/>
                  <a:pt x="55" y="713"/>
                </a:cubicBezTo>
                <a:cubicBezTo>
                  <a:pt x="57" y="717"/>
                  <a:pt x="53" y="721"/>
                  <a:pt x="55" y="725"/>
                </a:cubicBezTo>
                <a:cubicBezTo>
                  <a:pt x="53" y="726"/>
                  <a:pt x="55" y="731"/>
                  <a:pt x="53" y="732"/>
                </a:cubicBezTo>
                <a:cubicBezTo>
                  <a:pt x="53" y="727"/>
                  <a:pt x="52" y="723"/>
                  <a:pt x="53" y="720"/>
                </a:cubicBezTo>
                <a:cubicBezTo>
                  <a:pt x="54" y="720"/>
                  <a:pt x="51" y="722"/>
                  <a:pt x="54" y="721"/>
                </a:cubicBezTo>
                <a:cubicBezTo>
                  <a:pt x="54" y="720"/>
                  <a:pt x="54" y="716"/>
                  <a:pt x="52" y="718"/>
                </a:cubicBezTo>
                <a:cubicBezTo>
                  <a:pt x="52" y="719"/>
                  <a:pt x="50" y="725"/>
                  <a:pt x="52" y="728"/>
                </a:cubicBezTo>
                <a:cubicBezTo>
                  <a:pt x="50" y="728"/>
                  <a:pt x="51" y="733"/>
                  <a:pt x="52" y="732"/>
                </a:cubicBezTo>
                <a:cubicBezTo>
                  <a:pt x="52" y="732"/>
                  <a:pt x="51" y="732"/>
                  <a:pt x="51" y="733"/>
                </a:cubicBezTo>
                <a:cubicBezTo>
                  <a:pt x="51" y="733"/>
                  <a:pt x="52" y="733"/>
                  <a:pt x="52" y="732"/>
                </a:cubicBezTo>
                <a:cubicBezTo>
                  <a:pt x="52" y="734"/>
                  <a:pt x="53" y="734"/>
                  <a:pt x="53" y="734"/>
                </a:cubicBezTo>
                <a:cubicBezTo>
                  <a:pt x="52" y="734"/>
                  <a:pt x="52" y="734"/>
                  <a:pt x="51" y="733"/>
                </a:cubicBezTo>
                <a:cubicBezTo>
                  <a:pt x="52" y="736"/>
                  <a:pt x="50" y="736"/>
                  <a:pt x="52" y="737"/>
                </a:cubicBezTo>
                <a:cubicBezTo>
                  <a:pt x="52" y="738"/>
                  <a:pt x="53" y="740"/>
                  <a:pt x="51" y="739"/>
                </a:cubicBezTo>
                <a:cubicBezTo>
                  <a:pt x="51" y="738"/>
                  <a:pt x="53" y="737"/>
                  <a:pt x="51" y="737"/>
                </a:cubicBezTo>
                <a:cubicBezTo>
                  <a:pt x="50" y="739"/>
                  <a:pt x="54" y="743"/>
                  <a:pt x="51" y="741"/>
                </a:cubicBezTo>
                <a:cubicBezTo>
                  <a:pt x="52" y="742"/>
                  <a:pt x="53" y="747"/>
                  <a:pt x="55" y="744"/>
                </a:cubicBezTo>
                <a:cubicBezTo>
                  <a:pt x="54" y="744"/>
                  <a:pt x="53" y="744"/>
                  <a:pt x="53" y="744"/>
                </a:cubicBezTo>
                <a:cubicBezTo>
                  <a:pt x="54" y="743"/>
                  <a:pt x="54" y="744"/>
                  <a:pt x="56" y="743"/>
                </a:cubicBezTo>
                <a:cubicBezTo>
                  <a:pt x="56" y="746"/>
                  <a:pt x="55" y="748"/>
                  <a:pt x="57" y="750"/>
                </a:cubicBezTo>
                <a:cubicBezTo>
                  <a:pt x="60" y="747"/>
                  <a:pt x="55" y="745"/>
                  <a:pt x="58" y="740"/>
                </a:cubicBezTo>
                <a:cubicBezTo>
                  <a:pt x="59" y="740"/>
                  <a:pt x="58" y="741"/>
                  <a:pt x="58" y="741"/>
                </a:cubicBezTo>
                <a:cubicBezTo>
                  <a:pt x="60" y="738"/>
                  <a:pt x="57" y="734"/>
                  <a:pt x="58" y="731"/>
                </a:cubicBezTo>
                <a:cubicBezTo>
                  <a:pt x="60" y="731"/>
                  <a:pt x="59" y="734"/>
                  <a:pt x="60" y="734"/>
                </a:cubicBezTo>
                <a:cubicBezTo>
                  <a:pt x="61" y="730"/>
                  <a:pt x="60" y="728"/>
                  <a:pt x="62" y="724"/>
                </a:cubicBezTo>
                <a:cubicBezTo>
                  <a:pt x="63" y="724"/>
                  <a:pt x="62" y="725"/>
                  <a:pt x="62" y="725"/>
                </a:cubicBezTo>
                <a:cubicBezTo>
                  <a:pt x="62" y="719"/>
                  <a:pt x="66" y="707"/>
                  <a:pt x="65" y="701"/>
                </a:cubicBezTo>
                <a:cubicBezTo>
                  <a:pt x="65" y="702"/>
                  <a:pt x="65" y="703"/>
                  <a:pt x="64" y="703"/>
                </a:cubicBezTo>
                <a:cubicBezTo>
                  <a:pt x="65" y="702"/>
                  <a:pt x="64" y="701"/>
                  <a:pt x="67" y="701"/>
                </a:cubicBezTo>
                <a:cubicBezTo>
                  <a:pt x="69" y="692"/>
                  <a:pt x="71" y="682"/>
                  <a:pt x="73" y="674"/>
                </a:cubicBezTo>
                <a:cubicBezTo>
                  <a:pt x="72" y="674"/>
                  <a:pt x="72" y="673"/>
                  <a:pt x="71" y="673"/>
                </a:cubicBezTo>
                <a:cubicBezTo>
                  <a:pt x="70" y="676"/>
                  <a:pt x="73" y="677"/>
                  <a:pt x="71" y="678"/>
                </a:cubicBezTo>
                <a:cubicBezTo>
                  <a:pt x="70" y="677"/>
                  <a:pt x="72" y="676"/>
                  <a:pt x="70" y="676"/>
                </a:cubicBezTo>
                <a:cubicBezTo>
                  <a:pt x="70" y="678"/>
                  <a:pt x="70" y="678"/>
                  <a:pt x="71" y="680"/>
                </a:cubicBezTo>
                <a:cubicBezTo>
                  <a:pt x="67" y="684"/>
                  <a:pt x="69" y="690"/>
                  <a:pt x="66" y="693"/>
                </a:cubicBezTo>
                <a:cubicBezTo>
                  <a:pt x="67" y="684"/>
                  <a:pt x="71" y="673"/>
                  <a:pt x="70" y="662"/>
                </a:cubicBezTo>
                <a:cubicBezTo>
                  <a:pt x="71" y="662"/>
                  <a:pt x="71" y="663"/>
                  <a:pt x="71" y="662"/>
                </a:cubicBezTo>
                <a:cubicBezTo>
                  <a:pt x="70" y="662"/>
                  <a:pt x="70" y="661"/>
                  <a:pt x="70" y="660"/>
                </a:cubicBezTo>
                <a:cubicBezTo>
                  <a:pt x="71" y="660"/>
                  <a:pt x="71" y="660"/>
                  <a:pt x="72" y="661"/>
                </a:cubicBezTo>
                <a:cubicBezTo>
                  <a:pt x="73" y="659"/>
                  <a:pt x="71" y="658"/>
                  <a:pt x="72" y="657"/>
                </a:cubicBezTo>
                <a:cubicBezTo>
                  <a:pt x="73" y="657"/>
                  <a:pt x="71" y="658"/>
                  <a:pt x="73" y="658"/>
                </a:cubicBezTo>
                <a:cubicBezTo>
                  <a:pt x="75" y="639"/>
                  <a:pt x="82" y="617"/>
                  <a:pt x="83" y="600"/>
                </a:cubicBezTo>
                <a:cubicBezTo>
                  <a:pt x="83" y="600"/>
                  <a:pt x="83" y="601"/>
                  <a:pt x="82" y="600"/>
                </a:cubicBezTo>
                <a:cubicBezTo>
                  <a:pt x="80" y="596"/>
                  <a:pt x="81" y="585"/>
                  <a:pt x="80" y="580"/>
                </a:cubicBezTo>
                <a:cubicBezTo>
                  <a:pt x="81" y="580"/>
                  <a:pt x="80" y="578"/>
                  <a:pt x="81" y="578"/>
                </a:cubicBezTo>
                <a:cubicBezTo>
                  <a:pt x="81" y="579"/>
                  <a:pt x="81" y="580"/>
                  <a:pt x="81" y="579"/>
                </a:cubicBezTo>
                <a:cubicBezTo>
                  <a:pt x="80" y="577"/>
                  <a:pt x="84" y="570"/>
                  <a:pt x="81" y="572"/>
                </a:cubicBezTo>
                <a:cubicBezTo>
                  <a:pt x="82" y="571"/>
                  <a:pt x="81" y="570"/>
                  <a:pt x="81" y="570"/>
                </a:cubicBezTo>
                <a:cubicBezTo>
                  <a:pt x="82" y="570"/>
                  <a:pt x="82" y="570"/>
                  <a:pt x="82" y="570"/>
                </a:cubicBezTo>
                <a:cubicBezTo>
                  <a:pt x="82" y="565"/>
                  <a:pt x="83" y="560"/>
                  <a:pt x="81" y="556"/>
                </a:cubicBezTo>
                <a:cubicBezTo>
                  <a:pt x="81" y="556"/>
                  <a:pt x="81" y="557"/>
                  <a:pt x="82" y="557"/>
                </a:cubicBezTo>
                <a:cubicBezTo>
                  <a:pt x="82" y="551"/>
                  <a:pt x="80" y="544"/>
                  <a:pt x="81" y="536"/>
                </a:cubicBezTo>
                <a:cubicBezTo>
                  <a:pt x="77" y="530"/>
                  <a:pt x="80" y="519"/>
                  <a:pt x="77" y="511"/>
                </a:cubicBezTo>
                <a:cubicBezTo>
                  <a:pt x="77" y="511"/>
                  <a:pt x="77" y="508"/>
                  <a:pt x="77" y="508"/>
                </a:cubicBezTo>
                <a:cubicBezTo>
                  <a:pt x="77" y="509"/>
                  <a:pt x="77" y="509"/>
                  <a:pt x="76" y="509"/>
                </a:cubicBezTo>
                <a:cubicBezTo>
                  <a:pt x="76" y="507"/>
                  <a:pt x="76" y="501"/>
                  <a:pt x="74" y="497"/>
                </a:cubicBezTo>
                <a:cubicBezTo>
                  <a:pt x="75" y="496"/>
                  <a:pt x="74" y="492"/>
                  <a:pt x="73" y="490"/>
                </a:cubicBezTo>
                <a:cubicBezTo>
                  <a:pt x="74" y="484"/>
                  <a:pt x="72" y="479"/>
                  <a:pt x="70" y="473"/>
                </a:cubicBezTo>
                <a:cubicBezTo>
                  <a:pt x="71" y="473"/>
                  <a:pt x="72" y="475"/>
                  <a:pt x="72" y="473"/>
                </a:cubicBezTo>
                <a:cubicBezTo>
                  <a:pt x="68" y="472"/>
                  <a:pt x="71" y="467"/>
                  <a:pt x="69" y="465"/>
                </a:cubicBezTo>
                <a:cubicBezTo>
                  <a:pt x="69" y="465"/>
                  <a:pt x="70" y="465"/>
                  <a:pt x="70" y="465"/>
                </a:cubicBezTo>
                <a:cubicBezTo>
                  <a:pt x="69" y="463"/>
                  <a:pt x="68" y="466"/>
                  <a:pt x="68" y="465"/>
                </a:cubicBezTo>
                <a:cubicBezTo>
                  <a:pt x="67" y="463"/>
                  <a:pt x="69" y="464"/>
                  <a:pt x="69" y="463"/>
                </a:cubicBezTo>
                <a:cubicBezTo>
                  <a:pt x="68" y="460"/>
                  <a:pt x="69" y="459"/>
                  <a:pt x="68" y="455"/>
                </a:cubicBezTo>
                <a:cubicBezTo>
                  <a:pt x="68" y="456"/>
                  <a:pt x="67" y="456"/>
                  <a:pt x="67" y="456"/>
                </a:cubicBezTo>
                <a:cubicBezTo>
                  <a:pt x="67" y="455"/>
                  <a:pt x="66" y="455"/>
                  <a:pt x="66" y="455"/>
                </a:cubicBezTo>
                <a:cubicBezTo>
                  <a:pt x="67" y="455"/>
                  <a:pt x="67" y="455"/>
                  <a:pt x="68" y="455"/>
                </a:cubicBezTo>
                <a:cubicBezTo>
                  <a:pt x="65" y="443"/>
                  <a:pt x="62" y="427"/>
                  <a:pt x="63" y="409"/>
                </a:cubicBezTo>
                <a:cubicBezTo>
                  <a:pt x="63" y="407"/>
                  <a:pt x="64" y="403"/>
                  <a:pt x="64" y="401"/>
                </a:cubicBezTo>
                <a:cubicBezTo>
                  <a:pt x="63" y="398"/>
                  <a:pt x="64" y="399"/>
                  <a:pt x="64" y="397"/>
                </a:cubicBezTo>
                <a:cubicBezTo>
                  <a:pt x="65" y="394"/>
                  <a:pt x="63" y="388"/>
                  <a:pt x="65" y="387"/>
                </a:cubicBezTo>
                <a:cubicBezTo>
                  <a:pt x="64" y="380"/>
                  <a:pt x="68" y="370"/>
                  <a:pt x="67" y="366"/>
                </a:cubicBezTo>
                <a:cubicBezTo>
                  <a:pt x="67" y="366"/>
                  <a:pt x="68" y="366"/>
                  <a:pt x="69" y="365"/>
                </a:cubicBezTo>
                <a:cubicBezTo>
                  <a:pt x="66" y="363"/>
                  <a:pt x="70" y="355"/>
                  <a:pt x="69" y="354"/>
                </a:cubicBezTo>
                <a:cubicBezTo>
                  <a:pt x="70" y="354"/>
                  <a:pt x="71" y="351"/>
                  <a:pt x="69" y="350"/>
                </a:cubicBezTo>
                <a:cubicBezTo>
                  <a:pt x="70" y="350"/>
                  <a:pt x="70" y="348"/>
                  <a:pt x="71" y="348"/>
                </a:cubicBezTo>
                <a:cubicBezTo>
                  <a:pt x="72" y="338"/>
                  <a:pt x="77" y="325"/>
                  <a:pt x="78" y="314"/>
                </a:cubicBezTo>
                <a:cubicBezTo>
                  <a:pt x="77" y="314"/>
                  <a:pt x="76" y="311"/>
                  <a:pt x="78" y="312"/>
                </a:cubicBezTo>
                <a:cubicBezTo>
                  <a:pt x="77" y="313"/>
                  <a:pt x="78" y="314"/>
                  <a:pt x="79" y="314"/>
                </a:cubicBezTo>
                <a:cubicBezTo>
                  <a:pt x="78" y="313"/>
                  <a:pt x="80" y="313"/>
                  <a:pt x="79" y="312"/>
                </a:cubicBezTo>
                <a:cubicBezTo>
                  <a:pt x="78" y="314"/>
                  <a:pt x="79" y="309"/>
                  <a:pt x="77" y="310"/>
                </a:cubicBezTo>
                <a:cubicBezTo>
                  <a:pt x="78" y="309"/>
                  <a:pt x="79" y="308"/>
                  <a:pt x="79" y="307"/>
                </a:cubicBezTo>
                <a:cubicBezTo>
                  <a:pt x="78" y="306"/>
                  <a:pt x="82" y="298"/>
                  <a:pt x="80" y="295"/>
                </a:cubicBezTo>
                <a:cubicBezTo>
                  <a:pt x="82" y="295"/>
                  <a:pt x="80" y="289"/>
                  <a:pt x="83" y="288"/>
                </a:cubicBezTo>
                <a:cubicBezTo>
                  <a:pt x="83" y="289"/>
                  <a:pt x="82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1" y="292"/>
                  <a:pt x="84" y="297"/>
                  <a:pt x="83" y="300"/>
                </a:cubicBezTo>
                <a:cubicBezTo>
                  <a:pt x="87" y="300"/>
                  <a:pt x="85" y="291"/>
                  <a:pt x="83" y="291"/>
                </a:cubicBezTo>
                <a:cubicBezTo>
                  <a:pt x="84" y="287"/>
                  <a:pt x="84" y="284"/>
                  <a:pt x="82" y="278"/>
                </a:cubicBezTo>
                <a:cubicBezTo>
                  <a:pt x="83" y="276"/>
                  <a:pt x="84" y="272"/>
                  <a:pt x="83" y="272"/>
                </a:cubicBezTo>
                <a:cubicBezTo>
                  <a:pt x="85" y="269"/>
                  <a:pt x="85" y="264"/>
                  <a:pt x="84" y="262"/>
                </a:cubicBezTo>
                <a:cubicBezTo>
                  <a:pt x="84" y="262"/>
                  <a:pt x="85" y="263"/>
                  <a:pt x="85" y="263"/>
                </a:cubicBezTo>
                <a:cubicBezTo>
                  <a:pt x="83" y="261"/>
                  <a:pt x="86" y="260"/>
                  <a:pt x="84" y="259"/>
                </a:cubicBezTo>
                <a:cubicBezTo>
                  <a:pt x="85" y="259"/>
                  <a:pt x="85" y="258"/>
                  <a:pt x="85" y="258"/>
                </a:cubicBezTo>
                <a:cubicBezTo>
                  <a:pt x="83" y="257"/>
                  <a:pt x="84" y="260"/>
                  <a:pt x="83" y="260"/>
                </a:cubicBezTo>
                <a:cubicBezTo>
                  <a:pt x="82" y="259"/>
                  <a:pt x="83" y="262"/>
                  <a:pt x="81" y="261"/>
                </a:cubicBezTo>
                <a:cubicBezTo>
                  <a:pt x="79" y="260"/>
                  <a:pt x="83" y="257"/>
                  <a:pt x="81" y="255"/>
                </a:cubicBezTo>
                <a:cubicBezTo>
                  <a:pt x="81" y="256"/>
                  <a:pt x="81" y="256"/>
                  <a:pt x="81" y="256"/>
                </a:cubicBezTo>
                <a:cubicBezTo>
                  <a:pt x="82" y="255"/>
                  <a:pt x="81" y="254"/>
                  <a:pt x="81" y="253"/>
                </a:cubicBezTo>
                <a:cubicBezTo>
                  <a:pt x="81" y="248"/>
                  <a:pt x="85" y="236"/>
                  <a:pt x="81" y="237"/>
                </a:cubicBezTo>
                <a:cubicBezTo>
                  <a:pt x="82" y="238"/>
                  <a:pt x="82" y="238"/>
                  <a:pt x="82" y="240"/>
                </a:cubicBezTo>
                <a:cubicBezTo>
                  <a:pt x="82" y="239"/>
                  <a:pt x="81" y="240"/>
                  <a:pt x="81" y="239"/>
                </a:cubicBezTo>
                <a:cubicBezTo>
                  <a:pt x="83" y="232"/>
                  <a:pt x="78" y="224"/>
                  <a:pt x="81" y="221"/>
                </a:cubicBezTo>
                <a:cubicBezTo>
                  <a:pt x="81" y="221"/>
                  <a:pt x="81" y="217"/>
                  <a:pt x="80" y="219"/>
                </a:cubicBezTo>
                <a:cubicBezTo>
                  <a:pt x="81" y="217"/>
                  <a:pt x="80" y="216"/>
                  <a:pt x="79" y="214"/>
                </a:cubicBezTo>
                <a:cubicBezTo>
                  <a:pt x="81" y="212"/>
                  <a:pt x="80" y="208"/>
                  <a:pt x="78" y="207"/>
                </a:cubicBezTo>
                <a:cubicBezTo>
                  <a:pt x="79" y="206"/>
                  <a:pt x="79" y="206"/>
                  <a:pt x="80" y="207"/>
                </a:cubicBezTo>
                <a:cubicBezTo>
                  <a:pt x="79" y="206"/>
                  <a:pt x="80" y="206"/>
                  <a:pt x="79" y="205"/>
                </a:cubicBezTo>
                <a:cubicBezTo>
                  <a:pt x="78" y="206"/>
                  <a:pt x="78" y="201"/>
                  <a:pt x="77" y="202"/>
                </a:cubicBezTo>
                <a:cubicBezTo>
                  <a:pt x="78" y="197"/>
                  <a:pt x="76" y="195"/>
                  <a:pt x="75" y="191"/>
                </a:cubicBezTo>
                <a:cubicBezTo>
                  <a:pt x="75" y="192"/>
                  <a:pt x="76" y="193"/>
                  <a:pt x="77" y="193"/>
                </a:cubicBezTo>
                <a:cubicBezTo>
                  <a:pt x="76" y="189"/>
                  <a:pt x="76" y="186"/>
                  <a:pt x="76" y="185"/>
                </a:cubicBezTo>
                <a:cubicBezTo>
                  <a:pt x="74" y="184"/>
                  <a:pt x="76" y="187"/>
                  <a:pt x="75" y="187"/>
                </a:cubicBezTo>
                <a:cubicBezTo>
                  <a:pt x="74" y="186"/>
                  <a:pt x="75" y="184"/>
                  <a:pt x="76" y="184"/>
                </a:cubicBezTo>
                <a:cubicBezTo>
                  <a:pt x="77" y="180"/>
                  <a:pt x="75" y="179"/>
                  <a:pt x="76" y="176"/>
                </a:cubicBezTo>
                <a:cubicBezTo>
                  <a:pt x="76" y="175"/>
                  <a:pt x="75" y="177"/>
                  <a:pt x="74" y="176"/>
                </a:cubicBezTo>
                <a:cubicBezTo>
                  <a:pt x="75" y="176"/>
                  <a:pt x="76" y="175"/>
                  <a:pt x="76" y="175"/>
                </a:cubicBezTo>
                <a:cubicBezTo>
                  <a:pt x="74" y="175"/>
                  <a:pt x="75" y="174"/>
                  <a:pt x="76" y="174"/>
                </a:cubicBezTo>
                <a:cubicBezTo>
                  <a:pt x="75" y="173"/>
                  <a:pt x="74" y="173"/>
                  <a:pt x="73" y="172"/>
                </a:cubicBezTo>
                <a:cubicBezTo>
                  <a:pt x="75" y="171"/>
                  <a:pt x="75" y="173"/>
                  <a:pt x="76" y="172"/>
                </a:cubicBezTo>
                <a:cubicBezTo>
                  <a:pt x="75" y="170"/>
                  <a:pt x="76" y="169"/>
                  <a:pt x="75" y="168"/>
                </a:cubicBezTo>
                <a:cubicBezTo>
                  <a:pt x="75" y="167"/>
                  <a:pt x="77" y="169"/>
                  <a:pt x="77" y="168"/>
                </a:cubicBezTo>
                <a:cubicBezTo>
                  <a:pt x="74" y="167"/>
                  <a:pt x="77" y="163"/>
                  <a:pt x="75" y="162"/>
                </a:cubicBezTo>
                <a:cubicBezTo>
                  <a:pt x="76" y="162"/>
                  <a:pt x="77" y="161"/>
                  <a:pt x="76" y="161"/>
                </a:cubicBezTo>
                <a:cubicBezTo>
                  <a:pt x="75" y="162"/>
                  <a:pt x="75" y="160"/>
                  <a:pt x="75" y="159"/>
                </a:cubicBezTo>
                <a:cubicBezTo>
                  <a:pt x="76" y="159"/>
                  <a:pt x="77" y="159"/>
                  <a:pt x="77" y="158"/>
                </a:cubicBezTo>
                <a:cubicBezTo>
                  <a:pt x="76" y="158"/>
                  <a:pt x="75" y="157"/>
                  <a:pt x="75" y="156"/>
                </a:cubicBezTo>
                <a:cubicBezTo>
                  <a:pt x="76" y="156"/>
                  <a:pt x="77" y="156"/>
                  <a:pt x="77" y="156"/>
                </a:cubicBezTo>
                <a:cubicBezTo>
                  <a:pt x="74" y="154"/>
                  <a:pt x="75" y="148"/>
                  <a:pt x="78" y="148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80" y="144"/>
                  <a:pt x="82" y="143"/>
                  <a:pt x="84" y="138"/>
                </a:cubicBezTo>
                <a:cubicBezTo>
                  <a:pt x="84" y="138"/>
                  <a:pt x="83" y="138"/>
                  <a:pt x="83" y="138"/>
                </a:cubicBezTo>
                <a:cubicBezTo>
                  <a:pt x="84" y="138"/>
                  <a:pt x="84" y="138"/>
                  <a:pt x="85" y="138"/>
                </a:cubicBezTo>
                <a:cubicBezTo>
                  <a:pt x="89" y="133"/>
                  <a:pt x="91" y="127"/>
                  <a:pt x="96" y="124"/>
                </a:cubicBezTo>
                <a:cubicBezTo>
                  <a:pt x="97" y="121"/>
                  <a:pt x="96" y="121"/>
                  <a:pt x="97" y="119"/>
                </a:cubicBezTo>
                <a:cubicBezTo>
                  <a:pt x="98" y="120"/>
                  <a:pt x="99" y="120"/>
                  <a:pt x="100" y="119"/>
                </a:cubicBezTo>
                <a:cubicBezTo>
                  <a:pt x="101" y="117"/>
                  <a:pt x="99" y="117"/>
                  <a:pt x="99" y="117"/>
                </a:cubicBezTo>
                <a:cubicBezTo>
                  <a:pt x="105" y="110"/>
                  <a:pt x="111" y="104"/>
                  <a:pt x="114" y="94"/>
                </a:cubicBezTo>
                <a:cubicBezTo>
                  <a:pt x="114" y="94"/>
                  <a:pt x="114" y="95"/>
                  <a:pt x="115" y="95"/>
                </a:cubicBezTo>
                <a:cubicBezTo>
                  <a:pt x="116" y="93"/>
                  <a:pt x="114" y="94"/>
                  <a:pt x="114" y="93"/>
                </a:cubicBezTo>
                <a:cubicBezTo>
                  <a:pt x="115" y="92"/>
                  <a:pt x="113" y="92"/>
                  <a:pt x="114" y="91"/>
                </a:cubicBezTo>
                <a:cubicBezTo>
                  <a:pt x="116" y="90"/>
                  <a:pt x="116" y="87"/>
                  <a:pt x="117" y="87"/>
                </a:cubicBezTo>
                <a:cubicBezTo>
                  <a:pt x="116" y="87"/>
                  <a:pt x="117" y="85"/>
                  <a:pt x="116" y="85"/>
                </a:cubicBezTo>
                <a:cubicBezTo>
                  <a:pt x="116" y="86"/>
                  <a:pt x="116" y="87"/>
                  <a:pt x="115" y="88"/>
                </a:cubicBezTo>
                <a:cubicBezTo>
                  <a:pt x="114" y="87"/>
                  <a:pt x="115" y="85"/>
                  <a:pt x="116" y="84"/>
                </a:cubicBezTo>
                <a:cubicBezTo>
                  <a:pt x="116" y="85"/>
                  <a:pt x="116" y="85"/>
                  <a:pt x="117" y="85"/>
                </a:cubicBezTo>
                <a:cubicBezTo>
                  <a:pt x="117" y="83"/>
                  <a:pt x="118" y="85"/>
                  <a:pt x="118" y="84"/>
                </a:cubicBezTo>
                <a:cubicBezTo>
                  <a:pt x="118" y="81"/>
                  <a:pt x="121" y="76"/>
                  <a:pt x="121" y="71"/>
                </a:cubicBezTo>
                <a:cubicBezTo>
                  <a:pt x="121" y="70"/>
                  <a:pt x="123" y="70"/>
                  <a:pt x="123" y="69"/>
                </a:cubicBezTo>
                <a:cubicBezTo>
                  <a:pt x="120" y="66"/>
                  <a:pt x="127" y="62"/>
                  <a:pt x="124" y="60"/>
                </a:cubicBezTo>
                <a:cubicBezTo>
                  <a:pt x="125" y="61"/>
                  <a:pt x="125" y="58"/>
                  <a:pt x="126" y="60"/>
                </a:cubicBezTo>
                <a:cubicBezTo>
                  <a:pt x="126" y="59"/>
                  <a:pt x="126" y="58"/>
                  <a:pt x="126" y="57"/>
                </a:cubicBezTo>
                <a:cubicBezTo>
                  <a:pt x="125" y="57"/>
                  <a:pt x="125" y="56"/>
                  <a:pt x="125" y="55"/>
                </a:cubicBezTo>
                <a:cubicBezTo>
                  <a:pt x="125" y="55"/>
                  <a:pt x="125" y="56"/>
                  <a:pt x="126" y="55"/>
                </a:cubicBezTo>
                <a:cubicBezTo>
                  <a:pt x="126" y="54"/>
                  <a:pt x="126" y="53"/>
                  <a:pt x="127" y="53"/>
                </a:cubicBezTo>
                <a:cubicBezTo>
                  <a:pt x="126" y="53"/>
                  <a:pt x="125" y="53"/>
                  <a:pt x="125" y="52"/>
                </a:cubicBezTo>
                <a:cubicBezTo>
                  <a:pt x="126" y="49"/>
                  <a:pt x="126" y="48"/>
                  <a:pt x="126" y="45"/>
                </a:cubicBezTo>
                <a:cubicBezTo>
                  <a:pt x="124" y="44"/>
                  <a:pt x="127" y="46"/>
                  <a:pt x="125" y="46"/>
                </a:cubicBezTo>
                <a:cubicBezTo>
                  <a:pt x="124" y="45"/>
                  <a:pt x="127" y="44"/>
                  <a:pt x="125" y="43"/>
                </a:cubicBezTo>
                <a:cubicBezTo>
                  <a:pt x="125" y="43"/>
                  <a:pt x="126" y="43"/>
                  <a:pt x="126" y="43"/>
                </a:cubicBezTo>
                <a:cubicBezTo>
                  <a:pt x="126" y="42"/>
                  <a:pt x="125" y="41"/>
                  <a:pt x="125" y="40"/>
                </a:cubicBezTo>
                <a:cubicBezTo>
                  <a:pt x="127" y="39"/>
                  <a:pt x="123" y="37"/>
                  <a:pt x="126" y="35"/>
                </a:cubicBezTo>
                <a:cubicBezTo>
                  <a:pt x="125" y="34"/>
                  <a:pt x="124" y="33"/>
                  <a:pt x="123" y="32"/>
                </a:cubicBezTo>
                <a:cubicBezTo>
                  <a:pt x="122" y="28"/>
                  <a:pt x="122" y="23"/>
                  <a:pt x="118" y="20"/>
                </a:cubicBezTo>
                <a:cubicBezTo>
                  <a:pt x="117" y="22"/>
                  <a:pt x="119" y="21"/>
                  <a:pt x="119" y="23"/>
                </a:cubicBezTo>
                <a:cubicBezTo>
                  <a:pt x="118" y="21"/>
                  <a:pt x="116" y="23"/>
                  <a:pt x="115" y="20"/>
                </a:cubicBezTo>
                <a:cubicBezTo>
                  <a:pt x="116" y="21"/>
                  <a:pt x="116" y="20"/>
                  <a:pt x="118" y="20"/>
                </a:cubicBezTo>
                <a:cubicBezTo>
                  <a:pt x="117" y="18"/>
                  <a:pt x="117" y="19"/>
                  <a:pt x="118" y="18"/>
                </a:cubicBezTo>
                <a:cubicBezTo>
                  <a:pt x="116" y="17"/>
                  <a:pt x="117" y="16"/>
                  <a:pt x="115" y="15"/>
                </a:cubicBezTo>
                <a:cubicBezTo>
                  <a:pt x="114" y="17"/>
                  <a:pt x="115" y="15"/>
                  <a:pt x="116" y="16"/>
                </a:cubicBezTo>
                <a:cubicBezTo>
                  <a:pt x="114" y="16"/>
                  <a:pt x="117" y="18"/>
                  <a:pt x="115" y="18"/>
                </a:cubicBezTo>
                <a:cubicBezTo>
                  <a:pt x="113" y="18"/>
                  <a:pt x="114" y="16"/>
                  <a:pt x="114" y="15"/>
                </a:cubicBezTo>
                <a:cubicBezTo>
                  <a:pt x="111" y="14"/>
                  <a:pt x="109" y="11"/>
                  <a:pt x="107" y="7"/>
                </a:cubicBezTo>
                <a:cubicBezTo>
                  <a:pt x="105" y="7"/>
                  <a:pt x="103" y="6"/>
                  <a:pt x="103" y="4"/>
                </a:cubicBezTo>
                <a:cubicBezTo>
                  <a:pt x="100" y="4"/>
                  <a:pt x="99" y="5"/>
                  <a:pt x="98" y="3"/>
                </a:cubicBezTo>
                <a:cubicBezTo>
                  <a:pt x="98" y="4"/>
                  <a:pt x="98" y="5"/>
                  <a:pt x="97" y="5"/>
                </a:cubicBezTo>
                <a:cubicBezTo>
                  <a:pt x="96" y="1"/>
                  <a:pt x="91" y="3"/>
                  <a:pt x="89" y="1"/>
                </a:cubicBezTo>
                <a:cubicBezTo>
                  <a:pt x="94" y="0"/>
                  <a:pt x="82" y="3"/>
                  <a:pt x="81" y="4"/>
                </a:cubicBezTo>
                <a:close/>
                <a:moveTo>
                  <a:pt x="110" y="93"/>
                </a:moveTo>
                <a:cubicBezTo>
                  <a:pt x="110" y="92"/>
                  <a:pt x="112" y="90"/>
                  <a:pt x="112" y="92"/>
                </a:cubicBezTo>
                <a:cubicBezTo>
                  <a:pt x="112" y="92"/>
                  <a:pt x="114" y="89"/>
                  <a:pt x="112" y="89"/>
                </a:cubicBezTo>
                <a:cubicBezTo>
                  <a:pt x="112" y="89"/>
                  <a:pt x="113" y="89"/>
                  <a:pt x="114" y="89"/>
                </a:cubicBezTo>
                <a:cubicBezTo>
                  <a:pt x="113" y="90"/>
                  <a:pt x="113" y="92"/>
                  <a:pt x="113" y="93"/>
                </a:cubicBezTo>
                <a:cubicBezTo>
                  <a:pt x="111" y="92"/>
                  <a:pt x="111" y="92"/>
                  <a:pt x="110" y="93"/>
                </a:cubicBezTo>
                <a:close/>
                <a:moveTo>
                  <a:pt x="75" y="539"/>
                </a:moveTo>
                <a:cubicBezTo>
                  <a:pt x="74" y="540"/>
                  <a:pt x="75" y="536"/>
                  <a:pt x="73" y="537"/>
                </a:cubicBezTo>
                <a:cubicBezTo>
                  <a:pt x="71" y="537"/>
                  <a:pt x="76" y="535"/>
                  <a:pt x="73" y="535"/>
                </a:cubicBezTo>
                <a:cubicBezTo>
                  <a:pt x="75" y="532"/>
                  <a:pt x="75" y="538"/>
                  <a:pt x="75" y="539"/>
                </a:cubicBezTo>
                <a:close/>
                <a:moveTo>
                  <a:pt x="57" y="403"/>
                </a:moveTo>
                <a:cubicBezTo>
                  <a:pt x="56" y="404"/>
                  <a:pt x="57" y="401"/>
                  <a:pt x="56" y="402"/>
                </a:cubicBezTo>
                <a:cubicBezTo>
                  <a:pt x="54" y="401"/>
                  <a:pt x="58" y="400"/>
                  <a:pt x="57" y="403"/>
                </a:cubicBezTo>
                <a:close/>
                <a:moveTo>
                  <a:pt x="45" y="8"/>
                </a:moveTo>
                <a:cubicBezTo>
                  <a:pt x="48" y="8"/>
                  <a:pt x="49" y="11"/>
                  <a:pt x="51" y="9"/>
                </a:cubicBezTo>
                <a:cubicBezTo>
                  <a:pt x="51" y="9"/>
                  <a:pt x="50" y="10"/>
                  <a:pt x="50" y="11"/>
                </a:cubicBezTo>
                <a:cubicBezTo>
                  <a:pt x="48" y="11"/>
                  <a:pt x="46" y="10"/>
                  <a:pt x="45" y="8"/>
                </a:cubicBezTo>
                <a:close/>
                <a:moveTo>
                  <a:pt x="36" y="10"/>
                </a:moveTo>
                <a:cubicBezTo>
                  <a:pt x="37" y="10"/>
                  <a:pt x="38" y="11"/>
                  <a:pt x="39" y="10"/>
                </a:cubicBezTo>
                <a:cubicBezTo>
                  <a:pt x="40" y="12"/>
                  <a:pt x="36" y="12"/>
                  <a:pt x="35" y="12"/>
                </a:cubicBezTo>
                <a:cubicBezTo>
                  <a:pt x="33" y="10"/>
                  <a:pt x="37" y="12"/>
                  <a:pt x="36" y="10"/>
                </a:cubicBezTo>
                <a:close/>
                <a:moveTo>
                  <a:pt x="85" y="13"/>
                </a:moveTo>
                <a:cubicBezTo>
                  <a:pt x="85" y="11"/>
                  <a:pt x="91" y="11"/>
                  <a:pt x="93" y="10"/>
                </a:cubicBezTo>
                <a:cubicBezTo>
                  <a:pt x="93" y="10"/>
                  <a:pt x="94" y="12"/>
                  <a:pt x="95" y="11"/>
                </a:cubicBezTo>
                <a:cubicBezTo>
                  <a:pt x="96" y="12"/>
                  <a:pt x="97" y="13"/>
                  <a:pt x="98" y="13"/>
                </a:cubicBezTo>
                <a:cubicBezTo>
                  <a:pt x="98" y="11"/>
                  <a:pt x="101" y="14"/>
                  <a:pt x="101" y="14"/>
                </a:cubicBezTo>
                <a:cubicBezTo>
                  <a:pt x="100" y="15"/>
                  <a:pt x="99" y="12"/>
                  <a:pt x="98" y="14"/>
                </a:cubicBezTo>
                <a:cubicBezTo>
                  <a:pt x="101" y="15"/>
                  <a:pt x="100" y="18"/>
                  <a:pt x="105" y="19"/>
                </a:cubicBezTo>
                <a:cubicBezTo>
                  <a:pt x="104" y="18"/>
                  <a:pt x="103" y="18"/>
                  <a:pt x="103" y="17"/>
                </a:cubicBezTo>
                <a:cubicBezTo>
                  <a:pt x="104" y="17"/>
                  <a:pt x="104" y="18"/>
                  <a:pt x="106" y="18"/>
                </a:cubicBezTo>
                <a:cubicBezTo>
                  <a:pt x="108" y="22"/>
                  <a:pt x="113" y="26"/>
                  <a:pt x="114" y="32"/>
                </a:cubicBezTo>
                <a:cubicBezTo>
                  <a:pt x="114" y="31"/>
                  <a:pt x="114" y="31"/>
                  <a:pt x="115" y="31"/>
                </a:cubicBezTo>
                <a:cubicBezTo>
                  <a:pt x="116" y="31"/>
                  <a:pt x="113" y="34"/>
                  <a:pt x="115" y="35"/>
                </a:cubicBezTo>
                <a:cubicBezTo>
                  <a:pt x="116" y="34"/>
                  <a:pt x="114" y="34"/>
                  <a:pt x="115" y="33"/>
                </a:cubicBezTo>
                <a:cubicBezTo>
                  <a:pt x="115" y="34"/>
                  <a:pt x="115" y="42"/>
                  <a:pt x="116" y="45"/>
                </a:cubicBezTo>
                <a:cubicBezTo>
                  <a:pt x="116" y="46"/>
                  <a:pt x="117" y="46"/>
                  <a:pt x="117" y="46"/>
                </a:cubicBezTo>
                <a:cubicBezTo>
                  <a:pt x="115" y="46"/>
                  <a:pt x="117" y="50"/>
                  <a:pt x="116" y="54"/>
                </a:cubicBezTo>
                <a:cubicBezTo>
                  <a:pt x="115" y="57"/>
                  <a:pt x="114" y="57"/>
                  <a:pt x="115" y="60"/>
                </a:cubicBezTo>
                <a:cubicBezTo>
                  <a:pt x="116" y="61"/>
                  <a:pt x="115" y="58"/>
                  <a:pt x="117" y="59"/>
                </a:cubicBezTo>
                <a:cubicBezTo>
                  <a:pt x="116" y="59"/>
                  <a:pt x="116" y="60"/>
                  <a:pt x="116" y="61"/>
                </a:cubicBezTo>
                <a:cubicBezTo>
                  <a:pt x="115" y="61"/>
                  <a:pt x="114" y="61"/>
                  <a:pt x="114" y="60"/>
                </a:cubicBezTo>
                <a:cubicBezTo>
                  <a:pt x="113" y="60"/>
                  <a:pt x="113" y="61"/>
                  <a:pt x="114" y="62"/>
                </a:cubicBezTo>
                <a:cubicBezTo>
                  <a:pt x="114" y="62"/>
                  <a:pt x="114" y="62"/>
                  <a:pt x="115" y="62"/>
                </a:cubicBezTo>
                <a:cubicBezTo>
                  <a:pt x="115" y="64"/>
                  <a:pt x="113" y="63"/>
                  <a:pt x="113" y="62"/>
                </a:cubicBezTo>
                <a:cubicBezTo>
                  <a:pt x="112" y="65"/>
                  <a:pt x="112" y="69"/>
                  <a:pt x="109" y="71"/>
                </a:cubicBezTo>
                <a:cubicBezTo>
                  <a:pt x="109" y="72"/>
                  <a:pt x="110" y="72"/>
                  <a:pt x="110" y="72"/>
                </a:cubicBezTo>
                <a:cubicBezTo>
                  <a:pt x="110" y="73"/>
                  <a:pt x="109" y="73"/>
                  <a:pt x="108" y="74"/>
                </a:cubicBezTo>
                <a:cubicBezTo>
                  <a:pt x="110" y="75"/>
                  <a:pt x="110" y="77"/>
                  <a:pt x="110" y="76"/>
                </a:cubicBezTo>
                <a:cubicBezTo>
                  <a:pt x="110" y="76"/>
                  <a:pt x="110" y="78"/>
                  <a:pt x="110" y="78"/>
                </a:cubicBezTo>
                <a:cubicBezTo>
                  <a:pt x="108" y="79"/>
                  <a:pt x="109" y="76"/>
                  <a:pt x="109" y="75"/>
                </a:cubicBezTo>
                <a:cubicBezTo>
                  <a:pt x="108" y="76"/>
                  <a:pt x="109" y="78"/>
                  <a:pt x="106" y="79"/>
                </a:cubicBezTo>
                <a:cubicBezTo>
                  <a:pt x="107" y="80"/>
                  <a:pt x="107" y="78"/>
                  <a:pt x="109" y="80"/>
                </a:cubicBezTo>
                <a:cubicBezTo>
                  <a:pt x="108" y="80"/>
                  <a:pt x="106" y="80"/>
                  <a:pt x="106" y="83"/>
                </a:cubicBezTo>
                <a:cubicBezTo>
                  <a:pt x="107" y="82"/>
                  <a:pt x="106" y="80"/>
                  <a:pt x="108" y="81"/>
                </a:cubicBezTo>
                <a:cubicBezTo>
                  <a:pt x="107" y="81"/>
                  <a:pt x="107" y="83"/>
                  <a:pt x="107" y="84"/>
                </a:cubicBezTo>
                <a:cubicBezTo>
                  <a:pt x="105" y="83"/>
                  <a:pt x="105" y="89"/>
                  <a:pt x="103" y="91"/>
                </a:cubicBezTo>
                <a:cubicBezTo>
                  <a:pt x="104" y="90"/>
                  <a:pt x="101" y="97"/>
                  <a:pt x="100" y="96"/>
                </a:cubicBezTo>
                <a:cubicBezTo>
                  <a:pt x="96" y="108"/>
                  <a:pt x="86" y="119"/>
                  <a:pt x="81" y="130"/>
                </a:cubicBezTo>
                <a:cubicBezTo>
                  <a:pt x="78" y="131"/>
                  <a:pt x="75" y="137"/>
                  <a:pt x="74" y="140"/>
                </a:cubicBezTo>
                <a:cubicBezTo>
                  <a:pt x="72" y="140"/>
                  <a:pt x="72" y="144"/>
                  <a:pt x="69" y="144"/>
                </a:cubicBezTo>
                <a:cubicBezTo>
                  <a:pt x="70" y="143"/>
                  <a:pt x="69" y="142"/>
                  <a:pt x="70" y="142"/>
                </a:cubicBezTo>
                <a:cubicBezTo>
                  <a:pt x="69" y="141"/>
                  <a:pt x="69" y="141"/>
                  <a:pt x="69" y="140"/>
                </a:cubicBezTo>
                <a:cubicBezTo>
                  <a:pt x="68" y="141"/>
                  <a:pt x="69" y="141"/>
                  <a:pt x="68" y="142"/>
                </a:cubicBezTo>
                <a:cubicBezTo>
                  <a:pt x="60" y="134"/>
                  <a:pt x="57" y="122"/>
                  <a:pt x="49" y="117"/>
                </a:cubicBezTo>
                <a:cubicBezTo>
                  <a:pt x="51" y="120"/>
                  <a:pt x="53" y="124"/>
                  <a:pt x="56" y="128"/>
                </a:cubicBezTo>
                <a:cubicBezTo>
                  <a:pt x="55" y="129"/>
                  <a:pt x="54" y="129"/>
                  <a:pt x="54" y="129"/>
                </a:cubicBezTo>
                <a:cubicBezTo>
                  <a:pt x="53" y="130"/>
                  <a:pt x="55" y="129"/>
                  <a:pt x="54" y="131"/>
                </a:cubicBezTo>
                <a:cubicBezTo>
                  <a:pt x="53" y="130"/>
                  <a:pt x="53" y="128"/>
                  <a:pt x="54" y="128"/>
                </a:cubicBezTo>
                <a:cubicBezTo>
                  <a:pt x="53" y="128"/>
                  <a:pt x="53" y="128"/>
                  <a:pt x="52" y="128"/>
                </a:cubicBezTo>
                <a:cubicBezTo>
                  <a:pt x="52" y="124"/>
                  <a:pt x="50" y="129"/>
                  <a:pt x="52" y="125"/>
                </a:cubicBezTo>
                <a:cubicBezTo>
                  <a:pt x="51" y="124"/>
                  <a:pt x="51" y="126"/>
                  <a:pt x="50" y="126"/>
                </a:cubicBezTo>
                <a:cubicBezTo>
                  <a:pt x="50" y="125"/>
                  <a:pt x="50" y="125"/>
                  <a:pt x="49" y="125"/>
                </a:cubicBezTo>
                <a:cubicBezTo>
                  <a:pt x="51" y="122"/>
                  <a:pt x="46" y="119"/>
                  <a:pt x="45" y="116"/>
                </a:cubicBezTo>
                <a:cubicBezTo>
                  <a:pt x="44" y="119"/>
                  <a:pt x="43" y="120"/>
                  <a:pt x="43" y="117"/>
                </a:cubicBezTo>
                <a:cubicBezTo>
                  <a:pt x="42" y="116"/>
                  <a:pt x="43" y="114"/>
                  <a:pt x="43" y="112"/>
                </a:cubicBezTo>
                <a:cubicBezTo>
                  <a:pt x="42" y="111"/>
                  <a:pt x="40" y="112"/>
                  <a:pt x="41" y="110"/>
                </a:cubicBezTo>
                <a:cubicBezTo>
                  <a:pt x="39" y="112"/>
                  <a:pt x="43" y="111"/>
                  <a:pt x="42" y="114"/>
                </a:cubicBezTo>
                <a:cubicBezTo>
                  <a:pt x="41" y="114"/>
                  <a:pt x="38" y="110"/>
                  <a:pt x="40" y="110"/>
                </a:cubicBezTo>
                <a:cubicBezTo>
                  <a:pt x="39" y="108"/>
                  <a:pt x="39" y="108"/>
                  <a:pt x="38" y="107"/>
                </a:cubicBezTo>
                <a:cubicBezTo>
                  <a:pt x="37" y="107"/>
                  <a:pt x="39" y="108"/>
                  <a:pt x="39" y="110"/>
                </a:cubicBezTo>
                <a:cubicBezTo>
                  <a:pt x="38" y="110"/>
                  <a:pt x="38" y="110"/>
                  <a:pt x="38" y="111"/>
                </a:cubicBezTo>
                <a:cubicBezTo>
                  <a:pt x="36" y="110"/>
                  <a:pt x="39" y="107"/>
                  <a:pt x="35" y="108"/>
                </a:cubicBezTo>
                <a:cubicBezTo>
                  <a:pt x="37" y="107"/>
                  <a:pt x="36" y="106"/>
                  <a:pt x="36" y="104"/>
                </a:cubicBezTo>
                <a:cubicBezTo>
                  <a:pt x="36" y="104"/>
                  <a:pt x="36" y="105"/>
                  <a:pt x="35" y="105"/>
                </a:cubicBezTo>
                <a:cubicBezTo>
                  <a:pt x="35" y="104"/>
                  <a:pt x="35" y="104"/>
                  <a:pt x="36" y="104"/>
                </a:cubicBezTo>
                <a:cubicBezTo>
                  <a:pt x="31" y="102"/>
                  <a:pt x="30" y="94"/>
                  <a:pt x="26" y="88"/>
                </a:cubicBezTo>
                <a:cubicBezTo>
                  <a:pt x="25" y="88"/>
                  <a:pt x="25" y="89"/>
                  <a:pt x="24" y="89"/>
                </a:cubicBezTo>
                <a:cubicBezTo>
                  <a:pt x="24" y="90"/>
                  <a:pt x="25" y="89"/>
                  <a:pt x="26" y="90"/>
                </a:cubicBezTo>
                <a:cubicBezTo>
                  <a:pt x="25" y="92"/>
                  <a:pt x="28" y="90"/>
                  <a:pt x="26" y="92"/>
                </a:cubicBezTo>
                <a:cubicBezTo>
                  <a:pt x="28" y="97"/>
                  <a:pt x="29" y="99"/>
                  <a:pt x="33" y="104"/>
                </a:cubicBezTo>
                <a:cubicBezTo>
                  <a:pt x="29" y="104"/>
                  <a:pt x="29" y="97"/>
                  <a:pt x="25" y="96"/>
                </a:cubicBezTo>
                <a:cubicBezTo>
                  <a:pt x="24" y="88"/>
                  <a:pt x="19" y="84"/>
                  <a:pt x="19" y="77"/>
                </a:cubicBezTo>
                <a:cubicBezTo>
                  <a:pt x="18" y="77"/>
                  <a:pt x="18" y="77"/>
                  <a:pt x="18" y="76"/>
                </a:cubicBezTo>
                <a:cubicBezTo>
                  <a:pt x="17" y="77"/>
                  <a:pt x="18" y="79"/>
                  <a:pt x="16" y="77"/>
                </a:cubicBezTo>
                <a:cubicBezTo>
                  <a:pt x="17" y="80"/>
                  <a:pt x="19" y="82"/>
                  <a:pt x="19" y="84"/>
                </a:cubicBezTo>
                <a:cubicBezTo>
                  <a:pt x="17" y="81"/>
                  <a:pt x="13" y="77"/>
                  <a:pt x="14" y="73"/>
                </a:cubicBezTo>
                <a:cubicBezTo>
                  <a:pt x="15" y="74"/>
                  <a:pt x="15" y="76"/>
                  <a:pt x="16" y="77"/>
                </a:cubicBezTo>
                <a:cubicBezTo>
                  <a:pt x="17" y="77"/>
                  <a:pt x="17" y="76"/>
                  <a:pt x="16" y="76"/>
                </a:cubicBezTo>
                <a:cubicBezTo>
                  <a:pt x="16" y="75"/>
                  <a:pt x="17" y="76"/>
                  <a:pt x="18" y="76"/>
                </a:cubicBezTo>
                <a:cubicBezTo>
                  <a:pt x="14" y="68"/>
                  <a:pt x="14" y="62"/>
                  <a:pt x="14" y="54"/>
                </a:cubicBezTo>
                <a:cubicBezTo>
                  <a:pt x="15" y="56"/>
                  <a:pt x="15" y="53"/>
                  <a:pt x="16" y="53"/>
                </a:cubicBezTo>
                <a:cubicBezTo>
                  <a:pt x="15" y="52"/>
                  <a:pt x="14" y="53"/>
                  <a:pt x="13" y="54"/>
                </a:cubicBezTo>
                <a:cubicBezTo>
                  <a:pt x="12" y="53"/>
                  <a:pt x="16" y="52"/>
                  <a:pt x="13" y="52"/>
                </a:cubicBezTo>
                <a:cubicBezTo>
                  <a:pt x="15" y="48"/>
                  <a:pt x="15" y="42"/>
                  <a:pt x="18" y="39"/>
                </a:cubicBezTo>
                <a:cubicBezTo>
                  <a:pt x="19" y="39"/>
                  <a:pt x="18" y="40"/>
                  <a:pt x="19" y="40"/>
                </a:cubicBezTo>
                <a:cubicBezTo>
                  <a:pt x="21" y="37"/>
                  <a:pt x="23" y="35"/>
                  <a:pt x="24" y="32"/>
                </a:cubicBezTo>
                <a:cubicBezTo>
                  <a:pt x="22" y="34"/>
                  <a:pt x="21" y="36"/>
                  <a:pt x="20" y="39"/>
                </a:cubicBezTo>
                <a:cubicBezTo>
                  <a:pt x="17" y="38"/>
                  <a:pt x="22" y="36"/>
                  <a:pt x="20" y="34"/>
                </a:cubicBezTo>
                <a:cubicBezTo>
                  <a:pt x="20" y="35"/>
                  <a:pt x="22" y="34"/>
                  <a:pt x="21" y="33"/>
                </a:cubicBezTo>
                <a:cubicBezTo>
                  <a:pt x="22" y="32"/>
                  <a:pt x="23" y="32"/>
                  <a:pt x="24" y="30"/>
                </a:cubicBezTo>
                <a:cubicBezTo>
                  <a:pt x="24" y="30"/>
                  <a:pt x="23" y="30"/>
                  <a:pt x="23" y="29"/>
                </a:cubicBezTo>
                <a:cubicBezTo>
                  <a:pt x="20" y="33"/>
                  <a:pt x="18" y="36"/>
                  <a:pt x="16" y="41"/>
                </a:cubicBezTo>
                <a:cubicBezTo>
                  <a:pt x="16" y="39"/>
                  <a:pt x="17" y="37"/>
                  <a:pt x="19" y="34"/>
                </a:cubicBezTo>
                <a:cubicBezTo>
                  <a:pt x="18" y="33"/>
                  <a:pt x="18" y="34"/>
                  <a:pt x="18" y="34"/>
                </a:cubicBezTo>
                <a:cubicBezTo>
                  <a:pt x="17" y="33"/>
                  <a:pt x="18" y="32"/>
                  <a:pt x="20" y="33"/>
                </a:cubicBezTo>
                <a:cubicBezTo>
                  <a:pt x="17" y="32"/>
                  <a:pt x="21" y="31"/>
                  <a:pt x="22" y="31"/>
                </a:cubicBezTo>
                <a:cubicBezTo>
                  <a:pt x="22" y="28"/>
                  <a:pt x="25" y="26"/>
                  <a:pt x="27" y="24"/>
                </a:cubicBezTo>
                <a:cubicBezTo>
                  <a:pt x="26" y="26"/>
                  <a:pt x="25" y="27"/>
                  <a:pt x="24" y="28"/>
                </a:cubicBezTo>
                <a:cubicBezTo>
                  <a:pt x="24" y="30"/>
                  <a:pt x="26" y="28"/>
                  <a:pt x="26" y="29"/>
                </a:cubicBezTo>
                <a:cubicBezTo>
                  <a:pt x="26" y="28"/>
                  <a:pt x="27" y="27"/>
                  <a:pt x="27" y="25"/>
                </a:cubicBezTo>
                <a:cubicBezTo>
                  <a:pt x="31" y="24"/>
                  <a:pt x="32" y="21"/>
                  <a:pt x="35" y="19"/>
                </a:cubicBezTo>
                <a:cubicBezTo>
                  <a:pt x="35" y="18"/>
                  <a:pt x="34" y="20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6" y="18"/>
                  <a:pt x="36" y="20"/>
                  <a:pt x="37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8"/>
                  <a:pt x="38" y="18"/>
                  <a:pt x="38" y="18"/>
                </a:cubicBezTo>
                <a:cubicBezTo>
                  <a:pt x="42" y="15"/>
                  <a:pt x="43" y="16"/>
                  <a:pt x="48" y="15"/>
                </a:cubicBezTo>
                <a:cubicBezTo>
                  <a:pt x="48" y="17"/>
                  <a:pt x="45" y="16"/>
                  <a:pt x="45" y="17"/>
                </a:cubicBezTo>
                <a:cubicBezTo>
                  <a:pt x="51" y="16"/>
                  <a:pt x="57" y="19"/>
                  <a:pt x="59" y="25"/>
                </a:cubicBezTo>
                <a:cubicBezTo>
                  <a:pt x="60" y="25"/>
                  <a:pt x="58" y="24"/>
                  <a:pt x="59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1" y="24"/>
                  <a:pt x="61" y="26"/>
                  <a:pt x="62" y="26"/>
                </a:cubicBezTo>
                <a:cubicBezTo>
                  <a:pt x="62" y="27"/>
                  <a:pt x="60" y="26"/>
                  <a:pt x="60" y="24"/>
                </a:cubicBezTo>
                <a:cubicBezTo>
                  <a:pt x="60" y="25"/>
                  <a:pt x="60" y="25"/>
                  <a:pt x="59" y="25"/>
                </a:cubicBezTo>
                <a:cubicBezTo>
                  <a:pt x="61" y="29"/>
                  <a:pt x="62" y="33"/>
                  <a:pt x="66" y="35"/>
                </a:cubicBezTo>
                <a:cubicBezTo>
                  <a:pt x="67" y="35"/>
                  <a:pt x="67" y="34"/>
                  <a:pt x="68" y="33"/>
                </a:cubicBezTo>
                <a:cubicBezTo>
                  <a:pt x="67" y="33"/>
                  <a:pt x="67" y="33"/>
                  <a:pt x="67" y="34"/>
                </a:cubicBezTo>
                <a:cubicBezTo>
                  <a:pt x="66" y="33"/>
                  <a:pt x="63" y="30"/>
                  <a:pt x="66" y="29"/>
                </a:cubicBezTo>
                <a:cubicBezTo>
                  <a:pt x="66" y="31"/>
                  <a:pt x="66" y="32"/>
                  <a:pt x="68" y="32"/>
                </a:cubicBezTo>
                <a:cubicBezTo>
                  <a:pt x="68" y="30"/>
                  <a:pt x="67" y="29"/>
                  <a:pt x="67" y="29"/>
                </a:cubicBezTo>
                <a:cubicBezTo>
                  <a:pt x="68" y="27"/>
                  <a:pt x="68" y="30"/>
                  <a:pt x="69" y="29"/>
                </a:cubicBezTo>
                <a:cubicBezTo>
                  <a:pt x="69" y="29"/>
                  <a:pt x="68" y="28"/>
                  <a:pt x="68" y="28"/>
                </a:cubicBezTo>
                <a:cubicBezTo>
                  <a:pt x="69" y="27"/>
                  <a:pt x="67" y="23"/>
                  <a:pt x="69" y="24"/>
                </a:cubicBezTo>
                <a:cubicBezTo>
                  <a:pt x="70" y="25"/>
                  <a:pt x="69" y="25"/>
                  <a:pt x="69" y="26"/>
                </a:cubicBezTo>
                <a:cubicBezTo>
                  <a:pt x="69" y="26"/>
                  <a:pt x="70" y="27"/>
                  <a:pt x="70" y="27"/>
                </a:cubicBezTo>
                <a:cubicBezTo>
                  <a:pt x="71" y="25"/>
                  <a:pt x="74" y="22"/>
                  <a:pt x="74" y="20"/>
                </a:cubicBezTo>
                <a:cubicBezTo>
                  <a:pt x="76" y="20"/>
                  <a:pt x="75" y="18"/>
                  <a:pt x="76" y="19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7"/>
                  <a:pt x="78" y="18"/>
                  <a:pt x="78" y="15"/>
                </a:cubicBezTo>
                <a:cubicBezTo>
                  <a:pt x="79" y="16"/>
                  <a:pt x="78" y="17"/>
                  <a:pt x="80" y="17"/>
                </a:cubicBezTo>
                <a:cubicBezTo>
                  <a:pt x="79" y="14"/>
                  <a:pt x="82" y="12"/>
                  <a:pt x="85" y="13"/>
                </a:cubicBezTo>
                <a:close/>
                <a:moveTo>
                  <a:pt x="57" y="21"/>
                </a:moveTo>
                <a:cubicBezTo>
                  <a:pt x="57" y="20"/>
                  <a:pt x="59" y="21"/>
                  <a:pt x="59" y="23"/>
                </a:cubicBezTo>
                <a:cubicBezTo>
                  <a:pt x="60" y="22"/>
                  <a:pt x="61" y="21"/>
                  <a:pt x="61" y="23"/>
                </a:cubicBezTo>
                <a:cubicBezTo>
                  <a:pt x="59" y="22"/>
                  <a:pt x="59" y="23"/>
                  <a:pt x="57" y="21"/>
                </a:cubicBezTo>
                <a:close/>
                <a:moveTo>
                  <a:pt x="33" y="105"/>
                </a:moveTo>
                <a:cubicBezTo>
                  <a:pt x="35" y="105"/>
                  <a:pt x="36" y="109"/>
                  <a:pt x="38" y="111"/>
                </a:cubicBezTo>
                <a:cubicBezTo>
                  <a:pt x="38" y="112"/>
                  <a:pt x="37" y="111"/>
                  <a:pt x="36" y="111"/>
                </a:cubicBezTo>
                <a:cubicBezTo>
                  <a:pt x="36" y="111"/>
                  <a:pt x="37" y="111"/>
                  <a:pt x="37" y="110"/>
                </a:cubicBezTo>
                <a:cubicBezTo>
                  <a:pt x="36" y="110"/>
                  <a:pt x="36" y="111"/>
                  <a:pt x="35" y="111"/>
                </a:cubicBezTo>
                <a:cubicBezTo>
                  <a:pt x="35" y="111"/>
                  <a:pt x="35" y="110"/>
                  <a:pt x="35" y="110"/>
                </a:cubicBezTo>
                <a:cubicBezTo>
                  <a:pt x="36" y="109"/>
                  <a:pt x="34" y="106"/>
                  <a:pt x="33" y="105"/>
                </a:cubicBezTo>
                <a:close/>
                <a:moveTo>
                  <a:pt x="48" y="122"/>
                </a:moveTo>
                <a:cubicBezTo>
                  <a:pt x="50" y="122"/>
                  <a:pt x="48" y="123"/>
                  <a:pt x="47" y="123"/>
                </a:cubicBezTo>
                <a:cubicBezTo>
                  <a:pt x="48" y="122"/>
                  <a:pt x="47" y="122"/>
                  <a:pt x="47" y="120"/>
                </a:cubicBezTo>
                <a:cubicBezTo>
                  <a:pt x="49" y="120"/>
                  <a:pt x="48" y="123"/>
                  <a:pt x="48" y="122"/>
                </a:cubicBezTo>
                <a:close/>
                <a:moveTo>
                  <a:pt x="56" y="126"/>
                </a:moveTo>
                <a:cubicBezTo>
                  <a:pt x="54" y="127"/>
                  <a:pt x="54" y="123"/>
                  <a:pt x="52" y="120"/>
                </a:cubicBezTo>
                <a:cubicBezTo>
                  <a:pt x="54" y="122"/>
                  <a:pt x="55" y="125"/>
                  <a:pt x="56" y="126"/>
                </a:cubicBezTo>
                <a:close/>
                <a:moveTo>
                  <a:pt x="115" y="63"/>
                </a:moveTo>
                <a:cubicBezTo>
                  <a:pt x="115" y="65"/>
                  <a:pt x="114" y="69"/>
                  <a:pt x="112" y="70"/>
                </a:cubicBezTo>
                <a:cubicBezTo>
                  <a:pt x="114" y="68"/>
                  <a:pt x="112" y="65"/>
                  <a:pt x="115" y="63"/>
                </a:cubicBezTo>
                <a:close/>
                <a:moveTo>
                  <a:pt x="104" y="11"/>
                </a:moveTo>
                <a:cubicBezTo>
                  <a:pt x="105" y="11"/>
                  <a:pt x="105" y="12"/>
                  <a:pt x="105" y="13"/>
                </a:cubicBezTo>
                <a:cubicBezTo>
                  <a:pt x="104" y="13"/>
                  <a:pt x="103" y="11"/>
                  <a:pt x="104" y="11"/>
                </a:cubicBezTo>
                <a:close/>
                <a:moveTo>
                  <a:pt x="106" y="13"/>
                </a:moveTo>
                <a:cubicBezTo>
                  <a:pt x="106" y="14"/>
                  <a:pt x="107" y="14"/>
                  <a:pt x="107" y="13"/>
                </a:cubicBezTo>
                <a:cubicBezTo>
                  <a:pt x="108" y="14"/>
                  <a:pt x="108" y="16"/>
                  <a:pt x="110" y="16"/>
                </a:cubicBezTo>
                <a:cubicBezTo>
                  <a:pt x="110" y="19"/>
                  <a:pt x="106" y="15"/>
                  <a:pt x="106" y="13"/>
                </a:cubicBezTo>
                <a:close/>
                <a:moveTo>
                  <a:pt x="101" y="15"/>
                </a:moveTo>
                <a:cubicBezTo>
                  <a:pt x="101" y="14"/>
                  <a:pt x="103" y="15"/>
                  <a:pt x="103" y="15"/>
                </a:cubicBezTo>
                <a:cubicBezTo>
                  <a:pt x="103" y="15"/>
                  <a:pt x="102" y="16"/>
                  <a:pt x="103" y="16"/>
                </a:cubicBezTo>
                <a:cubicBezTo>
                  <a:pt x="102" y="17"/>
                  <a:pt x="102" y="15"/>
                  <a:pt x="101" y="15"/>
                </a:cubicBezTo>
                <a:close/>
                <a:moveTo>
                  <a:pt x="69" y="19"/>
                </a:moveTo>
                <a:cubicBezTo>
                  <a:pt x="71" y="20"/>
                  <a:pt x="68" y="20"/>
                  <a:pt x="69" y="22"/>
                </a:cubicBezTo>
                <a:cubicBezTo>
                  <a:pt x="67" y="22"/>
                  <a:pt x="68" y="20"/>
                  <a:pt x="68" y="19"/>
                </a:cubicBezTo>
                <a:cubicBezTo>
                  <a:pt x="69" y="19"/>
                  <a:pt x="69" y="19"/>
                  <a:pt x="69" y="19"/>
                </a:cubicBezTo>
                <a:close/>
                <a:moveTo>
                  <a:pt x="27" y="22"/>
                </a:moveTo>
                <a:cubicBezTo>
                  <a:pt x="28" y="21"/>
                  <a:pt x="26" y="24"/>
                  <a:pt x="28" y="24"/>
                </a:cubicBezTo>
                <a:cubicBezTo>
                  <a:pt x="27" y="25"/>
                  <a:pt x="27" y="23"/>
                  <a:pt x="25" y="24"/>
                </a:cubicBezTo>
                <a:cubicBezTo>
                  <a:pt x="25" y="23"/>
                  <a:pt x="26" y="23"/>
                  <a:pt x="27" y="23"/>
                </a:cubicBezTo>
                <a:cubicBezTo>
                  <a:pt x="26" y="22"/>
                  <a:pt x="27" y="22"/>
                  <a:pt x="27" y="22"/>
                </a:cubicBezTo>
                <a:close/>
                <a:moveTo>
                  <a:pt x="119" y="25"/>
                </a:moveTo>
                <a:cubicBezTo>
                  <a:pt x="117" y="25"/>
                  <a:pt x="117" y="24"/>
                  <a:pt x="117" y="23"/>
                </a:cubicBezTo>
                <a:cubicBezTo>
                  <a:pt x="118" y="23"/>
                  <a:pt x="119" y="24"/>
                  <a:pt x="119" y="25"/>
                </a:cubicBezTo>
                <a:close/>
                <a:moveTo>
                  <a:pt x="17" y="25"/>
                </a:moveTo>
                <a:cubicBezTo>
                  <a:pt x="18" y="25"/>
                  <a:pt x="17" y="28"/>
                  <a:pt x="17" y="26"/>
                </a:cubicBezTo>
                <a:cubicBezTo>
                  <a:pt x="16" y="27"/>
                  <a:pt x="17" y="29"/>
                  <a:pt x="15" y="28"/>
                </a:cubicBezTo>
                <a:cubicBezTo>
                  <a:pt x="16" y="27"/>
                  <a:pt x="17" y="26"/>
                  <a:pt x="17" y="25"/>
                </a:cubicBezTo>
                <a:close/>
                <a:moveTo>
                  <a:pt x="62" y="28"/>
                </a:moveTo>
                <a:cubicBezTo>
                  <a:pt x="63" y="29"/>
                  <a:pt x="63" y="29"/>
                  <a:pt x="64" y="31"/>
                </a:cubicBezTo>
                <a:cubicBezTo>
                  <a:pt x="63" y="30"/>
                  <a:pt x="63" y="30"/>
                  <a:pt x="63" y="31"/>
                </a:cubicBezTo>
                <a:cubicBezTo>
                  <a:pt x="62" y="30"/>
                  <a:pt x="62" y="29"/>
                  <a:pt x="62" y="28"/>
                </a:cubicBezTo>
                <a:close/>
                <a:moveTo>
                  <a:pt x="14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4" y="31"/>
                  <a:pt x="15" y="31"/>
                </a:cubicBezTo>
                <a:cubicBezTo>
                  <a:pt x="14" y="31"/>
                  <a:pt x="14" y="32"/>
                  <a:pt x="14" y="33"/>
                </a:cubicBezTo>
                <a:cubicBezTo>
                  <a:pt x="13" y="33"/>
                  <a:pt x="13" y="32"/>
                  <a:pt x="13" y="33"/>
                </a:cubicBezTo>
                <a:cubicBezTo>
                  <a:pt x="11" y="32"/>
                  <a:pt x="15" y="30"/>
                  <a:pt x="13" y="31"/>
                </a:cubicBezTo>
                <a:cubicBezTo>
                  <a:pt x="12" y="31"/>
                  <a:pt x="14" y="30"/>
                  <a:pt x="14" y="30"/>
                </a:cubicBezTo>
                <a:close/>
                <a:moveTo>
                  <a:pt x="123" y="33"/>
                </a:moveTo>
                <a:cubicBezTo>
                  <a:pt x="123" y="34"/>
                  <a:pt x="122" y="33"/>
                  <a:pt x="121" y="33"/>
                </a:cubicBezTo>
                <a:cubicBezTo>
                  <a:pt x="121" y="34"/>
                  <a:pt x="122" y="34"/>
                  <a:pt x="122" y="35"/>
                </a:cubicBezTo>
                <a:cubicBezTo>
                  <a:pt x="121" y="35"/>
                  <a:pt x="120" y="35"/>
                  <a:pt x="120" y="33"/>
                </a:cubicBezTo>
                <a:cubicBezTo>
                  <a:pt x="122" y="33"/>
                  <a:pt x="121" y="32"/>
                  <a:pt x="123" y="33"/>
                </a:cubicBezTo>
                <a:close/>
                <a:moveTo>
                  <a:pt x="12" y="34"/>
                </a:moveTo>
                <a:cubicBezTo>
                  <a:pt x="13" y="34"/>
                  <a:pt x="12" y="36"/>
                  <a:pt x="12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6"/>
                  <a:pt x="13" y="37"/>
                  <a:pt x="13" y="37"/>
                </a:cubicBezTo>
                <a:cubicBezTo>
                  <a:pt x="12" y="37"/>
                  <a:pt x="11" y="38"/>
                  <a:pt x="11" y="39"/>
                </a:cubicBezTo>
                <a:cubicBezTo>
                  <a:pt x="11" y="39"/>
                  <a:pt x="10" y="39"/>
                  <a:pt x="9" y="39"/>
                </a:cubicBezTo>
                <a:cubicBezTo>
                  <a:pt x="10" y="37"/>
                  <a:pt x="11" y="36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4"/>
                  <a:pt x="11" y="34"/>
                  <a:pt x="11" y="35"/>
                </a:cubicBezTo>
                <a:cubicBezTo>
                  <a:pt x="12" y="35"/>
                  <a:pt x="12" y="35"/>
                  <a:pt x="12" y="34"/>
                </a:cubicBezTo>
                <a:close/>
                <a:moveTo>
                  <a:pt x="116" y="40"/>
                </a:moveTo>
                <a:cubicBezTo>
                  <a:pt x="116" y="39"/>
                  <a:pt x="117" y="40"/>
                  <a:pt x="117" y="40"/>
                </a:cubicBezTo>
                <a:cubicBezTo>
                  <a:pt x="118" y="41"/>
                  <a:pt x="117" y="41"/>
                  <a:pt x="117" y="42"/>
                </a:cubicBezTo>
                <a:cubicBezTo>
                  <a:pt x="114" y="41"/>
                  <a:pt x="118" y="41"/>
                  <a:pt x="116" y="40"/>
                </a:cubicBezTo>
                <a:close/>
                <a:moveTo>
                  <a:pt x="13" y="40"/>
                </a:moveTo>
                <a:cubicBezTo>
                  <a:pt x="13" y="42"/>
                  <a:pt x="13" y="43"/>
                  <a:pt x="14" y="45"/>
                </a:cubicBezTo>
                <a:cubicBezTo>
                  <a:pt x="13" y="46"/>
                  <a:pt x="13" y="45"/>
                  <a:pt x="12" y="45"/>
                </a:cubicBezTo>
                <a:cubicBezTo>
                  <a:pt x="12" y="46"/>
                  <a:pt x="13" y="46"/>
                  <a:pt x="13" y="46"/>
                </a:cubicBezTo>
                <a:cubicBezTo>
                  <a:pt x="14" y="47"/>
                  <a:pt x="12" y="47"/>
                  <a:pt x="13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1" y="46"/>
                  <a:pt x="13" y="43"/>
                  <a:pt x="13" y="40"/>
                </a:cubicBezTo>
                <a:close/>
                <a:moveTo>
                  <a:pt x="12" y="67"/>
                </a:moveTo>
                <a:cubicBezTo>
                  <a:pt x="13" y="68"/>
                  <a:pt x="13" y="69"/>
                  <a:pt x="14" y="69"/>
                </a:cubicBezTo>
                <a:cubicBezTo>
                  <a:pt x="14" y="70"/>
                  <a:pt x="12" y="68"/>
                  <a:pt x="13" y="70"/>
                </a:cubicBezTo>
                <a:cubicBezTo>
                  <a:pt x="12" y="69"/>
                  <a:pt x="12" y="68"/>
                  <a:pt x="12" y="67"/>
                </a:cubicBezTo>
                <a:close/>
                <a:moveTo>
                  <a:pt x="5" y="76"/>
                </a:moveTo>
                <a:cubicBezTo>
                  <a:pt x="7" y="77"/>
                  <a:pt x="5" y="78"/>
                  <a:pt x="6" y="79"/>
                </a:cubicBezTo>
                <a:cubicBezTo>
                  <a:pt x="4" y="79"/>
                  <a:pt x="5" y="77"/>
                  <a:pt x="5" y="76"/>
                </a:cubicBezTo>
                <a:close/>
                <a:moveTo>
                  <a:pt x="67" y="165"/>
                </a:moveTo>
                <a:cubicBezTo>
                  <a:pt x="67" y="164"/>
                  <a:pt x="68" y="164"/>
                  <a:pt x="68" y="163"/>
                </a:cubicBezTo>
                <a:cubicBezTo>
                  <a:pt x="68" y="164"/>
                  <a:pt x="69" y="166"/>
                  <a:pt x="69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69" y="168"/>
                  <a:pt x="68" y="166"/>
                  <a:pt x="68" y="168"/>
                </a:cubicBezTo>
                <a:cubicBezTo>
                  <a:pt x="67" y="167"/>
                  <a:pt x="67" y="166"/>
                  <a:pt x="65" y="167"/>
                </a:cubicBezTo>
                <a:cubicBezTo>
                  <a:pt x="64" y="165"/>
                  <a:pt x="67" y="165"/>
                  <a:pt x="66" y="165"/>
                </a:cubicBezTo>
                <a:cubicBezTo>
                  <a:pt x="66" y="164"/>
                  <a:pt x="68" y="165"/>
                  <a:pt x="68" y="167"/>
                </a:cubicBezTo>
                <a:cubicBezTo>
                  <a:pt x="69" y="166"/>
                  <a:pt x="68" y="164"/>
                  <a:pt x="67" y="165"/>
                </a:cubicBezTo>
                <a:close/>
                <a:moveTo>
                  <a:pt x="68" y="169"/>
                </a:moveTo>
                <a:cubicBezTo>
                  <a:pt x="67" y="170"/>
                  <a:pt x="67" y="170"/>
                  <a:pt x="66" y="170"/>
                </a:cubicBezTo>
                <a:cubicBezTo>
                  <a:pt x="67" y="171"/>
                  <a:pt x="67" y="172"/>
                  <a:pt x="69" y="172"/>
                </a:cubicBezTo>
                <a:cubicBezTo>
                  <a:pt x="68" y="174"/>
                  <a:pt x="67" y="176"/>
                  <a:pt x="69" y="177"/>
                </a:cubicBezTo>
                <a:cubicBezTo>
                  <a:pt x="67" y="179"/>
                  <a:pt x="69" y="181"/>
                  <a:pt x="69" y="183"/>
                </a:cubicBezTo>
                <a:cubicBezTo>
                  <a:pt x="69" y="182"/>
                  <a:pt x="68" y="182"/>
                  <a:pt x="69" y="183"/>
                </a:cubicBezTo>
                <a:cubicBezTo>
                  <a:pt x="68" y="182"/>
                  <a:pt x="67" y="183"/>
                  <a:pt x="66" y="182"/>
                </a:cubicBezTo>
                <a:cubicBezTo>
                  <a:pt x="68" y="178"/>
                  <a:pt x="67" y="175"/>
                  <a:pt x="66" y="171"/>
                </a:cubicBezTo>
                <a:cubicBezTo>
                  <a:pt x="66" y="170"/>
                  <a:pt x="66" y="168"/>
                  <a:pt x="66" y="167"/>
                </a:cubicBezTo>
                <a:cubicBezTo>
                  <a:pt x="68" y="168"/>
                  <a:pt x="65" y="170"/>
                  <a:pt x="68" y="169"/>
                </a:cubicBezTo>
                <a:close/>
                <a:moveTo>
                  <a:pt x="69" y="193"/>
                </a:moveTo>
                <a:cubicBezTo>
                  <a:pt x="69" y="193"/>
                  <a:pt x="68" y="193"/>
                  <a:pt x="68" y="193"/>
                </a:cubicBezTo>
                <a:cubicBezTo>
                  <a:pt x="69" y="193"/>
                  <a:pt x="68" y="191"/>
                  <a:pt x="67" y="190"/>
                </a:cubicBezTo>
                <a:cubicBezTo>
                  <a:pt x="69" y="187"/>
                  <a:pt x="69" y="192"/>
                  <a:pt x="69" y="193"/>
                </a:cubicBezTo>
                <a:close/>
                <a:moveTo>
                  <a:pt x="74" y="231"/>
                </a:moveTo>
                <a:cubicBezTo>
                  <a:pt x="75" y="232"/>
                  <a:pt x="74" y="233"/>
                  <a:pt x="75" y="234"/>
                </a:cubicBezTo>
                <a:cubicBezTo>
                  <a:pt x="73" y="234"/>
                  <a:pt x="74" y="232"/>
                  <a:pt x="74" y="231"/>
                </a:cubicBezTo>
                <a:close/>
                <a:moveTo>
                  <a:pt x="83" y="262"/>
                </a:moveTo>
                <a:cubicBezTo>
                  <a:pt x="83" y="263"/>
                  <a:pt x="83" y="262"/>
                  <a:pt x="83" y="264"/>
                </a:cubicBezTo>
                <a:cubicBezTo>
                  <a:pt x="83" y="263"/>
                  <a:pt x="83" y="263"/>
                  <a:pt x="82" y="263"/>
                </a:cubicBezTo>
                <a:cubicBezTo>
                  <a:pt x="82" y="265"/>
                  <a:pt x="84" y="265"/>
                  <a:pt x="84" y="266"/>
                </a:cubicBezTo>
                <a:cubicBezTo>
                  <a:pt x="83" y="266"/>
                  <a:pt x="83" y="265"/>
                  <a:pt x="81" y="265"/>
                </a:cubicBezTo>
                <a:cubicBezTo>
                  <a:pt x="81" y="264"/>
                  <a:pt x="82" y="264"/>
                  <a:pt x="81" y="263"/>
                </a:cubicBezTo>
                <a:cubicBezTo>
                  <a:pt x="82" y="262"/>
                  <a:pt x="83" y="262"/>
                  <a:pt x="83" y="262"/>
                </a:cubicBezTo>
                <a:close/>
                <a:moveTo>
                  <a:pt x="65" y="335"/>
                </a:moveTo>
                <a:cubicBezTo>
                  <a:pt x="66" y="335"/>
                  <a:pt x="65" y="338"/>
                  <a:pt x="64" y="338"/>
                </a:cubicBezTo>
                <a:cubicBezTo>
                  <a:pt x="65" y="337"/>
                  <a:pt x="64" y="337"/>
                  <a:pt x="65" y="335"/>
                </a:cubicBezTo>
                <a:close/>
                <a:moveTo>
                  <a:pt x="63" y="355"/>
                </a:moveTo>
                <a:cubicBezTo>
                  <a:pt x="65" y="355"/>
                  <a:pt x="63" y="350"/>
                  <a:pt x="66" y="350"/>
                </a:cubicBezTo>
                <a:cubicBezTo>
                  <a:pt x="66" y="352"/>
                  <a:pt x="64" y="355"/>
                  <a:pt x="66" y="357"/>
                </a:cubicBezTo>
                <a:cubicBezTo>
                  <a:pt x="65" y="358"/>
                  <a:pt x="64" y="358"/>
                  <a:pt x="64" y="359"/>
                </a:cubicBezTo>
                <a:cubicBezTo>
                  <a:pt x="64" y="359"/>
                  <a:pt x="64" y="358"/>
                  <a:pt x="64" y="358"/>
                </a:cubicBezTo>
                <a:cubicBezTo>
                  <a:pt x="64" y="358"/>
                  <a:pt x="64" y="358"/>
                  <a:pt x="63" y="358"/>
                </a:cubicBezTo>
                <a:cubicBezTo>
                  <a:pt x="65" y="357"/>
                  <a:pt x="64" y="356"/>
                  <a:pt x="63" y="355"/>
                </a:cubicBezTo>
                <a:close/>
                <a:moveTo>
                  <a:pt x="60" y="360"/>
                </a:moveTo>
                <a:cubicBezTo>
                  <a:pt x="60" y="358"/>
                  <a:pt x="61" y="358"/>
                  <a:pt x="61" y="357"/>
                </a:cubicBezTo>
                <a:cubicBezTo>
                  <a:pt x="62" y="357"/>
                  <a:pt x="60" y="360"/>
                  <a:pt x="62" y="360"/>
                </a:cubicBezTo>
                <a:cubicBezTo>
                  <a:pt x="62" y="360"/>
                  <a:pt x="61" y="359"/>
                  <a:pt x="60" y="360"/>
                </a:cubicBezTo>
                <a:close/>
                <a:moveTo>
                  <a:pt x="63" y="363"/>
                </a:moveTo>
                <a:cubicBezTo>
                  <a:pt x="65" y="363"/>
                  <a:pt x="65" y="365"/>
                  <a:pt x="65" y="366"/>
                </a:cubicBezTo>
                <a:cubicBezTo>
                  <a:pt x="64" y="366"/>
                  <a:pt x="64" y="365"/>
                  <a:pt x="64" y="365"/>
                </a:cubicBezTo>
                <a:cubicBezTo>
                  <a:pt x="64" y="365"/>
                  <a:pt x="64" y="365"/>
                  <a:pt x="64" y="365"/>
                </a:cubicBezTo>
                <a:cubicBezTo>
                  <a:pt x="63" y="365"/>
                  <a:pt x="63" y="364"/>
                  <a:pt x="63" y="363"/>
                </a:cubicBezTo>
                <a:close/>
                <a:moveTo>
                  <a:pt x="64" y="371"/>
                </a:moveTo>
                <a:cubicBezTo>
                  <a:pt x="63" y="371"/>
                  <a:pt x="63" y="371"/>
                  <a:pt x="63" y="372"/>
                </a:cubicBezTo>
                <a:cubicBezTo>
                  <a:pt x="62" y="371"/>
                  <a:pt x="63" y="369"/>
                  <a:pt x="62" y="368"/>
                </a:cubicBezTo>
                <a:cubicBezTo>
                  <a:pt x="63" y="366"/>
                  <a:pt x="63" y="369"/>
                  <a:pt x="64" y="368"/>
                </a:cubicBezTo>
                <a:cubicBezTo>
                  <a:pt x="64" y="369"/>
                  <a:pt x="64" y="370"/>
                  <a:pt x="65" y="370"/>
                </a:cubicBezTo>
                <a:cubicBezTo>
                  <a:pt x="65" y="370"/>
                  <a:pt x="63" y="371"/>
                  <a:pt x="64" y="371"/>
                </a:cubicBezTo>
                <a:cubicBezTo>
                  <a:pt x="64" y="372"/>
                  <a:pt x="64" y="371"/>
                  <a:pt x="64" y="371"/>
                </a:cubicBezTo>
                <a:close/>
                <a:moveTo>
                  <a:pt x="62" y="376"/>
                </a:moveTo>
                <a:cubicBezTo>
                  <a:pt x="62" y="377"/>
                  <a:pt x="63" y="377"/>
                  <a:pt x="63" y="377"/>
                </a:cubicBezTo>
                <a:cubicBezTo>
                  <a:pt x="63" y="377"/>
                  <a:pt x="63" y="379"/>
                  <a:pt x="62" y="380"/>
                </a:cubicBezTo>
                <a:cubicBezTo>
                  <a:pt x="60" y="379"/>
                  <a:pt x="62" y="378"/>
                  <a:pt x="62" y="376"/>
                </a:cubicBezTo>
                <a:close/>
                <a:moveTo>
                  <a:pt x="60" y="387"/>
                </a:moveTo>
                <a:cubicBezTo>
                  <a:pt x="62" y="389"/>
                  <a:pt x="61" y="395"/>
                  <a:pt x="60" y="396"/>
                </a:cubicBezTo>
                <a:cubicBezTo>
                  <a:pt x="62" y="398"/>
                  <a:pt x="61" y="401"/>
                  <a:pt x="60" y="404"/>
                </a:cubicBezTo>
                <a:cubicBezTo>
                  <a:pt x="59" y="400"/>
                  <a:pt x="61" y="392"/>
                  <a:pt x="60" y="387"/>
                </a:cubicBezTo>
                <a:close/>
                <a:moveTo>
                  <a:pt x="59" y="415"/>
                </a:moveTo>
                <a:cubicBezTo>
                  <a:pt x="59" y="415"/>
                  <a:pt x="58" y="415"/>
                  <a:pt x="58" y="415"/>
                </a:cubicBezTo>
                <a:cubicBezTo>
                  <a:pt x="62" y="422"/>
                  <a:pt x="59" y="429"/>
                  <a:pt x="60" y="437"/>
                </a:cubicBezTo>
                <a:cubicBezTo>
                  <a:pt x="59" y="437"/>
                  <a:pt x="60" y="435"/>
                  <a:pt x="58" y="435"/>
                </a:cubicBezTo>
                <a:cubicBezTo>
                  <a:pt x="61" y="433"/>
                  <a:pt x="58" y="424"/>
                  <a:pt x="59" y="419"/>
                </a:cubicBezTo>
                <a:cubicBezTo>
                  <a:pt x="59" y="418"/>
                  <a:pt x="58" y="419"/>
                  <a:pt x="57" y="419"/>
                </a:cubicBezTo>
                <a:cubicBezTo>
                  <a:pt x="57" y="417"/>
                  <a:pt x="58" y="417"/>
                  <a:pt x="57" y="414"/>
                </a:cubicBezTo>
                <a:cubicBezTo>
                  <a:pt x="59" y="414"/>
                  <a:pt x="60" y="414"/>
                  <a:pt x="60" y="416"/>
                </a:cubicBezTo>
                <a:cubicBezTo>
                  <a:pt x="59" y="415"/>
                  <a:pt x="59" y="415"/>
                  <a:pt x="59" y="415"/>
                </a:cubicBezTo>
                <a:close/>
                <a:moveTo>
                  <a:pt x="63" y="439"/>
                </a:moveTo>
                <a:cubicBezTo>
                  <a:pt x="64" y="440"/>
                  <a:pt x="64" y="441"/>
                  <a:pt x="64" y="443"/>
                </a:cubicBezTo>
                <a:cubicBezTo>
                  <a:pt x="62" y="443"/>
                  <a:pt x="63" y="441"/>
                  <a:pt x="63" y="439"/>
                </a:cubicBezTo>
                <a:close/>
                <a:moveTo>
                  <a:pt x="59" y="443"/>
                </a:moveTo>
                <a:cubicBezTo>
                  <a:pt x="60" y="442"/>
                  <a:pt x="59" y="440"/>
                  <a:pt x="60" y="441"/>
                </a:cubicBezTo>
                <a:cubicBezTo>
                  <a:pt x="61" y="441"/>
                  <a:pt x="60" y="443"/>
                  <a:pt x="61" y="443"/>
                </a:cubicBezTo>
                <a:cubicBezTo>
                  <a:pt x="61" y="444"/>
                  <a:pt x="60" y="443"/>
                  <a:pt x="59" y="443"/>
                </a:cubicBezTo>
                <a:close/>
                <a:moveTo>
                  <a:pt x="63" y="444"/>
                </a:moveTo>
                <a:cubicBezTo>
                  <a:pt x="65" y="444"/>
                  <a:pt x="64" y="447"/>
                  <a:pt x="64" y="448"/>
                </a:cubicBezTo>
                <a:cubicBezTo>
                  <a:pt x="63" y="447"/>
                  <a:pt x="63" y="444"/>
                  <a:pt x="63" y="444"/>
                </a:cubicBezTo>
                <a:close/>
                <a:moveTo>
                  <a:pt x="63" y="450"/>
                </a:moveTo>
                <a:cubicBezTo>
                  <a:pt x="64" y="450"/>
                  <a:pt x="64" y="451"/>
                  <a:pt x="64" y="451"/>
                </a:cubicBezTo>
                <a:cubicBezTo>
                  <a:pt x="65" y="449"/>
                  <a:pt x="64" y="452"/>
                  <a:pt x="66" y="452"/>
                </a:cubicBezTo>
                <a:cubicBezTo>
                  <a:pt x="65" y="454"/>
                  <a:pt x="64" y="452"/>
                  <a:pt x="63" y="452"/>
                </a:cubicBezTo>
                <a:cubicBezTo>
                  <a:pt x="63" y="452"/>
                  <a:pt x="63" y="451"/>
                  <a:pt x="63" y="450"/>
                </a:cubicBezTo>
                <a:close/>
                <a:moveTo>
                  <a:pt x="67" y="483"/>
                </a:moveTo>
                <a:cubicBezTo>
                  <a:pt x="67" y="483"/>
                  <a:pt x="68" y="483"/>
                  <a:pt x="68" y="482"/>
                </a:cubicBezTo>
                <a:cubicBezTo>
                  <a:pt x="69" y="482"/>
                  <a:pt x="68" y="484"/>
                  <a:pt x="69" y="484"/>
                </a:cubicBezTo>
                <a:cubicBezTo>
                  <a:pt x="68" y="485"/>
                  <a:pt x="68" y="485"/>
                  <a:pt x="68" y="487"/>
                </a:cubicBezTo>
                <a:cubicBezTo>
                  <a:pt x="68" y="486"/>
                  <a:pt x="69" y="486"/>
                  <a:pt x="69" y="486"/>
                </a:cubicBezTo>
                <a:cubicBezTo>
                  <a:pt x="70" y="486"/>
                  <a:pt x="68" y="487"/>
                  <a:pt x="69" y="489"/>
                </a:cubicBezTo>
                <a:cubicBezTo>
                  <a:pt x="68" y="489"/>
                  <a:pt x="68" y="488"/>
                  <a:pt x="67" y="488"/>
                </a:cubicBezTo>
                <a:cubicBezTo>
                  <a:pt x="67" y="488"/>
                  <a:pt x="68" y="488"/>
                  <a:pt x="68" y="488"/>
                </a:cubicBezTo>
                <a:cubicBezTo>
                  <a:pt x="68" y="487"/>
                  <a:pt x="68" y="483"/>
                  <a:pt x="67" y="483"/>
                </a:cubicBezTo>
                <a:close/>
                <a:moveTo>
                  <a:pt x="69" y="496"/>
                </a:moveTo>
                <a:cubicBezTo>
                  <a:pt x="70" y="497"/>
                  <a:pt x="70" y="500"/>
                  <a:pt x="70" y="502"/>
                </a:cubicBezTo>
                <a:cubicBezTo>
                  <a:pt x="68" y="500"/>
                  <a:pt x="71" y="497"/>
                  <a:pt x="69" y="498"/>
                </a:cubicBezTo>
                <a:cubicBezTo>
                  <a:pt x="67" y="497"/>
                  <a:pt x="70" y="497"/>
                  <a:pt x="69" y="496"/>
                </a:cubicBezTo>
                <a:close/>
                <a:moveTo>
                  <a:pt x="72" y="517"/>
                </a:moveTo>
                <a:cubicBezTo>
                  <a:pt x="74" y="517"/>
                  <a:pt x="73" y="515"/>
                  <a:pt x="73" y="514"/>
                </a:cubicBezTo>
                <a:cubicBezTo>
                  <a:pt x="73" y="513"/>
                  <a:pt x="72" y="514"/>
                  <a:pt x="72" y="515"/>
                </a:cubicBezTo>
                <a:cubicBezTo>
                  <a:pt x="71" y="514"/>
                  <a:pt x="71" y="513"/>
                  <a:pt x="71" y="513"/>
                </a:cubicBezTo>
                <a:cubicBezTo>
                  <a:pt x="72" y="513"/>
                  <a:pt x="72" y="513"/>
                  <a:pt x="71" y="513"/>
                </a:cubicBezTo>
                <a:cubicBezTo>
                  <a:pt x="71" y="514"/>
                  <a:pt x="73" y="513"/>
                  <a:pt x="73" y="513"/>
                </a:cubicBezTo>
                <a:cubicBezTo>
                  <a:pt x="73" y="511"/>
                  <a:pt x="72" y="510"/>
                  <a:pt x="73" y="508"/>
                </a:cubicBezTo>
                <a:cubicBezTo>
                  <a:pt x="76" y="517"/>
                  <a:pt x="76" y="525"/>
                  <a:pt x="77" y="534"/>
                </a:cubicBezTo>
                <a:cubicBezTo>
                  <a:pt x="74" y="533"/>
                  <a:pt x="76" y="529"/>
                  <a:pt x="75" y="526"/>
                </a:cubicBezTo>
                <a:cubicBezTo>
                  <a:pt x="74" y="526"/>
                  <a:pt x="74" y="526"/>
                  <a:pt x="74" y="527"/>
                </a:cubicBezTo>
                <a:cubicBezTo>
                  <a:pt x="73" y="524"/>
                  <a:pt x="75" y="522"/>
                  <a:pt x="74" y="518"/>
                </a:cubicBezTo>
                <a:cubicBezTo>
                  <a:pt x="74" y="517"/>
                  <a:pt x="73" y="519"/>
                  <a:pt x="71" y="518"/>
                </a:cubicBezTo>
                <a:cubicBezTo>
                  <a:pt x="72" y="518"/>
                  <a:pt x="72" y="517"/>
                  <a:pt x="72" y="516"/>
                </a:cubicBezTo>
                <a:cubicBezTo>
                  <a:pt x="72" y="516"/>
                  <a:pt x="71" y="516"/>
                  <a:pt x="71" y="516"/>
                </a:cubicBezTo>
                <a:cubicBezTo>
                  <a:pt x="71" y="515"/>
                  <a:pt x="73" y="516"/>
                  <a:pt x="72" y="517"/>
                </a:cubicBezTo>
                <a:close/>
                <a:moveTo>
                  <a:pt x="77" y="552"/>
                </a:moveTo>
                <a:cubicBezTo>
                  <a:pt x="78" y="552"/>
                  <a:pt x="77" y="554"/>
                  <a:pt x="77" y="554"/>
                </a:cubicBezTo>
                <a:cubicBezTo>
                  <a:pt x="75" y="555"/>
                  <a:pt x="77" y="555"/>
                  <a:pt x="75" y="554"/>
                </a:cubicBezTo>
                <a:cubicBezTo>
                  <a:pt x="75" y="554"/>
                  <a:pt x="76" y="554"/>
                  <a:pt x="76" y="554"/>
                </a:cubicBezTo>
                <a:cubicBezTo>
                  <a:pt x="76" y="554"/>
                  <a:pt x="76" y="553"/>
                  <a:pt x="77" y="552"/>
                </a:cubicBezTo>
                <a:close/>
                <a:moveTo>
                  <a:pt x="77" y="561"/>
                </a:moveTo>
                <a:cubicBezTo>
                  <a:pt x="77" y="562"/>
                  <a:pt x="80" y="561"/>
                  <a:pt x="78" y="563"/>
                </a:cubicBezTo>
                <a:cubicBezTo>
                  <a:pt x="76" y="561"/>
                  <a:pt x="76" y="565"/>
                  <a:pt x="77" y="565"/>
                </a:cubicBezTo>
                <a:cubicBezTo>
                  <a:pt x="77" y="566"/>
                  <a:pt x="75" y="567"/>
                  <a:pt x="76" y="568"/>
                </a:cubicBezTo>
                <a:cubicBezTo>
                  <a:pt x="76" y="569"/>
                  <a:pt x="76" y="568"/>
                  <a:pt x="75" y="568"/>
                </a:cubicBezTo>
                <a:cubicBezTo>
                  <a:pt x="75" y="566"/>
                  <a:pt x="75" y="562"/>
                  <a:pt x="76" y="560"/>
                </a:cubicBezTo>
                <a:cubicBezTo>
                  <a:pt x="76" y="559"/>
                  <a:pt x="75" y="559"/>
                  <a:pt x="75" y="559"/>
                </a:cubicBezTo>
                <a:cubicBezTo>
                  <a:pt x="76" y="558"/>
                  <a:pt x="76" y="558"/>
                  <a:pt x="76" y="556"/>
                </a:cubicBezTo>
                <a:cubicBezTo>
                  <a:pt x="78" y="558"/>
                  <a:pt x="77" y="559"/>
                  <a:pt x="77" y="561"/>
                </a:cubicBezTo>
                <a:close/>
                <a:moveTo>
                  <a:pt x="73" y="570"/>
                </a:moveTo>
                <a:cubicBezTo>
                  <a:pt x="74" y="569"/>
                  <a:pt x="75" y="569"/>
                  <a:pt x="76" y="569"/>
                </a:cubicBezTo>
                <a:cubicBezTo>
                  <a:pt x="76" y="570"/>
                  <a:pt x="76" y="571"/>
                  <a:pt x="76" y="571"/>
                </a:cubicBezTo>
                <a:cubicBezTo>
                  <a:pt x="75" y="572"/>
                  <a:pt x="76" y="571"/>
                  <a:pt x="74" y="571"/>
                </a:cubicBezTo>
                <a:cubicBezTo>
                  <a:pt x="74" y="572"/>
                  <a:pt x="75" y="572"/>
                  <a:pt x="75" y="572"/>
                </a:cubicBezTo>
                <a:cubicBezTo>
                  <a:pt x="75" y="573"/>
                  <a:pt x="74" y="573"/>
                  <a:pt x="73" y="573"/>
                </a:cubicBezTo>
                <a:cubicBezTo>
                  <a:pt x="74" y="572"/>
                  <a:pt x="75" y="570"/>
                  <a:pt x="73" y="570"/>
                </a:cubicBezTo>
                <a:close/>
                <a:moveTo>
                  <a:pt x="73" y="577"/>
                </a:moveTo>
                <a:cubicBezTo>
                  <a:pt x="75" y="576"/>
                  <a:pt x="75" y="578"/>
                  <a:pt x="74" y="580"/>
                </a:cubicBezTo>
                <a:cubicBezTo>
                  <a:pt x="72" y="579"/>
                  <a:pt x="75" y="578"/>
                  <a:pt x="73" y="577"/>
                </a:cubicBezTo>
                <a:close/>
                <a:moveTo>
                  <a:pt x="77" y="600"/>
                </a:moveTo>
                <a:cubicBezTo>
                  <a:pt x="77" y="599"/>
                  <a:pt x="79" y="601"/>
                  <a:pt x="79" y="598"/>
                </a:cubicBezTo>
                <a:cubicBezTo>
                  <a:pt x="81" y="599"/>
                  <a:pt x="79" y="602"/>
                  <a:pt x="79" y="603"/>
                </a:cubicBezTo>
                <a:cubicBezTo>
                  <a:pt x="79" y="606"/>
                  <a:pt x="79" y="608"/>
                  <a:pt x="77" y="610"/>
                </a:cubicBezTo>
                <a:cubicBezTo>
                  <a:pt x="78" y="607"/>
                  <a:pt x="77" y="603"/>
                  <a:pt x="79" y="601"/>
                </a:cubicBezTo>
                <a:cubicBezTo>
                  <a:pt x="78" y="601"/>
                  <a:pt x="78" y="600"/>
                  <a:pt x="77" y="600"/>
                </a:cubicBezTo>
                <a:close/>
                <a:moveTo>
                  <a:pt x="76" y="615"/>
                </a:moveTo>
                <a:cubicBezTo>
                  <a:pt x="79" y="613"/>
                  <a:pt x="74" y="620"/>
                  <a:pt x="78" y="619"/>
                </a:cubicBezTo>
                <a:cubicBezTo>
                  <a:pt x="75" y="620"/>
                  <a:pt x="78" y="624"/>
                  <a:pt x="75" y="624"/>
                </a:cubicBezTo>
                <a:cubicBezTo>
                  <a:pt x="76" y="622"/>
                  <a:pt x="75" y="619"/>
                  <a:pt x="76" y="616"/>
                </a:cubicBezTo>
                <a:cubicBezTo>
                  <a:pt x="76" y="615"/>
                  <a:pt x="77" y="615"/>
                  <a:pt x="76" y="615"/>
                </a:cubicBezTo>
                <a:close/>
                <a:moveTo>
                  <a:pt x="62" y="676"/>
                </a:moveTo>
                <a:cubicBezTo>
                  <a:pt x="64" y="673"/>
                  <a:pt x="66" y="664"/>
                  <a:pt x="68" y="656"/>
                </a:cubicBezTo>
                <a:cubicBezTo>
                  <a:pt x="69" y="660"/>
                  <a:pt x="67" y="663"/>
                  <a:pt x="66" y="666"/>
                </a:cubicBezTo>
                <a:cubicBezTo>
                  <a:pt x="66" y="667"/>
                  <a:pt x="67" y="666"/>
                  <a:pt x="67" y="665"/>
                </a:cubicBezTo>
                <a:cubicBezTo>
                  <a:pt x="66" y="668"/>
                  <a:pt x="66" y="674"/>
                  <a:pt x="64" y="678"/>
                </a:cubicBezTo>
                <a:cubicBezTo>
                  <a:pt x="64" y="679"/>
                  <a:pt x="66" y="683"/>
                  <a:pt x="63" y="683"/>
                </a:cubicBezTo>
                <a:cubicBezTo>
                  <a:pt x="63" y="683"/>
                  <a:pt x="64" y="683"/>
                  <a:pt x="64" y="683"/>
                </a:cubicBezTo>
                <a:cubicBezTo>
                  <a:pt x="64" y="684"/>
                  <a:pt x="63" y="684"/>
                  <a:pt x="62" y="684"/>
                </a:cubicBezTo>
                <a:cubicBezTo>
                  <a:pt x="62" y="685"/>
                  <a:pt x="63" y="685"/>
                  <a:pt x="63" y="684"/>
                </a:cubicBezTo>
                <a:cubicBezTo>
                  <a:pt x="62" y="687"/>
                  <a:pt x="61" y="695"/>
                  <a:pt x="59" y="699"/>
                </a:cubicBezTo>
                <a:cubicBezTo>
                  <a:pt x="60" y="700"/>
                  <a:pt x="60" y="699"/>
                  <a:pt x="61" y="699"/>
                </a:cubicBezTo>
                <a:cubicBezTo>
                  <a:pt x="61" y="700"/>
                  <a:pt x="60" y="701"/>
                  <a:pt x="58" y="701"/>
                </a:cubicBezTo>
                <a:cubicBezTo>
                  <a:pt x="60" y="702"/>
                  <a:pt x="56" y="706"/>
                  <a:pt x="59" y="706"/>
                </a:cubicBezTo>
                <a:cubicBezTo>
                  <a:pt x="59" y="708"/>
                  <a:pt x="59" y="709"/>
                  <a:pt x="57" y="709"/>
                </a:cubicBezTo>
                <a:cubicBezTo>
                  <a:pt x="58" y="707"/>
                  <a:pt x="55" y="700"/>
                  <a:pt x="59" y="698"/>
                </a:cubicBezTo>
                <a:cubicBezTo>
                  <a:pt x="58" y="698"/>
                  <a:pt x="57" y="697"/>
                  <a:pt x="58" y="696"/>
                </a:cubicBezTo>
                <a:cubicBezTo>
                  <a:pt x="60" y="698"/>
                  <a:pt x="60" y="692"/>
                  <a:pt x="59" y="691"/>
                </a:cubicBezTo>
                <a:cubicBezTo>
                  <a:pt x="61" y="691"/>
                  <a:pt x="62" y="685"/>
                  <a:pt x="61" y="684"/>
                </a:cubicBezTo>
                <a:cubicBezTo>
                  <a:pt x="62" y="683"/>
                  <a:pt x="64" y="678"/>
                  <a:pt x="62" y="676"/>
                </a:cubicBezTo>
                <a:close/>
                <a:moveTo>
                  <a:pt x="65" y="696"/>
                </a:moveTo>
                <a:cubicBezTo>
                  <a:pt x="65" y="695"/>
                  <a:pt x="67" y="694"/>
                  <a:pt x="65" y="694"/>
                </a:cubicBezTo>
                <a:cubicBezTo>
                  <a:pt x="65" y="694"/>
                  <a:pt x="66" y="694"/>
                  <a:pt x="66" y="693"/>
                </a:cubicBezTo>
                <a:cubicBezTo>
                  <a:pt x="67" y="695"/>
                  <a:pt x="66" y="698"/>
                  <a:pt x="65" y="699"/>
                </a:cubicBezTo>
                <a:cubicBezTo>
                  <a:pt x="65" y="698"/>
                  <a:pt x="65" y="698"/>
                  <a:pt x="66" y="698"/>
                </a:cubicBezTo>
                <a:cubicBezTo>
                  <a:pt x="64" y="698"/>
                  <a:pt x="66" y="696"/>
                  <a:pt x="65" y="696"/>
                </a:cubicBezTo>
                <a:close/>
                <a:moveTo>
                  <a:pt x="60" y="720"/>
                </a:moveTo>
                <a:cubicBezTo>
                  <a:pt x="61" y="721"/>
                  <a:pt x="61" y="722"/>
                  <a:pt x="60" y="723"/>
                </a:cubicBezTo>
                <a:cubicBezTo>
                  <a:pt x="59" y="723"/>
                  <a:pt x="60" y="720"/>
                  <a:pt x="60" y="720"/>
                </a:cubicBezTo>
                <a:close/>
                <a:moveTo>
                  <a:pt x="59" y="725"/>
                </a:moveTo>
                <a:cubicBezTo>
                  <a:pt x="61" y="726"/>
                  <a:pt x="59" y="728"/>
                  <a:pt x="59" y="729"/>
                </a:cubicBezTo>
                <a:cubicBezTo>
                  <a:pt x="58" y="728"/>
                  <a:pt x="59" y="726"/>
                  <a:pt x="59" y="725"/>
                </a:cubicBezTo>
                <a:close/>
                <a:moveTo>
                  <a:pt x="62" y="653"/>
                </a:moveTo>
                <a:cubicBezTo>
                  <a:pt x="62" y="654"/>
                  <a:pt x="61" y="654"/>
                  <a:pt x="61" y="656"/>
                </a:cubicBezTo>
                <a:cubicBezTo>
                  <a:pt x="63" y="656"/>
                  <a:pt x="61" y="654"/>
                  <a:pt x="63" y="656"/>
                </a:cubicBezTo>
                <a:cubicBezTo>
                  <a:pt x="60" y="658"/>
                  <a:pt x="59" y="662"/>
                  <a:pt x="60" y="665"/>
                </a:cubicBezTo>
                <a:cubicBezTo>
                  <a:pt x="58" y="663"/>
                  <a:pt x="60" y="668"/>
                  <a:pt x="58" y="668"/>
                </a:cubicBezTo>
                <a:cubicBezTo>
                  <a:pt x="61" y="668"/>
                  <a:pt x="60" y="662"/>
                  <a:pt x="62" y="661"/>
                </a:cubicBezTo>
                <a:cubicBezTo>
                  <a:pt x="61" y="661"/>
                  <a:pt x="61" y="660"/>
                  <a:pt x="61" y="659"/>
                </a:cubicBezTo>
                <a:cubicBezTo>
                  <a:pt x="63" y="659"/>
                  <a:pt x="62" y="658"/>
                  <a:pt x="63" y="659"/>
                </a:cubicBezTo>
                <a:cubicBezTo>
                  <a:pt x="63" y="657"/>
                  <a:pt x="62" y="658"/>
                  <a:pt x="62" y="658"/>
                </a:cubicBezTo>
                <a:cubicBezTo>
                  <a:pt x="62" y="658"/>
                  <a:pt x="62" y="657"/>
                  <a:pt x="63" y="657"/>
                </a:cubicBezTo>
                <a:cubicBezTo>
                  <a:pt x="63" y="657"/>
                  <a:pt x="63" y="658"/>
                  <a:pt x="64" y="658"/>
                </a:cubicBezTo>
                <a:cubicBezTo>
                  <a:pt x="63" y="655"/>
                  <a:pt x="63" y="653"/>
                  <a:pt x="64" y="652"/>
                </a:cubicBezTo>
                <a:cubicBezTo>
                  <a:pt x="64" y="653"/>
                  <a:pt x="63" y="653"/>
                  <a:pt x="62" y="653"/>
                </a:cubicBezTo>
                <a:close/>
                <a:moveTo>
                  <a:pt x="25" y="87"/>
                </a:moveTo>
                <a:cubicBezTo>
                  <a:pt x="23" y="86"/>
                  <a:pt x="23" y="85"/>
                  <a:pt x="21" y="84"/>
                </a:cubicBezTo>
                <a:cubicBezTo>
                  <a:pt x="22" y="86"/>
                  <a:pt x="24" y="88"/>
                  <a:pt x="25" y="87"/>
                </a:cubicBezTo>
                <a:close/>
                <a:moveTo>
                  <a:pt x="17" y="47"/>
                </a:moveTo>
                <a:cubicBezTo>
                  <a:pt x="17" y="44"/>
                  <a:pt x="19" y="42"/>
                  <a:pt x="19" y="41"/>
                </a:cubicBezTo>
                <a:cubicBezTo>
                  <a:pt x="18" y="42"/>
                  <a:pt x="15" y="45"/>
                  <a:pt x="17" y="47"/>
                </a:cubicBezTo>
                <a:close/>
                <a:moveTo>
                  <a:pt x="13" y="100"/>
                </a:moveTo>
                <a:cubicBezTo>
                  <a:pt x="13" y="99"/>
                  <a:pt x="13" y="99"/>
                  <a:pt x="13" y="98"/>
                </a:cubicBezTo>
                <a:cubicBezTo>
                  <a:pt x="14" y="98"/>
                  <a:pt x="14" y="100"/>
                  <a:pt x="14" y="99"/>
                </a:cubicBezTo>
                <a:cubicBezTo>
                  <a:pt x="13" y="97"/>
                  <a:pt x="10" y="98"/>
                  <a:pt x="11" y="95"/>
                </a:cubicBezTo>
                <a:cubicBezTo>
                  <a:pt x="8" y="96"/>
                  <a:pt x="14" y="101"/>
                  <a:pt x="13" y="100"/>
                </a:cubicBezTo>
                <a:close/>
                <a:moveTo>
                  <a:pt x="86" y="308"/>
                </a:moveTo>
                <a:cubicBezTo>
                  <a:pt x="85" y="308"/>
                  <a:pt x="85" y="308"/>
                  <a:pt x="85" y="309"/>
                </a:cubicBezTo>
                <a:cubicBezTo>
                  <a:pt x="85" y="309"/>
                  <a:pt x="86" y="309"/>
                  <a:pt x="86" y="309"/>
                </a:cubicBezTo>
                <a:cubicBezTo>
                  <a:pt x="86" y="308"/>
                  <a:pt x="85" y="306"/>
                  <a:pt x="86" y="305"/>
                </a:cubicBezTo>
                <a:cubicBezTo>
                  <a:pt x="85" y="306"/>
                  <a:pt x="85" y="305"/>
                  <a:pt x="84" y="304"/>
                </a:cubicBezTo>
                <a:cubicBezTo>
                  <a:pt x="84" y="305"/>
                  <a:pt x="84" y="306"/>
                  <a:pt x="84" y="306"/>
                </a:cubicBezTo>
                <a:cubicBezTo>
                  <a:pt x="86" y="306"/>
                  <a:pt x="84" y="307"/>
                  <a:pt x="84" y="308"/>
                </a:cubicBezTo>
                <a:cubicBezTo>
                  <a:pt x="85" y="308"/>
                  <a:pt x="86" y="308"/>
                  <a:pt x="86" y="308"/>
                </a:cubicBezTo>
                <a:close/>
                <a:moveTo>
                  <a:pt x="56" y="684"/>
                </a:moveTo>
                <a:cubicBezTo>
                  <a:pt x="56" y="683"/>
                  <a:pt x="56" y="683"/>
                  <a:pt x="57" y="683"/>
                </a:cubicBezTo>
                <a:cubicBezTo>
                  <a:pt x="54" y="683"/>
                  <a:pt x="59" y="677"/>
                  <a:pt x="56" y="679"/>
                </a:cubicBezTo>
                <a:cubicBezTo>
                  <a:pt x="56" y="680"/>
                  <a:pt x="54" y="683"/>
                  <a:pt x="56" y="684"/>
                </a:cubicBezTo>
                <a:close/>
                <a:moveTo>
                  <a:pt x="73" y="673"/>
                </a:moveTo>
                <a:cubicBezTo>
                  <a:pt x="74" y="672"/>
                  <a:pt x="73" y="669"/>
                  <a:pt x="73" y="668"/>
                </a:cubicBezTo>
                <a:cubicBezTo>
                  <a:pt x="74" y="668"/>
                  <a:pt x="74" y="669"/>
                  <a:pt x="74" y="669"/>
                </a:cubicBezTo>
                <a:cubicBezTo>
                  <a:pt x="73" y="665"/>
                  <a:pt x="77" y="662"/>
                  <a:pt x="74" y="661"/>
                </a:cubicBezTo>
                <a:cubicBezTo>
                  <a:pt x="75" y="661"/>
                  <a:pt x="76" y="659"/>
                  <a:pt x="75" y="658"/>
                </a:cubicBezTo>
                <a:cubicBezTo>
                  <a:pt x="75" y="658"/>
                  <a:pt x="74" y="658"/>
                  <a:pt x="74" y="658"/>
                </a:cubicBezTo>
                <a:cubicBezTo>
                  <a:pt x="73" y="663"/>
                  <a:pt x="72" y="669"/>
                  <a:pt x="71" y="673"/>
                </a:cubicBezTo>
                <a:cubicBezTo>
                  <a:pt x="72" y="673"/>
                  <a:pt x="72" y="673"/>
                  <a:pt x="73" y="67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Pagon 1"/>
          <p:cNvSpPr/>
          <p:nvPr/>
        </p:nvSpPr>
        <p:spPr>
          <a:xfrm>
            <a:off x="2789461" y="5259599"/>
            <a:ext cx="3201626" cy="880083"/>
          </a:xfrm>
          <a:custGeom>
            <a:avLst/>
            <a:gdLst/>
            <a:ahLst/>
            <a:cxnLst/>
            <a:rect l="l" t="t" r="r" b="b"/>
            <a:pathLst>
              <a:path w="4715204" h="1296144">
                <a:moveTo>
                  <a:pt x="0" y="0"/>
                </a:moveTo>
                <a:lnTo>
                  <a:pt x="1690868" y="0"/>
                </a:lnTo>
                <a:lnTo>
                  <a:pt x="3024336" y="0"/>
                </a:lnTo>
                <a:lnTo>
                  <a:pt x="4715204" y="0"/>
                </a:lnTo>
                <a:lnTo>
                  <a:pt x="4067132" y="648072"/>
                </a:lnTo>
                <a:lnTo>
                  <a:pt x="4715204" y="1296144"/>
                </a:lnTo>
                <a:lnTo>
                  <a:pt x="3024336" y="1296144"/>
                </a:lnTo>
                <a:lnTo>
                  <a:pt x="1690868" y="1296144"/>
                </a:lnTo>
                <a:lnTo>
                  <a:pt x="0" y="1296144"/>
                </a:lnTo>
                <a:lnTo>
                  <a:pt x="648072" y="64807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 26"/>
          <p:cNvSpPr>
            <a:spLocks noEditPoints="1"/>
          </p:cNvSpPr>
          <p:nvPr/>
        </p:nvSpPr>
        <p:spPr bwMode="auto">
          <a:xfrm>
            <a:off x="2661788" y="5167611"/>
            <a:ext cx="3445095" cy="1051388"/>
          </a:xfrm>
          <a:custGeom>
            <a:avLst/>
            <a:gdLst>
              <a:gd name="T0" fmla="*/ 188 w 614"/>
              <a:gd name="T1" fmla="*/ 61 h 187"/>
              <a:gd name="T2" fmla="*/ 110 w 614"/>
              <a:gd name="T3" fmla="*/ 112 h 187"/>
              <a:gd name="T4" fmla="*/ 397 w 614"/>
              <a:gd name="T5" fmla="*/ 14 h 187"/>
              <a:gd name="T6" fmla="*/ 169 w 614"/>
              <a:gd name="T7" fmla="*/ 11 h 187"/>
              <a:gd name="T8" fmla="*/ 59 w 614"/>
              <a:gd name="T9" fmla="*/ 131 h 187"/>
              <a:gd name="T10" fmla="*/ 417 w 614"/>
              <a:gd name="T11" fmla="*/ 177 h 187"/>
              <a:gd name="T12" fmla="*/ 590 w 614"/>
              <a:gd name="T13" fmla="*/ 35 h 187"/>
              <a:gd name="T14" fmla="*/ 42 w 614"/>
              <a:gd name="T15" fmla="*/ 30 h 187"/>
              <a:gd name="T16" fmla="*/ 517 w 614"/>
              <a:gd name="T17" fmla="*/ 52 h 187"/>
              <a:gd name="T18" fmla="*/ 307 w 614"/>
              <a:gd name="T19" fmla="*/ 156 h 187"/>
              <a:gd name="T20" fmla="*/ 528 w 614"/>
              <a:gd name="T21" fmla="*/ 56 h 187"/>
              <a:gd name="T22" fmla="*/ 545 w 614"/>
              <a:gd name="T23" fmla="*/ 149 h 187"/>
              <a:gd name="T24" fmla="*/ 524 w 614"/>
              <a:gd name="T25" fmla="*/ 25 h 187"/>
              <a:gd name="T26" fmla="*/ 371 w 614"/>
              <a:gd name="T27" fmla="*/ 89 h 187"/>
              <a:gd name="T28" fmla="*/ 457 w 614"/>
              <a:gd name="T29" fmla="*/ 42 h 187"/>
              <a:gd name="T30" fmla="*/ 275 w 614"/>
              <a:gd name="T31" fmla="*/ 138 h 187"/>
              <a:gd name="T32" fmla="*/ 263 w 614"/>
              <a:gd name="T33" fmla="*/ 134 h 187"/>
              <a:gd name="T34" fmla="*/ 519 w 614"/>
              <a:gd name="T35" fmla="*/ 141 h 187"/>
              <a:gd name="T36" fmla="*/ 472 w 614"/>
              <a:gd name="T37" fmla="*/ 123 h 187"/>
              <a:gd name="T38" fmla="*/ 494 w 614"/>
              <a:gd name="T39" fmla="*/ 101 h 187"/>
              <a:gd name="T40" fmla="*/ 418 w 614"/>
              <a:gd name="T41" fmla="*/ 77 h 187"/>
              <a:gd name="T42" fmla="*/ 472 w 614"/>
              <a:gd name="T43" fmla="*/ 32 h 187"/>
              <a:gd name="T44" fmla="*/ 386 w 614"/>
              <a:gd name="T45" fmla="*/ 58 h 187"/>
              <a:gd name="T46" fmla="*/ 300 w 614"/>
              <a:gd name="T47" fmla="*/ 93 h 187"/>
              <a:gd name="T48" fmla="*/ 401 w 614"/>
              <a:gd name="T49" fmla="*/ 98 h 187"/>
              <a:gd name="T50" fmla="*/ 360 w 614"/>
              <a:gd name="T51" fmla="*/ 58 h 187"/>
              <a:gd name="T52" fmla="*/ 416 w 614"/>
              <a:gd name="T53" fmla="*/ 49 h 187"/>
              <a:gd name="T54" fmla="*/ 388 w 614"/>
              <a:gd name="T55" fmla="*/ 63 h 187"/>
              <a:gd name="T56" fmla="*/ 303 w 614"/>
              <a:gd name="T57" fmla="*/ 67 h 187"/>
              <a:gd name="T58" fmla="*/ 220 w 614"/>
              <a:gd name="T59" fmla="*/ 128 h 187"/>
              <a:gd name="T60" fmla="*/ 248 w 614"/>
              <a:gd name="T61" fmla="*/ 89 h 187"/>
              <a:gd name="T62" fmla="*/ 220 w 614"/>
              <a:gd name="T63" fmla="*/ 100 h 187"/>
              <a:gd name="T64" fmla="*/ 332 w 614"/>
              <a:gd name="T65" fmla="*/ 25 h 187"/>
              <a:gd name="T66" fmla="*/ 143 w 614"/>
              <a:gd name="T67" fmla="*/ 132 h 187"/>
              <a:gd name="T68" fmla="*/ 327 w 614"/>
              <a:gd name="T69" fmla="*/ 92 h 187"/>
              <a:gd name="T70" fmla="*/ 48 w 614"/>
              <a:gd name="T71" fmla="*/ 162 h 187"/>
              <a:gd name="T72" fmla="*/ 103 w 614"/>
              <a:gd name="T73" fmla="*/ 98 h 187"/>
              <a:gd name="T74" fmla="*/ 89 w 614"/>
              <a:gd name="T75" fmla="*/ 78 h 187"/>
              <a:gd name="T76" fmla="*/ 148 w 614"/>
              <a:gd name="T77" fmla="*/ 25 h 187"/>
              <a:gd name="T78" fmla="*/ 182 w 614"/>
              <a:gd name="T79" fmla="*/ 51 h 187"/>
              <a:gd name="T80" fmla="*/ 198 w 614"/>
              <a:gd name="T81" fmla="*/ 66 h 187"/>
              <a:gd name="T82" fmla="*/ 109 w 614"/>
              <a:gd name="T83" fmla="*/ 133 h 187"/>
              <a:gd name="T84" fmla="*/ 233 w 614"/>
              <a:gd name="T85" fmla="*/ 57 h 187"/>
              <a:gd name="T86" fmla="*/ 152 w 614"/>
              <a:gd name="T87" fmla="*/ 23 h 187"/>
              <a:gd name="T88" fmla="*/ 297 w 614"/>
              <a:gd name="T89" fmla="*/ 127 h 187"/>
              <a:gd name="T90" fmla="*/ 272 w 614"/>
              <a:gd name="T91" fmla="*/ 101 h 187"/>
              <a:gd name="T92" fmla="*/ 205 w 614"/>
              <a:gd name="T93" fmla="*/ 145 h 187"/>
              <a:gd name="T94" fmla="*/ 167 w 614"/>
              <a:gd name="T95" fmla="*/ 110 h 187"/>
              <a:gd name="T96" fmla="*/ 131 w 614"/>
              <a:gd name="T97" fmla="*/ 30 h 187"/>
              <a:gd name="T98" fmla="*/ 109 w 614"/>
              <a:gd name="T99" fmla="*/ 29 h 187"/>
              <a:gd name="T100" fmla="*/ 96 w 614"/>
              <a:gd name="T101" fmla="*/ 140 h 187"/>
              <a:gd name="T102" fmla="*/ 37 w 614"/>
              <a:gd name="T103" fmla="*/ 172 h 187"/>
              <a:gd name="T104" fmla="*/ 416 w 614"/>
              <a:gd name="T105" fmla="*/ 34 h 187"/>
              <a:gd name="T106" fmla="*/ 211 w 614"/>
              <a:gd name="T107" fmla="*/ 74 h 187"/>
              <a:gd name="T108" fmla="*/ 274 w 614"/>
              <a:gd name="T109" fmla="*/ 83 h 187"/>
              <a:gd name="T110" fmla="*/ 267 w 614"/>
              <a:gd name="T111" fmla="*/ 87 h 187"/>
              <a:gd name="T112" fmla="*/ 205 w 614"/>
              <a:gd name="T113" fmla="*/ 50 h 187"/>
              <a:gd name="T114" fmla="*/ 186 w 614"/>
              <a:gd name="T115" fmla="*/ 75 h 187"/>
              <a:gd name="T116" fmla="*/ 126 w 614"/>
              <a:gd name="T117" fmla="*/ 54 h 187"/>
              <a:gd name="T118" fmla="*/ 146 w 614"/>
              <a:gd name="T119" fmla="*/ 66 h 187"/>
              <a:gd name="T120" fmla="*/ 130 w 614"/>
              <a:gd name="T121" fmla="*/ 46 h 187"/>
              <a:gd name="T122" fmla="*/ 100 w 614"/>
              <a:gd name="T123" fmla="*/ 54 h 187"/>
              <a:gd name="T124" fmla="*/ 73 w 614"/>
              <a:gd name="T125" fmla="*/ 2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4" h="187">
                <a:moveTo>
                  <a:pt x="566" y="176"/>
                </a:moveTo>
                <a:cubicBezTo>
                  <a:pt x="567" y="177"/>
                  <a:pt x="565" y="179"/>
                  <a:pt x="563" y="178"/>
                </a:cubicBezTo>
                <a:cubicBezTo>
                  <a:pt x="563" y="178"/>
                  <a:pt x="563" y="177"/>
                  <a:pt x="563" y="177"/>
                </a:cubicBezTo>
                <a:cubicBezTo>
                  <a:pt x="564" y="178"/>
                  <a:pt x="565" y="177"/>
                  <a:pt x="566" y="176"/>
                </a:cubicBezTo>
                <a:close/>
                <a:moveTo>
                  <a:pt x="556" y="176"/>
                </a:moveTo>
                <a:cubicBezTo>
                  <a:pt x="556" y="177"/>
                  <a:pt x="556" y="178"/>
                  <a:pt x="557" y="178"/>
                </a:cubicBezTo>
                <a:cubicBezTo>
                  <a:pt x="557" y="178"/>
                  <a:pt x="559" y="177"/>
                  <a:pt x="558" y="177"/>
                </a:cubicBezTo>
                <a:cubicBezTo>
                  <a:pt x="557" y="178"/>
                  <a:pt x="558" y="175"/>
                  <a:pt x="556" y="176"/>
                </a:cubicBezTo>
                <a:close/>
                <a:moveTo>
                  <a:pt x="554" y="162"/>
                </a:moveTo>
                <a:cubicBezTo>
                  <a:pt x="554" y="163"/>
                  <a:pt x="554" y="164"/>
                  <a:pt x="554" y="164"/>
                </a:cubicBezTo>
                <a:cubicBezTo>
                  <a:pt x="555" y="164"/>
                  <a:pt x="556" y="164"/>
                  <a:pt x="555" y="163"/>
                </a:cubicBezTo>
                <a:cubicBezTo>
                  <a:pt x="555" y="163"/>
                  <a:pt x="554" y="162"/>
                  <a:pt x="554" y="162"/>
                </a:cubicBezTo>
                <a:close/>
                <a:moveTo>
                  <a:pt x="536" y="19"/>
                </a:moveTo>
                <a:cubicBezTo>
                  <a:pt x="537" y="19"/>
                  <a:pt x="538" y="19"/>
                  <a:pt x="538" y="17"/>
                </a:cubicBezTo>
                <a:cubicBezTo>
                  <a:pt x="537" y="17"/>
                  <a:pt x="537" y="18"/>
                  <a:pt x="537" y="17"/>
                </a:cubicBezTo>
                <a:cubicBezTo>
                  <a:pt x="536" y="17"/>
                  <a:pt x="536" y="17"/>
                  <a:pt x="536" y="17"/>
                </a:cubicBezTo>
                <a:cubicBezTo>
                  <a:pt x="536" y="18"/>
                  <a:pt x="536" y="19"/>
                  <a:pt x="536" y="19"/>
                </a:cubicBezTo>
                <a:close/>
                <a:moveTo>
                  <a:pt x="503" y="121"/>
                </a:moveTo>
                <a:cubicBezTo>
                  <a:pt x="504" y="123"/>
                  <a:pt x="501" y="122"/>
                  <a:pt x="501" y="122"/>
                </a:cubicBezTo>
                <a:cubicBezTo>
                  <a:pt x="501" y="123"/>
                  <a:pt x="501" y="123"/>
                  <a:pt x="501" y="123"/>
                </a:cubicBezTo>
                <a:cubicBezTo>
                  <a:pt x="502" y="123"/>
                  <a:pt x="505" y="123"/>
                  <a:pt x="503" y="121"/>
                </a:cubicBezTo>
                <a:close/>
                <a:moveTo>
                  <a:pt x="415" y="65"/>
                </a:moveTo>
                <a:cubicBezTo>
                  <a:pt x="418" y="65"/>
                  <a:pt x="420" y="63"/>
                  <a:pt x="421" y="64"/>
                </a:cubicBezTo>
                <a:cubicBezTo>
                  <a:pt x="421" y="62"/>
                  <a:pt x="422" y="63"/>
                  <a:pt x="423" y="64"/>
                </a:cubicBezTo>
                <a:cubicBezTo>
                  <a:pt x="423" y="63"/>
                  <a:pt x="424" y="63"/>
                  <a:pt x="424" y="63"/>
                </a:cubicBezTo>
                <a:cubicBezTo>
                  <a:pt x="423" y="63"/>
                  <a:pt x="423" y="63"/>
                  <a:pt x="423" y="62"/>
                </a:cubicBezTo>
                <a:cubicBezTo>
                  <a:pt x="423" y="62"/>
                  <a:pt x="424" y="62"/>
                  <a:pt x="424" y="62"/>
                </a:cubicBezTo>
                <a:cubicBezTo>
                  <a:pt x="422" y="62"/>
                  <a:pt x="421" y="63"/>
                  <a:pt x="422" y="61"/>
                </a:cubicBezTo>
                <a:cubicBezTo>
                  <a:pt x="420" y="62"/>
                  <a:pt x="420" y="62"/>
                  <a:pt x="420" y="63"/>
                </a:cubicBezTo>
                <a:cubicBezTo>
                  <a:pt x="418" y="63"/>
                  <a:pt x="417" y="63"/>
                  <a:pt x="419" y="64"/>
                </a:cubicBezTo>
                <a:cubicBezTo>
                  <a:pt x="416" y="63"/>
                  <a:pt x="413" y="64"/>
                  <a:pt x="412" y="66"/>
                </a:cubicBezTo>
                <a:cubicBezTo>
                  <a:pt x="414" y="66"/>
                  <a:pt x="417" y="63"/>
                  <a:pt x="415" y="65"/>
                </a:cubicBezTo>
                <a:close/>
                <a:moveTo>
                  <a:pt x="420" y="133"/>
                </a:moveTo>
                <a:cubicBezTo>
                  <a:pt x="421" y="132"/>
                  <a:pt x="423" y="133"/>
                  <a:pt x="423" y="132"/>
                </a:cubicBezTo>
                <a:cubicBezTo>
                  <a:pt x="422" y="131"/>
                  <a:pt x="422" y="131"/>
                  <a:pt x="421" y="131"/>
                </a:cubicBezTo>
                <a:cubicBezTo>
                  <a:pt x="422" y="131"/>
                  <a:pt x="422" y="131"/>
                  <a:pt x="422" y="130"/>
                </a:cubicBezTo>
                <a:cubicBezTo>
                  <a:pt x="420" y="130"/>
                  <a:pt x="421" y="133"/>
                  <a:pt x="420" y="133"/>
                </a:cubicBezTo>
                <a:close/>
                <a:moveTo>
                  <a:pt x="412" y="7"/>
                </a:moveTo>
                <a:cubicBezTo>
                  <a:pt x="413" y="7"/>
                  <a:pt x="412" y="8"/>
                  <a:pt x="412" y="8"/>
                </a:cubicBezTo>
                <a:cubicBezTo>
                  <a:pt x="413" y="8"/>
                  <a:pt x="414" y="8"/>
                  <a:pt x="414" y="9"/>
                </a:cubicBezTo>
                <a:cubicBezTo>
                  <a:pt x="414" y="8"/>
                  <a:pt x="414" y="7"/>
                  <a:pt x="414" y="7"/>
                </a:cubicBezTo>
                <a:cubicBezTo>
                  <a:pt x="414" y="7"/>
                  <a:pt x="413" y="6"/>
                  <a:pt x="412" y="7"/>
                </a:cubicBezTo>
                <a:close/>
                <a:moveTo>
                  <a:pt x="379" y="167"/>
                </a:moveTo>
                <a:cubicBezTo>
                  <a:pt x="379" y="166"/>
                  <a:pt x="380" y="166"/>
                  <a:pt x="380" y="166"/>
                </a:cubicBezTo>
                <a:cubicBezTo>
                  <a:pt x="379" y="166"/>
                  <a:pt x="377" y="166"/>
                  <a:pt x="377" y="167"/>
                </a:cubicBezTo>
                <a:cubicBezTo>
                  <a:pt x="379" y="167"/>
                  <a:pt x="378" y="166"/>
                  <a:pt x="379" y="167"/>
                </a:cubicBezTo>
                <a:close/>
                <a:moveTo>
                  <a:pt x="374" y="87"/>
                </a:moveTo>
                <a:cubicBezTo>
                  <a:pt x="374" y="86"/>
                  <a:pt x="374" y="86"/>
                  <a:pt x="375" y="87"/>
                </a:cubicBezTo>
                <a:cubicBezTo>
                  <a:pt x="375" y="85"/>
                  <a:pt x="374" y="85"/>
                  <a:pt x="373" y="85"/>
                </a:cubicBezTo>
                <a:cubicBezTo>
                  <a:pt x="373" y="86"/>
                  <a:pt x="373" y="87"/>
                  <a:pt x="374" y="87"/>
                </a:cubicBezTo>
                <a:close/>
                <a:moveTo>
                  <a:pt x="368" y="61"/>
                </a:moveTo>
                <a:cubicBezTo>
                  <a:pt x="369" y="61"/>
                  <a:pt x="370" y="60"/>
                  <a:pt x="370" y="59"/>
                </a:cubicBezTo>
                <a:cubicBezTo>
                  <a:pt x="370" y="59"/>
                  <a:pt x="368" y="60"/>
                  <a:pt x="368" y="61"/>
                </a:cubicBezTo>
                <a:close/>
                <a:moveTo>
                  <a:pt x="355" y="166"/>
                </a:moveTo>
                <a:cubicBezTo>
                  <a:pt x="355" y="166"/>
                  <a:pt x="355" y="167"/>
                  <a:pt x="354" y="167"/>
                </a:cubicBezTo>
                <a:cubicBezTo>
                  <a:pt x="355" y="166"/>
                  <a:pt x="353" y="165"/>
                  <a:pt x="353" y="166"/>
                </a:cubicBezTo>
                <a:cubicBezTo>
                  <a:pt x="354" y="167"/>
                  <a:pt x="354" y="168"/>
                  <a:pt x="355" y="168"/>
                </a:cubicBezTo>
                <a:cubicBezTo>
                  <a:pt x="354" y="166"/>
                  <a:pt x="357" y="167"/>
                  <a:pt x="357" y="166"/>
                </a:cubicBezTo>
                <a:cubicBezTo>
                  <a:pt x="356" y="166"/>
                  <a:pt x="355" y="166"/>
                  <a:pt x="355" y="166"/>
                </a:cubicBezTo>
                <a:close/>
                <a:moveTo>
                  <a:pt x="305" y="73"/>
                </a:moveTo>
                <a:cubicBezTo>
                  <a:pt x="305" y="75"/>
                  <a:pt x="303" y="74"/>
                  <a:pt x="303" y="75"/>
                </a:cubicBezTo>
                <a:cubicBezTo>
                  <a:pt x="303" y="75"/>
                  <a:pt x="303" y="75"/>
                  <a:pt x="303" y="76"/>
                </a:cubicBezTo>
                <a:cubicBezTo>
                  <a:pt x="305" y="76"/>
                  <a:pt x="304" y="74"/>
                  <a:pt x="306" y="75"/>
                </a:cubicBezTo>
                <a:cubicBezTo>
                  <a:pt x="306" y="74"/>
                  <a:pt x="305" y="73"/>
                  <a:pt x="305" y="73"/>
                </a:cubicBezTo>
                <a:close/>
                <a:moveTo>
                  <a:pt x="301" y="11"/>
                </a:moveTo>
                <a:cubicBezTo>
                  <a:pt x="298" y="9"/>
                  <a:pt x="296" y="11"/>
                  <a:pt x="301" y="11"/>
                </a:cubicBezTo>
                <a:close/>
                <a:moveTo>
                  <a:pt x="302" y="164"/>
                </a:moveTo>
                <a:cubicBezTo>
                  <a:pt x="302" y="165"/>
                  <a:pt x="301" y="165"/>
                  <a:pt x="300" y="165"/>
                </a:cubicBezTo>
                <a:cubicBezTo>
                  <a:pt x="300" y="167"/>
                  <a:pt x="307" y="166"/>
                  <a:pt x="306" y="166"/>
                </a:cubicBezTo>
                <a:cubicBezTo>
                  <a:pt x="303" y="166"/>
                  <a:pt x="302" y="166"/>
                  <a:pt x="302" y="164"/>
                </a:cubicBezTo>
                <a:close/>
                <a:moveTo>
                  <a:pt x="300" y="67"/>
                </a:moveTo>
                <a:cubicBezTo>
                  <a:pt x="299" y="67"/>
                  <a:pt x="300" y="68"/>
                  <a:pt x="299" y="68"/>
                </a:cubicBezTo>
                <a:cubicBezTo>
                  <a:pt x="299" y="67"/>
                  <a:pt x="299" y="67"/>
                  <a:pt x="299" y="67"/>
                </a:cubicBezTo>
                <a:cubicBezTo>
                  <a:pt x="298" y="67"/>
                  <a:pt x="298" y="67"/>
                  <a:pt x="298" y="67"/>
                </a:cubicBezTo>
                <a:cubicBezTo>
                  <a:pt x="298" y="68"/>
                  <a:pt x="299" y="68"/>
                  <a:pt x="300" y="68"/>
                </a:cubicBezTo>
                <a:cubicBezTo>
                  <a:pt x="300" y="68"/>
                  <a:pt x="300" y="67"/>
                  <a:pt x="300" y="67"/>
                </a:cubicBezTo>
                <a:close/>
                <a:moveTo>
                  <a:pt x="297" y="165"/>
                </a:moveTo>
                <a:cubicBezTo>
                  <a:pt x="297" y="165"/>
                  <a:pt x="297" y="166"/>
                  <a:pt x="297" y="166"/>
                </a:cubicBezTo>
                <a:cubicBezTo>
                  <a:pt x="298" y="166"/>
                  <a:pt x="300" y="164"/>
                  <a:pt x="298" y="166"/>
                </a:cubicBezTo>
                <a:cubicBezTo>
                  <a:pt x="299" y="166"/>
                  <a:pt x="299" y="167"/>
                  <a:pt x="300" y="167"/>
                </a:cubicBezTo>
                <a:cubicBezTo>
                  <a:pt x="300" y="166"/>
                  <a:pt x="300" y="165"/>
                  <a:pt x="300" y="164"/>
                </a:cubicBezTo>
                <a:cubicBezTo>
                  <a:pt x="299" y="164"/>
                  <a:pt x="298" y="165"/>
                  <a:pt x="297" y="165"/>
                </a:cubicBezTo>
                <a:close/>
                <a:moveTo>
                  <a:pt x="282" y="134"/>
                </a:moveTo>
                <a:cubicBezTo>
                  <a:pt x="282" y="133"/>
                  <a:pt x="283" y="133"/>
                  <a:pt x="282" y="132"/>
                </a:cubicBezTo>
                <a:cubicBezTo>
                  <a:pt x="278" y="132"/>
                  <a:pt x="279" y="134"/>
                  <a:pt x="282" y="134"/>
                </a:cubicBezTo>
                <a:close/>
                <a:moveTo>
                  <a:pt x="255" y="102"/>
                </a:moveTo>
                <a:cubicBezTo>
                  <a:pt x="253" y="102"/>
                  <a:pt x="253" y="103"/>
                  <a:pt x="253" y="104"/>
                </a:cubicBezTo>
                <a:cubicBezTo>
                  <a:pt x="254" y="104"/>
                  <a:pt x="255" y="104"/>
                  <a:pt x="255" y="102"/>
                </a:cubicBezTo>
                <a:cubicBezTo>
                  <a:pt x="255" y="102"/>
                  <a:pt x="255" y="102"/>
                  <a:pt x="255" y="102"/>
                </a:cubicBezTo>
                <a:close/>
                <a:moveTo>
                  <a:pt x="245" y="10"/>
                </a:moveTo>
                <a:cubicBezTo>
                  <a:pt x="244" y="10"/>
                  <a:pt x="243" y="10"/>
                  <a:pt x="243" y="11"/>
                </a:cubicBezTo>
                <a:cubicBezTo>
                  <a:pt x="244" y="10"/>
                  <a:pt x="244" y="12"/>
                  <a:pt x="246" y="11"/>
                </a:cubicBezTo>
                <a:cubicBezTo>
                  <a:pt x="246" y="11"/>
                  <a:pt x="245" y="10"/>
                  <a:pt x="245" y="10"/>
                </a:cubicBezTo>
                <a:close/>
                <a:moveTo>
                  <a:pt x="242" y="110"/>
                </a:moveTo>
                <a:cubicBezTo>
                  <a:pt x="244" y="111"/>
                  <a:pt x="246" y="109"/>
                  <a:pt x="246" y="108"/>
                </a:cubicBezTo>
                <a:cubicBezTo>
                  <a:pt x="245" y="108"/>
                  <a:pt x="243" y="108"/>
                  <a:pt x="242" y="110"/>
                </a:cubicBezTo>
                <a:close/>
                <a:moveTo>
                  <a:pt x="241" y="41"/>
                </a:moveTo>
                <a:cubicBezTo>
                  <a:pt x="241" y="39"/>
                  <a:pt x="240" y="39"/>
                  <a:pt x="240" y="38"/>
                </a:cubicBezTo>
                <a:cubicBezTo>
                  <a:pt x="240" y="39"/>
                  <a:pt x="238" y="39"/>
                  <a:pt x="239" y="40"/>
                </a:cubicBezTo>
                <a:cubicBezTo>
                  <a:pt x="240" y="39"/>
                  <a:pt x="240" y="40"/>
                  <a:pt x="241" y="41"/>
                </a:cubicBezTo>
                <a:close/>
                <a:moveTo>
                  <a:pt x="237" y="114"/>
                </a:moveTo>
                <a:cubicBezTo>
                  <a:pt x="238" y="113"/>
                  <a:pt x="240" y="112"/>
                  <a:pt x="243" y="110"/>
                </a:cubicBezTo>
                <a:cubicBezTo>
                  <a:pt x="242" y="110"/>
                  <a:pt x="242" y="110"/>
                  <a:pt x="242" y="110"/>
                </a:cubicBezTo>
                <a:cubicBezTo>
                  <a:pt x="242" y="109"/>
                  <a:pt x="242" y="109"/>
                  <a:pt x="241" y="109"/>
                </a:cubicBezTo>
                <a:cubicBezTo>
                  <a:pt x="241" y="112"/>
                  <a:pt x="234" y="111"/>
                  <a:pt x="237" y="114"/>
                </a:cubicBezTo>
                <a:close/>
                <a:moveTo>
                  <a:pt x="235" y="33"/>
                </a:moveTo>
                <a:cubicBezTo>
                  <a:pt x="235" y="35"/>
                  <a:pt x="236" y="35"/>
                  <a:pt x="237" y="35"/>
                </a:cubicBezTo>
                <a:cubicBezTo>
                  <a:pt x="236" y="34"/>
                  <a:pt x="238" y="33"/>
                  <a:pt x="236" y="33"/>
                </a:cubicBezTo>
                <a:cubicBezTo>
                  <a:pt x="236" y="33"/>
                  <a:pt x="236" y="33"/>
                  <a:pt x="235" y="33"/>
                </a:cubicBezTo>
                <a:close/>
                <a:moveTo>
                  <a:pt x="236" y="158"/>
                </a:moveTo>
                <a:cubicBezTo>
                  <a:pt x="238" y="158"/>
                  <a:pt x="240" y="157"/>
                  <a:pt x="241" y="155"/>
                </a:cubicBezTo>
                <a:cubicBezTo>
                  <a:pt x="239" y="156"/>
                  <a:pt x="237" y="157"/>
                  <a:pt x="236" y="158"/>
                </a:cubicBezTo>
                <a:close/>
                <a:moveTo>
                  <a:pt x="219" y="27"/>
                </a:moveTo>
                <a:cubicBezTo>
                  <a:pt x="219" y="27"/>
                  <a:pt x="220" y="27"/>
                  <a:pt x="220" y="28"/>
                </a:cubicBezTo>
                <a:cubicBezTo>
                  <a:pt x="220" y="28"/>
                  <a:pt x="221" y="28"/>
                  <a:pt x="221" y="28"/>
                </a:cubicBezTo>
                <a:cubicBezTo>
                  <a:pt x="221" y="28"/>
                  <a:pt x="221" y="27"/>
                  <a:pt x="221" y="27"/>
                </a:cubicBezTo>
                <a:cubicBezTo>
                  <a:pt x="221" y="27"/>
                  <a:pt x="219" y="25"/>
                  <a:pt x="219" y="27"/>
                </a:cubicBezTo>
                <a:close/>
                <a:moveTo>
                  <a:pt x="219" y="120"/>
                </a:moveTo>
                <a:cubicBezTo>
                  <a:pt x="223" y="120"/>
                  <a:pt x="223" y="118"/>
                  <a:pt x="226" y="118"/>
                </a:cubicBezTo>
                <a:cubicBezTo>
                  <a:pt x="225" y="118"/>
                  <a:pt x="225" y="117"/>
                  <a:pt x="225" y="117"/>
                </a:cubicBezTo>
                <a:cubicBezTo>
                  <a:pt x="223" y="118"/>
                  <a:pt x="220" y="118"/>
                  <a:pt x="219" y="120"/>
                </a:cubicBezTo>
                <a:close/>
                <a:moveTo>
                  <a:pt x="206" y="33"/>
                </a:moveTo>
                <a:cubicBezTo>
                  <a:pt x="205" y="34"/>
                  <a:pt x="205" y="34"/>
                  <a:pt x="205" y="35"/>
                </a:cubicBezTo>
                <a:cubicBezTo>
                  <a:pt x="206" y="35"/>
                  <a:pt x="206" y="34"/>
                  <a:pt x="207" y="34"/>
                </a:cubicBezTo>
                <a:cubicBezTo>
                  <a:pt x="206" y="34"/>
                  <a:pt x="206" y="33"/>
                  <a:pt x="206" y="33"/>
                </a:cubicBezTo>
                <a:close/>
                <a:moveTo>
                  <a:pt x="201" y="136"/>
                </a:moveTo>
                <a:cubicBezTo>
                  <a:pt x="202" y="136"/>
                  <a:pt x="204" y="135"/>
                  <a:pt x="204" y="134"/>
                </a:cubicBezTo>
                <a:cubicBezTo>
                  <a:pt x="203" y="134"/>
                  <a:pt x="201" y="134"/>
                  <a:pt x="201" y="136"/>
                </a:cubicBezTo>
                <a:close/>
                <a:moveTo>
                  <a:pt x="194" y="64"/>
                </a:moveTo>
                <a:cubicBezTo>
                  <a:pt x="196" y="64"/>
                  <a:pt x="197" y="63"/>
                  <a:pt x="198" y="62"/>
                </a:cubicBezTo>
                <a:cubicBezTo>
                  <a:pt x="196" y="63"/>
                  <a:pt x="195" y="63"/>
                  <a:pt x="194" y="64"/>
                </a:cubicBezTo>
                <a:close/>
                <a:moveTo>
                  <a:pt x="191" y="10"/>
                </a:moveTo>
                <a:cubicBezTo>
                  <a:pt x="194" y="10"/>
                  <a:pt x="191" y="11"/>
                  <a:pt x="193" y="12"/>
                </a:cubicBezTo>
                <a:cubicBezTo>
                  <a:pt x="193" y="11"/>
                  <a:pt x="193" y="10"/>
                  <a:pt x="194" y="10"/>
                </a:cubicBezTo>
                <a:cubicBezTo>
                  <a:pt x="193" y="10"/>
                  <a:pt x="190" y="10"/>
                  <a:pt x="191" y="10"/>
                </a:cubicBezTo>
                <a:close/>
                <a:moveTo>
                  <a:pt x="193" y="63"/>
                </a:moveTo>
                <a:cubicBezTo>
                  <a:pt x="193" y="63"/>
                  <a:pt x="193" y="62"/>
                  <a:pt x="193" y="62"/>
                </a:cubicBezTo>
                <a:cubicBezTo>
                  <a:pt x="193" y="62"/>
                  <a:pt x="193" y="61"/>
                  <a:pt x="193" y="62"/>
                </a:cubicBezTo>
                <a:cubicBezTo>
                  <a:pt x="193" y="62"/>
                  <a:pt x="193" y="63"/>
                  <a:pt x="192" y="63"/>
                </a:cubicBezTo>
                <a:cubicBezTo>
                  <a:pt x="191" y="61"/>
                  <a:pt x="190" y="62"/>
                  <a:pt x="188" y="63"/>
                </a:cubicBezTo>
                <a:cubicBezTo>
                  <a:pt x="190" y="64"/>
                  <a:pt x="191" y="63"/>
                  <a:pt x="193" y="63"/>
                </a:cubicBezTo>
                <a:close/>
                <a:moveTo>
                  <a:pt x="188" y="59"/>
                </a:moveTo>
                <a:cubicBezTo>
                  <a:pt x="189" y="59"/>
                  <a:pt x="188" y="61"/>
                  <a:pt x="188" y="61"/>
                </a:cubicBezTo>
                <a:cubicBezTo>
                  <a:pt x="189" y="61"/>
                  <a:pt x="190" y="58"/>
                  <a:pt x="189" y="58"/>
                </a:cubicBezTo>
                <a:cubicBezTo>
                  <a:pt x="189" y="59"/>
                  <a:pt x="188" y="58"/>
                  <a:pt x="188" y="59"/>
                </a:cubicBezTo>
                <a:close/>
                <a:moveTo>
                  <a:pt x="186" y="34"/>
                </a:moveTo>
                <a:cubicBezTo>
                  <a:pt x="183" y="35"/>
                  <a:pt x="182" y="37"/>
                  <a:pt x="179" y="37"/>
                </a:cubicBezTo>
                <a:cubicBezTo>
                  <a:pt x="179" y="37"/>
                  <a:pt x="179" y="39"/>
                  <a:pt x="179" y="39"/>
                </a:cubicBezTo>
                <a:cubicBezTo>
                  <a:pt x="178" y="38"/>
                  <a:pt x="179" y="38"/>
                  <a:pt x="178" y="38"/>
                </a:cubicBezTo>
                <a:cubicBezTo>
                  <a:pt x="179" y="40"/>
                  <a:pt x="176" y="37"/>
                  <a:pt x="176" y="39"/>
                </a:cubicBezTo>
                <a:cubicBezTo>
                  <a:pt x="178" y="39"/>
                  <a:pt x="175" y="40"/>
                  <a:pt x="177" y="40"/>
                </a:cubicBezTo>
                <a:cubicBezTo>
                  <a:pt x="181" y="38"/>
                  <a:pt x="184" y="36"/>
                  <a:pt x="187" y="35"/>
                </a:cubicBezTo>
                <a:cubicBezTo>
                  <a:pt x="187" y="35"/>
                  <a:pt x="187" y="34"/>
                  <a:pt x="186" y="34"/>
                </a:cubicBezTo>
                <a:cubicBezTo>
                  <a:pt x="188" y="35"/>
                  <a:pt x="184" y="35"/>
                  <a:pt x="186" y="34"/>
                </a:cubicBezTo>
                <a:close/>
                <a:moveTo>
                  <a:pt x="185" y="60"/>
                </a:moveTo>
                <a:cubicBezTo>
                  <a:pt x="187" y="60"/>
                  <a:pt x="186" y="61"/>
                  <a:pt x="187" y="61"/>
                </a:cubicBezTo>
                <a:cubicBezTo>
                  <a:pt x="187" y="61"/>
                  <a:pt x="187" y="60"/>
                  <a:pt x="187" y="59"/>
                </a:cubicBezTo>
                <a:cubicBezTo>
                  <a:pt x="186" y="59"/>
                  <a:pt x="185" y="60"/>
                  <a:pt x="185" y="60"/>
                </a:cubicBezTo>
                <a:close/>
                <a:moveTo>
                  <a:pt x="181" y="22"/>
                </a:moveTo>
                <a:cubicBezTo>
                  <a:pt x="181" y="24"/>
                  <a:pt x="185" y="24"/>
                  <a:pt x="184" y="22"/>
                </a:cubicBezTo>
                <a:cubicBezTo>
                  <a:pt x="183" y="22"/>
                  <a:pt x="183" y="23"/>
                  <a:pt x="181" y="22"/>
                </a:cubicBezTo>
                <a:close/>
                <a:moveTo>
                  <a:pt x="173" y="28"/>
                </a:moveTo>
                <a:cubicBezTo>
                  <a:pt x="174" y="29"/>
                  <a:pt x="172" y="29"/>
                  <a:pt x="172" y="30"/>
                </a:cubicBezTo>
                <a:cubicBezTo>
                  <a:pt x="174" y="30"/>
                  <a:pt x="174" y="29"/>
                  <a:pt x="175" y="28"/>
                </a:cubicBezTo>
                <a:cubicBezTo>
                  <a:pt x="174" y="29"/>
                  <a:pt x="173" y="27"/>
                  <a:pt x="173" y="28"/>
                </a:cubicBezTo>
                <a:close/>
                <a:moveTo>
                  <a:pt x="174" y="52"/>
                </a:moveTo>
                <a:cubicBezTo>
                  <a:pt x="173" y="53"/>
                  <a:pt x="171" y="53"/>
                  <a:pt x="171" y="54"/>
                </a:cubicBezTo>
                <a:cubicBezTo>
                  <a:pt x="172" y="55"/>
                  <a:pt x="174" y="54"/>
                  <a:pt x="173" y="53"/>
                </a:cubicBezTo>
                <a:cubicBezTo>
                  <a:pt x="174" y="53"/>
                  <a:pt x="174" y="54"/>
                  <a:pt x="174" y="54"/>
                </a:cubicBezTo>
                <a:cubicBezTo>
                  <a:pt x="175" y="53"/>
                  <a:pt x="176" y="52"/>
                  <a:pt x="174" y="52"/>
                </a:cubicBezTo>
                <a:close/>
                <a:moveTo>
                  <a:pt x="170" y="58"/>
                </a:moveTo>
                <a:cubicBezTo>
                  <a:pt x="171" y="59"/>
                  <a:pt x="171" y="58"/>
                  <a:pt x="172" y="57"/>
                </a:cubicBezTo>
                <a:cubicBezTo>
                  <a:pt x="172" y="58"/>
                  <a:pt x="172" y="58"/>
                  <a:pt x="173" y="58"/>
                </a:cubicBezTo>
                <a:cubicBezTo>
                  <a:pt x="173" y="57"/>
                  <a:pt x="172" y="56"/>
                  <a:pt x="171" y="56"/>
                </a:cubicBezTo>
                <a:cubicBezTo>
                  <a:pt x="172" y="58"/>
                  <a:pt x="169" y="57"/>
                  <a:pt x="170" y="58"/>
                </a:cubicBezTo>
                <a:close/>
                <a:moveTo>
                  <a:pt x="170" y="54"/>
                </a:moveTo>
                <a:cubicBezTo>
                  <a:pt x="170" y="56"/>
                  <a:pt x="170" y="55"/>
                  <a:pt x="169" y="55"/>
                </a:cubicBezTo>
                <a:cubicBezTo>
                  <a:pt x="169" y="55"/>
                  <a:pt x="168" y="55"/>
                  <a:pt x="168" y="56"/>
                </a:cubicBezTo>
                <a:cubicBezTo>
                  <a:pt x="169" y="56"/>
                  <a:pt x="169" y="56"/>
                  <a:pt x="169" y="56"/>
                </a:cubicBezTo>
                <a:cubicBezTo>
                  <a:pt x="170" y="56"/>
                  <a:pt x="172" y="55"/>
                  <a:pt x="170" y="54"/>
                </a:cubicBezTo>
                <a:close/>
                <a:moveTo>
                  <a:pt x="163" y="66"/>
                </a:moveTo>
                <a:cubicBezTo>
                  <a:pt x="163" y="68"/>
                  <a:pt x="160" y="67"/>
                  <a:pt x="160" y="68"/>
                </a:cubicBezTo>
                <a:cubicBezTo>
                  <a:pt x="160" y="68"/>
                  <a:pt x="160" y="69"/>
                  <a:pt x="161" y="69"/>
                </a:cubicBezTo>
                <a:cubicBezTo>
                  <a:pt x="161" y="68"/>
                  <a:pt x="166" y="68"/>
                  <a:pt x="164" y="66"/>
                </a:cubicBezTo>
                <a:cubicBezTo>
                  <a:pt x="164" y="67"/>
                  <a:pt x="163" y="66"/>
                  <a:pt x="163" y="66"/>
                </a:cubicBezTo>
                <a:close/>
                <a:moveTo>
                  <a:pt x="164" y="72"/>
                </a:moveTo>
                <a:cubicBezTo>
                  <a:pt x="164" y="74"/>
                  <a:pt x="162" y="72"/>
                  <a:pt x="161" y="73"/>
                </a:cubicBezTo>
                <a:cubicBezTo>
                  <a:pt x="162" y="75"/>
                  <a:pt x="160" y="74"/>
                  <a:pt x="159" y="75"/>
                </a:cubicBezTo>
                <a:cubicBezTo>
                  <a:pt x="161" y="75"/>
                  <a:pt x="161" y="76"/>
                  <a:pt x="162" y="76"/>
                </a:cubicBezTo>
                <a:cubicBezTo>
                  <a:pt x="162" y="75"/>
                  <a:pt x="162" y="74"/>
                  <a:pt x="165" y="74"/>
                </a:cubicBezTo>
                <a:cubicBezTo>
                  <a:pt x="165" y="73"/>
                  <a:pt x="165" y="72"/>
                  <a:pt x="164" y="72"/>
                </a:cubicBezTo>
                <a:close/>
                <a:moveTo>
                  <a:pt x="160" y="29"/>
                </a:moveTo>
                <a:cubicBezTo>
                  <a:pt x="161" y="29"/>
                  <a:pt x="162" y="29"/>
                  <a:pt x="162" y="29"/>
                </a:cubicBezTo>
                <a:cubicBezTo>
                  <a:pt x="162" y="28"/>
                  <a:pt x="162" y="28"/>
                  <a:pt x="161" y="29"/>
                </a:cubicBezTo>
                <a:cubicBezTo>
                  <a:pt x="161" y="28"/>
                  <a:pt x="161" y="28"/>
                  <a:pt x="160" y="29"/>
                </a:cubicBezTo>
                <a:cubicBezTo>
                  <a:pt x="161" y="29"/>
                  <a:pt x="158" y="29"/>
                  <a:pt x="159" y="30"/>
                </a:cubicBezTo>
                <a:cubicBezTo>
                  <a:pt x="160" y="31"/>
                  <a:pt x="160" y="30"/>
                  <a:pt x="160" y="29"/>
                </a:cubicBezTo>
                <a:close/>
                <a:moveTo>
                  <a:pt x="159" y="30"/>
                </a:moveTo>
                <a:cubicBezTo>
                  <a:pt x="158" y="30"/>
                  <a:pt x="156" y="30"/>
                  <a:pt x="158" y="31"/>
                </a:cubicBezTo>
                <a:cubicBezTo>
                  <a:pt x="157" y="31"/>
                  <a:pt x="157" y="30"/>
                  <a:pt x="156" y="31"/>
                </a:cubicBezTo>
                <a:cubicBezTo>
                  <a:pt x="155" y="31"/>
                  <a:pt x="156" y="32"/>
                  <a:pt x="155" y="32"/>
                </a:cubicBezTo>
                <a:cubicBezTo>
                  <a:pt x="154" y="32"/>
                  <a:pt x="151" y="32"/>
                  <a:pt x="151" y="34"/>
                </a:cubicBezTo>
                <a:cubicBezTo>
                  <a:pt x="152" y="34"/>
                  <a:pt x="153" y="32"/>
                  <a:pt x="153" y="33"/>
                </a:cubicBezTo>
                <a:cubicBezTo>
                  <a:pt x="153" y="33"/>
                  <a:pt x="152" y="34"/>
                  <a:pt x="152" y="34"/>
                </a:cubicBezTo>
                <a:cubicBezTo>
                  <a:pt x="154" y="34"/>
                  <a:pt x="157" y="32"/>
                  <a:pt x="159" y="30"/>
                </a:cubicBezTo>
                <a:cubicBezTo>
                  <a:pt x="158" y="30"/>
                  <a:pt x="159" y="30"/>
                  <a:pt x="159" y="30"/>
                </a:cubicBezTo>
                <a:close/>
                <a:moveTo>
                  <a:pt x="159" y="62"/>
                </a:moveTo>
                <a:cubicBezTo>
                  <a:pt x="158" y="59"/>
                  <a:pt x="156" y="62"/>
                  <a:pt x="155" y="62"/>
                </a:cubicBezTo>
                <a:cubicBezTo>
                  <a:pt x="157" y="64"/>
                  <a:pt x="158" y="62"/>
                  <a:pt x="158" y="61"/>
                </a:cubicBezTo>
                <a:cubicBezTo>
                  <a:pt x="158" y="62"/>
                  <a:pt x="158" y="62"/>
                  <a:pt x="159" y="62"/>
                </a:cubicBezTo>
                <a:close/>
                <a:moveTo>
                  <a:pt x="153" y="128"/>
                </a:moveTo>
                <a:cubicBezTo>
                  <a:pt x="153" y="128"/>
                  <a:pt x="153" y="128"/>
                  <a:pt x="154" y="128"/>
                </a:cubicBezTo>
                <a:cubicBezTo>
                  <a:pt x="154" y="127"/>
                  <a:pt x="155" y="128"/>
                  <a:pt x="155" y="127"/>
                </a:cubicBezTo>
                <a:cubicBezTo>
                  <a:pt x="155" y="127"/>
                  <a:pt x="155" y="127"/>
                  <a:pt x="155" y="126"/>
                </a:cubicBezTo>
                <a:cubicBezTo>
                  <a:pt x="155" y="126"/>
                  <a:pt x="156" y="126"/>
                  <a:pt x="156" y="126"/>
                </a:cubicBezTo>
                <a:cubicBezTo>
                  <a:pt x="153" y="126"/>
                  <a:pt x="154" y="127"/>
                  <a:pt x="153" y="128"/>
                </a:cubicBezTo>
                <a:close/>
                <a:moveTo>
                  <a:pt x="152" y="127"/>
                </a:moveTo>
                <a:cubicBezTo>
                  <a:pt x="152" y="129"/>
                  <a:pt x="150" y="128"/>
                  <a:pt x="150" y="130"/>
                </a:cubicBezTo>
                <a:cubicBezTo>
                  <a:pt x="151" y="130"/>
                  <a:pt x="151" y="129"/>
                  <a:pt x="153" y="129"/>
                </a:cubicBezTo>
                <a:cubicBezTo>
                  <a:pt x="152" y="128"/>
                  <a:pt x="152" y="128"/>
                  <a:pt x="152" y="127"/>
                </a:cubicBezTo>
                <a:close/>
                <a:moveTo>
                  <a:pt x="145" y="73"/>
                </a:moveTo>
                <a:cubicBezTo>
                  <a:pt x="147" y="74"/>
                  <a:pt x="145" y="71"/>
                  <a:pt x="146" y="70"/>
                </a:cubicBezTo>
                <a:cubicBezTo>
                  <a:pt x="145" y="70"/>
                  <a:pt x="146" y="73"/>
                  <a:pt x="145" y="73"/>
                </a:cubicBezTo>
                <a:close/>
                <a:moveTo>
                  <a:pt x="146" y="85"/>
                </a:moveTo>
                <a:cubicBezTo>
                  <a:pt x="146" y="84"/>
                  <a:pt x="145" y="84"/>
                  <a:pt x="147" y="83"/>
                </a:cubicBezTo>
                <a:cubicBezTo>
                  <a:pt x="144" y="82"/>
                  <a:pt x="144" y="86"/>
                  <a:pt x="146" y="85"/>
                </a:cubicBezTo>
                <a:close/>
                <a:moveTo>
                  <a:pt x="145" y="71"/>
                </a:moveTo>
                <a:cubicBezTo>
                  <a:pt x="142" y="71"/>
                  <a:pt x="140" y="74"/>
                  <a:pt x="139" y="73"/>
                </a:cubicBezTo>
                <a:cubicBezTo>
                  <a:pt x="139" y="73"/>
                  <a:pt x="139" y="74"/>
                  <a:pt x="138" y="74"/>
                </a:cubicBezTo>
                <a:cubicBezTo>
                  <a:pt x="139" y="74"/>
                  <a:pt x="139" y="74"/>
                  <a:pt x="139" y="75"/>
                </a:cubicBezTo>
                <a:cubicBezTo>
                  <a:pt x="139" y="75"/>
                  <a:pt x="138" y="75"/>
                  <a:pt x="138" y="75"/>
                </a:cubicBezTo>
                <a:cubicBezTo>
                  <a:pt x="140" y="76"/>
                  <a:pt x="142" y="71"/>
                  <a:pt x="143" y="74"/>
                </a:cubicBezTo>
                <a:cubicBezTo>
                  <a:pt x="143" y="73"/>
                  <a:pt x="144" y="72"/>
                  <a:pt x="145" y="72"/>
                </a:cubicBezTo>
                <a:cubicBezTo>
                  <a:pt x="145" y="72"/>
                  <a:pt x="145" y="71"/>
                  <a:pt x="145" y="71"/>
                </a:cubicBezTo>
                <a:close/>
                <a:moveTo>
                  <a:pt x="136" y="48"/>
                </a:moveTo>
                <a:cubicBezTo>
                  <a:pt x="134" y="49"/>
                  <a:pt x="136" y="50"/>
                  <a:pt x="133" y="49"/>
                </a:cubicBezTo>
                <a:cubicBezTo>
                  <a:pt x="133" y="49"/>
                  <a:pt x="133" y="50"/>
                  <a:pt x="133" y="50"/>
                </a:cubicBezTo>
                <a:cubicBezTo>
                  <a:pt x="134" y="51"/>
                  <a:pt x="136" y="50"/>
                  <a:pt x="136" y="49"/>
                </a:cubicBezTo>
                <a:cubicBezTo>
                  <a:pt x="136" y="49"/>
                  <a:pt x="136" y="49"/>
                  <a:pt x="136" y="48"/>
                </a:cubicBezTo>
                <a:close/>
                <a:moveTo>
                  <a:pt x="132" y="141"/>
                </a:moveTo>
                <a:cubicBezTo>
                  <a:pt x="133" y="141"/>
                  <a:pt x="135" y="141"/>
                  <a:pt x="135" y="139"/>
                </a:cubicBezTo>
                <a:cubicBezTo>
                  <a:pt x="134" y="140"/>
                  <a:pt x="133" y="140"/>
                  <a:pt x="132" y="141"/>
                </a:cubicBezTo>
                <a:close/>
                <a:moveTo>
                  <a:pt x="126" y="101"/>
                </a:moveTo>
                <a:cubicBezTo>
                  <a:pt x="127" y="101"/>
                  <a:pt x="128" y="103"/>
                  <a:pt x="128" y="102"/>
                </a:cubicBezTo>
                <a:cubicBezTo>
                  <a:pt x="128" y="102"/>
                  <a:pt x="128" y="102"/>
                  <a:pt x="128" y="101"/>
                </a:cubicBezTo>
                <a:cubicBezTo>
                  <a:pt x="128" y="101"/>
                  <a:pt x="129" y="101"/>
                  <a:pt x="129" y="102"/>
                </a:cubicBezTo>
                <a:cubicBezTo>
                  <a:pt x="129" y="100"/>
                  <a:pt x="127" y="100"/>
                  <a:pt x="126" y="101"/>
                </a:cubicBezTo>
                <a:close/>
                <a:moveTo>
                  <a:pt x="124" y="53"/>
                </a:moveTo>
                <a:cubicBezTo>
                  <a:pt x="124" y="55"/>
                  <a:pt x="124" y="54"/>
                  <a:pt x="123" y="55"/>
                </a:cubicBezTo>
                <a:cubicBezTo>
                  <a:pt x="123" y="55"/>
                  <a:pt x="123" y="54"/>
                  <a:pt x="122" y="54"/>
                </a:cubicBezTo>
                <a:cubicBezTo>
                  <a:pt x="120" y="57"/>
                  <a:pt x="127" y="55"/>
                  <a:pt x="124" y="53"/>
                </a:cubicBezTo>
                <a:close/>
                <a:moveTo>
                  <a:pt x="122" y="85"/>
                </a:moveTo>
                <a:cubicBezTo>
                  <a:pt x="122" y="84"/>
                  <a:pt x="123" y="83"/>
                  <a:pt x="125" y="83"/>
                </a:cubicBezTo>
                <a:cubicBezTo>
                  <a:pt x="125" y="82"/>
                  <a:pt x="125" y="81"/>
                  <a:pt x="124" y="81"/>
                </a:cubicBezTo>
                <a:cubicBezTo>
                  <a:pt x="124" y="82"/>
                  <a:pt x="120" y="83"/>
                  <a:pt x="122" y="85"/>
                </a:cubicBezTo>
                <a:close/>
                <a:moveTo>
                  <a:pt x="111" y="8"/>
                </a:moveTo>
                <a:cubicBezTo>
                  <a:pt x="111" y="9"/>
                  <a:pt x="111" y="9"/>
                  <a:pt x="111" y="10"/>
                </a:cubicBezTo>
                <a:cubicBezTo>
                  <a:pt x="115" y="8"/>
                  <a:pt x="115" y="9"/>
                  <a:pt x="118" y="8"/>
                </a:cubicBezTo>
                <a:cubicBezTo>
                  <a:pt x="118" y="8"/>
                  <a:pt x="118" y="7"/>
                  <a:pt x="118" y="7"/>
                </a:cubicBezTo>
                <a:cubicBezTo>
                  <a:pt x="116" y="6"/>
                  <a:pt x="114" y="8"/>
                  <a:pt x="111" y="8"/>
                </a:cubicBezTo>
                <a:close/>
                <a:moveTo>
                  <a:pt x="116" y="28"/>
                </a:moveTo>
                <a:cubicBezTo>
                  <a:pt x="117" y="28"/>
                  <a:pt x="119" y="28"/>
                  <a:pt x="119" y="26"/>
                </a:cubicBezTo>
                <a:cubicBezTo>
                  <a:pt x="118" y="26"/>
                  <a:pt x="117" y="27"/>
                  <a:pt x="116" y="28"/>
                </a:cubicBezTo>
                <a:close/>
                <a:moveTo>
                  <a:pt x="110" y="64"/>
                </a:moveTo>
                <a:cubicBezTo>
                  <a:pt x="111" y="66"/>
                  <a:pt x="106" y="65"/>
                  <a:pt x="108" y="66"/>
                </a:cubicBezTo>
                <a:cubicBezTo>
                  <a:pt x="112" y="66"/>
                  <a:pt x="115" y="63"/>
                  <a:pt x="117" y="62"/>
                </a:cubicBezTo>
                <a:cubicBezTo>
                  <a:pt x="116" y="62"/>
                  <a:pt x="116" y="61"/>
                  <a:pt x="116" y="61"/>
                </a:cubicBezTo>
                <a:cubicBezTo>
                  <a:pt x="116" y="63"/>
                  <a:pt x="115" y="62"/>
                  <a:pt x="114" y="61"/>
                </a:cubicBezTo>
                <a:cubicBezTo>
                  <a:pt x="113" y="62"/>
                  <a:pt x="115" y="63"/>
                  <a:pt x="113" y="63"/>
                </a:cubicBezTo>
                <a:cubicBezTo>
                  <a:pt x="113" y="63"/>
                  <a:pt x="113" y="63"/>
                  <a:pt x="112" y="62"/>
                </a:cubicBezTo>
                <a:cubicBezTo>
                  <a:pt x="112" y="64"/>
                  <a:pt x="111" y="65"/>
                  <a:pt x="110" y="64"/>
                </a:cubicBezTo>
                <a:close/>
                <a:moveTo>
                  <a:pt x="113" y="29"/>
                </a:moveTo>
                <a:cubicBezTo>
                  <a:pt x="111" y="30"/>
                  <a:pt x="110" y="30"/>
                  <a:pt x="109" y="31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10" y="32"/>
                  <a:pt x="111" y="31"/>
                  <a:pt x="113" y="31"/>
                </a:cubicBezTo>
                <a:cubicBezTo>
                  <a:pt x="113" y="30"/>
                  <a:pt x="113" y="30"/>
                  <a:pt x="113" y="29"/>
                </a:cubicBezTo>
                <a:close/>
                <a:moveTo>
                  <a:pt x="106" y="67"/>
                </a:moveTo>
                <a:cubicBezTo>
                  <a:pt x="106" y="66"/>
                  <a:pt x="106" y="67"/>
                  <a:pt x="105" y="67"/>
                </a:cubicBezTo>
                <a:cubicBezTo>
                  <a:pt x="107" y="67"/>
                  <a:pt x="108" y="67"/>
                  <a:pt x="108" y="67"/>
                </a:cubicBezTo>
                <a:cubicBezTo>
                  <a:pt x="108" y="67"/>
                  <a:pt x="108" y="67"/>
                  <a:pt x="109" y="67"/>
                </a:cubicBezTo>
                <a:cubicBezTo>
                  <a:pt x="109" y="67"/>
                  <a:pt x="109" y="67"/>
                  <a:pt x="109" y="66"/>
                </a:cubicBezTo>
                <a:cubicBezTo>
                  <a:pt x="107" y="67"/>
                  <a:pt x="107" y="65"/>
                  <a:pt x="106" y="67"/>
                </a:cubicBezTo>
                <a:close/>
                <a:moveTo>
                  <a:pt x="110" y="112"/>
                </a:moveTo>
                <a:cubicBezTo>
                  <a:pt x="109" y="112"/>
                  <a:pt x="108" y="112"/>
                  <a:pt x="108" y="113"/>
                </a:cubicBezTo>
                <a:cubicBezTo>
                  <a:pt x="110" y="112"/>
                  <a:pt x="109" y="115"/>
                  <a:pt x="111" y="115"/>
                </a:cubicBezTo>
                <a:cubicBezTo>
                  <a:pt x="112" y="114"/>
                  <a:pt x="110" y="114"/>
                  <a:pt x="110" y="112"/>
                </a:cubicBezTo>
                <a:close/>
                <a:moveTo>
                  <a:pt x="100" y="43"/>
                </a:moveTo>
                <a:cubicBezTo>
                  <a:pt x="101" y="44"/>
                  <a:pt x="104" y="43"/>
                  <a:pt x="102" y="42"/>
                </a:cubicBezTo>
                <a:cubicBezTo>
                  <a:pt x="102" y="43"/>
                  <a:pt x="100" y="42"/>
                  <a:pt x="100" y="43"/>
                </a:cubicBezTo>
                <a:close/>
                <a:moveTo>
                  <a:pt x="104" y="63"/>
                </a:moveTo>
                <a:cubicBezTo>
                  <a:pt x="102" y="64"/>
                  <a:pt x="103" y="64"/>
                  <a:pt x="100" y="64"/>
                </a:cubicBezTo>
                <a:cubicBezTo>
                  <a:pt x="101" y="65"/>
                  <a:pt x="100" y="65"/>
                  <a:pt x="100" y="65"/>
                </a:cubicBezTo>
                <a:cubicBezTo>
                  <a:pt x="101" y="66"/>
                  <a:pt x="102" y="66"/>
                  <a:pt x="103" y="65"/>
                </a:cubicBezTo>
                <a:cubicBezTo>
                  <a:pt x="102" y="65"/>
                  <a:pt x="104" y="65"/>
                  <a:pt x="104" y="63"/>
                </a:cubicBezTo>
                <a:close/>
                <a:moveTo>
                  <a:pt x="102" y="60"/>
                </a:moveTo>
                <a:cubicBezTo>
                  <a:pt x="102" y="59"/>
                  <a:pt x="102" y="59"/>
                  <a:pt x="102" y="58"/>
                </a:cubicBezTo>
                <a:cubicBezTo>
                  <a:pt x="100" y="59"/>
                  <a:pt x="100" y="57"/>
                  <a:pt x="99" y="59"/>
                </a:cubicBezTo>
                <a:cubicBezTo>
                  <a:pt x="101" y="58"/>
                  <a:pt x="101" y="60"/>
                  <a:pt x="102" y="60"/>
                </a:cubicBezTo>
                <a:close/>
                <a:moveTo>
                  <a:pt x="101" y="118"/>
                </a:moveTo>
                <a:cubicBezTo>
                  <a:pt x="101" y="118"/>
                  <a:pt x="102" y="118"/>
                  <a:pt x="102" y="119"/>
                </a:cubicBezTo>
                <a:cubicBezTo>
                  <a:pt x="103" y="118"/>
                  <a:pt x="103" y="119"/>
                  <a:pt x="105" y="119"/>
                </a:cubicBezTo>
                <a:cubicBezTo>
                  <a:pt x="105" y="117"/>
                  <a:pt x="104" y="117"/>
                  <a:pt x="103" y="117"/>
                </a:cubicBezTo>
                <a:cubicBezTo>
                  <a:pt x="103" y="119"/>
                  <a:pt x="101" y="116"/>
                  <a:pt x="101" y="118"/>
                </a:cubicBezTo>
                <a:close/>
                <a:moveTo>
                  <a:pt x="96" y="122"/>
                </a:moveTo>
                <a:cubicBezTo>
                  <a:pt x="96" y="122"/>
                  <a:pt x="96" y="123"/>
                  <a:pt x="96" y="123"/>
                </a:cubicBezTo>
                <a:cubicBezTo>
                  <a:pt x="96" y="123"/>
                  <a:pt x="97" y="123"/>
                  <a:pt x="97" y="123"/>
                </a:cubicBezTo>
                <a:cubicBezTo>
                  <a:pt x="97" y="123"/>
                  <a:pt x="97" y="121"/>
                  <a:pt x="96" y="122"/>
                </a:cubicBezTo>
                <a:close/>
                <a:moveTo>
                  <a:pt x="92" y="39"/>
                </a:moveTo>
                <a:cubicBezTo>
                  <a:pt x="91" y="40"/>
                  <a:pt x="91" y="41"/>
                  <a:pt x="93" y="41"/>
                </a:cubicBezTo>
                <a:cubicBezTo>
                  <a:pt x="93" y="41"/>
                  <a:pt x="93" y="39"/>
                  <a:pt x="92" y="39"/>
                </a:cubicBezTo>
                <a:close/>
                <a:moveTo>
                  <a:pt x="87" y="62"/>
                </a:moveTo>
                <a:cubicBezTo>
                  <a:pt x="85" y="63"/>
                  <a:pt x="82" y="64"/>
                  <a:pt x="80" y="65"/>
                </a:cubicBezTo>
                <a:cubicBezTo>
                  <a:pt x="83" y="64"/>
                  <a:pt x="85" y="64"/>
                  <a:pt x="87" y="62"/>
                </a:cubicBezTo>
                <a:close/>
                <a:moveTo>
                  <a:pt x="82" y="23"/>
                </a:moveTo>
                <a:cubicBezTo>
                  <a:pt x="82" y="24"/>
                  <a:pt x="80" y="23"/>
                  <a:pt x="80" y="23"/>
                </a:cubicBezTo>
                <a:cubicBezTo>
                  <a:pt x="81" y="26"/>
                  <a:pt x="77" y="23"/>
                  <a:pt x="77" y="25"/>
                </a:cubicBezTo>
                <a:cubicBezTo>
                  <a:pt x="78" y="25"/>
                  <a:pt x="79" y="25"/>
                  <a:pt x="79" y="26"/>
                </a:cubicBezTo>
                <a:cubicBezTo>
                  <a:pt x="79" y="24"/>
                  <a:pt x="82" y="25"/>
                  <a:pt x="83" y="24"/>
                </a:cubicBezTo>
                <a:cubicBezTo>
                  <a:pt x="83" y="24"/>
                  <a:pt x="83" y="23"/>
                  <a:pt x="82" y="23"/>
                </a:cubicBezTo>
                <a:close/>
                <a:moveTo>
                  <a:pt x="79" y="29"/>
                </a:moveTo>
                <a:cubicBezTo>
                  <a:pt x="78" y="30"/>
                  <a:pt x="82" y="31"/>
                  <a:pt x="81" y="29"/>
                </a:cubicBezTo>
                <a:cubicBezTo>
                  <a:pt x="80" y="29"/>
                  <a:pt x="80" y="28"/>
                  <a:pt x="79" y="29"/>
                </a:cubicBezTo>
                <a:close/>
                <a:moveTo>
                  <a:pt x="72" y="91"/>
                </a:moveTo>
                <a:cubicBezTo>
                  <a:pt x="74" y="92"/>
                  <a:pt x="75" y="90"/>
                  <a:pt x="76" y="90"/>
                </a:cubicBezTo>
                <a:cubicBezTo>
                  <a:pt x="75" y="89"/>
                  <a:pt x="74" y="90"/>
                  <a:pt x="72" y="91"/>
                </a:cubicBezTo>
                <a:close/>
                <a:moveTo>
                  <a:pt x="68" y="31"/>
                </a:moveTo>
                <a:cubicBezTo>
                  <a:pt x="70" y="31"/>
                  <a:pt x="69" y="30"/>
                  <a:pt x="69" y="28"/>
                </a:cubicBezTo>
                <a:cubicBezTo>
                  <a:pt x="68" y="29"/>
                  <a:pt x="66" y="29"/>
                  <a:pt x="65" y="30"/>
                </a:cubicBezTo>
                <a:cubicBezTo>
                  <a:pt x="65" y="30"/>
                  <a:pt x="65" y="32"/>
                  <a:pt x="66" y="33"/>
                </a:cubicBezTo>
                <a:cubicBezTo>
                  <a:pt x="65" y="30"/>
                  <a:pt x="68" y="29"/>
                  <a:pt x="68" y="31"/>
                </a:cubicBezTo>
                <a:close/>
                <a:moveTo>
                  <a:pt x="70" y="37"/>
                </a:moveTo>
                <a:cubicBezTo>
                  <a:pt x="68" y="37"/>
                  <a:pt x="69" y="40"/>
                  <a:pt x="67" y="38"/>
                </a:cubicBezTo>
                <a:cubicBezTo>
                  <a:pt x="67" y="41"/>
                  <a:pt x="71" y="39"/>
                  <a:pt x="70" y="37"/>
                </a:cubicBezTo>
                <a:close/>
                <a:moveTo>
                  <a:pt x="62" y="35"/>
                </a:moveTo>
                <a:cubicBezTo>
                  <a:pt x="62" y="34"/>
                  <a:pt x="63" y="34"/>
                  <a:pt x="64" y="34"/>
                </a:cubicBezTo>
                <a:cubicBezTo>
                  <a:pt x="64" y="33"/>
                  <a:pt x="65" y="32"/>
                  <a:pt x="64" y="32"/>
                </a:cubicBezTo>
                <a:cubicBezTo>
                  <a:pt x="64" y="33"/>
                  <a:pt x="61" y="33"/>
                  <a:pt x="62" y="35"/>
                </a:cubicBezTo>
                <a:close/>
                <a:moveTo>
                  <a:pt x="57" y="154"/>
                </a:moveTo>
                <a:cubicBezTo>
                  <a:pt x="58" y="154"/>
                  <a:pt x="58" y="154"/>
                  <a:pt x="59" y="154"/>
                </a:cubicBezTo>
                <a:cubicBezTo>
                  <a:pt x="60" y="152"/>
                  <a:pt x="65" y="150"/>
                  <a:pt x="67" y="147"/>
                </a:cubicBezTo>
                <a:cubicBezTo>
                  <a:pt x="63" y="149"/>
                  <a:pt x="61" y="151"/>
                  <a:pt x="57" y="154"/>
                </a:cubicBezTo>
                <a:close/>
                <a:moveTo>
                  <a:pt x="57" y="42"/>
                </a:moveTo>
                <a:cubicBezTo>
                  <a:pt x="56" y="40"/>
                  <a:pt x="59" y="42"/>
                  <a:pt x="58" y="40"/>
                </a:cubicBezTo>
                <a:cubicBezTo>
                  <a:pt x="57" y="40"/>
                  <a:pt x="55" y="41"/>
                  <a:pt x="57" y="42"/>
                </a:cubicBezTo>
                <a:close/>
                <a:moveTo>
                  <a:pt x="54" y="46"/>
                </a:moveTo>
                <a:cubicBezTo>
                  <a:pt x="55" y="46"/>
                  <a:pt x="58" y="44"/>
                  <a:pt x="56" y="44"/>
                </a:cubicBezTo>
                <a:cubicBezTo>
                  <a:pt x="56" y="45"/>
                  <a:pt x="54" y="44"/>
                  <a:pt x="54" y="46"/>
                </a:cubicBezTo>
                <a:close/>
                <a:moveTo>
                  <a:pt x="26" y="180"/>
                </a:moveTo>
                <a:cubicBezTo>
                  <a:pt x="26" y="179"/>
                  <a:pt x="26" y="178"/>
                  <a:pt x="27" y="178"/>
                </a:cubicBezTo>
                <a:cubicBezTo>
                  <a:pt x="27" y="178"/>
                  <a:pt x="27" y="177"/>
                  <a:pt x="27" y="177"/>
                </a:cubicBezTo>
                <a:cubicBezTo>
                  <a:pt x="26" y="177"/>
                  <a:pt x="25" y="178"/>
                  <a:pt x="26" y="177"/>
                </a:cubicBezTo>
                <a:cubicBezTo>
                  <a:pt x="23" y="177"/>
                  <a:pt x="23" y="179"/>
                  <a:pt x="24" y="179"/>
                </a:cubicBezTo>
                <a:cubicBezTo>
                  <a:pt x="24" y="179"/>
                  <a:pt x="23" y="179"/>
                  <a:pt x="23" y="180"/>
                </a:cubicBezTo>
                <a:cubicBezTo>
                  <a:pt x="23" y="179"/>
                  <a:pt x="23" y="179"/>
                  <a:pt x="23" y="179"/>
                </a:cubicBezTo>
                <a:cubicBezTo>
                  <a:pt x="22" y="179"/>
                  <a:pt x="21" y="180"/>
                  <a:pt x="22" y="181"/>
                </a:cubicBezTo>
                <a:cubicBezTo>
                  <a:pt x="23" y="179"/>
                  <a:pt x="22" y="183"/>
                  <a:pt x="23" y="182"/>
                </a:cubicBezTo>
                <a:cubicBezTo>
                  <a:pt x="24" y="179"/>
                  <a:pt x="24" y="181"/>
                  <a:pt x="26" y="180"/>
                </a:cubicBezTo>
                <a:close/>
                <a:moveTo>
                  <a:pt x="21" y="182"/>
                </a:moveTo>
                <a:cubicBezTo>
                  <a:pt x="22" y="183"/>
                  <a:pt x="20" y="183"/>
                  <a:pt x="20" y="185"/>
                </a:cubicBezTo>
                <a:cubicBezTo>
                  <a:pt x="21" y="187"/>
                  <a:pt x="23" y="184"/>
                  <a:pt x="23" y="183"/>
                </a:cubicBezTo>
                <a:cubicBezTo>
                  <a:pt x="22" y="183"/>
                  <a:pt x="22" y="182"/>
                  <a:pt x="21" y="182"/>
                </a:cubicBezTo>
                <a:close/>
                <a:moveTo>
                  <a:pt x="582" y="7"/>
                </a:moveTo>
                <a:cubicBezTo>
                  <a:pt x="579" y="8"/>
                  <a:pt x="565" y="4"/>
                  <a:pt x="560" y="7"/>
                </a:cubicBezTo>
                <a:cubicBezTo>
                  <a:pt x="561" y="5"/>
                  <a:pt x="559" y="4"/>
                  <a:pt x="559" y="5"/>
                </a:cubicBezTo>
                <a:cubicBezTo>
                  <a:pt x="559" y="5"/>
                  <a:pt x="560" y="6"/>
                  <a:pt x="559" y="7"/>
                </a:cubicBezTo>
                <a:cubicBezTo>
                  <a:pt x="559" y="6"/>
                  <a:pt x="557" y="5"/>
                  <a:pt x="557" y="4"/>
                </a:cubicBezTo>
                <a:cubicBezTo>
                  <a:pt x="557" y="5"/>
                  <a:pt x="556" y="4"/>
                  <a:pt x="555" y="4"/>
                </a:cubicBezTo>
                <a:cubicBezTo>
                  <a:pt x="555" y="4"/>
                  <a:pt x="555" y="5"/>
                  <a:pt x="555" y="5"/>
                </a:cubicBezTo>
                <a:cubicBezTo>
                  <a:pt x="555" y="5"/>
                  <a:pt x="555" y="6"/>
                  <a:pt x="556" y="6"/>
                </a:cubicBezTo>
                <a:cubicBezTo>
                  <a:pt x="556" y="5"/>
                  <a:pt x="556" y="5"/>
                  <a:pt x="557" y="4"/>
                </a:cubicBezTo>
                <a:cubicBezTo>
                  <a:pt x="556" y="5"/>
                  <a:pt x="557" y="5"/>
                  <a:pt x="558" y="6"/>
                </a:cubicBezTo>
                <a:cubicBezTo>
                  <a:pt x="552" y="8"/>
                  <a:pt x="548" y="7"/>
                  <a:pt x="545" y="5"/>
                </a:cubicBezTo>
                <a:cubicBezTo>
                  <a:pt x="545" y="6"/>
                  <a:pt x="545" y="8"/>
                  <a:pt x="545" y="8"/>
                </a:cubicBezTo>
                <a:cubicBezTo>
                  <a:pt x="544" y="8"/>
                  <a:pt x="544" y="4"/>
                  <a:pt x="543" y="6"/>
                </a:cubicBezTo>
                <a:cubicBezTo>
                  <a:pt x="543" y="7"/>
                  <a:pt x="542" y="7"/>
                  <a:pt x="541" y="6"/>
                </a:cubicBezTo>
                <a:cubicBezTo>
                  <a:pt x="540" y="7"/>
                  <a:pt x="541" y="7"/>
                  <a:pt x="540" y="8"/>
                </a:cubicBezTo>
                <a:cubicBezTo>
                  <a:pt x="536" y="5"/>
                  <a:pt x="531" y="7"/>
                  <a:pt x="527" y="9"/>
                </a:cubicBezTo>
                <a:cubicBezTo>
                  <a:pt x="526" y="7"/>
                  <a:pt x="523" y="10"/>
                  <a:pt x="522" y="8"/>
                </a:cubicBezTo>
                <a:cubicBezTo>
                  <a:pt x="524" y="8"/>
                  <a:pt x="524" y="7"/>
                  <a:pt x="523" y="6"/>
                </a:cubicBezTo>
                <a:cubicBezTo>
                  <a:pt x="521" y="6"/>
                  <a:pt x="522" y="8"/>
                  <a:pt x="521" y="8"/>
                </a:cubicBezTo>
                <a:cubicBezTo>
                  <a:pt x="521" y="6"/>
                  <a:pt x="522" y="6"/>
                  <a:pt x="521" y="6"/>
                </a:cubicBezTo>
                <a:cubicBezTo>
                  <a:pt x="521" y="7"/>
                  <a:pt x="519" y="8"/>
                  <a:pt x="517" y="8"/>
                </a:cubicBezTo>
                <a:cubicBezTo>
                  <a:pt x="516" y="8"/>
                  <a:pt x="517" y="9"/>
                  <a:pt x="516" y="9"/>
                </a:cubicBezTo>
                <a:cubicBezTo>
                  <a:pt x="514" y="9"/>
                  <a:pt x="506" y="10"/>
                  <a:pt x="503" y="9"/>
                </a:cubicBezTo>
                <a:cubicBezTo>
                  <a:pt x="503" y="9"/>
                  <a:pt x="504" y="8"/>
                  <a:pt x="505" y="8"/>
                </a:cubicBezTo>
                <a:cubicBezTo>
                  <a:pt x="505" y="7"/>
                  <a:pt x="505" y="7"/>
                  <a:pt x="505" y="6"/>
                </a:cubicBezTo>
                <a:cubicBezTo>
                  <a:pt x="501" y="7"/>
                  <a:pt x="504" y="7"/>
                  <a:pt x="500" y="7"/>
                </a:cubicBezTo>
                <a:cubicBezTo>
                  <a:pt x="500" y="8"/>
                  <a:pt x="501" y="7"/>
                  <a:pt x="501" y="8"/>
                </a:cubicBezTo>
                <a:cubicBezTo>
                  <a:pt x="495" y="9"/>
                  <a:pt x="486" y="7"/>
                  <a:pt x="480" y="10"/>
                </a:cubicBezTo>
                <a:cubicBezTo>
                  <a:pt x="480" y="10"/>
                  <a:pt x="481" y="11"/>
                  <a:pt x="480" y="11"/>
                </a:cubicBezTo>
                <a:cubicBezTo>
                  <a:pt x="479" y="10"/>
                  <a:pt x="477" y="10"/>
                  <a:pt x="475" y="10"/>
                </a:cubicBezTo>
                <a:cubicBezTo>
                  <a:pt x="475" y="11"/>
                  <a:pt x="475" y="12"/>
                  <a:pt x="474" y="12"/>
                </a:cubicBezTo>
                <a:cubicBezTo>
                  <a:pt x="474" y="11"/>
                  <a:pt x="475" y="11"/>
                  <a:pt x="474" y="10"/>
                </a:cubicBezTo>
                <a:cubicBezTo>
                  <a:pt x="468" y="11"/>
                  <a:pt x="465" y="9"/>
                  <a:pt x="461" y="11"/>
                </a:cubicBezTo>
                <a:cubicBezTo>
                  <a:pt x="460" y="11"/>
                  <a:pt x="458" y="12"/>
                  <a:pt x="459" y="10"/>
                </a:cubicBezTo>
                <a:cubicBezTo>
                  <a:pt x="467" y="7"/>
                  <a:pt x="470" y="5"/>
                  <a:pt x="479" y="2"/>
                </a:cubicBezTo>
                <a:cubicBezTo>
                  <a:pt x="478" y="1"/>
                  <a:pt x="478" y="0"/>
                  <a:pt x="476" y="0"/>
                </a:cubicBezTo>
                <a:cubicBezTo>
                  <a:pt x="476" y="2"/>
                  <a:pt x="476" y="1"/>
                  <a:pt x="475" y="1"/>
                </a:cubicBezTo>
                <a:cubicBezTo>
                  <a:pt x="474" y="1"/>
                  <a:pt x="474" y="2"/>
                  <a:pt x="473" y="3"/>
                </a:cubicBezTo>
                <a:cubicBezTo>
                  <a:pt x="473" y="2"/>
                  <a:pt x="473" y="1"/>
                  <a:pt x="472" y="1"/>
                </a:cubicBezTo>
                <a:cubicBezTo>
                  <a:pt x="466" y="6"/>
                  <a:pt x="451" y="12"/>
                  <a:pt x="441" y="13"/>
                </a:cubicBezTo>
                <a:cubicBezTo>
                  <a:pt x="438" y="11"/>
                  <a:pt x="432" y="11"/>
                  <a:pt x="432" y="13"/>
                </a:cubicBezTo>
                <a:cubicBezTo>
                  <a:pt x="432" y="11"/>
                  <a:pt x="429" y="11"/>
                  <a:pt x="429" y="11"/>
                </a:cubicBezTo>
                <a:cubicBezTo>
                  <a:pt x="430" y="11"/>
                  <a:pt x="429" y="13"/>
                  <a:pt x="428" y="13"/>
                </a:cubicBezTo>
                <a:cubicBezTo>
                  <a:pt x="429" y="11"/>
                  <a:pt x="427" y="13"/>
                  <a:pt x="427" y="11"/>
                </a:cubicBezTo>
                <a:cubicBezTo>
                  <a:pt x="426" y="13"/>
                  <a:pt x="424" y="12"/>
                  <a:pt x="422" y="11"/>
                </a:cubicBezTo>
                <a:cubicBezTo>
                  <a:pt x="421" y="13"/>
                  <a:pt x="418" y="11"/>
                  <a:pt x="416" y="12"/>
                </a:cubicBezTo>
                <a:cubicBezTo>
                  <a:pt x="416" y="13"/>
                  <a:pt x="418" y="12"/>
                  <a:pt x="417" y="14"/>
                </a:cubicBezTo>
                <a:cubicBezTo>
                  <a:pt x="416" y="13"/>
                  <a:pt x="416" y="12"/>
                  <a:pt x="415" y="11"/>
                </a:cubicBezTo>
                <a:cubicBezTo>
                  <a:pt x="414" y="12"/>
                  <a:pt x="413" y="11"/>
                  <a:pt x="412" y="11"/>
                </a:cubicBezTo>
                <a:cubicBezTo>
                  <a:pt x="411" y="12"/>
                  <a:pt x="413" y="13"/>
                  <a:pt x="412" y="13"/>
                </a:cubicBezTo>
                <a:cubicBezTo>
                  <a:pt x="412" y="12"/>
                  <a:pt x="411" y="12"/>
                  <a:pt x="411" y="11"/>
                </a:cubicBezTo>
                <a:cubicBezTo>
                  <a:pt x="411" y="11"/>
                  <a:pt x="411" y="11"/>
                  <a:pt x="411" y="11"/>
                </a:cubicBezTo>
                <a:cubicBezTo>
                  <a:pt x="411" y="12"/>
                  <a:pt x="410" y="12"/>
                  <a:pt x="410" y="13"/>
                </a:cubicBezTo>
                <a:cubicBezTo>
                  <a:pt x="411" y="13"/>
                  <a:pt x="411" y="13"/>
                  <a:pt x="411" y="14"/>
                </a:cubicBezTo>
                <a:cubicBezTo>
                  <a:pt x="409" y="13"/>
                  <a:pt x="408" y="15"/>
                  <a:pt x="407" y="14"/>
                </a:cubicBezTo>
                <a:cubicBezTo>
                  <a:pt x="408" y="14"/>
                  <a:pt x="407" y="13"/>
                  <a:pt x="408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09" y="12"/>
                  <a:pt x="410" y="12"/>
                  <a:pt x="410" y="11"/>
                </a:cubicBezTo>
                <a:cubicBezTo>
                  <a:pt x="407" y="11"/>
                  <a:pt x="406" y="12"/>
                  <a:pt x="405" y="12"/>
                </a:cubicBezTo>
                <a:cubicBezTo>
                  <a:pt x="406" y="12"/>
                  <a:pt x="405" y="12"/>
                  <a:pt x="406" y="13"/>
                </a:cubicBezTo>
                <a:cubicBezTo>
                  <a:pt x="404" y="14"/>
                  <a:pt x="405" y="12"/>
                  <a:pt x="404" y="12"/>
                </a:cubicBezTo>
                <a:cubicBezTo>
                  <a:pt x="403" y="12"/>
                  <a:pt x="405" y="13"/>
                  <a:pt x="404" y="13"/>
                </a:cubicBezTo>
                <a:cubicBezTo>
                  <a:pt x="403" y="12"/>
                  <a:pt x="403" y="12"/>
                  <a:pt x="404" y="12"/>
                </a:cubicBezTo>
                <a:cubicBezTo>
                  <a:pt x="402" y="12"/>
                  <a:pt x="401" y="11"/>
                  <a:pt x="401" y="12"/>
                </a:cubicBezTo>
                <a:cubicBezTo>
                  <a:pt x="401" y="12"/>
                  <a:pt x="403" y="13"/>
                  <a:pt x="402" y="13"/>
                </a:cubicBezTo>
                <a:cubicBezTo>
                  <a:pt x="401" y="13"/>
                  <a:pt x="401" y="12"/>
                  <a:pt x="401" y="11"/>
                </a:cubicBezTo>
                <a:cubicBezTo>
                  <a:pt x="399" y="11"/>
                  <a:pt x="397" y="13"/>
                  <a:pt x="398" y="14"/>
                </a:cubicBezTo>
                <a:cubicBezTo>
                  <a:pt x="397" y="14"/>
                  <a:pt x="397" y="16"/>
                  <a:pt x="397" y="14"/>
                </a:cubicBezTo>
                <a:cubicBezTo>
                  <a:pt x="397" y="14"/>
                  <a:pt x="397" y="13"/>
                  <a:pt x="397" y="12"/>
                </a:cubicBezTo>
                <a:cubicBezTo>
                  <a:pt x="393" y="11"/>
                  <a:pt x="390" y="13"/>
                  <a:pt x="388" y="10"/>
                </a:cubicBezTo>
                <a:cubicBezTo>
                  <a:pt x="392" y="10"/>
                  <a:pt x="392" y="9"/>
                  <a:pt x="395" y="9"/>
                </a:cubicBezTo>
                <a:cubicBezTo>
                  <a:pt x="394" y="9"/>
                  <a:pt x="394" y="9"/>
                  <a:pt x="394" y="8"/>
                </a:cubicBezTo>
                <a:cubicBezTo>
                  <a:pt x="396" y="7"/>
                  <a:pt x="397" y="9"/>
                  <a:pt x="395" y="7"/>
                </a:cubicBezTo>
                <a:cubicBezTo>
                  <a:pt x="397" y="7"/>
                  <a:pt x="404" y="8"/>
                  <a:pt x="401" y="6"/>
                </a:cubicBezTo>
                <a:cubicBezTo>
                  <a:pt x="402" y="6"/>
                  <a:pt x="403" y="6"/>
                  <a:pt x="403" y="6"/>
                </a:cubicBezTo>
                <a:cubicBezTo>
                  <a:pt x="403" y="7"/>
                  <a:pt x="403" y="7"/>
                  <a:pt x="403" y="8"/>
                </a:cubicBezTo>
                <a:cubicBezTo>
                  <a:pt x="405" y="8"/>
                  <a:pt x="406" y="8"/>
                  <a:pt x="407" y="6"/>
                </a:cubicBezTo>
                <a:cubicBezTo>
                  <a:pt x="407" y="8"/>
                  <a:pt x="406" y="7"/>
                  <a:pt x="407" y="8"/>
                </a:cubicBezTo>
                <a:cubicBezTo>
                  <a:pt x="408" y="8"/>
                  <a:pt x="409" y="8"/>
                  <a:pt x="410" y="8"/>
                </a:cubicBezTo>
                <a:cubicBezTo>
                  <a:pt x="410" y="7"/>
                  <a:pt x="412" y="6"/>
                  <a:pt x="410" y="6"/>
                </a:cubicBezTo>
                <a:cubicBezTo>
                  <a:pt x="409" y="6"/>
                  <a:pt x="409" y="8"/>
                  <a:pt x="407" y="8"/>
                </a:cubicBezTo>
                <a:cubicBezTo>
                  <a:pt x="407" y="7"/>
                  <a:pt x="409" y="7"/>
                  <a:pt x="409" y="6"/>
                </a:cubicBezTo>
                <a:cubicBezTo>
                  <a:pt x="407" y="6"/>
                  <a:pt x="404" y="6"/>
                  <a:pt x="404" y="7"/>
                </a:cubicBezTo>
                <a:cubicBezTo>
                  <a:pt x="403" y="5"/>
                  <a:pt x="398" y="6"/>
                  <a:pt x="397" y="4"/>
                </a:cubicBezTo>
                <a:cubicBezTo>
                  <a:pt x="393" y="4"/>
                  <a:pt x="393" y="6"/>
                  <a:pt x="390" y="4"/>
                </a:cubicBezTo>
                <a:cubicBezTo>
                  <a:pt x="390" y="5"/>
                  <a:pt x="389" y="5"/>
                  <a:pt x="388" y="6"/>
                </a:cubicBezTo>
                <a:cubicBezTo>
                  <a:pt x="389" y="4"/>
                  <a:pt x="383" y="5"/>
                  <a:pt x="382" y="5"/>
                </a:cubicBezTo>
                <a:cubicBezTo>
                  <a:pt x="382" y="7"/>
                  <a:pt x="383" y="7"/>
                  <a:pt x="383" y="8"/>
                </a:cubicBezTo>
                <a:cubicBezTo>
                  <a:pt x="381" y="8"/>
                  <a:pt x="380" y="9"/>
                  <a:pt x="378" y="10"/>
                </a:cubicBezTo>
                <a:cubicBezTo>
                  <a:pt x="378" y="12"/>
                  <a:pt x="377" y="11"/>
                  <a:pt x="376" y="10"/>
                </a:cubicBezTo>
                <a:cubicBezTo>
                  <a:pt x="376" y="11"/>
                  <a:pt x="376" y="12"/>
                  <a:pt x="376" y="12"/>
                </a:cubicBezTo>
                <a:cubicBezTo>
                  <a:pt x="375" y="12"/>
                  <a:pt x="376" y="14"/>
                  <a:pt x="374" y="14"/>
                </a:cubicBezTo>
                <a:cubicBezTo>
                  <a:pt x="375" y="13"/>
                  <a:pt x="376" y="11"/>
                  <a:pt x="375" y="11"/>
                </a:cubicBezTo>
                <a:cubicBezTo>
                  <a:pt x="373" y="13"/>
                  <a:pt x="372" y="10"/>
                  <a:pt x="372" y="14"/>
                </a:cubicBezTo>
                <a:cubicBezTo>
                  <a:pt x="372" y="13"/>
                  <a:pt x="372" y="13"/>
                  <a:pt x="371" y="13"/>
                </a:cubicBezTo>
                <a:cubicBezTo>
                  <a:pt x="372" y="12"/>
                  <a:pt x="371" y="11"/>
                  <a:pt x="370" y="11"/>
                </a:cubicBezTo>
                <a:cubicBezTo>
                  <a:pt x="367" y="13"/>
                  <a:pt x="358" y="9"/>
                  <a:pt x="358" y="12"/>
                </a:cubicBezTo>
                <a:cubicBezTo>
                  <a:pt x="360" y="11"/>
                  <a:pt x="363" y="12"/>
                  <a:pt x="363" y="13"/>
                </a:cubicBezTo>
                <a:cubicBezTo>
                  <a:pt x="363" y="11"/>
                  <a:pt x="365" y="11"/>
                  <a:pt x="366" y="13"/>
                </a:cubicBezTo>
                <a:cubicBezTo>
                  <a:pt x="365" y="13"/>
                  <a:pt x="366" y="13"/>
                  <a:pt x="365" y="13"/>
                </a:cubicBezTo>
                <a:cubicBezTo>
                  <a:pt x="365" y="12"/>
                  <a:pt x="363" y="15"/>
                  <a:pt x="361" y="13"/>
                </a:cubicBezTo>
                <a:cubicBezTo>
                  <a:pt x="359" y="16"/>
                  <a:pt x="355" y="11"/>
                  <a:pt x="354" y="12"/>
                </a:cubicBezTo>
                <a:cubicBezTo>
                  <a:pt x="354" y="13"/>
                  <a:pt x="356" y="12"/>
                  <a:pt x="356" y="13"/>
                </a:cubicBezTo>
                <a:cubicBezTo>
                  <a:pt x="353" y="13"/>
                  <a:pt x="354" y="12"/>
                  <a:pt x="353" y="11"/>
                </a:cubicBezTo>
                <a:cubicBezTo>
                  <a:pt x="352" y="11"/>
                  <a:pt x="351" y="11"/>
                  <a:pt x="351" y="12"/>
                </a:cubicBezTo>
                <a:cubicBezTo>
                  <a:pt x="352" y="12"/>
                  <a:pt x="352" y="14"/>
                  <a:pt x="351" y="15"/>
                </a:cubicBezTo>
                <a:cubicBezTo>
                  <a:pt x="351" y="13"/>
                  <a:pt x="350" y="13"/>
                  <a:pt x="350" y="11"/>
                </a:cubicBezTo>
                <a:cubicBezTo>
                  <a:pt x="347" y="11"/>
                  <a:pt x="351" y="13"/>
                  <a:pt x="349" y="13"/>
                </a:cubicBezTo>
                <a:cubicBezTo>
                  <a:pt x="348" y="14"/>
                  <a:pt x="348" y="10"/>
                  <a:pt x="347" y="11"/>
                </a:cubicBezTo>
                <a:cubicBezTo>
                  <a:pt x="347" y="12"/>
                  <a:pt x="348" y="13"/>
                  <a:pt x="347" y="13"/>
                </a:cubicBezTo>
                <a:cubicBezTo>
                  <a:pt x="346" y="13"/>
                  <a:pt x="345" y="14"/>
                  <a:pt x="345" y="13"/>
                </a:cubicBezTo>
                <a:cubicBezTo>
                  <a:pt x="345" y="12"/>
                  <a:pt x="346" y="11"/>
                  <a:pt x="344" y="11"/>
                </a:cubicBezTo>
                <a:cubicBezTo>
                  <a:pt x="345" y="12"/>
                  <a:pt x="343" y="14"/>
                  <a:pt x="341" y="13"/>
                </a:cubicBezTo>
                <a:cubicBezTo>
                  <a:pt x="341" y="12"/>
                  <a:pt x="341" y="12"/>
                  <a:pt x="341" y="12"/>
                </a:cubicBezTo>
                <a:cubicBezTo>
                  <a:pt x="342" y="12"/>
                  <a:pt x="345" y="12"/>
                  <a:pt x="343" y="11"/>
                </a:cubicBezTo>
                <a:cubicBezTo>
                  <a:pt x="341" y="12"/>
                  <a:pt x="339" y="10"/>
                  <a:pt x="338" y="11"/>
                </a:cubicBezTo>
                <a:cubicBezTo>
                  <a:pt x="339" y="11"/>
                  <a:pt x="338" y="13"/>
                  <a:pt x="339" y="13"/>
                </a:cubicBezTo>
                <a:cubicBezTo>
                  <a:pt x="339" y="12"/>
                  <a:pt x="340" y="12"/>
                  <a:pt x="341" y="12"/>
                </a:cubicBezTo>
                <a:cubicBezTo>
                  <a:pt x="341" y="12"/>
                  <a:pt x="341" y="13"/>
                  <a:pt x="341" y="13"/>
                </a:cubicBezTo>
                <a:cubicBezTo>
                  <a:pt x="339" y="13"/>
                  <a:pt x="338" y="13"/>
                  <a:pt x="337" y="11"/>
                </a:cubicBezTo>
                <a:cubicBezTo>
                  <a:pt x="337" y="13"/>
                  <a:pt x="334" y="14"/>
                  <a:pt x="333" y="13"/>
                </a:cubicBezTo>
                <a:cubicBezTo>
                  <a:pt x="334" y="11"/>
                  <a:pt x="337" y="10"/>
                  <a:pt x="338" y="9"/>
                </a:cubicBezTo>
                <a:cubicBezTo>
                  <a:pt x="338" y="8"/>
                  <a:pt x="337" y="8"/>
                  <a:pt x="336" y="8"/>
                </a:cubicBezTo>
                <a:cubicBezTo>
                  <a:pt x="335" y="8"/>
                  <a:pt x="324" y="10"/>
                  <a:pt x="326" y="12"/>
                </a:cubicBezTo>
                <a:cubicBezTo>
                  <a:pt x="323" y="11"/>
                  <a:pt x="325" y="11"/>
                  <a:pt x="322" y="12"/>
                </a:cubicBezTo>
                <a:cubicBezTo>
                  <a:pt x="324" y="11"/>
                  <a:pt x="321" y="10"/>
                  <a:pt x="321" y="11"/>
                </a:cubicBezTo>
                <a:cubicBezTo>
                  <a:pt x="322" y="11"/>
                  <a:pt x="322" y="11"/>
                  <a:pt x="322" y="12"/>
                </a:cubicBezTo>
                <a:cubicBezTo>
                  <a:pt x="321" y="12"/>
                  <a:pt x="318" y="15"/>
                  <a:pt x="317" y="12"/>
                </a:cubicBezTo>
                <a:cubicBezTo>
                  <a:pt x="317" y="12"/>
                  <a:pt x="317" y="11"/>
                  <a:pt x="316" y="11"/>
                </a:cubicBezTo>
                <a:cubicBezTo>
                  <a:pt x="315" y="13"/>
                  <a:pt x="318" y="13"/>
                  <a:pt x="317" y="14"/>
                </a:cubicBezTo>
                <a:cubicBezTo>
                  <a:pt x="317" y="13"/>
                  <a:pt x="315" y="13"/>
                  <a:pt x="316" y="12"/>
                </a:cubicBezTo>
                <a:cubicBezTo>
                  <a:pt x="316" y="11"/>
                  <a:pt x="317" y="11"/>
                  <a:pt x="318" y="11"/>
                </a:cubicBezTo>
                <a:cubicBezTo>
                  <a:pt x="318" y="12"/>
                  <a:pt x="320" y="13"/>
                  <a:pt x="320" y="12"/>
                </a:cubicBezTo>
                <a:cubicBezTo>
                  <a:pt x="318" y="12"/>
                  <a:pt x="322" y="10"/>
                  <a:pt x="320" y="10"/>
                </a:cubicBezTo>
                <a:cubicBezTo>
                  <a:pt x="319" y="10"/>
                  <a:pt x="319" y="11"/>
                  <a:pt x="319" y="11"/>
                </a:cubicBezTo>
                <a:cubicBezTo>
                  <a:pt x="318" y="11"/>
                  <a:pt x="318" y="10"/>
                  <a:pt x="318" y="9"/>
                </a:cubicBezTo>
                <a:cubicBezTo>
                  <a:pt x="319" y="10"/>
                  <a:pt x="319" y="9"/>
                  <a:pt x="320" y="8"/>
                </a:cubicBezTo>
                <a:cubicBezTo>
                  <a:pt x="321" y="7"/>
                  <a:pt x="320" y="7"/>
                  <a:pt x="320" y="6"/>
                </a:cubicBezTo>
                <a:cubicBezTo>
                  <a:pt x="315" y="7"/>
                  <a:pt x="310" y="10"/>
                  <a:pt x="304" y="11"/>
                </a:cubicBezTo>
                <a:cubicBezTo>
                  <a:pt x="306" y="11"/>
                  <a:pt x="306" y="10"/>
                  <a:pt x="307" y="11"/>
                </a:cubicBezTo>
                <a:cubicBezTo>
                  <a:pt x="305" y="11"/>
                  <a:pt x="303" y="12"/>
                  <a:pt x="301" y="13"/>
                </a:cubicBezTo>
                <a:cubicBezTo>
                  <a:pt x="301" y="12"/>
                  <a:pt x="302" y="12"/>
                  <a:pt x="301" y="11"/>
                </a:cubicBezTo>
                <a:cubicBezTo>
                  <a:pt x="302" y="10"/>
                  <a:pt x="304" y="12"/>
                  <a:pt x="304" y="10"/>
                </a:cubicBezTo>
                <a:cubicBezTo>
                  <a:pt x="301" y="10"/>
                  <a:pt x="300" y="11"/>
                  <a:pt x="300" y="12"/>
                </a:cubicBezTo>
                <a:cubicBezTo>
                  <a:pt x="298" y="13"/>
                  <a:pt x="297" y="12"/>
                  <a:pt x="297" y="11"/>
                </a:cubicBezTo>
                <a:cubicBezTo>
                  <a:pt x="297" y="13"/>
                  <a:pt x="295" y="12"/>
                  <a:pt x="294" y="12"/>
                </a:cubicBezTo>
                <a:cubicBezTo>
                  <a:pt x="294" y="13"/>
                  <a:pt x="295" y="13"/>
                  <a:pt x="294" y="13"/>
                </a:cubicBezTo>
                <a:cubicBezTo>
                  <a:pt x="293" y="13"/>
                  <a:pt x="291" y="13"/>
                  <a:pt x="291" y="11"/>
                </a:cubicBezTo>
                <a:cubicBezTo>
                  <a:pt x="291" y="13"/>
                  <a:pt x="289" y="12"/>
                  <a:pt x="289" y="13"/>
                </a:cubicBezTo>
                <a:cubicBezTo>
                  <a:pt x="287" y="12"/>
                  <a:pt x="284" y="12"/>
                  <a:pt x="281" y="12"/>
                </a:cubicBezTo>
                <a:cubicBezTo>
                  <a:pt x="282" y="12"/>
                  <a:pt x="280" y="10"/>
                  <a:pt x="281" y="10"/>
                </a:cubicBezTo>
                <a:cubicBezTo>
                  <a:pt x="283" y="9"/>
                  <a:pt x="283" y="12"/>
                  <a:pt x="284" y="11"/>
                </a:cubicBezTo>
                <a:cubicBezTo>
                  <a:pt x="282" y="8"/>
                  <a:pt x="279" y="10"/>
                  <a:pt x="277" y="10"/>
                </a:cubicBezTo>
                <a:cubicBezTo>
                  <a:pt x="277" y="9"/>
                  <a:pt x="277" y="8"/>
                  <a:pt x="277" y="8"/>
                </a:cubicBezTo>
                <a:cubicBezTo>
                  <a:pt x="274" y="9"/>
                  <a:pt x="269" y="7"/>
                  <a:pt x="268" y="10"/>
                </a:cubicBezTo>
                <a:cubicBezTo>
                  <a:pt x="268" y="9"/>
                  <a:pt x="266" y="10"/>
                  <a:pt x="266" y="9"/>
                </a:cubicBezTo>
                <a:cubicBezTo>
                  <a:pt x="265" y="10"/>
                  <a:pt x="268" y="10"/>
                  <a:pt x="267" y="11"/>
                </a:cubicBezTo>
                <a:cubicBezTo>
                  <a:pt x="266" y="11"/>
                  <a:pt x="266" y="10"/>
                  <a:pt x="265" y="9"/>
                </a:cubicBezTo>
                <a:cubicBezTo>
                  <a:pt x="264" y="9"/>
                  <a:pt x="263" y="9"/>
                  <a:pt x="262" y="9"/>
                </a:cubicBezTo>
                <a:cubicBezTo>
                  <a:pt x="262" y="10"/>
                  <a:pt x="264" y="11"/>
                  <a:pt x="263" y="11"/>
                </a:cubicBezTo>
                <a:cubicBezTo>
                  <a:pt x="262" y="10"/>
                  <a:pt x="261" y="11"/>
                  <a:pt x="261" y="10"/>
                </a:cubicBezTo>
                <a:cubicBezTo>
                  <a:pt x="261" y="10"/>
                  <a:pt x="263" y="9"/>
                  <a:pt x="261" y="9"/>
                </a:cubicBezTo>
                <a:cubicBezTo>
                  <a:pt x="260" y="10"/>
                  <a:pt x="256" y="8"/>
                  <a:pt x="255" y="10"/>
                </a:cubicBezTo>
                <a:cubicBezTo>
                  <a:pt x="255" y="10"/>
                  <a:pt x="256" y="10"/>
                  <a:pt x="256" y="10"/>
                </a:cubicBezTo>
                <a:cubicBezTo>
                  <a:pt x="255" y="10"/>
                  <a:pt x="255" y="11"/>
                  <a:pt x="257" y="11"/>
                </a:cubicBezTo>
                <a:cubicBezTo>
                  <a:pt x="257" y="11"/>
                  <a:pt x="257" y="10"/>
                  <a:pt x="258" y="9"/>
                </a:cubicBezTo>
                <a:cubicBezTo>
                  <a:pt x="258" y="10"/>
                  <a:pt x="258" y="11"/>
                  <a:pt x="259" y="11"/>
                </a:cubicBezTo>
                <a:cubicBezTo>
                  <a:pt x="259" y="10"/>
                  <a:pt x="259" y="10"/>
                  <a:pt x="260" y="10"/>
                </a:cubicBezTo>
                <a:cubicBezTo>
                  <a:pt x="260" y="11"/>
                  <a:pt x="261" y="11"/>
                  <a:pt x="259" y="12"/>
                </a:cubicBezTo>
                <a:cubicBezTo>
                  <a:pt x="261" y="12"/>
                  <a:pt x="262" y="12"/>
                  <a:pt x="262" y="13"/>
                </a:cubicBezTo>
                <a:cubicBezTo>
                  <a:pt x="260" y="13"/>
                  <a:pt x="257" y="12"/>
                  <a:pt x="256" y="14"/>
                </a:cubicBezTo>
                <a:cubicBezTo>
                  <a:pt x="254" y="11"/>
                  <a:pt x="251" y="14"/>
                  <a:pt x="249" y="14"/>
                </a:cubicBezTo>
                <a:cubicBezTo>
                  <a:pt x="249" y="13"/>
                  <a:pt x="250" y="13"/>
                  <a:pt x="250" y="12"/>
                </a:cubicBezTo>
                <a:cubicBezTo>
                  <a:pt x="246" y="13"/>
                  <a:pt x="241" y="12"/>
                  <a:pt x="237" y="12"/>
                </a:cubicBezTo>
                <a:cubicBezTo>
                  <a:pt x="238" y="11"/>
                  <a:pt x="240" y="10"/>
                  <a:pt x="242" y="11"/>
                </a:cubicBezTo>
                <a:cubicBezTo>
                  <a:pt x="241" y="10"/>
                  <a:pt x="239" y="10"/>
                  <a:pt x="243" y="10"/>
                </a:cubicBezTo>
                <a:cubicBezTo>
                  <a:pt x="243" y="9"/>
                  <a:pt x="242" y="8"/>
                  <a:pt x="242" y="7"/>
                </a:cubicBezTo>
                <a:cubicBezTo>
                  <a:pt x="239" y="8"/>
                  <a:pt x="236" y="9"/>
                  <a:pt x="233" y="10"/>
                </a:cubicBezTo>
                <a:cubicBezTo>
                  <a:pt x="234" y="12"/>
                  <a:pt x="237" y="9"/>
                  <a:pt x="237" y="10"/>
                </a:cubicBezTo>
                <a:cubicBezTo>
                  <a:pt x="236" y="11"/>
                  <a:pt x="235" y="12"/>
                  <a:pt x="234" y="13"/>
                </a:cubicBezTo>
                <a:cubicBezTo>
                  <a:pt x="233" y="11"/>
                  <a:pt x="232" y="13"/>
                  <a:pt x="231" y="12"/>
                </a:cubicBezTo>
                <a:cubicBezTo>
                  <a:pt x="231" y="11"/>
                  <a:pt x="234" y="12"/>
                  <a:pt x="234" y="11"/>
                </a:cubicBezTo>
                <a:cubicBezTo>
                  <a:pt x="232" y="10"/>
                  <a:pt x="229" y="9"/>
                  <a:pt x="228" y="10"/>
                </a:cubicBezTo>
                <a:cubicBezTo>
                  <a:pt x="223" y="9"/>
                  <a:pt x="219" y="9"/>
                  <a:pt x="216" y="10"/>
                </a:cubicBezTo>
                <a:cubicBezTo>
                  <a:pt x="217" y="10"/>
                  <a:pt x="220" y="9"/>
                  <a:pt x="220" y="11"/>
                </a:cubicBezTo>
                <a:cubicBezTo>
                  <a:pt x="222" y="11"/>
                  <a:pt x="223" y="9"/>
                  <a:pt x="226" y="10"/>
                </a:cubicBezTo>
                <a:cubicBezTo>
                  <a:pt x="225" y="11"/>
                  <a:pt x="224" y="11"/>
                  <a:pt x="224" y="12"/>
                </a:cubicBezTo>
                <a:cubicBezTo>
                  <a:pt x="227" y="10"/>
                  <a:pt x="229" y="10"/>
                  <a:pt x="230" y="12"/>
                </a:cubicBezTo>
                <a:cubicBezTo>
                  <a:pt x="227" y="12"/>
                  <a:pt x="227" y="12"/>
                  <a:pt x="223" y="13"/>
                </a:cubicBezTo>
                <a:cubicBezTo>
                  <a:pt x="221" y="12"/>
                  <a:pt x="214" y="12"/>
                  <a:pt x="211" y="12"/>
                </a:cubicBezTo>
                <a:cubicBezTo>
                  <a:pt x="211" y="11"/>
                  <a:pt x="210" y="10"/>
                  <a:pt x="211" y="10"/>
                </a:cubicBezTo>
                <a:cubicBezTo>
                  <a:pt x="212" y="12"/>
                  <a:pt x="212" y="10"/>
                  <a:pt x="214" y="11"/>
                </a:cubicBezTo>
                <a:cubicBezTo>
                  <a:pt x="214" y="10"/>
                  <a:pt x="216" y="11"/>
                  <a:pt x="215" y="9"/>
                </a:cubicBezTo>
                <a:cubicBezTo>
                  <a:pt x="213" y="10"/>
                  <a:pt x="211" y="9"/>
                  <a:pt x="208" y="9"/>
                </a:cubicBezTo>
                <a:cubicBezTo>
                  <a:pt x="208" y="11"/>
                  <a:pt x="209" y="11"/>
                  <a:pt x="210" y="12"/>
                </a:cubicBezTo>
                <a:cubicBezTo>
                  <a:pt x="208" y="13"/>
                  <a:pt x="205" y="13"/>
                  <a:pt x="202" y="12"/>
                </a:cubicBezTo>
                <a:cubicBezTo>
                  <a:pt x="203" y="10"/>
                  <a:pt x="208" y="13"/>
                  <a:pt x="208" y="9"/>
                </a:cubicBezTo>
                <a:cubicBezTo>
                  <a:pt x="206" y="12"/>
                  <a:pt x="202" y="5"/>
                  <a:pt x="199" y="9"/>
                </a:cubicBezTo>
                <a:cubicBezTo>
                  <a:pt x="199" y="9"/>
                  <a:pt x="193" y="9"/>
                  <a:pt x="194" y="12"/>
                </a:cubicBezTo>
                <a:cubicBezTo>
                  <a:pt x="193" y="12"/>
                  <a:pt x="191" y="13"/>
                  <a:pt x="191" y="12"/>
                </a:cubicBezTo>
                <a:cubicBezTo>
                  <a:pt x="191" y="11"/>
                  <a:pt x="191" y="11"/>
                  <a:pt x="191" y="11"/>
                </a:cubicBezTo>
                <a:cubicBezTo>
                  <a:pt x="189" y="10"/>
                  <a:pt x="191" y="12"/>
                  <a:pt x="190" y="12"/>
                </a:cubicBezTo>
                <a:cubicBezTo>
                  <a:pt x="189" y="10"/>
                  <a:pt x="191" y="9"/>
                  <a:pt x="189" y="9"/>
                </a:cubicBezTo>
                <a:cubicBezTo>
                  <a:pt x="188" y="11"/>
                  <a:pt x="184" y="8"/>
                  <a:pt x="182" y="10"/>
                </a:cubicBezTo>
                <a:cubicBezTo>
                  <a:pt x="183" y="10"/>
                  <a:pt x="181" y="13"/>
                  <a:pt x="181" y="12"/>
                </a:cubicBezTo>
                <a:cubicBezTo>
                  <a:pt x="181" y="11"/>
                  <a:pt x="182" y="11"/>
                  <a:pt x="181" y="10"/>
                </a:cubicBezTo>
                <a:cubicBezTo>
                  <a:pt x="179" y="9"/>
                  <a:pt x="180" y="11"/>
                  <a:pt x="178" y="11"/>
                </a:cubicBezTo>
                <a:cubicBezTo>
                  <a:pt x="178" y="9"/>
                  <a:pt x="174" y="10"/>
                  <a:pt x="171" y="10"/>
                </a:cubicBezTo>
                <a:cubicBezTo>
                  <a:pt x="170" y="10"/>
                  <a:pt x="172" y="11"/>
                  <a:pt x="171" y="11"/>
                </a:cubicBezTo>
                <a:cubicBezTo>
                  <a:pt x="170" y="11"/>
                  <a:pt x="172" y="9"/>
                  <a:pt x="170" y="10"/>
                </a:cubicBezTo>
                <a:cubicBezTo>
                  <a:pt x="170" y="10"/>
                  <a:pt x="169" y="10"/>
                  <a:pt x="169" y="11"/>
                </a:cubicBezTo>
                <a:cubicBezTo>
                  <a:pt x="169" y="11"/>
                  <a:pt x="170" y="11"/>
                  <a:pt x="170" y="11"/>
                </a:cubicBezTo>
                <a:cubicBezTo>
                  <a:pt x="167" y="11"/>
                  <a:pt x="169" y="9"/>
                  <a:pt x="168" y="8"/>
                </a:cubicBezTo>
                <a:cubicBezTo>
                  <a:pt x="165" y="9"/>
                  <a:pt x="162" y="8"/>
                  <a:pt x="161" y="10"/>
                </a:cubicBezTo>
                <a:cubicBezTo>
                  <a:pt x="155" y="9"/>
                  <a:pt x="149" y="10"/>
                  <a:pt x="139" y="10"/>
                </a:cubicBezTo>
                <a:cubicBezTo>
                  <a:pt x="139" y="10"/>
                  <a:pt x="139" y="9"/>
                  <a:pt x="139" y="9"/>
                </a:cubicBezTo>
                <a:cubicBezTo>
                  <a:pt x="139" y="9"/>
                  <a:pt x="140" y="9"/>
                  <a:pt x="140" y="8"/>
                </a:cubicBezTo>
                <a:cubicBezTo>
                  <a:pt x="135" y="7"/>
                  <a:pt x="132" y="8"/>
                  <a:pt x="130" y="10"/>
                </a:cubicBezTo>
                <a:cubicBezTo>
                  <a:pt x="128" y="9"/>
                  <a:pt x="128" y="10"/>
                  <a:pt x="128" y="11"/>
                </a:cubicBezTo>
                <a:cubicBezTo>
                  <a:pt x="126" y="9"/>
                  <a:pt x="122" y="11"/>
                  <a:pt x="120" y="10"/>
                </a:cubicBezTo>
                <a:cubicBezTo>
                  <a:pt x="120" y="9"/>
                  <a:pt x="122" y="9"/>
                  <a:pt x="121" y="7"/>
                </a:cubicBezTo>
                <a:cubicBezTo>
                  <a:pt x="120" y="8"/>
                  <a:pt x="119" y="7"/>
                  <a:pt x="118" y="8"/>
                </a:cubicBezTo>
                <a:cubicBezTo>
                  <a:pt x="119" y="11"/>
                  <a:pt x="111" y="11"/>
                  <a:pt x="110" y="9"/>
                </a:cubicBezTo>
                <a:cubicBezTo>
                  <a:pt x="107" y="10"/>
                  <a:pt x="102" y="10"/>
                  <a:pt x="98" y="9"/>
                </a:cubicBezTo>
                <a:cubicBezTo>
                  <a:pt x="99" y="9"/>
                  <a:pt x="100" y="8"/>
                  <a:pt x="100" y="7"/>
                </a:cubicBezTo>
                <a:cubicBezTo>
                  <a:pt x="99" y="7"/>
                  <a:pt x="97" y="7"/>
                  <a:pt x="96" y="7"/>
                </a:cubicBezTo>
                <a:cubicBezTo>
                  <a:pt x="96" y="8"/>
                  <a:pt x="98" y="9"/>
                  <a:pt x="96" y="9"/>
                </a:cubicBezTo>
                <a:cubicBezTo>
                  <a:pt x="96" y="8"/>
                  <a:pt x="96" y="8"/>
                  <a:pt x="95" y="8"/>
                </a:cubicBezTo>
                <a:cubicBezTo>
                  <a:pt x="89" y="12"/>
                  <a:pt x="81" y="10"/>
                  <a:pt x="77" y="14"/>
                </a:cubicBezTo>
                <a:cubicBezTo>
                  <a:pt x="77" y="13"/>
                  <a:pt x="77" y="13"/>
                  <a:pt x="77" y="12"/>
                </a:cubicBezTo>
                <a:cubicBezTo>
                  <a:pt x="71" y="13"/>
                  <a:pt x="65" y="11"/>
                  <a:pt x="61" y="14"/>
                </a:cubicBezTo>
                <a:cubicBezTo>
                  <a:pt x="59" y="12"/>
                  <a:pt x="56" y="12"/>
                  <a:pt x="55" y="14"/>
                </a:cubicBezTo>
                <a:cubicBezTo>
                  <a:pt x="54" y="13"/>
                  <a:pt x="53" y="12"/>
                  <a:pt x="51" y="12"/>
                </a:cubicBezTo>
                <a:cubicBezTo>
                  <a:pt x="51" y="13"/>
                  <a:pt x="54" y="13"/>
                  <a:pt x="52" y="13"/>
                </a:cubicBezTo>
                <a:cubicBezTo>
                  <a:pt x="51" y="13"/>
                  <a:pt x="50" y="13"/>
                  <a:pt x="49" y="12"/>
                </a:cubicBezTo>
                <a:cubicBezTo>
                  <a:pt x="47" y="12"/>
                  <a:pt x="47" y="12"/>
                  <a:pt x="45" y="13"/>
                </a:cubicBezTo>
                <a:cubicBezTo>
                  <a:pt x="46" y="11"/>
                  <a:pt x="37" y="12"/>
                  <a:pt x="32" y="12"/>
                </a:cubicBezTo>
                <a:cubicBezTo>
                  <a:pt x="31" y="13"/>
                  <a:pt x="31" y="14"/>
                  <a:pt x="30" y="14"/>
                </a:cubicBezTo>
                <a:cubicBezTo>
                  <a:pt x="27" y="13"/>
                  <a:pt x="23" y="13"/>
                  <a:pt x="19" y="13"/>
                </a:cubicBezTo>
                <a:cubicBezTo>
                  <a:pt x="19" y="16"/>
                  <a:pt x="17" y="15"/>
                  <a:pt x="18" y="17"/>
                </a:cubicBezTo>
                <a:cubicBezTo>
                  <a:pt x="17" y="17"/>
                  <a:pt x="15" y="16"/>
                  <a:pt x="14" y="16"/>
                </a:cubicBezTo>
                <a:cubicBezTo>
                  <a:pt x="14" y="16"/>
                  <a:pt x="14" y="15"/>
                  <a:pt x="15" y="15"/>
                </a:cubicBezTo>
                <a:cubicBezTo>
                  <a:pt x="16" y="15"/>
                  <a:pt x="17" y="14"/>
                  <a:pt x="16" y="16"/>
                </a:cubicBezTo>
                <a:cubicBezTo>
                  <a:pt x="17" y="15"/>
                  <a:pt x="18" y="14"/>
                  <a:pt x="18" y="13"/>
                </a:cubicBezTo>
                <a:cubicBezTo>
                  <a:pt x="15" y="15"/>
                  <a:pt x="9" y="12"/>
                  <a:pt x="7" y="16"/>
                </a:cubicBezTo>
                <a:cubicBezTo>
                  <a:pt x="9" y="16"/>
                  <a:pt x="10" y="14"/>
                  <a:pt x="10" y="16"/>
                </a:cubicBezTo>
                <a:cubicBezTo>
                  <a:pt x="9" y="16"/>
                  <a:pt x="9" y="17"/>
                  <a:pt x="9" y="17"/>
                </a:cubicBezTo>
                <a:cubicBezTo>
                  <a:pt x="9" y="15"/>
                  <a:pt x="7" y="18"/>
                  <a:pt x="7" y="18"/>
                </a:cubicBezTo>
                <a:cubicBezTo>
                  <a:pt x="4" y="16"/>
                  <a:pt x="2" y="19"/>
                  <a:pt x="0" y="19"/>
                </a:cubicBezTo>
                <a:cubicBezTo>
                  <a:pt x="2" y="24"/>
                  <a:pt x="7" y="19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1"/>
                  <a:pt x="8" y="21"/>
                </a:cubicBezTo>
                <a:cubicBezTo>
                  <a:pt x="8" y="20"/>
                  <a:pt x="9" y="20"/>
                  <a:pt x="8" y="19"/>
                </a:cubicBezTo>
                <a:cubicBezTo>
                  <a:pt x="5" y="21"/>
                  <a:pt x="12" y="23"/>
                  <a:pt x="12" y="26"/>
                </a:cubicBezTo>
                <a:cubicBezTo>
                  <a:pt x="16" y="28"/>
                  <a:pt x="18" y="31"/>
                  <a:pt x="22" y="33"/>
                </a:cubicBezTo>
                <a:cubicBezTo>
                  <a:pt x="20" y="34"/>
                  <a:pt x="20" y="31"/>
                  <a:pt x="19" y="33"/>
                </a:cubicBezTo>
                <a:cubicBezTo>
                  <a:pt x="21" y="34"/>
                  <a:pt x="20" y="35"/>
                  <a:pt x="19" y="36"/>
                </a:cubicBezTo>
                <a:cubicBezTo>
                  <a:pt x="22" y="37"/>
                  <a:pt x="23" y="42"/>
                  <a:pt x="25" y="40"/>
                </a:cubicBezTo>
                <a:cubicBezTo>
                  <a:pt x="25" y="41"/>
                  <a:pt x="24" y="41"/>
                  <a:pt x="24" y="42"/>
                </a:cubicBezTo>
                <a:cubicBezTo>
                  <a:pt x="26" y="43"/>
                  <a:pt x="25" y="41"/>
                  <a:pt x="26" y="41"/>
                </a:cubicBezTo>
                <a:cubicBezTo>
                  <a:pt x="25" y="42"/>
                  <a:pt x="26" y="44"/>
                  <a:pt x="27" y="42"/>
                </a:cubicBezTo>
                <a:cubicBezTo>
                  <a:pt x="27" y="40"/>
                  <a:pt x="23" y="39"/>
                  <a:pt x="22" y="37"/>
                </a:cubicBezTo>
                <a:cubicBezTo>
                  <a:pt x="23" y="37"/>
                  <a:pt x="23" y="39"/>
                  <a:pt x="23" y="38"/>
                </a:cubicBezTo>
                <a:cubicBezTo>
                  <a:pt x="21" y="37"/>
                  <a:pt x="21" y="35"/>
                  <a:pt x="21" y="34"/>
                </a:cubicBezTo>
                <a:cubicBezTo>
                  <a:pt x="23" y="34"/>
                  <a:pt x="24" y="34"/>
                  <a:pt x="25" y="34"/>
                </a:cubicBezTo>
                <a:cubicBezTo>
                  <a:pt x="25" y="35"/>
                  <a:pt x="23" y="35"/>
                  <a:pt x="22" y="36"/>
                </a:cubicBezTo>
                <a:cubicBezTo>
                  <a:pt x="23" y="36"/>
                  <a:pt x="24" y="35"/>
                  <a:pt x="25" y="36"/>
                </a:cubicBezTo>
                <a:cubicBezTo>
                  <a:pt x="29" y="40"/>
                  <a:pt x="34" y="46"/>
                  <a:pt x="39" y="48"/>
                </a:cubicBezTo>
                <a:cubicBezTo>
                  <a:pt x="38" y="49"/>
                  <a:pt x="39" y="48"/>
                  <a:pt x="39" y="50"/>
                </a:cubicBezTo>
                <a:cubicBezTo>
                  <a:pt x="37" y="49"/>
                  <a:pt x="37" y="51"/>
                  <a:pt x="36" y="50"/>
                </a:cubicBezTo>
                <a:cubicBezTo>
                  <a:pt x="35" y="49"/>
                  <a:pt x="33" y="44"/>
                  <a:pt x="30" y="45"/>
                </a:cubicBezTo>
                <a:cubicBezTo>
                  <a:pt x="30" y="43"/>
                  <a:pt x="28" y="41"/>
                  <a:pt x="27" y="43"/>
                </a:cubicBezTo>
                <a:cubicBezTo>
                  <a:pt x="28" y="43"/>
                  <a:pt x="29" y="43"/>
                  <a:pt x="29" y="44"/>
                </a:cubicBezTo>
                <a:cubicBezTo>
                  <a:pt x="28" y="44"/>
                  <a:pt x="28" y="43"/>
                  <a:pt x="27" y="43"/>
                </a:cubicBezTo>
                <a:cubicBezTo>
                  <a:pt x="30" y="46"/>
                  <a:pt x="33" y="48"/>
                  <a:pt x="35" y="52"/>
                </a:cubicBezTo>
                <a:cubicBezTo>
                  <a:pt x="33" y="52"/>
                  <a:pt x="32" y="53"/>
                  <a:pt x="30" y="54"/>
                </a:cubicBezTo>
                <a:cubicBezTo>
                  <a:pt x="30" y="54"/>
                  <a:pt x="31" y="54"/>
                  <a:pt x="31" y="54"/>
                </a:cubicBezTo>
                <a:cubicBezTo>
                  <a:pt x="31" y="54"/>
                  <a:pt x="31" y="54"/>
                  <a:pt x="31" y="55"/>
                </a:cubicBezTo>
                <a:cubicBezTo>
                  <a:pt x="33" y="55"/>
                  <a:pt x="35" y="54"/>
                  <a:pt x="33" y="53"/>
                </a:cubicBezTo>
                <a:cubicBezTo>
                  <a:pt x="36" y="55"/>
                  <a:pt x="36" y="51"/>
                  <a:pt x="38" y="53"/>
                </a:cubicBezTo>
                <a:cubicBezTo>
                  <a:pt x="35" y="52"/>
                  <a:pt x="41" y="56"/>
                  <a:pt x="42" y="55"/>
                </a:cubicBezTo>
                <a:cubicBezTo>
                  <a:pt x="39" y="53"/>
                  <a:pt x="41" y="54"/>
                  <a:pt x="41" y="53"/>
                </a:cubicBezTo>
                <a:cubicBezTo>
                  <a:pt x="41" y="53"/>
                  <a:pt x="40" y="52"/>
                  <a:pt x="39" y="52"/>
                </a:cubicBezTo>
                <a:cubicBezTo>
                  <a:pt x="40" y="51"/>
                  <a:pt x="40" y="51"/>
                  <a:pt x="41" y="51"/>
                </a:cubicBezTo>
                <a:cubicBezTo>
                  <a:pt x="42" y="53"/>
                  <a:pt x="45" y="51"/>
                  <a:pt x="45" y="52"/>
                </a:cubicBezTo>
                <a:cubicBezTo>
                  <a:pt x="44" y="53"/>
                  <a:pt x="44" y="51"/>
                  <a:pt x="44" y="53"/>
                </a:cubicBezTo>
                <a:cubicBezTo>
                  <a:pt x="45" y="53"/>
                  <a:pt x="45" y="54"/>
                  <a:pt x="46" y="53"/>
                </a:cubicBezTo>
                <a:cubicBezTo>
                  <a:pt x="48" y="58"/>
                  <a:pt x="55" y="60"/>
                  <a:pt x="58" y="64"/>
                </a:cubicBezTo>
                <a:cubicBezTo>
                  <a:pt x="59" y="65"/>
                  <a:pt x="58" y="64"/>
                  <a:pt x="59" y="65"/>
                </a:cubicBezTo>
                <a:cubicBezTo>
                  <a:pt x="52" y="63"/>
                  <a:pt x="47" y="58"/>
                  <a:pt x="42" y="54"/>
                </a:cubicBezTo>
                <a:cubicBezTo>
                  <a:pt x="42" y="55"/>
                  <a:pt x="42" y="54"/>
                  <a:pt x="42" y="56"/>
                </a:cubicBezTo>
                <a:cubicBezTo>
                  <a:pt x="42" y="56"/>
                  <a:pt x="41" y="56"/>
                  <a:pt x="41" y="56"/>
                </a:cubicBezTo>
                <a:cubicBezTo>
                  <a:pt x="42" y="56"/>
                  <a:pt x="43" y="56"/>
                  <a:pt x="43" y="56"/>
                </a:cubicBezTo>
                <a:cubicBezTo>
                  <a:pt x="43" y="60"/>
                  <a:pt x="52" y="60"/>
                  <a:pt x="50" y="64"/>
                </a:cubicBezTo>
                <a:cubicBezTo>
                  <a:pt x="52" y="64"/>
                  <a:pt x="54" y="65"/>
                  <a:pt x="54" y="66"/>
                </a:cubicBezTo>
                <a:cubicBezTo>
                  <a:pt x="52" y="67"/>
                  <a:pt x="46" y="69"/>
                  <a:pt x="49" y="70"/>
                </a:cubicBezTo>
                <a:cubicBezTo>
                  <a:pt x="49" y="70"/>
                  <a:pt x="50" y="68"/>
                  <a:pt x="51" y="69"/>
                </a:cubicBezTo>
                <a:cubicBezTo>
                  <a:pt x="51" y="69"/>
                  <a:pt x="49" y="70"/>
                  <a:pt x="50" y="70"/>
                </a:cubicBezTo>
                <a:cubicBezTo>
                  <a:pt x="52" y="69"/>
                  <a:pt x="54" y="67"/>
                  <a:pt x="57" y="67"/>
                </a:cubicBezTo>
                <a:cubicBezTo>
                  <a:pt x="61" y="70"/>
                  <a:pt x="65" y="74"/>
                  <a:pt x="69" y="75"/>
                </a:cubicBezTo>
                <a:cubicBezTo>
                  <a:pt x="68" y="75"/>
                  <a:pt x="68" y="77"/>
                  <a:pt x="67" y="77"/>
                </a:cubicBezTo>
                <a:cubicBezTo>
                  <a:pt x="68" y="74"/>
                  <a:pt x="66" y="79"/>
                  <a:pt x="65" y="77"/>
                </a:cubicBezTo>
                <a:cubicBezTo>
                  <a:pt x="64" y="78"/>
                  <a:pt x="64" y="78"/>
                  <a:pt x="64" y="79"/>
                </a:cubicBezTo>
                <a:cubicBezTo>
                  <a:pt x="64" y="79"/>
                  <a:pt x="64" y="80"/>
                  <a:pt x="65" y="80"/>
                </a:cubicBezTo>
                <a:cubicBezTo>
                  <a:pt x="67" y="79"/>
                  <a:pt x="72" y="79"/>
                  <a:pt x="72" y="78"/>
                </a:cubicBezTo>
                <a:cubicBezTo>
                  <a:pt x="74" y="80"/>
                  <a:pt x="76" y="81"/>
                  <a:pt x="78" y="84"/>
                </a:cubicBezTo>
                <a:cubicBezTo>
                  <a:pt x="74" y="87"/>
                  <a:pt x="73" y="89"/>
                  <a:pt x="70" y="90"/>
                </a:cubicBezTo>
                <a:cubicBezTo>
                  <a:pt x="70" y="90"/>
                  <a:pt x="70" y="90"/>
                  <a:pt x="70" y="89"/>
                </a:cubicBezTo>
                <a:cubicBezTo>
                  <a:pt x="68" y="90"/>
                  <a:pt x="70" y="91"/>
                  <a:pt x="68" y="91"/>
                </a:cubicBezTo>
                <a:cubicBezTo>
                  <a:pt x="68" y="91"/>
                  <a:pt x="68" y="91"/>
                  <a:pt x="68" y="92"/>
                </a:cubicBezTo>
                <a:cubicBezTo>
                  <a:pt x="66" y="91"/>
                  <a:pt x="68" y="93"/>
                  <a:pt x="67" y="93"/>
                </a:cubicBezTo>
                <a:cubicBezTo>
                  <a:pt x="66" y="92"/>
                  <a:pt x="64" y="94"/>
                  <a:pt x="64" y="95"/>
                </a:cubicBezTo>
                <a:cubicBezTo>
                  <a:pt x="66" y="94"/>
                  <a:pt x="66" y="93"/>
                  <a:pt x="68" y="94"/>
                </a:cubicBezTo>
                <a:cubicBezTo>
                  <a:pt x="68" y="93"/>
                  <a:pt x="72" y="94"/>
                  <a:pt x="72" y="92"/>
                </a:cubicBezTo>
                <a:cubicBezTo>
                  <a:pt x="71" y="92"/>
                  <a:pt x="69" y="93"/>
                  <a:pt x="69" y="92"/>
                </a:cubicBezTo>
                <a:cubicBezTo>
                  <a:pt x="70" y="90"/>
                  <a:pt x="73" y="89"/>
                  <a:pt x="75" y="88"/>
                </a:cubicBezTo>
                <a:cubicBezTo>
                  <a:pt x="76" y="88"/>
                  <a:pt x="77" y="90"/>
                  <a:pt x="77" y="89"/>
                </a:cubicBezTo>
                <a:cubicBezTo>
                  <a:pt x="77" y="88"/>
                  <a:pt x="75" y="88"/>
                  <a:pt x="77" y="88"/>
                </a:cubicBezTo>
                <a:cubicBezTo>
                  <a:pt x="78" y="88"/>
                  <a:pt x="77" y="89"/>
                  <a:pt x="78" y="89"/>
                </a:cubicBezTo>
                <a:cubicBezTo>
                  <a:pt x="78" y="87"/>
                  <a:pt x="81" y="88"/>
                  <a:pt x="81" y="87"/>
                </a:cubicBezTo>
                <a:cubicBezTo>
                  <a:pt x="82" y="88"/>
                  <a:pt x="83" y="89"/>
                  <a:pt x="84" y="90"/>
                </a:cubicBezTo>
                <a:cubicBezTo>
                  <a:pt x="84" y="90"/>
                  <a:pt x="83" y="89"/>
                  <a:pt x="83" y="90"/>
                </a:cubicBezTo>
                <a:cubicBezTo>
                  <a:pt x="84" y="90"/>
                  <a:pt x="85" y="91"/>
                  <a:pt x="85" y="92"/>
                </a:cubicBezTo>
                <a:cubicBezTo>
                  <a:pt x="84" y="91"/>
                  <a:pt x="84" y="92"/>
                  <a:pt x="83" y="92"/>
                </a:cubicBezTo>
                <a:cubicBezTo>
                  <a:pt x="83" y="94"/>
                  <a:pt x="83" y="94"/>
                  <a:pt x="85" y="94"/>
                </a:cubicBezTo>
                <a:cubicBezTo>
                  <a:pt x="85" y="92"/>
                  <a:pt x="86" y="94"/>
                  <a:pt x="87" y="93"/>
                </a:cubicBezTo>
                <a:cubicBezTo>
                  <a:pt x="85" y="96"/>
                  <a:pt x="89" y="95"/>
                  <a:pt x="88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90" y="98"/>
                  <a:pt x="89" y="92"/>
                  <a:pt x="90" y="91"/>
                </a:cubicBezTo>
                <a:cubicBezTo>
                  <a:pt x="91" y="93"/>
                  <a:pt x="92" y="93"/>
                  <a:pt x="93" y="94"/>
                </a:cubicBezTo>
                <a:cubicBezTo>
                  <a:pt x="92" y="97"/>
                  <a:pt x="89" y="97"/>
                  <a:pt x="89" y="99"/>
                </a:cubicBezTo>
                <a:cubicBezTo>
                  <a:pt x="90" y="99"/>
                  <a:pt x="90" y="99"/>
                  <a:pt x="90" y="100"/>
                </a:cubicBezTo>
                <a:cubicBezTo>
                  <a:pt x="88" y="100"/>
                  <a:pt x="87" y="101"/>
                  <a:pt x="89" y="102"/>
                </a:cubicBezTo>
                <a:cubicBezTo>
                  <a:pt x="83" y="103"/>
                  <a:pt x="83" y="107"/>
                  <a:pt x="80" y="109"/>
                </a:cubicBezTo>
                <a:cubicBezTo>
                  <a:pt x="81" y="109"/>
                  <a:pt x="81" y="109"/>
                  <a:pt x="81" y="110"/>
                </a:cubicBezTo>
                <a:cubicBezTo>
                  <a:pt x="80" y="110"/>
                  <a:pt x="81" y="111"/>
                  <a:pt x="80" y="111"/>
                </a:cubicBezTo>
                <a:cubicBezTo>
                  <a:pt x="81" y="110"/>
                  <a:pt x="80" y="109"/>
                  <a:pt x="78" y="109"/>
                </a:cubicBezTo>
                <a:cubicBezTo>
                  <a:pt x="80" y="112"/>
                  <a:pt x="77" y="110"/>
                  <a:pt x="77" y="110"/>
                </a:cubicBezTo>
                <a:cubicBezTo>
                  <a:pt x="76" y="111"/>
                  <a:pt x="76" y="112"/>
                  <a:pt x="76" y="112"/>
                </a:cubicBezTo>
                <a:cubicBezTo>
                  <a:pt x="74" y="114"/>
                  <a:pt x="72" y="115"/>
                  <a:pt x="71" y="117"/>
                </a:cubicBezTo>
                <a:cubicBezTo>
                  <a:pt x="71" y="118"/>
                  <a:pt x="74" y="118"/>
                  <a:pt x="73" y="120"/>
                </a:cubicBezTo>
                <a:cubicBezTo>
                  <a:pt x="72" y="119"/>
                  <a:pt x="71" y="117"/>
                  <a:pt x="70" y="118"/>
                </a:cubicBezTo>
                <a:cubicBezTo>
                  <a:pt x="69" y="120"/>
                  <a:pt x="72" y="118"/>
                  <a:pt x="72" y="119"/>
                </a:cubicBezTo>
                <a:cubicBezTo>
                  <a:pt x="71" y="119"/>
                  <a:pt x="72" y="121"/>
                  <a:pt x="72" y="121"/>
                </a:cubicBezTo>
                <a:cubicBezTo>
                  <a:pt x="70" y="120"/>
                  <a:pt x="69" y="123"/>
                  <a:pt x="68" y="124"/>
                </a:cubicBezTo>
                <a:cubicBezTo>
                  <a:pt x="68" y="123"/>
                  <a:pt x="67" y="123"/>
                  <a:pt x="67" y="122"/>
                </a:cubicBezTo>
                <a:cubicBezTo>
                  <a:pt x="68" y="123"/>
                  <a:pt x="69" y="121"/>
                  <a:pt x="70" y="119"/>
                </a:cubicBezTo>
                <a:cubicBezTo>
                  <a:pt x="68" y="119"/>
                  <a:pt x="66" y="122"/>
                  <a:pt x="66" y="125"/>
                </a:cubicBezTo>
                <a:cubicBezTo>
                  <a:pt x="66" y="124"/>
                  <a:pt x="66" y="124"/>
                  <a:pt x="65" y="123"/>
                </a:cubicBezTo>
                <a:cubicBezTo>
                  <a:pt x="65" y="127"/>
                  <a:pt x="59" y="127"/>
                  <a:pt x="59" y="129"/>
                </a:cubicBezTo>
                <a:cubicBezTo>
                  <a:pt x="59" y="128"/>
                  <a:pt x="57" y="129"/>
                  <a:pt x="57" y="130"/>
                </a:cubicBezTo>
                <a:cubicBezTo>
                  <a:pt x="57" y="130"/>
                  <a:pt x="58" y="130"/>
                  <a:pt x="58" y="131"/>
                </a:cubicBezTo>
                <a:cubicBezTo>
                  <a:pt x="58" y="131"/>
                  <a:pt x="60" y="129"/>
                  <a:pt x="60" y="131"/>
                </a:cubicBezTo>
                <a:cubicBezTo>
                  <a:pt x="60" y="131"/>
                  <a:pt x="59" y="131"/>
                  <a:pt x="59" y="131"/>
                </a:cubicBezTo>
                <a:cubicBezTo>
                  <a:pt x="62" y="131"/>
                  <a:pt x="63" y="126"/>
                  <a:pt x="66" y="128"/>
                </a:cubicBezTo>
                <a:cubicBezTo>
                  <a:pt x="66" y="129"/>
                  <a:pt x="66" y="129"/>
                  <a:pt x="66" y="130"/>
                </a:cubicBezTo>
                <a:cubicBezTo>
                  <a:pt x="65" y="130"/>
                  <a:pt x="65" y="131"/>
                  <a:pt x="64" y="131"/>
                </a:cubicBezTo>
                <a:cubicBezTo>
                  <a:pt x="64" y="130"/>
                  <a:pt x="66" y="129"/>
                  <a:pt x="64" y="129"/>
                </a:cubicBezTo>
                <a:cubicBezTo>
                  <a:pt x="64" y="129"/>
                  <a:pt x="63" y="130"/>
                  <a:pt x="62" y="131"/>
                </a:cubicBezTo>
                <a:cubicBezTo>
                  <a:pt x="61" y="132"/>
                  <a:pt x="63" y="133"/>
                  <a:pt x="62" y="133"/>
                </a:cubicBezTo>
                <a:cubicBezTo>
                  <a:pt x="61" y="133"/>
                  <a:pt x="63" y="132"/>
                  <a:pt x="61" y="132"/>
                </a:cubicBezTo>
                <a:cubicBezTo>
                  <a:pt x="61" y="134"/>
                  <a:pt x="60" y="134"/>
                  <a:pt x="59" y="135"/>
                </a:cubicBezTo>
                <a:cubicBezTo>
                  <a:pt x="59" y="135"/>
                  <a:pt x="59" y="139"/>
                  <a:pt x="57" y="138"/>
                </a:cubicBezTo>
                <a:cubicBezTo>
                  <a:pt x="58" y="138"/>
                  <a:pt x="58" y="137"/>
                  <a:pt x="58" y="136"/>
                </a:cubicBezTo>
                <a:cubicBezTo>
                  <a:pt x="57" y="136"/>
                  <a:pt x="57" y="137"/>
                  <a:pt x="58" y="137"/>
                </a:cubicBezTo>
                <a:cubicBezTo>
                  <a:pt x="54" y="139"/>
                  <a:pt x="52" y="142"/>
                  <a:pt x="50" y="145"/>
                </a:cubicBezTo>
                <a:cubicBezTo>
                  <a:pt x="49" y="145"/>
                  <a:pt x="48" y="145"/>
                  <a:pt x="48" y="144"/>
                </a:cubicBezTo>
                <a:cubicBezTo>
                  <a:pt x="50" y="144"/>
                  <a:pt x="50" y="142"/>
                  <a:pt x="51" y="141"/>
                </a:cubicBezTo>
                <a:cubicBezTo>
                  <a:pt x="49" y="142"/>
                  <a:pt x="48" y="144"/>
                  <a:pt x="47" y="146"/>
                </a:cubicBezTo>
                <a:cubicBezTo>
                  <a:pt x="48" y="146"/>
                  <a:pt x="49" y="144"/>
                  <a:pt x="49" y="146"/>
                </a:cubicBezTo>
                <a:cubicBezTo>
                  <a:pt x="47" y="148"/>
                  <a:pt x="45" y="152"/>
                  <a:pt x="43" y="150"/>
                </a:cubicBezTo>
                <a:cubicBezTo>
                  <a:pt x="43" y="151"/>
                  <a:pt x="45" y="152"/>
                  <a:pt x="43" y="153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1" y="155"/>
                  <a:pt x="39" y="154"/>
                </a:cubicBezTo>
                <a:cubicBezTo>
                  <a:pt x="39" y="156"/>
                  <a:pt x="40" y="156"/>
                  <a:pt x="40" y="157"/>
                </a:cubicBezTo>
                <a:cubicBezTo>
                  <a:pt x="39" y="156"/>
                  <a:pt x="39" y="157"/>
                  <a:pt x="37" y="157"/>
                </a:cubicBezTo>
                <a:cubicBezTo>
                  <a:pt x="37" y="159"/>
                  <a:pt x="38" y="158"/>
                  <a:pt x="39" y="159"/>
                </a:cubicBezTo>
                <a:cubicBezTo>
                  <a:pt x="37" y="159"/>
                  <a:pt x="37" y="159"/>
                  <a:pt x="36" y="158"/>
                </a:cubicBezTo>
                <a:cubicBezTo>
                  <a:pt x="36" y="159"/>
                  <a:pt x="36" y="161"/>
                  <a:pt x="34" y="161"/>
                </a:cubicBezTo>
                <a:cubicBezTo>
                  <a:pt x="34" y="162"/>
                  <a:pt x="37" y="162"/>
                  <a:pt x="35" y="163"/>
                </a:cubicBezTo>
                <a:cubicBezTo>
                  <a:pt x="34" y="163"/>
                  <a:pt x="36" y="162"/>
                  <a:pt x="34" y="162"/>
                </a:cubicBezTo>
                <a:cubicBezTo>
                  <a:pt x="32" y="163"/>
                  <a:pt x="35" y="163"/>
                  <a:pt x="34" y="164"/>
                </a:cubicBezTo>
                <a:cubicBezTo>
                  <a:pt x="34" y="163"/>
                  <a:pt x="33" y="163"/>
                  <a:pt x="33" y="163"/>
                </a:cubicBezTo>
                <a:cubicBezTo>
                  <a:pt x="29" y="168"/>
                  <a:pt x="24" y="170"/>
                  <a:pt x="21" y="175"/>
                </a:cubicBezTo>
                <a:cubicBezTo>
                  <a:pt x="22" y="175"/>
                  <a:pt x="22" y="175"/>
                  <a:pt x="22" y="176"/>
                </a:cubicBezTo>
                <a:cubicBezTo>
                  <a:pt x="20" y="177"/>
                  <a:pt x="21" y="177"/>
                  <a:pt x="19" y="179"/>
                </a:cubicBezTo>
                <a:cubicBezTo>
                  <a:pt x="26" y="175"/>
                  <a:pt x="25" y="168"/>
                  <a:pt x="33" y="169"/>
                </a:cubicBezTo>
                <a:cubicBezTo>
                  <a:pt x="30" y="171"/>
                  <a:pt x="25" y="172"/>
                  <a:pt x="26" y="176"/>
                </a:cubicBezTo>
                <a:cubicBezTo>
                  <a:pt x="26" y="175"/>
                  <a:pt x="27" y="175"/>
                  <a:pt x="27" y="177"/>
                </a:cubicBezTo>
                <a:cubicBezTo>
                  <a:pt x="28" y="177"/>
                  <a:pt x="28" y="175"/>
                  <a:pt x="28" y="176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27" y="179"/>
                  <a:pt x="27" y="179"/>
                  <a:pt x="29" y="180"/>
                </a:cubicBezTo>
                <a:cubicBezTo>
                  <a:pt x="28" y="180"/>
                  <a:pt x="28" y="181"/>
                  <a:pt x="28" y="181"/>
                </a:cubicBezTo>
                <a:cubicBezTo>
                  <a:pt x="28" y="181"/>
                  <a:pt x="26" y="179"/>
                  <a:pt x="25" y="181"/>
                </a:cubicBezTo>
                <a:cubicBezTo>
                  <a:pt x="26" y="181"/>
                  <a:pt x="27" y="181"/>
                  <a:pt x="28" y="182"/>
                </a:cubicBezTo>
                <a:cubicBezTo>
                  <a:pt x="27" y="183"/>
                  <a:pt x="25" y="183"/>
                  <a:pt x="26" y="185"/>
                </a:cubicBezTo>
                <a:cubicBezTo>
                  <a:pt x="27" y="185"/>
                  <a:pt x="27" y="184"/>
                  <a:pt x="28" y="185"/>
                </a:cubicBezTo>
                <a:cubicBezTo>
                  <a:pt x="29" y="180"/>
                  <a:pt x="37" y="183"/>
                  <a:pt x="37" y="178"/>
                </a:cubicBezTo>
                <a:cubicBezTo>
                  <a:pt x="37" y="180"/>
                  <a:pt x="38" y="178"/>
                  <a:pt x="39" y="178"/>
                </a:cubicBezTo>
                <a:cubicBezTo>
                  <a:pt x="40" y="180"/>
                  <a:pt x="36" y="180"/>
                  <a:pt x="37" y="181"/>
                </a:cubicBezTo>
                <a:cubicBezTo>
                  <a:pt x="38" y="180"/>
                  <a:pt x="40" y="182"/>
                  <a:pt x="41" y="182"/>
                </a:cubicBezTo>
                <a:cubicBezTo>
                  <a:pt x="49" y="178"/>
                  <a:pt x="60" y="180"/>
                  <a:pt x="69" y="178"/>
                </a:cubicBezTo>
                <a:cubicBezTo>
                  <a:pt x="70" y="178"/>
                  <a:pt x="69" y="177"/>
                  <a:pt x="70" y="177"/>
                </a:cubicBezTo>
                <a:cubicBezTo>
                  <a:pt x="71" y="178"/>
                  <a:pt x="71" y="179"/>
                  <a:pt x="73" y="178"/>
                </a:cubicBezTo>
                <a:cubicBezTo>
                  <a:pt x="73" y="177"/>
                  <a:pt x="72" y="177"/>
                  <a:pt x="73" y="177"/>
                </a:cubicBezTo>
                <a:cubicBezTo>
                  <a:pt x="75" y="179"/>
                  <a:pt x="78" y="178"/>
                  <a:pt x="79" y="177"/>
                </a:cubicBezTo>
                <a:cubicBezTo>
                  <a:pt x="80" y="179"/>
                  <a:pt x="81" y="176"/>
                  <a:pt x="82" y="177"/>
                </a:cubicBezTo>
                <a:cubicBezTo>
                  <a:pt x="82" y="178"/>
                  <a:pt x="82" y="178"/>
                  <a:pt x="82" y="178"/>
                </a:cubicBezTo>
                <a:cubicBezTo>
                  <a:pt x="84" y="177"/>
                  <a:pt x="87" y="179"/>
                  <a:pt x="87" y="177"/>
                </a:cubicBezTo>
                <a:cubicBezTo>
                  <a:pt x="87" y="178"/>
                  <a:pt x="88" y="178"/>
                  <a:pt x="88" y="178"/>
                </a:cubicBezTo>
                <a:cubicBezTo>
                  <a:pt x="88" y="176"/>
                  <a:pt x="92" y="177"/>
                  <a:pt x="92" y="177"/>
                </a:cubicBezTo>
                <a:cubicBezTo>
                  <a:pt x="91" y="177"/>
                  <a:pt x="88" y="177"/>
                  <a:pt x="90" y="178"/>
                </a:cubicBezTo>
                <a:cubicBezTo>
                  <a:pt x="92" y="178"/>
                  <a:pt x="93" y="176"/>
                  <a:pt x="95" y="178"/>
                </a:cubicBezTo>
                <a:cubicBezTo>
                  <a:pt x="95" y="177"/>
                  <a:pt x="95" y="176"/>
                  <a:pt x="96" y="176"/>
                </a:cubicBezTo>
                <a:cubicBezTo>
                  <a:pt x="95" y="177"/>
                  <a:pt x="96" y="177"/>
                  <a:pt x="97" y="178"/>
                </a:cubicBezTo>
                <a:cubicBezTo>
                  <a:pt x="97" y="177"/>
                  <a:pt x="96" y="176"/>
                  <a:pt x="97" y="176"/>
                </a:cubicBezTo>
                <a:cubicBezTo>
                  <a:pt x="97" y="178"/>
                  <a:pt x="101" y="178"/>
                  <a:pt x="102" y="177"/>
                </a:cubicBezTo>
                <a:cubicBezTo>
                  <a:pt x="100" y="177"/>
                  <a:pt x="100" y="178"/>
                  <a:pt x="98" y="178"/>
                </a:cubicBezTo>
                <a:cubicBezTo>
                  <a:pt x="98" y="177"/>
                  <a:pt x="97" y="177"/>
                  <a:pt x="97" y="176"/>
                </a:cubicBezTo>
                <a:cubicBezTo>
                  <a:pt x="99" y="176"/>
                  <a:pt x="98" y="175"/>
                  <a:pt x="99" y="175"/>
                </a:cubicBezTo>
                <a:cubicBezTo>
                  <a:pt x="99" y="176"/>
                  <a:pt x="99" y="176"/>
                  <a:pt x="100" y="177"/>
                </a:cubicBezTo>
                <a:cubicBezTo>
                  <a:pt x="104" y="175"/>
                  <a:pt x="110" y="177"/>
                  <a:pt x="116" y="176"/>
                </a:cubicBezTo>
                <a:cubicBezTo>
                  <a:pt x="116" y="176"/>
                  <a:pt x="116" y="176"/>
                  <a:pt x="115" y="177"/>
                </a:cubicBezTo>
                <a:cubicBezTo>
                  <a:pt x="131" y="175"/>
                  <a:pt x="150" y="178"/>
                  <a:pt x="165" y="176"/>
                </a:cubicBezTo>
                <a:cubicBezTo>
                  <a:pt x="165" y="176"/>
                  <a:pt x="164" y="176"/>
                  <a:pt x="164" y="175"/>
                </a:cubicBezTo>
                <a:cubicBezTo>
                  <a:pt x="166" y="175"/>
                  <a:pt x="166" y="176"/>
                  <a:pt x="166" y="177"/>
                </a:cubicBezTo>
                <a:cubicBezTo>
                  <a:pt x="170" y="176"/>
                  <a:pt x="181" y="177"/>
                  <a:pt x="184" y="175"/>
                </a:cubicBezTo>
                <a:cubicBezTo>
                  <a:pt x="186" y="177"/>
                  <a:pt x="192" y="174"/>
                  <a:pt x="194" y="173"/>
                </a:cubicBezTo>
                <a:cubicBezTo>
                  <a:pt x="191" y="175"/>
                  <a:pt x="198" y="174"/>
                  <a:pt x="200" y="174"/>
                </a:cubicBezTo>
                <a:cubicBezTo>
                  <a:pt x="204" y="174"/>
                  <a:pt x="212" y="175"/>
                  <a:pt x="213" y="174"/>
                </a:cubicBezTo>
                <a:cubicBezTo>
                  <a:pt x="214" y="174"/>
                  <a:pt x="213" y="175"/>
                  <a:pt x="214" y="175"/>
                </a:cubicBezTo>
                <a:cubicBezTo>
                  <a:pt x="214" y="174"/>
                  <a:pt x="214" y="174"/>
                  <a:pt x="215" y="173"/>
                </a:cubicBezTo>
                <a:cubicBezTo>
                  <a:pt x="219" y="176"/>
                  <a:pt x="224" y="174"/>
                  <a:pt x="228" y="174"/>
                </a:cubicBezTo>
                <a:cubicBezTo>
                  <a:pt x="228" y="174"/>
                  <a:pt x="227" y="174"/>
                  <a:pt x="227" y="175"/>
                </a:cubicBezTo>
                <a:cubicBezTo>
                  <a:pt x="231" y="174"/>
                  <a:pt x="232" y="176"/>
                  <a:pt x="234" y="175"/>
                </a:cubicBezTo>
                <a:cubicBezTo>
                  <a:pt x="233" y="174"/>
                  <a:pt x="230" y="174"/>
                  <a:pt x="229" y="174"/>
                </a:cubicBezTo>
                <a:cubicBezTo>
                  <a:pt x="233" y="173"/>
                  <a:pt x="233" y="173"/>
                  <a:pt x="236" y="174"/>
                </a:cubicBezTo>
                <a:cubicBezTo>
                  <a:pt x="236" y="174"/>
                  <a:pt x="236" y="175"/>
                  <a:pt x="236" y="175"/>
                </a:cubicBezTo>
                <a:cubicBezTo>
                  <a:pt x="235" y="175"/>
                  <a:pt x="235" y="175"/>
                  <a:pt x="235" y="174"/>
                </a:cubicBezTo>
                <a:cubicBezTo>
                  <a:pt x="235" y="176"/>
                  <a:pt x="235" y="176"/>
                  <a:pt x="236" y="177"/>
                </a:cubicBezTo>
                <a:cubicBezTo>
                  <a:pt x="240" y="176"/>
                  <a:pt x="243" y="174"/>
                  <a:pt x="246" y="175"/>
                </a:cubicBezTo>
                <a:cubicBezTo>
                  <a:pt x="246" y="173"/>
                  <a:pt x="244" y="176"/>
                  <a:pt x="244" y="174"/>
                </a:cubicBezTo>
                <a:cubicBezTo>
                  <a:pt x="244" y="174"/>
                  <a:pt x="244" y="174"/>
                  <a:pt x="244" y="173"/>
                </a:cubicBezTo>
                <a:cubicBezTo>
                  <a:pt x="246" y="176"/>
                  <a:pt x="247" y="172"/>
                  <a:pt x="249" y="174"/>
                </a:cubicBezTo>
                <a:cubicBezTo>
                  <a:pt x="248" y="174"/>
                  <a:pt x="248" y="175"/>
                  <a:pt x="248" y="175"/>
                </a:cubicBezTo>
                <a:cubicBezTo>
                  <a:pt x="248" y="173"/>
                  <a:pt x="246" y="174"/>
                  <a:pt x="246" y="175"/>
                </a:cubicBezTo>
                <a:cubicBezTo>
                  <a:pt x="249" y="175"/>
                  <a:pt x="251" y="175"/>
                  <a:pt x="250" y="174"/>
                </a:cubicBezTo>
                <a:cubicBezTo>
                  <a:pt x="252" y="175"/>
                  <a:pt x="254" y="176"/>
                  <a:pt x="258" y="175"/>
                </a:cubicBezTo>
                <a:cubicBezTo>
                  <a:pt x="255" y="174"/>
                  <a:pt x="259" y="173"/>
                  <a:pt x="260" y="174"/>
                </a:cubicBezTo>
                <a:cubicBezTo>
                  <a:pt x="260" y="175"/>
                  <a:pt x="259" y="174"/>
                  <a:pt x="259" y="175"/>
                </a:cubicBezTo>
                <a:cubicBezTo>
                  <a:pt x="261" y="176"/>
                  <a:pt x="263" y="175"/>
                  <a:pt x="265" y="176"/>
                </a:cubicBezTo>
                <a:cubicBezTo>
                  <a:pt x="264" y="174"/>
                  <a:pt x="261" y="176"/>
                  <a:pt x="260" y="174"/>
                </a:cubicBezTo>
                <a:cubicBezTo>
                  <a:pt x="262" y="174"/>
                  <a:pt x="263" y="173"/>
                  <a:pt x="263" y="173"/>
                </a:cubicBezTo>
                <a:cubicBezTo>
                  <a:pt x="262" y="176"/>
                  <a:pt x="270" y="172"/>
                  <a:pt x="267" y="176"/>
                </a:cubicBezTo>
                <a:cubicBezTo>
                  <a:pt x="271" y="176"/>
                  <a:pt x="276" y="175"/>
                  <a:pt x="278" y="176"/>
                </a:cubicBezTo>
                <a:cubicBezTo>
                  <a:pt x="277" y="176"/>
                  <a:pt x="278" y="174"/>
                  <a:pt x="278" y="174"/>
                </a:cubicBezTo>
                <a:cubicBezTo>
                  <a:pt x="279" y="178"/>
                  <a:pt x="283" y="175"/>
                  <a:pt x="280" y="174"/>
                </a:cubicBezTo>
                <a:cubicBezTo>
                  <a:pt x="283" y="174"/>
                  <a:pt x="285" y="176"/>
                  <a:pt x="288" y="175"/>
                </a:cubicBezTo>
                <a:cubicBezTo>
                  <a:pt x="288" y="175"/>
                  <a:pt x="288" y="175"/>
                  <a:pt x="288" y="176"/>
                </a:cubicBezTo>
                <a:cubicBezTo>
                  <a:pt x="296" y="175"/>
                  <a:pt x="308" y="179"/>
                  <a:pt x="316" y="176"/>
                </a:cubicBezTo>
                <a:cubicBezTo>
                  <a:pt x="316" y="177"/>
                  <a:pt x="315" y="177"/>
                  <a:pt x="315" y="178"/>
                </a:cubicBezTo>
                <a:cubicBezTo>
                  <a:pt x="317" y="178"/>
                  <a:pt x="319" y="178"/>
                  <a:pt x="320" y="178"/>
                </a:cubicBezTo>
                <a:cubicBezTo>
                  <a:pt x="322" y="177"/>
                  <a:pt x="320" y="176"/>
                  <a:pt x="322" y="176"/>
                </a:cubicBezTo>
                <a:cubicBezTo>
                  <a:pt x="322" y="177"/>
                  <a:pt x="321" y="177"/>
                  <a:pt x="321" y="178"/>
                </a:cubicBezTo>
                <a:cubicBezTo>
                  <a:pt x="323" y="178"/>
                  <a:pt x="324" y="178"/>
                  <a:pt x="325" y="177"/>
                </a:cubicBezTo>
                <a:cubicBezTo>
                  <a:pt x="325" y="178"/>
                  <a:pt x="325" y="178"/>
                  <a:pt x="325" y="178"/>
                </a:cubicBezTo>
                <a:cubicBezTo>
                  <a:pt x="327" y="176"/>
                  <a:pt x="330" y="180"/>
                  <a:pt x="330" y="177"/>
                </a:cubicBezTo>
                <a:cubicBezTo>
                  <a:pt x="330" y="181"/>
                  <a:pt x="341" y="176"/>
                  <a:pt x="338" y="179"/>
                </a:cubicBezTo>
                <a:cubicBezTo>
                  <a:pt x="344" y="179"/>
                  <a:pt x="348" y="178"/>
                  <a:pt x="351" y="179"/>
                </a:cubicBezTo>
                <a:cubicBezTo>
                  <a:pt x="352" y="176"/>
                  <a:pt x="356" y="181"/>
                  <a:pt x="357" y="177"/>
                </a:cubicBezTo>
                <a:cubicBezTo>
                  <a:pt x="357" y="178"/>
                  <a:pt x="357" y="178"/>
                  <a:pt x="358" y="179"/>
                </a:cubicBezTo>
                <a:cubicBezTo>
                  <a:pt x="358" y="177"/>
                  <a:pt x="357" y="176"/>
                  <a:pt x="358" y="176"/>
                </a:cubicBezTo>
                <a:cubicBezTo>
                  <a:pt x="358" y="177"/>
                  <a:pt x="359" y="176"/>
                  <a:pt x="359" y="177"/>
                </a:cubicBezTo>
                <a:cubicBezTo>
                  <a:pt x="359" y="178"/>
                  <a:pt x="358" y="178"/>
                  <a:pt x="358" y="179"/>
                </a:cubicBezTo>
                <a:cubicBezTo>
                  <a:pt x="361" y="179"/>
                  <a:pt x="367" y="178"/>
                  <a:pt x="370" y="179"/>
                </a:cubicBezTo>
                <a:cubicBezTo>
                  <a:pt x="371" y="178"/>
                  <a:pt x="369" y="178"/>
                  <a:pt x="369" y="177"/>
                </a:cubicBezTo>
                <a:cubicBezTo>
                  <a:pt x="367" y="177"/>
                  <a:pt x="366" y="177"/>
                  <a:pt x="365" y="177"/>
                </a:cubicBezTo>
                <a:cubicBezTo>
                  <a:pt x="366" y="175"/>
                  <a:pt x="363" y="177"/>
                  <a:pt x="363" y="176"/>
                </a:cubicBezTo>
                <a:cubicBezTo>
                  <a:pt x="366" y="175"/>
                  <a:pt x="370" y="177"/>
                  <a:pt x="372" y="177"/>
                </a:cubicBezTo>
                <a:cubicBezTo>
                  <a:pt x="371" y="177"/>
                  <a:pt x="370" y="178"/>
                  <a:pt x="370" y="179"/>
                </a:cubicBezTo>
                <a:cubicBezTo>
                  <a:pt x="373" y="180"/>
                  <a:pt x="375" y="178"/>
                  <a:pt x="376" y="179"/>
                </a:cubicBezTo>
                <a:cubicBezTo>
                  <a:pt x="376" y="180"/>
                  <a:pt x="377" y="181"/>
                  <a:pt x="378" y="182"/>
                </a:cubicBezTo>
                <a:cubicBezTo>
                  <a:pt x="381" y="179"/>
                  <a:pt x="385" y="180"/>
                  <a:pt x="390" y="180"/>
                </a:cubicBezTo>
                <a:cubicBezTo>
                  <a:pt x="389" y="177"/>
                  <a:pt x="394" y="175"/>
                  <a:pt x="395" y="177"/>
                </a:cubicBezTo>
                <a:cubicBezTo>
                  <a:pt x="395" y="179"/>
                  <a:pt x="395" y="178"/>
                  <a:pt x="393" y="178"/>
                </a:cubicBezTo>
                <a:cubicBezTo>
                  <a:pt x="394" y="178"/>
                  <a:pt x="395" y="180"/>
                  <a:pt x="396" y="179"/>
                </a:cubicBezTo>
                <a:cubicBezTo>
                  <a:pt x="395" y="178"/>
                  <a:pt x="398" y="177"/>
                  <a:pt x="398" y="176"/>
                </a:cubicBezTo>
                <a:cubicBezTo>
                  <a:pt x="400" y="177"/>
                  <a:pt x="404" y="176"/>
                  <a:pt x="403" y="177"/>
                </a:cubicBezTo>
                <a:cubicBezTo>
                  <a:pt x="405" y="177"/>
                  <a:pt x="406" y="177"/>
                  <a:pt x="407" y="175"/>
                </a:cubicBezTo>
                <a:cubicBezTo>
                  <a:pt x="408" y="176"/>
                  <a:pt x="408" y="178"/>
                  <a:pt x="407" y="176"/>
                </a:cubicBezTo>
                <a:cubicBezTo>
                  <a:pt x="406" y="177"/>
                  <a:pt x="406" y="178"/>
                  <a:pt x="406" y="179"/>
                </a:cubicBezTo>
                <a:cubicBezTo>
                  <a:pt x="405" y="176"/>
                  <a:pt x="402" y="179"/>
                  <a:pt x="401" y="179"/>
                </a:cubicBezTo>
                <a:cubicBezTo>
                  <a:pt x="404" y="179"/>
                  <a:pt x="403" y="180"/>
                  <a:pt x="403" y="181"/>
                </a:cubicBezTo>
                <a:cubicBezTo>
                  <a:pt x="404" y="180"/>
                  <a:pt x="409" y="181"/>
                  <a:pt x="407" y="179"/>
                </a:cubicBezTo>
                <a:cubicBezTo>
                  <a:pt x="410" y="180"/>
                  <a:pt x="409" y="178"/>
                  <a:pt x="411" y="177"/>
                </a:cubicBezTo>
                <a:cubicBezTo>
                  <a:pt x="411" y="178"/>
                  <a:pt x="411" y="178"/>
                  <a:pt x="411" y="179"/>
                </a:cubicBezTo>
                <a:cubicBezTo>
                  <a:pt x="412" y="177"/>
                  <a:pt x="415" y="178"/>
                  <a:pt x="417" y="177"/>
                </a:cubicBezTo>
                <a:cubicBezTo>
                  <a:pt x="416" y="177"/>
                  <a:pt x="415" y="178"/>
                  <a:pt x="414" y="176"/>
                </a:cubicBezTo>
                <a:cubicBezTo>
                  <a:pt x="417" y="176"/>
                  <a:pt x="418" y="178"/>
                  <a:pt x="421" y="178"/>
                </a:cubicBezTo>
                <a:cubicBezTo>
                  <a:pt x="421" y="175"/>
                  <a:pt x="420" y="178"/>
                  <a:pt x="420" y="177"/>
                </a:cubicBezTo>
                <a:cubicBezTo>
                  <a:pt x="420" y="176"/>
                  <a:pt x="421" y="176"/>
                  <a:pt x="421" y="176"/>
                </a:cubicBezTo>
                <a:cubicBezTo>
                  <a:pt x="423" y="178"/>
                  <a:pt x="423" y="176"/>
                  <a:pt x="425" y="176"/>
                </a:cubicBezTo>
                <a:cubicBezTo>
                  <a:pt x="425" y="177"/>
                  <a:pt x="424" y="177"/>
                  <a:pt x="424" y="177"/>
                </a:cubicBezTo>
                <a:cubicBezTo>
                  <a:pt x="425" y="177"/>
                  <a:pt x="426" y="179"/>
                  <a:pt x="426" y="177"/>
                </a:cubicBezTo>
                <a:cubicBezTo>
                  <a:pt x="426" y="177"/>
                  <a:pt x="425" y="176"/>
                  <a:pt x="426" y="176"/>
                </a:cubicBezTo>
                <a:cubicBezTo>
                  <a:pt x="425" y="177"/>
                  <a:pt x="427" y="176"/>
                  <a:pt x="427" y="178"/>
                </a:cubicBezTo>
                <a:cubicBezTo>
                  <a:pt x="435" y="177"/>
                  <a:pt x="444" y="179"/>
                  <a:pt x="451" y="177"/>
                </a:cubicBezTo>
                <a:cubicBezTo>
                  <a:pt x="452" y="180"/>
                  <a:pt x="456" y="176"/>
                  <a:pt x="459" y="177"/>
                </a:cubicBezTo>
                <a:cubicBezTo>
                  <a:pt x="458" y="177"/>
                  <a:pt x="457" y="177"/>
                  <a:pt x="457" y="177"/>
                </a:cubicBezTo>
                <a:cubicBezTo>
                  <a:pt x="462" y="178"/>
                  <a:pt x="467" y="177"/>
                  <a:pt x="471" y="176"/>
                </a:cubicBezTo>
                <a:cubicBezTo>
                  <a:pt x="472" y="177"/>
                  <a:pt x="472" y="177"/>
                  <a:pt x="473" y="178"/>
                </a:cubicBezTo>
                <a:cubicBezTo>
                  <a:pt x="473" y="176"/>
                  <a:pt x="475" y="177"/>
                  <a:pt x="476" y="177"/>
                </a:cubicBezTo>
                <a:cubicBezTo>
                  <a:pt x="475" y="177"/>
                  <a:pt x="474" y="178"/>
                  <a:pt x="474" y="179"/>
                </a:cubicBezTo>
                <a:cubicBezTo>
                  <a:pt x="475" y="178"/>
                  <a:pt x="476" y="178"/>
                  <a:pt x="478" y="177"/>
                </a:cubicBezTo>
                <a:cubicBezTo>
                  <a:pt x="478" y="179"/>
                  <a:pt x="475" y="179"/>
                  <a:pt x="475" y="180"/>
                </a:cubicBezTo>
                <a:cubicBezTo>
                  <a:pt x="481" y="178"/>
                  <a:pt x="488" y="177"/>
                  <a:pt x="492" y="176"/>
                </a:cubicBezTo>
                <a:cubicBezTo>
                  <a:pt x="492" y="176"/>
                  <a:pt x="491" y="176"/>
                  <a:pt x="491" y="177"/>
                </a:cubicBezTo>
                <a:cubicBezTo>
                  <a:pt x="492" y="177"/>
                  <a:pt x="492" y="178"/>
                  <a:pt x="493" y="178"/>
                </a:cubicBezTo>
                <a:cubicBezTo>
                  <a:pt x="504" y="176"/>
                  <a:pt x="510" y="177"/>
                  <a:pt x="520" y="177"/>
                </a:cubicBezTo>
                <a:cubicBezTo>
                  <a:pt x="520" y="176"/>
                  <a:pt x="519" y="176"/>
                  <a:pt x="520" y="176"/>
                </a:cubicBezTo>
                <a:cubicBezTo>
                  <a:pt x="520" y="176"/>
                  <a:pt x="520" y="176"/>
                  <a:pt x="520" y="176"/>
                </a:cubicBezTo>
                <a:cubicBezTo>
                  <a:pt x="520" y="176"/>
                  <a:pt x="520" y="177"/>
                  <a:pt x="521" y="178"/>
                </a:cubicBezTo>
                <a:cubicBezTo>
                  <a:pt x="523" y="177"/>
                  <a:pt x="526" y="179"/>
                  <a:pt x="528" y="176"/>
                </a:cubicBezTo>
                <a:cubicBezTo>
                  <a:pt x="527" y="176"/>
                  <a:pt x="526" y="176"/>
                  <a:pt x="526" y="175"/>
                </a:cubicBezTo>
                <a:cubicBezTo>
                  <a:pt x="528" y="176"/>
                  <a:pt x="526" y="175"/>
                  <a:pt x="527" y="174"/>
                </a:cubicBezTo>
                <a:cubicBezTo>
                  <a:pt x="530" y="175"/>
                  <a:pt x="531" y="174"/>
                  <a:pt x="533" y="175"/>
                </a:cubicBezTo>
                <a:cubicBezTo>
                  <a:pt x="531" y="175"/>
                  <a:pt x="530" y="176"/>
                  <a:pt x="529" y="175"/>
                </a:cubicBezTo>
                <a:cubicBezTo>
                  <a:pt x="528" y="176"/>
                  <a:pt x="529" y="176"/>
                  <a:pt x="528" y="177"/>
                </a:cubicBezTo>
                <a:cubicBezTo>
                  <a:pt x="527" y="177"/>
                  <a:pt x="527" y="177"/>
                  <a:pt x="527" y="178"/>
                </a:cubicBezTo>
                <a:cubicBezTo>
                  <a:pt x="532" y="176"/>
                  <a:pt x="535" y="179"/>
                  <a:pt x="538" y="176"/>
                </a:cubicBezTo>
                <a:cubicBezTo>
                  <a:pt x="541" y="180"/>
                  <a:pt x="547" y="177"/>
                  <a:pt x="551" y="178"/>
                </a:cubicBezTo>
                <a:cubicBezTo>
                  <a:pt x="551" y="177"/>
                  <a:pt x="555" y="179"/>
                  <a:pt x="556" y="178"/>
                </a:cubicBezTo>
                <a:cubicBezTo>
                  <a:pt x="557" y="176"/>
                  <a:pt x="553" y="176"/>
                  <a:pt x="553" y="177"/>
                </a:cubicBezTo>
                <a:cubicBezTo>
                  <a:pt x="553" y="177"/>
                  <a:pt x="554" y="177"/>
                  <a:pt x="554" y="178"/>
                </a:cubicBezTo>
                <a:cubicBezTo>
                  <a:pt x="551" y="178"/>
                  <a:pt x="552" y="176"/>
                  <a:pt x="552" y="176"/>
                </a:cubicBezTo>
                <a:cubicBezTo>
                  <a:pt x="551" y="177"/>
                  <a:pt x="550" y="176"/>
                  <a:pt x="549" y="177"/>
                </a:cubicBezTo>
                <a:cubicBezTo>
                  <a:pt x="548" y="175"/>
                  <a:pt x="545" y="177"/>
                  <a:pt x="543" y="175"/>
                </a:cubicBezTo>
                <a:cubicBezTo>
                  <a:pt x="545" y="175"/>
                  <a:pt x="546" y="174"/>
                  <a:pt x="548" y="175"/>
                </a:cubicBezTo>
                <a:cubicBezTo>
                  <a:pt x="548" y="173"/>
                  <a:pt x="547" y="176"/>
                  <a:pt x="546" y="174"/>
                </a:cubicBezTo>
                <a:cubicBezTo>
                  <a:pt x="547" y="174"/>
                  <a:pt x="548" y="173"/>
                  <a:pt x="549" y="173"/>
                </a:cubicBezTo>
                <a:cubicBezTo>
                  <a:pt x="549" y="174"/>
                  <a:pt x="548" y="174"/>
                  <a:pt x="548" y="175"/>
                </a:cubicBezTo>
                <a:cubicBezTo>
                  <a:pt x="549" y="175"/>
                  <a:pt x="550" y="175"/>
                  <a:pt x="550" y="175"/>
                </a:cubicBezTo>
                <a:cubicBezTo>
                  <a:pt x="550" y="175"/>
                  <a:pt x="550" y="174"/>
                  <a:pt x="551" y="173"/>
                </a:cubicBezTo>
                <a:cubicBezTo>
                  <a:pt x="551" y="175"/>
                  <a:pt x="552" y="174"/>
                  <a:pt x="551" y="175"/>
                </a:cubicBezTo>
                <a:cubicBezTo>
                  <a:pt x="553" y="176"/>
                  <a:pt x="553" y="175"/>
                  <a:pt x="556" y="175"/>
                </a:cubicBezTo>
                <a:cubicBezTo>
                  <a:pt x="554" y="177"/>
                  <a:pt x="559" y="174"/>
                  <a:pt x="559" y="176"/>
                </a:cubicBezTo>
                <a:cubicBezTo>
                  <a:pt x="558" y="176"/>
                  <a:pt x="558" y="176"/>
                  <a:pt x="558" y="176"/>
                </a:cubicBezTo>
                <a:cubicBezTo>
                  <a:pt x="562" y="176"/>
                  <a:pt x="564" y="175"/>
                  <a:pt x="574" y="177"/>
                </a:cubicBezTo>
                <a:cubicBezTo>
                  <a:pt x="573" y="177"/>
                  <a:pt x="572" y="178"/>
                  <a:pt x="572" y="180"/>
                </a:cubicBezTo>
                <a:cubicBezTo>
                  <a:pt x="572" y="180"/>
                  <a:pt x="572" y="180"/>
                  <a:pt x="572" y="180"/>
                </a:cubicBezTo>
                <a:cubicBezTo>
                  <a:pt x="576" y="182"/>
                  <a:pt x="586" y="180"/>
                  <a:pt x="588" y="177"/>
                </a:cubicBezTo>
                <a:cubicBezTo>
                  <a:pt x="586" y="177"/>
                  <a:pt x="582" y="178"/>
                  <a:pt x="582" y="179"/>
                </a:cubicBezTo>
                <a:cubicBezTo>
                  <a:pt x="581" y="178"/>
                  <a:pt x="576" y="180"/>
                  <a:pt x="575" y="180"/>
                </a:cubicBezTo>
                <a:cubicBezTo>
                  <a:pt x="576" y="179"/>
                  <a:pt x="575" y="179"/>
                  <a:pt x="575" y="178"/>
                </a:cubicBezTo>
                <a:cubicBezTo>
                  <a:pt x="579" y="178"/>
                  <a:pt x="581" y="173"/>
                  <a:pt x="588" y="174"/>
                </a:cubicBezTo>
                <a:cubicBezTo>
                  <a:pt x="588" y="175"/>
                  <a:pt x="588" y="175"/>
                  <a:pt x="588" y="175"/>
                </a:cubicBezTo>
                <a:cubicBezTo>
                  <a:pt x="591" y="173"/>
                  <a:pt x="598" y="172"/>
                  <a:pt x="601" y="174"/>
                </a:cubicBezTo>
                <a:cubicBezTo>
                  <a:pt x="600" y="171"/>
                  <a:pt x="603" y="174"/>
                  <a:pt x="604" y="173"/>
                </a:cubicBezTo>
                <a:cubicBezTo>
                  <a:pt x="604" y="171"/>
                  <a:pt x="602" y="171"/>
                  <a:pt x="603" y="170"/>
                </a:cubicBezTo>
                <a:cubicBezTo>
                  <a:pt x="596" y="170"/>
                  <a:pt x="594" y="170"/>
                  <a:pt x="589" y="171"/>
                </a:cubicBezTo>
                <a:cubicBezTo>
                  <a:pt x="588" y="170"/>
                  <a:pt x="588" y="170"/>
                  <a:pt x="588" y="170"/>
                </a:cubicBezTo>
                <a:cubicBezTo>
                  <a:pt x="589" y="171"/>
                  <a:pt x="589" y="169"/>
                  <a:pt x="590" y="169"/>
                </a:cubicBezTo>
                <a:cubicBezTo>
                  <a:pt x="591" y="170"/>
                  <a:pt x="593" y="169"/>
                  <a:pt x="594" y="168"/>
                </a:cubicBezTo>
                <a:cubicBezTo>
                  <a:pt x="593" y="168"/>
                  <a:pt x="592" y="169"/>
                  <a:pt x="592" y="168"/>
                </a:cubicBezTo>
                <a:cubicBezTo>
                  <a:pt x="595" y="168"/>
                  <a:pt x="596" y="168"/>
                  <a:pt x="594" y="167"/>
                </a:cubicBezTo>
                <a:cubicBezTo>
                  <a:pt x="596" y="167"/>
                  <a:pt x="597" y="169"/>
                  <a:pt x="598" y="168"/>
                </a:cubicBezTo>
                <a:cubicBezTo>
                  <a:pt x="599" y="166"/>
                  <a:pt x="597" y="167"/>
                  <a:pt x="597" y="166"/>
                </a:cubicBezTo>
                <a:cubicBezTo>
                  <a:pt x="603" y="166"/>
                  <a:pt x="606" y="175"/>
                  <a:pt x="611" y="172"/>
                </a:cubicBezTo>
                <a:cubicBezTo>
                  <a:pt x="609" y="172"/>
                  <a:pt x="613" y="169"/>
                  <a:pt x="610" y="169"/>
                </a:cubicBezTo>
                <a:cubicBezTo>
                  <a:pt x="609" y="170"/>
                  <a:pt x="612" y="170"/>
                  <a:pt x="610" y="171"/>
                </a:cubicBezTo>
                <a:cubicBezTo>
                  <a:pt x="610" y="169"/>
                  <a:pt x="609" y="170"/>
                  <a:pt x="609" y="170"/>
                </a:cubicBezTo>
                <a:cubicBezTo>
                  <a:pt x="609" y="169"/>
                  <a:pt x="611" y="168"/>
                  <a:pt x="609" y="167"/>
                </a:cubicBezTo>
                <a:cubicBezTo>
                  <a:pt x="608" y="167"/>
                  <a:pt x="609" y="169"/>
                  <a:pt x="608" y="169"/>
                </a:cubicBezTo>
                <a:cubicBezTo>
                  <a:pt x="608" y="168"/>
                  <a:pt x="607" y="168"/>
                  <a:pt x="607" y="167"/>
                </a:cubicBezTo>
                <a:cubicBezTo>
                  <a:pt x="608" y="167"/>
                  <a:pt x="608" y="167"/>
                  <a:pt x="608" y="166"/>
                </a:cubicBezTo>
                <a:cubicBezTo>
                  <a:pt x="605" y="161"/>
                  <a:pt x="600" y="159"/>
                  <a:pt x="596" y="154"/>
                </a:cubicBezTo>
                <a:cubicBezTo>
                  <a:pt x="595" y="155"/>
                  <a:pt x="594" y="156"/>
                  <a:pt x="593" y="154"/>
                </a:cubicBezTo>
                <a:cubicBezTo>
                  <a:pt x="594" y="154"/>
                  <a:pt x="594" y="155"/>
                  <a:pt x="594" y="155"/>
                </a:cubicBezTo>
                <a:cubicBezTo>
                  <a:pt x="593" y="152"/>
                  <a:pt x="591" y="152"/>
                  <a:pt x="589" y="149"/>
                </a:cubicBezTo>
                <a:cubicBezTo>
                  <a:pt x="588" y="149"/>
                  <a:pt x="587" y="150"/>
                  <a:pt x="587" y="148"/>
                </a:cubicBezTo>
                <a:cubicBezTo>
                  <a:pt x="587" y="148"/>
                  <a:pt x="588" y="149"/>
                  <a:pt x="588" y="148"/>
                </a:cubicBezTo>
                <a:cubicBezTo>
                  <a:pt x="586" y="148"/>
                  <a:pt x="586" y="145"/>
                  <a:pt x="584" y="147"/>
                </a:cubicBezTo>
                <a:cubicBezTo>
                  <a:pt x="584" y="146"/>
                  <a:pt x="584" y="146"/>
                  <a:pt x="584" y="145"/>
                </a:cubicBezTo>
                <a:cubicBezTo>
                  <a:pt x="583" y="146"/>
                  <a:pt x="583" y="144"/>
                  <a:pt x="582" y="144"/>
                </a:cubicBezTo>
                <a:cubicBezTo>
                  <a:pt x="581" y="145"/>
                  <a:pt x="583" y="146"/>
                  <a:pt x="582" y="146"/>
                </a:cubicBezTo>
                <a:cubicBezTo>
                  <a:pt x="580" y="147"/>
                  <a:pt x="581" y="145"/>
                  <a:pt x="580" y="145"/>
                </a:cubicBezTo>
                <a:cubicBezTo>
                  <a:pt x="581" y="145"/>
                  <a:pt x="582" y="145"/>
                  <a:pt x="581" y="144"/>
                </a:cubicBezTo>
                <a:cubicBezTo>
                  <a:pt x="581" y="143"/>
                  <a:pt x="580" y="143"/>
                  <a:pt x="580" y="142"/>
                </a:cubicBezTo>
                <a:cubicBezTo>
                  <a:pt x="575" y="139"/>
                  <a:pt x="572" y="134"/>
                  <a:pt x="566" y="133"/>
                </a:cubicBezTo>
                <a:cubicBezTo>
                  <a:pt x="567" y="133"/>
                  <a:pt x="567" y="134"/>
                  <a:pt x="567" y="134"/>
                </a:cubicBezTo>
                <a:cubicBezTo>
                  <a:pt x="566" y="134"/>
                  <a:pt x="565" y="133"/>
                  <a:pt x="566" y="132"/>
                </a:cubicBezTo>
                <a:cubicBezTo>
                  <a:pt x="566" y="132"/>
                  <a:pt x="567" y="132"/>
                  <a:pt x="567" y="132"/>
                </a:cubicBezTo>
                <a:cubicBezTo>
                  <a:pt x="566" y="132"/>
                  <a:pt x="566" y="131"/>
                  <a:pt x="565" y="131"/>
                </a:cubicBezTo>
                <a:cubicBezTo>
                  <a:pt x="565" y="131"/>
                  <a:pt x="565" y="132"/>
                  <a:pt x="565" y="132"/>
                </a:cubicBezTo>
                <a:cubicBezTo>
                  <a:pt x="564" y="130"/>
                  <a:pt x="563" y="129"/>
                  <a:pt x="562" y="130"/>
                </a:cubicBezTo>
                <a:cubicBezTo>
                  <a:pt x="561" y="129"/>
                  <a:pt x="563" y="128"/>
                  <a:pt x="561" y="127"/>
                </a:cubicBezTo>
                <a:cubicBezTo>
                  <a:pt x="560" y="127"/>
                  <a:pt x="560" y="127"/>
                  <a:pt x="559" y="128"/>
                </a:cubicBezTo>
                <a:cubicBezTo>
                  <a:pt x="560" y="126"/>
                  <a:pt x="557" y="128"/>
                  <a:pt x="558" y="126"/>
                </a:cubicBezTo>
                <a:cubicBezTo>
                  <a:pt x="559" y="126"/>
                  <a:pt x="558" y="125"/>
                  <a:pt x="557" y="126"/>
                </a:cubicBezTo>
                <a:cubicBezTo>
                  <a:pt x="557" y="125"/>
                  <a:pt x="557" y="125"/>
                  <a:pt x="557" y="125"/>
                </a:cubicBezTo>
                <a:cubicBezTo>
                  <a:pt x="556" y="125"/>
                  <a:pt x="554" y="123"/>
                  <a:pt x="554" y="122"/>
                </a:cubicBezTo>
                <a:cubicBezTo>
                  <a:pt x="554" y="122"/>
                  <a:pt x="553" y="123"/>
                  <a:pt x="553" y="123"/>
                </a:cubicBezTo>
                <a:cubicBezTo>
                  <a:pt x="552" y="120"/>
                  <a:pt x="550" y="121"/>
                  <a:pt x="549" y="121"/>
                </a:cubicBezTo>
                <a:cubicBezTo>
                  <a:pt x="552" y="121"/>
                  <a:pt x="548" y="120"/>
                  <a:pt x="549" y="119"/>
                </a:cubicBezTo>
                <a:cubicBezTo>
                  <a:pt x="551" y="120"/>
                  <a:pt x="554" y="117"/>
                  <a:pt x="557" y="116"/>
                </a:cubicBezTo>
                <a:cubicBezTo>
                  <a:pt x="553" y="112"/>
                  <a:pt x="551" y="117"/>
                  <a:pt x="545" y="116"/>
                </a:cubicBezTo>
                <a:cubicBezTo>
                  <a:pt x="544" y="115"/>
                  <a:pt x="542" y="114"/>
                  <a:pt x="541" y="113"/>
                </a:cubicBezTo>
                <a:cubicBezTo>
                  <a:pt x="540" y="113"/>
                  <a:pt x="539" y="114"/>
                  <a:pt x="538" y="113"/>
                </a:cubicBezTo>
                <a:cubicBezTo>
                  <a:pt x="539" y="113"/>
                  <a:pt x="540" y="113"/>
                  <a:pt x="540" y="112"/>
                </a:cubicBezTo>
                <a:cubicBezTo>
                  <a:pt x="536" y="111"/>
                  <a:pt x="534" y="109"/>
                  <a:pt x="531" y="107"/>
                </a:cubicBezTo>
                <a:cubicBezTo>
                  <a:pt x="534" y="105"/>
                  <a:pt x="538" y="107"/>
                  <a:pt x="539" y="103"/>
                </a:cubicBezTo>
                <a:cubicBezTo>
                  <a:pt x="536" y="101"/>
                  <a:pt x="532" y="106"/>
                  <a:pt x="528" y="106"/>
                </a:cubicBezTo>
                <a:cubicBezTo>
                  <a:pt x="525" y="103"/>
                  <a:pt x="521" y="101"/>
                  <a:pt x="518" y="99"/>
                </a:cubicBezTo>
                <a:cubicBezTo>
                  <a:pt x="519" y="97"/>
                  <a:pt x="522" y="96"/>
                  <a:pt x="520" y="95"/>
                </a:cubicBezTo>
                <a:cubicBezTo>
                  <a:pt x="524" y="92"/>
                  <a:pt x="526" y="89"/>
                  <a:pt x="528" y="86"/>
                </a:cubicBezTo>
                <a:cubicBezTo>
                  <a:pt x="532" y="82"/>
                  <a:pt x="536" y="78"/>
                  <a:pt x="540" y="73"/>
                </a:cubicBezTo>
                <a:cubicBezTo>
                  <a:pt x="542" y="73"/>
                  <a:pt x="542" y="70"/>
                  <a:pt x="545" y="71"/>
                </a:cubicBezTo>
                <a:cubicBezTo>
                  <a:pt x="544" y="69"/>
                  <a:pt x="547" y="68"/>
                  <a:pt x="547" y="70"/>
                </a:cubicBezTo>
                <a:cubicBezTo>
                  <a:pt x="551" y="66"/>
                  <a:pt x="558" y="65"/>
                  <a:pt x="561" y="59"/>
                </a:cubicBezTo>
                <a:cubicBezTo>
                  <a:pt x="563" y="60"/>
                  <a:pt x="566" y="59"/>
                  <a:pt x="564" y="58"/>
                </a:cubicBezTo>
                <a:cubicBezTo>
                  <a:pt x="568" y="59"/>
                  <a:pt x="570" y="55"/>
                  <a:pt x="573" y="54"/>
                </a:cubicBezTo>
                <a:cubicBezTo>
                  <a:pt x="572" y="53"/>
                  <a:pt x="573" y="53"/>
                  <a:pt x="573" y="52"/>
                </a:cubicBezTo>
                <a:cubicBezTo>
                  <a:pt x="565" y="54"/>
                  <a:pt x="558" y="60"/>
                  <a:pt x="553" y="63"/>
                </a:cubicBezTo>
                <a:cubicBezTo>
                  <a:pt x="553" y="63"/>
                  <a:pt x="554" y="62"/>
                  <a:pt x="553" y="62"/>
                </a:cubicBezTo>
                <a:cubicBezTo>
                  <a:pt x="553" y="63"/>
                  <a:pt x="553" y="63"/>
                  <a:pt x="552" y="64"/>
                </a:cubicBezTo>
                <a:cubicBezTo>
                  <a:pt x="552" y="63"/>
                  <a:pt x="552" y="63"/>
                  <a:pt x="552" y="63"/>
                </a:cubicBezTo>
                <a:cubicBezTo>
                  <a:pt x="550" y="65"/>
                  <a:pt x="551" y="64"/>
                  <a:pt x="549" y="66"/>
                </a:cubicBezTo>
                <a:cubicBezTo>
                  <a:pt x="550" y="65"/>
                  <a:pt x="549" y="65"/>
                  <a:pt x="548" y="64"/>
                </a:cubicBezTo>
                <a:cubicBezTo>
                  <a:pt x="550" y="62"/>
                  <a:pt x="554" y="60"/>
                  <a:pt x="555" y="57"/>
                </a:cubicBezTo>
                <a:cubicBezTo>
                  <a:pt x="555" y="58"/>
                  <a:pt x="557" y="58"/>
                  <a:pt x="557" y="57"/>
                </a:cubicBezTo>
                <a:cubicBezTo>
                  <a:pt x="556" y="57"/>
                  <a:pt x="559" y="54"/>
                  <a:pt x="560" y="55"/>
                </a:cubicBezTo>
                <a:cubicBezTo>
                  <a:pt x="561" y="53"/>
                  <a:pt x="563" y="51"/>
                  <a:pt x="565" y="51"/>
                </a:cubicBezTo>
                <a:cubicBezTo>
                  <a:pt x="565" y="49"/>
                  <a:pt x="563" y="50"/>
                  <a:pt x="563" y="49"/>
                </a:cubicBezTo>
                <a:cubicBezTo>
                  <a:pt x="565" y="48"/>
                  <a:pt x="565" y="51"/>
                  <a:pt x="566" y="50"/>
                </a:cubicBezTo>
                <a:cubicBezTo>
                  <a:pt x="565" y="50"/>
                  <a:pt x="566" y="48"/>
                  <a:pt x="566" y="48"/>
                </a:cubicBezTo>
                <a:cubicBezTo>
                  <a:pt x="568" y="47"/>
                  <a:pt x="569" y="48"/>
                  <a:pt x="570" y="48"/>
                </a:cubicBezTo>
                <a:cubicBezTo>
                  <a:pt x="570" y="47"/>
                  <a:pt x="570" y="46"/>
                  <a:pt x="569" y="45"/>
                </a:cubicBezTo>
                <a:cubicBezTo>
                  <a:pt x="571" y="46"/>
                  <a:pt x="570" y="43"/>
                  <a:pt x="572" y="43"/>
                </a:cubicBezTo>
                <a:cubicBezTo>
                  <a:pt x="573" y="45"/>
                  <a:pt x="570" y="45"/>
                  <a:pt x="572" y="46"/>
                </a:cubicBezTo>
                <a:cubicBezTo>
                  <a:pt x="577" y="42"/>
                  <a:pt x="582" y="35"/>
                  <a:pt x="590" y="35"/>
                </a:cubicBezTo>
                <a:cubicBezTo>
                  <a:pt x="590" y="34"/>
                  <a:pt x="590" y="33"/>
                  <a:pt x="590" y="32"/>
                </a:cubicBezTo>
                <a:cubicBezTo>
                  <a:pt x="587" y="31"/>
                  <a:pt x="588" y="33"/>
                  <a:pt x="587" y="34"/>
                </a:cubicBezTo>
                <a:cubicBezTo>
                  <a:pt x="586" y="34"/>
                  <a:pt x="587" y="32"/>
                  <a:pt x="586" y="32"/>
                </a:cubicBezTo>
                <a:cubicBezTo>
                  <a:pt x="586" y="33"/>
                  <a:pt x="585" y="34"/>
                  <a:pt x="584" y="34"/>
                </a:cubicBezTo>
                <a:cubicBezTo>
                  <a:pt x="584" y="33"/>
                  <a:pt x="584" y="33"/>
                  <a:pt x="584" y="32"/>
                </a:cubicBezTo>
                <a:cubicBezTo>
                  <a:pt x="585" y="31"/>
                  <a:pt x="588" y="31"/>
                  <a:pt x="588" y="29"/>
                </a:cubicBezTo>
                <a:cubicBezTo>
                  <a:pt x="590" y="30"/>
                  <a:pt x="590" y="28"/>
                  <a:pt x="591" y="28"/>
                </a:cubicBezTo>
                <a:cubicBezTo>
                  <a:pt x="591" y="27"/>
                  <a:pt x="594" y="24"/>
                  <a:pt x="595" y="26"/>
                </a:cubicBezTo>
                <a:cubicBezTo>
                  <a:pt x="595" y="23"/>
                  <a:pt x="597" y="24"/>
                  <a:pt x="599" y="24"/>
                </a:cubicBezTo>
                <a:cubicBezTo>
                  <a:pt x="599" y="23"/>
                  <a:pt x="597" y="24"/>
                  <a:pt x="598" y="22"/>
                </a:cubicBezTo>
                <a:cubicBezTo>
                  <a:pt x="601" y="21"/>
                  <a:pt x="601" y="18"/>
                  <a:pt x="602" y="16"/>
                </a:cubicBezTo>
                <a:cubicBezTo>
                  <a:pt x="603" y="16"/>
                  <a:pt x="603" y="17"/>
                  <a:pt x="604" y="17"/>
                </a:cubicBezTo>
                <a:cubicBezTo>
                  <a:pt x="605" y="15"/>
                  <a:pt x="603" y="16"/>
                  <a:pt x="603" y="15"/>
                </a:cubicBezTo>
                <a:cubicBezTo>
                  <a:pt x="604" y="15"/>
                  <a:pt x="604" y="14"/>
                  <a:pt x="604" y="14"/>
                </a:cubicBezTo>
                <a:cubicBezTo>
                  <a:pt x="604" y="15"/>
                  <a:pt x="606" y="17"/>
                  <a:pt x="607" y="16"/>
                </a:cubicBezTo>
                <a:cubicBezTo>
                  <a:pt x="605" y="15"/>
                  <a:pt x="607" y="13"/>
                  <a:pt x="605" y="13"/>
                </a:cubicBezTo>
                <a:cubicBezTo>
                  <a:pt x="606" y="13"/>
                  <a:pt x="607" y="13"/>
                  <a:pt x="608" y="13"/>
                </a:cubicBezTo>
                <a:cubicBezTo>
                  <a:pt x="607" y="10"/>
                  <a:pt x="606" y="12"/>
                  <a:pt x="603" y="12"/>
                </a:cubicBezTo>
                <a:cubicBezTo>
                  <a:pt x="603" y="13"/>
                  <a:pt x="603" y="14"/>
                  <a:pt x="602" y="15"/>
                </a:cubicBezTo>
                <a:cubicBezTo>
                  <a:pt x="602" y="14"/>
                  <a:pt x="601" y="14"/>
                  <a:pt x="601" y="14"/>
                </a:cubicBezTo>
                <a:cubicBezTo>
                  <a:pt x="603" y="14"/>
                  <a:pt x="601" y="13"/>
                  <a:pt x="601" y="13"/>
                </a:cubicBezTo>
                <a:cubicBezTo>
                  <a:pt x="602" y="13"/>
                  <a:pt x="603" y="13"/>
                  <a:pt x="603" y="11"/>
                </a:cubicBezTo>
                <a:cubicBezTo>
                  <a:pt x="602" y="11"/>
                  <a:pt x="602" y="12"/>
                  <a:pt x="602" y="12"/>
                </a:cubicBezTo>
                <a:cubicBezTo>
                  <a:pt x="601" y="12"/>
                  <a:pt x="600" y="10"/>
                  <a:pt x="599" y="12"/>
                </a:cubicBezTo>
                <a:cubicBezTo>
                  <a:pt x="600" y="12"/>
                  <a:pt x="600" y="12"/>
                  <a:pt x="600" y="12"/>
                </a:cubicBezTo>
                <a:cubicBezTo>
                  <a:pt x="599" y="13"/>
                  <a:pt x="598" y="12"/>
                  <a:pt x="598" y="12"/>
                </a:cubicBezTo>
                <a:cubicBezTo>
                  <a:pt x="599" y="11"/>
                  <a:pt x="599" y="10"/>
                  <a:pt x="600" y="10"/>
                </a:cubicBezTo>
                <a:cubicBezTo>
                  <a:pt x="597" y="9"/>
                  <a:pt x="598" y="12"/>
                  <a:pt x="596" y="10"/>
                </a:cubicBezTo>
                <a:cubicBezTo>
                  <a:pt x="594" y="11"/>
                  <a:pt x="595" y="10"/>
                  <a:pt x="596" y="11"/>
                </a:cubicBezTo>
                <a:cubicBezTo>
                  <a:pt x="592" y="11"/>
                  <a:pt x="589" y="11"/>
                  <a:pt x="585" y="12"/>
                </a:cubicBezTo>
                <a:cubicBezTo>
                  <a:pt x="585" y="12"/>
                  <a:pt x="585" y="11"/>
                  <a:pt x="585" y="11"/>
                </a:cubicBezTo>
                <a:cubicBezTo>
                  <a:pt x="581" y="11"/>
                  <a:pt x="579" y="12"/>
                  <a:pt x="576" y="11"/>
                </a:cubicBezTo>
                <a:cubicBezTo>
                  <a:pt x="579" y="9"/>
                  <a:pt x="580" y="8"/>
                  <a:pt x="583" y="9"/>
                </a:cubicBezTo>
                <a:cubicBezTo>
                  <a:pt x="583" y="7"/>
                  <a:pt x="585" y="10"/>
                  <a:pt x="586" y="8"/>
                </a:cubicBezTo>
                <a:cubicBezTo>
                  <a:pt x="585" y="6"/>
                  <a:pt x="583" y="9"/>
                  <a:pt x="582" y="8"/>
                </a:cubicBezTo>
                <a:cubicBezTo>
                  <a:pt x="582" y="7"/>
                  <a:pt x="583" y="7"/>
                  <a:pt x="582" y="7"/>
                </a:cubicBezTo>
                <a:close/>
                <a:moveTo>
                  <a:pt x="572" y="44"/>
                </a:moveTo>
                <a:cubicBezTo>
                  <a:pt x="574" y="40"/>
                  <a:pt x="575" y="42"/>
                  <a:pt x="577" y="39"/>
                </a:cubicBezTo>
                <a:cubicBezTo>
                  <a:pt x="578" y="39"/>
                  <a:pt x="578" y="39"/>
                  <a:pt x="579" y="39"/>
                </a:cubicBezTo>
                <a:cubicBezTo>
                  <a:pt x="579" y="40"/>
                  <a:pt x="578" y="40"/>
                  <a:pt x="578" y="39"/>
                </a:cubicBezTo>
                <a:cubicBezTo>
                  <a:pt x="577" y="41"/>
                  <a:pt x="575" y="42"/>
                  <a:pt x="575" y="43"/>
                </a:cubicBezTo>
                <a:cubicBezTo>
                  <a:pt x="574" y="44"/>
                  <a:pt x="574" y="43"/>
                  <a:pt x="572" y="44"/>
                </a:cubicBezTo>
                <a:close/>
                <a:moveTo>
                  <a:pt x="450" y="177"/>
                </a:moveTo>
                <a:cubicBezTo>
                  <a:pt x="449" y="177"/>
                  <a:pt x="448" y="176"/>
                  <a:pt x="449" y="177"/>
                </a:cubicBezTo>
                <a:cubicBezTo>
                  <a:pt x="449" y="178"/>
                  <a:pt x="448" y="177"/>
                  <a:pt x="448" y="177"/>
                </a:cubicBezTo>
                <a:cubicBezTo>
                  <a:pt x="448" y="177"/>
                  <a:pt x="447" y="177"/>
                  <a:pt x="447" y="177"/>
                </a:cubicBezTo>
                <a:cubicBezTo>
                  <a:pt x="447" y="177"/>
                  <a:pt x="451" y="174"/>
                  <a:pt x="451" y="177"/>
                </a:cubicBezTo>
                <a:cubicBezTo>
                  <a:pt x="451" y="177"/>
                  <a:pt x="451" y="176"/>
                  <a:pt x="451" y="176"/>
                </a:cubicBezTo>
                <a:cubicBezTo>
                  <a:pt x="450" y="176"/>
                  <a:pt x="450" y="177"/>
                  <a:pt x="450" y="177"/>
                </a:cubicBezTo>
                <a:close/>
                <a:moveTo>
                  <a:pt x="362" y="178"/>
                </a:moveTo>
                <a:cubicBezTo>
                  <a:pt x="361" y="178"/>
                  <a:pt x="358" y="177"/>
                  <a:pt x="358" y="175"/>
                </a:cubicBezTo>
                <a:cubicBezTo>
                  <a:pt x="359" y="176"/>
                  <a:pt x="360" y="176"/>
                  <a:pt x="361" y="176"/>
                </a:cubicBezTo>
                <a:cubicBezTo>
                  <a:pt x="361" y="176"/>
                  <a:pt x="361" y="176"/>
                  <a:pt x="361" y="177"/>
                </a:cubicBezTo>
                <a:cubicBezTo>
                  <a:pt x="361" y="177"/>
                  <a:pt x="361" y="177"/>
                  <a:pt x="362" y="178"/>
                </a:cubicBezTo>
                <a:close/>
                <a:moveTo>
                  <a:pt x="352" y="177"/>
                </a:moveTo>
                <a:cubicBezTo>
                  <a:pt x="352" y="176"/>
                  <a:pt x="353" y="175"/>
                  <a:pt x="354" y="175"/>
                </a:cubicBezTo>
                <a:cubicBezTo>
                  <a:pt x="353" y="178"/>
                  <a:pt x="355" y="176"/>
                  <a:pt x="357" y="176"/>
                </a:cubicBezTo>
                <a:cubicBezTo>
                  <a:pt x="357" y="177"/>
                  <a:pt x="355" y="177"/>
                  <a:pt x="355" y="178"/>
                </a:cubicBezTo>
                <a:cubicBezTo>
                  <a:pt x="354" y="177"/>
                  <a:pt x="354" y="178"/>
                  <a:pt x="352" y="177"/>
                </a:cubicBezTo>
                <a:close/>
                <a:moveTo>
                  <a:pt x="272" y="175"/>
                </a:moveTo>
                <a:cubicBezTo>
                  <a:pt x="270" y="175"/>
                  <a:pt x="270" y="175"/>
                  <a:pt x="269" y="176"/>
                </a:cubicBezTo>
                <a:cubicBezTo>
                  <a:pt x="269" y="175"/>
                  <a:pt x="269" y="175"/>
                  <a:pt x="268" y="175"/>
                </a:cubicBezTo>
                <a:cubicBezTo>
                  <a:pt x="269" y="174"/>
                  <a:pt x="272" y="174"/>
                  <a:pt x="272" y="175"/>
                </a:cubicBezTo>
                <a:close/>
                <a:moveTo>
                  <a:pt x="36" y="180"/>
                </a:moveTo>
                <a:cubicBezTo>
                  <a:pt x="35" y="180"/>
                  <a:pt x="34" y="180"/>
                  <a:pt x="33" y="180"/>
                </a:cubicBezTo>
                <a:cubicBezTo>
                  <a:pt x="33" y="179"/>
                  <a:pt x="34" y="178"/>
                  <a:pt x="35" y="177"/>
                </a:cubicBezTo>
                <a:cubicBezTo>
                  <a:pt x="35" y="178"/>
                  <a:pt x="36" y="179"/>
                  <a:pt x="36" y="180"/>
                </a:cubicBezTo>
                <a:close/>
                <a:moveTo>
                  <a:pt x="29" y="40"/>
                </a:moveTo>
                <a:cubicBezTo>
                  <a:pt x="30" y="39"/>
                  <a:pt x="34" y="43"/>
                  <a:pt x="36" y="45"/>
                </a:cubicBezTo>
                <a:cubicBezTo>
                  <a:pt x="33" y="44"/>
                  <a:pt x="32" y="41"/>
                  <a:pt x="29" y="40"/>
                </a:cubicBezTo>
                <a:close/>
                <a:moveTo>
                  <a:pt x="20" y="23"/>
                </a:moveTo>
                <a:cubicBezTo>
                  <a:pt x="20" y="25"/>
                  <a:pt x="18" y="25"/>
                  <a:pt x="19" y="27"/>
                </a:cubicBezTo>
                <a:cubicBezTo>
                  <a:pt x="15" y="25"/>
                  <a:pt x="13" y="21"/>
                  <a:pt x="9" y="21"/>
                </a:cubicBezTo>
                <a:cubicBezTo>
                  <a:pt x="9" y="20"/>
                  <a:pt x="10" y="20"/>
                  <a:pt x="10" y="18"/>
                </a:cubicBezTo>
                <a:cubicBezTo>
                  <a:pt x="11" y="19"/>
                  <a:pt x="12" y="17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20"/>
                </a:cubicBezTo>
                <a:cubicBezTo>
                  <a:pt x="12" y="20"/>
                  <a:pt x="14" y="20"/>
                  <a:pt x="15" y="22"/>
                </a:cubicBezTo>
                <a:cubicBezTo>
                  <a:pt x="15" y="22"/>
                  <a:pt x="15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5" y="20"/>
                  <a:pt x="14" y="20"/>
                </a:cubicBezTo>
                <a:cubicBezTo>
                  <a:pt x="14" y="19"/>
                  <a:pt x="15" y="20"/>
                  <a:pt x="17" y="19"/>
                </a:cubicBezTo>
                <a:cubicBezTo>
                  <a:pt x="15" y="20"/>
                  <a:pt x="19" y="21"/>
                  <a:pt x="18" y="22"/>
                </a:cubicBezTo>
                <a:cubicBezTo>
                  <a:pt x="20" y="23"/>
                  <a:pt x="21" y="20"/>
                  <a:pt x="22" y="22"/>
                </a:cubicBezTo>
                <a:cubicBezTo>
                  <a:pt x="21" y="20"/>
                  <a:pt x="28" y="19"/>
                  <a:pt x="27" y="21"/>
                </a:cubicBezTo>
                <a:cubicBezTo>
                  <a:pt x="28" y="21"/>
                  <a:pt x="29" y="21"/>
                  <a:pt x="29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1" y="21"/>
                  <a:pt x="29" y="21"/>
                  <a:pt x="29" y="22"/>
                </a:cubicBezTo>
                <a:cubicBezTo>
                  <a:pt x="32" y="23"/>
                  <a:pt x="34" y="21"/>
                  <a:pt x="38" y="21"/>
                </a:cubicBezTo>
                <a:cubicBezTo>
                  <a:pt x="38" y="20"/>
                  <a:pt x="38" y="20"/>
                  <a:pt x="37" y="20"/>
                </a:cubicBezTo>
                <a:cubicBezTo>
                  <a:pt x="39" y="20"/>
                  <a:pt x="40" y="21"/>
                  <a:pt x="44" y="21"/>
                </a:cubicBezTo>
                <a:cubicBezTo>
                  <a:pt x="43" y="21"/>
                  <a:pt x="43" y="23"/>
                  <a:pt x="45" y="22"/>
                </a:cubicBezTo>
                <a:cubicBezTo>
                  <a:pt x="46" y="22"/>
                  <a:pt x="44" y="21"/>
                  <a:pt x="45" y="21"/>
                </a:cubicBezTo>
                <a:cubicBezTo>
                  <a:pt x="45" y="22"/>
                  <a:pt x="48" y="20"/>
                  <a:pt x="47" y="20"/>
                </a:cubicBezTo>
                <a:cubicBezTo>
                  <a:pt x="48" y="19"/>
                  <a:pt x="50" y="21"/>
                  <a:pt x="51" y="20"/>
                </a:cubicBezTo>
                <a:cubicBezTo>
                  <a:pt x="51" y="21"/>
                  <a:pt x="51" y="21"/>
                  <a:pt x="51" y="21"/>
                </a:cubicBezTo>
                <a:cubicBezTo>
                  <a:pt x="50" y="21"/>
                  <a:pt x="51" y="22"/>
                  <a:pt x="49" y="22"/>
                </a:cubicBez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50" y="23"/>
                  <a:pt x="49" y="23"/>
                </a:cubicBezTo>
                <a:cubicBezTo>
                  <a:pt x="50" y="22"/>
                  <a:pt x="51" y="24"/>
                  <a:pt x="51" y="25"/>
                </a:cubicBezTo>
                <a:cubicBezTo>
                  <a:pt x="50" y="25"/>
                  <a:pt x="49" y="24"/>
                  <a:pt x="49" y="24"/>
                </a:cubicBezTo>
                <a:cubicBezTo>
                  <a:pt x="51" y="26"/>
                  <a:pt x="47" y="26"/>
                  <a:pt x="46" y="27"/>
                </a:cubicBezTo>
                <a:cubicBezTo>
                  <a:pt x="46" y="28"/>
                  <a:pt x="46" y="28"/>
                  <a:pt x="47" y="28"/>
                </a:cubicBezTo>
                <a:cubicBezTo>
                  <a:pt x="47" y="29"/>
                  <a:pt x="45" y="28"/>
                  <a:pt x="44" y="28"/>
                </a:cubicBezTo>
                <a:cubicBezTo>
                  <a:pt x="44" y="29"/>
                  <a:pt x="44" y="29"/>
                  <a:pt x="44" y="29"/>
                </a:cubicBezTo>
                <a:cubicBezTo>
                  <a:pt x="46" y="29"/>
                  <a:pt x="46" y="29"/>
                  <a:pt x="48" y="30"/>
                </a:cubicBezTo>
                <a:cubicBezTo>
                  <a:pt x="46" y="30"/>
                  <a:pt x="46" y="30"/>
                  <a:pt x="47" y="32"/>
                </a:cubicBezTo>
                <a:cubicBezTo>
                  <a:pt x="48" y="31"/>
                  <a:pt x="47" y="30"/>
                  <a:pt x="48" y="30"/>
                </a:cubicBezTo>
                <a:cubicBezTo>
                  <a:pt x="49" y="29"/>
                  <a:pt x="47" y="29"/>
                  <a:pt x="47" y="27"/>
                </a:cubicBezTo>
                <a:cubicBezTo>
                  <a:pt x="48" y="27"/>
                  <a:pt x="49" y="27"/>
                  <a:pt x="50" y="27"/>
                </a:cubicBezTo>
                <a:cubicBezTo>
                  <a:pt x="50" y="28"/>
                  <a:pt x="49" y="27"/>
                  <a:pt x="48" y="28"/>
                </a:cubicBezTo>
                <a:cubicBezTo>
                  <a:pt x="49" y="29"/>
                  <a:pt x="50" y="28"/>
                  <a:pt x="51" y="29"/>
                </a:cubicBezTo>
                <a:cubicBezTo>
                  <a:pt x="52" y="29"/>
                  <a:pt x="50" y="28"/>
                  <a:pt x="52" y="28"/>
                </a:cubicBezTo>
                <a:cubicBezTo>
                  <a:pt x="52" y="27"/>
                  <a:pt x="50" y="29"/>
                  <a:pt x="50" y="27"/>
                </a:cubicBezTo>
                <a:cubicBezTo>
                  <a:pt x="53" y="28"/>
                  <a:pt x="50" y="25"/>
                  <a:pt x="54" y="26"/>
                </a:cubicBezTo>
                <a:cubicBezTo>
                  <a:pt x="52" y="24"/>
                  <a:pt x="57" y="25"/>
                  <a:pt x="57" y="22"/>
                </a:cubicBezTo>
                <a:cubicBezTo>
                  <a:pt x="58" y="22"/>
                  <a:pt x="61" y="23"/>
                  <a:pt x="62" y="26"/>
                </a:cubicBezTo>
                <a:cubicBezTo>
                  <a:pt x="59" y="27"/>
                  <a:pt x="55" y="28"/>
                  <a:pt x="52" y="31"/>
                </a:cubicBezTo>
                <a:cubicBezTo>
                  <a:pt x="51" y="31"/>
                  <a:pt x="51" y="30"/>
                  <a:pt x="51" y="30"/>
                </a:cubicBezTo>
                <a:cubicBezTo>
                  <a:pt x="50" y="30"/>
                  <a:pt x="51" y="31"/>
                  <a:pt x="50" y="32"/>
                </a:cubicBezTo>
                <a:cubicBezTo>
                  <a:pt x="46" y="32"/>
                  <a:pt x="45" y="34"/>
                  <a:pt x="40" y="35"/>
                </a:cubicBezTo>
                <a:cubicBezTo>
                  <a:pt x="40" y="33"/>
                  <a:pt x="43" y="34"/>
                  <a:pt x="42" y="33"/>
                </a:cubicBezTo>
                <a:cubicBezTo>
                  <a:pt x="43" y="33"/>
                  <a:pt x="44" y="33"/>
                  <a:pt x="45" y="33"/>
                </a:cubicBezTo>
                <a:cubicBezTo>
                  <a:pt x="44" y="32"/>
                  <a:pt x="44" y="31"/>
                  <a:pt x="46" y="32"/>
                </a:cubicBezTo>
                <a:cubicBezTo>
                  <a:pt x="45" y="31"/>
                  <a:pt x="45" y="30"/>
                  <a:pt x="45" y="30"/>
                </a:cubicBezTo>
                <a:cubicBezTo>
                  <a:pt x="44" y="31"/>
                  <a:pt x="43" y="30"/>
                  <a:pt x="43" y="29"/>
                </a:cubicBezTo>
                <a:cubicBezTo>
                  <a:pt x="42" y="29"/>
                  <a:pt x="40" y="30"/>
                  <a:pt x="40" y="31"/>
                </a:cubicBezTo>
                <a:cubicBezTo>
                  <a:pt x="40" y="31"/>
                  <a:pt x="40" y="31"/>
                  <a:pt x="40" y="30"/>
                </a:cubicBezTo>
                <a:cubicBezTo>
                  <a:pt x="39" y="31"/>
                  <a:pt x="38" y="31"/>
                  <a:pt x="39" y="33"/>
                </a:cubicBezTo>
                <a:cubicBezTo>
                  <a:pt x="37" y="31"/>
                  <a:pt x="37" y="34"/>
                  <a:pt x="34" y="33"/>
                </a:cubicBezTo>
                <a:cubicBezTo>
                  <a:pt x="35" y="32"/>
                  <a:pt x="36" y="31"/>
                  <a:pt x="38" y="31"/>
                </a:cubicBezTo>
                <a:cubicBezTo>
                  <a:pt x="36" y="30"/>
                  <a:pt x="40" y="30"/>
                  <a:pt x="37" y="30"/>
                </a:cubicBezTo>
                <a:cubicBezTo>
                  <a:pt x="38" y="28"/>
                  <a:pt x="39" y="30"/>
                  <a:pt x="40" y="29"/>
                </a:cubicBezTo>
                <a:cubicBezTo>
                  <a:pt x="39" y="26"/>
                  <a:pt x="40" y="29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5"/>
                  <a:pt x="44" y="26"/>
                  <a:pt x="45" y="24"/>
                </a:cubicBezTo>
                <a:cubicBezTo>
                  <a:pt x="38" y="23"/>
                  <a:pt x="34" y="37"/>
                  <a:pt x="31" y="28"/>
                </a:cubicBezTo>
                <a:cubicBezTo>
                  <a:pt x="30" y="28"/>
                  <a:pt x="30" y="28"/>
                  <a:pt x="29" y="28"/>
                </a:cubicBezTo>
                <a:cubicBezTo>
                  <a:pt x="28" y="26"/>
                  <a:pt x="25" y="25"/>
                  <a:pt x="20" y="23"/>
                </a:cubicBezTo>
                <a:close/>
                <a:moveTo>
                  <a:pt x="43" y="30"/>
                </a:moveTo>
                <a:cubicBezTo>
                  <a:pt x="43" y="31"/>
                  <a:pt x="43" y="31"/>
                  <a:pt x="43" y="32"/>
                </a:cubicBezTo>
                <a:cubicBezTo>
                  <a:pt x="41" y="32"/>
                  <a:pt x="41" y="32"/>
                  <a:pt x="39" y="32"/>
                </a:cubicBezTo>
                <a:cubicBezTo>
                  <a:pt x="40" y="30"/>
                  <a:pt x="42" y="32"/>
                  <a:pt x="42" y="30"/>
                </a:cubicBezTo>
                <a:cubicBezTo>
                  <a:pt x="42" y="30"/>
                  <a:pt x="42" y="30"/>
                  <a:pt x="43" y="30"/>
                </a:cubicBezTo>
                <a:close/>
                <a:moveTo>
                  <a:pt x="371" y="12"/>
                </a:moveTo>
                <a:cubicBezTo>
                  <a:pt x="371" y="12"/>
                  <a:pt x="370" y="13"/>
                  <a:pt x="371" y="14"/>
                </a:cubicBezTo>
                <a:cubicBezTo>
                  <a:pt x="370" y="14"/>
                  <a:pt x="370" y="13"/>
                  <a:pt x="370" y="12"/>
                </a:cubicBezTo>
                <a:cubicBezTo>
                  <a:pt x="369" y="13"/>
                  <a:pt x="370" y="14"/>
                  <a:pt x="368" y="13"/>
                </a:cubicBezTo>
                <a:cubicBezTo>
                  <a:pt x="368" y="12"/>
                  <a:pt x="369" y="12"/>
                  <a:pt x="371" y="12"/>
                </a:cubicBezTo>
                <a:close/>
                <a:moveTo>
                  <a:pt x="378" y="13"/>
                </a:moveTo>
                <a:cubicBezTo>
                  <a:pt x="377" y="14"/>
                  <a:pt x="377" y="14"/>
                  <a:pt x="376" y="13"/>
                </a:cubicBezTo>
                <a:cubicBezTo>
                  <a:pt x="376" y="13"/>
                  <a:pt x="377" y="12"/>
                  <a:pt x="378" y="12"/>
                </a:cubicBezTo>
                <a:cubicBezTo>
                  <a:pt x="378" y="12"/>
                  <a:pt x="378" y="13"/>
                  <a:pt x="378" y="13"/>
                </a:cubicBezTo>
                <a:close/>
                <a:moveTo>
                  <a:pt x="380" y="12"/>
                </a:moveTo>
                <a:cubicBezTo>
                  <a:pt x="380" y="12"/>
                  <a:pt x="380" y="12"/>
                  <a:pt x="380" y="12"/>
                </a:cubicBezTo>
                <a:cubicBezTo>
                  <a:pt x="378" y="13"/>
                  <a:pt x="381" y="13"/>
                  <a:pt x="380" y="14"/>
                </a:cubicBezTo>
                <a:cubicBezTo>
                  <a:pt x="379" y="14"/>
                  <a:pt x="378" y="14"/>
                  <a:pt x="378" y="15"/>
                </a:cubicBezTo>
                <a:cubicBezTo>
                  <a:pt x="377" y="14"/>
                  <a:pt x="380" y="13"/>
                  <a:pt x="379" y="11"/>
                </a:cubicBezTo>
                <a:cubicBezTo>
                  <a:pt x="379" y="11"/>
                  <a:pt x="379" y="12"/>
                  <a:pt x="380" y="12"/>
                </a:cubicBezTo>
                <a:close/>
                <a:moveTo>
                  <a:pt x="379" y="11"/>
                </a:moveTo>
                <a:cubicBezTo>
                  <a:pt x="379" y="9"/>
                  <a:pt x="381" y="11"/>
                  <a:pt x="381" y="9"/>
                </a:cubicBezTo>
                <a:cubicBezTo>
                  <a:pt x="382" y="10"/>
                  <a:pt x="384" y="10"/>
                  <a:pt x="383" y="8"/>
                </a:cubicBezTo>
                <a:cubicBezTo>
                  <a:pt x="385" y="9"/>
                  <a:pt x="386" y="9"/>
                  <a:pt x="388" y="8"/>
                </a:cubicBezTo>
                <a:cubicBezTo>
                  <a:pt x="386" y="6"/>
                  <a:pt x="385" y="7"/>
                  <a:pt x="383" y="7"/>
                </a:cubicBezTo>
                <a:cubicBezTo>
                  <a:pt x="383" y="6"/>
                  <a:pt x="384" y="6"/>
                  <a:pt x="383" y="6"/>
                </a:cubicBezTo>
                <a:cubicBezTo>
                  <a:pt x="383" y="5"/>
                  <a:pt x="386" y="6"/>
                  <a:pt x="387" y="6"/>
                </a:cubicBezTo>
                <a:cubicBezTo>
                  <a:pt x="387" y="7"/>
                  <a:pt x="388" y="6"/>
                  <a:pt x="388" y="8"/>
                </a:cubicBezTo>
                <a:cubicBezTo>
                  <a:pt x="388" y="5"/>
                  <a:pt x="391" y="7"/>
                  <a:pt x="393" y="6"/>
                </a:cubicBezTo>
                <a:cubicBezTo>
                  <a:pt x="391" y="8"/>
                  <a:pt x="386" y="11"/>
                  <a:pt x="385" y="12"/>
                </a:cubicBezTo>
                <a:cubicBezTo>
                  <a:pt x="384" y="11"/>
                  <a:pt x="382" y="11"/>
                  <a:pt x="381" y="12"/>
                </a:cubicBezTo>
                <a:cubicBezTo>
                  <a:pt x="380" y="12"/>
                  <a:pt x="380" y="11"/>
                  <a:pt x="379" y="11"/>
                </a:cubicBezTo>
                <a:close/>
                <a:moveTo>
                  <a:pt x="608" y="169"/>
                </a:moveTo>
                <a:cubicBezTo>
                  <a:pt x="608" y="170"/>
                  <a:pt x="607" y="170"/>
                  <a:pt x="607" y="170"/>
                </a:cubicBezTo>
                <a:cubicBezTo>
                  <a:pt x="606" y="170"/>
                  <a:pt x="608" y="170"/>
                  <a:pt x="607" y="172"/>
                </a:cubicBezTo>
                <a:cubicBezTo>
                  <a:pt x="606" y="171"/>
                  <a:pt x="605" y="169"/>
                  <a:pt x="604" y="167"/>
                </a:cubicBezTo>
                <a:cubicBezTo>
                  <a:pt x="606" y="167"/>
                  <a:pt x="605" y="170"/>
                  <a:pt x="608" y="169"/>
                </a:cubicBezTo>
                <a:close/>
                <a:moveTo>
                  <a:pt x="592" y="15"/>
                </a:moveTo>
                <a:cubicBezTo>
                  <a:pt x="591" y="15"/>
                  <a:pt x="592" y="16"/>
                  <a:pt x="591" y="16"/>
                </a:cubicBezTo>
                <a:cubicBezTo>
                  <a:pt x="592" y="18"/>
                  <a:pt x="594" y="16"/>
                  <a:pt x="596" y="17"/>
                </a:cubicBezTo>
                <a:cubicBezTo>
                  <a:pt x="594" y="18"/>
                  <a:pt x="590" y="18"/>
                  <a:pt x="589" y="20"/>
                </a:cubicBezTo>
                <a:cubicBezTo>
                  <a:pt x="587" y="17"/>
                  <a:pt x="582" y="20"/>
                  <a:pt x="580" y="18"/>
                </a:cubicBezTo>
                <a:cubicBezTo>
                  <a:pt x="580" y="17"/>
                  <a:pt x="581" y="18"/>
                  <a:pt x="581" y="18"/>
                </a:cubicBezTo>
                <a:cubicBezTo>
                  <a:pt x="581" y="18"/>
                  <a:pt x="581" y="18"/>
                  <a:pt x="581" y="17"/>
                </a:cubicBezTo>
                <a:cubicBezTo>
                  <a:pt x="584" y="18"/>
                  <a:pt x="587" y="13"/>
                  <a:pt x="590" y="16"/>
                </a:cubicBezTo>
                <a:cubicBezTo>
                  <a:pt x="590" y="16"/>
                  <a:pt x="590" y="15"/>
                  <a:pt x="590" y="14"/>
                </a:cubicBezTo>
                <a:cubicBezTo>
                  <a:pt x="593" y="15"/>
                  <a:pt x="597" y="12"/>
                  <a:pt x="598" y="15"/>
                </a:cubicBezTo>
                <a:cubicBezTo>
                  <a:pt x="598" y="14"/>
                  <a:pt x="596" y="14"/>
                  <a:pt x="597" y="15"/>
                </a:cubicBezTo>
                <a:cubicBezTo>
                  <a:pt x="596" y="16"/>
                  <a:pt x="595" y="16"/>
                  <a:pt x="592" y="15"/>
                </a:cubicBezTo>
                <a:close/>
                <a:moveTo>
                  <a:pt x="597" y="18"/>
                </a:moveTo>
                <a:cubicBezTo>
                  <a:pt x="598" y="19"/>
                  <a:pt x="596" y="20"/>
                  <a:pt x="595" y="21"/>
                </a:cubicBezTo>
                <a:cubicBezTo>
                  <a:pt x="595" y="20"/>
                  <a:pt x="596" y="19"/>
                  <a:pt x="597" y="18"/>
                </a:cubicBezTo>
                <a:close/>
                <a:moveTo>
                  <a:pt x="572" y="21"/>
                </a:moveTo>
                <a:cubicBezTo>
                  <a:pt x="570" y="23"/>
                  <a:pt x="562" y="23"/>
                  <a:pt x="560" y="26"/>
                </a:cubicBezTo>
                <a:cubicBezTo>
                  <a:pt x="557" y="25"/>
                  <a:pt x="557" y="28"/>
                  <a:pt x="553" y="28"/>
                </a:cubicBezTo>
                <a:cubicBezTo>
                  <a:pt x="557" y="28"/>
                  <a:pt x="549" y="31"/>
                  <a:pt x="551" y="30"/>
                </a:cubicBezTo>
                <a:cubicBezTo>
                  <a:pt x="550" y="30"/>
                  <a:pt x="550" y="31"/>
                  <a:pt x="550" y="32"/>
                </a:cubicBezTo>
                <a:cubicBezTo>
                  <a:pt x="550" y="31"/>
                  <a:pt x="549" y="31"/>
                  <a:pt x="549" y="32"/>
                </a:cubicBezTo>
                <a:cubicBezTo>
                  <a:pt x="549" y="31"/>
                  <a:pt x="549" y="31"/>
                  <a:pt x="549" y="31"/>
                </a:cubicBezTo>
                <a:cubicBezTo>
                  <a:pt x="548" y="31"/>
                  <a:pt x="546" y="31"/>
                  <a:pt x="546" y="33"/>
                </a:cubicBezTo>
                <a:cubicBezTo>
                  <a:pt x="535" y="35"/>
                  <a:pt x="524" y="44"/>
                  <a:pt x="512" y="45"/>
                </a:cubicBezTo>
                <a:cubicBezTo>
                  <a:pt x="512" y="47"/>
                  <a:pt x="508" y="48"/>
                  <a:pt x="508" y="47"/>
                </a:cubicBezTo>
                <a:cubicBezTo>
                  <a:pt x="509" y="45"/>
                  <a:pt x="513" y="45"/>
                  <a:pt x="517" y="43"/>
                </a:cubicBezTo>
                <a:cubicBezTo>
                  <a:pt x="516" y="45"/>
                  <a:pt x="517" y="43"/>
                  <a:pt x="518" y="43"/>
                </a:cubicBezTo>
                <a:cubicBezTo>
                  <a:pt x="518" y="41"/>
                  <a:pt x="517" y="44"/>
                  <a:pt x="517" y="42"/>
                </a:cubicBezTo>
                <a:cubicBezTo>
                  <a:pt x="519" y="42"/>
                  <a:pt x="518" y="42"/>
                  <a:pt x="520" y="42"/>
                </a:cubicBezTo>
                <a:cubicBezTo>
                  <a:pt x="518" y="41"/>
                  <a:pt x="521" y="40"/>
                  <a:pt x="522" y="41"/>
                </a:cubicBezTo>
                <a:cubicBezTo>
                  <a:pt x="522" y="41"/>
                  <a:pt x="523" y="38"/>
                  <a:pt x="524" y="40"/>
                </a:cubicBezTo>
                <a:cubicBezTo>
                  <a:pt x="524" y="40"/>
                  <a:pt x="524" y="37"/>
                  <a:pt x="524" y="38"/>
                </a:cubicBezTo>
                <a:cubicBezTo>
                  <a:pt x="524" y="36"/>
                  <a:pt x="525" y="39"/>
                  <a:pt x="526" y="39"/>
                </a:cubicBezTo>
                <a:cubicBezTo>
                  <a:pt x="527" y="39"/>
                  <a:pt x="525" y="37"/>
                  <a:pt x="526" y="37"/>
                </a:cubicBezTo>
                <a:cubicBezTo>
                  <a:pt x="528" y="37"/>
                  <a:pt x="527" y="37"/>
                  <a:pt x="527" y="38"/>
                </a:cubicBezTo>
                <a:cubicBezTo>
                  <a:pt x="528" y="38"/>
                  <a:pt x="529" y="38"/>
                  <a:pt x="528" y="36"/>
                </a:cubicBezTo>
                <a:cubicBezTo>
                  <a:pt x="529" y="36"/>
                  <a:pt x="529" y="37"/>
                  <a:pt x="529" y="37"/>
                </a:cubicBezTo>
                <a:cubicBezTo>
                  <a:pt x="530" y="37"/>
                  <a:pt x="531" y="35"/>
                  <a:pt x="530" y="37"/>
                </a:cubicBezTo>
                <a:cubicBezTo>
                  <a:pt x="531" y="36"/>
                  <a:pt x="531" y="36"/>
                  <a:pt x="532" y="34"/>
                </a:cubicBezTo>
                <a:cubicBezTo>
                  <a:pt x="532" y="34"/>
                  <a:pt x="533" y="35"/>
                  <a:pt x="533" y="36"/>
                </a:cubicBezTo>
                <a:cubicBezTo>
                  <a:pt x="534" y="36"/>
                  <a:pt x="536" y="32"/>
                  <a:pt x="535" y="35"/>
                </a:cubicBezTo>
                <a:cubicBezTo>
                  <a:pt x="535" y="34"/>
                  <a:pt x="536" y="34"/>
                  <a:pt x="536" y="34"/>
                </a:cubicBezTo>
                <a:cubicBezTo>
                  <a:pt x="537" y="33"/>
                  <a:pt x="535" y="34"/>
                  <a:pt x="535" y="32"/>
                </a:cubicBezTo>
                <a:cubicBezTo>
                  <a:pt x="537" y="31"/>
                  <a:pt x="536" y="34"/>
                  <a:pt x="537" y="33"/>
                </a:cubicBezTo>
                <a:cubicBezTo>
                  <a:pt x="537" y="33"/>
                  <a:pt x="537" y="33"/>
                  <a:pt x="537" y="34"/>
                </a:cubicBezTo>
                <a:cubicBezTo>
                  <a:pt x="539" y="32"/>
                  <a:pt x="540" y="31"/>
                  <a:pt x="542" y="32"/>
                </a:cubicBezTo>
                <a:cubicBezTo>
                  <a:pt x="546" y="27"/>
                  <a:pt x="555" y="27"/>
                  <a:pt x="559" y="23"/>
                </a:cubicBezTo>
                <a:cubicBezTo>
                  <a:pt x="563" y="24"/>
                  <a:pt x="567" y="20"/>
                  <a:pt x="573" y="20"/>
                </a:cubicBezTo>
                <a:cubicBezTo>
                  <a:pt x="573" y="20"/>
                  <a:pt x="572" y="20"/>
                  <a:pt x="572" y="20"/>
                </a:cubicBezTo>
                <a:cubicBezTo>
                  <a:pt x="572" y="21"/>
                  <a:pt x="572" y="21"/>
                  <a:pt x="572" y="21"/>
                </a:cubicBezTo>
                <a:close/>
                <a:moveTo>
                  <a:pt x="468" y="69"/>
                </a:moveTo>
                <a:cubicBezTo>
                  <a:pt x="468" y="70"/>
                  <a:pt x="469" y="71"/>
                  <a:pt x="468" y="72"/>
                </a:cubicBezTo>
                <a:cubicBezTo>
                  <a:pt x="467" y="72"/>
                  <a:pt x="467" y="71"/>
                  <a:pt x="468" y="71"/>
                </a:cubicBezTo>
                <a:cubicBezTo>
                  <a:pt x="468" y="70"/>
                  <a:pt x="467" y="71"/>
                  <a:pt x="466" y="71"/>
                </a:cubicBezTo>
                <a:cubicBezTo>
                  <a:pt x="467" y="68"/>
                  <a:pt x="470" y="70"/>
                  <a:pt x="472" y="69"/>
                </a:cubicBezTo>
                <a:cubicBezTo>
                  <a:pt x="472" y="67"/>
                  <a:pt x="472" y="68"/>
                  <a:pt x="473" y="67"/>
                </a:cubicBezTo>
                <a:cubicBezTo>
                  <a:pt x="473" y="67"/>
                  <a:pt x="475" y="67"/>
                  <a:pt x="475" y="68"/>
                </a:cubicBezTo>
                <a:cubicBezTo>
                  <a:pt x="477" y="69"/>
                  <a:pt x="481" y="65"/>
                  <a:pt x="479" y="64"/>
                </a:cubicBezTo>
                <a:cubicBezTo>
                  <a:pt x="479" y="63"/>
                  <a:pt x="480" y="63"/>
                  <a:pt x="482" y="64"/>
                </a:cubicBezTo>
                <a:cubicBezTo>
                  <a:pt x="480" y="63"/>
                  <a:pt x="483" y="62"/>
                  <a:pt x="484" y="62"/>
                </a:cubicBezTo>
                <a:cubicBezTo>
                  <a:pt x="484" y="65"/>
                  <a:pt x="479" y="64"/>
                  <a:pt x="479" y="67"/>
                </a:cubicBezTo>
                <a:cubicBezTo>
                  <a:pt x="481" y="66"/>
                  <a:pt x="483" y="64"/>
                  <a:pt x="485" y="64"/>
                </a:cubicBezTo>
                <a:cubicBezTo>
                  <a:pt x="485" y="64"/>
                  <a:pt x="484" y="64"/>
                  <a:pt x="484" y="63"/>
                </a:cubicBezTo>
                <a:cubicBezTo>
                  <a:pt x="485" y="63"/>
                  <a:pt x="485" y="62"/>
                  <a:pt x="486" y="62"/>
                </a:cubicBezTo>
                <a:cubicBezTo>
                  <a:pt x="484" y="65"/>
                  <a:pt x="491" y="62"/>
                  <a:pt x="491" y="60"/>
                </a:cubicBezTo>
                <a:cubicBezTo>
                  <a:pt x="494" y="61"/>
                  <a:pt x="491" y="59"/>
                  <a:pt x="494" y="60"/>
                </a:cubicBezTo>
                <a:cubicBezTo>
                  <a:pt x="494" y="59"/>
                  <a:pt x="493" y="59"/>
                  <a:pt x="493" y="58"/>
                </a:cubicBezTo>
                <a:cubicBezTo>
                  <a:pt x="494" y="58"/>
                  <a:pt x="495" y="58"/>
                  <a:pt x="495" y="58"/>
                </a:cubicBezTo>
                <a:cubicBezTo>
                  <a:pt x="495" y="58"/>
                  <a:pt x="495" y="58"/>
                  <a:pt x="494" y="58"/>
                </a:cubicBezTo>
                <a:cubicBezTo>
                  <a:pt x="496" y="57"/>
                  <a:pt x="499" y="56"/>
                  <a:pt x="502" y="55"/>
                </a:cubicBezTo>
                <a:cubicBezTo>
                  <a:pt x="502" y="55"/>
                  <a:pt x="502" y="55"/>
                  <a:pt x="501" y="55"/>
                </a:cubicBezTo>
                <a:cubicBezTo>
                  <a:pt x="506" y="52"/>
                  <a:pt x="513" y="51"/>
                  <a:pt x="516" y="47"/>
                </a:cubicBezTo>
                <a:cubicBezTo>
                  <a:pt x="519" y="48"/>
                  <a:pt x="526" y="43"/>
                  <a:pt x="527" y="43"/>
                </a:cubicBezTo>
                <a:cubicBezTo>
                  <a:pt x="534" y="39"/>
                  <a:pt x="544" y="38"/>
                  <a:pt x="550" y="33"/>
                </a:cubicBezTo>
                <a:cubicBezTo>
                  <a:pt x="553" y="33"/>
                  <a:pt x="556" y="32"/>
                  <a:pt x="557" y="30"/>
                </a:cubicBezTo>
                <a:cubicBezTo>
                  <a:pt x="560" y="31"/>
                  <a:pt x="563" y="28"/>
                  <a:pt x="566" y="29"/>
                </a:cubicBezTo>
                <a:cubicBezTo>
                  <a:pt x="566" y="30"/>
                  <a:pt x="565" y="30"/>
                  <a:pt x="565" y="31"/>
                </a:cubicBezTo>
                <a:cubicBezTo>
                  <a:pt x="568" y="30"/>
                  <a:pt x="570" y="29"/>
                  <a:pt x="572" y="27"/>
                </a:cubicBezTo>
                <a:cubicBezTo>
                  <a:pt x="572" y="25"/>
                  <a:pt x="571" y="26"/>
                  <a:pt x="571" y="25"/>
                </a:cubicBezTo>
                <a:cubicBezTo>
                  <a:pt x="566" y="25"/>
                  <a:pt x="562" y="29"/>
                  <a:pt x="559" y="27"/>
                </a:cubicBezTo>
                <a:cubicBezTo>
                  <a:pt x="563" y="26"/>
                  <a:pt x="573" y="22"/>
                  <a:pt x="575" y="20"/>
                </a:cubicBezTo>
                <a:cubicBezTo>
                  <a:pt x="579" y="21"/>
                  <a:pt x="584" y="20"/>
                  <a:pt x="588" y="21"/>
                </a:cubicBezTo>
                <a:cubicBezTo>
                  <a:pt x="589" y="23"/>
                  <a:pt x="587" y="22"/>
                  <a:pt x="587" y="23"/>
                </a:cubicBezTo>
                <a:cubicBezTo>
                  <a:pt x="586" y="23"/>
                  <a:pt x="587" y="23"/>
                  <a:pt x="587" y="22"/>
                </a:cubicBezTo>
                <a:cubicBezTo>
                  <a:pt x="585" y="22"/>
                  <a:pt x="585" y="25"/>
                  <a:pt x="584" y="26"/>
                </a:cubicBezTo>
                <a:cubicBezTo>
                  <a:pt x="583" y="26"/>
                  <a:pt x="583" y="25"/>
                  <a:pt x="583" y="25"/>
                </a:cubicBezTo>
                <a:cubicBezTo>
                  <a:pt x="583" y="26"/>
                  <a:pt x="583" y="26"/>
                  <a:pt x="583" y="27"/>
                </a:cubicBezTo>
                <a:cubicBezTo>
                  <a:pt x="582" y="27"/>
                  <a:pt x="582" y="28"/>
                  <a:pt x="581" y="28"/>
                </a:cubicBezTo>
                <a:cubicBezTo>
                  <a:pt x="581" y="27"/>
                  <a:pt x="581" y="27"/>
                  <a:pt x="582" y="27"/>
                </a:cubicBezTo>
                <a:cubicBezTo>
                  <a:pt x="581" y="25"/>
                  <a:pt x="579" y="27"/>
                  <a:pt x="579" y="28"/>
                </a:cubicBezTo>
                <a:cubicBezTo>
                  <a:pt x="578" y="28"/>
                  <a:pt x="578" y="27"/>
                  <a:pt x="578" y="27"/>
                </a:cubicBezTo>
                <a:cubicBezTo>
                  <a:pt x="572" y="29"/>
                  <a:pt x="569" y="30"/>
                  <a:pt x="564" y="32"/>
                </a:cubicBezTo>
                <a:cubicBezTo>
                  <a:pt x="564" y="31"/>
                  <a:pt x="565" y="31"/>
                  <a:pt x="564" y="30"/>
                </a:cubicBezTo>
                <a:cubicBezTo>
                  <a:pt x="563" y="30"/>
                  <a:pt x="563" y="31"/>
                  <a:pt x="562" y="31"/>
                </a:cubicBezTo>
                <a:cubicBezTo>
                  <a:pt x="562" y="32"/>
                  <a:pt x="563" y="31"/>
                  <a:pt x="564" y="31"/>
                </a:cubicBezTo>
                <a:cubicBezTo>
                  <a:pt x="562" y="32"/>
                  <a:pt x="559" y="33"/>
                  <a:pt x="559" y="35"/>
                </a:cubicBezTo>
                <a:cubicBezTo>
                  <a:pt x="558" y="33"/>
                  <a:pt x="560" y="33"/>
                  <a:pt x="560" y="33"/>
                </a:cubicBezTo>
                <a:cubicBezTo>
                  <a:pt x="559" y="33"/>
                  <a:pt x="557" y="34"/>
                  <a:pt x="558" y="35"/>
                </a:cubicBezTo>
                <a:cubicBezTo>
                  <a:pt x="557" y="36"/>
                  <a:pt x="557" y="34"/>
                  <a:pt x="556" y="34"/>
                </a:cubicBezTo>
                <a:cubicBezTo>
                  <a:pt x="548" y="38"/>
                  <a:pt x="543" y="41"/>
                  <a:pt x="533" y="44"/>
                </a:cubicBezTo>
                <a:cubicBezTo>
                  <a:pt x="532" y="45"/>
                  <a:pt x="533" y="45"/>
                  <a:pt x="533" y="46"/>
                </a:cubicBezTo>
                <a:cubicBezTo>
                  <a:pt x="530" y="44"/>
                  <a:pt x="527" y="49"/>
                  <a:pt x="523" y="49"/>
                </a:cubicBezTo>
                <a:cubicBezTo>
                  <a:pt x="523" y="50"/>
                  <a:pt x="523" y="50"/>
                  <a:pt x="523" y="51"/>
                </a:cubicBezTo>
                <a:cubicBezTo>
                  <a:pt x="523" y="52"/>
                  <a:pt x="522" y="49"/>
                  <a:pt x="521" y="50"/>
                </a:cubicBezTo>
                <a:cubicBezTo>
                  <a:pt x="520" y="50"/>
                  <a:pt x="520" y="51"/>
                  <a:pt x="520" y="52"/>
                </a:cubicBezTo>
                <a:cubicBezTo>
                  <a:pt x="520" y="51"/>
                  <a:pt x="521" y="51"/>
                  <a:pt x="521" y="50"/>
                </a:cubicBezTo>
                <a:cubicBezTo>
                  <a:pt x="521" y="51"/>
                  <a:pt x="522" y="51"/>
                  <a:pt x="522" y="51"/>
                </a:cubicBezTo>
                <a:cubicBezTo>
                  <a:pt x="522" y="51"/>
                  <a:pt x="521" y="51"/>
                  <a:pt x="520" y="52"/>
                </a:cubicBezTo>
                <a:cubicBezTo>
                  <a:pt x="519" y="53"/>
                  <a:pt x="520" y="51"/>
                  <a:pt x="519" y="51"/>
                </a:cubicBezTo>
                <a:cubicBezTo>
                  <a:pt x="518" y="52"/>
                  <a:pt x="519" y="52"/>
                  <a:pt x="517" y="52"/>
                </a:cubicBezTo>
                <a:cubicBezTo>
                  <a:pt x="518" y="52"/>
                  <a:pt x="518" y="53"/>
                  <a:pt x="517" y="54"/>
                </a:cubicBezTo>
                <a:cubicBezTo>
                  <a:pt x="515" y="54"/>
                  <a:pt x="517" y="53"/>
                  <a:pt x="517" y="52"/>
                </a:cubicBezTo>
                <a:cubicBezTo>
                  <a:pt x="513" y="55"/>
                  <a:pt x="512" y="54"/>
                  <a:pt x="508" y="57"/>
                </a:cubicBezTo>
                <a:cubicBezTo>
                  <a:pt x="508" y="57"/>
                  <a:pt x="508" y="58"/>
                  <a:pt x="509" y="58"/>
                </a:cubicBezTo>
                <a:cubicBezTo>
                  <a:pt x="511" y="59"/>
                  <a:pt x="507" y="57"/>
                  <a:pt x="508" y="58"/>
                </a:cubicBezTo>
                <a:cubicBezTo>
                  <a:pt x="507" y="58"/>
                  <a:pt x="508" y="58"/>
                  <a:pt x="508" y="57"/>
                </a:cubicBezTo>
                <a:cubicBezTo>
                  <a:pt x="506" y="57"/>
                  <a:pt x="506" y="58"/>
                  <a:pt x="505" y="58"/>
                </a:cubicBezTo>
                <a:cubicBezTo>
                  <a:pt x="506" y="58"/>
                  <a:pt x="506" y="59"/>
                  <a:pt x="506" y="60"/>
                </a:cubicBezTo>
                <a:cubicBezTo>
                  <a:pt x="504" y="60"/>
                  <a:pt x="506" y="59"/>
                  <a:pt x="505" y="58"/>
                </a:cubicBezTo>
                <a:cubicBezTo>
                  <a:pt x="504" y="58"/>
                  <a:pt x="504" y="59"/>
                  <a:pt x="503" y="59"/>
                </a:cubicBezTo>
                <a:cubicBezTo>
                  <a:pt x="503" y="59"/>
                  <a:pt x="503" y="60"/>
                  <a:pt x="503" y="60"/>
                </a:cubicBezTo>
                <a:cubicBezTo>
                  <a:pt x="502" y="59"/>
                  <a:pt x="501" y="61"/>
                  <a:pt x="499" y="61"/>
                </a:cubicBezTo>
                <a:cubicBezTo>
                  <a:pt x="499" y="62"/>
                  <a:pt x="499" y="62"/>
                  <a:pt x="499" y="63"/>
                </a:cubicBezTo>
                <a:cubicBezTo>
                  <a:pt x="498" y="61"/>
                  <a:pt x="495" y="63"/>
                  <a:pt x="495" y="65"/>
                </a:cubicBezTo>
                <a:cubicBezTo>
                  <a:pt x="494" y="63"/>
                  <a:pt x="493" y="65"/>
                  <a:pt x="493" y="64"/>
                </a:cubicBezTo>
                <a:cubicBezTo>
                  <a:pt x="491" y="65"/>
                  <a:pt x="491" y="68"/>
                  <a:pt x="489" y="69"/>
                </a:cubicBezTo>
                <a:cubicBezTo>
                  <a:pt x="488" y="69"/>
                  <a:pt x="490" y="68"/>
                  <a:pt x="489" y="67"/>
                </a:cubicBezTo>
                <a:cubicBezTo>
                  <a:pt x="488" y="67"/>
                  <a:pt x="488" y="67"/>
                  <a:pt x="488" y="69"/>
                </a:cubicBezTo>
                <a:cubicBezTo>
                  <a:pt x="486" y="65"/>
                  <a:pt x="485" y="70"/>
                  <a:pt x="482" y="70"/>
                </a:cubicBezTo>
                <a:cubicBezTo>
                  <a:pt x="483" y="72"/>
                  <a:pt x="481" y="69"/>
                  <a:pt x="481" y="71"/>
                </a:cubicBezTo>
                <a:cubicBezTo>
                  <a:pt x="480" y="71"/>
                  <a:pt x="480" y="71"/>
                  <a:pt x="479" y="72"/>
                </a:cubicBezTo>
                <a:cubicBezTo>
                  <a:pt x="479" y="72"/>
                  <a:pt x="479" y="73"/>
                  <a:pt x="478" y="74"/>
                </a:cubicBezTo>
                <a:cubicBezTo>
                  <a:pt x="477" y="75"/>
                  <a:pt x="479" y="72"/>
                  <a:pt x="478" y="72"/>
                </a:cubicBezTo>
                <a:cubicBezTo>
                  <a:pt x="477" y="73"/>
                  <a:pt x="475" y="74"/>
                  <a:pt x="472" y="75"/>
                </a:cubicBezTo>
                <a:cubicBezTo>
                  <a:pt x="472" y="76"/>
                  <a:pt x="473" y="76"/>
                  <a:pt x="473" y="76"/>
                </a:cubicBezTo>
                <a:cubicBezTo>
                  <a:pt x="473" y="77"/>
                  <a:pt x="472" y="76"/>
                  <a:pt x="472" y="76"/>
                </a:cubicBezTo>
                <a:cubicBezTo>
                  <a:pt x="471" y="76"/>
                  <a:pt x="472" y="77"/>
                  <a:pt x="472" y="77"/>
                </a:cubicBezTo>
                <a:cubicBezTo>
                  <a:pt x="472" y="78"/>
                  <a:pt x="471" y="76"/>
                  <a:pt x="470" y="76"/>
                </a:cubicBezTo>
                <a:cubicBezTo>
                  <a:pt x="471" y="78"/>
                  <a:pt x="467" y="78"/>
                  <a:pt x="465" y="79"/>
                </a:cubicBezTo>
                <a:cubicBezTo>
                  <a:pt x="465" y="80"/>
                  <a:pt x="466" y="80"/>
                  <a:pt x="466" y="81"/>
                </a:cubicBezTo>
                <a:cubicBezTo>
                  <a:pt x="464" y="81"/>
                  <a:pt x="465" y="79"/>
                  <a:pt x="464" y="80"/>
                </a:cubicBezTo>
                <a:cubicBezTo>
                  <a:pt x="463" y="80"/>
                  <a:pt x="463" y="81"/>
                  <a:pt x="464" y="81"/>
                </a:cubicBezTo>
                <a:cubicBezTo>
                  <a:pt x="462" y="82"/>
                  <a:pt x="460" y="81"/>
                  <a:pt x="460" y="83"/>
                </a:cubicBezTo>
                <a:cubicBezTo>
                  <a:pt x="456" y="83"/>
                  <a:pt x="449" y="85"/>
                  <a:pt x="446" y="88"/>
                </a:cubicBezTo>
                <a:cubicBezTo>
                  <a:pt x="444" y="88"/>
                  <a:pt x="442" y="88"/>
                  <a:pt x="440" y="89"/>
                </a:cubicBezTo>
                <a:cubicBezTo>
                  <a:pt x="441" y="90"/>
                  <a:pt x="442" y="88"/>
                  <a:pt x="442" y="91"/>
                </a:cubicBezTo>
                <a:cubicBezTo>
                  <a:pt x="442" y="89"/>
                  <a:pt x="445" y="90"/>
                  <a:pt x="445" y="88"/>
                </a:cubicBezTo>
                <a:cubicBezTo>
                  <a:pt x="446" y="89"/>
                  <a:pt x="446" y="90"/>
                  <a:pt x="446" y="91"/>
                </a:cubicBezTo>
                <a:cubicBezTo>
                  <a:pt x="446" y="91"/>
                  <a:pt x="446" y="90"/>
                  <a:pt x="445" y="89"/>
                </a:cubicBezTo>
                <a:cubicBezTo>
                  <a:pt x="445" y="91"/>
                  <a:pt x="442" y="91"/>
                  <a:pt x="441" y="93"/>
                </a:cubicBezTo>
                <a:cubicBezTo>
                  <a:pt x="436" y="94"/>
                  <a:pt x="430" y="99"/>
                  <a:pt x="426" y="102"/>
                </a:cubicBezTo>
                <a:cubicBezTo>
                  <a:pt x="426" y="102"/>
                  <a:pt x="425" y="101"/>
                  <a:pt x="424" y="102"/>
                </a:cubicBezTo>
                <a:cubicBezTo>
                  <a:pt x="424" y="102"/>
                  <a:pt x="425" y="102"/>
                  <a:pt x="425" y="102"/>
                </a:cubicBezTo>
                <a:cubicBezTo>
                  <a:pt x="421" y="104"/>
                  <a:pt x="414" y="107"/>
                  <a:pt x="411" y="110"/>
                </a:cubicBezTo>
                <a:cubicBezTo>
                  <a:pt x="409" y="110"/>
                  <a:pt x="412" y="110"/>
                  <a:pt x="412" y="109"/>
                </a:cubicBezTo>
                <a:cubicBezTo>
                  <a:pt x="406" y="111"/>
                  <a:pt x="406" y="113"/>
                  <a:pt x="400" y="115"/>
                </a:cubicBezTo>
                <a:cubicBezTo>
                  <a:pt x="404" y="116"/>
                  <a:pt x="398" y="115"/>
                  <a:pt x="399" y="117"/>
                </a:cubicBezTo>
                <a:cubicBezTo>
                  <a:pt x="398" y="115"/>
                  <a:pt x="395" y="117"/>
                  <a:pt x="394" y="118"/>
                </a:cubicBezTo>
                <a:cubicBezTo>
                  <a:pt x="393" y="118"/>
                  <a:pt x="392" y="118"/>
                  <a:pt x="391" y="119"/>
                </a:cubicBezTo>
                <a:cubicBezTo>
                  <a:pt x="391" y="120"/>
                  <a:pt x="393" y="118"/>
                  <a:pt x="393" y="120"/>
                </a:cubicBezTo>
                <a:cubicBezTo>
                  <a:pt x="392" y="120"/>
                  <a:pt x="391" y="120"/>
                  <a:pt x="390" y="119"/>
                </a:cubicBezTo>
                <a:cubicBezTo>
                  <a:pt x="390" y="121"/>
                  <a:pt x="389" y="123"/>
                  <a:pt x="386" y="123"/>
                </a:cubicBezTo>
                <a:cubicBezTo>
                  <a:pt x="386" y="122"/>
                  <a:pt x="388" y="121"/>
                  <a:pt x="389" y="122"/>
                </a:cubicBezTo>
                <a:cubicBezTo>
                  <a:pt x="388" y="118"/>
                  <a:pt x="383" y="124"/>
                  <a:pt x="383" y="124"/>
                </a:cubicBezTo>
                <a:cubicBezTo>
                  <a:pt x="377" y="125"/>
                  <a:pt x="375" y="129"/>
                  <a:pt x="367" y="131"/>
                </a:cubicBezTo>
                <a:cubicBezTo>
                  <a:pt x="367" y="131"/>
                  <a:pt x="367" y="131"/>
                  <a:pt x="367" y="131"/>
                </a:cubicBezTo>
                <a:cubicBezTo>
                  <a:pt x="359" y="134"/>
                  <a:pt x="350" y="141"/>
                  <a:pt x="340" y="145"/>
                </a:cubicBezTo>
                <a:cubicBezTo>
                  <a:pt x="341" y="145"/>
                  <a:pt x="341" y="146"/>
                  <a:pt x="341" y="146"/>
                </a:cubicBezTo>
                <a:cubicBezTo>
                  <a:pt x="340" y="146"/>
                  <a:pt x="340" y="146"/>
                  <a:pt x="339" y="145"/>
                </a:cubicBezTo>
                <a:cubicBezTo>
                  <a:pt x="334" y="149"/>
                  <a:pt x="326" y="152"/>
                  <a:pt x="322" y="156"/>
                </a:cubicBezTo>
                <a:cubicBezTo>
                  <a:pt x="323" y="157"/>
                  <a:pt x="319" y="154"/>
                  <a:pt x="319" y="157"/>
                </a:cubicBezTo>
                <a:cubicBezTo>
                  <a:pt x="320" y="157"/>
                  <a:pt x="320" y="156"/>
                  <a:pt x="320" y="156"/>
                </a:cubicBezTo>
                <a:cubicBezTo>
                  <a:pt x="321" y="156"/>
                  <a:pt x="322" y="157"/>
                  <a:pt x="322" y="158"/>
                </a:cubicBezTo>
                <a:cubicBezTo>
                  <a:pt x="323" y="156"/>
                  <a:pt x="330" y="155"/>
                  <a:pt x="330" y="153"/>
                </a:cubicBezTo>
                <a:cubicBezTo>
                  <a:pt x="335" y="151"/>
                  <a:pt x="339" y="149"/>
                  <a:pt x="343" y="146"/>
                </a:cubicBezTo>
                <a:cubicBezTo>
                  <a:pt x="343" y="146"/>
                  <a:pt x="343" y="146"/>
                  <a:pt x="343" y="147"/>
                </a:cubicBezTo>
                <a:cubicBezTo>
                  <a:pt x="343" y="147"/>
                  <a:pt x="344" y="147"/>
                  <a:pt x="344" y="147"/>
                </a:cubicBezTo>
                <a:cubicBezTo>
                  <a:pt x="338" y="151"/>
                  <a:pt x="331" y="155"/>
                  <a:pt x="321" y="160"/>
                </a:cubicBezTo>
                <a:cubicBezTo>
                  <a:pt x="322" y="162"/>
                  <a:pt x="318" y="161"/>
                  <a:pt x="318" y="164"/>
                </a:cubicBezTo>
                <a:cubicBezTo>
                  <a:pt x="315" y="164"/>
                  <a:pt x="308" y="167"/>
                  <a:pt x="313" y="165"/>
                </a:cubicBezTo>
                <a:cubicBezTo>
                  <a:pt x="311" y="164"/>
                  <a:pt x="310" y="166"/>
                  <a:pt x="309" y="165"/>
                </a:cubicBezTo>
                <a:cubicBezTo>
                  <a:pt x="308" y="165"/>
                  <a:pt x="308" y="166"/>
                  <a:pt x="308" y="166"/>
                </a:cubicBezTo>
                <a:cubicBezTo>
                  <a:pt x="308" y="167"/>
                  <a:pt x="311" y="166"/>
                  <a:pt x="311" y="168"/>
                </a:cubicBezTo>
                <a:cubicBezTo>
                  <a:pt x="313" y="167"/>
                  <a:pt x="318" y="168"/>
                  <a:pt x="318" y="165"/>
                </a:cubicBezTo>
                <a:cubicBezTo>
                  <a:pt x="319" y="165"/>
                  <a:pt x="319" y="167"/>
                  <a:pt x="320" y="167"/>
                </a:cubicBezTo>
                <a:cubicBezTo>
                  <a:pt x="318" y="169"/>
                  <a:pt x="316" y="169"/>
                  <a:pt x="313" y="169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2" y="170"/>
                  <a:pt x="312" y="170"/>
                  <a:pt x="313" y="170"/>
                </a:cubicBezTo>
                <a:cubicBezTo>
                  <a:pt x="312" y="171"/>
                  <a:pt x="311" y="169"/>
                  <a:pt x="310" y="170"/>
                </a:cubicBezTo>
                <a:cubicBezTo>
                  <a:pt x="310" y="169"/>
                  <a:pt x="311" y="169"/>
                  <a:pt x="312" y="169"/>
                </a:cubicBezTo>
                <a:cubicBezTo>
                  <a:pt x="311" y="169"/>
                  <a:pt x="311" y="169"/>
                  <a:pt x="311" y="168"/>
                </a:cubicBezTo>
                <a:cubicBezTo>
                  <a:pt x="309" y="170"/>
                  <a:pt x="304" y="168"/>
                  <a:pt x="301" y="168"/>
                </a:cubicBezTo>
                <a:cubicBezTo>
                  <a:pt x="300" y="169"/>
                  <a:pt x="301" y="169"/>
                  <a:pt x="301" y="170"/>
                </a:cubicBezTo>
                <a:cubicBezTo>
                  <a:pt x="300" y="170"/>
                  <a:pt x="300" y="170"/>
                  <a:pt x="300" y="170"/>
                </a:cubicBezTo>
                <a:cubicBezTo>
                  <a:pt x="301" y="169"/>
                  <a:pt x="295" y="168"/>
                  <a:pt x="296" y="170"/>
                </a:cubicBezTo>
                <a:cubicBezTo>
                  <a:pt x="295" y="168"/>
                  <a:pt x="287" y="169"/>
                  <a:pt x="285" y="169"/>
                </a:cubicBezTo>
                <a:cubicBezTo>
                  <a:pt x="285" y="167"/>
                  <a:pt x="289" y="167"/>
                  <a:pt x="289" y="165"/>
                </a:cubicBezTo>
                <a:cubicBezTo>
                  <a:pt x="290" y="166"/>
                  <a:pt x="292" y="166"/>
                  <a:pt x="294" y="166"/>
                </a:cubicBezTo>
                <a:cubicBezTo>
                  <a:pt x="291" y="163"/>
                  <a:pt x="296" y="163"/>
                  <a:pt x="296" y="161"/>
                </a:cubicBezTo>
                <a:cubicBezTo>
                  <a:pt x="296" y="160"/>
                  <a:pt x="295" y="160"/>
                  <a:pt x="294" y="160"/>
                </a:cubicBezTo>
                <a:cubicBezTo>
                  <a:pt x="294" y="160"/>
                  <a:pt x="295" y="162"/>
                  <a:pt x="293" y="162"/>
                </a:cubicBezTo>
                <a:cubicBezTo>
                  <a:pt x="294" y="161"/>
                  <a:pt x="293" y="161"/>
                  <a:pt x="292" y="161"/>
                </a:cubicBezTo>
                <a:cubicBezTo>
                  <a:pt x="292" y="165"/>
                  <a:pt x="290" y="163"/>
                  <a:pt x="287" y="164"/>
                </a:cubicBezTo>
                <a:cubicBezTo>
                  <a:pt x="288" y="165"/>
                  <a:pt x="285" y="164"/>
                  <a:pt x="287" y="165"/>
                </a:cubicBezTo>
                <a:cubicBezTo>
                  <a:pt x="287" y="166"/>
                  <a:pt x="286" y="165"/>
                  <a:pt x="286" y="164"/>
                </a:cubicBezTo>
                <a:cubicBezTo>
                  <a:pt x="285" y="165"/>
                  <a:pt x="286" y="167"/>
                  <a:pt x="285" y="165"/>
                </a:cubicBezTo>
                <a:cubicBezTo>
                  <a:pt x="284" y="167"/>
                  <a:pt x="283" y="167"/>
                  <a:pt x="283" y="168"/>
                </a:cubicBezTo>
                <a:cubicBezTo>
                  <a:pt x="282" y="168"/>
                  <a:pt x="282" y="167"/>
                  <a:pt x="281" y="167"/>
                </a:cubicBezTo>
                <a:cubicBezTo>
                  <a:pt x="281" y="168"/>
                  <a:pt x="281" y="168"/>
                  <a:pt x="281" y="169"/>
                </a:cubicBezTo>
                <a:cubicBezTo>
                  <a:pt x="280" y="167"/>
                  <a:pt x="277" y="170"/>
                  <a:pt x="276" y="169"/>
                </a:cubicBezTo>
                <a:cubicBezTo>
                  <a:pt x="276" y="169"/>
                  <a:pt x="276" y="169"/>
                  <a:pt x="277" y="170"/>
                </a:cubicBezTo>
                <a:cubicBezTo>
                  <a:pt x="276" y="169"/>
                  <a:pt x="272" y="171"/>
                  <a:pt x="272" y="168"/>
                </a:cubicBezTo>
                <a:cubicBezTo>
                  <a:pt x="270" y="170"/>
                  <a:pt x="272" y="170"/>
                  <a:pt x="269" y="170"/>
                </a:cubicBezTo>
                <a:cubicBezTo>
                  <a:pt x="269" y="168"/>
                  <a:pt x="272" y="168"/>
                  <a:pt x="271" y="166"/>
                </a:cubicBezTo>
                <a:cubicBezTo>
                  <a:pt x="271" y="166"/>
                  <a:pt x="272" y="166"/>
                  <a:pt x="272" y="166"/>
                </a:cubicBezTo>
                <a:cubicBezTo>
                  <a:pt x="272" y="166"/>
                  <a:pt x="272" y="166"/>
                  <a:pt x="273" y="166"/>
                </a:cubicBezTo>
                <a:cubicBezTo>
                  <a:pt x="273" y="167"/>
                  <a:pt x="271" y="167"/>
                  <a:pt x="271" y="168"/>
                </a:cubicBezTo>
                <a:cubicBezTo>
                  <a:pt x="273" y="166"/>
                  <a:pt x="276" y="165"/>
                  <a:pt x="277" y="164"/>
                </a:cubicBezTo>
                <a:cubicBezTo>
                  <a:pt x="277" y="166"/>
                  <a:pt x="280" y="165"/>
                  <a:pt x="280" y="165"/>
                </a:cubicBezTo>
                <a:cubicBezTo>
                  <a:pt x="282" y="165"/>
                  <a:pt x="285" y="166"/>
                  <a:pt x="286" y="163"/>
                </a:cubicBezTo>
                <a:cubicBezTo>
                  <a:pt x="283" y="164"/>
                  <a:pt x="282" y="166"/>
                  <a:pt x="282" y="164"/>
                </a:cubicBezTo>
                <a:cubicBezTo>
                  <a:pt x="281" y="164"/>
                  <a:pt x="280" y="164"/>
                  <a:pt x="279" y="164"/>
                </a:cubicBezTo>
                <a:cubicBezTo>
                  <a:pt x="279" y="163"/>
                  <a:pt x="279" y="163"/>
                  <a:pt x="279" y="164"/>
                </a:cubicBezTo>
                <a:cubicBezTo>
                  <a:pt x="277" y="163"/>
                  <a:pt x="280" y="162"/>
                  <a:pt x="281" y="162"/>
                </a:cubicBezTo>
                <a:cubicBezTo>
                  <a:pt x="283" y="165"/>
                  <a:pt x="288" y="160"/>
                  <a:pt x="291" y="159"/>
                </a:cubicBezTo>
                <a:cubicBezTo>
                  <a:pt x="291" y="158"/>
                  <a:pt x="290" y="158"/>
                  <a:pt x="290" y="157"/>
                </a:cubicBezTo>
                <a:cubicBezTo>
                  <a:pt x="291" y="158"/>
                  <a:pt x="292" y="157"/>
                  <a:pt x="291" y="158"/>
                </a:cubicBezTo>
                <a:cubicBezTo>
                  <a:pt x="292" y="157"/>
                  <a:pt x="295" y="155"/>
                  <a:pt x="295" y="154"/>
                </a:cubicBezTo>
                <a:cubicBezTo>
                  <a:pt x="295" y="153"/>
                  <a:pt x="296" y="155"/>
                  <a:pt x="297" y="154"/>
                </a:cubicBezTo>
                <a:cubicBezTo>
                  <a:pt x="297" y="155"/>
                  <a:pt x="295" y="156"/>
                  <a:pt x="294" y="157"/>
                </a:cubicBezTo>
                <a:cubicBezTo>
                  <a:pt x="297" y="157"/>
                  <a:pt x="297" y="153"/>
                  <a:pt x="300" y="154"/>
                </a:cubicBezTo>
                <a:cubicBezTo>
                  <a:pt x="299" y="152"/>
                  <a:pt x="302" y="152"/>
                  <a:pt x="304" y="151"/>
                </a:cubicBezTo>
                <a:cubicBezTo>
                  <a:pt x="303" y="151"/>
                  <a:pt x="303" y="151"/>
                  <a:pt x="303" y="150"/>
                </a:cubicBezTo>
                <a:cubicBezTo>
                  <a:pt x="303" y="150"/>
                  <a:pt x="303" y="151"/>
                  <a:pt x="304" y="151"/>
                </a:cubicBezTo>
                <a:cubicBezTo>
                  <a:pt x="307" y="149"/>
                  <a:pt x="313" y="148"/>
                  <a:pt x="315" y="144"/>
                </a:cubicBezTo>
                <a:cubicBezTo>
                  <a:pt x="316" y="144"/>
                  <a:pt x="315" y="146"/>
                  <a:pt x="316" y="146"/>
                </a:cubicBezTo>
                <a:cubicBezTo>
                  <a:pt x="317" y="145"/>
                  <a:pt x="317" y="144"/>
                  <a:pt x="317" y="144"/>
                </a:cubicBezTo>
                <a:cubicBezTo>
                  <a:pt x="318" y="146"/>
                  <a:pt x="319" y="143"/>
                  <a:pt x="322" y="142"/>
                </a:cubicBezTo>
                <a:cubicBezTo>
                  <a:pt x="323" y="141"/>
                  <a:pt x="321" y="141"/>
                  <a:pt x="323" y="141"/>
                </a:cubicBezTo>
                <a:cubicBezTo>
                  <a:pt x="323" y="143"/>
                  <a:pt x="322" y="143"/>
                  <a:pt x="322" y="144"/>
                </a:cubicBezTo>
                <a:cubicBezTo>
                  <a:pt x="321" y="145"/>
                  <a:pt x="320" y="145"/>
                  <a:pt x="318" y="145"/>
                </a:cubicBezTo>
                <a:cubicBezTo>
                  <a:pt x="320" y="148"/>
                  <a:pt x="312" y="147"/>
                  <a:pt x="315" y="150"/>
                </a:cubicBezTo>
                <a:cubicBezTo>
                  <a:pt x="317" y="151"/>
                  <a:pt x="313" y="151"/>
                  <a:pt x="314" y="149"/>
                </a:cubicBezTo>
                <a:cubicBezTo>
                  <a:pt x="311" y="149"/>
                  <a:pt x="312" y="151"/>
                  <a:pt x="308" y="151"/>
                </a:cubicBezTo>
                <a:cubicBezTo>
                  <a:pt x="311" y="154"/>
                  <a:pt x="307" y="151"/>
                  <a:pt x="307" y="154"/>
                </a:cubicBezTo>
                <a:cubicBezTo>
                  <a:pt x="306" y="152"/>
                  <a:pt x="305" y="154"/>
                  <a:pt x="303" y="154"/>
                </a:cubicBezTo>
                <a:cubicBezTo>
                  <a:pt x="303" y="155"/>
                  <a:pt x="304" y="155"/>
                  <a:pt x="304" y="155"/>
                </a:cubicBezTo>
                <a:cubicBezTo>
                  <a:pt x="303" y="156"/>
                  <a:pt x="302" y="155"/>
                  <a:pt x="300" y="156"/>
                </a:cubicBezTo>
                <a:cubicBezTo>
                  <a:pt x="300" y="157"/>
                  <a:pt x="301" y="157"/>
                  <a:pt x="301" y="157"/>
                </a:cubicBezTo>
                <a:cubicBezTo>
                  <a:pt x="300" y="158"/>
                  <a:pt x="299" y="157"/>
                  <a:pt x="297" y="158"/>
                </a:cubicBezTo>
                <a:cubicBezTo>
                  <a:pt x="297" y="159"/>
                  <a:pt x="300" y="158"/>
                  <a:pt x="300" y="160"/>
                </a:cubicBezTo>
                <a:cubicBezTo>
                  <a:pt x="301" y="160"/>
                  <a:pt x="304" y="160"/>
                  <a:pt x="304" y="157"/>
                </a:cubicBezTo>
                <a:cubicBezTo>
                  <a:pt x="305" y="158"/>
                  <a:pt x="306" y="156"/>
                  <a:pt x="307" y="156"/>
                </a:cubicBezTo>
                <a:cubicBezTo>
                  <a:pt x="306" y="157"/>
                  <a:pt x="307" y="157"/>
                  <a:pt x="309" y="156"/>
                </a:cubicBezTo>
                <a:cubicBezTo>
                  <a:pt x="309" y="157"/>
                  <a:pt x="308" y="157"/>
                  <a:pt x="308" y="158"/>
                </a:cubicBezTo>
                <a:cubicBezTo>
                  <a:pt x="312" y="157"/>
                  <a:pt x="315" y="155"/>
                  <a:pt x="319" y="154"/>
                </a:cubicBezTo>
                <a:cubicBezTo>
                  <a:pt x="318" y="151"/>
                  <a:pt x="319" y="150"/>
                  <a:pt x="320" y="149"/>
                </a:cubicBezTo>
                <a:cubicBezTo>
                  <a:pt x="321" y="149"/>
                  <a:pt x="320" y="149"/>
                  <a:pt x="321" y="151"/>
                </a:cubicBezTo>
                <a:cubicBezTo>
                  <a:pt x="322" y="150"/>
                  <a:pt x="322" y="148"/>
                  <a:pt x="321" y="148"/>
                </a:cubicBezTo>
                <a:cubicBezTo>
                  <a:pt x="322" y="146"/>
                  <a:pt x="323" y="150"/>
                  <a:pt x="323" y="147"/>
                </a:cubicBezTo>
                <a:cubicBezTo>
                  <a:pt x="323" y="147"/>
                  <a:pt x="323" y="148"/>
                  <a:pt x="323" y="148"/>
                </a:cubicBezTo>
                <a:cubicBezTo>
                  <a:pt x="325" y="148"/>
                  <a:pt x="325" y="148"/>
                  <a:pt x="326" y="147"/>
                </a:cubicBezTo>
                <a:cubicBezTo>
                  <a:pt x="326" y="147"/>
                  <a:pt x="325" y="146"/>
                  <a:pt x="325" y="146"/>
                </a:cubicBezTo>
                <a:cubicBezTo>
                  <a:pt x="326" y="145"/>
                  <a:pt x="327" y="145"/>
                  <a:pt x="328" y="145"/>
                </a:cubicBezTo>
                <a:cubicBezTo>
                  <a:pt x="328" y="146"/>
                  <a:pt x="327" y="146"/>
                  <a:pt x="326" y="146"/>
                </a:cubicBezTo>
                <a:cubicBezTo>
                  <a:pt x="328" y="148"/>
                  <a:pt x="328" y="143"/>
                  <a:pt x="331" y="143"/>
                </a:cubicBezTo>
                <a:cubicBezTo>
                  <a:pt x="330" y="143"/>
                  <a:pt x="330" y="144"/>
                  <a:pt x="329" y="143"/>
                </a:cubicBezTo>
                <a:cubicBezTo>
                  <a:pt x="330" y="141"/>
                  <a:pt x="331" y="143"/>
                  <a:pt x="332" y="143"/>
                </a:cubicBezTo>
                <a:cubicBezTo>
                  <a:pt x="333" y="142"/>
                  <a:pt x="333" y="141"/>
                  <a:pt x="334" y="141"/>
                </a:cubicBezTo>
                <a:cubicBezTo>
                  <a:pt x="333" y="140"/>
                  <a:pt x="336" y="138"/>
                  <a:pt x="337" y="139"/>
                </a:cubicBezTo>
                <a:cubicBezTo>
                  <a:pt x="338" y="139"/>
                  <a:pt x="337" y="139"/>
                  <a:pt x="337" y="138"/>
                </a:cubicBezTo>
                <a:cubicBezTo>
                  <a:pt x="338" y="138"/>
                  <a:pt x="338" y="138"/>
                  <a:pt x="338" y="137"/>
                </a:cubicBezTo>
                <a:cubicBezTo>
                  <a:pt x="339" y="138"/>
                  <a:pt x="338" y="138"/>
                  <a:pt x="338" y="139"/>
                </a:cubicBezTo>
                <a:cubicBezTo>
                  <a:pt x="338" y="138"/>
                  <a:pt x="339" y="138"/>
                  <a:pt x="340" y="138"/>
                </a:cubicBezTo>
                <a:cubicBezTo>
                  <a:pt x="339" y="137"/>
                  <a:pt x="340" y="137"/>
                  <a:pt x="342" y="137"/>
                </a:cubicBezTo>
                <a:cubicBezTo>
                  <a:pt x="341" y="135"/>
                  <a:pt x="344" y="137"/>
                  <a:pt x="342" y="135"/>
                </a:cubicBezTo>
                <a:cubicBezTo>
                  <a:pt x="344" y="135"/>
                  <a:pt x="347" y="133"/>
                  <a:pt x="349" y="132"/>
                </a:cubicBezTo>
                <a:cubicBezTo>
                  <a:pt x="349" y="133"/>
                  <a:pt x="350" y="132"/>
                  <a:pt x="351" y="132"/>
                </a:cubicBezTo>
                <a:cubicBezTo>
                  <a:pt x="351" y="133"/>
                  <a:pt x="350" y="132"/>
                  <a:pt x="351" y="133"/>
                </a:cubicBezTo>
                <a:cubicBezTo>
                  <a:pt x="354" y="132"/>
                  <a:pt x="357" y="130"/>
                  <a:pt x="360" y="128"/>
                </a:cubicBezTo>
                <a:cubicBezTo>
                  <a:pt x="357" y="127"/>
                  <a:pt x="358" y="128"/>
                  <a:pt x="354" y="129"/>
                </a:cubicBezTo>
                <a:cubicBezTo>
                  <a:pt x="356" y="127"/>
                  <a:pt x="358" y="126"/>
                  <a:pt x="361" y="125"/>
                </a:cubicBezTo>
                <a:cubicBezTo>
                  <a:pt x="361" y="125"/>
                  <a:pt x="361" y="126"/>
                  <a:pt x="361" y="126"/>
                </a:cubicBezTo>
                <a:cubicBezTo>
                  <a:pt x="361" y="126"/>
                  <a:pt x="361" y="126"/>
                  <a:pt x="360" y="126"/>
                </a:cubicBezTo>
                <a:cubicBezTo>
                  <a:pt x="360" y="127"/>
                  <a:pt x="360" y="127"/>
                  <a:pt x="361" y="128"/>
                </a:cubicBezTo>
                <a:cubicBezTo>
                  <a:pt x="363" y="125"/>
                  <a:pt x="365" y="125"/>
                  <a:pt x="369" y="123"/>
                </a:cubicBezTo>
                <a:cubicBezTo>
                  <a:pt x="369" y="122"/>
                  <a:pt x="366" y="123"/>
                  <a:pt x="367" y="122"/>
                </a:cubicBezTo>
                <a:cubicBezTo>
                  <a:pt x="367" y="122"/>
                  <a:pt x="367" y="123"/>
                  <a:pt x="366" y="123"/>
                </a:cubicBezTo>
                <a:cubicBezTo>
                  <a:pt x="366" y="122"/>
                  <a:pt x="366" y="122"/>
                  <a:pt x="367" y="121"/>
                </a:cubicBezTo>
                <a:cubicBezTo>
                  <a:pt x="368" y="121"/>
                  <a:pt x="368" y="122"/>
                  <a:pt x="369" y="122"/>
                </a:cubicBezTo>
                <a:cubicBezTo>
                  <a:pt x="371" y="122"/>
                  <a:pt x="374" y="121"/>
                  <a:pt x="374" y="119"/>
                </a:cubicBezTo>
                <a:cubicBezTo>
                  <a:pt x="377" y="119"/>
                  <a:pt x="380" y="116"/>
                  <a:pt x="381" y="114"/>
                </a:cubicBezTo>
                <a:cubicBezTo>
                  <a:pt x="382" y="113"/>
                  <a:pt x="381" y="115"/>
                  <a:pt x="380" y="116"/>
                </a:cubicBezTo>
                <a:cubicBezTo>
                  <a:pt x="385" y="113"/>
                  <a:pt x="390" y="111"/>
                  <a:pt x="395" y="108"/>
                </a:cubicBezTo>
                <a:cubicBezTo>
                  <a:pt x="395" y="109"/>
                  <a:pt x="395" y="109"/>
                  <a:pt x="395" y="109"/>
                </a:cubicBezTo>
                <a:cubicBezTo>
                  <a:pt x="396" y="109"/>
                  <a:pt x="397" y="107"/>
                  <a:pt x="399" y="108"/>
                </a:cubicBezTo>
                <a:cubicBezTo>
                  <a:pt x="399" y="107"/>
                  <a:pt x="399" y="107"/>
                  <a:pt x="399" y="106"/>
                </a:cubicBezTo>
                <a:cubicBezTo>
                  <a:pt x="398" y="107"/>
                  <a:pt x="398" y="107"/>
                  <a:pt x="396" y="106"/>
                </a:cubicBezTo>
                <a:cubicBezTo>
                  <a:pt x="399" y="105"/>
                  <a:pt x="400" y="105"/>
                  <a:pt x="400" y="103"/>
                </a:cubicBezTo>
                <a:cubicBezTo>
                  <a:pt x="401" y="103"/>
                  <a:pt x="401" y="104"/>
                  <a:pt x="400" y="104"/>
                </a:cubicBezTo>
                <a:cubicBezTo>
                  <a:pt x="403" y="105"/>
                  <a:pt x="406" y="100"/>
                  <a:pt x="408" y="101"/>
                </a:cubicBezTo>
                <a:cubicBezTo>
                  <a:pt x="408" y="100"/>
                  <a:pt x="408" y="100"/>
                  <a:pt x="407" y="100"/>
                </a:cubicBezTo>
                <a:cubicBezTo>
                  <a:pt x="407" y="99"/>
                  <a:pt x="409" y="100"/>
                  <a:pt x="409" y="100"/>
                </a:cubicBezTo>
                <a:cubicBezTo>
                  <a:pt x="410" y="100"/>
                  <a:pt x="409" y="99"/>
                  <a:pt x="409" y="99"/>
                </a:cubicBezTo>
                <a:cubicBezTo>
                  <a:pt x="410" y="99"/>
                  <a:pt x="411" y="100"/>
                  <a:pt x="411" y="98"/>
                </a:cubicBezTo>
                <a:cubicBezTo>
                  <a:pt x="411" y="98"/>
                  <a:pt x="411" y="99"/>
                  <a:pt x="411" y="99"/>
                </a:cubicBezTo>
                <a:cubicBezTo>
                  <a:pt x="412" y="99"/>
                  <a:pt x="412" y="99"/>
                  <a:pt x="413" y="99"/>
                </a:cubicBezTo>
                <a:cubicBezTo>
                  <a:pt x="413" y="98"/>
                  <a:pt x="412" y="98"/>
                  <a:pt x="412" y="98"/>
                </a:cubicBezTo>
                <a:cubicBezTo>
                  <a:pt x="415" y="98"/>
                  <a:pt x="419" y="95"/>
                  <a:pt x="424" y="94"/>
                </a:cubicBezTo>
                <a:cubicBezTo>
                  <a:pt x="424" y="93"/>
                  <a:pt x="423" y="93"/>
                  <a:pt x="423" y="93"/>
                </a:cubicBezTo>
                <a:cubicBezTo>
                  <a:pt x="424" y="92"/>
                  <a:pt x="426" y="93"/>
                  <a:pt x="428" y="92"/>
                </a:cubicBezTo>
                <a:cubicBezTo>
                  <a:pt x="426" y="90"/>
                  <a:pt x="425" y="94"/>
                  <a:pt x="424" y="92"/>
                </a:cubicBezTo>
                <a:cubicBezTo>
                  <a:pt x="428" y="88"/>
                  <a:pt x="429" y="94"/>
                  <a:pt x="431" y="89"/>
                </a:cubicBezTo>
                <a:cubicBezTo>
                  <a:pt x="432" y="90"/>
                  <a:pt x="433" y="89"/>
                  <a:pt x="435" y="89"/>
                </a:cubicBezTo>
                <a:cubicBezTo>
                  <a:pt x="434" y="88"/>
                  <a:pt x="434" y="88"/>
                  <a:pt x="433" y="88"/>
                </a:cubicBezTo>
                <a:cubicBezTo>
                  <a:pt x="431" y="88"/>
                  <a:pt x="431" y="89"/>
                  <a:pt x="429" y="89"/>
                </a:cubicBezTo>
                <a:cubicBezTo>
                  <a:pt x="432" y="86"/>
                  <a:pt x="435" y="86"/>
                  <a:pt x="438" y="84"/>
                </a:cubicBezTo>
                <a:cubicBezTo>
                  <a:pt x="438" y="86"/>
                  <a:pt x="439" y="85"/>
                  <a:pt x="439" y="86"/>
                </a:cubicBezTo>
                <a:cubicBezTo>
                  <a:pt x="440" y="86"/>
                  <a:pt x="438" y="85"/>
                  <a:pt x="438" y="84"/>
                </a:cubicBezTo>
                <a:cubicBezTo>
                  <a:pt x="442" y="82"/>
                  <a:pt x="443" y="80"/>
                  <a:pt x="448" y="79"/>
                </a:cubicBezTo>
                <a:cubicBezTo>
                  <a:pt x="447" y="78"/>
                  <a:pt x="450" y="79"/>
                  <a:pt x="449" y="77"/>
                </a:cubicBezTo>
                <a:cubicBezTo>
                  <a:pt x="450" y="77"/>
                  <a:pt x="449" y="78"/>
                  <a:pt x="449" y="79"/>
                </a:cubicBezTo>
                <a:cubicBezTo>
                  <a:pt x="451" y="78"/>
                  <a:pt x="450" y="76"/>
                  <a:pt x="452" y="77"/>
                </a:cubicBezTo>
                <a:cubicBezTo>
                  <a:pt x="452" y="77"/>
                  <a:pt x="452" y="77"/>
                  <a:pt x="452" y="78"/>
                </a:cubicBezTo>
                <a:cubicBezTo>
                  <a:pt x="453" y="77"/>
                  <a:pt x="454" y="78"/>
                  <a:pt x="452" y="77"/>
                </a:cubicBezTo>
                <a:cubicBezTo>
                  <a:pt x="454" y="76"/>
                  <a:pt x="455" y="77"/>
                  <a:pt x="455" y="75"/>
                </a:cubicBezTo>
                <a:cubicBezTo>
                  <a:pt x="458" y="74"/>
                  <a:pt x="458" y="75"/>
                  <a:pt x="460" y="72"/>
                </a:cubicBezTo>
                <a:cubicBezTo>
                  <a:pt x="461" y="73"/>
                  <a:pt x="460" y="73"/>
                  <a:pt x="460" y="74"/>
                </a:cubicBezTo>
                <a:cubicBezTo>
                  <a:pt x="460" y="72"/>
                  <a:pt x="464" y="73"/>
                  <a:pt x="463" y="71"/>
                </a:cubicBezTo>
                <a:cubicBezTo>
                  <a:pt x="463" y="71"/>
                  <a:pt x="466" y="71"/>
                  <a:pt x="466" y="73"/>
                </a:cubicBezTo>
                <a:cubicBezTo>
                  <a:pt x="464" y="73"/>
                  <a:pt x="464" y="74"/>
                  <a:pt x="462" y="74"/>
                </a:cubicBezTo>
                <a:cubicBezTo>
                  <a:pt x="465" y="75"/>
                  <a:pt x="470" y="70"/>
                  <a:pt x="473" y="70"/>
                </a:cubicBezTo>
                <a:cubicBezTo>
                  <a:pt x="471" y="68"/>
                  <a:pt x="469" y="72"/>
                  <a:pt x="468" y="69"/>
                </a:cubicBezTo>
                <a:close/>
                <a:moveTo>
                  <a:pt x="479" y="64"/>
                </a:moveTo>
                <a:cubicBezTo>
                  <a:pt x="478" y="67"/>
                  <a:pt x="476" y="67"/>
                  <a:pt x="474" y="67"/>
                </a:cubicBezTo>
                <a:cubicBezTo>
                  <a:pt x="473" y="66"/>
                  <a:pt x="476" y="66"/>
                  <a:pt x="474" y="66"/>
                </a:cubicBezTo>
                <a:cubicBezTo>
                  <a:pt x="474" y="65"/>
                  <a:pt x="478" y="66"/>
                  <a:pt x="475" y="66"/>
                </a:cubicBezTo>
                <a:cubicBezTo>
                  <a:pt x="476" y="68"/>
                  <a:pt x="476" y="66"/>
                  <a:pt x="477" y="66"/>
                </a:cubicBezTo>
                <a:cubicBezTo>
                  <a:pt x="477" y="65"/>
                  <a:pt x="477" y="65"/>
                  <a:pt x="477" y="64"/>
                </a:cubicBezTo>
                <a:cubicBezTo>
                  <a:pt x="478" y="65"/>
                  <a:pt x="478" y="64"/>
                  <a:pt x="479" y="64"/>
                </a:cubicBezTo>
                <a:close/>
                <a:moveTo>
                  <a:pt x="413" y="97"/>
                </a:moveTo>
                <a:cubicBezTo>
                  <a:pt x="415" y="95"/>
                  <a:pt x="418" y="94"/>
                  <a:pt x="420" y="94"/>
                </a:cubicBezTo>
                <a:cubicBezTo>
                  <a:pt x="419" y="95"/>
                  <a:pt x="416" y="96"/>
                  <a:pt x="413" y="97"/>
                </a:cubicBezTo>
                <a:close/>
                <a:moveTo>
                  <a:pt x="355" y="130"/>
                </a:moveTo>
                <a:cubicBezTo>
                  <a:pt x="354" y="130"/>
                  <a:pt x="355" y="130"/>
                  <a:pt x="354" y="131"/>
                </a:cubicBezTo>
                <a:cubicBezTo>
                  <a:pt x="353" y="131"/>
                  <a:pt x="353" y="130"/>
                  <a:pt x="353" y="129"/>
                </a:cubicBezTo>
                <a:cubicBezTo>
                  <a:pt x="354" y="129"/>
                  <a:pt x="354" y="130"/>
                  <a:pt x="355" y="130"/>
                </a:cubicBezTo>
                <a:close/>
                <a:moveTo>
                  <a:pt x="593" y="168"/>
                </a:moveTo>
                <a:cubicBezTo>
                  <a:pt x="591" y="167"/>
                  <a:pt x="590" y="167"/>
                  <a:pt x="589" y="169"/>
                </a:cubicBezTo>
                <a:cubicBezTo>
                  <a:pt x="588" y="168"/>
                  <a:pt x="592" y="166"/>
                  <a:pt x="591" y="165"/>
                </a:cubicBezTo>
                <a:cubicBezTo>
                  <a:pt x="592" y="163"/>
                  <a:pt x="594" y="167"/>
                  <a:pt x="593" y="168"/>
                </a:cubicBezTo>
                <a:close/>
                <a:moveTo>
                  <a:pt x="590" y="163"/>
                </a:moveTo>
                <a:cubicBezTo>
                  <a:pt x="589" y="167"/>
                  <a:pt x="585" y="167"/>
                  <a:pt x="583" y="166"/>
                </a:cubicBezTo>
                <a:cubicBezTo>
                  <a:pt x="585" y="165"/>
                  <a:pt x="589" y="165"/>
                  <a:pt x="590" y="163"/>
                </a:cubicBezTo>
                <a:close/>
                <a:moveTo>
                  <a:pt x="582" y="164"/>
                </a:moveTo>
                <a:cubicBezTo>
                  <a:pt x="581" y="163"/>
                  <a:pt x="581" y="163"/>
                  <a:pt x="580" y="163"/>
                </a:cubicBezTo>
                <a:cubicBezTo>
                  <a:pt x="581" y="161"/>
                  <a:pt x="586" y="158"/>
                  <a:pt x="587" y="162"/>
                </a:cubicBezTo>
                <a:cubicBezTo>
                  <a:pt x="585" y="161"/>
                  <a:pt x="583" y="162"/>
                  <a:pt x="581" y="162"/>
                </a:cubicBezTo>
                <a:cubicBezTo>
                  <a:pt x="582" y="163"/>
                  <a:pt x="582" y="163"/>
                  <a:pt x="582" y="164"/>
                </a:cubicBezTo>
                <a:close/>
                <a:moveTo>
                  <a:pt x="583" y="157"/>
                </a:moveTo>
                <a:cubicBezTo>
                  <a:pt x="584" y="157"/>
                  <a:pt x="582" y="158"/>
                  <a:pt x="583" y="158"/>
                </a:cubicBezTo>
                <a:cubicBezTo>
                  <a:pt x="579" y="157"/>
                  <a:pt x="573" y="161"/>
                  <a:pt x="571" y="158"/>
                </a:cubicBezTo>
                <a:cubicBezTo>
                  <a:pt x="573" y="160"/>
                  <a:pt x="574" y="157"/>
                  <a:pt x="576" y="157"/>
                </a:cubicBezTo>
                <a:cubicBezTo>
                  <a:pt x="577" y="155"/>
                  <a:pt x="574" y="156"/>
                  <a:pt x="576" y="154"/>
                </a:cubicBezTo>
                <a:cubicBezTo>
                  <a:pt x="574" y="154"/>
                  <a:pt x="574" y="155"/>
                  <a:pt x="573" y="156"/>
                </a:cubicBezTo>
                <a:cubicBezTo>
                  <a:pt x="573" y="156"/>
                  <a:pt x="573" y="155"/>
                  <a:pt x="574" y="155"/>
                </a:cubicBezTo>
                <a:cubicBezTo>
                  <a:pt x="568" y="154"/>
                  <a:pt x="562" y="156"/>
                  <a:pt x="557" y="159"/>
                </a:cubicBezTo>
                <a:cubicBezTo>
                  <a:pt x="557" y="158"/>
                  <a:pt x="557" y="157"/>
                  <a:pt x="556" y="157"/>
                </a:cubicBezTo>
                <a:cubicBezTo>
                  <a:pt x="560" y="156"/>
                  <a:pt x="567" y="152"/>
                  <a:pt x="573" y="150"/>
                </a:cubicBezTo>
                <a:cubicBezTo>
                  <a:pt x="576" y="152"/>
                  <a:pt x="580" y="156"/>
                  <a:pt x="583" y="157"/>
                </a:cubicBezTo>
                <a:close/>
                <a:moveTo>
                  <a:pt x="574" y="32"/>
                </a:moveTo>
                <a:cubicBezTo>
                  <a:pt x="575" y="33"/>
                  <a:pt x="574" y="33"/>
                  <a:pt x="575" y="33"/>
                </a:cubicBezTo>
                <a:cubicBezTo>
                  <a:pt x="573" y="34"/>
                  <a:pt x="574" y="34"/>
                  <a:pt x="572" y="35"/>
                </a:cubicBezTo>
                <a:cubicBezTo>
                  <a:pt x="571" y="34"/>
                  <a:pt x="573" y="34"/>
                  <a:pt x="573" y="33"/>
                </a:cubicBezTo>
                <a:cubicBezTo>
                  <a:pt x="572" y="33"/>
                  <a:pt x="572" y="33"/>
                  <a:pt x="571" y="34"/>
                </a:cubicBezTo>
                <a:cubicBezTo>
                  <a:pt x="571" y="35"/>
                  <a:pt x="573" y="34"/>
                  <a:pt x="572" y="36"/>
                </a:cubicBezTo>
                <a:cubicBezTo>
                  <a:pt x="571" y="35"/>
                  <a:pt x="568" y="40"/>
                  <a:pt x="568" y="37"/>
                </a:cubicBezTo>
                <a:cubicBezTo>
                  <a:pt x="566" y="38"/>
                  <a:pt x="564" y="42"/>
                  <a:pt x="563" y="40"/>
                </a:cubicBezTo>
                <a:cubicBezTo>
                  <a:pt x="562" y="40"/>
                  <a:pt x="563" y="41"/>
                  <a:pt x="563" y="42"/>
                </a:cubicBezTo>
                <a:cubicBezTo>
                  <a:pt x="560" y="43"/>
                  <a:pt x="559" y="43"/>
                  <a:pt x="558" y="45"/>
                </a:cubicBezTo>
                <a:cubicBezTo>
                  <a:pt x="555" y="44"/>
                  <a:pt x="554" y="46"/>
                  <a:pt x="551" y="46"/>
                </a:cubicBezTo>
                <a:cubicBezTo>
                  <a:pt x="551" y="47"/>
                  <a:pt x="551" y="47"/>
                  <a:pt x="551" y="47"/>
                </a:cubicBezTo>
                <a:cubicBezTo>
                  <a:pt x="549" y="46"/>
                  <a:pt x="543" y="51"/>
                  <a:pt x="543" y="50"/>
                </a:cubicBezTo>
                <a:cubicBezTo>
                  <a:pt x="542" y="50"/>
                  <a:pt x="542" y="51"/>
                  <a:pt x="542" y="51"/>
                </a:cubicBezTo>
                <a:cubicBezTo>
                  <a:pt x="539" y="50"/>
                  <a:pt x="538" y="52"/>
                  <a:pt x="535" y="53"/>
                </a:cubicBezTo>
                <a:cubicBezTo>
                  <a:pt x="536" y="54"/>
                  <a:pt x="537" y="55"/>
                  <a:pt x="537" y="53"/>
                </a:cubicBezTo>
                <a:cubicBezTo>
                  <a:pt x="539" y="55"/>
                  <a:pt x="536" y="55"/>
                  <a:pt x="535" y="55"/>
                </a:cubicBezTo>
                <a:cubicBezTo>
                  <a:pt x="536" y="54"/>
                  <a:pt x="535" y="54"/>
                  <a:pt x="534" y="53"/>
                </a:cubicBezTo>
                <a:cubicBezTo>
                  <a:pt x="534" y="53"/>
                  <a:pt x="534" y="54"/>
                  <a:pt x="533" y="54"/>
                </a:cubicBezTo>
                <a:cubicBezTo>
                  <a:pt x="533" y="55"/>
                  <a:pt x="534" y="55"/>
                  <a:pt x="535" y="56"/>
                </a:cubicBezTo>
                <a:cubicBezTo>
                  <a:pt x="534" y="56"/>
                  <a:pt x="533" y="56"/>
                  <a:pt x="533" y="56"/>
                </a:cubicBezTo>
                <a:cubicBezTo>
                  <a:pt x="532" y="55"/>
                  <a:pt x="533" y="55"/>
                  <a:pt x="533" y="54"/>
                </a:cubicBezTo>
                <a:cubicBezTo>
                  <a:pt x="532" y="54"/>
                  <a:pt x="532" y="55"/>
                  <a:pt x="533" y="55"/>
                </a:cubicBezTo>
                <a:cubicBezTo>
                  <a:pt x="532" y="56"/>
                  <a:pt x="532" y="54"/>
                  <a:pt x="531" y="54"/>
                </a:cubicBezTo>
                <a:cubicBezTo>
                  <a:pt x="530" y="55"/>
                  <a:pt x="531" y="56"/>
                  <a:pt x="532" y="56"/>
                </a:cubicBezTo>
                <a:cubicBezTo>
                  <a:pt x="531" y="55"/>
                  <a:pt x="528" y="57"/>
                  <a:pt x="528" y="56"/>
                </a:cubicBezTo>
                <a:cubicBezTo>
                  <a:pt x="527" y="56"/>
                  <a:pt x="526" y="57"/>
                  <a:pt x="526" y="58"/>
                </a:cubicBezTo>
                <a:cubicBezTo>
                  <a:pt x="525" y="58"/>
                  <a:pt x="526" y="57"/>
                  <a:pt x="526" y="57"/>
                </a:cubicBezTo>
                <a:cubicBezTo>
                  <a:pt x="525" y="57"/>
                  <a:pt x="525" y="58"/>
                  <a:pt x="525" y="58"/>
                </a:cubicBezTo>
                <a:cubicBezTo>
                  <a:pt x="524" y="58"/>
                  <a:pt x="524" y="58"/>
                  <a:pt x="524" y="57"/>
                </a:cubicBezTo>
                <a:cubicBezTo>
                  <a:pt x="524" y="58"/>
                  <a:pt x="523" y="59"/>
                  <a:pt x="523" y="58"/>
                </a:cubicBezTo>
                <a:cubicBezTo>
                  <a:pt x="523" y="58"/>
                  <a:pt x="523" y="59"/>
                  <a:pt x="523" y="60"/>
                </a:cubicBezTo>
                <a:cubicBezTo>
                  <a:pt x="524" y="59"/>
                  <a:pt x="526" y="59"/>
                  <a:pt x="527" y="57"/>
                </a:cubicBezTo>
                <a:cubicBezTo>
                  <a:pt x="529" y="57"/>
                  <a:pt x="530" y="57"/>
                  <a:pt x="532" y="57"/>
                </a:cubicBezTo>
                <a:cubicBezTo>
                  <a:pt x="527" y="61"/>
                  <a:pt x="522" y="60"/>
                  <a:pt x="518" y="64"/>
                </a:cubicBezTo>
                <a:cubicBezTo>
                  <a:pt x="514" y="65"/>
                  <a:pt x="509" y="68"/>
                  <a:pt x="507" y="69"/>
                </a:cubicBezTo>
                <a:cubicBezTo>
                  <a:pt x="501" y="71"/>
                  <a:pt x="486" y="77"/>
                  <a:pt x="480" y="82"/>
                </a:cubicBezTo>
                <a:cubicBezTo>
                  <a:pt x="476" y="81"/>
                  <a:pt x="464" y="89"/>
                  <a:pt x="458" y="92"/>
                </a:cubicBezTo>
                <a:cubicBezTo>
                  <a:pt x="455" y="94"/>
                  <a:pt x="450" y="94"/>
                  <a:pt x="451" y="95"/>
                </a:cubicBezTo>
                <a:cubicBezTo>
                  <a:pt x="441" y="99"/>
                  <a:pt x="429" y="107"/>
                  <a:pt x="421" y="110"/>
                </a:cubicBezTo>
                <a:cubicBezTo>
                  <a:pt x="419" y="111"/>
                  <a:pt x="415" y="113"/>
                  <a:pt x="415" y="114"/>
                </a:cubicBezTo>
                <a:cubicBezTo>
                  <a:pt x="414" y="114"/>
                  <a:pt x="414" y="113"/>
                  <a:pt x="414" y="113"/>
                </a:cubicBezTo>
                <a:cubicBezTo>
                  <a:pt x="411" y="115"/>
                  <a:pt x="410" y="116"/>
                  <a:pt x="406" y="117"/>
                </a:cubicBezTo>
                <a:cubicBezTo>
                  <a:pt x="412" y="112"/>
                  <a:pt x="420" y="108"/>
                  <a:pt x="427" y="105"/>
                </a:cubicBezTo>
                <a:cubicBezTo>
                  <a:pt x="427" y="105"/>
                  <a:pt x="427" y="105"/>
                  <a:pt x="426" y="105"/>
                </a:cubicBezTo>
                <a:cubicBezTo>
                  <a:pt x="426" y="103"/>
                  <a:pt x="429" y="106"/>
                  <a:pt x="429" y="103"/>
                </a:cubicBezTo>
                <a:cubicBezTo>
                  <a:pt x="431" y="104"/>
                  <a:pt x="434" y="102"/>
                  <a:pt x="434" y="100"/>
                </a:cubicBezTo>
                <a:cubicBezTo>
                  <a:pt x="435" y="102"/>
                  <a:pt x="440" y="98"/>
                  <a:pt x="443" y="97"/>
                </a:cubicBezTo>
                <a:cubicBezTo>
                  <a:pt x="447" y="95"/>
                  <a:pt x="452" y="93"/>
                  <a:pt x="456" y="91"/>
                </a:cubicBezTo>
                <a:cubicBezTo>
                  <a:pt x="458" y="90"/>
                  <a:pt x="459" y="88"/>
                  <a:pt x="461" y="87"/>
                </a:cubicBezTo>
                <a:cubicBezTo>
                  <a:pt x="461" y="87"/>
                  <a:pt x="461" y="88"/>
                  <a:pt x="461" y="88"/>
                </a:cubicBezTo>
                <a:cubicBezTo>
                  <a:pt x="463" y="88"/>
                  <a:pt x="468" y="85"/>
                  <a:pt x="468" y="84"/>
                </a:cubicBezTo>
                <a:cubicBezTo>
                  <a:pt x="470" y="84"/>
                  <a:pt x="474" y="83"/>
                  <a:pt x="474" y="81"/>
                </a:cubicBezTo>
                <a:cubicBezTo>
                  <a:pt x="474" y="82"/>
                  <a:pt x="482" y="79"/>
                  <a:pt x="484" y="78"/>
                </a:cubicBezTo>
                <a:cubicBezTo>
                  <a:pt x="484" y="78"/>
                  <a:pt x="485" y="76"/>
                  <a:pt x="485" y="76"/>
                </a:cubicBezTo>
                <a:cubicBezTo>
                  <a:pt x="486" y="75"/>
                  <a:pt x="492" y="76"/>
                  <a:pt x="491" y="72"/>
                </a:cubicBezTo>
                <a:cubicBezTo>
                  <a:pt x="497" y="74"/>
                  <a:pt x="508" y="64"/>
                  <a:pt x="512" y="65"/>
                </a:cubicBezTo>
                <a:cubicBezTo>
                  <a:pt x="511" y="64"/>
                  <a:pt x="514" y="64"/>
                  <a:pt x="516" y="63"/>
                </a:cubicBezTo>
                <a:cubicBezTo>
                  <a:pt x="516" y="63"/>
                  <a:pt x="515" y="63"/>
                  <a:pt x="515" y="62"/>
                </a:cubicBezTo>
                <a:cubicBezTo>
                  <a:pt x="519" y="64"/>
                  <a:pt x="520" y="59"/>
                  <a:pt x="523" y="60"/>
                </a:cubicBezTo>
                <a:cubicBezTo>
                  <a:pt x="523" y="59"/>
                  <a:pt x="522" y="59"/>
                  <a:pt x="521" y="58"/>
                </a:cubicBezTo>
                <a:cubicBezTo>
                  <a:pt x="521" y="59"/>
                  <a:pt x="521" y="59"/>
                  <a:pt x="520" y="60"/>
                </a:cubicBezTo>
                <a:cubicBezTo>
                  <a:pt x="519" y="58"/>
                  <a:pt x="517" y="63"/>
                  <a:pt x="515" y="61"/>
                </a:cubicBezTo>
                <a:cubicBezTo>
                  <a:pt x="515" y="62"/>
                  <a:pt x="513" y="61"/>
                  <a:pt x="514" y="63"/>
                </a:cubicBezTo>
                <a:cubicBezTo>
                  <a:pt x="512" y="62"/>
                  <a:pt x="510" y="62"/>
                  <a:pt x="510" y="65"/>
                </a:cubicBezTo>
                <a:cubicBezTo>
                  <a:pt x="510" y="65"/>
                  <a:pt x="509" y="64"/>
                  <a:pt x="508" y="64"/>
                </a:cubicBezTo>
                <a:cubicBezTo>
                  <a:pt x="509" y="64"/>
                  <a:pt x="509" y="64"/>
                  <a:pt x="510" y="64"/>
                </a:cubicBezTo>
                <a:cubicBezTo>
                  <a:pt x="510" y="63"/>
                  <a:pt x="509" y="63"/>
                  <a:pt x="508" y="63"/>
                </a:cubicBezTo>
                <a:cubicBezTo>
                  <a:pt x="508" y="64"/>
                  <a:pt x="508" y="65"/>
                  <a:pt x="508" y="65"/>
                </a:cubicBezTo>
                <a:cubicBezTo>
                  <a:pt x="508" y="66"/>
                  <a:pt x="507" y="64"/>
                  <a:pt x="507" y="66"/>
                </a:cubicBezTo>
                <a:cubicBezTo>
                  <a:pt x="505" y="64"/>
                  <a:pt x="500" y="67"/>
                  <a:pt x="500" y="69"/>
                </a:cubicBezTo>
                <a:cubicBezTo>
                  <a:pt x="500" y="70"/>
                  <a:pt x="499" y="68"/>
                  <a:pt x="498" y="68"/>
                </a:cubicBezTo>
                <a:cubicBezTo>
                  <a:pt x="499" y="70"/>
                  <a:pt x="498" y="69"/>
                  <a:pt x="496" y="69"/>
                </a:cubicBezTo>
                <a:cubicBezTo>
                  <a:pt x="496" y="70"/>
                  <a:pt x="497" y="70"/>
                  <a:pt x="497" y="70"/>
                </a:cubicBezTo>
                <a:cubicBezTo>
                  <a:pt x="494" y="70"/>
                  <a:pt x="487" y="74"/>
                  <a:pt x="482" y="76"/>
                </a:cubicBezTo>
                <a:cubicBezTo>
                  <a:pt x="483" y="74"/>
                  <a:pt x="486" y="74"/>
                  <a:pt x="487" y="72"/>
                </a:cubicBezTo>
                <a:cubicBezTo>
                  <a:pt x="489" y="72"/>
                  <a:pt x="489" y="70"/>
                  <a:pt x="492" y="69"/>
                </a:cubicBezTo>
                <a:cubicBezTo>
                  <a:pt x="492" y="70"/>
                  <a:pt x="491" y="70"/>
                  <a:pt x="491" y="70"/>
                </a:cubicBezTo>
                <a:cubicBezTo>
                  <a:pt x="492" y="70"/>
                  <a:pt x="492" y="70"/>
                  <a:pt x="492" y="69"/>
                </a:cubicBezTo>
                <a:cubicBezTo>
                  <a:pt x="494" y="69"/>
                  <a:pt x="497" y="68"/>
                  <a:pt x="498" y="66"/>
                </a:cubicBezTo>
                <a:cubicBezTo>
                  <a:pt x="498" y="66"/>
                  <a:pt x="499" y="66"/>
                  <a:pt x="499" y="67"/>
                </a:cubicBezTo>
                <a:cubicBezTo>
                  <a:pt x="499" y="66"/>
                  <a:pt x="500" y="65"/>
                  <a:pt x="500" y="66"/>
                </a:cubicBezTo>
                <a:cubicBezTo>
                  <a:pt x="501" y="66"/>
                  <a:pt x="500" y="66"/>
                  <a:pt x="500" y="65"/>
                </a:cubicBezTo>
                <a:cubicBezTo>
                  <a:pt x="504" y="65"/>
                  <a:pt x="507" y="61"/>
                  <a:pt x="512" y="60"/>
                </a:cubicBezTo>
                <a:cubicBezTo>
                  <a:pt x="511" y="59"/>
                  <a:pt x="510" y="60"/>
                  <a:pt x="512" y="58"/>
                </a:cubicBezTo>
                <a:cubicBezTo>
                  <a:pt x="513" y="59"/>
                  <a:pt x="513" y="59"/>
                  <a:pt x="513" y="60"/>
                </a:cubicBezTo>
                <a:cubicBezTo>
                  <a:pt x="520" y="56"/>
                  <a:pt x="526" y="54"/>
                  <a:pt x="532" y="50"/>
                </a:cubicBezTo>
                <a:cubicBezTo>
                  <a:pt x="535" y="50"/>
                  <a:pt x="537" y="48"/>
                  <a:pt x="541" y="46"/>
                </a:cubicBezTo>
                <a:cubicBezTo>
                  <a:pt x="539" y="45"/>
                  <a:pt x="537" y="47"/>
                  <a:pt x="536" y="48"/>
                </a:cubicBezTo>
                <a:cubicBezTo>
                  <a:pt x="535" y="47"/>
                  <a:pt x="535" y="47"/>
                  <a:pt x="535" y="46"/>
                </a:cubicBezTo>
                <a:cubicBezTo>
                  <a:pt x="537" y="47"/>
                  <a:pt x="539" y="45"/>
                  <a:pt x="540" y="44"/>
                </a:cubicBezTo>
                <a:cubicBezTo>
                  <a:pt x="542" y="44"/>
                  <a:pt x="541" y="44"/>
                  <a:pt x="543" y="44"/>
                </a:cubicBezTo>
                <a:cubicBezTo>
                  <a:pt x="543" y="45"/>
                  <a:pt x="542" y="45"/>
                  <a:pt x="541" y="45"/>
                </a:cubicBezTo>
                <a:cubicBezTo>
                  <a:pt x="541" y="48"/>
                  <a:pt x="548" y="42"/>
                  <a:pt x="547" y="43"/>
                </a:cubicBezTo>
                <a:cubicBezTo>
                  <a:pt x="552" y="39"/>
                  <a:pt x="557" y="40"/>
                  <a:pt x="561" y="37"/>
                </a:cubicBezTo>
                <a:cubicBezTo>
                  <a:pt x="562" y="36"/>
                  <a:pt x="561" y="36"/>
                  <a:pt x="561" y="34"/>
                </a:cubicBezTo>
                <a:cubicBezTo>
                  <a:pt x="562" y="34"/>
                  <a:pt x="562" y="36"/>
                  <a:pt x="563" y="36"/>
                </a:cubicBezTo>
                <a:cubicBezTo>
                  <a:pt x="565" y="33"/>
                  <a:pt x="569" y="34"/>
                  <a:pt x="573" y="31"/>
                </a:cubicBezTo>
                <a:cubicBezTo>
                  <a:pt x="574" y="32"/>
                  <a:pt x="573" y="34"/>
                  <a:pt x="574" y="32"/>
                </a:cubicBezTo>
                <a:close/>
                <a:moveTo>
                  <a:pt x="581" y="171"/>
                </a:moveTo>
                <a:cubicBezTo>
                  <a:pt x="581" y="171"/>
                  <a:pt x="581" y="172"/>
                  <a:pt x="581" y="172"/>
                </a:cubicBezTo>
                <a:cubicBezTo>
                  <a:pt x="580" y="173"/>
                  <a:pt x="578" y="173"/>
                  <a:pt x="578" y="171"/>
                </a:cubicBezTo>
                <a:cubicBezTo>
                  <a:pt x="580" y="171"/>
                  <a:pt x="580" y="171"/>
                  <a:pt x="581" y="171"/>
                </a:cubicBezTo>
                <a:close/>
                <a:moveTo>
                  <a:pt x="553" y="167"/>
                </a:moveTo>
                <a:cubicBezTo>
                  <a:pt x="553" y="166"/>
                  <a:pt x="555" y="167"/>
                  <a:pt x="555" y="165"/>
                </a:cubicBezTo>
                <a:cubicBezTo>
                  <a:pt x="554" y="164"/>
                  <a:pt x="549" y="165"/>
                  <a:pt x="549" y="168"/>
                </a:cubicBezTo>
                <a:cubicBezTo>
                  <a:pt x="549" y="166"/>
                  <a:pt x="544" y="169"/>
                  <a:pt x="543" y="167"/>
                </a:cubicBezTo>
                <a:cubicBezTo>
                  <a:pt x="543" y="168"/>
                  <a:pt x="542" y="168"/>
                  <a:pt x="541" y="167"/>
                </a:cubicBezTo>
                <a:cubicBezTo>
                  <a:pt x="541" y="168"/>
                  <a:pt x="537" y="170"/>
                  <a:pt x="537" y="166"/>
                </a:cubicBezTo>
                <a:cubicBezTo>
                  <a:pt x="542" y="167"/>
                  <a:pt x="546" y="164"/>
                  <a:pt x="550" y="163"/>
                </a:cubicBezTo>
                <a:cubicBezTo>
                  <a:pt x="550" y="162"/>
                  <a:pt x="549" y="162"/>
                  <a:pt x="549" y="161"/>
                </a:cubicBezTo>
                <a:cubicBezTo>
                  <a:pt x="553" y="164"/>
                  <a:pt x="556" y="159"/>
                  <a:pt x="561" y="160"/>
                </a:cubicBezTo>
                <a:cubicBezTo>
                  <a:pt x="560" y="162"/>
                  <a:pt x="557" y="163"/>
                  <a:pt x="555" y="164"/>
                </a:cubicBezTo>
                <a:cubicBezTo>
                  <a:pt x="556" y="164"/>
                  <a:pt x="557" y="164"/>
                  <a:pt x="557" y="165"/>
                </a:cubicBezTo>
                <a:cubicBezTo>
                  <a:pt x="557" y="164"/>
                  <a:pt x="558" y="164"/>
                  <a:pt x="559" y="163"/>
                </a:cubicBezTo>
                <a:cubicBezTo>
                  <a:pt x="560" y="164"/>
                  <a:pt x="559" y="164"/>
                  <a:pt x="559" y="165"/>
                </a:cubicBezTo>
                <a:cubicBezTo>
                  <a:pt x="564" y="162"/>
                  <a:pt x="569" y="161"/>
                  <a:pt x="575" y="160"/>
                </a:cubicBezTo>
                <a:cubicBezTo>
                  <a:pt x="572" y="162"/>
                  <a:pt x="567" y="163"/>
                  <a:pt x="563" y="164"/>
                </a:cubicBezTo>
                <a:cubicBezTo>
                  <a:pt x="563" y="164"/>
                  <a:pt x="564" y="165"/>
                  <a:pt x="564" y="165"/>
                </a:cubicBezTo>
                <a:cubicBezTo>
                  <a:pt x="561" y="165"/>
                  <a:pt x="558" y="167"/>
                  <a:pt x="553" y="167"/>
                </a:cubicBezTo>
                <a:close/>
                <a:moveTo>
                  <a:pt x="576" y="175"/>
                </a:moveTo>
                <a:cubicBezTo>
                  <a:pt x="576" y="176"/>
                  <a:pt x="574" y="175"/>
                  <a:pt x="572" y="175"/>
                </a:cubicBezTo>
                <a:cubicBezTo>
                  <a:pt x="572" y="174"/>
                  <a:pt x="575" y="175"/>
                  <a:pt x="576" y="175"/>
                </a:cubicBezTo>
                <a:close/>
                <a:moveTo>
                  <a:pt x="566" y="10"/>
                </a:moveTo>
                <a:cubicBezTo>
                  <a:pt x="566" y="11"/>
                  <a:pt x="565" y="8"/>
                  <a:pt x="564" y="10"/>
                </a:cubicBezTo>
                <a:cubicBezTo>
                  <a:pt x="563" y="9"/>
                  <a:pt x="564" y="8"/>
                  <a:pt x="565" y="8"/>
                </a:cubicBezTo>
                <a:cubicBezTo>
                  <a:pt x="565" y="9"/>
                  <a:pt x="566" y="10"/>
                  <a:pt x="566" y="10"/>
                </a:cubicBezTo>
                <a:close/>
                <a:moveTo>
                  <a:pt x="570" y="147"/>
                </a:moveTo>
                <a:cubicBezTo>
                  <a:pt x="563" y="150"/>
                  <a:pt x="554" y="151"/>
                  <a:pt x="547" y="154"/>
                </a:cubicBezTo>
                <a:cubicBezTo>
                  <a:pt x="552" y="149"/>
                  <a:pt x="561" y="147"/>
                  <a:pt x="567" y="144"/>
                </a:cubicBezTo>
                <a:cubicBezTo>
                  <a:pt x="567" y="146"/>
                  <a:pt x="567" y="148"/>
                  <a:pt x="570" y="147"/>
                </a:cubicBezTo>
                <a:close/>
                <a:moveTo>
                  <a:pt x="568" y="164"/>
                </a:moveTo>
                <a:cubicBezTo>
                  <a:pt x="569" y="165"/>
                  <a:pt x="569" y="165"/>
                  <a:pt x="571" y="165"/>
                </a:cubicBezTo>
                <a:cubicBezTo>
                  <a:pt x="571" y="165"/>
                  <a:pt x="571" y="165"/>
                  <a:pt x="570" y="165"/>
                </a:cubicBezTo>
                <a:cubicBezTo>
                  <a:pt x="570" y="166"/>
                  <a:pt x="570" y="166"/>
                  <a:pt x="570" y="166"/>
                </a:cubicBezTo>
                <a:cubicBezTo>
                  <a:pt x="569" y="165"/>
                  <a:pt x="567" y="167"/>
                  <a:pt x="566" y="167"/>
                </a:cubicBezTo>
                <a:cubicBezTo>
                  <a:pt x="565" y="166"/>
                  <a:pt x="569" y="166"/>
                  <a:pt x="568" y="164"/>
                </a:cubicBezTo>
                <a:close/>
                <a:moveTo>
                  <a:pt x="554" y="10"/>
                </a:moveTo>
                <a:cubicBezTo>
                  <a:pt x="553" y="11"/>
                  <a:pt x="553" y="11"/>
                  <a:pt x="553" y="12"/>
                </a:cubicBezTo>
                <a:cubicBezTo>
                  <a:pt x="552" y="11"/>
                  <a:pt x="552" y="11"/>
                  <a:pt x="552" y="10"/>
                </a:cubicBezTo>
                <a:cubicBezTo>
                  <a:pt x="551" y="11"/>
                  <a:pt x="552" y="11"/>
                  <a:pt x="552" y="12"/>
                </a:cubicBezTo>
                <a:cubicBezTo>
                  <a:pt x="551" y="12"/>
                  <a:pt x="551" y="11"/>
                  <a:pt x="551" y="12"/>
                </a:cubicBezTo>
                <a:cubicBezTo>
                  <a:pt x="550" y="12"/>
                  <a:pt x="550" y="10"/>
                  <a:pt x="550" y="12"/>
                </a:cubicBezTo>
                <a:cubicBezTo>
                  <a:pt x="548" y="12"/>
                  <a:pt x="548" y="11"/>
                  <a:pt x="546" y="12"/>
                </a:cubicBezTo>
                <a:cubicBezTo>
                  <a:pt x="546" y="9"/>
                  <a:pt x="550" y="12"/>
                  <a:pt x="549" y="10"/>
                </a:cubicBezTo>
                <a:cubicBezTo>
                  <a:pt x="551" y="10"/>
                  <a:pt x="557" y="10"/>
                  <a:pt x="556" y="9"/>
                </a:cubicBezTo>
                <a:cubicBezTo>
                  <a:pt x="558" y="8"/>
                  <a:pt x="559" y="10"/>
                  <a:pt x="562" y="8"/>
                </a:cubicBezTo>
                <a:cubicBezTo>
                  <a:pt x="562" y="9"/>
                  <a:pt x="562" y="10"/>
                  <a:pt x="563" y="10"/>
                </a:cubicBezTo>
                <a:cubicBezTo>
                  <a:pt x="563" y="11"/>
                  <a:pt x="562" y="10"/>
                  <a:pt x="562" y="11"/>
                </a:cubicBezTo>
                <a:cubicBezTo>
                  <a:pt x="560" y="10"/>
                  <a:pt x="562" y="10"/>
                  <a:pt x="561" y="9"/>
                </a:cubicBezTo>
                <a:cubicBezTo>
                  <a:pt x="559" y="11"/>
                  <a:pt x="556" y="11"/>
                  <a:pt x="554" y="10"/>
                </a:cubicBezTo>
                <a:close/>
                <a:moveTo>
                  <a:pt x="565" y="142"/>
                </a:moveTo>
                <a:cubicBezTo>
                  <a:pt x="560" y="143"/>
                  <a:pt x="561" y="138"/>
                  <a:pt x="556" y="137"/>
                </a:cubicBezTo>
                <a:cubicBezTo>
                  <a:pt x="556" y="137"/>
                  <a:pt x="556" y="138"/>
                  <a:pt x="556" y="138"/>
                </a:cubicBezTo>
                <a:cubicBezTo>
                  <a:pt x="555" y="138"/>
                  <a:pt x="556" y="137"/>
                  <a:pt x="555" y="136"/>
                </a:cubicBezTo>
                <a:cubicBezTo>
                  <a:pt x="559" y="137"/>
                  <a:pt x="561" y="140"/>
                  <a:pt x="565" y="142"/>
                </a:cubicBezTo>
                <a:close/>
                <a:moveTo>
                  <a:pt x="554" y="143"/>
                </a:moveTo>
                <a:cubicBezTo>
                  <a:pt x="554" y="140"/>
                  <a:pt x="551" y="141"/>
                  <a:pt x="550" y="142"/>
                </a:cubicBezTo>
                <a:cubicBezTo>
                  <a:pt x="550" y="140"/>
                  <a:pt x="543" y="143"/>
                  <a:pt x="539" y="143"/>
                </a:cubicBezTo>
                <a:cubicBezTo>
                  <a:pt x="543" y="140"/>
                  <a:pt x="548" y="139"/>
                  <a:pt x="552" y="137"/>
                </a:cubicBezTo>
                <a:cubicBezTo>
                  <a:pt x="552" y="139"/>
                  <a:pt x="554" y="139"/>
                  <a:pt x="555" y="140"/>
                </a:cubicBezTo>
                <a:cubicBezTo>
                  <a:pt x="556" y="139"/>
                  <a:pt x="553" y="139"/>
                  <a:pt x="555" y="139"/>
                </a:cubicBezTo>
                <a:cubicBezTo>
                  <a:pt x="557" y="140"/>
                  <a:pt x="556" y="138"/>
                  <a:pt x="558" y="139"/>
                </a:cubicBezTo>
                <a:cubicBezTo>
                  <a:pt x="558" y="141"/>
                  <a:pt x="557" y="140"/>
                  <a:pt x="556" y="140"/>
                </a:cubicBezTo>
                <a:cubicBezTo>
                  <a:pt x="556" y="141"/>
                  <a:pt x="558" y="141"/>
                  <a:pt x="556" y="141"/>
                </a:cubicBezTo>
                <a:cubicBezTo>
                  <a:pt x="557" y="141"/>
                  <a:pt x="559" y="140"/>
                  <a:pt x="560" y="141"/>
                </a:cubicBezTo>
                <a:cubicBezTo>
                  <a:pt x="560" y="142"/>
                  <a:pt x="559" y="142"/>
                  <a:pt x="558" y="142"/>
                </a:cubicBezTo>
                <a:cubicBezTo>
                  <a:pt x="559" y="144"/>
                  <a:pt x="561" y="141"/>
                  <a:pt x="562" y="143"/>
                </a:cubicBezTo>
                <a:cubicBezTo>
                  <a:pt x="557" y="144"/>
                  <a:pt x="550" y="147"/>
                  <a:pt x="545" y="149"/>
                </a:cubicBezTo>
                <a:cubicBezTo>
                  <a:pt x="545" y="149"/>
                  <a:pt x="546" y="149"/>
                  <a:pt x="546" y="150"/>
                </a:cubicBezTo>
                <a:cubicBezTo>
                  <a:pt x="541" y="147"/>
                  <a:pt x="551" y="147"/>
                  <a:pt x="550" y="145"/>
                </a:cubicBezTo>
                <a:cubicBezTo>
                  <a:pt x="551" y="145"/>
                  <a:pt x="553" y="144"/>
                  <a:pt x="554" y="143"/>
                </a:cubicBezTo>
                <a:close/>
                <a:moveTo>
                  <a:pt x="556" y="37"/>
                </a:moveTo>
                <a:cubicBezTo>
                  <a:pt x="556" y="39"/>
                  <a:pt x="554" y="38"/>
                  <a:pt x="552" y="39"/>
                </a:cubicBezTo>
                <a:cubicBezTo>
                  <a:pt x="553" y="37"/>
                  <a:pt x="555" y="37"/>
                  <a:pt x="556" y="37"/>
                </a:cubicBezTo>
                <a:close/>
                <a:moveTo>
                  <a:pt x="555" y="155"/>
                </a:moveTo>
                <a:cubicBezTo>
                  <a:pt x="555" y="155"/>
                  <a:pt x="556" y="155"/>
                  <a:pt x="557" y="155"/>
                </a:cubicBezTo>
                <a:cubicBezTo>
                  <a:pt x="555" y="156"/>
                  <a:pt x="551" y="158"/>
                  <a:pt x="548" y="159"/>
                </a:cubicBezTo>
                <a:cubicBezTo>
                  <a:pt x="548" y="158"/>
                  <a:pt x="550" y="158"/>
                  <a:pt x="550" y="157"/>
                </a:cubicBezTo>
                <a:cubicBezTo>
                  <a:pt x="544" y="159"/>
                  <a:pt x="541" y="162"/>
                  <a:pt x="536" y="162"/>
                </a:cubicBezTo>
                <a:cubicBezTo>
                  <a:pt x="535" y="162"/>
                  <a:pt x="536" y="163"/>
                  <a:pt x="535" y="164"/>
                </a:cubicBezTo>
                <a:cubicBezTo>
                  <a:pt x="534" y="164"/>
                  <a:pt x="534" y="163"/>
                  <a:pt x="534" y="163"/>
                </a:cubicBezTo>
                <a:cubicBezTo>
                  <a:pt x="532" y="164"/>
                  <a:pt x="525" y="167"/>
                  <a:pt x="522" y="167"/>
                </a:cubicBezTo>
                <a:cubicBezTo>
                  <a:pt x="521" y="168"/>
                  <a:pt x="522" y="168"/>
                  <a:pt x="521" y="168"/>
                </a:cubicBezTo>
                <a:cubicBezTo>
                  <a:pt x="520" y="169"/>
                  <a:pt x="520" y="168"/>
                  <a:pt x="520" y="168"/>
                </a:cubicBezTo>
                <a:cubicBezTo>
                  <a:pt x="519" y="168"/>
                  <a:pt x="518" y="169"/>
                  <a:pt x="519" y="169"/>
                </a:cubicBezTo>
                <a:cubicBezTo>
                  <a:pt x="519" y="170"/>
                  <a:pt x="518" y="169"/>
                  <a:pt x="518" y="168"/>
                </a:cubicBezTo>
                <a:cubicBezTo>
                  <a:pt x="518" y="168"/>
                  <a:pt x="518" y="169"/>
                  <a:pt x="518" y="169"/>
                </a:cubicBezTo>
                <a:cubicBezTo>
                  <a:pt x="516" y="168"/>
                  <a:pt x="520" y="166"/>
                  <a:pt x="521" y="168"/>
                </a:cubicBezTo>
                <a:cubicBezTo>
                  <a:pt x="525" y="162"/>
                  <a:pt x="537" y="162"/>
                  <a:pt x="543" y="157"/>
                </a:cubicBezTo>
                <a:cubicBezTo>
                  <a:pt x="544" y="158"/>
                  <a:pt x="544" y="157"/>
                  <a:pt x="545" y="158"/>
                </a:cubicBezTo>
                <a:cubicBezTo>
                  <a:pt x="547" y="155"/>
                  <a:pt x="554" y="156"/>
                  <a:pt x="556" y="152"/>
                </a:cubicBezTo>
                <a:cubicBezTo>
                  <a:pt x="558" y="154"/>
                  <a:pt x="558" y="153"/>
                  <a:pt x="560" y="153"/>
                </a:cubicBezTo>
                <a:cubicBezTo>
                  <a:pt x="558" y="154"/>
                  <a:pt x="558" y="155"/>
                  <a:pt x="555" y="155"/>
                </a:cubicBezTo>
                <a:close/>
                <a:moveTo>
                  <a:pt x="548" y="21"/>
                </a:moveTo>
                <a:cubicBezTo>
                  <a:pt x="547" y="21"/>
                  <a:pt x="548" y="20"/>
                  <a:pt x="547" y="20"/>
                </a:cubicBezTo>
                <a:cubicBezTo>
                  <a:pt x="548" y="19"/>
                  <a:pt x="550" y="19"/>
                  <a:pt x="552" y="19"/>
                </a:cubicBezTo>
                <a:cubicBezTo>
                  <a:pt x="552" y="20"/>
                  <a:pt x="551" y="20"/>
                  <a:pt x="551" y="21"/>
                </a:cubicBezTo>
                <a:cubicBezTo>
                  <a:pt x="552" y="19"/>
                  <a:pt x="549" y="21"/>
                  <a:pt x="548" y="21"/>
                </a:cubicBezTo>
                <a:close/>
                <a:moveTo>
                  <a:pt x="551" y="23"/>
                </a:moveTo>
                <a:cubicBezTo>
                  <a:pt x="552" y="24"/>
                  <a:pt x="550" y="25"/>
                  <a:pt x="548" y="25"/>
                </a:cubicBezTo>
                <a:cubicBezTo>
                  <a:pt x="548" y="24"/>
                  <a:pt x="551" y="25"/>
                  <a:pt x="550" y="23"/>
                </a:cubicBezTo>
                <a:cubicBezTo>
                  <a:pt x="550" y="24"/>
                  <a:pt x="551" y="24"/>
                  <a:pt x="551" y="23"/>
                </a:cubicBezTo>
                <a:close/>
                <a:moveTo>
                  <a:pt x="556" y="128"/>
                </a:moveTo>
                <a:cubicBezTo>
                  <a:pt x="555" y="129"/>
                  <a:pt x="556" y="129"/>
                  <a:pt x="555" y="130"/>
                </a:cubicBezTo>
                <a:cubicBezTo>
                  <a:pt x="554" y="130"/>
                  <a:pt x="554" y="129"/>
                  <a:pt x="553" y="129"/>
                </a:cubicBezTo>
                <a:cubicBezTo>
                  <a:pt x="554" y="128"/>
                  <a:pt x="554" y="129"/>
                  <a:pt x="556" y="128"/>
                </a:cubicBezTo>
                <a:close/>
                <a:moveTo>
                  <a:pt x="542" y="126"/>
                </a:moveTo>
                <a:cubicBezTo>
                  <a:pt x="547" y="126"/>
                  <a:pt x="548" y="132"/>
                  <a:pt x="553" y="133"/>
                </a:cubicBezTo>
                <a:cubicBezTo>
                  <a:pt x="553" y="133"/>
                  <a:pt x="553" y="134"/>
                  <a:pt x="553" y="134"/>
                </a:cubicBezTo>
                <a:cubicBezTo>
                  <a:pt x="549" y="135"/>
                  <a:pt x="547" y="128"/>
                  <a:pt x="543" y="130"/>
                </a:cubicBezTo>
                <a:cubicBezTo>
                  <a:pt x="544" y="127"/>
                  <a:pt x="539" y="127"/>
                  <a:pt x="538" y="124"/>
                </a:cubicBezTo>
                <a:cubicBezTo>
                  <a:pt x="536" y="126"/>
                  <a:pt x="536" y="124"/>
                  <a:pt x="534" y="124"/>
                </a:cubicBezTo>
                <a:cubicBezTo>
                  <a:pt x="535" y="123"/>
                  <a:pt x="537" y="122"/>
                  <a:pt x="538" y="122"/>
                </a:cubicBezTo>
                <a:cubicBezTo>
                  <a:pt x="539" y="125"/>
                  <a:pt x="542" y="124"/>
                  <a:pt x="542" y="126"/>
                </a:cubicBezTo>
                <a:close/>
                <a:moveTo>
                  <a:pt x="544" y="12"/>
                </a:moveTo>
                <a:cubicBezTo>
                  <a:pt x="543" y="11"/>
                  <a:pt x="542" y="11"/>
                  <a:pt x="542" y="12"/>
                </a:cubicBezTo>
                <a:cubicBezTo>
                  <a:pt x="541" y="12"/>
                  <a:pt x="541" y="11"/>
                  <a:pt x="540" y="11"/>
                </a:cubicBezTo>
                <a:cubicBezTo>
                  <a:pt x="541" y="11"/>
                  <a:pt x="544" y="10"/>
                  <a:pt x="544" y="12"/>
                </a:cubicBezTo>
                <a:close/>
                <a:moveTo>
                  <a:pt x="543" y="54"/>
                </a:moveTo>
                <a:cubicBezTo>
                  <a:pt x="544" y="55"/>
                  <a:pt x="546" y="54"/>
                  <a:pt x="546" y="56"/>
                </a:cubicBezTo>
                <a:cubicBezTo>
                  <a:pt x="544" y="55"/>
                  <a:pt x="542" y="55"/>
                  <a:pt x="542" y="58"/>
                </a:cubicBezTo>
                <a:cubicBezTo>
                  <a:pt x="539" y="58"/>
                  <a:pt x="539" y="59"/>
                  <a:pt x="538" y="61"/>
                </a:cubicBezTo>
                <a:cubicBezTo>
                  <a:pt x="537" y="59"/>
                  <a:pt x="532" y="63"/>
                  <a:pt x="530" y="66"/>
                </a:cubicBezTo>
                <a:cubicBezTo>
                  <a:pt x="530" y="67"/>
                  <a:pt x="531" y="65"/>
                  <a:pt x="532" y="66"/>
                </a:cubicBezTo>
                <a:cubicBezTo>
                  <a:pt x="531" y="67"/>
                  <a:pt x="532" y="68"/>
                  <a:pt x="531" y="69"/>
                </a:cubicBezTo>
                <a:cubicBezTo>
                  <a:pt x="531" y="69"/>
                  <a:pt x="530" y="68"/>
                  <a:pt x="531" y="68"/>
                </a:cubicBezTo>
                <a:cubicBezTo>
                  <a:pt x="531" y="66"/>
                  <a:pt x="529" y="66"/>
                  <a:pt x="528" y="67"/>
                </a:cubicBezTo>
                <a:cubicBezTo>
                  <a:pt x="528" y="68"/>
                  <a:pt x="529" y="68"/>
                  <a:pt x="529" y="69"/>
                </a:cubicBezTo>
                <a:cubicBezTo>
                  <a:pt x="529" y="69"/>
                  <a:pt x="529" y="69"/>
                  <a:pt x="529" y="68"/>
                </a:cubicBezTo>
                <a:cubicBezTo>
                  <a:pt x="528" y="70"/>
                  <a:pt x="525" y="71"/>
                  <a:pt x="524" y="74"/>
                </a:cubicBezTo>
                <a:cubicBezTo>
                  <a:pt x="523" y="74"/>
                  <a:pt x="523" y="74"/>
                  <a:pt x="522" y="74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2" y="75"/>
                  <a:pt x="518" y="77"/>
                  <a:pt x="519" y="78"/>
                </a:cubicBezTo>
                <a:cubicBezTo>
                  <a:pt x="516" y="81"/>
                  <a:pt x="512" y="83"/>
                  <a:pt x="506" y="85"/>
                </a:cubicBezTo>
                <a:cubicBezTo>
                  <a:pt x="504" y="85"/>
                  <a:pt x="498" y="85"/>
                  <a:pt x="498" y="87"/>
                </a:cubicBezTo>
                <a:cubicBezTo>
                  <a:pt x="491" y="88"/>
                  <a:pt x="483" y="93"/>
                  <a:pt x="474" y="94"/>
                </a:cubicBezTo>
                <a:cubicBezTo>
                  <a:pt x="486" y="89"/>
                  <a:pt x="495" y="84"/>
                  <a:pt x="508" y="81"/>
                </a:cubicBezTo>
                <a:cubicBezTo>
                  <a:pt x="508" y="80"/>
                  <a:pt x="508" y="79"/>
                  <a:pt x="507" y="78"/>
                </a:cubicBezTo>
                <a:cubicBezTo>
                  <a:pt x="502" y="80"/>
                  <a:pt x="499" y="81"/>
                  <a:pt x="495" y="82"/>
                </a:cubicBezTo>
                <a:cubicBezTo>
                  <a:pt x="491" y="84"/>
                  <a:pt x="490" y="86"/>
                  <a:pt x="487" y="86"/>
                </a:cubicBezTo>
                <a:cubicBezTo>
                  <a:pt x="482" y="87"/>
                  <a:pt x="475" y="92"/>
                  <a:pt x="470" y="94"/>
                </a:cubicBezTo>
                <a:cubicBezTo>
                  <a:pt x="468" y="94"/>
                  <a:pt x="466" y="95"/>
                  <a:pt x="463" y="96"/>
                </a:cubicBezTo>
                <a:cubicBezTo>
                  <a:pt x="464" y="95"/>
                  <a:pt x="468" y="94"/>
                  <a:pt x="468" y="92"/>
                </a:cubicBezTo>
                <a:cubicBezTo>
                  <a:pt x="479" y="88"/>
                  <a:pt x="492" y="82"/>
                  <a:pt x="505" y="74"/>
                </a:cubicBezTo>
                <a:cubicBezTo>
                  <a:pt x="510" y="75"/>
                  <a:pt x="519" y="68"/>
                  <a:pt x="527" y="66"/>
                </a:cubicBezTo>
                <a:cubicBezTo>
                  <a:pt x="528" y="65"/>
                  <a:pt x="528" y="65"/>
                  <a:pt x="528" y="64"/>
                </a:cubicBezTo>
                <a:cubicBezTo>
                  <a:pt x="527" y="63"/>
                  <a:pt x="522" y="65"/>
                  <a:pt x="521" y="67"/>
                </a:cubicBezTo>
                <a:cubicBezTo>
                  <a:pt x="520" y="67"/>
                  <a:pt x="521" y="66"/>
                  <a:pt x="521" y="66"/>
                </a:cubicBezTo>
                <a:cubicBezTo>
                  <a:pt x="516" y="68"/>
                  <a:pt x="513" y="70"/>
                  <a:pt x="505" y="73"/>
                </a:cubicBezTo>
                <a:cubicBezTo>
                  <a:pt x="510" y="68"/>
                  <a:pt x="519" y="67"/>
                  <a:pt x="523" y="63"/>
                </a:cubicBezTo>
                <a:cubicBezTo>
                  <a:pt x="529" y="61"/>
                  <a:pt x="538" y="58"/>
                  <a:pt x="543" y="54"/>
                </a:cubicBezTo>
                <a:close/>
                <a:moveTo>
                  <a:pt x="548" y="123"/>
                </a:moveTo>
                <a:cubicBezTo>
                  <a:pt x="548" y="124"/>
                  <a:pt x="547" y="124"/>
                  <a:pt x="546" y="125"/>
                </a:cubicBezTo>
                <a:cubicBezTo>
                  <a:pt x="546" y="124"/>
                  <a:pt x="547" y="123"/>
                  <a:pt x="546" y="123"/>
                </a:cubicBezTo>
                <a:cubicBezTo>
                  <a:pt x="546" y="121"/>
                  <a:pt x="547" y="124"/>
                  <a:pt x="547" y="123"/>
                </a:cubicBezTo>
                <a:cubicBezTo>
                  <a:pt x="548" y="123"/>
                  <a:pt x="548" y="124"/>
                  <a:pt x="548" y="123"/>
                </a:cubicBezTo>
                <a:close/>
                <a:moveTo>
                  <a:pt x="493" y="167"/>
                </a:moveTo>
                <a:cubicBezTo>
                  <a:pt x="493" y="166"/>
                  <a:pt x="493" y="166"/>
                  <a:pt x="493" y="166"/>
                </a:cubicBezTo>
                <a:cubicBezTo>
                  <a:pt x="491" y="165"/>
                  <a:pt x="492" y="167"/>
                  <a:pt x="490" y="167"/>
                </a:cubicBezTo>
                <a:cubicBezTo>
                  <a:pt x="490" y="166"/>
                  <a:pt x="493" y="165"/>
                  <a:pt x="490" y="165"/>
                </a:cubicBezTo>
                <a:cubicBezTo>
                  <a:pt x="491" y="164"/>
                  <a:pt x="492" y="164"/>
                  <a:pt x="494" y="164"/>
                </a:cubicBezTo>
                <a:cubicBezTo>
                  <a:pt x="494" y="164"/>
                  <a:pt x="494" y="164"/>
                  <a:pt x="493" y="163"/>
                </a:cubicBezTo>
                <a:cubicBezTo>
                  <a:pt x="488" y="164"/>
                  <a:pt x="484" y="167"/>
                  <a:pt x="478" y="168"/>
                </a:cubicBezTo>
                <a:cubicBezTo>
                  <a:pt x="485" y="164"/>
                  <a:pt x="493" y="162"/>
                  <a:pt x="500" y="159"/>
                </a:cubicBezTo>
                <a:cubicBezTo>
                  <a:pt x="500" y="160"/>
                  <a:pt x="496" y="162"/>
                  <a:pt x="494" y="163"/>
                </a:cubicBezTo>
                <a:cubicBezTo>
                  <a:pt x="494" y="165"/>
                  <a:pt x="497" y="162"/>
                  <a:pt x="496" y="165"/>
                </a:cubicBezTo>
                <a:cubicBezTo>
                  <a:pt x="498" y="165"/>
                  <a:pt x="499" y="165"/>
                  <a:pt x="499" y="164"/>
                </a:cubicBezTo>
                <a:cubicBezTo>
                  <a:pt x="499" y="163"/>
                  <a:pt x="498" y="164"/>
                  <a:pt x="497" y="163"/>
                </a:cubicBezTo>
                <a:cubicBezTo>
                  <a:pt x="497" y="163"/>
                  <a:pt x="498" y="163"/>
                  <a:pt x="498" y="163"/>
                </a:cubicBezTo>
                <a:cubicBezTo>
                  <a:pt x="498" y="163"/>
                  <a:pt x="498" y="163"/>
                  <a:pt x="497" y="162"/>
                </a:cubicBezTo>
                <a:cubicBezTo>
                  <a:pt x="498" y="161"/>
                  <a:pt x="498" y="163"/>
                  <a:pt x="499" y="162"/>
                </a:cubicBezTo>
                <a:cubicBezTo>
                  <a:pt x="497" y="161"/>
                  <a:pt x="504" y="161"/>
                  <a:pt x="506" y="159"/>
                </a:cubicBezTo>
                <a:cubicBezTo>
                  <a:pt x="504" y="157"/>
                  <a:pt x="503" y="159"/>
                  <a:pt x="500" y="159"/>
                </a:cubicBezTo>
                <a:cubicBezTo>
                  <a:pt x="501" y="158"/>
                  <a:pt x="505" y="157"/>
                  <a:pt x="507" y="157"/>
                </a:cubicBezTo>
                <a:cubicBezTo>
                  <a:pt x="507" y="157"/>
                  <a:pt x="506" y="157"/>
                  <a:pt x="505" y="157"/>
                </a:cubicBezTo>
                <a:cubicBezTo>
                  <a:pt x="505" y="158"/>
                  <a:pt x="506" y="158"/>
                  <a:pt x="506" y="159"/>
                </a:cubicBezTo>
                <a:cubicBezTo>
                  <a:pt x="510" y="157"/>
                  <a:pt x="516" y="156"/>
                  <a:pt x="517" y="152"/>
                </a:cubicBezTo>
                <a:cubicBezTo>
                  <a:pt x="518" y="152"/>
                  <a:pt x="517" y="153"/>
                  <a:pt x="519" y="153"/>
                </a:cubicBezTo>
                <a:cubicBezTo>
                  <a:pt x="524" y="149"/>
                  <a:pt x="531" y="149"/>
                  <a:pt x="537" y="146"/>
                </a:cubicBezTo>
                <a:cubicBezTo>
                  <a:pt x="537" y="146"/>
                  <a:pt x="537" y="145"/>
                  <a:pt x="537" y="145"/>
                </a:cubicBezTo>
                <a:cubicBezTo>
                  <a:pt x="541" y="147"/>
                  <a:pt x="544" y="143"/>
                  <a:pt x="549" y="144"/>
                </a:cubicBezTo>
                <a:cubicBezTo>
                  <a:pt x="547" y="145"/>
                  <a:pt x="545" y="145"/>
                  <a:pt x="543" y="148"/>
                </a:cubicBezTo>
                <a:cubicBezTo>
                  <a:pt x="542" y="147"/>
                  <a:pt x="543" y="147"/>
                  <a:pt x="543" y="146"/>
                </a:cubicBezTo>
                <a:cubicBezTo>
                  <a:pt x="541" y="147"/>
                  <a:pt x="538" y="148"/>
                  <a:pt x="536" y="150"/>
                </a:cubicBezTo>
                <a:cubicBezTo>
                  <a:pt x="539" y="151"/>
                  <a:pt x="531" y="154"/>
                  <a:pt x="531" y="152"/>
                </a:cubicBezTo>
                <a:cubicBezTo>
                  <a:pt x="529" y="154"/>
                  <a:pt x="523" y="155"/>
                  <a:pt x="521" y="157"/>
                </a:cubicBezTo>
                <a:cubicBezTo>
                  <a:pt x="520" y="156"/>
                  <a:pt x="516" y="159"/>
                  <a:pt x="515" y="157"/>
                </a:cubicBezTo>
                <a:cubicBezTo>
                  <a:pt x="515" y="158"/>
                  <a:pt x="513" y="158"/>
                  <a:pt x="513" y="160"/>
                </a:cubicBezTo>
                <a:cubicBezTo>
                  <a:pt x="513" y="158"/>
                  <a:pt x="510" y="159"/>
                  <a:pt x="509" y="159"/>
                </a:cubicBezTo>
                <a:cubicBezTo>
                  <a:pt x="508" y="160"/>
                  <a:pt x="509" y="160"/>
                  <a:pt x="509" y="161"/>
                </a:cubicBezTo>
                <a:cubicBezTo>
                  <a:pt x="508" y="161"/>
                  <a:pt x="508" y="161"/>
                  <a:pt x="508" y="160"/>
                </a:cubicBezTo>
                <a:cubicBezTo>
                  <a:pt x="506" y="160"/>
                  <a:pt x="509" y="162"/>
                  <a:pt x="507" y="161"/>
                </a:cubicBezTo>
                <a:cubicBezTo>
                  <a:pt x="508" y="163"/>
                  <a:pt x="508" y="161"/>
                  <a:pt x="509" y="162"/>
                </a:cubicBezTo>
                <a:cubicBezTo>
                  <a:pt x="505" y="164"/>
                  <a:pt x="500" y="164"/>
                  <a:pt x="498" y="167"/>
                </a:cubicBezTo>
                <a:cubicBezTo>
                  <a:pt x="497" y="167"/>
                  <a:pt x="499" y="166"/>
                  <a:pt x="498" y="166"/>
                </a:cubicBezTo>
                <a:cubicBezTo>
                  <a:pt x="496" y="167"/>
                  <a:pt x="493" y="170"/>
                  <a:pt x="490" y="167"/>
                </a:cubicBezTo>
                <a:cubicBezTo>
                  <a:pt x="489" y="167"/>
                  <a:pt x="492" y="167"/>
                  <a:pt x="493" y="167"/>
                </a:cubicBezTo>
                <a:close/>
                <a:moveTo>
                  <a:pt x="508" y="158"/>
                </a:moveTo>
                <a:cubicBezTo>
                  <a:pt x="507" y="158"/>
                  <a:pt x="507" y="157"/>
                  <a:pt x="507" y="157"/>
                </a:cubicBezTo>
                <a:cubicBezTo>
                  <a:pt x="510" y="157"/>
                  <a:pt x="512" y="153"/>
                  <a:pt x="515" y="154"/>
                </a:cubicBezTo>
                <a:cubicBezTo>
                  <a:pt x="513" y="155"/>
                  <a:pt x="510" y="156"/>
                  <a:pt x="508" y="158"/>
                </a:cubicBezTo>
                <a:close/>
                <a:moveTo>
                  <a:pt x="542" y="17"/>
                </a:moveTo>
                <a:cubicBezTo>
                  <a:pt x="542" y="18"/>
                  <a:pt x="542" y="18"/>
                  <a:pt x="542" y="19"/>
                </a:cubicBezTo>
                <a:cubicBezTo>
                  <a:pt x="542" y="19"/>
                  <a:pt x="540" y="19"/>
                  <a:pt x="541" y="20"/>
                </a:cubicBezTo>
                <a:cubicBezTo>
                  <a:pt x="541" y="21"/>
                  <a:pt x="540" y="20"/>
                  <a:pt x="540" y="19"/>
                </a:cubicBezTo>
                <a:cubicBezTo>
                  <a:pt x="540" y="20"/>
                  <a:pt x="537" y="19"/>
                  <a:pt x="536" y="21"/>
                </a:cubicBezTo>
                <a:cubicBezTo>
                  <a:pt x="537" y="20"/>
                  <a:pt x="532" y="21"/>
                  <a:pt x="529" y="22"/>
                </a:cubicBezTo>
                <a:cubicBezTo>
                  <a:pt x="529" y="23"/>
                  <a:pt x="530" y="22"/>
                  <a:pt x="530" y="23"/>
                </a:cubicBezTo>
                <a:cubicBezTo>
                  <a:pt x="529" y="23"/>
                  <a:pt x="529" y="22"/>
                  <a:pt x="528" y="22"/>
                </a:cubicBezTo>
                <a:cubicBezTo>
                  <a:pt x="528" y="23"/>
                  <a:pt x="525" y="24"/>
                  <a:pt x="523" y="24"/>
                </a:cubicBezTo>
                <a:cubicBezTo>
                  <a:pt x="524" y="25"/>
                  <a:pt x="524" y="25"/>
                  <a:pt x="524" y="25"/>
                </a:cubicBezTo>
                <a:cubicBezTo>
                  <a:pt x="524" y="26"/>
                  <a:pt x="521" y="23"/>
                  <a:pt x="523" y="26"/>
                </a:cubicBezTo>
                <a:cubicBezTo>
                  <a:pt x="522" y="26"/>
                  <a:pt x="522" y="25"/>
                  <a:pt x="521" y="25"/>
                </a:cubicBezTo>
                <a:cubicBezTo>
                  <a:pt x="520" y="25"/>
                  <a:pt x="518" y="25"/>
                  <a:pt x="518" y="27"/>
                </a:cubicBezTo>
                <a:cubicBezTo>
                  <a:pt x="518" y="26"/>
                  <a:pt x="516" y="27"/>
                  <a:pt x="515" y="27"/>
                </a:cubicBezTo>
                <a:cubicBezTo>
                  <a:pt x="516" y="27"/>
                  <a:pt x="520" y="29"/>
                  <a:pt x="519" y="27"/>
                </a:cubicBezTo>
                <a:cubicBezTo>
                  <a:pt x="519" y="26"/>
                  <a:pt x="520" y="26"/>
                  <a:pt x="520" y="27"/>
                </a:cubicBezTo>
                <a:cubicBezTo>
                  <a:pt x="520" y="27"/>
                  <a:pt x="520" y="26"/>
                  <a:pt x="520" y="26"/>
                </a:cubicBezTo>
                <a:cubicBezTo>
                  <a:pt x="522" y="26"/>
                  <a:pt x="518" y="28"/>
                  <a:pt x="520" y="28"/>
                </a:cubicBezTo>
                <a:cubicBezTo>
                  <a:pt x="518" y="29"/>
                  <a:pt x="516" y="28"/>
                  <a:pt x="514" y="27"/>
                </a:cubicBezTo>
                <a:cubicBezTo>
                  <a:pt x="513" y="28"/>
                  <a:pt x="514" y="28"/>
                  <a:pt x="514" y="29"/>
                </a:cubicBezTo>
                <a:cubicBezTo>
                  <a:pt x="513" y="26"/>
                  <a:pt x="512" y="29"/>
                  <a:pt x="511" y="30"/>
                </a:cubicBezTo>
                <a:cubicBezTo>
                  <a:pt x="510" y="30"/>
                  <a:pt x="510" y="29"/>
                  <a:pt x="510" y="29"/>
                </a:cubicBezTo>
                <a:cubicBezTo>
                  <a:pt x="508" y="29"/>
                  <a:pt x="502" y="32"/>
                  <a:pt x="503" y="33"/>
                </a:cubicBezTo>
                <a:cubicBezTo>
                  <a:pt x="502" y="33"/>
                  <a:pt x="502" y="32"/>
                  <a:pt x="502" y="32"/>
                </a:cubicBezTo>
                <a:cubicBezTo>
                  <a:pt x="500" y="32"/>
                  <a:pt x="502" y="33"/>
                  <a:pt x="502" y="35"/>
                </a:cubicBezTo>
                <a:cubicBezTo>
                  <a:pt x="501" y="34"/>
                  <a:pt x="501" y="33"/>
                  <a:pt x="500" y="32"/>
                </a:cubicBezTo>
                <a:cubicBezTo>
                  <a:pt x="499" y="34"/>
                  <a:pt x="495" y="33"/>
                  <a:pt x="495" y="36"/>
                </a:cubicBezTo>
                <a:cubicBezTo>
                  <a:pt x="493" y="35"/>
                  <a:pt x="492" y="37"/>
                  <a:pt x="489" y="36"/>
                </a:cubicBezTo>
                <a:cubicBezTo>
                  <a:pt x="490" y="37"/>
                  <a:pt x="490" y="37"/>
                  <a:pt x="490" y="38"/>
                </a:cubicBezTo>
                <a:cubicBezTo>
                  <a:pt x="490" y="37"/>
                  <a:pt x="489" y="38"/>
                  <a:pt x="489" y="37"/>
                </a:cubicBezTo>
                <a:cubicBezTo>
                  <a:pt x="488" y="39"/>
                  <a:pt x="486" y="38"/>
                  <a:pt x="485" y="40"/>
                </a:cubicBezTo>
                <a:cubicBezTo>
                  <a:pt x="484" y="39"/>
                  <a:pt x="483" y="39"/>
                  <a:pt x="482" y="39"/>
                </a:cubicBezTo>
                <a:cubicBezTo>
                  <a:pt x="482" y="39"/>
                  <a:pt x="483" y="40"/>
                  <a:pt x="483" y="40"/>
                </a:cubicBezTo>
                <a:cubicBezTo>
                  <a:pt x="480" y="42"/>
                  <a:pt x="476" y="40"/>
                  <a:pt x="471" y="45"/>
                </a:cubicBezTo>
                <a:cubicBezTo>
                  <a:pt x="471" y="45"/>
                  <a:pt x="472" y="45"/>
                  <a:pt x="472" y="44"/>
                </a:cubicBezTo>
                <a:cubicBezTo>
                  <a:pt x="472" y="44"/>
                  <a:pt x="471" y="44"/>
                  <a:pt x="471" y="44"/>
                </a:cubicBezTo>
                <a:cubicBezTo>
                  <a:pt x="470" y="45"/>
                  <a:pt x="468" y="46"/>
                  <a:pt x="465" y="46"/>
                </a:cubicBezTo>
                <a:cubicBezTo>
                  <a:pt x="465" y="47"/>
                  <a:pt x="466" y="47"/>
                  <a:pt x="466" y="47"/>
                </a:cubicBezTo>
                <a:cubicBezTo>
                  <a:pt x="461" y="47"/>
                  <a:pt x="459" y="50"/>
                  <a:pt x="454" y="51"/>
                </a:cubicBezTo>
                <a:cubicBezTo>
                  <a:pt x="454" y="52"/>
                  <a:pt x="454" y="52"/>
                  <a:pt x="454" y="53"/>
                </a:cubicBezTo>
                <a:cubicBezTo>
                  <a:pt x="453" y="52"/>
                  <a:pt x="450" y="51"/>
                  <a:pt x="449" y="54"/>
                </a:cubicBezTo>
                <a:cubicBezTo>
                  <a:pt x="449" y="53"/>
                  <a:pt x="441" y="56"/>
                  <a:pt x="443" y="57"/>
                </a:cubicBezTo>
                <a:cubicBezTo>
                  <a:pt x="443" y="58"/>
                  <a:pt x="442" y="56"/>
                  <a:pt x="440" y="57"/>
                </a:cubicBezTo>
                <a:cubicBezTo>
                  <a:pt x="440" y="57"/>
                  <a:pt x="440" y="57"/>
                  <a:pt x="441" y="57"/>
                </a:cubicBezTo>
                <a:cubicBezTo>
                  <a:pt x="441" y="58"/>
                  <a:pt x="440" y="58"/>
                  <a:pt x="440" y="57"/>
                </a:cubicBezTo>
                <a:cubicBezTo>
                  <a:pt x="439" y="57"/>
                  <a:pt x="439" y="58"/>
                  <a:pt x="439" y="59"/>
                </a:cubicBezTo>
                <a:cubicBezTo>
                  <a:pt x="437" y="58"/>
                  <a:pt x="433" y="59"/>
                  <a:pt x="432" y="62"/>
                </a:cubicBezTo>
                <a:cubicBezTo>
                  <a:pt x="430" y="61"/>
                  <a:pt x="425" y="63"/>
                  <a:pt x="423" y="65"/>
                </a:cubicBezTo>
                <a:cubicBezTo>
                  <a:pt x="423" y="65"/>
                  <a:pt x="423" y="65"/>
                  <a:pt x="422" y="65"/>
                </a:cubicBezTo>
                <a:cubicBezTo>
                  <a:pt x="421" y="66"/>
                  <a:pt x="422" y="66"/>
                  <a:pt x="422" y="66"/>
                </a:cubicBezTo>
                <a:cubicBezTo>
                  <a:pt x="422" y="67"/>
                  <a:pt x="421" y="66"/>
                  <a:pt x="421" y="67"/>
                </a:cubicBezTo>
                <a:cubicBezTo>
                  <a:pt x="421" y="66"/>
                  <a:pt x="419" y="65"/>
                  <a:pt x="419" y="68"/>
                </a:cubicBezTo>
                <a:cubicBezTo>
                  <a:pt x="418" y="66"/>
                  <a:pt x="414" y="68"/>
                  <a:pt x="414" y="69"/>
                </a:cubicBezTo>
                <a:cubicBezTo>
                  <a:pt x="411" y="70"/>
                  <a:pt x="405" y="73"/>
                  <a:pt x="403" y="75"/>
                </a:cubicBezTo>
                <a:cubicBezTo>
                  <a:pt x="402" y="74"/>
                  <a:pt x="402" y="74"/>
                  <a:pt x="401" y="75"/>
                </a:cubicBezTo>
                <a:cubicBezTo>
                  <a:pt x="401" y="76"/>
                  <a:pt x="402" y="76"/>
                  <a:pt x="401" y="78"/>
                </a:cubicBezTo>
                <a:cubicBezTo>
                  <a:pt x="401" y="77"/>
                  <a:pt x="400" y="76"/>
                  <a:pt x="400" y="75"/>
                </a:cubicBezTo>
                <a:cubicBezTo>
                  <a:pt x="397" y="77"/>
                  <a:pt x="394" y="79"/>
                  <a:pt x="391" y="78"/>
                </a:cubicBezTo>
                <a:cubicBezTo>
                  <a:pt x="391" y="78"/>
                  <a:pt x="392" y="78"/>
                  <a:pt x="392" y="77"/>
                </a:cubicBezTo>
                <a:cubicBezTo>
                  <a:pt x="391" y="76"/>
                  <a:pt x="388" y="77"/>
                  <a:pt x="387" y="78"/>
                </a:cubicBezTo>
                <a:cubicBezTo>
                  <a:pt x="388" y="78"/>
                  <a:pt x="389" y="79"/>
                  <a:pt x="390" y="79"/>
                </a:cubicBezTo>
                <a:cubicBezTo>
                  <a:pt x="390" y="77"/>
                  <a:pt x="388" y="79"/>
                  <a:pt x="388" y="77"/>
                </a:cubicBezTo>
                <a:cubicBezTo>
                  <a:pt x="390" y="77"/>
                  <a:pt x="391" y="79"/>
                  <a:pt x="391" y="80"/>
                </a:cubicBezTo>
                <a:cubicBezTo>
                  <a:pt x="391" y="80"/>
                  <a:pt x="388" y="81"/>
                  <a:pt x="387" y="82"/>
                </a:cubicBezTo>
                <a:cubicBezTo>
                  <a:pt x="389" y="83"/>
                  <a:pt x="390" y="81"/>
                  <a:pt x="392" y="81"/>
                </a:cubicBezTo>
                <a:cubicBezTo>
                  <a:pt x="391" y="82"/>
                  <a:pt x="390" y="83"/>
                  <a:pt x="389" y="83"/>
                </a:cubicBezTo>
                <a:cubicBezTo>
                  <a:pt x="389" y="83"/>
                  <a:pt x="389" y="84"/>
                  <a:pt x="389" y="84"/>
                </a:cubicBezTo>
                <a:cubicBezTo>
                  <a:pt x="395" y="81"/>
                  <a:pt x="403" y="79"/>
                  <a:pt x="408" y="74"/>
                </a:cubicBezTo>
                <a:cubicBezTo>
                  <a:pt x="410" y="75"/>
                  <a:pt x="410" y="73"/>
                  <a:pt x="412" y="74"/>
                </a:cubicBezTo>
                <a:cubicBezTo>
                  <a:pt x="412" y="73"/>
                  <a:pt x="411" y="73"/>
                  <a:pt x="411" y="73"/>
                </a:cubicBezTo>
                <a:cubicBezTo>
                  <a:pt x="411" y="72"/>
                  <a:pt x="412" y="73"/>
                  <a:pt x="412" y="73"/>
                </a:cubicBezTo>
                <a:cubicBezTo>
                  <a:pt x="414" y="73"/>
                  <a:pt x="414" y="71"/>
                  <a:pt x="416" y="72"/>
                </a:cubicBezTo>
                <a:cubicBezTo>
                  <a:pt x="416" y="71"/>
                  <a:pt x="414" y="70"/>
                  <a:pt x="415" y="69"/>
                </a:cubicBezTo>
                <a:cubicBezTo>
                  <a:pt x="416" y="68"/>
                  <a:pt x="415" y="70"/>
                  <a:pt x="416" y="71"/>
                </a:cubicBezTo>
                <a:cubicBezTo>
                  <a:pt x="416" y="70"/>
                  <a:pt x="417" y="70"/>
                  <a:pt x="417" y="71"/>
                </a:cubicBezTo>
                <a:cubicBezTo>
                  <a:pt x="418" y="71"/>
                  <a:pt x="417" y="70"/>
                  <a:pt x="419" y="70"/>
                </a:cubicBezTo>
                <a:cubicBezTo>
                  <a:pt x="418" y="69"/>
                  <a:pt x="419" y="69"/>
                  <a:pt x="419" y="69"/>
                </a:cubicBezTo>
                <a:cubicBezTo>
                  <a:pt x="420" y="69"/>
                  <a:pt x="418" y="70"/>
                  <a:pt x="420" y="70"/>
                </a:cubicBezTo>
                <a:cubicBezTo>
                  <a:pt x="420" y="70"/>
                  <a:pt x="420" y="69"/>
                  <a:pt x="420" y="69"/>
                </a:cubicBezTo>
                <a:cubicBezTo>
                  <a:pt x="423" y="69"/>
                  <a:pt x="425" y="69"/>
                  <a:pt x="426" y="66"/>
                </a:cubicBezTo>
                <a:cubicBezTo>
                  <a:pt x="428" y="68"/>
                  <a:pt x="428" y="65"/>
                  <a:pt x="429" y="66"/>
                </a:cubicBezTo>
                <a:cubicBezTo>
                  <a:pt x="429" y="66"/>
                  <a:pt x="429" y="65"/>
                  <a:pt x="429" y="65"/>
                </a:cubicBezTo>
                <a:cubicBezTo>
                  <a:pt x="430" y="65"/>
                  <a:pt x="432" y="65"/>
                  <a:pt x="433" y="65"/>
                </a:cubicBezTo>
                <a:cubicBezTo>
                  <a:pt x="432" y="63"/>
                  <a:pt x="433" y="63"/>
                  <a:pt x="433" y="64"/>
                </a:cubicBezTo>
                <a:cubicBezTo>
                  <a:pt x="434" y="63"/>
                  <a:pt x="434" y="62"/>
                  <a:pt x="435" y="62"/>
                </a:cubicBezTo>
                <a:cubicBezTo>
                  <a:pt x="436" y="62"/>
                  <a:pt x="435" y="62"/>
                  <a:pt x="435" y="63"/>
                </a:cubicBezTo>
                <a:cubicBezTo>
                  <a:pt x="436" y="63"/>
                  <a:pt x="436" y="62"/>
                  <a:pt x="437" y="62"/>
                </a:cubicBezTo>
                <a:cubicBezTo>
                  <a:pt x="437" y="62"/>
                  <a:pt x="437" y="62"/>
                  <a:pt x="436" y="62"/>
                </a:cubicBezTo>
                <a:cubicBezTo>
                  <a:pt x="437" y="61"/>
                  <a:pt x="442" y="62"/>
                  <a:pt x="443" y="59"/>
                </a:cubicBezTo>
                <a:cubicBezTo>
                  <a:pt x="446" y="60"/>
                  <a:pt x="446" y="57"/>
                  <a:pt x="449" y="57"/>
                </a:cubicBezTo>
                <a:cubicBezTo>
                  <a:pt x="449" y="57"/>
                  <a:pt x="449" y="56"/>
                  <a:pt x="448" y="56"/>
                </a:cubicBezTo>
                <a:cubicBezTo>
                  <a:pt x="449" y="55"/>
                  <a:pt x="450" y="57"/>
                  <a:pt x="452" y="56"/>
                </a:cubicBezTo>
                <a:cubicBezTo>
                  <a:pt x="451" y="55"/>
                  <a:pt x="453" y="55"/>
                  <a:pt x="455" y="55"/>
                </a:cubicBezTo>
                <a:cubicBezTo>
                  <a:pt x="455" y="55"/>
                  <a:pt x="455" y="54"/>
                  <a:pt x="455" y="54"/>
                </a:cubicBezTo>
                <a:cubicBezTo>
                  <a:pt x="456" y="55"/>
                  <a:pt x="460" y="54"/>
                  <a:pt x="460" y="52"/>
                </a:cubicBezTo>
                <a:cubicBezTo>
                  <a:pt x="460" y="52"/>
                  <a:pt x="460" y="53"/>
                  <a:pt x="460" y="53"/>
                </a:cubicBezTo>
                <a:cubicBezTo>
                  <a:pt x="461" y="53"/>
                  <a:pt x="461" y="52"/>
                  <a:pt x="460" y="52"/>
                </a:cubicBezTo>
                <a:cubicBezTo>
                  <a:pt x="461" y="51"/>
                  <a:pt x="462" y="52"/>
                  <a:pt x="463" y="52"/>
                </a:cubicBezTo>
                <a:cubicBezTo>
                  <a:pt x="463" y="51"/>
                  <a:pt x="465" y="52"/>
                  <a:pt x="467" y="50"/>
                </a:cubicBezTo>
                <a:cubicBezTo>
                  <a:pt x="468" y="52"/>
                  <a:pt x="464" y="51"/>
                  <a:pt x="466" y="53"/>
                </a:cubicBezTo>
                <a:cubicBezTo>
                  <a:pt x="463" y="52"/>
                  <a:pt x="458" y="55"/>
                  <a:pt x="456" y="57"/>
                </a:cubicBezTo>
                <a:cubicBezTo>
                  <a:pt x="450" y="58"/>
                  <a:pt x="446" y="60"/>
                  <a:pt x="442" y="63"/>
                </a:cubicBezTo>
                <a:cubicBezTo>
                  <a:pt x="436" y="64"/>
                  <a:pt x="429" y="68"/>
                  <a:pt x="426" y="71"/>
                </a:cubicBezTo>
                <a:cubicBezTo>
                  <a:pt x="424" y="70"/>
                  <a:pt x="421" y="72"/>
                  <a:pt x="419" y="73"/>
                </a:cubicBezTo>
                <a:cubicBezTo>
                  <a:pt x="419" y="74"/>
                  <a:pt x="419" y="74"/>
                  <a:pt x="418" y="75"/>
                </a:cubicBezTo>
                <a:cubicBezTo>
                  <a:pt x="417" y="75"/>
                  <a:pt x="418" y="74"/>
                  <a:pt x="418" y="73"/>
                </a:cubicBezTo>
                <a:cubicBezTo>
                  <a:pt x="416" y="75"/>
                  <a:pt x="411" y="76"/>
                  <a:pt x="412" y="77"/>
                </a:cubicBezTo>
                <a:cubicBezTo>
                  <a:pt x="411" y="79"/>
                  <a:pt x="411" y="76"/>
                  <a:pt x="410" y="77"/>
                </a:cubicBezTo>
                <a:cubicBezTo>
                  <a:pt x="410" y="78"/>
                  <a:pt x="408" y="78"/>
                  <a:pt x="407" y="78"/>
                </a:cubicBezTo>
                <a:cubicBezTo>
                  <a:pt x="406" y="79"/>
                  <a:pt x="407" y="80"/>
                  <a:pt x="406" y="80"/>
                </a:cubicBezTo>
                <a:cubicBezTo>
                  <a:pt x="406" y="80"/>
                  <a:pt x="401" y="79"/>
                  <a:pt x="401" y="82"/>
                </a:cubicBezTo>
                <a:cubicBezTo>
                  <a:pt x="399" y="81"/>
                  <a:pt x="399" y="84"/>
                  <a:pt x="395" y="84"/>
                </a:cubicBezTo>
                <a:cubicBezTo>
                  <a:pt x="396" y="84"/>
                  <a:pt x="396" y="84"/>
                  <a:pt x="396" y="85"/>
                </a:cubicBezTo>
                <a:cubicBezTo>
                  <a:pt x="395" y="85"/>
                  <a:pt x="395" y="84"/>
                  <a:pt x="394" y="84"/>
                </a:cubicBezTo>
                <a:cubicBezTo>
                  <a:pt x="393" y="85"/>
                  <a:pt x="394" y="85"/>
                  <a:pt x="395" y="85"/>
                </a:cubicBezTo>
                <a:cubicBezTo>
                  <a:pt x="395" y="86"/>
                  <a:pt x="394" y="86"/>
                  <a:pt x="394" y="86"/>
                </a:cubicBezTo>
                <a:cubicBezTo>
                  <a:pt x="394" y="86"/>
                  <a:pt x="394" y="86"/>
                  <a:pt x="394" y="86"/>
                </a:cubicBezTo>
                <a:cubicBezTo>
                  <a:pt x="393" y="86"/>
                  <a:pt x="393" y="86"/>
                  <a:pt x="394" y="86"/>
                </a:cubicBezTo>
                <a:cubicBezTo>
                  <a:pt x="392" y="83"/>
                  <a:pt x="392" y="87"/>
                  <a:pt x="390" y="86"/>
                </a:cubicBezTo>
                <a:cubicBezTo>
                  <a:pt x="389" y="86"/>
                  <a:pt x="390" y="87"/>
                  <a:pt x="391" y="87"/>
                </a:cubicBezTo>
                <a:cubicBezTo>
                  <a:pt x="390" y="88"/>
                  <a:pt x="389" y="88"/>
                  <a:pt x="387" y="88"/>
                </a:cubicBezTo>
                <a:cubicBezTo>
                  <a:pt x="387" y="88"/>
                  <a:pt x="388" y="88"/>
                  <a:pt x="388" y="87"/>
                </a:cubicBezTo>
                <a:cubicBezTo>
                  <a:pt x="380" y="90"/>
                  <a:pt x="375" y="95"/>
                  <a:pt x="367" y="97"/>
                </a:cubicBezTo>
                <a:cubicBezTo>
                  <a:pt x="369" y="97"/>
                  <a:pt x="369" y="98"/>
                  <a:pt x="371" y="98"/>
                </a:cubicBezTo>
                <a:cubicBezTo>
                  <a:pt x="370" y="99"/>
                  <a:pt x="369" y="99"/>
                  <a:pt x="369" y="100"/>
                </a:cubicBezTo>
                <a:cubicBezTo>
                  <a:pt x="370" y="101"/>
                  <a:pt x="368" y="98"/>
                  <a:pt x="369" y="98"/>
                </a:cubicBezTo>
                <a:cubicBezTo>
                  <a:pt x="368" y="96"/>
                  <a:pt x="362" y="98"/>
                  <a:pt x="363" y="100"/>
                </a:cubicBezTo>
                <a:cubicBezTo>
                  <a:pt x="363" y="101"/>
                  <a:pt x="361" y="100"/>
                  <a:pt x="362" y="99"/>
                </a:cubicBezTo>
                <a:cubicBezTo>
                  <a:pt x="361" y="100"/>
                  <a:pt x="356" y="101"/>
                  <a:pt x="357" y="103"/>
                </a:cubicBezTo>
                <a:cubicBezTo>
                  <a:pt x="356" y="102"/>
                  <a:pt x="354" y="103"/>
                  <a:pt x="353" y="103"/>
                </a:cubicBezTo>
                <a:cubicBezTo>
                  <a:pt x="353" y="102"/>
                  <a:pt x="354" y="102"/>
                  <a:pt x="355" y="102"/>
                </a:cubicBezTo>
                <a:cubicBezTo>
                  <a:pt x="355" y="101"/>
                  <a:pt x="354" y="102"/>
                  <a:pt x="354" y="101"/>
                </a:cubicBezTo>
                <a:cubicBezTo>
                  <a:pt x="354" y="101"/>
                  <a:pt x="354" y="101"/>
                  <a:pt x="354" y="100"/>
                </a:cubicBezTo>
                <a:cubicBezTo>
                  <a:pt x="356" y="100"/>
                  <a:pt x="354" y="101"/>
                  <a:pt x="355" y="101"/>
                </a:cubicBezTo>
                <a:cubicBezTo>
                  <a:pt x="356" y="99"/>
                  <a:pt x="356" y="100"/>
                  <a:pt x="356" y="99"/>
                </a:cubicBezTo>
                <a:cubicBezTo>
                  <a:pt x="357" y="98"/>
                  <a:pt x="356" y="100"/>
                  <a:pt x="357" y="100"/>
                </a:cubicBezTo>
                <a:cubicBezTo>
                  <a:pt x="359" y="100"/>
                  <a:pt x="361" y="97"/>
                  <a:pt x="363" y="98"/>
                </a:cubicBezTo>
                <a:cubicBezTo>
                  <a:pt x="363" y="97"/>
                  <a:pt x="361" y="96"/>
                  <a:pt x="363" y="96"/>
                </a:cubicBezTo>
                <a:cubicBezTo>
                  <a:pt x="364" y="95"/>
                  <a:pt x="362" y="97"/>
                  <a:pt x="364" y="97"/>
                </a:cubicBezTo>
                <a:cubicBezTo>
                  <a:pt x="367" y="95"/>
                  <a:pt x="375" y="93"/>
                  <a:pt x="377" y="90"/>
                </a:cubicBezTo>
                <a:cubicBezTo>
                  <a:pt x="379" y="91"/>
                  <a:pt x="380" y="89"/>
                  <a:pt x="380" y="87"/>
                </a:cubicBezTo>
                <a:cubicBezTo>
                  <a:pt x="381" y="87"/>
                  <a:pt x="381" y="89"/>
                  <a:pt x="380" y="89"/>
                </a:cubicBezTo>
                <a:cubicBezTo>
                  <a:pt x="382" y="89"/>
                  <a:pt x="383" y="86"/>
                  <a:pt x="384" y="87"/>
                </a:cubicBezTo>
                <a:cubicBezTo>
                  <a:pt x="385" y="87"/>
                  <a:pt x="386" y="85"/>
                  <a:pt x="384" y="86"/>
                </a:cubicBezTo>
                <a:cubicBezTo>
                  <a:pt x="385" y="84"/>
                  <a:pt x="386" y="86"/>
                  <a:pt x="386" y="86"/>
                </a:cubicBezTo>
                <a:cubicBezTo>
                  <a:pt x="388" y="86"/>
                  <a:pt x="387" y="84"/>
                  <a:pt x="389" y="84"/>
                </a:cubicBezTo>
                <a:cubicBezTo>
                  <a:pt x="388" y="83"/>
                  <a:pt x="385" y="84"/>
                  <a:pt x="386" y="82"/>
                </a:cubicBezTo>
                <a:cubicBezTo>
                  <a:pt x="384" y="82"/>
                  <a:pt x="384" y="85"/>
                  <a:pt x="383" y="83"/>
                </a:cubicBezTo>
                <a:cubicBezTo>
                  <a:pt x="382" y="85"/>
                  <a:pt x="384" y="84"/>
                  <a:pt x="384" y="85"/>
                </a:cubicBezTo>
                <a:cubicBezTo>
                  <a:pt x="381" y="84"/>
                  <a:pt x="377" y="86"/>
                  <a:pt x="376" y="88"/>
                </a:cubicBezTo>
                <a:cubicBezTo>
                  <a:pt x="375" y="87"/>
                  <a:pt x="375" y="88"/>
                  <a:pt x="374" y="88"/>
                </a:cubicBezTo>
                <a:cubicBezTo>
                  <a:pt x="374" y="89"/>
                  <a:pt x="374" y="89"/>
                  <a:pt x="374" y="89"/>
                </a:cubicBezTo>
                <a:cubicBezTo>
                  <a:pt x="374" y="90"/>
                  <a:pt x="372" y="88"/>
                  <a:pt x="371" y="89"/>
                </a:cubicBezTo>
                <a:cubicBezTo>
                  <a:pt x="372" y="89"/>
                  <a:pt x="372" y="90"/>
                  <a:pt x="372" y="91"/>
                </a:cubicBezTo>
                <a:cubicBezTo>
                  <a:pt x="371" y="89"/>
                  <a:pt x="368" y="91"/>
                  <a:pt x="368" y="92"/>
                </a:cubicBezTo>
                <a:cubicBezTo>
                  <a:pt x="367" y="92"/>
                  <a:pt x="368" y="92"/>
                  <a:pt x="368" y="92"/>
                </a:cubicBezTo>
                <a:cubicBezTo>
                  <a:pt x="365" y="91"/>
                  <a:pt x="360" y="96"/>
                  <a:pt x="359" y="95"/>
                </a:cubicBezTo>
                <a:cubicBezTo>
                  <a:pt x="358" y="96"/>
                  <a:pt x="359" y="98"/>
                  <a:pt x="357" y="98"/>
                </a:cubicBezTo>
                <a:cubicBezTo>
                  <a:pt x="357" y="97"/>
                  <a:pt x="358" y="97"/>
                  <a:pt x="358" y="96"/>
                </a:cubicBezTo>
                <a:cubicBezTo>
                  <a:pt x="354" y="97"/>
                  <a:pt x="354" y="100"/>
                  <a:pt x="351" y="99"/>
                </a:cubicBezTo>
                <a:cubicBezTo>
                  <a:pt x="352" y="101"/>
                  <a:pt x="351" y="100"/>
                  <a:pt x="351" y="100"/>
                </a:cubicBezTo>
                <a:cubicBezTo>
                  <a:pt x="349" y="100"/>
                  <a:pt x="345" y="104"/>
                  <a:pt x="342" y="104"/>
                </a:cubicBezTo>
                <a:cubicBezTo>
                  <a:pt x="342" y="105"/>
                  <a:pt x="342" y="105"/>
                  <a:pt x="342" y="106"/>
                </a:cubicBezTo>
                <a:cubicBezTo>
                  <a:pt x="344" y="106"/>
                  <a:pt x="344" y="105"/>
                  <a:pt x="345" y="105"/>
                </a:cubicBezTo>
                <a:cubicBezTo>
                  <a:pt x="345" y="107"/>
                  <a:pt x="343" y="107"/>
                  <a:pt x="342" y="107"/>
                </a:cubicBezTo>
                <a:cubicBezTo>
                  <a:pt x="343" y="106"/>
                  <a:pt x="341" y="106"/>
                  <a:pt x="342" y="104"/>
                </a:cubicBezTo>
                <a:cubicBezTo>
                  <a:pt x="339" y="105"/>
                  <a:pt x="336" y="108"/>
                  <a:pt x="334" y="108"/>
                </a:cubicBezTo>
                <a:cubicBezTo>
                  <a:pt x="332" y="108"/>
                  <a:pt x="334" y="109"/>
                  <a:pt x="334" y="110"/>
                </a:cubicBezTo>
                <a:cubicBezTo>
                  <a:pt x="333" y="108"/>
                  <a:pt x="327" y="112"/>
                  <a:pt x="326" y="114"/>
                </a:cubicBezTo>
                <a:cubicBezTo>
                  <a:pt x="324" y="113"/>
                  <a:pt x="322" y="116"/>
                  <a:pt x="320" y="116"/>
                </a:cubicBezTo>
                <a:cubicBezTo>
                  <a:pt x="320" y="117"/>
                  <a:pt x="319" y="117"/>
                  <a:pt x="321" y="118"/>
                </a:cubicBezTo>
                <a:cubicBezTo>
                  <a:pt x="323" y="117"/>
                  <a:pt x="320" y="116"/>
                  <a:pt x="324" y="116"/>
                </a:cubicBezTo>
                <a:cubicBezTo>
                  <a:pt x="324" y="115"/>
                  <a:pt x="324" y="115"/>
                  <a:pt x="324" y="114"/>
                </a:cubicBezTo>
                <a:cubicBezTo>
                  <a:pt x="325" y="114"/>
                  <a:pt x="325" y="115"/>
                  <a:pt x="325" y="116"/>
                </a:cubicBezTo>
                <a:cubicBezTo>
                  <a:pt x="326" y="115"/>
                  <a:pt x="326" y="116"/>
                  <a:pt x="327" y="114"/>
                </a:cubicBezTo>
                <a:cubicBezTo>
                  <a:pt x="327" y="114"/>
                  <a:pt x="328" y="114"/>
                  <a:pt x="329" y="114"/>
                </a:cubicBezTo>
                <a:cubicBezTo>
                  <a:pt x="328" y="117"/>
                  <a:pt x="323" y="116"/>
                  <a:pt x="322" y="120"/>
                </a:cubicBezTo>
                <a:cubicBezTo>
                  <a:pt x="321" y="118"/>
                  <a:pt x="317" y="122"/>
                  <a:pt x="318" y="122"/>
                </a:cubicBezTo>
                <a:cubicBezTo>
                  <a:pt x="316" y="123"/>
                  <a:pt x="313" y="123"/>
                  <a:pt x="311" y="126"/>
                </a:cubicBezTo>
                <a:cubicBezTo>
                  <a:pt x="309" y="126"/>
                  <a:pt x="308" y="126"/>
                  <a:pt x="307" y="128"/>
                </a:cubicBezTo>
                <a:cubicBezTo>
                  <a:pt x="299" y="130"/>
                  <a:pt x="291" y="139"/>
                  <a:pt x="284" y="140"/>
                </a:cubicBezTo>
                <a:cubicBezTo>
                  <a:pt x="284" y="141"/>
                  <a:pt x="285" y="141"/>
                  <a:pt x="284" y="141"/>
                </a:cubicBezTo>
                <a:cubicBezTo>
                  <a:pt x="283" y="143"/>
                  <a:pt x="284" y="141"/>
                  <a:pt x="283" y="140"/>
                </a:cubicBezTo>
                <a:cubicBezTo>
                  <a:pt x="282" y="141"/>
                  <a:pt x="279" y="142"/>
                  <a:pt x="280" y="143"/>
                </a:cubicBezTo>
                <a:cubicBezTo>
                  <a:pt x="277" y="145"/>
                  <a:pt x="267" y="148"/>
                  <a:pt x="265" y="151"/>
                </a:cubicBezTo>
                <a:cubicBezTo>
                  <a:pt x="264" y="152"/>
                  <a:pt x="265" y="152"/>
                  <a:pt x="266" y="152"/>
                </a:cubicBezTo>
                <a:cubicBezTo>
                  <a:pt x="264" y="152"/>
                  <a:pt x="260" y="153"/>
                  <a:pt x="258" y="157"/>
                </a:cubicBezTo>
                <a:cubicBezTo>
                  <a:pt x="253" y="157"/>
                  <a:pt x="250" y="159"/>
                  <a:pt x="249" y="162"/>
                </a:cubicBezTo>
                <a:cubicBezTo>
                  <a:pt x="247" y="161"/>
                  <a:pt x="246" y="162"/>
                  <a:pt x="245" y="164"/>
                </a:cubicBezTo>
                <a:cubicBezTo>
                  <a:pt x="245" y="163"/>
                  <a:pt x="243" y="162"/>
                  <a:pt x="243" y="164"/>
                </a:cubicBezTo>
                <a:cubicBezTo>
                  <a:pt x="243" y="164"/>
                  <a:pt x="243" y="163"/>
                  <a:pt x="242" y="162"/>
                </a:cubicBezTo>
                <a:cubicBezTo>
                  <a:pt x="243" y="162"/>
                  <a:pt x="243" y="162"/>
                  <a:pt x="243" y="161"/>
                </a:cubicBezTo>
                <a:cubicBezTo>
                  <a:pt x="248" y="161"/>
                  <a:pt x="249" y="157"/>
                  <a:pt x="253" y="156"/>
                </a:cubicBezTo>
                <a:cubicBezTo>
                  <a:pt x="253" y="155"/>
                  <a:pt x="252" y="155"/>
                  <a:pt x="252" y="154"/>
                </a:cubicBezTo>
                <a:cubicBezTo>
                  <a:pt x="254" y="155"/>
                  <a:pt x="254" y="154"/>
                  <a:pt x="255" y="153"/>
                </a:cubicBezTo>
                <a:cubicBezTo>
                  <a:pt x="257" y="154"/>
                  <a:pt x="254" y="154"/>
                  <a:pt x="254" y="155"/>
                </a:cubicBezTo>
                <a:cubicBezTo>
                  <a:pt x="254" y="155"/>
                  <a:pt x="257" y="155"/>
                  <a:pt x="256" y="153"/>
                </a:cubicBezTo>
                <a:cubicBezTo>
                  <a:pt x="257" y="152"/>
                  <a:pt x="257" y="152"/>
                  <a:pt x="258" y="152"/>
                </a:cubicBezTo>
                <a:cubicBezTo>
                  <a:pt x="258" y="153"/>
                  <a:pt x="257" y="154"/>
                  <a:pt x="257" y="153"/>
                </a:cubicBezTo>
                <a:cubicBezTo>
                  <a:pt x="257" y="153"/>
                  <a:pt x="257" y="153"/>
                  <a:pt x="257" y="154"/>
                </a:cubicBezTo>
                <a:cubicBezTo>
                  <a:pt x="263" y="150"/>
                  <a:pt x="270" y="147"/>
                  <a:pt x="274" y="143"/>
                </a:cubicBezTo>
                <a:cubicBezTo>
                  <a:pt x="278" y="142"/>
                  <a:pt x="281" y="138"/>
                  <a:pt x="285" y="138"/>
                </a:cubicBezTo>
                <a:cubicBezTo>
                  <a:pt x="284" y="138"/>
                  <a:pt x="284" y="137"/>
                  <a:pt x="284" y="137"/>
                </a:cubicBezTo>
                <a:cubicBezTo>
                  <a:pt x="283" y="137"/>
                  <a:pt x="282" y="136"/>
                  <a:pt x="282" y="138"/>
                </a:cubicBezTo>
                <a:cubicBezTo>
                  <a:pt x="282" y="137"/>
                  <a:pt x="282" y="136"/>
                  <a:pt x="282" y="136"/>
                </a:cubicBezTo>
                <a:cubicBezTo>
                  <a:pt x="283" y="136"/>
                  <a:pt x="283" y="135"/>
                  <a:pt x="285" y="135"/>
                </a:cubicBezTo>
                <a:cubicBezTo>
                  <a:pt x="284" y="137"/>
                  <a:pt x="284" y="136"/>
                  <a:pt x="285" y="137"/>
                </a:cubicBezTo>
                <a:cubicBezTo>
                  <a:pt x="288" y="136"/>
                  <a:pt x="289" y="134"/>
                  <a:pt x="292" y="134"/>
                </a:cubicBezTo>
                <a:cubicBezTo>
                  <a:pt x="292" y="134"/>
                  <a:pt x="292" y="133"/>
                  <a:pt x="292" y="133"/>
                </a:cubicBezTo>
                <a:cubicBezTo>
                  <a:pt x="292" y="133"/>
                  <a:pt x="294" y="133"/>
                  <a:pt x="294" y="132"/>
                </a:cubicBezTo>
                <a:cubicBezTo>
                  <a:pt x="298" y="132"/>
                  <a:pt x="301" y="127"/>
                  <a:pt x="306" y="126"/>
                </a:cubicBezTo>
                <a:cubicBezTo>
                  <a:pt x="306" y="126"/>
                  <a:pt x="306" y="126"/>
                  <a:pt x="305" y="125"/>
                </a:cubicBezTo>
                <a:cubicBezTo>
                  <a:pt x="306" y="124"/>
                  <a:pt x="306" y="126"/>
                  <a:pt x="307" y="126"/>
                </a:cubicBezTo>
                <a:cubicBezTo>
                  <a:pt x="307" y="125"/>
                  <a:pt x="309" y="122"/>
                  <a:pt x="310" y="124"/>
                </a:cubicBezTo>
                <a:cubicBezTo>
                  <a:pt x="310" y="122"/>
                  <a:pt x="314" y="123"/>
                  <a:pt x="313" y="121"/>
                </a:cubicBezTo>
                <a:cubicBezTo>
                  <a:pt x="315" y="123"/>
                  <a:pt x="317" y="119"/>
                  <a:pt x="320" y="119"/>
                </a:cubicBezTo>
                <a:cubicBezTo>
                  <a:pt x="320" y="117"/>
                  <a:pt x="316" y="116"/>
                  <a:pt x="318" y="115"/>
                </a:cubicBezTo>
                <a:cubicBezTo>
                  <a:pt x="318" y="114"/>
                  <a:pt x="317" y="114"/>
                  <a:pt x="317" y="114"/>
                </a:cubicBezTo>
                <a:cubicBezTo>
                  <a:pt x="317" y="116"/>
                  <a:pt x="314" y="115"/>
                  <a:pt x="312" y="117"/>
                </a:cubicBezTo>
                <a:cubicBezTo>
                  <a:pt x="312" y="117"/>
                  <a:pt x="313" y="117"/>
                  <a:pt x="313" y="117"/>
                </a:cubicBezTo>
                <a:cubicBezTo>
                  <a:pt x="313" y="118"/>
                  <a:pt x="313" y="118"/>
                  <a:pt x="313" y="118"/>
                </a:cubicBezTo>
                <a:cubicBezTo>
                  <a:pt x="312" y="118"/>
                  <a:pt x="312" y="118"/>
                  <a:pt x="312" y="118"/>
                </a:cubicBezTo>
                <a:cubicBezTo>
                  <a:pt x="309" y="117"/>
                  <a:pt x="310" y="120"/>
                  <a:pt x="306" y="120"/>
                </a:cubicBezTo>
                <a:cubicBezTo>
                  <a:pt x="307" y="122"/>
                  <a:pt x="307" y="121"/>
                  <a:pt x="307" y="122"/>
                </a:cubicBezTo>
                <a:cubicBezTo>
                  <a:pt x="307" y="122"/>
                  <a:pt x="308" y="121"/>
                  <a:pt x="307" y="121"/>
                </a:cubicBezTo>
                <a:cubicBezTo>
                  <a:pt x="307" y="121"/>
                  <a:pt x="309" y="121"/>
                  <a:pt x="310" y="120"/>
                </a:cubicBezTo>
                <a:cubicBezTo>
                  <a:pt x="308" y="124"/>
                  <a:pt x="305" y="124"/>
                  <a:pt x="301" y="126"/>
                </a:cubicBezTo>
                <a:cubicBezTo>
                  <a:pt x="302" y="124"/>
                  <a:pt x="304" y="123"/>
                  <a:pt x="306" y="122"/>
                </a:cubicBezTo>
                <a:cubicBezTo>
                  <a:pt x="305" y="122"/>
                  <a:pt x="305" y="122"/>
                  <a:pt x="306" y="121"/>
                </a:cubicBezTo>
                <a:cubicBezTo>
                  <a:pt x="305" y="120"/>
                  <a:pt x="304" y="122"/>
                  <a:pt x="302" y="122"/>
                </a:cubicBezTo>
                <a:cubicBezTo>
                  <a:pt x="302" y="123"/>
                  <a:pt x="303" y="123"/>
                  <a:pt x="303" y="124"/>
                </a:cubicBezTo>
                <a:cubicBezTo>
                  <a:pt x="297" y="124"/>
                  <a:pt x="294" y="129"/>
                  <a:pt x="289" y="131"/>
                </a:cubicBezTo>
                <a:cubicBezTo>
                  <a:pt x="289" y="131"/>
                  <a:pt x="290" y="131"/>
                  <a:pt x="290" y="132"/>
                </a:cubicBezTo>
                <a:cubicBezTo>
                  <a:pt x="290" y="132"/>
                  <a:pt x="290" y="131"/>
                  <a:pt x="290" y="131"/>
                </a:cubicBezTo>
                <a:cubicBezTo>
                  <a:pt x="289" y="130"/>
                  <a:pt x="291" y="133"/>
                  <a:pt x="292" y="131"/>
                </a:cubicBezTo>
                <a:cubicBezTo>
                  <a:pt x="292" y="132"/>
                  <a:pt x="290" y="133"/>
                  <a:pt x="289" y="134"/>
                </a:cubicBezTo>
                <a:cubicBezTo>
                  <a:pt x="287" y="134"/>
                  <a:pt x="289" y="132"/>
                  <a:pt x="289" y="131"/>
                </a:cubicBezTo>
                <a:cubicBezTo>
                  <a:pt x="288" y="132"/>
                  <a:pt x="288" y="132"/>
                  <a:pt x="288" y="131"/>
                </a:cubicBezTo>
                <a:cubicBezTo>
                  <a:pt x="287" y="131"/>
                  <a:pt x="285" y="133"/>
                  <a:pt x="287" y="133"/>
                </a:cubicBezTo>
                <a:cubicBezTo>
                  <a:pt x="286" y="134"/>
                  <a:pt x="284" y="131"/>
                  <a:pt x="285" y="134"/>
                </a:cubicBezTo>
                <a:cubicBezTo>
                  <a:pt x="283" y="134"/>
                  <a:pt x="279" y="135"/>
                  <a:pt x="279" y="137"/>
                </a:cubicBezTo>
                <a:cubicBezTo>
                  <a:pt x="279" y="137"/>
                  <a:pt x="279" y="137"/>
                  <a:pt x="279" y="137"/>
                </a:cubicBezTo>
                <a:cubicBezTo>
                  <a:pt x="278" y="135"/>
                  <a:pt x="278" y="137"/>
                  <a:pt x="277" y="137"/>
                </a:cubicBezTo>
                <a:cubicBezTo>
                  <a:pt x="277" y="136"/>
                  <a:pt x="278" y="135"/>
                  <a:pt x="279" y="135"/>
                </a:cubicBezTo>
                <a:cubicBezTo>
                  <a:pt x="279" y="134"/>
                  <a:pt x="278" y="134"/>
                  <a:pt x="280" y="134"/>
                </a:cubicBezTo>
                <a:cubicBezTo>
                  <a:pt x="279" y="134"/>
                  <a:pt x="279" y="133"/>
                  <a:pt x="279" y="133"/>
                </a:cubicBezTo>
                <a:cubicBezTo>
                  <a:pt x="277" y="134"/>
                  <a:pt x="279" y="134"/>
                  <a:pt x="278" y="135"/>
                </a:cubicBezTo>
                <a:cubicBezTo>
                  <a:pt x="276" y="136"/>
                  <a:pt x="274" y="135"/>
                  <a:pt x="274" y="137"/>
                </a:cubicBezTo>
                <a:cubicBezTo>
                  <a:pt x="274" y="138"/>
                  <a:pt x="274" y="137"/>
                  <a:pt x="274" y="137"/>
                </a:cubicBezTo>
                <a:cubicBezTo>
                  <a:pt x="274" y="137"/>
                  <a:pt x="273" y="137"/>
                  <a:pt x="273" y="137"/>
                </a:cubicBezTo>
                <a:cubicBezTo>
                  <a:pt x="273" y="135"/>
                  <a:pt x="277" y="135"/>
                  <a:pt x="275" y="134"/>
                </a:cubicBezTo>
                <a:cubicBezTo>
                  <a:pt x="277" y="134"/>
                  <a:pt x="280" y="131"/>
                  <a:pt x="284" y="130"/>
                </a:cubicBezTo>
                <a:cubicBezTo>
                  <a:pt x="284" y="132"/>
                  <a:pt x="284" y="131"/>
                  <a:pt x="282" y="131"/>
                </a:cubicBezTo>
                <a:cubicBezTo>
                  <a:pt x="283" y="131"/>
                  <a:pt x="283" y="132"/>
                  <a:pt x="282" y="132"/>
                </a:cubicBezTo>
                <a:cubicBezTo>
                  <a:pt x="284" y="133"/>
                  <a:pt x="284" y="132"/>
                  <a:pt x="285" y="132"/>
                </a:cubicBezTo>
                <a:cubicBezTo>
                  <a:pt x="285" y="131"/>
                  <a:pt x="285" y="130"/>
                  <a:pt x="285" y="130"/>
                </a:cubicBezTo>
                <a:cubicBezTo>
                  <a:pt x="288" y="131"/>
                  <a:pt x="294" y="126"/>
                  <a:pt x="297" y="123"/>
                </a:cubicBezTo>
                <a:cubicBezTo>
                  <a:pt x="296" y="122"/>
                  <a:pt x="295" y="125"/>
                  <a:pt x="294" y="125"/>
                </a:cubicBezTo>
                <a:cubicBezTo>
                  <a:pt x="295" y="122"/>
                  <a:pt x="296" y="123"/>
                  <a:pt x="298" y="122"/>
                </a:cubicBezTo>
                <a:cubicBezTo>
                  <a:pt x="299" y="121"/>
                  <a:pt x="298" y="123"/>
                  <a:pt x="297" y="123"/>
                </a:cubicBezTo>
                <a:cubicBezTo>
                  <a:pt x="299" y="123"/>
                  <a:pt x="304" y="120"/>
                  <a:pt x="304" y="119"/>
                </a:cubicBezTo>
                <a:cubicBezTo>
                  <a:pt x="318" y="112"/>
                  <a:pt x="327" y="105"/>
                  <a:pt x="340" y="98"/>
                </a:cubicBezTo>
                <a:cubicBezTo>
                  <a:pt x="345" y="97"/>
                  <a:pt x="350" y="93"/>
                  <a:pt x="356" y="89"/>
                </a:cubicBezTo>
                <a:cubicBezTo>
                  <a:pt x="358" y="88"/>
                  <a:pt x="362" y="89"/>
                  <a:pt x="362" y="86"/>
                </a:cubicBezTo>
                <a:cubicBezTo>
                  <a:pt x="363" y="86"/>
                  <a:pt x="364" y="86"/>
                  <a:pt x="365" y="86"/>
                </a:cubicBezTo>
                <a:cubicBezTo>
                  <a:pt x="362" y="84"/>
                  <a:pt x="374" y="85"/>
                  <a:pt x="374" y="80"/>
                </a:cubicBezTo>
                <a:cubicBezTo>
                  <a:pt x="375" y="80"/>
                  <a:pt x="375" y="81"/>
                  <a:pt x="376" y="81"/>
                </a:cubicBezTo>
                <a:cubicBezTo>
                  <a:pt x="376" y="80"/>
                  <a:pt x="377" y="80"/>
                  <a:pt x="377" y="79"/>
                </a:cubicBezTo>
                <a:cubicBezTo>
                  <a:pt x="379" y="79"/>
                  <a:pt x="377" y="80"/>
                  <a:pt x="378" y="80"/>
                </a:cubicBezTo>
                <a:cubicBezTo>
                  <a:pt x="378" y="79"/>
                  <a:pt x="379" y="79"/>
                  <a:pt x="381" y="79"/>
                </a:cubicBezTo>
                <a:cubicBezTo>
                  <a:pt x="380" y="77"/>
                  <a:pt x="393" y="74"/>
                  <a:pt x="389" y="73"/>
                </a:cubicBezTo>
                <a:cubicBezTo>
                  <a:pt x="390" y="73"/>
                  <a:pt x="394" y="72"/>
                  <a:pt x="395" y="72"/>
                </a:cubicBezTo>
                <a:cubicBezTo>
                  <a:pt x="396" y="72"/>
                  <a:pt x="395" y="72"/>
                  <a:pt x="395" y="71"/>
                </a:cubicBezTo>
                <a:cubicBezTo>
                  <a:pt x="395" y="71"/>
                  <a:pt x="394" y="71"/>
                  <a:pt x="393" y="71"/>
                </a:cubicBezTo>
                <a:cubicBezTo>
                  <a:pt x="394" y="69"/>
                  <a:pt x="396" y="72"/>
                  <a:pt x="398" y="71"/>
                </a:cubicBezTo>
                <a:cubicBezTo>
                  <a:pt x="398" y="69"/>
                  <a:pt x="396" y="71"/>
                  <a:pt x="396" y="69"/>
                </a:cubicBezTo>
                <a:cubicBezTo>
                  <a:pt x="397" y="69"/>
                  <a:pt x="398" y="69"/>
                  <a:pt x="398" y="69"/>
                </a:cubicBezTo>
                <a:cubicBezTo>
                  <a:pt x="399" y="69"/>
                  <a:pt x="398" y="69"/>
                  <a:pt x="398" y="70"/>
                </a:cubicBezTo>
                <a:cubicBezTo>
                  <a:pt x="400" y="69"/>
                  <a:pt x="402" y="68"/>
                  <a:pt x="404" y="68"/>
                </a:cubicBezTo>
                <a:cubicBezTo>
                  <a:pt x="410" y="63"/>
                  <a:pt x="420" y="62"/>
                  <a:pt x="423" y="57"/>
                </a:cubicBezTo>
                <a:cubicBezTo>
                  <a:pt x="426" y="57"/>
                  <a:pt x="423" y="57"/>
                  <a:pt x="422" y="58"/>
                </a:cubicBezTo>
                <a:cubicBezTo>
                  <a:pt x="424" y="60"/>
                  <a:pt x="426" y="56"/>
                  <a:pt x="428" y="57"/>
                </a:cubicBezTo>
                <a:cubicBezTo>
                  <a:pt x="426" y="56"/>
                  <a:pt x="427" y="54"/>
                  <a:pt x="429" y="56"/>
                </a:cubicBezTo>
                <a:cubicBezTo>
                  <a:pt x="435" y="54"/>
                  <a:pt x="439" y="51"/>
                  <a:pt x="445" y="49"/>
                </a:cubicBezTo>
                <a:cubicBezTo>
                  <a:pt x="445" y="47"/>
                  <a:pt x="444" y="48"/>
                  <a:pt x="443" y="48"/>
                </a:cubicBezTo>
                <a:cubicBezTo>
                  <a:pt x="444" y="48"/>
                  <a:pt x="444" y="47"/>
                  <a:pt x="445" y="47"/>
                </a:cubicBezTo>
                <a:cubicBezTo>
                  <a:pt x="445" y="48"/>
                  <a:pt x="446" y="48"/>
                  <a:pt x="446" y="49"/>
                </a:cubicBezTo>
                <a:cubicBezTo>
                  <a:pt x="446" y="47"/>
                  <a:pt x="451" y="48"/>
                  <a:pt x="449" y="45"/>
                </a:cubicBezTo>
                <a:cubicBezTo>
                  <a:pt x="449" y="45"/>
                  <a:pt x="449" y="45"/>
                  <a:pt x="449" y="46"/>
                </a:cubicBezTo>
                <a:cubicBezTo>
                  <a:pt x="450" y="47"/>
                  <a:pt x="453" y="44"/>
                  <a:pt x="454" y="45"/>
                </a:cubicBezTo>
                <a:cubicBezTo>
                  <a:pt x="454" y="45"/>
                  <a:pt x="454" y="44"/>
                  <a:pt x="453" y="44"/>
                </a:cubicBezTo>
                <a:cubicBezTo>
                  <a:pt x="453" y="43"/>
                  <a:pt x="454" y="44"/>
                  <a:pt x="456" y="44"/>
                </a:cubicBezTo>
                <a:cubicBezTo>
                  <a:pt x="456" y="45"/>
                  <a:pt x="454" y="44"/>
                  <a:pt x="454" y="45"/>
                </a:cubicBezTo>
                <a:cubicBezTo>
                  <a:pt x="455" y="45"/>
                  <a:pt x="456" y="45"/>
                  <a:pt x="456" y="43"/>
                </a:cubicBezTo>
                <a:cubicBezTo>
                  <a:pt x="458" y="43"/>
                  <a:pt x="457" y="44"/>
                  <a:pt x="459" y="43"/>
                </a:cubicBezTo>
                <a:cubicBezTo>
                  <a:pt x="459" y="42"/>
                  <a:pt x="457" y="45"/>
                  <a:pt x="457" y="42"/>
                </a:cubicBezTo>
                <a:cubicBezTo>
                  <a:pt x="462" y="41"/>
                  <a:pt x="461" y="40"/>
                  <a:pt x="465" y="40"/>
                </a:cubicBezTo>
                <a:cubicBezTo>
                  <a:pt x="465" y="37"/>
                  <a:pt x="476" y="36"/>
                  <a:pt x="474" y="34"/>
                </a:cubicBezTo>
                <a:cubicBezTo>
                  <a:pt x="483" y="32"/>
                  <a:pt x="489" y="28"/>
                  <a:pt x="497" y="25"/>
                </a:cubicBezTo>
                <a:cubicBezTo>
                  <a:pt x="496" y="29"/>
                  <a:pt x="490" y="29"/>
                  <a:pt x="485" y="32"/>
                </a:cubicBezTo>
                <a:cubicBezTo>
                  <a:pt x="486" y="33"/>
                  <a:pt x="485" y="32"/>
                  <a:pt x="483" y="32"/>
                </a:cubicBezTo>
                <a:cubicBezTo>
                  <a:pt x="485" y="34"/>
                  <a:pt x="479" y="33"/>
                  <a:pt x="479" y="35"/>
                </a:cubicBezTo>
                <a:cubicBezTo>
                  <a:pt x="475" y="35"/>
                  <a:pt x="468" y="39"/>
                  <a:pt x="465" y="41"/>
                </a:cubicBezTo>
                <a:cubicBezTo>
                  <a:pt x="464" y="42"/>
                  <a:pt x="462" y="41"/>
                  <a:pt x="462" y="43"/>
                </a:cubicBezTo>
                <a:cubicBezTo>
                  <a:pt x="462" y="42"/>
                  <a:pt x="460" y="45"/>
                  <a:pt x="458" y="44"/>
                </a:cubicBezTo>
                <a:cubicBezTo>
                  <a:pt x="458" y="45"/>
                  <a:pt x="459" y="45"/>
                  <a:pt x="458" y="46"/>
                </a:cubicBezTo>
                <a:cubicBezTo>
                  <a:pt x="457" y="46"/>
                  <a:pt x="458" y="45"/>
                  <a:pt x="458" y="45"/>
                </a:cubicBezTo>
                <a:cubicBezTo>
                  <a:pt x="456" y="46"/>
                  <a:pt x="456" y="47"/>
                  <a:pt x="453" y="46"/>
                </a:cubicBezTo>
                <a:cubicBezTo>
                  <a:pt x="454" y="47"/>
                  <a:pt x="454" y="47"/>
                  <a:pt x="454" y="48"/>
                </a:cubicBezTo>
                <a:cubicBezTo>
                  <a:pt x="453" y="47"/>
                  <a:pt x="450" y="47"/>
                  <a:pt x="450" y="49"/>
                </a:cubicBezTo>
                <a:cubicBezTo>
                  <a:pt x="448" y="48"/>
                  <a:pt x="447" y="50"/>
                  <a:pt x="447" y="49"/>
                </a:cubicBezTo>
                <a:cubicBezTo>
                  <a:pt x="446" y="50"/>
                  <a:pt x="445" y="51"/>
                  <a:pt x="443" y="52"/>
                </a:cubicBezTo>
                <a:cubicBezTo>
                  <a:pt x="443" y="52"/>
                  <a:pt x="443" y="51"/>
                  <a:pt x="443" y="51"/>
                </a:cubicBezTo>
                <a:cubicBezTo>
                  <a:pt x="442" y="51"/>
                  <a:pt x="442" y="52"/>
                  <a:pt x="442" y="53"/>
                </a:cubicBezTo>
                <a:cubicBezTo>
                  <a:pt x="441" y="52"/>
                  <a:pt x="440" y="53"/>
                  <a:pt x="440" y="53"/>
                </a:cubicBezTo>
                <a:cubicBezTo>
                  <a:pt x="436" y="55"/>
                  <a:pt x="429" y="56"/>
                  <a:pt x="426" y="60"/>
                </a:cubicBezTo>
                <a:cubicBezTo>
                  <a:pt x="425" y="59"/>
                  <a:pt x="424" y="61"/>
                  <a:pt x="422" y="61"/>
                </a:cubicBezTo>
                <a:cubicBezTo>
                  <a:pt x="423" y="63"/>
                  <a:pt x="429" y="61"/>
                  <a:pt x="427" y="60"/>
                </a:cubicBezTo>
                <a:cubicBezTo>
                  <a:pt x="428" y="58"/>
                  <a:pt x="429" y="60"/>
                  <a:pt x="429" y="60"/>
                </a:cubicBezTo>
                <a:cubicBezTo>
                  <a:pt x="430" y="59"/>
                  <a:pt x="433" y="58"/>
                  <a:pt x="435" y="58"/>
                </a:cubicBezTo>
                <a:cubicBezTo>
                  <a:pt x="434" y="57"/>
                  <a:pt x="435" y="57"/>
                  <a:pt x="437" y="57"/>
                </a:cubicBezTo>
                <a:cubicBezTo>
                  <a:pt x="437" y="56"/>
                  <a:pt x="436" y="56"/>
                  <a:pt x="435" y="56"/>
                </a:cubicBezTo>
                <a:cubicBezTo>
                  <a:pt x="434" y="56"/>
                  <a:pt x="437" y="54"/>
                  <a:pt x="438" y="56"/>
                </a:cubicBezTo>
                <a:cubicBezTo>
                  <a:pt x="437" y="55"/>
                  <a:pt x="441" y="54"/>
                  <a:pt x="439" y="56"/>
                </a:cubicBezTo>
                <a:cubicBezTo>
                  <a:pt x="442" y="53"/>
                  <a:pt x="449" y="50"/>
                  <a:pt x="454" y="48"/>
                </a:cubicBezTo>
                <a:cubicBezTo>
                  <a:pt x="456" y="47"/>
                  <a:pt x="460" y="48"/>
                  <a:pt x="460" y="45"/>
                </a:cubicBezTo>
                <a:cubicBezTo>
                  <a:pt x="462" y="46"/>
                  <a:pt x="463" y="44"/>
                  <a:pt x="462" y="44"/>
                </a:cubicBezTo>
                <a:cubicBezTo>
                  <a:pt x="465" y="43"/>
                  <a:pt x="471" y="41"/>
                  <a:pt x="475" y="38"/>
                </a:cubicBezTo>
                <a:cubicBezTo>
                  <a:pt x="476" y="38"/>
                  <a:pt x="475" y="38"/>
                  <a:pt x="475" y="38"/>
                </a:cubicBezTo>
                <a:cubicBezTo>
                  <a:pt x="477" y="37"/>
                  <a:pt x="480" y="36"/>
                  <a:pt x="484" y="34"/>
                </a:cubicBezTo>
                <a:cubicBezTo>
                  <a:pt x="486" y="35"/>
                  <a:pt x="490" y="31"/>
                  <a:pt x="492" y="30"/>
                </a:cubicBezTo>
                <a:cubicBezTo>
                  <a:pt x="494" y="29"/>
                  <a:pt x="496" y="30"/>
                  <a:pt x="498" y="29"/>
                </a:cubicBezTo>
                <a:cubicBezTo>
                  <a:pt x="497" y="27"/>
                  <a:pt x="501" y="28"/>
                  <a:pt x="502" y="26"/>
                </a:cubicBezTo>
                <a:cubicBezTo>
                  <a:pt x="502" y="25"/>
                  <a:pt x="501" y="25"/>
                  <a:pt x="501" y="24"/>
                </a:cubicBezTo>
                <a:cubicBezTo>
                  <a:pt x="500" y="23"/>
                  <a:pt x="502" y="25"/>
                  <a:pt x="502" y="26"/>
                </a:cubicBezTo>
                <a:cubicBezTo>
                  <a:pt x="506" y="25"/>
                  <a:pt x="506" y="22"/>
                  <a:pt x="511" y="23"/>
                </a:cubicBezTo>
                <a:cubicBezTo>
                  <a:pt x="511" y="21"/>
                  <a:pt x="510" y="22"/>
                  <a:pt x="509" y="22"/>
                </a:cubicBezTo>
                <a:cubicBezTo>
                  <a:pt x="509" y="20"/>
                  <a:pt x="511" y="20"/>
                  <a:pt x="512" y="20"/>
                </a:cubicBezTo>
                <a:cubicBezTo>
                  <a:pt x="512" y="21"/>
                  <a:pt x="511" y="21"/>
                  <a:pt x="511" y="21"/>
                </a:cubicBezTo>
                <a:cubicBezTo>
                  <a:pt x="512" y="23"/>
                  <a:pt x="513" y="20"/>
                  <a:pt x="514" y="22"/>
                </a:cubicBezTo>
                <a:cubicBezTo>
                  <a:pt x="515" y="22"/>
                  <a:pt x="513" y="21"/>
                  <a:pt x="514" y="20"/>
                </a:cubicBezTo>
                <a:cubicBezTo>
                  <a:pt x="516" y="22"/>
                  <a:pt x="516" y="18"/>
                  <a:pt x="518" y="20"/>
                </a:cubicBezTo>
                <a:cubicBezTo>
                  <a:pt x="517" y="18"/>
                  <a:pt x="519" y="22"/>
                  <a:pt x="520" y="20"/>
                </a:cubicBezTo>
                <a:cubicBezTo>
                  <a:pt x="520" y="19"/>
                  <a:pt x="519" y="20"/>
                  <a:pt x="518" y="19"/>
                </a:cubicBezTo>
                <a:cubicBezTo>
                  <a:pt x="519" y="18"/>
                  <a:pt x="521" y="19"/>
                  <a:pt x="522" y="18"/>
                </a:cubicBezTo>
                <a:cubicBezTo>
                  <a:pt x="522" y="18"/>
                  <a:pt x="522" y="18"/>
                  <a:pt x="522" y="17"/>
                </a:cubicBezTo>
                <a:cubicBezTo>
                  <a:pt x="520" y="17"/>
                  <a:pt x="520" y="18"/>
                  <a:pt x="519" y="18"/>
                </a:cubicBezTo>
                <a:cubicBezTo>
                  <a:pt x="520" y="15"/>
                  <a:pt x="525" y="17"/>
                  <a:pt x="527" y="16"/>
                </a:cubicBezTo>
                <a:cubicBezTo>
                  <a:pt x="528" y="18"/>
                  <a:pt x="529" y="18"/>
                  <a:pt x="528" y="19"/>
                </a:cubicBezTo>
                <a:cubicBezTo>
                  <a:pt x="530" y="19"/>
                  <a:pt x="529" y="18"/>
                  <a:pt x="528" y="17"/>
                </a:cubicBezTo>
                <a:cubicBezTo>
                  <a:pt x="530" y="16"/>
                  <a:pt x="533" y="17"/>
                  <a:pt x="535" y="16"/>
                </a:cubicBezTo>
                <a:cubicBezTo>
                  <a:pt x="535" y="18"/>
                  <a:pt x="535" y="17"/>
                  <a:pt x="535" y="19"/>
                </a:cubicBezTo>
                <a:cubicBezTo>
                  <a:pt x="535" y="19"/>
                  <a:pt x="535" y="17"/>
                  <a:pt x="536" y="16"/>
                </a:cubicBezTo>
                <a:cubicBezTo>
                  <a:pt x="538" y="18"/>
                  <a:pt x="539" y="15"/>
                  <a:pt x="539" y="18"/>
                </a:cubicBezTo>
                <a:cubicBezTo>
                  <a:pt x="540" y="18"/>
                  <a:pt x="540" y="17"/>
                  <a:pt x="540" y="17"/>
                </a:cubicBezTo>
                <a:cubicBezTo>
                  <a:pt x="541" y="15"/>
                  <a:pt x="539" y="18"/>
                  <a:pt x="541" y="18"/>
                </a:cubicBezTo>
                <a:cubicBezTo>
                  <a:pt x="541" y="17"/>
                  <a:pt x="541" y="18"/>
                  <a:pt x="542" y="17"/>
                </a:cubicBezTo>
                <a:close/>
                <a:moveTo>
                  <a:pt x="293" y="125"/>
                </a:moveTo>
                <a:cubicBezTo>
                  <a:pt x="293" y="127"/>
                  <a:pt x="289" y="128"/>
                  <a:pt x="286" y="130"/>
                </a:cubicBezTo>
                <a:cubicBezTo>
                  <a:pt x="288" y="128"/>
                  <a:pt x="291" y="127"/>
                  <a:pt x="293" y="125"/>
                </a:cubicBezTo>
                <a:close/>
                <a:moveTo>
                  <a:pt x="275" y="138"/>
                </a:moveTo>
                <a:cubicBezTo>
                  <a:pt x="275" y="141"/>
                  <a:pt x="272" y="138"/>
                  <a:pt x="273" y="139"/>
                </a:cubicBezTo>
                <a:cubicBezTo>
                  <a:pt x="272" y="140"/>
                  <a:pt x="271" y="138"/>
                  <a:pt x="273" y="138"/>
                </a:cubicBezTo>
                <a:cubicBezTo>
                  <a:pt x="271" y="138"/>
                  <a:pt x="271" y="139"/>
                  <a:pt x="269" y="139"/>
                </a:cubicBezTo>
                <a:cubicBezTo>
                  <a:pt x="273" y="141"/>
                  <a:pt x="265" y="141"/>
                  <a:pt x="267" y="143"/>
                </a:cubicBezTo>
                <a:cubicBezTo>
                  <a:pt x="266" y="143"/>
                  <a:pt x="266" y="144"/>
                  <a:pt x="264" y="144"/>
                </a:cubicBezTo>
                <a:cubicBezTo>
                  <a:pt x="264" y="144"/>
                  <a:pt x="265" y="144"/>
                  <a:pt x="265" y="143"/>
                </a:cubicBezTo>
                <a:cubicBezTo>
                  <a:pt x="262" y="144"/>
                  <a:pt x="263" y="146"/>
                  <a:pt x="261" y="145"/>
                </a:cubicBezTo>
                <a:cubicBezTo>
                  <a:pt x="260" y="145"/>
                  <a:pt x="261" y="146"/>
                  <a:pt x="262" y="146"/>
                </a:cubicBezTo>
                <a:cubicBezTo>
                  <a:pt x="261" y="147"/>
                  <a:pt x="259" y="147"/>
                  <a:pt x="259" y="148"/>
                </a:cubicBezTo>
                <a:cubicBezTo>
                  <a:pt x="258" y="148"/>
                  <a:pt x="259" y="146"/>
                  <a:pt x="260" y="147"/>
                </a:cubicBezTo>
                <a:cubicBezTo>
                  <a:pt x="259" y="145"/>
                  <a:pt x="258" y="148"/>
                  <a:pt x="257" y="147"/>
                </a:cubicBezTo>
                <a:cubicBezTo>
                  <a:pt x="260" y="149"/>
                  <a:pt x="256" y="146"/>
                  <a:pt x="256" y="149"/>
                </a:cubicBezTo>
                <a:cubicBezTo>
                  <a:pt x="255" y="148"/>
                  <a:pt x="254" y="150"/>
                  <a:pt x="253" y="151"/>
                </a:cubicBezTo>
                <a:cubicBezTo>
                  <a:pt x="253" y="151"/>
                  <a:pt x="255" y="151"/>
                  <a:pt x="255" y="152"/>
                </a:cubicBezTo>
                <a:cubicBezTo>
                  <a:pt x="253" y="152"/>
                  <a:pt x="253" y="151"/>
                  <a:pt x="252" y="151"/>
                </a:cubicBezTo>
                <a:cubicBezTo>
                  <a:pt x="251" y="152"/>
                  <a:pt x="251" y="154"/>
                  <a:pt x="249" y="153"/>
                </a:cubicBezTo>
                <a:cubicBezTo>
                  <a:pt x="248" y="153"/>
                  <a:pt x="248" y="154"/>
                  <a:pt x="248" y="154"/>
                </a:cubicBezTo>
                <a:cubicBezTo>
                  <a:pt x="249" y="155"/>
                  <a:pt x="245" y="156"/>
                  <a:pt x="243" y="157"/>
                </a:cubicBezTo>
                <a:cubicBezTo>
                  <a:pt x="246" y="157"/>
                  <a:pt x="242" y="158"/>
                  <a:pt x="244" y="159"/>
                </a:cubicBezTo>
                <a:cubicBezTo>
                  <a:pt x="244" y="160"/>
                  <a:pt x="242" y="159"/>
                  <a:pt x="241" y="159"/>
                </a:cubicBezTo>
                <a:cubicBezTo>
                  <a:pt x="241" y="159"/>
                  <a:pt x="242" y="160"/>
                  <a:pt x="240" y="160"/>
                </a:cubicBezTo>
                <a:cubicBezTo>
                  <a:pt x="240" y="162"/>
                  <a:pt x="239" y="162"/>
                  <a:pt x="240" y="162"/>
                </a:cubicBezTo>
                <a:cubicBezTo>
                  <a:pt x="239" y="164"/>
                  <a:pt x="238" y="162"/>
                  <a:pt x="237" y="162"/>
                </a:cubicBezTo>
                <a:cubicBezTo>
                  <a:pt x="238" y="163"/>
                  <a:pt x="238" y="163"/>
                  <a:pt x="238" y="164"/>
                </a:cubicBezTo>
                <a:cubicBezTo>
                  <a:pt x="238" y="162"/>
                  <a:pt x="240" y="164"/>
                  <a:pt x="238" y="164"/>
                </a:cubicBezTo>
                <a:cubicBezTo>
                  <a:pt x="240" y="165"/>
                  <a:pt x="241" y="165"/>
                  <a:pt x="242" y="164"/>
                </a:cubicBezTo>
                <a:cubicBezTo>
                  <a:pt x="242" y="167"/>
                  <a:pt x="239" y="165"/>
                  <a:pt x="240" y="168"/>
                </a:cubicBezTo>
                <a:cubicBezTo>
                  <a:pt x="239" y="170"/>
                  <a:pt x="239" y="167"/>
                  <a:pt x="238" y="168"/>
                </a:cubicBezTo>
                <a:cubicBezTo>
                  <a:pt x="237" y="168"/>
                  <a:pt x="239" y="169"/>
                  <a:pt x="238" y="169"/>
                </a:cubicBezTo>
                <a:cubicBezTo>
                  <a:pt x="239" y="169"/>
                  <a:pt x="240" y="169"/>
                  <a:pt x="241" y="169"/>
                </a:cubicBezTo>
                <a:cubicBezTo>
                  <a:pt x="241" y="169"/>
                  <a:pt x="241" y="167"/>
                  <a:pt x="242" y="168"/>
                </a:cubicBezTo>
                <a:cubicBezTo>
                  <a:pt x="242" y="168"/>
                  <a:pt x="242" y="169"/>
                  <a:pt x="241" y="169"/>
                </a:cubicBezTo>
                <a:cubicBezTo>
                  <a:pt x="242" y="170"/>
                  <a:pt x="242" y="169"/>
                  <a:pt x="242" y="170"/>
                </a:cubicBezTo>
                <a:cubicBezTo>
                  <a:pt x="243" y="169"/>
                  <a:pt x="243" y="168"/>
                  <a:pt x="244" y="168"/>
                </a:cubicBezTo>
                <a:cubicBezTo>
                  <a:pt x="243" y="171"/>
                  <a:pt x="246" y="169"/>
                  <a:pt x="247" y="170"/>
                </a:cubicBezTo>
                <a:cubicBezTo>
                  <a:pt x="246" y="171"/>
                  <a:pt x="243" y="169"/>
                  <a:pt x="243" y="172"/>
                </a:cubicBezTo>
                <a:cubicBezTo>
                  <a:pt x="241" y="169"/>
                  <a:pt x="237" y="171"/>
                  <a:pt x="234" y="171"/>
                </a:cubicBezTo>
                <a:cubicBezTo>
                  <a:pt x="231" y="171"/>
                  <a:pt x="226" y="168"/>
                  <a:pt x="224" y="171"/>
                </a:cubicBezTo>
                <a:cubicBezTo>
                  <a:pt x="224" y="171"/>
                  <a:pt x="224" y="170"/>
                  <a:pt x="224" y="169"/>
                </a:cubicBezTo>
                <a:cubicBezTo>
                  <a:pt x="223" y="170"/>
                  <a:pt x="223" y="170"/>
                  <a:pt x="222" y="171"/>
                </a:cubicBezTo>
                <a:cubicBezTo>
                  <a:pt x="222" y="169"/>
                  <a:pt x="220" y="171"/>
                  <a:pt x="219" y="170"/>
                </a:cubicBezTo>
                <a:cubicBezTo>
                  <a:pt x="219" y="169"/>
                  <a:pt x="219" y="170"/>
                  <a:pt x="220" y="170"/>
                </a:cubicBezTo>
                <a:cubicBezTo>
                  <a:pt x="220" y="170"/>
                  <a:pt x="220" y="169"/>
                  <a:pt x="220" y="169"/>
                </a:cubicBezTo>
                <a:cubicBezTo>
                  <a:pt x="224" y="168"/>
                  <a:pt x="231" y="170"/>
                  <a:pt x="238" y="169"/>
                </a:cubicBezTo>
                <a:cubicBezTo>
                  <a:pt x="238" y="167"/>
                  <a:pt x="235" y="168"/>
                  <a:pt x="236" y="169"/>
                </a:cubicBezTo>
                <a:cubicBezTo>
                  <a:pt x="235" y="167"/>
                  <a:pt x="232" y="167"/>
                  <a:pt x="231" y="169"/>
                </a:cubicBezTo>
                <a:cubicBezTo>
                  <a:pt x="231" y="167"/>
                  <a:pt x="225" y="167"/>
                  <a:pt x="225" y="169"/>
                </a:cubicBezTo>
                <a:cubicBezTo>
                  <a:pt x="224" y="169"/>
                  <a:pt x="223" y="168"/>
                  <a:pt x="224" y="167"/>
                </a:cubicBezTo>
                <a:cubicBezTo>
                  <a:pt x="222" y="168"/>
                  <a:pt x="220" y="168"/>
                  <a:pt x="217" y="169"/>
                </a:cubicBezTo>
                <a:cubicBezTo>
                  <a:pt x="217" y="168"/>
                  <a:pt x="220" y="167"/>
                  <a:pt x="220" y="165"/>
                </a:cubicBezTo>
                <a:cubicBezTo>
                  <a:pt x="221" y="165"/>
                  <a:pt x="220" y="166"/>
                  <a:pt x="220" y="167"/>
                </a:cubicBezTo>
                <a:cubicBezTo>
                  <a:pt x="220" y="168"/>
                  <a:pt x="221" y="167"/>
                  <a:pt x="221" y="168"/>
                </a:cubicBezTo>
                <a:cubicBezTo>
                  <a:pt x="222" y="168"/>
                  <a:pt x="221" y="165"/>
                  <a:pt x="222" y="165"/>
                </a:cubicBezTo>
                <a:cubicBezTo>
                  <a:pt x="222" y="164"/>
                  <a:pt x="221" y="166"/>
                  <a:pt x="221" y="165"/>
                </a:cubicBezTo>
                <a:cubicBezTo>
                  <a:pt x="219" y="164"/>
                  <a:pt x="224" y="164"/>
                  <a:pt x="223" y="166"/>
                </a:cubicBezTo>
                <a:cubicBezTo>
                  <a:pt x="225" y="163"/>
                  <a:pt x="230" y="164"/>
                  <a:pt x="235" y="164"/>
                </a:cubicBezTo>
                <a:cubicBezTo>
                  <a:pt x="235" y="164"/>
                  <a:pt x="234" y="164"/>
                  <a:pt x="235" y="162"/>
                </a:cubicBezTo>
                <a:cubicBezTo>
                  <a:pt x="234" y="163"/>
                  <a:pt x="234" y="163"/>
                  <a:pt x="234" y="164"/>
                </a:cubicBezTo>
                <a:cubicBezTo>
                  <a:pt x="233" y="164"/>
                  <a:pt x="233" y="163"/>
                  <a:pt x="233" y="162"/>
                </a:cubicBezTo>
                <a:cubicBezTo>
                  <a:pt x="232" y="162"/>
                  <a:pt x="232" y="162"/>
                  <a:pt x="231" y="162"/>
                </a:cubicBezTo>
                <a:cubicBezTo>
                  <a:pt x="231" y="162"/>
                  <a:pt x="232" y="163"/>
                  <a:pt x="232" y="164"/>
                </a:cubicBezTo>
                <a:cubicBezTo>
                  <a:pt x="231" y="162"/>
                  <a:pt x="229" y="162"/>
                  <a:pt x="229" y="162"/>
                </a:cubicBezTo>
                <a:cubicBezTo>
                  <a:pt x="228" y="160"/>
                  <a:pt x="231" y="163"/>
                  <a:pt x="231" y="160"/>
                </a:cubicBezTo>
                <a:cubicBezTo>
                  <a:pt x="231" y="160"/>
                  <a:pt x="230" y="160"/>
                  <a:pt x="230" y="159"/>
                </a:cubicBezTo>
                <a:cubicBezTo>
                  <a:pt x="230" y="159"/>
                  <a:pt x="229" y="160"/>
                  <a:pt x="228" y="160"/>
                </a:cubicBezTo>
                <a:cubicBezTo>
                  <a:pt x="228" y="159"/>
                  <a:pt x="231" y="160"/>
                  <a:pt x="231" y="158"/>
                </a:cubicBezTo>
                <a:cubicBezTo>
                  <a:pt x="232" y="158"/>
                  <a:pt x="232" y="159"/>
                  <a:pt x="231" y="160"/>
                </a:cubicBezTo>
                <a:cubicBezTo>
                  <a:pt x="235" y="159"/>
                  <a:pt x="239" y="154"/>
                  <a:pt x="241" y="155"/>
                </a:cubicBezTo>
                <a:cubicBezTo>
                  <a:pt x="242" y="155"/>
                  <a:pt x="242" y="155"/>
                  <a:pt x="242" y="154"/>
                </a:cubicBezTo>
                <a:cubicBezTo>
                  <a:pt x="242" y="153"/>
                  <a:pt x="241" y="155"/>
                  <a:pt x="241" y="153"/>
                </a:cubicBezTo>
                <a:cubicBezTo>
                  <a:pt x="242" y="153"/>
                  <a:pt x="242" y="154"/>
                  <a:pt x="242" y="153"/>
                </a:cubicBezTo>
                <a:cubicBezTo>
                  <a:pt x="243" y="153"/>
                  <a:pt x="243" y="154"/>
                  <a:pt x="243" y="154"/>
                </a:cubicBezTo>
                <a:cubicBezTo>
                  <a:pt x="247" y="152"/>
                  <a:pt x="252" y="149"/>
                  <a:pt x="254" y="147"/>
                </a:cubicBezTo>
                <a:cubicBezTo>
                  <a:pt x="253" y="149"/>
                  <a:pt x="256" y="146"/>
                  <a:pt x="257" y="146"/>
                </a:cubicBezTo>
                <a:cubicBezTo>
                  <a:pt x="257" y="145"/>
                  <a:pt x="256" y="145"/>
                  <a:pt x="256" y="146"/>
                </a:cubicBezTo>
                <a:cubicBezTo>
                  <a:pt x="256" y="145"/>
                  <a:pt x="265" y="143"/>
                  <a:pt x="264" y="141"/>
                </a:cubicBezTo>
                <a:cubicBezTo>
                  <a:pt x="267" y="141"/>
                  <a:pt x="270" y="138"/>
                  <a:pt x="273" y="137"/>
                </a:cubicBezTo>
                <a:cubicBezTo>
                  <a:pt x="273" y="137"/>
                  <a:pt x="273" y="139"/>
                  <a:pt x="275" y="138"/>
                </a:cubicBezTo>
                <a:close/>
                <a:moveTo>
                  <a:pt x="267" y="136"/>
                </a:moveTo>
                <a:cubicBezTo>
                  <a:pt x="267" y="137"/>
                  <a:pt x="267" y="137"/>
                  <a:pt x="267" y="138"/>
                </a:cubicBezTo>
                <a:cubicBezTo>
                  <a:pt x="266" y="138"/>
                  <a:pt x="267" y="137"/>
                  <a:pt x="267" y="137"/>
                </a:cubicBezTo>
                <a:cubicBezTo>
                  <a:pt x="261" y="140"/>
                  <a:pt x="253" y="145"/>
                  <a:pt x="247" y="148"/>
                </a:cubicBezTo>
                <a:cubicBezTo>
                  <a:pt x="247" y="148"/>
                  <a:pt x="248" y="148"/>
                  <a:pt x="248" y="149"/>
                </a:cubicBezTo>
                <a:cubicBezTo>
                  <a:pt x="245" y="148"/>
                  <a:pt x="241" y="152"/>
                  <a:pt x="239" y="154"/>
                </a:cubicBezTo>
                <a:cubicBezTo>
                  <a:pt x="239" y="154"/>
                  <a:pt x="239" y="153"/>
                  <a:pt x="239" y="153"/>
                </a:cubicBezTo>
                <a:cubicBezTo>
                  <a:pt x="238" y="154"/>
                  <a:pt x="238" y="157"/>
                  <a:pt x="236" y="156"/>
                </a:cubicBezTo>
                <a:cubicBezTo>
                  <a:pt x="236" y="155"/>
                  <a:pt x="237" y="155"/>
                  <a:pt x="238" y="155"/>
                </a:cubicBezTo>
                <a:cubicBezTo>
                  <a:pt x="237" y="153"/>
                  <a:pt x="236" y="155"/>
                  <a:pt x="235" y="155"/>
                </a:cubicBezTo>
                <a:cubicBezTo>
                  <a:pt x="235" y="156"/>
                  <a:pt x="236" y="156"/>
                  <a:pt x="236" y="157"/>
                </a:cubicBezTo>
                <a:cubicBezTo>
                  <a:pt x="235" y="157"/>
                  <a:pt x="235" y="157"/>
                  <a:pt x="234" y="157"/>
                </a:cubicBezTo>
                <a:cubicBezTo>
                  <a:pt x="234" y="157"/>
                  <a:pt x="235" y="157"/>
                  <a:pt x="235" y="156"/>
                </a:cubicBezTo>
                <a:cubicBezTo>
                  <a:pt x="234" y="155"/>
                  <a:pt x="233" y="157"/>
                  <a:pt x="233" y="158"/>
                </a:cubicBezTo>
                <a:cubicBezTo>
                  <a:pt x="232" y="158"/>
                  <a:pt x="232" y="158"/>
                  <a:pt x="233" y="158"/>
                </a:cubicBezTo>
                <a:cubicBezTo>
                  <a:pt x="231" y="157"/>
                  <a:pt x="227" y="159"/>
                  <a:pt x="228" y="161"/>
                </a:cubicBezTo>
                <a:cubicBezTo>
                  <a:pt x="226" y="161"/>
                  <a:pt x="226" y="162"/>
                  <a:pt x="225" y="161"/>
                </a:cubicBezTo>
                <a:cubicBezTo>
                  <a:pt x="226" y="163"/>
                  <a:pt x="222" y="161"/>
                  <a:pt x="222" y="164"/>
                </a:cubicBezTo>
                <a:cubicBezTo>
                  <a:pt x="220" y="164"/>
                  <a:pt x="222" y="163"/>
                  <a:pt x="222" y="162"/>
                </a:cubicBezTo>
                <a:cubicBezTo>
                  <a:pt x="221" y="162"/>
                  <a:pt x="221" y="163"/>
                  <a:pt x="220" y="162"/>
                </a:cubicBezTo>
                <a:cubicBezTo>
                  <a:pt x="220" y="163"/>
                  <a:pt x="221" y="163"/>
                  <a:pt x="221" y="164"/>
                </a:cubicBezTo>
                <a:cubicBezTo>
                  <a:pt x="219" y="163"/>
                  <a:pt x="219" y="161"/>
                  <a:pt x="219" y="159"/>
                </a:cubicBezTo>
                <a:cubicBezTo>
                  <a:pt x="215" y="163"/>
                  <a:pt x="210" y="162"/>
                  <a:pt x="207" y="163"/>
                </a:cubicBezTo>
                <a:cubicBezTo>
                  <a:pt x="206" y="162"/>
                  <a:pt x="206" y="161"/>
                  <a:pt x="206" y="161"/>
                </a:cubicBezTo>
                <a:cubicBezTo>
                  <a:pt x="207" y="162"/>
                  <a:pt x="208" y="160"/>
                  <a:pt x="210" y="160"/>
                </a:cubicBezTo>
                <a:cubicBezTo>
                  <a:pt x="210" y="160"/>
                  <a:pt x="209" y="159"/>
                  <a:pt x="209" y="159"/>
                </a:cubicBezTo>
                <a:cubicBezTo>
                  <a:pt x="212" y="159"/>
                  <a:pt x="211" y="158"/>
                  <a:pt x="212" y="158"/>
                </a:cubicBezTo>
                <a:cubicBezTo>
                  <a:pt x="212" y="158"/>
                  <a:pt x="214" y="157"/>
                  <a:pt x="213" y="157"/>
                </a:cubicBezTo>
                <a:cubicBezTo>
                  <a:pt x="216" y="156"/>
                  <a:pt x="218" y="156"/>
                  <a:pt x="220" y="153"/>
                </a:cubicBezTo>
                <a:cubicBezTo>
                  <a:pt x="223" y="154"/>
                  <a:pt x="228" y="148"/>
                  <a:pt x="234" y="147"/>
                </a:cubicBezTo>
                <a:cubicBezTo>
                  <a:pt x="234" y="145"/>
                  <a:pt x="234" y="145"/>
                  <a:pt x="235" y="144"/>
                </a:cubicBezTo>
                <a:cubicBezTo>
                  <a:pt x="235" y="144"/>
                  <a:pt x="235" y="145"/>
                  <a:pt x="235" y="146"/>
                </a:cubicBezTo>
                <a:cubicBezTo>
                  <a:pt x="241" y="142"/>
                  <a:pt x="246" y="139"/>
                  <a:pt x="252" y="136"/>
                </a:cubicBezTo>
                <a:cubicBezTo>
                  <a:pt x="252" y="134"/>
                  <a:pt x="252" y="136"/>
                  <a:pt x="252" y="134"/>
                </a:cubicBezTo>
                <a:cubicBezTo>
                  <a:pt x="251" y="137"/>
                  <a:pt x="257" y="134"/>
                  <a:pt x="253" y="134"/>
                </a:cubicBezTo>
                <a:cubicBezTo>
                  <a:pt x="253" y="133"/>
                  <a:pt x="254" y="133"/>
                  <a:pt x="255" y="133"/>
                </a:cubicBezTo>
                <a:cubicBezTo>
                  <a:pt x="255" y="134"/>
                  <a:pt x="255" y="134"/>
                  <a:pt x="255" y="135"/>
                </a:cubicBezTo>
                <a:cubicBezTo>
                  <a:pt x="255" y="133"/>
                  <a:pt x="261" y="132"/>
                  <a:pt x="259" y="131"/>
                </a:cubicBezTo>
                <a:cubicBezTo>
                  <a:pt x="261" y="131"/>
                  <a:pt x="267" y="129"/>
                  <a:pt x="270" y="125"/>
                </a:cubicBezTo>
                <a:cubicBezTo>
                  <a:pt x="270" y="125"/>
                  <a:pt x="271" y="126"/>
                  <a:pt x="271" y="126"/>
                </a:cubicBezTo>
                <a:cubicBezTo>
                  <a:pt x="271" y="126"/>
                  <a:pt x="271" y="125"/>
                  <a:pt x="272" y="125"/>
                </a:cubicBezTo>
                <a:cubicBezTo>
                  <a:pt x="270" y="124"/>
                  <a:pt x="272" y="124"/>
                  <a:pt x="272" y="123"/>
                </a:cubicBezTo>
                <a:cubicBezTo>
                  <a:pt x="274" y="122"/>
                  <a:pt x="271" y="125"/>
                  <a:pt x="272" y="125"/>
                </a:cubicBezTo>
                <a:cubicBezTo>
                  <a:pt x="274" y="124"/>
                  <a:pt x="275" y="122"/>
                  <a:pt x="279" y="122"/>
                </a:cubicBezTo>
                <a:cubicBezTo>
                  <a:pt x="279" y="121"/>
                  <a:pt x="279" y="121"/>
                  <a:pt x="278" y="120"/>
                </a:cubicBezTo>
                <a:cubicBezTo>
                  <a:pt x="279" y="120"/>
                  <a:pt x="285" y="119"/>
                  <a:pt x="283" y="117"/>
                </a:cubicBezTo>
                <a:cubicBezTo>
                  <a:pt x="283" y="116"/>
                  <a:pt x="285" y="117"/>
                  <a:pt x="284" y="118"/>
                </a:cubicBezTo>
                <a:cubicBezTo>
                  <a:pt x="285" y="118"/>
                  <a:pt x="285" y="118"/>
                  <a:pt x="286" y="118"/>
                </a:cubicBezTo>
                <a:cubicBezTo>
                  <a:pt x="286" y="117"/>
                  <a:pt x="286" y="116"/>
                  <a:pt x="285" y="116"/>
                </a:cubicBezTo>
                <a:cubicBezTo>
                  <a:pt x="286" y="117"/>
                  <a:pt x="291" y="116"/>
                  <a:pt x="291" y="114"/>
                </a:cubicBezTo>
                <a:cubicBezTo>
                  <a:pt x="292" y="115"/>
                  <a:pt x="294" y="114"/>
                  <a:pt x="294" y="112"/>
                </a:cubicBezTo>
                <a:cubicBezTo>
                  <a:pt x="296" y="113"/>
                  <a:pt x="298" y="109"/>
                  <a:pt x="300" y="110"/>
                </a:cubicBezTo>
                <a:cubicBezTo>
                  <a:pt x="300" y="110"/>
                  <a:pt x="300" y="110"/>
                  <a:pt x="300" y="109"/>
                </a:cubicBezTo>
                <a:cubicBezTo>
                  <a:pt x="300" y="109"/>
                  <a:pt x="300" y="110"/>
                  <a:pt x="299" y="109"/>
                </a:cubicBezTo>
                <a:cubicBezTo>
                  <a:pt x="299" y="109"/>
                  <a:pt x="299" y="109"/>
                  <a:pt x="299" y="108"/>
                </a:cubicBezTo>
                <a:cubicBezTo>
                  <a:pt x="300" y="108"/>
                  <a:pt x="300" y="109"/>
                  <a:pt x="301" y="109"/>
                </a:cubicBezTo>
                <a:cubicBezTo>
                  <a:pt x="302" y="109"/>
                  <a:pt x="300" y="108"/>
                  <a:pt x="301" y="108"/>
                </a:cubicBezTo>
                <a:cubicBezTo>
                  <a:pt x="305" y="109"/>
                  <a:pt x="307" y="104"/>
                  <a:pt x="313" y="103"/>
                </a:cubicBezTo>
                <a:cubicBezTo>
                  <a:pt x="313" y="103"/>
                  <a:pt x="312" y="103"/>
                  <a:pt x="312" y="103"/>
                </a:cubicBezTo>
                <a:cubicBezTo>
                  <a:pt x="312" y="102"/>
                  <a:pt x="315" y="102"/>
                  <a:pt x="316" y="102"/>
                </a:cubicBezTo>
                <a:cubicBezTo>
                  <a:pt x="315" y="100"/>
                  <a:pt x="320" y="100"/>
                  <a:pt x="322" y="98"/>
                </a:cubicBezTo>
                <a:cubicBezTo>
                  <a:pt x="322" y="97"/>
                  <a:pt x="321" y="97"/>
                  <a:pt x="322" y="97"/>
                </a:cubicBezTo>
                <a:cubicBezTo>
                  <a:pt x="323" y="97"/>
                  <a:pt x="323" y="97"/>
                  <a:pt x="323" y="98"/>
                </a:cubicBezTo>
                <a:cubicBezTo>
                  <a:pt x="325" y="96"/>
                  <a:pt x="328" y="95"/>
                  <a:pt x="331" y="93"/>
                </a:cubicBezTo>
                <a:cubicBezTo>
                  <a:pt x="333" y="94"/>
                  <a:pt x="330" y="94"/>
                  <a:pt x="330" y="96"/>
                </a:cubicBezTo>
                <a:cubicBezTo>
                  <a:pt x="329" y="96"/>
                  <a:pt x="328" y="97"/>
                  <a:pt x="326" y="97"/>
                </a:cubicBezTo>
                <a:cubicBezTo>
                  <a:pt x="327" y="97"/>
                  <a:pt x="327" y="98"/>
                  <a:pt x="327" y="98"/>
                </a:cubicBezTo>
                <a:cubicBezTo>
                  <a:pt x="326" y="99"/>
                  <a:pt x="326" y="98"/>
                  <a:pt x="326" y="98"/>
                </a:cubicBezTo>
                <a:cubicBezTo>
                  <a:pt x="324" y="99"/>
                  <a:pt x="326" y="99"/>
                  <a:pt x="325" y="100"/>
                </a:cubicBezTo>
                <a:cubicBezTo>
                  <a:pt x="336" y="94"/>
                  <a:pt x="343" y="90"/>
                  <a:pt x="354" y="84"/>
                </a:cubicBezTo>
                <a:cubicBezTo>
                  <a:pt x="353" y="83"/>
                  <a:pt x="352" y="85"/>
                  <a:pt x="350" y="84"/>
                </a:cubicBezTo>
                <a:cubicBezTo>
                  <a:pt x="351" y="84"/>
                  <a:pt x="349" y="82"/>
                  <a:pt x="349" y="83"/>
                </a:cubicBezTo>
                <a:cubicBezTo>
                  <a:pt x="348" y="82"/>
                  <a:pt x="354" y="84"/>
                  <a:pt x="354" y="82"/>
                </a:cubicBezTo>
                <a:cubicBezTo>
                  <a:pt x="353" y="83"/>
                  <a:pt x="356" y="84"/>
                  <a:pt x="357" y="83"/>
                </a:cubicBezTo>
                <a:cubicBezTo>
                  <a:pt x="358" y="81"/>
                  <a:pt x="357" y="81"/>
                  <a:pt x="357" y="80"/>
                </a:cubicBezTo>
                <a:cubicBezTo>
                  <a:pt x="358" y="81"/>
                  <a:pt x="358" y="81"/>
                  <a:pt x="358" y="80"/>
                </a:cubicBezTo>
                <a:cubicBezTo>
                  <a:pt x="360" y="80"/>
                  <a:pt x="358" y="81"/>
                  <a:pt x="358" y="81"/>
                </a:cubicBezTo>
                <a:cubicBezTo>
                  <a:pt x="358" y="82"/>
                  <a:pt x="359" y="80"/>
                  <a:pt x="360" y="81"/>
                </a:cubicBezTo>
                <a:cubicBezTo>
                  <a:pt x="360" y="80"/>
                  <a:pt x="360" y="80"/>
                  <a:pt x="360" y="79"/>
                </a:cubicBezTo>
                <a:cubicBezTo>
                  <a:pt x="363" y="81"/>
                  <a:pt x="367" y="76"/>
                  <a:pt x="372" y="75"/>
                </a:cubicBezTo>
                <a:cubicBezTo>
                  <a:pt x="371" y="75"/>
                  <a:pt x="371" y="75"/>
                  <a:pt x="371" y="74"/>
                </a:cubicBezTo>
                <a:cubicBezTo>
                  <a:pt x="377" y="74"/>
                  <a:pt x="384" y="68"/>
                  <a:pt x="393" y="64"/>
                </a:cubicBezTo>
                <a:cubicBezTo>
                  <a:pt x="395" y="62"/>
                  <a:pt x="399" y="63"/>
                  <a:pt x="399" y="60"/>
                </a:cubicBezTo>
                <a:cubicBezTo>
                  <a:pt x="403" y="61"/>
                  <a:pt x="406" y="57"/>
                  <a:pt x="409" y="56"/>
                </a:cubicBezTo>
                <a:cubicBezTo>
                  <a:pt x="409" y="56"/>
                  <a:pt x="413" y="57"/>
                  <a:pt x="412" y="54"/>
                </a:cubicBezTo>
                <a:cubicBezTo>
                  <a:pt x="414" y="56"/>
                  <a:pt x="421" y="51"/>
                  <a:pt x="425" y="50"/>
                </a:cubicBezTo>
                <a:cubicBezTo>
                  <a:pt x="428" y="48"/>
                  <a:pt x="433" y="49"/>
                  <a:pt x="432" y="45"/>
                </a:cubicBezTo>
                <a:cubicBezTo>
                  <a:pt x="433" y="45"/>
                  <a:pt x="433" y="46"/>
                  <a:pt x="433" y="46"/>
                </a:cubicBezTo>
                <a:cubicBezTo>
                  <a:pt x="433" y="46"/>
                  <a:pt x="433" y="46"/>
                  <a:pt x="434" y="46"/>
                </a:cubicBezTo>
                <a:cubicBezTo>
                  <a:pt x="431" y="48"/>
                  <a:pt x="437" y="45"/>
                  <a:pt x="437" y="44"/>
                </a:cubicBezTo>
                <a:cubicBezTo>
                  <a:pt x="438" y="44"/>
                  <a:pt x="440" y="46"/>
                  <a:pt x="439" y="45"/>
                </a:cubicBezTo>
                <a:cubicBezTo>
                  <a:pt x="439" y="43"/>
                  <a:pt x="440" y="45"/>
                  <a:pt x="441" y="44"/>
                </a:cubicBezTo>
                <a:cubicBezTo>
                  <a:pt x="440" y="46"/>
                  <a:pt x="436" y="45"/>
                  <a:pt x="437" y="48"/>
                </a:cubicBezTo>
                <a:cubicBezTo>
                  <a:pt x="436" y="47"/>
                  <a:pt x="435" y="47"/>
                  <a:pt x="435" y="47"/>
                </a:cubicBezTo>
                <a:cubicBezTo>
                  <a:pt x="436" y="49"/>
                  <a:pt x="433" y="48"/>
                  <a:pt x="430" y="49"/>
                </a:cubicBezTo>
                <a:cubicBezTo>
                  <a:pt x="430" y="50"/>
                  <a:pt x="428" y="52"/>
                  <a:pt x="428" y="51"/>
                </a:cubicBezTo>
                <a:cubicBezTo>
                  <a:pt x="427" y="51"/>
                  <a:pt x="427" y="52"/>
                  <a:pt x="427" y="52"/>
                </a:cubicBezTo>
                <a:cubicBezTo>
                  <a:pt x="426" y="51"/>
                  <a:pt x="421" y="53"/>
                  <a:pt x="420" y="56"/>
                </a:cubicBezTo>
                <a:cubicBezTo>
                  <a:pt x="416" y="55"/>
                  <a:pt x="416" y="58"/>
                  <a:pt x="412" y="58"/>
                </a:cubicBezTo>
                <a:cubicBezTo>
                  <a:pt x="412" y="59"/>
                  <a:pt x="412" y="59"/>
                  <a:pt x="412" y="60"/>
                </a:cubicBezTo>
                <a:cubicBezTo>
                  <a:pt x="412" y="60"/>
                  <a:pt x="412" y="59"/>
                  <a:pt x="412" y="58"/>
                </a:cubicBezTo>
                <a:cubicBezTo>
                  <a:pt x="401" y="65"/>
                  <a:pt x="384" y="71"/>
                  <a:pt x="374" y="78"/>
                </a:cubicBezTo>
                <a:cubicBezTo>
                  <a:pt x="368" y="80"/>
                  <a:pt x="361" y="84"/>
                  <a:pt x="356" y="88"/>
                </a:cubicBezTo>
                <a:cubicBezTo>
                  <a:pt x="356" y="85"/>
                  <a:pt x="354" y="89"/>
                  <a:pt x="352" y="90"/>
                </a:cubicBezTo>
                <a:cubicBezTo>
                  <a:pt x="347" y="93"/>
                  <a:pt x="335" y="96"/>
                  <a:pt x="332" y="99"/>
                </a:cubicBezTo>
                <a:cubicBezTo>
                  <a:pt x="331" y="100"/>
                  <a:pt x="328" y="99"/>
                  <a:pt x="329" y="101"/>
                </a:cubicBezTo>
                <a:cubicBezTo>
                  <a:pt x="328" y="101"/>
                  <a:pt x="326" y="101"/>
                  <a:pt x="327" y="102"/>
                </a:cubicBezTo>
                <a:cubicBezTo>
                  <a:pt x="326" y="102"/>
                  <a:pt x="324" y="102"/>
                  <a:pt x="323" y="104"/>
                </a:cubicBezTo>
                <a:cubicBezTo>
                  <a:pt x="322" y="103"/>
                  <a:pt x="318" y="106"/>
                  <a:pt x="318" y="107"/>
                </a:cubicBezTo>
                <a:cubicBezTo>
                  <a:pt x="317" y="107"/>
                  <a:pt x="315" y="107"/>
                  <a:pt x="314" y="108"/>
                </a:cubicBezTo>
                <a:cubicBezTo>
                  <a:pt x="314" y="109"/>
                  <a:pt x="316" y="107"/>
                  <a:pt x="317" y="108"/>
                </a:cubicBezTo>
                <a:cubicBezTo>
                  <a:pt x="318" y="109"/>
                  <a:pt x="315" y="107"/>
                  <a:pt x="316" y="109"/>
                </a:cubicBezTo>
                <a:cubicBezTo>
                  <a:pt x="312" y="107"/>
                  <a:pt x="308" y="110"/>
                  <a:pt x="306" y="113"/>
                </a:cubicBezTo>
                <a:cubicBezTo>
                  <a:pt x="306" y="113"/>
                  <a:pt x="306" y="112"/>
                  <a:pt x="305" y="112"/>
                </a:cubicBezTo>
                <a:cubicBezTo>
                  <a:pt x="304" y="112"/>
                  <a:pt x="307" y="114"/>
                  <a:pt x="304" y="114"/>
                </a:cubicBezTo>
                <a:cubicBezTo>
                  <a:pt x="304" y="113"/>
                  <a:pt x="304" y="114"/>
                  <a:pt x="305" y="113"/>
                </a:cubicBezTo>
                <a:cubicBezTo>
                  <a:pt x="304" y="112"/>
                  <a:pt x="303" y="114"/>
                  <a:pt x="302" y="114"/>
                </a:cubicBezTo>
                <a:cubicBezTo>
                  <a:pt x="304" y="111"/>
                  <a:pt x="304" y="112"/>
                  <a:pt x="305" y="110"/>
                </a:cubicBezTo>
                <a:cubicBezTo>
                  <a:pt x="304" y="109"/>
                  <a:pt x="301" y="112"/>
                  <a:pt x="300" y="113"/>
                </a:cubicBezTo>
                <a:cubicBezTo>
                  <a:pt x="300" y="114"/>
                  <a:pt x="301" y="115"/>
                  <a:pt x="301" y="114"/>
                </a:cubicBezTo>
                <a:cubicBezTo>
                  <a:pt x="302" y="114"/>
                  <a:pt x="301" y="115"/>
                  <a:pt x="300" y="115"/>
                </a:cubicBezTo>
                <a:cubicBezTo>
                  <a:pt x="300" y="115"/>
                  <a:pt x="300" y="115"/>
                  <a:pt x="301" y="115"/>
                </a:cubicBezTo>
                <a:cubicBezTo>
                  <a:pt x="301" y="114"/>
                  <a:pt x="299" y="114"/>
                  <a:pt x="299" y="113"/>
                </a:cubicBezTo>
                <a:cubicBezTo>
                  <a:pt x="298" y="113"/>
                  <a:pt x="297" y="115"/>
                  <a:pt x="299" y="115"/>
                </a:cubicBezTo>
                <a:cubicBezTo>
                  <a:pt x="299" y="117"/>
                  <a:pt x="297" y="116"/>
                  <a:pt x="297" y="115"/>
                </a:cubicBezTo>
                <a:cubicBezTo>
                  <a:pt x="297" y="115"/>
                  <a:pt x="297" y="115"/>
                  <a:pt x="298" y="115"/>
                </a:cubicBezTo>
                <a:cubicBezTo>
                  <a:pt x="298" y="115"/>
                  <a:pt x="298" y="114"/>
                  <a:pt x="297" y="114"/>
                </a:cubicBezTo>
                <a:cubicBezTo>
                  <a:pt x="292" y="117"/>
                  <a:pt x="292" y="119"/>
                  <a:pt x="287" y="119"/>
                </a:cubicBezTo>
                <a:cubicBezTo>
                  <a:pt x="288" y="121"/>
                  <a:pt x="286" y="121"/>
                  <a:pt x="285" y="121"/>
                </a:cubicBezTo>
                <a:cubicBezTo>
                  <a:pt x="286" y="122"/>
                  <a:pt x="284" y="121"/>
                  <a:pt x="285" y="123"/>
                </a:cubicBezTo>
                <a:cubicBezTo>
                  <a:pt x="284" y="124"/>
                  <a:pt x="284" y="122"/>
                  <a:pt x="284" y="121"/>
                </a:cubicBezTo>
                <a:cubicBezTo>
                  <a:pt x="283" y="123"/>
                  <a:pt x="283" y="123"/>
                  <a:pt x="281" y="124"/>
                </a:cubicBezTo>
                <a:cubicBezTo>
                  <a:pt x="281" y="123"/>
                  <a:pt x="282" y="123"/>
                  <a:pt x="282" y="122"/>
                </a:cubicBezTo>
                <a:cubicBezTo>
                  <a:pt x="281" y="123"/>
                  <a:pt x="281" y="124"/>
                  <a:pt x="279" y="123"/>
                </a:cubicBezTo>
                <a:cubicBezTo>
                  <a:pt x="279" y="125"/>
                  <a:pt x="281" y="124"/>
                  <a:pt x="280" y="125"/>
                </a:cubicBezTo>
                <a:cubicBezTo>
                  <a:pt x="277" y="123"/>
                  <a:pt x="276" y="127"/>
                  <a:pt x="274" y="127"/>
                </a:cubicBezTo>
                <a:cubicBezTo>
                  <a:pt x="274" y="127"/>
                  <a:pt x="274" y="128"/>
                  <a:pt x="275" y="128"/>
                </a:cubicBezTo>
                <a:cubicBezTo>
                  <a:pt x="274" y="129"/>
                  <a:pt x="273" y="128"/>
                  <a:pt x="272" y="128"/>
                </a:cubicBezTo>
                <a:cubicBezTo>
                  <a:pt x="272" y="129"/>
                  <a:pt x="272" y="129"/>
                  <a:pt x="272" y="130"/>
                </a:cubicBezTo>
                <a:cubicBezTo>
                  <a:pt x="272" y="130"/>
                  <a:pt x="271" y="129"/>
                  <a:pt x="271" y="129"/>
                </a:cubicBezTo>
                <a:cubicBezTo>
                  <a:pt x="271" y="131"/>
                  <a:pt x="264" y="130"/>
                  <a:pt x="264" y="134"/>
                </a:cubicBezTo>
                <a:cubicBezTo>
                  <a:pt x="263" y="133"/>
                  <a:pt x="264" y="136"/>
                  <a:pt x="262" y="135"/>
                </a:cubicBezTo>
                <a:cubicBezTo>
                  <a:pt x="262" y="135"/>
                  <a:pt x="263" y="135"/>
                  <a:pt x="263" y="134"/>
                </a:cubicBezTo>
                <a:cubicBezTo>
                  <a:pt x="262" y="134"/>
                  <a:pt x="261" y="135"/>
                  <a:pt x="261" y="136"/>
                </a:cubicBezTo>
                <a:cubicBezTo>
                  <a:pt x="258" y="136"/>
                  <a:pt x="252" y="142"/>
                  <a:pt x="250" y="141"/>
                </a:cubicBezTo>
                <a:cubicBezTo>
                  <a:pt x="246" y="144"/>
                  <a:pt x="241" y="147"/>
                  <a:pt x="237" y="148"/>
                </a:cubicBezTo>
                <a:cubicBezTo>
                  <a:pt x="237" y="149"/>
                  <a:pt x="238" y="149"/>
                  <a:pt x="238" y="150"/>
                </a:cubicBezTo>
                <a:cubicBezTo>
                  <a:pt x="237" y="149"/>
                  <a:pt x="237" y="151"/>
                  <a:pt x="234" y="150"/>
                </a:cubicBezTo>
                <a:cubicBezTo>
                  <a:pt x="234" y="151"/>
                  <a:pt x="235" y="151"/>
                  <a:pt x="236" y="151"/>
                </a:cubicBezTo>
                <a:cubicBezTo>
                  <a:pt x="236" y="152"/>
                  <a:pt x="235" y="152"/>
                  <a:pt x="234" y="152"/>
                </a:cubicBezTo>
                <a:cubicBezTo>
                  <a:pt x="234" y="152"/>
                  <a:pt x="234" y="151"/>
                  <a:pt x="233" y="151"/>
                </a:cubicBezTo>
                <a:cubicBezTo>
                  <a:pt x="231" y="155"/>
                  <a:pt x="221" y="156"/>
                  <a:pt x="219" y="160"/>
                </a:cubicBezTo>
                <a:cubicBezTo>
                  <a:pt x="219" y="162"/>
                  <a:pt x="222" y="161"/>
                  <a:pt x="222" y="160"/>
                </a:cubicBezTo>
                <a:cubicBezTo>
                  <a:pt x="231" y="156"/>
                  <a:pt x="242" y="149"/>
                  <a:pt x="250" y="143"/>
                </a:cubicBezTo>
                <a:cubicBezTo>
                  <a:pt x="256" y="141"/>
                  <a:pt x="262" y="139"/>
                  <a:pt x="268" y="133"/>
                </a:cubicBezTo>
                <a:cubicBezTo>
                  <a:pt x="268" y="134"/>
                  <a:pt x="268" y="136"/>
                  <a:pt x="269" y="133"/>
                </a:cubicBezTo>
                <a:cubicBezTo>
                  <a:pt x="270" y="133"/>
                  <a:pt x="270" y="135"/>
                  <a:pt x="271" y="135"/>
                </a:cubicBezTo>
                <a:cubicBezTo>
                  <a:pt x="271" y="136"/>
                  <a:pt x="269" y="136"/>
                  <a:pt x="267" y="136"/>
                </a:cubicBezTo>
                <a:close/>
                <a:moveTo>
                  <a:pt x="254" y="146"/>
                </a:moveTo>
                <a:cubicBezTo>
                  <a:pt x="253" y="144"/>
                  <a:pt x="256" y="144"/>
                  <a:pt x="257" y="143"/>
                </a:cubicBezTo>
                <a:cubicBezTo>
                  <a:pt x="258" y="143"/>
                  <a:pt x="254" y="145"/>
                  <a:pt x="254" y="146"/>
                </a:cubicBezTo>
                <a:close/>
                <a:moveTo>
                  <a:pt x="272" y="135"/>
                </a:moveTo>
                <a:cubicBezTo>
                  <a:pt x="272" y="134"/>
                  <a:pt x="270" y="134"/>
                  <a:pt x="270" y="132"/>
                </a:cubicBezTo>
                <a:cubicBezTo>
                  <a:pt x="270" y="132"/>
                  <a:pt x="270" y="133"/>
                  <a:pt x="270" y="133"/>
                </a:cubicBezTo>
                <a:cubicBezTo>
                  <a:pt x="271" y="132"/>
                  <a:pt x="271" y="132"/>
                  <a:pt x="271" y="131"/>
                </a:cubicBezTo>
                <a:cubicBezTo>
                  <a:pt x="274" y="133"/>
                  <a:pt x="274" y="129"/>
                  <a:pt x="277" y="130"/>
                </a:cubicBezTo>
                <a:cubicBezTo>
                  <a:pt x="276" y="129"/>
                  <a:pt x="276" y="128"/>
                  <a:pt x="277" y="128"/>
                </a:cubicBezTo>
                <a:cubicBezTo>
                  <a:pt x="278" y="128"/>
                  <a:pt x="277" y="129"/>
                  <a:pt x="277" y="129"/>
                </a:cubicBezTo>
                <a:cubicBezTo>
                  <a:pt x="279" y="129"/>
                  <a:pt x="277" y="127"/>
                  <a:pt x="279" y="127"/>
                </a:cubicBezTo>
                <a:cubicBezTo>
                  <a:pt x="277" y="129"/>
                  <a:pt x="283" y="126"/>
                  <a:pt x="281" y="126"/>
                </a:cubicBezTo>
                <a:cubicBezTo>
                  <a:pt x="281" y="125"/>
                  <a:pt x="282" y="127"/>
                  <a:pt x="282" y="127"/>
                </a:cubicBezTo>
                <a:cubicBezTo>
                  <a:pt x="279" y="129"/>
                  <a:pt x="279" y="131"/>
                  <a:pt x="277" y="130"/>
                </a:cubicBezTo>
                <a:cubicBezTo>
                  <a:pt x="278" y="132"/>
                  <a:pt x="274" y="133"/>
                  <a:pt x="272" y="135"/>
                </a:cubicBezTo>
                <a:close/>
                <a:moveTo>
                  <a:pt x="220" y="164"/>
                </a:moveTo>
                <a:cubicBezTo>
                  <a:pt x="219" y="165"/>
                  <a:pt x="218" y="165"/>
                  <a:pt x="218" y="168"/>
                </a:cubicBezTo>
                <a:cubicBezTo>
                  <a:pt x="214" y="166"/>
                  <a:pt x="213" y="168"/>
                  <a:pt x="211" y="168"/>
                </a:cubicBezTo>
                <a:cubicBezTo>
                  <a:pt x="213" y="166"/>
                  <a:pt x="211" y="168"/>
                  <a:pt x="211" y="168"/>
                </a:cubicBezTo>
                <a:cubicBezTo>
                  <a:pt x="210" y="168"/>
                  <a:pt x="210" y="167"/>
                  <a:pt x="210" y="167"/>
                </a:cubicBezTo>
                <a:cubicBezTo>
                  <a:pt x="207" y="166"/>
                  <a:pt x="200" y="168"/>
                  <a:pt x="197" y="167"/>
                </a:cubicBezTo>
                <a:cubicBezTo>
                  <a:pt x="200" y="164"/>
                  <a:pt x="201" y="164"/>
                  <a:pt x="205" y="165"/>
                </a:cubicBezTo>
                <a:cubicBezTo>
                  <a:pt x="205" y="164"/>
                  <a:pt x="203" y="165"/>
                  <a:pt x="203" y="164"/>
                </a:cubicBezTo>
                <a:cubicBezTo>
                  <a:pt x="203" y="163"/>
                  <a:pt x="203" y="164"/>
                  <a:pt x="205" y="163"/>
                </a:cubicBezTo>
                <a:cubicBezTo>
                  <a:pt x="210" y="165"/>
                  <a:pt x="214" y="164"/>
                  <a:pt x="220" y="164"/>
                </a:cubicBezTo>
                <a:close/>
                <a:moveTo>
                  <a:pt x="360" y="108"/>
                </a:moveTo>
                <a:cubicBezTo>
                  <a:pt x="358" y="108"/>
                  <a:pt x="357" y="108"/>
                  <a:pt x="358" y="107"/>
                </a:cubicBezTo>
                <a:cubicBezTo>
                  <a:pt x="358" y="107"/>
                  <a:pt x="358" y="107"/>
                  <a:pt x="358" y="108"/>
                </a:cubicBezTo>
                <a:cubicBezTo>
                  <a:pt x="359" y="107"/>
                  <a:pt x="359" y="106"/>
                  <a:pt x="359" y="105"/>
                </a:cubicBezTo>
                <a:cubicBezTo>
                  <a:pt x="357" y="106"/>
                  <a:pt x="356" y="106"/>
                  <a:pt x="356" y="108"/>
                </a:cubicBezTo>
                <a:cubicBezTo>
                  <a:pt x="355" y="106"/>
                  <a:pt x="353" y="108"/>
                  <a:pt x="352" y="109"/>
                </a:cubicBezTo>
                <a:cubicBezTo>
                  <a:pt x="352" y="110"/>
                  <a:pt x="354" y="109"/>
                  <a:pt x="354" y="111"/>
                </a:cubicBezTo>
                <a:cubicBezTo>
                  <a:pt x="351" y="111"/>
                  <a:pt x="349" y="114"/>
                  <a:pt x="347" y="114"/>
                </a:cubicBezTo>
                <a:cubicBezTo>
                  <a:pt x="347" y="113"/>
                  <a:pt x="351" y="113"/>
                  <a:pt x="349" y="110"/>
                </a:cubicBezTo>
                <a:cubicBezTo>
                  <a:pt x="348" y="111"/>
                  <a:pt x="347" y="112"/>
                  <a:pt x="347" y="113"/>
                </a:cubicBezTo>
                <a:cubicBezTo>
                  <a:pt x="345" y="111"/>
                  <a:pt x="340" y="116"/>
                  <a:pt x="337" y="117"/>
                </a:cubicBezTo>
                <a:cubicBezTo>
                  <a:pt x="337" y="118"/>
                  <a:pt x="337" y="118"/>
                  <a:pt x="338" y="118"/>
                </a:cubicBezTo>
                <a:cubicBezTo>
                  <a:pt x="337" y="119"/>
                  <a:pt x="337" y="118"/>
                  <a:pt x="336" y="118"/>
                </a:cubicBezTo>
                <a:cubicBezTo>
                  <a:pt x="335" y="119"/>
                  <a:pt x="337" y="119"/>
                  <a:pt x="337" y="120"/>
                </a:cubicBezTo>
                <a:cubicBezTo>
                  <a:pt x="335" y="120"/>
                  <a:pt x="335" y="119"/>
                  <a:pt x="336" y="118"/>
                </a:cubicBezTo>
                <a:cubicBezTo>
                  <a:pt x="329" y="120"/>
                  <a:pt x="326" y="123"/>
                  <a:pt x="321" y="126"/>
                </a:cubicBezTo>
                <a:cubicBezTo>
                  <a:pt x="321" y="127"/>
                  <a:pt x="322" y="127"/>
                  <a:pt x="322" y="128"/>
                </a:cubicBezTo>
                <a:cubicBezTo>
                  <a:pt x="320" y="126"/>
                  <a:pt x="315" y="129"/>
                  <a:pt x="316" y="130"/>
                </a:cubicBezTo>
                <a:cubicBezTo>
                  <a:pt x="314" y="129"/>
                  <a:pt x="312" y="132"/>
                  <a:pt x="310" y="133"/>
                </a:cubicBezTo>
                <a:cubicBezTo>
                  <a:pt x="311" y="132"/>
                  <a:pt x="311" y="132"/>
                  <a:pt x="311" y="131"/>
                </a:cubicBezTo>
                <a:cubicBezTo>
                  <a:pt x="309" y="134"/>
                  <a:pt x="306" y="134"/>
                  <a:pt x="304" y="136"/>
                </a:cubicBezTo>
                <a:cubicBezTo>
                  <a:pt x="290" y="144"/>
                  <a:pt x="271" y="156"/>
                  <a:pt x="259" y="161"/>
                </a:cubicBezTo>
                <a:cubicBezTo>
                  <a:pt x="260" y="162"/>
                  <a:pt x="260" y="162"/>
                  <a:pt x="260" y="163"/>
                </a:cubicBezTo>
                <a:cubicBezTo>
                  <a:pt x="259" y="163"/>
                  <a:pt x="257" y="163"/>
                  <a:pt x="258" y="162"/>
                </a:cubicBezTo>
                <a:cubicBezTo>
                  <a:pt x="257" y="165"/>
                  <a:pt x="254" y="162"/>
                  <a:pt x="251" y="163"/>
                </a:cubicBezTo>
                <a:cubicBezTo>
                  <a:pt x="255" y="158"/>
                  <a:pt x="260" y="156"/>
                  <a:pt x="265" y="154"/>
                </a:cubicBezTo>
                <a:cubicBezTo>
                  <a:pt x="264" y="155"/>
                  <a:pt x="264" y="155"/>
                  <a:pt x="262" y="155"/>
                </a:cubicBezTo>
                <a:cubicBezTo>
                  <a:pt x="265" y="156"/>
                  <a:pt x="272" y="151"/>
                  <a:pt x="272" y="150"/>
                </a:cubicBezTo>
                <a:cubicBezTo>
                  <a:pt x="275" y="149"/>
                  <a:pt x="279" y="146"/>
                  <a:pt x="282" y="143"/>
                </a:cubicBezTo>
                <a:cubicBezTo>
                  <a:pt x="283" y="144"/>
                  <a:pt x="289" y="141"/>
                  <a:pt x="292" y="138"/>
                </a:cubicBezTo>
                <a:cubicBezTo>
                  <a:pt x="293" y="138"/>
                  <a:pt x="292" y="138"/>
                  <a:pt x="292" y="139"/>
                </a:cubicBezTo>
                <a:cubicBezTo>
                  <a:pt x="296" y="135"/>
                  <a:pt x="303" y="133"/>
                  <a:pt x="307" y="129"/>
                </a:cubicBezTo>
                <a:cubicBezTo>
                  <a:pt x="308" y="130"/>
                  <a:pt x="310" y="129"/>
                  <a:pt x="310" y="128"/>
                </a:cubicBezTo>
                <a:cubicBezTo>
                  <a:pt x="313" y="128"/>
                  <a:pt x="314" y="125"/>
                  <a:pt x="317" y="125"/>
                </a:cubicBezTo>
                <a:cubicBezTo>
                  <a:pt x="315" y="122"/>
                  <a:pt x="320" y="126"/>
                  <a:pt x="318" y="123"/>
                </a:cubicBezTo>
                <a:cubicBezTo>
                  <a:pt x="318" y="122"/>
                  <a:pt x="320" y="125"/>
                  <a:pt x="320" y="122"/>
                </a:cubicBezTo>
                <a:cubicBezTo>
                  <a:pt x="322" y="122"/>
                  <a:pt x="324" y="122"/>
                  <a:pt x="326" y="120"/>
                </a:cubicBezTo>
                <a:cubicBezTo>
                  <a:pt x="326" y="120"/>
                  <a:pt x="327" y="119"/>
                  <a:pt x="327" y="119"/>
                </a:cubicBezTo>
                <a:cubicBezTo>
                  <a:pt x="327" y="118"/>
                  <a:pt x="328" y="120"/>
                  <a:pt x="328" y="120"/>
                </a:cubicBezTo>
                <a:cubicBezTo>
                  <a:pt x="329" y="119"/>
                  <a:pt x="328" y="117"/>
                  <a:pt x="329" y="116"/>
                </a:cubicBezTo>
                <a:cubicBezTo>
                  <a:pt x="330" y="116"/>
                  <a:pt x="330" y="118"/>
                  <a:pt x="328" y="118"/>
                </a:cubicBezTo>
                <a:cubicBezTo>
                  <a:pt x="330" y="119"/>
                  <a:pt x="332" y="116"/>
                  <a:pt x="335" y="116"/>
                </a:cubicBezTo>
                <a:cubicBezTo>
                  <a:pt x="333" y="112"/>
                  <a:pt x="329" y="117"/>
                  <a:pt x="329" y="112"/>
                </a:cubicBezTo>
                <a:cubicBezTo>
                  <a:pt x="330" y="113"/>
                  <a:pt x="330" y="112"/>
                  <a:pt x="332" y="112"/>
                </a:cubicBezTo>
                <a:cubicBezTo>
                  <a:pt x="332" y="112"/>
                  <a:pt x="332" y="113"/>
                  <a:pt x="332" y="114"/>
                </a:cubicBezTo>
                <a:cubicBezTo>
                  <a:pt x="333" y="114"/>
                  <a:pt x="333" y="110"/>
                  <a:pt x="331" y="111"/>
                </a:cubicBezTo>
                <a:cubicBezTo>
                  <a:pt x="332" y="110"/>
                  <a:pt x="333" y="111"/>
                  <a:pt x="334" y="111"/>
                </a:cubicBezTo>
                <a:cubicBezTo>
                  <a:pt x="332" y="114"/>
                  <a:pt x="334" y="114"/>
                  <a:pt x="335" y="115"/>
                </a:cubicBezTo>
                <a:cubicBezTo>
                  <a:pt x="340" y="112"/>
                  <a:pt x="347" y="111"/>
                  <a:pt x="351" y="106"/>
                </a:cubicBezTo>
                <a:cubicBezTo>
                  <a:pt x="356" y="106"/>
                  <a:pt x="356" y="104"/>
                  <a:pt x="362" y="102"/>
                </a:cubicBezTo>
                <a:cubicBezTo>
                  <a:pt x="362" y="104"/>
                  <a:pt x="361" y="103"/>
                  <a:pt x="359" y="104"/>
                </a:cubicBezTo>
                <a:cubicBezTo>
                  <a:pt x="359" y="106"/>
                  <a:pt x="361" y="106"/>
                  <a:pt x="361" y="106"/>
                </a:cubicBezTo>
                <a:cubicBezTo>
                  <a:pt x="362" y="105"/>
                  <a:pt x="362" y="104"/>
                  <a:pt x="364" y="104"/>
                </a:cubicBezTo>
                <a:cubicBezTo>
                  <a:pt x="362" y="102"/>
                  <a:pt x="364" y="103"/>
                  <a:pt x="363" y="101"/>
                </a:cubicBezTo>
                <a:cubicBezTo>
                  <a:pt x="364" y="101"/>
                  <a:pt x="364" y="102"/>
                  <a:pt x="365" y="102"/>
                </a:cubicBezTo>
                <a:cubicBezTo>
                  <a:pt x="365" y="103"/>
                  <a:pt x="365" y="103"/>
                  <a:pt x="364" y="103"/>
                </a:cubicBezTo>
                <a:cubicBezTo>
                  <a:pt x="365" y="104"/>
                  <a:pt x="367" y="102"/>
                  <a:pt x="367" y="103"/>
                </a:cubicBezTo>
                <a:cubicBezTo>
                  <a:pt x="364" y="106"/>
                  <a:pt x="361" y="106"/>
                  <a:pt x="360" y="108"/>
                </a:cubicBezTo>
                <a:close/>
                <a:moveTo>
                  <a:pt x="353" y="108"/>
                </a:moveTo>
                <a:cubicBezTo>
                  <a:pt x="355" y="109"/>
                  <a:pt x="355" y="109"/>
                  <a:pt x="357" y="109"/>
                </a:cubicBezTo>
                <a:cubicBezTo>
                  <a:pt x="357" y="109"/>
                  <a:pt x="356" y="109"/>
                  <a:pt x="357" y="110"/>
                </a:cubicBezTo>
                <a:cubicBezTo>
                  <a:pt x="357" y="111"/>
                  <a:pt x="354" y="108"/>
                  <a:pt x="355" y="111"/>
                </a:cubicBezTo>
                <a:cubicBezTo>
                  <a:pt x="354" y="110"/>
                  <a:pt x="353" y="110"/>
                  <a:pt x="353" y="108"/>
                </a:cubicBezTo>
                <a:close/>
                <a:moveTo>
                  <a:pt x="354" y="103"/>
                </a:moveTo>
                <a:cubicBezTo>
                  <a:pt x="355" y="105"/>
                  <a:pt x="352" y="104"/>
                  <a:pt x="352" y="105"/>
                </a:cubicBezTo>
                <a:cubicBezTo>
                  <a:pt x="351" y="105"/>
                  <a:pt x="351" y="105"/>
                  <a:pt x="351" y="104"/>
                </a:cubicBezTo>
                <a:cubicBezTo>
                  <a:pt x="351" y="104"/>
                  <a:pt x="351" y="104"/>
                  <a:pt x="351" y="104"/>
                </a:cubicBezTo>
                <a:cubicBezTo>
                  <a:pt x="351" y="103"/>
                  <a:pt x="353" y="104"/>
                  <a:pt x="354" y="103"/>
                </a:cubicBezTo>
                <a:close/>
                <a:moveTo>
                  <a:pt x="544" y="65"/>
                </a:moveTo>
                <a:cubicBezTo>
                  <a:pt x="545" y="65"/>
                  <a:pt x="544" y="67"/>
                  <a:pt x="545" y="67"/>
                </a:cubicBezTo>
                <a:cubicBezTo>
                  <a:pt x="544" y="67"/>
                  <a:pt x="544" y="67"/>
                  <a:pt x="544" y="66"/>
                </a:cubicBezTo>
                <a:cubicBezTo>
                  <a:pt x="544" y="68"/>
                  <a:pt x="542" y="68"/>
                  <a:pt x="541" y="70"/>
                </a:cubicBezTo>
                <a:cubicBezTo>
                  <a:pt x="541" y="70"/>
                  <a:pt x="540" y="68"/>
                  <a:pt x="540" y="71"/>
                </a:cubicBezTo>
                <a:cubicBezTo>
                  <a:pt x="539" y="71"/>
                  <a:pt x="538" y="71"/>
                  <a:pt x="538" y="71"/>
                </a:cubicBezTo>
                <a:cubicBezTo>
                  <a:pt x="542" y="67"/>
                  <a:pt x="542" y="66"/>
                  <a:pt x="544" y="65"/>
                </a:cubicBezTo>
                <a:close/>
                <a:moveTo>
                  <a:pt x="547" y="136"/>
                </a:moveTo>
                <a:cubicBezTo>
                  <a:pt x="547" y="135"/>
                  <a:pt x="545" y="136"/>
                  <a:pt x="545" y="135"/>
                </a:cubicBezTo>
                <a:cubicBezTo>
                  <a:pt x="546" y="135"/>
                  <a:pt x="547" y="135"/>
                  <a:pt x="547" y="135"/>
                </a:cubicBezTo>
                <a:cubicBezTo>
                  <a:pt x="548" y="136"/>
                  <a:pt x="547" y="137"/>
                  <a:pt x="546" y="137"/>
                </a:cubicBezTo>
                <a:cubicBezTo>
                  <a:pt x="545" y="136"/>
                  <a:pt x="546" y="136"/>
                  <a:pt x="547" y="136"/>
                </a:cubicBezTo>
                <a:close/>
                <a:moveTo>
                  <a:pt x="540" y="128"/>
                </a:moveTo>
                <a:cubicBezTo>
                  <a:pt x="541" y="129"/>
                  <a:pt x="541" y="131"/>
                  <a:pt x="543" y="131"/>
                </a:cubicBezTo>
                <a:cubicBezTo>
                  <a:pt x="540" y="134"/>
                  <a:pt x="534" y="133"/>
                  <a:pt x="530" y="135"/>
                </a:cubicBezTo>
                <a:cubicBezTo>
                  <a:pt x="532" y="132"/>
                  <a:pt x="536" y="130"/>
                  <a:pt x="540" y="128"/>
                </a:cubicBezTo>
                <a:close/>
                <a:moveTo>
                  <a:pt x="542" y="148"/>
                </a:moveTo>
                <a:cubicBezTo>
                  <a:pt x="540" y="149"/>
                  <a:pt x="540" y="150"/>
                  <a:pt x="538" y="151"/>
                </a:cubicBezTo>
                <a:cubicBezTo>
                  <a:pt x="537" y="151"/>
                  <a:pt x="538" y="150"/>
                  <a:pt x="538" y="150"/>
                </a:cubicBezTo>
                <a:cubicBezTo>
                  <a:pt x="539" y="149"/>
                  <a:pt x="540" y="148"/>
                  <a:pt x="542" y="148"/>
                </a:cubicBezTo>
                <a:close/>
                <a:moveTo>
                  <a:pt x="529" y="142"/>
                </a:moveTo>
                <a:cubicBezTo>
                  <a:pt x="529" y="142"/>
                  <a:pt x="529" y="142"/>
                  <a:pt x="529" y="141"/>
                </a:cubicBezTo>
                <a:cubicBezTo>
                  <a:pt x="526" y="144"/>
                  <a:pt x="519" y="144"/>
                  <a:pt x="520" y="146"/>
                </a:cubicBezTo>
                <a:cubicBezTo>
                  <a:pt x="519" y="147"/>
                  <a:pt x="518" y="145"/>
                  <a:pt x="518" y="145"/>
                </a:cubicBezTo>
                <a:cubicBezTo>
                  <a:pt x="517" y="147"/>
                  <a:pt x="515" y="145"/>
                  <a:pt x="515" y="147"/>
                </a:cubicBezTo>
                <a:cubicBezTo>
                  <a:pt x="511" y="146"/>
                  <a:pt x="511" y="149"/>
                  <a:pt x="509" y="148"/>
                </a:cubicBezTo>
                <a:cubicBezTo>
                  <a:pt x="509" y="149"/>
                  <a:pt x="510" y="149"/>
                  <a:pt x="510" y="150"/>
                </a:cubicBezTo>
                <a:cubicBezTo>
                  <a:pt x="509" y="150"/>
                  <a:pt x="509" y="149"/>
                  <a:pt x="509" y="148"/>
                </a:cubicBezTo>
                <a:cubicBezTo>
                  <a:pt x="507" y="149"/>
                  <a:pt x="505" y="151"/>
                  <a:pt x="503" y="150"/>
                </a:cubicBezTo>
                <a:cubicBezTo>
                  <a:pt x="504" y="150"/>
                  <a:pt x="504" y="151"/>
                  <a:pt x="504" y="152"/>
                </a:cubicBezTo>
                <a:cubicBezTo>
                  <a:pt x="503" y="151"/>
                  <a:pt x="502" y="151"/>
                  <a:pt x="501" y="151"/>
                </a:cubicBezTo>
                <a:cubicBezTo>
                  <a:pt x="502" y="150"/>
                  <a:pt x="502" y="148"/>
                  <a:pt x="504" y="148"/>
                </a:cubicBezTo>
                <a:cubicBezTo>
                  <a:pt x="504" y="148"/>
                  <a:pt x="503" y="149"/>
                  <a:pt x="503" y="149"/>
                </a:cubicBezTo>
                <a:cubicBezTo>
                  <a:pt x="508" y="146"/>
                  <a:pt x="513" y="145"/>
                  <a:pt x="518" y="142"/>
                </a:cubicBezTo>
                <a:cubicBezTo>
                  <a:pt x="518" y="142"/>
                  <a:pt x="519" y="141"/>
                  <a:pt x="519" y="141"/>
                </a:cubicBezTo>
                <a:cubicBezTo>
                  <a:pt x="524" y="137"/>
                  <a:pt x="531" y="139"/>
                  <a:pt x="534" y="136"/>
                </a:cubicBezTo>
                <a:cubicBezTo>
                  <a:pt x="534" y="136"/>
                  <a:pt x="533" y="136"/>
                  <a:pt x="533" y="136"/>
                </a:cubicBezTo>
                <a:cubicBezTo>
                  <a:pt x="535" y="136"/>
                  <a:pt x="538" y="135"/>
                  <a:pt x="540" y="136"/>
                </a:cubicBezTo>
                <a:cubicBezTo>
                  <a:pt x="534" y="138"/>
                  <a:pt x="534" y="140"/>
                  <a:pt x="529" y="142"/>
                </a:cubicBezTo>
                <a:close/>
                <a:moveTo>
                  <a:pt x="532" y="127"/>
                </a:moveTo>
                <a:cubicBezTo>
                  <a:pt x="533" y="126"/>
                  <a:pt x="534" y="128"/>
                  <a:pt x="534" y="126"/>
                </a:cubicBezTo>
                <a:cubicBezTo>
                  <a:pt x="535" y="126"/>
                  <a:pt x="535" y="127"/>
                  <a:pt x="536" y="127"/>
                </a:cubicBezTo>
                <a:cubicBezTo>
                  <a:pt x="533" y="129"/>
                  <a:pt x="529" y="129"/>
                  <a:pt x="526" y="130"/>
                </a:cubicBezTo>
                <a:cubicBezTo>
                  <a:pt x="529" y="129"/>
                  <a:pt x="528" y="127"/>
                  <a:pt x="531" y="128"/>
                </a:cubicBezTo>
                <a:cubicBezTo>
                  <a:pt x="533" y="128"/>
                  <a:pt x="530" y="126"/>
                  <a:pt x="532" y="126"/>
                </a:cubicBezTo>
                <a:cubicBezTo>
                  <a:pt x="532" y="125"/>
                  <a:pt x="532" y="126"/>
                  <a:pt x="532" y="127"/>
                </a:cubicBezTo>
                <a:close/>
                <a:moveTo>
                  <a:pt x="531" y="77"/>
                </a:moveTo>
                <a:cubicBezTo>
                  <a:pt x="532" y="77"/>
                  <a:pt x="532" y="78"/>
                  <a:pt x="533" y="77"/>
                </a:cubicBezTo>
                <a:cubicBezTo>
                  <a:pt x="533" y="81"/>
                  <a:pt x="527" y="82"/>
                  <a:pt x="527" y="87"/>
                </a:cubicBezTo>
                <a:cubicBezTo>
                  <a:pt x="526" y="85"/>
                  <a:pt x="524" y="89"/>
                  <a:pt x="523" y="91"/>
                </a:cubicBezTo>
                <a:cubicBezTo>
                  <a:pt x="520" y="92"/>
                  <a:pt x="519" y="94"/>
                  <a:pt x="518" y="98"/>
                </a:cubicBezTo>
                <a:cubicBezTo>
                  <a:pt x="516" y="97"/>
                  <a:pt x="516" y="95"/>
                  <a:pt x="514" y="95"/>
                </a:cubicBezTo>
                <a:cubicBezTo>
                  <a:pt x="515" y="92"/>
                  <a:pt x="518" y="91"/>
                  <a:pt x="519" y="88"/>
                </a:cubicBezTo>
                <a:cubicBezTo>
                  <a:pt x="520" y="90"/>
                  <a:pt x="523" y="86"/>
                  <a:pt x="522" y="85"/>
                </a:cubicBezTo>
                <a:cubicBezTo>
                  <a:pt x="525" y="84"/>
                  <a:pt x="526" y="83"/>
                  <a:pt x="528" y="82"/>
                </a:cubicBezTo>
                <a:cubicBezTo>
                  <a:pt x="527" y="78"/>
                  <a:pt x="532" y="80"/>
                  <a:pt x="531" y="77"/>
                </a:cubicBezTo>
                <a:close/>
                <a:moveTo>
                  <a:pt x="535" y="120"/>
                </a:moveTo>
                <a:cubicBezTo>
                  <a:pt x="534" y="122"/>
                  <a:pt x="531" y="122"/>
                  <a:pt x="529" y="121"/>
                </a:cubicBezTo>
                <a:cubicBezTo>
                  <a:pt x="530" y="120"/>
                  <a:pt x="533" y="119"/>
                  <a:pt x="535" y="120"/>
                </a:cubicBezTo>
                <a:close/>
                <a:moveTo>
                  <a:pt x="536" y="176"/>
                </a:moveTo>
                <a:cubicBezTo>
                  <a:pt x="536" y="178"/>
                  <a:pt x="534" y="175"/>
                  <a:pt x="534" y="177"/>
                </a:cubicBezTo>
                <a:cubicBezTo>
                  <a:pt x="534" y="176"/>
                  <a:pt x="534" y="175"/>
                  <a:pt x="535" y="176"/>
                </a:cubicBezTo>
                <a:cubicBezTo>
                  <a:pt x="535" y="175"/>
                  <a:pt x="534" y="175"/>
                  <a:pt x="534" y="174"/>
                </a:cubicBezTo>
                <a:cubicBezTo>
                  <a:pt x="536" y="174"/>
                  <a:pt x="535" y="176"/>
                  <a:pt x="536" y="176"/>
                </a:cubicBezTo>
                <a:close/>
                <a:moveTo>
                  <a:pt x="532" y="166"/>
                </a:moveTo>
                <a:cubicBezTo>
                  <a:pt x="533" y="166"/>
                  <a:pt x="533" y="166"/>
                  <a:pt x="535" y="165"/>
                </a:cubicBezTo>
                <a:cubicBezTo>
                  <a:pt x="535" y="166"/>
                  <a:pt x="535" y="166"/>
                  <a:pt x="535" y="167"/>
                </a:cubicBezTo>
                <a:cubicBezTo>
                  <a:pt x="531" y="165"/>
                  <a:pt x="534" y="169"/>
                  <a:pt x="532" y="166"/>
                </a:cubicBezTo>
                <a:close/>
                <a:moveTo>
                  <a:pt x="532" y="144"/>
                </a:moveTo>
                <a:cubicBezTo>
                  <a:pt x="532" y="143"/>
                  <a:pt x="531" y="144"/>
                  <a:pt x="531" y="144"/>
                </a:cubicBezTo>
                <a:cubicBezTo>
                  <a:pt x="531" y="143"/>
                  <a:pt x="531" y="142"/>
                  <a:pt x="532" y="142"/>
                </a:cubicBezTo>
                <a:cubicBezTo>
                  <a:pt x="533" y="143"/>
                  <a:pt x="533" y="144"/>
                  <a:pt x="532" y="144"/>
                </a:cubicBezTo>
                <a:cubicBezTo>
                  <a:pt x="532" y="144"/>
                  <a:pt x="532" y="144"/>
                  <a:pt x="532" y="144"/>
                </a:cubicBezTo>
                <a:close/>
                <a:moveTo>
                  <a:pt x="528" y="112"/>
                </a:moveTo>
                <a:cubicBezTo>
                  <a:pt x="526" y="114"/>
                  <a:pt x="528" y="114"/>
                  <a:pt x="529" y="116"/>
                </a:cubicBezTo>
                <a:cubicBezTo>
                  <a:pt x="530" y="116"/>
                  <a:pt x="530" y="116"/>
                  <a:pt x="530" y="115"/>
                </a:cubicBezTo>
                <a:cubicBezTo>
                  <a:pt x="532" y="117"/>
                  <a:pt x="528" y="117"/>
                  <a:pt x="528" y="118"/>
                </a:cubicBezTo>
                <a:cubicBezTo>
                  <a:pt x="526" y="118"/>
                  <a:pt x="525" y="118"/>
                  <a:pt x="523" y="117"/>
                </a:cubicBezTo>
                <a:cubicBezTo>
                  <a:pt x="523" y="119"/>
                  <a:pt x="519" y="120"/>
                  <a:pt x="520" y="118"/>
                </a:cubicBezTo>
                <a:cubicBezTo>
                  <a:pt x="519" y="118"/>
                  <a:pt x="518" y="118"/>
                  <a:pt x="518" y="118"/>
                </a:cubicBezTo>
                <a:cubicBezTo>
                  <a:pt x="518" y="118"/>
                  <a:pt x="518" y="118"/>
                  <a:pt x="519" y="118"/>
                </a:cubicBezTo>
                <a:cubicBezTo>
                  <a:pt x="515" y="117"/>
                  <a:pt x="509" y="119"/>
                  <a:pt x="506" y="121"/>
                </a:cubicBezTo>
                <a:cubicBezTo>
                  <a:pt x="509" y="122"/>
                  <a:pt x="513" y="121"/>
                  <a:pt x="514" y="119"/>
                </a:cubicBezTo>
                <a:cubicBezTo>
                  <a:pt x="515" y="119"/>
                  <a:pt x="516" y="119"/>
                  <a:pt x="517" y="119"/>
                </a:cubicBezTo>
                <a:cubicBezTo>
                  <a:pt x="518" y="120"/>
                  <a:pt x="516" y="120"/>
                  <a:pt x="515" y="120"/>
                </a:cubicBezTo>
                <a:cubicBezTo>
                  <a:pt x="516" y="120"/>
                  <a:pt x="516" y="119"/>
                  <a:pt x="515" y="119"/>
                </a:cubicBezTo>
                <a:cubicBezTo>
                  <a:pt x="515" y="121"/>
                  <a:pt x="514" y="121"/>
                  <a:pt x="514" y="122"/>
                </a:cubicBezTo>
                <a:cubicBezTo>
                  <a:pt x="511" y="123"/>
                  <a:pt x="506" y="122"/>
                  <a:pt x="504" y="126"/>
                </a:cubicBezTo>
                <a:cubicBezTo>
                  <a:pt x="503" y="126"/>
                  <a:pt x="503" y="125"/>
                  <a:pt x="503" y="124"/>
                </a:cubicBezTo>
                <a:cubicBezTo>
                  <a:pt x="502" y="125"/>
                  <a:pt x="501" y="125"/>
                  <a:pt x="500" y="126"/>
                </a:cubicBezTo>
                <a:cubicBezTo>
                  <a:pt x="501" y="126"/>
                  <a:pt x="501" y="127"/>
                  <a:pt x="501" y="127"/>
                </a:cubicBezTo>
                <a:cubicBezTo>
                  <a:pt x="501" y="128"/>
                  <a:pt x="500" y="126"/>
                  <a:pt x="500" y="126"/>
                </a:cubicBezTo>
                <a:cubicBezTo>
                  <a:pt x="498" y="128"/>
                  <a:pt x="495" y="125"/>
                  <a:pt x="497" y="128"/>
                </a:cubicBezTo>
                <a:cubicBezTo>
                  <a:pt x="490" y="128"/>
                  <a:pt x="485" y="133"/>
                  <a:pt x="477" y="134"/>
                </a:cubicBezTo>
                <a:cubicBezTo>
                  <a:pt x="476" y="135"/>
                  <a:pt x="478" y="137"/>
                  <a:pt x="476" y="138"/>
                </a:cubicBezTo>
                <a:cubicBezTo>
                  <a:pt x="475" y="138"/>
                  <a:pt x="476" y="136"/>
                  <a:pt x="476" y="135"/>
                </a:cubicBezTo>
                <a:cubicBezTo>
                  <a:pt x="471" y="136"/>
                  <a:pt x="470" y="140"/>
                  <a:pt x="467" y="139"/>
                </a:cubicBezTo>
                <a:cubicBezTo>
                  <a:pt x="468" y="139"/>
                  <a:pt x="468" y="141"/>
                  <a:pt x="469" y="142"/>
                </a:cubicBezTo>
                <a:cubicBezTo>
                  <a:pt x="469" y="143"/>
                  <a:pt x="467" y="141"/>
                  <a:pt x="467" y="142"/>
                </a:cubicBezTo>
                <a:cubicBezTo>
                  <a:pt x="466" y="141"/>
                  <a:pt x="468" y="141"/>
                  <a:pt x="467" y="139"/>
                </a:cubicBezTo>
                <a:cubicBezTo>
                  <a:pt x="464" y="140"/>
                  <a:pt x="466" y="140"/>
                  <a:pt x="465" y="140"/>
                </a:cubicBezTo>
                <a:cubicBezTo>
                  <a:pt x="464" y="140"/>
                  <a:pt x="465" y="141"/>
                  <a:pt x="465" y="141"/>
                </a:cubicBezTo>
                <a:cubicBezTo>
                  <a:pt x="464" y="142"/>
                  <a:pt x="461" y="140"/>
                  <a:pt x="459" y="144"/>
                </a:cubicBezTo>
                <a:cubicBezTo>
                  <a:pt x="457" y="143"/>
                  <a:pt x="456" y="144"/>
                  <a:pt x="453" y="145"/>
                </a:cubicBezTo>
                <a:cubicBezTo>
                  <a:pt x="466" y="138"/>
                  <a:pt x="479" y="131"/>
                  <a:pt x="491" y="128"/>
                </a:cubicBezTo>
                <a:cubicBezTo>
                  <a:pt x="490" y="125"/>
                  <a:pt x="492" y="127"/>
                  <a:pt x="494" y="127"/>
                </a:cubicBezTo>
                <a:cubicBezTo>
                  <a:pt x="491" y="125"/>
                  <a:pt x="497" y="126"/>
                  <a:pt x="498" y="124"/>
                </a:cubicBezTo>
                <a:cubicBezTo>
                  <a:pt x="498" y="124"/>
                  <a:pt x="496" y="124"/>
                  <a:pt x="497" y="123"/>
                </a:cubicBezTo>
                <a:cubicBezTo>
                  <a:pt x="506" y="119"/>
                  <a:pt x="513" y="116"/>
                  <a:pt x="522" y="111"/>
                </a:cubicBezTo>
                <a:cubicBezTo>
                  <a:pt x="524" y="113"/>
                  <a:pt x="525" y="113"/>
                  <a:pt x="528" y="112"/>
                </a:cubicBezTo>
                <a:close/>
                <a:moveTo>
                  <a:pt x="523" y="11"/>
                </a:moveTo>
                <a:cubicBezTo>
                  <a:pt x="522" y="12"/>
                  <a:pt x="522" y="13"/>
                  <a:pt x="521" y="13"/>
                </a:cubicBezTo>
                <a:cubicBezTo>
                  <a:pt x="521" y="13"/>
                  <a:pt x="521" y="13"/>
                  <a:pt x="521" y="12"/>
                </a:cubicBezTo>
                <a:cubicBezTo>
                  <a:pt x="521" y="12"/>
                  <a:pt x="521" y="12"/>
                  <a:pt x="520" y="12"/>
                </a:cubicBezTo>
                <a:cubicBezTo>
                  <a:pt x="521" y="10"/>
                  <a:pt x="521" y="12"/>
                  <a:pt x="523" y="11"/>
                </a:cubicBezTo>
                <a:close/>
                <a:moveTo>
                  <a:pt x="510" y="127"/>
                </a:moveTo>
                <a:cubicBezTo>
                  <a:pt x="509" y="127"/>
                  <a:pt x="511" y="128"/>
                  <a:pt x="511" y="129"/>
                </a:cubicBezTo>
                <a:cubicBezTo>
                  <a:pt x="514" y="127"/>
                  <a:pt x="521" y="126"/>
                  <a:pt x="524" y="122"/>
                </a:cubicBezTo>
                <a:cubicBezTo>
                  <a:pt x="525" y="122"/>
                  <a:pt x="526" y="123"/>
                  <a:pt x="527" y="124"/>
                </a:cubicBezTo>
                <a:cubicBezTo>
                  <a:pt x="528" y="123"/>
                  <a:pt x="527" y="122"/>
                  <a:pt x="526" y="122"/>
                </a:cubicBezTo>
                <a:cubicBezTo>
                  <a:pt x="527" y="121"/>
                  <a:pt x="528" y="123"/>
                  <a:pt x="528" y="124"/>
                </a:cubicBezTo>
                <a:cubicBezTo>
                  <a:pt x="525" y="125"/>
                  <a:pt x="520" y="126"/>
                  <a:pt x="519" y="128"/>
                </a:cubicBezTo>
                <a:cubicBezTo>
                  <a:pt x="515" y="129"/>
                  <a:pt x="511" y="129"/>
                  <a:pt x="507" y="132"/>
                </a:cubicBezTo>
                <a:cubicBezTo>
                  <a:pt x="506" y="132"/>
                  <a:pt x="508" y="131"/>
                  <a:pt x="507" y="130"/>
                </a:cubicBezTo>
                <a:cubicBezTo>
                  <a:pt x="508" y="132"/>
                  <a:pt x="508" y="130"/>
                  <a:pt x="510" y="130"/>
                </a:cubicBezTo>
                <a:cubicBezTo>
                  <a:pt x="510" y="130"/>
                  <a:pt x="509" y="128"/>
                  <a:pt x="510" y="129"/>
                </a:cubicBezTo>
                <a:cubicBezTo>
                  <a:pt x="511" y="129"/>
                  <a:pt x="508" y="126"/>
                  <a:pt x="508" y="128"/>
                </a:cubicBezTo>
                <a:cubicBezTo>
                  <a:pt x="508" y="126"/>
                  <a:pt x="512" y="125"/>
                  <a:pt x="513" y="125"/>
                </a:cubicBezTo>
                <a:cubicBezTo>
                  <a:pt x="516" y="124"/>
                  <a:pt x="512" y="125"/>
                  <a:pt x="511" y="128"/>
                </a:cubicBezTo>
                <a:cubicBezTo>
                  <a:pt x="511" y="128"/>
                  <a:pt x="511" y="127"/>
                  <a:pt x="510" y="127"/>
                </a:cubicBezTo>
                <a:close/>
                <a:moveTo>
                  <a:pt x="520" y="12"/>
                </a:moveTo>
                <a:cubicBezTo>
                  <a:pt x="521" y="14"/>
                  <a:pt x="519" y="14"/>
                  <a:pt x="519" y="14"/>
                </a:cubicBezTo>
                <a:cubicBezTo>
                  <a:pt x="518" y="14"/>
                  <a:pt x="519" y="12"/>
                  <a:pt x="518" y="11"/>
                </a:cubicBezTo>
                <a:cubicBezTo>
                  <a:pt x="520" y="11"/>
                  <a:pt x="519" y="14"/>
                  <a:pt x="520" y="12"/>
                </a:cubicBezTo>
                <a:close/>
                <a:moveTo>
                  <a:pt x="525" y="121"/>
                </a:moveTo>
                <a:cubicBezTo>
                  <a:pt x="523" y="123"/>
                  <a:pt x="519" y="124"/>
                  <a:pt x="515" y="125"/>
                </a:cubicBezTo>
                <a:cubicBezTo>
                  <a:pt x="518" y="122"/>
                  <a:pt x="520" y="122"/>
                  <a:pt x="525" y="121"/>
                </a:cubicBezTo>
                <a:close/>
                <a:moveTo>
                  <a:pt x="525" y="135"/>
                </a:moveTo>
                <a:cubicBezTo>
                  <a:pt x="525" y="137"/>
                  <a:pt x="523" y="136"/>
                  <a:pt x="521" y="136"/>
                </a:cubicBezTo>
                <a:cubicBezTo>
                  <a:pt x="522" y="136"/>
                  <a:pt x="523" y="135"/>
                  <a:pt x="525" y="135"/>
                </a:cubicBezTo>
                <a:close/>
                <a:moveTo>
                  <a:pt x="501" y="140"/>
                </a:moveTo>
                <a:cubicBezTo>
                  <a:pt x="499" y="140"/>
                  <a:pt x="494" y="141"/>
                  <a:pt x="495" y="143"/>
                </a:cubicBezTo>
                <a:cubicBezTo>
                  <a:pt x="493" y="141"/>
                  <a:pt x="490" y="145"/>
                  <a:pt x="487" y="145"/>
                </a:cubicBezTo>
                <a:cubicBezTo>
                  <a:pt x="487" y="145"/>
                  <a:pt x="487" y="145"/>
                  <a:pt x="487" y="146"/>
                </a:cubicBezTo>
                <a:cubicBezTo>
                  <a:pt x="487" y="146"/>
                  <a:pt x="486" y="146"/>
                  <a:pt x="486" y="145"/>
                </a:cubicBezTo>
                <a:cubicBezTo>
                  <a:pt x="484" y="147"/>
                  <a:pt x="477" y="149"/>
                  <a:pt x="473" y="151"/>
                </a:cubicBezTo>
                <a:cubicBezTo>
                  <a:pt x="471" y="152"/>
                  <a:pt x="469" y="153"/>
                  <a:pt x="470" y="154"/>
                </a:cubicBezTo>
                <a:cubicBezTo>
                  <a:pt x="469" y="152"/>
                  <a:pt x="469" y="155"/>
                  <a:pt x="466" y="154"/>
                </a:cubicBezTo>
                <a:cubicBezTo>
                  <a:pt x="467" y="155"/>
                  <a:pt x="466" y="155"/>
                  <a:pt x="466" y="156"/>
                </a:cubicBezTo>
                <a:cubicBezTo>
                  <a:pt x="466" y="156"/>
                  <a:pt x="466" y="155"/>
                  <a:pt x="466" y="155"/>
                </a:cubicBezTo>
                <a:cubicBezTo>
                  <a:pt x="465" y="154"/>
                  <a:pt x="463" y="156"/>
                  <a:pt x="462" y="156"/>
                </a:cubicBezTo>
                <a:cubicBezTo>
                  <a:pt x="464" y="157"/>
                  <a:pt x="461" y="159"/>
                  <a:pt x="460" y="158"/>
                </a:cubicBezTo>
                <a:cubicBezTo>
                  <a:pt x="463" y="156"/>
                  <a:pt x="458" y="157"/>
                  <a:pt x="459" y="159"/>
                </a:cubicBezTo>
                <a:cubicBezTo>
                  <a:pt x="458" y="159"/>
                  <a:pt x="458" y="159"/>
                  <a:pt x="457" y="159"/>
                </a:cubicBezTo>
                <a:cubicBezTo>
                  <a:pt x="458" y="161"/>
                  <a:pt x="457" y="159"/>
                  <a:pt x="455" y="159"/>
                </a:cubicBezTo>
                <a:cubicBezTo>
                  <a:pt x="455" y="159"/>
                  <a:pt x="456" y="160"/>
                  <a:pt x="456" y="160"/>
                </a:cubicBezTo>
                <a:cubicBezTo>
                  <a:pt x="454" y="161"/>
                  <a:pt x="451" y="161"/>
                  <a:pt x="447" y="163"/>
                </a:cubicBezTo>
                <a:cubicBezTo>
                  <a:pt x="447" y="163"/>
                  <a:pt x="447" y="164"/>
                  <a:pt x="448" y="164"/>
                </a:cubicBezTo>
                <a:cubicBezTo>
                  <a:pt x="446" y="164"/>
                  <a:pt x="441" y="166"/>
                  <a:pt x="436" y="167"/>
                </a:cubicBezTo>
                <a:cubicBezTo>
                  <a:pt x="446" y="162"/>
                  <a:pt x="456" y="157"/>
                  <a:pt x="466" y="153"/>
                </a:cubicBezTo>
                <a:cubicBezTo>
                  <a:pt x="467" y="153"/>
                  <a:pt x="466" y="152"/>
                  <a:pt x="466" y="151"/>
                </a:cubicBezTo>
                <a:cubicBezTo>
                  <a:pt x="470" y="152"/>
                  <a:pt x="477" y="147"/>
                  <a:pt x="484" y="144"/>
                </a:cubicBezTo>
                <a:cubicBezTo>
                  <a:pt x="491" y="141"/>
                  <a:pt x="499" y="139"/>
                  <a:pt x="501" y="137"/>
                </a:cubicBezTo>
                <a:cubicBezTo>
                  <a:pt x="501" y="137"/>
                  <a:pt x="501" y="136"/>
                  <a:pt x="501" y="136"/>
                </a:cubicBezTo>
                <a:cubicBezTo>
                  <a:pt x="501" y="136"/>
                  <a:pt x="501" y="137"/>
                  <a:pt x="501" y="137"/>
                </a:cubicBezTo>
                <a:cubicBezTo>
                  <a:pt x="506" y="136"/>
                  <a:pt x="514" y="131"/>
                  <a:pt x="519" y="129"/>
                </a:cubicBezTo>
                <a:cubicBezTo>
                  <a:pt x="519" y="129"/>
                  <a:pt x="522" y="129"/>
                  <a:pt x="523" y="128"/>
                </a:cubicBezTo>
                <a:cubicBezTo>
                  <a:pt x="524" y="128"/>
                  <a:pt x="522" y="129"/>
                  <a:pt x="522" y="130"/>
                </a:cubicBezTo>
                <a:cubicBezTo>
                  <a:pt x="521" y="129"/>
                  <a:pt x="519" y="130"/>
                  <a:pt x="519" y="132"/>
                </a:cubicBezTo>
                <a:cubicBezTo>
                  <a:pt x="518" y="131"/>
                  <a:pt x="515" y="132"/>
                  <a:pt x="515" y="134"/>
                </a:cubicBezTo>
                <a:cubicBezTo>
                  <a:pt x="514" y="133"/>
                  <a:pt x="509" y="134"/>
                  <a:pt x="510" y="135"/>
                </a:cubicBezTo>
                <a:cubicBezTo>
                  <a:pt x="508" y="136"/>
                  <a:pt x="503" y="137"/>
                  <a:pt x="501" y="140"/>
                </a:cubicBezTo>
                <a:close/>
                <a:moveTo>
                  <a:pt x="521" y="107"/>
                </a:moveTo>
                <a:cubicBezTo>
                  <a:pt x="516" y="112"/>
                  <a:pt x="510" y="112"/>
                  <a:pt x="505" y="112"/>
                </a:cubicBezTo>
                <a:cubicBezTo>
                  <a:pt x="505" y="113"/>
                  <a:pt x="505" y="113"/>
                  <a:pt x="505" y="114"/>
                </a:cubicBezTo>
                <a:cubicBezTo>
                  <a:pt x="502" y="111"/>
                  <a:pt x="503" y="113"/>
                  <a:pt x="500" y="112"/>
                </a:cubicBezTo>
                <a:cubicBezTo>
                  <a:pt x="500" y="115"/>
                  <a:pt x="501" y="113"/>
                  <a:pt x="502" y="114"/>
                </a:cubicBezTo>
                <a:cubicBezTo>
                  <a:pt x="497" y="115"/>
                  <a:pt x="482" y="119"/>
                  <a:pt x="472" y="123"/>
                </a:cubicBezTo>
                <a:cubicBezTo>
                  <a:pt x="472" y="123"/>
                  <a:pt x="472" y="123"/>
                  <a:pt x="473" y="123"/>
                </a:cubicBezTo>
                <a:cubicBezTo>
                  <a:pt x="472" y="123"/>
                  <a:pt x="469" y="126"/>
                  <a:pt x="469" y="124"/>
                </a:cubicBezTo>
                <a:cubicBezTo>
                  <a:pt x="468" y="124"/>
                  <a:pt x="468" y="125"/>
                  <a:pt x="467" y="125"/>
                </a:cubicBezTo>
                <a:cubicBezTo>
                  <a:pt x="467" y="125"/>
                  <a:pt x="467" y="125"/>
                  <a:pt x="468" y="125"/>
                </a:cubicBezTo>
                <a:cubicBezTo>
                  <a:pt x="460" y="128"/>
                  <a:pt x="450" y="130"/>
                  <a:pt x="443" y="136"/>
                </a:cubicBezTo>
                <a:cubicBezTo>
                  <a:pt x="439" y="136"/>
                  <a:pt x="435" y="138"/>
                  <a:pt x="432" y="141"/>
                </a:cubicBezTo>
                <a:cubicBezTo>
                  <a:pt x="426" y="141"/>
                  <a:pt x="420" y="145"/>
                  <a:pt x="416" y="147"/>
                </a:cubicBezTo>
                <a:cubicBezTo>
                  <a:pt x="417" y="147"/>
                  <a:pt x="417" y="147"/>
                  <a:pt x="417" y="148"/>
                </a:cubicBezTo>
                <a:cubicBezTo>
                  <a:pt x="414" y="147"/>
                  <a:pt x="406" y="152"/>
                  <a:pt x="401" y="155"/>
                </a:cubicBezTo>
                <a:cubicBezTo>
                  <a:pt x="398" y="155"/>
                  <a:pt x="397" y="155"/>
                  <a:pt x="395" y="158"/>
                </a:cubicBezTo>
                <a:cubicBezTo>
                  <a:pt x="389" y="157"/>
                  <a:pt x="387" y="162"/>
                  <a:pt x="381" y="165"/>
                </a:cubicBezTo>
                <a:cubicBezTo>
                  <a:pt x="387" y="165"/>
                  <a:pt x="391" y="158"/>
                  <a:pt x="398" y="158"/>
                </a:cubicBezTo>
                <a:cubicBezTo>
                  <a:pt x="398" y="158"/>
                  <a:pt x="398" y="157"/>
                  <a:pt x="398" y="157"/>
                </a:cubicBezTo>
                <a:cubicBezTo>
                  <a:pt x="400" y="158"/>
                  <a:pt x="401" y="155"/>
                  <a:pt x="404" y="155"/>
                </a:cubicBezTo>
                <a:cubicBezTo>
                  <a:pt x="404" y="155"/>
                  <a:pt x="403" y="154"/>
                  <a:pt x="403" y="155"/>
                </a:cubicBezTo>
                <a:cubicBezTo>
                  <a:pt x="401" y="155"/>
                  <a:pt x="404" y="153"/>
                  <a:pt x="404" y="155"/>
                </a:cubicBezTo>
                <a:cubicBezTo>
                  <a:pt x="424" y="146"/>
                  <a:pt x="439" y="138"/>
                  <a:pt x="459" y="131"/>
                </a:cubicBezTo>
                <a:cubicBezTo>
                  <a:pt x="459" y="130"/>
                  <a:pt x="458" y="130"/>
                  <a:pt x="458" y="129"/>
                </a:cubicBezTo>
                <a:cubicBezTo>
                  <a:pt x="459" y="130"/>
                  <a:pt x="459" y="131"/>
                  <a:pt x="461" y="130"/>
                </a:cubicBezTo>
                <a:cubicBezTo>
                  <a:pt x="460" y="130"/>
                  <a:pt x="460" y="129"/>
                  <a:pt x="460" y="129"/>
                </a:cubicBezTo>
                <a:cubicBezTo>
                  <a:pt x="464" y="130"/>
                  <a:pt x="467" y="126"/>
                  <a:pt x="472" y="126"/>
                </a:cubicBezTo>
                <a:cubicBezTo>
                  <a:pt x="472" y="125"/>
                  <a:pt x="472" y="125"/>
                  <a:pt x="471" y="125"/>
                </a:cubicBezTo>
                <a:cubicBezTo>
                  <a:pt x="471" y="124"/>
                  <a:pt x="473" y="124"/>
                  <a:pt x="473" y="125"/>
                </a:cubicBezTo>
                <a:cubicBezTo>
                  <a:pt x="479" y="122"/>
                  <a:pt x="485" y="121"/>
                  <a:pt x="489" y="120"/>
                </a:cubicBezTo>
                <a:cubicBezTo>
                  <a:pt x="490" y="121"/>
                  <a:pt x="490" y="120"/>
                  <a:pt x="491" y="122"/>
                </a:cubicBezTo>
                <a:cubicBezTo>
                  <a:pt x="489" y="122"/>
                  <a:pt x="490" y="121"/>
                  <a:pt x="489" y="121"/>
                </a:cubicBezTo>
                <a:cubicBezTo>
                  <a:pt x="488" y="121"/>
                  <a:pt x="487" y="121"/>
                  <a:pt x="488" y="123"/>
                </a:cubicBezTo>
                <a:cubicBezTo>
                  <a:pt x="487" y="122"/>
                  <a:pt x="487" y="122"/>
                  <a:pt x="486" y="122"/>
                </a:cubicBezTo>
                <a:cubicBezTo>
                  <a:pt x="486" y="123"/>
                  <a:pt x="484" y="125"/>
                  <a:pt x="483" y="123"/>
                </a:cubicBezTo>
                <a:cubicBezTo>
                  <a:pt x="477" y="127"/>
                  <a:pt x="469" y="129"/>
                  <a:pt x="463" y="134"/>
                </a:cubicBezTo>
                <a:cubicBezTo>
                  <a:pt x="461" y="133"/>
                  <a:pt x="458" y="135"/>
                  <a:pt x="456" y="137"/>
                </a:cubicBezTo>
                <a:cubicBezTo>
                  <a:pt x="453" y="137"/>
                  <a:pt x="448" y="141"/>
                  <a:pt x="444" y="142"/>
                </a:cubicBezTo>
                <a:cubicBezTo>
                  <a:pt x="445" y="142"/>
                  <a:pt x="445" y="143"/>
                  <a:pt x="445" y="143"/>
                </a:cubicBezTo>
                <a:cubicBezTo>
                  <a:pt x="446" y="144"/>
                  <a:pt x="444" y="143"/>
                  <a:pt x="444" y="142"/>
                </a:cubicBezTo>
                <a:cubicBezTo>
                  <a:pt x="433" y="148"/>
                  <a:pt x="416" y="155"/>
                  <a:pt x="403" y="162"/>
                </a:cubicBezTo>
                <a:cubicBezTo>
                  <a:pt x="403" y="162"/>
                  <a:pt x="403" y="163"/>
                  <a:pt x="403" y="164"/>
                </a:cubicBezTo>
                <a:cubicBezTo>
                  <a:pt x="403" y="161"/>
                  <a:pt x="397" y="165"/>
                  <a:pt x="395" y="166"/>
                </a:cubicBezTo>
                <a:cubicBezTo>
                  <a:pt x="392" y="168"/>
                  <a:pt x="389" y="165"/>
                  <a:pt x="389" y="168"/>
                </a:cubicBezTo>
                <a:cubicBezTo>
                  <a:pt x="387" y="166"/>
                  <a:pt x="378" y="167"/>
                  <a:pt x="376" y="168"/>
                </a:cubicBezTo>
                <a:cubicBezTo>
                  <a:pt x="375" y="168"/>
                  <a:pt x="377" y="165"/>
                  <a:pt x="374" y="166"/>
                </a:cubicBezTo>
                <a:cubicBezTo>
                  <a:pt x="377" y="165"/>
                  <a:pt x="380" y="162"/>
                  <a:pt x="382" y="163"/>
                </a:cubicBezTo>
                <a:cubicBezTo>
                  <a:pt x="383" y="162"/>
                  <a:pt x="382" y="161"/>
                  <a:pt x="384" y="161"/>
                </a:cubicBezTo>
                <a:cubicBezTo>
                  <a:pt x="384" y="161"/>
                  <a:pt x="383" y="160"/>
                  <a:pt x="383" y="160"/>
                </a:cubicBezTo>
                <a:cubicBezTo>
                  <a:pt x="383" y="160"/>
                  <a:pt x="384" y="160"/>
                  <a:pt x="385" y="161"/>
                </a:cubicBezTo>
                <a:cubicBezTo>
                  <a:pt x="385" y="161"/>
                  <a:pt x="385" y="160"/>
                  <a:pt x="385" y="159"/>
                </a:cubicBezTo>
                <a:cubicBezTo>
                  <a:pt x="387" y="160"/>
                  <a:pt x="389" y="159"/>
                  <a:pt x="389" y="157"/>
                </a:cubicBezTo>
                <a:cubicBezTo>
                  <a:pt x="405" y="152"/>
                  <a:pt x="421" y="142"/>
                  <a:pt x="437" y="135"/>
                </a:cubicBezTo>
                <a:cubicBezTo>
                  <a:pt x="437" y="135"/>
                  <a:pt x="437" y="135"/>
                  <a:pt x="436" y="135"/>
                </a:cubicBezTo>
                <a:cubicBezTo>
                  <a:pt x="439" y="135"/>
                  <a:pt x="442" y="132"/>
                  <a:pt x="445" y="132"/>
                </a:cubicBezTo>
                <a:cubicBezTo>
                  <a:pt x="445" y="131"/>
                  <a:pt x="445" y="131"/>
                  <a:pt x="445" y="131"/>
                </a:cubicBezTo>
                <a:cubicBezTo>
                  <a:pt x="447" y="131"/>
                  <a:pt x="454" y="128"/>
                  <a:pt x="456" y="125"/>
                </a:cubicBezTo>
                <a:cubicBezTo>
                  <a:pt x="462" y="126"/>
                  <a:pt x="469" y="120"/>
                  <a:pt x="476" y="117"/>
                </a:cubicBezTo>
                <a:cubicBezTo>
                  <a:pt x="476" y="115"/>
                  <a:pt x="474" y="117"/>
                  <a:pt x="473" y="116"/>
                </a:cubicBezTo>
                <a:cubicBezTo>
                  <a:pt x="472" y="116"/>
                  <a:pt x="474" y="117"/>
                  <a:pt x="473" y="117"/>
                </a:cubicBezTo>
                <a:cubicBezTo>
                  <a:pt x="472" y="117"/>
                  <a:pt x="473" y="117"/>
                  <a:pt x="471" y="117"/>
                </a:cubicBezTo>
                <a:cubicBezTo>
                  <a:pt x="471" y="118"/>
                  <a:pt x="472" y="117"/>
                  <a:pt x="472" y="118"/>
                </a:cubicBezTo>
                <a:cubicBezTo>
                  <a:pt x="469" y="118"/>
                  <a:pt x="469" y="118"/>
                  <a:pt x="466" y="119"/>
                </a:cubicBezTo>
                <a:cubicBezTo>
                  <a:pt x="469" y="117"/>
                  <a:pt x="473" y="116"/>
                  <a:pt x="476" y="114"/>
                </a:cubicBezTo>
                <a:cubicBezTo>
                  <a:pt x="477" y="115"/>
                  <a:pt x="475" y="115"/>
                  <a:pt x="476" y="117"/>
                </a:cubicBezTo>
                <a:cubicBezTo>
                  <a:pt x="481" y="115"/>
                  <a:pt x="485" y="113"/>
                  <a:pt x="489" y="111"/>
                </a:cubicBezTo>
                <a:cubicBezTo>
                  <a:pt x="487" y="110"/>
                  <a:pt x="488" y="111"/>
                  <a:pt x="490" y="109"/>
                </a:cubicBezTo>
                <a:cubicBezTo>
                  <a:pt x="490" y="110"/>
                  <a:pt x="489" y="110"/>
                  <a:pt x="489" y="111"/>
                </a:cubicBezTo>
                <a:cubicBezTo>
                  <a:pt x="492" y="110"/>
                  <a:pt x="494" y="108"/>
                  <a:pt x="497" y="107"/>
                </a:cubicBezTo>
                <a:cubicBezTo>
                  <a:pt x="496" y="107"/>
                  <a:pt x="496" y="107"/>
                  <a:pt x="495" y="107"/>
                </a:cubicBezTo>
                <a:cubicBezTo>
                  <a:pt x="496" y="106"/>
                  <a:pt x="497" y="105"/>
                  <a:pt x="497" y="107"/>
                </a:cubicBezTo>
                <a:cubicBezTo>
                  <a:pt x="500" y="105"/>
                  <a:pt x="507" y="103"/>
                  <a:pt x="512" y="102"/>
                </a:cubicBezTo>
                <a:cubicBezTo>
                  <a:pt x="513" y="104"/>
                  <a:pt x="512" y="103"/>
                  <a:pt x="513" y="105"/>
                </a:cubicBezTo>
                <a:cubicBezTo>
                  <a:pt x="511" y="106"/>
                  <a:pt x="509" y="110"/>
                  <a:pt x="507" y="109"/>
                </a:cubicBezTo>
                <a:cubicBezTo>
                  <a:pt x="507" y="110"/>
                  <a:pt x="506" y="110"/>
                  <a:pt x="505" y="111"/>
                </a:cubicBezTo>
                <a:cubicBezTo>
                  <a:pt x="505" y="112"/>
                  <a:pt x="506" y="110"/>
                  <a:pt x="507" y="112"/>
                </a:cubicBezTo>
                <a:cubicBezTo>
                  <a:pt x="506" y="109"/>
                  <a:pt x="509" y="113"/>
                  <a:pt x="508" y="109"/>
                </a:cubicBezTo>
                <a:cubicBezTo>
                  <a:pt x="511" y="110"/>
                  <a:pt x="513" y="108"/>
                  <a:pt x="515" y="106"/>
                </a:cubicBezTo>
                <a:cubicBezTo>
                  <a:pt x="516" y="107"/>
                  <a:pt x="517" y="108"/>
                  <a:pt x="518" y="108"/>
                </a:cubicBezTo>
                <a:cubicBezTo>
                  <a:pt x="518" y="107"/>
                  <a:pt x="516" y="107"/>
                  <a:pt x="516" y="106"/>
                </a:cubicBezTo>
                <a:cubicBezTo>
                  <a:pt x="518" y="105"/>
                  <a:pt x="519" y="109"/>
                  <a:pt x="521" y="107"/>
                </a:cubicBezTo>
                <a:close/>
                <a:moveTo>
                  <a:pt x="467" y="63"/>
                </a:moveTo>
                <a:cubicBezTo>
                  <a:pt x="467" y="64"/>
                  <a:pt x="468" y="64"/>
                  <a:pt x="469" y="64"/>
                </a:cubicBezTo>
                <a:cubicBezTo>
                  <a:pt x="469" y="64"/>
                  <a:pt x="468" y="64"/>
                  <a:pt x="468" y="64"/>
                </a:cubicBezTo>
                <a:cubicBezTo>
                  <a:pt x="467" y="64"/>
                  <a:pt x="467" y="65"/>
                  <a:pt x="467" y="65"/>
                </a:cubicBezTo>
                <a:cubicBezTo>
                  <a:pt x="466" y="65"/>
                  <a:pt x="468" y="64"/>
                  <a:pt x="467" y="63"/>
                </a:cubicBezTo>
                <a:cubicBezTo>
                  <a:pt x="466" y="64"/>
                  <a:pt x="465" y="65"/>
                  <a:pt x="464" y="65"/>
                </a:cubicBezTo>
                <a:cubicBezTo>
                  <a:pt x="474" y="58"/>
                  <a:pt x="489" y="53"/>
                  <a:pt x="499" y="47"/>
                </a:cubicBezTo>
                <a:cubicBezTo>
                  <a:pt x="500" y="47"/>
                  <a:pt x="500" y="45"/>
                  <a:pt x="501" y="47"/>
                </a:cubicBezTo>
                <a:cubicBezTo>
                  <a:pt x="506" y="44"/>
                  <a:pt x="511" y="42"/>
                  <a:pt x="516" y="41"/>
                </a:cubicBezTo>
                <a:cubicBezTo>
                  <a:pt x="501" y="49"/>
                  <a:pt x="485" y="56"/>
                  <a:pt x="467" y="63"/>
                </a:cubicBezTo>
                <a:close/>
                <a:moveTo>
                  <a:pt x="519" y="140"/>
                </a:moveTo>
                <a:cubicBezTo>
                  <a:pt x="517" y="142"/>
                  <a:pt x="512" y="143"/>
                  <a:pt x="512" y="144"/>
                </a:cubicBezTo>
                <a:cubicBezTo>
                  <a:pt x="509" y="145"/>
                  <a:pt x="510" y="144"/>
                  <a:pt x="507" y="145"/>
                </a:cubicBezTo>
                <a:cubicBezTo>
                  <a:pt x="507" y="146"/>
                  <a:pt x="507" y="146"/>
                  <a:pt x="508" y="146"/>
                </a:cubicBezTo>
                <a:cubicBezTo>
                  <a:pt x="504" y="147"/>
                  <a:pt x="497" y="149"/>
                  <a:pt x="494" y="153"/>
                </a:cubicBezTo>
                <a:cubicBezTo>
                  <a:pt x="495" y="151"/>
                  <a:pt x="492" y="156"/>
                  <a:pt x="489" y="156"/>
                </a:cubicBezTo>
                <a:cubicBezTo>
                  <a:pt x="488" y="154"/>
                  <a:pt x="491" y="156"/>
                  <a:pt x="491" y="155"/>
                </a:cubicBezTo>
                <a:cubicBezTo>
                  <a:pt x="488" y="155"/>
                  <a:pt x="484" y="157"/>
                  <a:pt x="480" y="159"/>
                </a:cubicBezTo>
                <a:cubicBezTo>
                  <a:pt x="480" y="160"/>
                  <a:pt x="481" y="159"/>
                  <a:pt x="481" y="161"/>
                </a:cubicBezTo>
                <a:cubicBezTo>
                  <a:pt x="482" y="160"/>
                  <a:pt x="484" y="160"/>
                  <a:pt x="484" y="159"/>
                </a:cubicBezTo>
                <a:cubicBezTo>
                  <a:pt x="485" y="159"/>
                  <a:pt x="485" y="159"/>
                  <a:pt x="485" y="160"/>
                </a:cubicBezTo>
                <a:cubicBezTo>
                  <a:pt x="483" y="159"/>
                  <a:pt x="500" y="154"/>
                  <a:pt x="500" y="154"/>
                </a:cubicBezTo>
                <a:cubicBezTo>
                  <a:pt x="500" y="154"/>
                  <a:pt x="500" y="152"/>
                  <a:pt x="500" y="152"/>
                </a:cubicBezTo>
                <a:cubicBezTo>
                  <a:pt x="501" y="152"/>
                  <a:pt x="503" y="153"/>
                  <a:pt x="503" y="154"/>
                </a:cubicBezTo>
                <a:cubicBezTo>
                  <a:pt x="502" y="154"/>
                  <a:pt x="502" y="154"/>
                  <a:pt x="502" y="154"/>
                </a:cubicBezTo>
                <a:cubicBezTo>
                  <a:pt x="495" y="155"/>
                  <a:pt x="492" y="159"/>
                  <a:pt x="487" y="160"/>
                </a:cubicBezTo>
                <a:cubicBezTo>
                  <a:pt x="487" y="160"/>
                  <a:pt x="487" y="160"/>
                  <a:pt x="487" y="161"/>
                </a:cubicBezTo>
                <a:cubicBezTo>
                  <a:pt x="486" y="161"/>
                  <a:pt x="484" y="160"/>
                  <a:pt x="482" y="162"/>
                </a:cubicBezTo>
                <a:cubicBezTo>
                  <a:pt x="482" y="163"/>
                  <a:pt x="485" y="161"/>
                  <a:pt x="485" y="163"/>
                </a:cubicBezTo>
                <a:cubicBezTo>
                  <a:pt x="484" y="164"/>
                  <a:pt x="481" y="161"/>
                  <a:pt x="480" y="163"/>
                </a:cubicBezTo>
                <a:cubicBezTo>
                  <a:pt x="480" y="163"/>
                  <a:pt x="480" y="163"/>
                  <a:pt x="481" y="164"/>
                </a:cubicBezTo>
                <a:cubicBezTo>
                  <a:pt x="481" y="165"/>
                  <a:pt x="478" y="163"/>
                  <a:pt x="478" y="162"/>
                </a:cubicBezTo>
                <a:cubicBezTo>
                  <a:pt x="478" y="162"/>
                  <a:pt x="479" y="162"/>
                  <a:pt x="481" y="161"/>
                </a:cubicBezTo>
                <a:cubicBezTo>
                  <a:pt x="480" y="159"/>
                  <a:pt x="478" y="162"/>
                  <a:pt x="479" y="159"/>
                </a:cubicBezTo>
                <a:cubicBezTo>
                  <a:pt x="475" y="161"/>
                  <a:pt x="474" y="162"/>
                  <a:pt x="471" y="164"/>
                </a:cubicBezTo>
                <a:cubicBezTo>
                  <a:pt x="467" y="164"/>
                  <a:pt x="463" y="167"/>
                  <a:pt x="460" y="169"/>
                </a:cubicBezTo>
                <a:cubicBezTo>
                  <a:pt x="459" y="166"/>
                  <a:pt x="458" y="169"/>
                  <a:pt x="456" y="167"/>
                </a:cubicBezTo>
                <a:cubicBezTo>
                  <a:pt x="456" y="167"/>
                  <a:pt x="454" y="167"/>
                  <a:pt x="454" y="168"/>
                </a:cubicBezTo>
                <a:cubicBezTo>
                  <a:pt x="454" y="168"/>
                  <a:pt x="454" y="167"/>
                  <a:pt x="454" y="167"/>
                </a:cubicBezTo>
                <a:cubicBezTo>
                  <a:pt x="452" y="168"/>
                  <a:pt x="451" y="167"/>
                  <a:pt x="449" y="168"/>
                </a:cubicBezTo>
                <a:cubicBezTo>
                  <a:pt x="449" y="167"/>
                  <a:pt x="449" y="166"/>
                  <a:pt x="450" y="166"/>
                </a:cubicBezTo>
                <a:cubicBezTo>
                  <a:pt x="450" y="165"/>
                  <a:pt x="449" y="167"/>
                  <a:pt x="448" y="166"/>
                </a:cubicBezTo>
                <a:cubicBezTo>
                  <a:pt x="450" y="164"/>
                  <a:pt x="452" y="166"/>
                  <a:pt x="454" y="164"/>
                </a:cubicBezTo>
                <a:cubicBezTo>
                  <a:pt x="454" y="164"/>
                  <a:pt x="454" y="164"/>
                  <a:pt x="453" y="165"/>
                </a:cubicBezTo>
                <a:cubicBezTo>
                  <a:pt x="453" y="165"/>
                  <a:pt x="456" y="165"/>
                  <a:pt x="456" y="164"/>
                </a:cubicBezTo>
                <a:cubicBezTo>
                  <a:pt x="476" y="157"/>
                  <a:pt x="495" y="145"/>
                  <a:pt x="519" y="140"/>
                </a:cubicBezTo>
                <a:close/>
                <a:moveTo>
                  <a:pt x="503" y="21"/>
                </a:moveTo>
                <a:cubicBezTo>
                  <a:pt x="503" y="20"/>
                  <a:pt x="503" y="17"/>
                  <a:pt x="505" y="19"/>
                </a:cubicBezTo>
                <a:cubicBezTo>
                  <a:pt x="505" y="18"/>
                  <a:pt x="504" y="18"/>
                  <a:pt x="504" y="17"/>
                </a:cubicBezTo>
                <a:cubicBezTo>
                  <a:pt x="507" y="17"/>
                  <a:pt x="510" y="17"/>
                  <a:pt x="512" y="16"/>
                </a:cubicBezTo>
                <a:cubicBezTo>
                  <a:pt x="512" y="17"/>
                  <a:pt x="512" y="18"/>
                  <a:pt x="512" y="19"/>
                </a:cubicBezTo>
                <a:cubicBezTo>
                  <a:pt x="507" y="18"/>
                  <a:pt x="507" y="21"/>
                  <a:pt x="503" y="21"/>
                </a:cubicBezTo>
                <a:close/>
                <a:moveTo>
                  <a:pt x="512" y="87"/>
                </a:moveTo>
                <a:cubicBezTo>
                  <a:pt x="513" y="87"/>
                  <a:pt x="513" y="88"/>
                  <a:pt x="513" y="89"/>
                </a:cubicBezTo>
                <a:cubicBezTo>
                  <a:pt x="512" y="89"/>
                  <a:pt x="511" y="89"/>
                  <a:pt x="511" y="89"/>
                </a:cubicBezTo>
                <a:cubicBezTo>
                  <a:pt x="511" y="88"/>
                  <a:pt x="513" y="89"/>
                  <a:pt x="512" y="87"/>
                </a:cubicBezTo>
                <a:close/>
                <a:moveTo>
                  <a:pt x="512" y="98"/>
                </a:moveTo>
                <a:cubicBezTo>
                  <a:pt x="513" y="100"/>
                  <a:pt x="510" y="97"/>
                  <a:pt x="509" y="98"/>
                </a:cubicBezTo>
                <a:cubicBezTo>
                  <a:pt x="509" y="99"/>
                  <a:pt x="509" y="99"/>
                  <a:pt x="510" y="99"/>
                </a:cubicBezTo>
                <a:cubicBezTo>
                  <a:pt x="507" y="99"/>
                  <a:pt x="505" y="100"/>
                  <a:pt x="501" y="101"/>
                </a:cubicBezTo>
                <a:cubicBezTo>
                  <a:pt x="502" y="103"/>
                  <a:pt x="502" y="102"/>
                  <a:pt x="503" y="102"/>
                </a:cubicBezTo>
                <a:cubicBezTo>
                  <a:pt x="503" y="103"/>
                  <a:pt x="502" y="103"/>
                  <a:pt x="501" y="102"/>
                </a:cubicBezTo>
                <a:cubicBezTo>
                  <a:pt x="501" y="102"/>
                  <a:pt x="500" y="103"/>
                  <a:pt x="501" y="103"/>
                </a:cubicBezTo>
                <a:cubicBezTo>
                  <a:pt x="501" y="104"/>
                  <a:pt x="499" y="103"/>
                  <a:pt x="500" y="102"/>
                </a:cubicBezTo>
                <a:cubicBezTo>
                  <a:pt x="494" y="104"/>
                  <a:pt x="488" y="108"/>
                  <a:pt x="482" y="108"/>
                </a:cubicBezTo>
                <a:cubicBezTo>
                  <a:pt x="484" y="110"/>
                  <a:pt x="481" y="109"/>
                  <a:pt x="479" y="110"/>
                </a:cubicBezTo>
                <a:cubicBezTo>
                  <a:pt x="481" y="106"/>
                  <a:pt x="486" y="108"/>
                  <a:pt x="487" y="104"/>
                </a:cubicBezTo>
                <a:cubicBezTo>
                  <a:pt x="490" y="105"/>
                  <a:pt x="492" y="102"/>
                  <a:pt x="494" y="101"/>
                </a:cubicBezTo>
                <a:cubicBezTo>
                  <a:pt x="492" y="100"/>
                  <a:pt x="490" y="103"/>
                  <a:pt x="488" y="102"/>
                </a:cubicBezTo>
                <a:cubicBezTo>
                  <a:pt x="488" y="103"/>
                  <a:pt x="489" y="103"/>
                  <a:pt x="489" y="103"/>
                </a:cubicBezTo>
                <a:cubicBezTo>
                  <a:pt x="488" y="104"/>
                  <a:pt x="485" y="104"/>
                  <a:pt x="483" y="104"/>
                </a:cubicBezTo>
                <a:cubicBezTo>
                  <a:pt x="484" y="106"/>
                  <a:pt x="483" y="105"/>
                  <a:pt x="483" y="106"/>
                </a:cubicBezTo>
                <a:cubicBezTo>
                  <a:pt x="483" y="106"/>
                  <a:pt x="483" y="105"/>
                  <a:pt x="483" y="105"/>
                </a:cubicBezTo>
                <a:cubicBezTo>
                  <a:pt x="482" y="105"/>
                  <a:pt x="482" y="106"/>
                  <a:pt x="481" y="106"/>
                </a:cubicBezTo>
                <a:cubicBezTo>
                  <a:pt x="482" y="106"/>
                  <a:pt x="480" y="107"/>
                  <a:pt x="478" y="107"/>
                </a:cubicBezTo>
                <a:cubicBezTo>
                  <a:pt x="480" y="108"/>
                  <a:pt x="478" y="108"/>
                  <a:pt x="477" y="109"/>
                </a:cubicBezTo>
                <a:cubicBezTo>
                  <a:pt x="474" y="107"/>
                  <a:pt x="476" y="111"/>
                  <a:pt x="474" y="109"/>
                </a:cubicBezTo>
                <a:cubicBezTo>
                  <a:pt x="473" y="109"/>
                  <a:pt x="475" y="109"/>
                  <a:pt x="475" y="111"/>
                </a:cubicBezTo>
                <a:cubicBezTo>
                  <a:pt x="472" y="109"/>
                  <a:pt x="469" y="111"/>
                  <a:pt x="467" y="114"/>
                </a:cubicBezTo>
                <a:cubicBezTo>
                  <a:pt x="466" y="111"/>
                  <a:pt x="464" y="115"/>
                  <a:pt x="464" y="115"/>
                </a:cubicBezTo>
                <a:cubicBezTo>
                  <a:pt x="462" y="116"/>
                  <a:pt x="459" y="116"/>
                  <a:pt x="456" y="118"/>
                </a:cubicBezTo>
                <a:cubicBezTo>
                  <a:pt x="453" y="117"/>
                  <a:pt x="456" y="119"/>
                  <a:pt x="452" y="118"/>
                </a:cubicBezTo>
                <a:cubicBezTo>
                  <a:pt x="454" y="120"/>
                  <a:pt x="450" y="118"/>
                  <a:pt x="451" y="120"/>
                </a:cubicBezTo>
                <a:cubicBezTo>
                  <a:pt x="450" y="120"/>
                  <a:pt x="450" y="120"/>
                  <a:pt x="449" y="120"/>
                </a:cubicBezTo>
                <a:cubicBezTo>
                  <a:pt x="450" y="122"/>
                  <a:pt x="444" y="120"/>
                  <a:pt x="445" y="123"/>
                </a:cubicBezTo>
                <a:cubicBezTo>
                  <a:pt x="443" y="121"/>
                  <a:pt x="443" y="123"/>
                  <a:pt x="441" y="123"/>
                </a:cubicBezTo>
                <a:cubicBezTo>
                  <a:pt x="441" y="123"/>
                  <a:pt x="441" y="124"/>
                  <a:pt x="442" y="124"/>
                </a:cubicBezTo>
                <a:cubicBezTo>
                  <a:pt x="440" y="125"/>
                  <a:pt x="436" y="124"/>
                  <a:pt x="436" y="127"/>
                </a:cubicBezTo>
                <a:cubicBezTo>
                  <a:pt x="437" y="126"/>
                  <a:pt x="438" y="126"/>
                  <a:pt x="439" y="125"/>
                </a:cubicBezTo>
                <a:cubicBezTo>
                  <a:pt x="440" y="126"/>
                  <a:pt x="440" y="125"/>
                  <a:pt x="442" y="125"/>
                </a:cubicBezTo>
                <a:cubicBezTo>
                  <a:pt x="440" y="127"/>
                  <a:pt x="436" y="127"/>
                  <a:pt x="438" y="128"/>
                </a:cubicBezTo>
                <a:cubicBezTo>
                  <a:pt x="437" y="129"/>
                  <a:pt x="435" y="127"/>
                  <a:pt x="435" y="126"/>
                </a:cubicBezTo>
                <a:cubicBezTo>
                  <a:pt x="434" y="126"/>
                  <a:pt x="435" y="127"/>
                  <a:pt x="434" y="127"/>
                </a:cubicBezTo>
                <a:cubicBezTo>
                  <a:pt x="435" y="128"/>
                  <a:pt x="436" y="128"/>
                  <a:pt x="436" y="128"/>
                </a:cubicBezTo>
                <a:cubicBezTo>
                  <a:pt x="436" y="130"/>
                  <a:pt x="434" y="128"/>
                  <a:pt x="435" y="129"/>
                </a:cubicBezTo>
                <a:cubicBezTo>
                  <a:pt x="435" y="130"/>
                  <a:pt x="434" y="128"/>
                  <a:pt x="433" y="129"/>
                </a:cubicBezTo>
                <a:cubicBezTo>
                  <a:pt x="435" y="129"/>
                  <a:pt x="433" y="132"/>
                  <a:pt x="433" y="129"/>
                </a:cubicBezTo>
                <a:cubicBezTo>
                  <a:pt x="432" y="130"/>
                  <a:pt x="432" y="132"/>
                  <a:pt x="430" y="131"/>
                </a:cubicBezTo>
                <a:cubicBezTo>
                  <a:pt x="431" y="132"/>
                  <a:pt x="432" y="132"/>
                  <a:pt x="432" y="132"/>
                </a:cubicBezTo>
                <a:cubicBezTo>
                  <a:pt x="432" y="134"/>
                  <a:pt x="431" y="132"/>
                  <a:pt x="430" y="132"/>
                </a:cubicBezTo>
                <a:cubicBezTo>
                  <a:pt x="430" y="131"/>
                  <a:pt x="431" y="131"/>
                  <a:pt x="431" y="131"/>
                </a:cubicBezTo>
                <a:cubicBezTo>
                  <a:pt x="429" y="130"/>
                  <a:pt x="429" y="132"/>
                  <a:pt x="428" y="132"/>
                </a:cubicBezTo>
                <a:cubicBezTo>
                  <a:pt x="429" y="134"/>
                  <a:pt x="425" y="133"/>
                  <a:pt x="424" y="133"/>
                </a:cubicBezTo>
                <a:cubicBezTo>
                  <a:pt x="423" y="133"/>
                  <a:pt x="424" y="134"/>
                  <a:pt x="423" y="134"/>
                </a:cubicBezTo>
                <a:cubicBezTo>
                  <a:pt x="423" y="135"/>
                  <a:pt x="424" y="134"/>
                  <a:pt x="424" y="135"/>
                </a:cubicBezTo>
                <a:cubicBezTo>
                  <a:pt x="421" y="135"/>
                  <a:pt x="416" y="137"/>
                  <a:pt x="414" y="140"/>
                </a:cubicBezTo>
                <a:cubicBezTo>
                  <a:pt x="410" y="139"/>
                  <a:pt x="410" y="142"/>
                  <a:pt x="406" y="142"/>
                </a:cubicBezTo>
                <a:cubicBezTo>
                  <a:pt x="406" y="143"/>
                  <a:pt x="407" y="144"/>
                  <a:pt x="407" y="144"/>
                </a:cubicBezTo>
                <a:cubicBezTo>
                  <a:pt x="406" y="144"/>
                  <a:pt x="405" y="143"/>
                  <a:pt x="406" y="143"/>
                </a:cubicBezTo>
                <a:cubicBezTo>
                  <a:pt x="405" y="142"/>
                  <a:pt x="405" y="144"/>
                  <a:pt x="406" y="144"/>
                </a:cubicBezTo>
                <a:cubicBezTo>
                  <a:pt x="405" y="144"/>
                  <a:pt x="399" y="145"/>
                  <a:pt x="400" y="147"/>
                </a:cubicBezTo>
                <a:cubicBezTo>
                  <a:pt x="396" y="147"/>
                  <a:pt x="393" y="150"/>
                  <a:pt x="389" y="152"/>
                </a:cubicBezTo>
                <a:cubicBezTo>
                  <a:pt x="389" y="153"/>
                  <a:pt x="390" y="152"/>
                  <a:pt x="390" y="153"/>
                </a:cubicBezTo>
                <a:cubicBezTo>
                  <a:pt x="390" y="153"/>
                  <a:pt x="383" y="152"/>
                  <a:pt x="382" y="157"/>
                </a:cubicBezTo>
                <a:cubicBezTo>
                  <a:pt x="381" y="157"/>
                  <a:pt x="382" y="156"/>
                  <a:pt x="382" y="155"/>
                </a:cubicBezTo>
                <a:cubicBezTo>
                  <a:pt x="380" y="157"/>
                  <a:pt x="377" y="157"/>
                  <a:pt x="377" y="159"/>
                </a:cubicBezTo>
                <a:cubicBezTo>
                  <a:pt x="376" y="158"/>
                  <a:pt x="373" y="160"/>
                  <a:pt x="372" y="161"/>
                </a:cubicBezTo>
                <a:cubicBezTo>
                  <a:pt x="372" y="161"/>
                  <a:pt x="372" y="162"/>
                  <a:pt x="372" y="162"/>
                </a:cubicBezTo>
                <a:cubicBezTo>
                  <a:pt x="372" y="162"/>
                  <a:pt x="371" y="162"/>
                  <a:pt x="371" y="163"/>
                </a:cubicBezTo>
                <a:cubicBezTo>
                  <a:pt x="370" y="160"/>
                  <a:pt x="363" y="165"/>
                  <a:pt x="364" y="167"/>
                </a:cubicBezTo>
                <a:cubicBezTo>
                  <a:pt x="363" y="169"/>
                  <a:pt x="363" y="166"/>
                  <a:pt x="363" y="165"/>
                </a:cubicBezTo>
                <a:cubicBezTo>
                  <a:pt x="362" y="166"/>
                  <a:pt x="360" y="165"/>
                  <a:pt x="360" y="168"/>
                </a:cubicBezTo>
                <a:cubicBezTo>
                  <a:pt x="359" y="168"/>
                  <a:pt x="359" y="166"/>
                  <a:pt x="358" y="167"/>
                </a:cubicBezTo>
                <a:cubicBezTo>
                  <a:pt x="357" y="167"/>
                  <a:pt x="357" y="167"/>
                  <a:pt x="357" y="168"/>
                </a:cubicBezTo>
                <a:cubicBezTo>
                  <a:pt x="359" y="168"/>
                  <a:pt x="358" y="168"/>
                  <a:pt x="357" y="170"/>
                </a:cubicBezTo>
                <a:cubicBezTo>
                  <a:pt x="357" y="169"/>
                  <a:pt x="356" y="168"/>
                  <a:pt x="354" y="169"/>
                </a:cubicBezTo>
                <a:cubicBezTo>
                  <a:pt x="357" y="170"/>
                  <a:pt x="354" y="170"/>
                  <a:pt x="353" y="169"/>
                </a:cubicBezTo>
                <a:cubicBezTo>
                  <a:pt x="354" y="171"/>
                  <a:pt x="348" y="168"/>
                  <a:pt x="348" y="170"/>
                </a:cubicBezTo>
                <a:cubicBezTo>
                  <a:pt x="346" y="167"/>
                  <a:pt x="352" y="168"/>
                  <a:pt x="353" y="167"/>
                </a:cubicBezTo>
                <a:cubicBezTo>
                  <a:pt x="353" y="166"/>
                  <a:pt x="352" y="167"/>
                  <a:pt x="352" y="165"/>
                </a:cubicBezTo>
                <a:cubicBezTo>
                  <a:pt x="365" y="159"/>
                  <a:pt x="377" y="153"/>
                  <a:pt x="389" y="147"/>
                </a:cubicBezTo>
                <a:cubicBezTo>
                  <a:pt x="392" y="144"/>
                  <a:pt x="398" y="144"/>
                  <a:pt x="403" y="140"/>
                </a:cubicBezTo>
                <a:cubicBezTo>
                  <a:pt x="403" y="140"/>
                  <a:pt x="403" y="140"/>
                  <a:pt x="403" y="141"/>
                </a:cubicBezTo>
                <a:cubicBezTo>
                  <a:pt x="406" y="139"/>
                  <a:pt x="408" y="137"/>
                  <a:pt x="411" y="137"/>
                </a:cubicBezTo>
                <a:cubicBezTo>
                  <a:pt x="410" y="136"/>
                  <a:pt x="411" y="136"/>
                  <a:pt x="410" y="136"/>
                </a:cubicBezTo>
                <a:cubicBezTo>
                  <a:pt x="412" y="135"/>
                  <a:pt x="414" y="137"/>
                  <a:pt x="416" y="135"/>
                </a:cubicBezTo>
                <a:cubicBezTo>
                  <a:pt x="416" y="135"/>
                  <a:pt x="416" y="135"/>
                  <a:pt x="416" y="135"/>
                </a:cubicBezTo>
                <a:cubicBezTo>
                  <a:pt x="414" y="134"/>
                  <a:pt x="418" y="132"/>
                  <a:pt x="419" y="133"/>
                </a:cubicBezTo>
                <a:cubicBezTo>
                  <a:pt x="417" y="132"/>
                  <a:pt x="421" y="132"/>
                  <a:pt x="421" y="130"/>
                </a:cubicBezTo>
                <a:cubicBezTo>
                  <a:pt x="423" y="131"/>
                  <a:pt x="424" y="130"/>
                  <a:pt x="425" y="132"/>
                </a:cubicBezTo>
                <a:cubicBezTo>
                  <a:pt x="426" y="130"/>
                  <a:pt x="425" y="131"/>
                  <a:pt x="424" y="130"/>
                </a:cubicBezTo>
                <a:cubicBezTo>
                  <a:pt x="424" y="129"/>
                  <a:pt x="426" y="130"/>
                  <a:pt x="426" y="131"/>
                </a:cubicBezTo>
                <a:cubicBezTo>
                  <a:pt x="428" y="130"/>
                  <a:pt x="426" y="130"/>
                  <a:pt x="426" y="129"/>
                </a:cubicBezTo>
                <a:cubicBezTo>
                  <a:pt x="427" y="129"/>
                  <a:pt x="427" y="128"/>
                  <a:pt x="429" y="128"/>
                </a:cubicBezTo>
                <a:cubicBezTo>
                  <a:pt x="429" y="129"/>
                  <a:pt x="427" y="128"/>
                  <a:pt x="427" y="130"/>
                </a:cubicBezTo>
                <a:cubicBezTo>
                  <a:pt x="428" y="131"/>
                  <a:pt x="429" y="128"/>
                  <a:pt x="430" y="130"/>
                </a:cubicBezTo>
                <a:cubicBezTo>
                  <a:pt x="431" y="129"/>
                  <a:pt x="431" y="129"/>
                  <a:pt x="431" y="128"/>
                </a:cubicBezTo>
                <a:cubicBezTo>
                  <a:pt x="431" y="127"/>
                  <a:pt x="430" y="129"/>
                  <a:pt x="429" y="128"/>
                </a:cubicBezTo>
                <a:cubicBezTo>
                  <a:pt x="429" y="127"/>
                  <a:pt x="430" y="127"/>
                  <a:pt x="429" y="127"/>
                </a:cubicBezTo>
                <a:cubicBezTo>
                  <a:pt x="430" y="126"/>
                  <a:pt x="433" y="128"/>
                  <a:pt x="431" y="129"/>
                </a:cubicBezTo>
                <a:cubicBezTo>
                  <a:pt x="432" y="128"/>
                  <a:pt x="432" y="129"/>
                  <a:pt x="433" y="128"/>
                </a:cubicBezTo>
                <a:cubicBezTo>
                  <a:pt x="433" y="127"/>
                  <a:pt x="431" y="128"/>
                  <a:pt x="432" y="126"/>
                </a:cubicBezTo>
                <a:cubicBezTo>
                  <a:pt x="436" y="125"/>
                  <a:pt x="440" y="122"/>
                  <a:pt x="446" y="119"/>
                </a:cubicBezTo>
                <a:cubicBezTo>
                  <a:pt x="451" y="116"/>
                  <a:pt x="460" y="115"/>
                  <a:pt x="460" y="111"/>
                </a:cubicBezTo>
                <a:cubicBezTo>
                  <a:pt x="460" y="113"/>
                  <a:pt x="464" y="111"/>
                  <a:pt x="463" y="110"/>
                </a:cubicBezTo>
                <a:cubicBezTo>
                  <a:pt x="463" y="109"/>
                  <a:pt x="464" y="110"/>
                  <a:pt x="464" y="111"/>
                </a:cubicBezTo>
                <a:cubicBezTo>
                  <a:pt x="466" y="110"/>
                  <a:pt x="468" y="109"/>
                  <a:pt x="471" y="108"/>
                </a:cubicBezTo>
                <a:cubicBezTo>
                  <a:pt x="470" y="108"/>
                  <a:pt x="470" y="107"/>
                  <a:pt x="470" y="107"/>
                </a:cubicBezTo>
                <a:cubicBezTo>
                  <a:pt x="470" y="106"/>
                  <a:pt x="471" y="108"/>
                  <a:pt x="471" y="106"/>
                </a:cubicBezTo>
                <a:cubicBezTo>
                  <a:pt x="470" y="105"/>
                  <a:pt x="472" y="107"/>
                  <a:pt x="471" y="107"/>
                </a:cubicBezTo>
                <a:cubicBezTo>
                  <a:pt x="472" y="107"/>
                  <a:pt x="472" y="105"/>
                  <a:pt x="473" y="105"/>
                </a:cubicBezTo>
                <a:cubicBezTo>
                  <a:pt x="475" y="105"/>
                  <a:pt x="473" y="106"/>
                  <a:pt x="473" y="106"/>
                </a:cubicBezTo>
                <a:cubicBezTo>
                  <a:pt x="475" y="105"/>
                  <a:pt x="478" y="103"/>
                  <a:pt x="480" y="104"/>
                </a:cubicBezTo>
                <a:cubicBezTo>
                  <a:pt x="480" y="103"/>
                  <a:pt x="480" y="103"/>
                  <a:pt x="480" y="103"/>
                </a:cubicBezTo>
                <a:cubicBezTo>
                  <a:pt x="486" y="101"/>
                  <a:pt x="495" y="96"/>
                  <a:pt x="505" y="93"/>
                </a:cubicBezTo>
                <a:cubicBezTo>
                  <a:pt x="503" y="95"/>
                  <a:pt x="501" y="96"/>
                  <a:pt x="499" y="96"/>
                </a:cubicBezTo>
                <a:cubicBezTo>
                  <a:pt x="500" y="97"/>
                  <a:pt x="502" y="95"/>
                  <a:pt x="504" y="95"/>
                </a:cubicBezTo>
                <a:cubicBezTo>
                  <a:pt x="504" y="97"/>
                  <a:pt x="501" y="96"/>
                  <a:pt x="502" y="98"/>
                </a:cubicBezTo>
                <a:cubicBezTo>
                  <a:pt x="499" y="96"/>
                  <a:pt x="498" y="100"/>
                  <a:pt x="495" y="100"/>
                </a:cubicBezTo>
                <a:cubicBezTo>
                  <a:pt x="495" y="101"/>
                  <a:pt x="495" y="101"/>
                  <a:pt x="495" y="102"/>
                </a:cubicBezTo>
                <a:cubicBezTo>
                  <a:pt x="495" y="101"/>
                  <a:pt x="496" y="101"/>
                  <a:pt x="496" y="100"/>
                </a:cubicBezTo>
                <a:cubicBezTo>
                  <a:pt x="500" y="101"/>
                  <a:pt x="501" y="97"/>
                  <a:pt x="505" y="97"/>
                </a:cubicBezTo>
                <a:cubicBezTo>
                  <a:pt x="505" y="96"/>
                  <a:pt x="504" y="96"/>
                  <a:pt x="505" y="94"/>
                </a:cubicBezTo>
                <a:cubicBezTo>
                  <a:pt x="506" y="96"/>
                  <a:pt x="507" y="98"/>
                  <a:pt x="510" y="98"/>
                </a:cubicBezTo>
                <a:cubicBezTo>
                  <a:pt x="510" y="97"/>
                  <a:pt x="508" y="97"/>
                  <a:pt x="507" y="96"/>
                </a:cubicBezTo>
                <a:cubicBezTo>
                  <a:pt x="508" y="95"/>
                  <a:pt x="511" y="93"/>
                  <a:pt x="511" y="96"/>
                </a:cubicBezTo>
                <a:cubicBezTo>
                  <a:pt x="511" y="96"/>
                  <a:pt x="510" y="96"/>
                  <a:pt x="510" y="95"/>
                </a:cubicBezTo>
                <a:cubicBezTo>
                  <a:pt x="510" y="95"/>
                  <a:pt x="510" y="96"/>
                  <a:pt x="509" y="96"/>
                </a:cubicBezTo>
                <a:cubicBezTo>
                  <a:pt x="510" y="97"/>
                  <a:pt x="511" y="98"/>
                  <a:pt x="512" y="98"/>
                </a:cubicBezTo>
                <a:close/>
                <a:moveTo>
                  <a:pt x="507" y="38"/>
                </a:moveTo>
                <a:cubicBezTo>
                  <a:pt x="506" y="42"/>
                  <a:pt x="503" y="41"/>
                  <a:pt x="507" y="39"/>
                </a:cubicBezTo>
                <a:cubicBezTo>
                  <a:pt x="506" y="38"/>
                  <a:pt x="505" y="41"/>
                  <a:pt x="504" y="39"/>
                </a:cubicBezTo>
                <a:cubicBezTo>
                  <a:pt x="505" y="38"/>
                  <a:pt x="506" y="38"/>
                  <a:pt x="507" y="38"/>
                </a:cubicBezTo>
                <a:close/>
                <a:moveTo>
                  <a:pt x="504" y="40"/>
                </a:moveTo>
                <a:cubicBezTo>
                  <a:pt x="500" y="41"/>
                  <a:pt x="497" y="44"/>
                  <a:pt x="489" y="46"/>
                </a:cubicBezTo>
                <a:cubicBezTo>
                  <a:pt x="489" y="47"/>
                  <a:pt x="490" y="47"/>
                  <a:pt x="491" y="47"/>
                </a:cubicBezTo>
                <a:cubicBezTo>
                  <a:pt x="493" y="46"/>
                  <a:pt x="490" y="49"/>
                  <a:pt x="489" y="47"/>
                </a:cubicBezTo>
                <a:cubicBezTo>
                  <a:pt x="485" y="49"/>
                  <a:pt x="481" y="51"/>
                  <a:pt x="477" y="52"/>
                </a:cubicBezTo>
                <a:cubicBezTo>
                  <a:pt x="477" y="53"/>
                  <a:pt x="478" y="53"/>
                  <a:pt x="478" y="54"/>
                </a:cubicBezTo>
                <a:cubicBezTo>
                  <a:pt x="476" y="52"/>
                  <a:pt x="470" y="56"/>
                  <a:pt x="470" y="57"/>
                </a:cubicBezTo>
                <a:cubicBezTo>
                  <a:pt x="468" y="57"/>
                  <a:pt x="462" y="59"/>
                  <a:pt x="460" y="61"/>
                </a:cubicBezTo>
                <a:cubicBezTo>
                  <a:pt x="459" y="61"/>
                  <a:pt x="457" y="62"/>
                  <a:pt x="456" y="62"/>
                </a:cubicBezTo>
                <a:cubicBezTo>
                  <a:pt x="454" y="63"/>
                  <a:pt x="448" y="66"/>
                  <a:pt x="446" y="67"/>
                </a:cubicBezTo>
                <a:cubicBezTo>
                  <a:pt x="443" y="68"/>
                  <a:pt x="437" y="70"/>
                  <a:pt x="436" y="73"/>
                </a:cubicBezTo>
                <a:cubicBezTo>
                  <a:pt x="435" y="73"/>
                  <a:pt x="435" y="72"/>
                  <a:pt x="434" y="72"/>
                </a:cubicBezTo>
                <a:cubicBezTo>
                  <a:pt x="434" y="75"/>
                  <a:pt x="436" y="72"/>
                  <a:pt x="435" y="74"/>
                </a:cubicBezTo>
                <a:cubicBezTo>
                  <a:pt x="435" y="74"/>
                  <a:pt x="434" y="74"/>
                  <a:pt x="433" y="74"/>
                </a:cubicBezTo>
                <a:cubicBezTo>
                  <a:pt x="433" y="74"/>
                  <a:pt x="434" y="73"/>
                  <a:pt x="434" y="73"/>
                </a:cubicBezTo>
                <a:cubicBezTo>
                  <a:pt x="428" y="75"/>
                  <a:pt x="424" y="78"/>
                  <a:pt x="418" y="79"/>
                </a:cubicBezTo>
                <a:cubicBezTo>
                  <a:pt x="421" y="81"/>
                  <a:pt x="415" y="80"/>
                  <a:pt x="414" y="81"/>
                </a:cubicBezTo>
                <a:cubicBezTo>
                  <a:pt x="414" y="82"/>
                  <a:pt x="415" y="83"/>
                  <a:pt x="415" y="82"/>
                </a:cubicBezTo>
                <a:cubicBezTo>
                  <a:pt x="416" y="83"/>
                  <a:pt x="414" y="84"/>
                  <a:pt x="413" y="83"/>
                </a:cubicBezTo>
                <a:cubicBezTo>
                  <a:pt x="413" y="83"/>
                  <a:pt x="414" y="83"/>
                  <a:pt x="414" y="82"/>
                </a:cubicBezTo>
                <a:cubicBezTo>
                  <a:pt x="413" y="82"/>
                  <a:pt x="413" y="82"/>
                  <a:pt x="413" y="82"/>
                </a:cubicBezTo>
                <a:cubicBezTo>
                  <a:pt x="414" y="83"/>
                  <a:pt x="408" y="84"/>
                  <a:pt x="410" y="86"/>
                </a:cubicBezTo>
                <a:cubicBezTo>
                  <a:pt x="410" y="87"/>
                  <a:pt x="409" y="87"/>
                  <a:pt x="408" y="86"/>
                </a:cubicBezTo>
                <a:cubicBezTo>
                  <a:pt x="408" y="85"/>
                  <a:pt x="409" y="86"/>
                  <a:pt x="409" y="84"/>
                </a:cubicBezTo>
                <a:cubicBezTo>
                  <a:pt x="408" y="84"/>
                  <a:pt x="408" y="85"/>
                  <a:pt x="409" y="85"/>
                </a:cubicBezTo>
                <a:cubicBezTo>
                  <a:pt x="408" y="86"/>
                  <a:pt x="407" y="84"/>
                  <a:pt x="406" y="85"/>
                </a:cubicBezTo>
                <a:cubicBezTo>
                  <a:pt x="410" y="82"/>
                  <a:pt x="414" y="80"/>
                  <a:pt x="419" y="78"/>
                </a:cubicBezTo>
                <a:cubicBezTo>
                  <a:pt x="419" y="77"/>
                  <a:pt x="418" y="77"/>
                  <a:pt x="418" y="77"/>
                </a:cubicBezTo>
                <a:cubicBezTo>
                  <a:pt x="418" y="76"/>
                  <a:pt x="419" y="76"/>
                  <a:pt x="419" y="77"/>
                </a:cubicBezTo>
                <a:cubicBezTo>
                  <a:pt x="428" y="73"/>
                  <a:pt x="437" y="69"/>
                  <a:pt x="444" y="64"/>
                </a:cubicBezTo>
                <a:cubicBezTo>
                  <a:pt x="446" y="64"/>
                  <a:pt x="449" y="64"/>
                  <a:pt x="450" y="61"/>
                </a:cubicBezTo>
                <a:cubicBezTo>
                  <a:pt x="450" y="61"/>
                  <a:pt x="450" y="61"/>
                  <a:pt x="450" y="62"/>
                </a:cubicBezTo>
                <a:cubicBezTo>
                  <a:pt x="461" y="57"/>
                  <a:pt x="473" y="50"/>
                  <a:pt x="484" y="48"/>
                </a:cubicBezTo>
                <a:cubicBezTo>
                  <a:pt x="484" y="46"/>
                  <a:pt x="491" y="46"/>
                  <a:pt x="493" y="42"/>
                </a:cubicBezTo>
                <a:cubicBezTo>
                  <a:pt x="496" y="42"/>
                  <a:pt x="499" y="41"/>
                  <a:pt x="502" y="39"/>
                </a:cubicBezTo>
                <a:cubicBezTo>
                  <a:pt x="503" y="39"/>
                  <a:pt x="504" y="39"/>
                  <a:pt x="504" y="40"/>
                </a:cubicBezTo>
                <a:close/>
                <a:moveTo>
                  <a:pt x="504" y="86"/>
                </a:moveTo>
                <a:cubicBezTo>
                  <a:pt x="505" y="87"/>
                  <a:pt x="508" y="86"/>
                  <a:pt x="509" y="85"/>
                </a:cubicBezTo>
                <a:cubicBezTo>
                  <a:pt x="508" y="89"/>
                  <a:pt x="502" y="88"/>
                  <a:pt x="501" y="92"/>
                </a:cubicBezTo>
                <a:cubicBezTo>
                  <a:pt x="497" y="93"/>
                  <a:pt x="493" y="96"/>
                  <a:pt x="489" y="96"/>
                </a:cubicBezTo>
                <a:cubicBezTo>
                  <a:pt x="489" y="95"/>
                  <a:pt x="488" y="95"/>
                  <a:pt x="488" y="94"/>
                </a:cubicBezTo>
                <a:cubicBezTo>
                  <a:pt x="485" y="95"/>
                  <a:pt x="481" y="94"/>
                  <a:pt x="480" y="96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2" y="97"/>
                  <a:pt x="482" y="96"/>
                  <a:pt x="483" y="97"/>
                </a:cubicBezTo>
                <a:cubicBezTo>
                  <a:pt x="483" y="98"/>
                  <a:pt x="481" y="97"/>
                  <a:pt x="481" y="99"/>
                </a:cubicBezTo>
                <a:cubicBezTo>
                  <a:pt x="479" y="98"/>
                  <a:pt x="482" y="100"/>
                  <a:pt x="478" y="99"/>
                </a:cubicBezTo>
                <a:cubicBezTo>
                  <a:pt x="479" y="99"/>
                  <a:pt x="479" y="100"/>
                  <a:pt x="479" y="100"/>
                </a:cubicBezTo>
                <a:cubicBezTo>
                  <a:pt x="478" y="99"/>
                  <a:pt x="475" y="100"/>
                  <a:pt x="475" y="102"/>
                </a:cubicBezTo>
                <a:cubicBezTo>
                  <a:pt x="473" y="101"/>
                  <a:pt x="470" y="104"/>
                  <a:pt x="470" y="104"/>
                </a:cubicBezTo>
                <a:cubicBezTo>
                  <a:pt x="467" y="105"/>
                  <a:pt x="456" y="109"/>
                  <a:pt x="453" y="113"/>
                </a:cubicBezTo>
                <a:cubicBezTo>
                  <a:pt x="449" y="112"/>
                  <a:pt x="443" y="117"/>
                  <a:pt x="439" y="119"/>
                </a:cubicBezTo>
                <a:cubicBezTo>
                  <a:pt x="427" y="123"/>
                  <a:pt x="414" y="131"/>
                  <a:pt x="403" y="136"/>
                </a:cubicBezTo>
                <a:cubicBezTo>
                  <a:pt x="403" y="136"/>
                  <a:pt x="403" y="137"/>
                  <a:pt x="403" y="137"/>
                </a:cubicBezTo>
                <a:cubicBezTo>
                  <a:pt x="398" y="138"/>
                  <a:pt x="391" y="142"/>
                  <a:pt x="388" y="145"/>
                </a:cubicBezTo>
                <a:cubicBezTo>
                  <a:pt x="377" y="150"/>
                  <a:pt x="364" y="156"/>
                  <a:pt x="355" y="162"/>
                </a:cubicBezTo>
                <a:cubicBezTo>
                  <a:pt x="355" y="162"/>
                  <a:pt x="355" y="162"/>
                  <a:pt x="356" y="162"/>
                </a:cubicBezTo>
                <a:cubicBezTo>
                  <a:pt x="357" y="163"/>
                  <a:pt x="353" y="162"/>
                  <a:pt x="353" y="162"/>
                </a:cubicBezTo>
                <a:cubicBezTo>
                  <a:pt x="351" y="164"/>
                  <a:pt x="347" y="165"/>
                  <a:pt x="344" y="166"/>
                </a:cubicBezTo>
                <a:cubicBezTo>
                  <a:pt x="344" y="165"/>
                  <a:pt x="338" y="165"/>
                  <a:pt x="337" y="167"/>
                </a:cubicBezTo>
                <a:cubicBezTo>
                  <a:pt x="336" y="166"/>
                  <a:pt x="339" y="166"/>
                  <a:pt x="337" y="165"/>
                </a:cubicBezTo>
                <a:cubicBezTo>
                  <a:pt x="336" y="165"/>
                  <a:pt x="335" y="165"/>
                  <a:pt x="334" y="166"/>
                </a:cubicBezTo>
                <a:cubicBezTo>
                  <a:pt x="334" y="164"/>
                  <a:pt x="338" y="162"/>
                  <a:pt x="341" y="162"/>
                </a:cubicBezTo>
                <a:cubicBezTo>
                  <a:pt x="340" y="164"/>
                  <a:pt x="338" y="163"/>
                  <a:pt x="337" y="164"/>
                </a:cubicBezTo>
                <a:cubicBezTo>
                  <a:pt x="345" y="162"/>
                  <a:pt x="354" y="156"/>
                  <a:pt x="360" y="152"/>
                </a:cubicBezTo>
                <a:cubicBezTo>
                  <a:pt x="361" y="152"/>
                  <a:pt x="365" y="150"/>
                  <a:pt x="368" y="149"/>
                </a:cubicBezTo>
                <a:cubicBezTo>
                  <a:pt x="371" y="147"/>
                  <a:pt x="377" y="145"/>
                  <a:pt x="375" y="144"/>
                </a:cubicBezTo>
                <a:cubicBezTo>
                  <a:pt x="376" y="143"/>
                  <a:pt x="378" y="144"/>
                  <a:pt x="379" y="144"/>
                </a:cubicBezTo>
                <a:cubicBezTo>
                  <a:pt x="380" y="142"/>
                  <a:pt x="383" y="142"/>
                  <a:pt x="384" y="139"/>
                </a:cubicBezTo>
                <a:cubicBezTo>
                  <a:pt x="385" y="140"/>
                  <a:pt x="386" y="139"/>
                  <a:pt x="387" y="139"/>
                </a:cubicBezTo>
                <a:cubicBezTo>
                  <a:pt x="387" y="138"/>
                  <a:pt x="386" y="138"/>
                  <a:pt x="386" y="137"/>
                </a:cubicBezTo>
                <a:cubicBezTo>
                  <a:pt x="387" y="137"/>
                  <a:pt x="387" y="137"/>
                  <a:pt x="387" y="136"/>
                </a:cubicBezTo>
                <a:cubicBezTo>
                  <a:pt x="389" y="137"/>
                  <a:pt x="389" y="138"/>
                  <a:pt x="391" y="137"/>
                </a:cubicBezTo>
                <a:cubicBezTo>
                  <a:pt x="390" y="138"/>
                  <a:pt x="389" y="138"/>
                  <a:pt x="388" y="139"/>
                </a:cubicBezTo>
                <a:cubicBezTo>
                  <a:pt x="389" y="140"/>
                  <a:pt x="390" y="137"/>
                  <a:pt x="392" y="138"/>
                </a:cubicBezTo>
                <a:cubicBezTo>
                  <a:pt x="392" y="136"/>
                  <a:pt x="390" y="136"/>
                  <a:pt x="391" y="135"/>
                </a:cubicBezTo>
                <a:cubicBezTo>
                  <a:pt x="392" y="135"/>
                  <a:pt x="391" y="135"/>
                  <a:pt x="391" y="135"/>
                </a:cubicBezTo>
                <a:cubicBezTo>
                  <a:pt x="391" y="136"/>
                  <a:pt x="392" y="136"/>
                  <a:pt x="393" y="136"/>
                </a:cubicBezTo>
                <a:cubicBezTo>
                  <a:pt x="393" y="136"/>
                  <a:pt x="393" y="137"/>
                  <a:pt x="392" y="137"/>
                </a:cubicBezTo>
                <a:cubicBezTo>
                  <a:pt x="394" y="137"/>
                  <a:pt x="396" y="135"/>
                  <a:pt x="399" y="134"/>
                </a:cubicBezTo>
                <a:cubicBezTo>
                  <a:pt x="397" y="134"/>
                  <a:pt x="394" y="134"/>
                  <a:pt x="393" y="132"/>
                </a:cubicBezTo>
                <a:cubicBezTo>
                  <a:pt x="396" y="134"/>
                  <a:pt x="398" y="133"/>
                  <a:pt x="401" y="131"/>
                </a:cubicBezTo>
                <a:cubicBezTo>
                  <a:pt x="399" y="133"/>
                  <a:pt x="402" y="133"/>
                  <a:pt x="403" y="132"/>
                </a:cubicBezTo>
                <a:cubicBezTo>
                  <a:pt x="402" y="131"/>
                  <a:pt x="402" y="130"/>
                  <a:pt x="401" y="129"/>
                </a:cubicBezTo>
                <a:cubicBezTo>
                  <a:pt x="403" y="128"/>
                  <a:pt x="405" y="126"/>
                  <a:pt x="406" y="127"/>
                </a:cubicBezTo>
                <a:cubicBezTo>
                  <a:pt x="406" y="128"/>
                  <a:pt x="405" y="128"/>
                  <a:pt x="404" y="128"/>
                </a:cubicBezTo>
                <a:cubicBezTo>
                  <a:pt x="406" y="129"/>
                  <a:pt x="404" y="130"/>
                  <a:pt x="404" y="131"/>
                </a:cubicBezTo>
                <a:cubicBezTo>
                  <a:pt x="405" y="132"/>
                  <a:pt x="408" y="129"/>
                  <a:pt x="405" y="129"/>
                </a:cubicBezTo>
                <a:cubicBezTo>
                  <a:pt x="405" y="128"/>
                  <a:pt x="408" y="128"/>
                  <a:pt x="407" y="130"/>
                </a:cubicBezTo>
                <a:cubicBezTo>
                  <a:pt x="408" y="129"/>
                  <a:pt x="407" y="128"/>
                  <a:pt x="407" y="128"/>
                </a:cubicBezTo>
                <a:cubicBezTo>
                  <a:pt x="409" y="130"/>
                  <a:pt x="416" y="126"/>
                  <a:pt x="417" y="124"/>
                </a:cubicBezTo>
                <a:cubicBezTo>
                  <a:pt x="417" y="124"/>
                  <a:pt x="416" y="124"/>
                  <a:pt x="416" y="124"/>
                </a:cubicBezTo>
                <a:cubicBezTo>
                  <a:pt x="416" y="122"/>
                  <a:pt x="418" y="124"/>
                  <a:pt x="417" y="125"/>
                </a:cubicBezTo>
                <a:cubicBezTo>
                  <a:pt x="420" y="123"/>
                  <a:pt x="420" y="123"/>
                  <a:pt x="425" y="122"/>
                </a:cubicBezTo>
                <a:cubicBezTo>
                  <a:pt x="425" y="121"/>
                  <a:pt x="424" y="121"/>
                  <a:pt x="425" y="120"/>
                </a:cubicBezTo>
                <a:cubicBezTo>
                  <a:pt x="424" y="121"/>
                  <a:pt x="422" y="122"/>
                  <a:pt x="421" y="121"/>
                </a:cubicBezTo>
                <a:cubicBezTo>
                  <a:pt x="422" y="119"/>
                  <a:pt x="425" y="118"/>
                  <a:pt x="425" y="121"/>
                </a:cubicBezTo>
                <a:cubicBezTo>
                  <a:pt x="426" y="121"/>
                  <a:pt x="428" y="121"/>
                  <a:pt x="428" y="120"/>
                </a:cubicBezTo>
                <a:cubicBezTo>
                  <a:pt x="428" y="120"/>
                  <a:pt x="425" y="121"/>
                  <a:pt x="425" y="118"/>
                </a:cubicBezTo>
                <a:cubicBezTo>
                  <a:pt x="426" y="119"/>
                  <a:pt x="427" y="119"/>
                  <a:pt x="427" y="120"/>
                </a:cubicBezTo>
                <a:cubicBezTo>
                  <a:pt x="430" y="119"/>
                  <a:pt x="431" y="120"/>
                  <a:pt x="434" y="117"/>
                </a:cubicBezTo>
                <a:cubicBezTo>
                  <a:pt x="432" y="116"/>
                  <a:pt x="431" y="120"/>
                  <a:pt x="429" y="119"/>
                </a:cubicBezTo>
                <a:cubicBezTo>
                  <a:pt x="430" y="117"/>
                  <a:pt x="432" y="118"/>
                  <a:pt x="432" y="117"/>
                </a:cubicBezTo>
                <a:cubicBezTo>
                  <a:pt x="432" y="117"/>
                  <a:pt x="432" y="117"/>
                  <a:pt x="431" y="117"/>
                </a:cubicBezTo>
                <a:cubicBezTo>
                  <a:pt x="431" y="116"/>
                  <a:pt x="433" y="116"/>
                  <a:pt x="433" y="115"/>
                </a:cubicBezTo>
                <a:cubicBezTo>
                  <a:pt x="434" y="114"/>
                  <a:pt x="434" y="115"/>
                  <a:pt x="434" y="115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6" y="116"/>
                  <a:pt x="438" y="116"/>
                  <a:pt x="439" y="115"/>
                </a:cubicBezTo>
                <a:cubicBezTo>
                  <a:pt x="439" y="114"/>
                  <a:pt x="437" y="115"/>
                  <a:pt x="437" y="116"/>
                </a:cubicBezTo>
                <a:cubicBezTo>
                  <a:pt x="435" y="115"/>
                  <a:pt x="439" y="114"/>
                  <a:pt x="436" y="114"/>
                </a:cubicBezTo>
                <a:cubicBezTo>
                  <a:pt x="437" y="113"/>
                  <a:pt x="438" y="114"/>
                  <a:pt x="439" y="113"/>
                </a:cubicBezTo>
                <a:cubicBezTo>
                  <a:pt x="439" y="115"/>
                  <a:pt x="441" y="113"/>
                  <a:pt x="441" y="114"/>
                </a:cubicBezTo>
                <a:cubicBezTo>
                  <a:pt x="442" y="114"/>
                  <a:pt x="440" y="113"/>
                  <a:pt x="441" y="111"/>
                </a:cubicBezTo>
                <a:cubicBezTo>
                  <a:pt x="441" y="112"/>
                  <a:pt x="442" y="111"/>
                  <a:pt x="442" y="110"/>
                </a:cubicBezTo>
                <a:cubicBezTo>
                  <a:pt x="442" y="110"/>
                  <a:pt x="442" y="110"/>
                  <a:pt x="442" y="111"/>
                </a:cubicBezTo>
                <a:cubicBezTo>
                  <a:pt x="441" y="110"/>
                  <a:pt x="442" y="110"/>
                  <a:pt x="443" y="110"/>
                </a:cubicBezTo>
                <a:cubicBezTo>
                  <a:pt x="443" y="111"/>
                  <a:pt x="443" y="112"/>
                  <a:pt x="443" y="113"/>
                </a:cubicBezTo>
                <a:cubicBezTo>
                  <a:pt x="444" y="112"/>
                  <a:pt x="445" y="112"/>
                  <a:pt x="444" y="112"/>
                </a:cubicBezTo>
                <a:cubicBezTo>
                  <a:pt x="444" y="110"/>
                  <a:pt x="445" y="112"/>
                  <a:pt x="446" y="112"/>
                </a:cubicBezTo>
                <a:cubicBezTo>
                  <a:pt x="444" y="111"/>
                  <a:pt x="448" y="108"/>
                  <a:pt x="450" y="109"/>
                </a:cubicBezTo>
                <a:cubicBezTo>
                  <a:pt x="450" y="110"/>
                  <a:pt x="449" y="108"/>
                  <a:pt x="449" y="108"/>
                </a:cubicBezTo>
                <a:cubicBezTo>
                  <a:pt x="449" y="107"/>
                  <a:pt x="451" y="108"/>
                  <a:pt x="451" y="108"/>
                </a:cubicBezTo>
                <a:cubicBezTo>
                  <a:pt x="452" y="107"/>
                  <a:pt x="452" y="108"/>
                  <a:pt x="453" y="107"/>
                </a:cubicBezTo>
                <a:cubicBezTo>
                  <a:pt x="453" y="106"/>
                  <a:pt x="452" y="106"/>
                  <a:pt x="452" y="104"/>
                </a:cubicBezTo>
                <a:cubicBezTo>
                  <a:pt x="452" y="105"/>
                  <a:pt x="451" y="105"/>
                  <a:pt x="449" y="105"/>
                </a:cubicBezTo>
                <a:cubicBezTo>
                  <a:pt x="451" y="104"/>
                  <a:pt x="453" y="103"/>
                  <a:pt x="455" y="102"/>
                </a:cubicBezTo>
                <a:cubicBezTo>
                  <a:pt x="455" y="104"/>
                  <a:pt x="453" y="103"/>
                  <a:pt x="453" y="105"/>
                </a:cubicBezTo>
                <a:cubicBezTo>
                  <a:pt x="453" y="106"/>
                  <a:pt x="455" y="104"/>
                  <a:pt x="455" y="106"/>
                </a:cubicBezTo>
                <a:cubicBezTo>
                  <a:pt x="454" y="106"/>
                  <a:pt x="454" y="106"/>
                  <a:pt x="453" y="106"/>
                </a:cubicBezTo>
                <a:cubicBezTo>
                  <a:pt x="454" y="109"/>
                  <a:pt x="455" y="106"/>
                  <a:pt x="458" y="106"/>
                </a:cubicBezTo>
                <a:cubicBezTo>
                  <a:pt x="458" y="105"/>
                  <a:pt x="457" y="105"/>
                  <a:pt x="457" y="105"/>
                </a:cubicBezTo>
                <a:cubicBezTo>
                  <a:pt x="461" y="104"/>
                  <a:pt x="468" y="101"/>
                  <a:pt x="471" y="99"/>
                </a:cubicBezTo>
                <a:cubicBezTo>
                  <a:pt x="473" y="101"/>
                  <a:pt x="474" y="98"/>
                  <a:pt x="475" y="99"/>
                </a:cubicBezTo>
                <a:cubicBezTo>
                  <a:pt x="475" y="98"/>
                  <a:pt x="475" y="98"/>
                  <a:pt x="475" y="97"/>
                </a:cubicBezTo>
                <a:cubicBezTo>
                  <a:pt x="476" y="97"/>
                  <a:pt x="476" y="98"/>
                  <a:pt x="476" y="99"/>
                </a:cubicBezTo>
                <a:cubicBezTo>
                  <a:pt x="477" y="97"/>
                  <a:pt x="476" y="97"/>
                  <a:pt x="476" y="95"/>
                </a:cubicBezTo>
                <a:cubicBezTo>
                  <a:pt x="478" y="95"/>
                  <a:pt x="477" y="98"/>
                  <a:pt x="480" y="97"/>
                </a:cubicBezTo>
                <a:cubicBezTo>
                  <a:pt x="479" y="97"/>
                  <a:pt x="479" y="97"/>
                  <a:pt x="478" y="97"/>
                </a:cubicBezTo>
                <a:cubicBezTo>
                  <a:pt x="483" y="92"/>
                  <a:pt x="493" y="92"/>
                  <a:pt x="500" y="88"/>
                </a:cubicBezTo>
                <a:cubicBezTo>
                  <a:pt x="500" y="87"/>
                  <a:pt x="504" y="88"/>
                  <a:pt x="504" y="86"/>
                </a:cubicBezTo>
                <a:close/>
                <a:moveTo>
                  <a:pt x="431" y="115"/>
                </a:moveTo>
                <a:cubicBezTo>
                  <a:pt x="432" y="116"/>
                  <a:pt x="430" y="116"/>
                  <a:pt x="431" y="118"/>
                </a:cubicBezTo>
                <a:cubicBezTo>
                  <a:pt x="430" y="118"/>
                  <a:pt x="430" y="117"/>
                  <a:pt x="429" y="117"/>
                </a:cubicBezTo>
                <a:cubicBezTo>
                  <a:pt x="430" y="116"/>
                  <a:pt x="431" y="116"/>
                  <a:pt x="431" y="115"/>
                </a:cubicBezTo>
                <a:close/>
                <a:moveTo>
                  <a:pt x="509" y="162"/>
                </a:moveTo>
                <a:cubicBezTo>
                  <a:pt x="511" y="163"/>
                  <a:pt x="508" y="163"/>
                  <a:pt x="509" y="165"/>
                </a:cubicBezTo>
                <a:cubicBezTo>
                  <a:pt x="508" y="163"/>
                  <a:pt x="507" y="165"/>
                  <a:pt x="506" y="164"/>
                </a:cubicBezTo>
                <a:cubicBezTo>
                  <a:pt x="507" y="163"/>
                  <a:pt x="509" y="164"/>
                  <a:pt x="509" y="162"/>
                </a:cubicBezTo>
                <a:close/>
                <a:moveTo>
                  <a:pt x="503" y="73"/>
                </a:moveTo>
                <a:cubicBezTo>
                  <a:pt x="504" y="74"/>
                  <a:pt x="500" y="75"/>
                  <a:pt x="499" y="76"/>
                </a:cubicBezTo>
                <a:cubicBezTo>
                  <a:pt x="498" y="74"/>
                  <a:pt x="501" y="74"/>
                  <a:pt x="503" y="73"/>
                </a:cubicBezTo>
                <a:close/>
                <a:moveTo>
                  <a:pt x="503" y="129"/>
                </a:moveTo>
                <a:cubicBezTo>
                  <a:pt x="503" y="130"/>
                  <a:pt x="501" y="130"/>
                  <a:pt x="501" y="131"/>
                </a:cubicBezTo>
                <a:cubicBezTo>
                  <a:pt x="499" y="130"/>
                  <a:pt x="502" y="130"/>
                  <a:pt x="501" y="129"/>
                </a:cubicBezTo>
                <a:cubicBezTo>
                  <a:pt x="502" y="129"/>
                  <a:pt x="502" y="129"/>
                  <a:pt x="503" y="129"/>
                </a:cubicBezTo>
                <a:close/>
                <a:moveTo>
                  <a:pt x="483" y="142"/>
                </a:moveTo>
                <a:cubicBezTo>
                  <a:pt x="483" y="141"/>
                  <a:pt x="484" y="141"/>
                  <a:pt x="484" y="140"/>
                </a:cubicBezTo>
                <a:cubicBezTo>
                  <a:pt x="487" y="140"/>
                  <a:pt x="495" y="136"/>
                  <a:pt x="499" y="134"/>
                </a:cubicBezTo>
                <a:cubicBezTo>
                  <a:pt x="500" y="134"/>
                  <a:pt x="500" y="134"/>
                  <a:pt x="500" y="133"/>
                </a:cubicBezTo>
                <a:cubicBezTo>
                  <a:pt x="501" y="134"/>
                  <a:pt x="502" y="133"/>
                  <a:pt x="503" y="134"/>
                </a:cubicBezTo>
                <a:cubicBezTo>
                  <a:pt x="495" y="136"/>
                  <a:pt x="491" y="141"/>
                  <a:pt x="483" y="142"/>
                </a:cubicBezTo>
                <a:close/>
                <a:moveTo>
                  <a:pt x="496" y="23"/>
                </a:moveTo>
                <a:cubicBezTo>
                  <a:pt x="496" y="24"/>
                  <a:pt x="496" y="25"/>
                  <a:pt x="494" y="25"/>
                </a:cubicBezTo>
                <a:cubicBezTo>
                  <a:pt x="494" y="24"/>
                  <a:pt x="494" y="24"/>
                  <a:pt x="494" y="24"/>
                </a:cubicBezTo>
                <a:cubicBezTo>
                  <a:pt x="494" y="22"/>
                  <a:pt x="495" y="23"/>
                  <a:pt x="496" y="23"/>
                </a:cubicBezTo>
                <a:close/>
                <a:moveTo>
                  <a:pt x="492" y="18"/>
                </a:moveTo>
                <a:cubicBezTo>
                  <a:pt x="491" y="19"/>
                  <a:pt x="491" y="19"/>
                  <a:pt x="490" y="19"/>
                </a:cubicBezTo>
                <a:cubicBezTo>
                  <a:pt x="490" y="17"/>
                  <a:pt x="493" y="17"/>
                  <a:pt x="492" y="18"/>
                </a:cubicBezTo>
                <a:close/>
                <a:moveTo>
                  <a:pt x="491" y="24"/>
                </a:moveTo>
                <a:cubicBezTo>
                  <a:pt x="492" y="26"/>
                  <a:pt x="488" y="25"/>
                  <a:pt x="488" y="28"/>
                </a:cubicBezTo>
                <a:cubicBezTo>
                  <a:pt x="484" y="27"/>
                  <a:pt x="477" y="32"/>
                  <a:pt x="472" y="33"/>
                </a:cubicBezTo>
                <a:cubicBezTo>
                  <a:pt x="472" y="33"/>
                  <a:pt x="472" y="33"/>
                  <a:pt x="472" y="32"/>
                </a:cubicBezTo>
                <a:cubicBezTo>
                  <a:pt x="478" y="29"/>
                  <a:pt x="483" y="27"/>
                  <a:pt x="491" y="24"/>
                </a:cubicBezTo>
                <a:close/>
                <a:moveTo>
                  <a:pt x="488" y="22"/>
                </a:moveTo>
                <a:cubicBezTo>
                  <a:pt x="489" y="23"/>
                  <a:pt x="487" y="24"/>
                  <a:pt x="485" y="24"/>
                </a:cubicBezTo>
                <a:cubicBezTo>
                  <a:pt x="485" y="24"/>
                  <a:pt x="485" y="23"/>
                  <a:pt x="485" y="23"/>
                </a:cubicBezTo>
                <a:cubicBezTo>
                  <a:pt x="485" y="22"/>
                  <a:pt x="488" y="23"/>
                  <a:pt x="488" y="22"/>
                </a:cubicBezTo>
                <a:close/>
                <a:moveTo>
                  <a:pt x="487" y="17"/>
                </a:moveTo>
                <a:cubicBezTo>
                  <a:pt x="487" y="20"/>
                  <a:pt x="483" y="17"/>
                  <a:pt x="484" y="19"/>
                </a:cubicBezTo>
                <a:cubicBezTo>
                  <a:pt x="484" y="19"/>
                  <a:pt x="483" y="19"/>
                  <a:pt x="482" y="19"/>
                </a:cubicBezTo>
                <a:cubicBezTo>
                  <a:pt x="483" y="18"/>
                  <a:pt x="484" y="17"/>
                  <a:pt x="487" y="17"/>
                </a:cubicBezTo>
                <a:close/>
                <a:moveTo>
                  <a:pt x="487" y="81"/>
                </a:moveTo>
                <a:cubicBezTo>
                  <a:pt x="486" y="82"/>
                  <a:pt x="484" y="82"/>
                  <a:pt x="483" y="83"/>
                </a:cubicBezTo>
                <a:cubicBezTo>
                  <a:pt x="482" y="82"/>
                  <a:pt x="486" y="80"/>
                  <a:pt x="487" y="81"/>
                </a:cubicBezTo>
                <a:close/>
                <a:moveTo>
                  <a:pt x="483" y="22"/>
                </a:moveTo>
                <a:cubicBezTo>
                  <a:pt x="482" y="23"/>
                  <a:pt x="478" y="22"/>
                  <a:pt x="478" y="25"/>
                </a:cubicBezTo>
                <a:cubicBezTo>
                  <a:pt x="477" y="25"/>
                  <a:pt x="478" y="23"/>
                  <a:pt x="477" y="24"/>
                </a:cubicBezTo>
                <a:cubicBezTo>
                  <a:pt x="477" y="23"/>
                  <a:pt x="480" y="23"/>
                  <a:pt x="478" y="22"/>
                </a:cubicBezTo>
                <a:cubicBezTo>
                  <a:pt x="480" y="22"/>
                  <a:pt x="480" y="22"/>
                  <a:pt x="483" y="22"/>
                </a:cubicBezTo>
                <a:close/>
                <a:moveTo>
                  <a:pt x="479" y="19"/>
                </a:moveTo>
                <a:cubicBezTo>
                  <a:pt x="478" y="19"/>
                  <a:pt x="477" y="17"/>
                  <a:pt x="477" y="19"/>
                </a:cubicBezTo>
                <a:cubicBezTo>
                  <a:pt x="475" y="17"/>
                  <a:pt x="474" y="19"/>
                  <a:pt x="471" y="18"/>
                </a:cubicBezTo>
                <a:cubicBezTo>
                  <a:pt x="473" y="17"/>
                  <a:pt x="474" y="16"/>
                  <a:pt x="475" y="16"/>
                </a:cubicBezTo>
                <a:cubicBezTo>
                  <a:pt x="474" y="17"/>
                  <a:pt x="476" y="18"/>
                  <a:pt x="476" y="16"/>
                </a:cubicBezTo>
                <a:cubicBezTo>
                  <a:pt x="476" y="17"/>
                  <a:pt x="480" y="17"/>
                  <a:pt x="480" y="16"/>
                </a:cubicBezTo>
                <a:cubicBezTo>
                  <a:pt x="481" y="18"/>
                  <a:pt x="478" y="17"/>
                  <a:pt x="479" y="19"/>
                </a:cubicBezTo>
                <a:close/>
                <a:moveTo>
                  <a:pt x="482" y="111"/>
                </a:moveTo>
                <a:cubicBezTo>
                  <a:pt x="483" y="112"/>
                  <a:pt x="479" y="114"/>
                  <a:pt x="479" y="113"/>
                </a:cubicBezTo>
                <a:cubicBezTo>
                  <a:pt x="479" y="112"/>
                  <a:pt x="481" y="112"/>
                  <a:pt x="482" y="111"/>
                </a:cubicBezTo>
                <a:close/>
                <a:moveTo>
                  <a:pt x="467" y="26"/>
                </a:moveTo>
                <a:cubicBezTo>
                  <a:pt x="465" y="26"/>
                  <a:pt x="464" y="27"/>
                  <a:pt x="463" y="28"/>
                </a:cubicBezTo>
                <a:cubicBezTo>
                  <a:pt x="463" y="28"/>
                  <a:pt x="464" y="28"/>
                  <a:pt x="464" y="29"/>
                </a:cubicBezTo>
                <a:cubicBezTo>
                  <a:pt x="463" y="29"/>
                  <a:pt x="463" y="28"/>
                  <a:pt x="463" y="28"/>
                </a:cubicBezTo>
                <a:cubicBezTo>
                  <a:pt x="461" y="30"/>
                  <a:pt x="464" y="29"/>
                  <a:pt x="465" y="29"/>
                </a:cubicBezTo>
                <a:cubicBezTo>
                  <a:pt x="465" y="30"/>
                  <a:pt x="462" y="30"/>
                  <a:pt x="463" y="31"/>
                </a:cubicBezTo>
                <a:cubicBezTo>
                  <a:pt x="462" y="32"/>
                  <a:pt x="461" y="31"/>
                  <a:pt x="460" y="32"/>
                </a:cubicBezTo>
                <a:cubicBezTo>
                  <a:pt x="461" y="31"/>
                  <a:pt x="460" y="29"/>
                  <a:pt x="458" y="29"/>
                </a:cubicBezTo>
                <a:cubicBezTo>
                  <a:pt x="465" y="25"/>
                  <a:pt x="468" y="24"/>
                  <a:pt x="476" y="21"/>
                </a:cubicBezTo>
                <a:cubicBezTo>
                  <a:pt x="475" y="23"/>
                  <a:pt x="473" y="24"/>
                  <a:pt x="471" y="23"/>
                </a:cubicBezTo>
                <a:cubicBezTo>
                  <a:pt x="473" y="26"/>
                  <a:pt x="476" y="22"/>
                  <a:pt x="477" y="25"/>
                </a:cubicBezTo>
                <a:cubicBezTo>
                  <a:pt x="474" y="24"/>
                  <a:pt x="475" y="26"/>
                  <a:pt x="473" y="27"/>
                </a:cubicBezTo>
                <a:cubicBezTo>
                  <a:pt x="472" y="25"/>
                  <a:pt x="471" y="28"/>
                  <a:pt x="468" y="28"/>
                </a:cubicBezTo>
                <a:cubicBezTo>
                  <a:pt x="468" y="27"/>
                  <a:pt x="466" y="27"/>
                  <a:pt x="467" y="26"/>
                </a:cubicBezTo>
                <a:close/>
                <a:moveTo>
                  <a:pt x="460" y="30"/>
                </a:moveTo>
                <a:cubicBezTo>
                  <a:pt x="460" y="32"/>
                  <a:pt x="457" y="34"/>
                  <a:pt x="455" y="33"/>
                </a:cubicBezTo>
                <a:cubicBezTo>
                  <a:pt x="455" y="34"/>
                  <a:pt x="457" y="34"/>
                  <a:pt x="456" y="35"/>
                </a:cubicBezTo>
                <a:cubicBezTo>
                  <a:pt x="452" y="33"/>
                  <a:pt x="450" y="38"/>
                  <a:pt x="447" y="36"/>
                </a:cubicBezTo>
                <a:cubicBezTo>
                  <a:pt x="447" y="36"/>
                  <a:pt x="448" y="36"/>
                  <a:pt x="449" y="35"/>
                </a:cubicBezTo>
                <a:cubicBezTo>
                  <a:pt x="448" y="34"/>
                  <a:pt x="449" y="34"/>
                  <a:pt x="451" y="35"/>
                </a:cubicBezTo>
                <a:cubicBezTo>
                  <a:pt x="452" y="35"/>
                  <a:pt x="452" y="33"/>
                  <a:pt x="451" y="33"/>
                </a:cubicBezTo>
                <a:cubicBezTo>
                  <a:pt x="450" y="33"/>
                  <a:pt x="450" y="34"/>
                  <a:pt x="451" y="34"/>
                </a:cubicBezTo>
                <a:cubicBezTo>
                  <a:pt x="450" y="33"/>
                  <a:pt x="448" y="35"/>
                  <a:pt x="447" y="35"/>
                </a:cubicBezTo>
                <a:cubicBezTo>
                  <a:pt x="447" y="33"/>
                  <a:pt x="450" y="34"/>
                  <a:pt x="451" y="32"/>
                </a:cubicBezTo>
                <a:cubicBezTo>
                  <a:pt x="451" y="32"/>
                  <a:pt x="452" y="33"/>
                  <a:pt x="452" y="34"/>
                </a:cubicBezTo>
                <a:cubicBezTo>
                  <a:pt x="453" y="33"/>
                  <a:pt x="454" y="34"/>
                  <a:pt x="454" y="33"/>
                </a:cubicBezTo>
                <a:cubicBezTo>
                  <a:pt x="454" y="31"/>
                  <a:pt x="453" y="34"/>
                  <a:pt x="452" y="32"/>
                </a:cubicBezTo>
                <a:cubicBezTo>
                  <a:pt x="453" y="30"/>
                  <a:pt x="456" y="30"/>
                  <a:pt x="457" y="29"/>
                </a:cubicBezTo>
                <a:cubicBezTo>
                  <a:pt x="457" y="30"/>
                  <a:pt x="457" y="31"/>
                  <a:pt x="457" y="31"/>
                </a:cubicBezTo>
                <a:cubicBezTo>
                  <a:pt x="456" y="31"/>
                  <a:pt x="457" y="31"/>
                  <a:pt x="455" y="31"/>
                </a:cubicBezTo>
                <a:cubicBezTo>
                  <a:pt x="457" y="33"/>
                  <a:pt x="457" y="30"/>
                  <a:pt x="460" y="30"/>
                </a:cubicBezTo>
                <a:close/>
                <a:moveTo>
                  <a:pt x="482" y="142"/>
                </a:moveTo>
                <a:cubicBezTo>
                  <a:pt x="482" y="144"/>
                  <a:pt x="480" y="143"/>
                  <a:pt x="480" y="143"/>
                </a:cubicBezTo>
                <a:cubicBezTo>
                  <a:pt x="479" y="143"/>
                  <a:pt x="480" y="144"/>
                  <a:pt x="480" y="144"/>
                </a:cubicBezTo>
                <a:cubicBezTo>
                  <a:pt x="477" y="144"/>
                  <a:pt x="481" y="141"/>
                  <a:pt x="482" y="142"/>
                </a:cubicBezTo>
                <a:close/>
                <a:moveTo>
                  <a:pt x="481" y="170"/>
                </a:moveTo>
                <a:cubicBezTo>
                  <a:pt x="481" y="171"/>
                  <a:pt x="481" y="171"/>
                  <a:pt x="480" y="171"/>
                </a:cubicBezTo>
                <a:cubicBezTo>
                  <a:pt x="479" y="171"/>
                  <a:pt x="481" y="172"/>
                  <a:pt x="480" y="173"/>
                </a:cubicBezTo>
                <a:cubicBezTo>
                  <a:pt x="479" y="173"/>
                  <a:pt x="478" y="173"/>
                  <a:pt x="478" y="172"/>
                </a:cubicBezTo>
                <a:cubicBezTo>
                  <a:pt x="478" y="171"/>
                  <a:pt x="479" y="171"/>
                  <a:pt x="479" y="171"/>
                </a:cubicBezTo>
                <a:cubicBezTo>
                  <a:pt x="479" y="171"/>
                  <a:pt x="478" y="171"/>
                  <a:pt x="478" y="171"/>
                </a:cubicBezTo>
                <a:cubicBezTo>
                  <a:pt x="478" y="171"/>
                  <a:pt x="477" y="171"/>
                  <a:pt x="478" y="172"/>
                </a:cubicBezTo>
                <a:cubicBezTo>
                  <a:pt x="477" y="173"/>
                  <a:pt x="476" y="171"/>
                  <a:pt x="476" y="173"/>
                </a:cubicBezTo>
                <a:cubicBezTo>
                  <a:pt x="475" y="172"/>
                  <a:pt x="474" y="172"/>
                  <a:pt x="474" y="172"/>
                </a:cubicBezTo>
                <a:cubicBezTo>
                  <a:pt x="474" y="174"/>
                  <a:pt x="470" y="171"/>
                  <a:pt x="468" y="173"/>
                </a:cubicBezTo>
                <a:cubicBezTo>
                  <a:pt x="468" y="171"/>
                  <a:pt x="472" y="171"/>
                  <a:pt x="474" y="170"/>
                </a:cubicBezTo>
                <a:cubicBezTo>
                  <a:pt x="473" y="171"/>
                  <a:pt x="474" y="172"/>
                  <a:pt x="475" y="172"/>
                </a:cubicBezTo>
                <a:cubicBezTo>
                  <a:pt x="473" y="169"/>
                  <a:pt x="479" y="171"/>
                  <a:pt x="481" y="170"/>
                </a:cubicBezTo>
                <a:close/>
                <a:moveTo>
                  <a:pt x="469" y="148"/>
                </a:moveTo>
                <a:cubicBezTo>
                  <a:pt x="473" y="147"/>
                  <a:pt x="474" y="144"/>
                  <a:pt x="478" y="144"/>
                </a:cubicBezTo>
                <a:cubicBezTo>
                  <a:pt x="476" y="146"/>
                  <a:pt x="472" y="148"/>
                  <a:pt x="469" y="148"/>
                </a:cubicBezTo>
                <a:close/>
                <a:moveTo>
                  <a:pt x="474" y="164"/>
                </a:moveTo>
                <a:cubicBezTo>
                  <a:pt x="475" y="163"/>
                  <a:pt x="476" y="163"/>
                  <a:pt x="478" y="163"/>
                </a:cubicBezTo>
                <a:cubicBezTo>
                  <a:pt x="478" y="165"/>
                  <a:pt x="476" y="165"/>
                  <a:pt x="474" y="164"/>
                </a:cubicBezTo>
                <a:close/>
                <a:moveTo>
                  <a:pt x="468" y="35"/>
                </a:moveTo>
                <a:cubicBezTo>
                  <a:pt x="468" y="34"/>
                  <a:pt x="469" y="34"/>
                  <a:pt x="469" y="34"/>
                </a:cubicBezTo>
                <a:cubicBezTo>
                  <a:pt x="469" y="34"/>
                  <a:pt x="470" y="32"/>
                  <a:pt x="469" y="33"/>
                </a:cubicBezTo>
                <a:cubicBezTo>
                  <a:pt x="470" y="31"/>
                  <a:pt x="472" y="33"/>
                  <a:pt x="472" y="34"/>
                </a:cubicBezTo>
                <a:cubicBezTo>
                  <a:pt x="471" y="34"/>
                  <a:pt x="470" y="35"/>
                  <a:pt x="468" y="35"/>
                </a:cubicBezTo>
                <a:close/>
                <a:moveTo>
                  <a:pt x="467" y="49"/>
                </a:moveTo>
                <a:cubicBezTo>
                  <a:pt x="469" y="49"/>
                  <a:pt x="470" y="48"/>
                  <a:pt x="471" y="49"/>
                </a:cubicBezTo>
                <a:cubicBezTo>
                  <a:pt x="470" y="50"/>
                  <a:pt x="468" y="50"/>
                  <a:pt x="468" y="51"/>
                </a:cubicBezTo>
                <a:cubicBezTo>
                  <a:pt x="467" y="51"/>
                  <a:pt x="468" y="50"/>
                  <a:pt x="467" y="49"/>
                </a:cubicBezTo>
                <a:close/>
                <a:moveTo>
                  <a:pt x="471" y="89"/>
                </a:moveTo>
                <a:cubicBezTo>
                  <a:pt x="470" y="89"/>
                  <a:pt x="469" y="91"/>
                  <a:pt x="467" y="90"/>
                </a:cubicBezTo>
                <a:cubicBezTo>
                  <a:pt x="468" y="89"/>
                  <a:pt x="470" y="88"/>
                  <a:pt x="471" y="89"/>
                </a:cubicBezTo>
                <a:close/>
                <a:moveTo>
                  <a:pt x="471" y="95"/>
                </a:moveTo>
                <a:cubicBezTo>
                  <a:pt x="473" y="97"/>
                  <a:pt x="468" y="96"/>
                  <a:pt x="469" y="98"/>
                </a:cubicBezTo>
                <a:cubicBezTo>
                  <a:pt x="464" y="97"/>
                  <a:pt x="461" y="104"/>
                  <a:pt x="456" y="102"/>
                </a:cubicBezTo>
                <a:cubicBezTo>
                  <a:pt x="461" y="99"/>
                  <a:pt x="466" y="97"/>
                  <a:pt x="471" y="95"/>
                </a:cubicBezTo>
                <a:close/>
                <a:moveTo>
                  <a:pt x="474" y="165"/>
                </a:moveTo>
                <a:cubicBezTo>
                  <a:pt x="473" y="167"/>
                  <a:pt x="473" y="165"/>
                  <a:pt x="472" y="165"/>
                </a:cubicBezTo>
                <a:cubicBezTo>
                  <a:pt x="472" y="164"/>
                  <a:pt x="473" y="163"/>
                  <a:pt x="474" y="164"/>
                </a:cubicBezTo>
                <a:cubicBezTo>
                  <a:pt x="474" y="165"/>
                  <a:pt x="473" y="165"/>
                  <a:pt x="474" y="165"/>
                </a:cubicBezTo>
                <a:close/>
                <a:moveTo>
                  <a:pt x="461" y="17"/>
                </a:moveTo>
                <a:cubicBezTo>
                  <a:pt x="463" y="17"/>
                  <a:pt x="464" y="17"/>
                  <a:pt x="466" y="16"/>
                </a:cubicBezTo>
                <a:cubicBezTo>
                  <a:pt x="466" y="17"/>
                  <a:pt x="466" y="17"/>
                  <a:pt x="466" y="18"/>
                </a:cubicBezTo>
                <a:cubicBezTo>
                  <a:pt x="464" y="18"/>
                  <a:pt x="462" y="17"/>
                  <a:pt x="461" y="18"/>
                </a:cubicBezTo>
                <a:cubicBezTo>
                  <a:pt x="460" y="18"/>
                  <a:pt x="461" y="17"/>
                  <a:pt x="461" y="17"/>
                </a:cubicBezTo>
                <a:close/>
                <a:moveTo>
                  <a:pt x="467" y="35"/>
                </a:moveTo>
                <a:cubicBezTo>
                  <a:pt x="467" y="35"/>
                  <a:pt x="467" y="36"/>
                  <a:pt x="467" y="37"/>
                </a:cubicBezTo>
                <a:cubicBezTo>
                  <a:pt x="463" y="37"/>
                  <a:pt x="460" y="40"/>
                  <a:pt x="456" y="41"/>
                </a:cubicBezTo>
                <a:cubicBezTo>
                  <a:pt x="457" y="39"/>
                  <a:pt x="460" y="40"/>
                  <a:pt x="460" y="38"/>
                </a:cubicBezTo>
                <a:cubicBezTo>
                  <a:pt x="464" y="38"/>
                  <a:pt x="465" y="36"/>
                  <a:pt x="467" y="35"/>
                </a:cubicBezTo>
                <a:close/>
                <a:moveTo>
                  <a:pt x="459" y="22"/>
                </a:moveTo>
                <a:cubicBezTo>
                  <a:pt x="459" y="25"/>
                  <a:pt x="455" y="24"/>
                  <a:pt x="455" y="26"/>
                </a:cubicBezTo>
                <a:cubicBezTo>
                  <a:pt x="458" y="26"/>
                  <a:pt x="462" y="23"/>
                  <a:pt x="466" y="21"/>
                </a:cubicBezTo>
                <a:cubicBezTo>
                  <a:pt x="466" y="24"/>
                  <a:pt x="462" y="25"/>
                  <a:pt x="457" y="27"/>
                </a:cubicBezTo>
                <a:cubicBezTo>
                  <a:pt x="453" y="29"/>
                  <a:pt x="448" y="30"/>
                  <a:pt x="444" y="33"/>
                </a:cubicBezTo>
                <a:cubicBezTo>
                  <a:pt x="443" y="32"/>
                  <a:pt x="443" y="33"/>
                  <a:pt x="442" y="34"/>
                </a:cubicBezTo>
                <a:cubicBezTo>
                  <a:pt x="442" y="33"/>
                  <a:pt x="441" y="33"/>
                  <a:pt x="441" y="34"/>
                </a:cubicBezTo>
                <a:cubicBezTo>
                  <a:pt x="440" y="34"/>
                  <a:pt x="439" y="33"/>
                  <a:pt x="439" y="32"/>
                </a:cubicBezTo>
                <a:cubicBezTo>
                  <a:pt x="438" y="32"/>
                  <a:pt x="438" y="33"/>
                  <a:pt x="438" y="34"/>
                </a:cubicBezTo>
                <a:cubicBezTo>
                  <a:pt x="437" y="34"/>
                  <a:pt x="437" y="33"/>
                  <a:pt x="436" y="33"/>
                </a:cubicBezTo>
                <a:cubicBezTo>
                  <a:pt x="436" y="34"/>
                  <a:pt x="437" y="34"/>
                  <a:pt x="437" y="35"/>
                </a:cubicBezTo>
                <a:cubicBezTo>
                  <a:pt x="436" y="35"/>
                  <a:pt x="436" y="34"/>
                  <a:pt x="435" y="34"/>
                </a:cubicBezTo>
                <a:cubicBezTo>
                  <a:pt x="436" y="35"/>
                  <a:pt x="435" y="35"/>
                  <a:pt x="434" y="34"/>
                </a:cubicBezTo>
                <a:cubicBezTo>
                  <a:pt x="433" y="35"/>
                  <a:pt x="435" y="35"/>
                  <a:pt x="434" y="36"/>
                </a:cubicBezTo>
                <a:cubicBezTo>
                  <a:pt x="432" y="34"/>
                  <a:pt x="429" y="38"/>
                  <a:pt x="428" y="39"/>
                </a:cubicBezTo>
                <a:cubicBezTo>
                  <a:pt x="428" y="39"/>
                  <a:pt x="429" y="39"/>
                  <a:pt x="429" y="39"/>
                </a:cubicBezTo>
                <a:cubicBezTo>
                  <a:pt x="430" y="39"/>
                  <a:pt x="428" y="40"/>
                  <a:pt x="428" y="40"/>
                </a:cubicBezTo>
                <a:cubicBezTo>
                  <a:pt x="429" y="38"/>
                  <a:pt x="424" y="41"/>
                  <a:pt x="426" y="39"/>
                </a:cubicBezTo>
                <a:cubicBezTo>
                  <a:pt x="423" y="40"/>
                  <a:pt x="422" y="41"/>
                  <a:pt x="419" y="42"/>
                </a:cubicBezTo>
                <a:cubicBezTo>
                  <a:pt x="420" y="43"/>
                  <a:pt x="422" y="41"/>
                  <a:pt x="422" y="41"/>
                </a:cubicBezTo>
                <a:cubicBezTo>
                  <a:pt x="425" y="43"/>
                  <a:pt x="419" y="42"/>
                  <a:pt x="420" y="44"/>
                </a:cubicBezTo>
                <a:cubicBezTo>
                  <a:pt x="419" y="43"/>
                  <a:pt x="419" y="43"/>
                  <a:pt x="418" y="43"/>
                </a:cubicBezTo>
                <a:cubicBezTo>
                  <a:pt x="420" y="42"/>
                  <a:pt x="417" y="41"/>
                  <a:pt x="418" y="44"/>
                </a:cubicBezTo>
                <a:cubicBezTo>
                  <a:pt x="417" y="43"/>
                  <a:pt x="416" y="43"/>
                  <a:pt x="415" y="43"/>
                </a:cubicBezTo>
                <a:cubicBezTo>
                  <a:pt x="415" y="44"/>
                  <a:pt x="416" y="44"/>
                  <a:pt x="417" y="44"/>
                </a:cubicBezTo>
                <a:cubicBezTo>
                  <a:pt x="415" y="46"/>
                  <a:pt x="413" y="42"/>
                  <a:pt x="414" y="46"/>
                </a:cubicBezTo>
                <a:cubicBezTo>
                  <a:pt x="412" y="45"/>
                  <a:pt x="411" y="49"/>
                  <a:pt x="408" y="47"/>
                </a:cubicBezTo>
                <a:cubicBezTo>
                  <a:pt x="410" y="49"/>
                  <a:pt x="405" y="48"/>
                  <a:pt x="403" y="52"/>
                </a:cubicBezTo>
                <a:cubicBezTo>
                  <a:pt x="402" y="51"/>
                  <a:pt x="403" y="51"/>
                  <a:pt x="403" y="50"/>
                </a:cubicBezTo>
                <a:cubicBezTo>
                  <a:pt x="402" y="52"/>
                  <a:pt x="399" y="51"/>
                  <a:pt x="398" y="53"/>
                </a:cubicBezTo>
                <a:cubicBezTo>
                  <a:pt x="396" y="52"/>
                  <a:pt x="394" y="55"/>
                  <a:pt x="394" y="55"/>
                </a:cubicBezTo>
                <a:cubicBezTo>
                  <a:pt x="391" y="55"/>
                  <a:pt x="390" y="58"/>
                  <a:pt x="386" y="58"/>
                </a:cubicBezTo>
                <a:cubicBezTo>
                  <a:pt x="384" y="62"/>
                  <a:pt x="376" y="61"/>
                  <a:pt x="374" y="65"/>
                </a:cubicBezTo>
                <a:cubicBezTo>
                  <a:pt x="372" y="64"/>
                  <a:pt x="365" y="69"/>
                  <a:pt x="361" y="70"/>
                </a:cubicBezTo>
                <a:cubicBezTo>
                  <a:pt x="359" y="71"/>
                  <a:pt x="358" y="73"/>
                  <a:pt x="356" y="74"/>
                </a:cubicBezTo>
                <a:cubicBezTo>
                  <a:pt x="352" y="76"/>
                  <a:pt x="348" y="78"/>
                  <a:pt x="344" y="80"/>
                </a:cubicBezTo>
                <a:cubicBezTo>
                  <a:pt x="342" y="81"/>
                  <a:pt x="340" y="82"/>
                  <a:pt x="338" y="82"/>
                </a:cubicBezTo>
                <a:cubicBezTo>
                  <a:pt x="336" y="82"/>
                  <a:pt x="333" y="86"/>
                  <a:pt x="329" y="87"/>
                </a:cubicBezTo>
                <a:cubicBezTo>
                  <a:pt x="328" y="87"/>
                  <a:pt x="330" y="88"/>
                  <a:pt x="329" y="88"/>
                </a:cubicBezTo>
                <a:cubicBezTo>
                  <a:pt x="328" y="90"/>
                  <a:pt x="328" y="87"/>
                  <a:pt x="329" y="87"/>
                </a:cubicBezTo>
                <a:cubicBezTo>
                  <a:pt x="326" y="88"/>
                  <a:pt x="323" y="91"/>
                  <a:pt x="321" y="91"/>
                </a:cubicBezTo>
                <a:cubicBezTo>
                  <a:pt x="322" y="92"/>
                  <a:pt x="322" y="93"/>
                  <a:pt x="320" y="92"/>
                </a:cubicBezTo>
                <a:cubicBezTo>
                  <a:pt x="320" y="92"/>
                  <a:pt x="321" y="92"/>
                  <a:pt x="320" y="93"/>
                </a:cubicBezTo>
                <a:cubicBezTo>
                  <a:pt x="319" y="93"/>
                  <a:pt x="316" y="93"/>
                  <a:pt x="316" y="95"/>
                </a:cubicBezTo>
                <a:cubicBezTo>
                  <a:pt x="312" y="95"/>
                  <a:pt x="307" y="98"/>
                  <a:pt x="304" y="101"/>
                </a:cubicBezTo>
                <a:cubicBezTo>
                  <a:pt x="302" y="101"/>
                  <a:pt x="298" y="102"/>
                  <a:pt x="298" y="105"/>
                </a:cubicBezTo>
                <a:cubicBezTo>
                  <a:pt x="297" y="103"/>
                  <a:pt x="294" y="105"/>
                  <a:pt x="293" y="106"/>
                </a:cubicBezTo>
                <a:cubicBezTo>
                  <a:pt x="293" y="108"/>
                  <a:pt x="295" y="105"/>
                  <a:pt x="295" y="107"/>
                </a:cubicBezTo>
                <a:cubicBezTo>
                  <a:pt x="291" y="107"/>
                  <a:pt x="282" y="112"/>
                  <a:pt x="275" y="115"/>
                </a:cubicBezTo>
                <a:cubicBezTo>
                  <a:pt x="276" y="115"/>
                  <a:pt x="276" y="116"/>
                  <a:pt x="276" y="116"/>
                </a:cubicBezTo>
                <a:cubicBezTo>
                  <a:pt x="272" y="116"/>
                  <a:pt x="271" y="119"/>
                  <a:pt x="267" y="120"/>
                </a:cubicBezTo>
                <a:cubicBezTo>
                  <a:pt x="267" y="120"/>
                  <a:pt x="267" y="121"/>
                  <a:pt x="267" y="121"/>
                </a:cubicBezTo>
                <a:cubicBezTo>
                  <a:pt x="266" y="120"/>
                  <a:pt x="265" y="121"/>
                  <a:pt x="265" y="122"/>
                </a:cubicBezTo>
                <a:cubicBezTo>
                  <a:pt x="264" y="121"/>
                  <a:pt x="262" y="122"/>
                  <a:pt x="262" y="124"/>
                </a:cubicBezTo>
                <a:cubicBezTo>
                  <a:pt x="262" y="124"/>
                  <a:pt x="261" y="124"/>
                  <a:pt x="260" y="124"/>
                </a:cubicBezTo>
                <a:cubicBezTo>
                  <a:pt x="260" y="124"/>
                  <a:pt x="261" y="124"/>
                  <a:pt x="261" y="125"/>
                </a:cubicBezTo>
                <a:cubicBezTo>
                  <a:pt x="259" y="124"/>
                  <a:pt x="258" y="127"/>
                  <a:pt x="255" y="126"/>
                </a:cubicBezTo>
                <a:cubicBezTo>
                  <a:pt x="255" y="127"/>
                  <a:pt x="257" y="127"/>
                  <a:pt x="257" y="127"/>
                </a:cubicBezTo>
                <a:cubicBezTo>
                  <a:pt x="257" y="127"/>
                  <a:pt x="257" y="128"/>
                  <a:pt x="258" y="128"/>
                </a:cubicBezTo>
                <a:cubicBezTo>
                  <a:pt x="258" y="128"/>
                  <a:pt x="256" y="128"/>
                  <a:pt x="256" y="129"/>
                </a:cubicBezTo>
                <a:cubicBezTo>
                  <a:pt x="255" y="128"/>
                  <a:pt x="257" y="128"/>
                  <a:pt x="256" y="127"/>
                </a:cubicBezTo>
                <a:cubicBezTo>
                  <a:pt x="253" y="128"/>
                  <a:pt x="254" y="129"/>
                  <a:pt x="251" y="128"/>
                </a:cubicBezTo>
                <a:cubicBezTo>
                  <a:pt x="254" y="129"/>
                  <a:pt x="250" y="130"/>
                  <a:pt x="253" y="131"/>
                </a:cubicBezTo>
                <a:cubicBezTo>
                  <a:pt x="253" y="132"/>
                  <a:pt x="252" y="130"/>
                  <a:pt x="252" y="131"/>
                </a:cubicBezTo>
                <a:cubicBezTo>
                  <a:pt x="252" y="131"/>
                  <a:pt x="251" y="130"/>
                  <a:pt x="251" y="129"/>
                </a:cubicBezTo>
                <a:cubicBezTo>
                  <a:pt x="249" y="131"/>
                  <a:pt x="243" y="133"/>
                  <a:pt x="245" y="134"/>
                </a:cubicBezTo>
                <a:cubicBezTo>
                  <a:pt x="241" y="134"/>
                  <a:pt x="239" y="136"/>
                  <a:pt x="237" y="139"/>
                </a:cubicBezTo>
                <a:cubicBezTo>
                  <a:pt x="235" y="138"/>
                  <a:pt x="231" y="140"/>
                  <a:pt x="233" y="141"/>
                </a:cubicBezTo>
                <a:cubicBezTo>
                  <a:pt x="231" y="141"/>
                  <a:pt x="231" y="141"/>
                  <a:pt x="230" y="142"/>
                </a:cubicBezTo>
                <a:cubicBezTo>
                  <a:pt x="230" y="142"/>
                  <a:pt x="230" y="142"/>
                  <a:pt x="230" y="142"/>
                </a:cubicBezTo>
                <a:cubicBezTo>
                  <a:pt x="225" y="144"/>
                  <a:pt x="218" y="149"/>
                  <a:pt x="213" y="151"/>
                </a:cubicBezTo>
                <a:cubicBezTo>
                  <a:pt x="213" y="151"/>
                  <a:pt x="213" y="152"/>
                  <a:pt x="214" y="152"/>
                </a:cubicBezTo>
                <a:cubicBezTo>
                  <a:pt x="214" y="152"/>
                  <a:pt x="212" y="153"/>
                  <a:pt x="212" y="151"/>
                </a:cubicBezTo>
                <a:cubicBezTo>
                  <a:pt x="211" y="152"/>
                  <a:pt x="207" y="153"/>
                  <a:pt x="210" y="154"/>
                </a:cubicBezTo>
                <a:cubicBezTo>
                  <a:pt x="207" y="154"/>
                  <a:pt x="204" y="157"/>
                  <a:pt x="201" y="158"/>
                </a:cubicBezTo>
                <a:cubicBezTo>
                  <a:pt x="197" y="163"/>
                  <a:pt x="190" y="161"/>
                  <a:pt x="185" y="164"/>
                </a:cubicBezTo>
                <a:cubicBezTo>
                  <a:pt x="185" y="164"/>
                  <a:pt x="185" y="163"/>
                  <a:pt x="185" y="163"/>
                </a:cubicBezTo>
                <a:cubicBezTo>
                  <a:pt x="185" y="163"/>
                  <a:pt x="184" y="163"/>
                  <a:pt x="183" y="163"/>
                </a:cubicBezTo>
                <a:cubicBezTo>
                  <a:pt x="183" y="162"/>
                  <a:pt x="185" y="162"/>
                  <a:pt x="185" y="161"/>
                </a:cubicBezTo>
                <a:cubicBezTo>
                  <a:pt x="185" y="160"/>
                  <a:pt x="184" y="163"/>
                  <a:pt x="182" y="162"/>
                </a:cubicBezTo>
                <a:cubicBezTo>
                  <a:pt x="183" y="161"/>
                  <a:pt x="181" y="160"/>
                  <a:pt x="181" y="161"/>
                </a:cubicBezTo>
                <a:cubicBezTo>
                  <a:pt x="181" y="160"/>
                  <a:pt x="185" y="160"/>
                  <a:pt x="185" y="158"/>
                </a:cubicBezTo>
                <a:cubicBezTo>
                  <a:pt x="186" y="157"/>
                  <a:pt x="187" y="158"/>
                  <a:pt x="187" y="159"/>
                </a:cubicBezTo>
                <a:cubicBezTo>
                  <a:pt x="188" y="159"/>
                  <a:pt x="188" y="157"/>
                  <a:pt x="189" y="157"/>
                </a:cubicBezTo>
                <a:cubicBezTo>
                  <a:pt x="190" y="157"/>
                  <a:pt x="190" y="158"/>
                  <a:pt x="190" y="158"/>
                </a:cubicBezTo>
                <a:cubicBezTo>
                  <a:pt x="191" y="158"/>
                  <a:pt x="191" y="157"/>
                  <a:pt x="190" y="157"/>
                </a:cubicBezTo>
                <a:cubicBezTo>
                  <a:pt x="190" y="156"/>
                  <a:pt x="191" y="157"/>
                  <a:pt x="191" y="158"/>
                </a:cubicBezTo>
                <a:cubicBezTo>
                  <a:pt x="192" y="157"/>
                  <a:pt x="191" y="155"/>
                  <a:pt x="194" y="155"/>
                </a:cubicBezTo>
                <a:cubicBezTo>
                  <a:pt x="194" y="156"/>
                  <a:pt x="192" y="156"/>
                  <a:pt x="192" y="157"/>
                </a:cubicBezTo>
                <a:cubicBezTo>
                  <a:pt x="194" y="155"/>
                  <a:pt x="202" y="151"/>
                  <a:pt x="205" y="148"/>
                </a:cubicBezTo>
                <a:cubicBezTo>
                  <a:pt x="208" y="148"/>
                  <a:pt x="210" y="144"/>
                  <a:pt x="212" y="145"/>
                </a:cubicBezTo>
                <a:cubicBezTo>
                  <a:pt x="212" y="143"/>
                  <a:pt x="211" y="145"/>
                  <a:pt x="210" y="144"/>
                </a:cubicBezTo>
                <a:cubicBezTo>
                  <a:pt x="210" y="143"/>
                  <a:pt x="212" y="144"/>
                  <a:pt x="212" y="143"/>
                </a:cubicBezTo>
                <a:cubicBezTo>
                  <a:pt x="213" y="143"/>
                  <a:pt x="213" y="143"/>
                  <a:pt x="213" y="144"/>
                </a:cubicBezTo>
                <a:cubicBezTo>
                  <a:pt x="214" y="142"/>
                  <a:pt x="218" y="143"/>
                  <a:pt x="217" y="140"/>
                </a:cubicBezTo>
                <a:cubicBezTo>
                  <a:pt x="221" y="140"/>
                  <a:pt x="222" y="137"/>
                  <a:pt x="226" y="136"/>
                </a:cubicBezTo>
                <a:cubicBezTo>
                  <a:pt x="226" y="136"/>
                  <a:pt x="225" y="136"/>
                  <a:pt x="225" y="135"/>
                </a:cubicBezTo>
                <a:cubicBezTo>
                  <a:pt x="226" y="134"/>
                  <a:pt x="226" y="136"/>
                  <a:pt x="226" y="136"/>
                </a:cubicBezTo>
                <a:cubicBezTo>
                  <a:pt x="229" y="135"/>
                  <a:pt x="232" y="132"/>
                  <a:pt x="234" y="132"/>
                </a:cubicBezTo>
                <a:cubicBezTo>
                  <a:pt x="235" y="129"/>
                  <a:pt x="238" y="129"/>
                  <a:pt x="241" y="127"/>
                </a:cubicBezTo>
                <a:cubicBezTo>
                  <a:pt x="241" y="126"/>
                  <a:pt x="240" y="126"/>
                  <a:pt x="240" y="126"/>
                </a:cubicBezTo>
                <a:cubicBezTo>
                  <a:pt x="240" y="125"/>
                  <a:pt x="242" y="125"/>
                  <a:pt x="241" y="127"/>
                </a:cubicBezTo>
                <a:cubicBezTo>
                  <a:pt x="241" y="124"/>
                  <a:pt x="242" y="126"/>
                  <a:pt x="243" y="126"/>
                </a:cubicBezTo>
                <a:cubicBezTo>
                  <a:pt x="245" y="125"/>
                  <a:pt x="242" y="125"/>
                  <a:pt x="243" y="124"/>
                </a:cubicBezTo>
                <a:cubicBezTo>
                  <a:pt x="244" y="124"/>
                  <a:pt x="244" y="124"/>
                  <a:pt x="243" y="125"/>
                </a:cubicBezTo>
                <a:cubicBezTo>
                  <a:pt x="244" y="126"/>
                  <a:pt x="245" y="123"/>
                  <a:pt x="246" y="124"/>
                </a:cubicBezTo>
                <a:cubicBezTo>
                  <a:pt x="246" y="123"/>
                  <a:pt x="245" y="123"/>
                  <a:pt x="245" y="123"/>
                </a:cubicBezTo>
                <a:cubicBezTo>
                  <a:pt x="245" y="121"/>
                  <a:pt x="246" y="124"/>
                  <a:pt x="247" y="123"/>
                </a:cubicBezTo>
                <a:cubicBezTo>
                  <a:pt x="248" y="123"/>
                  <a:pt x="248" y="122"/>
                  <a:pt x="248" y="121"/>
                </a:cubicBezTo>
                <a:cubicBezTo>
                  <a:pt x="249" y="124"/>
                  <a:pt x="249" y="120"/>
                  <a:pt x="251" y="122"/>
                </a:cubicBezTo>
                <a:cubicBezTo>
                  <a:pt x="251" y="121"/>
                  <a:pt x="255" y="119"/>
                  <a:pt x="256" y="119"/>
                </a:cubicBezTo>
                <a:cubicBezTo>
                  <a:pt x="256" y="118"/>
                  <a:pt x="256" y="117"/>
                  <a:pt x="255" y="116"/>
                </a:cubicBezTo>
                <a:cubicBezTo>
                  <a:pt x="254" y="119"/>
                  <a:pt x="253" y="118"/>
                  <a:pt x="249" y="119"/>
                </a:cubicBezTo>
                <a:cubicBezTo>
                  <a:pt x="251" y="118"/>
                  <a:pt x="250" y="118"/>
                  <a:pt x="250" y="117"/>
                </a:cubicBezTo>
                <a:cubicBezTo>
                  <a:pt x="251" y="117"/>
                  <a:pt x="251" y="117"/>
                  <a:pt x="252" y="117"/>
                </a:cubicBezTo>
                <a:cubicBezTo>
                  <a:pt x="250" y="116"/>
                  <a:pt x="254" y="115"/>
                  <a:pt x="256" y="115"/>
                </a:cubicBezTo>
                <a:cubicBezTo>
                  <a:pt x="256" y="117"/>
                  <a:pt x="256" y="118"/>
                  <a:pt x="258" y="118"/>
                </a:cubicBezTo>
                <a:cubicBezTo>
                  <a:pt x="258" y="116"/>
                  <a:pt x="257" y="117"/>
                  <a:pt x="256" y="116"/>
                </a:cubicBezTo>
                <a:cubicBezTo>
                  <a:pt x="257" y="115"/>
                  <a:pt x="259" y="117"/>
                  <a:pt x="259" y="117"/>
                </a:cubicBezTo>
                <a:cubicBezTo>
                  <a:pt x="260" y="116"/>
                  <a:pt x="260" y="114"/>
                  <a:pt x="261" y="115"/>
                </a:cubicBezTo>
                <a:cubicBezTo>
                  <a:pt x="264" y="111"/>
                  <a:pt x="256" y="118"/>
                  <a:pt x="255" y="113"/>
                </a:cubicBezTo>
                <a:cubicBezTo>
                  <a:pt x="256" y="114"/>
                  <a:pt x="257" y="113"/>
                  <a:pt x="258" y="113"/>
                </a:cubicBezTo>
                <a:cubicBezTo>
                  <a:pt x="258" y="113"/>
                  <a:pt x="258" y="114"/>
                  <a:pt x="257" y="114"/>
                </a:cubicBezTo>
                <a:cubicBezTo>
                  <a:pt x="257" y="115"/>
                  <a:pt x="259" y="114"/>
                  <a:pt x="259" y="115"/>
                </a:cubicBezTo>
                <a:cubicBezTo>
                  <a:pt x="259" y="112"/>
                  <a:pt x="265" y="111"/>
                  <a:pt x="263" y="110"/>
                </a:cubicBezTo>
                <a:cubicBezTo>
                  <a:pt x="264" y="108"/>
                  <a:pt x="265" y="110"/>
                  <a:pt x="266" y="111"/>
                </a:cubicBezTo>
                <a:cubicBezTo>
                  <a:pt x="263" y="111"/>
                  <a:pt x="264" y="111"/>
                  <a:pt x="263" y="113"/>
                </a:cubicBezTo>
                <a:cubicBezTo>
                  <a:pt x="263" y="114"/>
                  <a:pt x="264" y="114"/>
                  <a:pt x="265" y="114"/>
                </a:cubicBezTo>
                <a:cubicBezTo>
                  <a:pt x="267" y="113"/>
                  <a:pt x="265" y="112"/>
                  <a:pt x="266" y="111"/>
                </a:cubicBezTo>
                <a:cubicBezTo>
                  <a:pt x="267" y="112"/>
                  <a:pt x="265" y="113"/>
                  <a:pt x="267" y="113"/>
                </a:cubicBezTo>
                <a:cubicBezTo>
                  <a:pt x="267" y="111"/>
                  <a:pt x="268" y="112"/>
                  <a:pt x="268" y="111"/>
                </a:cubicBezTo>
                <a:cubicBezTo>
                  <a:pt x="267" y="110"/>
                  <a:pt x="269" y="111"/>
                  <a:pt x="269" y="112"/>
                </a:cubicBezTo>
                <a:cubicBezTo>
                  <a:pt x="270" y="110"/>
                  <a:pt x="272" y="111"/>
                  <a:pt x="273" y="109"/>
                </a:cubicBezTo>
                <a:cubicBezTo>
                  <a:pt x="273" y="108"/>
                  <a:pt x="270" y="109"/>
                  <a:pt x="271" y="107"/>
                </a:cubicBezTo>
                <a:cubicBezTo>
                  <a:pt x="271" y="108"/>
                  <a:pt x="268" y="108"/>
                  <a:pt x="268" y="110"/>
                </a:cubicBezTo>
                <a:cubicBezTo>
                  <a:pt x="267" y="108"/>
                  <a:pt x="268" y="111"/>
                  <a:pt x="266" y="109"/>
                </a:cubicBezTo>
                <a:cubicBezTo>
                  <a:pt x="266" y="110"/>
                  <a:pt x="266" y="110"/>
                  <a:pt x="266" y="110"/>
                </a:cubicBezTo>
                <a:cubicBezTo>
                  <a:pt x="265" y="108"/>
                  <a:pt x="272" y="108"/>
                  <a:pt x="270" y="105"/>
                </a:cubicBezTo>
                <a:cubicBezTo>
                  <a:pt x="271" y="105"/>
                  <a:pt x="271" y="106"/>
                  <a:pt x="271" y="106"/>
                </a:cubicBezTo>
                <a:cubicBezTo>
                  <a:pt x="272" y="106"/>
                  <a:pt x="271" y="105"/>
                  <a:pt x="273" y="105"/>
                </a:cubicBezTo>
                <a:cubicBezTo>
                  <a:pt x="272" y="104"/>
                  <a:pt x="278" y="103"/>
                  <a:pt x="279" y="101"/>
                </a:cubicBezTo>
                <a:cubicBezTo>
                  <a:pt x="279" y="100"/>
                  <a:pt x="278" y="100"/>
                  <a:pt x="278" y="98"/>
                </a:cubicBezTo>
                <a:cubicBezTo>
                  <a:pt x="280" y="99"/>
                  <a:pt x="279" y="100"/>
                  <a:pt x="280" y="101"/>
                </a:cubicBezTo>
                <a:cubicBezTo>
                  <a:pt x="281" y="99"/>
                  <a:pt x="285" y="100"/>
                  <a:pt x="286" y="97"/>
                </a:cubicBezTo>
                <a:cubicBezTo>
                  <a:pt x="286" y="98"/>
                  <a:pt x="290" y="96"/>
                  <a:pt x="288" y="96"/>
                </a:cubicBezTo>
                <a:cubicBezTo>
                  <a:pt x="289" y="94"/>
                  <a:pt x="292" y="97"/>
                  <a:pt x="291" y="94"/>
                </a:cubicBezTo>
                <a:cubicBezTo>
                  <a:pt x="292" y="95"/>
                  <a:pt x="293" y="94"/>
                  <a:pt x="294" y="94"/>
                </a:cubicBezTo>
                <a:cubicBezTo>
                  <a:pt x="294" y="93"/>
                  <a:pt x="294" y="93"/>
                  <a:pt x="294" y="92"/>
                </a:cubicBezTo>
                <a:cubicBezTo>
                  <a:pt x="294" y="93"/>
                  <a:pt x="295" y="93"/>
                  <a:pt x="295" y="93"/>
                </a:cubicBezTo>
                <a:cubicBezTo>
                  <a:pt x="295" y="94"/>
                  <a:pt x="293" y="94"/>
                  <a:pt x="293" y="96"/>
                </a:cubicBezTo>
                <a:cubicBezTo>
                  <a:pt x="290" y="95"/>
                  <a:pt x="292" y="97"/>
                  <a:pt x="288" y="97"/>
                </a:cubicBezTo>
                <a:cubicBezTo>
                  <a:pt x="290" y="99"/>
                  <a:pt x="288" y="97"/>
                  <a:pt x="286" y="98"/>
                </a:cubicBezTo>
                <a:cubicBezTo>
                  <a:pt x="286" y="100"/>
                  <a:pt x="286" y="101"/>
                  <a:pt x="287" y="101"/>
                </a:cubicBezTo>
                <a:cubicBezTo>
                  <a:pt x="287" y="101"/>
                  <a:pt x="287" y="101"/>
                  <a:pt x="286" y="101"/>
                </a:cubicBezTo>
                <a:cubicBezTo>
                  <a:pt x="287" y="103"/>
                  <a:pt x="288" y="101"/>
                  <a:pt x="288" y="99"/>
                </a:cubicBezTo>
                <a:cubicBezTo>
                  <a:pt x="289" y="100"/>
                  <a:pt x="288" y="99"/>
                  <a:pt x="290" y="99"/>
                </a:cubicBezTo>
                <a:cubicBezTo>
                  <a:pt x="290" y="99"/>
                  <a:pt x="290" y="100"/>
                  <a:pt x="290" y="100"/>
                </a:cubicBezTo>
                <a:cubicBezTo>
                  <a:pt x="292" y="100"/>
                  <a:pt x="290" y="99"/>
                  <a:pt x="290" y="98"/>
                </a:cubicBezTo>
                <a:cubicBezTo>
                  <a:pt x="292" y="98"/>
                  <a:pt x="291" y="98"/>
                  <a:pt x="291" y="99"/>
                </a:cubicBezTo>
                <a:cubicBezTo>
                  <a:pt x="291" y="99"/>
                  <a:pt x="292" y="99"/>
                  <a:pt x="292" y="99"/>
                </a:cubicBezTo>
                <a:cubicBezTo>
                  <a:pt x="292" y="98"/>
                  <a:pt x="291" y="97"/>
                  <a:pt x="292" y="96"/>
                </a:cubicBezTo>
                <a:cubicBezTo>
                  <a:pt x="293" y="96"/>
                  <a:pt x="293" y="97"/>
                  <a:pt x="293" y="97"/>
                </a:cubicBezTo>
                <a:cubicBezTo>
                  <a:pt x="295" y="97"/>
                  <a:pt x="293" y="96"/>
                  <a:pt x="293" y="95"/>
                </a:cubicBezTo>
                <a:cubicBezTo>
                  <a:pt x="294" y="96"/>
                  <a:pt x="295" y="95"/>
                  <a:pt x="296" y="97"/>
                </a:cubicBezTo>
                <a:cubicBezTo>
                  <a:pt x="297" y="96"/>
                  <a:pt x="299" y="96"/>
                  <a:pt x="300" y="95"/>
                </a:cubicBezTo>
                <a:cubicBezTo>
                  <a:pt x="299" y="94"/>
                  <a:pt x="298" y="96"/>
                  <a:pt x="297" y="94"/>
                </a:cubicBezTo>
                <a:cubicBezTo>
                  <a:pt x="296" y="94"/>
                  <a:pt x="298" y="95"/>
                  <a:pt x="297" y="94"/>
                </a:cubicBezTo>
                <a:cubicBezTo>
                  <a:pt x="297" y="94"/>
                  <a:pt x="296" y="94"/>
                  <a:pt x="296" y="94"/>
                </a:cubicBezTo>
                <a:cubicBezTo>
                  <a:pt x="298" y="94"/>
                  <a:pt x="296" y="92"/>
                  <a:pt x="298" y="91"/>
                </a:cubicBezTo>
                <a:cubicBezTo>
                  <a:pt x="298" y="92"/>
                  <a:pt x="299" y="93"/>
                  <a:pt x="297" y="93"/>
                </a:cubicBezTo>
                <a:cubicBezTo>
                  <a:pt x="298" y="94"/>
                  <a:pt x="300" y="94"/>
                  <a:pt x="300" y="92"/>
                </a:cubicBezTo>
                <a:cubicBezTo>
                  <a:pt x="299" y="92"/>
                  <a:pt x="299" y="93"/>
                  <a:pt x="299" y="93"/>
                </a:cubicBezTo>
                <a:cubicBezTo>
                  <a:pt x="299" y="93"/>
                  <a:pt x="299" y="92"/>
                  <a:pt x="299" y="91"/>
                </a:cubicBezTo>
                <a:cubicBezTo>
                  <a:pt x="299" y="91"/>
                  <a:pt x="300" y="92"/>
                  <a:pt x="300" y="91"/>
                </a:cubicBezTo>
                <a:cubicBezTo>
                  <a:pt x="301" y="91"/>
                  <a:pt x="300" y="92"/>
                  <a:pt x="300" y="93"/>
                </a:cubicBezTo>
                <a:cubicBezTo>
                  <a:pt x="301" y="95"/>
                  <a:pt x="301" y="94"/>
                  <a:pt x="303" y="94"/>
                </a:cubicBezTo>
                <a:cubicBezTo>
                  <a:pt x="302" y="93"/>
                  <a:pt x="302" y="93"/>
                  <a:pt x="304" y="93"/>
                </a:cubicBezTo>
                <a:cubicBezTo>
                  <a:pt x="303" y="91"/>
                  <a:pt x="302" y="94"/>
                  <a:pt x="301" y="93"/>
                </a:cubicBezTo>
                <a:cubicBezTo>
                  <a:pt x="300" y="91"/>
                  <a:pt x="304" y="93"/>
                  <a:pt x="304" y="90"/>
                </a:cubicBezTo>
                <a:cubicBezTo>
                  <a:pt x="304" y="90"/>
                  <a:pt x="304" y="90"/>
                  <a:pt x="304" y="90"/>
                </a:cubicBezTo>
                <a:cubicBezTo>
                  <a:pt x="305" y="90"/>
                  <a:pt x="305" y="91"/>
                  <a:pt x="305" y="91"/>
                </a:cubicBezTo>
                <a:cubicBezTo>
                  <a:pt x="305" y="92"/>
                  <a:pt x="305" y="92"/>
                  <a:pt x="306" y="92"/>
                </a:cubicBezTo>
                <a:cubicBezTo>
                  <a:pt x="306" y="92"/>
                  <a:pt x="304" y="89"/>
                  <a:pt x="307" y="89"/>
                </a:cubicBezTo>
                <a:cubicBezTo>
                  <a:pt x="307" y="90"/>
                  <a:pt x="306" y="90"/>
                  <a:pt x="306" y="91"/>
                </a:cubicBezTo>
                <a:cubicBezTo>
                  <a:pt x="307" y="91"/>
                  <a:pt x="307" y="91"/>
                  <a:pt x="307" y="91"/>
                </a:cubicBezTo>
                <a:cubicBezTo>
                  <a:pt x="308" y="91"/>
                  <a:pt x="307" y="89"/>
                  <a:pt x="306" y="88"/>
                </a:cubicBezTo>
                <a:cubicBezTo>
                  <a:pt x="308" y="89"/>
                  <a:pt x="307" y="87"/>
                  <a:pt x="308" y="87"/>
                </a:cubicBezTo>
                <a:cubicBezTo>
                  <a:pt x="308" y="89"/>
                  <a:pt x="310" y="88"/>
                  <a:pt x="309" y="90"/>
                </a:cubicBezTo>
                <a:cubicBezTo>
                  <a:pt x="311" y="90"/>
                  <a:pt x="308" y="88"/>
                  <a:pt x="310" y="86"/>
                </a:cubicBezTo>
                <a:cubicBezTo>
                  <a:pt x="310" y="89"/>
                  <a:pt x="313" y="89"/>
                  <a:pt x="313" y="87"/>
                </a:cubicBezTo>
                <a:cubicBezTo>
                  <a:pt x="314" y="86"/>
                  <a:pt x="317" y="88"/>
                  <a:pt x="317" y="85"/>
                </a:cubicBezTo>
                <a:cubicBezTo>
                  <a:pt x="316" y="86"/>
                  <a:pt x="316" y="87"/>
                  <a:pt x="315" y="87"/>
                </a:cubicBezTo>
                <a:cubicBezTo>
                  <a:pt x="316" y="86"/>
                  <a:pt x="315" y="86"/>
                  <a:pt x="315" y="85"/>
                </a:cubicBezTo>
                <a:cubicBezTo>
                  <a:pt x="317" y="84"/>
                  <a:pt x="317" y="85"/>
                  <a:pt x="318" y="85"/>
                </a:cubicBezTo>
                <a:cubicBezTo>
                  <a:pt x="318" y="85"/>
                  <a:pt x="319" y="83"/>
                  <a:pt x="318" y="83"/>
                </a:cubicBezTo>
                <a:cubicBezTo>
                  <a:pt x="318" y="81"/>
                  <a:pt x="320" y="83"/>
                  <a:pt x="319" y="84"/>
                </a:cubicBezTo>
                <a:cubicBezTo>
                  <a:pt x="321" y="84"/>
                  <a:pt x="320" y="81"/>
                  <a:pt x="322" y="84"/>
                </a:cubicBezTo>
                <a:cubicBezTo>
                  <a:pt x="323" y="83"/>
                  <a:pt x="321" y="83"/>
                  <a:pt x="321" y="81"/>
                </a:cubicBezTo>
                <a:cubicBezTo>
                  <a:pt x="321" y="82"/>
                  <a:pt x="322" y="82"/>
                  <a:pt x="321" y="81"/>
                </a:cubicBezTo>
                <a:cubicBezTo>
                  <a:pt x="322" y="81"/>
                  <a:pt x="322" y="81"/>
                  <a:pt x="322" y="82"/>
                </a:cubicBezTo>
                <a:cubicBezTo>
                  <a:pt x="324" y="81"/>
                  <a:pt x="322" y="81"/>
                  <a:pt x="322" y="79"/>
                </a:cubicBezTo>
                <a:cubicBezTo>
                  <a:pt x="323" y="79"/>
                  <a:pt x="323" y="80"/>
                  <a:pt x="323" y="80"/>
                </a:cubicBezTo>
                <a:cubicBezTo>
                  <a:pt x="323" y="80"/>
                  <a:pt x="324" y="80"/>
                  <a:pt x="324" y="80"/>
                </a:cubicBezTo>
                <a:cubicBezTo>
                  <a:pt x="325" y="82"/>
                  <a:pt x="323" y="81"/>
                  <a:pt x="323" y="82"/>
                </a:cubicBezTo>
                <a:cubicBezTo>
                  <a:pt x="324" y="84"/>
                  <a:pt x="324" y="81"/>
                  <a:pt x="325" y="82"/>
                </a:cubicBezTo>
                <a:cubicBezTo>
                  <a:pt x="325" y="80"/>
                  <a:pt x="324" y="81"/>
                  <a:pt x="324" y="79"/>
                </a:cubicBezTo>
                <a:cubicBezTo>
                  <a:pt x="326" y="79"/>
                  <a:pt x="326" y="80"/>
                  <a:pt x="326" y="81"/>
                </a:cubicBezTo>
                <a:cubicBezTo>
                  <a:pt x="327" y="80"/>
                  <a:pt x="327" y="79"/>
                  <a:pt x="327" y="77"/>
                </a:cubicBezTo>
                <a:cubicBezTo>
                  <a:pt x="329" y="78"/>
                  <a:pt x="328" y="80"/>
                  <a:pt x="327" y="80"/>
                </a:cubicBezTo>
                <a:cubicBezTo>
                  <a:pt x="329" y="82"/>
                  <a:pt x="328" y="75"/>
                  <a:pt x="331" y="77"/>
                </a:cubicBezTo>
                <a:cubicBezTo>
                  <a:pt x="331" y="77"/>
                  <a:pt x="331" y="78"/>
                  <a:pt x="331" y="79"/>
                </a:cubicBezTo>
                <a:cubicBezTo>
                  <a:pt x="330" y="79"/>
                  <a:pt x="330" y="79"/>
                  <a:pt x="329" y="79"/>
                </a:cubicBezTo>
                <a:cubicBezTo>
                  <a:pt x="331" y="80"/>
                  <a:pt x="333" y="77"/>
                  <a:pt x="331" y="76"/>
                </a:cubicBezTo>
                <a:cubicBezTo>
                  <a:pt x="331" y="76"/>
                  <a:pt x="333" y="77"/>
                  <a:pt x="333" y="75"/>
                </a:cubicBezTo>
                <a:cubicBezTo>
                  <a:pt x="334" y="76"/>
                  <a:pt x="334" y="75"/>
                  <a:pt x="338" y="76"/>
                </a:cubicBezTo>
                <a:cubicBezTo>
                  <a:pt x="338" y="75"/>
                  <a:pt x="335" y="76"/>
                  <a:pt x="336" y="74"/>
                </a:cubicBezTo>
                <a:cubicBezTo>
                  <a:pt x="339" y="74"/>
                  <a:pt x="341" y="75"/>
                  <a:pt x="342" y="72"/>
                </a:cubicBezTo>
                <a:cubicBezTo>
                  <a:pt x="341" y="72"/>
                  <a:pt x="342" y="73"/>
                  <a:pt x="340" y="73"/>
                </a:cubicBezTo>
                <a:cubicBezTo>
                  <a:pt x="340" y="72"/>
                  <a:pt x="340" y="72"/>
                  <a:pt x="340" y="71"/>
                </a:cubicBezTo>
                <a:cubicBezTo>
                  <a:pt x="341" y="72"/>
                  <a:pt x="341" y="71"/>
                  <a:pt x="343" y="71"/>
                </a:cubicBezTo>
                <a:cubicBezTo>
                  <a:pt x="342" y="74"/>
                  <a:pt x="343" y="71"/>
                  <a:pt x="345" y="72"/>
                </a:cubicBezTo>
                <a:cubicBezTo>
                  <a:pt x="345" y="71"/>
                  <a:pt x="345" y="71"/>
                  <a:pt x="345" y="70"/>
                </a:cubicBezTo>
                <a:cubicBezTo>
                  <a:pt x="345" y="70"/>
                  <a:pt x="346" y="71"/>
                  <a:pt x="346" y="72"/>
                </a:cubicBezTo>
                <a:cubicBezTo>
                  <a:pt x="347" y="71"/>
                  <a:pt x="345" y="70"/>
                  <a:pt x="345" y="69"/>
                </a:cubicBezTo>
                <a:cubicBezTo>
                  <a:pt x="346" y="69"/>
                  <a:pt x="346" y="71"/>
                  <a:pt x="348" y="71"/>
                </a:cubicBezTo>
                <a:cubicBezTo>
                  <a:pt x="348" y="70"/>
                  <a:pt x="349" y="68"/>
                  <a:pt x="348" y="68"/>
                </a:cubicBezTo>
                <a:cubicBezTo>
                  <a:pt x="349" y="66"/>
                  <a:pt x="352" y="68"/>
                  <a:pt x="352" y="66"/>
                </a:cubicBezTo>
                <a:cubicBezTo>
                  <a:pt x="354" y="69"/>
                  <a:pt x="355" y="65"/>
                  <a:pt x="358" y="66"/>
                </a:cubicBezTo>
                <a:cubicBezTo>
                  <a:pt x="358" y="65"/>
                  <a:pt x="356" y="65"/>
                  <a:pt x="357" y="64"/>
                </a:cubicBezTo>
                <a:cubicBezTo>
                  <a:pt x="358" y="64"/>
                  <a:pt x="359" y="64"/>
                  <a:pt x="358" y="65"/>
                </a:cubicBezTo>
                <a:cubicBezTo>
                  <a:pt x="360" y="65"/>
                  <a:pt x="359" y="63"/>
                  <a:pt x="359" y="62"/>
                </a:cubicBezTo>
                <a:cubicBezTo>
                  <a:pt x="361" y="62"/>
                  <a:pt x="361" y="63"/>
                  <a:pt x="360" y="64"/>
                </a:cubicBezTo>
                <a:cubicBezTo>
                  <a:pt x="361" y="64"/>
                  <a:pt x="362" y="63"/>
                  <a:pt x="363" y="63"/>
                </a:cubicBezTo>
                <a:cubicBezTo>
                  <a:pt x="364" y="61"/>
                  <a:pt x="364" y="62"/>
                  <a:pt x="366" y="62"/>
                </a:cubicBezTo>
                <a:cubicBezTo>
                  <a:pt x="365" y="60"/>
                  <a:pt x="365" y="62"/>
                  <a:pt x="364" y="61"/>
                </a:cubicBezTo>
                <a:cubicBezTo>
                  <a:pt x="365" y="60"/>
                  <a:pt x="364" y="60"/>
                  <a:pt x="364" y="59"/>
                </a:cubicBezTo>
                <a:cubicBezTo>
                  <a:pt x="366" y="61"/>
                  <a:pt x="368" y="59"/>
                  <a:pt x="370" y="58"/>
                </a:cubicBezTo>
                <a:cubicBezTo>
                  <a:pt x="371" y="58"/>
                  <a:pt x="370" y="59"/>
                  <a:pt x="371" y="59"/>
                </a:cubicBezTo>
                <a:cubicBezTo>
                  <a:pt x="372" y="59"/>
                  <a:pt x="371" y="58"/>
                  <a:pt x="372" y="57"/>
                </a:cubicBezTo>
                <a:cubicBezTo>
                  <a:pt x="372" y="57"/>
                  <a:pt x="372" y="57"/>
                  <a:pt x="372" y="57"/>
                </a:cubicBezTo>
                <a:cubicBezTo>
                  <a:pt x="372" y="56"/>
                  <a:pt x="373" y="58"/>
                  <a:pt x="373" y="59"/>
                </a:cubicBezTo>
                <a:cubicBezTo>
                  <a:pt x="373" y="59"/>
                  <a:pt x="373" y="58"/>
                  <a:pt x="374" y="58"/>
                </a:cubicBezTo>
                <a:cubicBezTo>
                  <a:pt x="373" y="57"/>
                  <a:pt x="373" y="56"/>
                  <a:pt x="375" y="57"/>
                </a:cubicBezTo>
                <a:cubicBezTo>
                  <a:pt x="375" y="56"/>
                  <a:pt x="374" y="56"/>
                  <a:pt x="374" y="55"/>
                </a:cubicBezTo>
                <a:cubicBezTo>
                  <a:pt x="375" y="56"/>
                  <a:pt x="376" y="56"/>
                  <a:pt x="377" y="57"/>
                </a:cubicBezTo>
                <a:cubicBezTo>
                  <a:pt x="378" y="57"/>
                  <a:pt x="377" y="56"/>
                  <a:pt x="379" y="56"/>
                </a:cubicBezTo>
                <a:cubicBezTo>
                  <a:pt x="379" y="56"/>
                  <a:pt x="378" y="55"/>
                  <a:pt x="378" y="55"/>
                </a:cubicBezTo>
                <a:cubicBezTo>
                  <a:pt x="377" y="56"/>
                  <a:pt x="382" y="55"/>
                  <a:pt x="383" y="54"/>
                </a:cubicBezTo>
                <a:cubicBezTo>
                  <a:pt x="383" y="53"/>
                  <a:pt x="381" y="53"/>
                  <a:pt x="381" y="54"/>
                </a:cubicBezTo>
                <a:cubicBezTo>
                  <a:pt x="380" y="54"/>
                  <a:pt x="380" y="53"/>
                  <a:pt x="381" y="52"/>
                </a:cubicBezTo>
                <a:cubicBezTo>
                  <a:pt x="381" y="53"/>
                  <a:pt x="383" y="53"/>
                  <a:pt x="384" y="53"/>
                </a:cubicBezTo>
                <a:cubicBezTo>
                  <a:pt x="383" y="53"/>
                  <a:pt x="384" y="52"/>
                  <a:pt x="385" y="51"/>
                </a:cubicBezTo>
                <a:cubicBezTo>
                  <a:pt x="385" y="52"/>
                  <a:pt x="385" y="52"/>
                  <a:pt x="385" y="53"/>
                </a:cubicBezTo>
                <a:cubicBezTo>
                  <a:pt x="385" y="53"/>
                  <a:pt x="386" y="52"/>
                  <a:pt x="386" y="52"/>
                </a:cubicBezTo>
                <a:cubicBezTo>
                  <a:pt x="386" y="51"/>
                  <a:pt x="384" y="51"/>
                  <a:pt x="384" y="50"/>
                </a:cubicBezTo>
                <a:cubicBezTo>
                  <a:pt x="385" y="49"/>
                  <a:pt x="385" y="51"/>
                  <a:pt x="387" y="50"/>
                </a:cubicBezTo>
                <a:cubicBezTo>
                  <a:pt x="387" y="51"/>
                  <a:pt x="387" y="52"/>
                  <a:pt x="387" y="52"/>
                </a:cubicBezTo>
                <a:cubicBezTo>
                  <a:pt x="388" y="51"/>
                  <a:pt x="386" y="49"/>
                  <a:pt x="388" y="48"/>
                </a:cubicBezTo>
                <a:cubicBezTo>
                  <a:pt x="388" y="48"/>
                  <a:pt x="388" y="48"/>
                  <a:pt x="388" y="48"/>
                </a:cubicBezTo>
                <a:cubicBezTo>
                  <a:pt x="388" y="49"/>
                  <a:pt x="389" y="49"/>
                  <a:pt x="390" y="49"/>
                </a:cubicBezTo>
                <a:cubicBezTo>
                  <a:pt x="390" y="50"/>
                  <a:pt x="388" y="51"/>
                  <a:pt x="388" y="49"/>
                </a:cubicBezTo>
                <a:cubicBezTo>
                  <a:pt x="387" y="50"/>
                  <a:pt x="390" y="51"/>
                  <a:pt x="388" y="52"/>
                </a:cubicBezTo>
                <a:cubicBezTo>
                  <a:pt x="391" y="49"/>
                  <a:pt x="391" y="51"/>
                  <a:pt x="393" y="48"/>
                </a:cubicBezTo>
                <a:cubicBezTo>
                  <a:pt x="394" y="48"/>
                  <a:pt x="394" y="49"/>
                  <a:pt x="394" y="49"/>
                </a:cubicBezTo>
                <a:cubicBezTo>
                  <a:pt x="395" y="49"/>
                  <a:pt x="395" y="48"/>
                  <a:pt x="396" y="49"/>
                </a:cubicBezTo>
                <a:cubicBezTo>
                  <a:pt x="393" y="46"/>
                  <a:pt x="397" y="49"/>
                  <a:pt x="400" y="47"/>
                </a:cubicBezTo>
                <a:cubicBezTo>
                  <a:pt x="400" y="46"/>
                  <a:pt x="400" y="46"/>
                  <a:pt x="399" y="46"/>
                </a:cubicBezTo>
                <a:cubicBezTo>
                  <a:pt x="401" y="46"/>
                  <a:pt x="401" y="46"/>
                  <a:pt x="404" y="45"/>
                </a:cubicBezTo>
                <a:cubicBezTo>
                  <a:pt x="403" y="44"/>
                  <a:pt x="405" y="45"/>
                  <a:pt x="406" y="43"/>
                </a:cubicBezTo>
                <a:cubicBezTo>
                  <a:pt x="405" y="45"/>
                  <a:pt x="410" y="43"/>
                  <a:pt x="410" y="41"/>
                </a:cubicBezTo>
                <a:cubicBezTo>
                  <a:pt x="412" y="41"/>
                  <a:pt x="412" y="41"/>
                  <a:pt x="413" y="41"/>
                </a:cubicBezTo>
                <a:cubicBezTo>
                  <a:pt x="412" y="40"/>
                  <a:pt x="413" y="40"/>
                  <a:pt x="414" y="40"/>
                </a:cubicBezTo>
                <a:cubicBezTo>
                  <a:pt x="414" y="40"/>
                  <a:pt x="413" y="40"/>
                  <a:pt x="414" y="41"/>
                </a:cubicBezTo>
                <a:cubicBezTo>
                  <a:pt x="415" y="41"/>
                  <a:pt x="414" y="38"/>
                  <a:pt x="416" y="39"/>
                </a:cubicBezTo>
                <a:cubicBezTo>
                  <a:pt x="417" y="39"/>
                  <a:pt x="416" y="38"/>
                  <a:pt x="417" y="37"/>
                </a:cubicBezTo>
                <a:cubicBezTo>
                  <a:pt x="418" y="38"/>
                  <a:pt x="417" y="39"/>
                  <a:pt x="420" y="38"/>
                </a:cubicBezTo>
                <a:cubicBezTo>
                  <a:pt x="420" y="38"/>
                  <a:pt x="420" y="37"/>
                  <a:pt x="421" y="37"/>
                </a:cubicBezTo>
                <a:cubicBezTo>
                  <a:pt x="425" y="38"/>
                  <a:pt x="430" y="33"/>
                  <a:pt x="436" y="32"/>
                </a:cubicBezTo>
                <a:cubicBezTo>
                  <a:pt x="437" y="32"/>
                  <a:pt x="436" y="30"/>
                  <a:pt x="437" y="29"/>
                </a:cubicBezTo>
                <a:cubicBezTo>
                  <a:pt x="438" y="32"/>
                  <a:pt x="444" y="29"/>
                  <a:pt x="445" y="27"/>
                </a:cubicBezTo>
                <a:cubicBezTo>
                  <a:pt x="449" y="27"/>
                  <a:pt x="454" y="24"/>
                  <a:pt x="459" y="22"/>
                </a:cubicBezTo>
                <a:close/>
                <a:moveTo>
                  <a:pt x="312" y="88"/>
                </a:moveTo>
                <a:cubicBezTo>
                  <a:pt x="310" y="87"/>
                  <a:pt x="312" y="86"/>
                  <a:pt x="312" y="85"/>
                </a:cubicBezTo>
                <a:cubicBezTo>
                  <a:pt x="313" y="85"/>
                  <a:pt x="312" y="87"/>
                  <a:pt x="313" y="88"/>
                </a:cubicBezTo>
                <a:cubicBezTo>
                  <a:pt x="312" y="88"/>
                  <a:pt x="312" y="88"/>
                  <a:pt x="312" y="88"/>
                </a:cubicBezTo>
                <a:close/>
                <a:moveTo>
                  <a:pt x="439" y="35"/>
                </a:moveTo>
                <a:cubicBezTo>
                  <a:pt x="435" y="37"/>
                  <a:pt x="435" y="35"/>
                  <a:pt x="439" y="34"/>
                </a:cubicBezTo>
                <a:cubicBezTo>
                  <a:pt x="439" y="34"/>
                  <a:pt x="439" y="34"/>
                  <a:pt x="438" y="34"/>
                </a:cubicBezTo>
                <a:cubicBezTo>
                  <a:pt x="439" y="32"/>
                  <a:pt x="440" y="34"/>
                  <a:pt x="439" y="35"/>
                </a:cubicBezTo>
                <a:close/>
                <a:moveTo>
                  <a:pt x="473" y="167"/>
                </a:moveTo>
                <a:cubicBezTo>
                  <a:pt x="471" y="166"/>
                  <a:pt x="468" y="166"/>
                  <a:pt x="468" y="169"/>
                </a:cubicBezTo>
                <a:cubicBezTo>
                  <a:pt x="467" y="168"/>
                  <a:pt x="468" y="167"/>
                  <a:pt x="466" y="168"/>
                </a:cubicBezTo>
                <a:cubicBezTo>
                  <a:pt x="466" y="166"/>
                  <a:pt x="469" y="167"/>
                  <a:pt x="469" y="165"/>
                </a:cubicBezTo>
                <a:cubicBezTo>
                  <a:pt x="470" y="166"/>
                  <a:pt x="471" y="166"/>
                  <a:pt x="472" y="166"/>
                </a:cubicBezTo>
                <a:cubicBezTo>
                  <a:pt x="472" y="166"/>
                  <a:pt x="473" y="167"/>
                  <a:pt x="473" y="167"/>
                </a:cubicBezTo>
                <a:close/>
                <a:moveTo>
                  <a:pt x="466" y="91"/>
                </a:moveTo>
                <a:cubicBezTo>
                  <a:pt x="467" y="91"/>
                  <a:pt x="465" y="93"/>
                  <a:pt x="464" y="92"/>
                </a:cubicBezTo>
                <a:cubicBezTo>
                  <a:pt x="464" y="92"/>
                  <a:pt x="464" y="92"/>
                  <a:pt x="464" y="91"/>
                </a:cubicBezTo>
                <a:cubicBezTo>
                  <a:pt x="464" y="90"/>
                  <a:pt x="466" y="92"/>
                  <a:pt x="466" y="91"/>
                </a:cubicBezTo>
                <a:close/>
                <a:moveTo>
                  <a:pt x="450" y="125"/>
                </a:moveTo>
                <a:cubicBezTo>
                  <a:pt x="454" y="126"/>
                  <a:pt x="458" y="121"/>
                  <a:pt x="465" y="119"/>
                </a:cubicBezTo>
                <a:cubicBezTo>
                  <a:pt x="460" y="124"/>
                  <a:pt x="453" y="125"/>
                  <a:pt x="446" y="128"/>
                </a:cubicBezTo>
                <a:cubicBezTo>
                  <a:pt x="446" y="126"/>
                  <a:pt x="450" y="128"/>
                  <a:pt x="450" y="125"/>
                </a:cubicBezTo>
                <a:close/>
                <a:moveTo>
                  <a:pt x="460" y="69"/>
                </a:moveTo>
                <a:cubicBezTo>
                  <a:pt x="444" y="77"/>
                  <a:pt x="429" y="85"/>
                  <a:pt x="415" y="93"/>
                </a:cubicBezTo>
                <a:cubicBezTo>
                  <a:pt x="413" y="92"/>
                  <a:pt x="413" y="95"/>
                  <a:pt x="410" y="94"/>
                </a:cubicBezTo>
                <a:cubicBezTo>
                  <a:pt x="410" y="96"/>
                  <a:pt x="411" y="95"/>
                  <a:pt x="411" y="96"/>
                </a:cubicBezTo>
                <a:cubicBezTo>
                  <a:pt x="410" y="96"/>
                  <a:pt x="410" y="96"/>
                  <a:pt x="410" y="95"/>
                </a:cubicBezTo>
                <a:cubicBezTo>
                  <a:pt x="407" y="96"/>
                  <a:pt x="407" y="98"/>
                  <a:pt x="404" y="98"/>
                </a:cubicBezTo>
                <a:cubicBezTo>
                  <a:pt x="404" y="98"/>
                  <a:pt x="405" y="98"/>
                  <a:pt x="405" y="98"/>
                </a:cubicBezTo>
                <a:cubicBezTo>
                  <a:pt x="401" y="100"/>
                  <a:pt x="395" y="104"/>
                  <a:pt x="390" y="106"/>
                </a:cubicBezTo>
                <a:cubicBezTo>
                  <a:pt x="391" y="104"/>
                  <a:pt x="394" y="103"/>
                  <a:pt x="396" y="102"/>
                </a:cubicBezTo>
                <a:cubicBezTo>
                  <a:pt x="395" y="101"/>
                  <a:pt x="396" y="102"/>
                  <a:pt x="397" y="101"/>
                </a:cubicBezTo>
                <a:cubicBezTo>
                  <a:pt x="397" y="101"/>
                  <a:pt x="396" y="101"/>
                  <a:pt x="396" y="101"/>
                </a:cubicBezTo>
                <a:cubicBezTo>
                  <a:pt x="396" y="100"/>
                  <a:pt x="399" y="101"/>
                  <a:pt x="399" y="99"/>
                </a:cubicBezTo>
                <a:cubicBezTo>
                  <a:pt x="399" y="99"/>
                  <a:pt x="399" y="100"/>
                  <a:pt x="399" y="100"/>
                </a:cubicBezTo>
                <a:cubicBezTo>
                  <a:pt x="399" y="100"/>
                  <a:pt x="399" y="100"/>
                  <a:pt x="400" y="100"/>
                </a:cubicBezTo>
                <a:cubicBezTo>
                  <a:pt x="400" y="100"/>
                  <a:pt x="400" y="98"/>
                  <a:pt x="401" y="98"/>
                </a:cubicBezTo>
                <a:cubicBezTo>
                  <a:pt x="401" y="97"/>
                  <a:pt x="400" y="98"/>
                  <a:pt x="401" y="99"/>
                </a:cubicBezTo>
                <a:cubicBezTo>
                  <a:pt x="404" y="97"/>
                  <a:pt x="408" y="96"/>
                  <a:pt x="412" y="93"/>
                </a:cubicBezTo>
                <a:cubicBezTo>
                  <a:pt x="412" y="93"/>
                  <a:pt x="411" y="92"/>
                  <a:pt x="411" y="93"/>
                </a:cubicBezTo>
                <a:cubicBezTo>
                  <a:pt x="412" y="92"/>
                  <a:pt x="414" y="92"/>
                  <a:pt x="415" y="91"/>
                </a:cubicBezTo>
                <a:cubicBezTo>
                  <a:pt x="415" y="91"/>
                  <a:pt x="414" y="90"/>
                  <a:pt x="414" y="90"/>
                </a:cubicBezTo>
                <a:cubicBezTo>
                  <a:pt x="413" y="91"/>
                  <a:pt x="413" y="90"/>
                  <a:pt x="411" y="91"/>
                </a:cubicBezTo>
                <a:cubicBezTo>
                  <a:pt x="411" y="91"/>
                  <a:pt x="411" y="90"/>
                  <a:pt x="410" y="90"/>
                </a:cubicBezTo>
                <a:cubicBezTo>
                  <a:pt x="411" y="89"/>
                  <a:pt x="413" y="89"/>
                  <a:pt x="413" y="88"/>
                </a:cubicBezTo>
                <a:cubicBezTo>
                  <a:pt x="414" y="88"/>
                  <a:pt x="414" y="88"/>
                  <a:pt x="415" y="88"/>
                </a:cubicBezTo>
                <a:cubicBezTo>
                  <a:pt x="415" y="89"/>
                  <a:pt x="415" y="89"/>
                  <a:pt x="414" y="89"/>
                </a:cubicBezTo>
                <a:cubicBezTo>
                  <a:pt x="416" y="92"/>
                  <a:pt x="419" y="88"/>
                  <a:pt x="421" y="87"/>
                </a:cubicBezTo>
                <a:cubicBezTo>
                  <a:pt x="421" y="87"/>
                  <a:pt x="420" y="87"/>
                  <a:pt x="420" y="87"/>
                </a:cubicBezTo>
                <a:cubicBezTo>
                  <a:pt x="420" y="86"/>
                  <a:pt x="422" y="85"/>
                  <a:pt x="420" y="84"/>
                </a:cubicBezTo>
                <a:cubicBezTo>
                  <a:pt x="421" y="84"/>
                  <a:pt x="422" y="84"/>
                  <a:pt x="424" y="83"/>
                </a:cubicBezTo>
                <a:cubicBezTo>
                  <a:pt x="424" y="85"/>
                  <a:pt x="422" y="84"/>
                  <a:pt x="422" y="85"/>
                </a:cubicBezTo>
                <a:cubicBezTo>
                  <a:pt x="422" y="86"/>
                  <a:pt x="423" y="85"/>
                  <a:pt x="424" y="86"/>
                </a:cubicBezTo>
                <a:cubicBezTo>
                  <a:pt x="425" y="86"/>
                  <a:pt x="423" y="84"/>
                  <a:pt x="424" y="84"/>
                </a:cubicBezTo>
                <a:cubicBezTo>
                  <a:pt x="425" y="87"/>
                  <a:pt x="431" y="83"/>
                  <a:pt x="432" y="81"/>
                </a:cubicBezTo>
                <a:cubicBezTo>
                  <a:pt x="433" y="81"/>
                  <a:pt x="435" y="81"/>
                  <a:pt x="435" y="78"/>
                </a:cubicBezTo>
                <a:cubicBezTo>
                  <a:pt x="434" y="79"/>
                  <a:pt x="434" y="80"/>
                  <a:pt x="433" y="79"/>
                </a:cubicBezTo>
                <a:cubicBezTo>
                  <a:pt x="432" y="79"/>
                  <a:pt x="433" y="78"/>
                  <a:pt x="435" y="77"/>
                </a:cubicBezTo>
                <a:cubicBezTo>
                  <a:pt x="435" y="78"/>
                  <a:pt x="435" y="79"/>
                  <a:pt x="435" y="79"/>
                </a:cubicBezTo>
                <a:cubicBezTo>
                  <a:pt x="441" y="78"/>
                  <a:pt x="443" y="75"/>
                  <a:pt x="447" y="73"/>
                </a:cubicBezTo>
                <a:cubicBezTo>
                  <a:pt x="447" y="74"/>
                  <a:pt x="450" y="72"/>
                  <a:pt x="452" y="70"/>
                </a:cubicBezTo>
                <a:cubicBezTo>
                  <a:pt x="453" y="72"/>
                  <a:pt x="454" y="71"/>
                  <a:pt x="455" y="69"/>
                </a:cubicBezTo>
                <a:cubicBezTo>
                  <a:pt x="457" y="70"/>
                  <a:pt x="456" y="68"/>
                  <a:pt x="459" y="69"/>
                </a:cubicBezTo>
                <a:cubicBezTo>
                  <a:pt x="459" y="67"/>
                  <a:pt x="457" y="69"/>
                  <a:pt x="457" y="67"/>
                </a:cubicBezTo>
                <a:cubicBezTo>
                  <a:pt x="458" y="68"/>
                  <a:pt x="459" y="68"/>
                  <a:pt x="458" y="67"/>
                </a:cubicBezTo>
                <a:cubicBezTo>
                  <a:pt x="459" y="66"/>
                  <a:pt x="460" y="68"/>
                  <a:pt x="460" y="69"/>
                </a:cubicBezTo>
                <a:close/>
                <a:moveTo>
                  <a:pt x="417" y="89"/>
                </a:moveTo>
                <a:cubicBezTo>
                  <a:pt x="416" y="90"/>
                  <a:pt x="415" y="88"/>
                  <a:pt x="414" y="87"/>
                </a:cubicBezTo>
                <a:cubicBezTo>
                  <a:pt x="416" y="87"/>
                  <a:pt x="416" y="87"/>
                  <a:pt x="418" y="86"/>
                </a:cubicBezTo>
                <a:cubicBezTo>
                  <a:pt x="419" y="88"/>
                  <a:pt x="417" y="86"/>
                  <a:pt x="417" y="87"/>
                </a:cubicBezTo>
                <a:cubicBezTo>
                  <a:pt x="417" y="88"/>
                  <a:pt x="418" y="88"/>
                  <a:pt x="418" y="87"/>
                </a:cubicBezTo>
                <a:cubicBezTo>
                  <a:pt x="420" y="89"/>
                  <a:pt x="415" y="87"/>
                  <a:pt x="417" y="89"/>
                </a:cubicBezTo>
                <a:close/>
                <a:moveTo>
                  <a:pt x="409" y="93"/>
                </a:moveTo>
                <a:cubicBezTo>
                  <a:pt x="409" y="93"/>
                  <a:pt x="410" y="93"/>
                  <a:pt x="410" y="93"/>
                </a:cubicBezTo>
                <a:cubicBezTo>
                  <a:pt x="408" y="93"/>
                  <a:pt x="405" y="93"/>
                  <a:pt x="405" y="96"/>
                </a:cubicBezTo>
                <a:cubicBezTo>
                  <a:pt x="404" y="96"/>
                  <a:pt x="404" y="96"/>
                  <a:pt x="403" y="96"/>
                </a:cubicBezTo>
                <a:cubicBezTo>
                  <a:pt x="404" y="97"/>
                  <a:pt x="403" y="96"/>
                  <a:pt x="401" y="96"/>
                </a:cubicBezTo>
                <a:cubicBezTo>
                  <a:pt x="402" y="98"/>
                  <a:pt x="402" y="97"/>
                  <a:pt x="401" y="97"/>
                </a:cubicBezTo>
                <a:cubicBezTo>
                  <a:pt x="397" y="97"/>
                  <a:pt x="393" y="103"/>
                  <a:pt x="388" y="104"/>
                </a:cubicBezTo>
                <a:cubicBezTo>
                  <a:pt x="388" y="105"/>
                  <a:pt x="390" y="106"/>
                  <a:pt x="390" y="106"/>
                </a:cubicBezTo>
                <a:cubicBezTo>
                  <a:pt x="389" y="106"/>
                  <a:pt x="388" y="107"/>
                  <a:pt x="387" y="109"/>
                </a:cubicBezTo>
                <a:cubicBezTo>
                  <a:pt x="386" y="108"/>
                  <a:pt x="388" y="106"/>
                  <a:pt x="386" y="105"/>
                </a:cubicBezTo>
                <a:cubicBezTo>
                  <a:pt x="387" y="105"/>
                  <a:pt x="388" y="105"/>
                  <a:pt x="388" y="106"/>
                </a:cubicBezTo>
                <a:cubicBezTo>
                  <a:pt x="388" y="105"/>
                  <a:pt x="388" y="105"/>
                  <a:pt x="388" y="104"/>
                </a:cubicBezTo>
                <a:cubicBezTo>
                  <a:pt x="386" y="105"/>
                  <a:pt x="386" y="105"/>
                  <a:pt x="384" y="106"/>
                </a:cubicBezTo>
                <a:cubicBezTo>
                  <a:pt x="384" y="107"/>
                  <a:pt x="385" y="107"/>
                  <a:pt x="385" y="108"/>
                </a:cubicBezTo>
                <a:cubicBezTo>
                  <a:pt x="386" y="109"/>
                  <a:pt x="384" y="108"/>
                  <a:pt x="384" y="107"/>
                </a:cubicBezTo>
                <a:cubicBezTo>
                  <a:pt x="383" y="108"/>
                  <a:pt x="384" y="108"/>
                  <a:pt x="383" y="109"/>
                </a:cubicBezTo>
                <a:cubicBezTo>
                  <a:pt x="382" y="109"/>
                  <a:pt x="383" y="108"/>
                  <a:pt x="383" y="107"/>
                </a:cubicBezTo>
                <a:cubicBezTo>
                  <a:pt x="382" y="107"/>
                  <a:pt x="381" y="108"/>
                  <a:pt x="381" y="108"/>
                </a:cubicBezTo>
                <a:cubicBezTo>
                  <a:pt x="381" y="108"/>
                  <a:pt x="381" y="109"/>
                  <a:pt x="382" y="109"/>
                </a:cubicBezTo>
                <a:cubicBezTo>
                  <a:pt x="382" y="109"/>
                  <a:pt x="381" y="109"/>
                  <a:pt x="381" y="108"/>
                </a:cubicBezTo>
                <a:cubicBezTo>
                  <a:pt x="380" y="109"/>
                  <a:pt x="380" y="110"/>
                  <a:pt x="380" y="109"/>
                </a:cubicBezTo>
                <a:cubicBezTo>
                  <a:pt x="380" y="109"/>
                  <a:pt x="378" y="111"/>
                  <a:pt x="380" y="111"/>
                </a:cubicBezTo>
                <a:cubicBezTo>
                  <a:pt x="379" y="111"/>
                  <a:pt x="377" y="113"/>
                  <a:pt x="376" y="112"/>
                </a:cubicBezTo>
                <a:cubicBezTo>
                  <a:pt x="377" y="111"/>
                  <a:pt x="378" y="112"/>
                  <a:pt x="376" y="111"/>
                </a:cubicBezTo>
                <a:cubicBezTo>
                  <a:pt x="376" y="111"/>
                  <a:pt x="376" y="111"/>
                  <a:pt x="375" y="112"/>
                </a:cubicBezTo>
                <a:cubicBezTo>
                  <a:pt x="375" y="112"/>
                  <a:pt x="376" y="112"/>
                  <a:pt x="376" y="112"/>
                </a:cubicBezTo>
                <a:cubicBezTo>
                  <a:pt x="376" y="113"/>
                  <a:pt x="375" y="113"/>
                  <a:pt x="373" y="113"/>
                </a:cubicBezTo>
                <a:cubicBezTo>
                  <a:pt x="373" y="114"/>
                  <a:pt x="375" y="113"/>
                  <a:pt x="375" y="115"/>
                </a:cubicBezTo>
                <a:cubicBezTo>
                  <a:pt x="374" y="114"/>
                  <a:pt x="373" y="115"/>
                  <a:pt x="374" y="114"/>
                </a:cubicBezTo>
                <a:cubicBezTo>
                  <a:pt x="374" y="114"/>
                  <a:pt x="373" y="114"/>
                  <a:pt x="373" y="114"/>
                </a:cubicBezTo>
                <a:cubicBezTo>
                  <a:pt x="373" y="115"/>
                  <a:pt x="372" y="116"/>
                  <a:pt x="371" y="114"/>
                </a:cubicBezTo>
                <a:cubicBezTo>
                  <a:pt x="371" y="114"/>
                  <a:pt x="369" y="115"/>
                  <a:pt x="370" y="116"/>
                </a:cubicBezTo>
                <a:cubicBezTo>
                  <a:pt x="370" y="117"/>
                  <a:pt x="369" y="115"/>
                  <a:pt x="368" y="116"/>
                </a:cubicBezTo>
                <a:cubicBezTo>
                  <a:pt x="368" y="116"/>
                  <a:pt x="369" y="117"/>
                  <a:pt x="369" y="116"/>
                </a:cubicBezTo>
                <a:cubicBezTo>
                  <a:pt x="370" y="116"/>
                  <a:pt x="369" y="117"/>
                  <a:pt x="368" y="118"/>
                </a:cubicBezTo>
                <a:cubicBezTo>
                  <a:pt x="368" y="117"/>
                  <a:pt x="368" y="117"/>
                  <a:pt x="367" y="117"/>
                </a:cubicBezTo>
                <a:cubicBezTo>
                  <a:pt x="367" y="117"/>
                  <a:pt x="365" y="120"/>
                  <a:pt x="364" y="118"/>
                </a:cubicBezTo>
                <a:cubicBezTo>
                  <a:pt x="363" y="119"/>
                  <a:pt x="363" y="119"/>
                  <a:pt x="362" y="119"/>
                </a:cubicBezTo>
                <a:cubicBezTo>
                  <a:pt x="362" y="120"/>
                  <a:pt x="362" y="120"/>
                  <a:pt x="363" y="120"/>
                </a:cubicBezTo>
                <a:cubicBezTo>
                  <a:pt x="359" y="120"/>
                  <a:pt x="350" y="127"/>
                  <a:pt x="345" y="129"/>
                </a:cubicBezTo>
                <a:cubicBezTo>
                  <a:pt x="345" y="129"/>
                  <a:pt x="345" y="129"/>
                  <a:pt x="345" y="128"/>
                </a:cubicBezTo>
                <a:cubicBezTo>
                  <a:pt x="344" y="129"/>
                  <a:pt x="343" y="129"/>
                  <a:pt x="343" y="131"/>
                </a:cubicBezTo>
                <a:cubicBezTo>
                  <a:pt x="339" y="130"/>
                  <a:pt x="333" y="135"/>
                  <a:pt x="329" y="137"/>
                </a:cubicBezTo>
                <a:cubicBezTo>
                  <a:pt x="329" y="136"/>
                  <a:pt x="329" y="135"/>
                  <a:pt x="330" y="135"/>
                </a:cubicBezTo>
                <a:cubicBezTo>
                  <a:pt x="329" y="135"/>
                  <a:pt x="329" y="135"/>
                  <a:pt x="329" y="134"/>
                </a:cubicBezTo>
                <a:cubicBezTo>
                  <a:pt x="330" y="134"/>
                  <a:pt x="330" y="134"/>
                  <a:pt x="330" y="135"/>
                </a:cubicBezTo>
                <a:cubicBezTo>
                  <a:pt x="346" y="126"/>
                  <a:pt x="357" y="118"/>
                  <a:pt x="373" y="110"/>
                </a:cubicBezTo>
                <a:cubicBezTo>
                  <a:pt x="383" y="105"/>
                  <a:pt x="387" y="102"/>
                  <a:pt x="393" y="99"/>
                </a:cubicBezTo>
                <a:cubicBezTo>
                  <a:pt x="394" y="97"/>
                  <a:pt x="396" y="100"/>
                  <a:pt x="396" y="97"/>
                </a:cubicBezTo>
                <a:cubicBezTo>
                  <a:pt x="397" y="98"/>
                  <a:pt x="397" y="97"/>
                  <a:pt x="398" y="97"/>
                </a:cubicBezTo>
                <a:cubicBezTo>
                  <a:pt x="398" y="97"/>
                  <a:pt x="398" y="97"/>
                  <a:pt x="398" y="96"/>
                </a:cubicBezTo>
                <a:cubicBezTo>
                  <a:pt x="399" y="96"/>
                  <a:pt x="400" y="96"/>
                  <a:pt x="400" y="96"/>
                </a:cubicBezTo>
                <a:cubicBezTo>
                  <a:pt x="401" y="96"/>
                  <a:pt x="401" y="95"/>
                  <a:pt x="401" y="94"/>
                </a:cubicBezTo>
                <a:cubicBezTo>
                  <a:pt x="401" y="94"/>
                  <a:pt x="401" y="94"/>
                  <a:pt x="401" y="94"/>
                </a:cubicBezTo>
                <a:cubicBezTo>
                  <a:pt x="402" y="94"/>
                  <a:pt x="402" y="94"/>
                  <a:pt x="402" y="94"/>
                </a:cubicBezTo>
                <a:cubicBezTo>
                  <a:pt x="402" y="95"/>
                  <a:pt x="401" y="95"/>
                  <a:pt x="403" y="95"/>
                </a:cubicBezTo>
                <a:cubicBezTo>
                  <a:pt x="404" y="95"/>
                  <a:pt x="403" y="94"/>
                  <a:pt x="404" y="93"/>
                </a:cubicBezTo>
                <a:cubicBezTo>
                  <a:pt x="404" y="93"/>
                  <a:pt x="404" y="94"/>
                  <a:pt x="404" y="95"/>
                </a:cubicBezTo>
                <a:cubicBezTo>
                  <a:pt x="405" y="93"/>
                  <a:pt x="408" y="91"/>
                  <a:pt x="410" y="91"/>
                </a:cubicBezTo>
                <a:cubicBezTo>
                  <a:pt x="411" y="91"/>
                  <a:pt x="411" y="93"/>
                  <a:pt x="409" y="93"/>
                </a:cubicBezTo>
                <a:close/>
                <a:moveTo>
                  <a:pt x="459" y="67"/>
                </a:moveTo>
                <a:cubicBezTo>
                  <a:pt x="459" y="66"/>
                  <a:pt x="460" y="66"/>
                  <a:pt x="460" y="66"/>
                </a:cubicBezTo>
                <a:cubicBezTo>
                  <a:pt x="461" y="66"/>
                  <a:pt x="461" y="67"/>
                  <a:pt x="461" y="67"/>
                </a:cubicBezTo>
                <a:cubicBezTo>
                  <a:pt x="461" y="67"/>
                  <a:pt x="461" y="68"/>
                  <a:pt x="461" y="69"/>
                </a:cubicBezTo>
                <a:cubicBezTo>
                  <a:pt x="460" y="69"/>
                  <a:pt x="461" y="66"/>
                  <a:pt x="459" y="67"/>
                </a:cubicBezTo>
                <a:close/>
                <a:moveTo>
                  <a:pt x="462" y="153"/>
                </a:moveTo>
                <a:cubicBezTo>
                  <a:pt x="462" y="152"/>
                  <a:pt x="462" y="151"/>
                  <a:pt x="462" y="150"/>
                </a:cubicBezTo>
                <a:cubicBezTo>
                  <a:pt x="463" y="150"/>
                  <a:pt x="463" y="151"/>
                  <a:pt x="462" y="152"/>
                </a:cubicBezTo>
                <a:cubicBezTo>
                  <a:pt x="463" y="151"/>
                  <a:pt x="463" y="151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5" y="150"/>
                  <a:pt x="464" y="153"/>
                  <a:pt x="462" y="153"/>
                </a:cubicBezTo>
                <a:close/>
                <a:moveTo>
                  <a:pt x="452" y="18"/>
                </a:moveTo>
                <a:cubicBezTo>
                  <a:pt x="452" y="19"/>
                  <a:pt x="452" y="20"/>
                  <a:pt x="454" y="19"/>
                </a:cubicBezTo>
                <a:cubicBezTo>
                  <a:pt x="455" y="20"/>
                  <a:pt x="454" y="20"/>
                  <a:pt x="454" y="21"/>
                </a:cubicBezTo>
                <a:cubicBezTo>
                  <a:pt x="455" y="20"/>
                  <a:pt x="455" y="20"/>
                  <a:pt x="457" y="20"/>
                </a:cubicBezTo>
                <a:cubicBezTo>
                  <a:pt x="456" y="21"/>
                  <a:pt x="456" y="21"/>
                  <a:pt x="456" y="22"/>
                </a:cubicBezTo>
                <a:cubicBezTo>
                  <a:pt x="452" y="22"/>
                  <a:pt x="448" y="25"/>
                  <a:pt x="444" y="26"/>
                </a:cubicBezTo>
                <a:cubicBezTo>
                  <a:pt x="443" y="27"/>
                  <a:pt x="440" y="26"/>
                  <a:pt x="440" y="28"/>
                </a:cubicBezTo>
                <a:cubicBezTo>
                  <a:pt x="440" y="27"/>
                  <a:pt x="438" y="27"/>
                  <a:pt x="438" y="29"/>
                </a:cubicBezTo>
                <a:cubicBezTo>
                  <a:pt x="434" y="29"/>
                  <a:pt x="429" y="32"/>
                  <a:pt x="428" y="34"/>
                </a:cubicBezTo>
                <a:cubicBezTo>
                  <a:pt x="428" y="31"/>
                  <a:pt x="425" y="33"/>
                  <a:pt x="426" y="34"/>
                </a:cubicBezTo>
                <a:cubicBezTo>
                  <a:pt x="426" y="36"/>
                  <a:pt x="424" y="32"/>
                  <a:pt x="424" y="35"/>
                </a:cubicBezTo>
                <a:cubicBezTo>
                  <a:pt x="424" y="34"/>
                  <a:pt x="424" y="34"/>
                  <a:pt x="423" y="34"/>
                </a:cubicBezTo>
                <a:cubicBezTo>
                  <a:pt x="421" y="37"/>
                  <a:pt x="417" y="35"/>
                  <a:pt x="414" y="39"/>
                </a:cubicBezTo>
                <a:cubicBezTo>
                  <a:pt x="412" y="38"/>
                  <a:pt x="413" y="38"/>
                  <a:pt x="411" y="40"/>
                </a:cubicBezTo>
                <a:cubicBezTo>
                  <a:pt x="411" y="38"/>
                  <a:pt x="410" y="41"/>
                  <a:pt x="408" y="40"/>
                </a:cubicBezTo>
                <a:cubicBezTo>
                  <a:pt x="408" y="40"/>
                  <a:pt x="409" y="40"/>
                  <a:pt x="409" y="40"/>
                </a:cubicBezTo>
                <a:cubicBezTo>
                  <a:pt x="406" y="40"/>
                  <a:pt x="402" y="45"/>
                  <a:pt x="399" y="42"/>
                </a:cubicBezTo>
                <a:cubicBezTo>
                  <a:pt x="401" y="42"/>
                  <a:pt x="404" y="41"/>
                  <a:pt x="407" y="38"/>
                </a:cubicBezTo>
                <a:cubicBezTo>
                  <a:pt x="403" y="37"/>
                  <a:pt x="401" y="41"/>
                  <a:pt x="398" y="43"/>
                </a:cubicBezTo>
                <a:cubicBezTo>
                  <a:pt x="397" y="43"/>
                  <a:pt x="398" y="42"/>
                  <a:pt x="398" y="42"/>
                </a:cubicBezTo>
                <a:cubicBezTo>
                  <a:pt x="393" y="42"/>
                  <a:pt x="388" y="48"/>
                  <a:pt x="385" y="47"/>
                </a:cubicBezTo>
                <a:cubicBezTo>
                  <a:pt x="387" y="49"/>
                  <a:pt x="381" y="47"/>
                  <a:pt x="383" y="50"/>
                </a:cubicBezTo>
                <a:cubicBezTo>
                  <a:pt x="380" y="48"/>
                  <a:pt x="376" y="51"/>
                  <a:pt x="375" y="53"/>
                </a:cubicBezTo>
                <a:cubicBezTo>
                  <a:pt x="375" y="54"/>
                  <a:pt x="375" y="53"/>
                  <a:pt x="375" y="52"/>
                </a:cubicBezTo>
                <a:cubicBezTo>
                  <a:pt x="374" y="52"/>
                  <a:pt x="372" y="52"/>
                  <a:pt x="372" y="54"/>
                </a:cubicBezTo>
                <a:cubicBezTo>
                  <a:pt x="369" y="54"/>
                  <a:pt x="366" y="58"/>
                  <a:pt x="363" y="57"/>
                </a:cubicBezTo>
                <a:cubicBezTo>
                  <a:pt x="365" y="59"/>
                  <a:pt x="361" y="57"/>
                  <a:pt x="363" y="59"/>
                </a:cubicBezTo>
                <a:cubicBezTo>
                  <a:pt x="362" y="60"/>
                  <a:pt x="360" y="57"/>
                  <a:pt x="361" y="60"/>
                </a:cubicBezTo>
                <a:cubicBezTo>
                  <a:pt x="353" y="62"/>
                  <a:pt x="351" y="64"/>
                  <a:pt x="345" y="68"/>
                </a:cubicBezTo>
                <a:cubicBezTo>
                  <a:pt x="344" y="68"/>
                  <a:pt x="344" y="67"/>
                  <a:pt x="343" y="67"/>
                </a:cubicBezTo>
                <a:cubicBezTo>
                  <a:pt x="344" y="65"/>
                  <a:pt x="346" y="67"/>
                  <a:pt x="347" y="64"/>
                </a:cubicBezTo>
                <a:cubicBezTo>
                  <a:pt x="348" y="65"/>
                  <a:pt x="348" y="63"/>
                  <a:pt x="350" y="64"/>
                </a:cubicBezTo>
                <a:cubicBezTo>
                  <a:pt x="350" y="63"/>
                  <a:pt x="350" y="63"/>
                  <a:pt x="350" y="62"/>
                </a:cubicBezTo>
                <a:cubicBezTo>
                  <a:pt x="348" y="61"/>
                  <a:pt x="351" y="61"/>
                  <a:pt x="350" y="63"/>
                </a:cubicBezTo>
                <a:cubicBezTo>
                  <a:pt x="354" y="61"/>
                  <a:pt x="355" y="60"/>
                  <a:pt x="357" y="60"/>
                </a:cubicBezTo>
                <a:cubicBezTo>
                  <a:pt x="357" y="59"/>
                  <a:pt x="357" y="59"/>
                  <a:pt x="357" y="59"/>
                </a:cubicBezTo>
                <a:cubicBezTo>
                  <a:pt x="358" y="59"/>
                  <a:pt x="359" y="58"/>
                  <a:pt x="360" y="58"/>
                </a:cubicBezTo>
                <a:cubicBezTo>
                  <a:pt x="360" y="57"/>
                  <a:pt x="360" y="57"/>
                  <a:pt x="360" y="57"/>
                </a:cubicBezTo>
                <a:cubicBezTo>
                  <a:pt x="362" y="57"/>
                  <a:pt x="368" y="54"/>
                  <a:pt x="371" y="52"/>
                </a:cubicBezTo>
                <a:cubicBezTo>
                  <a:pt x="372" y="54"/>
                  <a:pt x="372" y="51"/>
                  <a:pt x="374" y="51"/>
                </a:cubicBezTo>
                <a:cubicBezTo>
                  <a:pt x="375" y="50"/>
                  <a:pt x="373" y="50"/>
                  <a:pt x="372" y="50"/>
                </a:cubicBezTo>
                <a:cubicBezTo>
                  <a:pt x="373" y="48"/>
                  <a:pt x="374" y="50"/>
                  <a:pt x="375" y="50"/>
                </a:cubicBezTo>
                <a:cubicBezTo>
                  <a:pt x="378" y="48"/>
                  <a:pt x="381" y="49"/>
                  <a:pt x="384" y="45"/>
                </a:cubicBezTo>
                <a:cubicBezTo>
                  <a:pt x="385" y="46"/>
                  <a:pt x="388" y="45"/>
                  <a:pt x="388" y="43"/>
                </a:cubicBezTo>
                <a:cubicBezTo>
                  <a:pt x="390" y="44"/>
                  <a:pt x="390" y="42"/>
                  <a:pt x="392" y="43"/>
                </a:cubicBezTo>
                <a:cubicBezTo>
                  <a:pt x="392" y="42"/>
                  <a:pt x="391" y="42"/>
                  <a:pt x="391" y="42"/>
                </a:cubicBezTo>
                <a:cubicBezTo>
                  <a:pt x="391" y="42"/>
                  <a:pt x="396" y="42"/>
                  <a:pt x="397" y="39"/>
                </a:cubicBezTo>
                <a:cubicBezTo>
                  <a:pt x="397" y="40"/>
                  <a:pt x="399" y="40"/>
                  <a:pt x="399" y="38"/>
                </a:cubicBezTo>
                <a:cubicBezTo>
                  <a:pt x="403" y="38"/>
                  <a:pt x="402" y="37"/>
                  <a:pt x="405" y="37"/>
                </a:cubicBezTo>
                <a:cubicBezTo>
                  <a:pt x="405" y="37"/>
                  <a:pt x="405" y="36"/>
                  <a:pt x="404" y="36"/>
                </a:cubicBezTo>
                <a:cubicBezTo>
                  <a:pt x="408" y="36"/>
                  <a:pt x="412" y="32"/>
                  <a:pt x="416" y="31"/>
                </a:cubicBezTo>
                <a:cubicBezTo>
                  <a:pt x="415" y="30"/>
                  <a:pt x="421" y="30"/>
                  <a:pt x="422" y="28"/>
                </a:cubicBezTo>
                <a:cubicBezTo>
                  <a:pt x="422" y="27"/>
                  <a:pt x="421" y="28"/>
                  <a:pt x="421" y="28"/>
                </a:cubicBezTo>
                <a:cubicBezTo>
                  <a:pt x="420" y="28"/>
                  <a:pt x="423" y="26"/>
                  <a:pt x="423" y="28"/>
                </a:cubicBezTo>
                <a:cubicBezTo>
                  <a:pt x="424" y="27"/>
                  <a:pt x="424" y="26"/>
                  <a:pt x="425" y="26"/>
                </a:cubicBezTo>
                <a:cubicBezTo>
                  <a:pt x="426" y="26"/>
                  <a:pt x="425" y="26"/>
                  <a:pt x="425" y="25"/>
                </a:cubicBezTo>
                <a:cubicBezTo>
                  <a:pt x="427" y="26"/>
                  <a:pt x="430" y="25"/>
                  <a:pt x="430" y="23"/>
                </a:cubicBezTo>
                <a:cubicBezTo>
                  <a:pt x="431" y="24"/>
                  <a:pt x="430" y="24"/>
                  <a:pt x="430" y="24"/>
                </a:cubicBezTo>
                <a:cubicBezTo>
                  <a:pt x="431" y="25"/>
                  <a:pt x="431" y="24"/>
                  <a:pt x="431" y="23"/>
                </a:cubicBezTo>
                <a:cubicBezTo>
                  <a:pt x="434" y="23"/>
                  <a:pt x="434" y="21"/>
                  <a:pt x="440" y="20"/>
                </a:cubicBezTo>
                <a:cubicBezTo>
                  <a:pt x="440" y="22"/>
                  <a:pt x="443" y="20"/>
                  <a:pt x="443" y="21"/>
                </a:cubicBezTo>
                <a:cubicBezTo>
                  <a:pt x="443" y="20"/>
                  <a:pt x="451" y="21"/>
                  <a:pt x="451" y="21"/>
                </a:cubicBezTo>
                <a:cubicBezTo>
                  <a:pt x="452" y="21"/>
                  <a:pt x="452" y="21"/>
                  <a:pt x="452" y="20"/>
                </a:cubicBezTo>
                <a:cubicBezTo>
                  <a:pt x="451" y="20"/>
                  <a:pt x="449" y="19"/>
                  <a:pt x="449" y="21"/>
                </a:cubicBezTo>
                <a:cubicBezTo>
                  <a:pt x="448" y="21"/>
                  <a:pt x="446" y="18"/>
                  <a:pt x="446" y="21"/>
                </a:cubicBezTo>
                <a:cubicBezTo>
                  <a:pt x="444" y="18"/>
                  <a:pt x="451" y="20"/>
                  <a:pt x="452" y="18"/>
                </a:cubicBezTo>
                <a:close/>
                <a:moveTo>
                  <a:pt x="399" y="46"/>
                </a:moveTo>
                <a:cubicBezTo>
                  <a:pt x="398" y="45"/>
                  <a:pt x="399" y="45"/>
                  <a:pt x="398" y="44"/>
                </a:cubicBezTo>
                <a:cubicBezTo>
                  <a:pt x="398" y="45"/>
                  <a:pt x="397" y="45"/>
                  <a:pt x="397" y="46"/>
                </a:cubicBezTo>
                <a:cubicBezTo>
                  <a:pt x="394" y="46"/>
                  <a:pt x="395" y="46"/>
                  <a:pt x="393" y="46"/>
                </a:cubicBezTo>
                <a:cubicBezTo>
                  <a:pt x="394" y="45"/>
                  <a:pt x="397" y="44"/>
                  <a:pt x="398" y="43"/>
                </a:cubicBezTo>
                <a:cubicBezTo>
                  <a:pt x="400" y="43"/>
                  <a:pt x="400" y="45"/>
                  <a:pt x="399" y="46"/>
                </a:cubicBezTo>
                <a:close/>
                <a:moveTo>
                  <a:pt x="456" y="174"/>
                </a:moveTo>
                <a:cubicBezTo>
                  <a:pt x="454" y="172"/>
                  <a:pt x="449" y="175"/>
                  <a:pt x="446" y="172"/>
                </a:cubicBezTo>
                <a:cubicBezTo>
                  <a:pt x="445" y="174"/>
                  <a:pt x="441" y="172"/>
                  <a:pt x="439" y="172"/>
                </a:cubicBezTo>
                <a:cubicBezTo>
                  <a:pt x="438" y="172"/>
                  <a:pt x="438" y="173"/>
                  <a:pt x="437" y="174"/>
                </a:cubicBezTo>
                <a:cubicBezTo>
                  <a:pt x="436" y="174"/>
                  <a:pt x="438" y="173"/>
                  <a:pt x="437" y="172"/>
                </a:cubicBezTo>
                <a:cubicBezTo>
                  <a:pt x="436" y="172"/>
                  <a:pt x="436" y="172"/>
                  <a:pt x="436" y="173"/>
                </a:cubicBezTo>
                <a:cubicBezTo>
                  <a:pt x="435" y="172"/>
                  <a:pt x="434" y="173"/>
                  <a:pt x="434" y="171"/>
                </a:cubicBezTo>
                <a:cubicBezTo>
                  <a:pt x="440" y="172"/>
                  <a:pt x="443" y="168"/>
                  <a:pt x="447" y="171"/>
                </a:cubicBezTo>
                <a:cubicBezTo>
                  <a:pt x="448" y="171"/>
                  <a:pt x="447" y="169"/>
                  <a:pt x="449" y="169"/>
                </a:cubicBezTo>
                <a:cubicBezTo>
                  <a:pt x="449" y="170"/>
                  <a:pt x="448" y="170"/>
                  <a:pt x="448" y="171"/>
                </a:cubicBezTo>
                <a:cubicBezTo>
                  <a:pt x="448" y="172"/>
                  <a:pt x="450" y="170"/>
                  <a:pt x="451" y="171"/>
                </a:cubicBezTo>
                <a:cubicBezTo>
                  <a:pt x="451" y="170"/>
                  <a:pt x="449" y="171"/>
                  <a:pt x="449" y="170"/>
                </a:cubicBezTo>
                <a:cubicBezTo>
                  <a:pt x="449" y="168"/>
                  <a:pt x="451" y="171"/>
                  <a:pt x="453" y="170"/>
                </a:cubicBezTo>
                <a:cubicBezTo>
                  <a:pt x="452" y="171"/>
                  <a:pt x="455" y="173"/>
                  <a:pt x="456" y="174"/>
                </a:cubicBezTo>
                <a:cubicBezTo>
                  <a:pt x="455" y="172"/>
                  <a:pt x="459" y="172"/>
                  <a:pt x="460" y="170"/>
                </a:cubicBezTo>
                <a:cubicBezTo>
                  <a:pt x="460" y="172"/>
                  <a:pt x="462" y="168"/>
                  <a:pt x="463" y="171"/>
                </a:cubicBezTo>
                <a:cubicBezTo>
                  <a:pt x="461" y="170"/>
                  <a:pt x="461" y="174"/>
                  <a:pt x="456" y="173"/>
                </a:cubicBezTo>
                <a:cubicBezTo>
                  <a:pt x="457" y="173"/>
                  <a:pt x="456" y="173"/>
                  <a:pt x="456" y="174"/>
                </a:cubicBezTo>
                <a:close/>
                <a:moveTo>
                  <a:pt x="460" y="119"/>
                </a:moveTo>
                <a:cubicBezTo>
                  <a:pt x="460" y="119"/>
                  <a:pt x="460" y="119"/>
                  <a:pt x="460" y="120"/>
                </a:cubicBezTo>
                <a:cubicBezTo>
                  <a:pt x="458" y="120"/>
                  <a:pt x="457" y="120"/>
                  <a:pt x="458" y="122"/>
                </a:cubicBezTo>
                <a:cubicBezTo>
                  <a:pt x="457" y="121"/>
                  <a:pt x="456" y="121"/>
                  <a:pt x="456" y="120"/>
                </a:cubicBezTo>
                <a:cubicBezTo>
                  <a:pt x="458" y="120"/>
                  <a:pt x="459" y="119"/>
                  <a:pt x="460" y="119"/>
                </a:cubicBezTo>
                <a:close/>
                <a:moveTo>
                  <a:pt x="454" y="121"/>
                </a:moveTo>
                <a:cubicBezTo>
                  <a:pt x="454" y="121"/>
                  <a:pt x="454" y="120"/>
                  <a:pt x="453" y="120"/>
                </a:cubicBezTo>
                <a:cubicBezTo>
                  <a:pt x="454" y="119"/>
                  <a:pt x="455" y="121"/>
                  <a:pt x="456" y="121"/>
                </a:cubicBezTo>
                <a:cubicBezTo>
                  <a:pt x="456" y="121"/>
                  <a:pt x="455" y="121"/>
                  <a:pt x="455" y="122"/>
                </a:cubicBezTo>
                <a:cubicBezTo>
                  <a:pt x="455" y="122"/>
                  <a:pt x="454" y="121"/>
                  <a:pt x="454" y="122"/>
                </a:cubicBezTo>
                <a:cubicBezTo>
                  <a:pt x="453" y="122"/>
                  <a:pt x="453" y="121"/>
                  <a:pt x="454" y="121"/>
                </a:cubicBezTo>
                <a:close/>
                <a:moveTo>
                  <a:pt x="457" y="147"/>
                </a:moveTo>
                <a:cubicBezTo>
                  <a:pt x="455" y="146"/>
                  <a:pt x="454" y="148"/>
                  <a:pt x="453" y="148"/>
                </a:cubicBezTo>
                <a:cubicBezTo>
                  <a:pt x="453" y="147"/>
                  <a:pt x="453" y="147"/>
                  <a:pt x="453" y="147"/>
                </a:cubicBezTo>
                <a:cubicBezTo>
                  <a:pt x="454" y="147"/>
                  <a:pt x="456" y="145"/>
                  <a:pt x="457" y="147"/>
                </a:cubicBezTo>
                <a:close/>
                <a:moveTo>
                  <a:pt x="455" y="157"/>
                </a:moveTo>
                <a:cubicBezTo>
                  <a:pt x="455" y="157"/>
                  <a:pt x="452" y="156"/>
                  <a:pt x="450" y="158"/>
                </a:cubicBezTo>
                <a:cubicBezTo>
                  <a:pt x="448" y="158"/>
                  <a:pt x="452" y="157"/>
                  <a:pt x="450" y="156"/>
                </a:cubicBezTo>
                <a:cubicBezTo>
                  <a:pt x="451" y="156"/>
                  <a:pt x="453" y="156"/>
                  <a:pt x="454" y="155"/>
                </a:cubicBezTo>
                <a:cubicBezTo>
                  <a:pt x="454" y="156"/>
                  <a:pt x="454" y="157"/>
                  <a:pt x="455" y="157"/>
                </a:cubicBezTo>
                <a:close/>
                <a:moveTo>
                  <a:pt x="444" y="38"/>
                </a:moveTo>
                <a:cubicBezTo>
                  <a:pt x="443" y="37"/>
                  <a:pt x="447" y="37"/>
                  <a:pt x="445" y="37"/>
                </a:cubicBezTo>
                <a:cubicBezTo>
                  <a:pt x="445" y="35"/>
                  <a:pt x="446" y="37"/>
                  <a:pt x="447" y="37"/>
                </a:cubicBezTo>
                <a:cubicBezTo>
                  <a:pt x="446" y="38"/>
                  <a:pt x="444" y="38"/>
                  <a:pt x="444" y="40"/>
                </a:cubicBezTo>
                <a:cubicBezTo>
                  <a:pt x="444" y="40"/>
                  <a:pt x="443" y="39"/>
                  <a:pt x="444" y="39"/>
                </a:cubicBezTo>
                <a:cubicBezTo>
                  <a:pt x="444" y="39"/>
                  <a:pt x="444" y="39"/>
                  <a:pt x="444" y="39"/>
                </a:cubicBezTo>
                <a:cubicBezTo>
                  <a:pt x="444" y="38"/>
                  <a:pt x="445" y="39"/>
                  <a:pt x="444" y="38"/>
                </a:cubicBezTo>
                <a:close/>
                <a:moveTo>
                  <a:pt x="444" y="19"/>
                </a:moveTo>
                <a:cubicBezTo>
                  <a:pt x="443" y="20"/>
                  <a:pt x="441" y="20"/>
                  <a:pt x="440" y="20"/>
                </a:cubicBezTo>
                <a:cubicBezTo>
                  <a:pt x="441" y="18"/>
                  <a:pt x="442" y="19"/>
                  <a:pt x="444" y="19"/>
                </a:cubicBezTo>
                <a:close/>
                <a:moveTo>
                  <a:pt x="443" y="109"/>
                </a:moveTo>
                <a:cubicBezTo>
                  <a:pt x="441" y="109"/>
                  <a:pt x="444" y="107"/>
                  <a:pt x="445" y="106"/>
                </a:cubicBezTo>
                <a:cubicBezTo>
                  <a:pt x="451" y="106"/>
                  <a:pt x="443" y="107"/>
                  <a:pt x="443" y="109"/>
                </a:cubicBezTo>
                <a:close/>
                <a:moveTo>
                  <a:pt x="439" y="42"/>
                </a:moveTo>
                <a:cubicBezTo>
                  <a:pt x="438" y="42"/>
                  <a:pt x="438" y="41"/>
                  <a:pt x="438" y="41"/>
                </a:cubicBezTo>
                <a:cubicBezTo>
                  <a:pt x="438" y="41"/>
                  <a:pt x="438" y="41"/>
                  <a:pt x="438" y="41"/>
                </a:cubicBezTo>
                <a:cubicBezTo>
                  <a:pt x="437" y="41"/>
                  <a:pt x="437" y="40"/>
                  <a:pt x="438" y="39"/>
                </a:cubicBezTo>
                <a:cubicBezTo>
                  <a:pt x="438" y="39"/>
                  <a:pt x="438" y="39"/>
                  <a:pt x="439" y="39"/>
                </a:cubicBezTo>
                <a:cubicBezTo>
                  <a:pt x="439" y="39"/>
                  <a:pt x="439" y="39"/>
                  <a:pt x="439" y="40"/>
                </a:cubicBezTo>
                <a:cubicBezTo>
                  <a:pt x="440" y="40"/>
                  <a:pt x="439" y="39"/>
                  <a:pt x="439" y="38"/>
                </a:cubicBezTo>
                <a:cubicBezTo>
                  <a:pt x="440" y="37"/>
                  <a:pt x="441" y="38"/>
                  <a:pt x="441" y="36"/>
                </a:cubicBezTo>
                <a:cubicBezTo>
                  <a:pt x="443" y="37"/>
                  <a:pt x="440" y="39"/>
                  <a:pt x="443" y="38"/>
                </a:cubicBezTo>
                <a:cubicBezTo>
                  <a:pt x="442" y="39"/>
                  <a:pt x="443" y="39"/>
                  <a:pt x="442" y="41"/>
                </a:cubicBezTo>
                <a:cubicBezTo>
                  <a:pt x="442" y="41"/>
                  <a:pt x="442" y="41"/>
                  <a:pt x="441" y="41"/>
                </a:cubicBezTo>
                <a:cubicBezTo>
                  <a:pt x="443" y="39"/>
                  <a:pt x="439" y="40"/>
                  <a:pt x="439" y="42"/>
                </a:cubicBezTo>
                <a:close/>
                <a:moveTo>
                  <a:pt x="438" y="42"/>
                </a:moveTo>
                <a:cubicBezTo>
                  <a:pt x="438" y="42"/>
                  <a:pt x="437" y="42"/>
                  <a:pt x="437" y="42"/>
                </a:cubicBezTo>
                <a:cubicBezTo>
                  <a:pt x="436" y="43"/>
                  <a:pt x="434" y="42"/>
                  <a:pt x="434" y="44"/>
                </a:cubicBezTo>
                <a:cubicBezTo>
                  <a:pt x="433" y="44"/>
                  <a:pt x="432" y="44"/>
                  <a:pt x="432" y="43"/>
                </a:cubicBezTo>
                <a:cubicBezTo>
                  <a:pt x="433" y="42"/>
                  <a:pt x="433" y="42"/>
                  <a:pt x="434" y="42"/>
                </a:cubicBezTo>
                <a:cubicBezTo>
                  <a:pt x="434" y="42"/>
                  <a:pt x="433" y="42"/>
                  <a:pt x="433" y="42"/>
                </a:cubicBezTo>
                <a:cubicBezTo>
                  <a:pt x="434" y="41"/>
                  <a:pt x="435" y="41"/>
                  <a:pt x="434" y="40"/>
                </a:cubicBezTo>
                <a:cubicBezTo>
                  <a:pt x="435" y="39"/>
                  <a:pt x="436" y="39"/>
                  <a:pt x="437" y="38"/>
                </a:cubicBezTo>
                <a:cubicBezTo>
                  <a:pt x="437" y="39"/>
                  <a:pt x="436" y="42"/>
                  <a:pt x="438" y="42"/>
                </a:cubicBezTo>
                <a:close/>
                <a:moveTo>
                  <a:pt x="442" y="131"/>
                </a:moveTo>
                <a:cubicBezTo>
                  <a:pt x="442" y="132"/>
                  <a:pt x="440" y="131"/>
                  <a:pt x="440" y="132"/>
                </a:cubicBezTo>
                <a:cubicBezTo>
                  <a:pt x="440" y="131"/>
                  <a:pt x="440" y="130"/>
                  <a:pt x="440" y="129"/>
                </a:cubicBezTo>
                <a:cubicBezTo>
                  <a:pt x="441" y="129"/>
                  <a:pt x="441" y="131"/>
                  <a:pt x="442" y="131"/>
                </a:cubicBezTo>
                <a:close/>
                <a:moveTo>
                  <a:pt x="440" y="110"/>
                </a:moveTo>
                <a:cubicBezTo>
                  <a:pt x="440" y="111"/>
                  <a:pt x="439" y="111"/>
                  <a:pt x="439" y="112"/>
                </a:cubicBezTo>
                <a:cubicBezTo>
                  <a:pt x="438" y="112"/>
                  <a:pt x="438" y="111"/>
                  <a:pt x="438" y="110"/>
                </a:cubicBezTo>
                <a:cubicBezTo>
                  <a:pt x="439" y="110"/>
                  <a:pt x="440" y="110"/>
                  <a:pt x="440" y="110"/>
                </a:cubicBezTo>
                <a:close/>
                <a:moveTo>
                  <a:pt x="442" y="155"/>
                </a:moveTo>
                <a:cubicBezTo>
                  <a:pt x="443" y="156"/>
                  <a:pt x="440" y="156"/>
                  <a:pt x="441" y="157"/>
                </a:cubicBezTo>
                <a:cubicBezTo>
                  <a:pt x="440" y="158"/>
                  <a:pt x="438" y="157"/>
                  <a:pt x="437" y="159"/>
                </a:cubicBezTo>
                <a:cubicBezTo>
                  <a:pt x="436" y="157"/>
                  <a:pt x="440" y="156"/>
                  <a:pt x="442" y="155"/>
                </a:cubicBezTo>
                <a:close/>
                <a:moveTo>
                  <a:pt x="437" y="77"/>
                </a:moveTo>
                <a:cubicBezTo>
                  <a:pt x="437" y="76"/>
                  <a:pt x="436" y="79"/>
                  <a:pt x="435" y="77"/>
                </a:cubicBezTo>
                <a:cubicBezTo>
                  <a:pt x="435" y="76"/>
                  <a:pt x="437" y="76"/>
                  <a:pt x="438" y="76"/>
                </a:cubicBezTo>
                <a:cubicBezTo>
                  <a:pt x="438" y="78"/>
                  <a:pt x="437" y="77"/>
                  <a:pt x="437" y="78"/>
                </a:cubicBezTo>
                <a:cubicBezTo>
                  <a:pt x="436" y="78"/>
                  <a:pt x="437" y="77"/>
                  <a:pt x="437" y="77"/>
                </a:cubicBezTo>
                <a:close/>
                <a:moveTo>
                  <a:pt x="437" y="132"/>
                </a:moveTo>
                <a:cubicBezTo>
                  <a:pt x="438" y="133"/>
                  <a:pt x="438" y="132"/>
                  <a:pt x="439" y="132"/>
                </a:cubicBezTo>
                <a:cubicBezTo>
                  <a:pt x="438" y="133"/>
                  <a:pt x="435" y="134"/>
                  <a:pt x="433" y="135"/>
                </a:cubicBezTo>
                <a:cubicBezTo>
                  <a:pt x="433" y="133"/>
                  <a:pt x="437" y="134"/>
                  <a:pt x="437" y="132"/>
                </a:cubicBezTo>
                <a:close/>
                <a:moveTo>
                  <a:pt x="434" y="52"/>
                </a:moveTo>
                <a:cubicBezTo>
                  <a:pt x="435" y="52"/>
                  <a:pt x="432" y="54"/>
                  <a:pt x="431" y="54"/>
                </a:cubicBezTo>
                <a:cubicBezTo>
                  <a:pt x="430" y="53"/>
                  <a:pt x="434" y="53"/>
                  <a:pt x="432" y="53"/>
                </a:cubicBezTo>
                <a:cubicBezTo>
                  <a:pt x="432" y="51"/>
                  <a:pt x="434" y="53"/>
                  <a:pt x="434" y="52"/>
                </a:cubicBezTo>
                <a:close/>
                <a:moveTo>
                  <a:pt x="434" y="114"/>
                </a:moveTo>
                <a:cubicBezTo>
                  <a:pt x="433" y="112"/>
                  <a:pt x="437" y="113"/>
                  <a:pt x="437" y="111"/>
                </a:cubicBezTo>
                <a:cubicBezTo>
                  <a:pt x="438" y="111"/>
                  <a:pt x="436" y="113"/>
                  <a:pt x="437" y="112"/>
                </a:cubicBezTo>
                <a:cubicBezTo>
                  <a:pt x="437" y="113"/>
                  <a:pt x="434" y="112"/>
                  <a:pt x="434" y="114"/>
                </a:cubicBezTo>
                <a:close/>
                <a:moveTo>
                  <a:pt x="433" y="44"/>
                </a:moveTo>
                <a:cubicBezTo>
                  <a:pt x="432" y="45"/>
                  <a:pt x="432" y="45"/>
                  <a:pt x="431" y="45"/>
                </a:cubicBezTo>
                <a:cubicBezTo>
                  <a:pt x="430" y="45"/>
                  <a:pt x="430" y="45"/>
                  <a:pt x="430" y="44"/>
                </a:cubicBezTo>
                <a:cubicBezTo>
                  <a:pt x="429" y="48"/>
                  <a:pt x="424" y="46"/>
                  <a:pt x="422" y="49"/>
                </a:cubicBezTo>
                <a:cubicBezTo>
                  <a:pt x="421" y="49"/>
                  <a:pt x="420" y="49"/>
                  <a:pt x="419" y="48"/>
                </a:cubicBezTo>
                <a:cubicBezTo>
                  <a:pt x="420" y="49"/>
                  <a:pt x="418" y="50"/>
                  <a:pt x="418" y="51"/>
                </a:cubicBezTo>
                <a:cubicBezTo>
                  <a:pt x="416" y="52"/>
                  <a:pt x="418" y="49"/>
                  <a:pt x="416" y="49"/>
                </a:cubicBezTo>
                <a:cubicBezTo>
                  <a:pt x="418" y="47"/>
                  <a:pt x="418" y="47"/>
                  <a:pt x="421" y="47"/>
                </a:cubicBezTo>
                <a:cubicBezTo>
                  <a:pt x="420" y="46"/>
                  <a:pt x="420" y="46"/>
                  <a:pt x="421" y="45"/>
                </a:cubicBezTo>
                <a:cubicBezTo>
                  <a:pt x="421" y="46"/>
                  <a:pt x="421" y="46"/>
                  <a:pt x="421" y="47"/>
                </a:cubicBezTo>
                <a:cubicBezTo>
                  <a:pt x="422" y="47"/>
                  <a:pt x="421" y="46"/>
                  <a:pt x="422" y="45"/>
                </a:cubicBezTo>
                <a:cubicBezTo>
                  <a:pt x="423" y="46"/>
                  <a:pt x="422" y="45"/>
                  <a:pt x="423" y="45"/>
                </a:cubicBezTo>
                <a:cubicBezTo>
                  <a:pt x="423" y="45"/>
                  <a:pt x="423" y="46"/>
                  <a:pt x="423" y="46"/>
                </a:cubicBezTo>
                <a:cubicBezTo>
                  <a:pt x="425" y="46"/>
                  <a:pt x="424" y="43"/>
                  <a:pt x="425" y="46"/>
                </a:cubicBezTo>
                <a:cubicBezTo>
                  <a:pt x="426" y="46"/>
                  <a:pt x="426" y="45"/>
                  <a:pt x="426" y="45"/>
                </a:cubicBezTo>
                <a:cubicBezTo>
                  <a:pt x="426" y="45"/>
                  <a:pt x="425" y="44"/>
                  <a:pt x="425" y="44"/>
                </a:cubicBezTo>
                <a:cubicBezTo>
                  <a:pt x="425" y="43"/>
                  <a:pt x="429" y="44"/>
                  <a:pt x="427" y="45"/>
                </a:cubicBezTo>
                <a:cubicBezTo>
                  <a:pt x="428" y="45"/>
                  <a:pt x="428" y="44"/>
                  <a:pt x="428" y="44"/>
                </a:cubicBezTo>
                <a:cubicBezTo>
                  <a:pt x="428" y="43"/>
                  <a:pt x="427" y="43"/>
                  <a:pt x="427" y="42"/>
                </a:cubicBezTo>
                <a:cubicBezTo>
                  <a:pt x="429" y="43"/>
                  <a:pt x="430" y="42"/>
                  <a:pt x="430" y="41"/>
                </a:cubicBezTo>
                <a:cubicBezTo>
                  <a:pt x="431" y="42"/>
                  <a:pt x="432" y="42"/>
                  <a:pt x="432" y="43"/>
                </a:cubicBezTo>
                <a:cubicBezTo>
                  <a:pt x="429" y="43"/>
                  <a:pt x="432" y="45"/>
                  <a:pt x="433" y="44"/>
                </a:cubicBezTo>
                <a:close/>
                <a:moveTo>
                  <a:pt x="437" y="160"/>
                </a:moveTo>
                <a:cubicBezTo>
                  <a:pt x="438" y="161"/>
                  <a:pt x="436" y="162"/>
                  <a:pt x="436" y="163"/>
                </a:cubicBezTo>
                <a:cubicBezTo>
                  <a:pt x="436" y="163"/>
                  <a:pt x="435" y="162"/>
                  <a:pt x="435" y="163"/>
                </a:cubicBezTo>
                <a:cubicBezTo>
                  <a:pt x="433" y="162"/>
                  <a:pt x="436" y="161"/>
                  <a:pt x="437" y="160"/>
                </a:cubicBezTo>
                <a:close/>
                <a:moveTo>
                  <a:pt x="421" y="168"/>
                </a:moveTo>
                <a:cubicBezTo>
                  <a:pt x="422" y="166"/>
                  <a:pt x="413" y="167"/>
                  <a:pt x="412" y="167"/>
                </a:cubicBezTo>
                <a:cubicBezTo>
                  <a:pt x="413" y="165"/>
                  <a:pt x="421" y="164"/>
                  <a:pt x="423" y="160"/>
                </a:cubicBezTo>
                <a:cubicBezTo>
                  <a:pt x="424" y="160"/>
                  <a:pt x="425" y="161"/>
                  <a:pt x="425" y="163"/>
                </a:cubicBezTo>
                <a:cubicBezTo>
                  <a:pt x="428" y="162"/>
                  <a:pt x="428" y="161"/>
                  <a:pt x="430" y="161"/>
                </a:cubicBezTo>
                <a:cubicBezTo>
                  <a:pt x="429" y="162"/>
                  <a:pt x="427" y="163"/>
                  <a:pt x="426" y="164"/>
                </a:cubicBezTo>
                <a:cubicBezTo>
                  <a:pt x="428" y="167"/>
                  <a:pt x="434" y="159"/>
                  <a:pt x="434" y="164"/>
                </a:cubicBezTo>
                <a:cubicBezTo>
                  <a:pt x="431" y="163"/>
                  <a:pt x="430" y="167"/>
                  <a:pt x="426" y="166"/>
                </a:cubicBezTo>
                <a:cubicBezTo>
                  <a:pt x="426" y="168"/>
                  <a:pt x="423" y="167"/>
                  <a:pt x="421" y="168"/>
                </a:cubicBezTo>
                <a:close/>
                <a:moveTo>
                  <a:pt x="427" y="22"/>
                </a:moveTo>
                <a:cubicBezTo>
                  <a:pt x="427" y="23"/>
                  <a:pt x="427" y="23"/>
                  <a:pt x="427" y="24"/>
                </a:cubicBezTo>
                <a:cubicBezTo>
                  <a:pt x="426" y="24"/>
                  <a:pt x="426" y="23"/>
                  <a:pt x="424" y="23"/>
                </a:cubicBezTo>
                <a:cubicBezTo>
                  <a:pt x="425" y="22"/>
                  <a:pt x="426" y="22"/>
                  <a:pt x="427" y="22"/>
                </a:cubicBezTo>
                <a:close/>
                <a:moveTo>
                  <a:pt x="431" y="136"/>
                </a:moveTo>
                <a:cubicBezTo>
                  <a:pt x="430" y="137"/>
                  <a:pt x="427" y="138"/>
                  <a:pt x="425" y="138"/>
                </a:cubicBezTo>
                <a:cubicBezTo>
                  <a:pt x="425" y="138"/>
                  <a:pt x="425" y="138"/>
                  <a:pt x="426" y="138"/>
                </a:cubicBezTo>
                <a:cubicBezTo>
                  <a:pt x="426" y="138"/>
                  <a:pt x="425" y="137"/>
                  <a:pt x="425" y="136"/>
                </a:cubicBezTo>
                <a:cubicBezTo>
                  <a:pt x="427" y="139"/>
                  <a:pt x="428" y="136"/>
                  <a:pt x="431" y="136"/>
                </a:cubicBezTo>
                <a:close/>
                <a:moveTo>
                  <a:pt x="432" y="173"/>
                </a:moveTo>
                <a:cubicBezTo>
                  <a:pt x="430" y="171"/>
                  <a:pt x="427" y="172"/>
                  <a:pt x="425" y="173"/>
                </a:cubicBezTo>
                <a:cubicBezTo>
                  <a:pt x="425" y="171"/>
                  <a:pt x="427" y="172"/>
                  <a:pt x="427" y="171"/>
                </a:cubicBezTo>
                <a:cubicBezTo>
                  <a:pt x="428" y="170"/>
                  <a:pt x="430" y="172"/>
                  <a:pt x="430" y="169"/>
                </a:cubicBezTo>
                <a:cubicBezTo>
                  <a:pt x="430" y="170"/>
                  <a:pt x="431" y="170"/>
                  <a:pt x="432" y="170"/>
                </a:cubicBezTo>
                <a:cubicBezTo>
                  <a:pt x="432" y="171"/>
                  <a:pt x="433" y="172"/>
                  <a:pt x="432" y="173"/>
                </a:cubicBezTo>
                <a:close/>
                <a:moveTo>
                  <a:pt x="428" y="82"/>
                </a:moveTo>
                <a:cubicBezTo>
                  <a:pt x="429" y="83"/>
                  <a:pt x="426" y="83"/>
                  <a:pt x="427" y="83"/>
                </a:cubicBezTo>
                <a:cubicBezTo>
                  <a:pt x="427" y="84"/>
                  <a:pt x="426" y="83"/>
                  <a:pt x="426" y="83"/>
                </a:cubicBezTo>
                <a:cubicBezTo>
                  <a:pt x="426" y="83"/>
                  <a:pt x="425" y="83"/>
                  <a:pt x="425" y="83"/>
                </a:cubicBezTo>
                <a:cubicBezTo>
                  <a:pt x="423" y="82"/>
                  <a:pt x="427" y="82"/>
                  <a:pt x="428" y="82"/>
                </a:cubicBezTo>
                <a:close/>
                <a:moveTo>
                  <a:pt x="419" y="24"/>
                </a:moveTo>
                <a:cubicBezTo>
                  <a:pt x="421" y="25"/>
                  <a:pt x="422" y="23"/>
                  <a:pt x="424" y="23"/>
                </a:cubicBezTo>
                <a:cubicBezTo>
                  <a:pt x="420" y="26"/>
                  <a:pt x="419" y="26"/>
                  <a:pt x="415" y="27"/>
                </a:cubicBezTo>
                <a:cubicBezTo>
                  <a:pt x="415" y="24"/>
                  <a:pt x="419" y="27"/>
                  <a:pt x="419" y="24"/>
                </a:cubicBezTo>
                <a:close/>
                <a:moveTo>
                  <a:pt x="427" y="115"/>
                </a:moveTo>
                <a:cubicBezTo>
                  <a:pt x="429" y="117"/>
                  <a:pt x="425" y="117"/>
                  <a:pt x="424" y="118"/>
                </a:cubicBezTo>
                <a:cubicBezTo>
                  <a:pt x="424" y="116"/>
                  <a:pt x="427" y="116"/>
                  <a:pt x="427" y="115"/>
                </a:cubicBezTo>
                <a:close/>
                <a:moveTo>
                  <a:pt x="426" y="113"/>
                </a:moveTo>
                <a:cubicBezTo>
                  <a:pt x="426" y="115"/>
                  <a:pt x="423" y="114"/>
                  <a:pt x="423" y="115"/>
                </a:cubicBezTo>
                <a:cubicBezTo>
                  <a:pt x="422" y="113"/>
                  <a:pt x="424" y="113"/>
                  <a:pt x="426" y="113"/>
                </a:cubicBezTo>
                <a:close/>
                <a:moveTo>
                  <a:pt x="426" y="170"/>
                </a:moveTo>
                <a:cubicBezTo>
                  <a:pt x="426" y="171"/>
                  <a:pt x="425" y="172"/>
                  <a:pt x="423" y="172"/>
                </a:cubicBezTo>
                <a:cubicBezTo>
                  <a:pt x="424" y="171"/>
                  <a:pt x="423" y="171"/>
                  <a:pt x="423" y="170"/>
                </a:cubicBezTo>
                <a:cubicBezTo>
                  <a:pt x="424" y="171"/>
                  <a:pt x="425" y="170"/>
                  <a:pt x="426" y="170"/>
                </a:cubicBezTo>
                <a:close/>
                <a:moveTo>
                  <a:pt x="418" y="19"/>
                </a:moveTo>
                <a:cubicBezTo>
                  <a:pt x="419" y="20"/>
                  <a:pt x="417" y="20"/>
                  <a:pt x="417" y="20"/>
                </a:cubicBezTo>
                <a:cubicBezTo>
                  <a:pt x="416" y="18"/>
                  <a:pt x="417" y="18"/>
                  <a:pt x="418" y="19"/>
                </a:cubicBezTo>
                <a:close/>
                <a:moveTo>
                  <a:pt x="423" y="118"/>
                </a:moveTo>
                <a:cubicBezTo>
                  <a:pt x="422" y="119"/>
                  <a:pt x="419" y="119"/>
                  <a:pt x="417" y="121"/>
                </a:cubicBezTo>
                <a:cubicBezTo>
                  <a:pt x="418" y="119"/>
                  <a:pt x="422" y="117"/>
                  <a:pt x="423" y="118"/>
                </a:cubicBezTo>
                <a:close/>
                <a:moveTo>
                  <a:pt x="413" y="51"/>
                </a:moveTo>
                <a:cubicBezTo>
                  <a:pt x="413" y="49"/>
                  <a:pt x="411" y="52"/>
                  <a:pt x="411" y="50"/>
                </a:cubicBezTo>
                <a:cubicBezTo>
                  <a:pt x="412" y="49"/>
                  <a:pt x="414" y="51"/>
                  <a:pt x="416" y="49"/>
                </a:cubicBezTo>
                <a:cubicBezTo>
                  <a:pt x="417" y="52"/>
                  <a:pt x="413" y="52"/>
                  <a:pt x="414" y="53"/>
                </a:cubicBezTo>
                <a:cubicBezTo>
                  <a:pt x="414" y="54"/>
                  <a:pt x="411" y="50"/>
                  <a:pt x="413" y="51"/>
                </a:cubicBezTo>
                <a:close/>
                <a:moveTo>
                  <a:pt x="412" y="53"/>
                </a:moveTo>
                <a:cubicBezTo>
                  <a:pt x="410" y="53"/>
                  <a:pt x="412" y="55"/>
                  <a:pt x="410" y="55"/>
                </a:cubicBezTo>
                <a:cubicBezTo>
                  <a:pt x="410" y="53"/>
                  <a:pt x="410" y="52"/>
                  <a:pt x="411" y="51"/>
                </a:cubicBezTo>
                <a:cubicBezTo>
                  <a:pt x="411" y="52"/>
                  <a:pt x="412" y="52"/>
                  <a:pt x="412" y="53"/>
                </a:cubicBezTo>
                <a:close/>
                <a:moveTo>
                  <a:pt x="417" y="60"/>
                </a:moveTo>
                <a:cubicBezTo>
                  <a:pt x="416" y="60"/>
                  <a:pt x="414" y="63"/>
                  <a:pt x="413" y="62"/>
                </a:cubicBezTo>
                <a:cubicBezTo>
                  <a:pt x="414" y="61"/>
                  <a:pt x="415" y="60"/>
                  <a:pt x="417" y="60"/>
                </a:cubicBezTo>
                <a:close/>
                <a:moveTo>
                  <a:pt x="391" y="30"/>
                </a:moveTo>
                <a:cubicBezTo>
                  <a:pt x="392" y="26"/>
                  <a:pt x="403" y="25"/>
                  <a:pt x="402" y="21"/>
                </a:cubicBezTo>
                <a:cubicBezTo>
                  <a:pt x="404" y="23"/>
                  <a:pt x="408" y="20"/>
                  <a:pt x="410" y="23"/>
                </a:cubicBezTo>
                <a:cubicBezTo>
                  <a:pt x="410" y="23"/>
                  <a:pt x="410" y="22"/>
                  <a:pt x="410" y="21"/>
                </a:cubicBezTo>
                <a:cubicBezTo>
                  <a:pt x="411" y="22"/>
                  <a:pt x="413" y="22"/>
                  <a:pt x="414" y="21"/>
                </a:cubicBezTo>
                <a:cubicBezTo>
                  <a:pt x="414" y="23"/>
                  <a:pt x="416" y="25"/>
                  <a:pt x="413" y="25"/>
                </a:cubicBezTo>
                <a:cubicBezTo>
                  <a:pt x="413" y="25"/>
                  <a:pt x="413" y="23"/>
                  <a:pt x="413" y="22"/>
                </a:cubicBezTo>
                <a:cubicBezTo>
                  <a:pt x="411" y="24"/>
                  <a:pt x="410" y="23"/>
                  <a:pt x="409" y="25"/>
                </a:cubicBezTo>
                <a:cubicBezTo>
                  <a:pt x="404" y="26"/>
                  <a:pt x="397" y="30"/>
                  <a:pt x="392" y="30"/>
                </a:cubicBezTo>
                <a:cubicBezTo>
                  <a:pt x="392" y="31"/>
                  <a:pt x="393" y="31"/>
                  <a:pt x="393" y="31"/>
                </a:cubicBezTo>
                <a:cubicBezTo>
                  <a:pt x="392" y="31"/>
                  <a:pt x="389" y="30"/>
                  <a:pt x="388" y="32"/>
                </a:cubicBezTo>
                <a:cubicBezTo>
                  <a:pt x="386" y="33"/>
                  <a:pt x="389" y="33"/>
                  <a:pt x="387" y="32"/>
                </a:cubicBezTo>
                <a:cubicBezTo>
                  <a:pt x="386" y="31"/>
                  <a:pt x="384" y="34"/>
                  <a:pt x="383" y="33"/>
                </a:cubicBezTo>
                <a:cubicBezTo>
                  <a:pt x="384" y="32"/>
                  <a:pt x="384" y="32"/>
                  <a:pt x="384" y="32"/>
                </a:cubicBezTo>
                <a:cubicBezTo>
                  <a:pt x="384" y="31"/>
                  <a:pt x="384" y="31"/>
                  <a:pt x="384" y="31"/>
                </a:cubicBezTo>
                <a:cubicBezTo>
                  <a:pt x="386" y="31"/>
                  <a:pt x="388" y="29"/>
                  <a:pt x="391" y="30"/>
                </a:cubicBezTo>
                <a:close/>
                <a:moveTo>
                  <a:pt x="419" y="169"/>
                </a:moveTo>
                <a:cubicBezTo>
                  <a:pt x="418" y="171"/>
                  <a:pt x="417" y="171"/>
                  <a:pt x="415" y="172"/>
                </a:cubicBezTo>
                <a:cubicBezTo>
                  <a:pt x="414" y="171"/>
                  <a:pt x="409" y="171"/>
                  <a:pt x="410" y="173"/>
                </a:cubicBezTo>
                <a:cubicBezTo>
                  <a:pt x="408" y="171"/>
                  <a:pt x="404" y="172"/>
                  <a:pt x="401" y="170"/>
                </a:cubicBezTo>
                <a:cubicBezTo>
                  <a:pt x="404" y="169"/>
                  <a:pt x="413" y="169"/>
                  <a:pt x="419" y="169"/>
                </a:cubicBezTo>
                <a:close/>
                <a:moveTo>
                  <a:pt x="411" y="28"/>
                </a:moveTo>
                <a:cubicBezTo>
                  <a:pt x="412" y="26"/>
                  <a:pt x="411" y="29"/>
                  <a:pt x="412" y="29"/>
                </a:cubicBezTo>
                <a:cubicBezTo>
                  <a:pt x="411" y="30"/>
                  <a:pt x="410" y="30"/>
                  <a:pt x="411" y="31"/>
                </a:cubicBezTo>
                <a:cubicBezTo>
                  <a:pt x="410" y="32"/>
                  <a:pt x="409" y="31"/>
                  <a:pt x="409" y="30"/>
                </a:cubicBezTo>
                <a:cubicBezTo>
                  <a:pt x="409" y="31"/>
                  <a:pt x="408" y="31"/>
                  <a:pt x="408" y="32"/>
                </a:cubicBezTo>
                <a:cubicBezTo>
                  <a:pt x="407" y="32"/>
                  <a:pt x="406" y="31"/>
                  <a:pt x="407" y="33"/>
                </a:cubicBezTo>
                <a:cubicBezTo>
                  <a:pt x="406" y="32"/>
                  <a:pt x="406" y="31"/>
                  <a:pt x="406" y="30"/>
                </a:cubicBezTo>
                <a:cubicBezTo>
                  <a:pt x="408" y="30"/>
                  <a:pt x="410" y="29"/>
                  <a:pt x="411" y="28"/>
                </a:cubicBezTo>
                <a:close/>
                <a:moveTo>
                  <a:pt x="413" y="123"/>
                </a:moveTo>
                <a:cubicBezTo>
                  <a:pt x="413" y="122"/>
                  <a:pt x="413" y="122"/>
                  <a:pt x="412" y="122"/>
                </a:cubicBezTo>
                <a:cubicBezTo>
                  <a:pt x="412" y="121"/>
                  <a:pt x="413" y="123"/>
                  <a:pt x="414" y="122"/>
                </a:cubicBezTo>
                <a:cubicBezTo>
                  <a:pt x="413" y="123"/>
                  <a:pt x="412" y="124"/>
                  <a:pt x="411" y="124"/>
                </a:cubicBezTo>
                <a:cubicBezTo>
                  <a:pt x="411" y="125"/>
                  <a:pt x="412" y="125"/>
                  <a:pt x="412" y="125"/>
                </a:cubicBezTo>
                <a:cubicBezTo>
                  <a:pt x="413" y="127"/>
                  <a:pt x="408" y="127"/>
                  <a:pt x="411" y="126"/>
                </a:cubicBezTo>
                <a:cubicBezTo>
                  <a:pt x="411" y="126"/>
                  <a:pt x="411" y="125"/>
                  <a:pt x="410" y="125"/>
                </a:cubicBezTo>
                <a:cubicBezTo>
                  <a:pt x="411" y="124"/>
                  <a:pt x="411" y="123"/>
                  <a:pt x="413" y="123"/>
                </a:cubicBezTo>
                <a:close/>
                <a:moveTo>
                  <a:pt x="407" y="54"/>
                </a:moveTo>
                <a:cubicBezTo>
                  <a:pt x="407" y="54"/>
                  <a:pt x="406" y="54"/>
                  <a:pt x="406" y="54"/>
                </a:cubicBezTo>
                <a:cubicBezTo>
                  <a:pt x="404" y="55"/>
                  <a:pt x="408" y="54"/>
                  <a:pt x="408" y="56"/>
                </a:cubicBezTo>
                <a:cubicBezTo>
                  <a:pt x="405" y="56"/>
                  <a:pt x="405" y="57"/>
                  <a:pt x="403" y="58"/>
                </a:cubicBezTo>
                <a:cubicBezTo>
                  <a:pt x="402" y="57"/>
                  <a:pt x="403" y="57"/>
                  <a:pt x="403" y="55"/>
                </a:cubicBezTo>
                <a:cubicBezTo>
                  <a:pt x="402" y="58"/>
                  <a:pt x="400" y="59"/>
                  <a:pt x="398" y="57"/>
                </a:cubicBezTo>
                <a:cubicBezTo>
                  <a:pt x="397" y="56"/>
                  <a:pt x="400" y="56"/>
                  <a:pt x="400" y="58"/>
                </a:cubicBezTo>
                <a:cubicBezTo>
                  <a:pt x="400" y="57"/>
                  <a:pt x="400" y="57"/>
                  <a:pt x="400" y="57"/>
                </a:cubicBezTo>
                <a:cubicBezTo>
                  <a:pt x="400" y="56"/>
                  <a:pt x="400" y="56"/>
                  <a:pt x="399" y="56"/>
                </a:cubicBezTo>
                <a:cubicBezTo>
                  <a:pt x="400" y="54"/>
                  <a:pt x="403" y="57"/>
                  <a:pt x="403" y="54"/>
                </a:cubicBezTo>
                <a:cubicBezTo>
                  <a:pt x="403" y="54"/>
                  <a:pt x="403" y="55"/>
                  <a:pt x="403" y="55"/>
                </a:cubicBezTo>
                <a:cubicBezTo>
                  <a:pt x="405" y="55"/>
                  <a:pt x="405" y="54"/>
                  <a:pt x="407" y="54"/>
                </a:cubicBezTo>
                <a:close/>
                <a:moveTo>
                  <a:pt x="400" y="58"/>
                </a:moveTo>
                <a:cubicBezTo>
                  <a:pt x="399" y="60"/>
                  <a:pt x="395" y="61"/>
                  <a:pt x="392" y="62"/>
                </a:cubicBezTo>
                <a:cubicBezTo>
                  <a:pt x="392" y="62"/>
                  <a:pt x="392" y="61"/>
                  <a:pt x="392" y="61"/>
                </a:cubicBezTo>
                <a:cubicBezTo>
                  <a:pt x="389" y="61"/>
                  <a:pt x="391" y="63"/>
                  <a:pt x="389" y="64"/>
                </a:cubicBezTo>
                <a:cubicBezTo>
                  <a:pt x="388" y="64"/>
                  <a:pt x="388" y="64"/>
                  <a:pt x="388" y="63"/>
                </a:cubicBezTo>
                <a:cubicBezTo>
                  <a:pt x="388" y="64"/>
                  <a:pt x="386" y="66"/>
                  <a:pt x="385" y="65"/>
                </a:cubicBezTo>
                <a:cubicBezTo>
                  <a:pt x="385" y="63"/>
                  <a:pt x="386" y="65"/>
                  <a:pt x="386" y="64"/>
                </a:cubicBezTo>
                <a:cubicBezTo>
                  <a:pt x="386" y="62"/>
                  <a:pt x="385" y="64"/>
                  <a:pt x="384" y="64"/>
                </a:cubicBezTo>
                <a:cubicBezTo>
                  <a:pt x="385" y="64"/>
                  <a:pt x="385" y="65"/>
                  <a:pt x="385" y="65"/>
                </a:cubicBezTo>
                <a:cubicBezTo>
                  <a:pt x="384" y="66"/>
                  <a:pt x="384" y="67"/>
                  <a:pt x="382" y="66"/>
                </a:cubicBezTo>
                <a:cubicBezTo>
                  <a:pt x="382" y="66"/>
                  <a:pt x="382" y="65"/>
                  <a:pt x="382" y="65"/>
                </a:cubicBezTo>
                <a:cubicBezTo>
                  <a:pt x="383" y="66"/>
                  <a:pt x="384" y="65"/>
                  <a:pt x="383" y="64"/>
                </a:cubicBezTo>
                <a:cubicBezTo>
                  <a:pt x="384" y="63"/>
                  <a:pt x="387" y="63"/>
                  <a:pt x="387" y="61"/>
                </a:cubicBezTo>
                <a:cubicBezTo>
                  <a:pt x="388" y="62"/>
                  <a:pt x="388" y="62"/>
                  <a:pt x="388" y="63"/>
                </a:cubicBezTo>
                <a:cubicBezTo>
                  <a:pt x="390" y="62"/>
                  <a:pt x="388" y="62"/>
                  <a:pt x="388" y="61"/>
                </a:cubicBezTo>
                <a:cubicBezTo>
                  <a:pt x="388" y="61"/>
                  <a:pt x="387" y="61"/>
                  <a:pt x="387" y="61"/>
                </a:cubicBezTo>
                <a:cubicBezTo>
                  <a:pt x="387" y="60"/>
                  <a:pt x="388" y="61"/>
                  <a:pt x="389" y="60"/>
                </a:cubicBezTo>
                <a:cubicBezTo>
                  <a:pt x="388" y="62"/>
                  <a:pt x="389" y="62"/>
                  <a:pt x="389" y="63"/>
                </a:cubicBezTo>
                <a:cubicBezTo>
                  <a:pt x="390" y="63"/>
                  <a:pt x="390" y="62"/>
                  <a:pt x="389" y="62"/>
                </a:cubicBezTo>
                <a:cubicBezTo>
                  <a:pt x="389" y="61"/>
                  <a:pt x="391" y="61"/>
                  <a:pt x="391" y="60"/>
                </a:cubicBezTo>
                <a:cubicBezTo>
                  <a:pt x="392" y="60"/>
                  <a:pt x="392" y="61"/>
                  <a:pt x="393" y="61"/>
                </a:cubicBezTo>
                <a:cubicBezTo>
                  <a:pt x="392" y="60"/>
                  <a:pt x="393" y="59"/>
                  <a:pt x="391" y="59"/>
                </a:cubicBezTo>
                <a:cubicBezTo>
                  <a:pt x="392" y="59"/>
                  <a:pt x="393" y="59"/>
                  <a:pt x="394" y="58"/>
                </a:cubicBezTo>
                <a:cubicBezTo>
                  <a:pt x="393" y="59"/>
                  <a:pt x="395" y="59"/>
                  <a:pt x="396" y="60"/>
                </a:cubicBezTo>
                <a:cubicBezTo>
                  <a:pt x="396" y="59"/>
                  <a:pt x="395" y="59"/>
                  <a:pt x="395" y="58"/>
                </a:cubicBezTo>
                <a:cubicBezTo>
                  <a:pt x="396" y="58"/>
                  <a:pt x="397" y="58"/>
                  <a:pt x="397" y="59"/>
                </a:cubicBezTo>
                <a:cubicBezTo>
                  <a:pt x="398" y="59"/>
                  <a:pt x="397" y="58"/>
                  <a:pt x="397" y="58"/>
                </a:cubicBezTo>
                <a:cubicBezTo>
                  <a:pt x="398" y="56"/>
                  <a:pt x="398" y="59"/>
                  <a:pt x="400" y="58"/>
                </a:cubicBezTo>
                <a:close/>
                <a:moveTo>
                  <a:pt x="407" y="53"/>
                </a:moveTo>
                <a:cubicBezTo>
                  <a:pt x="407" y="53"/>
                  <a:pt x="407" y="53"/>
                  <a:pt x="408" y="53"/>
                </a:cubicBezTo>
                <a:cubicBezTo>
                  <a:pt x="409" y="53"/>
                  <a:pt x="408" y="53"/>
                  <a:pt x="408" y="53"/>
                </a:cubicBezTo>
                <a:cubicBezTo>
                  <a:pt x="409" y="51"/>
                  <a:pt x="410" y="54"/>
                  <a:pt x="409" y="55"/>
                </a:cubicBezTo>
                <a:cubicBezTo>
                  <a:pt x="409" y="54"/>
                  <a:pt x="409" y="54"/>
                  <a:pt x="408" y="54"/>
                </a:cubicBezTo>
                <a:cubicBezTo>
                  <a:pt x="408" y="54"/>
                  <a:pt x="408" y="54"/>
                  <a:pt x="408" y="55"/>
                </a:cubicBezTo>
                <a:cubicBezTo>
                  <a:pt x="407" y="54"/>
                  <a:pt x="407" y="54"/>
                  <a:pt x="407" y="53"/>
                </a:cubicBezTo>
                <a:close/>
                <a:moveTo>
                  <a:pt x="405" y="85"/>
                </a:moveTo>
                <a:cubicBezTo>
                  <a:pt x="404" y="88"/>
                  <a:pt x="403" y="86"/>
                  <a:pt x="401" y="89"/>
                </a:cubicBezTo>
                <a:cubicBezTo>
                  <a:pt x="400" y="88"/>
                  <a:pt x="399" y="89"/>
                  <a:pt x="398" y="89"/>
                </a:cubicBezTo>
                <a:cubicBezTo>
                  <a:pt x="400" y="88"/>
                  <a:pt x="403" y="86"/>
                  <a:pt x="405" y="85"/>
                </a:cubicBezTo>
                <a:close/>
                <a:moveTo>
                  <a:pt x="405" y="146"/>
                </a:moveTo>
                <a:cubicBezTo>
                  <a:pt x="405" y="147"/>
                  <a:pt x="405" y="147"/>
                  <a:pt x="405" y="148"/>
                </a:cubicBezTo>
                <a:cubicBezTo>
                  <a:pt x="405" y="148"/>
                  <a:pt x="402" y="147"/>
                  <a:pt x="402" y="148"/>
                </a:cubicBezTo>
                <a:cubicBezTo>
                  <a:pt x="402" y="148"/>
                  <a:pt x="404" y="146"/>
                  <a:pt x="405" y="146"/>
                </a:cubicBezTo>
                <a:close/>
                <a:moveTo>
                  <a:pt x="261" y="80"/>
                </a:moveTo>
                <a:cubicBezTo>
                  <a:pt x="261" y="79"/>
                  <a:pt x="262" y="79"/>
                  <a:pt x="263" y="79"/>
                </a:cubicBezTo>
                <a:cubicBezTo>
                  <a:pt x="262" y="78"/>
                  <a:pt x="258" y="78"/>
                  <a:pt x="258" y="80"/>
                </a:cubicBezTo>
                <a:cubicBezTo>
                  <a:pt x="257" y="78"/>
                  <a:pt x="253" y="82"/>
                  <a:pt x="255" y="83"/>
                </a:cubicBezTo>
                <a:cubicBezTo>
                  <a:pt x="256" y="83"/>
                  <a:pt x="255" y="82"/>
                  <a:pt x="255" y="82"/>
                </a:cubicBezTo>
                <a:cubicBezTo>
                  <a:pt x="256" y="82"/>
                  <a:pt x="258" y="82"/>
                  <a:pt x="260" y="82"/>
                </a:cubicBezTo>
                <a:cubicBezTo>
                  <a:pt x="259" y="83"/>
                  <a:pt x="257" y="83"/>
                  <a:pt x="257" y="84"/>
                </a:cubicBezTo>
                <a:cubicBezTo>
                  <a:pt x="252" y="84"/>
                  <a:pt x="258" y="88"/>
                  <a:pt x="263" y="83"/>
                </a:cubicBezTo>
                <a:cubicBezTo>
                  <a:pt x="262" y="82"/>
                  <a:pt x="262" y="82"/>
                  <a:pt x="261" y="81"/>
                </a:cubicBezTo>
                <a:cubicBezTo>
                  <a:pt x="261" y="81"/>
                  <a:pt x="266" y="83"/>
                  <a:pt x="268" y="81"/>
                </a:cubicBezTo>
                <a:cubicBezTo>
                  <a:pt x="267" y="79"/>
                  <a:pt x="268" y="78"/>
                  <a:pt x="269" y="78"/>
                </a:cubicBezTo>
                <a:cubicBezTo>
                  <a:pt x="269" y="77"/>
                  <a:pt x="268" y="78"/>
                  <a:pt x="268" y="76"/>
                </a:cubicBezTo>
                <a:cubicBezTo>
                  <a:pt x="264" y="77"/>
                  <a:pt x="267" y="75"/>
                  <a:pt x="269" y="75"/>
                </a:cubicBezTo>
                <a:cubicBezTo>
                  <a:pt x="269" y="76"/>
                  <a:pt x="269" y="76"/>
                  <a:pt x="269" y="76"/>
                </a:cubicBezTo>
                <a:cubicBezTo>
                  <a:pt x="270" y="76"/>
                  <a:pt x="270" y="75"/>
                  <a:pt x="270" y="74"/>
                </a:cubicBezTo>
                <a:cubicBezTo>
                  <a:pt x="272" y="73"/>
                  <a:pt x="271" y="76"/>
                  <a:pt x="273" y="75"/>
                </a:cubicBezTo>
                <a:cubicBezTo>
                  <a:pt x="272" y="76"/>
                  <a:pt x="272" y="76"/>
                  <a:pt x="272" y="75"/>
                </a:cubicBezTo>
                <a:cubicBezTo>
                  <a:pt x="271" y="75"/>
                  <a:pt x="272" y="77"/>
                  <a:pt x="270" y="77"/>
                </a:cubicBezTo>
                <a:cubicBezTo>
                  <a:pt x="270" y="76"/>
                  <a:pt x="271" y="76"/>
                  <a:pt x="271" y="76"/>
                </a:cubicBezTo>
                <a:cubicBezTo>
                  <a:pt x="269" y="76"/>
                  <a:pt x="270" y="79"/>
                  <a:pt x="272" y="78"/>
                </a:cubicBezTo>
                <a:cubicBezTo>
                  <a:pt x="272" y="78"/>
                  <a:pt x="272" y="77"/>
                  <a:pt x="272" y="78"/>
                </a:cubicBezTo>
                <a:cubicBezTo>
                  <a:pt x="272" y="77"/>
                  <a:pt x="274" y="77"/>
                  <a:pt x="274" y="75"/>
                </a:cubicBezTo>
                <a:cubicBezTo>
                  <a:pt x="275" y="78"/>
                  <a:pt x="279" y="72"/>
                  <a:pt x="282" y="73"/>
                </a:cubicBezTo>
                <a:cubicBezTo>
                  <a:pt x="281" y="71"/>
                  <a:pt x="280" y="71"/>
                  <a:pt x="279" y="70"/>
                </a:cubicBezTo>
                <a:cubicBezTo>
                  <a:pt x="279" y="69"/>
                  <a:pt x="280" y="70"/>
                  <a:pt x="280" y="69"/>
                </a:cubicBezTo>
                <a:cubicBezTo>
                  <a:pt x="281" y="70"/>
                  <a:pt x="281" y="71"/>
                  <a:pt x="282" y="72"/>
                </a:cubicBezTo>
                <a:cubicBezTo>
                  <a:pt x="283" y="72"/>
                  <a:pt x="284" y="70"/>
                  <a:pt x="285" y="71"/>
                </a:cubicBezTo>
                <a:cubicBezTo>
                  <a:pt x="285" y="70"/>
                  <a:pt x="288" y="69"/>
                  <a:pt x="290" y="68"/>
                </a:cubicBezTo>
                <a:cubicBezTo>
                  <a:pt x="290" y="68"/>
                  <a:pt x="290" y="68"/>
                  <a:pt x="289" y="68"/>
                </a:cubicBezTo>
                <a:cubicBezTo>
                  <a:pt x="296" y="66"/>
                  <a:pt x="300" y="61"/>
                  <a:pt x="306" y="59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09" y="58"/>
                  <a:pt x="309" y="56"/>
                  <a:pt x="312" y="56"/>
                </a:cubicBezTo>
                <a:cubicBezTo>
                  <a:pt x="313" y="55"/>
                  <a:pt x="312" y="55"/>
                  <a:pt x="312" y="54"/>
                </a:cubicBezTo>
                <a:cubicBezTo>
                  <a:pt x="313" y="56"/>
                  <a:pt x="318" y="52"/>
                  <a:pt x="320" y="52"/>
                </a:cubicBezTo>
                <a:cubicBezTo>
                  <a:pt x="320" y="52"/>
                  <a:pt x="320" y="51"/>
                  <a:pt x="319" y="51"/>
                </a:cubicBezTo>
                <a:cubicBezTo>
                  <a:pt x="323" y="51"/>
                  <a:pt x="325" y="47"/>
                  <a:pt x="329" y="47"/>
                </a:cubicBezTo>
                <a:cubicBezTo>
                  <a:pt x="329" y="47"/>
                  <a:pt x="329" y="46"/>
                  <a:pt x="329" y="45"/>
                </a:cubicBezTo>
                <a:cubicBezTo>
                  <a:pt x="329" y="46"/>
                  <a:pt x="330" y="46"/>
                  <a:pt x="330" y="46"/>
                </a:cubicBezTo>
                <a:cubicBezTo>
                  <a:pt x="331" y="45"/>
                  <a:pt x="333" y="44"/>
                  <a:pt x="333" y="42"/>
                </a:cubicBezTo>
                <a:cubicBezTo>
                  <a:pt x="333" y="42"/>
                  <a:pt x="333" y="43"/>
                  <a:pt x="333" y="43"/>
                </a:cubicBezTo>
                <a:cubicBezTo>
                  <a:pt x="333" y="43"/>
                  <a:pt x="334" y="43"/>
                  <a:pt x="334" y="43"/>
                </a:cubicBezTo>
                <a:cubicBezTo>
                  <a:pt x="334" y="44"/>
                  <a:pt x="333" y="44"/>
                  <a:pt x="333" y="44"/>
                </a:cubicBezTo>
                <a:cubicBezTo>
                  <a:pt x="334" y="44"/>
                  <a:pt x="336" y="43"/>
                  <a:pt x="336" y="42"/>
                </a:cubicBezTo>
                <a:cubicBezTo>
                  <a:pt x="338" y="43"/>
                  <a:pt x="338" y="41"/>
                  <a:pt x="340" y="41"/>
                </a:cubicBezTo>
                <a:cubicBezTo>
                  <a:pt x="340" y="40"/>
                  <a:pt x="338" y="41"/>
                  <a:pt x="338" y="40"/>
                </a:cubicBezTo>
                <a:cubicBezTo>
                  <a:pt x="338" y="39"/>
                  <a:pt x="340" y="40"/>
                  <a:pt x="341" y="41"/>
                </a:cubicBezTo>
                <a:cubicBezTo>
                  <a:pt x="341" y="40"/>
                  <a:pt x="341" y="39"/>
                  <a:pt x="342" y="41"/>
                </a:cubicBezTo>
                <a:cubicBezTo>
                  <a:pt x="343" y="38"/>
                  <a:pt x="348" y="38"/>
                  <a:pt x="348" y="35"/>
                </a:cubicBezTo>
                <a:cubicBezTo>
                  <a:pt x="358" y="32"/>
                  <a:pt x="370" y="25"/>
                  <a:pt x="379" y="21"/>
                </a:cubicBezTo>
                <a:cubicBezTo>
                  <a:pt x="380" y="21"/>
                  <a:pt x="378" y="22"/>
                  <a:pt x="378" y="23"/>
                </a:cubicBezTo>
                <a:cubicBezTo>
                  <a:pt x="380" y="23"/>
                  <a:pt x="379" y="21"/>
                  <a:pt x="381" y="21"/>
                </a:cubicBezTo>
                <a:cubicBezTo>
                  <a:pt x="381" y="22"/>
                  <a:pt x="382" y="21"/>
                  <a:pt x="385" y="22"/>
                </a:cubicBezTo>
                <a:cubicBezTo>
                  <a:pt x="385" y="21"/>
                  <a:pt x="385" y="20"/>
                  <a:pt x="384" y="20"/>
                </a:cubicBezTo>
                <a:cubicBezTo>
                  <a:pt x="385" y="19"/>
                  <a:pt x="386" y="21"/>
                  <a:pt x="386" y="22"/>
                </a:cubicBezTo>
                <a:cubicBezTo>
                  <a:pt x="387" y="22"/>
                  <a:pt x="387" y="21"/>
                  <a:pt x="387" y="20"/>
                </a:cubicBezTo>
                <a:cubicBezTo>
                  <a:pt x="388" y="20"/>
                  <a:pt x="388" y="21"/>
                  <a:pt x="388" y="22"/>
                </a:cubicBezTo>
                <a:cubicBezTo>
                  <a:pt x="388" y="20"/>
                  <a:pt x="391" y="22"/>
                  <a:pt x="391" y="20"/>
                </a:cubicBezTo>
                <a:cubicBezTo>
                  <a:pt x="392" y="20"/>
                  <a:pt x="392" y="21"/>
                  <a:pt x="391" y="22"/>
                </a:cubicBezTo>
                <a:cubicBezTo>
                  <a:pt x="393" y="21"/>
                  <a:pt x="394" y="21"/>
                  <a:pt x="395" y="21"/>
                </a:cubicBezTo>
                <a:cubicBezTo>
                  <a:pt x="397" y="23"/>
                  <a:pt x="391" y="22"/>
                  <a:pt x="391" y="24"/>
                </a:cubicBezTo>
                <a:cubicBezTo>
                  <a:pt x="383" y="25"/>
                  <a:pt x="376" y="31"/>
                  <a:pt x="370" y="34"/>
                </a:cubicBezTo>
                <a:cubicBezTo>
                  <a:pt x="369" y="34"/>
                  <a:pt x="368" y="33"/>
                  <a:pt x="368" y="35"/>
                </a:cubicBezTo>
                <a:cubicBezTo>
                  <a:pt x="367" y="35"/>
                  <a:pt x="367" y="35"/>
                  <a:pt x="368" y="35"/>
                </a:cubicBezTo>
                <a:cubicBezTo>
                  <a:pt x="365" y="35"/>
                  <a:pt x="355" y="38"/>
                  <a:pt x="357" y="40"/>
                </a:cubicBezTo>
                <a:cubicBezTo>
                  <a:pt x="356" y="40"/>
                  <a:pt x="355" y="39"/>
                  <a:pt x="355" y="41"/>
                </a:cubicBezTo>
                <a:cubicBezTo>
                  <a:pt x="353" y="39"/>
                  <a:pt x="348" y="43"/>
                  <a:pt x="348" y="43"/>
                </a:cubicBezTo>
                <a:cubicBezTo>
                  <a:pt x="344" y="44"/>
                  <a:pt x="343" y="46"/>
                  <a:pt x="339" y="46"/>
                </a:cubicBezTo>
                <a:cubicBezTo>
                  <a:pt x="340" y="47"/>
                  <a:pt x="340" y="48"/>
                  <a:pt x="340" y="48"/>
                </a:cubicBezTo>
                <a:cubicBezTo>
                  <a:pt x="341" y="48"/>
                  <a:pt x="341" y="48"/>
                  <a:pt x="342" y="48"/>
                </a:cubicBezTo>
                <a:cubicBezTo>
                  <a:pt x="343" y="46"/>
                  <a:pt x="357" y="43"/>
                  <a:pt x="359" y="39"/>
                </a:cubicBezTo>
                <a:cubicBezTo>
                  <a:pt x="360" y="39"/>
                  <a:pt x="362" y="39"/>
                  <a:pt x="363" y="37"/>
                </a:cubicBezTo>
                <a:cubicBezTo>
                  <a:pt x="366" y="38"/>
                  <a:pt x="368" y="36"/>
                  <a:pt x="369" y="35"/>
                </a:cubicBezTo>
                <a:cubicBezTo>
                  <a:pt x="370" y="35"/>
                  <a:pt x="371" y="35"/>
                  <a:pt x="371" y="35"/>
                </a:cubicBezTo>
                <a:cubicBezTo>
                  <a:pt x="373" y="33"/>
                  <a:pt x="371" y="34"/>
                  <a:pt x="372" y="34"/>
                </a:cubicBezTo>
                <a:cubicBezTo>
                  <a:pt x="372" y="34"/>
                  <a:pt x="376" y="32"/>
                  <a:pt x="377" y="31"/>
                </a:cubicBezTo>
                <a:cubicBezTo>
                  <a:pt x="378" y="32"/>
                  <a:pt x="382" y="30"/>
                  <a:pt x="382" y="29"/>
                </a:cubicBezTo>
                <a:cubicBezTo>
                  <a:pt x="385" y="28"/>
                  <a:pt x="391" y="26"/>
                  <a:pt x="391" y="25"/>
                </a:cubicBezTo>
                <a:cubicBezTo>
                  <a:pt x="393" y="25"/>
                  <a:pt x="394" y="24"/>
                  <a:pt x="395" y="24"/>
                </a:cubicBezTo>
                <a:cubicBezTo>
                  <a:pt x="400" y="22"/>
                  <a:pt x="398" y="24"/>
                  <a:pt x="394" y="26"/>
                </a:cubicBezTo>
                <a:cubicBezTo>
                  <a:pt x="391" y="27"/>
                  <a:pt x="387" y="28"/>
                  <a:pt x="387" y="29"/>
                </a:cubicBezTo>
                <a:cubicBezTo>
                  <a:pt x="384" y="30"/>
                  <a:pt x="381" y="31"/>
                  <a:pt x="381" y="32"/>
                </a:cubicBezTo>
                <a:cubicBezTo>
                  <a:pt x="380" y="34"/>
                  <a:pt x="376" y="33"/>
                  <a:pt x="376" y="35"/>
                </a:cubicBezTo>
                <a:cubicBezTo>
                  <a:pt x="376" y="34"/>
                  <a:pt x="372" y="35"/>
                  <a:pt x="373" y="37"/>
                </a:cubicBezTo>
                <a:cubicBezTo>
                  <a:pt x="371" y="36"/>
                  <a:pt x="370" y="37"/>
                  <a:pt x="369" y="37"/>
                </a:cubicBezTo>
                <a:cubicBezTo>
                  <a:pt x="369" y="39"/>
                  <a:pt x="370" y="38"/>
                  <a:pt x="369" y="39"/>
                </a:cubicBezTo>
                <a:cubicBezTo>
                  <a:pt x="368" y="39"/>
                  <a:pt x="368" y="38"/>
                  <a:pt x="368" y="38"/>
                </a:cubicBezTo>
                <a:cubicBezTo>
                  <a:pt x="368" y="38"/>
                  <a:pt x="367" y="39"/>
                  <a:pt x="367" y="40"/>
                </a:cubicBezTo>
                <a:cubicBezTo>
                  <a:pt x="364" y="39"/>
                  <a:pt x="361" y="42"/>
                  <a:pt x="359" y="42"/>
                </a:cubicBezTo>
                <a:cubicBezTo>
                  <a:pt x="359" y="42"/>
                  <a:pt x="359" y="42"/>
                  <a:pt x="359" y="43"/>
                </a:cubicBezTo>
                <a:cubicBezTo>
                  <a:pt x="357" y="42"/>
                  <a:pt x="351" y="45"/>
                  <a:pt x="349" y="48"/>
                </a:cubicBezTo>
                <a:cubicBezTo>
                  <a:pt x="342" y="49"/>
                  <a:pt x="339" y="53"/>
                  <a:pt x="331" y="55"/>
                </a:cubicBezTo>
                <a:cubicBezTo>
                  <a:pt x="331" y="55"/>
                  <a:pt x="332" y="55"/>
                  <a:pt x="332" y="56"/>
                </a:cubicBezTo>
                <a:cubicBezTo>
                  <a:pt x="331" y="55"/>
                  <a:pt x="330" y="56"/>
                  <a:pt x="331" y="55"/>
                </a:cubicBezTo>
                <a:cubicBezTo>
                  <a:pt x="329" y="56"/>
                  <a:pt x="328" y="56"/>
                  <a:pt x="326" y="57"/>
                </a:cubicBezTo>
                <a:cubicBezTo>
                  <a:pt x="326" y="58"/>
                  <a:pt x="326" y="58"/>
                  <a:pt x="326" y="59"/>
                </a:cubicBezTo>
                <a:cubicBezTo>
                  <a:pt x="325" y="57"/>
                  <a:pt x="324" y="58"/>
                  <a:pt x="324" y="59"/>
                </a:cubicBezTo>
                <a:cubicBezTo>
                  <a:pt x="323" y="59"/>
                  <a:pt x="323" y="59"/>
                  <a:pt x="323" y="58"/>
                </a:cubicBezTo>
                <a:cubicBezTo>
                  <a:pt x="322" y="60"/>
                  <a:pt x="320" y="60"/>
                  <a:pt x="320" y="61"/>
                </a:cubicBezTo>
                <a:cubicBezTo>
                  <a:pt x="319" y="61"/>
                  <a:pt x="319" y="60"/>
                  <a:pt x="318" y="60"/>
                </a:cubicBezTo>
                <a:cubicBezTo>
                  <a:pt x="318" y="61"/>
                  <a:pt x="318" y="61"/>
                  <a:pt x="319" y="61"/>
                </a:cubicBezTo>
                <a:cubicBezTo>
                  <a:pt x="319" y="63"/>
                  <a:pt x="317" y="61"/>
                  <a:pt x="316" y="61"/>
                </a:cubicBezTo>
                <a:cubicBezTo>
                  <a:pt x="316" y="63"/>
                  <a:pt x="318" y="62"/>
                  <a:pt x="317" y="63"/>
                </a:cubicBezTo>
                <a:cubicBezTo>
                  <a:pt x="316" y="62"/>
                  <a:pt x="316" y="63"/>
                  <a:pt x="315" y="64"/>
                </a:cubicBezTo>
                <a:cubicBezTo>
                  <a:pt x="315" y="64"/>
                  <a:pt x="315" y="63"/>
                  <a:pt x="315" y="62"/>
                </a:cubicBezTo>
                <a:cubicBezTo>
                  <a:pt x="313" y="63"/>
                  <a:pt x="310" y="63"/>
                  <a:pt x="311" y="67"/>
                </a:cubicBezTo>
                <a:cubicBezTo>
                  <a:pt x="312" y="68"/>
                  <a:pt x="309" y="66"/>
                  <a:pt x="310" y="65"/>
                </a:cubicBezTo>
                <a:cubicBezTo>
                  <a:pt x="309" y="64"/>
                  <a:pt x="309" y="65"/>
                  <a:pt x="308" y="65"/>
                </a:cubicBezTo>
                <a:cubicBezTo>
                  <a:pt x="308" y="67"/>
                  <a:pt x="309" y="67"/>
                  <a:pt x="309" y="68"/>
                </a:cubicBezTo>
                <a:cubicBezTo>
                  <a:pt x="308" y="68"/>
                  <a:pt x="308" y="67"/>
                  <a:pt x="308" y="66"/>
                </a:cubicBezTo>
                <a:cubicBezTo>
                  <a:pt x="306" y="66"/>
                  <a:pt x="306" y="67"/>
                  <a:pt x="305" y="67"/>
                </a:cubicBezTo>
                <a:cubicBezTo>
                  <a:pt x="305" y="68"/>
                  <a:pt x="308" y="68"/>
                  <a:pt x="307" y="70"/>
                </a:cubicBezTo>
                <a:cubicBezTo>
                  <a:pt x="306" y="69"/>
                  <a:pt x="306" y="69"/>
                  <a:pt x="304" y="69"/>
                </a:cubicBezTo>
                <a:cubicBezTo>
                  <a:pt x="304" y="68"/>
                  <a:pt x="305" y="68"/>
                  <a:pt x="305" y="67"/>
                </a:cubicBezTo>
                <a:cubicBezTo>
                  <a:pt x="304" y="67"/>
                  <a:pt x="304" y="67"/>
                  <a:pt x="303" y="67"/>
                </a:cubicBezTo>
                <a:cubicBezTo>
                  <a:pt x="304" y="69"/>
                  <a:pt x="305" y="69"/>
                  <a:pt x="305" y="71"/>
                </a:cubicBezTo>
                <a:cubicBezTo>
                  <a:pt x="297" y="74"/>
                  <a:pt x="296" y="75"/>
                  <a:pt x="289" y="79"/>
                </a:cubicBezTo>
                <a:cubicBezTo>
                  <a:pt x="289" y="80"/>
                  <a:pt x="290" y="80"/>
                  <a:pt x="289" y="81"/>
                </a:cubicBezTo>
                <a:cubicBezTo>
                  <a:pt x="291" y="81"/>
                  <a:pt x="290" y="78"/>
                  <a:pt x="291" y="80"/>
                </a:cubicBezTo>
                <a:cubicBezTo>
                  <a:pt x="291" y="78"/>
                  <a:pt x="297" y="78"/>
                  <a:pt x="297" y="75"/>
                </a:cubicBezTo>
                <a:cubicBezTo>
                  <a:pt x="298" y="75"/>
                  <a:pt x="297" y="75"/>
                  <a:pt x="297" y="75"/>
                </a:cubicBezTo>
                <a:cubicBezTo>
                  <a:pt x="305" y="73"/>
                  <a:pt x="314" y="67"/>
                  <a:pt x="322" y="63"/>
                </a:cubicBezTo>
                <a:cubicBezTo>
                  <a:pt x="322" y="62"/>
                  <a:pt x="321" y="62"/>
                  <a:pt x="321" y="62"/>
                </a:cubicBezTo>
                <a:cubicBezTo>
                  <a:pt x="323" y="62"/>
                  <a:pt x="323" y="63"/>
                  <a:pt x="326" y="61"/>
                </a:cubicBezTo>
                <a:cubicBezTo>
                  <a:pt x="326" y="61"/>
                  <a:pt x="326" y="60"/>
                  <a:pt x="326" y="60"/>
                </a:cubicBezTo>
                <a:cubicBezTo>
                  <a:pt x="327" y="61"/>
                  <a:pt x="328" y="59"/>
                  <a:pt x="331" y="59"/>
                </a:cubicBezTo>
                <a:cubicBezTo>
                  <a:pt x="330" y="58"/>
                  <a:pt x="335" y="55"/>
                  <a:pt x="335" y="57"/>
                </a:cubicBezTo>
                <a:cubicBezTo>
                  <a:pt x="343" y="51"/>
                  <a:pt x="353" y="49"/>
                  <a:pt x="361" y="42"/>
                </a:cubicBezTo>
                <a:cubicBezTo>
                  <a:pt x="363" y="43"/>
                  <a:pt x="369" y="42"/>
                  <a:pt x="370" y="39"/>
                </a:cubicBezTo>
                <a:cubicBezTo>
                  <a:pt x="371" y="39"/>
                  <a:pt x="372" y="39"/>
                  <a:pt x="372" y="40"/>
                </a:cubicBezTo>
                <a:cubicBezTo>
                  <a:pt x="374" y="39"/>
                  <a:pt x="373" y="39"/>
                  <a:pt x="373" y="38"/>
                </a:cubicBezTo>
                <a:cubicBezTo>
                  <a:pt x="375" y="39"/>
                  <a:pt x="379" y="37"/>
                  <a:pt x="381" y="35"/>
                </a:cubicBezTo>
                <a:cubicBezTo>
                  <a:pt x="381" y="35"/>
                  <a:pt x="379" y="35"/>
                  <a:pt x="379" y="36"/>
                </a:cubicBezTo>
                <a:cubicBezTo>
                  <a:pt x="378" y="36"/>
                  <a:pt x="379" y="34"/>
                  <a:pt x="377" y="35"/>
                </a:cubicBezTo>
                <a:cubicBezTo>
                  <a:pt x="377" y="33"/>
                  <a:pt x="381" y="35"/>
                  <a:pt x="381" y="33"/>
                </a:cubicBezTo>
                <a:cubicBezTo>
                  <a:pt x="382" y="34"/>
                  <a:pt x="381" y="34"/>
                  <a:pt x="381" y="35"/>
                </a:cubicBezTo>
                <a:cubicBezTo>
                  <a:pt x="382" y="35"/>
                  <a:pt x="383" y="35"/>
                  <a:pt x="385" y="35"/>
                </a:cubicBezTo>
                <a:cubicBezTo>
                  <a:pt x="385" y="35"/>
                  <a:pt x="385" y="35"/>
                  <a:pt x="386" y="36"/>
                </a:cubicBezTo>
                <a:cubicBezTo>
                  <a:pt x="382" y="36"/>
                  <a:pt x="381" y="38"/>
                  <a:pt x="377" y="40"/>
                </a:cubicBezTo>
                <a:cubicBezTo>
                  <a:pt x="377" y="39"/>
                  <a:pt x="378" y="39"/>
                  <a:pt x="378" y="39"/>
                </a:cubicBezTo>
                <a:cubicBezTo>
                  <a:pt x="374" y="41"/>
                  <a:pt x="367" y="43"/>
                  <a:pt x="363" y="46"/>
                </a:cubicBezTo>
                <a:cubicBezTo>
                  <a:pt x="361" y="45"/>
                  <a:pt x="359" y="48"/>
                  <a:pt x="356" y="48"/>
                </a:cubicBezTo>
                <a:cubicBezTo>
                  <a:pt x="356" y="49"/>
                  <a:pt x="356" y="49"/>
                  <a:pt x="356" y="50"/>
                </a:cubicBezTo>
                <a:cubicBezTo>
                  <a:pt x="355" y="48"/>
                  <a:pt x="352" y="51"/>
                  <a:pt x="352" y="51"/>
                </a:cubicBezTo>
                <a:cubicBezTo>
                  <a:pt x="350" y="51"/>
                  <a:pt x="348" y="52"/>
                  <a:pt x="348" y="54"/>
                </a:cubicBezTo>
                <a:cubicBezTo>
                  <a:pt x="345" y="54"/>
                  <a:pt x="345" y="55"/>
                  <a:pt x="340" y="56"/>
                </a:cubicBezTo>
                <a:cubicBezTo>
                  <a:pt x="341" y="56"/>
                  <a:pt x="342" y="56"/>
                  <a:pt x="342" y="56"/>
                </a:cubicBezTo>
                <a:cubicBezTo>
                  <a:pt x="341" y="58"/>
                  <a:pt x="336" y="55"/>
                  <a:pt x="336" y="59"/>
                </a:cubicBezTo>
                <a:cubicBezTo>
                  <a:pt x="334" y="58"/>
                  <a:pt x="332" y="59"/>
                  <a:pt x="332" y="61"/>
                </a:cubicBezTo>
                <a:cubicBezTo>
                  <a:pt x="331" y="60"/>
                  <a:pt x="329" y="61"/>
                  <a:pt x="329" y="62"/>
                </a:cubicBezTo>
                <a:cubicBezTo>
                  <a:pt x="328" y="62"/>
                  <a:pt x="328" y="62"/>
                  <a:pt x="328" y="61"/>
                </a:cubicBezTo>
                <a:cubicBezTo>
                  <a:pt x="327" y="62"/>
                  <a:pt x="327" y="63"/>
                  <a:pt x="326" y="62"/>
                </a:cubicBezTo>
                <a:cubicBezTo>
                  <a:pt x="326" y="63"/>
                  <a:pt x="326" y="63"/>
                  <a:pt x="326" y="64"/>
                </a:cubicBezTo>
                <a:cubicBezTo>
                  <a:pt x="325" y="63"/>
                  <a:pt x="323" y="63"/>
                  <a:pt x="323" y="65"/>
                </a:cubicBezTo>
                <a:cubicBezTo>
                  <a:pt x="321" y="65"/>
                  <a:pt x="318" y="66"/>
                  <a:pt x="318" y="68"/>
                </a:cubicBezTo>
                <a:cubicBezTo>
                  <a:pt x="314" y="68"/>
                  <a:pt x="314" y="71"/>
                  <a:pt x="309" y="70"/>
                </a:cubicBezTo>
                <a:cubicBezTo>
                  <a:pt x="311" y="71"/>
                  <a:pt x="309" y="72"/>
                  <a:pt x="307" y="72"/>
                </a:cubicBezTo>
                <a:cubicBezTo>
                  <a:pt x="308" y="72"/>
                  <a:pt x="308" y="73"/>
                  <a:pt x="308" y="73"/>
                </a:cubicBezTo>
                <a:cubicBezTo>
                  <a:pt x="310" y="72"/>
                  <a:pt x="310" y="73"/>
                  <a:pt x="311" y="71"/>
                </a:cubicBezTo>
                <a:cubicBezTo>
                  <a:pt x="313" y="71"/>
                  <a:pt x="311" y="71"/>
                  <a:pt x="312" y="72"/>
                </a:cubicBezTo>
                <a:cubicBezTo>
                  <a:pt x="312" y="71"/>
                  <a:pt x="315" y="71"/>
                  <a:pt x="316" y="70"/>
                </a:cubicBezTo>
                <a:cubicBezTo>
                  <a:pt x="317" y="69"/>
                  <a:pt x="317" y="71"/>
                  <a:pt x="318" y="71"/>
                </a:cubicBezTo>
                <a:cubicBezTo>
                  <a:pt x="317" y="71"/>
                  <a:pt x="316" y="71"/>
                  <a:pt x="315" y="71"/>
                </a:cubicBezTo>
                <a:cubicBezTo>
                  <a:pt x="313" y="71"/>
                  <a:pt x="315" y="74"/>
                  <a:pt x="313" y="73"/>
                </a:cubicBezTo>
                <a:cubicBezTo>
                  <a:pt x="315" y="74"/>
                  <a:pt x="317" y="72"/>
                  <a:pt x="318" y="71"/>
                </a:cubicBezTo>
                <a:cubicBezTo>
                  <a:pt x="318" y="70"/>
                  <a:pt x="316" y="70"/>
                  <a:pt x="316" y="69"/>
                </a:cubicBezTo>
                <a:cubicBezTo>
                  <a:pt x="317" y="69"/>
                  <a:pt x="318" y="69"/>
                  <a:pt x="318" y="69"/>
                </a:cubicBezTo>
                <a:cubicBezTo>
                  <a:pt x="319" y="70"/>
                  <a:pt x="319" y="69"/>
                  <a:pt x="320" y="70"/>
                </a:cubicBezTo>
                <a:cubicBezTo>
                  <a:pt x="321" y="70"/>
                  <a:pt x="321" y="70"/>
                  <a:pt x="321" y="68"/>
                </a:cubicBezTo>
                <a:cubicBezTo>
                  <a:pt x="323" y="69"/>
                  <a:pt x="324" y="68"/>
                  <a:pt x="326" y="67"/>
                </a:cubicBezTo>
                <a:cubicBezTo>
                  <a:pt x="326" y="66"/>
                  <a:pt x="326" y="66"/>
                  <a:pt x="326" y="66"/>
                </a:cubicBezTo>
                <a:cubicBezTo>
                  <a:pt x="325" y="66"/>
                  <a:pt x="326" y="66"/>
                  <a:pt x="326" y="66"/>
                </a:cubicBezTo>
                <a:cubicBezTo>
                  <a:pt x="325" y="67"/>
                  <a:pt x="323" y="66"/>
                  <a:pt x="323" y="66"/>
                </a:cubicBezTo>
                <a:cubicBezTo>
                  <a:pt x="322" y="65"/>
                  <a:pt x="326" y="66"/>
                  <a:pt x="324" y="65"/>
                </a:cubicBezTo>
                <a:cubicBezTo>
                  <a:pt x="324" y="65"/>
                  <a:pt x="326" y="66"/>
                  <a:pt x="327" y="66"/>
                </a:cubicBezTo>
                <a:cubicBezTo>
                  <a:pt x="326" y="64"/>
                  <a:pt x="328" y="63"/>
                  <a:pt x="330" y="64"/>
                </a:cubicBezTo>
                <a:cubicBezTo>
                  <a:pt x="330" y="65"/>
                  <a:pt x="328" y="64"/>
                  <a:pt x="328" y="65"/>
                </a:cubicBezTo>
                <a:cubicBezTo>
                  <a:pt x="329" y="67"/>
                  <a:pt x="329" y="64"/>
                  <a:pt x="330" y="65"/>
                </a:cubicBezTo>
                <a:cubicBezTo>
                  <a:pt x="331" y="64"/>
                  <a:pt x="330" y="64"/>
                  <a:pt x="331" y="64"/>
                </a:cubicBezTo>
                <a:cubicBezTo>
                  <a:pt x="331" y="63"/>
                  <a:pt x="330" y="63"/>
                  <a:pt x="330" y="63"/>
                </a:cubicBezTo>
                <a:cubicBezTo>
                  <a:pt x="329" y="62"/>
                  <a:pt x="332" y="63"/>
                  <a:pt x="333" y="63"/>
                </a:cubicBezTo>
                <a:cubicBezTo>
                  <a:pt x="331" y="62"/>
                  <a:pt x="333" y="60"/>
                  <a:pt x="334" y="63"/>
                </a:cubicBezTo>
                <a:cubicBezTo>
                  <a:pt x="335" y="61"/>
                  <a:pt x="335" y="61"/>
                  <a:pt x="338" y="61"/>
                </a:cubicBezTo>
                <a:cubicBezTo>
                  <a:pt x="338" y="60"/>
                  <a:pt x="337" y="60"/>
                  <a:pt x="336" y="60"/>
                </a:cubicBezTo>
                <a:cubicBezTo>
                  <a:pt x="335" y="60"/>
                  <a:pt x="340" y="60"/>
                  <a:pt x="341" y="59"/>
                </a:cubicBezTo>
                <a:cubicBezTo>
                  <a:pt x="341" y="58"/>
                  <a:pt x="341" y="58"/>
                  <a:pt x="339" y="58"/>
                </a:cubicBezTo>
                <a:cubicBezTo>
                  <a:pt x="338" y="57"/>
                  <a:pt x="343" y="57"/>
                  <a:pt x="342" y="58"/>
                </a:cubicBezTo>
                <a:cubicBezTo>
                  <a:pt x="344" y="57"/>
                  <a:pt x="342" y="56"/>
                  <a:pt x="345" y="57"/>
                </a:cubicBezTo>
                <a:cubicBezTo>
                  <a:pt x="345" y="55"/>
                  <a:pt x="349" y="56"/>
                  <a:pt x="348" y="54"/>
                </a:cubicBezTo>
                <a:cubicBezTo>
                  <a:pt x="349" y="53"/>
                  <a:pt x="353" y="55"/>
                  <a:pt x="352" y="51"/>
                </a:cubicBezTo>
                <a:cubicBezTo>
                  <a:pt x="353" y="51"/>
                  <a:pt x="354" y="52"/>
                  <a:pt x="353" y="52"/>
                </a:cubicBezTo>
                <a:cubicBezTo>
                  <a:pt x="355" y="51"/>
                  <a:pt x="360" y="49"/>
                  <a:pt x="361" y="48"/>
                </a:cubicBezTo>
                <a:cubicBezTo>
                  <a:pt x="362" y="49"/>
                  <a:pt x="364" y="48"/>
                  <a:pt x="364" y="46"/>
                </a:cubicBezTo>
                <a:cubicBezTo>
                  <a:pt x="370" y="46"/>
                  <a:pt x="376" y="41"/>
                  <a:pt x="381" y="40"/>
                </a:cubicBezTo>
                <a:cubicBezTo>
                  <a:pt x="381" y="39"/>
                  <a:pt x="381" y="39"/>
                  <a:pt x="380" y="39"/>
                </a:cubicBezTo>
                <a:cubicBezTo>
                  <a:pt x="380" y="38"/>
                  <a:pt x="382" y="39"/>
                  <a:pt x="381" y="40"/>
                </a:cubicBezTo>
                <a:cubicBezTo>
                  <a:pt x="382" y="40"/>
                  <a:pt x="382" y="40"/>
                  <a:pt x="383" y="40"/>
                </a:cubicBezTo>
                <a:cubicBezTo>
                  <a:pt x="383" y="38"/>
                  <a:pt x="393" y="37"/>
                  <a:pt x="395" y="34"/>
                </a:cubicBezTo>
                <a:cubicBezTo>
                  <a:pt x="396" y="34"/>
                  <a:pt x="396" y="35"/>
                  <a:pt x="396" y="36"/>
                </a:cubicBezTo>
                <a:cubicBezTo>
                  <a:pt x="392" y="38"/>
                  <a:pt x="387" y="38"/>
                  <a:pt x="384" y="42"/>
                </a:cubicBezTo>
                <a:cubicBezTo>
                  <a:pt x="375" y="44"/>
                  <a:pt x="359" y="55"/>
                  <a:pt x="350" y="57"/>
                </a:cubicBezTo>
                <a:cubicBezTo>
                  <a:pt x="350" y="58"/>
                  <a:pt x="351" y="58"/>
                  <a:pt x="351" y="58"/>
                </a:cubicBezTo>
                <a:cubicBezTo>
                  <a:pt x="343" y="63"/>
                  <a:pt x="330" y="67"/>
                  <a:pt x="321" y="72"/>
                </a:cubicBezTo>
                <a:cubicBezTo>
                  <a:pt x="321" y="73"/>
                  <a:pt x="322" y="73"/>
                  <a:pt x="322" y="73"/>
                </a:cubicBezTo>
                <a:cubicBezTo>
                  <a:pt x="319" y="73"/>
                  <a:pt x="317" y="76"/>
                  <a:pt x="313" y="76"/>
                </a:cubicBezTo>
                <a:cubicBezTo>
                  <a:pt x="314" y="77"/>
                  <a:pt x="314" y="77"/>
                  <a:pt x="314" y="77"/>
                </a:cubicBezTo>
                <a:cubicBezTo>
                  <a:pt x="313" y="78"/>
                  <a:pt x="308" y="77"/>
                  <a:pt x="309" y="80"/>
                </a:cubicBezTo>
                <a:cubicBezTo>
                  <a:pt x="308" y="79"/>
                  <a:pt x="308" y="80"/>
                  <a:pt x="306" y="80"/>
                </a:cubicBezTo>
                <a:cubicBezTo>
                  <a:pt x="307" y="82"/>
                  <a:pt x="299" y="82"/>
                  <a:pt x="301" y="84"/>
                </a:cubicBezTo>
                <a:cubicBezTo>
                  <a:pt x="298" y="84"/>
                  <a:pt x="294" y="87"/>
                  <a:pt x="290" y="88"/>
                </a:cubicBezTo>
                <a:cubicBezTo>
                  <a:pt x="291" y="89"/>
                  <a:pt x="291" y="89"/>
                  <a:pt x="292" y="89"/>
                </a:cubicBezTo>
                <a:cubicBezTo>
                  <a:pt x="286" y="90"/>
                  <a:pt x="281" y="93"/>
                  <a:pt x="273" y="97"/>
                </a:cubicBezTo>
                <a:cubicBezTo>
                  <a:pt x="273" y="95"/>
                  <a:pt x="273" y="94"/>
                  <a:pt x="274" y="95"/>
                </a:cubicBezTo>
                <a:cubicBezTo>
                  <a:pt x="273" y="94"/>
                  <a:pt x="271" y="95"/>
                  <a:pt x="271" y="96"/>
                </a:cubicBezTo>
                <a:cubicBezTo>
                  <a:pt x="271" y="97"/>
                  <a:pt x="273" y="96"/>
                  <a:pt x="272" y="98"/>
                </a:cubicBezTo>
                <a:cubicBezTo>
                  <a:pt x="272" y="98"/>
                  <a:pt x="271" y="98"/>
                  <a:pt x="270" y="98"/>
                </a:cubicBezTo>
                <a:cubicBezTo>
                  <a:pt x="270" y="98"/>
                  <a:pt x="271" y="98"/>
                  <a:pt x="271" y="98"/>
                </a:cubicBezTo>
                <a:cubicBezTo>
                  <a:pt x="271" y="96"/>
                  <a:pt x="268" y="99"/>
                  <a:pt x="269" y="97"/>
                </a:cubicBezTo>
                <a:cubicBezTo>
                  <a:pt x="267" y="98"/>
                  <a:pt x="269" y="99"/>
                  <a:pt x="270" y="99"/>
                </a:cubicBezTo>
                <a:cubicBezTo>
                  <a:pt x="270" y="99"/>
                  <a:pt x="269" y="99"/>
                  <a:pt x="269" y="100"/>
                </a:cubicBezTo>
                <a:cubicBezTo>
                  <a:pt x="269" y="100"/>
                  <a:pt x="269" y="100"/>
                  <a:pt x="268" y="100"/>
                </a:cubicBezTo>
                <a:cubicBezTo>
                  <a:pt x="268" y="99"/>
                  <a:pt x="269" y="99"/>
                  <a:pt x="269" y="99"/>
                </a:cubicBezTo>
                <a:cubicBezTo>
                  <a:pt x="270" y="98"/>
                  <a:pt x="267" y="100"/>
                  <a:pt x="268" y="98"/>
                </a:cubicBezTo>
                <a:cubicBezTo>
                  <a:pt x="267" y="98"/>
                  <a:pt x="267" y="98"/>
                  <a:pt x="266" y="98"/>
                </a:cubicBezTo>
                <a:cubicBezTo>
                  <a:pt x="267" y="100"/>
                  <a:pt x="268" y="101"/>
                  <a:pt x="268" y="100"/>
                </a:cubicBezTo>
                <a:cubicBezTo>
                  <a:pt x="269" y="101"/>
                  <a:pt x="267" y="104"/>
                  <a:pt x="268" y="103"/>
                </a:cubicBezTo>
                <a:cubicBezTo>
                  <a:pt x="270" y="105"/>
                  <a:pt x="266" y="104"/>
                  <a:pt x="266" y="102"/>
                </a:cubicBezTo>
                <a:cubicBezTo>
                  <a:pt x="268" y="103"/>
                  <a:pt x="266" y="101"/>
                  <a:pt x="267" y="101"/>
                </a:cubicBezTo>
                <a:cubicBezTo>
                  <a:pt x="267" y="100"/>
                  <a:pt x="266" y="100"/>
                  <a:pt x="266" y="99"/>
                </a:cubicBezTo>
                <a:cubicBezTo>
                  <a:pt x="265" y="99"/>
                  <a:pt x="265" y="99"/>
                  <a:pt x="264" y="99"/>
                </a:cubicBezTo>
                <a:cubicBezTo>
                  <a:pt x="264" y="100"/>
                  <a:pt x="265" y="100"/>
                  <a:pt x="265" y="101"/>
                </a:cubicBezTo>
                <a:cubicBezTo>
                  <a:pt x="264" y="102"/>
                  <a:pt x="264" y="100"/>
                  <a:pt x="264" y="100"/>
                </a:cubicBezTo>
                <a:cubicBezTo>
                  <a:pt x="263" y="100"/>
                  <a:pt x="263" y="101"/>
                  <a:pt x="262" y="101"/>
                </a:cubicBezTo>
                <a:cubicBezTo>
                  <a:pt x="263" y="102"/>
                  <a:pt x="263" y="102"/>
                  <a:pt x="262" y="103"/>
                </a:cubicBezTo>
                <a:cubicBezTo>
                  <a:pt x="262" y="101"/>
                  <a:pt x="259" y="103"/>
                  <a:pt x="257" y="104"/>
                </a:cubicBezTo>
                <a:cubicBezTo>
                  <a:pt x="258" y="105"/>
                  <a:pt x="258" y="106"/>
                  <a:pt x="259" y="106"/>
                </a:cubicBezTo>
                <a:cubicBezTo>
                  <a:pt x="258" y="107"/>
                  <a:pt x="258" y="106"/>
                  <a:pt x="257" y="107"/>
                </a:cubicBezTo>
                <a:cubicBezTo>
                  <a:pt x="257" y="105"/>
                  <a:pt x="257" y="106"/>
                  <a:pt x="257" y="104"/>
                </a:cubicBezTo>
                <a:cubicBezTo>
                  <a:pt x="256" y="104"/>
                  <a:pt x="256" y="105"/>
                  <a:pt x="256" y="106"/>
                </a:cubicBezTo>
                <a:cubicBezTo>
                  <a:pt x="256" y="105"/>
                  <a:pt x="253" y="105"/>
                  <a:pt x="255" y="109"/>
                </a:cubicBezTo>
                <a:cubicBezTo>
                  <a:pt x="254" y="109"/>
                  <a:pt x="254" y="107"/>
                  <a:pt x="254" y="106"/>
                </a:cubicBezTo>
                <a:cubicBezTo>
                  <a:pt x="253" y="107"/>
                  <a:pt x="254" y="107"/>
                  <a:pt x="252" y="107"/>
                </a:cubicBezTo>
                <a:cubicBezTo>
                  <a:pt x="252" y="108"/>
                  <a:pt x="252" y="108"/>
                  <a:pt x="253" y="110"/>
                </a:cubicBezTo>
                <a:cubicBezTo>
                  <a:pt x="253" y="110"/>
                  <a:pt x="252" y="110"/>
                  <a:pt x="252" y="110"/>
                </a:cubicBezTo>
                <a:cubicBezTo>
                  <a:pt x="252" y="110"/>
                  <a:pt x="253" y="110"/>
                  <a:pt x="253" y="109"/>
                </a:cubicBezTo>
                <a:cubicBezTo>
                  <a:pt x="250" y="108"/>
                  <a:pt x="250" y="108"/>
                  <a:pt x="248" y="109"/>
                </a:cubicBezTo>
                <a:cubicBezTo>
                  <a:pt x="248" y="109"/>
                  <a:pt x="249" y="110"/>
                  <a:pt x="250" y="110"/>
                </a:cubicBezTo>
                <a:cubicBezTo>
                  <a:pt x="251" y="110"/>
                  <a:pt x="248" y="111"/>
                  <a:pt x="248" y="110"/>
                </a:cubicBezTo>
                <a:cubicBezTo>
                  <a:pt x="250" y="112"/>
                  <a:pt x="252" y="111"/>
                  <a:pt x="255" y="109"/>
                </a:cubicBezTo>
                <a:cubicBezTo>
                  <a:pt x="255" y="112"/>
                  <a:pt x="251" y="111"/>
                  <a:pt x="250" y="114"/>
                </a:cubicBezTo>
                <a:cubicBezTo>
                  <a:pt x="249" y="114"/>
                  <a:pt x="250" y="112"/>
                  <a:pt x="250" y="112"/>
                </a:cubicBezTo>
                <a:cubicBezTo>
                  <a:pt x="250" y="111"/>
                  <a:pt x="247" y="112"/>
                  <a:pt x="247" y="110"/>
                </a:cubicBezTo>
                <a:cubicBezTo>
                  <a:pt x="246" y="113"/>
                  <a:pt x="242" y="111"/>
                  <a:pt x="242" y="114"/>
                </a:cubicBezTo>
                <a:cubicBezTo>
                  <a:pt x="239" y="114"/>
                  <a:pt x="238" y="116"/>
                  <a:pt x="236" y="117"/>
                </a:cubicBezTo>
                <a:cubicBezTo>
                  <a:pt x="236" y="117"/>
                  <a:pt x="237" y="117"/>
                  <a:pt x="237" y="118"/>
                </a:cubicBezTo>
                <a:cubicBezTo>
                  <a:pt x="233" y="117"/>
                  <a:pt x="232" y="123"/>
                  <a:pt x="227" y="122"/>
                </a:cubicBezTo>
                <a:cubicBezTo>
                  <a:pt x="228" y="122"/>
                  <a:pt x="228" y="122"/>
                  <a:pt x="228" y="123"/>
                </a:cubicBezTo>
                <a:cubicBezTo>
                  <a:pt x="226" y="122"/>
                  <a:pt x="222" y="126"/>
                  <a:pt x="220" y="128"/>
                </a:cubicBezTo>
                <a:cubicBezTo>
                  <a:pt x="217" y="126"/>
                  <a:pt x="216" y="131"/>
                  <a:pt x="214" y="130"/>
                </a:cubicBezTo>
                <a:cubicBezTo>
                  <a:pt x="214" y="132"/>
                  <a:pt x="213" y="132"/>
                  <a:pt x="211" y="132"/>
                </a:cubicBezTo>
                <a:cubicBezTo>
                  <a:pt x="210" y="136"/>
                  <a:pt x="202" y="137"/>
                  <a:pt x="201" y="140"/>
                </a:cubicBezTo>
                <a:cubicBezTo>
                  <a:pt x="196" y="140"/>
                  <a:pt x="195" y="144"/>
                  <a:pt x="190" y="145"/>
                </a:cubicBezTo>
                <a:cubicBezTo>
                  <a:pt x="190" y="146"/>
                  <a:pt x="191" y="146"/>
                  <a:pt x="190" y="147"/>
                </a:cubicBezTo>
                <a:cubicBezTo>
                  <a:pt x="189" y="146"/>
                  <a:pt x="187" y="148"/>
                  <a:pt x="189" y="148"/>
                </a:cubicBezTo>
                <a:cubicBezTo>
                  <a:pt x="188" y="148"/>
                  <a:pt x="183" y="149"/>
                  <a:pt x="184" y="151"/>
                </a:cubicBezTo>
                <a:cubicBezTo>
                  <a:pt x="182" y="151"/>
                  <a:pt x="180" y="153"/>
                  <a:pt x="176" y="155"/>
                </a:cubicBezTo>
                <a:cubicBezTo>
                  <a:pt x="177" y="156"/>
                  <a:pt x="173" y="157"/>
                  <a:pt x="171" y="158"/>
                </a:cubicBezTo>
                <a:cubicBezTo>
                  <a:pt x="172" y="159"/>
                  <a:pt x="172" y="159"/>
                  <a:pt x="170" y="158"/>
                </a:cubicBezTo>
                <a:cubicBezTo>
                  <a:pt x="169" y="159"/>
                  <a:pt x="171" y="159"/>
                  <a:pt x="170" y="160"/>
                </a:cubicBezTo>
                <a:cubicBezTo>
                  <a:pt x="169" y="160"/>
                  <a:pt x="169" y="161"/>
                  <a:pt x="168" y="161"/>
                </a:cubicBezTo>
                <a:cubicBezTo>
                  <a:pt x="167" y="160"/>
                  <a:pt x="168" y="160"/>
                  <a:pt x="168" y="160"/>
                </a:cubicBezTo>
                <a:cubicBezTo>
                  <a:pt x="169" y="160"/>
                  <a:pt x="169" y="159"/>
                  <a:pt x="169" y="159"/>
                </a:cubicBezTo>
                <a:cubicBezTo>
                  <a:pt x="166" y="160"/>
                  <a:pt x="164" y="163"/>
                  <a:pt x="160" y="164"/>
                </a:cubicBezTo>
                <a:cubicBezTo>
                  <a:pt x="159" y="163"/>
                  <a:pt x="161" y="163"/>
                  <a:pt x="160" y="162"/>
                </a:cubicBezTo>
                <a:cubicBezTo>
                  <a:pt x="158" y="161"/>
                  <a:pt x="161" y="163"/>
                  <a:pt x="158" y="163"/>
                </a:cubicBezTo>
                <a:cubicBezTo>
                  <a:pt x="158" y="161"/>
                  <a:pt x="161" y="161"/>
                  <a:pt x="160" y="160"/>
                </a:cubicBezTo>
                <a:cubicBezTo>
                  <a:pt x="163" y="159"/>
                  <a:pt x="164" y="157"/>
                  <a:pt x="168" y="156"/>
                </a:cubicBezTo>
                <a:cubicBezTo>
                  <a:pt x="168" y="156"/>
                  <a:pt x="167" y="155"/>
                  <a:pt x="167" y="156"/>
                </a:cubicBezTo>
                <a:cubicBezTo>
                  <a:pt x="169" y="155"/>
                  <a:pt x="169" y="153"/>
                  <a:pt x="174" y="152"/>
                </a:cubicBezTo>
                <a:cubicBezTo>
                  <a:pt x="173" y="154"/>
                  <a:pt x="170" y="155"/>
                  <a:pt x="168" y="156"/>
                </a:cubicBezTo>
                <a:cubicBezTo>
                  <a:pt x="168" y="156"/>
                  <a:pt x="169" y="156"/>
                  <a:pt x="169" y="157"/>
                </a:cubicBezTo>
                <a:cubicBezTo>
                  <a:pt x="174" y="154"/>
                  <a:pt x="180" y="152"/>
                  <a:pt x="183" y="147"/>
                </a:cubicBezTo>
                <a:cubicBezTo>
                  <a:pt x="181" y="147"/>
                  <a:pt x="180" y="149"/>
                  <a:pt x="178" y="148"/>
                </a:cubicBezTo>
                <a:cubicBezTo>
                  <a:pt x="181" y="147"/>
                  <a:pt x="183" y="144"/>
                  <a:pt x="186" y="144"/>
                </a:cubicBezTo>
                <a:cubicBezTo>
                  <a:pt x="186" y="145"/>
                  <a:pt x="185" y="144"/>
                  <a:pt x="185" y="144"/>
                </a:cubicBezTo>
                <a:cubicBezTo>
                  <a:pt x="185" y="144"/>
                  <a:pt x="185" y="146"/>
                  <a:pt x="185" y="146"/>
                </a:cubicBezTo>
                <a:cubicBezTo>
                  <a:pt x="184" y="145"/>
                  <a:pt x="185" y="146"/>
                  <a:pt x="183" y="146"/>
                </a:cubicBezTo>
                <a:cubicBezTo>
                  <a:pt x="183" y="147"/>
                  <a:pt x="183" y="147"/>
                  <a:pt x="183" y="148"/>
                </a:cubicBezTo>
                <a:cubicBezTo>
                  <a:pt x="187" y="145"/>
                  <a:pt x="189" y="143"/>
                  <a:pt x="195" y="140"/>
                </a:cubicBezTo>
                <a:cubicBezTo>
                  <a:pt x="192" y="141"/>
                  <a:pt x="189" y="141"/>
                  <a:pt x="190" y="143"/>
                </a:cubicBezTo>
                <a:cubicBezTo>
                  <a:pt x="189" y="143"/>
                  <a:pt x="187" y="142"/>
                  <a:pt x="187" y="144"/>
                </a:cubicBezTo>
                <a:cubicBezTo>
                  <a:pt x="187" y="144"/>
                  <a:pt x="186" y="144"/>
                  <a:pt x="186" y="144"/>
                </a:cubicBezTo>
                <a:cubicBezTo>
                  <a:pt x="186" y="144"/>
                  <a:pt x="186" y="144"/>
                  <a:pt x="185" y="144"/>
                </a:cubicBezTo>
                <a:cubicBezTo>
                  <a:pt x="187" y="142"/>
                  <a:pt x="190" y="139"/>
                  <a:pt x="193" y="139"/>
                </a:cubicBezTo>
                <a:cubicBezTo>
                  <a:pt x="193" y="139"/>
                  <a:pt x="192" y="139"/>
                  <a:pt x="192" y="138"/>
                </a:cubicBezTo>
                <a:cubicBezTo>
                  <a:pt x="193" y="137"/>
                  <a:pt x="195" y="140"/>
                  <a:pt x="197" y="139"/>
                </a:cubicBezTo>
                <a:cubicBezTo>
                  <a:pt x="197" y="139"/>
                  <a:pt x="197" y="138"/>
                  <a:pt x="197" y="138"/>
                </a:cubicBezTo>
                <a:cubicBezTo>
                  <a:pt x="198" y="140"/>
                  <a:pt x="199" y="137"/>
                  <a:pt x="201" y="137"/>
                </a:cubicBezTo>
                <a:cubicBezTo>
                  <a:pt x="201" y="136"/>
                  <a:pt x="200" y="136"/>
                  <a:pt x="200" y="135"/>
                </a:cubicBezTo>
                <a:cubicBezTo>
                  <a:pt x="199" y="135"/>
                  <a:pt x="200" y="135"/>
                  <a:pt x="200" y="135"/>
                </a:cubicBezTo>
                <a:cubicBezTo>
                  <a:pt x="198" y="136"/>
                  <a:pt x="196" y="139"/>
                  <a:pt x="193" y="138"/>
                </a:cubicBezTo>
                <a:cubicBezTo>
                  <a:pt x="193" y="137"/>
                  <a:pt x="195" y="138"/>
                  <a:pt x="196" y="137"/>
                </a:cubicBezTo>
                <a:cubicBezTo>
                  <a:pt x="196" y="137"/>
                  <a:pt x="195" y="137"/>
                  <a:pt x="195" y="136"/>
                </a:cubicBezTo>
                <a:cubicBezTo>
                  <a:pt x="196" y="136"/>
                  <a:pt x="201" y="134"/>
                  <a:pt x="204" y="131"/>
                </a:cubicBezTo>
                <a:cubicBezTo>
                  <a:pt x="207" y="132"/>
                  <a:pt x="206" y="129"/>
                  <a:pt x="209" y="129"/>
                </a:cubicBezTo>
                <a:cubicBezTo>
                  <a:pt x="209" y="131"/>
                  <a:pt x="207" y="131"/>
                  <a:pt x="207" y="132"/>
                </a:cubicBezTo>
                <a:cubicBezTo>
                  <a:pt x="207" y="133"/>
                  <a:pt x="208" y="132"/>
                  <a:pt x="209" y="132"/>
                </a:cubicBezTo>
                <a:cubicBezTo>
                  <a:pt x="209" y="132"/>
                  <a:pt x="209" y="131"/>
                  <a:pt x="208" y="131"/>
                </a:cubicBezTo>
                <a:cubicBezTo>
                  <a:pt x="211" y="129"/>
                  <a:pt x="215" y="128"/>
                  <a:pt x="218" y="126"/>
                </a:cubicBezTo>
                <a:cubicBezTo>
                  <a:pt x="216" y="125"/>
                  <a:pt x="223" y="123"/>
                  <a:pt x="224" y="122"/>
                </a:cubicBezTo>
                <a:cubicBezTo>
                  <a:pt x="223" y="123"/>
                  <a:pt x="224" y="119"/>
                  <a:pt x="225" y="122"/>
                </a:cubicBezTo>
                <a:cubicBezTo>
                  <a:pt x="225" y="121"/>
                  <a:pt x="225" y="120"/>
                  <a:pt x="225" y="120"/>
                </a:cubicBezTo>
                <a:cubicBezTo>
                  <a:pt x="223" y="120"/>
                  <a:pt x="223" y="122"/>
                  <a:pt x="221" y="121"/>
                </a:cubicBezTo>
                <a:cubicBezTo>
                  <a:pt x="222" y="123"/>
                  <a:pt x="216" y="126"/>
                  <a:pt x="215" y="125"/>
                </a:cubicBezTo>
                <a:cubicBezTo>
                  <a:pt x="214" y="127"/>
                  <a:pt x="213" y="126"/>
                  <a:pt x="213" y="128"/>
                </a:cubicBezTo>
                <a:cubicBezTo>
                  <a:pt x="211" y="128"/>
                  <a:pt x="212" y="128"/>
                  <a:pt x="210" y="129"/>
                </a:cubicBezTo>
                <a:cubicBezTo>
                  <a:pt x="211" y="126"/>
                  <a:pt x="215" y="126"/>
                  <a:pt x="216" y="122"/>
                </a:cubicBezTo>
                <a:cubicBezTo>
                  <a:pt x="217" y="124"/>
                  <a:pt x="219" y="121"/>
                  <a:pt x="220" y="121"/>
                </a:cubicBezTo>
                <a:cubicBezTo>
                  <a:pt x="220" y="120"/>
                  <a:pt x="218" y="121"/>
                  <a:pt x="218" y="120"/>
                </a:cubicBezTo>
                <a:cubicBezTo>
                  <a:pt x="217" y="120"/>
                  <a:pt x="218" y="120"/>
                  <a:pt x="218" y="120"/>
                </a:cubicBezTo>
                <a:cubicBezTo>
                  <a:pt x="215" y="123"/>
                  <a:pt x="212" y="123"/>
                  <a:pt x="210" y="127"/>
                </a:cubicBezTo>
                <a:cubicBezTo>
                  <a:pt x="208" y="125"/>
                  <a:pt x="205" y="128"/>
                  <a:pt x="205" y="130"/>
                </a:cubicBezTo>
                <a:cubicBezTo>
                  <a:pt x="203" y="130"/>
                  <a:pt x="202" y="130"/>
                  <a:pt x="201" y="132"/>
                </a:cubicBezTo>
                <a:cubicBezTo>
                  <a:pt x="199" y="131"/>
                  <a:pt x="198" y="134"/>
                  <a:pt x="196" y="134"/>
                </a:cubicBezTo>
                <a:cubicBezTo>
                  <a:pt x="196" y="134"/>
                  <a:pt x="197" y="134"/>
                  <a:pt x="197" y="134"/>
                </a:cubicBezTo>
                <a:cubicBezTo>
                  <a:pt x="193" y="135"/>
                  <a:pt x="192" y="138"/>
                  <a:pt x="189" y="139"/>
                </a:cubicBezTo>
                <a:cubicBezTo>
                  <a:pt x="189" y="140"/>
                  <a:pt x="188" y="140"/>
                  <a:pt x="186" y="140"/>
                </a:cubicBezTo>
                <a:cubicBezTo>
                  <a:pt x="187" y="141"/>
                  <a:pt x="187" y="141"/>
                  <a:pt x="187" y="142"/>
                </a:cubicBezTo>
                <a:cubicBezTo>
                  <a:pt x="186" y="141"/>
                  <a:pt x="186" y="141"/>
                  <a:pt x="186" y="143"/>
                </a:cubicBezTo>
                <a:cubicBezTo>
                  <a:pt x="185" y="143"/>
                  <a:pt x="185" y="142"/>
                  <a:pt x="185" y="141"/>
                </a:cubicBezTo>
                <a:cubicBezTo>
                  <a:pt x="182" y="144"/>
                  <a:pt x="176" y="147"/>
                  <a:pt x="172" y="151"/>
                </a:cubicBezTo>
                <a:cubicBezTo>
                  <a:pt x="169" y="150"/>
                  <a:pt x="169" y="153"/>
                  <a:pt x="167" y="153"/>
                </a:cubicBezTo>
                <a:cubicBezTo>
                  <a:pt x="167" y="153"/>
                  <a:pt x="168" y="153"/>
                  <a:pt x="168" y="154"/>
                </a:cubicBezTo>
                <a:cubicBezTo>
                  <a:pt x="164" y="154"/>
                  <a:pt x="162" y="157"/>
                  <a:pt x="160" y="159"/>
                </a:cubicBezTo>
                <a:cubicBezTo>
                  <a:pt x="155" y="163"/>
                  <a:pt x="153" y="163"/>
                  <a:pt x="145" y="162"/>
                </a:cubicBezTo>
                <a:cubicBezTo>
                  <a:pt x="145" y="162"/>
                  <a:pt x="147" y="162"/>
                  <a:pt x="149" y="163"/>
                </a:cubicBezTo>
                <a:cubicBezTo>
                  <a:pt x="149" y="164"/>
                  <a:pt x="148" y="164"/>
                  <a:pt x="149" y="165"/>
                </a:cubicBezTo>
                <a:cubicBezTo>
                  <a:pt x="147" y="163"/>
                  <a:pt x="148" y="166"/>
                  <a:pt x="149" y="166"/>
                </a:cubicBezTo>
                <a:cubicBezTo>
                  <a:pt x="150" y="167"/>
                  <a:pt x="147" y="166"/>
                  <a:pt x="148" y="167"/>
                </a:cubicBezTo>
                <a:cubicBezTo>
                  <a:pt x="147" y="167"/>
                  <a:pt x="147" y="167"/>
                  <a:pt x="146" y="167"/>
                </a:cubicBezTo>
                <a:cubicBezTo>
                  <a:pt x="147" y="168"/>
                  <a:pt x="146" y="166"/>
                  <a:pt x="145" y="168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6" y="166"/>
                  <a:pt x="142" y="166"/>
                  <a:pt x="142" y="168"/>
                </a:cubicBezTo>
                <a:cubicBezTo>
                  <a:pt x="141" y="166"/>
                  <a:pt x="141" y="167"/>
                  <a:pt x="139" y="166"/>
                </a:cubicBezTo>
                <a:cubicBezTo>
                  <a:pt x="142" y="168"/>
                  <a:pt x="137" y="166"/>
                  <a:pt x="137" y="168"/>
                </a:cubicBezTo>
                <a:cubicBezTo>
                  <a:pt x="135" y="167"/>
                  <a:pt x="138" y="167"/>
                  <a:pt x="137" y="165"/>
                </a:cubicBezTo>
                <a:cubicBezTo>
                  <a:pt x="137" y="164"/>
                  <a:pt x="134" y="165"/>
                  <a:pt x="136" y="164"/>
                </a:cubicBezTo>
                <a:cubicBezTo>
                  <a:pt x="135" y="164"/>
                  <a:pt x="135" y="165"/>
                  <a:pt x="134" y="165"/>
                </a:cubicBezTo>
                <a:cubicBezTo>
                  <a:pt x="134" y="162"/>
                  <a:pt x="136" y="163"/>
                  <a:pt x="138" y="162"/>
                </a:cubicBezTo>
                <a:cubicBezTo>
                  <a:pt x="138" y="163"/>
                  <a:pt x="137" y="163"/>
                  <a:pt x="136" y="164"/>
                </a:cubicBezTo>
                <a:cubicBezTo>
                  <a:pt x="138" y="164"/>
                  <a:pt x="140" y="162"/>
                  <a:pt x="142" y="162"/>
                </a:cubicBezTo>
                <a:cubicBezTo>
                  <a:pt x="141" y="162"/>
                  <a:pt x="141" y="162"/>
                  <a:pt x="141" y="163"/>
                </a:cubicBezTo>
                <a:cubicBezTo>
                  <a:pt x="142" y="163"/>
                  <a:pt x="142" y="162"/>
                  <a:pt x="143" y="162"/>
                </a:cubicBezTo>
                <a:cubicBezTo>
                  <a:pt x="143" y="162"/>
                  <a:pt x="143" y="163"/>
                  <a:pt x="143" y="163"/>
                </a:cubicBezTo>
                <a:cubicBezTo>
                  <a:pt x="144" y="163"/>
                  <a:pt x="144" y="162"/>
                  <a:pt x="145" y="162"/>
                </a:cubicBezTo>
                <a:cubicBezTo>
                  <a:pt x="143" y="160"/>
                  <a:pt x="139" y="163"/>
                  <a:pt x="138" y="160"/>
                </a:cubicBezTo>
                <a:cubicBezTo>
                  <a:pt x="139" y="161"/>
                  <a:pt x="139" y="161"/>
                  <a:pt x="139" y="160"/>
                </a:cubicBezTo>
                <a:cubicBezTo>
                  <a:pt x="142" y="160"/>
                  <a:pt x="142" y="157"/>
                  <a:pt x="143" y="157"/>
                </a:cubicBezTo>
                <a:cubicBezTo>
                  <a:pt x="149" y="156"/>
                  <a:pt x="153" y="149"/>
                  <a:pt x="162" y="146"/>
                </a:cubicBezTo>
                <a:cubicBezTo>
                  <a:pt x="161" y="146"/>
                  <a:pt x="161" y="147"/>
                  <a:pt x="160" y="148"/>
                </a:cubicBezTo>
                <a:cubicBezTo>
                  <a:pt x="160" y="149"/>
                  <a:pt x="160" y="149"/>
                  <a:pt x="161" y="149"/>
                </a:cubicBezTo>
                <a:cubicBezTo>
                  <a:pt x="161" y="149"/>
                  <a:pt x="161" y="148"/>
                  <a:pt x="161" y="147"/>
                </a:cubicBezTo>
                <a:cubicBezTo>
                  <a:pt x="163" y="149"/>
                  <a:pt x="162" y="148"/>
                  <a:pt x="163" y="146"/>
                </a:cubicBezTo>
                <a:cubicBezTo>
                  <a:pt x="172" y="143"/>
                  <a:pt x="177" y="138"/>
                  <a:pt x="187" y="133"/>
                </a:cubicBezTo>
                <a:cubicBezTo>
                  <a:pt x="186" y="132"/>
                  <a:pt x="186" y="132"/>
                  <a:pt x="184" y="132"/>
                </a:cubicBezTo>
                <a:cubicBezTo>
                  <a:pt x="184" y="132"/>
                  <a:pt x="185" y="132"/>
                  <a:pt x="185" y="132"/>
                </a:cubicBezTo>
                <a:cubicBezTo>
                  <a:pt x="184" y="134"/>
                  <a:pt x="182" y="131"/>
                  <a:pt x="184" y="130"/>
                </a:cubicBezTo>
                <a:cubicBezTo>
                  <a:pt x="186" y="130"/>
                  <a:pt x="186" y="132"/>
                  <a:pt x="187" y="132"/>
                </a:cubicBezTo>
                <a:cubicBezTo>
                  <a:pt x="188" y="132"/>
                  <a:pt x="190" y="132"/>
                  <a:pt x="188" y="131"/>
                </a:cubicBezTo>
                <a:cubicBezTo>
                  <a:pt x="192" y="130"/>
                  <a:pt x="196" y="127"/>
                  <a:pt x="199" y="126"/>
                </a:cubicBezTo>
                <a:cubicBezTo>
                  <a:pt x="199" y="125"/>
                  <a:pt x="199" y="125"/>
                  <a:pt x="198" y="125"/>
                </a:cubicBezTo>
                <a:cubicBezTo>
                  <a:pt x="199" y="125"/>
                  <a:pt x="201" y="124"/>
                  <a:pt x="203" y="124"/>
                </a:cubicBezTo>
                <a:cubicBezTo>
                  <a:pt x="201" y="123"/>
                  <a:pt x="208" y="122"/>
                  <a:pt x="209" y="119"/>
                </a:cubicBezTo>
                <a:cubicBezTo>
                  <a:pt x="209" y="119"/>
                  <a:pt x="208" y="118"/>
                  <a:pt x="208" y="118"/>
                </a:cubicBezTo>
                <a:cubicBezTo>
                  <a:pt x="208" y="118"/>
                  <a:pt x="208" y="119"/>
                  <a:pt x="208" y="119"/>
                </a:cubicBezTo>
                <a:cubicBezTo>
                  <a:pt x="207" y="119"/>
                  <a:pt x="207" y="119"/>
                  <a:pt x="207" y="118"/>
                </a:cubicBezTo>
                <a:cubicBezTo>
                  <a:pt x="206" y="117"/>
                  <a:pt x="206" y="120"/>
                  <a:pt x="207" y="120"/>
                </a:cubicBezTo>
                <a:cubicBezTo>
                  <a:pt x="205" y="120"/>
                  <a:pt x="205" y="121"/>
                  <a:pt x="202" y="121"/>
                </a:cubicBezTo>
                <a:cubicBezTo>
                  <a:pt x="202" y="122"/>
                  <a:pt x="199" y="122"/>
                  <a:pt x="200" y="124"/>
                </a:cubicBezTo>
                <a:cubicBezTo>
                  <a:pt x="200" y="124"/>
                  <a:pt x="199" y="123"/>
                  <a:pt x="198" y="123"/>
                </a:cubicBezTo>
                <a:cubicBezTo>
                  <a:pt x="200" y="124"/>
                  <a:pt x="195" y="124"/>
                  <a:pt x="195" y="126"/>
                </a:cubicBezTo>
                <a:cubicBezTo>
                  <a:pt x="192" y="126"/>
                  <a:pt x="192" y="128"/>
                  <a:pt x="190" y="128"/>
                </a:cubicBezTo>
                <a:cubicBezTo>
                  <a:pt x="190" y="128"/>
                  <a:pt x="191" y="128"/>
                  <a:pt x="191" y="129"/>
                </a:cubicBezTo>
                <a:cubicBezTo>
                  <a:pt x="190" y="129"/>
                  <a:pt x="190" y="128"/>
                  <a:pt x="189" y="128"/>
                </a:cubicBezTo>
                <a:cubicBezTo>
                  <a:pt x="189" y="129"/>
                  <a:pt x="187" y="129"/>
                  <a:pt x="187" y="131"/>
                </a:cubicBezTo>
                <a:cubicBezTo>
                  <a:pt x="186" y="131"/>
                  <a:pt x="186" y="130"/>
                  <a:pt x="185" y="130"/>
                </a:cubicBezTo>
                <a:cubicBezTo>
                  <a:pt x="187" y="128"/>
                  <a:pt x="188" y="127"/>
                  <a:pt x="190" y="127"/>
                </a:cubicBezTo>
                <a:cubicBezTo>
                  <a:pt x="190" y="126"/>
                  <a:pt x="190" y="126"/>
                  <a:pt x="190" y="126"/>
                </a:cubicBezTo>
                <a:cubicBezTo>
                  <a:pt x="194" y="124"/>
                  <a:pt x="200" y="120"/>
                  <a:pt x="206" y="117"/>
                </a:cubicBezTo>
                <a:cubicBezTo>
                  <a:pt x="206" y="117"/>
                  <a:pt x="206" y="116"/>
                  <a:pt x="205" y="116"/>
                </a:cubicBezTo>
                <a:cubicBezTo>
                  <a:pt x="209" y="116"/>
                  <a:pt x="213" y="111"/>
                  <a:pt x="217" y="109"/>
                </a:cubicBezTo>
                <a:cubicBezTo>
                  <a:pt x="218" y="109"/>
                  <a:pt x="220" y="110"/>
                  <a:pt x="219" y="108"/>
                </a:cubicBezTo>
                <a:cubicBezTo>
                  <a:pt x="220" y="108"/>
                  <a:pt x="221" y="108"/>
                  <a:pt x="221" y="107"/>
                </a:cubicBezTo>
                <a:cubicBezTo>
                  <a:pt x="221" y="107"/>
                  <a:pt x="221" y="107"/>
                  <a:pt x="221" y="108"/>
                </a:cubicBezTo>
                <a:cubicBezTo>
                  <a:pt x="226" y="104"/>
                  <a:pt x="230" y="102"/>
                  <a:pt x="234" y="100"/>
                </a:cubicBezTo>
                <a:cubicBezTo>
                  <a:pt x="234" y="99"/>
                  <a:pt x="233" y="99"/>
                  <a:pt x="234" y="98"/>
                </a:cubicBezTo>
                <a:cubicBezTo>
                  <a:pt x="237" y="99"/>
                  <a:pt x="242" y="96"/>
                  <a:pt x="245" y="92"/>
                </a:cubicBezTo>
                <a:cubicBezTo>
                  <a:pt x="248" y="94"/>
                  <a:pt x="249" y="88"/>
                  <a:pt x="251" y="90"/>
                </a:cubicBezTo>
                <a:cubicBezTo>
                  <a:pt x="251" y="88"/>
                  <a:pt x="249" y="89"/>
                  <a:pt x="249" y="87"/>
                </a:cubicBezTo>
                <a:cubicBezTo>
                  <a:pt x="248" y="88"/>
                  <a:pt x="249" y="90"/>
                  <a:pt x="247" y="88"/>
                </a:cubicBezTo>
                <a:cubicBezTo>
                  <a:pt x="247" y="89"/>
                  <a:pt x="248" y="89"/>
                  <a:pt x="248" y="89"/>
                </a:cubicBezTo>
                <a:cubicBezTo>
                  <a:pt x="245" y="90"/>
                  <a:pt x="242" y="90"/>
                  <a:pt x="242" y="93"/>
                </a:cubicBezTo>
                <a:cubicBezTo>
                  <a:pt x="241" y="93"/>
                  <a:pt x="241" y="93"/>
                  <a:pt x="241" y="92"/>
                </a:cubicBezTo>
                <a:cubicBezTo>
                  <a:pt x="240" y="94"/>
                  <a:pt x="237" y="94"/>
                  <a:pt x="236" y="97"/>
                </a:cubicBezTo>
                <a:cubicBezTo>
                  <a:pt x="234" y="96"/>
                  <a:pt x="233" y="98"/>
                  <a:pt x="232" y="99"/>
                </a:cubicBezTo>
                <a:cubicBezTo>
                  <a:pt x="228" y="99"/>
                  <a:pt x="229" y="101"/>
                  <a:pt x="225" y="102"/>
                </a:cubicBezTo>
                <a:cubicBezTo>
                  <a:pt x="225" y="102"/>
                  <a:pt x="225" y="103"/>
                  <a:pt x="226" y="103"/>
                </a:cubicBezTo>
                <a:cubicBezTo>
                  <a:pt x="226" y="104"/>
                  <a:pt x="225" y="102"/>
                  <a:pt x="224" y="102"/>
                </a:cubicBezTo>
                <a:cubicBezTo>
                  <a:pt x="225" y="103"/>
                  <a:pt x="221" y="104"/>
                  <a:pt x="223" y="104"/>
                </a:cubicBezTo>
                <a:cubicBezTo>
                  <a:pt x="221" y="104"/>
                  <a:pt x="220" y="106"/>
                  <a:pt x="217" y="107"/>
                </a:cubicBezTo>
                <a:cubicBezTo>
                  <a:pt x="217" y="107"/>
                  <a:pt x="218" y="108"/>
                  <a:pt x="218" y="107"/>
                </a:cubicBezTo>
                <a:cubicBezTo>
                  <a:pt x="208" y="112"/>
                  <a:pt x="200" y="118"/>
                  <a:pt x="193" y="123"/>
                </a:cubicBezTo>
                <a:cubicBezTo>
                  <a:pt x="192" y="123"/>
                  <a:pt x="189" y="124"/>
                  <a:pt x="189" y="126"/>
                </a:cubicBezTo>
                <a:cubicBezTo>
                  <a:pt x="185" y="127"/>
                  <a:pt x="178" y="131"/>
                  <a:pt x="173" y="135"/>
                </a:cubicBezTo>
                <a:cubicBezTo>
                  <a:pt x="172" y="136"/>
                  <a:pt x="161" y="141"/>
                  <a:pt x="164" y="143"/>
                </a:cubicBezTo>
                <a:cubicBezTo>
                  <a:pt x="163" y="144"/>
                  <a:pt x="161" y="141"/>
                  <a:pt x="161" y="144"/>
                </a:cubicBezTo>
                <a:cubicBezTo>
                  <a:pt x="157" y="144"/>
                  <a:pt x="153" y="149"/>
                  <a:pt x="151" y="151"/>
                </a:cubicBezTo>
                <a:cubicBezTo>
                  <a:pt x="146" y="154"/>
                  <a:pt x="140" y="156"/>
                  <a:pt x="136" y="159"/>
                </a:cubicBezTo>
                <a:cubicBezTo>
                  <a:pt x="139" y="161"/>
                  <a:pt x="130" y="160"/>
                  <a:pt x="129" y="162"/>
                </a:cubicBezTo>
                <a:cubicBezTo>
                  <a:pt x="128" y="162"/>
                  <a:pt x="128" y="160"/>
                  <a:pt x="129" y="160"/>
                </a:cubicBezTo>
                <a:cubicBezTo>
                  <a:pt x="131" y="161"/>
                  <a:pt x="132" y="158"/>
                  <a:pt x="134" y="158"/>
                </a:cubicBezTo>
                <a:cubicBezTo>
                  <a:pt x="133" y="158"/>
                  <a:pt x="134" y="158"/>
                  <a:pt x="134" y="159"/>
                </a:cubicBezTo>
                <a:cubicBezTo>
                  <a:pt x="135" y="159"/>
                  <a:pt x="134" y="158"/>
                  <a:pt x="135" y="158"/>
                </a:cubicBezTo>
                <a:cubicBezTo>
                  <a:pt x="136" y="157"/>
                  <a:pt x="134" y="158"/>
                  <a:pt x="133" y="157"/>
                </a:cubicBezTo>
                <a:cubicBezTo>
                  <a:pt x="133" y="157"/>
                  <a:pt x="133" y="157"/>
                  <a:pt x="134" y="157"/>
                </a:cubicBezTo>
                <a:cubicBezTo>
                  <a:pt x="134" y="157"/>
                  <a:pt x="134" y="156"/>
                  <a:pt x="134" y="156"/>
                </a:cubicBezTo>
                <a:cubicBezTo>
                  <a:pt x="135" y="157"/>
                  <a:pt x="134" y="157"/>
                  <a:pt x="135" y="158"/>
                </a:cubicBezTo>
                <a:cubicBezTo>
                  <a:pt x="136" y="155"/>
                  <a:pt x="136" y="157"/>
                  <a:pt x="137" y="157"/>
                </a:cubicBezTo>
                <a:cubicBezTo>
                  <a:pt x="138" y="157"/>
                  <a:pt x="139" y="153"/>
                  <a:pt x="142" y="154"/>
                </a:cubicBezTo>
                <a:cubicBezTo>
                  <a:pt x="143" y="152"/>
                  <a:pt x="140" y="153"/>
                  <a:pt x="139" y="153"/>
                </a:cubicBezTo>
                <a:cubicBezTo>
                  <a:pt x="140" y="152"/>
                  <a:pt x="141" y="152"/>
                  <a:pt x="143" y="153"/>
                </a:cubicBezTo>
                <a:cubicBezTo>
                  <a:pt x="144" y="152"/>
                  <a:pt x="146" y="151"/>
                  <a:pt x="147" y="150"/>
                </a:cubicBezTo>
                <a:cubicBezTo>
                  <a:pt x="147" y="150"/>
                  <a:pt x="147" y="149"/>
                  <a:pt x="147" y="149"/>
                </a:cubicBezTo>
                <a:cubicBezTo>
                  <a:pt x="148" y="150"/>
                  <a:pt x="149" y="149"/>
                  <a:pt x="150" y="149"/>
                </a:cubicBezTo>
                <a:cubicBezTo>
                  <a:pt x="150" y="148"/>
                  <a:pt x="150" y="148"/>
                  <a:pt x="151" y="148"/>
                </a:cubicBezTo>
                <a:cubicBezTo>
                  <a:pt x="151" y="147"/>
                  <a:pt x="150" y="147"/>
                  <a:pt x="150" y="147"/>
                </a:cubicBezTo>
                <a:cubicBezTo>
                  <a:pt x="150" y="146"/>
                  <a:pt x="152" y="148"/>
                  <a:pt x="151" y="146"/>
                </a:cubicBezTo>
                <a:cubicBezTo>
                  <a:pt x="152" y="146"/>
                  <a:pt x="151" y="147"/>
                  <a:pt x="152" y="147"/>
                </a:cubicBezTo>
                <a:cubicBezTo>
                  <a:pt x="152" y="147"/>
                  <a:pt x="152" y="147"/>
                  <a:pt x="153" y="147"/>
                </a:cubicBezTo>
                <a:cubicBezTo>
                  <a:pt x="153" y="146"/>
                  <a:pt x="153" y="146"/>
                  <a:pt x="152" y="146"/>
                </a:cubicBezTo>
                <a:cubicBezTo>
                  <a:pt x="155" y="146"/>
                  <a:pt x="157" y="143"/>
                  <a:pt x="159" y="142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0" y="141"/>
                  <a:pt x="159" y="141"/>
                  <a:pt x="160" y="142"/>
                </a:cubicBezTo>
                <a:cubicBezTo>
                  <a:pt x="162" y="140"/>
                  <a:pt x="163" y="138"/>
                  <a:pt x="165" y="138"/>
                </a:cubicBezTo>
                <a:cubicBezTo>
                  <a:pt x="165" y="138"/>
                  <a:pt x="163" y="137"/>
                  <a:pt x="162" y="138"/>
                </a:cubicBezTo>
                <a:cubicBezTo>
                  <a:pt x="162" y="136"/>
                  <a:pt x="165" y="137"/>
                  <a:pt x="166" y="138"/>
                </a:cubicBezTo>
                <a:cubicBezTo>
                  <a:pt x="165" y="137"/>
                  <a:pt x="167" y="135"/>
                  <a:pt x="165" y="135"/>
                </a:cubicBezTo>
                <a:cubicBezTo>
                  <a:pt x="165" y="134"/>
                  <a:pt x="167" y="134"/>
                  <a:pt x="168" y="133"/>
                </a:cubicBezTo>
                <a:cubicBezTo>
                  <a:pt x="168" y="134"/>
                  <a:pt x="168" y="134"/>
                  <a:pt x="169" y="135"/>
                </a:cubicBezTo>
                <a:cubicBezTo>
                  <a:pt x="167" y="136"/>
                  <a:pt x="168" y="134"/>
                  <a:pt x="167" y="134"/>
                </a:cubicBezTo>
                <a:cubicBezTo>
                  <a:pt x="166" y="136"/>
                  <a:pt x="168" y="135"/>
                  <a:pt x="168" y="136"/>
                </a:cubicBezTo>
                <a:cubicBezTo>
                  <a:pt x="169" y="136"/>
                  <a:pt x="169" y="134"/>
                  <a:pt x="171" y="135"/>
                </a:cubicBezTo>
                <a:cubicBezTo>
                  <a:pt x="171" y="135"/>
                  <a:pt x="171" y="134"/>
                  <a:pt x="171" y="133"/>
                </a:cubicBezTo>
                <a:cubicBezTo>
                  <a:pt x="174" y="134"/>
                  <a:pt x="176" y="130"/>
                  <a:pt x="180" y="129"/>
                </a:cubicBezTo>
                <a:cubicBezTo>
                  <a:pt x="178" y="129"/>
                  <a:pt x="179" y="127"/>
                  <a:pt x="177" y="127"/>
                </a:cubicBezTo>
                <a:cubicBezTo>
                  <a:pt x="178" y="126"/>
                  <a:pt x="179" y="127"/>
                  <a:pt x="180" y="126"/>
                </a:cubicBezTo>
                <a:cubicBezTo>
                  <a:pt x="180" y="127"/>
                  <a:pt x="181" y="127"/>
                  <a:pt x="180" y="128"/>
                </a:cubicBezTo>
                <a:cubicBezTo>
                  <a:pt x="181" y="128"/>
                  <a:pt x="181" y="127"/>
                  <a:pt x="183" y="127"/>
                </a:cubicBezTo>
                <a:cubicBezTo>
                  <a:pt x="182" y="127"/>
                  <a:pt x="182" y="126"/>
                  <a:pt x="182" y="126"/>
                </a:cubicBezTo>
                <a:cubicBezTo>
                  <a:pt x="182" y="125"/>
                  <a:pt x="183" y="127"/>
                  <a:pt x="184" y="126"/>
                </a:cubicBezTo>
                <a:cubicBezTo>
                  <a:pt x="184" y="125"/>
                  <a:pt x="183" y="124"/>
                  <a:pt x="182" y="125"/>
                </a:cubicBezTo>
                <a:cubicBezTo>
                  <a:pt x="183" y="124"/>
                  <a:pt x="183" y="124"/>
                  <a:pt x="184" y="123"/>
                </a:cubicBezTo>
                <a:cubicBezTo>
                  <a:pt x="183" y="121"/>
                  <a:pt x="182" y="123"/>
                  <a:pt x="182" y="122"/>
                </a:cubicBezTo>
                <a:cubicBezTo>
                  <a:pt x="182" y="121"/>
                  <a:pt x="184" y="122"/>
                  <a:pt x="184" y="123"/>
                </a:cubicBezTo>
                <a:cubicBezTo>
                  <a:pt x="185" y="122"/>
                  <a:pt x="186" y="122"/>
                  <a:pt x="186" y="122"/>
                </a:cubicBezTo>
                <a:cubicBezTo>
                  <a:pt x="185" y="120"/>
                  <a:pt x="188" y="122"/>
                  <a:pt x="187" y="120"/>
                </a:cubicBezTo>
                <a:cubicBezTo>
                  <a:pt x="189" y="121"/>
                  <a:pt x="188" y="121"/>
                  <a:pt x="188" y="123"/>
                </a:cubicBezTo>
                <a:cubicBezTo>
                  <a:pt x="191" y="123"/>
                  <a:pt x="189" y="121"/>
                  <a:pt x="192" y="121"/>
                </a:cubicBezTo>
                <a:cubicBezTo>
                  <a:pt x="191" y="121"/>
                  <a:pt x="190" y="120"/>
                  <a:pt x="191" y="119"/>
                </a:cubicBezTo>
                <a:cubicBezTo>
                  <a:pt x="192" y="119"/>
                  <a:pt x="191" y="121"/>
                  <a:pt x="192" y="121"/>
                </a:cubicBezTo>
                <a:cubicBezTo>
                  <a:pt x="193" y="120"/>
                  <a:pt x="190" y="118"/>
                  <a:pt x="193" y="119"/>
                </a:cubicBezTo>
                <a:cubicBezTo>
                  <a:pt x="193" y="118"/>
                  <a:pt x="193" y="118"/>
                  <a:pt x="192" y="118"/>
                </a:cubicBezTo>
                <a:cubicBezTo>
                  <a:pt x="192" y="117"/>
                  <a:pt x="193" y="117"/>
                  <a:pt x="194" y="117"/>
                </a:cubicBezTo>
                <a:cubicBezTo>
                  <a:pt x="192" y="118"/>
                  <a:pt x="194" y="118"/>
                  <a:pt x="193" y="120"/>
                </a:cubicBezTo>
                <a:cubicBezTo>
                  <a:pt x="195" y="120"/>
                  <a:pt x="198" y="116"/>
                  <a:pt x="201" y="115"/>
                </a:cubicBezTo>
                <a:cubicBezTo>
                  <a:pt x="201" y="115"/>
                  <a:pt x="201" y="113"/>
                  <a:pt x="200" y="113"/>
                </a:cubicBezTo>
                <a:cubicBezTo>
                  <a:pt x="200" y="112"/>
                  <a:pt x="201" y="114"/>
                  <a:pt x="202" y="113"/>
                </a:cubicBezTo>
                <a:cubicBezTo>
                  <a:pt x="202" y="114"/>
                  <a:pt x="201" y="114"/>
                  <a:pt x="201" y="115"/>
                </a:cubicBezTo>
                <a:cubicBezTo>
                  <a:pt x="202" y="115"/>
                  <a:pt x="203" y="114"/>
                  <a:pt x="204" y="114"/>
                </a:cubicBezTo>
                <a:cubicBezTo>
                  <a:pt x="203" y="113"/>
                  <a:pt x="203" y="112"/>
                  <a:pt x="202" y="113"/>
                </a:cubicBezTo>
                <a:cubicBezTo>
                  <a:pt x="201" y="111"/>
                  <a:pt x="203" y="112"/>
                  <a:pt x="203" y="111"/>
                </a:cubicBezTo>
                <a:cubicBezTo>
                  <a:pt x="204" y="111"/>
                  <a:pt x="203" y="112"/>
                  <a:pt x="204" y="113"/>
                </a:cubicBezTo>
                <a:cubicBezTo>
                  <a:pt x="207" y="112"/>
                  <a:pt x="209" y="111"/>
                  <a:pt x="209" y="109"/>
                </a:cubicBezTo>
                <a:cubicBezTo>
                  <a:pt x="210" y="109"/>
                  <a:pt x="210" y="109"/>
                  <a:pt x="209" y="109"/>
                </a:cubicBezTo>
                <a:cubicBezTo>
                  <a:pt x="211" y="110"/>
                  <a:pt x="212" y="106"/>
                  <a:pt x="215" y="107"/>
                </a:cubicBezTo>
                <a:cubicBezTo>
                  <a:pt x="214" y="107"/>
                  <a:pt x="214" y="106"/>
                  <a:pt x="213" y="106"/>
                </a:cubicBezTo>
                <a:cubicBezTo>
                  <a:pt x="213" y="107"/>
                  <a:pt x="211" y="106"/>
                  <a:pt x="211" y="108"/>
                </a:cubicBezTo>
                <a:cubicBezTo>
                  <a:pt x="209" y="108"/>
                  <a:pt x="211" y="106"/>
                  <a:pt x="210" y="106"/>
                </a:cubicBezTo>
                <a:cubicBezTo>
                  <a:pt x="211" y="105"/>
                  <a:pt x="213" y="106"/>
                  <a:pt x="213" y="104"/>
                </a:cubicBezTo>
                <a:cubicBezTo>
                  <a:pt x="214" y="104"/>
                  <a:pt x="214" y="106"/>
                  <a:pt x="214" y="106"/>
                </a:cubicBezTo>
                <a:cubicBezTo>
                  <a:pt x="216" y="106"/>
                  <a:pt x="218" y="106"/>
                  <a:pt x="217" y="104"/>
                </a:cubicBezTo>
                <a:cubicBezTo>
                  <a:pt x="219" y="104"/>
                  <a:pt x="228" y="100"/>
                  <a:pt x="227" y="98"/>
                </a:cubicBezTo>
                <a:cubicBezTo>
                  <a:pt x="228" y="99"/>
                  <a:pt x="227" y="98"/>
                  <a:pt x="229" y="98"/>
                </a:cubicBezTo>
                <a:cubicBezTo>
                  <a:pt x="230" y="98"/>
                  <a:pt x="231" y="96"/>
                  <a:pt x="232" y="97"/>
                </a:cubicBezTo>
                <a:cubicBezTo>
                  <a:pt x="232" y="96"/>
                  <a:pt x="232" y="94"/>
                  <a:pt x="233" y="93"/>
                </a:cubicBezTo>
                <a:cubicBezTo>
                  <a:pt x="234" y="93"/>
                  <a:pt x="233" y="95"/>
                  <a:pt x="233" y="95"/>
                </a:cubicBezTo>
                <a:cubicBezTo>
                  <a:pt x="233" y="96"/>
                  <a:pt x="235" y="95"/>
                  <a:pt x="235" y="94"/>
                </a:cubicBezTo>
                <a:cubicBezTo>
                  <a:pt x="235" y="93"/>
                  <a:pt x="234" y="94"/>
                  <a:pt x="234" y="94"/>
                </a:cubicBezTo>
                <a:cubicBezTo>
                  <a:pt x="235" y="93"/>
                  <a:pt x="233" y="92"/>
                  <a:pt x="234" y="91"/>
                </a:cubicBezTo>
                <a:cubicBezTo>
                  <a:pt x="234" y="91"/>
                  <a:pt x="234" y="91"/>
                  <a:pt x="234" y="91"/>
                </a:cubicBezTo>
                <a:cubicBezTo>
                  <a:pt x="234" y="92"/>
                  <a:pt x="235" y="92"/>
                  <a:pt x="235" y="91"/>
                </a:cubicBezTo>
                <a:cubicBezTo>
                  <a:pt x="236" y="93"/>
                  <a:pt x="237" y="92"/>
                  <a:pt x="236" y="93"/>
                </a:cubicBezTo>
                <a:cubicBezTo>
                  <a:pt x="236" y="93"/>
                  <a:pt x="237" y="93"/>
                  <a:pt x="237" y="93"/>
                </a:cubicBezTo>
                <a:cubicBezTo>
                  <a:pt x="237" y="93"/>
                  <a:pt x="238" y="90"/>
                  <a:pt x="236" y="91"/>
                </a:cubicBezTo>
                <a:cubicBezTo>
                  <a:pt x="235" y="90"/>
                  <a:pt x="239" y="91"/>
                  <a:pt x="239" y="90"/>
                </a:cubicBezTo>
                <a:cubicBezTo>
                  <a:pt x="240" y="90"/>
                  <a:pt x="238" y="91"/>
                  <a:pt x="238" y="92"/>
                </a:cubicBezTo>
                <a:cubicBezTo>
                  <a:pt x="238" y="92"/>
                  <a:pt x="238" y="92"/>
                  <a:pt x="239" y="93"/>
                </a:cubicBezTo>
                <a:cubicBezTo>
                  <a:pt x="239" y="92"/>
                  <a:pt x="240" y="91"/>
                  <a:pt x="239" y="91"/>
                </a:cubicBezTo>
                <a:cubicBezTo>
                  <a:pt x="243" y="92"/>
                  <a:pt x="244" y="87"/>
                  <a:pt x="248" y="87"/>
                </a:cubicBezTo>
                <a:cubicBezTo>
                  <a:pt x="249" y="87"/>
                  <a:pt x="248" y="86"/>
                  <a:pt x="249" y="85"/>
                </a:cubicBezTo>
                <a:cubicBezTo>
                  <a:pt x="249" y="86"/>
                  <a:pt x="252" y="86"/>
                  <a:pt x="251" y="84"/>
                </a:cubicBezTo>
                <a:cubicBezTo>
                  <a:pt x="253" y="85"/>
                  <a:pt x="253" y="83"/>
                  <a:pt x="255" y="83"/>
                </a:cubicBezTo>
                <a:cubicBezTo>
                  <a:pt x="254" y="82"/>
                  <a:pt x="254" y="82"/>
                  <a:pt x="253" y="82"/>
                </a:cubicBezTo>
                <a:cubicBezTo>
                  <a:pt x="253" y="84"/>
                  <a:pt x="253" y="83"/>
                  <a:pt x="251" y="82"/>
                </a:cubicBezTo>
                <a:cubicBezTo>
                  <a:pt x="256" y="79"/>
                  <a:pt x="260" y="78"/>
                  <a:pt x="262" y="75"/>
                </a:cubicBezTo>
                <a:cubicBezTo>
                  <a:pt x="263" y="74"/>
                  <a:pt x="265" y="74"/>
                  <a:pt x="265" y="74"/>
                </a:cubicBezTo>
                <a:cubicBezTo>
                  <a:pt x="265" y="74"/>
                  <a:pt x="265" y="73"/>
                  <a:pt x="265" y="73"/>
                </a:cubicBezTo>
                <a:cubicBezTo>
                  <a:pt x="265" y="74"/>
                  <a:pt x="267" y="73"/>
                  <a:pt x="266" y="72"/>
                </a:cubicBezTo>
                <a:cubicBezTo>
                  <a:pt x="266" y="72"/>
                  <a:pt x="268" y="73"/>
                  <a:pt x="268" y="74"/>
                </a:cubicBezTo>
                <a:cubicBezTo>
                  <a:pt x="267" y="74"/>
                  <a:pt x="267" y="73"/>
                  <a:pt x="267" y="73"/>
                </a:cubicBezTo>
                <a:cubicBezTo>
                  <a:pt x="266" y="73"/>
                  <a:pt x="267" y="75"/>
                  <a:pt x="266" y="75"/>
                </a:cubicBezTo>
                <a:cubicBezTo>
                  <a:pt x="266" y="75"/>
                  <a:pt x="266" y="75"/>
                  <a:pt x="266" y="75"/>
                </a:cubicBezTo>
                <a:cubicBezTo>
                  <a:pt x="265" y="75"/>
                  <a:pt x="263" y="77"/>
                  <a:pt x="261" y="78"/>
                </a:cubicBezTo>
                <a:cubicBezTo>
                  <a:pt x="261" y="79"/>
                  <a:pt x="264" y="77"/>
                  <a:pt x="265" y="78"/>
                </a:cubicBezTo>
                <a:cubicBezTo>
                  <a:pt x="265" y="79"/>
                  <a:pt x="263" y="80"/>
                  <a:pt x="264" y="80"/>
                </a:cubicBezTo>
                <a:cubicBezTo>
                  <a:pt x="263" y="82"/>
                  <a:pt x="262" y="80"/>
                  <a:pt x="261" y="80"/>
                </a:cubicBezTo>
                <a:close/>
                <a:moveTo>
                  <a:pt x="266" y="80"/>
                </a:moveTo>
                <a:cubicBezTo>
                  <a:pt x="264" y="79"/>
                  <a:pt x="266" y="77"/>
                  <a:pt x="264" y="77"/>
                </a:cubicBezTo>
                <a:cubicBezTo>
                  <a:pt x="264" y="77"/>
                  <a:pt x="265" y="77"/>
                  <a:pt x="265" y="76"/>
                </a:cubicBezTo>
                <a:cubicBezTo>
                  <a:pt x="266" y="76"/>
                  <a:pt x="266" y="78"/>
                  <a:pt x="267" y="77"/>
                </a:cubicBezTo>
                <a:cubicBezTo>
                  <a:pt x="269" y="77"/>
                  <a:pt x="265" y="78"/>
                  <a:pt x="266" y="80"/>
                </a:cubicBezTo>
                <a:close/>
                <a:moveTo>
                  <a:pt x="240" y="88"/>
                </a:moveTo>
                <a:cubicBezTo>
                  <a:pt x="241" y="88"/>
                  <a:pt x="241" y="88"/>
                  <a:pt x="241" y="87"/>
                </a:cubicBezTo>
                <a:cubicBezTo>
                  <a:pt x="244" y="88"/>
                  <a:pt x="242" y="86"/>
                  <a:pt x="244" y="86"/>
                </a:cubicBezTo>
                <a:cubicBezTo>
                  <a:pt x="244" y="86"/>
                  <a:pt x="244" y="85"/>
                  <a:pt x="243" y="85"/>
                </a:cubicBezTo>
                <a:cubicBezTo>
                  <a:pt x="244" y="84"/>
                  <a:pt x="244" y="86"/>
                  <a:pt x="245" y="86"/>
                </a:cubicBezTo>
                <a:cubicBezTo>
                  <a:pt x="246" y="84"/>
                  <a:pt x="247" y="85"/>
                  <a:pt x="246" y="83"/>
                </a:cubicBezTo>
                <a:cubicBezTo>
                  <a:pt x="246" y="83"/>
                  <a:pt x="247" y="83"/>
                  <a:pt x="247" y="83"/>
                </a:cubicBezTo>
                <a:cubicBezTo>
                  <a:pt x="248" y="84"/>
                  <a:pt x="247" y="83"/>
                  <a:pt x="246" y="83"/>
                </a:cubicBezTo>
                <a:cubicBezTo>
                  <a:pt x="247" y="86"/>
                  <a:pt x="248" y="82"/>
                  <a:pt x="250" y="82"/>
                </a:cubicBezTo>
                <a:cubicBezTo>
                  <a:pt x="248" y="85"/>
                  <a:pt x="244" y="90"/>
                  <a:pt x="240" y="88"/>
                </a:cubicBezTo>
                <a:close/>
                <a:moveTo>
                  <a:pt x="219" y="100"/>
                </a:moveTo>
                <a:cubicBezTo>
                  <a:pt x="220" y="100"/>
                  <a:pt x="220" y="100"/>
                  <a:pt x="220" y="99"/>
                </a:cubicBezTo>
                <a:cubicBezTo>
                  <a:pt x="221" y="99"/>
                  <a:pt x="220" y="100"/>
                  <a:pt x="220" y="100"/>
                </a:cubicBezTo>
                <a:cubicBezTo>
                  <a:pt x="222" y="99"/>
                  <a:pt x="222" y="99"/>
                  <a:pt x="224" y="98"/>
                </a:cubicBezTo>
                <a:cubicBezTo>
                  <a:pt x="224" y="100"/>
                  <a:pt x="220" y="100"/>
                  <a:pt x="220" y="103"/>
                </a:cubicBezTo>
                <a:cubicBezTo>
                  <a:pt x="219" y="103"/>
                  <a:pt x="218" y="102"/>
                  <a:pt x="219" y="101"/>
                </a:cubicBezTo>
                <a:cubicBezTo>
                  <a:pt x="220" y="102"/>
                  <a:pt x="221" y="100"/>
                  <a:pt x="219" y="100"/>
                </a:cubicBezTo>
                <a:close/>
                <a:moveTo>
                  <a:pt x="216" y="102"/>
                </a:moveTo>
                <a:cubicBezTo>
                  <a:pt x="216" y="102"/>
                  <a:pt x="215" y="103"/>
                  <a:pt x="216" y="103"/>
                </a:cubicBezTo>
                <a:cubicBezTo>
                  <a:pt x="215" y="104"/>
                  <a:pt x="217" y="106"/>
                  <a:pt x="214" y="106"/>
                </a:cubicBezTo>
                <a:cubicBezTo>
                  <a:pt x="214" y="105"/>
                  <a:pt x="214" y="105"/>
                  <a:pt x="214" y="104"/>
                </a:cubicBezTo>
                <a:cubicBezTo>
                  <a:pt x="215" y="104"/>
                  <a:pt x="215" y="103"/>
                  <a:pt x="216" y="102"/>
                </a:cubicBezTo>
                <a:close/>
                <a:moveTo>
                  <a:pt x="152" y="163"/>
                </a:moveTo>
                <a:cubicBezTo>
                  <a:pt x="152" y="163"/>
                  <a:pt x="152" y="163"/>
                  <a:pt x="151" y="163"/>
                </a:cubicBezTo>
                <a:cubicBezTo>
                  <a:pt x="151" y="164"/>
                  <a:pt x="151" y="164"/>
                  <a:pt x="151" y="165"/>
                </a:cubicBezTo>
                <a:cubicBezTo>
                  <a:pt x="150" y="165"/>
                  <a:pt x="150" y="163"/>
                  <a:pt x="149" y="164"/>
                </a:cubicBezTo>
                <a:cubicBezTo>
                  <a:pt x="150" y="162"/>
                  <a:pt x="151" y="164"/>
                  <a:pt x="152" y="163"/>
                </a:cubicBezTo>
                <a:close/>
                <a:moveTo>
                  <a:pt x="323" y="67"/>
                </a:moveTo>
                <a:cubicBezTo>
                  <a:pt x="322" y="68"/>
                  <a:pt x="320" y="68"/>
                  <a:pt x="319" y="69"/>
                </a:cubicBezTo>
                <a:cubicBezTo>
                  <a:pt x="319" y="67"/>
                  <a:pt x="322" y="68"/>
                  <a:pt x="321" y="66"/>
                </a:cubicBezTo>
                <a:cubicBezTo>
                  <a:pt x="322" y="66"/>
                  <a:pt x="323" y="66"/>
                  <a:pt x="323" y="67"/>
                </a:cubicBezTo>
                <a:close/>
                <a:moveTo>
                  <a:pt x="391" y="126"/>
                </a:moveTo>
                <a:cubicBezTo>
                  <a:pt x="390" y="125"/>
                  <a:pt x="392" y="125"/>
                  <a:pt x="393" y="125"/>
                </a:cubicBezTo>
                <a:cubicBezTo>
                  <a:pt x="393" y="124"/>
                  <a:pt x="393" y="124"/>
                  <a:pt x="392" y="124"/>
                </a:cubicBezTo>
                <a:cubicBezTo>
                  <a:pt x="392" y="123"/>
                  <a:pt x="393" y="124"/>
                  <a:pt x="394" y="124"/>
                </a:cubicBezTo>
                <a:cubicBezTo>
                  <a:pt x="394" y="125"/>
                  <a:pt x="392" y="125"/>
                  <a:pt x="394" y="126"/>
                </a:cubicBezTo>
                <a:cubicBezTo>
                  <a:pt x="393" y="126"/>
                  <a:pt x="392" y="125"/>
                  <a:pt x="391" y="126"/>
                </a:cubicBezTo>
                <a:close/>
                <a:moveTo>
                  <a:pt x="390" y="177"/>
                </a:moveTo>
                <a:cubicBezTo>
                  <a:pt x="392" y="178"/>
                  <a:pt x="388" y="176"/>
                  <a:pt x="389" y="178"/>
                </a:cubicBezTo>
                <a:cubicBezTo>
                  <a:pt x="388" y="178"/>
                  <a:pt x="388" y="178"/>
                  <a:pt x="388" y="178"/>
                </a:cubicBezTo>
                <a:cubicBezTo>
                  <a:pt x="387" y="177"/>
                  <a:pt x="388" y="177"/>
                  <a:pt x="390" y="177"/>
                </a:cubicBezTo>
                <a:close/>
                <a:moveTo>
                  <a:pt x="377" y="171"/>
                </a:moveTo>
                <a:cubicBezTo>
                  <a:pt x="377" y="173"/>
                  <a:pt x="375" y="170"/>
                  <a:pt x="376" y="172"/>
                </a:cubicBezTo>
                <a:cubicBezTo>
                  <a:pt x="375" y="171"/>
                  <a:pt x="375" y="170"/>
                  <a:pt x="375" y="169"/>
                </a:cubicBezTo>
                <a:cubicBezTo>
                  <a:pt x="376" y="169"/>
                  <a:pt x="378" y="168"/>
                  <a:pt x="378" y="170"/>
                </a:cubicBezTo>
                <a:cubicBezTo>
                  <a:pt x="379" y="169"/>
                  <a:pt x="379" y="168"/>
                  <a:pt x="380" y="168"/>
                </a:cubicBezTo>
                <a:cubicBezTo>
                  <a:pt x="380" y="169"/>
                  <a:pt x="380" y="169"/>
                  <a:pt x="380" y="169"/>
                </a:cubicBezTo>
                <a:cubicBezTo>
                  <a:pt x="382" y="170"/>
                  <a:pt x="382" y="169"/>
                  <a:pt x="384" y="168"/>
                </a:cubicBezTo>
                <a:cubicBezTo>
                  <a:pt x="384" y="169"/>
                  <a:pt x="383" y="169"/>
                  <a:pt x="383" y="169"/>
                </a:cubicBezTo>
                <a:cubicBezTo>
                  <a:pt x="384" y="168"/>
                  <a:pt x="386" y="169"/>
                  <a:pt x="387" y="169"/>
                </a:cubicBezTo>
                <a:cubicBezTo>
                  <a:pt x="386" y="172"/>
                  <a:pt x="378" y="171"/>
                  <a:pt x="375" y="170"/>
                </a:cubicBezTo>
                <a:cubicBezTo>
                  <a:pt x="375" y="171"/>
                  <a:pt x="376" y="171"/>
                  <a:pt x="377" y="171"/>
                </a:cubicBezTo>
                <a:close/>
                <a:moveTo>
                  <a:pt x="379" y="69"/>
                </a:moveTo>
                <a:cubicBezTo>
                  <a:pt x="380" y="70"/>
                  <a:pt x="377" y="68"/>
                  <a:pt x="378" y="69"/>
                </a:cubicBezTo>
                <a:cubicBezTo>
                  <a:pt x="379" y="70"/>
                  <a:pt x="377" y="68"/>
                  <a:pt x="378" y="70"/>
                </a:cubicBezTo>
                <a:cubicBezTo>
                  <a:pt x="377" y="70"/>
                  <a:pt x="375" y="70"/>
                  <a:pt x="375" y="71"/>
                </a:cubicBezTo>
                <a:cubicBezTo>
                  <a:pt x="375" y="71"/>
                  <a:pt x="375" y="70"/>
                  <a:pt x="375" y="69"/>
                </a:cubicBezTo>
                <a:cubicBezTo>
                  <a:pt x="374" y="69"/>
                  <a:pt x="374" y="69"/>
                  <a:pt x="374" y="70"/>
                </a:cubicBezTo>
                <a:cubicBezTo>
                  <a:pt x="373" y="69"/>
                  <a:pt x="376" y="68"/>
                  <a:pt x="377" y="69"/>
                </a:cubicBezTo>
                <a:cubicBezTo>
                  <a:pt x="374" y="69"/>
                  <a:pt x="379" y="70"/>
                  <a:pt x="377" y="68"/>
                </a:cubicBezTo>
                <a:cubicBezTo>
                  <a:pt x="377" y="67"/>
                  <a:pt x="378" y="67"/>
                  <a:pt x="378" y="67"/>
                </a:cubicBezTo>
                <a:cubicBezTo>
                  <a:pt x="379" y="67"/>
                  <a:pt x="378" y="68"/>
                  <a:pt x="379" y="69"/>
                </a:cubicBezTo>
                <a:close/>
                <a:moveTo>
                  <a:pt x="378" y="161"/>
                </a:moveTo>
                <a:cubicBezTo>
                  <a:pt x="378" y="159"/>
                  <a:pt x="381" y="160"/>
                  <a:pt x="381" y="158"/>
                </a:cubicBezTo>
                <a:cubicBezTo>
                  <a:pt x="384" y="159"/>
                  <a:pt x="379" y="161"/>
                  <a:pt x="378" y="161"/>
                </a:cubicBezTo>
                <a:close/>
                <a:moveTo>
                  <a:pt x="375" y="99"/>
                </a:moveTo>
                <a:cubicBezTo>
                  <a:pt x="374" y="100"/>
                  <a:pt x="372" y="101"/>
                  <a:pt x="371" y="100"/>
                </a:cubicBezTo>
                <a:cubicBezTo>
                  <a:pt x="371" y="100"/>
                  <a:pt x="373" y="99"/>
                  <a:pt x="375" y="99"/>
                </a:cubicBezTo>
                <a:close/>
                <a:moveTo>
                  <a:pt x="368" y="132"/>
                </a:moveTo>
                <a:cubicBezTo>
                  <a:pt x="368" y="133"/>
                  <a:pt x="366" y="132"/>
                  <a:pt x="366" y="134"/>
                </a:cubicBezTo>
                <a:cubicBezTo>
                  <a:pt x="369" y="132"/>
                  <a:pt x="371" y="131"/>
                  <a:pt x="376" y="129"/>
                </a:cubicBezTo>
                <a:cubicBezTo>
                  <a:pt x="372" y="133"/>
                  <a:pt x="363" y="135"/>
                  <a:pt x="361" y="138"/>
                </a:cubicBezTo>
                <a:cubicBezTo>
                  <a:pt x="358" y="138"/>
                  <a:pt x="356" y="140"/>
                  <a:pt x="354" y="141"/>
                </a:cubicBezTo>
                <a:cubicBezTo>
                  <a:pt x="354" y="140"/>
                  <a:pt x="356" y="139"/>
                  <a:pt x="353" y="140"/>
                </a:cubicBezTo>
                <a:cubicBezTo>
                  <a:pt x="356" y="138"/>
                  <a:pt x="363" y="136"/>
                  <a:pt x="368" y="132"/>
                </a:cubicBezTo>
                <a:close/>
                <a:moveTo>
                  <a:pt x="368" y="167"/>
                </a:moveTo>
                <a:cubicBezTo>
                  <a:pt x="368" y="163"/>
                  <a:pt x="373" y="165"/>
                  <a:pt x="374" y="162"/>
                </a:cubicBezTo>
                <a:cubicBezTo>
                  <a:pt x="376" y="164"/>
                  <a:pt x="370" y="165"/>
                  <a:pt x="368" y="167"/>
                </a:cubicBezTo>
                <a:close/>
                <a:moveTo>
                  <a:pt x="364" y="23"/>
                </a:moveTo>
                <a:cubicBezTo>
                  <a:pt x="365" y="24"/>
                  <a:pt x="365" y="24"/>
                  <a:pt x="364" y="24"/>
                </a:cubicBezTo>
                <a:cubicBezTo>
                  <a:pt x="363" y="27"/>
                  <a:pt x="355" y="26"/>
                  <a:pt x="355" y="30"/>
                </a:cubicBezTo>
                <a:cubicBezTo>
                  <a:pt x="348" y="31"/>
                  <a:pt x="340" y="38"/>
                  <a:pt x="332" y="40"/>
                </a:cubicBezTo>
                <a:cubicBezTo>
                  <a:pt x="332" y="42"/>
                  <a:pt x="324" y="43"/>
                  <a:pt x="323" y="46"/>
                </a:cubicBezTo>
                <a:cubicBezTo>
                  <a:pt x="321" y="46"/>
                  <a:pt x="320" y="46"/>
                  <a:pt x="319" y="46"/>
                </a:cubicBezTo>
                <a:cubicBezTo>
                  <a:pt x="319" y="46"/>
                  <a:pt x="320" y="47"/>
                  <a:pt x="320" y="47"/>
                </a:cubicBezTo>
                <a:cubicBezTo>
                  <a:pt x="318" y="48"/>
                  <a:pt x="314" y="48"/>
                  <a:pt x="312" y="52"/>
                </a:cubicBezTo>
                <a:cubicBezTo>
                  <a:pt x="311" y="50"/>
                  <a:pt x="311" y="52"/>
                  <a:pt x="308" y="52"/>
                </a:cubicBezTo>
                <a:cubicBezTo>
                  <a:pt x="309" y="54"/>
                  <a:pt x="304" y="52"/>
                  <a:pt x="304" y="55"/>
                </a:cubicBezTo>
                <a:cubicBezTo>
                  <a:pt x="304" y="57"/>
                  <a:pt x="303" y="55"/>
                  <a:pt x="303" y="54"/>
                </a:cubicBezTo>
                <a:cubicBezTo>
                  <a:pt x="303" y="55"/>
                  <a:pt x="301" y="56"/>
                  <a:pt x="302" y="56"/>
                </a:cubicBezTo>
                <a:cubicBezTo>
                  <a:pt x="296" y="57"/>
                  <a:pt x="290" y="64"/>
                  <a:pt x="283" y="64"/>
                </a:cubicBezTo>
                <a:cubicBezTo>
                  <a:pt x="283" y="64"/>
                  <a:pt x="288" y="62"/>
                  <a:pt x="285" y="61"/>
                </a:cubicBezTo>
                <a:cubicBezTo>
                  <a:pt x="285" y="60"/>
                  <a:pt x="288" y="61"/>
                  <a:pt x="287" y="62"/>
                </a:cubicBezTo>
                <a:cubicBezTo>
                  <a:pt x="287" y="62"/>
                  <a:pt x="288" y="60"/>
                  <a:pt x="289" y="61"/>
                </a:cubicBezTo>
                <a:cubicBezTo>
                  <a:pt x="289" y="59"/>
                  <a:pt x="291" y="60"/>
                  <a:pt x="291" y="58"/>
                </a:cubicBezTo>
                <a:cubicBezTo>
                  <a:pt x="294" y="58"/>
                  <a:pt x="296" y="58"/>
                  <a:pt x="295" y="55"/>
                </a:cubicBezTo>
                <a:cubicBezTo>
                  <a:pt x="296" y="55"/>
                  <a:pt x="296" y="56"/>
                  <a:pt x="296" y="57"/>
                </a:cubicBezTo>
                <a:cubicBezTo>
                  <a:pt x="297" y="56"/>
                  <a:pt x="301" y="56"/>
                  <a:pt x="300" y="53"/>
                </a:cubicBezTo>
                <a:cubicBezTo>
                  <a:pt x="302" y="54"/>
                  <a:pt x="301" y="52"/>
                  <a:pt x="303" y="52"/>
                </a:cubicBezTo>
                <a:cubicBezTo>
                  <a:pt x="302" y="55"/>
                  <a:pt x="304" y="52"/>
                  <a:pt x="306" y="52"/>
                </a:cubicBezTo>
                <a:cubicBezTo>
                  <a:pt x="304" y="49"/>
                  <a:pt x="308" y="50"/>
                  <a:pt x="308" y="50"/>
                </a:cubicBezTo>
                <a:cubicBezTo>
                  <a:pt x="312" y="50"/>
                  <a:pt x="315" y="45"/>
                  <a:pt x="319" y="44"/>
                </a:cubicBezTo>
                <a:cubicBezTo>
                  <a:pt x="319" y="44"/>
                  <a:pt x="319" y="44"/>
                  <a:pt x="319" y="44"/>
                </a:cubicBezTo>
                <a:cubicBezTo>
                  <a:pt x="319" y="42"/>
                  <a:pt x="320" y="44"/>
                  <a:pt x="320" y="44"/>
                </a:cubicBezTo>
                <a:cubicBezTo>
                  <a:pt x="325" y="39"/>
                  <a:pt x="338" y="35"/>
                  <a:pt x="345" y="31"/>
                </a:cubicBezTo>
                <a:cubicBezTo>
                  <a:pt x="347" y="27"/>
                  <a:pt x="354" y="28"/>
                  <a:pt x="358" y="23"/>
                </a:cubicBezTo>
                <a:cubicBezTo>
                  <a:pt x="359" y="23"/>
                  <a:pt x="362" y="21"/>
                  <a:pt x="361" y="23"/>
                </a:cubicBezTo>
                <a:cubicBezTo>
                  <a:pt x="362" y="23"/>
                  <a:pt x="363" y="23"/>
                  <a:pt x="363" y="22"/>
                </a:cubicBezTo>
                <a:cubicBezTo>
                  <a:pt x="363" y="21"/>
                  <a:pt x="362" y="23"/>
                  <a:pt x="362" y="21"/>
                </a:cubicBezTo>
                <a:cubicBezTo>
                  <a:pt x="364" y="21"/>
                  <a:pt x="365" y="22"/>
                  <a:pt x="367" y="22"/>
                </a:cubicBezTo>
                <a:cubicBezTo>
                  <a:pt x="367" y="23"/>
                  <a:pt x="366" y="23"/>
                  <a:pt x="366" y="24"/>
                </a:cubicBezTo>
                <a:cubicBezTo>
                  <a:pt x="365" y="24"/>
                  <a:pt x="365" y="23"/>
                  <a:pt x="364" y="23"/>
                </a:cubicBezTo>
                <a:close/>
                <a:moveTo>
                  <a:pt x="372" y="135"/>
                </a:moveTo>
                <a:cubicBezTo>
                  <a:pt x="372" y="137"/>
                  <a:pt x="370" y="137"/>
                  <a:pt x="370" y="138"/>
                </a:cubicBezTo>
                <a:cubicBezTo>
                  <a:pt x="369" y="137"/>
                  <a:pt x="370" y="135"/>
                  <a:pt x="372" y="135"/>
                </a:cubicBezTo>
                <a:close/>
                <a:moveTo>
                  <a:pt x="368" y="137"/>
                </a:moveTo>
                <a:cubicBezTo>
                  <a:pt x="368" y="138"/>
                  <a:pt x="366" y="140"/>
                  <a:pt x="364" y="141"/>
                </a:cubicBezTo>
                <a:cubicBezTo>
                  <a:pt x="361" y="143"/>
                  <a:pt x="359" y="145"/>
                  <a:pt x="356" y="145"/>
                </a:cubicBezTo>
                <a:cubicBezTo>
                  <a:pt x="356" y="144"/>
                  <a:pt x="358" y="145"/>
                  <a:pt x="357" y="143"/>
                </a:cubicBezTo>
                <a:cubicBezTo>
                  <a:pt x="362" y="142"/>
                  <a:pt x="364" y="139"/>
                  <a:pt x="368" y="137"/>
                </a:cubicBezTo>
                <a:close/>
                <a:moveTo>
                  <a:pt x="361" y="16"/>
                </a:moveTo>
                <a:cubicBezTo>
                  <a:pt x="360" y="16"/>
                  <a:pt x="359" y="17"/>
                  <a:pt x="357" y="17"/>
                </a:cubicBezTo>
                <a:cubicBezTo>
                  <a:pt x="358" y="15"/>
                  <a:pt x="359" y="16"/>
                  <a:pt x="361" y="16"/>
                </a:cubicBezTo>
                <a:close/>
                <a:moveTo>
                  <a:pt x="363" y="173"/>
                </a:moveTo>
                <a:cubicBezTo>
                  <a:pt x="363" y="174"/>
                  <a:pt x="361" y="174"/>
                  <a:pt x="361" y="173"/>
                </a:cubicBezTo>
                <a:cubicBezTo>
                  <a:pt x="362" y="173"/>
                  <a:pt x="363" y="173"/>
                  <a:pt x="363" y="173"/>
                </a:cubicBezTo>
                <a:close/>
                <a:moveTo>
                  <a:pt x="360" y="174"/>
                </a:moveTo>
                <a:cubicBezTo>
                  <a:pt x="359" y="174"/>
                  <a:pt x="360" y="173"/>
                  <a:pt x="360" y="173"/>
                </a:cubicBezTo>
                <a:cubicBezTo>
                  <a:pt x="359" y="174"/>
                  <a:pt x="358" y="174"/>
                  <a:pt x="357" y="174"/>
                </a:cubicBezTo>
                <a:cubicBezTo>
                  <a:pt x="357" y="174"/>
                  <a:pt x="358" y="173"/>
                  <a:pt x="357" y="172"/>
                </a:cubicBezTo>
                <a:cubicBezTo>
                  <a:pt x="359" y="173"/>
                  <a:pt x="358" y="173"/>
                  <a:pt x="360" y="172"/>
                </a:cubicBezTo>
                <a:cubicBezTo>
                  <a:pt x="360" y="173"/>
                  <a:pt x="360" y="173"/>
                  <a:pt x="360" y="174"/>
                </a:cubicBezTo>
                <a:close/>
                <a:moveTo>
                  <a:pt x="347" y="16"/>
                </a:moveTo>
                <a:cubicBezTo>
                  <a:pt x="346" y="17"/>
                  <a:pt x="344" y="16"/>
                  <a:pt x="343" y="16"/>
                </a:cubicBezTo>
                <a:cubicBezTo>
                  <a:pt x="344" y="15"/>
                  <a:pt x="346" y="16"/>
                  <a:pt x="347" y="16"/>
                </a:cubicBezTo>
                <a:close/>
                <a:moveTo>
                  <a:pt x="348" y="107"/>
                </a:moveTo>
                <a:cubicBezTo>
                  <a:pt x="345" y="109"/>
                  <a:pt x="349" y="105"/>
                  <a:pt x="348" y="105"/>
                </a:cubicBezTo>
                <a:cubicBezTo>
                  <a:pt x="348" y="104"/>
                  <a:pt x="350" y="106"/>
                  <a:pt x="351" y="105"/>
                </a:cubicBezTo>
                <a:cubicBezTo>
                  <a:pt x="351" y="106"/>
                  <a:pt x="348" y="106"/>
                  <a:pt x="350" y="107"/>
                </a:cubicBezTo>
                <a:cubicBezTo>
                  <a:pt x="350" y="108"/>
                  <a:pt x="348" y="107"/>
                  <a:pt x="348" y="107"/>
                </a:cubicBezTo>
                <a:close/>
                <a:moveTo>
                  <a:pt x="354" y="173"/>
                </a:moveTo>
                <a:cubicBezTo>
                  <a:pt x="354" y="175"/>
                  <a:pt x="352" y="172"/>
                  <a:pt x="351" y="174"/>
                </a:cubicBezTo>
                <a:cubicBezTo>
                  <a:pt x="350" y="173"/>
                  <a:pt x="351" y="173"/>
                  <a:pt x="351" y="172"/>
                </a:cubicBezTo>
                <a:cubicBezTo>
                  <a:pt x="348" y="173"/>
                  <a:pt x="346" y="175"/>
                  <a:pt x="344" y="172"/>
                </a:cubicBezTo>
                <a:cubicBezTo>
                  <a:pt x="348" y="174"/>
                  <a:pt x="350" y="171"/>
                  <a:pt x="354" y="173"/>
                </a:cubicBezTo>
                <a:close/>
                <a:moveTo>
                  <a:pt x="350" y="143"/>
                </a:moveTo>
                <a:cubicBezTo>
                  <a:pt x="346" y="143"/>
                  <a:pt x="348" y="142"/>
                  <a:pt x="350" y="142"/>
                </a:cubicBezTo>
                <a:cubicBezTo>
                  <a:pt x="352" y="142"/>
                  <a:pt x="350" y="143"/>
                  <a:pt x="350" y="143"/>
                </a:cubicBezTo>
                <a:cubicBezTo>
                  <a:pt x="349" y="143"/>
                  <a:pt x="349" y="143"/>
                  <a:pt x="350" y="143"/>
                </a:cubicBezTo>
                <a:close/>
                <a:moveTo>
                  <a:pt x="319" y="31"/>
                </a:moveTo>
                <a:cubicBezTo>
                  <a:pt x="318" y="31"/>
                  <a:pt x="320" y="29"/>
                  <a:pt x="318" y="30"/>
                </a:cubicBezTo>
                <a:cubicBezTo>
                  <a:pt x="318" y="29"/>
                  <a:pt x="320" y="29"/>
                  <a:pt x="320" y="30"/>
                </a:cubicBezTo>
                <a:cubicBezTo>
                  <a:pt x="322" y="29"/>
                  <a:pt x="320" y="27"/>
                  <a:pt x="322" y="27"/>
                </a:cubicBezTo>
                <a:cubicBezTo>
                  <a:pt x="323" y="26"/>
                  <a:pt x="322" y="28"/>
                  <a:pt x="321" y="28"/>
                </a:cubicBezTo>
                <a:cubicBezTo>
                  <a:pt x="324" y="28"/>
                  <a:pt x="329" y="27"/>
                  <a:pt x="331" y="24"/>
                </a:cubicBezTo>
                <a:cubicBezTo>
                  <a:pt x="331" y="24"/>
                  <a:pt x="331" y="25"/>
                  <a:pt x="332" y="25"/>
                </a:cubicBezTo>
                <a:cubicBezTo>
                  <a:pt x="332" y="23"/>
                  <a:pt x="331" y="24"/>
                  <a:pt x="332" y="22"/>
                </a:cubicBezTo>
                <a:cubicBezTo>
                  <a:pt x="332" y="22"/>
                  <a:pt x="333" y="22"/>
                  <a:pt x="333" y="22"/>
                </a:cubicBezTo>
                <a:cubicBezTo>
                  <a:pt x="333" y="23"/>
                  <a:pt x="332" y="23"/>
                  <a:pt x="333" y="24"/>
                </a:cubicBezTo>
                <a:cubicBezTo>
                  <a:pt x="336" y="21"/>
                  <a:pt x="340" y="23"/>
                  <a:pt x="343" y="22"/>
                </a:cubicBezTo>
                <a:cubicBezTo>
                  <a:pt x="343" y="23"/>
                  <a:pt x="343" y="23"/>
                  <a:pt x="343" y="24"/>
                </a:cubicBezTo>
                <a:cubicBezTo>
                  <a:pt x="342" y="24"/>
                  <a:pt x="341" y="25"/>
                  <a:pt x="339" y="24"/>
                </a:cubicBezTo>
                <a:cubicBezTo>
                  <a:pt x="342" y="22"/>
                  <a:pt x="339" y="24"/>
                  <a:pt x="337" y="25"/>
                </a:cubicBezTo>
                <a:cubicBezTo>
                  <a:pt x="338" y="23"/>
                  <a:pt x="331" y="25"/>
                  <a:pt x="332" y="27"/>
                </a:cubicBezTo>
                <a:cubicBezTo>
                  <a:pt x="332" y="27"/>
                  <a:pt x="332" y="26"/>
                  <a:pt x="332" y="26"/>
                </a:cubicBezTo>
                <a:cubicBezTo>
                  <a:pt x="331" y="26"/>
                  <a:pt x="331" y="26"/>
                  <a:pt x="330" y="26"/>
                </a:cubicBezTo>
                <a:cubicBezTo>
                  <a:pt x="331" y="27"/>
                  <a:pt x="331" y="27"/>
                  <a:pt x="331" y="27"/>
                </a:cubicBezTo>
                <a:cubicBezTo>
                  <a:pt x="331" y="28"/>
                  <a:pt x="327" y="26"/>
                  <a:pt x="328" y="28"/>
                </a:cubicBezTo>
                <a:cubicBezTo>
                  <a:pt x="327" y="28"/>
                  <a:pt x="322" y="29"/>
                  <a:pt x="319" y="31"/>
                </a:cubicBezTo>
                <a:close/>
                <a:moveTo>
                  <a:pt x="345" y="87"/>
                </a:moveTo>
                <a:cubicBezTo>
                  <a:pt x="345" y="87"/>
                  <a:pt x="345" y="87"/>
                  <a:pt x="345" y="88"/>
                </a:cubicBezTo>
                <a:cubicBezTo>
                  <a:pt x="343" y="88"/>
                  <a:pt x="343" y="88"/>
                  <a:pt x="342" y="87"/>
                </a:cubicBezTo>
                <a:cubicBezTo>
                  <a:pt x="342" y="86"/>
                  <a:pt x="344" y="87"/>
                  <a:pt x="345" y="87"/>
                </a:cubicBezTo>
                <a:close/>
                <a:moveTo>
                  <a:pt x="340" y="69"/>
                </a:moveTo>
                <a:cubicBezTo>
                  <a:pt x="340" y="69"/>
                  <a:pt x="339" y="71"/>
                  <a:pt x="338" y="70"/>
                </a:cubicBezTo>
                <a:cubicBezTo>
                  <a:pt x="337" y="69"/>
                  <a:pt x="340" y="68"/>
                  <a:pt x="340" y="69"/>
                </a:cubicBezTo>
                <a:close/>
                <a:moveTo>
                  <a:pt x="322" y="36"/>
                </a:moveTo>
                <a:cubicBezTo>
                  <a:pt x="318" y="36"/>
                  <a:pt x="315" y="39"/>
                  <a:pt x="312" y="40"/>
                </a:cubicBezTo>
                <a:cubicBezTo>
                  <a:pt x="312" y="41"/>
                  <a:pt x="312" y="42"/>
                  <a:pt x="313" y="41"/>
                </a:cubicBezTo>
                <a:cubicBezTo>
                  <a:pt x="311" y="42"/>
                  <a:pt x="307" y="41"/>
                  <a:pt x="306" y="44"/>
                </a:cubicBezTo>
                <a:cubicBezTo>
                  <a:pt x="305" y="44"/>
                  <a:pt x="305" y="43"/>
                  <a:pt x="305" y="43"/>
                </a:cubicBezTo>
                <a:cubicBezTo>
                  <a:pt x="305" y="43"/>
                  <a:pt x="303" y="44"/>
                  <a:pt x="304" y="45"/>
                </a:cubicBezTo>
                <a:cubicBezTo>
                  <a:pt x="303" y="45"/>
                  <a:pt x="297" y="47"/>
                  <a:pt x="299" y="47"/>
                </a:cubicBezTo>
                <a:cubicBezTo>
                  <a:pt x="298" y="49"/>
                  <a:pt x="297" y="47"/>
                  <a:pt x="296" y="47"/>
                </a:cubicBezTo>
                <a:cubicBezTo>
                  <a:pt x="296" y="47"/>
                  <a:pt x="297" y="49"/>
                  <a:pt x="297" y="49"/>
                </a:cubicBezTo>
                <a:cubicBezTo>
                  <a:pt x="296" y="49"/>
                  <a:pt x="294" y="50"/>
                  <a:pt x="293" y="50"/>
                </a:cubicBezTo>
                <a:cubicBezTo>
                  <a:pt x="293" y="49"/>
                  <a:pt x="293" y="49"/>
                  <a:pt x="294" y="49"/>
                </a:cubicBezTo>
                <a:cubicBezTo>
                  <a:pt x="293" y="48"/>
                  <a:pt x="291" y="51"/>
                  <a:pt x="291" y="52"/>
                </a:cubicBezTo>
                <a:cubicBezTo>
                  <a:pt x="290" y="51"/>
                  <a:pt x="291" y="52"/>
                  <a:pt x="289" y="52"/>
                </a:cubicBezTo>
                <a:cubicBezTo>
                  <a:pt x="289" y="51"/>
                  <a:pt x="290" y="51"/>
                  <a:pt x="290" y="51"/>
                </a:cubicBezTo>
                <a:cubicBezTo>
                  <a:pt x="289" y="51"/>
                  <a:pt x="288" y="53"/>
                  <a:pt x="289" y="53"/>
                </a:cubicBezTo>
                <a:cubicBezTo>
                  <a:pt x="287" y="54"/>
                  <a:pt x="286" y="55"/>
                  <a:pt x="283" y="55"/>
                </a:cubicBezTo>
                <a:cubicBezTo>
                  <a:pt x="283" y="55"/>
                  <a:pt x="283" y="56"/>
                  <a:pt x="283" y="56"/>
                </a:cubicBezTo>
                <a:cubicBezTo>
                  <a:pt x="285" y="57"/>
                  <a:pt x="282" y="56"/>
                  <a:pt x="283" y="54"/>
                </a:cubicBezTo>
                <a:cubicBezTo>
                  <a:pt x="282" y="54"/>
                  <a:pt x="282" y="56"/>
                  <a:pt x="282" y="57"/>
                </a:cubicBezTo>
                <a:cubicBezTo>
                  <a:pt x="282" y="57"/>
                  <a:pt x="281" y="56"/>
                  <a:pt x="281" y="56"/>
                </a:cubicBezTo>
                <a:cubicBezTo>
                  <a:pt x="281" y="57"/>
                  <a:pt x="281" y="57"/>
                  <a:pt x="281" y="57"/>
                </a:cubicBezTo>
                <a:cubicBezTo>
                  <a:pt x="281" y="58"/>
                  <a:pt x="280" y="56"/>
                  <a:pt x="279" y="56"/>
                </a:cubicBezTo>
                <a:cubicBezTo>
                  <a:pt x="278" y="57"/>
                  <a:pt x="281" y="57"/>
                  <a:pt x="279" y="58"/>
                </a:cubicBezTo>
                <a:cubicBezTo>
                  <a:pt x="278" y="58"/>
                  <a:pt x="278" y="57"/>
                  <a:pt x="278" y="57"/>
                </a:cubicBezTo>
                <a:cubicBezTo>
                  <a:pt x="277" y="57"/>
                  <a:pt x="279" y="58"/>
                  <a:pt x="277" y="58"/>
                </a:cubicBezTo>
                <a:cubicBezTo>
                  <a:pt x="278" y="59"/>
                  <a:pt x="275" y="59"/>
                  <a:pt x="277" y="60"/>
                </a:cubicBezTo>
                <a:cubicBezTo>
                  <a:pt x="276" y="61"/>
                  <a:pt x="276" y="58"/>
                  <a:pt x="274" y="59"/>
                </a:cubicBezTo>
                <a:cubicBezTo>
                  <a:pt x="275" y="59"/>
                  <a:pt x="275" y="59"/>
                  <a:pt x="275" y="60"/>
                </a:cubicBezTo>
                <a:cubicBezTo>
                  <a:pt x="274" y="59"/>
                  <a:pt x="275" y="60"/>
                  <a:pt x="273" y="60"/>
                </a:cubicBezTo>
                <a:cubicBezTo>
                  <a:pt x="274" y="60"/>
                  <a:pt x="274" y="59"/>
                  <a:pt x="274" y="59"/>
                </a:cubicBezTo>
                <a:cubicBezTo>
                  <a:pt x="273" y="59"/>
                  <a:pt x="273" y="59"/>
                  <a:pt x="273" y="59"/>
                </a:cubicBezTo>
                <a:cubicBezTo>
                  <a:pt x="272" y="61"/>
                  <a:pt x="275" y="60"/>
                  <a:pt x="274" y="62"/>
                </a:cubicBezTo>
                <a:cubicBezTo>
                  <a:pt x="274" y="61"/>
                  <a:pt x="273" y="61"/>
                  <a:pt x="272" y="61"/>
                </a:cubicBezTo>
                <a:cubicBezTo>
                  <a:pt x="272" y="60"/>
                  <a:pt x="272" y="60"/>
                  <a:pt x="272" y="59"/>
                </a:cubicBezTo>
                <a:cubicBezTo>
                  <a:pt x="272" y="60"/>
                  <a:pt x="271" y="62"/>
                  <a:pt x="269" y="60"/>
                </a:cubicBezTo>
                <a:cubicBezTo>
                  <a:pt x="269" y="61"/>
                  <a:pt x="270" y="62"/>
                  <a:pt x="270" y="62"/>
                </a:cubicBezTo>
                <a:cubicBezTo>
                  <a:pt x="270" y="62"/>
                  <a:pt x="270" y="61"/>
                  <a:pt x="271" y="61"/>
                </a:cubicBezTo>
                <a:cubicBezTo>
                  <a:pt x="271" y="62"/>
                  <a:pt x="270" y="62"/>
                  <a:pt x="271" y="63"/>
                </a:cubicBezTo>
                <a:cubicBezTo>
                  <a:pt x="270" y="64"/>
                  <a:pt x="269" y="62"/>
                  <a:pt x="267" y="62"/>
                </a:cubicBezTo>
                <a:cubicBezTo>
                  <a:pt x="266" y="64"/>
                  <a:pt x="270" y="62"/>
                  <a:pt x="269" y="64"/>
                </a:cubicBezTo>
                <a:cubicBezTo>
                  <a:pt x="268" y="63"/>
                  <a:pt x="265" y="65"/>
                  <a:pt x="266" y="63"/>
                </a:cubicBezTo>
                <a:cubicBezTo>
                  <a:pt x="265" y="63"/>
                  <a:pt x="264" y="66"/>
                  <a:pt x="266" y="65"/>
                </a:cubicBezTo>
                <a:cubicBezTo>
                  <a:pt x="265" y="67"/>
                  <a:pt x="262" y="67"/>
                  <a:pt x="261" y="68"/>
                </a:cubicBezTo>
                <a:cubicBezTo>
                  <a:pt x="262" y="67"/>
                  <a:pt x="261" y="67"/>
                  <a:pt x="261" y="66"/>
                </a:cubicBezTo>
                <a:cubicBezTo>
                  <a:pt x="260" y="66"/>
                  <a:pt x="261" y="66"/>
                  <a:pt x="261" y="67"/>
                </a:cubicBezTo>
                <a:cubicBezTo>
                  <a:pt x="260" y="67"/>
                  <a:pt x="259" y="66"/>
                  <a:pt x="257" y="67"/>
                </a:cubicBezTo>
                <a:cubicBezTo>
                  <a:pt x="257" y="68"/>
                  <a:pt x="257" y="69"/>
                  <a:pt x="258" y="69"/>
                </a:cubicBezTo>
                <a:cubicBezTo>
                  <a:pt x="257" y="71"/>
                  <a:pt x="253" y="73"/>
                  <a:pt x="249" y="73"/>
                </a:cubicBezTo>
                <a:cubicBezTo>
                  <a:pt x="250" y="73"/>
                  <a:pt x="250" y="74"/>
                  <a:pt x="251" y="74"/>
                </a:cubicBezTo>
                <a:cubicBezTo>
                  <a:pt x="243" y="77"/>
                  <a:pt x="238" y="82"/>
                  <a:pt x="231" y="85"/>
                </a:cubicBezTo>
                <a:cubicBezTo>
                  <a:pt x="231" y="87"/>
                  <a:pt x="224" y="88"/>
                  <a:pt x="221" y="91"/>
                </a:cubicBezTo>
                <a:cubicBezTo>
                  <a:pt x="214" y="93"/>
                  <a:pt x="211" y="97"/>
                  <a:pt x="209" y="98"/>
                </a:cubicBezTo>
                <a:cubicBezTo>
                  <a:pt x="208" y="98"/>
                  <a:pt x="205" y="99"/>
                  <a:pt x="206" y="100"/>
                </a:cubicBezTo>
                <a:cubicBezTo>
                  <a:pt x="204" y="101"/>
                  <a:pt x="202" y="102"/>
                  <a:pt x="200" y="103"/>
                </a:cubicBezTo>
                <a:cubicBezTo>
                  <a:pt x="198" y="104"/>
                  <a:pt x="200" y="104"/>
                  <a:pt x="199" y="104"/>
                </a:cubicBezTo>
                <a:cubicBezTo>
                  <a:pt x="199" y="104"/>
                  <a:pt x="193" y="106"/>
                  <a:pt x="196" y="106"/>
                </a:cubicBezTo>
                <a:cubicBezTo>
                  <a:pt x="193" y="106"/>
                  <a:pt x="189" y="111"/>
                  <a:pt x="186" y="111"/>
                </a:cubicBezTo>
                <a:cubicBezTo>
                  <a:pt x="186" y="111"/>
                  <a:pt x="186" y="112"/>
                  <a:pt x="186" y="112"/>
                </a:cubicBezTo>
                <a:cubicBezTo>
                  <a:pt x="186" y="112"/>
                  <a:pt x="184" y="112"/>
                  <a:pt x="185" y="113"/>
                </a:cubicBezTo>
                <a:cubicBezTo>
                  <a:pt x="179" y="114"/>
                  <a:pt x="173" y="120"/>
                  <a:pt x="170" y="122"/>
                </a:cubicBezTo>
                <a:cubicBezTo>
                  <a:pt x="169" y="123"/>
                  <a:pt x="161" y="125"/>
                  <a:pt x="161" y="128"/>
                </a:cubicBezTo>
                <a:cubicBezTo>
                  <a:pt x="158" y="127"/>
                  <a:pt x="153" y="133"/>
                  <a:pt x="148" y="134"/>
                </a:cubicBezTo>
                <a:cubicBezTo>
                  <a:pt x="150" y="136"/>
                  <a:pt x="144" y="135"/>
                  <a:pt x="145" y="138"/>
                </a:cubicBezTo>
                <a:cubicBezTo>
                  <a:pt x="143" y="137"/>
                  <a:pt x="144" y="138"/>
                  <a:pt x="142" y="138"/>
                </a:cubicBezTo>
                <a:cubicBezTo>
                  <a:pt x="142" y="138"/>
                  <a:pt x="142" y="139"/>
                  <a:pt x="142" y="139"/>
                </a:cubicBezTo>
                <a:cubicBezTo>
                  <a:pt x="142" y="139"/>
                  <a:pt x="142" y="140"/>
                  <a:pt x="142" y="140"/>
                </a:cubicBezTo>
                <a:cubicBezTo>
                  <a:pt x="141" y="140"/>
                  <a:pt x="142" y="139"/>
                  <a:pt x="141" y="138"/>
                </a:cubicBezTo>
                <a:cubicBezTo>
                  <a:pt x="137" y="141"/>
                  <a:pt x="132" y="145"/>
                  <a:pt x="129" y="146"/>
                </a:cubicBezTo>
                <a:cubicBezTo>
                  <a:pt x="128" y="146"/>
                  <a:pt x="131" y="146"/>
                  <a:pt x="130" y="144"/>
                </a:cubicBezTo>
                <a:cubicBezTo>
                  <a:pt x="129" y="145"/>
                  <a:pt x="127" y="145"/>
                  <a:pt x="126" y="146"/>
                </a:cubicBezTo>
                <a:cubicBezTo>
                  <a:pt x="126" y="147"/>
                  <a:pt x="127" y="147"/>
                  <a:pt x="127" y="148"/>
                </a:cubicBezTo>
                <a:cubicBezTo>
                  <a:pt x="126" y="148"/>
                  <a:pt x="126" y="148"/>
                  <a:pt x="126" y="149"/>
                </a:cubicBezTo>
                <a:cubicBezTo>
                  <a:pt x="125" y="149"/>
                  <a:pt x="124" y="149"/>
                  <a:pt x="123" y="148"/>
                </a:cubicBezTo>
                <a:cubicBezTo>
                  <a:pt x="123" y="149"/>
                  <a:pt x="123" y="149"/>
                  <a:pt x="122" y="149"/>
                </a:cubicBezTo>
                <a:cubicBezTo>
                  <a:pt x="122" y="150"/>
                  <a:pt x="124" y="149"/>
                  <a:pt x="125" y="149"/>
                </a:cubicBezTo>
                <a:cubicBezTo>
                  <a:pt x="124" y="151"/>
                  <a:pt x="119" y="150"/>
                  <a:pt x="119" y="153"/>
                </a:cubicBezTo>
                <a:cubicBezTo>
                  <a:pt x="115" y="154"/>
                  <a:pt x="112" y="157"/>
                  <a:pt x="111" y="159"/>
                </a:cubicBezTo>
                <a:cubicBezTo>
                  <a:pt x="110" y="158"/>
                  <a:pt x="108" y="158"/>
                  <a:pt x="108" y="160"/>
                </a:cubicBezTo>
                <a:cubicBezTo>
                  <a:pt x="103" y="160"/>
                  <a:pt x="100" y="169"/>
                  <a:pt x="92" y="166"/>
                </a:cubicBezTo>
                <a:cubicBezTo>
                  <a:pt x="94" y="164"/>
                  <a:pt x="97" y="165"/>
                  <a:pt x="98" y="161"/>
                </a:cubicBezTo>
                <a:cubicBezTo>
                  <a:pt x="99" y="162"/>
                  <a:pt x="99" y="162"/>
                  <a:pt x="100" y="161"/>
                </a:cubicBezTo>
                <a:cubicBezTo>
                  <a:pt x="100" y="160"/>
                  <a:pt x="99" y="161"/>
                  <a:pt x="98" y="161"/>
                </a:cubicBezTo>
                <a:cubicBezTo>
                  <a:pt x="97" y="163"/>
                  <a:pt x="96" y="161"/>
                  <a:pt x="97" y="163"/>
                </a:cubicBezTo>
                <a:cubicBezTo>
                  <a:pt x="95" y="164"/>
                  <a:pt x="90" y="164"/>
                  <a:pt x="88" y="166"/>
                </a:cubicBezTo>
                <a:cubicBezTo>
                  <a:pt x="87" y="166"/>
                  <a:pt x="89" y="165"/>
                  <a:pt x="89" y="164"/>
                </a:cubicBezTo>
                <a:cubicBezTo>
                  <a:pt x="96" y="162"/>
                  <a:pt x="98" y="155"/>
                  <a:pt x="106" y="154"/>
                </a:cubicBezTo>
                <a:cubicBezTo>
                  <a:pt x="106" y="153"/>
                  <a:pt x="106" y="153"/>
                  <a:pt x="105" y="153"/>
                </a:cubicBezTo>
                <a:cubicBezTo>
                  <a:pt x="105" y="152"/>
                  <a:pt x="106" y="153"/>
                  <a:pt x="106" y="153"/>
                </a:cubicBezTo>
                <a:cubicBezTo>
                  <a:pt x="107" y="153"/>
                  <a:pt x="108" y="152"/>
                  <a:pt x="106" y="152"/>
                </a:cubicBezTo>
                <a:cubicBezTo>
                  <a:pt x="106" y="151"/>
                  <a:pt x="107" y="152"/>
                  <a:pt x="108" y="152"/>
                </a:cubicBezTo>
                <a:cubicBezTo>
                  <a:pt x="108" y="148"/>
                  <a:pt x="114" y="149"/>
                  <a:pt x="108" y="151"/>
                </a:cubicBezTo>
                <a:cubicBezTo>
                  <a:pt x="108" y="151"/>
                  <a:pt x="109" y="151"/>
                  <a:pt x="109" y="152"/>
                </a:cubicBezTo>
                <a:cubicBezTo>
                  <a:pt x="110" y="150"/>
                  <a:pt x="112" y="152"/>
                  <a:pt x="112" y="150"/>
                </a:cubicBezTo>
                <a:cubicBezTo>
                  <a:pt x="112" y="150"/>
                  <a:pt x="113" y="150"/>
                  <a:pt x="113" y="151"/>
                </a:cubicBezTo>
                <a:cubicBezTo>
                  <a:pt x="113" y="150"/>
                  <a:pt x="113" y="149"/>
                  <a:pt x="115" y="149"/>
                </a:cubicBezTo>
                <a:cubicBezTo>
                  <a:pt x="114" y="148"/>
                  <a:pt x="114" y="148"/>
                  <a:pt x="113" y="148"/>
                </a:cubicBezTo>
                <a:cubicBezTo>
                  <a:pt x="115" y="149"/>
                  <a:pt x="113" y="149"/>
                  <a:pt x="111" y="149"/>
                </a:cubicBezTo>
                <a:cubicBezTo>
                  <a:pt x="117" y="146"/>
                  <a:pt x="120" y="143"/>
                  <a:pt x="124" y="142"/>
                </a:cubicBezTo>
                <a:cubicBezTo>
                  <a:pt x="125" y="142"/>
                  <a:pt x="122" y="143"/>
                  <a:pt x="122" y="143"/>
                </a:cubicBezTo>
                <a:cubicBezTo>
                  <a:pt x="122" y="144"/>
                  <a:pt x="123" y="144"/>
                  <a:pt x="124" y="144"/>
                </a:cubicBezTo>
                <a:cubicBezTo>
                  <a:pt x="122" y="146"/>
                  <a:pt x="121" y="145"/>
                  <a:pt x="119" y="146"/>
                </a:cubicBezTo>
                <a:cubicBezTo>
                  <a:pt x="121" y="147"/>
                  <a:pt x="124" y="146"/>
                  <a:pt x="126" y="144"/>
                </a:cubicBezTo>
                <a:cubicBezTo>
                  <a:pt x="126" y="143"/>
                  <a:pt x="125" y="145"/>
                  <a:pt x="124" y="145"/>
                </a:cubicBezTo>
                <a:cubicBezTo>
                  <a:pt x="124" y="142"/>
                  <a:pt x="127" y="141"/>
                  <a:pt x="129" y="141"/>
                </a:cubicBezTo>
                <a:cubicBezTo>
                  <a:pt x="128" y="140"/>
                  <a:pt x="130" y="140"/>
                  <a:pt x="130" y="139"/>
                </a:cubicBezTo>
                <a:cubicBezTo>
                  <a:pt x="131" y="139"/>
                  <a:pt x="131" y="140"/>
                  <a:pt x="131" y="140"/>
                </a:cubicBezTo>
                <a:cubicBezTo>
                  <a:pt x="133" y="141"/>
                  <a:pt x="131" y="139"/>
                  <a:pt x="131" y="138"/>
                </a:cubicBezTo>
                <a:cubicBezTo>
                  <a:pt x="131" y="138"/>
                  <a:pt x="132" y="138"/>
                  <a:pt x="132" y="137"/>
                </a:cubicBezTo>
                <a:cubicBezTo>
                  <a:pt x="129" y="137"/>
                  <a:pt x="134" y="137"/>
                  <a:pt x="132" y="138"/>
                </a:cubicBezTo>
                <a:cubicBezTo>
                  <a:pt x="132" y="138"/>
                  <a:pt x="133" y="138"/>
                  <a:pt x="133" y="138"/>
                </a:cubicBezTo>
                <a:cubicBezTo>
                  <a:pt x="134" y="138"/>
                  <a:pt x="132" y="137"/>
                  <a:pt x="133" y="136"/>
                </a:cubicBezTo>
                <a:cubicBezTo>
                  <a:pt x="134" y="137"/>
                  <a:pt x="133" y="137"/>
                  <a:pt x="134" y="138"/>
                </a:cubicBezTo>
                <a:cubicBezTo>
                  <a:pt x="135" y="138"/>
                  <a:pt x="134" y="135"/>
                  <a:pt x="133" y="136"/>
                </a:cubicBezTo>
                <a:cubicBezTo>
                  <a:pt x="135" y="135"/>
                  <a:pt x="135" y="136"/>
                  <a:pt x="137" y="136"/>
                </a:cubicBezTo>
                <a:cubicBezTo>
                  <a:pt x="138" y="136"/>
                  <a:pt x="137" y="135"/>
                  <a:pt x="136" y="134"/>
                </a:cubicBezTo>
                <a:cubicBezTo>
                  <a:pt x="135" y="133"/>
                  <a:pt x="137" y="135"/>
                  <a:pt x="138" y="135"/>
                </a:cubicBezTo>
                <a:cubicBezTo>
                  <a:pt x="139" y="135"/>
                  <a:pt x="138" y="134"/>
                  <a:pt x="138" y="133"/>
                </a:cubicBezTo>
                <a:cubicBezTo>
                  <a:pt x="138" y="133"/>
                  <a:pt x="138" y="134"/>
                  <a:pt x="138" y="134"/>
                </a:cubicBezTo>
                <a:cubicBezTo>
                  <a:pt x="136" y="132"/>
                  <a:pt x="141" y="132"/>
                  <a:pt x="140" y="131"/>
                </a:cubicBezTo>
                <a:cubicBezTo>
                  <a:pt x="140" y="129"/>
                  <a:pt x="141" y="132"/>
                  <a:pt x="142" y="132"/>
                </a:cubicBezTo>
                <a:cubicBezTo>
                  <a:pt x="142" y="133"/>
                  <a:pt x="140" y="131"/>
                  <a:pt x="139" y="132"/>
                </a:cubicBezTo>
                <a:cubicBezTo>
                  <a:pt x="139" y="133"/>
                  <a:pt x="140" y="133"/>
                  <a:pt x="140" y="133"/>
                </a:cubicBezTo>
                <a:cubicBezTo>
                  <a:pt x="141" y="133"/>
                  <a:pt x="142" y="133"/>
                  <a:pt x="143" y="132"/>
                </a:cubicBezTo>
                <a:cubicBezTo>
                  <a:pt x="143" y="131"/>
                  <a:pt x="142" y="131"/>
                  <a:pt x="142" y="131"/>
                </a:cubicBezTo>
                <a:cubicBezTo>
                  <a:pt x="142" y="130"/>
                  <a:pt x="144" y="130"/>
                  <a:pt x="145" y="131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30"/>
                  <a:pt x="143" y="130"/>
                </a:cubicBezTo>
                <a:cubicBezTo>
                  <a:pt x="146" y="128"/>
                  <a:pt x="150" y="127"/>
                  <a:pt x="153" y="125"/>
                </a:cubicBezTo>
                <a:cubicBezTo>
                  <a:pt x="153" y="124"/>
                  <a:pt x="154" y="123"/>
                  <a:pt x="156" y="123"/>
                </a:cubicBezTo>
                <a:cubicBezTo>
                  <a:pt x="156" y="122"/>
                  <a:pt x="154" y="122"/>
                  <a:pt x="154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6" y="123"/>
                  <a:pt x="159" y="122"/>
                  <a:pt x="159" y="120"/>
                </a:cubicBezTo>
                <a:cubicBezTo>
                  <a:pt x="162" y="120"/>
                  <a:pt x="163" y="118"/>
                  <a:pt x="162" y="117"/>
                </a:cubicBezTo>
                <a:cubicBezTo>
                  <a:pt x="163" y="117"/>
                  <a:pt x="163" y="117"/>
                  <a:pt x="163" y="118"/>
                </a:cubicBezTo>
                <a:cubicBezTo>
                  <a:pt x="164" y="118"/>
                  <a:pt x="164" y="117"/>
                  <a:pt x="165" y="117"/>
                </a:cubicBezTo>
                <a:cubicBezTo>
                  <a:pt x="163" y="115"/>
                  <a:pt x="169" y="116"/>
                  <a:pt x="169" y="114"/>
                </a:cubicBezTo>
                <a:cubicBezTo>
                  <a:pt x="171" y="115"/>
                  <a:pt x="169" y="112"/>
                  <a:pt x="172" y="114"/>
                </a:cubicBezTo>
                <a:cubicBezTo>
                  <a:pt x="172" y="113"/>
                  <a:pt x="171" y="113"/>
                  <a:pt x="171" y="113"/>
                </a:cubicBezTo>
                <a:cubicBezTo>
                  <a:pt x="170" y="111"/>
                  <a:pt x="173" y="114"/>
                  <a:pt x="172" y="112"/>
                </a:cubicBezTo>
                <a:cubicBezTo>
                  <a:pt x="173" y="112"/>
                  <a:pt x="174" y="112"/>
                  <a:pt x="175" y="113"/>
                </a:cubicBezTo>
                <a:cubicBezTo>
                  <a:pt x="176" y="113"/>
                  <a:pt x="176" y="111"/>
                  <a:pt x="174" y="111"/>
                </a:cubicBezTo>
                <a:cubicBezTo>
                  <a:pt x="175" y="109"/>
                  <a:pt x="179" y="111"/>
                  <a:pt x="177" y="108"/>
                </a:cubicBezTo>
                <a:cubicBezTo>
                  <a:pt x="177" y="107"/>
                  <a:pt x="179" y="109"/>
                  <a:pt x="179" y="110"/>
                </a:cubicBezTo>
                <a:cubicBezTo>
                  <a:pt x="181" y="110"/>
                  <a:pt x="180" y="108"/>
                  <a:pt x="182" y="108"/>
                </a:cubicBezTo>
                <a:cubicBezTo>
                  <a:pt x="181" y="107"/>
                  <a:pt x="180" y="109"/>
                  <a:pt x="179" y="109"/>
                </a:cubicBezTo>
                <a:cubicBezTo>
                  <a:pt x="179" y="108"/>
                  <a:pt x="179" y="108"/>
                  <a:pt x="179" y="107"/>
                </a:cubicBezTo>
                <a:cubicBezTo>
                  <a:pt x="180" y="107"/>
                  <a:pt x="181" y="107"/>
                  <a:pt x="180" y="106"/>
                </a:cubicBezTo>
                <a:cubicBezTo>
                  <a:pt x="180" y="105"/>
                  <a:pt x="181" y="107"/>
                  <a:pt x="180" y="107"/>
                </a:cubicBezTo>
                <a:cubicBezTo>
                  <a:pt x="182" y="108"/>
                  <a:pt x="181" y="106"/>
                  <a:pt x="181" y="105"/>
                </a:cubicBezTo>
                <a:cubicBezTo>
                  <a:pt x="182" y="106"/>
                  <a:pt x="182" y="107"/>
                  <a:pt x="182" y="108"/>
                </a:cubicBezTo>
                <a:cubicBezTo>
                  <a:pt x="183" y="108"/>
                  <a:pt x="184" y="106"/>
                  <a:pt x="183" y="106"/>
                </a:cubicBezTo>
                <a:cubicBezTo>
                  <a:pt x="183" y="105"/>
                  <a:pt x="184" y="106"/>
                  <a:pt x="184" y="107"/>
                </a:cubicBezTo>
                <a:cubicBezTo>
                  <a:pt x="184" y="107"/>
                  <a:pt x="185" y="106"/>
                  <a:pt x="186" y="106"/>
                </a:cubicBezTo>
                <a:cubicBezTo>
                  <a:pt x="186" y="105"/>
                  <a:pt x="185" y="105"/>
                  <a:pt x="185" y="104"/>
                </a:cubicBezTo>
                <a:cubicBezTo>
                  <a:pt x="186" y="103"/>
                  <a:pt x="186" y="104"/>
                  <a:pt x="186" y="105"/>
                </a:cubicBezTo>
                <a:cubicBezTo>
                  <a:pt x="186" y="105"/>
                  <a:pt x="187" y="105"/>
                  <a:pt x="188" y="105"/>
                </a:cubicBezTo>
                <a:cubicBezTo>
                  <a:pt x="185" y="102"/>
                  <a:pt x="188" y="104"/>
                  <a:pt x="188" y="102"/>
                </a:cubicBezTo>
                <a:cubicBezTo>
                  <a:pt x="190" y="101"/>
                  <a:pt x="190" y="103"/>
                  <a:pt x="191" y="102"/>
                </a:cubicBezTo>
                <a:cubicBezTo>
                  <a:pt x="191" y="102"/>
                  <a:pt x="190" y="101"/>
                  <a:pt x="190" y="101"/>
                </a:cubicBezTo>
                <a:cubicBezTo>
                  <a:pt x="189" y="101"/>
                  <a:pt x="193" y="100"/>
                  <a:pt x="193" y="98"/>
                </a:cubicBezTo>
                <a:cubicBezTo>
                  <a:pt x="195" y="98"/>
                  <a:pt x="192" y="100"/>
                  <a:pt x="194" y="100"/>
                </a:cubicBezTo>
                <a:cubicBezTo>
                  <a:pt x="195" y="99"/>
                  <a:pt x="194" y="99"/>
                  <a:pt x="194" y="98"/>
                </a:cubicBezTo>
                <a:cubicBezTo>
                  <a:pt x="198" y="97"/>
                  <a:pt x="200" y="96"/>
                  <a:pt x="203" y="93"/>
                </a:cubicBezTo>
                <a:cubicBezTo>
                  <a:pt x="205" y="93"/>
                  <a:pt x="204" y="93"/>
                  <a:pt x="205" y="92"/>
                </a:cubicBezTo>
                <a:cubicBezTo>
                  <a:pt x="206" y="92"/>
                  <a:pt x="207" y="90"/>
                  <a:pt x="209" y="91"/>
                </a:cubicBezTo>
                <a:cubicBezTo>
                  <a:pt x="209" y="90"/>
                  <a:pt x="208" y="90"/>
                  <a:pt x="208" y="89"/>
                </a:cubicBezTo>
                <a:cubicBezTo>
                  <a:pt x="210" y="89"/>
                  <a:pt x="210" y="90"/>
                  <a:pt x="211" y="89"/>
                </a:cubicBezTo>
                <a:cubicBezTo>
                  <a:pt x="212" y="88"/>
                  <a:pt x="210" y="89"/>
                  <a:pt x="210" y="89"/>
                </a:cubicBezTo>
                <a:cubicBezTo>
                  <a:pt x="210" y="89"/>
                  <a:pt x="215" y="86"/>
                  <a:pt x="216" y="85"/>
                </a:cubicBezTo>
                <a:cubicBezTo>
                  <a:pt x="218" y="84"/>
                  <a:pt x="221" y="84"/>
                  <a:pt x="220" y="83"/>
                </a:cubicBezTo>
                <a:cubicBezTo>
                  <a:pt x="221" y="82"/>
                  <a:pt x="225" y="83"/>
                  <a:pt x="225" y="80"/>
                </a:cubicBezTo>
                <a:cubicBezTo>
                  <a:pt x="227" y="80"/>
                  <a:pt x="228" y="80"/>
                  <a:pt x="228" y="79"/>
                </a:cubicBezTo>
                <a:cubicBezTo>
                  <a:pt x="228" y="79"/>
                  <a:pt x="228" y="79"/>
                  <a:pt x="229" y="80"/>
                </a:cubicBezTo>
                <a:cubicBezTo>
                  <a:pt x="232" y="75"/>
                  <a:pt x="237" y="76"/>
                  <a:pt x="240" y="71"/>
                </a:cubicBezTo>
                <a:cubicBezTo>
                  <a:pt x="242" y="72"/>
                  <a:pt x="245" y="70"/>
                  <a:pt x="246" y="68"/>
                </a:cubicBezTo>
                <a:cubicBezTo>
                  <a:pt x="246" y="69"/>
                  <a:pt x="250" y="67"/>
                  <a:pt x="248" y="67"/>
                </a:cubicBezTo>
                <a:cubicBezTo>
                  <a:pt x="248" y="66"/>
                  <a:pt x="250" y="67"/>
                  <a:pt x="250" y="67"/>
                </a:cubicBezTo>
                <a:cubicBezTo>
                  <a:pt x="251" y="65"/>
                  <a:pt x="254" y="64"/>
                  <a:pt x="257" y="64"/>
                </a:cubicBezTo>
                <a:cubicBezTo>
                  <a:pt x="255" y="63"/>
                  <a:pt x="260" y="62"/>
                  <a:pt x="259" y="61"/>
                </a:cubicBezTo>
                <a:cubicBezTo>
                  <a:pt x="267" y="58"/>
                  <a:pt x="275" y="53"/>
                  <a:pt x="284" y="48"/>
                </a:cubicBezTo>
                <a:cubicBezTo>
                  <a:pt x="284" y="48"/>
                  <a:pt x="284" y="49"/>
                  <a:pt x="284" y="49"/>
                </a:cubicBezTo>
                <a:cubicBezTo>
                  <a:pt x="286" y="48"/>
                  <a:pt x="288" y="46"/>
                  <a:pt x="291" y="46"/>
                </a:cubicBezTo>
                <a:cubicBezTo>
                  <a:pt x="289" y="44"/>
                  <a:pt x="293" y="45"/>
                  <a:pt x="294" y="44"/>
                </a:cubicBezTo>
                <a:cubicBezTo>
                  <a:pt x="293" y="43"/>
                  <a:pt x="293" y="43"/>
                  <a:pt x="294" y="42"/>
                </a:cubicBezTo>
                <a:cubicBezTo>
                  <a:pt x="293" y="43"/>
                  <a:pt x="296" y="44"/>
                  <a:pt x="298" y="42"/>
                </a:cubicBezTo>
                <a:cubicBezTo>
                  <a:pt x="299" y="41"/>
                  <a:pt x="298" y="41"/>
                  <a:pt x="297" y="41"/>
                </a:cubicBezTo>
                <a:cubicBezTo>
                  <a:pt x="296" y="40"/>
                  <a:pt x="299" y="41"/>
                  <a:pt x="300" y="42"/>
                </a:cubicBezTo>
                <a:cubicBezTo>
                  <a:pt x="299" y="41"/>
                  <a:pt x="299" y="41"/>
                  <a:pt x="299" y="40"/>
                </a:cubicBezTo>
                <a:cubicBezTo>
                  <a:pt x="300" y="40"/>
                  <a:pt x="300" y="40"/>
                  <a:pt x="300" y="39"/>
                </a:cubicBezTo>
                <a:cubicBezTo>
                  <a:pt x="301" y="39"/>
                  <a:pt x="300" y="40"/>
                  <a:pt x="300" y="41"/>
                </a:cubicBezTo>
                <a:cubicBezTo>
                  <a:pt x="309" y="38"/>
                  <a:pt x="315" y="34"/>
                  <a:pt x="322" y="32"/>
                </a:cubicBezTo>
                <a:cubicBezTo>
                  <a:pt x="323" y="31"/>
                  <a:pt x="321" y="32"/>
                  <a:pt x="321" y="30"/>
                </a:cubicBezTo>
                <a:cubicBezTo>
                  <a:pt x="322" y="30"/>
                  <a:pt x="322" y="32"/>
                  <a:pt x="323" y="32"/>
                </a:cubicBezTo>
                <a:cubicBezTo>
                  <a:pt x="325" y="32"/>
                  <a:pt x="332" y="27"/>
                  <a:pt x="334" y="26"/>
                </a:cubicBezTo>
                <a:cubicBezTo>
                  <a:pt x="335" y="26"/>
                  <a:pt x="337" y="28"/>
                  <a:pt x="337" y="25"/>
                </a:cubicBezTo>
                <a:cubicBezTo>
                  <a:pt x="339" y="26"/>
                  <a:pt x="339" y="26"/>
                  <a:pt x="340" y="26"/>
                </a:cubicBezTo>
                <a:cubicBezTo>
                  <a:pt x="336" y="28"/>
                  <a:pt x="331" y="29"/>
                  <a:pt x="330" y="32"/>
                </a:cubicBezTo>
                <a:cubicBezTo>
                  <a:pt x="328" y="32"/>
                  <a:pt x="330" y="31"/>
                  <a:pt x="330" y="31"/>
                </a:cubicBezTo>
                <a:cubicBezTo>
                  <a:pt x="329" y="32"/>
                  <a:pt x="328" y="32"/>
                  <a:pt x="327" y="33"/>
                </a:cubicBezTo>
                <a:cubicBezTo>
                  <a:pt x="326" y="33"/>
                  <a:pt x="321" y="34"/>
                  <a:pt x="322" y="36"/>
                </a:cubicBezTo>
                <a:close/>
                <a:moveTo>
                  <a:pt x="127" y="147"/>
                </a:moveTo>
                <a:cubicBezTo>
                  <a:pt x="127" y="146"/>
                  <a:pt x="128" y="146"/>
                  <a:pt x="128" y="146"/>
                </a:cubicBezTo>
                <a:cubicBezTo>
                  <a:pt x="128" y="147"/>
                  <a:pt x="129" y="147"/>
                  <a:pt x="129" y="147"/>
                </a:cubicBezTo>
                <a:cubicBezTo>
                  <a:pt x="128" y="148"/>
                  <a:pt x="128" y="147"/>
                  <a:pt x="127" y="147"/>
                </a:cubicBezTo>
                <a:close/>
                <a:moveTo>
                  <a:pt x="261" y="68"/>
                </a:moveTo>
                <a:cubicBezTo>
                  <a:pt x="261" y="69"/>
                  <a:pt x="260" y="69"/>
                  <a:pt x="259" y="69"/>
                </a:cubicBezTo>
                <a:cubicBezTo>
                  <a:pt x="259" y="68"/>
                  <a:pt x="259" y="68"/>
                  <a:pt x="259" y="67"/>
                </a:cubicBezTo>
                <a:cubicBezTo>
                  <a:pt x="260" y="67"/>
                  <a:pt x="260" y="68"/>
                  <a:pt x="261" y="68"/>
                </a:cubicBezTo>
                <a:close/>
                <a:moveTo>
                  <a:pt x="334" y="92"/>
                </a:moveTo>
                <a:cubicBezTo>
                  <a:pt x="334" y="93"/>
                  <a:pt x="335" y="93"/>
                  <a:pt x="335" y="93"/>
                </a:cubicBezTo>
                <a:cubicBezTo>
                  <a:pt x="336" y="94"/>
                  <a:pt x="332" y="91"/>
                  <a:pt x="333" y="94"/>
                </a:cubicBezTo>
                <a:cubicBezTo>
                  <a:pt x="333" y="94"/>
                  <a:pt x="333" y="93"/>
                  <a:pt x="332" y="93"/>
                </a:cubicBezTo>
                <a:cubicBezTo>
                  <a:pt x="332" y="92"/>
                  <a:pt x="334" y="93"/>
                  <a:pt x="334" y="92"/>
                </a:cubicBezTo>
                <a:cubicBezTo>
                  <a:pt x="334" y="91"/>
                  <a:pt x="333" y="91"/>
                  <a:pt x="332" y="91"/>
                </a:cubicBezTo>
                <a:cubicBezTo>
                  <a:pt x="332" y="90"/>
                  <a:pt x="335" y="91"/>
                  <a:pt x="336" y="92"/>
                </a:cubicBezTo>
                <a:cubicBezTo>
                  <a:pt x="335" y="91"/>
                  <a:pt x="339" y="89"/>
                  <a:pt x="340" y="88"/>
                </a:cubicBezTo>
                <a:cubicBezTo>
                  <a:pt x="339" y="89"/>
                  <a:pt x="342" y="89"/>
                  <a:pt x="341" y="87"/>
                </a:cubicBezTo>
                <a:cubicBezTo>
                  <a:pt x="343" y="87"/>
                  <a:pt x="341" y="89"/>
                  <a:pt x="342" y="90"/>
                </a:cubicBezTo>
                <a:cubicBezTo>
                  <a:pt x="339" y="90"/>
                  <a:pt x="339" y="91"/>
                  <a:pt x="334" y="92"/>
                </a:cubicBezTo>
                <a:close/>
                <a:moveTo>
                  <a:pt x="343" y="116"/>
                </a:moveTo>
                <a:cubicBezTo>
                  <a:pt x="345" y="116"/>
                  <a:pt x="340" y="118"/>
                  <a:pt x="342" y="118"/>
                </a:cubicBezTo>
                <a:cubicBezTo>
                  <a:pt x="342" y="119"/>
                  <a:pt x="341" y="117"/>
                  <a:pt x="340" y="118"/>
                </a:cubicBezTo>
                <a:cubicBezTo>
                  <a:pt x="340" y="117"/>
                  <a:pt x="342" y="117"/>
                  <a:pt x="343" y="116"/>
                </a:cubicBezTo>
                <a:close/>
                <a:moveTo>
                  <a:pt x="338" y="32"/>
                </a:moveTo>
                <a:cubicBezTo>
                  <a:pt x="338" y="33"/>
                  <a:pt x="336" y="32"/>
                  <a:pt x="336" y="33"/>
                </a:cubicBezTo>
                <a:cubicBezTo>
                  <a:pt x="335" y="32"/>
                  <a:pt x="337" y="30"/>
                  <a:pt x="338" y="32"/>
                </a:cubicBezTo>
                <a:close/>
                <a:moveTo>
                  <a:pt x="343" y="168"/>
                </a:moveTo>
                <a:cubicBezTo>
                  <a:pt x="344" y="169"/>
                  <a:pt x="340" y="167"/>
                  <a:pt x="340" y="170"/>
                </a:cubicBezTo>
                <a:cubicBezTo>
                  <a:pt x="338" y="168"/>
                  <a:pt x="333" y="169"/>
                  <a:pt x="330" y="169"/>
                </a:cubicBezTo>
                <a:cubicBezTo>
                  <a:pt x="330" y="168"/>
                  <a:pt x="331" y="169"/>
                  <a:pt x="331" y="168"/>
                </a:cubicBezTo>
                <a:cubicBezTo>
                  <a:pt x="330" y="168"/>
                  <a:pt x="329" y="169"/>
                  <a:pt x="328" y="169"/>
                </a:cubicBezTo>
                <a:cubicBezTo>
                  <a:pt x="327" y="169"/>
                  <a:pt x="328" y="168"/>
                  <a:pt x="327" y="168"/>
                </a:cubicBezTo>
                <a:cubicBezTo>
                  <a:pt x="330" y="167"/>
                  <a:pt x="332" y="168"/>
                  <a:pt x="332" y="166"/>
                </a:cubicBezTo>
                <a:cubicBezTo>
                  <a:pt x="332" y="167"/>
                  <a:pt x="332" y="167"/>
                  <a:pt x="332" y="168"/>
                </a:cubicBezTo>
                <a:cubicBezTo>
                  <a:pt x="333" y="168"/>
                  <a:pt x="334" y="166"/>
                  <a:pt x="335" y="167"/>
                </a:cubicBezTo>
                <a:cubicBezTo>
                  <a:pt x="335" y="167"/>
                  <a:pt x="335" y="166"/>
                  <a:pt x="335" y="166"/>
                </a:cubicBezTo>
                <a:cubicBezTo>
                  <a:pt x="335" y="165"/>
                  <a:pt x="337" y="166"/>
                  <a:pt x="336" y="167"/>
                </a:cubicBezTo>
                <a:cubicBezTo>
                  <a:pt x="339" y="166"/>
                  <a:pt x="340" y="169"/>
                  <a:pt x="341" y="166"/>
                </a:cubicBezTo>
                <a:cubicBezTo>
                  <a:pt x="342" y="167"/>
                  <a:pt x="342" y="168"/>
                  <a:pt x="343" y="168"/>
                </a:cubicBezTo>
                <a:close/>
                <a:moveTo>
                  <a:pt x="336" y="16"/>
                </a:moveTo>
                <a:cubicBezTo>
                  <a:pt x="335" y="17"/>
                  <a:pt x="334" y="16"/>
                  <a:pt x="332" y="16"/>
                </a:cubicBezTo>
                <a:cubicBezTo>
                  <a:pt x="332" y="15"/>
                  <a:pt x="335" y="15"/>
                  <a:pt x="336" y="16"/>
                </a:cubicBezTo>
                <a:close/>
                <a:moveTo>
                  <a:pt x="342" y="153"/>
                </a:moveTo>
                <a:cubicBezTo>
                  <a:pt x="341" y="154"/>
                  <a:pt x="340" y="154"/>
                  <a:pt x="339" y="154"/>
                </a:cubicBezTo>
                <a:cubicBezTo>
                  <a:pt x="339" y="153"/>
                  <a:pt x="340" y="153"/>
                  <a:pt x="342" y="153"/>
                </a:cubicBezTo>
                <a:close/>
                <a:moveTo>
                  <a:pt x="336" y="154"/>
                </a:moveTo>
                <a:cubicBezTo>
                  <a:pt x="337" y="155"/>
                  <a:pt x="337" y="154"/>
                  <a:pt x="338" y="154"/>
                </a:cubicBezTo>
                <a:cubicBezTo>
                  <a:pt x="337" y="156"/>
                  <a:pt x="336" y="156"/>
                  <a:pt x="335" y="157"/>
                </a:cubicBezTo>
                <a:cubicBezTo>
                  <a:pt x="335" y="156"/>
                  <a:pt x="336" y="155"/>
                  <a:pt x="336" y="154"/>
                </a:cubicBezTo>
                <a:close/>
                <a:moveTo>
                  <a:pt x="328" y="15"/>
                </a:moveTo>
                <a:cubicBezTo>
                  <a:pt x="329" y="15"/>
                  <a:pt x="329" y="16"/>
                  <a:pt x="328" y="16"/>
                </a:cubicBezTo>
                <a:cubicBezTo>
                  <a:pt x="329" y="17"/>
                  <a:pt x="329" y="15"/>
                  <a:pt x="330" y="16"/>
                </a:cubicBezTo>
                <a:cubicBezTo>
                  <a:pt x="330" y="17"/>
                  <a:pt x="328" y="17"/>
                  <a:pt x="327" y="17"/>
                </a:cubicBezTo>
                <a:cubicBezTo>
                  <a:pt x="327" y="16"/>
                  <a:pt x="329" y="16"/>
                  <a:pt x="328" y="15"/>
                </a:cubicBezTo>
                <a:close/>
                <a:moveTo>
                  <a:pt x="327" y="22"/>
                </a:moveTo>
                <a:cubicBezTo>
                  <a:pt x="326" y="23"/>
                  <a:pt x="328" y="24"/>
                  <a:pt x="328" y="24"/>
                </a:cubicBezTo>
                <a:cubicBezTo>
                  <a:pt x="328" y="26"/>
                  <a:pt x="327" y="23"/>
                  <a:pt x="327" y="25"/>
                </a:cubicBezTo>
                <a:cubicBezTo>
                  <a:pt x="326" y="25"/>
                  <a:pt x="327" y="23"/>
                  <a:pt x="326" y="22"/>
                </a:cubicBezTo>
                <a:cubicBezTo>
                  <a:pt x="328" y="23"/>
                  <a:pt x="329" y="22"/>
                  <a:pt x="331" y="22"/>
                </a:cubicBezTo>
                <a:cubicBezTo>
                  <a:pt x="331" y="24"/>
                  <a:pt x="328" y="22"/>
                  <a:pt x="329" y="23"/>
                </a:cubicBezTo>
                <a:cubicBezTo>
                  <a:pt x="329" y="24"/>
                  <a:pt x="329" y="23"/>
                  <a:pt x="330" y="24"/>
                </a:cubicBezTo>
                <a:cubicBezTo>
                  <a:pt x="330" y="24"/>
                  <a:pt x="329" y="24"/>
                  <a:pt x="329" y="25"/>
                </a:cubicBezTo>
                <a:cubicBezTo>
                  <a:pt x="328" y="24"/>
                  <a:pt x="328" y="23"/>
                  <a:pt x="327" y="22"/>
                </a:cubicBezTo>
                <a:close/>
                <a:moveTo>
                  <a:pt x="329" y="90"/>
                </a:moveTo>
                <a:cubicBezTo>
                  <a:pt x="330" y="91"/>
                  <a:pt x="328" y="92"/>
                  <a:pt x="327" y="92"/>
                </a:cubicBezTo>
                <a:cubicBezTo>
                  <a:pt x="327" y="90"/>
                  <a:pt x="328" y="90"/>
                  <a:pt x="329" y="90"/>
                </a:cubicBezTo>
                <a:close/>
                <a:moveTo>
                  <a:pt x="323" y="163"/>
                </a:moveTo>
                <a:cubicBezTo>
                  <a:pt x="326" y="165"/>
                  <a:pt x="321" y="165"/>
                  <a:pt x="321" y="166"/>
                </a:cubicBezTo>
                <a:cubicBezTo>
                  <a:pt x="319" y="164"/>
                  <a:pt x="323" y="163"/>
                  <a:pt x="320" y="163"/>
                </a:cubicBezTo>
                <a:cubicBezTo>
                  <a:pt x="321" y="163"/>
                  <a:pt x="323" y="161"/>
                  <a:pt x="324" y="162"/>
                </a:cubicBezTo>
                <a:cubicBezTo>
                  <a:pt x="327" y="159"/>
                  <a:pt x="328" y="158"/>
                  <a:pt x="332" y="157"/>
                </a:cubicBezTo>
                <a:cubicBezTo>
                  <a:pt x="332" y="158"/>
                  <a:pt x="333" y="157"/>
                  <a:pt x="333" y="159"/>
                </a:cubicBezTo>
                <a:cubicBezTo>
                  <a:pt x="329" y="160"/>
                  <a:pt x="328" y="162"/>
                  <a:pt x="325" y="163"/>
                </a:cubicBezTo>
                <a:cubicBezTo>
                  <a:pt x="326" y="161"/>
                  <a:pt x="326" y="163"/>
                  <a:pt x="323" y="163"/>
                </a:cubicBezTo>
                <a:close/>
                <a:moveTo>
                  <a:pt x="320" y="21"/>
                </a:moveTo>
                <a:cubicBezTo>
                  <a:pt x="321" y="21"/>
                  <a:pt x="320" y="21"/>
                  <a:pt x="320" y="21"/>
                </a:cubicBezTo>
                <a:cubicBezTo>
                  <a:pt x="320" y="22"/>
                  <a:pt x="322" y="22"/>
                  <a:pt x="322" y="22"/>
                </a:cubicBezTo>
                <a:cubicBezTo>
                  <a:pt x="315" y="26"/>
                  <a:pt x="307" y="27"/>
                  <a:pt x="301" y="32"/>
                </a:cubicBezTo>
                <a:cubicBezTo>
                  <a:pt x="300" y="31"/>
                  <a:pt x="300" y="30"/>
                  <a:pt x="299" y="30"/>
                </a:cubicBezTo>
                <a:cubicBezTo>
                  <a:pt x="299" y="32"/>
                  <a:pt x="294" y="31"/>
                  <a:pt x="294" y="34"/>
                </a:cubicBezTo>
                <a:cubicBezTo>
                  <a:pt x="292" y="32"/>
                  <a:pt x="292" y="35"/>
                  <a:pt x="290" y="34"/>
                </a:cubicBezTo>
                <a:cubicBezTo>
                  <a:pt x="291" y="34"/>
                  <a:pt x="291" y="35"/>
                  <a:pt x="291" y="35"/>
                </a:cubicBezTo>
                <a:cubicBezTo>
                  <a:pt x="290" y="35"/>
                  <a:pt x="289" y="35"/>
                  <a:pt x="289" y="36"/>
                </a:cubicBezTo>
                <a:cubicBezTo>
                  <a:pt x="288" y="36"/>
                  <a:pt x="289" y="36"/>
                  <a:pt x="287" y="36"/>
                </a:cubicBezTo>
                <a:cubicBezTo>
                  <a:pt x="289" y="38"/>
                  <a:pt x="284" y="36"/>
                  <a:pt x="286" y="39"/>
                </a:cubicBezTo>
                <a:cubicBezTo>
                  <a:pt x="285" y="37"/>
                  <a:pt x="285" y="40"/>
                  <a:pt x="284" y="38"/>
                </a:cubicBezTo>
                <a:cubicBezTo>
                  <a:pt x="283" y="41"/>
                  <a:pt x="281" y="39"/>
                  <a:pt x="282" y="41"/>
                </a:cubicBezTo>
                <a:cubicBezTo>
                  <a:pt x="277" y="41"/>
                  <a:pt x="273" y="45"/>
                  <a:pt x="269" y="46"/>
                </a:cubicBezTo>
                <a:cubicBezTo>
                  <a:pt x="270" y="47"/>
                  <a:pt x="268" y="47"/>
                  <a:pt x="266" y="47"/>
                </a:cubicBezTo>
                <a:cubicBezTo>
                  <a:pt x="268" y="49"/>
                  <a:pt x="266" y="48"/>
                  <a:pt x="266" y="49"/>
                </a:cubicBezTo>
                <a:cubicBezTo>
                  <a:pt x="265" y="50"/>
                  <a:pt x="265" y="49"/>
                  <a:pt x="265" y="49"/>
                </a:cubicBezTo>
                <a:cubicBezTo>
                  <a:pt x="263" y="50"/>
                  <a:pt x="261" y="53"/>
                  <a:pt x="258" y="52"/>
                </a:cubicBezTo>
                <a:cubicBezTo>
                  <a:pt x="259" y="55"/>
                  <a:pt x="255" y="53"/>
                  <a:pt x="254" y="56"/>
                </a:cubicBezTo>
                <a:cubicBezTo>
                  <a:pt x="252" y="56"/>
                  <a:pt x="251" y="56"/>
                  <a:pt x="250" y="58"/>
                </a:cubicBezTo>
                <a:cubicBezTo>
                  <a:pt x="248" y="58"/>
                  <a:pt x="243" y="60"/>
                  <a:pt x="244" y="62"/>
                </a:cubicBezTo>
                <a:cubicBezTo>
                  <a:pt x="244" y="63"/>
                  <a:pt x="242" y="60"/>
                  <a:pt x="243" y="63"/>
                </a:cubicBezTo>
                <a:cubicBezTo>
                  <a:pt x="242" y="63"/>
                  <a:pt x="241" y="63"/>
                  <a:pt x="241" y="62"/>
                </a:cubicBezTo>
                <a:cubicBezTo>
                  <a:pt x="233" y="68"/>
                  <a:pt x="227" y="71"/>
                  <a:pt x="221" y="75"/>
                </a:cubicBezTo>
                <a:cubicBezTo>
                  <a:pt x="220" y="75"/>
                  <a:pt x="220" y="74"/>
                  <a:pt x="219" y="75"/>
                </a:cubicBezTo>
                <a:cubicBezTo>
                  <a:pt x="216" y="80"/>
                  <a:pt x="206" y="81"/>
                  <a:pt x="202" y="87"/>
                </a:cubicBezTo>
                <a:cubicBezTo>
                  <a:pt x="198" y="87"/>
                  <a:pt x="197" y="90"/>
                  <a:pt x="194" y="90"/>
                </a:cubicBezTo>
                <a:cubicBezTo>
                  <a:pt x="194" y="91"/>
                  <a:pt x="194" y="91"/>
                  <a:pt x="194" y="92"/>
                </a:cubicBezTo>
                <a:cubicBezTo>
                  <a:pt x="192" y="91"/>
                  <a:pt x="191" y="93"/>
                  <a:pt x="189" y="93"/>
                </a:cubicBezTo>
                <a:cubicBezTo>
                  <a:pt x="189" y="94"/>
                  <a:pt x="189" y="94"/>
                  <a:pt x="189" y="95"/>
                </a:cubicBezTo>
                <a:cubicBezTo>
                  <a:pt x="188" y="95"/>
                  <a:pt x="189" y="94"/>
                  <a:pt x="189" y="94"/>
                </a:cubicBezTo>
                <a:cubicBezTo>
                  <a:pt x="188" y="93"/>
                  <a:pt x="188" y="96"/>
                  <a:pt x="186" y="95"/>
                </a:cubicBezTo>
                <a:cubicBezTo>
                  <a:pt x="186" y="95"/>
                  <a:pt x="187" y="95"/>
                  <a:pt x="188" y="95"/>
                </a:cubicBezTo>
                <a:cubicBezTo>
                  <a:pt x="183" y="96"/>
                  <a:pt x="179" y="101"/>
                  <a:pt x="174" y="103"/>
                </a:cubicBezTo>
                <a:cubicBezTo>
                  <a:pt x="175" y="105"/>
                  <a:pt x="174" y="103"/>
                  <a:pt x="172" y="104"/>
                </a:cubicBezTo>
                <a:cubicBezTo>
                  <a:pt x="172" y="107"/>
                  <a:pt x="167" y="106"/>
                  <a:pt x="166" y="109"/>
                </a:cubicBezTo>
                <a:cubicBezTo>
                  <a:pt x="166" y="110"/>
                  <a:pt x="166" y="108"/>
                  <a:pt x="167" y="109"/>
                </a:cubicBezTo>
                <a:cubicBezTo>
                  <a:pt x="164" y="109"/>
                  <a:pt x="159" y="112"/>
                  <a:pt x="159" y="114"/>
                </a:cubicBezTo>
                <a:cubicBezTo>
                  <a:pt x="158" y="115"/>
                  <a:pt x="157" y="114"/>
                  <a:pt x="156" y="115"/>
                </a:cubicBezTo>
                <a:cubicBezTo>
                  <a:pt x="156" y="115"/>
                  <a:pt x="157" y="115"/>
                  <a:pt x="157" y="116"/>
                </a:cubicBezTo>
                <a:cubicBezTo>
                  <a:pt x="155" y="115"/>
                  <a:pt x="155" y="116"/>
                  <a:pt x="152" y="116"/>
                </a:cubicBezTo>
                <a:cubicBezTo>
                  <a:pt x="153" y="118"/>
                  <a:pt x="149" y="119"/>
                  <a:pt x="147" y="120"/>
                </a:cubicBezTo>
                <a:cubicBezTo>
                  <a:pt x="147" y="122"/>
                  <a:pt x="148" y="122"/>
                  <a:pt x="148" y="123"/>
                </a:cubicBezTo>
                <a:cubicBezTo>
                  <a:pt x="146" y="121"/>
                  <a:pt x="141" y="123"/>
                  <a:pt x="140" y="127"/>
                </a:cubicBezTo>
                <a:cubicBezTo>
                  <a:pt x="138" y="126"/>
                  <a:pt x="138" y="127"/>
                  <a:pt x="136" y="128"/>
                </a:cubicBezTo>
                <a:cubicBezTo>
                  <a:pt x="136" y="128"/>
                  <a:pt x="135" y="130"/>
                  <a:pt x="133" y="129"/>
                </a:cubicBezTo>
                <a:cubicBezTo>
                  <a:pt x="134" y="131"/>
                  <a:pt x="129" y="131"/>
                  <a:pt x="130" y="133"/>
                </a:cubicBezTo>
                <a:cubicBezTo>
                  <a:pt x="128" y="133"/>
                  <a:pt x="129" y="134"/>
                  <a:pt x="127" y="134"/>
                </a:cubicBezTo>
                <a:cubicBezTo>
                  <a:pt x="127" y="136"/>
                  <a:pt x="126" y="136"/>
                  <a:pt x="126" y="137"/>
                </a:cubicBezTo>
                <a:cubicBezTo>
                  <a:pt x="125" y="135"/>
                  <a:pt x="122" y="137"/>
                  <a:pt x="123" y="137"/>
                </a:cubicBezTo>
                <a:cubicBezTo>
                  <a:pt x="120" y="139"/>
                  <a:pt x="114" y="144"/>
                  <a:pt x="112" y="146"/>
                </a:cubicBezTo>
                <a:cubicBezTo>
                  <a:pt x="105" y="149"/>
                  <a:pt x="101" y="154"/>
                  <a:pt x="95" y="158"/>
                </a:cubicBezTo>
                <a:cubicBezTo>
                  <a:pt x="95" y="159"/>
                  <a:pt x="96" y="156"/>
                  <a:pt x="96" y="158"/>
                </a:cubicBezTo>
                <a:cubicBezTo>
                  <a:pt x="94" y="157"/>
                  <a:pt x="93" y="159"/>
                  <a:pt x="93" y="160"/>
                </a:cubicBezTo>
                <a:cubicBezTo>
                  <a:pt x="92" y="160"/>
                  <a:pt x="92" y="160"/>
                  <a:pt x="93" y="159"/>
                </a:cubicBezTo>
                <a:cubicBezTo>
                  <a:pt x="87" y="165"/>
                  <a:pt x="81" y="167"/>
                  <a:pt x="72" y="168"/>
                </a:cubicBezTo>
                <a:cubicBezTo>
                  <a:pt x="76" y="168"/>
                  <a:pt x="82" y="167"/>
                  <a:pt x="83" y="170"/>
                </a:cubicBezTo>
                <a:cubicBezTo>
                  <a:pt x="82" y="169"/>
                  <a:pt x="79" y="170"/>
                  <a:pt x="79" y="168"/>
                </a:cubicBezTo>
                <a:cubicBezTo>
                  <a:pt x="78" y="168"/>
                  <a:pt x="79" y="171"/>
                  <a:pt x="78" y="170"/>
                </a:cubicBezTo>
                <a:cubicBezTo>
                  <a:pt x="78" y="169"/>
                  <a:pt x="78" y="169"/>
                  <a:pt x="78" y="168"/>
                </a:cubicBezTo>
                <a:cubicBezTo>
                  <a:pt x="75" y="169"/>
                  <a:pt x="76" y="169"/>
                  <a:pt x="74" y="170"/>
                </a:cubicBezTo>
                <a:cubicBezTo>
                  <a:pt x="76" y="169"/>
                  <a:pt x="71" y="168"/>
                  <a:pt x="72" y="168"/>
                </a:cubicBezTo>
                <a:cubicBezTo>
                  <a:pt x="72" y="168"/>
                  <a:pt x="70" y="169"/>
                  <a:pt x="69" y="169"/>
                </a:cubicBezTo>
                <a:cubicBezTo>
                  <a:pt x="67" y="167"/>
                  <a:pt x="73" y="168"/>
                  <a:pt x="73" y="165"/>
                </a:cubicBezTo>
                <a:cubicBezTo>
                  <a:pt x="71" y="166"/>
                  <a:pt x="70" y="165"/>
                  <a:pt x="69" y="165"/>
                </a:cubicBezTo>
                <a:cubicBezTo>
                  <a:pt x="69" y="166"/>
                  <a:pt x="70" y="166"/>
                  <a:pt x="70" y="165"/>
                </a:cubicBezTo>
                <a:cubicBezTo>
                  <a:pt x="72" y="166"/>
                  <a:pt x="67" y="168"/>
                  <a:pt x="69" y="166"/>
                </a:cubicBezTo>
                <a:cubicBezTo>
                  <a:pt x="68" y="166"/>
                  <a:pt x="67" y="168"/>
                  <a:pt x="68" y="168"/>
                </a:cubicBezTo>
                <a:cubicBezTo>
                  <a:pt x="62" y="169"/>
                  <a:pt x="55" y="167"/>
                  <a:pt x="50" y="167"/>
                </a:cubicBezTo>
                <a:cubicBezTo>
                  <a:pt x="50" y="167"/>
                  <a:pt x="51" y="167"/>
                  <a:pt x="52" y="166"/>
                </a:cubicBezTo>
                <a:cubicBezTo>
                  <a:pt x="51" y="165"/>
                  <a:pt x="46" y="170"/>
                  <a:pt x="45" y="166"/>
                </a:cubicBezTo>
                <a:cubicBezTo>
                  <a:pt x="48" y="167"/>
                  <a:pt x="49" y="165"/>
                  <a:pt x="52" y="165"/>
                </a:cubicBezTo>
                <a:cubicBezTo>
                  <a:pt x="53" y="165"/>
                  <a:pt x="52" y="163"/>
                  <a:pt x="54" y="164"/>
                </a:cubicBezTo>
                <a:cubicBezTo>
                  <a:pt x="53" y="163"/>
                  <a:pt x="53" y="163"/>
                  <a:pt x="53" y="162"/>
                </a:cubicBezTo>
                <a:cubicBezTo>
                  <a:pt x="59" y="159"/>
                  <a:pt x="65" y="157"/>
                  <a:pt x="68" y="153"/>
                </a:cubicBezTo>
                <a:cubicBezTo>
                  <a:pt x="70" y="153"/>
                  <a:pt x="69" y="155"/>
                  <a:pt x="68" y="156"/>
                </a:cubicBezTo>
                <a:cubicBezTo>
                  <a:pt x="68" y="156"/>
                  <a:pt x="69" y="156"/>
                  <a:pt x="69" y="156"/>
                </a:cubicBezTo>
                <a:cubicBezTo>
                  <a:pt x="69" y="156"/>
                  <a:pt x="71" y="153"/>
                  <a:pt x="72" y="155"/>
                </a:cubicBezTo>
                <a:cubicBezTo>
                  <a:pt x="72" y="155"/>
                  <a:pt x="72" y="154"/>
                  <a:pt x="73" y="154"/>
                </a:cubicBezTo>
                <a:cubicBezTo>
                  <a:pt x="72" y="153"/>
                  <a:pt x="70" y="152"/>
                  <a:pt x="70" y="154"/>
                </a:cubicBezTo>
                <a:cubicBezTo>
                  <a:pt x="69" y="153"/>
                  <a:pt x="71" y="152"/>
                  <a:pt x="70" y="151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71" y="152"/>
                  <a:pt x="71" y="151"/>
                  <a:pt x="72" y="151"/>
                </a:cubicBezTo>
                <a:cubicBezTo>
                  <a:pt x="71" y="149"/>
                  <a:pt x="72" y="151"/>
                  <a:pt x="74" y="150"/>
                </a:cubicBezTo>
                <a:cubicBezTo>
                  <a:pt x="73" y="150"/>
                  <a:pt x="72" y="149"/>
                  <a:pt x="73" y="148"/>
                </a:cubicBezTo>
                <a:cubicBezTo>
                  <a:pt x="74" y="149"/>
                  <a:pt x="74" y="149"/>
                  <a:pt x="73" y="149"/>
                </a:cubicBezTo>
                <a:cubicBezTo>
                  <a:pt x="74" y="150"/>
                  <a:pt x="77" y="148"/>
                  <a:pt x="76" y="147"/>
                </a:cubicBezTo>
                <a:cubicBezTo>
                  <a:pt x="76" y="147"/>
                  <a:pt x="81" y="147"/>
                  <a:pt x="80" y="149"/>
                </a:cubicBezTo>
                <a:cubicBezTo>
                  <a:pt x="79" y="148"/>
                  <a:pt x="79" y="147"/>
                  <a:pt x="78" y="148"/>
                </a:cubicBezTo>
                <a:cubicBezTo>
                  <a:pt x="80" y="148"/>
                  <a:pt x="76" y="151"/>
                  <a:pt x="76" y="149"/>
                </a:cubicBezTo>
                <a:cubicBezTo>
                  <a:pt x="75" y="149"/>
                  <a:pt x="76" y="151"/>
                  <a:pt x="76" y="151"/>
                </a:cubicBezTo>
                <a:cubicBezTo>
                  <a:pt x="77" y="151"/>
                  <a:pt x="78" y="150"/>
                  <a:pt x="79" y="149"/>
                </a:cubicBezTo>
                <a:cubicBezTo>
                  <a:pt x="79" y="149"/>
                  <a:pt x="80" y="150"/>
                  <a:pt x="81" y="150"/>
                </a:cubicBezTo>
                <a:cubicBezTo>
                  <a:pt x="79" y="149"/>
                  <a:pt x="86" y="144"/>
                  <a:pt x="86" y="146"/>
                </a:cubicBezTo>
                <a:cubicBezTo>
                  <a:pt x="87" y="146"/>
                  <a:pt x="85" y="145"/>
                  <a:pt x="85" y="145"/>
                </a:cubicBezTo>
                <a:cubicBezTo>
                  <a:pt x="84" y="145"/>
                  <a:pt x="84" y="145"/>
                  <a:pt x="85" y="145"/>
                </a:cubicBezTo>
                <a:cubicBezTo>
                  <a:pt x="84" y="146"/>
                  <a:pt x="82" y="145"/>
                  <a:pt x="82" y="147"/>
                </a:cubicBezTo>
                <a:cubicBezTo>
                  <a:pt x="81" y="146"/>
                  <a:pt x="82" y="145"/>
                  <a:pt x="82" y="144"/>
                </a:cubicBezTo>
                <a:cubicBezTo>
                  <a:pt x="83" y="144"/>
                  <a:pt x="83" y="145"/>
                  <a:pt x="83" y="145"/>
                </a:cubicBezTo>
                <a:cubicBezTo>
                  <a:pt x="83" y="145"/>
                  <a:pt x="83" y="144"/>
                  <a:pt x="84" y="144"/>
                </a:cubicBezTo>
                <a:cubicBezTo>
                  <a:pt x="84" y="143"/>
                  <a:pt x="83" y="143"/>
                  <a:pt x="83" y="142"/>
                </a:cubicBezTo>
                <a:cubicBezTo>
                  <a:pt x="82" y="142"/>
                  <a:pt x="82" y="143"/>
                  <a:pt x="80" y="143"/>
                </a:cubicBezTo>
                <a:cubicBezTo>
                  <a:pt x="82" y="145"/>
                  <a:pt x="76" y="144"/>
                  <a:pt x="75" y="146"/>
                </a:cubicBezTo>
                <a:cubicBezTo>
                  <a:pt x="75" y="146"/>
                  <a:pt x="76" y="145"/>
                  <a:pt x="76" y="144"/>
                </a:cubicBezTo>
                <a:cubicBezTo>
                  <a:pt x="75" y="143"/>
                  <a:pt x="74" y="145"/>
                  <a:pt x="73" y="145"/>
                </a:cubicBezTo>
                <a:cubicBezTo>
                  <a:pt x="73" y="147"/>
                  <a:pt x="74" y="146"/>
                  <a:pt x="74" y="147"/>
                </a:cubicBezTo>
                <a:cubicBezTo>
                  <a:pt x="72" y="148"/>
                  <a:pt x="74" y="147"/>
                  <a:pt x="73" y="146"/>
                </a:cubicBezTo>
                <a:cubicBezTo>
                  <a:pt x="72" y="146"/>
                  <a:pt x="72" y="147"/>
                  <a:pt x="70" y="147"/>
                </a:cubicBezTo>
                <a:cubicBezTo>
                  <a:pt x="71" y="148"/>
                  <a:pt x="71" y="149"/>
                  <a:pt x="71" y="148"/>
                </a:cubicBezTo>
                <a:cubicBezTo>
                  <a:pt x="73" y="150"/>
                  <a:pt x="69" y="149"/>
                  <a:pt x="69" y="150"/>
                </a:cubicBezTo>
                <a:cubicBezTo>
                  <a:pt x="68" y="149"/>
                  <a:pt x="69" y="149"/>
                  <a:pt x="69" y="148"/>
                </a:cubicBezTo>
                <a:cubicBezTo>
                  <a:pt x="68" y="148"/>
                  <a:pt x="69" y="150"/>
                  <a:pt x="67" y="150"/>
                </a:cubicBezTo>
                <a:cubicBezTo>
                  <a:pt x="67" y="150"/>
                  <a:pt x="67" y="151"/>
                  <a:pt x="68" y="151"/>
                </a:cubicBezTo>
                <a:cubicBezTo>
                  <a:pt x="68" y="151"/>
                  <a:pt x="67" y="151"/>
                  <a:pt x="67" y="151"/>
                </a:cubicBezTo>
                <a:cubicBezTo>
                  <a:pt x="67" y="151"/>
                  <a:pt x="67" y="151"/>
                  <a:pt x="67" y="151"/>
                </a:cubicBezTo>
                <a:cubicBezTo>
                  <a:pt x="66" y="151"/>
                  <a:pt x="67" y="151"/>
                  <a:pt x="67" y="150"/>
                </a:cubicBezTo>
                <a:cubicBezTo>
                  <a:pt x="65" y="150"/>
                  <a:pt x="65" y="151"/>
                  <a:pt x="65" y="152"/>
                </a:cubicBezTo>
                <a:cubicBezTo>
                  <a:pt x="67" y="151"/>
                  <a:pt x="62" y="153"/>
                  <a:pt x="62" y="154"/>
                </a:cubicBezTo>
                <a:cubicBezTo>
                  <a:pt x="63" y="155"/>
                  <a:pt x="61" y="154"/>
                  <a:pt x="62" y="153"/>
                </a:cubicBezTo>
                <a:cubicBezTo>
                  <a:pt x="60" y="153"/>
                  <a:pt x="61" y="155"/>
                  <a:pt x="60" y="154"/>
                </a:cubicBezTo>
                <a:cubicBezTo>
                  <a:pt x="61" y="156"/>
                  <a:pt x="58" y="155"/>
                  <a:pt x="57" y="156"/>
                </a:cubicBezTo>
                <a:cubicBezTo>
                  <a:pt x="56" y="156"/>
                  <a:pt x="57" y="155"/>
                  <a:pt x="58" y="155"/>
                </a:cubicBezTo>
                <a:cubicBezTo>
                  <a:pt x="58" y="154"/>
                  <a:pt x="57" y="154"/>
                  <a:pt x="57" y="154"/>
                </a:cubicBezTo>
                <a:cubicBezTo>
                  <a:pt x="56" y="154"/>
                  <a:pt x="56" y="154"/>
                  <a:pt x="57" y="154"/>
                </a:cubicBezTo>
                <a:cubicBezTo>
                  <a:pt x="57" y="154"/>
                  <a:pt x="55" y="156"/>
                  <a:pt x="55" y="155"/>
                </a:cubicBezTo>
                <a:cubicBezTo>
                  <a:pt x="55" y="155"/>
                  <a:pt x="55" y="156"/>
                  <a:pt x="54" y="157"/>
                </a:cubicBezTo>
                <a:cubicBezTo>
                  <a:pt x="54" y="158"/>
                  <a:pt x="56" y="157"/>
                  <a:pt x="55" y="159"/>
                </a:cubicBezTo>
                <a:cubicBezTo>
                  <a:pt x="54" y="158"/>
                  <a:pt x="55" y="160"/>
                  <a:pt x="54" y="160"/>
                </a:cubicBezTo>
                <a:cubicBezTo>
                  <a:pt x="53" y="162"/>
                  <a:pt x="54" y="160"/>
                  <a:pt x="54" y="159"/>
                </a:cubicBezTo>
                <a:cubicBezTo>
                  <a:pt x="53" y="160"/>
                  <a:pt x="52" y="160"/>
                  <a:pt x="52" y="161"/>
                </a:cubicBezTo>
                <a:cubicBezTo>
                  <a:pt x="51" y="161"/>
                  <a:pt x="52" y="161"/>
                  <a:pt x="52" y="160"/>
                </a:cubicBezTo>
                <a:cubicBezTo>
                  <a:pt x="50" y="160"/>
                  <a:pt x="51" y="161"/>
                  <a:pt x="50" y="162"/>
                </a:cubicBezTo>
                <a:cubicBezTo>
                  <a:pt x="49" y="163"/>
                  <a:pt x="48" y="162"/>
                  <a:pt x="48" y="163"/>
                </a:cubicBezTo>
                <a:cubicBezTo>
                  <a:pt x="47" y="163"/>
                  <a:pt x="49" y="161"/>
                  <a:pt x="48" y="162"/>
                </a:cubicBezTo>
                <a:cubicBezTo>
                  <a:pt x="48" y="159"/>
                  <a:pt x="55" y="156"/>
                  <a:pt x="55" y="153"/>
                </a:cubicBezTo>
                <a:cubicBezTo>
                  <a:pt x="59" y="151"/>
                  <a:pt x="58" y="147"/>
                  <a:pt x="64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6" y="148"/>
                  <a:pt x="65" y="145"/>
                  <a:pt x="66" y="146"/>
                </a:cubicBezTo>
                <a:cubicBezTo>
                  <a:pt x="67" y="146"/>
                  <a:pt x="67" y="147"/>
                  <a:pt x="67" y="147"/>
                </a:cubicBezTo>
                <a:cubicBezTo>
                  <a:pt x="70" y="146"/>
                  <a:pt x="71" y="144"/>
                  <a:pt x="74" y="143"/>
                </a:cubicBezTo>
                <a:cubicBezTo>
                  <a:pt x="74" y="143"/>
                  <a:pt x="73" y="143"/>
                  <a:pt x="73" y="142"/>
                </a:cubicBezTo>
                <a:cubicBezTo>
                  <a:pt x="73" y="142"/>
                  <a:pt x="74" y="142"/>
                  <a:pt x="74" y="142"/>
                </a:cubicBezTo>
                <a:cubicBezTo>
                  <a:pt x="72" y="140"/>
                  <a:pt x="77" y="142"/>
                  <a:pt x="78" y="140"/>
                </a:cubicBezTo>
                <a:cubicBezTo>
                  <a:pt x="77" y="140"/>
                  <a:pt x="77" y="139"/>
                  <a:pt x="77" y="139"/>
                </a:cubicBezTo>
                <a:cubicBezTo>
                  <a:pt x="79" y="139"/>
                  <a:pt x="85" y="137"/>
                  <a:pt x="85" y="133"/>
                </a:cubicBezTo>
                <a:cubicBezTo>
                  <a:pt x="86" y="133"/>
                  <a:pt x="86" y="134"/>
                  <a:pt x="87" y="134"/>
                </a:cubicBezTo>
                <a:cubicBezTo>
                  <a:pt x="90" y="132"/>
                  <a:pt x="92" y="130"/>
                  <a:pt x="95" y="129"/>
                </a:cubicBezTo>
                <a:cubicBezTo>
                  <a:pt x="95" y="128"/>
                  <a:pt x="94" y="128"/>
                  <a:pt x="94" y="127"/>
                </a:cubicBezTo>
                <a:cubicBezTo>
                  <a:pt x="92" y="128"/>
                  <a:pt x="90" y="130"/>
                  <a:pt x="88" y="131"/>
                </a:cubicBezTo>
                <a:cubicBezTo>
                  <a:pt x="88" y="132"/>
                  <a:pt x="89" y="132"/>
                  <a:pt x="88" y="133"/>
                </a:cubicBezTo>
                <a:cubicBezTo>
                  <a:pt x="88" y="133"/>
                  <a:pt x="87" y="132"/>
                  <a:pt x="87" y="131"/>
                </a:cubicBezTo>
                <a:cubicBezTo>
                  <a:pt x="82" y="135"/>
                  <a:pt x="77" y="138"/>
                  <a:pt x="70" y="143"/>
                </a:cubicBezTo>
                <a:cubicBezTo>
                  <a:pt x="70" y="144"/>
                  <a:pt x="71" y="144"/>
                  <a:pt x="71" y="144"/>
                </a:cubicBezTo>
                <a:cubicBezTo>
                  <a:pt x="70" y="145"/>
                  <a:pt x="67" y="144"/>
                  <a:pt x="68" y="146"/>
                </a:cubicBezTo>
                <a:cubicBezTo>
                  <a:pt x="66" y="146"/>
                  <a:pt x="68" y="145"/>
                  <a:pt x="67" y="144"/>
                </a:cubicBezTo>
                <a:cubicBezTo>
                  <a:pt x="67" y="145"/>
                  <a:pt x="65" y="144"/>
                  <a:pt x="65" y="146"/>
                </a:cubicBezTo>
                <a:cubicBezTo>
                  <a:pt x="65" y="146"/>
                  <a:pt x="64" y="145"/>
                  <a:pt x="64" y="146"/>
                </a:cubicBezTo>
                <a:cubicBezTo>
                  <a:pt x="64" y="144"/>
                  <a:pt x="68" y="143"/>
                  <a:pt x="66" y="142"/>
                </a:cubicBezTo>
                <a:cubicBezTo>
                  <a:pt x="67" y="142"/>
                  <a:pt x="69" y="142"/>
                  <a:pt x="69" y="139"/>
                </a:cubicBezTo>
                <a:cubicBezTo>
                  <a:pt x="73" y="139"/>
                  <a:pt x="76" y="133"/>
                  <a:pt x="80" y="134"/>
                </a:cubicBezTo>
                <a:cubicBezTo>
                  <a:pt x="81" y="133"/>
                  <a:pt x="79" y="134"/>
                  <a:pt x="79" y="132"/>
                </a:cubicBezTo>
                <a:cubicBezTo>
                  <a:pt x="82" y="133"/>
                  <a:pt x="79" y="131"/>
                  <a:pt x="82" y="131"/>
                </a:cubicBezTo>
                <a:cubicBezTo>
                  <a:pt x="82" y="132"/>
                  <a:pt x="81" y="132"/>
                  <a:pt x="81" y="133"/>
                </a:cubicBezTo>
                <a:cubicBezTo>
                  <a:pt x="83" y="132"/>
                  <a:pt x="84" y="131"/>
                  <a:pt x="85" y="131"/>
                </a:cubicBezTo>
                <a:cubicBezTo>
                  <a:pt x="85" y="131"/>
                  <a:pt x="84" y="129"/>
                  <a:pt x="86" y="130"/>
                </a:cubicBezTo>
                <a:cubicBezTo>
                  <a:pt x="86" y="127"/>
                  <a:pt x="84" y="130"/>
                  <a:pt x="85" y="128"/>
                </a:cubicBezTo>
                <a:cubicBezTo>
                  <a:pt x="82" y="128"/>
                  <a:pt x="86" y="130"/>
                  <a:pt x="83" y="130"/>
                </a:cubicBezTo>
                <a:cubicBezTo>
                  <a:pt x="84" y="129"/>
                  <a:pt x="83" y="129"/>
                  <a:pt x="82" y="128"/>
                </a:cubicBezTo>
                <a:cubicBezTo>
                  <a:pt x="80" y="128"/>
                  <a:pt x="81" y="130"/>
                  <a:pt x="80" y="129"/>
                </a:cubicBezTo>
                <a:cubicBezTo>
                  <a:pt x="80" y="129"/>
                  <a:pt x="80" y="130"/>
                  <a:pt x="80" y="130"/>
                </a:cubicBezTo>
                <a:cubicBezTo>
                  <a:pt x="78" y="129"/>
                  <a:pt x="78" y="132"/>
                  <a:pt x="77" y="130"/>
                </a:cubicBezTo>
                <a:cubicBezTo>
                  <a:pt x="77" y="131"/>
                  <a:pt x="78" y="131"/>
                  <a:pt x="78" y="132"/>
                </a:cubicBezTo>
                <a:cubicBezTo>
                  <a:pt x="75" y="132"/>
                  <a:pt x="72" y="136"/>
                  <a:pt x="69" y="138"/>
                </a:cubicBezTo>
                <a:cubicBezTo>
                  <a:pt x="70" y="134"/>
                  <a:pt x="73" y="135"/>
                  <a:pt x="74" y="131"/>
                </a:cubicBezTo>
                <a:cubicBezTo>
                  <a:pt x="76" y="132"/>
                  <a:pt x="75" y="127"/>
                  <a:pt x="79" y="127"/>
                </a:cubicBezTo>
                <a:cubicBezTo>
                  <a:pt x="79" y="127"/>
                  <a:pt x="79" y="127"/>
                  <a:pt x="78" y="127"/>
                </a:cubicBezTo>
                <a:cubicBezTo>
                  <a:pt x="79" y="123"/>
                  <a:pt x="84" y="124"/>
                  <a:pt x="84" y="120"/>
                </a:cubicBezTo>
                <a:cubicBezTo>
                  <a:pt x="87" y="120"/>
                  <a:pt x="88" y="117"/>
                  <a:pt x="90" y="118"/>
                </a:cubicBezTo>
                <a:cubicBezTo>
                  <a:pt x="89" y="119"/>
                  <a:pt x="88" y="118"/>
                  <a:pt x="89" y="119"/>
                </a:cubicBezTo>
                <a:cubicBezTo>
                  <a:pt x="90" y="118"/>
                  <a:pt x="92" y="115"/>
                  <a:pt x="94" y="116"/>
                </a:cubicBezTo>
                <a:cubicBezTo>
                  <a:pt x="95" y="116"/>
                  <a:pt x="94" y="114"/>
                  <a:pt x="96" y="114"/>
                </a:cubicBezTo>
                <a:cubicBezTo>
                  <a:pt x="96" y="114"/>
                  <a:pt x="96" y="113"/>
                  <a:pt x="95" y="113"/>
                </a:cubicBezTo>
                <a:cubicBezTo>
                  <a:pt x="94" y="113"/>
                  <a:pt x="95" y="115"/>
                  <a:pt x="93" y="114"/>
                </a:cubicBezTo>
                <a:cubicBezTo>
                  <a:pt x="95" y="110"/>
                  <a:pt x="103" y="108"/>
                  <a:pt x="104" y="105"/>
                </a:cubicBezTo>
                <a:cubicBezTo>
                  <a:pt x="105" y="106"/>
                  <a:pt x="107" y="104"/>
                  <a:pt x="106" y="104"/>
                </a:cubicBezTo>
                <a:cubicBezTo>
                  <a:pt x="106" y="105"/>
                  <a:pt x="108" y="103"/>
                  <a:pt x="109" y="104"/>
                </a:cubicBezTo>
                <a:cubicBezTo>
                  <a:pt x="111" y="101"/>
                  <a:pt x="119" y="98"/>
                  <a:pt x="124" y="95"/>
                </a:cubicBezTo>
                <a:cubicBezTo>
                  <a:pt x="124" y="97"/>
                  <a:pt x="125" y="95"/>
                  <a:pt x="126" y="96"/>
                </a:cubicBezTo>
                <a:cubicBezTo>
                  <a:pt x="126" y="96"/>
                  <a:pt x="127" y="96"/>
                  <a:pt x="127" y="95"/>
                </a:cubicBezTo>
                <a:cubicBezTo>
                  <a:pt x="127" y="94"/>
                  <a:pt x="126" y="95"/>
                  <a:pt x="125" y="94"/>
                </a:cubicBezTo>
                <a:cubicBezTo>
                  <a:pt x="126" y="93"/>
                  <a:pt x="128" y="94"/>
                  <a:pt x="127" y="92"/>
                </a:cubicBezTo>
                <a:cubicBezTo>
                  <a:pt x="128" y="92"/>
                  <a:pt x="129" y="92"/>
                  <a:pt x="130" y="91"/>
                </a:cubicBezTo>
                <a:cubicBezTo>
                  <a:pt x="130" y="91"/>
                  <a:pt x="130" y="92"/>
                  <a:pt x="130" y="93"/>
                </a:cubicBezTo>
                <a:cubicBezTo>
                  <a:pt x="131" y="93"/>
                  <a:pt x="132" y="93"/>
                  <a:pt x="133" y="93"/>
                </a:cubicBezTo>
                <a:cubicBezTo>
                  <a:pt x="132" y="92"/>
                  <a:pt x="132" y="92"/>
                  <a:pt x="133" y="92"/>
                </a:cubicBezTo>
                <a:cubicBezTo>
                  <a:pt x="132" y="91"/>
                  <a:pt x="131" y="93"/>
                  <a:pt x="131" y="90"/>
                </a:cubicBezTo>
                <a:cubicBezTo>
                  <a:pt x="132" y="91"/>
                  <a:pt x="133" y="90"/>
                  <a:pt x="131" y="89"/>
                </a:cubicBezTo>
                <a:cubicBezTo>
                  <a:pt x="131" y="89"/>
                  <a:pt x="134" y="89"/>
                  <a:pt x="133" y="90"/>
                </a:cubicBezTo>
                <a:cubicBezTo>
                  <a:pt x="135" y="90"/>
                  <a:pt x="134" y="89"/>
                  <a:pt x="135" y="88"/>
                </a:cubicBezTo>
                <a:cubicBezTo>
                  <a:pt x="136" y="88"/>
                  <a:pt x="136" y="90"/>
                  <a:pt x="136" y="90"/>
                </a:cubicBezTo>
                <a:cubicBezTo>
                  <a:pt x="137" y="90"/>
                  <a:pt x="137" y="89"/>
                  <a:pt x="138" y="89"/>
                </a:cubicBezTo>
                <a:cubicBezTo>
                  <a:pt x="138" y="89"/>
                  <a:pt x="137" y="88"/>
                  <a:pt x="137" y="88"/>
                </a:cubicBezTo>
                <a:cubicBezTo>
                  <a:pt x="137" y="88"/>
                  <a:pt x="137" y="89"/>
                  <a:pt x="136" y="89"/>
                </a:cubicBezTo>
                <a:cubicBezTo>
                  <a:pt x="135" y="87"/>
                  <a:pt x="136" y="88"/>
                  <a:pt x="137" y="87"/>
                </a:cubicBezTo>
                <a:cubicBezTo>
                  <a:pt x="139" y="87"/>
                  <a:pt x="138" y="89"/>
                  <a:pt x="140" y="89"/>
                </a:cubicBezTo>
                <a:cubicBezTo>
                  <a:pt x="140" y="87"/>
                  <a:pt x="139" y="87"/>
                  <a:pt x="138" y="87"/>
                </a:cubicBezTo>
                <a:cubicBezTo>
                  <a:pt x="138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8" y="88"/>
                  <a:pt x="141" y="86"/>
                  <a:pt x="140" y="87"/>
                </a:cubicBezTo>
                <a:cubicBezTo>
                  <a:pt x="141" y="87"/>
                  <a:pt x="140" y="86"/>
                  <a:pt x="140" y="86"/>
                </a:cubicBezTo>
                <a:cubicBezTo>
                  <a:pt x="140" y="86"/>
                  <a:pt x="143" y="86"/>
                  <a:pt x="141" y="87"/>
                </a:cubicBezTo>
                <a:cubicBezTo>
                  <a:pt x="143" y="87"/>
                  <a:pt x="143" y="84"/>
                  <a:pt x="144" y="86"/>
                </a:cubicBezTo>
                <a:cubicBezTo>
                  <a:pt x="144" y="86"/>
                  <a:pt x="145" y="86"/>
                  <a:pt x="145" y="85"/>
                </a:cubicBezTo>
                <a:cubicBezTo>
                  <a:pt x="143" y="84"/>
                  <a:pt x="145" y="83"/>
                  <a:pt x="146" y="82"/>
                </a:cubicBezTo>
                <a:cubicBezTo>
                  <a:pt x="147" y="82"/>
                  <a:pt x="147" y="81"/>
                  <a:pt x="147" y="82"/>
                </a:cubicBezTo>
                <a:cubicBezTo>
                  <a:pt x="149" y="82"/>
                  <a:pt x="147" y="81"/>
                  <a:pt x="147" y="80"/>
                </a:cubicBezTo>
                <a:cubicBezTo>
                  <a:pt x="148" y="80"/>
                  <a:pt x="148" y="81"/>
                  <a:pt x="148" y="80"/>
                </a:cubicBezTo>
                <a:cubicBezTo>
                  <a:pt x="149" y="81"/>
                  <a:pt x="148" y="82"/>
                  <a:pt x="150" y="82"/>
                </a:cubicBezTo>
                <a:cubicBezTo>
                  <a:pt x="151" y="82"/>
                  <a:pt x="150" y="81"/>
                  <a:pt x="149" y="81"/>
                </a:cubicBezTo>
                <a:cubicBezTo>
                  <a:pt x="149" y="81"/>
                  <a:pt x="150" y="81"/>
                  <a:pt x="150" y="80"/>
                </a:cubicBezTo>
                <a:cubicBezTo>
                  <a:pt x="150" y="79"/>
                  <a:pt x="146" y="80"/>
                  <a:pt x="148" y="79"/>
                </a:cubicBezTo>
                <a:cubicBezTo>
                  <a:pt x="147" y="79"/>
                  <a:pt x="147" y="79"/>
                  <a:pt x="146" y="79"/>
                </a:cubicBezTo>
                <a:cubicBezTo>
                  <a:pt x="146" y="80"/>
                  <a:pt x="146" y="80"/>
                  <a:pt x="147" y="80"/>
                </a:cubicBezTo>
                <a:cubicBezTo>
                  <a:pt x="146" y="81"/>
                  <a:pt x="144" y="82"/>
                  <a:pt x="145" y="80"/>
                </a:cubicBezTo>
                <a:cubicBezTo>
                  <a:pt x="143" y="80"/>
                  <a:pt x="143" y="81"/>
                  <a:pt x="144" y="83"/>
                </a:cubicBezTo>
                <a:cubicBezTo>
                  <a:pt x="143" y="82"/>
                  <a:pt x="140" y="81"/>
                  <a:pt x="140" y="84"/>
                </a:cubicBezTo>
                <a:cubicBezTo>
                  <a:pt x="140" y="80"/>
                  <a:pt x="134" y="81"/>
                  <a:pt x="134" y="85"/>
                </a:cubicBezTo>
                <a:cubicBezTo>
                  <a:pt x="133" y="84"/>
                  <a:pt x="133" y="84"/>
                  <a:pt x="132" y="85"/>
                </a:cubicBezTo>
                <a:cubicBezTo>
                  <a:pt x="132" y="85"/>
                  <a:pt x="133" y="84"/>
                  <a:pt x="134" y="85"/>
                </a:cubicBezTo>
                <a:cubicBezTo>
                  <a:pt x="135" y="85"/>
                  <a:pt x="134" y="85"/>
                  <a:pt x="135" y="84"/>
                </a:cubicBezTo>
                <a:cubicBezTo>
                  <a:pt x="136" y="84"/>
                  <a:pt x="135" y="85"/>
                  <a:pt x="136" y="86"/>
                </a:cubicBezTo>
                <a:cubicBezTo>
                  <a:pt x="134" y="86"/>
                  <a:pt x="134" y="87"/>
                  <a:pt x="134" y="88"/>
                </a:cubicBezTo>
                <a:cubicBezTo>
                  <a:pt x="134" y="88"/>
                  <a:pt x="133" y="88"/>
                  <a:pt x="132" y="88"/>
                </a:cubicBezTo>
                <a:cubicBezTo>
                  <a:pt x="132" y="87"/>
                  <a:pt x="132" y="86"/>
                  <a:pt x="133" y="86"/>
                </a:cubicBezTo>
                <a:cubicBezTo>
                  <a:pt x="131" y="85"/>
                  <a:pt x="131" y="87"/>
                  <a:pt x="130" y="86"/>
                </a:cubicBezTo>
                <a:cubicBezTo>
                  <a:pt x="129" y="86"/>
                  <a:pt x="130" y="87"/>
                  <a:pt x="129" y="88"/>
                </a:cubicBezTo>
                <a:cubicBezTo>
                  <a:pt x="131" y="88"/>
                  <a:pt x="130" y="87"/>
                  <a:pt x="132" y="87"/>
                </a:cubicBezTo>
                <a:cubicBezTo>
                  <a:pt x="131" y="90"/>
                  <a:pt x="127" y="89"/>
                  <a:pt x="127" y="92"/>
                </a:cubicBezTo>
                <a:cubicBezTo>
                  <a:pt x="126" y="91"/>
                  <a:pt x="125" y="92"/>
                  <a:pt x="124" y="91"/>
                </a:cubicBezTo>
                <a:cubicBezTo>
                  <a:pt x="124" y="91"/>
                  <a:pt x="125" y="90"/>
                  <a:pt x="126" y="90"/>
                </a:cubicBezTo>
                <a:cubicBezTo>
                  <a:pt x="125" y="89"/>
                  <a:pt x="124" y="91"/>
                  <a:pt x="123" y="91"/>
                </a:cubicBezTo>
                <a:cubicBezTo>
                  <a:pt x="123" y="91"/>
                  <a:pt x="124" y="92"/>
                  <a:pt x="125" y="92"/>
                </a:cubicBezTo>
                <a:cubicBezTo>
                  <a:pt x="124" y="93"/>
                  <a:pt x="119" y="96"/>
                  <a:pt x="119" y="93"/>
                </a:cubicBezTo>
                <a:cubicBezTo>
                  <a:pt x="119" y="94"/>
                  <a:pt x="119" y="94"/>
                  <a:pt x="118" y="94"/>
                </a:cubicBezTo>
                <a:cubicBezTo>
                  <a:pt x="118" y="94"/>
                  <a:pt x="119" y="95"/>
                  <a:pt x="119" y="95"/>
                </a:cubicBezTo>
                <a:cubicBezTo>
                  <a:pt x="117" y="96"/>
                  <a:pt x="117" y="97"/>
                  <a:pt x="114" y="97"/>
                </a:cubicBezTo>
                <a:cubicBezTo>
                  <a:pt x="114" y="98"/>
                  <a:pt x="114" y="98"/>
                  <a:pt x="114" y="99"/>
                </a:cubicBezTo>
                <a:cubicBezTo>
                  <a:pt x="112" y="98"/>
                  <a:pt x="115" y="96"/>
                  <a:pt x="114" y="96"/>
                </a:cubicBezTo>
                <a:cubicBezTo>
                  <a:pt x="113" y="96"/>
                  <a:pt x="113" y="97"/>
                  <a:pt x="114" y="97"/>
                </a:cubicBezTo>
                <a:cubicBezTo>
                  <a:pt x="112" y="97"/>
                  <a:pt x="112" y="97"/>
                  <a:pt x="110" y="97"/>
                </a:cubicBezTo>
                <a:cubicBezTo>
                  <a:pt x="109" y="98"/>
                  <a:pt x="112" y="98"/>
                  <a:pt x="112" y="97"/>
                </a:cubicBezTo>
                <a:cubicBezTo>
                  <a:pt x="113" y="98"/>
                  <a:pt x="111" y="99"/>
                  <a:pt x="113" y="98"/>
                </a:cubicBezTo>
                <a:cubicBezTo>
                  <a:pt x="114" y="99"/>
                  <a:pt x="112" y="99"/>
                  <a:pt x="112" y="100"/>
                </a:cubicBezTo>
                <a:cubicBezTo>
                  <a:pt x="112" y="100"/>
                  <a:pt x="111" y="99"/>
                  <a:pt x="111" y="98"/>
                </a:cubicBezTo>
                <a:cubicBezTo>
                  <a:pt x="110" y="98"/>
                  <a:pt x="110" y="99"/>
                  <a:pt x="109" y="99"/>
                </a:cubicBezTo>
                <a:cubicBezTo>
                  <a:pt x="110" y="99"/>
                  <a:pt x="111" y="99"/>
                  <a:pt x="111" y="99"/>
                </a:cubicBezTo>
                <a:cubicBezTo>
                  <a:pt x="111" y="100"/>
                  <a:pt x="110" y="100"/>
                  <a:pt x="109" y="100"/>
                </a:cubicBezTo>
                <a:cubicBezTo>
                  <a:pt x="109" y="100"/>
                  <a:pt x="109" y="99"/>
                  <a:pt x="109" y="98"/>
                </a:cubicBezTo>
                <a:cubicBezTo>
                  <a:pt x="108" y="98"/>
                  <a:pt x="108" y="101"/>
                  <a:pt x="109" y="101"/>
                </a:cubicBezTo>
                <a:cubicBezTo>
                  <a:pt x="108" y="102"/>
                  <a:pt x="107" y="99"/>
                  <a:pt x="105" y="100"/>
                </a:cubicBezTo>
                <a:cubicBezTo>
                  <a:pt x="106" y="101"/>
                  <a:pt x="106" y="100"/>
                  <a:pt x="107" y="101"/>
                </a:cubicBezTo>
                <a:cubicBezTo>
                  <a:pt x="107" y="101"/>
                  <a:pt x="107" y="101"/>
                  <a:pt x="108" y="101"/>
                </a:cubicBezTo>
                <a:cubicBezTo>
                  <a:pt x="108" y="102"/>
                  <a:pt x="105" y="102"/>
                  <a:pt x="104" y="102"/>
                </a:cubicBezTo>
                <a:cubicBezTo>
                  <a:pt x="103" y="103"/>
                  <a:pt x="104" y="105"/>
                  <a:pt x="102" y="105"/>
                </a:cubicBezTo>
                <a:cubicBezTo>
                  <a:pt x="101" y="105"/>
                  <a:pt x="102" y="104"/>
                  <a:pt x="103" y="104"/>
                </a:cubicBezTo>
                <a:cubicBezTo>
                  <a:pt x="102" y="103"/>
                  <a:pt x="102" y="103"/>
                  <a:pt x="100" y="103"/>
                </a:cubicBezTo>
                <a:cubicBezTo>
                  <a:pt x="101" y="104"/>
                  <a:pt x="101" y="103"/>
                  <a:pt x="102" y="103"/>
                </a:cubicBezTo>
                <a:cubicBezTo>
                  <a:pt x="102" y="105"/>
                  <a:pt x="101" y="104"/>
                  <a:pt x="99" y="104"/>
                </a:cubicBezTo>
                <a:cubicBezTo>
                  <a:pt x="100" y="104"/>
                  <a:pt x="101" y="104"/>
                  <a:pt x="101" y="105"/>
                </a:cubicBezTo>
                <a:cubicBezTo>
                  <a:pt x="98" y="105"/>
                  <a:pt x="98" y="108"/>
                  <a:pt x="96" y="108"/>
                </a:cubicBezTo>
                <a:cubicBezTo>
                  <a:pt x="95" y="107"/>
                  <a:pt x="97" y="107"/>
                  <a:pt x="98" y="106"/>
                </a:cubicBezTo>
                <a:cubicBezTo>
                  <a:pt x="98" y="104"/>
                  <a:pt x="96" y="103"/>
                  <a:pt x="98" y="102"/>
                </a:cubicBezTo>
                <a:cubicBezTo>
                  <a:pt x="98" y="101"/>
                  <a:pt x="98" y="100"/>
                  <a:pt x="96" y="100"/>
                </a:cubicBezTo>
                <a:cubicBezTo>
                  <a:pt x="97" y="99"/>
                  <a:pt x="98" y="100"/>
                  <a:pt x="98" y="98"/>
                </a:cubicBezTo>
                <a:cubicBezTo>
                  <a:pt x="100" y="98"/>
                  <a:pt x="101" y="99"/>
                  <a:pt x="103" y="100"/>
                </a:cubicBezTo>
                <a:cubicBezTo>
                  <a:pt x="103" y="100"/>
                  <a:pt x="103" y="99"/>
                  <a:pt x="103" y="98"/>
                </a:cubicBezTo>
                <a:cubicBezTo>
                  <a:pt x="103" y="98"/>
                  <a:pt x="100" y="98"/>
                  <a:pt x="103" y="98"/>
                </a:cubicBezTo>
                <a:cubicBezTo>
                  <a:pt x="101" y="96"/>
                  <a:pt x="100" y="98"/>
                  <a:pt x="102" y="94"/>
                </a:cubicBezTo>
                <a:cubicBezTo>
                  <a:pt x="100" y="95"/>
                  <a:pt x="100" y="95"/>
                  <a:pt x="99" y="95"/>
                </a:cubicBezTo>
                <a:cubicBezTo>
                  <a:pt x="99" y="95"/>
                  <a:pt x="99" y="94"/>
                  <a:pt x="99" y="94"/>
                </a:cubicBezTo>
                <a:cubicBezTo>
                  <a:pt x="101" y="95"/>
                  <a:pt x="101" y="93"/>
                  <a:pt x="104" y="94"/>
                </a:cubicBezTo>
                <a:cubicBezTo>
                  <a:pt x="104" y="94"/>
                  <a:pt x="104" y="93"/>
                  <a:pt x="105" y="93"/>
                </a:cubicBezTo>
                <a:cubicBezTo>
                  <a:pt x="105" y="93"/>
                  <a:pt x="103" y="93"/>
                  <a:pt x="103" y="93"/>
                </a:cubicBezTo>
                <a:cubicBezTo>
                  <a:pt x="102" y="92"/>
                  <a:pt x="106" y="92"/>
                  <a:pt x="107" y="92"/>
                </a:cubicBezTo>
                <a:cubicBezTo>
                  <a:pt x="106" y="90"/>
                  <a:pt x="108" y="92"/>
                  <a:pt x="108" y="90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8"/>
                  <a:pt x="111" y="91"/>
                  <a:pt x="108" y="91"/>
                </a:cubicBezTo>
                <a:cubicBezTo>
                  <a:pt x="110" y="92"/>
                  <a:pt x="112" y="89"/>
                  <a:pt x="113" y="88"/>
                </a:cubicBezTo>
                <a:cubicBezTo>
                  <a:pt x="113" y="87"/>
                  <a:pt x="111" y="88"/>
                  <a:pt x="112" y="87"/>
                </a:cubicBezTo>
                <a:cubicBezTo>
                  <a:pt x="112" y="87"/>
                  <a:pt x="113" y="86"/>
                  <a:pt x="113" y="86"/>
                </a:cubicBezTo>
                <a:cubicBezTo>
                  <a:pt x="114" y="86"/>
                  <a:pt x="114" y="87"/>
                  <a:pt x="114" y="88"/>
                </a:cubicBezTo>
                <a:cubicBezTo>
                  <a:pt x="115" y="88"/>
                  <a:pt x="116" y="87"/>
                  <a:pt x="118" y="87"/>
                </a:cubicBezTo>
                <a:cubicBezTo>
                  <a:pt x="118" y="86"/>
                  <a:pt x="118" y="86"/>
                  <a:pt x="118" y="85"/>
                </a:cubicBezTo>
                <a:cubicBezTo>
                  <a:pt x="117" y="86"/>
                  <a:pt x="118" y="87"/>
                  <a:pt x="116" y="86"/>
                </a:cubicBezTo>
                <a:cubicBezTo>
                  <a:pt x="116" y="87"/>
                  <a:pt x="115" y="87"/>
                  <a:pt x="115" y="87"/>
                </a:cubicBezTo>
                <a:cubicBezTo>
                  <a:pt x="113" y="88"/>
                  <a:pt x="115" y="85"/>
                  <a:pt x="114" y="86"/>
                </a:cubicBezTo>
                <a:cubicBezTo>
                  <a:pt x="115" y="85"/>
                  <a:pt x="115" y="87"/>
                  <a:pt x="115" y="84"/>
                </a:cubicBezTo>
                <a:cubicBezTo>
                  <a:pt x="115" y="85"/>
                  <a:pt x="116" y="85"/>
                  <a:pt x="116" y="85"/>
                </a:cubicBezTo>
                <a:cubicBezTo>
                  <a:pt x="116" y="84"/>
                  <a:pt x="115" y="85"/>
                  <a:pt x="115" y="84"/>
                </a:cubicBezTo>
                <a:cubicBezTo>
                  <a:pt x="116" y="84"/>
                  <a:pt x="118" y="83"/>
                  <a:pt x="121" y="82"/>
                </a:cubicBezTo>
                <a:cubicBezTo>
                  <a:pt x="121" y="81"/>
                  <a:pt x="121" y="81"/>
                  <a:pt x="120" y="80"/>
                </a:cubicBezTo>
                <a:cubicBezTo>
                  <a:pt x="119" y="80"/>
                  <a:pt x="119" y="83"/>
                  <a:pt x="117" y="81"/>
                </a:cubicBezTo>
                <a:cubicBezTo>
                  <a:pt x="119" y="83"/>
                  <a:pt x="113" y="82"/>
                  <a:pt x="114" y="85"/>
                </a:cubicBezTo>
                <a:cubicBezTo>
                  <a:pt x="113" y="84"/>
                  <a:pt x="113" y="84"/>
                  <a:pt x="113" y="85"/>
                </a:cubicBezTo>
                <a:cubicBezTo>
                  <a:pt x="107" y="85"/>
                  <a:pt x="104" y="90"/>
                  <a:pt x="97" y="93"/>
                </a:cubicBezTo>
                <a:cubicBezTo>
                  <a:pt x="97" y="89"/>
                  <a:pt x="102" y="90"/>
                  <a:pt x="103" y="87"/>
                </a:cubicBezTo>
                <a:cubicBezTo>
                  <a:pt x="104" y="87"/>
                  <a:pt x="104" y="87"/>
                  <a:pt x="104" y="85"/>
                </a:cubicBezTo>
                <a:cubicBezTo>
                  <a:pt x="105" y="86"/>
                  <a:pt x="105" y="86"/>
                  <a:pt x="104" y="86"/>
                </a:cubicBezTo>
                <a:cubicBezTo>
                  <a:pt x="106" y="84"/>
                  <a:pt x="114" y="82"/>
                  <a:pt x="115" y="78"/>
                </a:cubicBezTo>
                <a:cubicBezTo>
                  <a:pt x="118" y="79"/>
                  <a:pt x="123" y="74"/>
                  <a:pt x="129" y="72"/>
                </a:cubicBezTo>
                <a:cubicBezTo>
                  <a:pt x="128" y="72"/>
                  <a:pt x="128" y="71"/>
                  <a:pt x="129" y="71"/>
                </a:cubicBezTo>
                <a:cubicBezTo>
                  <a:pt x="130" y="70"/>
                  <a:pt x="129" y="71"/>
                  <a:pt x="129" y="72"/>
                </a:cubicBezTo>
                <a:cubicBezTo>
                  <a:pt x="131" y="72"/>
                  <a:pt x="131" y="70"/>
                  <a:pt x="133" y="70"/>
                </a:cubicBezTo>
                <a:cubicBezTo>
                  <a:pt x="133" y="70"/>
                  <a:pt x="133" y="69"/>
                  <a:pt x="132" y="69"/>
                </a:cubicBezTo>
                <a:cubicBezTo>
                  <a:pt x="134" y="69"/>
                  <a:pt x="135" y="67"/>
                  <a:pt x="137" y="67"/>
                </a:cubicBezTo>
                <a:cubicBezTo>
                  <a:pt x="137" y="67"/>
                  <a:pt x="137" y="68"/>
                  <a:pt x="138" y="68"/>
                </a:cubicBezTo>
                <a:cubicBezTo>
                  <a:pt x="139" y="67"/>
                  <a:pt x="137" y="67"/>
                  <a:pt x="137" y="66"/>
                </a:cubicBezTo>
                <a:cubicBezTo>
                  <a:pt x="138" y="66"/>
                  <a:pt x="139" y="66"/>
                  <a:pt x="138" y="65"/>
                </a:cubicBezTo>
                <a:cubicBezTo>
                  <a:pt x="138" y="67"/>
                  <a:pt x="140" y="66"/>
                  <a:pt x="141" y="66"/>
                </a:cubicBezTo>
                <a:cubicBezTo>
                  <a:pt x="141" y="65"/>
                  <a:pt x="140" y="66"/>
                  <a:pt x="140" y="65"/>
                </a:cubicBezTo>
                <a:cubicBezTo>
                  <a:pt x="142" y="65"/>
                  <a:pt x="144" y="66"/>
                  <a:pt x="145" y="63"/>
                </a:cubicBezTo>
                <a:cubicBezTo>
                  <a:pt x="145" y="63"/>
                  <a:pt x="145" y="64"/>
                  <a:pt x="144" y="63"/>
                </a:cubicBezTo>
                <a:cubicBezTo>
                  <a:pt x="144" y="62"/>
                  <a:pt x="148" y="63"/>
                  <a:pt x="146" y="63"/>
                </a:cubicBezTo>
                <a:cubicBezTo>
                  <a:pt x="146" y="64"/>
                  <a:pt x="148" y="64"/>
                  <a:pt x="148" y="63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62"/>
                  <a:pt x="148" y="62"/>
                  <a:pt x="147" y="61"/>
                </a:cubicBezTo>
                <a:cubicBezTo>
                  <a:pt x="147" y="61"/>
                  <a:pt x="149" y="62"/>
                  <a:pt x="149" y="60"/>
                </a:cubicBezTo>
                <a:cubicBezTo>
                  <a:pt x="151" y="61"/>
                  <a:pt x="149" y="61"/>
                  <a:pt x="149" y="62"/>
                </a:cubicBezTo>
                <a:cubicBezTo>
                  <a:pt x="149" y="63"/>
                  <a:pt x="150" y="61"/>
                  <a:pt x="151" y="62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3" y="60"/>
                  <a:pt x="155" y="58"/>
                  <a:pt x="156" y="59"/>
                </a:cubicBezTo>
                <a:cubicBezTo>
                  <a:pt x="156" y="58"/>
                  <a:pt x="162" y="56"/>
                  <a:pt x="163" y="55"/>
                </a:cubicBezTo>
                <a:cubicBezTo>
                  <a:pt x="163" y="54"/>
                  <a:pt x="160" y="55"/>
                  <a:pt x="160" y="56"/>
                </a:cubicBezTo>
                <a:cubicBezTo>
                  <a:pt x="159" y="56"/>
                  <a:pt x="159" y="56"/>
                  <a:pt x="160" y="55"/>
                </a:cubicBezTo>
                <a:cubicBezTo>
                  <a:pt x="159" y="56"/>
                  <a:pt x="157" y="56"/>
                  <a:pt x="158" y="54"/>
                </a:cubicBezTo>
                <a:cubicBezTo>
                  <a:pt x="157" y="54"/>
                  <a:pt x="156" y="55"/>
                  <a:pt x="156" y="54"/>
                </a:cubicBezTo>
                <a:cubicBezTo>
                  <a:pt x="153" y="56"/>
                  <a:pt x="152" y="57"/>
                  <a:pt x="149" y="57"/>
                </a:cubicBezTo>
                <a:cubicBezTo>
                  <a:pt x="149" y="58"/>
                  <a:pt x="151" y="58"/>
                  <a:pt x="150" y="59"/>
                </a:cubicBezTo>
                <a:cubicBezTo>
                  <a:pt x="149" y="60"/>
                  <a:pt x="150" y="58"/>
                  <a:pt x="149" y="58"/>
                </a:cubicBezTo>
                <a:cubicBezTo>
                  <a:pt x="146" y="59"/>
                  <a:pt x="145" y="61"/>
                  <a:pt x="142" y="62"/>
                </a:cubicBezTo>
                <a:cubicBezTo>
                  <a:pt x="142" y="62"/>
                  <a:pt x="142" y="62"/>
                  <a:pt x="143" y="62"/>
                </a:cubicBezTo>
                <a:cubicBezTo>
                  <a:pt x="143" y="62"/>
                  <a:pt x="142" y="62"/>
                  <a:pt x="142" y="63"/>
                </a:cubicBezTo>
                <a:cubicBezTo>
                  <a:pt x="142" y="62"/>
                  <a:pt x="142" y="63"/>
                  <a:pt x="142" y="63"/>
                </a:cubicBezTo>
                <a:cubicBezTo>
                  <a:pt x="137" y="62"/>
                  <a:pt x="137" y="67"/>
                  <a:pt x="133" y="66"/>
                </a:cubicBezTo>
                <a:cubicBezTo>
                  <a:pt x="133" y="66"/>
                  <a:pt x="133" y="67"/>
                  <a:pt x="134" y="67"/>
                </a:cubicBezTo>
                <a:cubicBezTo>
                  <a:pt x="134" y="67"/>
                  <a:pt x="134" y="67"/>
                  <a:pt x="134" y="67"/>
                </a:cubicBezTo>
                <a:cubicBezTo>
                  <a:pt x="133" y="67"/>
                  <a:pt x="133" y="67"/>
                  <a:pt x="133" y="68"/>
                </a:cubicBezTo>
                <a:cubicBezTo>
                  <a:pt x="133" y="68"/>
                  <a:pt x="133" y="67"/>
                  <a:pt x="133" y="67"/>
                </a:cubicBezTo>
                <a:cubicBezTo>
                  <a:pt x="133" y="67"/>
                  <a:pt x="132" y="67"/>
                  <a:pt x="132" y="67"/>
                </a:cubicBezTo>
                <a:cubicBezTo>
                  <a:pt x="130" y="67"/>
                  <a:pt x="133" y="68"/>
                  <a:pt x="131" y="68"/>
                </a:cubicBezTo>
                <a:cubicBezTo>
                  <a:pt x="131" y="70"/>
                  <a:pt x="132" y="67"/>
                  <a:pt x="131" y="67"/>
                </a:cubicBezTo>
                <a:cubicBezTo>
                  <a:pt x="130" y="67"/>
                  <a:pt x="131" y="69"/>
                  <a:pt x="131" y="69"/>
                </a:cubicBezTo>
                <a:cubicBezTo>
                  <a:pt x="130" y="69"/>
                  <a:pt x="129" y="69"/>
                  <a:pt x="128" y="69"/>
                </a:cubicBezTo>
                <a:cubicBezTo>
                  <a:pt x="130" y="70"/>
                  <a:pt x="129" y="70"/>
                  <a:pt x="127" y="70"/>
                </a:cubicBezTo>
                <a:cubicBezTo>
                  <a:pt x="126" y="70"/>
                  <a:pt x="126" y="70"/>
                  <a:pt x="126" y="71"/>
                </a:cubicBezTo>
                <a:cubicBezTo>
                  <a:pt x="126" y="72"/>
                  <a:pt x="127" y="69"/>
                  <a:pt x="127" y="71"/>
                </a:cubicBezTo>
                <a:cubicBezTo>
                  <a:pt x="126" y="71"/>
                  <a:pt x="125" y="71"/>
                  <a:pt x="125" y="71"/>
                </a:cubicBezTo>
                <a:cubicBezTo>
                  <a:pt x="122" y="72"/>
                  <a:pt x="120" y="74"/>
                  <a:pt x="117" y="74"/>
                </a:cubicBezTo>
                <a:cubicBezTo>
                  <a:pt x="117" y="75"/>
                  <a:pt x="118" y="75"/>
                  <a:pt x="119" y="75"/>
                </a:cubicBezTo>
                <a:cubicBezTo>
                  <a:pt x="119" y="75"/>
                  <a:pt x="117" y="75"/>
                  <a:pt x="118" y="76"/>
                </a:cubicBezTo>
                <a:cubicBezTo>
                  <a:pt x="118" y="77"/>
                  <a:pt x="117" y="75"/>
                  <a:pt x="116" y="75"/>
                </a:cubicBezTo>
                <a:cubicBezTo>
                  <a:pt x="113" y="79"/>
                  <a:pt x="104" y="79"/>
                  <a:pt x="100" y="84"/>
                </a:cubicBezTo>
                <a:cubicBezTo>
                  <a:pt x="98" y="84"/>
                  <a:pt x="97" y="87"/>
                  <a:pt x="94" y="85"/>
                </a:cubicBezTo>
                <a:cubicBezTo>
                  <a:pt x="93" y="85"/>
                  <a:pt x="95" y="85"/>
                  <a:pt x="96" y="85"/>
                </a:cubicBezTo>
                <a:cubicBezTo>
                  <a:pt x="94" y="85"/>
                  <a:pt x="94" y="82"/>
                  <a:pt x="92" y="82"/>
                </a:cubicBezTo>
                <a:cubicBezTo>
                  <a:pt x="92" y="81"/>
                  <a:pt x="93" y="80"/>
                  <a:pt x="94" y="80"/>
                </a:cubicBezTo>
                <a:cubicBezTo>
                  <a:pt x="93" y="80"/>
                  <a:pt x="94" y="79"/>
                  <a:pt x="94" y="79"/>
                </a:cubicBezTo>
                <a:cubicBezTo>
                  <a:pt x="95" y="80"/>
                  <a:pt x="94" y="81"/>
                  <a:pt x="94" y="81"/>
                </a:cubicBezTo>
                <a:cubicBezTo>
                  <a:pt x="96" y="81"/>
                  <a:pt x="102" y="78"/>
                  <a:pt x="101" y="77"/>
                </a:cubicBezTo>
                <a:cubicBezTo>
                  <a:pt x="102" y="77"/>
                  <a:pt x="103" y="77"/>
                  <a:pt x="105" y="76"/>
                </a:cubicBezTo>
                <a:cubicBezTo>
                  <a:pt x="105" y="75"/>
                  <a:pt x="104" y="75"/>
                  <a:pt x="104" y="74"/>
                </a:cubicBezTo>
                <a:cubicBezTo>
                  <a:pt x="106" y="74"/>
                  <a:pt x="106" y="77"/>
                  <a:pt x="106" y="74"/>
                </a:cubicBezTo>
                <a:cubicBezTo>
                  <a:pt x="106" y="74"/>
                  <a:pt x="106" y="75"/>
                  <a:pt x="106" y="75"/>
                </a:cubicBezTo>
                <a:cubicBezTo>
                  <a:pt x="107" y="74"/>
                  <a:pt x="108" y="74"/>
                  <a:pt x="110" y="73"/>
                </a:cubicBezTo>
                <a:cubicBezTo>
                  <a:pt x="108" y="70"/>
                  <a:pt x="107" y="74"/>
                  <a:pt x="104" y="74"/>
                </a:cubicBezTo>
                <a:cubicBezTo>
                  <a:pt x="106" y="71"/>
                  <a:pt x="108" y="72"/>
                  <a:pt x="110" y="71"/>
                </a:cubicBezTo>
                <a:cubicBezTo>
                  <a:pt x="110" y="72"/>
                  <a:pt x="109" y="72"/>
                  <a:pt x="110" y="73"/>
                </a:cubicBezTo>
                <a:cubicBezTo>
                  <a:pt x="112" y="72"/>
                  <a:pt x="114" y="72"/>
                  <a:pt x="112" y="70"/>
                </a:cubicBezTo>
                <a:cubicBezTo>
                  <a:pt x="114" y="71"/>
                  <a:pt x="122" y="68"/>
                  <a:pt x="122" y="65"/>
                </a:cubicBezTo>
                <a:cubicBezTo>
                  <a:pt x="122" y="64"/>
                  <a:pt x="123" y="66"/>
                  <a:pt x="123" y="66"/>
                </a:cubicBezTo>
                <a:cubicBezTo>
                  <a:pt x="127" y="64"/>
                  <a:pt x="127" y="63"/>
                  <a:pt x="132" y="62"/>
                </a:cubicBezTo>
                <a:cubicBezTo>
                  <a:pt x="132" y="61"/>
                  <a:pt x="130" y="62"/>
                  <a:pt x="130" y="61"/>
                </a:cubicBezTo>
                <a:cubicBezTo>
                  <a:pt x="130" y="60"/>
                  <a:pt x="131" y="61"/>
                  <a:pt x="132" y="60"/>
                </a:cubicBezTo>
                <a:cubicBezTo>
                  <a:pt x="131" y="61"/>
                  <a:pt x="132" y="61"/>
                  <a:pt x="134" y="61"/>
                </a:cubicBezTo>
                <a:cubicBezTo>
                  <a:pt x="135" y="61"/>
                  <a:pt x="134" y="59"/>
                  <a:pt x="134" y="59"/>
                </a:cubicBezTo>
                <a:cubicBezTo>
                  <a:pt x="136" y="60"/>
                  <a:pt x="136" y="59"/>
                  <a:pt x="139" y="59"/>
                </a:cubicBezTo>
                <a:cubicBezTo>
                  <a:pt x="138" y="56"/>
                  <a:pt x="138" y="58"/>
                  <a:pt x="136" y="58"/>
                </a:cubicBezTo>
                <a:cubicBezTo>
                  <a:pt x="136" y="57"/>
                  <a:pt x="138" y="57"/>
                  <a:pt x="138" y="56"/>
                </a:cubicBezTo>
                <a:cubicBezTo>
                  <a:pt x="139" y="57"/>
                  <a:pt x="138" y="58"/>
                  <a:pt x="139" y="58"/>
                </a:cubicBezTo>
                <a:cubicBezTo>
                  <a:pt x="140" y="57"/>
                  <a:pt x="138" y="55"/>
                  <a:pt x="140" y="56"/>
                </a:cubicBezTo>
                <a:cubicBezTo>
                  <a:pt x="139" y="51"/>
                  <a:pt x="136" y="57"/>
                  <a:pt x="131" y="57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9"/>
                  <a:pt x="131" y="58"/>
                  <a:pt x="128" y="59"/>
                </a:cubicBezTo>
                <a:cubicBezTo>
                  <a:pt x="130" y="61"/>
                  <a:pt x="125" y="59"/>
                  <a:pt x="126" y="61"/>
                </a:cubicBezTo>
                <a:cubicBezTo>
                  <a:pt x="124" y="60"/>
                  <a:pt x="124" y="63"/>
                  <a:pt x="120" y="63"/>
                </a:cubicBezTo>
                <a:cubicBezTo>
                  <a:pt x="120" y="64"/>
                  <a:pt x="122" y="64"/>
                  <a:pt x="121" y="65"/>
                </a:cubicBezTo>
                <a:cubicBezTo>
                  <a:pt x="119" y="65"/>
                  <a:pt x="121" y="64"/>
                  <a:pt x="120" y="64"/>
                </a:cubicBezTo>
                <a:cubicBezTo>
                  <a:pt x="119" y="64"/>
                  <a:pt x="117" y="64"/>
                  <a:pt x="117" y="66"/>
                </a:cubicBezTo>
                <a:cubicBezTo>
                  <a:pt x="116" y="66"/>
                  <a:pt x="117" y="66"/>
                  <a:pt x="115" y="66"/>
                </a:cubicBezTo>
                <a:cubicBezTo>
                  <a:pt x="115" y="67"/>
                  <a:pt x="115" y="67"/>
                  <a:pt x="116" y="67"/>
                </a:cubicBezTo>
                <a:cubicBezTo>
                  <a:pt x="113" y="67"/>
                  <a:pt x="110" y="68"/>
                  <a:pt x="106" y="70"/>
                </a:cubicBezTo>
                <a:cubicBezTo>
                  <a:pt x="109" y="70"/>
                  <a:pt x="103" y="72"/>
                  <a:pt x="101" y="72"/>
                </a:cubicBezTo>
                <a:cubicBezTo>
                  <a:pt x="101" y="71"/>
                  <a:pt x="101" y="71"/>
                  <a:pt x="101" y="70"/>
                </a:cubicBezTo>
                <a:cubicBezTo>
                  <a:pt x="102" y="70"/>
                  <a:pt x="103" y="70"/>
                  <a:pt x="104" y="70"/>
                </a:cubicBezTo>
                <a:cubicBezTo>
                  <a:pt x="104" y="69"/>
                  <a:pt x="101" y="71"/>
                  <a:pt x="102" y="69"/>
                </a:cubicBezTo>
                <a:cubicBezTo>
                  <a:pt x="101" y="70"/>
                  <a:pt x="100" y="70"/>
                  <a:pt x="100" y="71"/>
                </a:cubicBezTo>
                <a:cubicBezTo>
                  <a:pt x="98" y="71"/>
                  <a:pt x="100" y="71"/>
                  <a:pt x="99" y="72"/>
                </a:cubicBezTo>
                <a:cubicBezTo>
                  <a:pt x="97" y="72"/>
                  <a:pt x="98" y="72"/>
                  <a:pt x="97" y="72"/>
                </a:cubicBezTo>
                <a:cubicBezTo>
                  <a:pt x="97" y="74"/>
                  <a:pt x="98" y="74"/>
                  <a:pt x="96" y="76"/>
                </a:cubicBezTo>
                <a:cubicBezTo>
                  <a:pt x="96" y="77"/>
                  <a:pt x="98" y="77"/>
                  <a:pt x="98" y="77"/>
                </a:cubicBezTo>
                <a:cubicBezTo>
                  <a:pt x="99" y="75"/>
                  <a:pt x="102" y="76"/>
                  <a:pt x="102" y="74"/>
                </a:cubicBezTo>
                <a:cubicBezTo>
                  <a:pt x="102" y="74"/>
                  <a:pt x="103" y="74"/>
                  <a:pt x="104" y="74"/>
                </a:cubicBezTo>
                <a:cubicBezTo>
                  <a:pt x="104" y="74"/>
                  <a:pt x="103" y="75"/>
                  <a:pt x="103" y="75"/>
                </a:cubicBezTo>
                <a:cubicBezTo>
                  <a:pt x="101" y="76"/>
                  <a:pt x="99" y="77"/>
                  <a:pt x="97" y="79"/>
                </a:cubicBezTo>
                <a:cubicBezTo>
                  <a:pt x="96" y="78"/>
                  <a:pt x="97" y="76"/>
                  <a:pt x="96" y="76"/>
                </a:cubicBezTo>
                <a:cubicBezTo>
                  <a:pt x="95" y="78"/>
                  <a:pt x="93" y="76"/>
                  <a:pt x="92" y="75"/>
                </a:cubicBezTo>
                <a:cubicBezTo>
                  <a:pt x="91" y="75"/>
                  <a:pt x="91" y="77"/>
                  <a:pt x="90" y="77"/>
                </a:cubicBezTo>
                <a:cubicBezTo>
                  <a:pt x="90" y="77"/>
                  <a:pt x="90" y="77"/>
                  <a:pt x="91" y="77"/>
                </a:cubicBezTo>
                <a:cubicBezTo>
                  <a:pt x="91" y="79"/>
                  <a:pt x="88" y="77"/>
                  <a:pt x="89" y="78"/>
                </a:cubicBezTo>
                <a:cubicBezTo>
                  <a:pt x="88" y="78"/>
                  <a:pt x="84" y="76"/>
                  <a:pt x="84" y="74"/>
                </a:cubicBezTo>
                <a:cubicBezTo>
                  <a:pt x="86" y="74"/>
                  <a:pt x="86" y="72"/>
                  <a:pt x="89" y="72"/>
                </a:cubicBezTo>
                <a:cubicBezTo>
                  <a:pt x="88" y="71"/>
                  <a:pt x="88" y="72"/>
                  <a:pt x="90" y="72"/>
                </a:cubicBezTo>
                <a:cubicBezTo>
                  <a:pt x="90" y="71"/>
                  <a:pt x="89" y="71"/>
                  <a:pt x="89" y="70"/>
                </a:cubicBezTo>
                <a:cubicBezTo>
                  <a:pt x="87" y="72"/>
                  <a:pt x="85" y="72"/>
                  <a:pt x="83" y="74"/>
                </a:cubicBezTo>
                <a:cubicBezTo>
                  <a:pt x="83" y="73"/>
                  <a:pt x="82" y="73"/>
                  <a:pt x="81" y="73"/>
                </a:cubicBezTo>
                <a:cubicBezTo>
                  <a:pt x="82" y="72"/>
                  <a:pt x="81" y="72"/>
                  <a:pt x="81" y="71"/>
                </a:cubicBezTo>
                <a:cubicBezTo>
                  <a:pt x="82" y="70"/>
                  <a:pt x="81" y="71"/>
                  <a:pt x="83" y="71"/>
                </a:cubicBezTo>
                <a:cubicBezTo>
                  <a:pt x="82" y="70"/>
                  <a:pt x="82" y="69"/>
                  <a:pt x="81" y="69"/>
                </a:cubicBezTo>
                <a:cubicBezTo>
                  <a:pt x="89" y="69"/>
                  <a:pt x="93" y="64"/>
                  <a:pt x="100" y="61"/>
                </a:cubicBezTo>
                <a:cubicBezTo>
                  <a:pt x="100" y="60"/>
                  <a:pt x="99" y="60"/>
                  <a:pt x="101" y="60"/>
                </a:cubicBezTo>
                <a:cubicBezTo>
                  <a:pt x="101" y="58"/>
                  <a:pt x="98" y="61"/>
                  <a:pt x="98" y="59"/>
                </a:cubicBezTo>
                <a:cubicBezTo>
                  <a:pt x="97" y="59"/>
                  <a:pt x="99" y="60"/>
                  <a:pt x="98" y="61"/>
                </a:cubicBezTo>
                <a:cubicBezTo>
                  <a:pt x="97" y="61"/>
                  <a:pt x="96" y="62"/>
                  <a:pt x="96" y="60"/>
                </a:cubicBezTo>
                <a:cubicBezTo>
                  <a:pt x="94" y="61"/>
                  <a:pt x="98" y="61"/>
                  <a:pt x="96" y="62"/>
                </a:cubicBezTo>
                <a:cubicBezTo>
                  <a:pt x="95" y="62"/>
                  <a:pt x="95" y="62"/>
                  <a:pt x="93" y="62"/>
                </a:cubicBezTo>
                <a:cubicBezTo>
                  <a:pt x="94" y="62"/>
                  <a:pt x="94" y="62"/>
                  <a:pt x="94" y="63"/>
                </a:cubicBezTo>
                <a:cubicBezTo>
                  <a:pt x="93" y="63"/>
                  <a:pt x="93" y="64"/>
                  <a:pt x="92" y="63"/>
                </a:cubicBezTo>
                <a:cubicBezTo>
                  <a:pt x="90" y="66"/>
                  <a:pt x="89" y="64"/>
                  <a:pt x="87" y="67"/>
                </a:cubicBezTo>
                <a:cubicBezTo>
                  <a:pt x="86" y="66"/>
                  <a:pt x="86" y="67"/>
                  <a:pt x="85" y="66"/>
                </a:cubicBezTo>
                <a:cubicBezTo>
                  <a:pt x="84" y="66"/>
                  <a:pt x="85" y="67"/>
                  <a:pt x="85" y="67"/>
                </a:cubicBezTo>
                <a:cubicBezTo>
                  <a:pt x="84" y="68"/>
                  <a:pt x="82" y="67"/>
                  <a:pt x="80" y="68"/>
                </a:cubicBezTo>
                <a:cubicBezTo>
                  <a:pt x="80" y="69"/>
                  <a:pt x="81" y="69"/>
                  <a:pt x="81" y="69"/>
                </a:cubicBezTo>
                <a:cubicBezTo>
                  <a:pt x="81" y="71"/>
                  <a:pt x="80" y="69"/>
                  <a:pt x="80" y="68"/>
                </a:cubicBezTo>
                <a:cubicBezTo>
                  <a:pt x="79" y="69"/>
                  <a:pt x="79" y="70"/>
                  <a:pt x="80" y="70"/>
                </a:cubicBezTo>
                <a:cubicBezTo>
                  <a:pt x="78" y="71"/>
                  <a:pt x="78" y="68"/>
                  <a:pt x="76" y="69"/>
                </a:cubicBezTo>
                <a:cubicBezTo>
                  <a:pt x="75" y="70"/>
                  <a:pt x="77" y="68"/>
                  <a:pt x="79" y="67"/>
                </a:cubicBezTo>
                <a:cubicBezTo>
                  <a:pt x="78" y="66"/>
                  <a:pt x="78" y="68"/>
                  <a:pt x="77" y="68"/>
                </a:cubicBezTo>
                <a:cubicBezTo>
                  <a:pt x="75" y="67"/>
                  <a:pt x="79" y="67"/>
                  <a:pt x="78" y="66"/>
                </a:cubicBezTo>
                <a:cubicBezTo>
                  <a:pt x="77" y="65"/>
                  <a:pt x="75" y="68"/>
                  <a:pt x="73" y="66"/>
                </a:cubicBezTo>
                <a:cubicBezTo>
                  <a:pt x="78" y="64"/>
                  <a:pt x="86" y="59"/>
                  <a:pt x="92" y="57"/>
                </a:cubicBezTo>
                <a:cubicBezTo>
                  <a:pt x="92" y="56"/>
                  <a:pt x="91" y="56"/>
                  <a:pt x="90" y="56"/>
                </a:cubicBezTo>
                <a:cubicBezTo>
                  <a:pt x="91" y="55"/>
                  <a:pt x="93" y="57"/>
                  <a:pt x="94" y="56"/>
                </a:cubicBezTo>
                <a:cubicBezTo>
                  <a:pt x="95" y="54"/>
                  <a:pt x="93" y="55"/>
                  <a:pt x="92" y="54"/>
                </a:cubicBezTo>
                <a:cubicBezTo>
                  <a:pt x="92" y="53"/>
                  <a:pt x="95" y="53"/>
                  <a:pt x="94" y="52"/>
                </a:cubicBezTo>
                <a:cubicBezTo>
                  <a:pt x="98" y="50"/>
                  <a:pt x="101" y="47"/>
                  <a:pt x="107" y="45"/>
                </a:cubicBezTo>
                <a:cubicBezTo>
                  <a:pt x="107" y="45"/>
                  <a:pt x="107" y="45"/>
                  <a:pt x="106" y="45"/>
                </a:cubicBezTo>
                <a:cubicBezTo>
                  <a:pt x="107" y="44"/>
                  <a:pt x="109" y="45"/>
                  <a:pt x="111" y="44"/>
                </a:cubicBezTo>
                <a:cubicBezTo>
                  <a:pt x="109" y="43"/>
                  <a:pt x="112" y="42"/>
                  <a:pt x="114" y="43"/>
                </a:cubicBezTo>
                <a:cubicBezTo>
                  <a:pt x="115" y="40"/>
                  <a:pt x="117" y="41"/>
                  <a:pt x="118" y="39"/>
                </a:cubicBezTo>
                <a:cubicBezTo>
                  <a:pt x="121" y="41"/>
                  <a:pt x="119" y="38"/>
                  <a:pt x="121" y="41"/>
                </a:cubicBezTo>
                <a:cubicBezTo>
                  <a:pt x="122" y="41"/>
                  <a:pt x="121" y="40"/>
                  <a:pt x="121" y="40"/>
                </a:cubicBezTo>
                <a:cubicBezTo>
                  <a:pt x="121" y="40"/>
                  <a:pt x="121" y="40"/>
                  <a:pt x="122" y="40"/>
                </a:cubicBezTo>
                <a:cubicBezTo>
                  <a:pt x="122" y="40"/>
                  <a:pt x="122" y="40"/>
                  <a:pt x="121" y="39"/>
                </a:cubicBezTo>
                <a:cubicBezTo>
                  <a:pt x="122" y="40"/>
                  <a:pt x="124" y="39"/>
                  <a:pt x="124" y="41"/>
                </a:cubicBezTo>
                <a:cubicBezTo>
                  <a:pt x="122" y="40"/>
                  <a:pt x="121" y="43"/>
                  <a:pt x="120" y="41"/>
                </a:cubicBezTo>
                <a:cubicBezTo>
                  <a:pt x="119" y="40"/>
                  <a:pt x="119" y="41"/>
                  <a:pt x="118" y="41"/>
                </a:cubicBezTo>
                <a:cubicBezTo>
                  <a:pt x="118" y="42"/>
                  <a:pt x="119" y="42"/>
                  <a:pt x="119" y="42"/>
                </a:cubicBezTo>
                <a:cubicBezTo>
                  <a:pt x="117" y="42"/>
                  <a:pt x="117" y="42"/>
                  <a:pt x="115" y="43"/>
                </a:cubicBezTo>
                <a:cubicBezTo>
                  <a:pt x="116" y="43"/>
                  <a:pt x="117" y="43"/>
                  <a:pt x="118" y="44"/>
                </a:cubicBezTo>
                <a:cubicBezTo>
                  <a:pt x="117" y="44"/>
                  <a:pt x="116" y="44"/>
                  <a:pt x="114" y="45"/>
                </a:cubicBezTo>
                <a:cubicBezTo>
                  <a:pt x="114" y="43"/>
                  <a:pt x="115" y="45"/>
                  <a:pt x="115" y="44"/>
                </a:cubicBezTo>
                <a:cubicBezTo>
                  <a:pt x="115" y="43"/>
                  <a:pt x="113" y="44"/>
                  <a:pt x="112" y="44"/>
                </a:cubicBezTo>
                <a:cubicBezTo>
                  <a:pt x="114" y="47"/>
                  <a:pt x="111" y="43"/>
                  <a:pt x="111" y="46"/>
                </a:cubicBezTo>
                <a:cubicBezTo>
                  <a:pt x="108" y="44"/>
                  <a:pt x="105" y="48"/>
                  <a:pt x="101" y="49"/>
                </a:cubicBezTo>
                <a:cubicBezTo>
                  <a:pt x="102" y="50"/>
                  <a:pt x="99" y="50"/>
                  <a:pt x="98" y="51"/>
                </a:cubicBezTo>
                <a:cubicBezTo>
                  <a:pt x="98" y="51"/>
                  <a:pt x="101" y="51"/>
                  <a:pt x="99" y="52"/>
                </a:cubicBezTo>
                <a:cubicBezTo>
                  <a:pt x="99" y="52"/>
                  <a:pt x="99" y="52"/>
                  <a:pt x="99" y="53"/>
                </a:cubicBezTo>
                <a:cubicBezTo>
                  <a:pt x="101" y="52"/>
                  <a:pt x="101" y="50"/>
                  <a:pt x="104" y="50"/>
                </a:cubicBezTo>
                <a:cubicBezTo>
                  <a:pt x="103" y="50"/>
                  <a:pt x="103" y="49"/>
                  <a:pt x="103" y="49"/>
                </a:cubicBezTo>
                <a:cubicBezTo>
                  <a:pt x="105" y="50"/>
                  <a:pt x="107" y="48"/>
                  <a:pt x="108" y="46"/>
                </a:cubicBezTo>
                <a:cubicBezTo>
                  <a:pt x="109" y="46"/>
                  <a:pt x="110" y="48"/>
                  <a:pt x="110" y="47"/>
                </a:cubicBezTo>
                <a:cubicBezTo>
                  <a:pt x="112" y="47"/>
                  <a:pt x="109" y="48"/>
                  <a:pt x="109" y="48"/>
                </a:cubicBezTo>
                <a:cubicBezTo>
                  <a:pt x="109" y="48"/>
                  <a:pt x="109" y="47"/>
                  <a:pt x="108" y="47"/>
                </a:cubicBezTo>
                <a:cubicBezTo>
                  <a:pt x="107" y="47"/>
                  <a:pt x="109" y="48"/>
                  <a:pt x="108" y="49"/>
                </a:cubicBezTo>
                <a:cubicBezTo>
                  <a:pt x="107" y="49"/>
                  <a:pt x="107" y="50"/>
                  <a:pt x="105" y="49"/>
                </a:cubicBezTo>
                <a:cubicBezTo>
                  <a:pt x="106" y="50"/>
                  <a:pt x="109" y="50"/>
                  <a:pt x="107" y="51"/>
                </a:cubicBezTo>
                <a:cubicBezTo>
                  <a:pt x="109" y="50"/>
                  <a:pt x="109" y="50"/>
                  <a:pt x="112" y="49"/>
                </a:cubicBezTo>
                <a:cubicBezTo>
                  <a:pt x="111" y="47"/>
                  <a:pt x="112" y="47"/>
                  <a:pt x="113" y="49"/>
                </a:cubicBezTo>
                <a:cubicBezTo>
                  <a:pt x="116" y="46"/>
                  <a:pt x="121" y="45"/>
                  <a:pt x="124" y="42"/>
                </a:cubicBezTo>
                <a:cubicBezTo>
                  <a:pt x="125" y="42"/>
                  <a:pt x="125" y="42"/>
                  <a:pt x="125" y="43"/>
                </a:cubicBezTo>
                <a:cubicBezTo>
                  <a:pt x="126" y="42"/>
                  <a:pt x="126" y="41"/>
                  <a:pt x="128" y="41"/>
                </a:cubicBezTo>
                <a:cubicBezTo>
                  <a:pt x="129" y="41"/>
                  <a:pt x="128" y="40"/>
                  <a:pt x="129" y="40"/>
                </a:cubicBezTo>
                <a:cubicBezTo>
                  <a:pt x="129" y="39"/>
                  <a:pt x="128" y="39"/>
                  <a:pt x="128" y="38"/>
                </a:cubicBezTo>
                <a:cubicBezTo>
                  <a:pt x="131" y="39"/>
                  <a:pt x="130" y="36"/>
                  <a:pt x="133" y="38"/>
                </a:cubicBezTo>
                <a:cubicBezTo>
                  <a:pt x="134" y="36"/>
                  <a:pt x="133" y="36"/>
                  <a:pt x="135" y="37"/>
                </a:cubicBezTo>
                <a:cubicBezTo>
                  <a:pt x="135" y="35"/>
                  <a:pt x="138" y="34"/>
                  <a:pt x="137" y="32"/>
                </a:cubicBezTo>
                <a:cubicBezTo>
                  <a:pt x="139" y="34"/>
                  <a:pt x="143" y="31"/>
                  <a:pt x="142" y="31"/>
                </a:cubicBezTo>
                <a:cubicBezTo>
                  <a:pt x="144" y="31"/>
                  <a:pt x="144" y="29"/>
                  <a:pt x="146" y="28"/>
                </a:cubicBezTo>
                <a:cubicBezTo>
                  <a:pt x="147" y="30"/>
                  <a:pt x="147" y="32"/>
                  <a:pt x="145" y="33"/>
                </a:cubicBezTo>
                <a:cubicBezTo>
                  <a:pt x="145" y="32"/>
                  <a:pt x="146" y="31"/>
                  <a:pt x="146" y="31"/>
                </a:cubicBezTo>
                <a:cubicBezTo>
                  <a:pt x="144" y="33"/>
                  <a:pt x="142" y="31"/>
                  <a:pt x="142" y="34"/>
                </a:cubicBezTo>
                <a:cubicBezTo>
                  <a:pt x="143" y="34"/>
                  <a:pt x="143" y="34"/>
                  <a:pt x="143" y="35"/>
                </a:cubicBezTo>
                <a:cubicBezTo>
                  <a:pt x="142" y="35"/>
                  <a:pt x="141" y="35"/>
                  <a:pt x="141" y="33"/>
                </a:cubicBezTo>
                <a:cubicBezTo>
                  <a:pt x="141" y="34"/>
                  <a:pt x="141" y="33"/>
                  <a:pt x="140" y="33"/>
                </a:cubicBezTo>
                <a:cubicBezTo>
                  <a:pt x="140" y="35"/>
                  <a:pt x="138" y="34"/>
                  <a:pt x="137" y="35"/>
                </a:cubicBezTo>
                <a:cubicBezTo>
                  <a:pt x="140" y="35"/>
                  <a:pt x="140" y="35"/>
                  <a:pt x="141" y="36"/>
                </a:cubicBezTo>
                <a:cubicBezTo>
                  <a:pt x="141" y="35"/>
                  <a:pt x="141" y="35"/>
                  <a:pt x="141" y="34"/>
                </a:cubicBezTo>
                <a:cubicBezTo>
                  <a:pt x="142" y="36"/>
                  <a:pt x="147" y="34"/>
                  <a:pt x="147" y="32"/>
                </a:cubicBezTo>
                <a:cubicBezTo>
                  <a:pt x="149" y="32"/>
                  <a:pt x="149" y="32"/>
                  <a:pt x="149" y="30"/>
                </a:cubicBezTo>
                <a:cubicBezTo>
                  <a:pt x="150" y="30"/>
                  <a:pt x="150" y="31"/>
                  <a:pt x="150" y="31"/>
                </a:cubicBezTo>
                <a:cubicBezTo>
                  <a:pt x="151" y="30"/>
                  <a:pt x="152" y="30"/>
                  <a:pt x="154" y="30"/>
                </a:cubicBezTo>
                <a:cubicBezTo>
                  <a:pt x="153" y="29"/>
                  <a:pt x="153" y="29"/>
                  <a:pt x="153" y="28"/>
                </a:cubicBezTo>
                <a:cubicBezTo>
                  <a:pt x="154" y="30"/>
                  <a:pt x="155" y="27"/>
                  <a:pt x="156" y="28"/>
                </a:cubicBezTo>
                <a:cubicBezTo>
                  <a:pt x="157" y="28"/>
                  <a:pt x="157" y="27"/>
                  <a:pt x="158" y="27"/>
                </a:cubicBezTo>
                <a:cubicBezTo>
                  <a:pt x="158" y="27"/>
                  <a:pt x="158" y="26"/>
                  <a:pt x="159" y="26"/>
                </a:cubicBezTo>
                <a:cubicBezTo>
                  <a:pt x="158" y="25"/>
                  <a:pt x="158" y="27"/>
                  <a:pt x="156" y="27"/>
                </a:cubicBezTo>
                <a:cubicBezTo>
                  <a:pt x="158" y="26"/>
                  <a:pt x="157" y="25"/>
                  <a:pt x="156" y="26"/>
                </a:cubicBezTo>
                <a:cubicBezTo>
                  <a:pt x="155" y="26"/>
                  <a:pt x="156" y="27"/>
                  <a:pt x="155" y="27"/>
                </a:cubicBezTo>
                <a:cubicBezTo>
                  <a:pt x="153" y="26"/>
                  <a:pt x="152" y="28"/>
                  <a:pt x="151" y="30"/>
                </a:cubicBezTo>
                <a:cubicBezTo>
                  <a:pt x="150" y="29"/>
                  <a:pt x="149" y="30"/>
                  <a:pt x="149" y="31"/>
                </a:cubicBezTo>
                <a:cubicBezTo>
                  <a:pt x="147" y="31"/>
                  <a:pt x="149" y="30"/>
                  <a:pt x="149" y="30"/>
                </a:cubicBezTo>
                <a:cubicBezTo>
                  <a:pt x="148" y="28"/>
                  <a:pt x="148" y="31"/>
                  <a:pt x="147" y="31"/>
                </a:cubicBezTo>
                <a:cubicBezTo>
                  <a:pt x="147" y="30"/>
                  <a:pt x="149" y="29"/>
                  <a:pt x="147" y="30"/>
                </a:cubicBezTo>
                <a:cubicBezTo>
                  <a:pt x="147" y="29"/>
                  <a:pt x="147" y="29"/>
                  <a:pt x="148" y="29"/>
                </a:cubicBezTo>
                <a:cubicBezTo>
                  <a:pt x="145" y="26"/>
                  <a:pt x="145" y="28"/>
                  <a:pt x="142" y="28"/>
                </a:cubicBezTo>
                <a:cubicBezTo>
                  <a:pt x="143" y="30"/>
                  <a:pt x="140" y="30"/>
                  <a:pt x="138" y="30"/>
                </a:cubicBezTo>
                <a:cubicBezTo>
                  <a:pt x="138" y="30"/>
                  <a:pt x="138" y="30"/>
                  <a:pt x="139" y="30"/>
                </a:cubicBezTo>
                <a:cubicBezTo>
                  <a:pt x="139" y="31"/>
                  <a:pt x="137" y="31"/>
                  <a:pt x="137" y="30"/>
                </a:cubicBezTo>
                <a:cubicBezTo>
                  <a:pt x="136" y="30"/>
                  <a:pt x="136" y="32"/>
                  <a:pt x="134" y="31"/>
                </a:cubicBezTo>
                <a:cubicBezTo>
                  <a:pt x="136" y="33"/>
                  <a:pt x="136" y="30"/>
                  <a:pt x="137" y="31"/>
                </a:cubicBezTo>
                <a:cubicBezTo>
                  <a:pt x="137" y="32"/>
                  <a:pt x="134" y="31"/>
                  <a:pt x="134" y="34"/>
                </a:cubicBezTo>
                <a:cubicBezTo>
                  <a:pt x="133" y="33"/>
                  <a:pt x="133" y="33"/>
                  <a:pt x="133" y="33"/>
                </a:cubicBezTo>
                <a:cubicBezTo>
                  <a:pt x="132" y="33"/>
                  <a:pt x="132" y="33"/>
                  <a:pt x="132" y="33"/>
                </a:cubicBezTo>
                <a:cubicBezTo>
                  <a:pt x="132" y="34"/>
                  <a:pt x="134" y="32"/>
                  <a:pt x="133" y="35"/>
                </a:cubicBezTo>
                <a:cubicBezTo>
                  <a:pt x="132" y="33"/>
                  <a:pt x="131" y="35"/>
                  <a:pt x="130" y="34"/>
                </a:cubicBezTo>
                <a:cubicBezTo>
                  <a:pt x="129" y="34"/>
                  <a:pt x="132" y="35"/>
                  <a:pt x="130" y="36"/>
                </a:cubicBezTo>
                <a:cubicBezTo>
                  <a:pt x="131" y="36"/>
                  <a:pt x="129" y="34"/>
                  <a:pt x="129" y="37"/>
                </a:cubicBezTo>
                <a:cubicBezTo>
                  <a:pt x="128" y="36"/>
                  <a:pt x="124" y="38"/>
                  <a:pt x="125" y="39"/>
                </a:cubicBezTo>
                <a:cubicBezTo>
                  <a:pt x="125" y="40"/>
                  <a:pt x="124" y="38"/>
                  <a:pt x="122" y="39"/>
                </a:cubicBezTo>
                <a:cubicBezTo>
                  <a:pt x="123" y="36"/>
                  <a:pt x="120" y="40"/>
                  <a:pt x="120" y="37"/>
                </a:cubicBezTo>
                <a:cubicBezTo>
                  <a:pt x="120" y="36"/>
                  <a:pt x="121" y="38"/>
                  <a:pt x="122" y="38"/>
                </a:cubicBezTo>
                <a:cubicBezTo>
                  <a:pt x="123" y="37"/>
                  <a:pt x="120" y="35"/>
                  <a:pt x="123" y="36"/>
                </a:cubicBezTo>
                <a:cubicBezTo>
                  <a:pt x="121" y="37"/>
                  <a:pt x="123" y="36"/>
                  <a:pt x="123" y="37"/>
                </a:cubicBezTo>
                <a:cubicBezTo>
                  <a:pt x="124" y="38"/>
                  <a:pt x="123" y="35"/>
                  <a:pt x="125" y="36"/>
                </a:cubicBezTo>
                <a:cubicBezTo>
                  <a:pt x="123" y="38"/>
                  <a:pt x="126" y="37"/>
                  <a:pt x="127" y="36"/>
                </a:cubicBezTo>
                <a:cubicBezTo>
                  <a:pt x="126" y="35"/>
                  <a:pt x="125" y="38"/>
                  <a:pt x="126" y="35"/>
                </a:cubicBezTo>
                <a:cubicBezTo>
                  <a:pt x="127" y="35"/>
                  <a:pt x="127" y="36"/>
                  <a:pt x="128" y="36"/>
                </a:cubicBezTo>
                <a:cubicBezTo>
                  <a:pt x="129" y="35"/>
                  <a:pt x="130" y="34"/>
                  <a:pt x="130" y="32"/>
                </a:cubicBezTo>
                <a:cubicBezTo>
                  <a:pt x="130" y="32"/>
                  <a:pt x="130" y="33"/>
                  <a:pt x="130" y="33"/>
                </a:cubicBezTo>
                <a:cubicBezTo>
                  <a:pt x="131" y="31"/>
                  <a:pt x="131" y="29"/>
                  <a:pt x="134" y="29"/>
                </a:cubicBezTo>
                <a:cubicBezTo>
                  <a:pt x="134" y="30"/>
                  <a:pt x="133" y="30"/>
                  <a:pt x="133" y="31"/>
                </a:cubicBezTo>
                <a:cubicBezTo>
                  <a:pt x="135" y="30"/>
                  <a:pt x="135" y="29"/>
                  <a:pt x="137" y="29"/>
                </a:cubicBezTo>
                <a:cubicBezTo>
                  <a:pt x="135" y="29"/>
                  <a:pt x="135" y="29"/>
                  <a:pt x="135" y="28"/>
                </a:cubicBezTo>
                <a:cubicBezTo>
                  <a:pt x="135" y="27"/>
                  <a:pt x="137" y="28"/>
                  <a:pt x="137" y="29"/>
                </a:cubicBezTo>
                <a:cubicBezTo>
                  <a:pt x="137" y="28"/>
                  <a:pt x="138" y="27"/>
                  <a:pt x="138" y="27"/>
                </a:cubicBezTo>
                <a:cubicBezTo>
                  <a:pt x="138" y="26"/>
                  <a:pt x="139" y="27"/>
                  <a:pt x="139" y="28"/>
                </a:cubicBezTo>
                <a:cubicBezTo>
                  <a:pt x="140" y="27"/>
                  <a:pt x="141" y="25"/>
                  <a:pt x="143" y="26"/>
                </a:cubicBezTo>
                <a:cubicBezTo>
                  <a:pt x="143" y="25"/>
                  <a:pt x="145" y="24"/>
                  <a:pt x="147" y="23"/>
                </a:cubicBezTo>
                <a:cubicBezTo>
                  <a:pt x="147" y="23"/>
                  <a:pt x="147" y="24"/>
                  <a:pt x="147" y="24"/>
                </a:cubicBezTo>
                <a:cubicBezTo>
                  <a:pt x="148" y="23"/>
                  <a:pt x="148" y="24"/>
                  <a:pt x="150" y="24"/>
                </a:cubicBezTo>
                <a:cubicBezTo>
                  <a:pt x="150" y="25"/>
                  <a:pt x="150" y="25"/>
                  <a:pt x="150" y="24"/>
                </a:cubicBezTo>
                <a:cubicBezTo>
                  <a:pt x="149" y="24"/>
                  <a:pt x="149" y="26"/>
                  <a:pt x="148" y="25"/>
                </a:cubicBezTo>
                <a:cubicBezTo>
                  <a:pt x="148" y="26"/>
                  <a:pt x="149" y="26"/>
                  <a:pt x="149" y="26"/>
                </a:cubicBezTo>
                <a:cubicBezTo>
                  <a:pt x="151" y="26"/>
                  <a:pt x="147" y="26"/>
                  <a:pt x="147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8" y="28"/>
                  <a:pt x="147" y="27"/>
                  <a:pt x="148" y="29"/>
                </a:cubicBezTo>
                <a:cubicBezTo>
                  <a:pt x="149" y="28"/>
                  <a:pt x="151" y="27"/>
                  <a:pt x="153" y="26"/>
                </a:cubicBezTo>
                <a:cubicBezTo>
                  <a:pt x="153" y="25"/>
                  <a:pt x="151" y="26"/>
                  <a:pt x="152" y="24"/>
                </a:cubicBezTo>
                <a:cubicBezTo>
                  <a:pt x="153" y="24"/>
                  <a:pt x="153" y="25"/>
                  <a:pt x="153" y="26"/>
                </a:cubicBezTo>
                <a:cubicBezTo>
                  <a:pt x="156" y="24"/>
                  <a:pt x="161" y="23"/>
                  <a:pt x="164" y="21"/>
                </a:cubicBezTo>
                <a:cubicBezTo>
                  <a:pt x="164" y="22"/>
                  <a:pt x="161" y="25"/>
                  <a:pt x="159" y="24"/>
                </a:cubicBezTo>
                <a:cubicBezTo>
                  <a:pt x="162" y="27"/>
                  <a:pt x="166" y="22"/>
                  <a:pt x="169" y="23"/>
                </a:cubicBezTo>
                <a:cubicBezTo>
                  <a:pt x="169" y="20"/>
                  <a:pt x="174" y="20"/>
                  <a:pt x="177" y="19"/>
                </a:cubicBezTo>
                <a:cubicBezTo>
                  <a:pt x="177" y="19"/>
                  <a:pt x="177" y="20"/>
                  <a:pt x="178" y="20"/>
                </a:cubicBezTo>
                <a:cubicBezTo>
                  <a:pt x="178" y="22"/>
                  <a:pt x="175" y="20"/>
                  <a:pt x="175" y="23"/>
                </a:cubicBezTo>
                <a:cubicBezTo>
                  <a:pt x="174" y="23"/>
                  <a:pt x="173" y="22"/>
                  <a:pt x="173" y="24"/>
                </a:cubicBezTo>
                <a:cubicBezTo>
                  <a:pt x="172" y="23"/>
                  <a:pt x="172" y="23"/>
                  <a:pt x="171" y="23"/>
                </a:cubicBezTo>
                <a:cubicBezTo>
                  <a:pt x="170" y="24"/>
                  <a:pt x="168" y="25"/>
                  <a:pt x="168" y="26"/>
                </a:cubicBezTo>
                <a:cubicBezTo>
                  <a:pt x="167" y="26"/>
                  <a:pt x="166" y="27"/>
                  <a:pt x="166" y="26"/>
                </a:cubicBezTo>
                <a:cubicBezTo>
                  <a:pt x="165" y="26"/>
                  <a:pt x="166" y="26"/>
                  <a:pt x="166" y="27"/>
                </a:cubicBezTo>
                <a:cubicBezTo>
                  <a:pt x="164" y="28"/>
                  <a:pt x="164" y="27"/>
                  <a:pt x="163" y="27"/>
                </a:cubicBezTo>
                <a:cubicBezTo>
                  <a:pt x="164" y="28"/>
                  <a:pt x="163" y="28"/>
                  <a:pt x="163" y="29"/>
                </a:cubicBezTo>
                <a:cubicBezTo>
                  <a:pt x="166" y="28"/>
                  <a:pt x="169" y="27"/>
                  <a:pt x="170" y="25"/>
                </a:cubicBezTo>
                <a:cubicBezTo>
                  <a:pt x="171" y="24"/>
                  <a:pt x="172" y="26"/>
                  <a:pt x="172" y="24"/>
                </a:cubicBezTo>
                <a:cubicBezTo>
                  <a:pt x="174" y="25"/>
                  <a:pt x="174" y="24"/>
                  <a:pt x="176" y="24"/>
                </a:cubicBezTo>
                <a:cubicBezTo>
                  <a:pt x="176" y="24"/>
                  <a:pt x="175" y="24"/>
                  <a:pt x="175" y="23"/>
                </a:cubicBezTo>
                <a:cubicBezTo>
                  <a:pt x="176" y="23"/>
                  <a:pt x="176" y="25"/>
                  <a:pt x="179" y="24"/>
                </a:cubicBezTo>
                <a:cubicBezTo>
                  <a:pt x="178" y="23"/>
                  <a:pt x="176" y="24"/>
                  <a:pt x="176" y="22"/>
                </a:cubicBezTo>
                <a:cubicBezTo>
                  <a:pt x="180" y="20"/>
                  <a:pt x="184" y="19"/>
                  <a:pt x="188" y="19"/>
                </a:cubicBezTo>
                <a:cubicBezTo>
                  <a:pt x="188" y="20"/>
                  <a:pt x="187" y="20"/>
                  <a:pt x="187" y="21"/>
                </a:cubicBezTo>
                <a:cubicBezTo>
                  <a:pt x="193" y="20"/>
                  <a:pt x="206" y="17"/>
                  <a:pt x="210" y="21"/>
                </a:cubicBezTo>
                <a:cubicBezTo>
                  <a:pt x="211" y="20"/>
                  <a:pt x="214" y="22"/>
                  <a:pt x="214" y="19"/>
                </a:cubicBezTo>
                <a:cubicBezTo>
                  <a:pt x="216" y="19"/>
                  <a:pt x="217" y="19"/>
                  <a:pt x="217" y="21"/>
                </a:cubicBezTo>
                <a:cubicBezTo>
                  <a:pt x="214" y="21"/>
                  <a:pt x="214" y="22"/>
                  <a:pt x="210" y="22"/>
                </a:cubicBezTo>
                <a:cubicBezTo>
                  <a:pt x="211" y="24"/>
                  <a:pt x="209" y="22"/>
                  <a:pt x="209" y="24"/>
                </a:cubicBezTo>
                <a:cubicBezTo>
                  <a:pt x="209" y="22"/>
                  <a:pt x="208" y="23"/>
                  <a:pt x="207" y="21"/>
                </a:cubicBezTo>
                <a:cubicBezTo>
                  <a:pt x="206" y="23"/>
                  <a:pt x="204" y="21"/>
                  <a:pt x="205" y="23"/>
                </a:cubicBezTo>
                <a:cubicBezTo>
                  <a:pt x="204" y="21"/>
                  <a:pt x="204" y="24"/>
                  <a:pt x="203" y="22"/>
                </a:cubicBezTo>
                <a:cubicBezTo>
                  <a:pt x="203" y="24"/>
                  <a:pt x="201" y="21"/>
                  <a:pt x="201" y="24"/>
                </a:cubicBezTo>
                <a:cubicBezTo>
                  <a:pt x="200" y="23"/>
                  <a:pt x="200" y="22"/>
                  <a:pt x="200" y="21"/>
                </a:cubicBezTo>
                <a:cubicBezTo>
                  <a:pt x="198" y="21"/>
                  <a:pt x="197" y="21"/>
                  <a:pt x="195" y="22"/>
                </a:cubicBezTo>
                <a:cubicBezTo>
                  <a:pt x="195" y="22"/>
                  <a:pt x="196" y="22"/>
                  <a:pt x="195" y="23"/>
                </a:cubicBezTo>
                <a:cubicBezTo>
                  <a:pt x="194" y="23"/>
                  <a:pt x="194" y="22"/>
                  <a:pt x="194" y="22"/>
                </a:cubicBezTo>
                <a:cubicBezTo>
                  <a:pt x="193" y="23"/>
                  <a:pt x="192" y="22"/>
                  <a:pt x="193" y="24"/>
                </a:cubicBezTo>
                <a:cubicBezTo>
                  <a:pt x="192" y="23"/>
                  <a:pt x="191" y="23"/>
                  <a:pt x="191" y="22"/>
                </a:cubicBezTo>
                <a:cubicBezTo>
                  <a:pt x="190" y="24"/>
                  <a:pt x="190" y="23"/>
                  <a:pt x="188" y="24"/>
                </a:cubicBezTo>
                <a:cubicBezTo>
                  <a:pt x="188" y="23"/>
                  <a:pt x="189" y="22"/>
                  <a:pt x="188" y="22"/>
                </a:cubicBezTo>
                <a:cubicBezTo>
                  <a:pt x="188" y="23"/>
                  <a:pt x="187" y="25"/>
                  <a:pt x="188" y="25"/>
                </a:cubicBezTo>
                <a:cubicBezTo>
                  <a:pt x="185" y="26"/>
                  <a:pt x="177" y="27"/>
                  <a:pt x="177" y="31"/>
                </a:cubicBezTo>
                <a:cubicBezTo>
                  <a:pt x="178" y="30"/>
                  <a:pt x="179" y="29"/>
                  <a:pt x="179" y="29"/>
                </a:cubicBezTo>
                <a:cubicBezTo>
                  <a:pt x="181" y="28"/>
                  <a:pt x="183" y="29"/>
                  <a:pt x="184" y="27"/>
                </a:cubicBezTo>
                <a:cubicBezTo>
                  <a:pt x="187" y="27"/>
                  <a:pt x="189" y="25"/>
                  <a:pt x="194" y="24"/>
                </a:cubicBezTo>
                <a:cubicBezTo>
                  <a:pt x="195" y="27"/>
                  <a:pt x="187" y="27"/>
                  <a:pt x="187" y="30"/>
                </a:cubicBezTo>
                <a:cubicBezTo>
                  <a:pt x="186" y="30"/>
                  <a:pt x="185" y="30"/>
                  <a:pt x="184" y="30"/>
                </a:cubicBezTo>
                <a:cubicBezTo>
                  <a:pt x="184" y="31"/>
                  <a:pt x="185" y="31"/>
                  <a:pt x="185" y="31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85" y="31"/>
                  <a:pt x="184" y="31"/>
                  <a:pt x="184" y="32"/>
                </a:cubicBezTo>
                <a:cubicBezTo>
                  <a:pt x="184" y="32"/>
                  <a:pt x="184" y="31"/>
                  <a:pt x="184" y="30"/>
                </a:cubicBezTo>
                <a:cubicBezTo>
                  <a:pt x="182" y="32"/>
                  <a:pt x="180" y="32"/>
                  <a:pt x="179" y="34"/>
                </a:cubicBezTo>
                <a:cubicBezTo>
                  <a:pt x="179" y="35"/>
                  <a:pt x="181" y="34"/>
                  <a:pt x="180" y="36"/>
                </a:cubicBezTo>
                <a:cubicBezTo>
                  <a:pt x="181" y="36"/>
                  <a:pt x="182" y="34"/>
                  <a:pt x="181" y="34"/>
                </a:cubicBezTo>
                <a:cubicBezTo>
                  <a:pt x="181" y="32"/>
                  <a:pt x="182" y="34"/>
                  <a:pt x="183" y="34"/>
                </a:cubicBezTo>
                <a:cubicBezTo>
                  <a:pt x="182" y="34"/>
                  <a:pt x="182" y="33"/>
                  <a:pt x="182" y="33"/>
                </a:cubicBezTo>
                <a:cubicBezTo>
                  <a:pt x="183" y="33"/>
                  <a:pt x="187" y="31"/>
                  <a:pt x="185" y="33"/>
                </a:cubicBezTo>
                <a:cubicBezTo>
                  <a:pt x="187" y="33"/>
                  <a:pt x="186" y="32"/>
                  <a:pt x="186" y="31"/>
                </a:cubicBezTo>
                <a:cubicBezTo>
                  <a:pt x="188" y="32"/>
                  <a:pt x="188" y="32"/>
                  <a:pt x="190" y="31"/>
                </a:cubicBezTo>
                <a:cubicBezTo>
                  <a:pt x="189" y="30"/>
                  <a:pt x="189" y="30"/>
                  <a:pt x="188" y="31"/>
                </a:cubicBezTo>
                <a:cubicBezTo>
                  <a:pt x="187" y="30"/>
                  <a:pt x="190" y="29"/>
                  <a:pt x="190" y="30"/>
                </a:cubicBezTo>
                <a:cubicBezTo>
                  <a:pt x="191" y="31"/>
                  <a:pt x="190" y="29"/>
                  <a:pt x="190" y="29"/>
                </a:cubicBezTo>
                <a:cubicBezTo>
                  <a:pt x="191" y="29"/>
                  <a:pt x="191" y="28"/>
                  <a:pt x="192" y="27"/>
                </a:cubicBezTo>
                <a:cubicBezTo>
                  <a:pt x="192" y="28"/>
                  <a:pt x="193" y="28"/>
                  <a:pt x="193" y="28"/>
                </a:cubicBezTo>
                <a:cubicBezTo>
                  <a:pt x="193" y="29"/>
                  <a:pt x="192" y="29"/>
                  <a:pt x="192" y="29"/>
                </a:cubicBezTo>
                <a:cubicBezTo>
                  <a:pt x="192" y="31"/>
                  <a:pt x="192" y="29"/>
                  <a:pt x="194" y="29"/>
                </a:cubicBezTo>
                <a:cubicBezTo>
                  <a:pt x="194" y="29"/>
                  <a:pt x="194" y="28"/>
                  <a:pt x="194" y="28"/>
                </a:cubicBezTo>
                <a:cubicBezTo>
                  <a:pt x="192" y="27"/>
                  <a:pt x="194" y="27"/>
                  <a:pt x="195" y="25"/>
                </a:cubicBezTo>
                <a:cubicBezTo>
                  <a:pt x="196" y="25"/>
                  <a:pt x="196" y="27"/>
                  <a:pt x="197" y="27"/>
                </a:cubicBezTo>
                <a:cubicBezTo>
                  <a:pt x="196" y="29"/>
                  <a:pt x="196" y="25"/>
                  <a:pt x="195" y="27"/>
                </a:cubicBezTo>
                <a:cubicBezTo>
                  <a:pt x="195" y="29"/>
                  <a:pt x="198" y="28"/>
                  <a:pt x="197" y="27"/>
                </a:cubicBezTo>
                <a:cubicBezTo>
                  <a:pt x="197" y="26"/>
                  <a:pt x="200" y="27"/>
                  <a:pt x="199" y="26"/>
                </a:cubicBezTo>
                <a:cubicBezTo>
                  <a:pt x="199" y="25"/>
                  <a:pt x="198" y="27"/>
                  <a:pt x="197" y="26"/>
                </a:cubicBezTo>
                <a:cubicBezTo>
                  <a:pt x="196" y="26"/>
                  <a:pt x="198" y="25"/>
                  <a:pt x="196" y="24"/>
                </a:cubicBezTo>
                <a:cubicBezTo>
                  <a:pt x="196" y="24"/>
                  <a:pt x="199" y="24"/>
                  <a:pt x="199" y="24"/>
                </a:cubicBezTo>
                <a:cubicBezTo>
                  <a:pt x="199" y="23"/>
                  <a:pt x="200" y="25"/>
                  <a:pt x="200" y="26"/>
                </a:cubicBezTo>
                <a:cubicBezTo>
                  <a:pt x="202" y="25"/>
                  <a:pt x="204" y="24"/>
                  <a:pt x="206" y="25"/>
                </a:cubicBezTo>
                <a:cubicBezTo>
                  <a:pt x="205" y="25"/>
                  <a:pt x="205" y="26"/>
                  <a:pt x="203" y="25"/>
                </a:cubicBezTo>
                <a:cubicBezTo>
                  <a:pt x="204" y="26"/>
                  <a:pt x="204" y="26"/>
                  <a:pt x="204" y="27"/>
                </a:cubicBezTo>
                <a:cubicBezTo>
                  <a:pt x="208" y="25"/>
                  <a:pt x="209" y="25"/>
                  <a:pt x="212" y="24"/>
                </a:cubicBezTo>
                <a:cubicBezTo>
                  <a:pt x="212" y="25"/>
                  <a:pt x="211" y="25"/>
                  <a:pt x="211" y="25"/>
                </a:cubicBezTo>
                <a:cubicBezTo>
                  <a:pt x="211" y="27"/>
                  <a:pt x="212" y="25"/>
                  <a:pt x="213" y="26"/>
                </a:cubicBezTo>
                <a:cubicBezTo>
                  <a:pt x="214" y="25"/>
                  <a:pt x="214" y="24"/>
                  <a:pt x="216" y="23"/>
                </a:cubicBezTo>
                <a:cubicBezTo>
                  <a:pt x="216" y="24"/>
                  <a:pt x="215" y="24"/>
                  <a:pt x="216" y="24"/>
                </a:cubicBezTo>
                <a:cubicBezTo>
                  <a:pt x="214" y="26"/>
                  <a:pt x="210" y="28"/>
                  <a:pt x="207" y="30"/>
                </a:cubicBezTo>
                <a:cubicBezTo>
                  <a:pt x="215" y="27"/>
                  <a:pt x="223" y="23"/>
                  <a:pt x="230" y="18"/>
                </a:cubicBezTo>
                <a:cubicBezTo>
                  <a:pt x="232" y="18"/>
                  <a:pt x="233" y="19"/>
                  <a:pt x="235" y="19"/>
                </a:cubicBezTo>
                <a:cubicBezTo>
                  <a:pt x="235" y="18"/>
                  <a:pt x="235" y="18"/>
                  <a:pt x="234" y="18"/>
                </a:cubicBezTo>
                <a:cubicBezTo>
                  <a:pt x="234" y="16"/>
                  <a:pt x="236" y="20"/>
                  <a:pt x="236" y="18"/>
                </a:cubicBezTo>
                <a:cubicBezTo>
                  <a:pt x="238" y="19"/>
                  <a:pt x="235" y="20"/>
                  <a:pt x="234" y="20"/>
                </a:cubicBezTo>
                <a:cubicBezTo>
                  <a:pt x="235" y="21"/>
                  <a:pt x="235" y="21"/>
                  <a:pt x="236" y="22"/>
                </a:cubicBezTo>
                <a:cubicBezTo>
                  <a:pt x="236" y="21"/>
                  <a:pt x="236" y="21"/>
                  <a:pt x="236" y="20"/>
                </a:cubicBezTo>
                <a:cubicBezTo>
                  <a:pt x="237" y="20"/>
                  <a:pt x="237" y="21"/>
                  <a:pt x="238" y="20"/>
                </a:cubicBezTo>
                <a:cubicBezTo>
                  <a:pt x="238" y="21"/>
                  <a:pt x="238" y="21"/>
                  <a:pt x="238" y="22"/>
                </a:cubicBezTo>
                <a:cubicBezTo>
                  <a:pt x="237" y="22"/>
                  <a:pt x="235" y="23"/>
                  <a:pt x="234" y="21"/>
                </a:cubicBezTo>
                <a:cubicBezTo>
                  <a:pt x="230" y="20"/>
                  <a:pt x="227" y="26"/>
                  <a:pt x="224" y="23"/>
                </a:cubicBezTo>
                <a:cubicBezTo>
                  <a:pt x="223" y="23"/>
                  <a:pt x="226" y="24"/>
                  <a:pt x="224" y="24"/>
                </a:cubicBezTo>
                <a:cubicBezTo>
                  <a:pt x="224" y="24"/>
                  <a:pt x="224" y="23"/>
                  <a:pt x="222" y="24"/>
                </a:cubicBezTo>
                <a:cubicBezTo>
                  <a:pt x="222" y="25"/>
                  <a:pt x="223" y="24"/>
                  <a:pt x="224" y="25"/>
                </a:cubicBezTo>
                <a:cubicBezTo>
                  <a:pt x="223" y="25"/>
                  <a:pt x="224" y="27"/>
                  <a:pt x="223" y="27"/>
                </a:cubicBezTo>
                <a:cubicBezTo>
                  <a:pt x="223" y="26"/>
                  <a:pt x="223" y="26"/>
                  <a:pt x="223" y="25"/>
                </a:cubicBezTo>
                <a:cubicBezTo>
                  <a:pt x="222" y="25"/>
                  <a:pt x="223" y="27"/>
                  <a:pt x="221" y="26"/>
                </a:cubicBezTo>
                <a:cubicBezTo>
                  <a:pt x="221" y="27"/>
                  <a:pt x="223" y="26"/>
                  <a:pt x="222" y="28"/>
                </a:cubicBezTo>
                <a:cubicBezTo>
                  <a:pt x="223" y="27"/>
                  <a:pt x="227" y="27"/>
                  <a:pt x="226" y="24"/>
                </a:cubicBezTo>
                <a:cubicBezTo>
                  <a:pt x="228" y="24"/>
                  <a:pt x="229" y="27"/>
                  <a:pt x="229" y="24"/>
                </a:cubicBezTo>
                <a:cubicBezTo>
                  <a:pt x="229" y="24"/>
                  <a:pt x="230" y="24"/>
                  <a:pt x="231" y="24"/>
                </a:cubicBezTo>
                <a:cubicBezTo>
                  <a:pt x="231" y="26"/>
                  <a:pt x="228" y="25"/>
                  <a:pt x="229" y="27"/>
                </a:cubicBezTo>
                <a:cubicBezTo>
                  <a:pt x="229" y="27"/>
                  <a:pt x="229" y="27"/>
                  <a:pt x="229" y="27"/>
                </a:cubicBezTo>
                <a:cubicBezTo>
                  <a:pt x="229" y="26"/>
                  <a:pt x="228" y="26"/>
                  <a:pt x="227" y="26"/>
                </a:cubicBezTo>
                <a:cubicBezTo>
                  <a:pt x="227" y="27"/>
                  <a:pt x="224" y="28"/>
                  <a:pt x="226" y="28"/>
                </a:cubicBezTo>
                <a:cubicBezTo>
                  <a:pt x="226" y="29"/>
                  <a:pt x="225" y="28"/>
                  <a:pt x="225" y="29"/>
                </a:cubicBezTo>
                <a:cubicBezTo>
                  <a:pt x="225" y="27"/>
                  <a:pt x="221" y="29"/>
                  <a:pt x="218" y="29"/>
                </a:cubicBezTo>
                <a:cubicBezTo>
                  <a:pt x="219" y="27"/>
                  <a:pt x="218" y="29"/>
                  <a:pt x="218" y="27"/>
                </a:cubicBezTo>
                <a:cubicBezTo>
                  <a:pt x="217" y="29"/>
                  <a:pt x="218" y="30"/>
                  <a:pt x="216" y="28"/>
                </a:cubicBezTo>
                <a:cubicBezTo>
                  <a:pt x="215" y="28"/>
                  <a:pt x="217" y="29"/>
                  <a:pt x="217" y="30"/>
                </a:cubicBezTo>
                <a:cubicBezTo>
                  <a:pt x="217" y="30"/>
                  <a:pt x="218" y="29"/>
                  <a:pt x="218" y="29"/>
                </a:cubicBezTo>
                <a:cubicBezTo>
                  <a:pt x="218" y="30"/>
                  <a:pt x="219" y="30"/>
                  <a:pt x="219" y="30"/>
                </a:cubicBezTo>
                <a:cubicBezTo>
                  <a:pt x="217" y="31"/>
                  <a:pt x="219" y="31"/>
                  <a:pt x="216" y="31"/>
                </a:cubicBezTo>
                <a:cubicBezTo>
                  <a:pt x="216" y="31"/>
                  <a:pt x="217" y="31"/>
                  <a:pt x="217" y="32"/>
                </a:cubicBezTo>
                <a:cubicBezTo>
                  <a:pt x="216" y="31"/>
                  <a:pt x="215" y="31"/>
                  <a:pt x="215" y="33"/>
                </a:cubicBezTo>
                <a:cubicBezTo>
                  <a:pt x="212" y="33"/>
                  <a:pt x="209" y="33"/>
                  <a:pt x="208" y="37"/>
                </a:cubicBezTo>
                <a:cubicBezTo>
                  <a:pt x="207" y="37"/>
                  <a:pt x="207" y="36"/>
                  <a:pt x="208" y="35"/>
                </a:cubicBezTo>
                <a:cubicBezTo>
                  <a:pt x="207" y="37"/>
                  <a:pt x="206" y="36"/>
                  <a:pt x="206" y="38"/>
                </a:cubicBezTo>
                <a:cubicBezTo>
                  <a:pt x="203" y="36"/>
                  <a:pt x="199" y="40"/>
                  <a:pt x="196" y="41"/>
                </a:cubicBezTo>
                <a:cubicBezTo>
                  <a:pt x="195" y="43"/>
                  <a:pt x="197" y="40"/>
                  <a:pt x="197" y="42"/>
                </a:cubicBezTo>
                <a:cubicBezTo>
                  <a:pt x="194" y="41"/>
                  <a:pt x="195" y="42"/>
                  <a:pt x="192" y="42"/>
                </a:cubicBezTo>
                <a:cubicBezTo>
                  <a:pt x="192" y="43"/>
                  <a:pt x="193" y="43"/>
                  <a:pt x="193" y="43"/>
                </a:cubicBezTo>
                <a:cubicBezTo>
                  <a:pt x="193" y="44"/>
                  <a:pt x="191" y="43"/>
                  <a:pt x="189" y="43"/>
                </a:cubicBezTo>
                <a:cubicBezTo>
                  <a:pt x="190" y="45"/>
                  <a:pt x="188" y="44"/>
                  <a:pt x="188" y="45"/>
                </a:cubicBezTo>
                <a:cubicBezTo>
                  <a:pt x="188" y="46"/>
                  <a:pt x="189" y="46"/>
                  <a:pt x="189" y="47"/>
                </a:cubicBezTo>
                <a:cubicBezTo>
                  <a:pt x="188" y="48"/>
                  <a:pt x="185" y="50"/>
                  <a:pt x="185" y="48"/>
                </a:cubicBezTo>
                <a:cubicBezTo>
                  <a:pt x="184" y="50"/>
                  <a:pt x="184" y="49"/>
                  <a:pt x="182" y="50"/>
                </a:cubicBezTo>
                <a:cubicBezTo>
                  <a:pt x="183" y="49"/>
                  <a:pt x="183" y="49"/>
                  <a:pt x="183" y="48"/>
                </a:cubicBezTo>
                <a:cubicBezTo>
                  <a:pt x="183" y="48"/>
                  <a:pt x="185" y="49"/>
                  <a:pt x="184" y="47"/>
                </a:cubicBezTo>
                <a:cubicBezTo>
                  <a:pt x="186" y="49"/>
                  <a:pt x="187" y="45"/>
                  <a:pt x="187" y="48"/>
                </a:cubicBezTo>
                <a:cubicBezTo>
                  <a:pt x="188" y="47"/>
                  <a:pt x="187" y="47"/>
                  <a:pt x="187" y="45"/>
                </a:cubicBezTo>
                <a:cubicBezTo>
                  <a:pt x="185" y="46"/>
                  <a:pt x="185" y="47"/>
                  <a:pt x="182" y="47"/>
                </a:cubicBezTo>
                <a:cubicBezTo>
                  <a:pt x="183" y="49"/>
                  <a:pt x="182" y="49"/>
                  <a:pt x="182" y="51"/>
                </a:cubicBezTo>
                <a:cubicBezTo>
                  <a:pt x="180" y="49"/>
                  <a:pt x="182" y="52"/>
                  <a:pt x="180" y="52"/>
                </a:cubicBezTo>
                <a:cubicBezTo>
                  <a:pt x="180" y="52"/>
                  <a:pt x="180" y="53"/>
                  <a:pt x="180" y="53"/>
                </a:cubicBezTo>
                <a:cubicBezTo>
                  <a:pt x="182" y="52"/>
                  <a:pt x="181" y="53"/>
                  <a:pt x="183" y="53"/>
                </a:cubicBezTo>
                <a:cubicBezTo>
                  <a:pt x="184" y="53"/>
                  <a:pt x="183" y="51"/>
                  <a:pt x="184" y="50"/>
                </a:cubicBezTo>
                <a:cubicBezTo>
                  <a:pt x="186" y="51"/>
                  <a:pt x="186" y="49"/>
                  <a:pt x="188" y="49"/>
                </a:cubicBezTo>
                <a:cubicBezTo>
                  <a:pt x="188" y="50"/>
                  <a:pt x="187" y="50"/>
                  <a:pt x="187" y="50"/>
                </a:cubicBezTo>
                <a:cubicBezTo>
                  <a:pt x="188" y="50"/>
                  <a:pt x="188" y="49"/>
                  <a:pt x="190" y="49"/>
                </a:cubicBezTo>
                <a:cubicBezTo>
                  <a:pt x="188" y="48"/>
                  <a:pt x="190" y="48"/>
                  <a:pt x="190" y="46"/>
                </a:cubicBezTo>
                <a:cubicBezTo>
                  <a:pt x="191" y="46"/>
                  <a:pt x="191" y="48"/>
                  <a:pt x="191" y="48"/>
                </a:cubicBezTo>
                <a:cubicBezTo>
                  <a:pt x="193" y="46"/>
                  <a:pt x="192" y="47"/>
                  <a:pt x="195" y="47"/>
                </a:cubicBezTo>
                <a:cubicBezTo>
                  <a:pt x="195" y="46"/>
                  <a:pt x="195" y="46"/>
                  <a:pt x="195" y="46"/>
                </a:cubicBezTo>
                <a:cubicBezTo>
                  <a:pt x="194" y="45"/>
                  <a:pt x="194" y="46"/>
                  <a:pt x="194" y="45"/>
                </a:cubicBezTo>
                <a:cubicBezTo>
                  <a:pt x="194" y="44"/>
                  <a:pt x="195" y="44"/>
                  <a:pt x="195" y="44"/>
                </a:cubicBezTo>
                <a:cubicBezTo>
                  <a:pt x="195" y="44"/>
                  <a:pt x="194" y="44"/>
                  <a:pt x="195" y="45"/>
                </a:cubicBezTo>
                <a:cubicBezTo>
                  <a:pt x="196" y="45"/>
                  <a:pt x="197" y="44"/>
                  <a:pt x="198" y="44"/>
                </a:cubicBezTo>
                <a:cubicBezTo>
                  <a:pt x="199" y="43"/>
                  <a:pt x="196" y="45"/>
                  <a:pt x="198" y="45"/>
                </a:cubicBezTo>
                <a:cubicBezTo>
                  <a:pt x="199" y="44"/>
                  <a:pt x="198" y="42"/>
                  <a:pt x="200" y="42"/>
                </a:cubicBezTo>
                <a:cubicBezTo>
                  <a:pt x="200" y="43"/>
                  <a:pt x="199" y="43"/>
                  <a:pt x="199" y="44"/>
                </a:cubicBezTo>
                <a:cubicBezTo>
                  <a:pt x="201" y="44"/>
                  <a:pt x="200" y="43"/>
                  <a:pt x="201" y="43"/>
                </a:cubicBezTo>
                <a:cubicBezTo>
                  <a:pt x="201" y="42"/>
                  <a:pt x="199" y="43"/>
                  <a:pt x="200" y="41"/>
                </a:cubicBezTo>
                <a:cubicBezTo>
                  <a:pt x="200" y="41"/>
                  <a:pt x="201" y="41"/>
                  <a:pt x="201" y="41"/>
                </a:cubicBezTo>
                <a:cubicBezTo>
                  <a:pt x="201" y="41"/>
                  <a:pt x="201" y="42"/>
                  <a:pt x="202" y="43"/>
                </a:cubicBezTo>
                <a:cubicBezTo>
                  <a:pt x="203" y="43"/>
                  <a:pt x="203" y="42"/>
                  <a:pt x="204" y="42"/>
                </a:cubicBezTo>
                <a:cubicBezTo>
                  <a:pt x="203" y="41"/>
                  <a:pt x="204" y="41"/>
                  <a:pt x="204" y="39"/>
                </a:cubicBezTo>
                <a:cubicBezTo>
                  <a:pt x="204" y="39"/>
                  <a:pt x="204" y="41"/>
                  <a:pt x="205" y="41"/>
                </a:cubicBezTo>
                <a:cubicBezTo>
                  <a:pt x="206" y="41"/>
                  <a:pt x="205" y="38"/>
                  <a:pt x="207" y="40"/>
                </a:cubicBezTo>
                <a:cubicBezTo>
                  <a:pt x="208" y="40"/>
                  <a:pt x="206" y="39"/>
                  <a:pt x="205" y="39"/>
                </a:cubicBezTo>
                <a:cubicBezTo>
                  <a:pt x="206" y="38"/>
                  <a:pt x="207" y="38"/>
                  <a:pt x="208" y="37"/>
                </a:cubicBezTo>
                <a:cubicBezTo>
                  <a:pt x="208" y="38"/>
                  <a:pt x="207" y="38"/>
                  <a:pt x="207" y="38"/>
                </a:cubicBezTo>
                <a:cubicBezTo>
                  <a:pt x="207" y="39"/>
                  <a:pt x="208" y="39"/>
                  <a:pt x="209" y="39"/>
                </a:cubicBezTo>
                <a:cubicBezTo>
                  <a:pt x="210" y="39"/>
                  <a:pt x="208" y="36"/>
                  <a:pt x="210" y="37"/>
                </a:cubicBezTo>
                <a:cubicBezTo>
                  <a:pt x="210" y="36"/>
                  <a:pt x="209" y="39"/>
                  <a:pt x="212" y="38"/>
                </a:cubicBezTo>
                <a:cubicBezTo>
                  <a:pt x="212" y="37"/>
                  <a:pt x="211" y="37"/>
                  <a:pt x="211" y="37"/>
                </a:cubicBezTo>
                <a:cubicBezTo>
                  <a:pt x="211" y="36"/>
                  <a:pt x="211" y="36"/>
                  <a:pt x="211" y="35"/>
                </a:cubicBezTo>
                <a:cubicBezTo>
                  <a:pt x="212" y="36"/>
                  <a:pt x="213" y="35"/>
                  <a:pt x="213" y="37"/>
                </a:cubicBezTo>
                <a:cubicBezTo>
                  <a:pt x="214" y="36"/>
                  <a:pt x="211" y="35"/>
                  <a:pt x="213" y="35"/>
                </a:cubicBezTo>
                <a:cubicBezTo>
                  <a:pt x="214" y="35"/>
                  <a:pt x="214" y="36"/>
                  <a:pt x="214" y="37"/>
                </a:cubicBezTo>
                <a:cubicBezTo>
                  <a:pt x="215" y="36"/>
                  <a:pt x="214" y="35"/>
                  <a:pt x="215" y="36"/>
                </a:cubicBezTo>
                <a:cubicBezTo>
                  <a:pt x="216" y="35"/>
                  <a:pt x="216" y="34"/>
                  <a:pt x="217" y="35"/>
                </a:cubicBezTo>
                <a:cubicBezTo>
                  <a:pt x="218" y="35"/>
                  <a:pt x="217" y="34"/>
                  <a:pt x="217" y="33"/>
                </a:cubicBezTo>
                <a:cubicBezTo>
                  <a:pt x="218" y="34"/>
                  <a:pt x="218" y="34"/>
                  <a:pt x="218" y="35"/>
                </a:cubicBezTo>
                <a:cubicBezTo>
                  <a:pt x="219" y="35"/>
                  <a:pt x="220" y="33"/>
                  <a:pt x="219" y="33"/>
                </a:cubicBezTo>
                <a:cubicBezTo>
                  <a:pt x="217" y="32"/>
                  <a:pt x="220" y="33"/>
                  <a:pt x="220" y="33"/>
                </a:cubicBezTo>
                <a:cubicBezTo>
                  <a:pt x="220" y="33"/>
                  <a:pt x="220" y="33"/>
                  <a:pt x="220" y="32"/>
                </a:cubicBezTo>
                <a:cubicBezTo>
                  <a:pt x="220" y="31"/>
                  <a:pt x="221" y="34"/>
                  <a:pt x="222" y="33"/>
                </a:cubicBezTo>
                <a:cubicBezTo>
                  <a:pt x="222" y="32"/>
                  <a:pt x="222" y="32"/>
                  <a:pt x="221" y="32"/>
                </a:cubicBezTo>
                <a:cubicBezTo>
                  <a:pt x="221" y="31"/>
                  <a:pt x="221" y="32"/>
                  <a:pt x="221" y="31"/>
                </a:cubicBezTo>
                <a:cubicBezTo>
                  <a:pt x="220" y="31"/>
                  <a:pt x="221" y="31"/>
                  <a:pt x="221" y="30"/>
                </a:cubicBezTo>
                <a:cubicBezTo>
                  <a:pt x="222" y="30"/>
                  <a:pt x="222" y="32"/>
                  <a:pt x="223" y="32"/>
                </a:cubicBezTo>
                <a:cubicBezTo>
                  <a:pt x="223" y="32"/>
                  <a:pt x="223" y="30"/>
                  <a:pt x="224" y="29"/>
                </a:cubicBezTo>
                <a:cubicBezTo>
                  <a:pt x="225" y="30"/>
                  <a:pt x="225" y="30"/>
                  <a:pt x="226" y="30"/>
                </a:cubicBezTo>
                <a:cubicBezTo>
                  <a:pt x="226" y="30"/>
                  <a:pt x="225" y="30"/>
                  <a:pt x="224" y="30"/>
                </a:cubicBezTo>
                <a:cubicBezTo>
                  <a:pt x="227" y="32"/>
                  <a:pt x="228" y="28"/>
                  <a:pt x="231" y="29"/>
                </a:cubicBezTo>
                <a:cubicBezTo>
                  <a:pt x="231" y="28"/>
                  <a:pt x="230" y="28"/>
                  <a:pt x="230" y="29"/>
                </a:cubicBezTo>
                <a:cubicBezTo>
                  <a:pt x="229" y="27"/>
                  <a:pt x="236" y="27"/>
                  <a:pt x="234" y="25"/>
                </a:cubicBezTo>
                <a:cubicBezTo>
                  <a:pt x="234" y="24"/>
                  <a:pt x="235" y="25"/>
                  <a:pt x="235" y="26"/>
                </a:cubicBezTo>
                <a:cubicBezTo>
                  <a:pt x="236" y="25"/>
                  <a:pt x="235" y="25"/>
                  <a:pt x="237" y="25"/>
                </a:cubicBezTo>
                <a:cubicBezTo>
                  <a:pt x="237" y="25"/>
                  <a:pt x="237" y="25"/>
                  <a:pt x="236" y="24"/>
                </a:cubicBezTo>
                <a:cubicBezTo>
                  <a:pt x="236" y="23"/>
                  <a:pt x="237" y="26"/>
                  <a:pt x="237" y="23"/>
                </a:cubicBezTo>
                <a:cubicBezTo>
                  <a:pt x="237" y="24"/>
                  <a:pt x="238" y="25"/>
                  <a:pt x="239" y="26"/>
                </a:cubicBezTo>
                <a:cubicBezTo>
                  <a:pt x="240" y="25"/>
                  <a:pt x="238" y="25"/>
                  <a:pt x="238" y="23"/>
                </a:cubicBezTo>
                <a:cubicBezTo>
                  <a:pt x="240" y="24"/>
                  <a:pt x="240" y="24"/>
                  <a:pt x="241" y="22"/>
                </a:cubicBezTo>
                <a:cubicBezTo>
                  <a:pt x="242" y="23"/>
                  <a:pt x="240" y="25"/>
                  <a:pt x="240" y="25"/>
                </a:cubicBezTo>
                <a:cubicBezTo>
                  <a:pt x="240" y="26"/>
                  <a:pt x="241" y="26"/>
                  <a:pt x="241" y="26"/>
                </a:cubicBezTo>
                <a:cubicBezTo>
                  <a:pt x="242" y="24"/>
                  <a:pt x="245" y="24"/>
                  <a:pt x="248" y="24"/>
                </a:cubicBezTo>
                <a:cubicBezTo>
                  <a:pt x="247" y="24"/>
                  <a:pt x="247" y="26"/>
                  <a:pt x="246" y="25"/>
                </a:cubicBezTo>
                <a:cubicBezTo>
                  <a:pt x="248" y="26"/>
                  <a:pt x="251" y="22"/>
                  <a:pt x="253" y="24"/>
                </a:cubicBezTo>
                <a:cubicBezTo>
                  <a:pt x="254" y="24"/>
                  <a:pt x="254" y="23"/>
                  <a:pt x="254" y="22"/>
                </a:cubicBezTo>
                <a:cubicBezTo>
                  <a:pt x="255" y="23"/>
                  <a:pt x="254" y="25"/>
                  <a:pt x="255" y="25"/>
                </a:cubicBezTo>
                <a:cubicBezTo>
                  <a:pt x="254" y="25"/>
                  <a:pt x="253" y="26"/>
                  <a:pt x="251" y="25"/>
                </a:cubicBezTo>
                <a:cubicBezTo>
                  <a:pt x="250" y="25"/>
                  <a:pt x="251" y="27"/>
                  <a:pt x="251" y="28"/>
                </a:cubicBezTo>
                <a:cubicBezTo>
                  <a:pt x="251" y="27"/>
                  <a:pt x="252" y="27"/>
                  <a:pt x="252" y="27"/>
                </a:cubicBezTo>
                <a:cubicBezTo>
                  <a:pt x="251" y="25"/>
                  <a:pt x="254" y="27"/>
                  <a:pt x="255" y="26"/>
                </a:cubicBezTo>
                <a:cubicBezTo>
                  <a:pt x="255" y="27"/>
                  <a:pt x="254" y="27"/>
                  <a:pt x="254" y="28"/>
                </a:cubicBezTo>
                <a:cubicBezTo>
                  <a:pt x="258" y="27"/>
                  <a:pt x="260" y="25"/>
                  <a:pt x="263" y="23"/>
                </a:cubicBezTo>
                <a:cubicBezTo>
                  <a:pt x="267" y="24"/>
                  <a:pt x="272" y="22"/>
                  <a:pt x="275" y="22"/>
                </a:cubicBezTo>
                <a:cubicBezTo>
                  <a:pt x="275" y="20"/>
                  <a:pt x="271" y="23"/>
                  <a:pt x="271" y="20"/>
                </a:cubicBezTo>
                <a:cubicBezTo>
                  <a:pt x="268" y="23"/>
                  <a:pt x="267" y="20"/>
                  <a:pt x="265" y="23"/>
                </a:cubicBezTo>
                <a:cubicBezTo>
                  <a:pt x="264" y="23"/>
                  <a:pt x="265" y="21"/>
                  <a:pt x="266" y="22"/>
                </a:cubicBezTo>
                <a:cubicBezTo>
                  <a:pt x="264" y="22"/>
                  <a:pt x="260" y="21"/>
                  <a:pt x="260" y="22"/>
                </a:cubicBezTo>
                <a:cubicBezTo>
                  <a:pt x="260" y="22"/>
                  <a:pt x="260" y="21"/>
                  <a:pt x="259" y="21"/>
                </a:cubicBezTo>
                <a:cubicBezTo>
                  <a:pt x="258" y="22"/>
                  <a:pt x="259" y="23"/>
                  <a:pt x="259" y="23"/>
                </a:cubicBezTo>
                <a:cubicBezTo>
                  <a:pt x="257" y="23"/>
                  <a:pt x="257" y="22"/>
                  <a:pt x="258" y="21"/>
                </a:cubicBezTo>
                <a:cubicBezTo>
                  <a:pt x="256" y="22"/>
                  <a:pt x="256" y="23"/>
                  <a:pt x="255" y="21"/>
                </a:cubicBezTo>
                <a:cubicBezTo>
                  <a:pt x="257" y="21"/>
                  <a:pt x="256" y="20"/>
                  <a:pt x="257" y="19"/>
                </a:cubicBezTo>
                <a:cubicBezTo>
                  <a:pt x="258" y="19"/>
                  <a:pt x="274" y="19"/>
                  <a:pt x="277" y="20"/>
                </a:cubicBezTo>
                <a:cubicBezTo>
                  <a:pt x="276" y="19"/>
                  <a:pt x="277" y="22"/>
                  <a:pt x="278" y="21"/>
                </a:cubicBezTo>
                <a:cubicBezTo>
                  <a:pt x="276" y="23"/>
                  <a:pt x="272" y="24"/>
                  <a:pt x="270" y="26"/>
                </a:cubicBezTo>
                <a:cubicBezTo>
                  <a:pt x="269" y="26"/>
                  <a:pt x="270" y="24"/>
                  <a:pt x="268" y="25"/>
                </a:cubicBezTo>
                <a:cubicBezTo>
                  <a:pt x="269" y="27"/>
                  <a:pt x="266" y="24"/>
                  <a:pt x="265" y="26"/>
                </a:cubicBezTo>
                <a:cubicBezTo>
                  <a:pt x="265" y="25"/>
                  <a:pt x="262" y="27"/>
                  <a:pt x="262" y="28"/>
                </a:cubicBezTo>
                <a:cubicBezTo>
                  <a:pt x="259" y="28"/>
                  <a:pt x="259" y="28"/>
                  <a:pt x="256" y="28"/>
                </a:cubicBezTo>
                <a:cubicBezTo>
                  <a:pt x="256" y="29"/>
                  <a:pt x="258" y="29"/>
                  <a:pt x="257" y="30"/>
                </a:cubicBezTo>
                <a:cubicBezTo>
                  <a:pt x="260" y="29"/>
                  <a:pt x="262" y="28"/>
                  <a:pt x="266" y="28"/>
                </a:cubicBezTo>
                <a:cubicBezTo>
                  <a:pt x="264" y="30"/>
                  <a:pt x="260" y="30"/>
                  <a:pt x="260" y="33"/>
                </a:cubicBezTo>
                <a:cubicBezTo>
                  <a:pt x="258" y="33"/>
                  <a:pt x="259" y="32"/>
                  <a:pt x="258" y="31"/>
                </a:cubicBezTo>
                <a:cubicBezTo>
                  <a:pt x="257" y="32"/>
                  <a:pt x="257" y="32"/>
                  <a:pt x="257" y="34"/>
                </a:cubicBezTo>
                <a:cubicBezTo>
                  <a:pt x="255" y="34"/>
                  <a:pt x="256" y="32"/>
                  <a:pt x="257" y="32"/>
                </a:cubicBezTo>
                <a:cubicBezTo>
                  <a:pt x="253" y="32"/>
                  <a:pt x="252" y="34"/>
                  <a:pt x="249" y="34"/>
                </a:cubicBezTo>
                <a:cubicBezTo>
                  <a:pt x="249" y="35"/>
                  <a:pt x="249" y="36"/>
                  <a:pt x="250" y="36"/>
                </a:cubicBezTo>
                <a:cubicBezTo>
                  <a:pt x="250" y="36"/>
                  <a:pt x="249" y="36"/>
                  <a:pt x="249" y="35"/>
                </a:cubicBezTo>
                <a:cubicBezTo>
                  <a:pt x="251" y="35"/>
                  <a:pt x="251" y="37"/>
                  <a:pt x="252" y="38"/>
                </a:cubicBezTo>
                <a:cubicBezTo>
                  <a:pt x="251" y="39"/>
                  <a:pt x="249" y="36"/>
                  <a:pt x="249" y="35"/>
                </a:cubicBezTo>
                <a:cubicBezTo>
                  <a:pt x="247" y="35"/>
                  <a:pt x="247" y="36"/>
                  <a:pt x="246" y="35"/>
                </a:cubicBezTo>
                <a:cubicBezTo>
                  <a:pt x="246" y="37"/>
                  <a:pt x="247" y="37"/>
                  <a:pt x="247" y="38"/>
                </a:cubicBezTo>
                <a:cubicBezTo>
                  <a:pt x="245" y="39"/>
                  <a:pt x="246" y="37"/>
                  <a:pt x="246" y="36"/>
                </a:cubicBezTo>
                <a:cubicBezTo>
                  <a:pt x="245" y="37"/>
                  <a:pt x="245" y="37"/>
                  <a:pt x="244" y="37"/>
                </a:cubicBezTo>
                <a:cubicBezTo>
                  <a:pt x="243" y="37"/>
                  <a:pt x="243" y="37"/>
                  <a:pt x="243" y="39"/>
                </a:cubicBezTo>
                <a:cubicBezTo>
                  <a:pt x="243" y="38"/>
                  <a:pt x="244" y="38"/>
                  <a:pt x="244" y="37"/>
                </a:cubicBezTo>
                <a:cubicBezTo>
                  <a:pt x="244" y="39"/>
                  <a:pt x="245" y="39"/>
                  <a:pt x="247" y="40"/>
                </a:cubicBezTo>
                <a:cubicBezTo>
                  <a:pt x="247" y="40"/>
                  <a:pt x="246" y="40"/>
                  <a:pt x="246" y="41"/>
                </a:cubicBezTo>
                <a:cubicBezTo>
                  <a:pt x="245" y="41"/>
                  <a:pt x="245" y="40"/>
                  <a:pt x="244" y="39"/>
                </a:cubicBezTo>
                <a:cubicBezTo>
                  <a:pt x="245" y="41"/>
                  <a:pt x="240" y="43"/>
                  <a:pt x="238" y="45"/>
                </a:cubicBezTo>
                <a:cubicBezTo>
                  <a:pt x="240" y="43"/>
                  <a:pt x="236" y="46"/>
                  <a:pt x="236" y="47"/>
                </a:cubicBezTo>
                <a:cubicBezTo>
                  <a:pt x="235" y="46"/>
                  <a:pt x="234" y="46"/>
                  <a:pt x="234" y="48"/>
                </a:cubicBezTo>
                <a:cubicBezTo>
                  <a:pt x="233" y="47"/>
                  <a:pt x="235" y="46"/>
                  <a:pt x="233" y="45"/>
                </a:cubicBezTo>
                <a:cubicBezTo>
                  <a:pt x="232" y="45"/>
                  <a:pt x="232" y="47"/>
                  <a:pt x="230" y="47"/>
                </a:cubicBezTo>
                <a:cubicBezTo>
                  <a:pt x="232" y="48"/>
                  <a:pt x="227" y="48"/>
                  <a:pt x="225" y="50"/>
                </a:cubicBezTo>
                <a:cubicBezTo>
                  <a:pt x="225" y="51"/>
                  <a:pt x="225" y="51"/>
                  <a:pt x="226" y="51"/>
                </a:cubicBezTo>
                <a:cubicBezTo>
                  <a:pt x="226" y="52"/>
                  <a:pt x="226" y="52"/>
                  <a:pt x="225" y="53"/>
                </a:cubicBezTo>
                <a:cubicBezTo>
                  <a:pt x="224" y="53"/>
                  <a:pt x="225" y="51"/>
                  <a:pt x="224" y="50"/>
                </a:cubicBezTo>
                <a:cubicBezTo>
                  <a:pt x="223" y="52"/>
                  <a:pt x="221" y="52"/>
                  <a:pt x="219" y="53"/>
                </a:cubicBezTo>
                <a:cubicBezTo>
                  <a:pt x="219" y="54"/>
                  <a:pt x="221" y="53"/>
                  <a:pt x="221" y="53"/>
                </a:cubicBezTo>
                <a:cubicBezTo>
                  <a:pt x="220" y="51"/>
                  <a:pt x="222" y="54"/>
                  <a:pt x="223" y="54"/>
                </a:cubicBezTo>
                <a:cubicBezTo>
                  <a:pt x="222" y="55"/>
                  <a:pt x="219" y="55"/>
                  <a:pt x="218" y="57"/>
                </a:cubicBezTo>
                <a:cubicBezTo>
                  <a:pt x="217" y="56"/>
                  <a:pt x="218" y="54"/>
                  <a:pt x="220" y="54"/>
                </a:cubicBezTo>
                <a:cubicBezTo>
                  <a:pt x="218" y="52"/>
                  <a:pt x="217" y="56"/>
                  <a:pt x="216" y="55"/>
                </a:cubicBezTo>
                <a:cubicBezTo>
                  <a:pt x="217" y="55"/>
                  <a:pt x="216" y="57"/>
                  <a:pt x="217" y="57"/>
                </a:cubicBezTo>
                <a:cubicBezTo>
                  <a:pt x="217" y="57"/>
                  <a:pt x="214" y="57"/>
                  <a:pt x="214" y="60"/>
                </a:cubicBezTo>
                <a:cubicBezTo>
                  <a:pt x="213" y="60"/>
                  <a:pt x="213" y="58"/>
                  <a:pt x="213" y="57"/>
                </a:cubicBezTo>
                <a:cubicBezTo>
                  <a:pt x="213" y="57"/>
                  <a:pt x="212" y="57"/>
                  <a:pt x="212" y="56"/>
                </a:cubicBezTo>
                <a:cubicBezTo>
                  <a:pt x="211" y="60"/>
                  <a:pt x="212" y="56"/>
                  <a:pt x="208" y="58"/>
                </a:cubicBezTo>
                <a:cubicBezTo>
                  <a:pt x="209" y="60"/>
                  <a:pt x="205" y="61"/>
                  <a:pt x="206" y="60"/>
                </a:cubicBezTo>
                <a:cubicBezTo>
                  <a:pt x="204" y="60"/>
                  <a:pt x="204" y="62"/>
                  <a:pt x="202" y="62"/>
                </a:cubicBezTo>
                <a:cubicBezTo>
                  <a:pt x="202" y="63"/>
                  <a:pt x="203" y="63"/>
                  <a:pt x="203" y="63"/>
                </a:cubicBezTo>
                <a:cubicBezTo>
                  <a:pt x="204" y="63"/>
                  <a:pt x="204" y="63"/>
                  <a:pt x="205" y="63"/>
                </a:cubicBezTo>
                <a:cubicBezTo>
                  <a:pt x="205" y="62"/>
                  <a:pt x="204" y="63"/>
                  <a:pt x="204" y="62"/>
                </a:cubicBezTo>
                <a:cubicBezTo>
                  <a:pt x="204" y="61"/>
                  <a:pt x="205" y="62"/>
                  <a:pt x="206" y="62"/>
                </a:cubicBezTo>
                <a:cubicBezTo>
                  <a:pt x="206" y="63"/>
                  <a:pt x="206" y="63"/>
                  <a:pt x="207" y="63"/>
                </a:cubicBezTo>
                <a:cubicBezTo>
                  <a:pt x="204" y="63"/>
                  <a:pt x="205" y="66"/>
                  <a:pt x="202" y="65"/>
                </a:cubicBezTo>
                <a:cubicBezTo>
                  <a:pt x="202" y="64"/>
                  <a:pt x="202" y="63"/>
                  <a:pt x="203" y="64"/>
                </a:cubicBezTo>
                <a:cubicBezTo>
                  <a:pt x="200" y="61"/>
                  <a:pt x="199" y="65"/>
                  <a:pt x="196" y="65"/>
                </a:cubicBezTo>
                <a:cubicBezTo>
                  <a:pt x="196" y="66"/>
                  <a:pt x="200" y="65"/>
                  <a:pt x="198" y="66"/>
                </a:cubicBezTo>
                <a:cubicBezTo>
                  <a:pt x="199" y="66"/>
                  <a:pt x="200" y="66"/>
                  <a:pt x="201" y="66"/>
                </a:cubicBezTo>
                <a:cubicBezTo>
                  <a:pt x="200" y="66"/>
                  <a:pt x="200" y="66"/>
                  <a:pt x="199" y="66"/>
                </a:cubicBezTo>
                <a:cubicBezTo>
                  <a:pt x="200" y="65"/>
                  <a:pt x="200" y="66"/>
                  <a:pt x="202" y="66"/>
                </a:cubicBezTo>
                <a:cubicBezTo>
                  <a:pt x="201" y="67"/>
                  <a:pt x="200" y="67"/>
                  <a:pt x="199" y="68"/>
                </a:cubicBezTo>
                <a:cubicBezTo>
                  <a:pt x="200" y="66"/>
                  <a:pt x="197" y="68"/>
                  <a:pt x="197" y="66"/>
                </a:cubicBezTo>
                <a:cubicBezTo>
                  <a:pt x="196" y="67"/>
                  <a:pt x="196" y="66"/>
                  <a:pt x="195" y="66"/>
                </a:cubicBezTo>
                <a:cubicBezTo>
                  <a:pt x="197" y="67"/>
                  <a:pt x="191" y="67"/>
                  <a:pt x="190" y="68"/>
                </a:cubicBezTo>
                <a:cubicBezTo>
                  <a:pt x="190" y="69"/>
                  <a:pt x="191" y="69"/>
                  <a:pt x="191" y="70"/>
                </a:cubicBezTo>
                <a:cubicBezTo>
                  <a:pt x="190" y="70"/>
                  <a:pt x="190" y="70"/>
                  <a:pt x="190" y="70"/>
                </a:cubicBezTo>
                <a:cubicBezTo>
                  <a:pt x="189" y="69"/>
                  <a:pt x="187" y="71"/>
                  <a:pt x="186" y="71"/>
                </a:cubicBezTo>
                <a:cubicBezTo>
                  <a:pt x="186" y="71"/>
                  <a:pt x="187" y="72"/>
                  <a:pt x="187" y="72"/>
                </a:cubicBezTo>
                <a:cubicBezTo>
                  <a:pt x="188" y="72"/>
                  <a:pt x="188" y="71"/>
                  <a:pt x="188" y="70"/>
                </a:cubicBezTo>
                <a:cubicBezTo>
                  <a:pt x="191" y="72"/>
                  <a:pt x="193" y="67"/>
                  <a:pt x="196" y="67"/>
                </a:cubicBezTo>
                <a:cubicBezTo>
                  <a:pt x="197" y="67"/>
                  <a:pt x="196" y="69"/>
                  <a:pt x="195" y="69"/>
                </a:cubicBezTo>
                <a:cubicBezTo>
                  <a:pt x="196" y="70"/>
                  <a:pt x="196" y="67"/>
                  <a:pt x="198" y="68"/>
                </a:cubicBezTo>
                <a:cubicBezTo>
                  <a:pt x="197" y="69"/>
                  <a:pt x="194" y="70"/>
                  <a:pt x="193" y="69"/>
                </a:cubicBezTo>
                <a:cubicBezTo>
                  <a:pt x="192" y="69"/>
                  <a:pt x="193" y="70"/>
                  <a:pt x="193" y="70"/>
                </a:cubicBezTo>
                <a:cubicBezTo>
                  <a:pt x="193" y="71"/>
                  <a:pt x="193" y="70"/>
                  <a:pt x="194" y="70"/>
                </a:cubicBezTo>
                <a:cubicBezTo>
                  <a:pt x="193" y="71"/>
                  <a:pt x="192" y="72"/>
                  <a:pt x="191" y="73"/>
                </a:cubicBezTo>
                <a:cubicBezTo>
                  <a:pt x="192" y="74"/>
                  <a:pt x="192" y="75"/>
                  <a:pt x="190" y="75"/>
                </a:cubicBezTo>
                <a:cubicBezTo>
                  <a:pt x="190" y="75"/>
                  <a:pt x="191" y="75"/>
                  <a:pt x="191" y="76"/>
                </a:cubicBezTo>
                <a:cubicBezTo>
                  <a:pt x="188" y="75"/>
                  <a:pt x="189" y="77"/>
                  <a:pt x="188" y="76"/>
                </a:cubicBezTo>
                <a:cubicBezTo>
                  <a:pt x="187" y="76"/>
                  <a:pt x="186" y="78"/>
                  <a:pt x="186" y="78"/>
                </a:cubicBezTo>
                <a:cubicBezTo>
                  <a:pt x="185" y="79"/>
                  <a:pt x="182" y="78"/>
                  <a:pt x="183" y="81"/>
                </a:cubicBezTo>
                <a:cubicBezTo>
                  <a:pt x="181" y="79"/>
                  <a:pt x="182" y="81"/>
                  <a:pt x="179" y="80"/>
                </a:cubicBezTo>
                <a:cubicBezTo>
                  <a:pt x="180" y="80"/>
                  <a:pt x="181" y="79"/>
                  <a:pt x="182" y="78"/>
                </a:cubicBezTo>
                <a:cubicBezTo>
                  <a:pt x="180" y="78"/>
                  <a:pt x="182" y="78"/>
                  <a:pt x="181" y="76"/>
                </a:cubicBezTo>
                <a:cubicBezTo>
                  <a:pt x="182" y="76"/>
                  <a:pt x="182" y="76"/>
                  <a:pt x="183" y="75"/>
                </a:cubicBezTo>
                <a:cubicBezTo>
                  <a:pt x="182" y="74"/>
                  <a:pt x="183" y="74"/>
                  <a:pt x="182" y="73"/>
                </a:cubicBezTo>
                <a:cubicBezTo>
                  <a:pt x="180" y="74"/>
                  <a:pt x="178" y="76"/>
                  <a:pt x="177" y="77"/>
                </a:cubicBezTo>
                <a:cubicBezTo>
                  <a:pt x="177" y="77"/>
                  <a:pt x="177" y="77"/>
                  <a:pt x="177" y="77"/>
                </a:cubicBezTo>
                <a:cubicBezTo>
                  <a:pt x="177" y="77"/>
                  <a:pt x="179" y="79"/>
                  <a:pt x="178" y="79"/>
                </a:cubicBezTo>
                <a:cubicBezTo>
                  <a:pt x="178" y="79"/>
                  <a:pt x="179" y="79"/>
                  <a:pt x="180" y="79"/>
                </a:cubicBezTo>
                <a:cubicBezTo>
                  <a:pt x="178" y="78"/>
                  <a:pt x="180" y="78"/>
                  <a:pt x="179" y="77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80" y="77"/>
                  <a:pt x="180" y="77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8" y="80"/>
                  <a:pt x="178" y="80"/>
                  <a:pt x="177" y="80"/>
                </a:cubicBezTo>
                <a:cubicBezTo>
                  <a:pt x="177" y="80"/>
                  <a:pt x="178" y="80"/>
                  <a:pt x="177" y="81"/>
                </a:cubicBezTo>
                <a:cubicBezTo>
                  <a:pt x="177" y="80"/>
                  <a:pt x="177" y="81"/>
                  <a:pt x="177" y="81"/>
                </a:cubicBezTo>
                <a:cubicBezTo>
                  <a:pt x="176" y="79"/>
                  <a:pt x="175" y="81"/>
                  <a:pt x="174" y="82"/>
                </a:cubicBezTo>
                <a:cubicBezTo>
                  <a:pt x="174" y="82"/>
                  <a:pt x="174" y="79"/>
                  <a:pt x="176" y="80"/>
                </a:cubicBezTo>
                <a:cubicBezTo>
                  <a:pt x="175" y="79"/>
                  <a:pt x="175" y="79"/>
                  <a:pt x="175" y="78"/>
                </a:cubicBezTo>
                <a:cubicBezTo>
                  <a:pt x="175" y="78"/>
                  <a:pt x="174" y="78"/>
                  <a:pt x="174" y="78"/>
                </a:cubicBezTo>
                <a:cubicBezTo>
                  <a:pt x="175" y="79"/>
                  <a:pt x="174" y="79"/>
                  <a:pt x="173" y="79"/>
                </a:cubicBezTo>
                <a:cubicBezTo>
                  <a:pt x="173" y="79"/>
                  <a:pt x="173" y="80"/>
                  <a:pt x="173" y="80"/>
                </a:cubicBezTo>
                <a:cubicBezTo>
                  <a:pt x="172" y="78"/>
                  <a:pt x="168" y="82"/>
                  <a:pt x="168" y="83"/>
                </a:cubicBezTo>
                <a:cubicBezTo>
                  <a:pt x="167" y="83"/>
                  <a:pt x="168" y="83"/>
                  <a:pt x="168" y="82"/>
                </a:cubicBezTo>
                <a:cubicBezTo>
                  <a:pt x="166" y="83"/>
                  <a:pt x="162" y="84"/>
                  <a:pt x="162" y="87"/>
                </a:cubicBezTo>
                <a:cubicBezTo>
                  <a:pt x="158" y="86"/>
                  <a:pt x="156" y="90"/>
                  <a:pt x="152" y="91"/>
                </a:cubicBezTo>
                <a:cubicBezTo>
                  <a:pt x="152" y="92"/>
                  <a:pt x="153" y="91"/>
                  <a:pt x="153" y="92"/>
                </a:cubicBezTo>
                <a:cubicBezTo>
                  <a:pt x="155" y="90"/>
                  <a:pt x="155" y="90"/>
                  <a:pt x="159" y="90"/>
                </a:cubicBezTo>
                <a:cubicBezTo>
                  <a:pt x="159" y="88"/>
                  <a:pt x="160" y="89"/>
                  <a:pt x="161" y="88"/>
                </a:cubicBezTo>
                <a:cubicBezTo>
                  <a:pt x="161" y="88"/>
                  <a:pt x="161" y="87"/>
                  <a:pt x="160" y="87"/>
                </a:cubicBezTo>
                <a:cubicBezTo>
                  <a:pt x="162" y="87"/>
                  <a:pt x="163" y="86"/>
                  <a:pt x="164" y="86"/>
                </a:cubicBezTo>
                <a:cubicBezTo>
                  <a:pt x="165" y="85"/>
                  <a:pt x="163" y="89"/>
                  <a:pt x="163" y="87"/>
                </a:cubicBezTo>
                <a:cubicBezTo>
                  <a:pt x="163" y="90"/>
                  <a:pt x="161" y="89"/>
                  <a:pt x="161" y="91"/>
                </a:cubicBezTo>
                <a:cubicBezTo>
                  <a:pt x="162" y="90"/>
                  <a:pt x="165" y="89"/>
                  <a:pt x="165" y="88"/>
                </a:cubicBezTo>
                <a:cubicBezTo>
                  <a:pt x="169" y="88"/>
                  <a:pt x="173" y="82"/>
                  <a:pt x="176" y="83"/>
                </a:cubicBezTo>
                <a:cubicBezTo>
                  <a:pt x="174" y="82"/>
                  <a:pt x="178" y="80"/>
                  <a:pt x="180" y="81"/>
                </a:cubicBezTo>
                <a:cubicBezTo>
                  <a:pt x="180" y="83"/>
                  <a:pt x="178" y="81"/>
                  <a:pt x="178" y="82"/>
                </a:cubicBezTo>
                <a:cubicBezTo>
                  <a:pt x="177" y="84"/>
                  <a:pt x="178" y="84"/>
                  <a:pt x="178" y="85"/>
                </a:cubicBezTo>
                <a:cubicBezTo>
                  <a:pt x="178" y="85"/>
                  <a:pt x="177" y="85"/>
                  <a:pt x="177" y="85"/>
                </a:cubicBezTo>
                <a:cubicBezTo>
                  <a:pt x="176" y="85"/>
                  <a:pt x="178" y="84"/>
                  <a:pt x="177" y="83"/>
                </a:cubicBezTo>
                <a:cubicBezTo>
                  <a:pt x="176" y="85"/>
                  <a:pt x="175" y="84"/>
                  <a:pt x="174" y="85"/>
                </a:cubicBezTo>
                <a:cubicBezTo>
                  <a:pt x="174" y="86"/>
                  <a:pt x="175" y="87"/>
                  <a:pt x="175" y="85"/>
                </a:cubicBezTo>
                <a:cubicBezTo>
                  <a:pt x="177" y="85"/>
                  <a:pt x="175" y="86"/>
                  <a:pt x="175" y="87"/>
                </a:cubicBezTo>
                <a:cubicBezTo>
                  <a:pt x="174" y="87"/>
                  <a:pt x="174" y="86"/>
                  <a:pt x="174" y="86"/>
                </a:cubicBezTo>
                <a:cubicBezTo>
                  <a:pt x="174" y="86"/>
                  <a:pt x="173" y="86"/>
                  <a:pt x="173" y="86"/>
                </a:cubicBezTo>
                <a:cubicBezTo>
                  <a:pt x="173" y="87"/>
                  <a:pt x="175" y="87"/>
                  <a:pt x="174" y="88"/>
                </a:cubicBezTo>
                <a:cubicBezTo>
                  <a:pt x="173" y="87"/>
                  <a:pt x="172" y="87"/>
                  <a:pt x="172" y="86"/>
                </a:cubicBezTo>
                <a:cubicBezTo>
                  <a:pt x="170" y="87"/>
                  <a:pt x="173" y="88"/>
                  <a:pt x="172" y="89"/>
                </a:cubicBezTo>
                <a:cubicBezTo>
                  <a:pt x="171" y="89"/>
                  <a:pt x="171" y="88"/>
                  <a:pt x="171" y="87"/>
                </a:cubicBezTo>
                <a:cubicBezTo>
                  <a:pt x="169" y="89"/>
                  <a:pt x="167" y="90"/>
                  <a:pt x="164" y="91"/>
                </a:cubicBezTo>
                <a:cubicBezTo>
                  <a:pt x="165" y="91"/>
                  <a:pt x="164" y="92"/>
                  <a:pt x="165" y="92"/>
                </a:cubicBezTo>
                <a:cubicBezTo>
                  <a:pt x="165" y="93"/>
                  <a:pt x="165" y="93"/>
                  <a:pt x="164" y="93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3" y="93"/>
                  <a:pt x="163" y="92"/>
                  <a:pt x="163" y="92"/>
                </a:cubicBezTo>
                <a:cubicBezTo>
                  <a:pt x="162" y="92"/>
                  <a:pt x="164" y="94"/>
                  <a:pt x="163" y="95"/>
                </a:cubicBezTo>
                <a:cubicBezTo>
                  <a:pt x="163" y="95"/>
                  <a:pt x="163" y="94"/>
                  <a:pt x="163" y="94"/>
                </a:cubicBezTo>
                <a:cubicBezTo>
                  <a:pt x="162" y="94"/>
                  <a:pt x="162" y="95"/>
                  <a:pt x="162" y="95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2" y="94"/>
                  <a:pt x="161" y="94"/>
                  <a:pt x="161" y="94"/>
                </a:cubicBezTo>
                <a:cubicBezTo>
                  <a:pt x="161" y="93"/>
                  <a:pt x="162" y="95"/>
                  <a:pt x="162" y="94"/>
                </a:cubicBezTo>
                <a:cubicBezTo>
                  <a:pt x="162" y="93"/>
                  <a:pt x="162" y="93"/>
                  <a:pt x="161" y="93"/>
                </a:cubicBezTo>
                <a:cubicBezTo>
                  <a:pt x="160" y="93"/>
                  <a:pt x="161" y="95"/>
                  <a:pt x="161" y="96"/>
                </a:cubicBezTo>
                <a:cubicBezTo>
                  <a:pt x="160" y="95"/>
                  <a:pt x="159" y="95"/>
                  <a:pt x="160" y="94"/>
                </a:cubicBezTo>
                <a:cubicBezTo>
                  <a:pt x="158" y="94"/>
                  <a:pt x="159" y="95"/>
                  <a:pt x="159" y="96"/>
                </a:cubicBezTo>
                <a:cubicBezTo>
                  <a:pt x="159" y="96"/>
                  <a:pt x="160" y="96"/>
                  <a:pt x="160" y="96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7"/>
                  <a:pt x="158" y="96"/>
                  <a:pt x="158" y="95"/>
                </a:cubicBezTo>
                <a:cubicBezTo>
                  <a:pt x="158" y="96"/>
                  <a:pt x="158" y="96"/>
                  <a:pt x="157" y="97"/>
                </a:cubicBezTo>
                <a:cubicBezTo>
                  <a:pt x="157" y="97"/>
                  <a:pt x="157" y="96"/>
                  <a:pt x="157" y="95"/>
                </a:cubicBezTo>
                <a:cubicBezTo>
                  <a:pt x="156" y="97"/>
                  <a:pt x="156" y="97"/>
                  <a:pt x="154" y="97"/>
                </a:cubicBezTo>
                <a:cubicBezTo>
                  <a:pt x="154" y="98"/>
                  <a:pt x="156" y="97"/>
                  <a:pt x="157" y="97"/>
                </a:cubicBezTo>
                <a:cubicBezTo>
                  <a:pt x="154" y="99"/>
                  <a:pt x="152" y="98"/>
                  <a:pt x="150" y="101"/>
                </a:cubicBezTo>
                <a:cubicBezTo>
                  <a:pt x="150" y="102"/>
                  <a:pt x="151" y="100"/>
                  <a:pt x="152" y="101"/>
                </a:cubicBezTo>
                <a:cubicBezTo>
                  <a:pt x="151" y="102"/>
                  <a:pt x="147" y="101"/>
                  <a:pt x="146" y="103"/>
                </a:cubicBezTo>
                <a:cubicBezTo>
                  <a:pt x="146" y="104"/>
                  <a:pt x="147" y="104"/>
                  <a:pt x="147" y="105"/>
                </a:cubicBezTo>
                <a:cubicBezTo>
                  <a:pt x="146" y="104"/>
                  <a:pt x="145" y="104"/>
                  <a:pt x="144" y="104"/>
                </a:cubicBezTo>
                <a:cubicBezTo>
                  <a:pt x="144" y="104"/>
                  <a:pt x="144" y="104"/>
                  <a:pt x="143" y="104"/>
                </a:cubicBezTo>
                <a:cubicBezTo>
                  <a:pt x="143" y="106"/>
                  <a:pt x="145" y="103"/>
                  <a:pt x="145" y="105"/>
                </a:cubicBezTo>
                <a:cubicBezTo>
                  <a:pt x="142" y="104"/>
                  <a:pt x="143" y="107"/>
                  <a:pt x="140" y="107"/>
                </a:cubicBezTo>
                <a:cubicBezTo>
                  <a:pt x="140" y="106"/>
                  <a:pt x="141" y="106"/>
                  <a:pt x="141" y="107"/>
                </a:cubicBezTo>
                <a:cubicBezTo>
                  <a:pt x="141" y="106"/>
                  <a:pt x="142" y="106"/>
                  <a:pt x="142" y="105"/>
                </a:cubicBezTo>
                <a:cubicBezTo>
                  <a:pt x="141" y="106"/>
                  <a:pt x="139" y="107"/>
                  <a:pt x="140" y="108"/>
                </a:cubicBezTo>
                <a:cubicBezTo>
                  <a:pt x="139" y="107"/>
                  <a:pt x="137" y="110"/>
                  <a:pt x="136" y="109"/>
                </a:cubicBezTo>
                <a:cubicBezTo>
                  <a:pt x="134" y="109"/>
                  <a:pt x="137" y="110"/>
                  <a:pt x="135" y="111"/>
                </a:cubicBezTo>
                <a:cubicBezTo>
                  <a:pt x="131" y="111"/>
                  <a:pt x="131" y="113"/>
                  <a:pt x="126" y="115"/>
                </a:cubicBezTo>
                <a:cubicBezTo>
                  <a:pt x="128" y="116"/>
                  <a:pt x="125" y="116"/>
                  <a:pt x="126" y="117"/>
                </a:cubicBezTo>
                <a:cubicBezTo>
                  <a:pt x="125" y="116"/>
                  <a:pt x="124" y="118"/>
                  <a:pt x="123" y="117"/>
                </a:cubicBezTo>
                <a:cubicBezTo>
                  <a:pt x="122" y="118"/>
                  <a:pt x="124" y="118"/>
                  <a:pt x="123" y="119"/>
                </a:cubicBezTo>
                <a:cubicBezTo>
                  <a:pt x="121" y="119"/>
                  <a:pt x="121" y="119"/>
                  <a:pt x="120" y="119"/>
                </a:cubicBezTo>
                <a:cubicBezTo>
                  <a:pt x="120" y="119"/>
                  <a:pt x="120" y="120"/>
                  <a:pt x="121" y="120"/>
                </a:cubicBezTo>
                <a:cubicBezTo>
                  <a:pt x="121" y="120"/>
                  <a:pt x="120" y="120"/>
                  <a:pt x="120" y="119"/>
                </a:cubicBezTo>
                <a:cubicBezTo>
                  <a:pt x="118" y="121"/>
                  <a:pt x="115" y="122"/>
                  <a:pt x="112" y="124"/>
                </a:cubicBezTo>
                <a:cubicBezTo>
                  <a:pt x="113" y="124"/>
                  <a:pt x="114" y="124"/>
                  <a:pt x="114" y="124"/>
                </a:cubicBezTo>
                <a:cubicBezTo>
                  <a:pt x="113" y="125"/>
                  <a:pt x="109" y="124"/>
                  <a:pt x="108" y="128"/>
                </a:cubicBezTo>
                <a:cubicBezTo>
                  <a:pt x="108" y="127"/>
                  <a:pt x="106" y="126"/>
                  <a:pt x="107" y="128"/>
                </a:cubicBezTo>
                <a:cubicBezTo>
                  <a:pt x="103" y="129"/>
                  <a:pt x="97" y="132"/>
                  <a:pt x="94" y="136"/>
                </a:cubicBezTo>
                <a:cubicBezTo>
                  <a:pt x="93" y="135"/>
                  <a:pt x="93" y="137"/>
                  <a:pt x="91" y="137"/>
                </a:cubicBezTo>
                <a:cubicBezTo>
                  <a:pt x="91" y="137"/>
                  <a:pt x="92" y="137"/>
                  <a:pt x="92" y="137"/>
                </a:cubicBezTo>
                <a:cubicBezTo>
                  <a:pt x="89" y="138"/>
                  <a:pt x="85" y="141"/>
                  <a:pt x="83" y="141"/>
                </a:cubicBezTo>
                <a:cubicBezTo>
                  <a:pt x="84" y="142"/>
                  <a:pt x="84" y="143"/>
                  <a:pt x="85" y="143"/>
                </a:cubicBezTo>
                <a:cubicBezTo>
                  <a:pt x="85" y="142"/>
                  <a:pt x="87" y="142"/>
                  <a:pt x="87" y="143"/>
                </a:cubicBezTo>
                <a:cubicBezTo>
                  <a:pt x="89" y="143"/>
                  <a:pt x="89" y="142"/>
                  <a:pt x="89" y="140"/>
                </a:cubicBezTo>
                <a:cubicBezTo>
                  <a:pt x="90" y="141"/>
                  <a:pt x="90" y="141"/>
                  <a:pt x="90" y="141"/>
                </a:cubicBezTo>
                <a:cubicBezTo>
                  <a:pt x="90" y="143"/>
                  <a:pt x="88" y="142"/>
                  <a:pt x="89" y="144"/>
                </a:cubicBezTo>
                <a:cubicBezTo>
                  <a:pt x="90" y="143"/>
                  <a:pt x="91" y="142"/>
                  <a:pt x="91" y="139"/>
                </a:cubicBezTo>
                <a:cubicBezTo>
                  <a:pt x="92" y="139"/>
                  <a:pt x="91" y="142"/>
                  <a:pt x="93" y="141"/>
                </a:cubicBezTo>
                <a:cubicBezTo>
                  <a:pt x="92" y="142"/>
                  <a:pt x="95" y="141"/>
                  <a:pt x="96" y="143"/>
                </a:cubicBezTo>
                <a:cubicBezTo>
                  <a:pt x="98" y="142"/>
                  <a:pt x="99" y="141"/>
                  <a:pt x="99" y="140"/>
                </a:cubicBezTo>
                <a:cubicBezTo>
                  <a:pt x="100" y="139"/>
                  <a:pt x="100" y="140"/>
                  <a:pt x="101" y="140"/>
                </a:cubicBezTo>
                <a:cubicBezTo>
                  <a:pt x="100" y="140"/>
                  <a:pt x="100" y="139"/>
                  <a:pt x="100" y="139"/>
                </a:cubicBezTo>
                <a:cubicBezTo>
                  <a:pt x="101" y="139"/>
                  <a:pt x="102" y="140"/>
                  <a:pt x="102" y="138"/>
                </a:cubicBezTo>
                <a:cubicBezTo>
                  <a:pt x="102" y="138"/>
                  <a:pt x="102" y="138"/>
                  <a:pt x="103" y="139"/>
                </a:cubicBezTo>
                <a:cubicBezTo>
                  <a:pt x="104" y="138"/>
                  <a:pt x="103" y="137"/>
                  <a:pt x="103" y="136"/>
                </a:cubicBezTo>
                <a:cubicBezTo>
                  <a:pt x="105" y="136"/>
                  <a:pt x="106" y="137"/>
                  <a:pt x="105" y="135"/>
                </a:cubicBezTo>
                <a:cubicBezTo>
                  <a:pt x="106" y="135"/>
                  <a:pt x="106" y="136"/>
                  <a:pt x="106" y="136"/>
                </a:cubicBezTo>
                <a:cubicBezTo>
                  <a:pt x="106" y="136"/>
                  <a:pt x="107" y="134"/>
                  <a:pt x="106" y="134"/>
                </a:cubicBezTo>
                <a:cubicBezTo>
                  <a:pt x="107" y="133"/>
                  <a:pt x="108" y="134"/>
                  <a:pt x="109" y="133"/>
                </a:cubicBezTo>
                <a:cubicBezTo>
                  <a:pt x="108" y="134"/>
                  <a:pt x="110" y="135"/>
                  <a:pt x="111" y="134"/>
                </a:cubicBezTo>
                <a:cubicBezTo>
                  <a:pt x="110" y="134"/>
                  <a:pt x="110" y="133"/>
                  <a:pt x="109" y="133"/>
                </a:cubicBezTo>
                <a:cubicBezTo>
                  <a:pt x="110" y="131"/>
                  <a:pt x="110" y="133"/>
                  <a:pt x="111" y="134"/>
                </a:cubicBezTo>
                <a:cubicBezTo>
                  <a:pt x="111" y="133"/>
                  <a:pt x="113" y="132"/>
                  <a:pt x="115" y="134"/>
                </a:cubicBezTo>
                <a:cubicBezTo>
                  <a:pt x="112" y="134"/>
                  <a:pt x="113" y="135"/>
                  <a:pt x="111" y="134"/>
                </a:cubicBezTo>
                <a:cubicBezTo>
                  <a:pt x="110" y="136"/>
                  <a:pt x="109" y="135"/>
                  <a:pt x="108" y="135"/>
                </a:cubicBezTo>
                <a:cubicBezTo>
                  <a:pt x="107" y="135"/>
                  <a:pt x="107" y="135"/>
                  <a:pt x="107" y="136"/>
                </a:cubicBezTo>
                <a:cubicBezTo>
                  <a:pt x="108" y="137"/>
                  <a:pt x="109" y="135"/>
                  <a:pt x="110" y="136"/>
                </a:cubicBezTo>
                <a:cubicBezTo>
                  <a:pt x="109" y="138"/>
                  <a:pt x="107" y="136"/>
                  <a:pt x="107" y="139"/>
                </a:cubicBezTo>
                <a:cubicBezTo>
                  <a:pt x="106" y="139"/>
                  <a:pt x="105" y="139"/>
                  <a:pt x="105" y="138"/>
                </a:cubicBezTo>
                <a:cubicBezTo>
                  <a:pt x="104" y="138"/>
                  <a:pt x="105" y="139"/>
                  <a:pt x="105" y="140"/>
                </a:cubicBezTo>
                <a:cubicBezTo>
                  <a:pt x="102" y="139"/>
                  <a:pt x="104" y="141"/>
                  <a:pt x="101" y="140"/>
                </a:cubicBezTo>
                <a:cubicBezTo>
                  <a:pt x="101" y="141"/>
                  <a:pt x="101" y="142"/>
                  <a:pt x="102" y="142"/>
                </a:cubicBezTo>
                <a:cubicBezTo>
                  <a:pt x="101" y="144"/>
                  <a:pt x="101" y="141"/>
                  <a:pt x="100" y="141"/>
                </a:cubicBezTo>
                <a:cubicBezTo>
                  <a:pt x="101" y="143"/>
                  <a:pt x="99" y="142"/>
                  <a:pt x="99" y="143"/>
                </a:cubicBezTo>
                <a:cubicBezTo>
                  <a:pt x="98" y="142"/>
                  <a:pt x="97" y="144"/>
                  <a:pt x="96" y="145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5" y="146"/>
                  <a:pt x="93" y="145"/>
                  <a:pt x="94" y="147"/>
                </a:cubicBezTo>
                <a:cubicBezTo>
                  <a:pt x="93" y="147"/>
                  <a:pt x="92" y="146"/>
                  <a:pt x="92" y="148"/>
                </a:cubicBezTo>
                <a:cubicBezTo>
                  <a:pt x="91" y="148"/>
                  <a:pt x="91" y="148"/>
                  <a:pt x="92" y="147"/>
                </a:cubicBezTo>
                <a:cubicBezTo>
                  <a:pt x="91" y="147"/>
                  <a:pt x="91" y="148"/>
                  <a:pt x="91" y="149"/>
                </a:cubicBezTo>
                <a:cubicBezTo>
                  <a:pt x="91" y="150"/>
                  <a:pt x="92" y="148"/>
                  <a:pt x="93" y="149"/>
                </a:cubicBezTo>
                <a:cubicBezTo>
                  <a:pt x="93" y="150"/>
                  <a:pt x="91" y="149"/>
                  <a:pt x="93" y="151"/>
                </a:cubicBezTo>
                <a:cubicBezTo>
                  <a:pt x="99" y="147"/>
                  <a:pt x="103" y="141"/>
                  <a:pt x="113" y="137"/>
                </a:cubicBezTo>
                <a:cubicBezTo>
                  <a:pt x="112" y="137"/>
                  <a:pt x="112" y="136"/>
                  <a:pt x="113" y="136"/>
                </a:cubicBezTo>
                <a:cubicBezTo>
                  <a:pt x="113" y="137"/>
                  <a:pt x="113" y="136"/>
                  <a:pt x="114" y="135"/>
                </a:cubicBezTo>
                <a:cubicBezTo>
                  <a:pt x="115" y="134"/>
                  <a:pt x="114" y="135"/>
                  <a:pt x="114" y="136"/>
                </a:cubicBezTo>
                <a:cubicBezTo>
                  <a:pt x="118" y="135"/>
                  <a:pt x="117" y="133"/>
                  <a:pt x="120" y="133"/>
                </a:cubicBezTo>
                <a:cubicBezTo>
                  <a:pt x="120" y="132"/>
                  <a:pt x="119" y="132"/>
                  <a:pt x="119" y="131"/>
                </a:cubicBezTo>
                <a:cubicBezTo>
                  <a:pt x="118" y="132"/>
                  <a:pt x="116" y="132"/>
                  <a:pt x="118" y="131"/>
                </a:cubicBezTo>
                <a:cubicBezTo>
                  <a:pt x="117" y="131"/>
                  <a:pt x="116" y="131"/>
                  <a:pt x="116" y="132"/>
                </a:cubicBezTo>
                <a:cubicBezTo>
                  <a:pt x="116" y="130"/>
                  <a:pt x="114" y="130"/>
                  <a:pt x="112" y="132"/>
                </a:cubicBezTo>
                <a:cubicBezTo>
                  <a:pt x="111" y="130"/>
                  <a:pt x="115" y="129"/>
                  <a:pt x="116" y="128"/>
                </a:cubicBezTo>
                <a:cubicBezTo>
                  <a:pt x="115" y="131"/>
                  <a:pt x="119" y="129"/>
                  <a:pt x="120" y="132"/>
                </a:cubicBezTo>
                <a:cubicBezTo>
                  <a:pt x="121" y="132"/>
                  <a:pt x="123" y="131"/>
                  <a:pt x="122" y="131"/>
                </a:cubicBezTo>
                <a:cubicBezTo>
                  <a:pt x="127" y="129"/>
                  <a:pt x="131" y="125"/>
                  <a:pt x="137" y="122"/>
                </a:cubicBezTo>
                <a:cubicBezTo>
                  <a:pt x="138" y="122"/>
                  <a:pt x="137" y="121"/>
                  <a:pt x="136" y="121"/>
                </a:cubicBezTo>
                <a:cubicBezTo>
                  <a:pt x="138" y="121"/>
                  <a:pt x="140" y="120"/>
                  <a:pt x="143" y="119"/>
                </a:cubicBezTo>
                <a:cubicBezTo>
                  <a:pt x="140" y="117"/>
                  <a:pt x="144" y="119"/>
                  <a:pt x="145" y="117"/>
                </a:cubicBezTo>
                <a:cubicBezTo>
                  <a:pt x="145" y="116"/>
                  <a:pt x="145" y="116"/>
                  <a:pt x="145" y="115"/>
                </a:cubicBezTo>
                <a:cubicBezTo>
                  <a:pt x="143" y="115"/>
                  <a:pt x="144" y="117"/>
                  <a:pt x="143" y="115"/>
                </a:cubicBezTo>
                <a:cubicBezTo>
                  <a:pt x="143" y="116"/>
                  <a:pt x="141" y="118"/>
                  <a:pt x="141" y="116"/>
                </a:cubicBezTo>
                <a:cubicBezTo>
                  <a:pt x="140" y="117"/>
                  <a:pt x="141" y="117"/>
                  <a:pt x="141" y="119"/>
                </a:cubicBezTo>
                <a:cubicBezTo>
                  <a:pt x="139" y="117"/>
                  <a:pt x="140" y="120"/>
                  <a:pt x="137" y="119"/>
                </a:cubicBezTo>
                <a:cubicBezTo>
                  <a:pt x="137" y="120"/>
                  <a:pt x="138" y="119"/>
                  <a:pt x="140" y="119"/>
                </a:cubicBezTo>
                <a:cubicBezTo>
                  <a:pt x="137" y="120"/>
                  <a:pt x="131" y="121"/>
                  <a:pt x="130" y="125"/>
                </a:cubicBezTo>
                <a:cubicBezTo>
                  <a:pt x="128" y="124"/>
                  <a:pt x="125" y="128"/>
                  <a:pt x="122" y="129"/>
                </a:cubicBezTo>
                <a:cubicBezTo>
                  <a:pt x="123" y="126"/>
                  <a:pt x="126" y="124"/>
                  <a:pt x="127" y="125"/>
                </a:cubicBezTo>
                <a:cubicBezTo>
                  <a:pt x="128" y="125"/>
                  <a:pt x="126" y="124"/>
                  <a:pt x="127" y="124"/>
                </a:cubicBezTo>
                <a:cubicBezTo>
                  <a:pt x="126" y="123"/>
                  <a:pt x="126" y="123"/>
                  <a:pt x="124" y="123"/>
                </a:cubicBezTo>
                <a:cubicBezTo>
                  <a:pt x="124" y="123"/>
                  <a:pt x="124" y="123"/>
                  <a:pt x="124" y="122"/>
                </a:cubicBezTo>
                <a:cubicBezTo>
                  <a:pt x="125" y="121"/>
                  <a:pt x="127" y="121"/>
                  <a:pt x="128" y="120"/>
                </a:cubicBezTo>
                <a:cubicBezTo>
                  <a:pt x="130" y="121"/>
                  <a:pt x="127" y="122"/>
                  <a:pt x="127" y="121"/>
                </a:cubicBezTo>
                <a:cubicBezTo>
                  <a:pt x="127" y="122"/>
                  <a:pt x="127" y="122"/>
                  <a:pt x="126" y="122"/>
                </a:cubicBezTo>
                <a:cubicBezTo>
                  <a:pt x="126" y="123"/>
                  <a:pt x="128" y="122"/>
                  <a:pt x="129" y="123"/>
                </a:cubicBezTo>
                <a:cubicBezTo>
                  <a:pt x="130" y="122"/>
                  <a:pt x="131" y="122"/>
                  <a:pt x="131" y="121"/>
                </a:cubicBezTo>
                <a:cubicBezTo>
                  <a:pt x="131" y="119"/>
                  <a:pt x="129" y="121"/>
                  <a:pt x="129" y="120"/>
                </a:cubicBezTo>
                <a:cubicBezTo>
                  <a:pt x="133" y="117"/>
                  <a:pt x="137" y="114"/>
                  <a:pt x="142" y="111"/>
                </a:cubicBezTo>
                <a:cubicBezTo>
                  <a:pt x="141" y="114"/>
                  <a:pt x="139" y="112"/>
                  <a:pt x="138" y="115"/>
                </a:cubicBezTo>
                <a:cubicBezTo>
                  <a:pt x="136" y="114"/>
                  <a:pt x="134" y="116"/>
                  <a:pt x="133" y="118"/>
                </a:cubicBezTo>
                <a:cubicBezTo>
                  <a:pt x="134" y="118"/>
                  <a:pt x="134" y="117"/>
                  <a:pt x="135" y="117"/>
                </a:cubicBezTo>
                <a:cubicBezTo>
                  <a:pt x="135" y="118"/>
                  <a:pt x="134" y="118"/>
                  <a:pt x="134" y="119"/>
                </a:cubicBezTo>
                <a:cubicBezTo>
                  <a:pt x="135" y="119"/>
                  <a:pt x="136" y="118"/>
                  <a:pt x="136" y="117"/>
                </a:cubicBezTo>
                <a:cubicBezTo>
                  <a:pt x="138" y="116"/>
                  <a:pt x="140" y="116"/>
                  <a:pt x="141" y="114"/>
                </a:cubicBezTo>
                <a:cubicBezTo>
                  <a:pt x="142" y="115"/>
                  <a:pt x="142" y="113"/>
                  <a:pt x="144" y="113"/>
                </a:cubicBezTo>
                <a:cubicBezTo>
                  <a:pt x="143" y="112"/>
                  <a:pt x="144" y="112"/>
                  <a:pt x="145" y="112"/>
                </a:cubicBezTo>
                <a:cubicBezTo>
                  <a:pt x="142" y="110"/>
                  <a:pt x="146" y="111"/>
                  <a:pt x="148" y="110"/>
                </a:cubicBezTo>
                <a:cubicBezTo>
                  <a:pt x="146" y="110"/>
                  <a:pt x="148" y="108"/>
                  <a:pt x="148" y="110"/>
                </a:cubicBezTo>
                <a:cubicBezTo>
                  <a:pt x="149" y="108"/>
                  <a:pt x="151" y="108"/>
                  <a:pt x="151" y="106"/>
                </a:cubicBezTo>
                <a:cubicBezTo>
                  <a:pt x="153" y="108"/>
                  <a:pt x="154" y="105"/>
                  <a:pt x="155" y="104"/>
                </a:cubicBezTo>
                <a:cubicBezTo>
                  <a:pt x="156" y="104"/>
                  <a:pt x="159" y="103"/>
                  <a:pt x="158" y="101"/>
                </a:cubicBezTo>
                <a:cubicBezTo>
                  <a:pt x="160" y="101"/>
                  <a:pt x="160" y="100"/>
                  <a:pt x="163" y="100"/>
                </a:cubicBezTo>
                <a:cubicBezTo>
                  <a:pt x="162" y="99"/>
                  <a:pt x="163" y="99"/>
                  <a:pt x="163" y="98"/>
                </a:cubicBezTo>
                <a:cubicBezTo>
                  <a:pt x="164" y="98"/>
                  <a:pt x="164" y="99"/>
                  <a:pt x="164" y="99"/>
                </a:cubicBezTo>
                <a:cubicBezTo>
                  <a:pt x="164" y="98"/>
                  <a:pt x="164" y="98"/>
                  <a:pt x="166" y="98"/>
                </a:cubicBezTo>
                <a:cubicBezTo>
                  <a:pt x="165" y="97"/>
                  <a:pt x="167" y="96"/>
                  <a:pt x="165" y="96"/>
                </a:cubicBezTo>
                <a:cubicBezTo>
                  <a:pt x="166" y="95"/>
                  <a:pt x="167" y="97"/>
                  <a:pt x="167" y="96"/>
                </a:cubicBezTo>
                <a:cubicBezTo>
                  <a:pt x="167" y="96"/>
                  <a:pt x="167" y="95"/>
                  <a:pt x="167" y="95"/>
                </a:cubicBezTo>
                <a:cubicBezTo>
                  <a:pt x="166" y="95"/>
                  <a:pt x="170" y="94"/>
                  <a:pt x="171" y="95"/>
                </a:cubicBezTo>
                <a:cubicBezTo>
                  <a:pt x="173" y="95"/>
                  <a:pt x="169" y="93"/>
                  <a:pt x="172" y="94"/>
                </a:cubicBezTo>
                <a:cubicBezTo>
                  <a:pt x="173" y="94"/>
                  <a:pt x="171" y="93"/>
                  <a:pt x="172" y="91"/>
                </a:cubicBezTo>
                <a:cubicBezTo>
                  <a:pt x="172" y="92"/>
                  <a:pt x="174" y="93"/>
                  <a:pt x="173" y="94"/>
                </a:cubicBezTo>
                <a:cubicBezTo>
                  <a:pt x="174" y="94"/>
                  <a:pt x="173" y="92"/>
                  <a:pt x="174" y="92"/>
                </a:cubicBezTo>
                <a:cubicBezTo>
                  <a:pt x="174" y="91"/>
                  <a:pt x="174" y="93"/>
                  <a:pt x="173" y="92"/>
                </a:cubicBezTo>
                <a:cubicBezTo>
                  <a:pt x="173" y="90"/>
                  <a:pt x="177" y="92"/>
                  <a:pt x="178" y="91"/>
                </a:cubicBezTo>
                <a:cubicBezTo>
                  <a:pt x="178" y="89"/>
                  <a:pt x="177" y="91"/>
                  <a:pt x="175" y="91"/>
                </a:cubicBezTo>
                <a:cubicBezTo>
                  <a:pt x="175" y="90"/>
                  <a:pt x="175" y="90"/>
                  <a:pt x="175" y="89"/>
                </a:cubicBezTo>
                <a:cubicBezTo>
                  <a:pt x="176" y="89"/>
                  <a:pt x="176" y="90"/>
                  <a:pt x="176" y="90"/>
                </a:cubicBezTo>
                <a:cubicBezTo>
                  <a:pt x="177" y="91"/>
                  <a:pt x="178" y="89"/>
                  <a:pt x="177" y="89"/>
                </a:cubicBezTo>
                <a:cubicBezTo>
                  <a:pt x="177" y="88"/>
                  <a:pt x="180" y="87"/>
                  <a:pt x="179" y="89"/>
                </a:cubicBezTo>
                <a:cubicBezTo>
                  <a:pt x="180" y="89"/>
                  <a:pt x="180" y="88"/>
                  <a:pt x="180" y="87"/>
                </a:cubicBezTo>
                <a:cubicBezTo>
                  <a:pt x="180" y="85"/>
                  <a:pt x="181" y="88"/>
                  <a:pt x="181" y="88"/>
                </a:cubicBezTo>
                <a:cubicBezTo>
                  <a:pt x="182" y="88"/>
                  <a:pt x="182" y="87"/>
                  <a:pt x="182" y="87"/>
                </a:cubicBezTo>
                <a:cubicBezTo>
                  <a:pt x="182" y="86"/>
                  <a:pt x="182" y="87"/>
                  <a:pt x="181" y="87"/>
                </a:cubicBezTo>
                <a:cubicBezTo>
                  <a:pt x="180" y="86"/>
                  <a:pt x="182" y="85"/>
                  <a:pt x="183" y="85"/>
                </a:cubicBezTo>
                <a:cubicBezTo>
                  <a:pt x="183" y="86"/>
                  <a:pt x="183" y="86"/>
                  <a:pt x="183" y="87"/>
                </a:cubicBezTo>
                <a:cubicBezTo>
                  <a:pt x="184" y="87"/>
                  <a:pt x="184" y="86"/>
                  <a:pt x="185" y="86"/>
                </a:cubicBezTo>
                <a:cubicBezTo>
                  <a:pt x="185" y="85"/>
                  <a:pt x="184" y="84"/>
                  <a:pt x="184" y="85"/>
                </a:cubicBezTo>
                <a:cubicBezTo>
                  <a:pt x="183" y="84"/>
                  <a:pt x="186" y="83"/>
                  <a:pt x="187" y="84"/>
                </a:cubicBezTo>
                <a:cubicBezTo>
                  <a:pt x="186" y="83"/>
                  <a:pt x="187" y="82"/>
                  <a:pt x="188" y="81"/>
                </a:cubicBezTo>
                <a:cubicBezTo>
                  <a:pt x="188" y="83"/>
                  <a:pt x="193" y="82"/>
                  <a:pt x="194" y="84"/>
                </a:cubicBezTo>
                <a:cubicBezTo>
                  <a:pt x="194" y="83"/>
                  <a:pt x="193" y="83"/>
                  <a:pt x="194" y="82"/>
                </a:cubicBezTo>
                <a:cubicBezTo>
                  <a:pt x="192" y="83"/>
                  <a:pt x="192" y="82"/>
                  <a:pt x="191" y="82"/>
                </a:cubicBezTo>
                <a:cubicBezTo>
                  <a:pt x="191" y="81"/>
                  <a:pt x="192" y="81"/>
                  <a:pt x="192" y="80"/>
                </a:cubicBezTo>
                <a:cubicBezTo>
                  <a:pt x="193" y="80"/>
                  <a:pt x="192" y="81"/>
                  <a:pt x="193" y="81"/>
                </a:cubicBezTo>
                <a:cubicBezTo>
                  <a:pt x="193" y="81"/>
                  <a:pt x="194" y="80"/>
                  <a:pt x="194" y="79"/>
                </a:cubicBezTo>
                <a:cubicBezTo>
                  <a:pt x="193" y="79"/>
                  <a:pt x="194" y="80"/>
                  <a:pt x="194" y="80"/>
                </a:cubicBezTo>
                <a:cubicBezTo>
                  <a:pt x="193" y="80"/>
                  <a:pt x="193" y="79"/>
                  <a:pt x="193" y="79"/>
                </a:cubicBezTo>
                <a:cubicBezTo>
                  <a:pt x="193" y="78"/>
                  <a:pt x="194" y="80"/>
                  <a:pt x="195" y="80"/>
                </a:cubicBezTo>
                <a:cubicBezTo>
                  <a:pt x="197" y="79"/>
                  <a:pt x="197" y="78"/>
                  <a:pt x="198" y="76"/>
                </a:cubicBezTo>
                <a:cubicBezTo>
                  <a:pt x="199" y="78"/>
                  <a:pt x="201" y="76"/>
                  <a:pt x="201" y="77"/>
                </a:cubicBezTo>
                <a:cubicBezTo>
                  <a:pt x="201" y="76"/>
                  <a:pt x="201" y="76"/>
                  <a:pt x="202" y="74"/>
                </a:cubicBezTo>
                <a:cubicBezTo>
                  <a:pt x="204" y="74"/>
                  <a:pt x="203" y="74"/>
                  <a:pt x="205" y="74"/>
                </a:cubicBezTo>
                <a:cubicBezTo>
                  <a:pt x="206" y="74"/>
                  <a:pt x="206" y="72"/>
                  <a:pt x="205" y="73"/>
                </a:cubicBezTo>
                <a:cubicBezTo>
                  <a:pt x="205" y="71"/>
                  <a:pt x="206" y="73"/>
                  <a:pt x="207" y="73"/>
                </a:cubicBezTo>
                <a:cubicBezTo>
                  <a:pt x="207" y="73"/>
                  <a:pt x="207" y="72"/>
                  <a:pt x="208" y="72"/>
                </a:cubicBezTo>
                <a:cubicBezTo>
                  <a:pt x="208" y="71"/>
                  <a:pt x="207" y="71"/>
                  <a:pt x="207" y="71"/>
                </a:cubicBezTo>
                <a:cubicBezTo>
                  <a:pt x="207" y="71"/>
                  <a:pt x="207" y="70"/>
                  <a:pt x="207" y="70"/>
                </a:cubicBezTo>
                <a:cubicBezTo>
                  <a:pt x="208" y="70"/>
                  <a:pt x="208" y="71"/>
                  <a:pt x="208" y="72"/>
                </a:cubicBezTo>
                <a:cubicBezTo>
                  <a:pt x="208" y="72"/>
                  <a:pt x="208" y="71"/>
                  <a:pt x="209" y="71"/>
                </a:cubicBezTo>
                <a:cubicBezTo>
                  <a:pt x="209" y="70"/>
                  <a:pt x="209" y="70"/>
                  <a:pt x="208" y="70"/>
                </a:cubicBezTo>
                <a:cubicBezTo>
                  <a:pt x="209" y="68"/>
                  <a:pt x="210" y="71"/>
                  <a:pt x="211" y="70"/>
                </a:cubicBezTo>
                <a:cubicBezTo>
                  <a:pt x="210" y="68"/>
                  <a:pt x="212" y="70"/>
                  <a:pt x="214" y="69"/>
                </a:cubicBezTo>
                <a:cubicBezTo>
                  <a:pt x="213" y="68"/>
                  <a:pt x="213" y="68"/>
                  <a:pt x="212" y="68"/>
                </a:cubicBezTo>
                <a:cubicBezTo>
                  <a:pt x="212" y="67"/>
                  <a:pt x="213" y="66"/>
                  <a:pt x="213" y="65"/>
                </a:cubicBezTo>
                <a:cubicBezTo>
                  <a:pt x="212" y="66"/>
                  <a:pt x="215" y="70"/>
                  <a:pt x="216" y="66"/>
                </a:cubicBezTo>
                <a:cubicBezTo>
                  <a:pt x="216" y="66"/>
                  <a:pt x="217" y="66"/>
                  <a:pt x="217" y="67"/>
                </a:cubicBezTo>
                <a:cubicBezTo>
                  <a:pt x="218" y="66"/>
                  <a:pt x="217" y="65"/>
                  <a:pt x="218" y="64"/>
                </a:cubicBezTo>
                <a:cubicBezTo>
                  <a:pt x="221" y="67"/>
                  <a:pt x="223" y="65"/>
                  <a:pt x="227" y="67"/>
                </a:cubicBezTo>
                <a:cubicBezTo>
                  <a:pt x="226" y="65"/>
                  <a:pt x="224" y="65"/>
                  <a:pt x="222" y="66"/>
                </a:cubicBezTo>
                <a:cubicBezTo>
                  <a:pt x="222" y="64"/>
                  <a:pt x="219" y="66"/>
                  <a:pt x="219" y="64"/>
                </a:cubicBezTo>
                <a:cubicBezTo>
                  <a:pt x="220" y="63"/>
                  <a:pt x="220" y="64"/>
                  <a:pt x="220" y="65"/>
                </a:cubicBezTo>
                <a:cubicBezTo>
                  <a:pt x="221" y="64"/>
                  <a:pt x="221" y="64"/>
                  <a:pt x="221" y="63"/>
                </a:cubicBezTo>
                <a:cubicBezTo>
                  <a:pt x="222" y="63"/>
                  <a:pt x="221" y="64"/>
                  <a:pt x="222" y="64"/>
                </a:cubicBezTo>
                <a:cubicBezTo>
                  <a:pt x="223" y="64"/>
                  <a:pt x="222" y="63"/>
                  <a:pt x="222" y="63"/>
                </a:cubicBezTo>
                <a:cubicBezTo>
                  <a:pt x="222" y="61"/>
                  <a:pt x="224" y="63"/>
                  <a:pt x="224" y="63"/>
                </a:cubicBezTo>
                <a:cubicBezTo>
                  <a:pt x="226" y="62"/>
                  <a:pt x="225" y="62"/>
                  <a:pt x="225" y="61"/>
                </a:cubicBezTo>
                <a:cubicBezTo>
                  <a:pt x="225" y="61"/>
                  <a:pt x="226" y="61"/>
                  <a:pt x="226" y="60"/>
                </a:cubicBezTo>
                <a:cubicBezTo>
                  <a:pt x="227" y="62"/>
                  <a:pt x="227" y="61"/>
                  <a:pt x="227" y="59"/>
                </a:cubicBezTo>
                <a:cubicBezTo>
                  <a:pt x="228" y="59"/>
                  <a:pt x="228" y="60"/>
                  <a:pt x="228" y="61"/>
                </a:cubicBezTo>
                <a:cubicBezTo>
                  <a:pt x="229" y="61"/>
                  <a:pt x="229" y="60"/>
                  <a:pt x="229" y="60"/>
                </a:cubicBezTo>
                <a:cubicBezTo>
                  <a:pt x="229" y="59"/>
                  <a:pt x="228" y="59"/>
                  <a:pt x="229" y="58"/>
                </a:cubicBezTo>
                <a:cubicBezTo>
                  <a:pt x="229" y="60"/>
                  <a:pt x="230" y="58"/>
                  <a:pt x="230" y="59"/>
                </a:cubicBezTo>
                <a:cubicBezTo>
                  <a:pt x="231" y="56"/>
                  <a:pt x="231" y="57"/>
                  <a:pt x="232" y="59"/>
                </a:cubicBezTo>
                <a:cubicBezTo>
                  <a:pt x="234" y="59"/>
                  <a:pt x="233" y="58"/>
                  <a:pt x="233" y="57"/>
                </a:cubicBezTo>
                <a:cubicBezTo>
                  <a:pt x="234" y="55"/>
                  <a:pt x="233" y="59"/>
                  <a:pt x="234" y="59"/>
                </a:cubicBezTo>
                <a:cubicBezTo>
                  <a:pt x="234" y="60"/>
                  <a:pt x="232" y="60"/>
                  <a:pt x="232" y="61"/>
                </a:cubicBezTo>
                <a:cubicBezTo>
                  <a:pt x="230" y="61"/>
                  <a:pt x="232" y="60"/>
                  <a:pt x="231" y="60"/>
                </a:cubicBezTo>
                <a:cubicBezTo>
                  <a:pt x="229" y="62"/>
                  <a:pt x="230" y="62"/>
                  <a:pt x="228" y="62"/>
                </a:cubicBezTo>
                <a:cubicBezTo>
                  <a:pt x="228" y="63"/>
                  <a:pt x="229" y="64"/>
                  <a:pt x="229" y="64"/>
                </a:cubicBezTo>
                <a:cubicBezTo>
                  <a:pt x="228" y="65"/>
                  <a:pt x="228" y="63"/>
                  <a:pt x="226" y="64"/>
                </a:cubicBezTo>
                <a:cubicBezTo>
                  <a:pt x="229" y="65"/>
                  <a:pt x="225" y="66"/>
                  <a:pt x="225" y="63"/>
                </a:cubicBezTo>
                <a:cubicBezTo>
                  <a:pt x="225" y="63"/>
                  <a:pt x="225" y="64"/>
                  <a:pt x="224" y="64"/>
                </a:cubicBezTo>
                <a:cubicBezTo>
                  <a:pt x="225" y="65"/>
                  <a:pt x="226" y="65"/>
                  <a:pt x="227" y="66"/>
                </a:cubicBezTo>
                <a:cubicBezTo>
                  <a:pt x="229" y="65"/>
                  <a:pt x="229" y="63"/>
                  <a:pt x="232" y="63"/>
                </a:cubicBezTo>
                <a:cubicBezTo>
                  <a:pt x="231" y="63"/>
                  <a:pt x="231" y="62"/>
                  <a:pt x="231" y="62"/>
                </a:cubicBezTo>
                <a:cubicBezTo>
                  <a:pt x="232" y="62"/>
                  <a:pt x="232" y="62"/>
                  <a:pt x="233" y="63"/>
                </a:cubicBezTo>
                <a:cubicBezTo>
                  <a:pt x="232" y="62"/>
                  <a:pt x="235" y="62"/>
                  <a:pt x="233" y="61"/>
                </a:cubicBezTo>
                <a:cubicBezTo>
                  <a:pt x="235" y="60"/>
                  <a:pt x="235" y="61"/>
                  <a:pt x="236" y="60"/>
                </a:cubicBezTo>
                <a:cubicBezTo>
                  <a:pt x="237" y="59"/>
                  <a:pt x="238" y="58"/>
                  <a:pt x="240" y="58"/>
                </a:cubicBezTo>
                <a:cubicBezTo>
                  <a:pt x="239" y="57"/>
                  <a:pt x="235" y="59"/>
                  <a:pt x="234" y="58"/>
                </a:cubicBezTo>
                <a:cubicBezTo>
                  <a:pt x="234" y="56"/>
                  <a:pt x="235" y="53"/>
                  <a:pt x="237" y="54"/>
                </a:cubicBezTo>
                <a:cubicBezTo>
                  <a:pt x="236" y="53"/>
                  <a:pt x="238" y="51"/>
                  <a:pt x="239" y="52"/>
                </a:cubicBezTo>
                <a:cubicBezTo>
                  <a:pt x="239" y="53"/>
                  <a:pt x="238" y="52"/>
                  <a:pt x="238" y="52"/>
                </a:cubicBezTo>
                <a:cubicBezTo>
                  <a:pt x="238" y="53"/>
                  <a:pt x="238" y="53"/>
                  <a:pt x="238" y="53"/>
                </a:cubicBezTo>
                <a:cubicBezTo>
                  <a:pt x="238" y="54"/>
                  <a:pt x="240" y="52"/>
                  <a:pt x="239" y="55"/>
                </a:cubicBezTo>
                <a:cubicBezTo>
                  <a:pt x="240" y="53"/>
                  <a:pt x="239" y="53"/>
                  <a:pt x="239" y="51"/>
                </a:cubicBezTo>
                <a:cubicBezTo>
                  <a:pt x="241" y="51"/>
                  <a:pt x="242" y="49"/>
                  <a:pt x="244" y="49"/>
                </a:cubicBezTo>
                <a:cubicBezTo>
                  <a:pt x="245" y="49"/>
                  <a:pt x="243" y="50"/>
                  <a:pt x="244" y="50"/>
                </a:cubicBezTo>
                <a:cubicBezTo>
                  <a:pt x="243" y="48"/>
                  <a:pt x="242" y="53"/>
                  <a:pt x="242" y="51"/>
                </a:cubicBezTo>
                <a:cubicBezTo>
                  <a:pt x="241" y="51"/>
                  <a:pt x="241" y="52"/>
                  <a:pt x="240" y="52"/>
                </a:cubicBezTo>
                <a:cubicBezTo>
                  <a:pt x="240" y="52"/>
                  <a:pt x="242" y="52"/>
                  <a:pt x="242" y="53"/>
                </a:cubicBezTo>
                <a:cubicBezTo>
                  <a:pt x="243" y="52"/>
                  <a:pt x="243" y="51"/>
                  <a:pt x="243" y="51"/>
                </a:cubicBezTo>
                <a:cubicBezTo>
                  <a:pt x="245" y="51"/>
                  <a:pt x="244" y="53"/>
                  <a:pt x="246" y="53"/>
                </a:cubicBezTo>
                <a:cubicBezTo>
                  <a:pt x="246" y="54"/>
                  <a:pt x="243" y="53"/>
                  <a:pt x="245" y="52"/>
                </a:cubicBezTo>
                <a:cubicBezTo>
                  <a:pt x="244" y="52"/>
                  <a:pt x="244" y="52"/>
                  <a:pt x="244" y="52"/>
                </a:cubicBezTo>
                <a:cubicBezTo>
                  <a:pt x="243" y="53"/>
                  <a:pt x="242" y="57"/>
                  <a:pt x="240" y="55"/>
                </a:cubicBezTo>
                <a:cubicBezTo>
                  <a:pt x="239" y="55"/>
                  <a:pt x="240" y="57"/>
                  <a:pt x="241" y="57"/>
                </a:cubicBezTo>
                <a:cubicBezTo>
                  <a:pt x="244" y="55"/>
                  <a:pt x="246" y="53"/>
                  <a:pt x="248" y="53"/>
                </a:cubicBezTo>
                <a:cubicBezTo>
                  <a:pt x="249" y="53"/>
                  <a:pt x="248" y="52"/>
                  <a:pt x="247" y="52"/>
                </a:cubicBezTo>
                <a:cubicBezTo>
                  <a:pt x="248" y="52"/>
                  <a:pt x="248" y="51"/>
                  <a:pt x="249" y="51"/>
                </a:cubicBezTo>
                <a:cubicBezTo>
                  <a:pt x="248" y="53"/>
                  <a:pt x="250" y="51"/>
                  <a:pt x="251" y="52"/>
                </a:cubicBezTo>
                <a:cubicBezTo>
                  <a:pt x="251" y="50"/>
                  <a:pt x="249" y="52"/>
                  <a:pt x="250" y="50"/>
                </a:cubicBezTo>
                <a:cubicBezTo>
                  <a:pt x="252" y="51"/>
                  <a:pt x="253" y="49"/>
                  <a:pt x="254" y="49"/>
                </a:cubicBezTo>
                <a:cubicBezTo>
                  <a:pt x="254" y="49"/>
                  <a:pt x="253" y="49"/>
                  <a:pt x="253" y="48"/>
                </a:cubicBezTo>
                <a:cubicBezTo>
                  <a:pt x="254" y="48"/>
                  <a:pt x="255" y="49"/>
                  <a:pt x="256" y="49"/>
                </a:cubicBezTo>
                <a:cubicBezTo>
                  <a:pt x="254" y="48"/>
                  <a:pt x="259" y="48"/>
                  <a:pt x="258" y="46"/>
                </a:cubicBezTo>
                <a:cubicBezTo>
                  <a:pt x="259" y="46"/>
                  <a:pt x="259" y="47"/>
                  <a:pt x="261" y="46"/>
                </a:cubicBezTo>
                <a:cubicBezTo>
                  <a:pt x="261" y="45"/>
                  <a:pt x="260" y="45"/>
                  <a:pt x="260" y="45"/>
                </a:cubicBezTo>
                <a:cubicBezTo>
                  <a:pt x="266" y="41"/>
                  <a:pt x="273" y="38"/>
                  <a:pt x="278" y="34"/>
                </a:cubicBezTo>
                <a:cubicBezTo>
                  <a:pt x="282" y="34"/>
                  <a:pt x="281" y="32"/>
                  <a:pt x="284" y="32"/>
                </a:cubicBezTo>
                <a:cubicBezTo>
                  <a:pt x="284" y="32"/>
                  <a:pt x="284" y="31"/>
                  <a:pt x="283" y="31"/>
                </a:cubicBezTo>
                <a:cubicBezTo>
                  <a:pt x="284" y="31"/>
                  <a:pt x="284" y="32"/>
                  <a:pt x="284" y="31"/>
                </a:cubicBezTo>
                <a:cubicBezTo>
                  <a:pt x="285" y="31"/>
                  <a:pt x="285" y="31"/>
                  <a:pt x="285" y="32"/>
                </a:cubicBezTo>
                <a:cubicBezTo>
                  <a:pt x="286" y="29"/>
                  <a:pt x="290" y="31"/>
                  <a:pt x="290" y="28"/>
                </a:cubicBezTo>
                <a:cubicBezTo>
                  <a:pt x="293" y="28"/>
                  <a:pt x="296" y="26"/>
                  <a:pt x="298" y="24"/>
                </a:cubicBezTo>
                <a:cubicBezTo>
                  <a:pt x="299" y="25"/>
                  <a:pt x="308" y="19"/>
                  <a:pt x="312" y="22"/>
                </a:cubicBezTo>
                <a:cubicBezTo>
                  <a:pt x="311" y="23"/>
                  <a:pt x="309" y="23"/>
                  <a:pt x="307" y="24"/>
                </a:cubicBezTo>
                <a:cubicBezTo>
                  <a:pt x="308" y="26"/>
                  <a:pt x="309" y="23"/>
                  <a:pt x="310" y="24"/>
                </a:cubicBezTo>
                <a:cubicBezTo>
                  <a:pt x="309" y="25"/>
                  <a:pt x="308" y="26"/>
                  <a:pt x="306" y="26"/>
                </a:cubicBezTo>
                <a:cubicBezTo>
                  <a:pt x="306" y="27"/>
                  <a:pt x="307" y="27"/>
                  <a:pt x="307" y="27"/>
                </a:cubicBezTo>
                <a:cubicBezTo>
                  <a:pt x="308" y="27"/>
                  <a:pt x="307" y="25"/>
                  <a:pt x="309" y="27"/>
                </a:cubicBezTo>
                <a:cubicBezTo>
                  <a:pt x="308" y="26"/>
                  <a:pt x="311" y="24"/>
                  <a:pt x="312" y="25"/>
                </a:cubicBezTo>
                <a:cubicBezTo>
                  <a:pt x="311" y="23"/>
                  <a:pt x="313" y="23"/>
                  <a:pt x="313" y="22"/>
                </a:cubicBezTo>
                <a:cubicBezTo>
                  <a:pt x="316" y="22"/>
                  <a:pt x="319" y="23"/>
                  <a:pt x="320" y="21"/>
                </a:cubicBezTo>
                <a:close/>
                <a:moveTo>
                  <a:pt x="252" y="46"/>
                </a:moveTo>
                <a:cubicBezTo>
                  <a:pt x="252" y="46"/>
                  <a:pt x="251" y="46"/>
                  <a:pt x="251" y="46"/>
                </a:cubicBezTo>
                <a:cubicBezTo>
                  <a:pt x="250" y="45"/>
                  <a:pt x="253" y="44"/>
                  <a:pt x="252" y="46"/>
                </a:cubicBezTo>
                <a:cubicBezTo>
                  <a:pt x="254" y="42"/>
                  <a:pt x="260" y="40"/>
                  <a:pt x="264" y="38"/>
                </a:cubicBezTo>
                <a:cubicBezTo>
                  <a:pt x="264" y="38"/>
                  <a:pt x="264" y="38"/>
                  <a:pt x="264" y="37"/>
                </a:cubicBezTo>
                <a:cubicBezTo>
                  <a:pt x="266" y="37"/>
                  <a:pt x="270" y="35"/>
                  <a:pt x="272" y="32"/>
                </a:cubicBezTo>
                <a:cubicBezTo>
                  <a:pt x="274" y="33"/>
                  <a:pt x="276" y="32"/>
                  <a:pt x="277" y="30"/>
                </a:cubicBezTo>
                <a:cubicBezTo>
                  <a:pt x="277" y="30"/>
                  <a:pt x="277" y="30"/>
                  <a:pt x="277" y="29"/>
                </a:cubicBezTo>
                <a:cubicBezTo>
                  <a:pt x="273" y="30"/>
                  <a:pt x="271" y="32"/>
                  <a:pt x="268" y="33"/>
                </a:cubicBezTo>
                <a:cubicBezTo>
                  <a:pt x="269" y="35"/>
                  <a:pt x="265" y="33"/>
                  <a:pt x="267" y="34"/>
                </a:cubicBezTo>
                <a:cubicBezTo>
                  <a:pt x="267" y="36"/>
                  <a:pt x="266" y="34"/>
                  <a:pt x="266" y="34"/>
                </a:cubicBezTo>
                <a:cubicBezTo>
                  <a:pt x="263" y="36"/>
                  <a:pt x="261" y="38"/>
                  <a:pt x="258" y="38"/>
                </a:cubicBezTo>
                <a:cubicBezTo>
                  <a:pt x="258" y="38"/>
                  <a:pt x="258" y="39"/>
                  <a:pt x="258" y="39"/>
                </a:cubicBezTo>
                <a:cubicBezTo>
                  <a:pt x="257" y="37"/>
                  <a:pt x="256" y="39"/>
                  <a:pt x="256" y="40"/>
                </a:cubicBezTo>
                <a:cubicBezTo>
                  <a:pt x="254" y="40"/>
                  <a:pt x="257" y="39"/>
                  <a:pt x="255" y="39"/>
                </a:cubicBezTo>
                <a:cubicBezTo>
                  <a:pt x="258" y="36"/>
                  <a:pt x="264" y="34"/>
                  <a:pt x="268" y="32"/>
                </a:cubicBezTo>
                <a:cubicBezTo>
                  <a:pt x="268" y="31"/>
                  <a:pt x="268" y="30"/>
                  <a:pt x="268" y="30"/>
                </a:cubicBezTo>
                <a:cubicBezTo>
                  <a:pt x="268" y="30"/>
                  <a:pt x="269" y="31"/>
                  <a:pt x="269" y="31"/>
                </a:cubicBezTo>
                <a:cubicBezTo>
                  <a:pt x="270" y="30"/>
                  <a:pt x="273" y="30"/>
                  <a:pt x="274" y="27"/>
                </a:cubicBezTo>
                <a:cubicBezTo>
                  <a:pt x="277" y="27"/>
                  <a:pt x="279" y="25"/>
                  <a:pt x="284" y="24"/>
                </a:cubicBezTo>
                <a:cubicBezTo>
                  <a:pt x="284" y="23"/>
                  <a:pt x="284" y="23"/>
                  <a:pt x="283" y="22"/>
                </a:cubicBezTo>
                <a:cubicBezTo>
                  <a:pt x="284" y="21"/>
                  <a:pt x="284" y="24"/>
                  <a:pt x="285" y="24"/>
                </a:cubicBezTo>
                <a:cubicBezTo>
                  <a:pt x="284" y="21"/>
                  <a:pt x="288" y="23"/>
                  <a:pt x="289" y="21"/>
                </a:cubicBezTo>
                <a:cubicBezTo>
                  <a:pt x="291" y="23"/>
                  <a:pt x="295" y="20"/>
                  <a:pt x="295" y="23"/>
                </a:cubicBezTo>
                <a:cubicBezTo>
                  <a:pt x="295" y="23"/>
                  <a:pt x="295" y="22"/>
                  <a:pt x="295" y="22"/>
                </a:cubicBezTo>
                <a:cubicBezTo>
                  <a:pt x="292" y="23"/>
                  <a:pt x="293" y="24"/>
                  <a:pt x="290" y="24"/>
                </a:cubicBezTo>
                <a:cubicBezTo>
                  <a:pt x="290" y="25"/>
                  <a:pt x="290" y="25"/>
                  <a:pt x="291" y="25"/>
                </a:cubicBezTo>
                <a:cubicBezTo>
                  <a:pt x="288" y="25"/>
                  <a:pt x="285" y="29"/>
                  <a:pt x="284" y="29"/>
                </a:cubicBezTo>
                <a:cubicBezTo>
                  <a:pt x="282" y="30"/>
                  <a:pt x="279" y="30"/>
                  <a:pt x="278" y="33"/>
                </a:cubicBezTo>
                <a:cubicBezTo>
                  <a:pt x="276" y="31"/>
                  <a:pt x="276" y="34"/>
                  <a:pt x="274" y="35"/>
                </a:cubicBezTo>
                <a:cubicBezTo>
                  <a:pt x="273" y="32"/>
                  <a:pt x="273" y="37"/>
                  <a:pt x="271" y="35"/>
                </a:cubicBezTo>
                <a:cubicBezTo>
                  <a:pt x="270" y="35"/>
                  <a:pt x="271" y="38"/>
                  <a:pt x="269" y="37"/>
                </a:cubicBezTo>
                <a:cubicBezTo>
                  <a:pt x="269" y="36"/>
                  <a:pt x="270" y="37"/>
                  <a:pt x="270" y="36"/>
                </a:cubicBezTo>
                <a:cubicBezTo>
                  <a:pt x="267" y="36"/>
                  <a:pt x="268" y="38"/>
                  <a:pt x="266" y="39"/>
                </a:cubicBezTo>
                <a:cubicBezTo>
                  <a:pt x="266" y="38"/>
                  <a:pt x="266" y="38"/>
                  <a:pt x="266" y="38"/>
                </a:cubicBezTo>
                <a:cubicBezTo>
                  <a:pt x="264" y="38"/>
                  <a:pt x="259" y="43"/>
                  <a:pt x="257" y="43"/>
                </a:cubicBezTo>
                <a:cubicBezTo>
                  <a:pt x="257" y="44"/>
                  <a:pt x="257" y="44"/>
                  <a:pt x="259" y="44"/>
                </a:cubicBezTo>
                <a:cubicBezTo>
                  <a:pt x="258" y="44"/>
                  <a:pt x="257" y="44"/>
                  <a:pt x="258" y="45"/>
                </a:cubicBezTo>
                <a:cubicBezTo>
                  <a:pt x="256" y="43"/>
                  <a:pt x="256" y="44"/>
                  <a:pt x="253" y="44"/>
                </a:cubicBezTo>
                <a:cubicBezTo>
                  <a:pt x="254" y="45"/>
                  <a:pt x="254" y="46"/>
                  <a:pt x="255" y="47"/>
                </a:cubicBezTo>
                <a:cubicBezTo>
                  <a:pt x="253" y="48"/>
                  <a:pt x="251" y="48"/>
                  <a:pt x="251" y="49"/>
                </a:cubicBezTo>
                <a:cubicBezTo>
                  <a:pt x="249" y="50"/>
                  <a:pt x="246" y="50"/>
                  <a:pt x="245" y="52"/>
                </a:cubicBezTo>
                <a:cubicBezTo>
                  <a:pt x="245" y="52"/>
                  <a:pt x="245" y="51"/>
                  <a:pt x="244" y="51"/>
                </a:cubicBezTo>
                <a:cubicBezTo>
                  <a:pt x="244" y="49"/>
                  <a:pt x="246" y="49"/>
                  <a:pt x="248" y="49"/>
                </a:cubicBezTo>
                <a:cubicBezTo>
                  <a:pt x="249" y="49"/>
                  <a:pt x="249" y="48"/>
                  <a:pt x="249" y="48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48" y="47"/>
                  <a:pt x="249" y="48"/>
                  <a:pt x="248" y="49"/>
                </a:cubicBezTo>
                <a:cubicBezTo>
                  <a:pt x="248" y="49"/>
                  <a:pt x="248" y="48"/>
                  <a:pt x="248" y="47"/>
                </a:cubicBezTo>
                <a:cubicBezTo>
                  <a:pt x="245" y="48"/>
                  <a:pt x="247" y="49"/>
                  <a:pt x="245" y="49"/>
                </a:cubicBezTo>
                <a:cubicBezTo>
                  <a:pt x="244" y="47"/>
                  <a:pt x="249" y="47"/>
                  <a:pt x="250" y="45"/>
                </a:cubicBezTo>
                <a:cubicBezTo>
                  <a:pt x="250" y="47"/>
                  <a:pt x="251" y="47"/>
                  <a:pt x="251" y="48"/>
                </a:cubicBezTo>
                <a:cubicBezTo>
                  <a:pt x="250" y="48"/>
                  <a:pt x="250" y="46"/>
                  <a:pt x="249" y="46"/>
                </a:cubicBezTo>
                <a:cubicBezTo>
                  <a:pt x="249" y="48"/>
                  <a:pt x="250" y="48"/>
                  <a:pt x="251" y="48"/>
                </a:cubicBezTo>
                <a:cubicBezTo>
                  <a:pt x="251" y="48"/>
                  <a:pt x="251" y="47"/>
                  <a:pt x="252" y="46"/>
                </a:cubicBezTo>
                <a:close/>
                <a:moveTo>
                  <a:pt x="170" y="90"/>
                </a:moveTo>
                <a:cubicBezTo>
                  <a:pt x="170" y="91"/>
                  <a:pt x="169" y="90"/>
                  <a:pt x="169" y="91"/>
                </a:cubicBezTo>
                <a:cubicBezTo>
                  <a:pt x="166" y="90"/>
                  <a:pt x="167" y="90"/>
                  <a:pt x="170" y="90"/>
                </a:cubicBezTo>
                <a:close/>
                <a:moveTo>
                  <a:pt x="195" y="71"/>
                </a:moveTo>
                <a:cubicBezTo>
                  <a:pt x="196" y="71"/>
                  <a:pt x="196" y="72"/>
                  <a:pt x="195" y="72"/>
                </a:cubicBezTo>
                <a:cubicBezTo>
                  <a:pt x="195" y="72"/>
                  <a:pt x="196" y="72"/>
                  <a:pt x="196" y="73"/>
                </a:cubicBezTo>
                <a:cubicBezTo>
                  <a:pt x="195" y="73"/>
                  <a:pt x="193" y="74"/>
                  <a:pt x="192" y="72"/>
                </a:cubicBezTo>
                <a:cubicBezTo>
                  <a:pt x="193" y="72"/>
                  <a:pt x="194" y="72"/>
                  <a:pt x="194" y="73"/>
                </a:cubicBezTo>
                <a:cubicBezTo>
                  <a:pt x="194" y="72"/>
                  <a:pt x="195" y="72"/>
                  <a:pt x="195" y="71"/>
                </a:cubicBezTo>
                <a:close/>
                <a:moveTo>
                  <a:pt x="250" y="39"/>
                </a:moveTo>
                <a:cubicBezTo>
                  <a:pt x="250" y="39"/>
                  <a:pt x="249" y="38"/>
                  <a:pt x="249" y="37"/>
                </a:cubicBezTo>
                <a:cubicBezTo>
                  <a:pt x="248" y="39"/>
                  <a:pt x="248" y="36"/>
                  <a:pt x="247" y="37"/>
                </a:cubicBezTo>
                <a:cubicBezTo>
                  <a:pt x="247" y="37"/>
                  <a:pt x="247" y="37"/>
                  <a:pt x="247" y="37"/>
                </a:cubicBezTo>
                <a:cubicBezTo>
                  <a:pt x="247" y="37"/>
                  <a:pt x="247" y="36"/>
                  <a:pt x="247" y="36"/>
                </a:cubicBezTo>
                <a:cubicBezTo>
                  <a:pt x="248" y="38"/>
                  <a:pt x="250" y="36"/>
                  <a:pt x="250" y="39"/>
                </a:cubicBezTo>
                <a:close/>
                <a:moveTo>
                  <a:pt x="279" y="19"/>
                </a:moveTo>
                <a:cubicBezTo>
                  <a:pt x="278" y="20"/>
                  <a:pt x="279" y="20"/>
                  <a:pt x="279" y="19"/>
                </a:cubicBezTo>
                <a:cubicBezTo>
                  <a:pt x="280" y="20"/>
                  <a:pt x="279" y="21"/>
                  <a:pt x="279" y="21"/>
                </a:cubicBezTo>
                <a:cubicBezTo>
                  <a:pt x="277" y="22"/>
                  <a:pt x="276" y="19"/>
                  <a:pt x="279" y="19"/>
                </a:cubicBezTo>
                <a:close/>
                <a:moveTo>
                  <a:pt x="247" y="23"/>
                </a:moveTo>
                <a:cubicBezTo>
                  <a:pt x="247" y="22"/>
                  <a:pt x="254" y="17"/>
                  <a:pt x="256" y="20"/>
                </a:cubicBezTo>
                <a:cubicBezTo>
                  <a:pt x="254" y="22"/>
                  <a:pt x="250" y="21"/>
                  <a:pt x="247" y="23"/>
                </a:cubicBezTo>
                <a:close/>
                <a:moveTo>
                  <a:pt x="255" y="24"/>
                </a:moveTo>
                <a:cubicBezTo>
                  <a:pt x="256" y="23"/>
                  <a:pt x="254" y="23"/>
                  <a:pt x="255" y="22"/>
                </a:cubicBezTo>
                <a:cubicBezTo>
                  <a:pt x="255" y="22"/>
                  <a:pt x="256" y="22"/>
                  <a:pt x="256" y="23"/>
                </a:cubicBezTo>
                <a:cubicBezTo>
                  <a:pt x="256" y="23"/>
                  <a:pt x="256" y="22"/>
                  <a:pt x="257" y="22"/>
                </a:cubicBezTo>
                <a:cubicBezTo>
                  <a:pt x="257" y="23"/>
                  <a:pt x="256" y="24"/>
                  <a:pt x="255" y="24"/>
                </a:cubicBezTo>
                <a:cubicBezTo>
                  <a:pt x="255" y="24"/>
                  <a:pt x="255" y="24"/>
                  <a:pt x="255" y="24"/>
                </a:cubicBezTo>
                <a:close/>
                <a:moveTo>
                  <a:pt x="152" y="23"/>
                </a:moveTo>
                <a:cubicBezTo>
                  <a:pt x="151" y="24"/>
                  <a:pt x="151" y="23"/>
                  <a:pt x="149" y="24"/>
                </a:cubicBezTo>
                <a:cubicBezTo>
                  <a:pt x="150" y="22"/>
                  <a:pt x="147" y="24"/>
                  <a:pt x="147" y="22"/>
                </a:cubicBezTo>
                <a:cubicBezTo>
                  <a:pt x="150" y="21"/>
                  <a:pt x="149" y="23"/>
                  <a:pt x="151" y="22"/>
                </a:cubicBezTo>
                <a:cubicBezTo>
                  <a:pt x="151" y="22"/>
                  <a:pt x="151" y="23"/>
                  <a:pt x="152" y="23"/>
                </a:cubicBezTo>
                <a:close/>
                <a:moveTo>
                  <a:pt x="129" y="34"/>
                </a:moveTo>
                <a:cubicBezTo>
                  <a:pt x="127" y="35"/>
                  <a:pt x="127" y="35"/>
                  <a:pt x="126" y="34"/>
                </a:cubicBezTo>
                <a:cubicBezTo>
                  <a:pt x="126" y="33"/>
                  <a:pt x="126" y="34"/>
                  <a:pt x="126" y="34"/>
                </a:cubicBezTo>
                <a:cubicBezTo>
                  <a:pt x="127" y="34"/>
                  <a:pt x="128" y="33"/>
                  <a:pt x="128" y="32"/>
                </a:cubicBezTo>
                <a:cubicBezTo>
                  <a:pt x="129" y="33"/>
                  <a:pt x="129" y="33"/>
                  <a:pt x="129" y="34"/>
                </a:cubicBezTo>
                <a:close/>
                <a:moveTo>
                  <a:pt x="101" y="72"/>
                </a:moveTo>
                <a:cubicBezTo>
                  <a:pt x="101" y="73"/>
                  <a:pt x="99" y="75"/>
                  <a:pt x="98" y="74"/>
                </a:cubicBezTo>
                <a:cubicBezTo>
                  <a:pt x="99" y="72"/>
                  <a:pt x="99" y="73"/>
                  <a:pt x="101" y="72"/>
                </a:cubicBezTo>
                <a:close/>
                <a:moveTo>
                  <a:pt x="94" y="79"/>
                </a:moveTo>
                <a:cubicBezTo>
                  <a:pt x="94" y="78"/>
                  <a:pt x="96" y="78"/>
                  <a:pt x="96" y="77"/>
                </a:cubicBezTo>
                <a:cubicBezTo>
                  <a:pt x="97" y="78"/>
                  <a:pt x="95" y="81"/>
                  <a:pt x="94" y="79"/>
                </a:cubicBezTo>
                <a:close/>
                <a:moveTo>
                  <a:pt x="89" y="82"/>
                </a:moveTo>
                <a:cubicBezTo>
                  <a:pt x="92" y="80"/>
                  <a:pt x="93" y="85"/>
                  <a:pt x="95" y="86"/>
                </a:cubicBezTo>
                <a:cubicBezTo>
                  <a:pt x="95" y="86"/>
                  <a:pt x="94" y="87"/>
                  <a:pt x="94" y="86"/>
                </a:cubicBezTo>
                <a:cubicBezTo>
                  <a:pt x="93" y="86"/>
                  <a:pt x="94" y="87"/>
                  <a:pt x="93" y="87"/>
                </a:cubicBezTo>
                <a:cubicBezTo>
                  <a:pt x="92" y="85"/>
                  <a:pt x="90" y="84"/>
                  <a:pt x="89" y="82"/>
                </a:cubicBezTo>
                <a:close/>
                <a:moveTo>
                  <a:pt x="323" y="37"/>
                </a:moveTo>
                <a:cubicBezTo>
                  <a:pt x="324" y="36"/>
                  <a:pt x="322" y="40"/>
                  <a:pt x="323" y="40"/>
                </a:cubicBezTo>
                <a:cubicBezTo>
                  <a:pt x="323" y="40"/>
                  <a:pt x="322" y="40"/>
                  <a:pt x="321" y="40"/>
                </a:cubicBezTo>
                <a:cubicBezTo>
                  <a:pt x="321" y="37"/>
                  <a:pt x="322" y="39"/>
                  <a:pt x="323" y="37"/>
                </a:cubicBezTo>
                <a:close/>
                <a:moveTo>
                  <a:pt x="330" y="174"/>
                </a:moveTo>
                <a:cubicBezTo>
                  <a:pt x="330" y="175"/>
                  <a:pt x="329" y="175"/>
                  <a:pt x="329" y="175"/>
                </a:cubicBezTo>
                <a:cubicBezTo>
                  <a:pt x="328" y="175"/>
                  <a:pt x="327" y="175"/>
                  <a:pt x="327" y="173"/>
                </a:cubicBezTo>
                <a:cubicBezTo>
                  <a:pt x="328" y="173"/>
                  <a:pt x="329" y="173"/>
                  <a:pt x="330" y="174"/>
                </a:cubicBezTo>
                <a:close/>
                <a:moveTo>
                  <a:pt x="316" y="44"/>
                </a:moveTo>
                <a:cubicBezTo>
                  <a:pt x="316" y="43"/>
                  <a:pt x="315" y="43"/>
                  <a:pt x="315" y="43"/>
                </a:cubicBezTo>
                <a:cubicBezTo>
                  <a:pt x="315" y="44"/>
                  <a:pt x="312" y="46"/>
                  <a:pt x="313" y="44"/>
                </a:cubicBezTo>
                <a:cubicBezTo>
                  <a:pt x="313" y="44"/>
                  <a:pt x="313" y="44"/>
                  <a:pt x="312" y="44"/>
                </a:cubicBezTo>
                <a:cubicBezTo>
                  <a:pt x="312" y="45"/>
                  <a:pt x="313" y="45"/>
                  <a:pt x="313" y="46"/>
                </a:cubicBezTo>
                <a:cubicBezTo>
                  <a:pt x="311" y="46"/>
                  <a:pt x="306" y="47"/>
                  <a:pt x="308" y="48"/>
                </a:cubicBezTo>
                <a:cubicBezTo>
                  <a:pt x="308" y="50"/>
                  <a:pt x="307" y="48"/>
                  <a:pt x="306" y="48"/>
                </a:cubicBezTo>
                <a:cubicBezTo>
                  <a:pt x="306" y="49"/>
                  <a:pt x="303" y="50"/>
                  <a:pt x="301" y="50"/>
                </a:cubicBezTo>
                <a:cubicBezTo>
                  <a:pt x="301" y="51"/>
                  <a:pt x="301" y="51"/>
                  <a:pt x="302" y="51"/>
                </a:cubicBezTo>
                <a:cubicBezTo>
                  <a:pt x="296" y="52"/>
                  <a:pt x="290" y="57"/>
                  <a:pt x="286" y="59"/>
                </a:cubicBezTo>
                <a:cubicBezTo>
                  <a:pt x="286" y="59"/>
                  <a:pt x="286" y="59"/>
                  <a:pt x="286" y="60"/>
                </a:cubicBezTo>
                <a:cubicBezTo>
                  <a:pt x="286" y="58"/>
                  <a:pt x="281" y="61"/>
                  <a:pt x="282" y="61"/>
                </a:cubicBezTo>
                <a:cubicBezTo>
                  <a:pt x="278" y="62"/>
                  <a:pt x="270" y="66"/>
                  <a:pt x="269" y="69"/>
                </a:cubicBezTo>
                <a:cubicBezTo>
                  <a:pt x="268" y="67"/>
                  <a:pt x="267" y="70"/>
                  <a:pt x="265" y="70"/>
                </a:cubicBezTo>
                <a:cubicBezTo>
                  <a:pt x="265" y="71"/>
                  <a:pt x="265" y="71"/>
                  <a:pt x="265" y="72"/>
                </a:cubicBezTo>
                <a:cubicBezTo>
                  <a:pt x="264" y="72"/>
                  <a:pt x="264" y="71"/>
                  <a:pt x="265" y="71"/>
                </a:cubicBezTo>
                <a:cubicBezTo>
                  <a:pt x="261" y="71"/>
                  <a:pt x="257" y="76"/>
                  <a:pt x="251" y="77"/>
                </a:cubicBezTo>
                <a:cubicBezTo>
                  <a:pt x="251" y="78"/>
                  <a:pt x="252" y="78"/>
                  <a:pt x="253" y="78"/>
                </a:cubicBezTo>
                <a:cubicBezTo>
                  <a:pt x="250" y="79"/>
                  <a:pt x="250" y="77"/>
                  <a:pt x="249" y="81"/>
                </a:cubicBezTo>
                <a:cubicBezTo>
                  <a:pt x="247" y="78"/>
                  <a:pt x="244" y="82"/>
                  <a:pt x="242" y="83"/>
                </a:cubicBezTo>
                <a:cubicBezTo>
                  <a:pt x="242" y="83"/>
                  <a:pt x="242" y="84"/>
                  <a:pt x="243" y="84"/>
                </a:cubicBezTo>
                <a:cubicBezTo>
                  <a:pt x="242" y="85"/>
                  <a:pt x="241" y="83"/>
                  <a:pt x="240" y="83"/>
                </a:cubicBezTo>
                <a:cubicBezTo>
                  <a:pt x="241" y="80"/>
                  <a:pt x="249" y="80"/>
                  <a:pt x="249" y="76"/>
                </a:cubicBezTo>
                <a:cubicBezTo>
                  <a:pt x="249" y="78"/>
                  <a:pt x="250" y="76"/>
                  <a:pt x="250" y="77"/>
                </a:cubicBezTo>
                <a:cubicBezTo>
                  <a:pt x="256" y="73"/>
                  <a:pt x="270" y="67"/>
                  <a:pt x="275" y="62"/>
                </a:cubicBezTo>
                <a:cubicBezTo>
                  <a:pt x="278" y="62"/>
                  <a:pt x="284" y="58"/>
                  <a:pt x="286" y="56"/>
                </a:cubicBezTo>
                <a:cubicBezTo>
                  <a:pt x="288" y="58"/>
                  <a:pt x="290" y="53"/>
                  <a:pt x="293" y="54"/>
                </a:cubicBezTo>
                <a:cubicBezTo>
                  <a:pt x="293" y="53"/>
                  <a:pt x="293" y="53"/>
                  <a:pt x="292" y="53"/>
                </a:cubicBezTo>
                <a:cubicBezTo>
                  <a:pt x="294" y="53"/>
                  <a:pt x="299" y="51"/>
                  <a:pt x="301" y="48"/>
                </a:cubicBezTo>
                <a:cubicBezTo>
                  <a:pt x="303" y="48"/>
                  <a:pt x="305" y="48"/>
                  <a:pt x="307" y="45"/>
                </a:cubicBezTo>
                <a:cubicBezTo>
                  <a:pt x="312" y="46"/>
                  <a:pt x="314" y="40"/>
                  <a:pt x="321" y="41"/>
                </a:cubicBezTo>
                <a:cubicBezTo>
                  <a:pt x="319" y="43"/>
                  <a:pt x="318" y="41"/>
                  <a:pt x="316" y="44"/>
                </a:cubicBezTo>
                <a:close/>
                <a:moveTo>
                  <a:pt x="326" y="141"/>
                </a:moveTo>
                <a:cubicBezTo>
                  <a:pt x="326" y="142"/>
                  <a:pt x="324" y="142"/>
                  <a:pt x="324" y="143"/>
                </a:cubicBezTo>
                <a:cubicBezTo>
                  <a:pt x="323" y="143"/>
                  <a:pt x="323" y="142"/>
                  <a:pt x="323" y="141"/>
                </a:cubicBezTo>
                <a:cubicBezTo>
                  <a:pt x="324" y="141"/>
                  <a:pt x="324" y="142"/>
                  <a:pt x="324" y="142"/>
                </a:cubicBezTo>
                <a:cubicBezTo>
                  <a:pt x="325" y="142"/>
                  <a:pt x="324" y="140"/>
                  <a:pt x="326" y="141"/>
                </a:cubicBezTo>
                <a:close/>
                <a:moveTo>
                  <a:pt x="307" y="31"/>
                </a:moveTo>
                <a:cubicBezTo>
                  <a:pt x="313" y="30"/>
                  <a:pt x="313" y="28"/>
                  <a:pt x="318" y="27"/>
                </a:cubicBezTo>
                <a:cubicBezTo>
                  <a:pt x="315" y="30"/>
                  <a:pt x="310" y="31"/>
                  <a:pt x="307" y="34"/>
                </a:cubicBezTo>
                <a:cubicBezTo>
                  <a:pt x="306" y="33"/>
                  <a:pt x="306" y="33"/>
                  <a:pt x="306" y="33"/>
                </a:cubicBezTo>
                <a:cubicBezTo>
                  <a:pt x="306" y="31"/>
                  <a:pt x="308" y="34"/>
                  <a:pt x="307" y="31"/>
                </a:cubicBezTo>
                <a:close/>
                <a:moveTo>
                  <a:pt x="316" y="118"/>
                </a:moveTo>
                <a:cubicBezTo>
                  <a:pt x="315" y="120"/>
                  <a:pt x="313" y="120"/>
                  <a:pt x="311" y="120"/>
                </a:cubicBezTo>
                <a:cubicBezTo>
                  <a:pt x="312" y="119"/>
                  <a:pt x="314" y="117"/>
                  <a:pt x="316" y="118"/>
                </a:cubicBezTo>
                <a:close/>
                <a:moveTo>
                  <a:pt x="317" y="151"/>
                </a:moveTo>
                <a:cubicBezTo>
                  <a:pt x="318" y="152"/>
                  <a:pt x="317" y="154"/>
                  <a:pt x="315" y="154"/>
                </a:cubicBezTo>
                <a:cubicBezTo>
                  <a:pt x="315" y="153"/>
                  <a:pt x="317" y="153"/>
                  <a:pt x="317" y="151"/>
                </a:cubicBezTo>
                <a:close/>
                <a:moveTo>
                  <a:pt x="303" y="36"/>
                </a:moveTo>
                <a:cubicBezTo>
                  <a:pt x="301" y="36"/>
                  <a:pt x="294" y="39"/>
                  <a:pt x="296" y="40"/>
                </a:cubicBezTo>
                <a:cubicBezTo>
                  <a:pt x="296" y="41"/>
                  <a:pt x="294" y="40"/>
                  <a:pt x="293" y="39"/>
                </a:cubicBezTo>
                <a:cubicBezTo>
                  <a:pt x="293" y="41"/>
                  <a:pt x="291" y="41"/>
                  <a:pt x="290" y="43"/>
                </a:cubicBezTo>
                <a:cubicBezTo>
                  <a:pt x="289" y="42"/>
                  <a:pt x="290" y="40"/>
                  <a:pt x="288" y="41"/>
                </a:cubicBezTo>
                <a:cubicBezTo>
                  <a:pt x="287" y="39"/>
                  <a:pt x="291" y="41"/>
                  <a:pt x="290" y="39"/>
                </a:cubicBezTo>
                <a:cubicBezTo>
                  <a:pt x="292" y="39"/>
                  <a:pt x="291" y="41"/>
                  <a:pt x="290" y="40"/>
                </a:cubicBezTo>
                <a:cubicBezTo>
                  <a:pt x="289" y="42"/>
                  <a:pt x="291" y="41"/>
                  <a:pt x="292" y="41"/>
                </a:cubicBezTo>
                <a:cubicBezTo>
                  <a:pt x="293" y="39"/>
                  <a:pt x="296" y="38"/>
                  <a:pt x="297" y="36"/>
                </a:cubicBezTo>
                <a:cubicBezTo>
                  <a:pt x="297" y="36"/>
                  <a:pt x="297" y="37"/>
                  <a:pt x="297" y="37"/>
                </a:cubicBezTo>
                <a:cubicBezTo>
                  <a:pt x="298" y="37"/>
                  <a:pt x="299" y="36"/>
                  <a:pt x="300" y="36"/>
                </a:cubicBezTo>
                <a:cubicBezTo>
                  <a:pt x="300" y="35"/>
                  <a:pt x="298" y="36"/>
                  <a:pt x="298" y="36"/>
                </a:cubicBezTo>
                <a:cubicBezTo>
                  <a:pt x="297" y="36"/>
                  <a:pt x="300" y="35"/>
                  <a:pt x="299" y="34"/>
                </a:cubicBezTo>
                <a:cubicBezTo>
                  <a:pt x="301" y="36"/>
                  <a:pt x="303" y="34"/>
                  <a:pt x="304" y="34"/>
                </a:cubicBezTo>
                <a:cubicBezTo>
                  <a:pt x="304" y="33"/>
                  <a:pt x="304" y="33"/>
                  <a:pt x="304" y="33"/>
                </a:cubicBezTo>
                <a:cubicBezTo>
                  <a:pt x="306" y="32"/>
                  <a:pt x="302" y="36"/>
                  <a:pt x="303" y="36"/>
                </a:cubicBezTo>
                <a:close/>
                <a:moveTo>
                  <a:pt x="292" y="39"/>
                </a:moveTo>
                <a:cubicBezTo>
                  <a:pt x="292" y="39"/>
                  <a:pt x="292" y="39"/>
                  <a:pt x="292" y="38"/>
                </a:cubicBezTo>
                <a:cubicBezTo>
                  <a:pt x="292" y="38"/>
                  <a:pt x="293" y="37"/>
                  <a:pt x="293" y="38"/>
                </a:cubicBezTo>
                <a:cubicBezTo>
                  <a:pt x="293" y="37"/>
                  <a:pt x="294" y="37"/>
                  <a:pt x="295" y="37"/>
                </a:cubicBezTo>
                <a:cubicBezTo>
                  <a:pt x="295" y="39"/>
                  <a:pt x="293" y="38"/>
                  <a:pt x="292" y="39"/>
                </a:cubicBezTo>
                <a:close/>
                <a:moveTo>
                  <a:pt x="305" y="139"/>
                </a:moveTo>
                <a:cubicBezTo>
                  <a:pt x="305" y="142"/>
                  <a:pt x="301" y="141"/>
                  <a:pt x="300" y="143"/>
                </a:cubicBezTo>
                <a:cubicBezTo>
                  <a:pt x="294" y="145"/>
                  <a:pt x="290" y="148"/>
                  <a:pt x="285" y="152"/>
                </a:cubicBezTo>
                <a:cubicBezTo>
                  <a:pt x="275" y="156"/>
                  <a:pt x="267" y="163"/>
                  <a:pt x="260" y="168"/>
                </a:cubicBezTo>
                <a:cubicBezTo>
                  <a:pt x="259" y="168"/>
                  <a:pt x="258" y="168"/>
                  <a:pt x="257" y="168"/>
                </a:cubicBezTo>
                <a:cubicBezTo>
                  <a:pt x="257" y="168"/>
                  <a:pt x="258" y="168"/>
                  <a:pt x="258" y="168"/>
                </a:cubicBezTo>
                <a:cubicBezTo>
                  <a:pt x="258" y="170"/>
                  <a:pt x="255" y="168"/>
                  <a:pt x="256" y="169"/>
                </a:cubicBezTo>
                <a:cubicBezTo>
                  <a:pt x="256" y="170"/>
                  <a:pt x="255" y="167"/>
                  <a:pt x="254" y="167"/>
                </a:cubicBezTo>
                <a:cubicBezTo>
                  <a:pt x="255" y="166"/>
                  <a:pt x="257" y="167"/>
                  <a:pt x="256" y="165"/>
                </a:cubicBezTo>
                <a:cubicBezTo>
                  <a:pt x="257" y="165"/>
                  <a:pt x="257" y="166"/>
                  <a:pt x="257" y="167"/>
                </a:cubicBezTo>
                <a:cubicBezTo>
                  <a:pt x="258" y="166"/>
                  <a:pt x="259" y="166"/>
                  <a:pt x="259" y="165"/>
                </a:cubicBezTo>
                <a:cubicBezTo>
                  <a:pt x="262" y="165"/>
                  <a:pt x="261" y="164"/>
                  <a:pt x="263" y="165"/>
                </a:cubicBezTo>
                <a:cubicBezTo>
                  <a:pt x="262" y="163"/>
                  <a:pt x="262" y="164"/>
                  <a:pt x="264" y="164"/>
                </a:cubicBezTo>
                <a:cubicBezTo>
                  <a:pt x="261" y="162"/>
                  <a:pt x="268" y="162"/>
                  <a:pt x="266" y="160"/>
                </a:cubicBezTo>
                <a:cubicBezTo>
                  <a:pt x="266" y="162"/>
                  <a:pt x="269" y="159"/>
                  <a:pt x="269" y="159"/>
                </a:cubicBezTo>
                <a:cubicBezTo>
                  <a:pt x="279" y="152"/>
                  <a:pt x="292" y="147"/>
                  <a:pt x="301" y="141"/>
                </a:cubicBezTo>
                <a:cubicBezTo>
                  <a:pt x="301" y="141"/>
                  <a:pt x="301" y="140"/>
                  <a:pt x="301" y="140"/>
                </a:cubicBezTo>
                <a:cubicBezTo>
                  <a:pt x="302" y="139"/>
                  <a:pt x="302" y="141"/>
                  <a:pt x="302" y="140"/>
                </a:cubicBezTo>
                <a:cubicBezTo>
                  <a:pt x="304" y="140"/>
                  <a:pt x="305" y="137"/>
                  <a:pt x="309" y="137"/>
                </a:cubicBezTo>
                <a:cubicBezTo>
                  <a:pt x="309" y="139"/>
                  <a:pt x="308" y="138"/>
                  <a:pt x="306" y="139"/>
                </a:cubicBezTo>
                <a:cubicBezTo>
                  <a:pt x="307" y="139"/>
                  <a:pt x="307" y="140"/>
                  <a:pt x="307" y="139"/>
                </a:cubicBezTo>
                <a:cubicBezTo>
                  <a:pt x="309" y="140"/>
                  <a:pt x="306" y="140"/>
                  <a:pt x="305" y="139"/>
                </a:cubicBezTo>
                <a:close/>
                <a:moveTo>
                  <a:pt x="305" y="173"/>
                </a:moveTo>
                <a:cubicBezTo>
                  <a:pt x="307" y="174"/>
                  <a:pt x="306" y="171"/>
                  <a:pt x="305" y="173"/>
                </a:cubicBezTo>
                <a:cubicBezTo>
                  <a:pt x="306" y="172"/>
                  <a:pt x="307" y="172"/>
                  <a:pt x="309" y="172"/>
                </a:cubicBezTo>
                <a:cubicBezTo>
                  <a:pt x="311" y="172"/>
                  <a:pt x="307" y="173"/>
                  <a:pt x="310" y="173"/>
                </a:cubicBezTo>
                <a:cubicBezTo>
                  <a:pt x="309" y="176"/>
                  <a:pt x="309" y="173"/>
                  <a:pt x="307" y="173"/>
                </a:cubicBezTo>
                <a:cubicBezTo>
                  <a:pt x="308" y="174"/>
                  <a:pt x="306" y="173"/>
                  <a:pt x="305" y="173"/>
                </a:cubicBezTo>
                <a:close/>
                <a:moveTo>
                  <a:pt x="301" y="60"/>
                </a:moveTo>
                <a:cubicBezTo>
                  <a:pt x="301" y="59"/>
                  <a:pt x="301" y="59"/>
                  <a:pt x="300" y="59"/>
                </a:cubicBezTo>
                <a:cubicBezTo>
                  <a:pt x="301" y="58"/>
                  <a:pt x="301" y="58"/>
                  <a:pt x="302" y="58"/>
                </a:cubicBezTo>
                <a:cubicBezTo>
                  <a:pt x="303" y="59"/>
                  <a:pt x="301" y="59"/>
                  <a:pt x="301" y="60"/>
                </a:cubicBezTo>
                <a:cubicBezTo>
                  <a:pt x="301" y="60"/>
                  <a:pt x="301" y="60"/>
                  <a:pt x="301" y="60"/>
                </a:cubicBezTo>
                <a:close/>
                <a:moveTo>
                  <a:pt x="299" y="13"/>
                </a:moveTo>
                <a:cubicBezTo>
                  <a:pt x="300" y="14"/>
                  <a:pt x="298" y="14"/>
                  <a:pt x="299" y="15"/>
                </a:cubicBezTo>
                <a:cubicBezTo>
                  <a:pt x="296" y="14"/>
                  <a:pt x="287" y="17"/>
                  <a:pt x="286" y="14"/>
                </a:cubicBezTo>
                <a:cubicBezTo>
                  <a:pt x="291" y="14"/>
                  <a:pt x="296" y="14"/>
                  <a:pt x="299" y="13"/>
                </a:cubicBezTo>
                <a:close/>
                <a:moveTo>
                  <a:pt x="299" y="32"/>
                </a:moveTo>
                <a:cubicBezTo>
                  <a:pt x="299" y="33"/>
                  <a:pt x="298" y="33"/>
                  <a:pt x="297" y="34"/>
                </a:cubicBezTo>
                <a:cubicBezTo>
                  <a:pt x="297" y="32"/>
                  <a:pt x="298" y="32"/>
                  <a:pt x="299" y="32"/>
                </a:cubicBezTo>
                <a:close/>
                <a:moveTo>
                  <a:pt x="303" y="157"/>
                </a:moveTo>
                <a:cubicBezTo>
                  <a:pt x="303" y="159"/>
                  <a:pt x="301" y="158"/>
                  <a:pt x="301" y="159"/>
                </a:cubicBezTo>
                <a:cubicBezTo>
                  <a:pt x="299" y="158"/>
                  <a:pt x="302" y="158"/>
                  <a:pt x="303" y="157"/>
                </a:cubicBezTo>
                <a:close/>
                <a:moveTo>
                  <a:pt x="301" y="125"/>
                </a:moveTo>
                <a:cubicBezTo>
                  <a:pt x="300" y="127"/>
                  <a:pt x="299" y="128"/>
                  <a:pt x="297" y="128"/>
                </a:cubicBezTo>
                <a:cubicBezTo>
                  <a:pt x="295" y="129"/>
                  <a:pt x="299" y="127"/>
                  <a:pt x="297" y="127"/>
                </a:cubicBezTo>
                <a:cubicBezTo>
                  <a:pt x="298" y="127"/>
                  <a:pt x="299" y="126"/>
                  <a:pt x="301" y="125"/>
                </a:cubicBezTo>
                <a:close/>
                <a:moveTo>
                  <a:pt x="296" y="120"/>
                </a:moveTo>
                <a:cubicBezTo>
                  <a:pt x="297" y="119"/>
                  <a:pt x="298" y="118"/>
                  <a:pt x="299" y="117"/>
                </a:cubicBezTo>
                <a:cubicBezTo>
                  <a:pt x="300" y="117"/>
                  <a:pt x="298" y="119"/>
                  <a:pt x="300" y="119"/>
                </a:cubicBezTo>
                <a:cubicBezTo>
                  <a:pt x="298" y="119"/>
                  <a:pt x="297" y="120"/>
                  <a:pt x="294" y="121"/>
                </a:cubicBezTo>
                <a:cubicBezTo>
                  <a:pt x="295" y="120"/>
                  <a:pt x="295" y="120"/>
                  <a:pt x="294" y="119"/>
                </a:cubicBezTo>
                <a:cubicBezTo>
                  <a:pt x="294" y="119"/>
                  <a:pt x="296" y="118"/>
                  <a:pt x="296" y="120"/>
                </a:cubicBezTo>
                <a:close/>
                <a:moveTo>
                  <a:pt x="303" y="173"/>
                </a:moveTo>
                <a:cubicBezTo>
                  <a:pt x="301" y="175"/>
                  <a:pt x="298" y="174"/>
                  <a:pt x="295" y="173"/>
                </a:cubicBezTo>
                <a:cubicBezTo>
                  <a:pt x="295" y="172"/>
                  <a:pt x="297" y="174"/>
                  <a:pt x="297" y="173"/>
                </a:cubicBezTo>
                <a:cubicBezTo>
                  <a:pt x="297" y="171"/>
                  <a:pt x="295" y="173"/>
                  <a:pt x="293" y="172"/>
                </a:cubicBezTo>
                <a:cubicBezTo>
                  <a:pt x="295" y="170"/>
                  <a:pt x="297" y="172"/>
                  <a:pt x="299" y="172"/>
                </a:cubicBezTo>
                <a:cubicBezTo>
                  <a:pt x="299" y="173"/>
                  <a:pt x="298" y="173"/>
                  <a:pt x="298" y="173"/>
                </a:cubicBezTo>
                <a:cubicBezTo>
                  <a:pt x="299" y="174"/>
                  <a:pt x="301" y="173"/>
                  <a:pt x="303" y="173"/>
                </a:cubicBezTo>
                <a:close/>
                <a:moveTo>
                  <a:pt x="294" y="122"/>
                </a:moveTo>
                <a:cubicBezTo>
                  <a:pt x="292" y="122"/>
                  <a:pt x="291" y="124"/>
                  <a:pt x="289" y="123"/>
                </a:cubicBezTo>
                <a:cubicBezTo>
                  <a:pt x="291" y="125"/>
                  <a:pt x="289" y="124"/>
                  <a:pt x="287" y="124"/>
                </a:cubicBezTo>
                <a:cubicBezTo>
                  <a:pt x="287" y="123"/>
                  <a:pt x="290" y="123"/>
                  <a:pt x="289" y="122"/>
                </a:cubicBezTo>
                <a:cubicBezTo>
                  <a:pt x="289" y="121"/>
                  <a:pt x="291" y="122"/>
                  <a:pt x="291" y="123"/>
                </a:cubicBezTo>
                <a:cubicBezTo>
                  <a:pt x="292" y="122"/>
                  <a:pt x="292" y="122"/>
                  <a:pt x="294" y="122"/>
                </a:cubicBezTo>
                <a:cubicBezTo>
                  <a:pt x="293" y="121"/>
                  <a:pt x="293" y="121"/>
                  <a:pt x="293" y="120"/>
                </a:cubicBezTo>
                <a:cubicBezTo>
                  <a:pt x="292" y="119"/>
                  <a:pt x="294" y="121"/>
                  <a:pt x="294" y="122"/>
                </a:cubicBezTo>
                <a:close/>
                <a:moveTo>
                  <a:pt x="287" y="43"/>
                </a:moveTo>
                <a:cubicBezTo>
                  <a:pt x="287" y="44"/>
                  <a:pt x="285" y="43"/>
                  <a:pt x="285" y="41"/>
                </a:cubicBezTo>
                <a:cubicBezTo>
                  <a:pt x="286" y="43"/>
                  <a:pt x="286" y="41"/>
                  <a:pt x="287" y="41"/>
                </a:cubicBezTo>
                <a:cubicBezTo>
                  <a:pt x="287" y="41"/>
                  <a:pt x="286" y="43"/>
                  <a:pt x="287" y="43"/>
                </a:cubicBezTo>
                <a:close/>
                <a:moveTo>
                  <a:pt x="288" y="153"/>
                </a:moveTo>
                <a:cubicBezTo>
                  <a:pt x="288" y="152"/>
                  <a:pt x="290" y="153"/>
                  <a:pt x="290" y="154"/>
                </a:cubicBezTo>
                <a:cubicBezTo>
                  <a:pt x="288" y="154"/>
                  <a:pt x="289" y="156"/>
                  <a:pt x="287" y="155"/>
                </a:cubicBezTo>
                <a:cubicBezTo>
                  <a:pt x="288" y="155"/>
                  <a:pt x="290" y="153"/>
                  <a:pt x="288" y="153"/>
                </a:cubicBezTo>
                <a:close/>
                <a:moveTo>
                  <a:pt x="273" y="51"/>
                </a:moveTo>
                <a:cubicBezTo>
                  <a:pt x="273" y="51"/>
                  <a:pt x="273" y="50"/>
                  <a:pt x="273" y="49"/>
                </a:cubicBezTo>
                <a:cubicBezTo>
                  <a:pt x="273" y="48"/>
                  <a:pt x="272" y="51"/>
                  <a:pt x="271" y="49"/>
                </a:cubicBezTo>
                <a:cubicBezTo>
                  <a:pt x="274" y="46"/>
                  <a:pt x="279" y="45"/>
                  <a:pt x="284" y="43"/>
                </a:cubicBezTo>
                <a:cubicBezTo>
                  <a:pt x="283" y="44"/>
                  <a:pt x="284" y="44"/>
                  <a:pt x="284" y="46"/>
                </a:cubicBezTo>
                <a:cubicBezTo>
                  <a:pt x="283" y="46"/>
                  <a:pt x="283" y="45"/>
                  <a:pt x="282" y="44"/>
                </a:cubicBezTo>
                <a:cubicBezTo>
                  <a:pt x="281" y="45"/>
                  <a:pt x="283" y="45"/>
                  <a:pt x="283" y="46"/>
                </a:cubicBezTo>
                <a:cubicBezTo>
                  <a:pt x="282" y="46"/>
                  <a:pt x="282" y="47"/>
                  <a:pt x="282" y="47"/>
                </a:cubicBezTo>
                <a:cubicBezTo>
                  <a:pt x="281" y="47"/>
                  <a:pt x="282" y="46"/>
                  <a:pt x="282" y="46"/>
                </a:cubicBezTo>
                <a:cubicBezTo>
                  <a:pt x="282" y="45"/>
                  <a:pt x="281" y="46"/>
                  <a:pt x="281" y="45"/>
                </a:cubicBezTo>
                <a:cubicBezTo>
                  <a:pt x="281" y="46"/>
                  <a:pt x="280" y="45"/>
                  <a:pt x="279" y="47"/>
                </a:cubicBezTo>
                <a:cubicBezTo>
                  <a:pt x="279" y="47"/>
                  <a:pt x="279" y="46"/>
                  <a:pt x="279" y="45"/>
                </a:cubicBezTo>
                <a:cubicBezTo>
                  <a:pt x="279" y="46"/>
                  <a:pt x="277" y="47"/>
                  <a:pt x="278" y="47"/>
                </a:cubicBezTo>
                <a:cubicBezTo>
                  <a:pt x="279" y="48"/>
                  <a:pt x="276" y="48"/>
                  <a:pt x="277" y="47"/>
                </a:cubicBezTo>
                <a:cubicBezTo>
                  <a:pt x="277" y="47"/>
                  <a:pt x="276" y="47"/>
                  <a:pt x="275" y="47"/>
                </a:cubicBezTo>
                <a:cubicBezTo>
                  <a:pt x="275" y="48"/>
                  <a:pt x="275" y="50"/>
                  <a:pt x="276" y="49"/>
                </a:cubicBezTo>
                <a:cubicBezTo>
                  <a:pt x="275" y="51"/>
                  <a:pt x="274" y="49"/>
                  <a:pt x="273" y="51"/>
                </a:cubicBezTo>
                <a:close/>
                <a:moveTo>
                  <a:pt x="289" y="158"/>
                </a:moveTo>
                <a:cubicBezTo>
                  <a:pt x="289" y="159"/>
                  <a:pt x="286" y="162"/>
                  <a:pt x="285" y="160"/>
                </a:cubicBezTo>
                <a:cubicBezTo>
                  <a:pt x="286" y="160"/>
                  <a:pt x="287" y="158"/>
                  <a:pt x="289" y="158"/>
                </a:cubicBezTo>
                <a:close/>
                <a:moveTo>
                  <a:pt x="284" y="66"/>
                </a:moveTo>
                <a:cubicBezTo>
                  <a:pt x="283" y="66"/>
                  <a:pt x="283" y="65"/>
                  <a:pt x="283" y="65"/>
                </a:cubicBezTo>
                <a:cubicBezTo>
                  <a:pt x="283" y="65"/>
                  <a:pt x="282" y="66"/>
                  <a:pt x="282" y="66"/>
                </a:cubicBezTo>
                <a:cubicBezTo>
                  <a:pt x="281" y="66"/>
                  <a:pt x="282" y="66"/>
                  <a:pt x="282" y="65"/>
                </a:cubicBezTo>
                <a:cubicBezTo>
                  <a:pt x="281" y="67"/>
                  <a:pt x="279" y="67"/>
                  <a:pt x="280" y="68"/>
                </a:cubicBezTo>
                <a:cubicBezTo>
                  <a:pt x="274" y="68"/>
                  <a:pt x="272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71" y="71"/>
                  <a:pt x="272" y="71"/>
                  <a:pt x="272" y="68"/>
                </a:cubicBezTo>
                <a:cubicBezTo>
                  <a:pt x="272" y="69"/>
                  <a:pt x="273" y="69"/>
                  <a:pt x="273" y="70"/>
                </a:cubicBezTo>
                <a:cubicBezTo>
                  <a:pt x="273" y="70"/>
                  <a:pt x="274" y="68"/>
                  <a:pt x="273" y="68"/>
                </a:cubicBezTo>
                <a:cubicBezTo>
                  <a:pt x="272" y="68"/>
                  <a:pt x="275" y="68"/>
                  <a:pt x="274" y="69"/>
                </a:cubicBezTo>
                <a:cubicBezTo>
                  <a:pt x="275" y="69"/>
                  <a:pt x="275" y="69"/>
                  <a:pt x="275" y="69"/>
                </a:cubicBezTo>
                <a:cubicBezTo>
                  <a:pt x="275" y="68"/>
                  <a:pt x="275" y="68"/>
                  <a:pt x="274" y="68"/>
                </a:cubicBezTo>
                <a:cubicBezTo>
                  <a:pt x="276" y="69"/>
                  <a:pt x="279" y="67"/>
                  <a:pt x="279" y="64"/>
                </a:cubicBezTo>
                <a:cubicBezTo>
                  <a:pt x="280" y="64"/>
                  <a:pt x="280" y="65"/>
                  <a:pt x="279" y="66"/>
                </a:cubicBezTo>
                <a:cubicBezTo>
                  <a:pt x="281" y="64"/>
                  <a:pt x="283" y="63"/>
                  <a:pt x="284" y="66"/>
                </a:cubicBezTo>
                <a:close/>
                <a:moveTo>
                  <a:pt x="279" y="12"/>
                </a:moveTo>
                <a:cubicBezTo>
                  <a:pt x="278" y="10"/>
                  <a:pt x="278" y="13"/>
                  <a:pt x="277" y="12"/>
                </a:cubicBezTo>
                <a:cubicBezTo>
                  <a:pt x="277" y="11"/>
                  <a:pt x="279" y="10"/>
                  <a:pt x="280" y="10"/>
                </a:cubicBezTo>
                <a:cubicBezTo>
                  <a:pt x="280" y="11"/>
                  <a:pt x="279" y="11"/>
                  <a:pt x="279" y="11"/>
                </a:cubicBezTo>
                <a:cubicBezTo>
                  <a:pt x="279" y="11"/>
                  <a:pt x="280" y="12"/>
                  <a:pt x="280" y="12"/>
                </a:cubicBezTo>
                <a:cubicBezTo>
                  <a:pt x="279" y="13"/>
                  <a:pt x="278" y="12"/>
                  <a:pt x="279" y="12"/>
                </a:cubicBezTo>
                <a:close/>
                <a:moveTo>
                  <a:pt x="277" y="71"/>
                </a:moveTo>
                <a:cubicBezTo>
                  <a:pt x="277" y="71"/>
                  <a:pt x="276" y="72"/>
                  <a:pt x="274" y="73"/>
                </a:cubicBezTo>
                <a:cubicBezTo>
                  <a:pt x="275" y="72"/>
                  <a:pt x="274" y="72"/>
                  <a:pt x="274" y="71"/>
                </a:cubicBezTo>
                <a:cubicBezTo>
                  <a:pt x="275" y="71"/>
                  <a:pt x="277" y="69"/>
                  <a:pt x="277" y="71"/>
                </a:cubicBezTo>
                <a:close/>
                <a:moveTo>
                  <a:pt x="268" y="53"/>
                </a:moveTo>
                <a:cubicBezTo>
                  <a:pt x="268" y="52"/>
                  <a:pt x="267" y="52"/>
                  <a:pt x="267" y="52"/>
                </a:cubicBezTo>
                <a:cubicBezTo>
                  <a:pt x="264" y="53"/>
                  <a:pt x="266" y="56"/>
                  <a:pt x="263" y="57"/>
                </a:cubicBezTo>
                <a:cubicBezTo>
                  <a:pt x="262" y="57"/>
                  <a:pt x="264" y="56"/>
                  <a:pt x="262" y="56"/>
                </a:cubicBezTo>
                <a:cubicBezTo>
                  <a:pt x="261" y="56"/>
                  <a:pt x="262" y="57"/>
                  <a:pt x="262" y="58"/>
                </a:cubicBezTo>
                <a:cubicBezTo>
                  <a:pt x="260" y="58"/>
                  <a:pt x="262" y="57"/>
                  <a:pt x="261" y="56"/>
                </a:cubicBezTo>
                <a:cubicBezTo>
                  <a:pt x="260" y="56"/>
                  <a:pt x="261" y="58"/>
                  <a:pt x="260" y="57"/>
                </a:cubicBezTo>
                <a:cubicBezTo>
                  <a:pt x="260" y="58"/>
                  <a:pt x="256" y="59"/>
                  <a:pt x="254" y="60"/>
                </a:cubicBezTo>
                <a:cubicBezTo>
                  <a:pt x="254" y="61"/>
                  <a:pt x="255" y="61"/>
                  <a:pt x="254" y="62"/>
                </a:cubicBezTo>
                <a:cubicBezTo>
                  <a:pt x="253" y="62"/>
                  <a:pt x="253" y="61"/>
                  <a:pt x="252" y="61"/>
                </a:cubicBezTo>
                <a:cubicBezTo>
                  <a:pt x="252" y="61"/>
                  <a:pt x="252" y="61"/>
                  <a:pt x="251" y="61"/>
                </a:cubicBezTo>
                <a:cubicBezTo>
                  <a:pt x="251" y="62"/>
                  <a:pt x="252" y="61"/>
                  <a:pt x="253" y="61"/>
                </a:cubicBezTo>
                <a:cubicBezTo>
                  <a:pt x="253" y="62"/>
                  <a:pt x="253" y="62"/>
                  <a:pt x="253" y="63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1" y="61"/>
                  <a:pt x="249" y="64"/>
                  <a:pt x="246" y="64"/>
                </a:cubicBezTo>
                <a:cubicBezTo>
                  <a:pt x="246" y="64"/>
                  <a:pt x="246" y="65"/>
                  <a:pt x="246" y="66"/>
                </a:cubicBezTo>
                <a:cubicBezTo>
                  <a:pt x="245" y="66"/>
                  <a:pt x="245" y="65"/>
                  <a:pt x="245" y="65"/>
                </a:cubicBezTo>
                <a:cubicBezTo>
                  <a:pt x="244" y="65"/>
                  <a:pt x="245" y="67"/>
                  <a:pt x="246" y="66"/>
                </a:cubicBezTo>
                <a:cubicBezTo>
                  <a:pt x="245" y="67"/>
                  <a:pt x="245" y="67"/>
                  <a:pt x="244" y="67"/>
                </a:cubicBezTo>
                <a:cubicBezTo>
                  <a:pt x="244" y="67"/>
                  <a:pt x="244" y="67"/>
                  <a:pt x="245" y="67"/>
                </a:cubicBezTo>
                <a:cubicBezTo>
                  <a:pt x="244" y="65"/>
                  <a:pt x="243" y="67"/>
                  <a:pt x="242" y="67"/>
                </a:cubicBezTo>
                <a:cubicBezTo>
                  <a:pt x="242" y="67"/>
                  <a:pt x="243" y="68"/>
                  <a:pt x="243" y="68"/>
                </a:cubicBezTo>
                <a:cubicBezTo>
                  <a:pt x="243" y="70"/>
                  <a:pt x="242" y="67"/>
                  <a:pt x="242" y="68"/>
                </a:cubicBezTo>
                <a:cubicBezTo>
                  <a:pt x="241" y="68"/>
                  <a:pt x="242" y="68"/>
                  <a:pt x="242" y="67"/>
                </a:cubicBezTo>
                <a:cubicBezTo>
                  <a:pt x="240" y="69"/>
                  <a:pt x="241" y="69"/>
                  <a:pt x="239" y="69"/>
                </a:cubicBezTo>
                <a:cubicBezTo>
                  <a:pt x="239" y="70"/>
                  <a:pt x="239" y="70"/>
                  <a:pt x="239" y="71"/>
                </a:cubicBezTo>
                <a:cubicBezTo>
                  <a:pt x="237" y="71"/>
                  <a:pt x="239" y="70"/>
                  <a:pt x="237" y="70"/>
                </a:cubicBezTo>
                <a:cubicBezTo>
                  <a:pt x="237" y="71"/>
                  <a:pt x="236" y="71"/>
                  <a:pt x="236" y="72"/>
                </a:cubicBezTo>
                <a:cubicBezTo>
                  <a:pt x="236" y="72"/>
                  <a:pt x="234" y="73"/>
                  <a:pt x="233" y="73"/>
                </a:cubicBezTo>
                <a:cubicBezTo>
                  <a:pt x="233" y="74"/>
                  <a:pt x="229" y="74"/>
                  <a:pt x="228" y="76"/>
                </a:cubicBezTo>
                <a:cubicBezTo>
                  <a:pt x="227" y="76"/>
                  <a:pt x="225" y="76"/>
                  <a:pt x="226" y="78"/>
                </a:cubicBezTo>
                <a:cubicBezTo>
                  <a:pt x="225" y="78"/>
                  <a:pt x="225" y="77"/>
                  <a:pt x="225" y="77"/>
                </a:cubicBezTo>
                <a:cubicBezTo>
                  <a:pt x="224" y="77"/>
                  <a:pt x="225" y="78"/>
                  <a:pt x="225" y="78"/>
                </a:cubicBezTo>
                <a:cubicBezTo>
                  <a:pt x="222" y="78"/>
                  <a:pt x="218" y="83"/>
                  <a:pt x="215" y="83"/>
                </a:cubicBezTo>
                <a:cubicBezTo>
                  <a:pt x="213" y="86"/>
                  <a:pt x="204" y="89"/>
                  <a:pt x="199" y="94"/>
                </a:cubicBezTo>
                <a:cubicBezTo>
                  <a:pt x="195" y="93"/>
                  <a:pt x="197" y="97"/>
                  <a:pt x="192" y="96"/>
                </a:cubicBezTo>
                <a:cubicBezTo>
                  <a:pt x="192" y="97"/>
                  <a:pt x="193" y="97"/>
                  <a:pt x="193" y="97"/>
                </a:cubicBezTo>
                <a:cubicBezTo>
                  <a:pt x="192" y="98"/>
                  <a:pt x="191" y="97"/>
                  <a:pt x="190" y="98"/>
                </a:cubicBezTo>
                <a:cubicBezTo>
                  <a:pt x="190" y="100"/>
                  <a:pt x="187" y="99"/>
                  <a:pt x="185" y="101"/>
                </a:cubicBezTo>
                <a:cubicBezTo>
                  <a:pt x="184" y="101"/>
                  <a:pt x="183" y="101"/>
                  <a:pt x="183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84" y="99"/>
                  <a:pt x="185" y="100"/>
                  <a:pt x="185" y="98"/>
                </a:cubicBezTo>
                <a:cubicBezTo>
                  <a:pt x="187" y="99"/>
                  <a:pt x="191" y="97"/>
                  <a:pt x="190" y="96"/>
                </a:cubicBezTo>
                <a:cubicBezTo>
                  <a:pt x="195" y="94"/>
                  <a:pt x="200" y="90"/>
                  <a:pt x="204" y="87"/>
                </a:cubicBezTo>
                <a:cubicBezTo>
                  <a:pt x="211" y="82"/>
                  <a:pt x="219" y="80"/>
                  <a:pt x="225" y="74"/>
                </a:cubicBezTo>
                <a:cubicBezTo>
                  <a:pt x="230" y="74"/>
                  <a:pt x="233" y="70"/>
                  <a:pt x="238" y="68"/>
                </a:cubicBezTo>
                <a:cubicBezTo>
                  <a:pt x="238" y="68"/>
                  <a:pt x="238" y="68"/>
                  <a:pt x="238" y="69"/>
                </a:cubicBezTo>
                <a:cubicBezTo>
                  <a:pt x="239" y="68"/>
                  <a:pt x="238" y="68"/>
                  <a:pt x="238" y="66"/>
                </a:cubicBezTo>
                <a:cubicBezTo>
                  <a:pt x="240" y="66"/>
                  <a:pt x="242" y="67"/>
                  <a:pt x="242" y="65"/>
                </a:cubicBezTo>
                <a:cubicBezTo>
                  <a:pt x="246" y="64"/>
                  <a:pt x="249" y="59"/>
                  <a:pt x="255" y="58"/>
                </a:cubicBezTo>
                <a:cubicBezTo>
                  <a:pt x="255" y="58"/>
                  <a:pt x="255" y="57"/>
                  <a:pt x="255" y="57"/>
                </a:cubicBezTo>
                <a:cubicBezTo>
                  <a:pt x="259" y="56"/>
                  <a:pt x="265" y="52"/>
                  <a:pt x="271" y="49"/>
                </a:cubicBezTo>
                <a:cubicBezTo>
                  <a:pt x="271" y="50"/>
                  <a:pt x="270" y="51"/>
                  <a:pt x="270" y="53"/>
                </a:cubicBezTo>
                <a:cubicBezTo>
                  <a:pt x="270" y="54"/>
                  <a:pt x="269" y="51"/>
                  <a:pt x="269" y="51"/>
                </a:cubicBezTo>
                <a:cubicBezTo>
                  <a:pt x="268" y="52"/>
                  <a:pt x="268" y="53"/>
                  <a:pt x="268" y="55"/>
                </a:cubicBezTo>
                <a:cubicBezTo>
                  <a:pt x="267" y="55"/>
                  <a:pt x="266" y="52"/>
                  <a:pt x="268" y="53"/>
                </a:cubicBezTo>
                <a:close/>
                <a:moveTo>
                  <a:pt x="269" y="12"/>
                </a:moveTo>
                <a:cubicBezTo>
                  <a:pt x="268" y="13"/>
                  <a:pt x="267" y="12"/>
                  <a:pt x="266" y="13"/>
                </a:cubicBezTo>
                <a:cubicBezTo>
                  <a:pt x="266" y="13"/>
                  <a:pt x="266" y="12"/>
                  <a:pt x="265" y="12"/>
                </a:cubicBezTo>
                <a:cubicBezTo>
                  <a:pt x="266" y="12"/>
                  <a:pt x="267" y="12"/>
                  <a:pt x="269" y="12"/>
                </a:cubicBezTo>
                <a:close/>
                <a:moveTo>
                  <a:pt x="272" y="101"/>
                </a:moveTo>
                <a:cubicBezTo>
                  <a:pt x="274" y="100"/>
                  <a:pt x="270" y="102"/>
                  <a:pt x="269" y="102"/>
                </a:cubicBezTo>
                <a:cubicBezTo>
                  <a:pt x="269" y="102"/>
                  <a:pt x="269" y="102"/>
                  <a:pt x="269" y="102"/>
                </a:cubicBezTo>
                <a:cubicBezTo>
                  <a:pt x="270" y="101"/>
                  <a:pt x="269" y="101"/>
                  <a:pt x="269" y="101"/>
                </a:cubicBezTo>
                <a:cubicBezTo>
                  <a:pt x="270" y="100"/>
                  <a:pt x="271" y="99"/>
                  <a:pt x="272" y="99"/>
                </a:cubicBezTo>
                <a:cubicBezTo>
                  <a:pt x="273" y="100"/>
                  <a:pt x="271" y="99"/>
                  <a:pt x="270" y="100"/>
                </a:cubicBezTo>
                <a:cubicBezTo>
                  <a:pt x="270" y="101"/>
                  <a:pt x="272" y="100"/>
                  <a:pt x="272" y="101"/>
                </a:cubicBezTo>
                <a:close/>
                <a:moveTo>
                  <a:pt x="266" y="170"/>
                </a:moveTo>
                <a:cubicBezTo>
                  <a:pt x="266" y="168"/>
                  <a:pt x="264" y="169"/>
                  <a:pt x="263" y="167"/>
                </a:cubicBezTo>
                <a:cubicBezTo>
                  <a:pt x="263" y="167"/>
                  <a:pt x="264" y="167"/>
                  <a:pt x="264" y="168"/>
                </a:cubicBezTo>
                <a:cubicBezTo>
                  <a:pt x="264" y="166"/>
                  <a:pt x="267" y="165"/>
                  <a:pt x="270" y="166"/>
                </a:cubicBezTo>
                <a:cubicBezTo>
                  <a:pt x="269" y="166"/>
                  <a:pt x="266" y="167"/>
                  <a:pt x="267" y="169"/>
                </a:cubicBezTo>
                <a:cubicBezTo>
                  <a:pt x="267" y="170"/>
                  <a:pt x="266" y="170"/>
                  <a:pt x="265" y="170"/>
                </a:cubicBezTo>
                <a:cubicBezTo>
                  <a:pt x="265" y="168"/>
                  <a:pt x="266" y="169"/>
                  <a:pt x="266" y="170"/>
                </a:cubicBezTo>
                <a:close/>
                <a:moveTo>
                  <a:pt x="262" y="126"/>
                </a:moveTo>
                <a:cubicBezTo>
                  <a:pt x="261" y="127"/>
                  <a:pt x="261" y="126"/>
                  <a:pt x="260" y="127"/>
                </a:cubicBezTo>
                <a:cubicBezTo>
                  <a:pt x="259" y="127"/>
                  <a:pt x="261" y="127"/>
                  <a:pt x="260" y="128"/>
                </a:cubicBezTo>
                <a:cubicBezTo>
                  <a:pt x="259" y="128"/>
                  <a:pt x="259" y="128"/>
                  <a:pt x="259" y="129"/>
                </a:cubicBezTo>
                <a:cubicBezTo>
                  <a:pt x="257" y="128"/>
                  <a:pt x="260" y="127"/>
                  <a:pt x="260" y="126"/>
                </a:cubicBezTo>
                <a:cubicBezTo>
                  <a:pt x="260" y="126"/>
                  <a:pt x="261" y="126"/>
                  <a:pt x="262" y="126"/>
                </a:cubicBezTo>
                <a:close/>
                <a:moveTo>
                  <a:pt x="251" y="166"/>
                </a:moveTo>
                <a:cubicBezTo>
                  <a:pt x="251" y="167"/>
                  <a:pt x="243" y="169"/>
                  <a:pt x="242" y="166"/>
                </a:cubicBezTo>
                <a:cubicBezTo>
                  <a:pt x="243" y="167"/>
                  <a:pt x="244" y="165"/>
                  <a:pt x="244" y="167"/>
                </a:cubicBezTo>
                <a:cubicBezTo>
                  <a:pt x="246" y="164"/>
                  <a:pt x="250" y="165"/>
                  <a:pt x="254" y="164"/>
                </a:cubicBezTo>
                <a:cubicBezTo>
                  <a:pt x="256" y="165"/>
                  <a:pt x="251" y="166"/>
                  <a:pt x="253" y="167"/>
                </a:cubicBezTo>
                <a:cubicBezTo>
                  <a:pt x="253" y="169"/>
                  <a:pt x="251" y="166"/>
                  <a:pt x="251" y="167"/>
                </a:cubicBezTo>
                <a:cubicBezTo>
                  <a:pt x="251" y="167"/>
                  <a:pt x="251" y="166"/>
                  <a:pt x="251" y="166"/>
                </a:cubicBezTo>
                <a:close/>
                <a:moveTo>
                  <a:pt x="252" y="146"/>
                </a:moveTo>
                <a:cubicBezTo>
                  <a:pt x="253" y="146"/>
                  <a:pt x="250" y="147"/>
                  <a:pt x="249" y="149"/>
                </a:cubicBezTo>
                <a:cubicBezTo>
                  <a:pt x="248" y="148"/>
                  <a:pt x="251" y="146"/>
                  <a:pt x="252" y="146"/>
                </a:cubicBezTo>
                <a:close/>
                <a:moveTo>
                  <a:pt x="239" y="19"/>
                </a:moveTo>
                <a:cubicBezTo>
                  <a:pt x="240" y="20"/>
                  <a:pt x="240" y="19"/>
                  <a:pt x="242" y="19"/>
                </a:cubicBezTo>
                <a:cubicBezTo>
                  <a:pt x="242" y="21"/>
                  <a:pt x="239" y="20"/>
                  <a:pt x="239" y="21"/>
                </a:cubicBezTo>
                <a:cubicBezTo>
                  <a:pt x="238" y="21"/>
                  <a:pt x="240" y="20"/>
                  <a:pt x="239" y="19"/>
                </a:cubicBezTo>
                <a:close/>
                <a:moveTo>
                  <a:pt x="243" y="123"/>
                </a:moveTo>
                <a:cubicBezTo>
                  <a:pt x="243" y="123"/>
                  <a:pt x="242" y="123"/>
                  <a:pt x="242" y="122"/>
                </a:cubicBezTo>
                <a:cubicBezTo>
                  <a:pt x="244" y="122"/>
                  <a:pt x="244" y="120"/>
                  <a:pt x="245" y="120"/>
                </a:cubicBezTo>
                <a:cubicBezTo>
                  <a:pt x="246" y="122"/>
                  <a:pt x="243" y="121"/>
                  <a:pt x="243" y="123"/>
                </a:cubicBezTo>
                <a:close/>
                <a:moveTo>
                  <a:pt x="245" y="118"/>
                </a:moveTo>
                <a:cubicBezTo>
                  <a:pt x="244" y="117"/>
                  <a:pt x="242" y="117"/>
                  <a:pt x="243" y="118"/>
                </a:cubicBezTo>
                <a:cubicBezTo>
                  <a:pt x="243" y="119"/>
                  <a:pt x="241" y="118"/>
                  <a:pt x="241" y="117"/>
                </a:cubicBezTo>
                <a:cubicBezTo>
                  <a:pt x="240" y="117"/>
                  <a:pt x="240" y="117"/>
                  <a:pt x="239" y="117"/>
                </a:cubicBezTo>
                <a:cubicBezTo>
                  <a:pt x="240" y="116"/>
                  <a:pt x="241" y="117"/>
                  <a:pt x="241" y="116"/>
                </a:cubicBezTo>
                <a:cubicBezTo>
                  <a:pt x="241" y="116"/>
                  <a:pt x="241" y="117"/>
                  <a:pt x="241" y="117"/>
                </a:cubicBezTo>
                <a:cubicBezTo>
                  <a:pt x="242" y="116"/>
                  <a:pt x="244" y="116"/>
                  <a:pt x="245" y="118"/>
                </a:cubicBezTo>
                <a:close/>
                <a:moveTo>
                  <a:pt x="239" y="83"/>
                </a:moveTo>
                <a:cubicBezTo>
                  <a:pt x="240" y="84"/>
                  <a:pt x="239" y="85"/>
                  <a:pt x="239" y="85"/>
                </a:cubicBezTo>
                <a:cubicBezTo>
                  <a:pt x="238" y="85"/>
                  <a:pt x="238" y="85"/>
                  <a:pt x="238" y="83"/>
                </a:cubicBezTo>
                <a:cubicBezTo>
                  <a:pt x="238" y="83"/>
                  <a:pt x="239" y="83"/>
                  <a:pt x="239" y="83"/>
                </a:cubicBezTo>
                <a:close/>
                <a:moveTo>
                  <a:pt x="240" y="118"/>
                </a:moveTo>
                <a:cubicBezTo>
                  <a:pt x="240" y="119"/>
                  <a:pt x="239" y="119"/>
                  <a:pt x="239" y="120"/>
                </a:cubicBezTo>
                <a:cubicBezTo>
                  <a:pt x="239" y="120"/>
                  <a:pt x="239" y="120"/>
                  <a:pt x="239" y="120"/>
                </a:cubicBezTo>
                <a:cubicBezTo>
                  <a:pt x="240" y="121"/>
                  <a:pt x="239" y="121"/>
                  <a:pt x="238" y="120"/>
                </a:cubicBezTo>
                <a:cubicBezTo>
                  <a:pt x="238" y="120"/>
                  <a:pt x="238" y="119"/>
                  <a:pt x="238" y="118"/>
                </a:cubicBezTo>
                <a:cubicBezTo>
                  <a:pt x="238" y="118"/>
                  <a:pt x="238" y="119"/>
                  <a:pt x="238" y="119"/>
                </a:cubicBezTo>
                <a:cubicBezTo>
                  <a:pt x="239" y="119"/>
                  <a:pt x="239" y="118"/>
                  <a:pt x="240" y="118"/>
                </a:cubicBezTo>
                <a:close/>
                <a:moveTo>
                  <a:pt x="237" y="124"/>
                </a:moveTo>
                <a:cubicBezTo>
                  <a:pt x="238" y="124"/>
                  <a:pt x="238" y="125"/>
                  <a:pt x="239" y="125"/>
                </a:cubicBezTo>
                <a:cubicBezTo>
                  <a:pt x="238" y="126"/>
                  <a:pt x="236" y="126"/>
                  <a:pt x="235" y="127"/>
                </a:cubicBezTo>
                <a:cubicBezTo>
                  <a:pt x="236" y="126"/>
                  <a:pt x="237" y="126"/>
                  <a:pt x="237" y="124"/>
                </a:cubicBezTo>
                <a:close/>
                <a:moveTo>
                  <a:pt x="234" y="128"/>
                </a:moveTo>
                <a:cubicBezTo>
                  <a:pt x="234" y="127"/>
                  <a:pt x="233" y="125"/>
                  <a:pt x="236" y="125"/>
                </a:cubicBezTo>
                <a:cubicBezTo>
                  <a:pt x="235" y="126"/>
                  <a:pt x="234" y="127"/>
                  <a:pt x="234" y="128"/>
                </a:cubicBezTo>
                <a:cubicBezTo>
                  <a:pt x="233" y="127"/>
                  <a:pt x="233" y="131"/>
                  <a:pt x="229" y="129"/>
                </a:cubicBezTo>
                <a:cubicBezTo>
                  <a:pt x="231" y="129"/>
                  <a:pt x="233" y="126"/>
                  <a:pt x="234" y="128"/>
                </a:cubicBezTo>
                <a:close/>
                <a:moveTo>
                  <a:pt x="233" y="123"/>
                </a:moveTo>
                <a:cubicBezTo>
                  <a:pt x="234" y="123"/>
                  <a:pt x="232" y="123"/>
                  <a:pt x="233" y="125"/>
                </a:cubicBezTo>
                <a:cubicBezTo>
                  <a:pt x="231" y="124"/>
                  <a:pt x="231" y="124"/>
                  <a:pt x="231" y="126"/>
                </a:cubicBezTo>
                <a:cubicBezTo>
                  <a:pt x="229" y="123"/>
                  <a:pt x="228" y="127"/>
                  <a:pt x="226" y="127"/>
                </a:cubicBezTo>
                <a:cubicBezTo>
                  <a:pt x="226" y="126"/>
                  <a:pt x="227" y="127"/>
                  <a:pt x="226" y="125"/>
                </a:cubicBezTo>
                <a:cubicBezTo>
                  <a:pt x="227" y="126"/>
                  <a:pt x="228" y="124"/>
                  <a:pt x="230" y="124"/>
                </a:cubicBezTo>
                <a:cubicBezTo>
                  <a:pt x="229" y="124"/>
                  <a:pt x="229" y="124"/>
                  <a:pt x="229" y="123"/>
                </a:cubicBezTo>
                <a:cubicBezTo>
                  <a:pt x="231" y="125"/>
                  <a:pt x="231" y="122"/>
                  <a:pt x="233" y="123"/>
                </a:cubicBezTo>
                <a:close/>
                <a:moveTo>
                  <a:pt x="227" y="19"/>
                </a:moveTo>
                <a:cubicBezTo>
                  <a:pt x="227" y="20"/>
                  <a:pt x="224" y="22"/>
                  <a:pt x="224" y="19"/>
                </a:cubicBezTo>
                <a:cubicBezTo>
                  <a:pt x="226" y="19"/>
                  <a:pt x="226" y="19"/>
                  <a:pt x="227" y="19"/>
                </a:cubicBezTo>
                <a:close/>
                <a:moveTo>
                  <a:pt x="227" y="130"/>
                </a:moveTo>
                <a:cubicBezTo>
                  <a:pt x="227" y="129"/>
                  <a:pt x="228" y="130"/>
                  <a:pt x="229" y="130"/>
                </a:cubicBezTo>
                <a:cubicBezTo>
                  <a:pt x="228" y="132"/>
                  <a:pt x="227" y="132"/>
                  <a:pt x="225" y="135"/>
                </a:cubicBezTo>
                <a:cubicBezTo>
                  <a:pt x="224" y="134"/>
                  <a:pt x="224" y="135"/>
                  <a:pt x="222" y="135"/>
                </a:cubicBezTo>
                <a:cubicBezTo>
                  <a:pt x="223" y="136"/>
                  <a:pt x="223" y="135"/>
                  <a:pt x="223" y="137"/>
                </a:cubicBezTo>
                <a:cubicBezTo>
                  <a:pt x="222" y="136"/>
                  <a:pt x="222" y="136"/>
                  <a:pt x="222" y="136"/>
                </a:cubicBezTo>
                <a:cubicBezTo>
                  <a:pt x="220" y="136"/>
                  <a:pt x="222" y="136"/>
                  <a:pt x="222" y="138"/>
                </a:cubicBezTo>
                <a:cubicBezTo>
                  <a:pt x="221" y="136"/>
                  <a:pt x="219" y="138"/>
                  <a:pt x="219" y="135"/>
                </a:cubicBezTo>
                <a:cubicBezTo>
                  <a:pt x="221" y="136"/>
                  <a:pt x="220" y="134"/>
                  <a:pt x="222" y="134"/>
                </a:cubicBezTo>
                <a:cubicBezTo>
                  <a:pt x="222" y="133"/>
                  <a:pt x="222" y="133"/>
                  <a:pt x="221" y="132"/>
                </a:cubicBezTo>
                <a:cubicBezTo>
                  <a:pt x="222" y="131"/>
                  <a:pt x="222" y="134"/>
                  <a:pt x="223" y="133"/>
                </a:cubicBezTo>
                <a:cubicBezTo>
                  <a:pt x="224" y="133"/>
                  <a:pt x="224" y="132"/>
                  <a:pt x="223" y="132"/>
                </a:cubicBezTo>
                <a:cubicBezTo>
                  <a:pt x="222" y="131"/>
                  <a:pt x="225" y="133"/>
                  <a:pt x="226" y="132"/>
                </a:cubicBezTo>
                <a:cubicBezTo>
                  <a:pt x="223" y="130"/>
                  <a:pt x="229" y="131"/>
                  <a:pt x="227" y="130"/>
                </a:cubicBezTo>
                <a:close/>
                <a:moveTo>
                  <a:pt x="219" y="137"/>
                </a:moveTo>
                <a:cubicBezTo>
                  <a:pt x="219" y="138"/>
                  <a:pt x="217" y="140"/>
                  <a:pt x="216" y="139"/>
                </a:cubicBezTo>
                <a:cubicBezTo>
                  <a:pt x="215" y="139"/>
                  <a:pt x="216" y="139"/>
                  <a:pt x="216" y="140"/>
                </a:cubicBezTo>
                <a:cubicBezTo>
                  <a:pt x="214" y="141"/>
                  <a:pt x="214" y="140"/>
                  <a:pt x="212" y="140"/>
                </a:cubicBezTo>
                <a:cubicBezTo>
                  <a:pt x="214" y="139"/>
                  <a:pt x="217" y="139"/>
                  <a:pt x="217" y="136"/>
                </a:cubicBezTo>
                <a:cubicBezTo>
                  <a:pt x="218" y="135"/>
                  <a:pt x="218" y="137"/>
                  <a:pt x="219" y="137"/>
                </a:cubicBezTo>
                <a:close/>
                <a:moveTo>
                  <a:pt x="219" y="22"/>
                </a:moveTo>
                <a:cubicBezTo>
                  <a:pt x="220" y="20"/>
                  <a:pt x="221" y="21"/>
                  <a:pt x="223" y="20"/>
                </a:cubicBezTo>
                <a:cubicBezTo>
                  <a:pt x="223" y="23"/>
                  <a:pt x="220" y="21"/>
                  <a:pt x="220" y="23"/>
                </a:cubicBezTo>
                <a:cubicBezTo>
                  <a:pt x="219" y="24"/>
                  <a:pt x="220" y="22"/>
                  <a:pt x="219" y="22"/>
                </a:cubicBezTo>
                <a:close/>
                <a:moveTo>
                  <a:pt x="218" y="24"/>
                </a:moveTo>
                <a:cubicBezTo>
                  <a:pt x="218" y="24"/>
                  <a:pt x="217" y="22"/>
                  <a:pt x="215" y="23"/>
                </a:cubicBezTo>
                <a:cubicBezTo>
                  <a:pt x="216" y="22"/>
                  <a:pt x="219" y="20"/>
                  <a:pt x="219" y="22"/>
                </a:cubicBezTo>
                <a:cubicBezTo>
                  <a:pt x="216" y="21"/>
                  <a:pt x="219" y="23"/>
                  <a:pt x="218" y="24"/>
                </a:cubicBezTo>
                <a:close/>
                <a:moveTo>
                  <a:pt x="219" y="130"/>
                </a:moveTo>
                <a:cubicBezTo>
                  <a:pt x="220" y="129"/>
                  <a:pt x="221" y="130"/>
                  <a:pt x="221" y="130"/>
                </a:cubicBezTo>
                <a:cubicBezTo>
                  <a:pt x="221" y="129"/>
                  <a:pt x="221" y="129"/>
                  <a:pt x="220" y="129"/>
                </a:cubicBezTo>
                <a:cubicBezTo>
                  <a:pt x="220" y="128"/>
                  <a:pt x="221" y="128"/>
                  <a:pt x="223" y="128"/>
                </a:cubicBezTo>
                <a:cubicBezTo>
                  <a:pt x="223" y="130"/>
                  <a:pt x="219" y="133"/>
                  <a:pt x="219" y="130"/>
                </a:cubicBezTo>
                <a:close/>
                <a:moveTo>
                  <a:pt x="215" y="133"/>
                </a:moveTo>
                <a:cubicBezTo>
                  <a:pt x="217" y="134"/>
                  <a:pt x="214" y="134"/>
                  <a:pt x="213" y="135"/>
                </a:cubicBezTo>
                <a:cubicBezTo>
                  <a:pt x="212" y="133"/>
                  <a:pt x="216" y="134"/>
                  <a:pt x="215" y="133"/>
                </a:cubicBezTo>
                <a:close/>
                <a:moveTo>
                  <a:pt x="210" y="61"/>
                </a:moveTo>
                <a:cubicBezTo>
                  <a:pt x="210" y="62"/>
                  <a:pt x="209" y="62"/>
                  <a:pt x="208" y="62"/>
                </a:cubicBezTo>
                <a:cubicBezTo>
                  <a:pt x="208" y="61"/>
                  <a:pt x="209" y="60"/>
                  <a:pt x="210" y="61"/>
                </a:cubicBezTo>
                <a:close/>
                <a:moveTo>
                  <a:pt x="209" y="143"/>
                </a:moveTo>
                <a:cubicBezTo>
                  <a:pt x="210" y="142"/>
                  <a:pt x="210" y="143"/>
                  <a:pt x="211" y="140"/>
                </a:cubicBezTo>
                <a:cubicBezTo>
                  <a:pt x="212" y="141"/>
                  <a:pt x="212" y="141"/>
                  <a:pt x="213" y="141"/>
                </a:cubicBezTo>
                <a:cubicBezTo>
                  <a:pt x="211" y="141"/>
                  <a:pt x="211" y="143"/>
                  <a:pt x="209" y="143"/>
                </a:cubicBezTo>
                <a:close/>
                <a:moveTo>
                  <a:pt x="209" y="144"/>
                </a:moveTo>
                <a:cubicBezTo>
                  <a:pt x="208" y="144"/>
                  <a:pt x="207" y="145"/>
                  <a:pt x="208" y="145"/>
                </a:cubicBezTo>
                <a:cubicBezTo>
                  <a:pt x="208" y="146"/>
                  <a:pt x="207" y="145"/>
                  <a:pt x="207" y="145"/>
                </a:cubicBezTo>
                <a:cubicBezTo>
                  <a:pt x="206" y="145"/>
                  <a:pt x="206" y="146"/>
                  <a:pt x="206" y="146"/>
                </a:cubicBezTo>
                <a:cubicBezTo>
                  <a:pt x="204" y="145"/>
                  <a:pt x="208" y="144"/>
                  <a:pt x="208" y="143"/>
                </a:cubicBezTo>
                <a:cubicBezTo>
                  <a:pt x="208" y="143"/>
                  <a:pt x="209" y="143"/>
                  <a:pt x="209" y="144"/>
                </a:cubicBezTo>
                <a:close/>
                <a:moveTo>
                  <a:pt x="209" y="65"/>
                </a:moveTo>
                <a:cubicBezTo>
                  <a:pt x="209" y="66"/>
                  <a:pt x="208" y="65"/>
                  <a:pt x="207" y="66"/>
                </a:cubicBezTo>
                <a:cubicBezTo>
                  <a:pt x="207" y="65"/>
                  <a:pt x="207" y="65"/>
                  <a:pt x="207" y="64"/>
                </a:cubicBezTo>
                <a:cubicBezTo>
                  <a:pt x="208" y="64"/>
                  <a:pt x="208" y="65"/>
                  <a:pt x="209" y="65"/>
                </a:cubicBezTo>
                <a:close/>
                <a:moveTo>
                  <a:pt x="209" y="169"/>
                </a:moveTo>
                <a:cubicBezTo>
                  <a:pt x="210" y="169"/>
                  <a:pt x="210" y="170"/>
                  <a:pt x="211" y="170"/>
                </a:cubicBezTo>
                <a:cubicBezTo>
                  <a:pt x="211" y="171"/>
                  <a:pt x="208" y="170"/>
                  <a:pt x="208" y="171"/>
                </a:cubicBezTo>
                <a:cubicBezTo>
                  <a:pt x="207" y="171"/>
                  <a:pt x="209" y="170"/>
                  <a:pt x="209" y="169"/>
                </a:cubicBezTo>
                <a:close/>
                <a:moveTo>
                  <a:pt x="201" y="11"/>
                </a:moveTo>
                <a:cubicBezTo>
                  <a:pt x="199" y="12"/>
                  <a:pt x="197" y="14"/>
                  <a:pt x="196" y="11"/>
                </a:cubicBezTo>
                <a:cubicBezTo>
                  <a:pt x="197" y="12"/>
                  <a:pt x="198" y="11"/>
                  <a:pt x="201" y="11"/>
                </a:cubicBezTo>
                <a:close/>
                <a:moveTo>
                  <a:pt x="175" y="163"/>
                </a:moveTo>
                <a:cubicBezTo>
                  <a:pt x="174" y="162"/>
                  <a:pt x="172" y="164"/>
                  <a:pt x="170" y="163"/>
                </a:cubicBezTo>
                <a:cubicBezTo>
                  <a:pt x="182" y="156"/>
                  <a:pt x="193" y="148"/>
                  <a:pt x="207" y="142"/>
                </a:cubicBezTo>
                <a:cubicBezTo>
                  <a:pt x="207" y="144"/>
                  <a:pt x="201" y="144"/>
                  <a:pt x="201" y="147"/>
                </a:cubicBezTo>
                <a:cubicBezTo>
                  <a:pt x="194" y="149"/>
                  <a:pt x="186" y="156"/>
                  <a:pt x="181" y="160"/>
                </a:cubicBezTo>
                <a:cubicBezTo>
                  <a:pt x="179" y="160"/>
                  <a:pt x="178" y="162"/>
                  <a:pt x="175" y="163"/>
                </a:cubicBezTo>
                <a:close/>
                <a:moveTo>
                  <a:pt x="195" y="170"/>
                </a:moveTo>
                <a:cubicBezTo>
                  <a:pt x="199" y="168"/>
                  <a:pt x="203" y="170"/>
                  <a:pt x="207" y="169"/>
                </a:cubicBezTo>
                <a:cubicBezTo>
                  <a:pt x="206" y="173"/>
                  <a:pt x="202" y="169"/>
                  <a:pt x="201" y="171"/>
                </a:cubicBezTo>
                <a:cubicBezTo>
                  <a:pt x="200" y="169"/>
                  <a:pt x="198" y="170"/>
                  <a:pt x="195" y="170"/>
                </a:cubicBezTo>
                <a:close/>
                <a:moveTo>
                  <a:pt x="205" y="145"/>
                </a:moveTo>
                <a:cubicBezTo>
                  <a:pt x="205" y="146"/>
                  <a:pt x="205" y="146"/>
                  <a:pt x="205" y="147"/>
                </a:cubicBezTo>
                <a:cubicBezTo>
                  <a:pt x="204" y="147"/>
                  <a:pt x="204" y="147"/>
                  <a:pt x="203" y="147"/>
                </a:cubicBezTo>
                <a:cubicBezTo>
                  <a:pt x="204" y="146"/>
                  <a:pt x="204" y="145"/>
                  <a:pt x="205" y="145"/>
                </a:cubicBezTo>
                <a:close/>
                <a:moveTo>
                  <a:pt x="203" y="107"/>
                </a:moveTo>
                <a:cubicBezTo>
                  <a:pt x="203" y="108"/>
                  <a:pt x="202" y="108"/>
                  <a:pt x="202" y="108"/>
                </a:cubicBezTo>
                <a:cubicBezTo>
                  <a:pt x="202" y="109"/>
                  <a:pt x="202" y="109"/>
                  <a:pt x="203" y="109"/>
                </a:cubicBezTo>
                <a:cubicBezTo>
                  <a:pt x="202" y="109"/>
                  <a:pt x="202" y="109"/>
                  <a:pt x="201" y="109"/>
                </a:cubicBezTo>
                <a:cubicBezTo>
                  <a:pt x="201" y="108"/>
                  <a:pt x="202" y="108"/>
                  <a:pt x="201" y="107"/>
                </a:cubicBezTo>
                <a:cubicBezTo>
                  <a:pt x="202" y="107"/>
                  <a:pt x="202" y="107"/>
                  <a:pt x="203" y="107"/>
                </a:cubicBezTo>
                <a:close/>
                <a:moveTo>
                  <a:pt x="199" y="70"/>
                </a:moveTo>
                <a:cubicBezTo>
                  <a:pt x="200" y="71"/>
                  <a:pt x="200" y="73"/>
                  <a:pt x="198" y="72"/>
                </a:cubicBezTo>
                <a:cubicBezTo>
                  <a:pt x="198" y="72"/>
                  <a:pt x="198" y="71"/>
                  <a:pt x="199" y="71"/>
                </a:cubicBezTo>
                <a:cubicBezTo>
                  <a:pt x="198" y="71"/>
                  <a:pt x="198" y="71"/>
                  <a:pt x="197" y="70"/>
                </a:cubicBezTo>
                <a:cubicBezTo>
                  <a:pt x="198" y="69"/>
                  <a:pt x="199" y="72"/>
                  <a:pt x="199" y="70"/>
                </a:cubicBezTo>
                <a:close/>
                <a:moveTo>
                  <a:pt x="203" y="148"/>
                </a:moveTo>
                <a:cubicBezTo>
                  <a:pt x="202" y="149"/>
                  <a:pt x="201" y="149"/>
                  <a:pt x="200" y="149"/>
                </a:cubicBezTo>
                <a:cubicBezTo>
                  <a:pt x="198" y="148"/>
                  <a:pt x="202" y="149"/>
                  <a:pt x="201" y="147"/>
                </a:cubicBezTo>
                <a:cubicBezTo>
                  <a:pt x="202" y="147"/>
                  <a:pt x="202" y="148"/>
                  <a:pt x="203" y="148"/>
                </a:cubicBezTo>
                <a:close/>
                <a:moveTo>
                  <a:pt x="200" y="109"/>
                </a:moveTo>
                <a:cubicBezTo>
                  <a:pt x="201" y="108"/>
                  <a:pt x="200" y="110"/>
                  <a:pt x="200" y="111"/>
                </a:cubicBezTo>
                <a:cubicBezTo>
                  <a:pt x="199" y="109"/>
                  <a:pt x="197" y="111"/>
                  <a:pt x="197" y="109"/>
                </a:cubicBezTo>
                <a:cubicBezTo>
                  <a:pt x="199" y="109"/>
                  <a:pt x="200" y="110"/>
                  <a:pt x="200" y="109"/>
                </a:cubicBezTo>
                <a:close/>
                <a:moveTo>
                  <a:pt x="200" y="114"/>
                </a:moveTo>
                <a:cubicBezTo>
                  <a:pt x="200" y="114"/>
                  <a:pt x="200" y="115"/>
                  <a:pt x="200" y="115"/>
                </a:cubicBezTo>
                <a:cubicBezTo>
                  <a:pt x="199" y="115"/>
                  <a:pt x="199" y="114"/>
                  <a:pt x="199" y="116"/>
                </a:cubicBezTo>
                <a:cubicBezTo>
                  <a:pt x="198" y="116"/>
                  <a:pt x="198" y="115"/>
                  <a:pt x="198" y="115"/>
                </a:cubicBezTo>
                <a:cubicBezTo>
                  <a:pt x="200" y="115"/>
                  <a:pt x="199" y="113"/>
                  <a:pt x="200" y="114"/>
                </a:cubicBezTo>
                <a:close/>
                <a:moveTo>
                  <a:pt x="194" y="76"/>
                </a:moveTo>
                <a:cubicBezTo>
                  <a:pt x="194" y="76"/>
                  <a:pt x="193" y="76"/>
                  <a:pt x="192" y="76"/>
                </a:cubicBezTo>
                <a:cubicBezTo>
                  <a:pt x="191" y="76"/>
                  <a:pt x="192" y="75"/>
                  <a:pt x="193" y="75"/>
                </a:cubicBezTo>
                <a:cubicBezTo>
                  <a:pt x="193" y="75"/>
                  <a:pt x="192" y="75"/>
                  <a:pt x="192" y="74"/>
                </a:cubicBezTo>
                <a:cubicBezTo>
                  <a:pt x="193" y="75"/>
                  <a:pt x="194" y="75"/>
                  <a:pt x="194" y="76"/>
                </a:cubicBezTo>
                <a:close/>
                <a:moveTo>
                  <a:pt x="189" y="10"/>
                </a:moveTo>
                <a:cubicBezTo>
                  <a:pt x="189" y="11"/>
                  <a:pt x="189" y="12"/>
                  <a:pt x="189" y="12"/>
                </a:cubicBezTo>
                <a:cubicBezTo>
                  <a:pt x="187" y="12"/>
                  <a:pt x="185" y="12"/>
                  <a:pt x="183" y="13"/>
                </a:cubicBezTo>
                <a:cubicBezTo>
                  <a:pt x="184" y="11"/>
                  <a:pt x="187" y="12"/>
                  <a:pt x="189" y="10"/>
                </a:cubicBezTo>
                <a:close/>
                <a:moveTo>
                  <a:pt x="186" y="118"/>
                </a:moveTo>
                <a:cubicBezTo>
                  <a:pt x="186" y="117"/>
                  <a:pt x="188" y="118"/>
                  <a:pt x="188" y="116"/>
                </a:cubicBezTo>
                <a:cubicBezTo>
                  <a:pt x="189" y="116"/>
                  <a:pt x="189" y="116"/>
                  <a:pt x="189" y="117"/>
                </a:cubicBezTo>
                <a:cubicBezTo>
                  <a:pt x="190" y="116"/>
                  <a:pt x="189" y="115"/>
                  <a:pt x="190" y="114"/>
                </a:cubicBezTo>
                <a:cubicBezTo>
                  <a:pt x="192" y="115"/>
                  <a:pt x="192" y="113"/>
                  <a:pt x="193" y="114"/>
                </a:cubicBezTo>
                <a:cubicBezTo>
                  <a:pt x="192" y="115"/>
                  <a:pt x="191" y="115"/>
                  <a:pt x="190" y="116"/>
                </a:cubicBezTo>
                <a:cubicBezTo>
                  <a:pt x="190" y="116"/>
                  <a:pt x="190" y="117"/>
                  <a:pt x="191" y="117"/>
                </a:cubicBezTo>
                <a:cubicBezTo>
                  <a:pt x="190" y="117"/>
                  <a:pt x="190" y="118"/>
                  <a:pt x="189" y="118"/>
                </a:cubicBezTo>
                <a:cubicBezTo>
                  <a:pt x="189" y="118"/>
                  <a:pt x="189" y="118"/>
                  <a:pt x="189" y="117"/>
                </a:cubicBezTo>
                <a:cubicBezTo>
                  <a:pt x="188" y="120"/>
                  <a:pt x="188" y="118"/>
                  <a:pt x="186" y="118"/>
                </a:cubicBezTo>
                <a:close/>
                <a:moveTo>
                  <a:pt x="189" y="79"/>
                </a:moveTo>
                <a:cubicBezTo>
                  <a:pt x="188" y="79"/>
                  <a:pt x="186" y="80"/>
                  <a:pt x="186" y="80"/>
                </a:cubicBezTo>
                <a:cubicBezTo>
                  <a:pt x="186" y="78"/>
                  <a:pt x="187" y="79"/>
                  <a:pt x="189" y="79"/>
                </a:cubicBezTo>
                <a:close/>
                <a:moveTo>
                  <a:pt x="191" y="165"/>
                </a:moveTo>
                <a:cubicBezTo>
                  <a:pt x="190" y="166"/>
                  <a:pt x="189" y="166"/>
                  <a:pt x="187" y="166"/>
                </a:cubicBezTo>
                <a:cubicBezTo>
                  <a:pt x="186" y="166"/>
                  <a:pt x="188" y="166"/>
                  <a:pt x="187" y="168"/>
                </a:cubicBezTo>
                <a:cubicBezTo>
                  <a:pt x="186" y="167"/>
                  <a:pt x="186" y="166"/>
                  <a:pt x="186" y="165"/>
                </a:cubicBezTo>
                <a:cubicBezTo>
                  <a:pt x="185" y="165"/>
                  <a:pt x="185" y="166"/>
                  <a:pt x="184" y="166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6" y="164"/>
                  <a:pt x="187" y="165"/>
                  <a:pt x="190" y="164"/>
                </a:cubicBezTo>
                <a:cubicBezTo>
                  <a:pt x="191" y="164"/>
                  <a:pt x="189" y="165"/>
                  <a:pt x="191" y="165"/>
                </a:cubicBezTo>
                <a:close/>
                <a:moveTo>
                  <a:pt x="183" y="166"/>
                </a:moveTo>
                <a:cubicBezTo>
                  <a:pt x="182" y="164"/>
                  <a:pt x="180" y="166"/>
                  <a:pt x="179" y="165"/>
                </a:cubicBezTo>
                <a:cubicBezTo>
                  <a:pt x="180" y="163"/>
                  <a:pt x="183" y="166"/>
                  <a:pt x="183" y="163"/>
                </a:cubicBezTo>
                <a:cubicBezTo>
                  <a:pt x="184" y="164"/>
                  <a:pt x="183" y="165"/>
                  <a:pt x="183" y="166"/>
                </a:cubicBezTo>
                <a:close/>
                <a:moveTo>
                  <a:pt x="184" y="166"/>
                </a:moveTo>
                <a:cubicBezTo>
                  <a:pt x="184" y="167"/>
                  <a:pt x="184" y="167"/>
                  <a:pt x="184" y="168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82" y="168"/>
                  <a:pt x="182" y="167"/>
                  <a:pt x="183" y="167"/>
                </a:cubicBezTo>
                <a:cubicBezTo>
                  <a:pt x="183" y="167"/>
                  <a:pt x="182" y="167"/>
                  <a:pt x="181" y="167"/>
                </a:cubicBezTo>
                <a:cubicBezTo>
                  <a:pt x="182" y="165"/>
                  <a:pt x="183" y="166"/>
                  <a:pt x="184" y="166"/>
                </a:cubicBezTo>
                <a:close/>
                <a:moveTo>
                  <a:pt x="191" y="165"/>
                </a:moveTo>
                <a:cubicBezTo>
                  <a:pt x="191" y="164"/>
                  <a:pt x="190" y="164"/>
                  <a:pt x="190" y="163"/>
                </a:cubicBezTo>
                <a:cubicBezTo>
                  <a:pt x="191" y="163"/>
                  <a:pt x="192" y="164"/>
                  <a:pt x="191" y="164"/>
                </a:cubicBezTo>
                <a:cubicBezTo>
                  <a:pt x="191" y="165"/>
                  <a:pt x="193" y="164"/>
                  <a:pt x="193" y="166"/>
                </a:cubicBezTo>
                <a:cubicBezTo>
                  <a:pt x="192" y="165"/>
                  <a:pt x="192" y="165"/>
                  <a:pt x="191" y="165"/>
                </a:cubicBezTo>
                <a:close/>
                <a:moveTo>
                  <a:pt x="184" y="102"/>
                </a:moveTo>
                <a:cubicBezTo>
                  <a:pt x="184" y="103"/>
                  <a:pt x="183" y="103"/>
                  <a:pt x="182" y="103"/>
                </a:cubicBezTo>
                <a:cubicBezTo>
                  <a:pt x="181" y="102"/>
                  <a:pt x="182" y="102"/>
                  <a:pt x="182" y="101"/>
                </a:cubicBezTo>
                <a:cubicBezTo>
                  <a:pt x="182" y="101"/>
                  <a:pt x="184" y="101"/>
                  <a:pt x="184" y="102"/>
                </a:cubicBezTo>
                <a:close/>
                <a:moveTo>
                  <a:pt x="180" y="11"/>
                </a:moveTo>
                <a:cubicBezTo>
                  <a:pt x="180" y="13"/>
                  <a:pt x="177" y="13"/>
                  <a:pt x="176" y="12"/>
                </a:cubicBezTo>
                <a:cubicBezTo>
                  <a:pt x="177" y="12"/>
                  <a:pt x="179" y="13"/>
                  <a:pt x="180" y="11"/>
                </a:cubicBezTo>
                <a:close/>
                <a:moveTo>
                  <a:pt x="185" y="171"/>
                </a:moveTo>
                <a:cubicBezTo>
                  <a:pt x="185" y="171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3" y="172"/>
                  <a:pt x="183" y="172"/>
                </a:cubicBezTo>
                <a:cubicBezTo>
                  <a:pt x="182" y="172"/>
                  <a:pt x="185" y="171"/>
                  <a:pt x="183" y="170"/>
                </a:cubicBezTo>
                <a:cubicBezTo>
                  <a:pt x="183" y="170"/>
                  <a:pt x="184" y="170"/>
                  <a:pt x="185" y="170"/>
                </a:cubicBezTo>
                <a:cubicBezTo>
                  <a:pt x="186" y="171"/>
                  <a:pt x="182" y="170"/>
                  <a:pt x="185" y="171"/>
                </a:cubicBezTo>
                <a:close/>
                <a:moveTo>
                  <a:pt x="179" y="135"/>
                </a:moveTo>
                <a:cubicBezTo>
                  <a:pt x="178" y="136"/>
                  <a:pt x="177" y="137"/>
                  <a:pt x="177" y="138"/>
                </a:cubicBezTo>
                <a:cubicBezTo>
                  <a:pt x="176" y="136"/>
                  <a:pt x="175" y="139"/>
                  <a:pt x="175" y="140"/>
                </a:cubicBezTo>
                <a:cubicBezTo>
                  <a:pt x="173" y="139"/>
                  <a:pt x="172" y="142"/>
                  <a:pt x="170" y="142"/>
                </a:cubicBezTo>
                <a:cubicBezTo>
                  <a:pt x="169" y="142"/>
                  <a:pt x="170" y="142"/>
                  <a:pt x="170" y="141"/>
                </a:cubicBezTo>
                <a:cubicBezTo>
                  <a:pt x="169" y="141"/>
                  <a:pt x="169" y="142"/>
                  <a:pt x="169" y="143"/>
                </a:cubicBezTo>
                <a:cubicBezTo>
                  <a:pt x="169" y="143"/>
                  <a:pt x="169" y="142"/>
                  <a:pt x="169" y="142"/>
                </a:cubicBezTo>
                <a:cubicBezTo>
                  <a:pt x="167" y="142"/>
                  <a:pt x="167" y="144"/>
                  <a:pt x="166" y="145"/>
                </a:cubicBezTo>
                <a:cubicBezTo>
                  <a:pt x="166" y="144"/>
                  <a:pt x="166" y="144"/>
                  <a:pt x="167" y="144"/>
                </a:cubicBezTo>
                <a:cubicBezTo>
                  <a:pt x="166" y="142"/>
                  <a:pt x="166" y="144"/>
                  <a:pt x="165" y="143"/>
                </a:cubicBezTo>
                <a:cubicBezTo>
                  <a:pt x="168" y="139"/>
                  <a:pt x="175" y="139"/>
                  <a:pt x="175" y="134"/>
                </a:cubicBezTo>
                <a:cubicBezTo>
                  <a:pt x="176" y="135"/>
                  <a:pt x="177" y="135"/>
                  <a:pt x="176" y="136"/>
                </a:cubicBezTo>
                <a:cubicBezTo>
                  <a:pt x="177" y="136"/>
                  <a:pt x="177" y="135"/>
                  <a:pt x="177" y="134"/>
                </a:cubicBezTo>
                <a:cubicBezTo>
                  <a:pt x="178" y="135"/>
                  <a:pt x="178" y="135"/>
                  <a:pt x="179" y="135"/>
                </a:cubicBezTo>
                <a:close/>
                <a:moveTo>
                  <a:pt x="179" y="135"/>
                </a:moveTo>
                <a:cubicBezTo>
                  <a:pt x="177" y="134"/>
                  <a:pt x="182" y="132"/>
                  <a:pt x="181" y="132"/>
                </a:cubicBezTo>
                <a:cubicBezTo>
                  <a:pt x="182" y="130"/>
                  <a:pt x="183" y="134"/>
                  <a:pt x="183" y="135"/>
                </a:cubicBezTo>
                <a:cubicBezTo>
                  <a:pt x="182" y="133"/>
                  <a:pt x="181" y="135"/>
                  <a:pt x="179" y="135"/>
                </a:cubicBezTo>
                <a:close/>
                <a:moveTo>
                  <a:pt x="177" y="107"/>
                </a:moveTo>
                <a:cubicBezTo>
                  <a:pt x="178" y="107"/>
                  <a:pt x="175" y="107"/>
                  <a:pt x="176" y="109"/>
                </a:cubicBezTo>
                <a:cubicBezTo>
                  <a:pt x="175" y="109"/>
                  <a:pt x="174" y="108"/>
                  <a:pt x="174" y="107"/>
                </a:cubicBezTo>
                <a:cubicBezTo>
                  <a:pt x="175" y="107"/>
                  <a:pt x="176" y="107"/>
                  <a:pt x="177" y="107"/>
                </a:cubicBezTo>
                <a:close/>
                <a:moveTo>
                  <a:pt x="174" y="109"/>
                </a:moveTo>
                <a:cubicBezTo>
                  <a:pt x="173" y="110"/>
                  <a:pt x="172" y="106"/>
                  <a:pt x="172" y="109"/>
                </a:cubicBezTo>
                <a:cubicBezTo>
                  <a:pt x="172" y="109"/>
                  <a:pt x="172" y="108"/>
                  <a:pt x="172" y="107"/>
                </a:cubicBezTo>
                <a:cubicBezTo>
                  <a:pt x="172" y="107"/>
                  <a:pt x="173" y="107"/>
                  <a:pt x="173" y="107"/>
                </a:cubicBezTo>
                <a:cubicBezTo>
                  <a:pt x="173" y="109"/>
                  <a:pt x="175" y="107"/>
                  <a:pt x="174" y="109"/>
                </a:cubicBezTo>
                <a:close/>
                <a:moveTo>
                  <a:pt x="180" y="166"/>
                </a:moveTo>
                <a:cubicBezTo>
                  <a:pt x="181" y="167"/>
                  <a:pt x="178" y="168"/>
                  <a:pt x="178" y="169"/>
                </a:cubicBezTo>
                <a:cubicBezTo>
                  <a:pt x="177" y="169"/>
                  <a:pt x="177" y="168"/>
                  <a:pt x="178" y="167"/>
                </a:cubicBezTo>
                <a:cubicBezTo>
                  <a:pt x="177" y="167"/>
                  <a:pt x="177" y="168"/>
                  <a:pt x="176" y="168"/>
                </a:cubicBezTo>
                <a:cubicBezTo>
                  <a:pt x="176" y="167"/>
                  <a:pt x="177" y="167"/>
                  <a:pt x="177" y="166"/>
                </a:cubicBezTo>
                <a:cubicBezTo>
                  <a:pt x="179" y="166"/>
                  <a:pt x="179" y="167"/>
                  <a:pt x="180" y="166"/>
                </a:cubicBezTo>
                <a:close/>
                <a:moveTo>
                  <a:pt x="176" y="125"/>
                </a:moveTo>
                <a:cubicBezTo>
                  <a:pt x="177" y="123"/>
                  <a:pt x="176" y="127"/>
                  <a:pt x="176" y="125"/>
                </a:cubicBezTo>
                <a:cubicBezTo>
                  <a:pt x="175" y="125"/>
                  <a:pt x="176" y="126"/>
                  <a:pt x="176" y="126"/>
                </a:cubicBezTo>
                <a:cubicBezTo>
                  <a:pt x="175" y="126"/>
                  <a:pt x="175" y="126"/>
                  <a:pt x="175" y="127"/>
                </a:cubicBezTo>
                <a:cubicBezTo>
                  <a:pt x="174" y="127"/>
                  <a:pt x="175" y="126"/>
                  <a:pt x="175" y="125"/>
                </a:cubicBezTo>
                <a:cubicBezTo>
                  <a:pt x="173" y="126"/>
                  <a:pt x="173" y="127"/>
                  <a:pt x="173" y="125"/>
                </a:cubicBezTo>
                <a:cubicBezTo>
                  <a:pt x="175" y="126"/>
                  <a:pt x="175" y="123"/>
                  <a:pt x="176" y="125"/>
                </a:cubicBezTo>
                <a:close/>
                <a:moveTo>
                  <a:pt x="176" y="150"/>
                </a:moveTo>
                <a:cubicBezTo>
                  <a:pt x="178" y="149"/>
                  <a:pt x="174" y="151"/>
                  <a:pt x="176" y="151"/>
                </a:cubicBezTo>
                <a:cubicBezTo>
                  <a:pt x="176" y="152"/>
                  <a:pt x="173" y="152"/>
                  <a:pt x="174" y="151"/>
                </a:cubicBezTo>
                <a:cubicBezTo>
                  <a:pt x="175" y="151"/>
                  <a:pt x="175" y="150"/>
                  <a:pt x="176" y="150"/>
                </a:cubicBezTo>
                <a:close/>
                <a:moveTo>
                  <a:pt x="169" y="19"/>
                </a:moveTo>
                <a:cubicBezTo>
                  <a:pt x="170" y="22"/>
                  <a:pt x="166" y="20"/>
                  <a:pt x="167" y="22"/>
                </a:cubicBezTo>
                <a:cubicBezTo>
                  <a:pt x="166" y="22"/>
                  <a:pt x="164" y="21"/>
                  <a:pt x="164" y="19"/>
                </a:cubicBezTo>
                <a:cubicBezTo>
                  <a:pt x="165" y="19"/>
                  <a:pt x="165" y="20"/>
                  <a:pt x="166" y="21"/>
                </a:cubicBezTo>
                <a:cubicBezTo>
                  <a:pt x="167" y="20"/>
                  <a:pt x="167" y="19"/>
                  <a:pt x="169" y="19"/>
                </a:cubicBezTo>
                <a:close/>
                <a:moveTo>
                  <a:pt x="172" y="130"/>
                </a:moveTo>
                <a:cubicBezTo>
                  <a:pt x="171" y="130"/>
                  <a:pt x="171" y="131"/>
                  <a:pt x="169" y="131"/>
                </a:cubicBezTo>
                <a:cubicBezTo>
                  <a:pt x="169" y="129"/>
                  <a:pt x="171" y="131"/>
                  <a:pt x="171" y="129"/>
                </a:cubicBezTo>
                <a:cubicBezTo>
                  <a:pt x="171" y="128"/>
                  <a:pt x="170" y="130"/>
                  <a:pt x="169" y="129"/>
                </a:cubicBezTo>
                <a:cubicBezTo>
                  <a:pt x="171" y="128"/>
                  <a:pt x="169" y="128"/>
                  <a:pt x="170" y="126"/>
                </a:cubicBezTo>
                <a:cubicBezTo>
                  <a:pt x="171" y="126"/>
                  <a:pt x="171" y="128"/>
                  <a:pt x="172" y="127"/>
                </a:cubicBezTo>
                <a:cubicBezTo>
                  <a:pt x="172" y="128"/>
                  <a:pt x="171" y="128"/>
                  <a:pt x="171" y="130"/>
                </a:cubicBezTo>
                <a:cubicBezTo>
                  <a:pt x="172" y="129"/>
                  <a:pt x="173" y="128"/>
                  <a:pt x="172" y="130"/>
                </a:cubicBezTo>
                <a:close/>
                <a:moveTo>
                  <a:pt x="165" y="112"/>
                </a:moveTo>
                <a:cubicBezTo>
                  <a:pt x="165" y="113"/>
                  <a:pt x="165" y="112"/>
                  <a:pt x="164" y="113"/>
                </a:cubicBezTo>
                <a:cubicBezTo>
                  <a:pt x="163" y="112"/>
                  <a:pt x="166" y="111"/>
                  <a:pt x="167" y="110"/>
                </a:cubicBezTo>
                <a:cubicBezTo>
                  <a:pt x="167" y="111"/>
                  <a:pt x="168" y="112"/>
                  <a:pt x="167" y="112"/>
                </a:cubicBezTo>
                <a:cubicBezTo>
                  <a:pt x="167" y="112"/>
                  <a:pt x="168" y="112"/>
                  <a:pt x="168" y="112"/>
                </a:cubicBezTo>
                <a:cubicBezTo>
                  <a:pt x="168" y="113"/>
                  <a:pt x="168" y="113"/>
                  <a:pt x="167" y="113"/>
                </a:cubicBezTo>
                <a:cubicBezTo>
                  <a:pt x="167" y="113"/>
                  <a:pt x="167" y="113"/>
                  <a:pt x="167" y="114"/>
                </a:cubicBezTo>
                <a:cubicBezTo>
                  <a:pt x="166" y="113"/>
                  <a:pt x="166" y="113"/>
                  <a:pt x="165" y="112"/>
                </a:cubicBezTo>
                <a:close/>
                <a:moveTo>
                  <a:pt x="167" y="109"/>
                </a:moveTo>
                <a:cubicBezTo>
                  <a:pt x="168" y="110"/>
                  <a:pt x="169" y="111"/>
                  <a:pt x="170" y="111"/>
                </a:cubicBezTo>
                <a:cubicBezTo>
                  <a:pt x="170" y="113"/>
                  <a:pt x="166" y="111"/>
                  <a:pt x="167" y="109"/>
                </a:cubicBezTo>
                <a:close/>
                <a:moveTo>
                  <a:pt x="171" y="164"/>
                </a:moveTo>
                <a:cubicBezTo>
                  <a:pt x="172" y="166"/>
                  <a:pt x="171" y="166"/>
                  <a:pt x="172" y="167"/>
                </a:cubicBezTo>
                <a:cubicBezTo>
                  <a:pt x="170" y="167"/>
                  <a:pt x="164" y="166"/>
                  <a:pt x="163" y="168"/>
                </a:cubicBezTo>
                <a:cubicBezTo>
                  <a:pt x="163" y="168"/>
                  <a:pt x="163" y="167"/>
                  <a:pt x="162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6" y="163"/>
                  <a:pt x="167" y="168"/>
                  <a:pt x="171" y="164"/>
                </a:cubicBezTo>
                <a:close/>
                <a:moveTo>
                  <a:pt x="168" y="170"/>
                </a:moveTo>
                <a:cubicBezTo>
                  <a:pt x="168" y="170"/>
                  <a:pt x="167" y="170"/>
                  <a:pt x="167" y="169"/>
                </a:cubicBezTo>
                <a:cubicBezTo>
                  <a:pt x="168" y="169"/>
                  <a:pt x="169" y="169"/>
                  <a:pt x="169" y="169"/>
                </a:cubicBezTo>
                <a:cubicBezTo>
                  <a:pt x="170" y="170"/>
                  <a:pt x="168" y="170"/>
                  <a:pt x="169" y="171"/>
                </a:cubicBezTo>
                <a:cubicBezTo>
                  <a:pt x="168" y="171"/>
                  <a:pt x="168" y="170"/>
                  <a:pt x="168" y="170"/>
                </a:cubicBezTo>
                <a:close/>
                <a:moveTo>
                  <a:pt x="161" y="20"/>
                </a:moveTo>
                <a:cubicBezTo>
                  <a:pt x="161" y="21"/>
                  <a:pt x="160" y="21"/>
                  <a:pt x="160" y="22"/>
                </a:cubicBezTo>
                <a:cubicBezTo>
                  <a:pt x="160" y="21"/>
                  <a:pt x="158" y="22"/>
                  <a:pt x="158" y="20"/>
                </a:cubicBezTo>
                <a:cubicBezTo>
                  <a:pt x="160" y="21"/>
                  <a:pt x="160" y="20"/>
                  <a:pt x="161" y="20"/>
                </a:cubicBezTo>
                <a:close/>
                <a:moveTo>
                  <a:pt x="162" y="114"/>
                </a:moveTo>
                <a:cubicBezTo>
                  <a:pt x="162" y="114"/>
                  <a:pt x="162" y="114"/>
                  <a:pt x="162" y="113"/>
                </a:cubicBezTo>
                <a:cubicBezTo>
                  <a:pt x="163" y="113"/>
                  <a:pt x="163" y="114"/>
                  <a:pt x="165" y="113"/>
                </a:cubicBezTo>
                <a:cubicBezTo>
                  <a:pt x="164" y="115"/>
                  <a:pt x="163" y="113"/>
                  <a:pt x="162" y="115"/>
                </a:cubicBezTo>
                <a:cubicBezTo>
                  <a:pt x="162" y="115"/>
                  <a:pt x="162" y="114"/>
                  <a:pt x="162" y="114"/>
                </a:cubicBezTo>
                <a:close/>
                <a:moveTo>
                  <a:pt x="162" y="134"/>
                </a:moveTo>
                <a:cubicBezTo>
                  <a:pt x="162" y="135"/>
                  <a:pt x="160" y="136"/>
                  <a:pt x="159" y="136"/>
                </a:cubicBezTo>
                <a:cubicBezTo>
                  <a:pt x="158" y="135"/>
                  <a:pt x="161" y="135"/>
                  <a:pt x="161" y="134"/>
                </a:cubicBezTo>
                <a:cubicBezTo>
                  <a:pt x="162" y="133"/>
                  <a:pt x="163" y="134"/>
                  <a:pt x="164" y="134"/>
                </a:cubicBezTo>
                <a:cubicBezTo>
                  <a:pt x="164" y="135"/>
                  <a:pt x="163" y="135"/>
                  <a:pt x="162" y="136"/>
                </a:cubicBezTo>
                <a:cubicBezTo>
                  <a:pt x="160" y="135"/>
                  <a:pt x="163" y="135"/>
                  <a:pt x="162" y="134"/>
                </a:cubicBezTo>
                <a:close/>
                <a:moveTo>
                  <a:pt x="158" y="14"/>
                </a:moveTo>
                <a:cubicBezTo>
                  <a:pt x="159" y="14"/>
                  <a:pt x="156" y="15"/>
                  <a:pt x="157" y="14"/>
                </a:cubicBezTo>
                <a:cubicBezTo>
                  <a:pt x="155" y="15"/>
                  <a:pt x="157" y="15"/>
                  <a:pt x="156" y="16"/>
                </a:cubicBezTo>
                <a:cubicBezTo>
                  <a:pt x="154" y="16"/>
                  <a:pt x="152" y="16"/>
                  <a:pt x="149" y="16"/>
                </a:cubicBezTo>
                <a:cubicBezTo>
                  <a:pt x="149" y="15"/>
                  <a:pt x="153" y="14"/>
                  <a:pt x="150" y="15"/>
                </a:cubicBezTo>
                <a:cubicBezTo>
                  <a:pt x="150" y="14"/>
                  <a:pt x="151" y="14"/>
                  <a:pt x="151" y="14"/>
                </a:cubicBezTo>
                <a:cubicBezTo>
                  <a:pt x="151" y="15"/>
                  <a:pt x="151" y="15"/>
                  <a:pt x="152" y="15"/>
                </a:cubicBezTo>
                <a:cubicBezTo>
                  <a:pt x="152" y="15"/>
                  <a:pt x="153" y="16"/>
                  <a:pt x="153" y="15"/>
                </a:cubicBezTo>
                <a:cubicBezTo>
                  <a:pt x="153" y="14"/>
                  <a:pt x="153" y="15"/>
                  <a:pt x="152" y="15"/>
                </a:cubicBezTo>
                <a:cubicBezTo>
                  <a:pt x="152" y="14"/>
                  <a:pt x="153" y="14"/>
                  <a:pt x="154" y="14"/>
                </a:cubicBezTo>
                <a:cubicBezTo>
                  <a:pt x="154" y="14"/>
                  <a:pt x="154" y="15"/>
                  <a:pt x="154" y="15"/>
                </a:cubicBezTo>
                <a:cubicBezTo>
                  <a:pt x="156" y="16"/>
                  <a:pt x="155" y="14"/>
                  <a:pt x="157" y="14"/>
                </a:cubicBezTo>
                <a:cubicBezTo>
                  <a:pt x="157" y="14"/>
                  <a:pt x="157" y="14"/>
                  <a:pt x="158" y="14"/>
                </a:cubicBezTo>
                <a:close/>
                <a:moveTo>
                  <a:pt x="156" y="21"/>
                </a:moveTo>
                <a:cubicBezTo>
                  <a:pt x="155" y="21"/>
                  <a:pt x="155" y="21"/>
                  <a:pt x="154" y="22"/>
                </a:cubicBezTo>
                <a:cubicBezTo>
                  <a:pt x="153" y="22"/>
                  <a:pt x="154" y="21"/>
                  <a:pt x="154" y="21"/>
                </a:cubicBezTo>
                <a:cubicBezTo>
                  <a:pt x="152" y="21"/>
                  <a:pt x="153" y="22"/>
                  <a:pt x="151" y="21"/>
                </a:cubicBezTo>
                <a:cubicBezTo>
                  <a:pt x="151" y="20"/>
                  <a:pt x="153" y="20"/>
                  <a:pt x="154" y="20"/>
                </a:cubicBezTo>
                <a:cubicBezTo>
                  <a:pt x="154" y="20"/>
                  <a:pt x="155" y="20"/>
                  <a:pt x="155" y="21"/>
                </a:cubicBezTo>
                <a:cubicBezTo>
                  <a:pt x="156" y="20"/>
                  <a:pt x="157" y="20"/>
                  <a:pt x="158" y="20"/>
                </a:cubicBezTo>
                <a:cubicBezTo>
                  <a:pt x="158" y="21"/>
                  <a:pt x="157" y="21"/>
                  <a:pt x="157" y="21"/>
                </a:cubicBezTo>
                <a:cubicBezTo>
                  <a:pt x="158" y="22"/>
                  <a:pt x="157" y="22"/>
                  <a:pt x="158" y="22"/>
                </a:cubicBezTo>
                <a:cubicBezTo>
                  <a:pt x="158" y="23"/>
                  <a:pt x="156" y="22"/>
                  <a:pt x="156" y="21"/>
                </a:cubicBezTo>
                <a:close/>
                <a:moveTo>
                  <a:pt x="161" y="131"/>
                </a:moveTo>
                <a:cubicBezTo>
                  <a:pt x="161" y="133"/>
                  <a:pt x="161" y="133"/>
                  <a:pt x="159" y="133"/>
                </a:cubicBezTo>
                <a:cubicBezTo>
                  <a:pt x="159" y="132"/>
                  <a:pt x="160" y="132"/>
                  <a:pt x="161" y="131"/>
                </a:cubicBezTo>
                <a:close/>
                <a:moveTo>
                  <a:pt x="159" y="171"/>
                </a:moveTo>
                <a:cubicBezTo>
                  <a:pt x="160" y="169"/>
                  <a:pt x="161" y="169"/>
                  <a:pt x="163" y="170"/>
                </a:cubicBezTo>
                <a:cubicBezTo>
                  <a:pt x="163" y="171"/>
                  <a:pt x="160" y="172"/>
                  <a:pt x="159" y="171"/>
                </a:cubicBezTo>
                <a:close/>
                <a:moveTo>
                  <a:pt x="157" y="172"/>
                </a:moveTo>
                <a:cubicBezTo>
                  <a:pt x="156" y="170"/>
                  <a:pt x="157" y="172"/>
                  <a:pt x="158" y="171"/>
                </a:cubicBezTo>
                <a:cubicBezTo>
                  <a:pt x="155" y="170"/>
                  <a:pt x="153" y="171"/>
                  <a:pt x="151" y="171"/>
                </a:cubicBezTo>
                <a:cubicBezTo>
                  <a:pt x="153" y="168"/>
                  <a:pt x="156" y="170"/>
                  <a:pt x="159" y="169"/>
                </a:cubicBezTo>
                <a:cubicBezTo>
                  <a:pt x="159" y="171"/>
                  <a:pt x="158" y="172"/>
                  <a:pt x="157" y="172"/>
                </a:cubicBezTo>
                <a:close/>
                <a:moveTo>
                  <a:pt x="161" y="175"/>
                </a:moveTo>
                <a:cubicBezTo>
                  <a:pt x="160" y="176"/>
                  <a:pt x="157" y="175"/>
                  <a:pt x="154" y="175"/>
                </a:cubicBezTo>
                <a:cubicBezTo>
                  <a:pt x="154" y="174"/>
                  <a:pt x="160" y="175"/>
                  <a:pt x="161" y="175"/>
                </a:cubicBezTo>
                <a:close/>
                <a:moveTo>
                  <a:pt x="154" y="136"/>
                </a:moveTo>
                <a:cubicBezTo>
                  <a:pt x="154" y="135"/>
                  <a:pt x="157" y="135"/>
                  <a:pt x="156" y="133"/>
                </a:cubicBezTo>
                <a:cubicBezTo>
                  <a:pt x="156" y="132"/>
                  <a:pt x="157" y="135"/>
                  <a:pt x="158" y="133"/>
                </a:cubicBezTo>
                <a:cubicBezTo>
                  <a:pt x="159" y="135"/>
                  <a:pt x="156" y="134"/>
                  <a:pt x="156" y="137"/>
                </a:cubicBezTo>
                <a:cubicBezTo>
                  <a:pt x="156" y="137"/>
                  <a:pt x="155" y="137"/>
                  <a:pt x="155" y="137"/>
                </a:cubicBezTo>
                <a:cubicBezTo>
                  <a:pt x="155" y="136"/>
                  <a:pt x="155" y="136"/>
                  <a:pt x="154" y="136"/>
                </a:cubicBezTo>
                <a:close/>
                <a:moveTo>
                  <a:pt x="154" y="136"/>
                </a:moveTo>
                <a:cubicBezTo>
                  <a:pt x="155" y="137"/>
                  <a:pt x="153" y="137"/>
                  <a:pt x="154" y="138"/>
                </a:cubicBezTo>
                <a:cubicBezTo>
                  <a:pt x="151" y="137"/>
                  <a:pt x="151" y="141"/>
                  <a:pt x="148" y="142"/>
                </a:cubicBezTo>
                <a:cubicBezTo>
                  <a:pt x="148" y="142"/>
                  <a:pt x="148" y="141"/>
                  <a:pt x="148" y="141"/>
                </a:cubicBezTo>
                <a:cubicBezTo>
                  <a:pt x="147" y="141"/>
                  <a:pt x="147" y="142"/>
                  <a:pt x="146" y="142"/>
                </a:cubicBezTo>
                <a:cubicBezTo>
                  <a:pt x="146" y="142"/>
                  <a:pt x="147" y="142"/>
                  <a:pt x="147" y="143"/>
                </a:cubicBezTo>
                <a:cubicBezTo>
                  <a:pt x="146" y="143"/>
                  <a:pt x="146" y="143"/>
                  <a:pt x="145" y="144"/>
                </a:cubicBezTo>
                <a:cubicBezTo>
                  <a:pt x="146" y="142"/>
                  <a:pt x="145" y="143"/>
                  <a:pt x="143" y="144"/>
                </a:cubicBezTo>
                <a:cubicBezTo>
                  <a:pt x="143" y="144"/>
                  <a:pt x="144" y="144"/>
                  <a:pt x="144" y="145"/>
                </a:cubicBezTo>
                <a:cubicBezTo>
                  <a:pt x="141" y="144"/>
                  <a:pt x="141" y="147"/>
                  <a:pt x="139" y="147"/>
                </a:cubicBezTo>
                <a:cubicBezTo>
                  <a:pt x="139" y="147"/>
                  <a:pt x="139" y="148"/>
                  <a:pt x="140" y="148"/>
                </a:cubicBezTo>
                <a:cubicBezTo>
                  <a:pt x="140" y="149"/>
                  <a:pt x="138" y="148"/>
                  <a:pt x="138" y="147"/>
                </a:cubicBezTo>
                <a:cubicBezTo>
                  <a:pt x="137" y="148"/>
                  <a:pt x="138" y="149"/>
                  <a:pt x="136" y="148"/>
                </a:cubicBezTo>
                <a:cubicBezTo>
                  <a:pt x="136" y="149"/>
                  <a:pt x="137" y="149"/>
                  <a:pt x="138" y="149"/>
                </a:cubicBezTo>
                <a:cubicBezTo>
                  <a:pt x="138" y="150"/>
                  <a:pt x="136" y="150"/>
                  <a:pt x="136" y="149"/>
                </a:cubicBezTo>
                <a:cubicBezTo>
                  <a:pt x="136" y="150"/>
                  <a:pt x="134" y="150"/>
                  <a:pt x="133" y="150"/>
                </a:cubicBezTo>
                <a:cubicBezTo>
                  <a:pt x="134" y="152"/>
                  <a:pt x="135" y="149"/>
                  <a:pt x="136" y="151"/>
                </a:cubicBezTo>
                <a:cubicBezTo>
                  <a:pt x="137" y="152"/>
                  <a:pt x="135" y="151"/>
                  <a:pt x="135" y="152"/>
                </a:cubicBezTo>
                <a:cubicBezTo>
                  <a:pt x="134" y="149"/>
                  <a:pt x="131" y="154"/>
                  <a:pt x="131" y="152"/>
                </a:cubicBezTo>
                <a:cubicBezTo>
                  <a:pt x="130" y="153"/>
                  <a:pt x="129" y="154"/>
                  <a:pt x="129" y="156"/>
                </a:cubicBezTo>
                <a:cubicBezTo>
                  <a:pt x="128" y="156"/>
                  <a:pt x="128" y="156"/>
                  <a:pt x="128" y="155"/>
                </a:cubicBezTo>
                <a:cubicBezTo>
                  <a:pt x="121" y="159"/>
                  <a:pt x="115" y="167"/>
                  <a:pt x="103" y="166"/>
                </a:cubicBezTo>
                <a:cubicBezTo>
                  <a:pt x="105" y="164"/>
                  <a:pt x="110" y="163"/>
                  <a:pt x="110" y="160"/>
                </a:cubicBezTo>
                <a:cubicBezTo>
                  <a:pt x="115" y="159"/>
                  <a:pt x="119" y="156"/>
                  <a:pt x="123" y="154"/>
                </a:cubicBezTo>
                <a:cubicBezTo>
                  <a:pt x="122" y="153"/>
                  <a:pt x="127" y="154"/>
                  <a:pt x="125" y="151"/>
                </a:cubicBezTo>
                <a:cubicBezTo>
                  <a:pt x="127" y="153"/>
                  <a:pt x="129" y="150"/>
                  <a:pt x="131" y="150"/>
                </a:cubicBezTo>
                <a:cubicBezTo>
                  <a:pt x="128" y="149"/>
                  <a:pt x="128" y="150"/>
                  <a:pt x="130" y="148"/>
                </a:cubicBezTo>
                <a:cubicBezTo>
                  <a:pt x="131" y="148"/>
                  <a:pt x="131" y="149"/>
                  <a:pt x="131" y="150"/>
                </a:cubicBezTo>
                <a:cubicBezTo>
                  <a:pt x="132" y="149"/>
                  <a:pt x="132" y="149"/>
                  <a:pt x="132" y="149"/>
                </a:cubicBezTo>
                <a:cubicBezTo>
                  <a:pt x="131" y="148"/>
                  <a:pt x="132" y="148"/>
                  <a:pt x="133" y="147"/>
                </a:cubicBezTo>
                <a:cubicBezTo>
                  <a:pt x="134" y="147"/>
                  <a:pt x="135" y="146"/>
                  <a:pt x="137" y="146"/>
                </a:cubicBezTo>
                <a:cubicBezTo>
                  <a:pt x="136" y="144"/>
                  <a:pt x="137" y="145"/>
                  <a:pt x="138" y="143"/>
                </a:cubicBezTo>
                <a:cubicBezTo>
                  <a:pt x="139" y="143"/>
                  <a:pt x="139" y="144"/>
                  <a:pt x="139" y="144"/>
                </a:cubicBezTo>
                <a:cubicBezTo>
                  <a:pt x="145" y="142"/>
                  <a:pt x="150" y="137"/>
                  <a:pt x="154" y="136"/>
                </a:cubicBezTo>
                <a:close/>
                <a:moveTo>
                  <a:pt x="140" y="143"/>
                </a:moveTo>
                <a:cubicBezTo>
                  <a:pt x="139" y="142"/>
                  <a:pt x="142" y="142"/>
                  <a:pt x="142" y="140"/>
                </a:cubicBezTo>
                <a:cubicBezTo>
                  <a:pt x="144" y="142"/>
                  <a:pt x="143" y="139"/>
                  <a:pt x="145" y="140"/>
                </a:cubicBezTo>
                <a:cubicBezTo>
                  <a:pt x="144" y="141"/>
                  <a:pt x="142" y="142"/>
                  <a:pt x="140" y="143"/>
                </a:cubicBezTo>
                <a:close/>
                <a:moveTo>
                  <a:pt x="158" y="166"/>
                </a:moveTo>
                <a:cubicBezTo>
                  <a:pt x="158" y="165"/>
                  <a:pt x="156" y="167"/>
                  <a:pt x="156" y="165"/>
                </a:cubicBezTo>
                <a:cubicBezTo>
                  <a:pt x="157" y="165"/>
                  <a:pt x="158" y="165"/>
                  <a:pt x="160" y="165"/>
                </a:cubicBezTo>
                <a:cubicBezTo>
                  <a:pt x="160" y="167"/>
                  <a:pt x="158" y="166"/>
                  <a:pt x="158" y="167"/>
                </a:cubicBezTo>
                <a:cubicBezTo>
                  <a:pt x="158" y="167"/>
                  <a:pt x="157" y="166"/>
                  <a:pt x="158" y="166"/>
                </a:cubicBezTo>
                <a:close/>
                <a:moveTo>
                  <a:pt x="152" y="165"/>
                </a:moveTo>
                <a:cubicBezTo>
                  <a:pt x="153" y="166"/>
                  <a:pt x="153" y="166"/>
                  <a:pt x="153" y="166"/>
                </a:cubicBezTo>
                <a:cubicBezTo>
                  <a:pt x="155" y="165"/>
                  <a:pt x="153" y="165"/>
                  <a:pt x="155" y="165"/>
                </a:cubicBezTo>
                <a:cubicBezTo>
                  <a:pt x="157" y="166"/>
                  <a:pt x="152" y="168"/>
                  <a:pt x="151" y="167"/>
                </a:cubicBezTo>
                <a:cubicBezTo>
                  <a:pt x="151" y="166"/>
                  <a:pt x="152" y="165"/>
                  <a:pt x="153" y="165"/>
                </a:cubicBezTo>
                <a:cubicBezTo>
                  <a:pt x="154" y="165"/>
                  <a:pt x="153" y="165"/>
                  <a:pt x="152" y="165"/>
                </a:cubicBezTo>
                <a:close/>
                <a:moveTo>
                  <a:pt x="147" y="108"/>
                </a:moveTo>
                <a:cubicBezTo>
                  <a:pt x="147" y="107"/>
                  <a:pt x="146" y="109"/>
                  <a:pt x="145" y="108"/>
                </a:cubicBezTo>
                <a:cubicBezTo>
                  <a:pt x="146" y="108"/>
                  <a:pt x="146" y="107"/>
                  <a:pt x="147" y="107"/>
                </a:cubicBezTo>
                <a:cubicBezTo>
                  <a:pt x="148" y="106"/>
                  <a:pt x="148" y="107"/>
                  <a:pt x="148" y="107"/>
                </a:cubicBezTo>
                <a:cubicBezTo>
                  <a:pt x="149" y="107"/>
                  <a:pt x="149" y="106"/>
                  <a:pt x="149" y="105"/>
                </a:cubicBezTo>
                <a:cubicBezTo>
                  <a:pt x="150" y="105"/>
                  <a:pt x="151" y="105"/>
                  <a:pt x="152" y="104"/>
                </a:cubicBezTo>
                <a:cubicBezTo>
                  <a:pt x="152" y="105"/>
                  <a:pt x="149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lose/>
                <a:moveTo>
                  <a:pt x="141" y="22"/>
                </a:moveTo>
                <a:cubicBezTo>
                  <a:pt x="142" y="23"/>
                  <a:pt x="142" y="22"/>
                  <a:pt x="143" y="23"/>
                </a:cubicBezTo>
                <a:cubicBezTo>
                  <a:pt x="142" y="23"/>
                  <a:pt x="142" y="24"/>
                  <a:pt x="143" y="24"/>
                </a:cubicBezTo>
                <a:cubicBezTo>
                  <a:pt x="141" y="23"/>
                  <a:pt x="139" y="26"/>
                  <a:pt x="137" y="24"/>
                </a:cubicBezTo>
                <a:cubicBezTo>
                  <a:pt x="136" y="24"/>
                  <a:pt x="137" y="25"/>
                  <a:pt x="137" y="26"/>
                </a:cubicBezTo>
                <a:cubicBezTo>
                  <a:pt x="135" y="27"/>
                  <a:pt x="134" y="25"/>
                  <a:pt x="134" y="27"/>
                </a:cubicBezTo>
                <a:cubicBezTo>
                  <a:pt x="133" y="26"/>
                  <a:pt x="131" y="27"/>
                  <a:pt x="130" y="28"/>
                </a:cubicBezTo>
                <a:cubicBezTo>
                  <a:pt x="131" y="29"/>
                  <a:pt x="133" y="26"/>
                  <a:pt x="134" y="29"/>
                </a:cubicBezTo>
                <a:cubicBezTo>
                  <a:pt x="132" y="29"/>
                  <a:pt x="130" y="27"/>
                  <a:pt x="131" y="30"/>
                </a:cubicBezTo>
                <a:cubicBezTo>
                  <a:pt x="130" y="29"/>
                  <a:pt x="129" y="29"/>
                  <a:pt x="129" y="28"/>
                </a:cubicBezTo>
                <a:cubicBezTo>
                  <a:pt x="129" y="28"/>
                  <a:pt x="128" y="28"/>
                  <a:pt x="128" y="28"/>
                </a:cubicBezTo>
                <a:cubicBezTo>
                  <a:pt x="129" y="30"/>
                  <a:pt x="126" y="29"/>
                  <a:pt x="128" y="31"/>
                </a:cubicBezTo>
                <a:cubicBezTo>
                  <a:pt x="126" y="31"/>
                  <a:pt x="124" y="31"/>
                  <a:pt x="121" y="31"/>
                </a:cubicBezTo>
                <a:cubicBezTo>
                  <a:pt x="122" y="32"/>
                  <a:pt x="124" y="31"/>
                  <a:pt x="125" y="33"/>
                </a:cubicBezTo>
                <a:cubicBezTo>
                  <a:pt x="125" y="33"/>
                  <a:pt x="124" y="33"/>
                  <a:pt x="124" y="34"/>
                </a:cubicBezTo>
                <a:cubicBezTo>
                  <a:pt x="123" y="31"/>
                  <a:pt x="121" y="33"/>
                  <a:pt x="119" y="32"/>
                </a:cubicBezTo>
                <a:cubicBezTo>
                  <a:pt x="119" y="32"/>
                  <a:pt x="120" y="32"/>
                  <a:pt x="120" y="32"/>
                </a:cubicBezTo>
                <a:cubicBezTo>
                  <a:pt x="119" y="34"/>
                  <a:pt x="119" y="37"/>
                  <a:pt x="117" y="36"/>
                </a:cubicBezTo>
                <a:cubicBezTo>
                  <a:pt x="117" y="37"/>
                  <a:pt x="119" y="38"/>
                  <a:pt x="117" y="38"/>
                </a:cubicBezTo>
                <a:cubicBezTo>
                  <a:pt x="118" y="37"/>
                  <a:pt x="116" y="38"/>
                  <a:pt x="116" y="36"/>
                </a:cubicBezTo>
                <a:cubicBezTo>
                  <a:pt x="114" y="36"/>
                  <a:pt x="115" y="38"/>
                  <a:pt x="114" y="39"/>
                </a:cubicBezTo>
                <a:cubicBezTo>
                  <a:pt x="114" y="39"/>
                  <a:pt x="114" y="38"/>
                  <a:pt x="114" y="38"/>
                </a:cubicBezTo>
                <a:cubicBezTo>
                  <a:pt x="113" y="38"/>
                  <a:pt x="113" y="38"/>
                  <a:pt x="112" y="38"/>
                </a:cubicBezTo>
                <a:cubicBezTo>
                  <a:pt x="112" y="39"/>
                  <a:pt x="114" y="39"/>
                  <a:pt x="114" y="40"/>
                </a:cubicBezTo>
                <a:cubicBezTo>
                  <a:pt x="112" y="41"/>
                  <a:pt x="112" y="39"/>
                  <a:pt x="111" y="39"/>
                </a:cubicBezTo>
                <a:cubicBezTo>
                  <a:pt x="109" y="40"/>
                  <a:pt x="108" y="41"/>
                  <a:pt x="109" y="41"/>
                </a:cubicBezTo>
                <a:cubicBezTo>
                  <a:pt x="108" y="41"/>
                  <a:pt x="107" y="42"/>
                  <a:pt x="108" y="43"/>
                </a:cubicBezTo>
                <a:cubicBezTo>
                  <a:pt x="106" y="44"/>
                  <a:pt x="106" y="43"/>
                  <a:pt x="105" y="43"/>
                </a:cubicBezTo>
                <a:cubicBezTo>
                  <a:pt x="103" y="43"/>
                  <a:pt x="105" y="44"/>
                  <a:pt x="104" y="45"/>
                </a:cubicBezTo>
                <a:cubicBezTo>
                  <a:pt x="101" y="44"/>
                  <a:pt x="100" y="44"/>
                  <a:pt x="98" y="45"/>
                </a:cubicBezTo>
                <a:cubicBezTo>
                  <a:pt x="98" y="45"/>
                  <a:pt x="98" y="45"/>
                  <a:pt x="100" y="46"/>
                </a:cubicBezTo>
                <a:cubicBezTo>
                  <a:pt x="99" y="47"/>
                  <a:pt x="99" y="46"/>
                  <a:pt x="98" y="46"/>
                </a:cubicBezTo>
                <a:cubicBezTo>
                  <a:pt x="98" y="46"/>
                  <a:pt x="98" y="46"/>
                  <a:pt x="98" y="47"/>
                </a:cubicBezTo>
                <a:cubicBezTo>
                  <a:pt x="98" y="48"/>
                  <a:pt x="99" y="46"/>
                  <a:pt x="100" y="47"/>
                </a:cubicBezTo>
                <a:cubicBezTo>
                  <a:pt x="99" y="49"/>
                  <a:pt x="97" y="47"/>
                  <a:pt x="96" y="48"/>
                </a:cubicBezTo>
                <a:cubicBezTo>
                  <a:pt x="96" y="48"/>
                  <a:pt x="96" y="48"/>
                  <a:pt x="96" y="47"/>
                </a:cubicBezTo>
                <a:cubicBezTo>
                  <a:pt x="95" y="47"/>
                  <a:pt x="95" y="48"/>
                  <a:pt x="95" y="49"/>
                </a:cubicBezTo>
                <a:cubicBezTo>
                  <a:pt x="93" y="49"/>
                  <a:pt x="93" y="48"/>
                  <a:pt x="92" y="48"/>
                </a:cubicBezTo>
                <a:cubicBezTo>
                  <a:pt x="91" y="49"/>
                  <a:pt x="90" y="49"/>
                  <a:pt x="88" y="49"/>
                </a:cubicBezTo>
                <a:cubicBezTo>
                  <a:pt x="88" y="50"/>
                  <a:pt x="90" y="50"/>
                  <a:pt x="89" y="51"/>
                </a:cubicBezTo>
                <a:cubicBezTo>
                  <a:pt x="88" y="52"/>
                  <a:pt x="89" y="49"/>
                  <a:pt x="87" y="50"/>
                </a:cubicBezTo>
                <a:cubicBezTo>
                  <a:pt x="86" y="50"/>
                  <a:pt x="88" y="48"/>
                  <a:pt x="87" y="48"/>
                </a:cubicBezTo>
                <a:cubicBezTo>
                  <a:pt x="87" y="47"/>
                  <a:pt x="88" y="48"/>
                  <a:pt x="89" y="48"/>
                </a:cubicBezTo>
                <a:cubicBezTo>
                  <a:pt x="89" y="46"/>
                  <a:pt x="87" y="47"/>
                  <a:pt x="86" y="47"/>
                </a:cubicBezTo>
                <a:cubicBezTo>
                  <a:pt x="87" y="51"/>
                  <a:pt x="82" y="50"/>
                  <a:pt x="80" y="51"/>
                </a:cubicBezTo>
                <a:cubicBezTo>
                  <a:pt x="81" y="52"/>
                  <a:pt x="82" y="52"/>
                  <a:pt x="82" y="53"/>
                </a:cubicBezTo>
                <a:cubicBezTo>
                  <a:pt x="83" y="52"/>
                  <a:pt x="85" y="50"/>
                  <a:pt x="86" y="51"/>
                </a:cubicBezTo>
                <a:cubicBezTo>
                  <a:pt x="85" y="50"/>
                  <a:pt x="84" y="52"/>
                  <a:pt x="85" y="54"/>
                </a:cubicBezTo>
                <a:cubicBezTo>
                  <a:pt x="84" y="54"/>
                  <a:pt x="83" y="53"/>
                  <a:pt x="81" y="54"/>
                </a:cubicBezTo>
                <a:cubicBezTo>
                  <a:pt x="82" y="55"/>
                  <a:pt x="82" y="55"/>
                  <a:pt x="81" y="56"/>
                </a:cubicBezTo>
                <a:cubicBezTo>
                  <a:pt x="80" y="56"/>
                  <a:pt x="81" y="55"/>
                  <a:pt x="80" y="54"/>
                </a:cubicBezTo>
                <a:cubicBezTo>
                  <a:pt x="80" y="55"/>
                  <a:pt x="80" y="55"/>
                  <a:pt x="79" y="56"/>
                </a:cubicBezTo>
                <a:cubicBezTo>
                  <a:pt x="79" y="56"/>
                  <a:pt x="79" y="55"/>
                  <a:pt x="78" y="55"/>
                </a:cubicBezTo>
                <a:cubicBezTo>
                  <a:pt x="77" y="55"/>
                  <a:pt x="79" y="56"/>
                  <a:pt x="78" y="56"/>
                </a:cubicBezTo>
                <a:cubicBezTo>
                  <a:pt x="78" y="56"/>
                  <a:pt x="77" y="56"/>
                  <a:pt x="77" y="56"/>
                </a:cubicBezTo>
                <a:cubicBezTo>
                  <a:pt x="77" y="54"/>
                  <a:pt x="79" y="55"/>
                  <a:pt x="80" y="53"/>
                </a:cubicBezTo>
                <a:cubicBezTo>
                  <a:pt x="79" y="53"/>
                  <a:pt x="79" y="52"/>
                  <a:pt x="79" y="52"/>
                </a:cubicBezTo>
                <a:cubicBezTo>
                  <a:pt x="78" y="52"/>
                  <a:pt x="78" y="53"/>
                  <a:pt x="79" y="54"/>
                </a:cubicBezTo>
                <a:cubicBezTo>
                  <a:pt x="79" y="55"/>
                  <a:pt x="78" y="53"/>
                  <a:pt x="77" y="53"/>
                </a:cubicBezTo>
                <a:cubicBezTo>
                  <a:pt x="77" y="53"/>
                  <a:pt x="75" y="56"/>
                  <a:pt x="75" y="54"/>
                </a:cubicBezTo>
                <a:cubicBezTo>
                  <a:pt x="74" y="54"/>
                  <a:pt x="74" y="56"/>
                  <a:pt x="75" y="56"/>
                </a:cubicBezTo>
                <a:cubicBezTo>
                  <a:pt x="75" y="57"/>
                  <a:pt x="74" y="55"/>
                  <a:pt x="73" y="55"/>
                </a:cubicBezTo>
                <a:cubicBezTo>
                  <a:pt x="73" y="58"/>
                  <a:pt x="69" y="55"/>
                  <a:pt x="69" y="59"/>
                </a:cubicBezTo>
                <a:cubicBezTo>
                  <a:pt x="65" y="59"/>
                  <a:pt x="64" y="57"/>
                  <a:pt x="62" y="54"/>
                </a:cubicBezTo>
                <a:cubicBezTo>
                  <a:pt x="63" y="55"/>
                  <a:pt x="63" y="54"/>
                  <a:pt x="63" y="53"/>
                </a:cubicBezTo>
                <a:cubicBezTo>
                  <a:pt x="64" y="53"/>
                  <a:pt x="64" y="54"/>
                  <a:pt x="65" y="54"/>
                </a:cubicBezTo>
                <a:cubicBezTo>
                  <a:pt x="62" y="53"/>
                  <a:pt x="67" y="52"/>
                  <a:pt x="65" y="51"/>
                </a:cubicBezTo>
                <a:cubicBezTo>
                  <a:pt x="67" y="52"/>
                  <a:pt x="68" y="50"/>
                  <a:pt x="70" y="50"/>
                </a:cubicBezTo>
                <a:cubicBezTo>
                  <a:pt x="69" y="48"/>
                  <a:pt x="76" y="49"/>
                  <a:pt x="74" y="46"/>
                </a:cubicBezTo>
                <a:cubicBezTo>
                  <a:pt x="77" y="47"/>
                  <a:pt x="78" y="44"/>
                  <a:pt x="81" y="44"/>
                </a:cubicBezTo>
                <a:cubicBezTo>
                  <a:pt x="79" y="47"/>
                  <a:pt x="77" y="47"/>
                  <a:pt x="75" y="48"/>
                </a:cubicBezTo>
                <a:cubicBezTo>
                  <a:pt x="78" y="48"/>
                  <a:pt x="83" y="44"/>
                  <a:pt x="87" y="44"/>
                </a:cubicBezTo>
                <a:cubicBezTo>
                  <a:pt x="87" y="44"/>
                  <a:pt x="87" y="43"/>
                  <a:pt x="87" y="43"/>
                </a:cubicBezTo>
                <a:cubicBezTo>
                  <a:pt x="86" y="42"/>
                  <a:pt x="83" y="43"/>
                  <a:pt x="83" y="45"/>
                </a:cubicBezTo>
                <a:cubicBezTo>
                  <a:pt x="83" y="43"/>
                  <a:pt x="82" y="41"/>
                  <a:pt x="82" y="41"/>
                </a:cubicBezTo>
                <a:cubicBezTo>
                  <a:pt x="80" y="43"/>
                  <a:pt x="79" y="42"/>
                  <a:pt x="77" y="45"/>
                </a:cubicBezTo>
                <a:cubicBezTo>
                  <a:pt x="76" y="43"/>
                  <a:pt x="73" y="46"/>
                  <a:pt x="73" y="48"/>
                </a:cubicBezTo>
                <a:cubicBezTo>
                  <a:pt x="72" y="46"/>
                  <a:pt x="72" y="46"/>
                  <a:pt x="70" y="47"/>
                </a:cubicBezTo>
                <a:cubicBezTo>
                  <a:pt x="70" y="47"/>
                  <a:pt x="70" y="48"/>
                  <a:pt x="71" y="48"/>
                </a:cubicBezTo>
                <a:cubicBezTo>
                  <a:pt x="67" y="48"/>
                  <a:pt x="64" y="52"/>
                  <a:pt x="60" y="53"/>
                </a:cubicBezTo>
                <a:cubicBezTo>
                  <a:pt x="57" y="50"/>
                  <a:pt x="56" y="48"/>
                  <a:pt x="52" y="47"/>
                </a:cubicBezTo>
                <a:cubicBezTo>
                  <a:pt x="52" y="46"/>
                  <a:pt x="53" y="46"/>
                  <a:pt x="53" y="46"/>
                </a:cubicBezTo>
                <a:cubicBezTo>
                  <a:pt x="53" y="45"/>
                  <a:pt x="52" y="47"/>
                  <a:pt x="51" y="46"/>
                </a:cubicBezTo>
                <a:cubicBezTo>
                  <a:pt x="50" y="44"/>
                  <a:pt x="53" y="46"/>
                  <a:pt x="52" y="44"/>
                </a:cubicBezTo>
                <a:cubicBezTo>
                  <a:pt x="54" y="44"/>
                  <a:pt x="56" y="44"/>
                  <a:pt x="56" y="43"/>
                </a:cubicBezTo>
                <a:cubicBezTo>
                  <a:pt x="56" y="42"/>
                  <a:pt x="55" y="42"/>
                  <a:pt x="56" y="41"/>
                </a:cubicBezTo>
                <a:cubicBezTo>
                  <a:pt x="52" y="44"/>
                  <a:pt x="51" y="44"/>
                  <a:pt x="47" y="44"/>
                </a:cubicBezTo>
                <a:cubicBezTo>
                  <a:pt x="47" y="44"/>
                  <a:pt x="48" y="43"/>
                  <a:pt x="48" y="43"/>
                </a:cubicBezTo>
                <a:cubicBezTo>
                  <a:pt x="46" y="42"/>
                  <a:pt x="47" y="44"/>
                  <a:pt x="46" y="44"/>
                </a:cubicBezTo>
                <a:cubicBezTo>
                  <a:pt x="45" y="44"/>
                  <a:pt x="46" y="42"/>
                  <a:pt x="46" y="42"/>
                </a:cubicBezTo>
                <a:cubicBezTo>
                  <a:pt x="49" y="42"/>
                  <a:pt x="49" y="41"/>
                  <a:pt x="49" y="40"/>
                </a:cubicBezTo>
                <a:cubicBezTo>
                  <a:pt x="50" y="39"/>
                  <a:pt x="49" y="42"/>
                  <a:pt x="51" y="41"/>
                </a:cubicBezTo>
                <a:cubicBezTo>
                  <a:pt x="51" y="39"/>
                  <a:pt x="49" y="39"/>
                  <a:pt x="48" y="38"/>
                </a:cubicBezTo>
                <a:cubicBezTo>
                  <a:pt x="50" y="37"/>
                  <a:pt x="53" y="36"/>
                  <a:pt x="55" y="35"/>
                </a:cubicBezTo>
                <a:cubicBezTo>
                  <a:pt x="55" y="34"/>
                  <a:pt x="53" y="37"/>
                  <a:pt x="53" y="35"/>
                </a:cubicBezTo>
                <a:cubicBezTo>
                  <a:pt x="53" y="35"/>
                  <a:pt x="53" y="35"/>
                  <a:pt x="53" y="36"/>
                </a:cubicBezTo>
                <a:cubicBezTo>
                  <a:pt x="52" y="35"/>
                  <a:pt x="52" y="35"/>
                  <a:pt x="52" y="34"/>
                </a:cubicBezTo>
                <a:cubicBezTo>
                  <a:pt x="51" y="35"/>
                  <a:pt x="51" y="34"/>
                  <a:pt x="49" y="35"/>
                </a:cubicBezTo>
                <a:cubicBezTo>
                  <a:pt x="48" y="34"/>
                  <a:pt x="51" y="34"/>
                  <a:pt x="50" y="34"/>
                </a:cubicBezTo>
                <a:cubicBezTo>
                  <a:pt x="50" y="33"/>
                  <a:pt x="53" y="34"/>
                  <a:pt x="54" y="32"/>
                </a:cubicBezTo>
                <a:cubicBezTo>
                  <a:pt x="54" y="32"/>
                  <a:pt x="55" y="32"/>
                  <a:pt x="55" y="33"/>
                </a:cubicBezTo>
                <a:cubicBezTo>
                  <a:pt x="56" y="33"/>
                  <a:pt x="55" y="31"/>
                  <a:pt x="56" y="31"/>
                </a:cubicBezTo>
                <a:cubicBezTo>
                  <a:pt x="57" y="30"/>
                  <a:pt x="59" y="30"/>
                  <a:pt x="59" y="32"/>
                </a:cubicBezTo>
                <a:cubicBezTo>
                  <a:pt x="59" y="32"/>
                  <a:pt x="59" y="31"/>
                  <a:pt x="60" y="31"/>
                </a:cubicBezTo>
                <a:cubicBezTo>
                  <a:pt x="59" y="31"/>
                  <a:pt x="58" y="31"/>
                  <a:pt x="59" y="29"/>
                </a:cubicBezTo>
                <a:cubicBezTo>
                  <a:pt x="58" y="29"/>
                  <a:pt x="58" y="30"/>
                  <a:pt x="58" y="30"/>
                </a:cubicBezTo>
                <a:cubicBezTo>
                  <a:pt x="58" y="28"/>
                  <a:pt x="61" y="29"/>
                  <a:pt x="62" y="27"/>
                </a:cubicBezTo>
                <a:cubicBezTo>
                  <a:pt x="61" y="30"/>
                  <a:pt x="62" y="28"/>
                  <a:pt x="64" y="28"/>
                </a:cubicBezTo>
                <a:cubicBezTo>
                  <a:pt x="64" y="29"/>
                  <a:pt x="62" y="29"/>
                  <a:pt x="62" y="30"/>
                </a:cubicBezTo>
                <a:cubicBezTo>
                  <a:pt x="66" y="28"/>
                  <a:pt x="70" y="25"/>
                  <a:pt x="75" y="23"/>
                </a:cubicBezTo>
                <a:cubicBezTo>
                  <a:pt x="74" y="22"/>
                  <a:pt x="73" y="23"/>
                  <a:pt x="73" y="23"/>
                </a:cubicBezTo>
                <a:cubicBezTo>
                  <a:pt x="72" y="22"/>
                  <a:pt x="75" y="22"/>
                  <a:pt x="75" y="22"/>
                </a:cubicBezTo>
                <a:cubicBezTo>
                  <a:pt x="76" y="22"/>
                  <a:pt x="75" y="22"/>
                  <a:pt x="75" y="21"/>
                </a:cubicBezTo>
                <a:cubicBezTo>
                  <a:pt x="78" y="21"/>
                  <a:pt x="82" y="22"/>
                  <a:pt x="84" y="21"/>
                </a:cubicBezTo>
                <a:cubicBezTo>
                  <a:pt x="83" y="21"/>
                  <a:pt x="83" y="20"/>
                  <a:pt x="83" y="20"/>
                </a:cubicBezTo>
                <a:cubicBezTo>
                  <a:pt x="83" y="19"/>
                  <a:pt x="85" y="20"/>
                  <a:pt x="85" y="22"/>
                </a:cubicBezTo>
                <a:cubicBezTo>
                  <a:pt x="86" y="21"/>
                  <a:pt x="87" y="21"/>
                  <a:pt x="87" y="22"/>
                </a:cubicBezTo>
                <a:cubicBezTo>
                  <a:pt x="89" y="20"/>
                  <a:pt x="92" y="22"/>
                  <a:pt x="92" y="20"/>
                </a:cubicBezTo>
                <a:cubicBezTo>
                  <a:pt x="94" y="20"/>
                  <a:pt x="93" y="22"/>
                  <a:pt x="93" y="23"/>
                </a:cubicBezTo>
                <a:cubicBezTo>
                  <a:pt x="94" y="23"/>
                  <a:pt x="94" y="22"/>
                  <a:pt x="94" y="21"/>
                </a:cubicBezTo>
                <a:cubicBezTo>
                  <a:pt x="94" y="22"/>
                  <a:pt x="96" y="23"/>
                  <a:pt x="96" y="21"/>
                </a:cubicBezTo>
                <a:cubicBezTo>
                  <a:pt x="98" y="20"/>
                  <a:pt x="99" y="22"/>
                  <a:pt x="101" y="22"/>
                </a:cubicBezTo>
                <a:cubicBezTo>
                  <a:pt x="100" y="21"/>
                  <a:pt x="99" y="21"/>
                  <a:pt x="98" y="20"/>
                </a:cubicBezTo>
                <a:cubicBezTo>
                  <a:pt x="97" y="21"/>
                  <a:pt x="98" y="19"/>
                  <a:pt x="99" y="20"/>
                </a:cubicBezTo>
                <a:cubicBezTo>
                  <a:pt x="99" y="19"/>
                  <a:pt x="98" y="19"/>
                  <a:pt x="97" y="19"/>
                </a:cubicBezTo>
                <a:cubicBezTo>
                  <a:pt x="98" y="18"/>
                  <a:pt x="96" y="17"/>
                  <a:pt x="97" y="17"/>
                </a:cubicBezTo>
                <a:cubicBezTo>
                  <a:pt x="98" y="17"/>
                  <a:pt x="98" y="19"/>
                  <a:pt x="100" y="20"/>
                </a:cubicBezTo>
                <a:cubicBezTo>
                  <a:pt x="101" y="20"/>
                  <a:pt x="100" y="19"/>
                  <a:pt x="101" y="18"/>
                </a:cubicBezTo>
                <a:cubicBezTo>
                  <a:pt x="101" y="19"/>
                  <a:pt x="102" y="19"/>
                  <a:pt x="103" y="19"/>
                </a:cubicBezTo>
                <a:cubicBezTo>
                  <a:pt x="100" y="20"/>
                  <a:pt x="103" y="21"/>
                  <a:pt x="101" y="23"/>
                </a:cubicBezTo>
                <a:cubicBezTo>
                  <a:pt x="102" y="23"/>
                  <a:pt x="105" y="22"/>
                  <a:pt x="105" y="21"/>
                </a:cubicBezTo>
                <a:cubicBezTo>
                  <a:pt x="108" y="22"/>
                  <a:pt x="115" y="22"/>
                  <a:pt x="116" y="20"/>
                </a:cubicBezTo>
                <a:cubicBezTo>
                  <a:pt x="116" y="21"/>
                  <a:pt x="115" y="21"/>
                  <a:pt x="114" y="22"/>
                </a:cubicBezTo>
                <a:cubicBezTo>
                  <a:pt x="115" y="22"/>
                  <a:pt x="115" y="21"/>
                  <a:pt x="116" y="22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9" y="23"/>
                  <a:pt x="114" y="23"/>
                  <a:pt x="114" y="24"/>
                </a:cubicBezTo>
                <a:cubicBezTo>
                  <a:pt x="113" y="24"/>
                  <a:pt x="113" y="23"/>
                  <a:pt x="113" y="23"/>
                </a:cubicBezTo>
                <a:cubicBezTo>
                  <a:pt x="112" y="23"/>
                  <a:pt x="114" y="23"/>
                  <a:pt x="113" y="25"/>
                </a:cubicBezTo>
                <a:cubicBezTo>
                  <a:pt x="112" y="26"/>
                  <a:pt x="109" y="24"/>
                  <a:pt x="107" y="27"/>
                </a:cubicBezTo>
                <a:cubicBezTo>
                  <a:pt x="106" y="25"/>
                  <a:pt x="104" y="27"/>
                  <a:pt x="103" y="27"/>
                </a:cubicBezTo>
                <a:cubicBezTo>
                  <a:pt x="103" y="28"/>
                  <a:pt x="104" y="28"/>
                  <a:pt x="104" y="27"/>
                </a:cubicBezTo>
                <a:cubicBezTo>
                  <a:pt x="104" y="27"/>
                  <a:pt x="104" y="29"/>
                  <a:pt x="104" y="29"/>
                </a:cubicBezTo>
                <a:cubicBezTo>
                  <a:pt x="105" y="29"/>
                  <a:pt x="105" y="28"/>
                  <a:pt x="105" y="27"/>
                </a:cubicBezTo>
                <a:cubicBezTo>
                  <a:pt x="106" y="26"/>
                  <a:pt x="106" y="28"/>
                  <a:pt x="107" y="28"/>
                </a:cubicBezTo>
                <a:cubicBezTo>
                  <a:pt x="106" y="29"/>
                  <a:pt x="104" y="30"/>
                  <a:pt x="103" y="30"/>
                </a:cubicBezTo>
                <a:cubicBezTo>
                  <a:pt x="103" y="29"/>
                  <a:pt x="104" y="29"/>
                  <a:pt x="104" y="29"/>
                </a:cubicBezTo>
                <a:cubicBezTo>
                  <a:pt x="103" y="28"/>
                  <a:pt x="103" y="28"/>
                  <a:pt x="102" y="28"/>
                </a:cubicBezTo>
                <a:cubicBezTo>
                  <a:pt x="102" y="28"/>
                  <a:pt x="102" y="29"/>
                  <a:pt x="102" y="29"/>
                </a:cubicBezTo>
                <a:cubicBezTo>
                  <a:pt x="102" y="31"/>
                  <a:pt x="101" y="29"/>
                  <a:pt x="100" y="29"/>
                </a:cubicBezTo>
                <a:cubicBezTo>
                  <a:pt x="100" y="29"/>
                  <a:pt x="101" y="29"/>
                  <a:pt x="101" y="29"/>
                </a:cubicBezTo>
                <a:cubicBezTo>
                  <a:pt x="100" y="28"/>
                  <a:pt x="100" y="30"/>
                  <a:pt x="101" y="31"/>
                </a:cubicBezTo>
                <a:cubicBezTo>
                  <a:pt x="104" y="32"/>
                  <a:pt x="103" y="31"/>
                  <a:pt x="109" y="29"/>
                </a:cubicBezTo>
                <a:cubicBezTo>
                  <a:pt x="108" y="27"/>
                  <a:pt x="108" y="28"/>
                  <a:pt x="107" y="28"/>
                </a:cubicBezTo>
                <a:cubicBezTo>
                  <a:pt x="107" y="25"/>
                  <a:pt x="109" y="28"/>
                  <a:pt x="109" y="28"/>
                </a:cubicBezTo>
                <a:cubicBezTo>
                  <a:pt x="113" y="27"/>
                  <a:pt x="116" y="23"/>
                  <a:pt x="120" y="21"/>
                </a:cubicBezTo>
                <a:cubicBezTo>
                  <a:pt x="120" y="22"/>
                  <a:pt x="120" y="22"/>
                  <a:pt x="122" y="22"/>
                </a:cubicBezTo>
                <a:cubicBezTo>
                  <a:pt x="122" y="21"/>
                  <a:pt x="122" y="21"/>
                  <a:pt x="122" y="20"/>
                </a:cubicBezTo>
                <a:cubicBezTo>
                  <a:pt x="123" y="20"/>
                  <a:pt x="123" y="21"/>
                  <a:pt x="123" y="21"/>
                </a:cubicBezTo>
                <a:cubicBezTo>
                  <a:pt x="123" y="21"/>
                  <a:pt x="124" y="21"/>
                  <a:pt x="124" y="21"/>
                </a:cubicBezTo>
                <a:cubicBezTo>
                  <a:pt x="124" y="17"/>
                  <a:pt x="128" y="20"/>
                  <a:pt x="132" y="19"/>
                </a:cubicBezTo>
                <a:cubicBezTo>
                  <a:pt x="132" y="20"/>
                  <a:pt x="132" y="20"/>
                  <a:pt x="133" y="20"/>
                </a:cubicBezTo>
                <a:cubicBezTo>
                  <a:pt x="132" y="21"/>
                  <a:pt x="130" y="20"/>
                  <a:pt x="129" y="21"/>
                </a:cubicBezTo>
                <a:cubicBezTo>
                  <a:pt x="130" y="24"/>
                  <a:pt x="128" y="21"/>
                  <a:pt x="128" y="24"/>
                </a:cubicBezTo>
                <a:cubicBezTo>
                  <a:pt x="127" y="24"/>
                  <a:pt x="128" y="22"/>
                  <a:pt x="128" y="22"/>
                </a:cubicBezTo>
                <a:cubicBezTo>
                  <a:pt x="126" y="23"/>
                  <a:pt x="125" y="24"/>
                  <a:pt x="126" y="24"/>
                </a:cubicBezTo>
                <a:cubicBezTo>
                  <a:pt x="125" y="25"/>
                  <a:pt x="124" y="23"/>
                  <a:pt x="123" y="25"/>
                </a:cubicBezTo>
                <a:cubicBezTo>
                  <a:pt x="124" y="25"/>
                  <a:pt x="124" y="27"/>
                  <a:pt x="122" y="27"/>
                </a:cubicBezTo>
                <a:cubicBezTo>
                  <a:pt x="125" y="27"/>
                  <a:pt x="128" y="23"/>
                  <a:pt x="133" y="23"/>
                </a:cubicBezTo>
                <a:cubicBezTo>
                  <a:pt x="134" y="22"/>
                  <a:pt x="132" y="22"/>
                  <a:pt x="133" y="21"/>
                </a:cubicBezTo>
                <a:cubicBezTo>
                  <a:pt x="135" y="22"/>
                  <a:pt x="134" y="21"/>
                  <a:pt x="135" y="21"/>
                </a:cubicBezTo>
                <a:cubicBezTo>
                  <a:pt x="135" y="23"/>
                  <a:pt x="137" y="23"/>
                  <a:pt x="139" y="23"/>
                </a:cubicBezTo>
                <a:cubicBezTo>
                  <a:pt x="139" y="23"/>
                  <a:pt x="140" y="22"/>
                  <a:pt x="140" y="21"/>
                </a:cubicBezTo>
                <a:cubicBezTo>
                  <a:pt x="138" y="23"/>
                  <a:pt x="136" y="22"/>
                  <a:pt x="135" y="20"/>
                </a:cubicBezTo>
                <a:cubicBezTo>
                  <a:pt x="136" y="19"/>
                  <a:pt x="139" y="21"/>
                  <a:pt x="140" y="19"/>
                </a:cubicBezTo>
                <a:cubicBezTo>
                  <a:pt x="139" y="20"/>
                  <a:pt x="145" y="20"/>
                  <a:pt x="146" y="19"/>
                </a:cubicBezTo>
                <a:cubicBezTo>
                  <a:pt x="148" y="19"/>
                  <a:pt x="146" y="20"/>
                  <a:pt x="146" y="21"/>
                </a:cubicBezTo>
                <a:cubicBezTo>
                  <a:pt x="143" y="21"/>
                  <a:pt x="144" y="21"/>
                  <a:pt x="141" y="22"/>
                </a:cubicBezTo>
                <a:close/>
                <a:moveTo>
                  <a:pt x="94" y="19"/>
                </a:moveTo>
                <a:cubicBezTo>
                  <a:pt x="94" y="19"/>
                  <a:pt x="94" y="20"/>
                  <a:pt x="94" y="20"/>
                </a:cubicBezTo>
                <a:cubicBezTo>
                  <a:pt x="95" y="20"/>
                  <a:pt x="94" y="19"/>
                  <a:pt x="94" y="18"/>
                </a:cubicBezTo>
                <a:cubicBezTo>
                  <a:pt x="95" y="19"/>
                  <a:pt x="97" y="18"/>
                  <a:pt x="96" y="20"/>
                </a:cubicBezTo>
                <a:cubicBezTo>
                  <a:pt x="95" y="19"/>
                  <a:pt x="95" y="20"/>
                  <a:pt x="95" y="21"/>
                </a:cubicBezTo>
                <a:cubicBezTo>
                  <a:pt x="93" y="21"/>
                  <a:pt x="93" y="19"/>
                  <a:pt x="94" y="19"/>
                </a:cubicBezTo>
                <a:close/>
                <a:moveTo>
                  <a:pt x="72" y="23"/>
                </a:moveTo>
                <a:cubicBezTo>
                  <a:pt x="71" y="24"/>
                  <a:pt x="69" y="26"/>
                  <a:pt x="67" y="26"/>
                </a:cubicBezTo>
                <a:cubicBezTo>
                  <a:pt x="69" y="25"/>
                  <a:pt x="70" y="23"/>
                  <a:pt x="72" y="23"/>
                </a:cubicBezTo>
                <a:close/>
                <a:moveTo>
                  <a:pt x="67" y="26"/>
                </a:moveTo>
                <a:cubicBezTo>
                  <a:pt x="67" y="27"/>
                  <a:pt x="65" y="27"/>
                  <a:pt x="65" y="28"/>
                </a:cubicBezTo>
                <a:cubicBezTo>
                  <a:pt x="65" y="27"/>
                  <a:pt x="65" y="25"/>
                  <a:pt x="67" y="26"/>
                </a:cubicBezTo>
                <a:close/>
                <a:moveTo>
                  <a:pt x="151" y="143"/>
                </a:moveTo>
                <a:cubicBezTo>
                  <a:pt x="151" y="143"/>
                  <a:pt x="151" y="144"/>
                  <a:pt x="150" y="144"/>
                </a:cubicBezTo>
                <a:cubicBezTo>
                  <a:pt x="150" y="143"/>
                  <a:pt x="149" y="142"/>
                  <a:pt x="151" y="141"/>
                </a:cubicBezTo>
                <a:cubicBezTo>
                  <a:pt x="151" y="142"/>
                  <a:pt x="150" y="142"/>
                  <a:pt x="150" y="142"/>
                </a:cubicBezTo>
                <a:cubicBezTo>
                  <a:pt x="150" y="143"/>
                  <a:pt x="151" y="143"/>
                  <a:pt x="151" y="143"/>
                </a:cubicBezTo>
                <a:close/>
                <a:moveTo>
                  <a:pt x="144" y="169"/>
                </a:moveTo>
                <a:cubicBezTo>
                  <a:pt x="144" y="169"/>
                  <a:pt x="145" y="169"/>
                  <a:pt x="145" y="170"/>
                </a:cubicBezTo>
                <a:cubicBezTo>
                  <a:pt x="145" y="168"/>
                  <a:pt x="147" y="171"/>
                  <a:pt x="147" y="169"/>
                </a:cubicBezTo>
                <a:cubicBezTo>
                  <a:pt x="148" y="168"/>
                  <a:pt x="147" y="170"/>
                  <a:pt x="149" y="169"/>
                </a:cubicBezTo>
                <a:cubicBezTo>
                  <a:pt x="147" y="173"/>
                  <a:pt x="145" y="169"/>
                  <a:pt x="142" y="171"/>
                </a:cubicBezTo>
                <a:cubicBezTo>
                  <a:pt x="141" y="171"/>
                  <a:pt x="141" y="169"/>
                  <a:pt x="141" y="169"/>
                </a:cubicBezTo>
                <a:cubicBezTo>
                  <a:pt x="142" y="170"/>
                  <a:pt x="144" y="171"/>
                  <a:pt x="144" y="169"/>
                </a:cubicBezTo>
                <a:close/>
                <a:moveTo>
                  <a:pt x="142" y="110"/>
                </a:moveTo>
                <a:cubicBezTo>
                  <a:pt x="142" y="110"/>
                  <a:pt x="143" y="110"/>
                  <a:pt x="143" y="110"/>
                </a:cubicBezTo>
                <a:cubicBezTo>
                  <a:pt x="144" y="110"/>
                  <a:pt x="145" y="108"/>
                  <a:pt x="146" y="109"/>
                </a:cubicBezTo>
                <a:cubicBezTo>
                  <a:pt x="145" y="110"/>
                  <a:pt x="144" y="110"/>
                  <a:pt x="143" y="111"/>
                </a:cubicBezTo>
                <a:cubicBezTo>
                  <a:pt x="143" y="111"/>
                  <a:pt x="143" y="111"/>
                  <a:pt x="143" y="112"/>
                </a:cubicBezTo>
                <a:cubicBezTo>
                  <a:pt x="141" y="112"/>
                  <a:pt x="144" y="110"/>
                  <a:pt x="142" y="110"/>
                </a:cubicBezTo>
                <a:close/>
                <a:moveTo>
                  <a:pt x="146" y="146"/>
                </a:moveTo>
                <a:cubicBezTo>
                  <a:pt x="145" y="147"/>
                  <a:pt x="144" y="148"/>
                  <a:pt x="143" y="148"/>
                </a:cubicBezTo>
                <a:cubicBezTo>
                  <a:pt x="144" y="147"/>
                  <a:pt x="145" y="145"/>
                  <a:pt x="146" y="146"/>
                </a:cubicBezTo>
                <a:close/>
                <a:moveTo>
                  <a:pt x="144" y="126"/>
                </a:moveTo>
                <a:cubicBezTo>
                  <a:pt x="144" y="126"/>
                  <a:pt x="143" y="126"/>
                  <a:pt x="143" y="126"/>
                </a:cubicBezTo>
                <a:cubicBezTo>
                  <a:pt x="143" y="127"/>
                  <a:pt x="143" y="127"/>
                  <a:pt x="143" y="127"/>
                </a:cubicBezTo>
                <a:cubicBezTo>
                  <a:pt x="143" y="128"/>
                  <a:pt x="142" y="127"/>
                  <a:pt x="141" y="127"/>
                </a:cubicBezTo>
                <a:cubicBezTo>
                  <a:pt x="141" y="125"/>
                  <a:pt x="142" y="127"/>
                  <a:pt x="144" y="126"/>
                </a:cubicBezTo>
                <a:close/>
                <a:moveTo>
                  <a:pt x="141" y="150"/>
                </a:moveTo>
                <a:cubicBezTo>
                  <a:pt x="140" y="151"/>
                  <a:pt x="139" y="152"/>
                  <a:pt x="137" y="152"/>
                </a:cubicBezTo>
                <a:cubicBezTo>
                  <a:pt x="137" y="151"/>
                  <a:pt x="137" y="151"/>
                  <a:pt x="137" y="150"/>
                </a:cubicBezTo>
                <a:cubicBezTo>
                  <a:pt x="137" y="151"/>
                  <a:pt x="138" y="151"/>
                  <a:pt x="139" y="151"/>
                </a:cubicBezTo>
                <a:cubicBezTo>
                  <a:pt x="139" y="150"/>
                  <a:pt x="138" y="149"/>
                  <a:pt x="140" y="149"/>
                </a:cubicBezTo>
                <a:cubicBezTo>
                  <a:pt x="139" y="151"/>
                  <a:pt x="140" y="149"/>
                  <a:pt x="141" y="150"/>
                </a:cubicBezTo>
                <a:close/>
                <a:moveTo>
                  <a:pt x="134" y="155"/>
                </a:moveTo>
                <a:cubicBezTo>
                  <a:pt x="133" y="155"/>
                  <a:pt x="132" y="156"/>
                  <a:pt x="131" y="157"/>
                </a:cubicBezTo>
                <a:cubicBezTo>
                  <a:pt x="130" y="157"/>
                  <a:pt x="130" y="156"/>
                  <a:pt x="130" y="156"/>
                </a:cubicBezTo>
                <a:cubicBezTo>
                  <a:pt x="130" y="156"/>
                  <a:pt x="134" y="155"/>
                  <a:pt x="132" y="154"/>
                </a:cubicBezTo>
                <a:cubicBezTo>
                  <a:pt x="131" y="153"/>
                  <a:pt x="134" y="154"/>
                  <a:pt x="134" y="155"/>
                </a:cubicBezTo>
                <a:close/>
                <a:moveTo>
                  <a:pt x="129" y="61"/>
                </a:moveTo>
                <a:cubicBezTo>
                  <a:pt x="129" y="63"/>
                  <a:pt x="127" y="63"/>
                  <a:pt x="125" y="63"/>
                </a:cubicBezTo>
                <a:cubicBezTo>
                  <a:pt x="127" y="62"/>
                  <a:pt x="128" y="62"/>
                  <a:pt x="129" y="61"/>
                </a:cubicBezTo>
                <a:close/>
                <a:moveTo>
                  <a:pt x="132" y="161"/>
                </a:moveTo>
                <a:cubicBezTo>
                  <a:pt x="134" y="162"/>
                  <a:pt x="132" y="162"/>
                  <a:pt x="133" y="163"/>
                </a:cubicBezTo>
                <a:cubicBezTo>
                  <a:pt x="131" y="164"/>
                  <a:pt x="128" y="165"/>
                  <a:pt x="128" y="166"/>
                </a:cubicBezTo>
                <a:cubicBezTo>
                  <a:pt x="127" y="168"/>
                  <a:pt x="125" y="166"/>
                  <a:pt x="125" y="165"/>
                </a:cubicBezTo>
                <a:cubicBezTo>
                  <a:pt x="125" y="167"/>
                  <a:pt x="124" y="165"/>
                  <a:pt x="122" y="166"/>
                </a:cubicBezTo>
                <a:cubicBezTo>
                  <a:pt x="121" y="166"/>
                  <a:pt x="125" y="164"/>
                  <a:pt x="125" y="163"/>
                </a:cubicBezTo>
                <a:cubicBezTo>
                  <a:pt x="126" y="163"/>
                  <a:pt x="126" y="164"/>
                  <a:pt x="126" y="165"/>
                </a:cubicBezTo>
                <a:cubicBezTo>
                  <a:pt x="126" y="164"/>
                  <a:pt x="127" y="164"/>
                  <a:pt x="127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9" y="164"/>
                  <a:pt x="132" y="162"/>
                  <a:pt x="132" y="161"/>
                </a:cubicBezTo>
                <a:close/>
                <a:moveTo>
                  <a:pt x="133" y="173"/>
                </a:moveTo>
                <a:cubicBezTo>
                  <a:pt x="133" y="173"/>
                  <a:pt x="132" y="173"/>
                  <a:pt x="132" y="174"/>
                </a:cubicBezTo>
                <a:cubicBezTo>
                  <a:pt x="132" y="173"/>
                  <a:pt x="130" y="174"/>
                  <a:pt x="130" y="173"/>
                </a:cubicBezTo>
                <a:cubicBezTo>
                  <a:pt x="132" y="173"/>
                  <a:pt x="131" y="173"/>
                  <a:pt x="133" y="173"/>
                </a:cubicBezTo>
                <a:close/>
                <a:moveTo>
                  <a:pt x="125" y="125"/>
                </a:moveTo>
                <a:cubicBezTo>
                  <a:pt x="125" y="124"/>
                  <a:pt x="123" y="125"/>
                  <a:pt x="123" y="123"/>
                </a:cubicBezTo>
                <a:cubicBezTo>
                  <a:pt x="125" y="122"/>
                  <a:pt x="123" y="125"/>
                  <a:pt x="125" y="124"/>
                </a:cubicBezTo>
                <a:cubicBezTo>
                  <a:pt x="125" y="126"/>
                  <a:pt x="122" y="126"/>
                  <a:pt x="121" y="125"/>
                </a:cubicBezTo>
                <a:cubicBezTo>
                  <a:pt x="121" y="125"/>
                  <a:pt x="122" y="125"/>
                  <a:pt x="122" y="124"/>
                </a:cubicBezTo>
                <a:cubicBezTo>
                  <a:pt x="122" y="124"/>
                  <a:pt x="123" y="124"/>
                  <a:pt x="123" y="124"/>
                </a:cubicBezTo>
                <a:cubicBezTo>
                  <a:pt x="122" y="126"/>
                  <a:pt x="123" y="124"/>
                  <a:pt x="125" y="125"/>
                </a:cubicBezTo>
                <a:close/>
                <a:moveTo>
                  <a:pt x="124" y="161"/>
                </a:moveTo>
                <a:cubicBezTo>
                  <a:pt x="121" y="163"/>
                  <a:pt x="119" y="166"/>
                  <a:pt x="115" y="166"/>
                </a:cubicBezTo>
                <a:cubicBezTo>
                  <a:pt x="116" y="164"/>
                  <a:pt x="118" y="165"/>
                  <a:pt x="119" y="165"/>
                </a:cubicBezTo>
                <a:cubicBezTo>
                  <a:pt x="119" y="164"/>
                  <a:pt x="119" y="163"/>
                  <a:pt x="118" y="163"/>
                </a:cubicBezTo>
                <a:cubicBezTo>
                  <a:pt x="120" y="162"/>
                  <a:pt x="123" y="162"/>
                  <a:pt x="122" y="161"/>
                </a:cubicBezTo>
                <a:cubicBezTo>
                  <a:pt x="123" y="159"/>
                  <a:pt x="122" y="162"/>
                  <a:pt x="124" y="161"/>
                </a:cubicBezTo>
                <a:close/>
                <a:moveTo>
                  <a:pt x="119" y="67"/>
                </a:moveTo>
                <a:cubicBezTo>
                  <a:pt x="119" y="68"/>
                  <a:pt x="116" y="67"/>
                  <a:pt x="118" y="68"/>
                </a:cubicBezTo>
                <a:cubicBezTo>
                  <a:pt x="118" y="69"/>
                  <a:pt x="117" y="67"/>
                  <a:pt x="116" y="68"/>
                </a:cubicBezTo>
                <a:cubicBezTo>
                  <a:pt x="114" y="69"/>
                  <a:pt x="119" y="65"/>
                  <a:pt x="118" y="67"/>
                </a:cubicBezTo>
                <a:cubicBezTo>
                  <a:pt x="118" y="67"/>
                  <a:pt x="118" y="67"/>
                  <a:pt x="119" y="67"/>
                </a:cubicBezTo>
                <a:close/>
                <a:moveTo>
                  <a:pt x="121" y="126"/>
                </a:moveTo>
                <a:cubicBezTo>
                  <a:pt x="120" y="127"/>
                  <a:pt x="119" y="127"/>
                  <a:pt x="118" y="127"/>
                </a:cubicBezTo>
                <a:cubicBezTo>
                  <a:pt x="119" y="126"/>
                  <a:pt x="119" y="125"/>
                  <a:pt x="121" y="125"/>
                </a:cubicBezTo>
                <a:cubicBezTo>
                  <a:pt x="120" y="125"/>
                  <a:pt x="120" y="126"/>
                  <a:pt x="121" y="126"/>
                </a:cubicBezTo>
                <a:close/>
                <a:moveTo>
                  <a:pt x="118" y="123"/>
                </a:moveTo>
                <a:cubicBezTo>
                  <a:pt x="118" y="124"/>
                  <a:pt x="119" y="124"/>
                  <a:pt x="120" y="124"/>
                </a:cubicBezTo>
                <a:cubicBezTo>
                  <a:pt x="120" y="125"/>
                  <a:pt x="118" y="124"/>
                  <a:pt x="117" y="124"/>
                </a:cubicBezTo>
                <a:cubicBezTo>
                  <a:pt x="117" y="125"/>
                  <a:pt x="117" y="125"/>
                  <a:pt x="118" y="125"/>
                </a:cubicBezTo>
                <a:cubicBezTo>
                  <a:pt x="116" y="126"/>
                  <a:pt x="115" y="127"/>
                  <a:pt x="114" y="126"/>
                </a:cubicBezTo>
                <a:cubicBezTo>
                  <a:pt x="115" y="125"/>
                  <a:pt x="117" y="125"/>
                  <a:pt x="118" y="123"/>
                </a:cubicBezTo>
                <a:close/>
                <a:moveTo>
                  <a:pt x="114" y="19"/>
                </a:moveTo>
                <a:cubicBezTo>
                  <a:pt x="114" y="20"/>
                  <a:pt x="114" y="20"/>
                  <a:pt x="114" y="21"/>
                </a:cubicBezTo>
                <a:cubicBezTo>
                  <a:pt x="113" y="20"/>
                  <a:pt x="113" y="20"/>
                  <a:pt x="112" y="20"/>
                </a:cubicBezTo>
                <a:cubicBezTo>
                  <a:pt x="112" y="20"/>
                  <a:pt x="112" y="19"/>
                  <a:pt x="112" y="19"/>
                </a:cubicBezTo>
                <a:cubicBezTo>
                  <a:pt x="113" y="19"/>
                  <a:pt x="113" y="19"/>
                  <a:pt x="114" y="19"/>
                </a:cubicBezTo>
                <a:close/>
                <a:moveTo>
                  <a:pt x="108" y="82"/>
                </a:moveTo>
                <a:cubicBezTo>
                  <a:pt x="107" y="83"/>
                  <a:pt x="105" y="83"/>
                  <a:pt x="104" y="82"/>
                </a:cubicBezTo>
                <a:cubicBezTo>
                  <a:pt x="105" y="81"/>
                  <a:pt x="107" y="82"/>
                  <a:pt x="108" y="82"/>
                </a:cubicBezTo>
                <a:close/>
                <a:moveTo>
                  <a:pt x="105" y="83"/>
                </a:moveTo>
                <a:cubicBezTo>
                  <a:pt x="105" y="83"/>
                  <a:pt x="105" y="83"/>
                  <a:pt x="106" y="83"/>
                </a:cubicBezTo>
                <a:cubicBezTo>
                  <a:pt x="104" y="86"/>
                  <a:pt x="100" y="87"/>
                  <a:pt x="99" y="89"/>
                </a:cubicBezTo>
                <a:cubicBezTo>
                  <a:pt x="98" y="89"/>
                  <a:pt x="98" y="88"/>
                  <a:pt x="98" y="87"/>
                </a:cubicBezTo>
                <a:cubicBezTo>
                  <a:pt x="99" y="85"/>
                  <a:pt x="103" y="86"/>
                  <a:pt x="103" y="83"/>
                </a:cubicBezTo>
                <a:cubicBezTo>
                  <a:pt x="103" y="83"/>
                  <a:pt x="104" y="83"/>
                  <a:pt x="105" y="83"/>
                </a:cubicBezTo>
                <a:close/>
                <a:moveTo>
                  <a:pt x="107" y="168"/>
                </a:moveTo>
                <a:cubicBezTo>
                  <a:pt x="107" y="170"/>
                  <a:pt x="100" y="169"/>
                  <a:pt x="105" y="168"/>
                </a:cubicBezTo>
                <a:cubicBezTo>
                  <a:pt x="106" y="168"/>
                  <a:pt x="107" y="169"/>
                  <a:pt x="107" y="168"/>
                </a:cubicBezTo>
                <a:close/>
                <a:moveTo>
                  <a:pt x="92" y="16"/>
                </a:moveTo>
                <a:cubicBezTo>
                  <a:pt x="93" y="18"/>
                  <a:pt x="89" y="17"/>
                  <a:pt x="88" y="17"/>
                </a:cubicBezTo>
                <a:cubicBezTo>
                  <a:pt x="88" y="15"/>
                  <a:pt x="91" y="16"/>
                  <a:pt x="92" y="16"/>
                </a:cubicBezTo>
                <a:close/>
                <a:moveTo>
                  <a:pt x="94" y="108"/>
                </a:moveTo>
                <a:cubicBezTo>
                  <a:pt x="92" y="107"/>
                  <a:pt x="94" y="106"/>
                  <a:pt x="94" y="105"/>
                </a:cubicBezTo>
                <a:cubicBezTo>
                  <a:pt x="96" y="105"/>
                  <a:pt x="95" y="106"/>
                  <a:pt x="94" y="108"/>
                </a:cubicBezTo>
                <a:close/>
                <a:moveTo>
                  <a:pt x="96" y="140"/>
                </a:moveTo>
                <a:cubicBezTo>
                  <a:pt x="95" y="140"/>
                  <a:pt x="95" y="139"/>
                  <a:pt x="95" y="139"/>
                </a:cubicBezTo>
                <a:cubicBezTo>
                  <a:pt x="95" y="139"/>
                  <a:pt x="95" y="140"/>
                  <a:pt x="94" y="140"/>
                </a:cubicBezTo>
                <a:cubicBezTo>
                  <a:pt x="95" y="139"/>
                  <a:pt x="93" y="138"/>
                  <a:pt x="94" y="140"/>
                </a:cubicBezTo>
                <a:cubicBezTo>
                  <a:pt x="93" y="140"/>
                  <a:pt x="93" y="139"/>
                  <a:pt x="92" y="139"/>
                </a:cubicBezTo>
                <a:cubicBezTo>
                  <a:pt x="92" y="139"/>
                  <a:pt x="92" y="139"/>
                  <a:pt x="92" y="138"/>
                </a:cubicBezTo>
                <a:cubicBezTo>
                  <a:pt x="95" y="139"/>
                  <a:pt x="95" y="137"/>
                  <a:pt x="96" y="140"/>
                </a:cubicBezTo>
                <a:close/>
                <a:moveTo>
                  <a:pt x="80" y="115"/>
                </a:moveTo>
                <a:cubicBezTo>
                  <a:pt x="80" y="116"/>
                  <a:pt x="81" y="116"/>
                  <a:pt x="81" y="116"/>
                </a:cubicBezTo>
                <a:cubicBezTo>
                  <a:pt x="81" y="117"/>
                  <a:pt x="80" y="116"/>
                  <a:pt x="79" y="116"/>
                </a:cubicBezTo>
                <a:cubicBezTo>
                  <a:pt x="79" y="117"/>
                  <a:pt x="80" y="117"/>
                  <a:pt x="80" y="117"/>
                </a:cubicBezTo>
                <a:cubicBezTo>
                  <a:pt x="80" y="118"/>
                  <a:pt x="78" y="117"/>
                  <a:pt x="78" y="118"/>
                </a:cubicBezTo>
                <a:cubicBezTo>
                  <a:pt x="77" y="116"/>
                  <a:pt x="82" y="113"/>
                  <a:pt x="83" y="110"/>
                </a:cubicBezTo>
                <a:cubicBezTo>
                  <a:pt x="84" y="110"/>
                  <a:pt x="85" y="110"/>
                  <a:pt x="85" y="111"/>
                </a:cubicBezTo>
                <a:cubicBezTo>
                  <a:pt x="84" y="109"/>
                  <a:pt x="86" y="109"/>
                  <a:pt x="87" y="106"/>
                </a:cubicBezTo>
                <a:cubicBezTo>
                  <a:pt x="88" y="106"/>
                  <a:pt x="89" y="105"/>
                  <a:pt x="89" y="103"/>
                </a:cubicBezTo>
                <a:cubicBezTo>
                  <a:pt x="91" y="104"/>
                  <a:pt x="90" y="106"/>
                  <a:pt x="89" y="106"/>
                </a:cubicBezTo>
                <a:cubicBezTo>
                  <a:pt x="89" y="107"/>
                  <a:pt x="91" y="105"/>
                  <a:pt x="91" y="104"/>
                </a:cubicBezTo>
                <a:cubicBezTo>
                  <a:pt x="92" y="104"/>
                  <a:pt x="92" y="105"/>
                  <a:pt x="93" y="105"/>
                </a:cubicBezTo>
                <a:cubicBezTo>
                  <a:pt x="92" y="106"/>
                  <a:pt x="90" y="107"/>
                  <a:pt x="92" y="108"/>
                </a:cubicBezTo>
                <a:cubicBezTo>
                  <a:pt x="90" y="109"/>
                  <a:pt x="89" y="109"/>
                  <a:pt x="88" y="110"/>
                </a:cubicBezTo>
                <a:cubicBezTo>
                  <a:pt x="88" y="109"/>
                  <a:pt x="88" y="109"/>
                  <a:pt x="88" y="108"/>
                </a:cubicBezTo>
                <a:cubicBezTo>
                  <a:pt x="85" y="109"/>
                  <a:pt x="88" y="110"/>
                  <a:pt x="85" y="109"/>
                </a:cubicBezTo>
                <a:cubicBezTo>
                  <a:pt x="85" y="110"/>
                  <a:pt x="86" y="110"/>
                  <a:pt x="86" y="111"/>
                </a:cubicBezTo>
                <a:cubicBezTo>
                  <a:pt x="87" y="111"/>
                  <a:pt x="87" y="110"/>
                  <a:pt x="88" y="110"/>
                </a:cubicBezTo>
                <a:cubicBezTo>
                  <a:pt x="88" y="111"/>
                  <a:pt x="88" y="111"/>
                  <a:pt x="87" y="111"/>
                </a:cubicBezTo>
                <a:cubicBezTo>
                  <a:pt x="87" y="111"/>
                  <a:pt x="88" y="111"/>
                  <a:pt x="88" y="111"/>
                </a:cubicBezTo>
                <a:cubicBezTo>
                  <a:pt x="87" y="113"/>
                  <a:pt x="85" y="112"/>
                  <a:pt x="83" y="112"/>
                </a:cubicBezTo>
                <a:cubicBezTo>
                  <a:pt x="83" y="114"/>
                  <a:pt x="82" y="115"/>
                  <a:pt x="80" y="115"/>
                </a:cubicBezTo>
                <a:close/>
                <a:moveTo>
                  <a:pt x="92" y="114"/>
                </a:moveTo>
                <a:cubicBezTo>
                  <a:pt x="93" y="115"/>
                  <a:pt x="91" y="116"/>
                  <a:pt x="89" y="116"/>
                </a:cubicBezTo>
                <a:cubicBezTo>
                  <a:pt x="89" y="114"/>
                  <a:pt x="91" y="115"/>
                  <a:pt x="92" y="114"/>
                </a:cubicBezTo>
                <a:close/>
                <a:moveTo>
                  <a:pt x="86" y="16"/>
                </a:moveTo>
                <a:cubicBezTo>
                  <a:pt x="86" y="17"/>
                  <a:pt x="85" y="17"/>
                  <a:pt x="83" y="17"/>
                </a:cubicBezTo>
                <a:cubicBezTo>
                  <a:pt x="83" y="16"/>
                  <a:pt x="84" y="16"/>
                  <a:pt x="84" y="15"/>
                </a:cubicBezTo>
                <a:cubicBezTo>
                  <a:pt x="85" y="15"/>
                  <a:pt x="85" y="17"/>
                  <a:pt x="86" y="16"/>
                </a:cubicBezTo>
                <a:close/>
                <a:moveTo>
                  <a:pt x="86" y="58"/>
                </a:moveTo>
                <a:cubicBezTo>
                  <a:pt x="85" y="59"/>
                  <a:pt x="85" y="58"/>
                  <a:pt x="83" y="59"/>
                </a:cubicBezTo>
                <a:cubicBezTo>
                  <a:pt x="83" y="57"/>
                  <a:pt x="86" y="57"/>
                  <a:pt x="88" y="56"/>
                </a:cubicBezTo>
                <a:cubicBezTo>
                  <a:pt x="88" y="58"/>
                  <a:pt x="85" y="58"/>
                  <a:pt x="86" y="58"/>
                </a:cubicBezTo>
                <a:close/>
                <a:moveTo>
                  <a:pt x="88" y="79"/>
                </a:moveTo>
                <a:cubicBezTo>
                  <a:pt x="88" y="80"/>
                  <a:pt x="85" y="79"/>
                  <a:pt x="85" y="77"/>
                </a:cubicBezTo>
                <a:cubicBezTo>
                  <a:pt x="87" y="77"/>
                  <a:pt x="86" y="79"/>
                  <a:pt x="88" y="79"/>
                </a:cubicBezTo>
                <a:close/>
                <a:moveTo>
                  <a:pt x="81" y="16"/>
                </a:moveTo>
                <a:cubicBezTo>
                  <a:pt x="81" y="16"/>
                  <a:pt x="82" y="16"/>
                  <a:pt x="83" y="16"/>
                </a:cubicBezTo>
                <a:cubicBezTo>
                  <a:pt x="83" y="18"/>
                  <a:pt x="78" y="18"/>
                  <a:pt x="78" y="16"/>
                </a:cubicBezTo>
                <a:cubicBezTo>
                  <a:pt x="79" y="16"/>
                  <a:pt x="80" y="16"/>
                  <a:pt x="80" y="17"/>
                </a:cubicBezTo>
                <a:cubicBezTo>
                  <a:pt x="80" y="16"/>
                  <a:pt x="82" y="16"/>
                  <a:pt x="81" y="15"/>
                </a:cubicBezTo>
                <a:cubicBezTo>
                  <a:pt x="81" y="14"/>
                  <a:pt x="83" y="16"/>
                  <a:pt x="81" y="16"/>
                </a:cubicBezTo>
                <a:close/>
                <a:moveTo>
                  <a:pt x="82" y="19"/>
                </a:moveTo>
                <a:cubicBezTo>
                  <a:pt x="82" y="19"/>
                  <a:pt x="82" y="20"/>
                  <a:pt x="82" y="20"/>
                </a:cubicBezTo>
                <a:cubicBezTo>
                  <a:pt x="81" y="20"/>
                  <a:pt x="79" y="20"/>
                  <a:pt x="80" y="19"/>
                </a:cubicBezTo>
                <a:cubicBezTo>
                  <a:pt x="80" y="19"/>
                  <a:pt x="81" y="20"/>
                  <a:pt x="82" y="19"/>
                </a:cubicBezTo>
                <a:close/>
                <a:moveTo>
                  <a:pt x="70" y="64"/>
                </a:moveTo>
                <a:cubicBezTo>
                  <a:pt x="70" y="65"/>
                  <a:pt x="69" y="63"/>
                  <a:pt x="69" y="64"/>
                </a:cubicBezTo>
                <a:cubicBezTo>
                  <a:pt x="70" y="63"/>
                  <a:pt x="70" y="62"/>
                  <a:pt x="70" y="61"/>
                </a:cubicBezTo>
                <a:cubicBezTo>
                  <a:pt x="75" y="60"/>
                  <a:pt x="77" y="58"/>
                  <a:pt x="82" y="57"/>
                </a:cubicBezTo>
                <a:cubicBezTo>
                  <a:pt x="80" y="58"/>
                  <a:pt x="78" y="60"/>
                  <a:pt x="76" y="61"/>
                </a:cubicBezTo>
                <a:cubicBezTo>
                  <a:pt x="75" y="61"/>
                  <a:pt x="76" y="60"/>
                  <a:pt x="76" y="60"/>
                </a:cubicBezTo>
                <a:cubicBezTo>
                  <a:pt x="76" y="61"/>
                  <a:pt x="74" y="60"/>
                  <a:pt x="74" y="61"/>
                </a:cubicBezTo>
                <a:cubicBezTo>
                  <a:pt x="74" y="61"/>
                  <a:pt x="75" y="61"/>
                  <a:pt x="75" y="61"/>
                </a:cubicBezTo>
                <a:cubicBezTo>
                  <a:pt x="76" y="61"/>
                  <a:pt x="74" y="62"/>
                  <a:pt x="75" y="62"/>
                </a:cubicBezTo>
                <a:cubicBezTo>
                  <a:pt x="75" y="64"/>
                  <a:pt x="74" y="63"/>
                  <a:pt x="73" y="62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5"/>
                  <a:pt x="74" y="62"/>
                  <a:pt x="74" y="64"/>
                </a:cubicBezTo>
                <a:cubicBezTo>
                  <a:pt x="73" y="64"/>
                  <a:pt x="73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3"/>
                  <a:pt x="72" y="63"/>
                  <a:pt x="72" y="63"/>
                </a:cubicBezTo>
                <a:cubicBezTo>
                  <a:pt x="71" y="61"/>
                  <a:pt x="69" y="64"/>
                  <a:pt x="70" y="64"/>
                </a:cubicBezTo>
                <a:close/>
                <a:moveTo>
                  <a:pt x="70" y="19"/>
                </a:moveTo>
                <a:cubicBezTo>
                  <a:pt x="70" y="21"/>
                  <a:pt x="69" y="20"/>
                  <a:pt x="66" y="21"/>
                </a:cubicBezTo>
                <a:cubicBezTo>
                  <a:pt x="67" y="21"/>
                  <a:pt x="67" y="20"/>
                  <a:pt x="67" y="19"/>
                </a:cubicBezTo>
                <a:cubicBezTo>
                  <a:pt x="68" y="20"/>
                  <a:pt x="69" y="19"/>
                  <a:pt x="70" y="19"/>
                </a:cubicBezTo>
                <a:close/>
                <a:moveTo>
                  <a:pt x="75" y="115"/>
                </a:moveTo>
                <a:cubicBezTo>
                  <a:pt x="76" y="116"/>
                  <a:pt x="74" y="117"/>
                  <a:pt x="75" y="118"/>
                </a:cubicBezTo>
                <a:cubicBezTo>
                  <a:pt x="74" y="116"/>
                  <a:pt x="74" y="117"/>
                  <a:pt x="72" y="117"/>
                </a:cubicBezTo>
                <a:cubicBezTo>
                  <a:pt x="72" y="116"/>
                  <a:pt x="74" y="116"/>
                  <a:pt x="75" y="115"/>
                </a:cubicBezTo>
                <a:close/>
                <a:moveTo>
                  <a:pt x="71" y="77"/>
                </a:moveTo>
                <a:cubicBezTo>
                  <a:pt x="71" y="79"/>
                  <a:pt x="68" y="78"/>
                  <a:pt x="69" y="76"/>
                </a:cubicBezTo>
                <a:cubicBezTo>
                  <a:pt x="70" y="76"/>
                  <a:pt x="70" y="77"/>
                  <a:pt x="71" y="77"/>
                </a:cubicBezTo>
                <a:close/>
                <a:moveTo>
                  <a:pt x="64" y="57"/>
                </a:moveTo>
                <a:cubicBezTo>
                  <a:pt x="64" y="57"/>
                  <a:pt x="64" y="58"/>
                  <a:pt x="64" y="58"/>
                </a:cubicBezTo>
                <a:cubicBezTo>
                  <a:pt x="62" y="58"/>
                  <a:pt x="61" y="58"/>
                  <a:pt x="60" y="57"/>
                </a:cubicBezTo>
                <a:cubicBezTo>
                  <a:pt x="61" y="56"/>
                  <a:pt x="62" y="58"/>
                  <a:pt x="63" y="5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6"/>
                  <a:pt x="63" y="57"/>
                  <a:pt x="64" y="57"/>
                </a:cubicBezTo>
                <a:close/>
                <a:moveTo>
                  <a:pt x="63" y="170"/>
                </a:moveTo>
                <a:cubicBezTo>
                  <a:pt x="64" y="170"/>
                  <a:pt x="63" y="170"/>
                  <a:pt x="64" y="171"/>
                </a:cubicBezTo>
                <a:cubicBezTo>
                  <a:pt x="62" y="172"/>
                  <a:pt x="61" y="172"/>
                  <a:pt x="59" y="171"/>
                </a:cubicBezTo>
                <a:cubicBezTo>
                  <a:pt x="58" y="172"/>
                  <a:pt x="58" y="173"/>
                  <a:pt x="57" y="173"/>
                </a:cubicBezTo>
                <a:cubicBezTo>
                  <a:pt x="58" y="171"/>
                  <a:pt x="52" y="173"/>
                  <a:pt x="50" y="173"/>
                </a:cubicBezTo>
                <a:cubicBezTo>
                  <a:pt x="50" y="172"/>
                  <a:pt x="55" y="171"/>
                  <a:pt x="56" y="169"/>
                </a:cubicBezTo>
                <a:cubicBezTo>
                  <a:pt x="57" y="169"/>
                  <a:pt x="58" y="170"/>
                  <a:pt x="57" y="171"/>
                </a:cubicBezTo>
                <a:cubicBezTo>
                  <a:pt x="58" y="171"/>
                  <a:pt x="58" y="170"/>
                  <a:pt x="58" y="169"/>
                </a:cubicBezTo>
                <a:cubicBezTo>
                  <a:pt x="59" y="171"/>
                  <a:pt x="62" y="170"/>
                  <a:pt x="63" y="170"/>
                </a:cubicBezTo>
                <a:close/>
                <a:moveTo>
                  <a:pt x="55" y="17"/>
                </a:moveTo>
                <a:cubicBezTo>
                  <a:pt x="55" y="18"/>
                  <a:pt x="54" y="18"/>
                  <a:pt x="53" y="18"/>
                </a:cubicBezTo>
                <a:cubicBezTo>
                  <a:pt x="53" y="17"/>
                  <a:pt x="54" y="16"/>
                  <a:pt x="55" y="17"/>
                </a:cubicBezTo>
                <a:close/>
                <a:moveTo>
                  <a:pt x="47" y="37"/>
                </a:moveTo>
                <a:cubicBezTo>
                  <a:pt x="45" y="37"/>
                  <a:pt x="43" y="38"/>
                  <a:pt x="44" y="39"/>
                </a:cubicBezTo>
                <a:cubicBezTo>
                  <a:pt x="40" y="37"/>
                  <a:pt x="47" y="37"/>
                  <a:pt x="46" y="35"/>
                </a:cubicBezTo>
                <a:cubicBezTo>
                  <a:pt x="47" y="35"/>
                  <a:pt x="47" y="36"/>
                  <a:pt x="47" y="37"/>
                </a:cubicBezTo>
                <a:close/>
                <a:moveTo>
                  <a:pt x="47" y="41"/>
                </a:moveTo>
                <a:cubicBezTo>
                  <a:pt x="47" y="41"/>
                  <a:pt x="45" y="41"/>
                  <a:pt x="43" y="41"/>
                </a:cubicBezTo>
                <a:cubicBezTo>
                  <a:pt x="44" y="40"/>
                  <a:pt x="45" y="40"/>
                  <a:pt x="46" y="39"/>
                </a:cubicBezTo>
                <a:cubicBezTo>
                  <a:pt x="48" y="40"/>
                  <a:pt x="46" y="40"/>
                  <a:pt x="47" y="41"/>
                </a:cubicBezTo>
                <a:close/>
                <a:moveTo>
                  <a:pt x="41" y="174"/>
                </a:moveTo>
                <a:cubicBezTo>
                  <a:pt x="40" y="173"/>
                  <a:pt x="44" y="172"/>
                  <a:pt x="44" y="171"/>
                </a:cubicBezTo>
                <a:cubicBezTo>
                  <a:pt x="43" y="170"/>
                  <a:pt x="41" y="172"/>
                  <a:pt x="40" y="172"/>
                </a:cubicBezTo>
                <a:cubicBezTo>
                  <a:pt x="41" y="168"/>
                  <a:pt x="44" y="168"/>
                  <a:pt x="47" y="168"/>
                </a:cubicBezTo>
                <a:cubicBezTo>
                  <a:pt x="47" y="170"/>
                  <a:pt x="46" y="169"/>
                  <a:pt x="46" y="170"/>
                </a:cubicBezTo>
                <a:cubicBezTo>
                  <a:pt x="48" y="171"/>
                  <a:pt x="48" y="170"/>
                  <a:pt x="48" y="168"/>
                </a:cubicBezTo>
                <a:cubicBezTo>
                  <a:pt x="49" y="169"/>
                  <a:pt x="51" y="168"/>
                  <a:pt x="52" y="169"/>
                </a:cubicBezTo>
                <a:cubicBezTo>
                  <a:pt x="52" y="169"/>
                  <a:pt x="52" y="170"/>
                  <a:pt x="52" y="170"/>
                </a:cubicBezTo>
                <a:cubicBezTo>
                  <a:pt x="51" y="169"/>
                  <a:pt x="51" y="172"/>
                  <a:pt x="51" y="172"/>
                </a:cubicBezTo>
                <a:cubicBezTo>
                  <a:pt x="52" y="171"/>
                  <a:pt x="42" y="173"/>
                  <a:pt x="41" y="174"/>
                </a:cubicBezTo>
                <a:close/>
                <a:moveTo>
                  <a:pt x="43" y="13"/>
                </a:moveTo>
                <a:cubicBezTo>
                  <a:pt x="43" y="13"/>
                  <a:pt x="43" y="13"/>
                  <a:pt x="42" y="13"/>
                </a:cubicBezTo>
                <a:cubicBezTo>
                  <a:pt x="42" y="14"/>
                  <a:pt x="42" y="15"/>
                  <a:pt x="39" y="15"/>
                </a:cubicBezTo>
                <a:cubicBezTo>
                  <a:pt x="40" y="14"/>
                  <a:pt x="43" y="11"/>
                  <a:pt x="43" y="13"/>
                </a:cubicBezTo>
                <a:close/>
                <a:moveTo>
                  <a:pt x="50" y="155"/>
                </a:moveTo>
                <a:cubicBezTo>
                  <a:pt x="48" y="158"/>
                  <a:pt x="44" y="160"/>
                  <a:pt x="44" y="163"/>
                </a:cubicBezTo>
                <a:cubicBezTo>
                  <a:pt x="40" y="164"/>
                  <a:pt x="39" y="170"/>
                  <a:pt x="37" y="166"/>
                </a:cubicBezTo>
                <a:cubicBezTo>
                  <a:pt x="37" y="165"/>
                  <a:pt x="39" y="165"/>
                  <a:pt x="40" y="165"/>
                </a:cubicBezTo>
                <a:cubicBezTo>
                  <a:pt x="39" y="164"/>
                  <a:pt x="41" y="165"/>
                  <a:pt x="40" y="163"/>
                </a:cubicBezTo>
                <a:cubicBezTo>
                  <a:pt x="41" y="163"/>
                  <a:pt x="41" y="162"/>
                  <a:pt x="43" y="162"/>
                </a:cubicBezTo>
                <a:cubicBezTo>
                  <a:pt x="42" y="162"/>
                  <a:pt x="42" y="162"/>
                  <a:pt x="42" y="161"/>
                </a:cubicBezTo>
                <a:cubicBezTo>
                  <a:pt x="43" y="160"/>
                  <a:pt x="43" y="161"/>
                  <a:pt x="44" y="161"/>
                </a:cubicBezTo>
                <a:cubicBezTo>
                  <a:pt x="44" y="160"/>
                  <a:pt x="44" y="160"/>
                  <a:pt x="43" y="160"/>
                </a:cubicBezTo>
                <a:cubicBezTo>
                  <a:pt x="45" y="159"/>
                  <a:pt x="47" y="155"/>
                  <a:pt x="50" y="155"/>
                </a:cubicBezTo>
                <a:close/>
                <a:moveTo>
                  <a:pt x="49" y="177"/>
                </a:moveTo>
                <a:cubicBezTo>
                  <a:pt x="50" y="179"/>
                  <a:pt x="46" y="178"/>
                  <a:pt x="47" y="177"/>
                </a:cubicBezTo>
                <a:cubicBezTo>
                  <a:pt x="48" y="176"/>
                  <a:pt x="48" y="177"/>
                  <a:pt x="49" y="177"/>
                </a:cubicBezTo>
                <a:close/>
                <a:moveTo>
                  <a:pt x="39" y="12"/>
                </a:moveTo>
                <a:cubicBezTo>
                  <a:pt x="41" y="12"/>
                  <a:pt x="39" y="13"/>
                  <a:pt x="38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5"/>
                  <a:pt x="37" y="12"/>
                  <a:pt x="37" y="13"/>
                </a:cubicBezTo>
                <a:cubicBezTo>
                  <a:pt x="37" y="11"/>
                  <a:pt x="39" y="14"/>
                  <a:pt x="39" y="12"/>
                </a:cubicBezTo>
                <a:close/>
                <a:moveTo>
                  <a:pt x="32" y="172"/>
                </a:moveTo>
                <a:cubicBezTo>
                  <a:pt x="33" y="172"/>
                  <a:pt x="33" y="173"/>
                  <a:pt x="34" y="172"/>
                </a:cubicBezTo>
                <a:cubicBezTo>
                  <a:pt x="35" y="172"/>
                  <a:pt x="34" y="169"/>
                  <a:pt x="36" y="169"/>
                </a:cubicBezTo>
                <a:cubicBezTo>
                  <a:pt x="37" y="168"/>
                  <a:pt x="35" y="169"/>
                  <a:pt x="35" y="168"/>
                </a:cubicBezTo>
                <a:cubicBezTo>
                  <a:pt x="35" y="167"/>
                  <a:pt x="36" y="168"/>
                  <a:pt x="38" y="168"/>
                </a:cubicBezTo>
                <a:cubicBezTo>
                  <a:pt x="39" y="170"/>
                  <a:pt x="35" y="171"/>
                  <a:pt x="37" y="172"/>
                </a:cubicBezTo>
                <a:cubicBezTo>
                  <a:pt x="35" y="171"/>
                  <a:pt x="34" y="176"/>
                  <a:pt x="32" y="172"/>
                </a:cubicBezTo>
                <a:close/>
                <a:moveTo>
                  <a:pt x="137" y="84"/>
                </a:moveTo>
                <a:cubicBezTo>
                  <a:pt x="137" y="83"/>
                  <a:pt x="134" y="82"/>
                  <a:pt x="138" y="82"/>
                </a:cubicBezTo>
                <a:cubicBezTo>
                  <a:pt x="138" y="83"/>
                  <a:pt x="138" y="83"/>
                  <a:pt x="139" y="83"/>
                </a:cubicBezTo>
                <a:cubicBezTo>
                  <a:pt x="138" y="84"/>
                  <a:pt x="137" y="84"/>
                  <a:pt x="136" y="84"/>
                </a:cubicBezTo>
                <a:cubicBezTo>
                  <a:pt x="136" y="84"/>
                  <a:pt x="136" y="83"/>
                  <a:pt x="137" y="84"/>
                </a:cubicBezTo>
                <a:close/>
                <a:moveTo>
                  <a:pt x="173" y="83"/>
                </a:moveTo>
                <a:cubicBezTo>
                  <a:pt x="171" y="82"/>
                  <a:pt x="173" y="84"/>
                  <a:pt x="171" y="83"/>
                </a:cubicBezTo>
                <a:cubicBezTo>
                  <a:pt x="170" y="84"/>
                  <a:pt x="171" y="84"/>
                  <a:pt x="171" y="85"/>
                </a:cubicBezTo>
                <a:cubicBezTo>
                  <a:pt x="168" y="85"/>
                  <a:pt x="169" y="84"/>
                  <a:pt x="168" y="86"/>
                </a:cubicBezTo>
                <a:cubicBezTo>
                  <a:pt x="168" y="86"/>
                  <a:pt x="168" y="85"/>
                  <a:pt x="168" y="85"/>
                </a:cubicBezTo>
                <a:cubicBezTo>
                  <a:pt x="167" y="86"/>
                  <a:pt x="166" y="85"/>
                  <a:pt x="165" y="87"/>
                </a:cubicBezTo>
                <a:cubicBezTo>
                  <a:pt x="164" y="88"/>
                  <a:pt x="166" y="85"/>
                  <a:pt x="164" y="85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9" y="84"/>
                  <a:pt x="170" y="82"/>
                  <a:pt x="173" y="81"/>
                </a:cubicBezTo>
                <a:cubicBezTo>
                  <a:pt x="175" y="80"/>
                  <a:pt x="172" y="82"/>
                  <a:pt x="173" y="83"/>
                </a:cubicBezTo>
                <a:close/>
                <a:moveTo>
                  <a:pt x="549" y="6"/>
                </a:moveTo>
                <a:cubicBezTo>
                  <a:pt x="550" y="4"/>
                  <a:pt x="548" y="6"/>
                  <a:pt x="547" y="5"/>
                </a:cubicBezTo>
                <a:cubicBezTo>
                  <a:pt x="547" y="6"/>
                  <a:pt x="548" y="6"/>
                  <a:pt x="548" y="7"/>
                </a:cubicBezTo>
                <a:cubicBezTo>
                  <a:pt x="549" y="6"/>
                  <a:pt x="552" y="6"/>
                  <a:pt x="554" y="6"/>
                </a:cubicBezTo>
                <a:cubicBezTo>
                  <a:pt x="553" y="5"/>
                  <a:pt x="555" y="4"/>
                  <a:pt x="554" y="4"/>
                </a:cubicBezTo>
                <a:cubicBezTo>
                  <a:pt x="552" y="5"/>
                  <a:pt x="550" y="3"/>
                  <a:pt x="549" y="6"/>
                </a:cubicBezTo>
                <a:close/>
                <a:moveTo>
                  <a:pt x="64" y="94"/>
                </a:moveTo>
                <a:cubicBezTo>
                  <a:pt x="62" y="94"/>
                  <a:pt x="61" y="96"/>
                  <a:pt x="62" y="97"/>
                </a:cubicBezTo>
                <a:cubicBezTo>
                  <a:pt x="64" y="96"/>
                  <a:pt x="65" y="95"/>
                  <a:pt x="67" y="94"/>
                </a:cubicBezTo>
                <a:cubicBezTo>
                  <a:pt x="65" y="94"/>
                  <a:pt x="64" y="97"/>
                  <a:pt x="63" y="95"/>
                </a:cubicBezTo>
                <a:cubicBezTo>
                  <a:pt x="63" y="94"/>
                  <a:pt x="64" y="94"/>
                  <a:pt x="64" y="94"/>
                </a:cubicBezTo>
                <a:close/>
                <a:moveTo>
                  <a:pt x="609" y="173"/>
                </a:moveTo>
                <a:cubicBezTo>
                  <a:pt x="609" y="174"/>
                  <a:pt x="609" y="175"/>
                  <a:pt x="609" y="175"/>
                </a:cubicBezTo>
                <a:cubicBezTo>
                  <a:pt x="611" y="176"/>
                  <a:pt x="612" y="177"/>
                  <a:pt x="614" y="177"/>
                </a:cubicBezTo>
                <a:cubicBezTo>
                  <a:pt x="614" y="177"/>
                  <a:pt x="614" y="176"/>
                  <a:pt x="614" y="176"/>
                </a:cubicBezTo>
                <a:cubicBezTo>
                  <a:pt x="614" y="175"/>
                  <a:pt x="613" y="174"/>
                  <a:pt x="612" y="173"/>
                </a:cubicBezTo>
                <a:cubicBezTo>
                  <a:pt x="612" y="174"/>
                  <a:pt x="611" y="172"/>
                  <a:pt x="611" y="173"/>
                </a:cubicBezTo>
                <a:cubicBezTo>
                  <a:pt x="612" y="173"/>
                  <a:pt x="613" y="175"/>
                  <a:pt x="612" y="176"/>
                </a:cubicBezTo>
                <a:cubicBezTo>
                  <a:pt x="612" y="174"/>
                  <a:pt x="610" y="174"/>
                  <a:pt x="610" y="174"/>
                </a:cubicBezTo>
                <a:cubicBezTo>
                  <a:pt x="611" y="174"/>
                  <a:pt x="610" y="173"/>
                  <a:pt x="609" y="173"/>
                </a:cubicBezTo>
                <a:close/>
                <a:moveTo>
                  <a:pt x="431" y="93"/>
                </a:moveTo>
                <a:cubicBezTo>
                  <a:pt x="431" y="92"/>
                  <a:pt x="431" y="93"/>
                  <a:pt x="430" y="94"/>
                </a:cubicBezTo>
                <a:cubicBezTo>
                  <a:pt x="430" y="93"/>
                  <a:pt x="429" y="93"/>
                  <a:pt x="429" y="94"/>
                </a:cubicBezTo>
                <a:cubicBezTo>
                  <a:pt x="430" y="95"/>
                  <a:pt x="431" y="92"/>
                  <a:pt x="431" y="94"/>
                </a:cubicBezTo>
                <a:cubicBezTo>
                  <a:pt x="435" y="93"/>
                  <a:pt x="437" y="92"/>
                  <a:pt x="441" y="91"/>
                </a:cubicBezTo>
                <a:cubicBezTo>
                  <a:pt x="440" y="88"/>
                  <a:pt x="439" y="91"/>
                  <a:pt x="437" y="90"/>
                </a:cubicBezTo>
                <a:cubicBezTo>
                  <a:pt x="437" y="92"/>
                  <a:pt x="436" y="92"/>
                  <a:pt x="434" y="91"/>
                </a:cubicBezTo>
                <a:cubicBezTo>
                  <a:pt x="435" y="93"/>
                  <a:pt x="434" y="92"/>
                  <a:pt x="432" y="92"/>
                </a:cubicBezTo>
                <a:cubicBezTo>
                  <a:pt x="431" y="93"/>
                  <a:pt x="433" y="93"/>
                  <a:pt x="432" y="94"/>
                </a:cubicBezTo>
                <a:cubicBezTo>
                  <a:pt x="431" y="94"/>
                  <a:pt x="431" y="93"/>
                  <a:pt x="431" y="93"/>
                </a:cubicBezTo>
                <a:close/>
                <a:moveTo>
                  <a:pt x="444" y="83"/>
                </a:moveTo>
                <a:cubicBezTo>
                  <a:pt x="444" y="84"/>
                  <a:pt x="443" y="84"/>
                  <a:pt x="443" y="84"/>
                </a:cubicBezTo>
                <a:cubicBezTo>
                  <a:pt x="444" y="83"/>
                  <a:pt x="442" y="82"/>
                  <a:pt x="442" y="83"/>
                </a:cubicBezTo>
                <a:cubicBezTo>
                  <a:pt x="443" y="84"/>
                  <a:pt x="442" y="83"/>
                  <a:pt x="441" y="83"/>
                </a:cubicBezTo>
                <a:cubicBezTo>
                  <a:pt x="441" y="84"/>
                  <a:pt x="439" y="85"/>
                  <a:pt x="440" y="86"/>
                </a:cubicBezTo>
                <a:cubicBezTo>
                  <a:pt x="439" y="83"/>
                  <a:pt x="445" y="86"/>
                  <a:pt x="444" y="83"/>
                </a:cubicBezTo>
                <a:close/>
                <a:moveTo>
                  <a:pt x="560" y="4"/>
                </a:moveTo>
                <a:cubicBezTo>
                  <a:pt x="561" y="4"/>
                  <a:pt x="561" y="6"/>
                  <a:pt x="563" y="5"/>
                </a:cubicBezTo>
                <a:cubicBezTo>
                  <a:pt x="563" y="4"/>
                  <a:pt x="560" y="4"/>
                  <a:pt x="560" y="4"/>
                </a:cubicBezTo>
                <a:close/>
                <a:moveTo>
                  <a:pt x="343" y="102"/>
                </a:moveTo>
                <a:cubicBezTo>
                  <a:pt x="346" y="103"/>
                  <a:pt x="349" y="98"/>
                  <a:pt x="352" y="98"/>
                </a:cubicBezTo>
                <a:cubicBezTo>
                  <a:pt x="353" y="97"/>
                  <a:pt x="351" y="96"/>
                  <a:pt x="352" y="96"/>
                </a:cubicBezTo>
                <a:cubicBezTo>
                  <a:pt x="352" y="98"/>
                  <a:pt x="354" y="97"/>
                  <a:pt x="353" y="96"/>
                </a:cubicBezTo>
                <a:cubicBezTo>
                  <a:pt x="354" y="97"/>
                  <a:pt x="354" y="95"/>
                  <a:pt x="355" y="95"/>
                </a:cubicBezTo>
                <a:cubicBezTo>
                  <a:pt x="360" y="94"/>
                  <a:pt x="364" y="93"/>
                  <a:pt x="364" y="90"/>
                </a:cubicBezTo>
                <a:cubicBezTo>
                  <a:pt x="368" y="91"/>
                  <a:pt x="370" y="88"/>
                  <a:pt x="373" y="87"/>
                </a:cubicBezTo>
                <a:cubicBezTo>
                  <a:pt x="373" y="87"/>
                  <a:pt x="372" y="86"/>
                  <a:pt x="373" y="86"/>
                </a:cubicBezTo>
                <a:cubicBezTo>
                  <a:pt x="371" y="86"/>
                  <a:pt x="368" y="88"/>
                  <a:pt x="367" y="86"/>
                </a:cubicBezTo>
                <a:cubicBezTo>
                  <a:pt x="367" y="89"/>
                  <a:pt x="365" y="89"/>
                  <a:pt x="362" y="90"/>
                </a:cubicBezTo>
                <a:cubicBezTo>
                  <a:pt x="362" y="91"/>
                  <a:pt x="362" y="91"/>
                  <a:pt x="362" y="91"/>
                </a:cubicBezTo>
                <a:cubicBezTo>
                  <a:pt x="361" y="90"/>
                  <a:pt x="358" y="92"/>
                  <a:pt x="360" y="93"/>
                </a:cubicBezTo>
                <a:cubicBezTo>
                  <a:pt x="353" y="93"/>
                  <a:pt x="347" y="100"/>
                  <a:pt x="341" y="101"/>
                </a:cubicBezTo>
                <a:cubicBezTo>
                  <a:pt x="341" y="102"/>
                  <a:pt x="339" y="104"/>
                  <a:pt x="340" y="102"/>
                </a:cubicBezTo>
                <a:cubicBezTo>
                  <a:pt x="338" y="102"/>
                  <a:pt x="334" y="104"/>
                  <a:pt x="336" y="105"/>
                </a:cubicBezTo>
                <a:cubicBezTo>
                  <a:pt x="334" y="104"/>
                  <a:pt x="327" y="108"/>
                  <a:pt x="328" y="109"/>
                </a:cubicBezTo>
                <a:cubicBezTo>
                  <a:pt x="325" y="110"/>
                  <a:pt x="323" y="110"/>
                  <a:pt x="324" y="112"/>
                </a:cubicBezTo>
                <a:cubicBezTo>
                  <a:pt x="320" y="111"/>
                  <a:pt x="323" y="113"/>
                  <a:pt x="320" y="112"/>
                </a:cubicBezTo>
                <a:cubicBezTo>
                  <a:pt x="320" y="115"/>
                  <a:pt x="318" y="112"/>
                  <a:pt x="318" y="114"/>
                </a:cubicBezTo>
                <a:cubicBezTo>
                  <a:pt x="320" y="114"/>
                  <a:pt x="320" y="113"/>
                  <a:pt x="321" y="113"/>
                </a:cubicBezTo>
                <a:cubicBezTo>
                  <a:pt x="322" y="116"/>
                  <a:pt x="326" y="110"/>
                  <a:pt x="329" y="110"/>
                </a:cubicBezTo>
                <a:cubicBezTo>
                  <a:pt x="329" y="108"/>
                  <a:pt x="332" y="109"/>
                  <a:pt x="332" y="106"/>
                </a:cubicBezTo>
                <a:cubicBezTo>
                  <a:pt x="332" y="108"/>
                  <a:pt x="334" y="107"/>
                  <a:pt x="335" y="108"/>
                </a:cubicBezTo>
                <a:cubicBezTo>
                  <a:pt x="334" y="106"/>
                  <a:pt x="336" y="107"/>
                  <a:pt x="337" y="106"/>
                </a:cubicBezTo>
                <a:cubicBezTo>
                  <a:pt x="337" y="104"/>
                  <a:pt x="344" y="104"/>
                  <a:pt x="343" y="102"/>
                </a:cubicBezTo>
                <a:close/>
                <a:moveTo>
                  <a:pt x="524" y="17"/>
                </a:moveTo>
                <a:cubicBezTo>
                  <a:pt x="524" y="18"/>
                  <a:pt x="523" y="20"/>
                  <a:pt x="525" y="20"/>
                </a:cubicBezTo>
                <a:cubicBezTo>
                  <a:pt x="525" y="19"/>
                  <a:pt x="523" y="18"/>
                  <a:pt x="525" y="18"/>
                </a:cubicBezTo>
                <a:cubicBezTo>
                  <a:pt x="524" y="19"/>
                  <a:pt x="529" y="20"/>
                  <a:pt x="527" y="19"/>
                </a:cubicBezTo>
                <a:cubicBezTo>
                  <a:pt x="527" y="20"/>
                  <a:pt x="526" y="17"/>
                  <a:pt x="524" y="17"/>
                </a:cubicBezTo>
                <a:close/>
                <a:moveTo>
                  <a:pt x="506" y="7"/>
                </a:moveTo>
                <a:cubicBezTo>
                  <a:pt x="507" y="7"/>
                  <a:pt x="508" y="7"/>
                  <a:pt x="508" y="7"/>
                </a:cubicBezTo>
                <a:cubicBezTo>
                  <a:pt x="508" y="6"/>
                  <a:pt x="507" y="6"/>
                  <a:pt x="505" y="6"/>
                </a:cubicBezTo>
                <a:cubicBezTo>
                  <a:pt x="505" y="7"/>
                  <a:pt x="506" y="9"/>
                  <a:pt x="507" y="8"/>
                </a:cubicBezTo>
                <a:cubicBezTo>
                  <a:pt x="506" y="8"/>
                  <a:pt x="506" y="8"/>
                  <a:pt x="506" y="7"/>
                </a:cubicBezTo>
                <a:close/>
                <a:moveTo>
                  <a:pt x="507" y="161"/>
                </a:moveTo>
                <a:cubicBezTo>
                  <a:pt x="506" y="161"/>
                  <a:pt x="505" y="161"/>
                  <a:pt x="505" y="162"/>
                </a:cubicBezTo>
                <a:cubicBezTo>
                  <a:pt x="505" y="162"/>
                  <a:pt x="506" y="162"/>
                  <a:pt x="506" y="162"/>
                </a:cubicBezTo>
                <a:cubicBezTo>
                  <a:pt x="499" y="161"/>
                  <a:pt x="506" y="165"/>
                  <a:pt x="507" y="161"/>
                </a:cubicBezTo>
                <a:close/>
                <a:moveTo>
                  <a:pt x="444" y="30"/>
                </a:moveTo>
                <a:cubicBezTo>
                  <a:pt x="443" y="31"/>
                  <a:pt x="441" y="32"/>
                  <a:pt x="440" y="33"/>
                </a:cubicBezTo>
                <a:cubicBezTo>
                  <a:pt x="440" y="33"/>
                  <a:pt x="440" y="33"/>
                  <a:pt x="441" y="33"/>
                </a:cubicBezTo>
                <a:cubicBezTo>
                  <a:pt x="441" y="32"/>
                  <a:pt x="445" y="31"/>
                  <a:pt x="444" y="30"/>
                </a:cubicBezTo>
                <a:close/>
                <a:moveTo>
                  <a:pt x="453" y="79"/>
                </a:moveTo>
                <a:cubicBezTo>
                  <a:pt x="456" y="78"/>
                  <a:pt x="460" y="77"/>
                  <a:pt x="462" y="75"/>
                </a:cubicBezTo>
                <a:cubicBezTo>
                  <a:pt x="462" y="75"/>
                  <a:pt x="461" y="75"/>
                  <a:pt x="461" y="75"/>
                </a:cubicBezTo>
                <a:cubicBezTo>
                  <a:pt x="460" y="75"/>
                  <a:pt x="461" y="75"/>
                  <a:pt x="459" y="74"/>
                </a:cubicBezTo>
                <a:cubicBezTo>
                  <a:pt x="458" y="76"/>
                  <a:pt x="457" y="76"/>
                  <a:pt x="457" y="76"/>
                </a:cubicBezTo>
                <a:cubicBezTo>
                  <a:pt x="457" y="76"/>
                  <a:pt x="457" y="76"/>
                  <a:pt x="458" y="77"/>
                </a:cubicBezTo>
                <a:cubicBezTo>
                  <a:pt x="456" y="78"/>
                  <a:pt x="454" y="78"/>
                  <a:pt x="453" y="79"/>
                </a:cubicBezTo>
                <a:close/>
                <a:moveTo>
                  <a:pt x="448" y="80"/>
                </a:moveTo>
                <a:cubicBezTo>
                  <a:pt x="448" y="80"/>
                  <a:pt x="447" y="80"/>
                  <a:pt x="447" y="81"/>
                </a:cubicBezTo>
                <a:cubicBezTo>
                  <a:pt x="448" y="82"/>
                  <a:pt x="449" y="82"/>
                  <a:pt x="451" y="80"/>
                </a:cubicBezTo>
                <a:cubicBezTo>
                  <a:pt x="450" y="80"/>
                  <a:pt x="450" y="80"/>
                  <a:pt x="451" y="79"/>
                </a:cubicBezTo>
                <a:cubicBezTo>
                  <a:pt x="448" y="79"/>
                  <a:pt x="449" y="80"/>
                  <a:pt x="448" y="81"/>
                </a:cubicBezTo>
                <a:cubicBezTo>
                  <a:pt x="448" y="81"/>
                  <a:pt x="448" y="81"/>
                  <a:pt x="448" y="80"/>
                </a:cubicBezTo>
                <a:close/>
                <a:moveTo>
                  <a:pt x="446" y="82"/>
                </a:moveTo>
                <a:cubicBezTo>
                  <a:pt x="446" y="82"/>
                  <a:pt x="446" y="81"/>
                  <a:pt x="446" y="81"/>
                </a:cubicBezTo>
                <a:cubicBezTo>
                  <a:pt x="446" y="82"/>
                  <a:pt x="445" y="83"/>
                  <a:pt x="444" y="83"/>
                </a:cubicBezTo>
                <a:cubicBezTo>
                  <a:pt x="446" y="83"/>
                  <a:pt x="447" y="83"/>
                  <a:pt x="448" y="82"/>
                </a:cubicBezTo>
                <a:cubicBezTo>
                  <a:pt x="447" y="80"/>
                  <a:pt x="447" y="83"/>
                  <a:pt x="446" y="82"/>
                </a:cubicBezTo>
                <a:close/>
                <a:moveTo>
                  <a:pt x="434" y="87"/>
                </a:moveTo>
                <a:cubicBezTo>
                  <a:pt x="435" y="88"/>
                  <a:pt x="435" y="86"/>
                  <a:pt x="437" y="86"/>
                </a:cubicBezTo>
                <a:cubicBezTo>
                  <a:pt x="437" y="87"/>
                  <a:pt x="437" y="87"/>
                  <a:pt x="437" y="86"/>
                </a:cubicBezTo>
                <a:cubicBezTo>
                  <a:pt x="436" y="85"/>
                  <a:pt x="435" y="86"/>
                  <a:pt x="434" y="87"/>
                </a:cubicBezTo>
                <a:close/>
                <a:moveTo>
                  <a:pt x="429" y="94"/>
                </a:moveTo>
                <a:cubicBezTo>
                  <a:pt x="426" y="93"/>
                  <a:pt x="426" y="96"/>
                  <a:pt x="424" y="95"/>
                </a:cubicBezTo>
                <a:cubicBezTo>
                  <a:pt x="423" y="97"/>
                  <a:pt x="426" y="95"/>
                  <a:pt x="425" y="96"/>
                </a:cubicBezTo>
                <a:cubicBezTo>
                  <a:pt x="422" y="95"/>
                  <a:pt x="421" y="97"/>
                  <a:pt x="418" y="97"/>
                </a:cubicBezTo>
                <a:cubicBezTo>
                  <a:pt x="418" y="98"/>
                  <a:pt x="418" y="99"/>
                  <a:pt x="417" y="98"/>
                </a:cubicBezTo>
                <a:cubicBezTo>
                  <a:pt x="417" y="98"/>
                  <a:pt x="418" y="98"/>
                  <a:pt x="417" y="98"/>
                </a:cubicBezTo>
                <a:cubicBezTo>
                  <a:pt x="417" y="99"/>
                  <a:pt x="418" y="98"/>
                  <a:pt x="417" y="99"/>
                </a:cubicBezTo>
                <a:cubicBezTo>
                  <a:pt x="422" y="98"/>
                  <a:pt x="422" y="97"/>
                  <a:pt x="426" y="97"/>
                </a:cubicBezTo>
                <a:cubicBezTo>
                  <a:pt x="426" y="96"/>
                  <a:pt x="426" y="96"/>
                  <a:pt x="426" y="95"/>
                </a:cubicBezTo>
                <a:cubicBezTo>
                  <a:pt x="426" y="95"/>
                  <a:pt x="427" y="95"/>
                  <a:pt x="427" y="95"/>
                </a:cubicBezTo>
                <a:cubicBezTo>
                  <a:pt x="428" y="95"/>
                  <a:pt x="428" y="96"/>
                  <a:pt x="429" y="95"/>
                </a:cubicBezTo>
                <a:cubicBezTo>
                  <a:pt x="430" y="95"/>
                  <a:pt x="430" y="95"/>
                  <a:pt x="431" y="94"/>
                </a:cubicBezTo>
                <a:cubicBezTo>
                  <a:pt x="430" y="94"/>
                  <a:pt x="429" y="96"/>
                  <a:pt x="429" y="94"/>
                </a:cubicBezTo>
                <a:close/>
                <a:moveTo>
                  <a:pt x="422" y="30"/>
                </a:moveTo>
                <a:cubicBezTo>
                  <a:pt x="421" y="31"/>
                  <a:pt x="421" y="33"/>
                  <a:pt x="419" y="32"/>
                </a:cubicBezTo>
                <a:cubicBezTo>
                  <a:pt x="419" y="32"/>
                  <a:pt x="418" y="33"/>
                  <a:pt x="418" y="34"/>
                </a:cubicBezTo>
                <a:cubicBezTo>
                  <a:pt x="420" y="34"/>
                  <a:pt x="423" y="32"/>
                  <a:pt x="425" y="30"/>
                </a:cubicBezTo>
                <a:cubicBezTo>
                  <a:pt x="423" y="30"/>
                  <a:pt x="422" y="33"/>
                  <a:pt x="422" y="30"/>
                </a:cubicBezTo>
                <a:close/>
                <a:moveTo>
                  <a:pt x="418" y="32"/>
                </a:moveTo>
                <a:cubicBezTo>
                  <a:pt x="416" y="33"/>
                  <a:pt x="412" y="34"/>
                  <a:pt x="413" y="35"/>
                </a:cubicBezTo>
                <a:cubicBezTo>
                  <a:pt x="413" y="35"/>
                  <a:pt x="415" y="34"/>
                  <a:pt x="415" y="35"/>
                </a:cubicBezTo>
                <a:cubicBezTo>
                  <a:pt x="415" y="35"/>
                  <a:pt x="414" y="36"/>
                  <a:pt x="415" y="36"/>
                </a:cubicBezTo>
                <a:cubicBezTo>
                  <a:pt x="416" y="35"/>
                  <a:pt x="416" y="35"/>
                  <a:pt x="416" y="34"/>
                </a:cubicBezTo>
                <a:cubicBezTo>
                  <a:pt x="416" y="35"/>
                  <a:pt x="418" y="34"/>
                  <a:pt x="418" y="34"/>
                </a:cubicBezTo>
                <a:cubicBezTo>
                  <a:pt x="415" y="34"/>
                  <a:pt x="420" y="33"/>
                  <a:pt x="418" y="32"/>
                </a:cubicBezTo>
                <a:close/>
                <a:moveTo>
                  <a:pt x="419" y="8"/>
                </a:moveTo>
                <a:cubicBezTo>
                  <a:pt x="419" y="8"/>
                  <a:pt x="419" y="9"/>
                  <a:pt x="419" y="9"/>
                </a:cubicBezTo>
                <a:cubicBezTo>
                  <a:pt x="421" y="9"/>
                  <a:pt x="421" y="10"/>
                  <a:pt x="423" y="9"/>
                </a:cubicBezTo>
                <a:cubicBezTo>
                  <a:pt x="423" y="9"/>
                  <a:pt x="423" y="8"/>
                  <a:pt x="423" y="7"/>
                </a:cubicBezTo>
                <a:cubicBezTo>
                  <a:pt x="422" y="8"/>
                  <a:pt x="421" y="7"/>
                  <a:pt x="419" y="8"/>
                </a:cubicBezTo>
                <a:close/>
                <a:moveTo>
                  <a:pt x="412" y="68"/>
                </a:moveTo>
                <a:cubicBezTo>
                  <a:pt x="413" y="68"/>
                  <a:pt x="414" y="67"/>
                  <a:pt x="414" y="66"/>
                </a:cubicBezTo>
                <a:cubicBezTo>
                  <a:pt x="411" y="66"/>
                  <a:pt x="410" y="67"/>
                  <a:pt x="408" y="68"/>
                </a:cubicBezTo>
                <a:cubicBezTo>
                  <a:pt x="407" y="69"/>
                  <a:pt x="401" y="70"/>
                  <a:pt x="400" y="73"/>
                </a:cubicBezTo>
                <a:cubicBezTo>
                  <a:pt x="399" y="71"/>
                  <a:pt x="399" y="73"/>
                  <a:pt x="396" y="73"/>
                </a:cubicBezTo>
                <a:cubicBezTo>
                  <a:pt x="397" y="75"/>
                  <a:pt x="395" y="74"/>
                  <a:pt x="394" y="76"/>
                </a:cubicBezTo>
                <a:cubicBezTo>
                  <a:pt x="394" y="75"/>
                  <a:pt x="395" y="75"/>
                  <a:pt x="395" y="74"/>
                </a:cubicBezTo>
                <a:cubicBezTo>
                  <a:pt x="393" y="74"/>
                  <a:pt x="394" y="75"/>
                  <a:pt x="392" y="75"/>
                </a:cubicBezTo>
                <a:cubicBezTo>
                  <a:pt x="392" y="76"/>
                  <a:pt x="393" y="76"/>
                  <a:pt x="392" y="77"/>
                </a:cubicBezTo>
                <a:cubicBezTo>
                  <a:pt x="395" y="77"/>
                  <a:pt x="398" y="75"/>
                  <a:pt x="398" y="73"/>
                </a:cubicBezTo>
                <a:cubicBezTo>
                  <a:pt x="399" y="75"/>
                  <a:pt x="400" y="74"/>
                  <a:pt x="402" y="74"/>
                </a:cubicBezTo>
                <a:cubicBezTo>
                  <a:pt x="402" y="73"/>
                  <a:pt x="402" y="72"/>
                  <a:pt x="402" y="72"/>
                </a:cubicBezTo>
                <a:cubicBezTo>
                  <a:pt x="402" y="73"/>
                  <a:pt x="402" y="73"/>
                  <a:pt x="403" y="73"/>
                </a:cubicBezTo>
                <a:cubicBezTo>
                  <a:pt x="402" y="72"/>
                  <a:pt x="404" y="72"/>
                  <a:pt x="404" y="73"/>
                </a:cubicBezTo>
                <a:cubicBezTo>
                  <a:pt x="404" y="70"/>
                  <a:pt x="407" y="71"/>
                  <a:pt x="408" y="69"/>
                </a:cubicBezTo>
                <a:cubicBezTo>
                  <a:pt x="410" y="69"/>
                  <a:pt x="408" y="70"/>
                  <a:pt x="409" y="70"/>
                </a:cubicBezTo>
                <a:cubicBezTo>
                  <a:pt x="411" y="69"/>
                  <a:pt x="412" y="68"/>
                  <a:pt x="413" y="67"/>
                </a:cubicBezTo>
                <a:cubicBezTo>
                  <a:pt x="413" y="68"/>
                  <a:pt x="412" y="68"/>
                  <a:pt x="412" y="68"/>
                </a:cubicBezTo>
                <a:close/>
                <a:moveTo>
                  <a:pt x="403" y="104"/>
                </a:moveTo>
                <a:cubicBezTo>
                  <a:pt x="402" y="105"/>
                  <a:pt x="402" y="105"/>
                  <a:pt x="401" y="106"/>
                </a:cubicBezTo>
                <a:cubicBezTo>
                  <a:pt x="401" y="105"/>
                  <a:pt x="401" y="105"/>
                  <a:pt x="400" y="106"/>
                </a:cubicBezTo>
                <a:cubicBezTo>
                  <a:pt x="402" y="106"/>
                  <a:pt x="400" y="105"/>
                  <a:pt x="399" y="106"/>
                </a:cubicBezTo>
                <a:cubicBezTo>
                  <a:pt x="400" y="108"/>
                  <a:pt x="404" y="106"/>
                  <a:pt x="403" y="105"/>
                </a:cubicBezTo>
                <a:cubicBezTo>
                  <a:pt x="404" y="105"/>
                  <a:pt x="404" y="106"/>
                  <a:pt x="404" y="106"/>
                </a:cubicBezTo>
                <a:cubicBezTo>
                  <a:pt x="404" y="104"/>
                  <a:pt x="408" y="105"/>
                  <a:pt x="407" y="103"/>
                </a:cubicBezTo>
                <a:cubicBezTo>
                  <a:pt x="408" y="103"/>
                  <a:pt x="410" y="103"/>
                  <a:pt x="410" y="102"/>
                </a:cubicBezTo>
                <a:cubicBezTo>
                  <a:pt x="409" y="101"/>
                  <a:pt x="408" y="104"/>
                  <a:pt x="406" y="102"/>
                </a:cubicBezTo>
                <a:cubicBezTo>
                  <a:pt x="405" y="104"/>
                  <a:pt x="405" y="104"/>
                  <a:pt x="403" y="104"/>
                </a:cubicBezTo>
                <a:close/>
                <a:moveTo>
                  <a:pt x="149" y="156"/>
                </a:moveTo>
                <a:cubicBezTo>
                  <a:pt x="149" y="156"/>
                  <a:pt x="150" y="156"/>
                  <a:pt x="151" y="156"/>
                </a:cubicBezTo>
                <a:cubicBezTo>
                  <a:pt x="153" y="152"/>
                  <a:pt x="157" y="153"/>
                  <a:pt x="160" y="149"/>
                </a:cubicBezTo>
                <a:cubicBezTo>
                  <a:pt x="159" y="149"/>
                  <a:pt x="159" y="149"/>
                  <a:pt x="159" y="148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6" y="151"/>
                  <a:pt x="152" y="153"/>
                  <a:pt x="149" y="156"/>
                </a:cubicBezTo>
                <a:close/>
                <a:moveTo>
                  <a:pt x="227" y="108"/>
                </a:moveTo>
                <a:cubicBezTo>
                  <a:pt x="229" y="108"/>
                  <a:pt x="232" y="107"/>
                  <a:pt x="234" y="105"/>
                </a:cubicBezTo>
                <a:cubicBezTo>
                  <a:pt x="236" y="106"/>
                  <a:pt x="238" y="103"/>
                  <a:pt x="240" y="101"/>
                </a:cubicBezTo>
                <a:cubicBezTo>
                  <a:pt x="243" y="101"/>
                  <a:pt x="248" y="98"/>
                  <a:pt x="250" y="95"/>
                </a:cubicBezTo>
                <a:cubicBezTo>
                  <a:pt x="251" y="98"/>
                  <a:pt x="252" y="92"/>
                  <a:pt x="253" y="95"/>
                </a:cubicBezTo>
                <a:cubicBezTo>
                  <a:pt x="253" y="95"/>
                  <a:pt x="253" y="94"/>
                  <a:pt x="254" y="94"/>
                </a:cubicBezTo>
                <a:cubicBezTo>
                  <a:pt x="254" y="92"/>
                  <a:pt x="253" y="93"/>
                  <a:pt x="251" y="93"/>
                </a:cubicBezTo>
                <a:cubicBezTo>
                  <a:pt x="251" y="94"/>
                  <a:pt x="252" y="95"/>
                  <a:pt x="251" y="95"/>
                </a:cubicBezTo>
                <a:cubicBezTo>
                  <a:pt x="251" y="94"/>
                  <a:pt x="251" y="93"/>
                  <a:pt x="250" y="93"/>
                </a:cubicBezTo>
                <a:cubicBezTo>
                  <a:pt x="248" y="94"/>
                  <a:pt x="242" y="99"/>
                  <a:pt x="241" y="99"/>
                </a:cubicBezTo>
                <a:cubicBezTo>
                  <a:pt x="241" y="101"/>
                  <a:pt x="239" y="98"/>
                  <a:pt x="240" y="100"/>
                </a:cubicBezTo>
                <a:cubicBezTo>
                  <a:pt x="235" y="101"/>
                  <a:pt x="229" y="107"/>
                  <a:pt x="225" y="108"/>
                </a:cubicBezTo>
                <a:cubicBezTo>
                  <a:pt x="225" y="109"/>
                  <a:pt x="225" y="110"/>
                  <a:pt x="223" y="110"/>
                </a:cubicBezTo>
                <a:cubicBezTo>
                  <a:pt x="224" y="108"/>
                  <a:pt x="221" y="110"/>
                  <a:pt x="220" y="111"/>
                </a:cubicBezTo>
                <a:cubicBezTo>
                  <a:pt x="220" y="111"/>
                  <a:pt x="220" y="110"/>
                  <a:pt x="220" y="110"/>
                </a:cubicBezTo>
                <a:cubicBezTo>
                  <a:pt x="217" y="112"/>
                  <a:pt x="213" y="116"/>
                  <a:pt x="210" y="117"/>
                </a:cubicBezTo>
                <a:cubicBezTo>
                  <a:pt x="210" y="118"/>
                  <a:pt x="209" y="119"/>
                  <a:pt x="209" y="119"/>
                </a:cubicBezTo>
                <a:cubicBezTo>
                  <a:pt x="210" y="119"/>
                  <a:pt x="211" y="118"/>
                  <a:pt x="212" y="118"/>
                </a:cubicBezTo>
                <a:cubicBezTo>
                  <a:pt x="211" y="118"/>
                  <a:pt x="211" y="117"/>
                  <a:pt x="210" y="117"/>
                </a:cubicBezTo>
                <a:cubicBezTo>
                  <a:pt x="214" y="117"/>
                  <a:pt x="218" y="115"/>
                  <a:pt x="218" y="113"/>
                </a:cubicBezTo>
                <a:cubicBezTo>
                  <a:pt x="219" y="114"/>
                  <a:pt x="224" y="111"/>
                  <a:pt x="223" y="111"/>
                </a:cubicBezTo>
                <a:cubicBezTo>
                  <a:pt x="226" y="111"/>
                  <a:pt x="224" y="109"/>
                  <a:pt x="227" y="110"/>
                </a:cubicBezTo>
                <a:cubicBezTo>
                  <a:pt x="228" y="109"/>
                  <a:pt x="226" y="109"/>
                  <a:pt x="227" y="108"/>
                </a:cubicBezTo>
                <a:close/>
                <a:moveTo>
                  <a:pt x="254" y="88"/>
                </a:moveTo>
                <a:cubicBezTo>
                  <a:pt x="254" y="87"/>
                  <a:pt x="255" y="88"/>
                  <a:pt x="255" y="88"/>
                </a:cubicBezTo>
                <a:cubicBezTo>
                  <a:pt x="255" y="87"/>
                  <a:pt x="256" y="87"/>
                  <a:pt x="256" y="86"/>
                </a:cubicBezTo>
                <a:cubicBezTo>
                  <a:pt x="256" y="86"/>
                  <a:pt x="255" y="85"/>
                  <a:pt x="255" y="85"/>
                </a:cubicBezTo>
                <a:cubicBezTo>
                  <a:pt x="254" y="85"/>
                  <a:pt x="253" y="86"/>
                  <a:pt x="252" y="85"/>
                </a:cubicBezTo>
                <a:cubicBezTo>
                  <a:pt x="252" y="86"/>
                  <a:pt x="252" y="88"/>
                  <a:pt x="250" y="87"/>
                </a:cubicBezTo>
                <a:cubicBezTo>
                  <a:pt x="250" y="88"/>
                  <a:pt x="251" y="90"/>
                  <a:pt x="252" y="89"/>
                </a:cubicBezTo>
                <a:cubicBezTo>
                  <a:pt x="252" y="89"/>
                  <a:pt x="254" y="88"/>
                  <a:pt x="254" y="88"/>
                </a:cubicBezTo>
                <a:close/>
                <a:moveTo>
                  <a:pt x="329" y="53"/>
                </a:moveTo>
                <a:cubicBezTo>
                  <a:pt x="329" y="53"/>
                  <a:pt x="329" y="54"/>
                  <a:pt x="330" y="54"/>
                </a:cubicBezTo>
                <a:cubicBezTo>
                  <a:pt x="330" y="53"/>
                  <a:pt x="330" y="52"/>
                  <a:pt x="330" y="52"/>
                </a:cubicBezTo>
                <a:cubicBezTo>
                  <a:pt x="330" y="53"/>
                  <a:pt x="330" y="53"/>
                  <a:pt x="331" y="53"/>
                </a:cubicBezTo>
                <a:cubicBezTo>
                  <a:pt x="332" y="50"/>
                  <a:pt x="338" y="51"/>
                  <a:pt x="340" y="48"/>
                </a:cubicBezTo>
                <a:cubicBezTo>
                  <a:pt x="340" y="48"/>
                  <a:pt x="339" y="47"/>
                  <a:pt x="339" y="47"/>
                </a:cubicBezTo>
                <a:cubicBezTo>
                  <a:pt x="336" y="47"/>
                  <a:pt x="336" y="48"/>
                  <a:pt x="334" y="51"/>
                </a:cubicBezTo>
                <a:cubicBezTo>
                  <a:pt x="334" y="49"/>
                  <a:pt x="334" y="49"/>
                  <a:pt x="333" y="49"/>
                </a:cubicBezTo>
                <a:cubicBezTo>
                  <a:pt x="332" y="50"/>
                  <a:pt x="329" y="52"/>
                  <a:pt x="328" y="52"/>
                </a:cubicBezTo>
                <a:cubicBezTo>
                  <a:pt x="327" y="53"/>
                  <a:pt x="329" y="53"/>
                  <a:pt x="328" y="54"/>
                </a:cubicBezTo>
                <a:cubicBezTo>
                  <a:pt x="326" y="51"/>
                  <a:pt x="324" y="55"/>
                  <a:pt x="322" y="54"/>
                </a:cubicBezTo>
                <a:cubicBezTo>
                  <a:pt x="322" y="55"/>
                  <a:pt x="323" y="55"/>
                  <a:pt x="323" y="56"/>
                </a:cubicBezTo>
                <a:cubicBezTo>
                  <a:pt x="323" y="56"/>
                  <a:pt x="323" y="56"/>
                  <a:pt x="322" y="56"/>
                </a:cubicBezTo>
                <a:cubicBezTo>
                  <a:pt x="321" y="56"/>
                  <a:pt x="321" y="55"/>
                  <a:pt x="320" y="56"/>
                </a:cubicBezTo>
                <a:cubicBezTo>
                  <a:pt x="320" y="57"/>
                  <a:pt x="320" y="58"/>
                  <a:pt x="321" y="58"/>
                </a:cubicBezTo>
                <a:cubicBezTo>
                  <a:pt x="322" y="56"/>
                  <a:pt x="324" y="56"/>
                  <a:pt x="324" y="55"/>
                </a:cubicBezTo>
                <a:cubicBezTo>
                  <a:pt x="325" y="56"/>
                  <a:pt x="328" y="54"/>
                  <a:pt x="329" y="53"/>
                </a:cubicBezTo>
                <a:close/>
                <a:moveTo>
                  <a:pt x="380" y="82"/>
                </a:moveTo>
                <a:cubicBezTo>
                  <a:pt x="379" y="82"/>
                  <a:pt x="374" y="84"/>
                  <a:pt x="375" y="85"/>
                </a:cubicBezTo>
                <a:cubicBezTo>
                  <a:pt x="375" y="85"/>
                  <a:pt x="377" y="85"/>
                  <a:pt x="377" y="84"/>
                </a:cubicBezTo>
                <a:cubicBezTo>
                  <a:pt x="378" y="84"/>
                  <a:pt x="378" y="84"/>
                  <a:pt x="379" y="84"/>
                </a:cubicBezTo>
                <a:cubicBezTo>
                  <a:pt x="381" y="82"/>
                  <a:pt x="387" y="82"/>
                  <a:pt x="388" y="79"/>
                </a:cubicBezTo>
                <a:cubicBezTo>
                  <a:pt x="387" y="80"/>
                  <a:pt x="387" y="78"/>
                  <a:pt x="386" y="78"/>
                </a:cubicBezTo>
                <a:cubicBezTo>
                  <a:pt x="384" y="80"/>
                  <a:pt x="381" y="80"/>
                  <a:pt x="380" y="82"/>
                </a:cubicBezTo>
                <a:close/>
                <a:moveTo>
                  <a:pt x="345" y="137"/>
                </a:moveTo>
                <a:cubicBezTo>
                  <a:pt x="345" y="136"/>
                  <a:pt x="344" y="136"/>
                  <a:pt x="344" y="137"/>
                </a:cubicBezTo>
                <a:cubicBezTo>
                  <a:pt x="345" y="138"/>
                  <a:pt x="341" y="138"/>
                  <a:pt x="341" y="138"/>
                </a:cubicBezTo>
                <a:cubicBezTo>
                  <a:pt x="342" y="138"/>
                  <a:pt x="342" y="139"/>
                  <a:pt x="342" y="139"/>
                </a:cubicBezTo>
                <a:cubicBezTo>
                  <a:pt x="342" y="138"/>
                  <a:pt x="343" y="139"/>
                  <a:pt x="343" y="139"/>
                </a:cubicBezTo>
                <a:cubicBezTo>
                  <a:pt x="344" y="137"/>
                  <a:pt x="348" y="137"/>
                  <a:pt x="348" y="134"/>
                </a:cubicBezTo>
                <a:cubicBezTo>
                  <a:pt x="348" y="136"/>
                  <a:pt x="350" y="134"/>
                  <a:pt x="351" y="134"/>
                </a:cubicBezTo>
                <a:cubicBezTo>
                  <a:pt x="350" y="134"/>
                  <a:pt x="350" y="133"/>
                  <a:pt x="349" y="133"/>
                </a:cubicBezTo>
                <a:cubicBezTo>
                  <a:pt x="349" y="135"/>
                  <a:pt x="349" y="134"/>
                  <a:pt x="347" y="134"/>
                </a:cubicBezTo>
                <a:cubicBezTo>
                  <a:pt x="347" y="136"/>
                  <a:pt x="344" y="136"/>
                  <a:pt x="345" y="137"/>
                </a:cubicBezTo>
                <a:close/>
                <a:moveTo>
                  <a:pt x="332" y="145"/>
                </a:moveTo>
                <a:cubicBezTo>
                  <a:pt x="335" y="143"/>
                  <a:pt x="338" y="142"/>
                  <a:pt x="341" y="140"/>
                </a:cubicBezTo>
                <a:cubicBezTo>
                  <a:pt x="338" y="139"/>
                  <a:pt x="333" y="143"/>
                  <a:pt x="332" y="145"/>
                </a:cubicBezTo>
                <a:close/>
                <a:moveTo>
                  <a:pt x="326" y="148"/>
                </a:moveTo>
                <a:cubicBezTo>
                  <a:pt x="328" y="148"/>
                  <a:pt x="332" y="146"/>
                  <a:pt x="331" y="145"/>
                </a:cubicBezTo>
                <a:cubicBezTo>
                  <a:pt x="330" y="147"/>
                  <a:pt x="327" y="146"/>
                  <a:pt x="326" y="148"/>
                </a:cubicBezTo>
                <a:close/>
                <a:moveTo>
                  <a:pt x="299" y="30"/>
                </a:moveTo>
                <a:cubicBezTo>
                  <a:pt x="300" y="30"/>
                  <a:pt x="302" y="30"/>
                  <a:pt x="302" y="29"/>
                </a:cubicBezTo>
                <a:cubicBezTo>
                  <a:pt x="302" y="29"/>
                  <a:pt x="303" y="30"/>
                  <a:pt x="303" y="30"/>
                </a:cubicBezTo>
                <a:cubicBezTo>
                  <a:pt x="303" y="29"/>
                  <a:pt x="304" y="29"/>
                  <a:pt x="303" y="28"/>
                </a:cubicBezTo>
                <a:cubicBezTo>
                  <a:pt x="303" y="28"/>
                  <a:pt x="303" y="28"/>
                  <a:pt x="302" y="28"/>
                </a:cubicBezTo>
                <a:cubicBezTo>
                  <a:pt x="303" y="28"/>
                  <a:pt x="304" y="27"/>
                  <a:pt x="303" y="27"/>
                </a:cubicBezTo>
                <a:cubicBezTo>
                  <a:pt x="302" y="28"/>
                  <a:pt x="300" y="28"/>
                  <a:pt x="299" y="30"/>
                </a:cubicBezTo>
                <a:close/>
                <a:moveTo>
                  <a:pt x="79" y="159"/>
                </a:moveTo>
                <a:cubicBezTo>
                  <a:pt x="78" y="160"/>
                  <a:pt x="79" y="160"/>
                  <a:pt x="79" y="160"/>
                </a:cubicBezTo>
                <a:cubicBezTo>
                  <a:pt x="78" y="160"/>
                  <a:pt x="78" y="159"/>
                  <a:pt x="78" y="159"/>
                </a:cubicBezTo>
                <a:cubicBezTo>
                  <a:pt x="75" y="160"/>
                  <a:pt x="76" y="164"/>
                  <a:pt x="73" y="162"/>
                </a:cubicBezTo>
                <a:cubicBezTo>
                  <a:pt x="73" y="163"/>
                  <a:pt x="73" y="164"/>
                  <a:pt x="74" y="164"/>
                </a:cubicBezTo>
                <a:cubicBezTo>
                  <a:pt x="79" y="161"/>
                  <a:pt x="85" y="158"/>
                  <a:pt x="87" y="154"/>
                </a:cubicBezTo>
                <a:cubicBezTo>
                  <a:pt x="85" y="154"/>
                  <a:pt x="81" y="159"/>
                  <a:pt x="79" y="159"/>
                </a:cubicBezTo>
                <a:close/>
                <a:moveTo>
                  <a:pt x="63" y="164"/>
                </a:moveTo>
                <a:cubicBezTo>
                  <a:pt x="65" y="163"/>
                  <a:pt x="68" y="162"/>
                  <a:pt x="69" y="160"/>
                </a:cubicBezTo>
                <a:cubicBezTo>
                  <a:pt x="75" y="161"/>
                  <a:pt x="81" y="154"/>
                  <a:pt x="85" y="153"/>
                </a:cubicBezTo>
                <a:cubicBezTo>
                  <a:pt x="83" y="151"/>
                  <a:pt x="80" y="152"/>
                  <a:pt x="81" y="150"/>
                </a:cubicBezTo>
                <a:cubicBezTo>
                  <a:pt x="80" y="151"/>
                  <a:pt x="79" y="151"/>
                  <a:pt x="78" y="152"/>
                </a:cubicBezTo>
                <a:cubicBezTo>
                  <a:pt x="78" y="152"/>
                  <a:pt x="78" y="153"/>
                  <a:pt x="79" y="153"/>
                </a:cubicBezTo>
                <a:cubicBezTo>
                  <a:pt x="77" y="154"/>
                  <a:pt x="76" y="156"/>
                  <a:pt x="74" y="154"/>
                </a:cubicBezTo>
                <a:cubicBezTo>
                  <a:pt x="72" y="158"/>
                  <a:pt x="66" y="158"/>
                  <a:pt x="66" y="162"/>
                </a:cubicBezTo>
                <a:cubicBezTo>
                  <a:pt x="66" y="161"/>
                  <a:pt x="66" y="160"/>
                  <a:pt x="65" y="160"/>
                </a:cubicBezTo>
                <a:cubicBezTo>
                  <a:pt x="64" y="162"/>
                  <a:pt x="61" y="164"/>
                  <a:pt x="60" y="164"/>
                </a:cubicBezTo>
                <a:cubicBezTo>
                  <a:pt x="60" y="166"/>
                  <a:pt x="56" y="166"/>
                  <a:pt x="55" y="167"/>
                </a:cubicBezTo>
                <a:cubicBezTo>
                  <a:pt x="58" y="169"/>
                  <a:pt x="60" y="164"/>
                  <a:pt x="62" y="166"/>
                </a:cubicBezTo>
                <a:cubicBezTo>
                  <a:pt x="62" y="166"/>
                  <a:pt x="62" y="165"/>
                  <a:pt x="63" y="165"/>
                </a:cubicBezTo>
                <a:cubicBezTo>
                  <a:pt x="62" y="163"/>
                  <a:pt x="64" y="163"/>
                  <a:pt x="65" y="162"/>
                </a:cubicBezTo>
                <a:cubicBezTo>
                  <a:pt x="65" y="163"/>
                  <a:pt x="64" y="163"/>
                  <a:pt x="63" y="164"/>
                </a:cubicBezTo>
                <a:close/>
                <a:moveTo>
                  <a:pt x="222" y="67"/>
                </a:moveTo>
                <a:cubicBezTo>
                  <a:pt x="218" y="71"/>
                  <a:pt x="215" y="70"/>
                  <a:pt x="211" y="74"/>
                </a:cubicBezTo>
                <a:cubicBezTo>
                  <a:pt x="212" y="74"/>
                  <a:pt x="211" y="75"/>
                  <a:pt x="211" y="74"/>
                </a:cubicBezTo>
                <a:cubicBezTo>
                  <a:pt x="212" y="77"/>
                  <a:pt x="215" y="71"/>
                  <a:pt x="219" y="71"/>
                </a:cubicBezTo>
                <a:cubicBezTo>
                  <a:pt x="218" y="70"/>
                  <a:pt x="219" y="70"/>
                  <a:pt x="219" y="69"/>
                </a:cubicBezTo>
                <a:cubicBezTo>
                  <a:pt x="221" y="71"/>
                  <a:pt x="221" y="67"/>
                  <a:pt x="223" y="69"/>
                </a:cubicBezTo>
                <a:cubicBezTo>
                  <a:pt x="223" y="68"/>
                  <a:pt x="222" y="68"/>
                  <a:pt x="223" y="67"/>
                </a:cubicBezTo>
                <a:cubicBezTo>
                  <a:pt x="223" y="68"/>
                  <a:pt x="224" y="70"/>
                  <a:pt x="224" y="67"/>
                </a:cubicBezTo>
                <a:cubicBezTo>
                  <a:pt x="224" y="67"/>
                  <a:pt x="225" y="67"/>
                  <a:pt x="225" y="67"/>
                </a:cubicBezTo>
                <a:cubicBezTo>
                  <a:pt x="224" y="66"/>
                  <a:pt x="223" y="67"/>
                  <a:pt x="222" y="67"/>
                </a:cubicBezTo>
                <a:close/>
                <a:moveTo>
                  <a:pt x="236" y="54"/>
                </a:moveTo>
                <a:cubicBezTo>
                  <a:pt x="235" y="55"/>
                  <a:pt x="235" y="58"/>
                  <a:pt x="236" y="57"/>
                </a:cubicBezTo>
                <a:cubicBezTo>
                  <a:pt x="236" y="57"/>
                  <a:pt x="236" y="55"/>
                  <a:pt x="236" y="55"/>
                </a:cubicBezTo>
                <a:cubicBezTo>
                  <a:pt x="237" y="54"/>
                  <a:pt x="236" y="57"/>
                  <a:pt x="237" y="56"/>
                </a:cubicBezTo>
                <a:cubicBezTo>
                  <a:pt x="237" y="55"/>
                  <a:pt x="237" y="54"/>
                  <a:pt x="236" y="54"/>
                </a:cubicBezTo>
                <a:close/>
                <a:moveTo>
                  <a:pt x="322" y="100"/>
                </a:moveTo>
                <a:cubicBezTo>
                  <a:pt x="322" y="100"/>
                  <a:pt x="322" y="101"/>
                  <a:pt x="321" y="101"/>
                </a:cubicBezTo>
                <a:cubicBezTo>
                  <a:pt x="320" y="102"/>
                  <a:pt x="315" y="104"/>
                  <a:pt x="317" y="102"/>
                </a:cubicBezTo>
                <a:cubicBezTo>
                  <a:pt x="316" y="104"/>
                  <a:pt x="310" y="105"/>
                  <a:pt x="312" y="106"/>
                </a:cubicBezTo>
                <a:cubicBezTo>
                  <a:pt x="309" y="107"/>
                  <a:pt x="308" y="107"/>
                  <a:pt x="306" y="110"/>
                </a:cubicBezTo>
                <a:cubicBezTo>
                  <a:pt x="309" y="111"/>
                  <a:pt x="308" y="107"/>
                  <a:pt x="310" y="109"/>
                </a:cubicBezTo>
                <a:cubicBezTo>
                  <a:pt x="310" y="108"/>
                  <a:pt x="310" y="107"/>
                  <a:pt x="311" y="107"/>
                </a:cubicBezTo>
                <a:cubicBezTo>
                  <a:pt x="315" y="107"/>
                  <a:pt x="319" y="103"/>
                  <a:pt x="324" y="101"/>
                </a:cubicBezTo>
                <a:cubicBezTo>
                  <a:pt x="324" y="100"/>
                  <a:pt x="325" y="98"/>
                  <a:pt x="324" y="99"/>
                </a:cubicBezTo>
                <a:cubicBezTo>
                  <a:pt x="322" y="101"/>
                  <a:pt x="325" y="99"/>
                  <a:pt x="322" y="100"/>
                </a:cubicBezTo>
                <a:close/>
                <a:moveTo>
                  <a:pt x="313" y="61"/>
                </a:moveTo>
                <a:cubicBezTo>
                  <a:pt x="313" y="61"/>
                  <a:pt x="314" y="61"/>
                  <a:pt x="314" y="62"/>
                </a:cubicBezTo>
                <a:cubicBezTo>
                  <a:pt x="314" y="59"/>
                  <a:pt x="320" y="60"/>
                  <a:pt x="320" y="57"/>
                </a:cubicBezTo>
                <a:cubicBezTo>
                  <a:pt x="319" y="57"/>
                  <a:pt x="318" y="57"/>
                  <a:pt x="318" y="57"/>
                </a:cubicBezTo>
                <a:cubicBezTo>
                  <a:pt x="317" y="58"/>
                  <a:pt x="317" y="59"/>
                  <a:pt x="317" y="59"/>
                </a:cubicBezTo>
                <a:cubicBezTo>
                  <a:pt x="314" y="59"/>
                  <a:pt x="308" y="61"/>
                  <a:pt x="306" y="65"/>
                </a:cubicBezTo>
                <a:cubicBezTo>
                  <a:pt x="307" y="65"/>
                  <a:pt x="307" y="65"/>
                  <a:pt x="307" y="65"/>
                </a:cubicBezTo>
                <a:cubicBezTo>
                  <a:pt x="307" y="65"/>
                  <a:pt x="308" y="65"/>
                  <a:pt x="308" y="64"/>
                </a:cubicBezTo>
                <a:cubicBezTo>
                  <a:pt x="308" y="63"/>
                  <a:pt x="313" y="62"/>
                  <a:pt x="313" y="61"/>
                </a:cubicBezTo>
                <a:close/>
                <a:moveTo>
                  <a:pt x="301" y="68"/>
                </a:moveTo>
                <a:cubicBezTo>
                  <a:pt x="302" y="66"/>
                  <a:pt x="303" y="66"/>
                  <a:pt x="306" y="66"/>
                </a:cubicBezTo>
                <a:cubicBezTo>
                  <a:pt x="306" y="64"/>
                  <a:pt x="305" y="64"/>
                  <a:pt x="305" y="63"/>
                </a:cubicBezTo>
                <a:cubicBezTo>
                  <a:pt x="302" y="64"/>
                  <a:pt x="302" y="66"/>
                  <a:pt x="300" y="67"/>
                </a:cubicBezTo>
                <a:cubicBezTo>
                  <a:pt x="301" y="66"/>
                  <a:pt x="300" y="68"/>
                  <a:pt x="301" y="68"/>
                </a:cubicBezTo>
                <a:close/>
                <a:moveTo>
                  <a:pt x="302" y="68"/>
                </a:moveTo>
                <a:cubicBezTo>
                  <a:pt x="302" y="69"/>
                  <a:pt x="302" y="69"/>
                  <a:pt x="301" y="69"/>
                </a:cubicBezTo>
                <a:cubicBezTo>
                  <a:pt x="301" y="72"/>
                  <a:pt x="304" y="69"/>
                  <a:pt x="304" y="69"/>
                </a:cubicBezTo>
                <a:cubicBezTo>
                  <a:pt x="303" y="69"/>
                  <a:pt x="303" y="68"/>
                  <a:pt x="302" y="68"/>
                </a:cubicBezTo>
                <a:close/>
                <a:moveTo>
                  <a:pt x="303" y="76"/>
                </a:moveTo>
                <a:cubicBezTo>
                  <a:pt x="302" y="76"/>
                  <a:pt x="302" y="75"/>
                  <a:pt x="301" y="75"/>
                </a:cubicBezTo>
                <a:cubicBezTo>
                  <a:pt x="301" y="77"/>
                  <a:pt x="296" y="77"/>
                  <a:pt x="297" y="79"/>
                </a:cubicBezTo>
                <a:cubicBezTo>
                  <a:pt x="295" y="80"/>
                  <a:pt x="295" y="78"/>
                  <a:pt x="294" y="79"/>
                </a:cubicBezTo>
                <a:cubicBezTo>
                  <a:pt x="294" y="81"/>
                  <a:pt x="293" y="80"/>
                  <a:pt x="293" y="80"/>
                </a:cubicBezTo>
                <a:cubicBezTo>
                  <a:pt x="293" y="80"/>
                  <a:pt x="293" y="81"/>
                  <a:pt x="293" y="81"/>
                </a:cubicBezTo>
                <a:cubicBezTo>
                  <a:pt x="297" y="79"/>
                  <a:pt x="300" y="79"/>
                  <a:pt x="303" y="76"/>
                </a:cubicBezTo>
                <a:close/>
                <a:moveTo>
                  <a:pt x="297" y="83"/>
                </a:moveTo>
                <a:cubicBezTo>
                  <a:pt x="298" y="82"/>
                  <a:pt x="300" y="82"/>
                  <a:pt x="300" y="81"/>
                </a:cubicBezTo>
                <a:cubicBezTo>
                  <a:pt x="299" y="81"/>
                  <a:pt x="292" y="83"/>
                  <a:pt x="297" y="83"/>
                </a:cubicBezTo>
                <a:close/>
                <a:moveTo>
                  <a:pt x="294" y="11"/>
                </a:moveTo>
                <a:cubicBezTo>
                  <a:pt x="295" y="11"/>
                  <a:pt x="297" y="11"/>
                  <a:pt x="296" y="10"/>
                </a:cubicBezTo>
                <a:cubicBezTo>
                  <a:pt x="294" y="10"/>
                  <a:pt x="294" y="9"/>
                  <a:pt x="293" y="11"/>
                </a:cubicBezTo>
                <a:cubicBezTo>
                  <a:pt x="293" y="11"/>
                  <a:pt x="296" y="12"/>
                  <a:pt x="295" y="11"/>
                </a:cubicBezTo>
                <a:cubicBezTo>
                  <a:pt x="295" y="11"/>
                  <a:pt x="294" y="11"/>
                  <a:pt x="294" y="11"/>
                </a:cubicBezTo>
                <a:close/>
                <a:moveTo>
                  <a:pt x="295" y="73"/>
                </a:moveTo>
                <a:cubicBezTo>
                  <a:pt x="294" y="71"/>
                  <a:pt x="293" y="75"/>
                  <a:pt x="291" y="74"/>
                </a:cubicBezTo>
                <a:cubicBezTo>
                  <a:pt x="291" y="75"/>
                  <a:pt x="291" y="76"/>
                  <a:pt x="291" y="76"/>
                </a:cubicBezTo>
                <a:cubicBezTo>
                  <a:pt x="292" y="75"/>
                  <a:pt x="292" y="74"/>
                  <a:pt x="293" y="74"/>
                </a:cubicBezTo>
                <a:cubicBezTo>
                  <a:pt x="294" y="75"/>
                  <a:pt x="300" y="72"/>
                  <a:pt x="298" y="70"/>
                </a:cubicBezTo>
                <a:cubicBezTo>
                  <a:pt x="298" y="71"/>
                  <a:pt x="297" y="71"/>
                  <a:pt x="295" y="72"/>
                </a:cubicBezTo>
                <a:cubicBezTo>
                  <a:pt x="296" y="71"/>
                  <a:pt x="295" y="71"/>
                  <a:pt x="295" y="70"/>
                </a:cubicBezTo>
                <a:cubicBezTo>
                  <a:pt x="296" y="70"/>
                  <a:pt x="296" y="70"/>
                  <a:pt x="297" y="70"/>
                </a:cubicBezTo>
                <a:cubicBezTo>
                  <a:pt x="297" y="69"/>
                  <a:pt x="297" y="69"/>
                  <a:pt x="298" y="69"/>
                </a:cubicBezTo>
                <a:cubicBezTo>
                  <a:pt x="297" y="69"/>
                  <a:pt x="297" y="68"/>
                  <a:pt x="296" y="68"/>
                </a:cubicBezTo>
                <a:cubicBezTo>
                  <a:pt x="296" y="69"/>
                  <a:pt x="295" y="69"/>
                  <a:pt x="294" y="70"/>
                </a:cubicBezTo>
                <a:cubicBezTo>
                  <a:pt x="295" y="68"/>
                  <a:pt x="292" y="71"/>
                  <a:pt x="291" y="71"/>
                </a:cubicBezTo>
                <a:cubicBezTo>
                  <a:pt x="293" y="71"/>
                  <a:pt x="293" y="72"/>
                  <a:pt x="295" y="71"/>
                </a:cubicBezTo>
                <a:cubicBezTo>
                  <a:pt x="295" y="72"/>
                  <a:pt x="295" y="72"/>
                  <a:pt x="295" y="72"/>
                </a:cubicBezTo>
                <a:cubicBezTo>
                  <a:pt x="295" y="72"/>
                  <a:pt x="295" y="73"/>
                  <a:pt x="295" y="73"/>
                </a:cubicBezTo>
                <a:close/>
                <a:moveTo>
                  <a:pt x="292" y="71"/>
                </a:moveTo>
                <a:cubicBezTo>
                  <a:pt x="289" y="71"/>
                  <a:pt x="289" y="74"/>
                  <a:pt x="287" y="72"/>
                </a:cubicBezTo>
                <a:cubicBezTo>
                  <a:pt x="287" y="74"/>
                  <a:pt x="291" y="74"/>
                  <a:pt x="290" y="73"/>
                </a:cubicBezTo>
                <a:cubicBezTo>
                  <a:pt x="288" y="72"/>
                  <a:pt x="293" y="74"/>
                  <a:pt x="292" y="71"/>
                </a:cubicBezTo>
                <a:close/>
                <a:moveTo>
                  <a:pt x="290" y="82"/>
                </a:moveTo>
                <a:cubicBezTo>
                  <a:pt x="290" y="84"/>
                  <a:pt x="292" y="82"/>
                  <a:pt x="293" y="82"/>
                </a:cubicBezTo>
                <a:cubicBezTo>
                  <a:pt x="293" y="81"/>
                  <a:pt x="292" y="80"/>
                  <a:pt x="292" y="80"/>
                </a:cubicBezTo>
                <a:cubicBezTo>
                  <a:pt x="292" y="81"/>
                  <a:pt x="291" y="81"/>
                  <a:pt x="291" y="81"/>
                </a:cubicBezTo>
                <a:cubicBezTo>
                  <a:pt x="291" y="81"/>
                  <a:pt x="291" y="82"/>
                  <a:pt x="292" y="82"/>
                </a:cubicBezTo>
                <a:cubicBezTo>
                  <a:pt x="291" y="82"/>
                  <a:pt x="291" y="82"/>
                  <a:pt x="290" y="82"/>
                </a:cubicBezTo>
                <a:close/>
                <a:moveTo>
                  <a:pt x="287" y="84"/>
                </a:moveTo>
                <a:cubicBezTo>
                  <a:pt x="287" y="83"/>
                  <a:pt x="286" y="84"/>
                  <a:pt x="286" y="85"/>
                </a:cubicBezTo>
                <a:cubicBezTo>
                  <a:pt x="288" y="85"/>
                  <a:pt x="288" y="84"/>
                  <a:pt x="290" y="84"/>
                </a:cubicBezTo>
                <a:cubicBezTo>
                  <a:pt x="289" y="83"/>
                  <a:pt x="290" y="81"/>
                  <a:pt x="289" y="81"/>
                </a:cubicBezTo>
                <a:cubicBezTo>
                  <a:pt x="289" y="83"/>
                  <a:pt x="288" y="83"/>
                  <a:pt x="287" y="84"/>
                </a:cubicBezTo>
                <a:close/>
                <a:moveTo>
                  <a:pt x="269" y="94"/>
                </a:moveTo>
                <a:cubicBezTo>
                  <a:pt x="269" y="94"/>
                  <a:pt x="269" y="95"/>
                  <a:pt x="270" y="95"/>
                </a:cubicBezTo>
                <a:cubicBezTo>
                  <a:pt x="275" y="90"/>
                  <a:pt x="283" y="88"/>
                  <a:pt x="286" y="85"/>
                </a:cubicBezTo>
                <a:cubicBezTo>
                  <a:pt x="286" y="85"/>
                  <a:pt x="286" y="84"/>
                  <a:pt x="285" y="84"/>
                </a:cubicBezTo>
                <a:cubicBezTo>
                  <a:pt x="285" y="86"/>
                  <a:pt x="283" y="84"/>
                  <a:pt x="284" y="86"/>
                </a:cubicBezTo>
                <a:cubicBezTo>
                  <a:pt x="280" y="85"/>
                  <a:pt x="280" y="87"/>
                  <a:pt x="277" y="89"/>
                </a:cubicBezTo>
                <a:cubicBezTo>
                  <a:pt x="277" y="89"/>
                  <a:pt x="277" y="88"/>
                  <a:pt x="277" y="88"/>
                </a:cubicBezTo>
                <a:cubicBezTo>
                  <a:pt x="277" y="89"/>
                  <a:pt x="276" y="89"/>
                  <a:pt x="276" y="88"/>
                </a:cubicBezTo>
                <a:cubicBezTo>
                  <a:pt x="280" y="85"/>
                  <a:pt x="284" y="84"/>
                  <a:pt x="288" y="81"/>
                </a:cubicBezTo>
                <a:cubicBezTo>
                  <a:pt x="287" y="81"/>
                  <a:pt x="287" y="81"/>
                  <a:pt x="287" y="80"/>
                </a:cubicBezTo>
                <a:cubicBezTo>
                  <a:pt x="288" y="80"/>
                  <a:pt x="288" y="80"/>
                  <a:pt x="288" y="80"/>
                </a:cubicBezTo>
                <a:cubicBezTo>
                  <a:pt x="286" y="81"/>
                  <a:pt x="282" y="81"/>
                  <a:pt x="281" y="84"/>
                </a:cubicBezTo>
                <a:cubicBezTo>
                  <a:pt x="279" y="82"/>
                  <a:pt x="274" y="87"/>
                  <a:pt x="272" y="89"/>
                </a:cubicBezTo>
                <a:cubicBezTo>
                  <a:pt x="272" y="88"/>
                  <a:pt x="271" y="88"/>
                  <a:pt x="271" y="89"/>
                </a:cubicBezTo>
                <a:cubicBezTo>
                  <a:pt x="271" y="89"/>
                  <a:pt x="271" y="89"/>
                  <a:pt x="271" y="90"/>
                </a:cubicBezTo>
                <a:cubicBezTo>
                  <a:pt x="274" y="91"/>
                  <a:pt x="273" y="88"/>
                  <a:pt x="275" y="88"/>
                </a:cubicBezTo>
                <a:cubicBezTo>
                  <a:pt x="275" y="89"/>
                  <a:pt x="276" y="89"/>
                  <a:pt x="276" y="90"/>
                </a:cubicBezTo>
                <a:cubicBezTo>
                  <a:pt x="275" y="89"/>
                  <a:pt x="275" y="91"/>
                  <a:pt x="274" y="90"/>
                </a:cubicBezTo>
                <a:cubicBezTo>
                  <a:pt x="274" y="91"/>
                  <a:pt x="274" y="92"/>
                  <a:pt x="272" y="92"/>
                </a:cubicBezTo>
                <a:cubicBezTo>
                  <a:pt x="273" y="90"/>
                  <a:pt x="270" y="93"/>
                  <a:pt x="271" y="93"/>
                </a:cubicBezTo>
                <a:cubicBezTo>
                  <a:pt x="269" y="88"/>
                  <a:pt x="266" y="92"/>
                  <a:pt x="264" y="93"/>
                </a:cubicBezTo>
                <a:cubicBezTo>
                  <a:pt x="264" y="93"/>
                  <a:pt x="265" y="93"/>
                  <a:pt x="265" y="94"/>
                </a:cubicBezTo>
                <a:cubicBezTo>
                  <a:pt x="263" y="93"/>
                  <a:pt x="262" y="93"/>
                  <a:pt x="261" y="95"/>
                </a:cubicBezTo>
                <a:cubicBezTo>
                  <a:pt x="263" y="96"/>
                  <a:pt x="266" y="94"/>
                  <a:pt x="269" y="91"/>
                </a:cubicBezTo>
                <a:cubicBezTo>
                  <a:pt x="269" y="92"/>
                  <a:pt x="270" y="91"/>
                  <a:pt x="270" y="92"/>
                </a:cubicBezTo>
                <a:cubicBezTo>
                  <a:pt x="269" y="93"/>
                  <a:pt x="271" y="94"/>
                  <a:pt x="269" y="94"/>
                </a:cubicBezTo>
                <a:close/>
                <a:moveTo>
                  <a:pt x="284" y="88"/>
                </a:moveTo>
                <a:cubicBezTo>
                  <a:pt x="285" y="89"/>
                  <a:pt x="285" y="89"/>
                  <a:pt x="285" y="89"/>
                </a:cubicBezTo>
                <a:cubicBezTo>
                  <a:pt x="285" y="89"/>
                  <a:pt x="286" y="89"/>
                  <a:pt x="286" y="89"/>
                </a:cubicBezTo>
                <a:cubicBezTo>
                  <a:pt x="286" y="87"/>
                  <a:pt x="288" y="88"/>
                  <a:pt x="289" y="88"/>
                </a:cubicBezTo>
                <a:cubicBezTo>
                  <a:pt x="288" y="86"/>
                  <a:pt x="290" y="88"/>
                  <a:pt x="290" y="86"/>
                </a:cubicBezTo>
                <a:cubicBezTo>
                  <a:pt x="289" y="86"/>
                  <a:pt x="290" y="86"/>
                  <a:pt x="290" y="85"/>
                </a:cubicBezTo>
                <a:cubicBezTo>
                  <a:pt x="288" y="87"/>
                  <a:pt x="286" y="86"/>
                  <a:pt x="284" y="88"/>
                </a:cubicBezTo>
                <a:close/>
                <a:moveTo>
                  <a:pt x="285" y="74"/>
                </a:moveTo>
                <a:cubicBezTo>
                  <a:pt x="283" y="75"/>
                  <a:pt x="283" y="75"/>
                  <a:pt x="282" y="76"/>
                </a:cubicBezTo>
                <a:cubicBezTo>
                  <a:pt x="284" y="76"/>
                  <a:pt x="279" y="76"/>
                  <a:pt x="281" y="78"/>
                </a:cubicBezTo>
                <a:cubicBezTo>
                  <a:pt x="282" y="76"/>
                  <a:pt x="283" y="76"/>
                  <a:pt x="284" y="77"/>
                </a:cubicBezTo>
                <a:cubicBezTo>
                  <a:pt x="284" y="79"/>
                  <a:pt x="282" y="78"/>
                  <a:pt x="281" y="78"/>
                </a:cubicBezTo>
                <a:cubicBezTo>
                  <a:pt x="282" y="80"/>
                  <a:pt x="280" y="78"/>
                  <a:pt x="279" y="79"/>
                </a:cubicBezTo>
                <a:cubicBezTo>
                  <a:pt x="279" y="79"/>
                  <a:pt x="280" y="82"/>
                  <a:pt x="277" y="81"/>
                </a:cubicBezTo>
                <a:cubicBezTo>
                  <a:pt x="278" y="82"/>
                  <a:pt x="279" y="81"/>
                  <a:pt x="281" y="81"/>
                </a:cubicBezTo>
                <a:cubicBezTo>
                  <a:pt x="281" y="79"/>
                  <a:pt x="286" y="79"/>
                  <a:pt x="285" y="77"/>
                </a:cubicBezTo>
                <a:cubicBezTo>
                  <a:pt x="287" y="80"/>
                  <a:pt x="285" y="77"/>
                  <a:pt x="288" y="78"/>
                </a:cubicBezTo>
                <a:cubicBezTo>
                  <a:pt x="287" y="77"/>
                  <a:pt x="289" y="76"/>
                  <a:pt x="287" y="76"/>
                </a:cubicBezTo>
                <a:cubicBezTo>
                  <a:pt x="287" y="77"/>
                  <a:pt x="285" y="75"/>
                  <a:pt x="285" y="74"/>
                </a:cubicBezTo>
                <a:close/>
                <a:moveTo>
                  <a:pt x="278" y="78"/>
                </a:moveTo>
                <a:cubicBezTo>
                  <a:pt x="277" y="78"/>
                  <a:pt x="276" y="79"/>
                  <a:pt x="275" y="80"/>
                </a:cubicBezTo>
                <a:cubicBezTo>
                  <a:pt x="276" y="80"/>
                  <a:pt x="275" y="81"/>
                  <a:pt x="276" y="82"/>
                </a:cubicBezTo>
                <a:cubicBezTo>
                  <a:pt x="275" y="81"/>
                  <a:pt x="275" y="84"/>
                  <a:pt x="274" y="82"/>
                </a:cubicBezTo>
                <a:cubicBezTo>
                  <a:pt x="275" y="81"/>
                  <a:pt x="275" y="81"/>
                  <a:pt x="275" y="80"/>
                </a:cubicBezTo>
                <a:cubicBezTo>
                  <a:pt x="274" y="80"/>
                  <a:pt x="273" y="80"/>
                  <a:pt x="272" y="81"/>
                </a:cubicBezTo>
                <a:cubicBezTo>
                  <a:pt x="273" y="81"/>
                  <a:pt x="274" y="81"/>
                  <a:pt x="274" y="81"/>
                </a:cubicBezTo>
                <a:cubicBezTo>
                  <a:pt x="273" y="81"/>
                  <a:pt x="272" y="81"/>
                  <a:pt x="271" y="81"/>
                </a:cubicBezTo>
                <a:cubicBezTo>
                  <a:pt x="271" y="83"/>
                  <a:pt x="269" y="84"/>
                  <a:pt x="268" y="83"/>
                </a:cubicBezTo>
                <a:cubicBezTo>
                  <a:pt x="269" y="86"/>
                  <a:pt x="272" y="84"/>
                  <a:pt x="273" y="83"/>
                </a:cubicBezTo>
                <a:cubicBezTo>
                  <a:pt x="273" y="84"/>
                  <a:pt x="270" y="86"/>
                  <a:pt x="272" y="85"/>
                </a:cubicBezTo>
                <a:cubicBezTo>
                  <a:pt x="273" y="85"/>
                  <a:pt x="274" y="83"/>
                  <a:pt x="274" y="83"/>
                </a:cubicBezTo>
                <a:cubicBezTo>
                  <a:pt x="274" y="83"/>
                  <a:pt x="275" y="84"/>
                  <a:pt x="275" y="84"/>
                </a:cubicBezTo>
                <a:cubicBezTo>
                  <a:pt x="276" y="82"/>
                  <a:pt x="280" y="77"/>
                  <a:pt x="278" y="78"/>
                </a:cubicBezTo>
                <a:close/>
                <a:moveTo>
                  <a:pt x="285" y="103"/>
                </a:moveTo>
                <a:cubicBezTo>
                  <a:pt x="286" y="100"/>
                  <a:pt x="284" y="104"/>
                  <a:pt x="283" y="102"/>
                </a:cubicBezTo>
                <a:cubicBezTo>
                  <a:pt x="285" y="101"/>
                  <a:pt x="285" y="100"/>
                  <a:pt x="286" y="99"/>
                </a:cubicBezTo>
                <a:cubicBezTo>
                  <a:pt x="285" y="99"/>
                  <a:pt x="285" y="99"/>
                  <a:pt x="284" y="100"/>
                </a:cubicBezTo>
                <a:cubicBezTo>
                  <a:pt x="284" y="102"/>
                  <a:pt x="284" y="100"/>
                  <a:pt x="282" y="101"/>
                </a:cubicBezTo>
                <a:cubicBezTo>
                  <a:pt x="283" y="101"/>
                  <a:pt x="283" y="102"/>
                  <a:pt x="282" y="102"/>
                </a:cubicBezTo>
                <a:cubicBezTo>
                  <a:pt x="282" y="102"/>
                  <a:pt x="282" y="101"/>
                  <a:pt x="282" y="102"/>
                </a:cubicBezTo>
                <a:cubicBezTo>
                  <a:pt x="283" y="102"/>
                  <a:pt x="282" y="103"/>
                  <a:pt x="282" y="103"/>
                </a:cubicBezTo>
                <a:cubicBezTo>
                  <a:pt x="284" y="103"/>
                  <a:pt x="285" y="102"/>
                  <a:pt x="285" y="103"/>
                </a:cubicBezTo>
                <a:close/>
                <a:moveTo>
                  <a:pt x="253" y="30"/>
                </a:moveTo>
                <a:cubicBezTo>
                  <a:pt x="253" y="27"/>
                  <a:pt x="252" y="29"/>
                  <a:pt x="250" y="29"/>
                </a:cubicBezTo>
                <a:cubicBezTo>
                  <a:pt x="249" y="30"/>
                  <a:pt x="249" y="32"/>
                  <a:pt x="246" y="31"/>
                </a:cubicBezTo>
                <a:cubicBezTo>
                  <a:pt x="246" y="32"/>
                  <a:pt x="245" y="32"/>
                  <a:pt x="245" y="33"/>
                </a:cubicBezTo>
                <a:cubicBezTo>
                  <a:pt x="244" y="32"/>
                  <a:pt x="245" y="31"/>
                  <a:pt x="245" y="31"/>
                </a:cubicBezTo>
                <a:cubicBezTo>
                  <a:pt x="241" y="36"/>
                  <a:pt x="237" y="34"/>
                  <a:pt x="233" y="39"/>
                </a:cubicBezTo>
                <a:cubicBezTo>
                  <a:pt x="231" y="37"/>
                  <a:pt x="228" y="42"/>
                  <a:pt x="225" y="41"/>
                </a:cubicBezTo>
                <a:cubicBezTo>
                  <a:pt x="225" y="42"/>
                  <a:pt x="226" y="42"/>
                  <a:pt x="226" y="43"/>
                </a:cubicBezTo>
                <a:cubicBezTo>
                  <a:pt x="224" y="43"/>
                  <a:pt x="224" y="42"/>
                  <a:pt x="223" y="43"/>
                </a:cubicBezTo>
                <a:cubicBezTo>
                  <a:pt x="224" y="43"/>
                  <a:pt x="224" y="44"/>
                  <a:pt x="225" y="45"/>
                </a:cubicBezTo>
                <a:cubicBezTo>
                  <a:pt x="225" y="44"/>
                  <a:pt x="225" y="45"/>
                  <a:pt x="226" y="45"/>
                </a:cubicBezTo>
                <a:cubicBezTo>
                  <a:pt x="226" y="44"/>
                  <a:pt x="224" y="45"/>
                  <a:pt x="225" y="43"/>
                </a:cubicBezTo>
                <a:cubicBezTo>
                  <a:pt x="226" y="43"/>
                  <a:pt x="226" y="44"/>
                  <a:pt x="228" y="44"/>
                </a:cubicBezTo>
                <a:cubicBezTo>
                  <a:pt x="229" y="43"/>
                  <a:pt x="228" y="43"/>
                  <a:pt x="229" y="42"/>
                </a:cubicBezTo>
                <a:cubicBezTo>
                  <a:pt x="231" y="43"/>
                  <a:pt x="230" y="40"/>
                  <a:pt x="233" y="42"/>
                </a:cubicBezTo>
                <a:cubicBezTo>
                  <a:pt x="233" y="41"/>
                  <a:pt x="232" y="40"/>
                  <a:pt x="233" y="40"/>
                </a:cubicBezTo>
                <a:cubicBezTo>
                  <a:pt x="233" y="42"/>
                  <a:pt x="233" y="40"/>
                  <a:pt x="234" y="39"/>
                </a:cubicBezTo>
                <a:cubicBezTo>
                  <a:pt x="237" y="38"/>
                  <a:pt x="242" y="37"/>
                  <a:pt x="242" y="35"/>
                </a:cubicBezTo>
                <a:cubicBezTo>
                  <a:pt x="242" y="35"/>
                  <a:pt x="242" y="36"/>
                  <a:pt x="243" y="36"/>
                </a:cubicBezTo>
                <a:cubicBezTo>
                  <a:pt x="243" y="35"/>
                  <a:pt x="243" y="34"/>
                  <a:pt x="244" y="34"/>
                </a:cubicBezTo>
                <a:cubicBezTo>
                  <a:pt x="244" y="35"/>
                  <a:pt x="244" y="35"/>
                  <a:pt x="245" y="35"/>
                </a:cubicBezTo>
                <a:cubicBezTo>
                  <a:pt x="244" y="33"/>
                  <a:pt x="247" y="35"/>
                  <a:pt x="247" y="34"/>
                </a:cubicBezTo>
                <a:cubicBezTo>
                  <a:pt x="246" y="34"/>
                  <a:pt x="245" y="32"/>
                  <a:pt x="246" y="32"/>
                </a:cubicBezTo>
                <a:cubicBezTo>
                  <a:pt x="247" y="33"/>
                  <a:pt x="246" y="33"/>
                  <a:pt x="248" y="33"/>
                </a:cubicBezTo>
                <a:cubicBezTo>
                  <a:pt x="249" y="33"/>
                  <a:pt x="247" y="32"/>
                  <a:pt x="248" y="32"/>
                </a:cubicBezTo>
                <a:cubicBezTo>
                  <a:pt x="251" y="35"/>
                  <a:pt x="254" y="29"/>
                  <a:pt x="257" y="31"/>
                </a:cubicBezTo>
                <a:cubicBezTo>
                  <a:pt x="257" y="30"/>
                  <a:pt x="257" y="30"/>
                  <a:pt x="257" y="29"/>
                </a:cubicBezTo>
                <a:cubicBezTo>
                  <a:pt x="255" y="28"/>
                  <a:pt x="254" y="29"/>
                  <a:pt x="253" y="30"/>
                </a:cubicBezTo>
                <a:close/>
                <a:moveTo>
                  <a:pt x="86" y="128"/>
                </a:moveTo>
                <a:cubicBezTo>
                  <a:pt x="86" y="127"/>
                  <a:pt x="86" y="127"/>
                  <a:pt x="85" y="128"/>
                </a:cubicBezTo>
                <a:cubicBezTo>
                  <a:pt x="86" y="128"/>
                  <a:pt x="86" y="130"/>
                  <a:pt x="87" y="129"/>
                </a:cubicBezTo>
                <a:cubicBezTo>
                  <a:pt x="87" y="128"/>
                  <a:pt x="89" y="127"/>
                  <a:pt x="88" y="126"/>
                </a:cubicBezTo>
                <a:cubicBezTo>
                  <a:pt x="86" y="126"/>
                  <a:pt x="88" y="127"/>
                  <a:pt x="86" y="128"/>
                </a:cubicBezTo>
                <a:close/>
                <a:moveTo>
                  <a:pt x="127" y="89"/>
                </a:moveTo>
                <a:cubicBezTo>
                  <a:pt x="127" y="88"/>
                  <a:pt x="127" y="88"/>
                  <a:pt x="127" y="88"/>
                </a:cubicBezTo>
                <a:cubicBezTo>
                  <a:pt x="125" y="88"/>
                  <a:pt x="123" y="89"/>
                  <a:pt x="122" y="90"/>
                </a:cubicBezTo>
                <a:cubicBezTo>
                  <a:pt x="125" y="89"/>
                  <a:pt x="126" y="90"/>
                  <a:pt x="128" y="88"/>
                </a:cubicBezTo>
                <a:cubicBezTo>
                  <a:pt x="127" y="88"/>
                  <a:pt x="127" y="88"/>
                  <a:pt x="127" y="89"/>
                </a:cubicBezTo>
                <a:close/>
                <a:moveTo>
                  <a:pt x="122" y="93"/>
                </a:moveTo>
                <a:cubicBezTo>
                  <a:pt x="121" y="92"/>
                  <a:pt x="122" y="91"/>
                  <a:pt x="121" y="90"/>
                </a:cubicBezTo>
                <a:cubicBezTo>
                  <a:pt x="121" y="91"/>
                  <a:pt x="119" y="92"/>
                  <a:pt x="120" y="92"/>
                </a:cubicBezTo>
                <a:cubicBezTo>
                  <a:pt x="120" y="92"/>
                  <a:pt x="121" y="91"/>
                  <a:pt x="121" y="92"/>
                </a:cubicBezTo>
                <a:cubicBezTo>
                  <a:pt x="121" y="94"/>
                  <a:pt x="119" y="92"/>
                  <a:pt x="118" y="93"/>
                </a:cubicBezTo>
                <a:cubicBezTo>
                  <a:pt x="120" y="93"/>
                  <a:pt x="119" y="94"/>
                  <a:pt x="121" y="94"/>
                </a:cubicBezTo>
                <a:cubicBezTo>
                  <a:pt x="121" y="93"/>
                  <a:pt x="121" y="93"/>
                  <a:pt x="122" y="93"/>
                </a:cubicBezTo>
                <a:close/>
                <a:moveTo>
                  <a:pt x="150" y="53"/>
                </a:moveTo>
                <a:cubicBezTo>
                  <a:pt x="150" y="52"/>
                  <a:pt x="150" y="52"/>
                  <a:pt x="150" y="52"/>
                </a:cubicBezTo>
                <a:cubicBezTo>
                  <a:pt x="149" y="51"/>
                  <a:pt x="149" y="52"/>
                  <a:pt x="148" y="52"/>
                </a:cubicBezTo>
                <a:cubicBezTo>
                  <a:pt x="149" y="51"/>
                  <a:pt x="149" y="50"/>
                  <a:pt x="150" y="51"/>
                </a:cubicBezTo>
                <a:cubicBezTo>
                  <a:pt x="150" y="51"/>
                  <a:pt x="150" y="52"/>
                  <a:pt x="150" y="53"/>
                </a:cubicBezTo>
                <a:cubicBezTo>
                  <a:pt x="152" y="52"/>
                  <a:pt x="154" y="51"/>
                  <a:pt x="155" y="50"/>
                </a:cubicBezTo>
                <a:cubicBezTo>
                  <a:pt x="153" y="52"/>
                  <a:pt x="152" y="49"/>
                  <a:pt x="151" y="51"/>
                </a:cubicBezTo>
                <a:cubicBezTo>
                  <a:pt x="151" y="51"/>
                  <a:pt x="151" y="50"/>
                  <a:pt x="151" y="50"/>
                </a:cubicBezTo>
                <a:cubicBezTo>
                  <a:pt x="153" y="49"/>
                  <a:pt x="153" y="50"/>
                  <a:pt x="154" y="49"/>
                </a:cubicBezTo>
                <a:cubicBezTo>
                  <a:pt x="154" y="50"/>
                  <a:pt x="155" y="50"/>
                  <a:pt x="157" y="50"/>
                </a:cubicBezTo>
                <a:cubicBezTo>
                  <a:pt x="156" y="48"/>
                  <a:pt x="158" y="50"/>
                  <a:pt x="158" y="48"/>
                </a:cubicBezTo>
                <a:cubicBezTo>
                  <a:pt x="157" y="48"/>
                  <a:pt x="157" y="48"/>
                  <a:pt x="156" y="48"/>
                </a:cubicBezTo>
                <a:cubicBezTo>
                  <a:pt x="157" y="47"/>
                  <a:pt x="156" y="47"/>
                  <a:pt x="156" y="46"/>
                </a:cubicBezTo>
                <a:cubicBezTo>
                  <a:pt x="158" y="47"/>
                  <a:pt x="158" y="46"/>
                  <a:pt x="159" y="46"/>
                </a:cubicBezTo>
                <a:cubicBezTo>
                  <a:pt x="159" y="46"/>
                  <a:pt x="160" y="46"/>
                  <a:pt x="160" y="47"/>
                </a:cubicBezTo>
                <a:cubicBezTo>
                  <a:pt x="160" y="48"/>
                  <a:pt x="158" y="47"/>
                  <a:pt x="158" y="48"/>
                </a:cubicBezTo>
                <a:cubicBezTo>
                  <a:pt x="160" y="48"/>
                  <a:pt x="160" y="47"/>
                  <a:pt x="161" y="47"/>
                </a:cubicBezTo>
                <a:cubicBezTo>
                  <a:pt x="159" y="47"/>
                  <a:pt x="163" y="46"/>
                  <a:pt x="161" y="45"/>
                </a:cubicBezTo>
                <a:cubicBezTo>
                  <a:pt x="161" y="46"/>
                  <a:pt x="160" y="46"/>
                  <a:pt x="160" y="45"/>
                </a:cubicBezTo>
                <a:cubicBezTo>
                  <a:pt x="161" y="45"/>
                  <a:pt x="162" y="44"/>
                  <a:pt x="163" y="44"/>
                </a:cubicBezTo>
                <a:cubicBezTo>
                  <a:pt x="163" y="45"/>
                  <a:pt x="161" y="45"/>
                  <a:pt x="162" y="46"/>
                </a:cubicBezTo>
                <a:cubicBezTo>
                  <a:pt x="162" y="46"/>
                  <a:pt x="162" y="46"/>
                  <a:pt x="162" y="47"/>
                </a:cubicBezTo>
                <a:cubicBezTo>
                  <a:pt x="165" y="46"/>
                  <a:pt x="168" y="44"/>
                  <a:pt x="170" y="43"/>
                </a:cubicBezTo>
                <a:cubicBezTo>
                  <a:pt x="169" y="43"/>
                  <a:pt x="167" y="44"/>
                  <a:pt x="167" y="42"/>
                </a:cubicBezTo>
                <a:cubicBezTo>
                  <a:pt x="171" y="42"/>
                  <a:pt x="172" y="37"/>
                  <a:pt x="176" y="39"/>
                </a:cubicBezTo>
                <a:cubicBezTo>
                  <a:pt x="176" y="38"/>
                  <a:pt x="175" y="38"/>
                  <a:pt x="175" y="37"/>
                </a:cubicBezTo>
                <a:cubicBezTo>
                  <a:pt x="177" y="38"/>
                  <a:pt x="175" y="36"/>
                  <a:pt x="176" y="36"/>
                </a:cubicBezTo>
                <a:cubicBezTo>
                  <a:pt x="176" y="36"/>
                  <a:pt x="179" y="37"/>
                  <a:pt x="178" y="36"/>
                </a:cubicBezTo>
                <a:cubicBezTo>
                  <a:pt x="175" y="36"/>
                  <a:pt x="179" y="36"/>
                  <a:pt x="179" y="35"/>
                </a:cubicBezTo>
                <a:cubicBezTo>
                  <a:pt x="178" y="35"/>
                  <a:pt x="179" y="34"/>
                  <a:pt x="178" y="34"/>
                </a:cubicBezTo>
                <a:cubicBezTo>
                  <a:pt x="173" y="36"/>
                  <a:pt x="169" y="39"/>
                  <a:pt x="165" y="40"/>
                </a:cubicBezTo>
                <a:cubicBezTo>
                  <a:pt x="165" y="41"/>
                  <a:pt x="165" y="42"/>
                  <a:pt x="165" y="42"/>
                </a:cubicBezTo>
                <a:cubicBezTo>
                  <a:pt x="163" y="41"/>
                  <a:pt x="156" y="44"/>
                  <a:pt x="156" y="46"/>
                </a:cubicBezTo>
                <a:cubicBezTo>
                  <a:pt x="153" y="46"/>
                  <a:pt x="147" y="49"/>
                  <a:pt x="144" y="52"/>
                </a:cubicBezTo>
                <a:cubicBezTo>
                  <a:pt x="144" y="50"/>
                  <a:pt x="142" y="54"/>
                  <a:pt x="141" y="52"/>
                </a:cubicBezTo>
                <a:cubicBezTo>
                  <a:pt x="141" y="54"/>
                  <a:pt x="143" y="53"/>
                  <a:pt x="142" y="54"/>
                </a:cubicBezTo>
                <a:cubicBezTo>
                  <a:pt x="142" y="54"/>
                  <a:pt x="141" y="52"/>
                  <a:pt x="140" y="54"/>
                </a:cubicBezTo>
                <a:cubicBezTo>
                  <a:pt x="141" y="55"/>
                  <a:pt x="142" y="55"/>
                  <a:pt x="141" y="57"/>
                </a:cubicBezTo>
                <a:cubicBezTo>
                  <a:pt x="142" y="57"/>
                  <a:pt x="142" y="57"/>
                  <a:pt x="143" y="57"/>
                </a:cubicBezTo>
                <a:cubicBezTo>
                  <a:pt x="144" y="56"/>
                  <a:pt x="143" y="54"/>
                  <a:pt x="144" y="54"/>
                </a:cubicBezTo>
                <a:cubicBezTo>
                  <a:pt x="144" y="55"/>
                  <a:pt x="144" y="55"/>
                  <a:pt x="144" y="56"/>
                </a:cubicBezTo>
                <a:cubicBezTo>
                  <a:pt x="145" y="56"/>
                  <a:pt x="145" y="55"/>
                  <a:pt x="145" y="55"/>
                </a:cubicBezTo>
                <a:cubicBezTo>
                  <a:pt x="145" y="55"/>
                  <a:pt x="146" y="55"/>
                  <a:pt x="146" y="55"/>
                </a:cubicBezTo>
                <a:cubicBezTo>
                  <a:pt x="145" y="54"/>
                  <a:pt x="144" y="54"/>
                  <a:pt x="144" y="53"/>
                </a:cubicBezTo>
                <a:cubicBezTo>
                  <a:pt x="146" y="54"/>
                  <a:pt x="146" y="51"/>
                  <a:pt x="147" y="51"/>
                </a:cubicBezTo>
                <a:cubicBezTo>
                  <a:pt x="148" y="51"/>
                  <a:pt x="148" y="52"/>
                  <a:pt x="147" y="52"/>
                </a:cubicBezTo>
                <a:cubicBezTo>
                  <a:pt x="147" y="52"/>
                  <a:pt x="147" y="51"/>
                  <a:pt x="147" y="51"/>
                </a:cubicBezTo>
                <a:cubicBezTo>
                  <a:pt x="146" y="53"/>
                  <a:pt x="147" y="53"/>
                  <a:pt x="148" y="54"/>
                </a:cubicBezTo>
                <a:cubicBezTo>
                  <a:pt x="148" y="52"/>
                  <a:pt x="149" y="54"/>
                  <a:pt x="150" y="53"/>
                </a:cubicBezTo>
                <a:close/>
                <a:moveTo>
                  <a:pt x="91" y="69"/>
                </a:moveTo>
                <a:cubicBezTo>
                  <a:pt x="91" y="69"/>
                  <a:pt x="91" y="70"/>
                  <a:pt x="90" y="70"/>
                </a:cubicBezTo>
                <a:cubicBezTo>
                  <a:pt x="90" y="70"/>
                  <a:pt x="90" y="69"/>
                  <a:pt x="89" y="69"/>
                </a:cubicBezTo>
                <a:cubicBezTo>
                  <a:pt x="90" y="73"/>
                  <a:pt x="96" y="69"/>
                  <a:pt x="95" y="68"/>
                </a:cubicBezTo>
                <a:cubicBezTo>
                  <a:pt x="96" y="68"/>
                  <a:pt x="96" y="69"/>
                  <a:pt x="97" y="69"/>
                </a:cubicBezTo>
                <a:cubicBezTo>
                  <a:pt x="97" y="68"/>
                  <a:pt x="100" y="66"/>
                  <a:pt x="100" y="67"/>
                </a:cubicBezTo>
                <a:cubicBezTo>
                  <a:pt x="100" y="64"/>
                  <a:pt x="95" y="66"/>
                  <a:pt x="96" y="68"/>
                </a:cubicBezTo>
                <a:cubicBezTo>
                  <a:pt x="96" y="68"/>
                  <a:pt x="95" y="67"/>
                  <a:pt x="95" y="67"/>
                </a:cubicBezTo>
                <a:cubicBezTo>
                  <a:pt x="94" y="69"/>
                  <a:pt x="93" y="69"/>
                  <a:pt x="91" y="69"/>
                </a:cubicBezTo>
                <a:close/>
                <a:moveTo>
                  <a:pt x="131" y="40"/>
                </a:moveTo>
                <a:cubicBezTo>
                  <a:pt x="131" y="39"/>
                  <a:pt x="133" y="39"/>
                  <a:pt x="132" y="38"/>
                </a:cubicBezTo>
                <a:cubicBezTo>
                  <a:pt x="131" y="37"/>
                  <a:pt x="131" y="38"/>
                  <a:pt x="130" y="38"/>
                </a:cubicBezTo>
                <a:cubicBezTo>
                  <a:pt x="131" y="39"/>
                  <a:pt x="129" y="39"/>
                  <a:pt x="131" y="40"/>
                </a:cubicBezTo>
                <a:close/>
                <a:moveTo>
                  <a:pt x="173" y="56"/>
                </a:moveTo>
                <a:cubicBezTo>
                  <a:pt x="173" y="56"/>
                  <a:pt x="173" y="55"/>
                  <a:pt x="172" y="55"/>
                </a:cubicBezTo>
                <a:cubicBezTo>
                  <a:pt x="173" y="59"/>
                  <a:pt x="176" y="54"/>
                  <a:pt x="177" y="56"/>
                </a:cubicBezTo>
                <a:cubicBezTo>
                  <a:pt x="177" y="54"/>
                  <a:pt x="179" y="53"/>
                  <a:pt x="177" y="52"/>
                </a:cubicBezTo>
                <a:cubicBezTo>
                  <a:pt x="181" y="53"/>
                  <a:pt x="177" y="48"/>
                  <a:pt x="181" y="52"/>
                </a:cubicBezTo>
                <a:cubicBezTo>
                  <a:pt x="180" y="50"/>
                  <a:pt x="180" y="50"/>
                  <a:pt x="180" y="49"/>
                </a:cubicBezTo>
                <a:cubicBezTo>
                  <a:pt x="181" y="50"/>
                  <a:pt x="181" y="50"/>
                  <a:pt x="181" y="49"/>
                </a:cubicBezTo>
                <a:cubicBezTo>
                  <a:pt x="181" y="49"/>
                  <a:pt x="180" y="49"/>
                  <a:pt x="180" y="49"/>
                </a:cubicBezTo>
                <a:cubicBezTo>
                  <a:pt x="178" y="51"/>
                  <a:pt x="177" y="50"/>
                  <a:pt x="176" y="52"/>
                </a:cubicBezTo>
                <a:cubicBezTo>
                  <a:pt x="176" y="51"/>
                  <a:pt x="176" y="51"/>
                  <a:pt x="175" y="51"/>
                </a:cubicBezTo>
                <a:cubicBezTo>
                  <a:pt x="175" y="53"/>
                  <a:pt x="176" y="53"/>
                  <a:pt x="177" y="54"/>
                </a:cubicBezTo>
                <a:cubicBezTo>
                  <a:pt x="177" y="54"/>
                  <a:pt x="177" y="55"/>
                  <a:pt x="176" y="55"/>
                </a:cubicBezTo>
                <a:cubicBezTo>
                  <a:pt x="176" y="54"/>
                  <a:pt x="176" y="53"/>
                  <a:pt x="175" y="53"/>
                </a:cubicBezTo>
                <a:cubicBezTo>
                  <a:pt x="175" y="55"/>
                  <a:pt x="173" y="55"/>
                  <a:pt x="173" y="56"/>
                </a:cubicBezTo>
                <a:close/>
                <a:moveTo>
                  <a:pt x="266" y="84"/>
                </a:moveTo>
                <a:cubicBezTo>
                  <a:pt x="267" y="86"/>
                  <a:pt x="266" y="86"/>
                  <a:pt x="265" y="85"/>
                </a:cubicBezTo>
                <a:cubicBezTo>
                  <a:pt x="265" y="87"/>
                  <a:pt x="263" y="85"/>
                  <a:pt x="263" y="86"/>
                </a:cubicBezTo>
                <a:cubicBezTo>
                  <a:pt x="265" y="86"/>
                  <a:pt x="263" y="88"/>
                  <a:pt x="263" y="89"/>
                </a:cubicBezTo>
                <a:cubicBezTo>
                  <a:pt x="264" y="89"/>
                  <a:pt x="266" y="89"/>
                  <a:pt x="265" y="87"/>
                </a:cubicBezTo>
                <a:cubicBezTo>
                  <a:pt x="265" y="87"/>
                  <a:pt x="265" y="88"/>
                  <a:pt x="264" y="88"/>
                </a:cubicBezTo>
                <a:cubicBezTo>
                  <a:pt x="264" y="88"/>
                  <a:pt x="264" y="87"/>
                  <a:pt x="265" y="86"/>
                </a:cubicBezTo>
                <a:cubicBezTo>
                  <a:pt x="265" y="87"/>
                  <a:pt x="266" y="89"/>
                  <a:pt x="266" y="87"/>
                </a:cubicBezTo>
                <a:cubicBezTo>
                  <a:pt x="265" y="87"/>
                  <a:pt x="267" y="86"/>
                  <a:pt x="268" y="85"/>
                </a:cubicBezTo>
                <a:cubicBezTo>
                  <a:pt x="268" y="86"/>
                  <a:pt x="269" y="86"/>
                  <a:pt x="269" y="86"/>
                </a:cubicBezTo>
                <a:cubicBezTo>
                  <a:pt x="268" y="86"/>
                  <a:pt x="267" y="85"/>
                  <a:pt x="267" y="87"/>
                </a:cubicBezTo>
                <a:cubicBezTo>
                  <a:pt x="269" y="87"/>
                  <a:pt x="272" y="86"/>
                  <a:pt x="270" y="85"/>
                </a:cubicBezTo>
                <a:cubicBezTo>
                  <a:pt x="269" y="87"/>
                  <a:pt x="268" y="84"/>
                  <a:pt x="266" y="84"/>
                </a:cubicBezTo>
                <a:close/>
                <a:moveTo>
                  <a:pt x="261" y="98"/>
                </a:moveTo>
                <a:cubicBezTo>
                  <a:pt x="262" y="100"/>
                  <a:pt x="263" y="98"/>
                  <a:pt x="264" y="98"/>
                </a:cubicBezTo>
                <a:cubicBezTo>
                  <a:pt x="264" y="96"/>
                  <a:pt x="265" y="96"/>
                  <a:pt x="264" y="96"/>
                </a:cubicBezTo>
                <a:cubicBezTo>
                  <a:pt x="263" y="98"/>
                  <a:pt x="263" y="97"/>
                  <a:pt x="261" y="98"/>
                </a:cubicBezTo>
                <a:close/>
                <a:moveTo>
                  <a:pt x="256" y="103"/>
                </a:moveTo>
                <a:cubicBezTo>
                  <a:pt x="256" y="100"/>
                  <a:pt x="259" y="103"/>
                  <a:pt x="259" y="101"/>
                </a:cubicBezTo>
                <a:cubicBezTo>
                  <a:pt x="257" y="100"/>
                  <a:pt x="254" y="102"/>
                  <a:pt x="256" y="103"/>
                </a:cubicBezTo>
                <a:close/>
                <a:moveTo>
                  <a:pt x="250" y="27"/>
                </a:moveTo>
                <a:cubicBezTo>
                  <a:pt x="250" y="26"/>
                  <a:pt x="250" y="26"/>
                  <a:pt x="251" y="26"/>
                </a:cubicBezTo>
                <a:cubicBezTo>
                  <a:pt x="249" y="26"/>
                  <a:pt x="248" y="26"/>
                  <a:pt x="249" y="28"/>
                </a:cubicBezTo>
                <a:cubicBezTo>
                  <a:pt x="250" y="28"/>
                  <a:pt x="251" y="27"/>
                  <a:pt x="250" y="27"/>
                </a:cubicBezTo>
                <a:cubicBezTo>
                  <a:pt x="250" y="27"/>
                  <a:pt x="250" y="27"/>
                  <a:pt x="250" y="27"/>
                </a:cubicBezTo>
                <a:close/>
                <a:moveTo>
                  <a:pt x="252" y="103"/>
                </a:moveTo>
                <a:cubicBezTo>
                  <a:pt x="252" y="103"/>
                  <a:pt x="252" y="103"/>
                  <a:pt x="252" y="104"/>
                </a:cubicBezTo>
                <a:cubicBezTo>
                  <a:pt x="250" y="103"/>
                  <a:pt x="248" y="105"/>
                  <a:pt x="247" y="107"/>
                </a:cubicBezTo>
                <a:cubicBezTo>
                  <a:pt x="247" y="106"/>
                  <a:pt x="247" y="106"/>
                  <a:pt x="247" y="106"/>
                </a:cubicBezTo>
                <a:cubicBezTo>
                  <a:pt x="247" y="107"/>
                  <a:pt x="247" y="108"/>
                  <a:pt x="248" y="108"/>
                </a:cubicBezTo>
                <a:cubicBezTo>
                  <a:pt x="249" y="106"/>
                  <a:pt x="248" y="107"/>
                  <a:pt x="250" y="105"/>
                </a:cubicBezTo>
                <a:cubicBezTo>
                  <a:pt x="250" y="106"/>
                  <a:pt x="249" y="106"/>
                  <a:pt x="250" y="106"/>
                </a:cubicBezTo>
                <a:cubicBezTo>
                  <a:pt x="251" y="105"/>
                  <a:pt x="254" y="103"/>
                  <a:pt x="252" y="103"/>
                </a:cubicBezTo>
                <a:close/>
                <a:moveTo>
                  <a:pt x="246" y="30"/>
                </a:moveTo>
                <a:cubicBezTo>
                  <a:pt x="247" y="29"/>
                  <a:pt x="248" y="29"/>
                  <a:pt x="248" y="28"/>
                </a:cubicBezTo>
                <a:cubicBezTo>
                  <a:pt x="247" y="28"/>
                  <a:pt x="247" y="27"/>
                  <a:pt x="246" y="27"/>
                </a:cubicBezTo>
                <a:cubicBezTo>
                  <a:pt x="246" y="28"/>
                  <a:pt x="246" y="28"/>
                  <a:pt x="247" y="29"/>
                </a:cubicBezTo>
                <a:cubicBezTo>
                  <a:pt x="246" y="29"/>
                  <a:pt x="246" y="30"/>
                  <a:pt x="246" y="30"/>
                </a:cubicBezTo>
                <a:close/>
                <a:moveTo>
                  <a:pt x="241" y="30"/>
                </a:moveTo>
                <a:cubicBezTo>
                  <a:pt x="242" y="31"/>
                  <a:pt x="240" y="31"/>
                  <a:pt x="240" y="32"/>
                </a:cubicBezTo>
                <a:cubicBezTo>
                  <a:pt x="242" y="31"/>
                  <a:pt x="246" y="30"/>
                  <a:pt x="244" y="28"/>
                </a:cubicBezTo>
                <a:cubicBezTo>
                  <a:pt x="243" y="30"/>
                  <a:pt x="243" y="30"/>
                  <a:pt x="241" y="30"/>
                </a:cubicBezTo>
                <a:close/>
                <a:moveTo>
                  <a:pt x="238" y="43"/>
                </a:moveTo>
                <a:cubicBezTo>
                  <a:pt x="240" y="43"/>
                  <a:pt x="241" y="42"/>
                  <a:pt x="242" y="41"/>
                </a:cubicBezTo>
                <a:cubicBezTo>
                  <a:pt x="240" y="41"/>
                  <a:pt x="239" y="42"/>
                  <a:pt x="238" y="43"/>
                </a:cubicBezTo>
                <a:close/>
                <a:moveTo>
                  <a:pt x="237" y="40"/>
                </a:moveTo>
                <a:cubicBezTo>
                  <a:pt x="235" y="40"/>
                  <a:pt x="233" y="42"/>
                  <a:pt x="234" y="43"/>
                </a:cubicBezTo>
                <a:cubicBezTo>
                  <a:pt x="235" y="42"/>
                  <a:pt x="236" y="42"/>
                  <a:pt x="237" y="42"/>
                </a:cubicBezTo>
                <a:cubicBezTo>
                  <a:pt x="237" y="42"/>
                  <a:pt x="237" y="41"/>
                  <a:pt x="237" y="40"/>
                </a:cubicBezTo>
                <a:close/>
                <a:moveTo>
                  <a:pt x="227" y="118"/>
                </a:moveTo>
                <a:cubicBezTo>
                  <a:pt x="227" y="116"/>
                  <a:pt x="229" y="117"/>
                  <a:pt x="229" y="115"/>
                </a:cubicBezTo>
                <a:cubicBezTo>
                  <a:pt x="231" y="116"/>
                  <a:pt x="236" y="112"/>
                  <a:pt x="236" y="110"/>
                </a:cubicBezTo>
                <a:cubicBezTo>
                  <a:pt x="237" y="111"/>
                  <a:pt x="238" y="110"/>
                  <a:pt x="239" y="110"/>
                </a:cubicBezTo>
                <a:cubicBezTo>
                  <a:pt x="239" y="109"/>
                  <a:pt x="239" y="108"/>
                  <a:pt x="238" y="107"/>
                </a:cubicBezTo>
                <a:cubicBezTo>
                  <a:pt x="235" y="112"/>
                  <a:pt x="229" y="112"/>
                  <a:pt x="226" y="115"/>
                </a:cubicBezTo>
                <a:cubicBezTo>
                  <a:pt x="226" y="115"/>
                  <a:pt x="227" y="115"/>
                  <a:pt x="227" y="116"/>
                </a:cubicBezTo>
                <a:cubicBezTo>
                  <a:pt x="227" y="116"/>
                  <a:pt x="225" y="115"/>
                  <a:pt x="225" y="116"/>
                </a:cubicBezTo>
                <a:cubicBezTo>
                  <a:pt x="226" y="116"/>
                  <a:pt x="226" y="118"/>
                  <a:pt x="227" y="118"/>
                </a:cubicBezTo>
                <a:close/>
                <a:moveTo>
                  <a:pt x="236" y="162"/>
                </a:moveTo>
                <a:cubicBezTo>
                  <a:pt x="235" y="163"/>
                  <a:pt x="236" y="163"/>
                  <a:pt x="236" y="164"/>
                </a:cubicBezTo>
                <a:cubicBezTo>
                  <a:pt x="236" y="164"/>
                  <a:pt x="235" y="164"/>
                  <a:pt x="235" y="164"/>
                </a:cubicBezTo>
                <a:cubicBezTo>
                  <a:pt x="237" y="164"/>
                  <a:pt x="238" y="166"/>
                  <a:pt x="238" y="165"/>
                </a:cubicBezTo>
                <a:cubicBezTo>
                  <a:pt x="237" y="165"/>
                  <a:pt x="237" y="163"/>
                  <a:pt x="236" y="162"/>
                </a:cubicBezTo>
                <a:close/>
                <a:moveTo>
                  <a:pt x="235" y="115"/>
                </a:moveTo>
                <a:cubicBezTo>
                  <a:pt x="234" y="116"/>
                  <a:pt x="234" y="115"/>
                  <a:pt x="233" y="114"/>
                </a:cubicBezTo>
                <a:cubicBezTo>
                  <a:pt x="232" y="115"/>
                  <a:pt x="231" y="117"/>
                  <a:pt x="230" y="118"/>
                </a:cubicBezTo>
                <a:cubicBezTo>
                  <a:pt x="230" y="117"/>
                  <a:pt x="229" y="117"/>
                  <a:pt x="229" y="118"/>
                </a:cubicBezTo>
                <a:cubicBezTo>
                  <a:pt x="231" y="119"/>
                  <a:pt x="233" y="116"/>
                  <a:pt x="235" y="115"/>
                </a:cubicBezTo>
                <a:close/>
                <a:moveTo>
                  <a:pt x="229" y="44"/>
                </a:moveTo>
                <a:cubicBezTo>
                  <a:pt x="228" y="45"/>
                  <a:pt x="228" y="45"/>
                  <a:pt x="228" y="46"/>
                </a:cubicBezTo>
                <a:cubicBezTo>
                  <a:pt x="229" y="45"/>
                  <a:pt x="226" y="45"/>
                  <a:pt x="226" y="46"/>
                </a:cubicBezTo>
                <a:cubicBezTo>
                  <a:pt x="227" y="46"/>
                  <a:pt x="227" y="47"/>
                  <a:pt x="227" y="47"/>
                </a:cubicBezTo>
                <a:cubicBezTo>
                  <a:pt x="229" y="47"/>
                  <a:pt x="229" y="46"/>
                  <a:pt x="230" y="45"/>
                </a:cubicBezTo>
                <a:cubicBezTo>
                  <a:pt x="228" y="46"/>
                  <a:pt x="231" y="44"/>
                  <a:pt x="229" y="44"/>
                </a:cubicBezTo>
                <a:close/>
                <a:moveTo>
                  <a:pt x="227" y="39"/>
                </a:moveTo>
                <a:cubicBezTo>
                  <a:pt x="226" y="39"/>
                  <a:pt x="226" y="38"/>
                  <a:pt x="225" y="38"/>
                </a:cubicBezTo>
                <a:cubicBezTo>
                  <a:pt x="225" y="39"/>
                  <a:pt x="224" y="39"/>
                  <a:pt x="224" y="40"/>
                </a:cubicBezTo>
                <a:cubicBezTo>
                  <a:pt x="227" y="41"/>
                  <a:pt x="227" y="39"/>
                  <a:pt x="229" y="38"/>
                </a:cubicBezTo>
                <a:cubicBezTo>
                  <a:pt x="229" y="39"/>
                  <a:pt x="229" y="39"/>
                  <a:pt x="229" y="39"/>
                </a:cubicBezTo>
                <a:cubicBezTo>
                  <a:pt x="229" y="38"/>
                  <a:pt x="227" y="37"/>
                  <a:pt x="228" y="38"/>
                </a:cubicBezTo>
                <a:cubicBezTo>
                  <a:pt x="228" y="38"/>
                  <a:pt x="226" y="39"/>
                  <a:pt x="227" y="39"/>
                </a:cubicBezTo>
                <a:close/>
                <a:moveTo>
                  <a:pt x="227" y="35"/>
                </a:moveTo>
                <a:cubicBezTo>
                  <a:pt x="227" y="34"/>
                  <a:pt x="228" y="33"/>
                  <a:pt x="228" y="32"/>
                </a:cubicBezTo>
                <a:cubicBezTo>
                  <a:pt x="225" y="33"/>
                  <a:pt x="226" y="34"/>
                  <a:pt x="223" y="34"/>
                </a:cubicBezTo>
                <a:cubicBezTo>
                  <a:pt x="224" y="34"/>
                  <a:pt x="224" y="34"/>
                  <a:pt x="224" y="35"/>
                </a:cubicBezTo>
                <a:cubicBezTo>
                  <a:pt x="226" y="36"/>
                  <a:pt x="226" y="34"/>
                  <a:pt x="227" y="34"/>
                </a:cubicBezTo>
                <a:cubicBezTo>
                  <a:pt x="226" y="35"/>
                  <a:pt x="229" y="36"/>
                  <a:pt x="227" y="35"/>
                </a:cubicBezTo>
                <a:close/>
                <a:moveTo>
                  <a:pt x="214" y="38"/>
                </a:moveTo>
                <a:cubicBezTo>
                  <a:pt x="213" y="39"/>
                  <a:pt x="210" y="39"/>
                  <a:pt x="212" y="40"/>
                </a:cubicBezTo>
                <a:cubicBezTo>
                  <a:pt x="211" y="40"/>
                  <a:pt x="210" y="43"/>
                  <a:pt x="209" y="42"/>
                </a:cubicBezTo>
                <a:cubicBezTo>
                  <a:pt x="209" y="41"/>
                  <a:pt x="211" y="42"/>
                  <a:pt x="211" y="40"/>
                </a:cubicBezTo>
                <a:cubicBezTo>
                  <a:pt x="207" y="41"/>
                  <a:pt x="207" y="43"/>
                  <a:pt x="203" y="44"/>
                </a:cubicBezTo>
                <a:cubicBezTo>
                  <a:pt x="203" y="45"/>
                  <a:pt x="204" y="45"/>
                  <a:pt x="205" y="46"/>
                </a:cubicBezTo>
                <a:cubicBezTo>
                  <a:pt x="205" y="45"/>
                  <a:pt x="204" y="45"/>
                  <a:pt x="204" y="44"/>
                </a:cubicBezTo>
                <a:cubicBezTo>
                  <a:pt x="204" y="44"/>
                  <a:pt x="205" y="43"/>
                  <a:pt x="206" y="44"/>
                </a:cubicBezTo>
                <a:cubicBezTo>
                  <a:pt x="205" y="47"/>
                  <a:pt x="209" y="41"/>
                  <a:pt x="211" y="43"/>
                </a:cubicBezTo>
                <a:cubicBezTo>
                  <a:pt x="210" y="41"/>
                  <a:pt x="215" y="42"/>
                  <a:pt x="213" y="40"/>
                </a:cubicBezTo>
                <a:cubicBezTo>
                  <a:pt x="215" y="40"/>
                  <a:pt x="214" y="40"/>
                  <a:pt x="216" y="40"/>
                </a:cubicBezTo>
                <a:cubicBezTo>
                  <a:pt x="216" y="38"/>
                  <a:pt x="218" y="39"/>
                  <a:pt x="219" y="37"/>
                </a:cubicBezTo>
                <a:cubicBezTo>
                  <a:pt x="218" y="37"/>
                  <a:pt x="217" y="39"/>
                  <a:pt x="217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8"/>
                  <a:pt x="221" y="37"/>
                  <a:pt x="222" y="38"/>
                </a:cubicBezTo>
                <a:cubicBezTo>
                  <a:pt x="222" y="36"/>
                  <a:pt x="223" y="36"/>
                  <a:pt x="223" y="35"/>
                </a:cubicBezTo>
                <a:cubicBezTo>
                  <a:pt x="218" y="35"/>
                  <a:pt x="216" y="39"/>
                  <a:pt x="213" y="39"/>
                </a:cubicBezTo>
                <a:cubicBezTo>
                  <a:pt x="213" y="40"/>
                  <a:pt x="215" y="39"/>
                  <a:pt x="214" y="38"/>
                </a:cubicBezTo>
                <a:close/>
                <a:moveTo>
                  <a:pt x="201" y="46"/>
                </a:moveTo>
                <a:cubicBezTo>
                  <a:pt x="203" y="47"/>
                  <a:pt x="194" y="46"/>
                  <a:pt x="197" y="49"/>
                </a:cubicBezTo>
                <a:cubicBezTo>
                  <a:pt x="196" y="49"/>
                  <a:pt x="193" y="48"/>
                  <a:pt x="194" y="49"/>
                </a:cubicBezTo>
                <a:cubicBezTo>
                  <a:pt x="194" y="49"/>
                  <a:pt x="194" y="49"/>
                  <a:pt x="195" y="49"/>
                </a:cubicBezTo>
                <a:cubicBezTo>
                  <a:pt x="196" y="49"/>
                  <a:pt x="195" y="50"/>
                  <a:pt x="196" y="50"/>
                </a:cubicBezTo>
                <a:cubicBezTo>
                  <a:pt x="197" y="48"/>
                  <a:pt x="201" y="49"/>
                  <a:pt x="200" y="47"/>
                </a:cubicBezTo>
                <a:cubicBezTo>
                  <a:pt x="200" y="48"/>
                  <a:pt x="202" y="47"/>
                  <a:pt x="203" y="47"/>
                </a:cubicBezTo>
                <a:cubicBezTo>
                  <a:pt x="202" y="45"/>
                  <a:pt x="203" y="47"/>
                  <a:pt x="204" y="47"/>
                </a:cubicBezTo>
                <a:cubicBezTo>
                  <a:pt x="204" y="45"/>
                  <a:pt x="202" y="45"/>
                  <a:pt x="201" y="46"/>
                </a:cubicBezTo>
                <a:close/>
                <a:moveTo>
                  <a:pt x="212" y="44"/>
                </a:moveTo>
                <a:cubicBezTo>
                  <a:pt x="208" y="46"/>
                  <a:pt x="205" y="45"/>
                  <a:pt x="204" y="48"/>
                </a:cubicBezTo>
                <a:cubicBezTo>
                  <a:pt x="205" y="49"/>
                  <a:pt x="205" y="48"/>
                  <a:pt x="206" y="48"/>
                </a:cubicBezTo>
                <a:cubicBezTo>
                  <a:pt x="207" y="46"/>
                  <a:pt x="205" y="49"/>
                  <a:pt x="205" y="47"/>
                </a:cubicBezTo>
                <a:cubicBezTo>
                  <a:pt x="207" y="47"/>
                  <a:pt x="208" y="46"/>
                  <a:pt x="209" y="46"/>
                </a:cubicBezTo>
                <a:cubicBezTo>
                  <a:pt x="209" y="44"/>
                  <a:pt x="212" y="45"/>
                  <a:pt x="212" y="44"/>
                </a:cubicBezTo>
                <a:close/>
                <a:moveTo>
                  <a:pt x="222" y="47"/>
                </a:moveTo>
                <a:cubicBezTo>
                  <a:pt x="220" y="47"/>
                  <a:pt x="219" y="46"/>
                  <a:pt x="218" y="45"/>
                </a:cubicBezTo>
                <a:cubicBezTo>
                  <a:pt x="217" y="47"/>
                  <a:pt x="220" y="46"/>
                  <a:pt x="220" y="47"/>
                </a:cubicBezTo>
                <a:cubicBezTo>
                  <a:pt x="219" y="47"/>
                  <a:pt x="219" y="47"/>
                  <a:pt x="219" y="47"/>
                </a:cubicBezTo>
                <a:cubicBezTo>
                  <a:pt x="217" y="47"/>
                  <a:pt x="217" y="45"/>
                  <a:pt x="216" y="45"/>
                </a:cubicBezTo>
                <a:cubicBezTo>
                  <a:pt x="216" y="45"/>
                  <a:pt x="216" y="46"/>
                  <a:pt x="216" y="46"/>
                </a:cubicBezTo>
                <a:cubicBezTo>
                  <a:pt x="215" y="47"/>
                  <a:pt x="217" y="45"/>
                  <a:pt x="216" y="47"/>
                </a:cubicBezTo>
                <a:cubicBezTo>
                  <a:pt x="216" y="47"/>
                  <a:pt x="215" y="47"/>
                  <a:pt x="215" y="48"/>
                </a:cubicBezTo>
                <a:cubicBezTo>
                  <a:pt x="215" y="46"/>
                  <a:pt x="214" y="46"/>
                  <a:pt x="213" y="46"/>
                </a:cubicBezTo>
                <a:cubicBezTo>
                  <a:pt x="214" y="46"/>
                  <a:pt x="214" y="47"/>
                  <a:pt x="214" y="48"/>
                </a:cubicBezTo>
                <a:cubicBezTo>
                  <a:pt x="217" y="48"/>
                  <a:pt x="219" y="50"/>
                  <a:pt x="222" y="47"/>
                </a:cubicBezTo>
                <a:close/>
                <a:moveTo>
                  <a:pt x="210" y="49"/>
                </a:moveTo>
                <a:cubicBezTo>
                  <a:pt x="209" y="49"/>
                  <a:pt x="209" y="50"/>
                  <a:pt x="209" y="52"/>
                </a:cubicBezTo>
                <a:cubicBezTo>
                  <a:pt x="206" y="52"/>
                  <a:pt x="206" y="50"/>
                  <a:pt x="204" y="49"/>
                </a:cubicBezTo>
                <a:cubicBezTo>
                  <a:pt x="204" y="50"/>
                  <a:pt x="202" y="50"/>
                  <a:pt x="202" y="51"/>
                </a:cubicBezTo>
                <a:cubicBezTo>
                  <a:pt x="202" y="51"/>
                  <a:pt x="203" y="53"/>
                  <a:pt x="202" y="53"/>
                </a:cubicBezTo>
                <a:cubicBezTo>
                  <a:pt x="202" y="53"/>
                  <a:pt x="202" y="52"/>
                  <a:pt x="201" y="52"/>
                </a:cubicBezTo>
                <a:cubicBezTo>
                  <a:pt x="201" y="52"/>
                  <a:pt x="201" y="53"/>
                  <a:pt x="200" y="53"/>
                </a:cubicBezTo>
                <a:cubicBezTo>
                  <a:pt x="201" y="54"/>
                  <a:pt x="200" y="55"/>
                  <a:pt x="199" y="55"/>
                </a:cubicBezTo>
                <a:cubicBezTo>
                  <a:pt x="199" y="54"/>
                  <a:pt x="200" y="53"/>
                  <a:pt x="199" y="53"/>
                </a:cubicBezTo>
                <a:cubicBezTo>
                  <a:pt x="199" y="55"/>
                  <a:pt x="197" y="52"/>
                  <a:pt x="198" y="54"/>
                </a:cubicBezTo>
                <a:cubicBezTo>
                  <a:pt x="198" y="54"/>
                  <a:pt x="199" y="55"/>
                  <a:pt x="198" y="55"/>
                </a:cubicBezTo>
                <a:cubicBezTo>
                  <a:pt x="196" y="54"/>
                  <a:pt x="198" y="55"/>
                  <a:pt x="197" y="56"/>
                </a:cubicBezTo>
                <a:cubicBezTo>
                  <a:pt x="195" y="54"/>
                  <a:pt x="196" y="57"/>
                  <a:pt x="193" y="55"/>
                </a:cubicBezTo>
                <a:cubicBezTo>
                  <a:pt x="193" y="57"/>
                  <a:pt x="192" y="55"/>
                  <a:pt x="191" y="57"/>
                </a:cubicBezTo>
                <a:cubicBezTo>
                  <a:pt x="191" y="58"/>
                  <a:pt x="193" y="60"/>
                  <a:pt x="193" y="58"/>
                </a:cubicBezTo>
                <a:cubicBezTo>
                  <a:pt x="193" y="58"/>
                  <a:pt x="192" y="58"/>
                  <a:pt x="192" y="57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3" y="57"/>
                  <a:pt x="193" y="58"/>
                  <a:pt x="194" y="58"/>
                </a:cubicBezTo>
                <a:cubicBezTo>
                  <a:pt x="193" y="57"/>
                  <a:pt x="199" y="57"/>
                  <a:pt x="198" y="56"/>
                </a:cubicBezTo>
                <a:cubicBezTo>
                  <a:pt x="200" y="57"/>
                  <a:pt x="201" y="54"/>
                  <a:pt x="201" y="53"/>
                </a:cubicBezTo>
                <a:cubicBezTo>
                  <a:pt x="202" y="53"/>
                  <a:pt x="202" y="54"/>
                  <a:pt x="202" y="54"/>
                </a:cubicBezTo>
                <a:cubicBezTo>
                  <a:pt x="204" y="53"/>
                  <a:pt x="205" y="53"/>
                  <a:pt x="203" y="52"/>
                </a:cubicBezTo>
                <a:cubicBezTo>
                  <a:pt x="204" y="52"/>
                  <a:pt x="203" y="50"/>
                  <a:pt x="205" y="50"/>
                </a:cubicBezTo>
                <a:cubicBezTo>
                  <a:pt x="204" y="52"/>
                  <a:pt x="205" y="53"/>
                  <a:pt x="206" y="51"/>
                </a:cubicBezTo>
                <a:cubicBezTo>
                  <a:pt x="206" y="52"/>
                  <a:pt x="207" y="54"/>
                  <a:pt x="206" y="54"/>
                </a:cubicBezTo>
                <a:cubicBezTo>
                  <a:pt x="205" y="52"/>
                  <a:pt x="201" y="55"/>
                  <a:pt x="203" y="56"/>
                </a:cubicBezTo>
                <a:cubicBezTo>
                  <a:pt x="202" y="55"/>
                  <a:pt x="201" y="57"/>
                  <a:pt x="200" y="56"/>
                </a:cubicBezTo>
                <a:cubicBezTo>
                  <a:pt x="200" y="57"/>
                  <a:pt x="201" y="57"/>
                  <a:pt x="200" y="57"/>
                </a:cubicBezTo>
                <a:cubicBezTo>
                  <a:pt x="199" y="56"/>
                  <a:pt x="200" y="58"/>
                  <a:pt x="199" y="58"/>
                </a:cubicBezTo>
                <a:cubicBezTo>
                  <a:pt x="197" y="57"/>
                  <a:pt x="193" y="60"/>
                  <a:pt x="194" y="61"/>
                </a:cubicBezTo>
                <a:cubicBezTo>
                  <a:pt x="195" y="59"/>
                  <a:pt x="194" y="61"/>
                  <a:pt x="195" y="61"/>
                </a:cubicBezTo>
                <a:cubicBezTo>
                  <a:pt x="197" y="60"/>
                  <a:pt x="200" y="57"/>
                  <a:pt x="203" y="58"/>
                </a:cubicBezTo>
                <a:cubicBezTo>
                  <a:pt x="202" y="57"/>
                  <a:pt x="205" y="56"/>
                  <a:pt x="206" y="55"/>
                </a:cubicBezTo>
                <a:cubicBezTo>
                  <a:pt x="206" y="56"/>
                  <a:pt x="205" y="56"/>
                  <a:pt x="206" y="57"/>
                </a:cubicBezTo>
                <a:cubicBezTo>
                  <a:pt x="207" y="56"/>
                  <a:pt x="206" y="54"/>
                  <a:pt x="207" y="53"/>
                </a:cubicBezTo>
                <a:cubicBezTo>
                  <a:pt x="207" y="54"/>
                  <a:pt x="208" y="54"/>
                  <a:pt x="207" y="55"/>
                </a:cubicBezTo>
                <a:cubicBezTo>
                  <a:pt x="208" y="54"/>
                  <a:pt x="210" y="53"/>
                  <a:pt x="209" y="52"/>
                </a:cubicBezTo>
                <a:cubicBezTo>
                  <a:pt x="209" y="52"/>
                  <a:pt x="210" y="54"/>
                  <a:pt x="210" y="52"/>
                </a:cubicBezTo>
                <a:cubicBezTo>
                  <a:pt x="209" y="51"/>
                  <a:pt x="210" y="51"/>
                  <a:pt x="210" y="50"/>
                </a:cubicBezTo>
                <a:cubicBezTo>
                  <a:pt x="210" y="50"/>
                  <a:pt x="210" y="49"/>
                  <a:pt x="210" y="49"/>
                </a:cubicBezTo>
                <a:close/>
                <a:moveTo>
                  <a:pt x="207" y="77"/>
                </a:moveTo>
                <a:cubicBezTo>
                  <a:pt x="207" y="77"/>
                  <a:pt x="206" y="77"/>
                  <a:pt x="207" y="77"/>
                </a:cubicBezTo>
                <a:cubicBezTo>
                  <a:pt x="207" y="78"/>
                  <a:pt x="210" y="77"/>
                  <a:pt x="211" y="76"/>
                </a:cubicBezTo>
                <a:cubicBezTo>
                  <a:pt x="210" y="76"/>
                  <a:pt x="210" y="75"/>
                  <a:pt x="210" y="75"/>
                </a:cubicBezTo>
                <a:cubicBezTo>
                  <a:pt x="210" y="77"/>
                  <a:pt x="209" y="76"/>
                  <a:pt x="209" y="75"/>
                </a:cubicBezTo>
                <a:cubicBezTo>
                  <a:pt x="209" y="76"/>
                  <a:pt x="208" y="76"/>
                  <a:pt x="208" y="76"/>
                </a:cubicBezTo>
                <a:cubicBezTo>
                  <a:pt x="208" y="76"/>
                  <a:pt x="208" y="77"/>
                  <a:pt x="207" y="77"/>
                </a:cubicBezTo>
                <a:close/>
                <a:moveTo>
                  <a:pt x="206" y="49"/>
                </a:moveTo>
                <a:cubicBezTo>
                  <a:pt x="206" y="50"/>
                  <a:pt x="207" y="51"/>
                  <a:pt x="208" y="51"/>
                </a:cubicBezTo>
                <a:cubicBezTo>
                  <a:pt x="208" y="50"/>
                  <a:pt x="208" y="50"/>
                  <a:pt x="208" y="49"/>
                </a:cubicBezTo>
                <a:cubicBezTo>
                  <a:pt x="207" y="50"/>
                  <a:pt x="206" y="48"/>
                  <a:pt x="206" y="49"/>
                </a:cubicBezTo>
                <a:close/>
                <a:moveTo>
                  <a:pt x="206" y="28"/>
                </a:moveTo>
                <a:cubicBezTo>
                  <a:pt x="206" y="28"/>
                  <a:pt x="203" y="28"/>
                  <a:pt x="204" y="28"/>
                </a:cubicBezTo>
                <a:cubicBezTo>
                  <a:pt x="206" y="28"/>
                  <a:pt x="205" y="30"/>
                  <a:pt x="204" y="30"/>
                </a:cubicBezTo>
                <a:cubicBezTo>
                  <a:pt x="204" y="29"/>
                  <a:pt x="202" y="28"/>
                  <a:pt x="203" y="29"/>
                </a:cubicBezTo>
                <a:cubicBezTo>
                  <a:pt x="204" y="30"/>
                  <a:pt x="200" y="30"/>
                  <a:pt x="202" y="31"/>
                </a:cubicBezTo>
                <a:cubicBezTo>
                  <a:pt x="202" y="31"/>
                  <a:pt x="202" y="30"/>
                  <a:pt x="203" y="30"/>
                </a:cubicBezTo>
                <a:cubicBezTo>
                  <a:pt x="203" y="30"/>
                  <a:pt x="204" y="31"/>
                  <a:pt x="205" y="31"/>
                </a:cubicBezTo>
                <a:cubicBezTo>
                  <a:pt x="204" y="29"/>
                  <a:pt x="208" y="29"/>
                  <a:pt x="206" y="28"/>
                </a:cubicBezTo>
                <a:cubicBezTo>
                  <a:pt x="206" y="28"/>
                  <a:pt x="206" y="28"/>
                  <a:pt x="206" y="28"/>
                </a:cubicBezTo>
                <a:close/>
                <a:moveTo>
                  <a:pt x="200" y="33"/>
                </a:moveTo>
                <a:cubicBezTo>
                  <a:pt x="200" y="33"/>
                  <a:pt x="201" y="32"/>
                  <a:pt x="201" y="32"/>
                </a:cubicBezTo>
                <a:cubicBezTo>
                  <a:pt x="200" y="32"/>
                  <a:pt x="197" y="31"/>
                  <a:pt x="198" y="32"/>
                </a:cubicBezTo>
                <a:cubicBezTo>
                  <a:pt x="198" y="32"/>
                  <a:pt x="199" y="31"/>
                  <a:pt x="199" y="32"/>
                </a:cubicBezTo>
                <a:cubicBezTo>
                  <a:pt x="198" y="33"/>
                  <a:pt x="198" y="33"/>
                  <a:pt x="197" y="34"/>
                </a:cubicBezTo>
                <a:cubicBezTo>
                  <a:pt x="196" y="33"/>
                  <a:pt x="197" y="32"/>
                  <a:pt x="197" y="32"/>
                </a:cubicBezTo>
                <a:cubicBezTo>
                  <a:pt x="195" y="33"/>
                  <a:pt x="194" y="35"/>
                  <a:pt x="192" y="36"/>
                </a:cubicBezTo>
                <a:cubicBezTo>
                  <a:pt x="192" y="35"/>
                  <a:pt x="193" y="35"/>
                  <a:pt x="192" y="35"/>
                </a:cubicBezTo>
                <a:cubicBezTo>
                  <a:pt x="190" y="38"/>
                  <a:pt x="187" y="38"/>
                  <a:pt x="183" y="39"/>
                </a:cubicBezTo>
                <a:cubicBezTo>
                  <a:pt x="182" y="41"/>
                  <a:pt x="185" y="38"/>
                  <a:pt x="184" y="40"/>
                </a:cubicBezTo>
                <a:cubicBezTo>
                  <a:pt x="184" y="40"/>
                  <a:pt x="182" y="40"/>
                  <a:pt x="181" y="40"/>
                </a:cubicBezTo>
                <a:cubicBezTo>
                  <a:pt x="181" y="41"/>
                  <a:pt x="182" y="43"/>
                  <a:pt x="181" y="44"/>
                </a:cubicBezTo>
                <a:cubicBezTo>
                  <a:pt x="181" y="43"/>
                  <a:pt x="181" y="42"/>
                  <a:pt x="180" y="42"/>
                </a:cubicBezTo>
                <a:cubicBezTo>
                  <a:pt x="180" y="43"/>
                  <a:pt x="179" y="42"/>
                  <a:pt x="179" y="43"/>
                </a:cubicBezTo>
                <a:cubicBezTo>
                  <a:pt x="180" y="43"/>
                  <a:pt x="180" y="43"/>
                  <a:pt x="180" y="44"/>
                </a:cubicBezTo>
                <a:cubicBezTo>
                  <a:pt x="179" y="43"/>
                  <a:pt x="177" y="43"/>
                  <a:pt x="176" y="44"/>
                </a:cubicBezTo>
                <a:cubicBezTo>
                  <a:pt x="178" y="44"/>
                  <a:pt x="173" y="46"/>
                  <a:pt x="172" y="45"/>
                </a:cubicBezTo>
                <a:cubicBezTo>
                  <a:pt x="171" y="46"/>
                  <a:pt x="171" y="46"/>
                  <a:pt x="172" y="46"/>
                </a:cubicBezTo>
                <a:cubicBezTo>
                  <a:pt x="172" y="46"/>
                  <a:pt x="173" y="46"/>
                  <a:pt x="173" y="46"/>
                </a:cubicBezTo>
                <a:cubicBezTo>
                  <a:pt x="173" y="47"/>
                  <a:pt x="171" y="46"/>
                  <a:pt x="171" y="47"/>
                </a:cubicBezTo>
                <a:cubicBezTo>
                  <a:pt x="172" y="47"/>
                  <a:pt x="172" y="47"/>
                  <a:pt x="172" y="48"/>
                </a:cubicBezTo>
                <a:cubicBezTo>
                  <a:pt x="171" y="47"/>
                  <a:pt x="170" y="48"/>
                  <a:pt x="169" y="47"/>
                </a:cubicBezTo>
                <a:cubicBezTo>
                  <a:pt x="170" y="48"/>
                  <a:pt x="167" y="50"/>
                  <a:pt x="166" y="49"/>
                </a:cubicBezTo>
                <a:cubicBezTo>
                  <a:pt x="166" y="49"/>
                  <a:pt x="167" y="49"/>
                  <a:pt x="167" y="48"/>
                </a:cubicBezTo>
                <a:cubicBezTo>
                  <a:pt x="165" y="49"/>
                  <a:pt x="163" y="50"/>
                  <a:pt x="166" y="51"/>
                </a:cubicBezTo>
                <a:cubicBezTo>
                  <a:pt x="164" y="50"/>
                  <a:pt x="163" y="51"/>
                  <a:pt x="162" y="51"/>
                </a:cubicBezTo>
                <a:cubicBezTo>
                  <a:pt x="163" y="52"/>
                  <a:pt x="161" y="52"/>
                  <a:pt x="160" y="52"/>
                </a:cubicBezTo>
                <a:cubicBezTo>
                  <a:pt x="162" y="53"/>
                  <a:pt x="166" y="55"/>
                  <a:pt x="167" y="52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66" y="53"/>
                  <a:pt x="166" y="54"/>
                  <a:pt x="166" y="54"/>
                </a:cubicBezTo>
                <a:cubicBezTo>
                  <a:pt x="167" y="54"/>
                  <a:pt x="167" y="53"/>
                  <a:pt x="168" y="53"/>
                </a:cubicBezTo>
                <a:cubicBezTo>
                  <a:pt x="168" y="52"/>
                  <a:pt x="166" y="52"/>
                  <a:pt x="166" y="51"/>
                </a:cubicBezTo>
                <a:cubicBezTo>
                  <a:pt x="168" y="51"/>
                  <a:pt x="167" y="51"/>
                  <a:pt x="168" y="52"/>
                </a:cubicBezTo>
                <a:cubicBezTo>
                  <a:pt x="168" y="51"/>
                  <a:pt x="168" y="50"/>
                  <a:pt x="169" y="50"/>
                </a:cubicBezTo>
                <a:cubicBezTo>
                  <a:pt x="172" y="51"/>
                  <a:pt x="171" y="51"/>
                  <a:pt x="174" y="50"/>
                </a:cubicBezTo>
                <a:cubicBezTo>
                  <a:pt x="173" y="49"/>
                  <a:pt x="172" y="50"/>
                  <a:pt x="172" y="49"/>
                </a:cubicBezTo>
                <a:cubicBezTo>
                  <a:pt x="174" y="48"/>
                  <a:pt x="174" y="51"/>
                  <a:pt x="175" y="49"/>
                </a:cubicBezTo>
                <a:cubicBezTo>
                  <a:pt x="174" y="49"/>
                  <a:pt x="175" y="47"/>
                  <a:pt x="176" y="47"/>
                </a:cubicBezTo>
                <a:cubicBezTo>
                  <a:pt x="176" y="48"/>
                  <a:pt x="176" y="49"/>
                  <a:pt x="177" y="49"/>
                </a:cubicBezTo>
                <a:cubicBezTo>
                  <a:pt x="177" y="48"/>
                  <a:pt x="176" y="47"/>
                  <a:pt x="177" y="47"/>
                </a:cubicBezTo>
                <a:cubicBezTo>
                  <a:pt x="178" y="47"/>
                  <a:pt x="178" y="48"/>
                  <a:pt x="178" y="48"/>
                </a:cubicBezTo>
                <a:cubicBezTo>
                  <a:pt x="178" y="46"/>
                  <a:pt x="180" y="48"/>
                  <a:pt x="181" y="47"/>
                </a:cubicBezTo>
                <a:cubicBezTo>
                  <a:pt x="181" y="46"/>
                  <a:pt x="180" y="46"/>
                  <a:pt x="181" y="45"/>
                </a:cubicBezTo>
                <a:cubicBezTo>
                  <a:pt x="181" y="46"/>
                  <a:pt x="182" y="46"/>
                  <a:pt x="182" y="46"/>
                </a:cubicBezTo>
                <a:cubicBezTo>
                  <a:pt x="182" y="45"/>
                  <a:pt x="182" y="44"/>
                  <a:pt x="182" y="43"/>
                </a:cubicBezTo>
                <a:cubicBezTo>
                  <a:pt x="184" y="44"/>
                  <a:pt x="183" y="43"/>
                  <a:pt x="184" y="42"/>
                </a:cubicBezTo>
                <a:cubicBezTo>
                  <a:pt x="184" y="42"/>
                  <a:pt x="184" y="46"/>
                  <a:pt x="185" y="44"/>
                </a:cubicBezTo>
                <a:cubicBezTo>
                  <a:pt x="184" y="44"/>
                  <a:pt x="185" y="43"/>
                  <a:pt x="184" y="42"/>
                </a:cubicBezTo>
                <a:cubicBezTo>
                  <a:pt x="183" y="42"/>
                  <a:pt x="182" y="42"/>
                  <a:pt x="182" y="40"/>
                </a:cubicBezTo>
                <a:cubicBezTo>
                  <a:pt x="183" y="41"/>
                  <a:pt x="184" y="41"/>
                  <a:pt x="185" y="41"/>
                </a:cubicBezTo>
                <a:cubicBezTo>
                  <a:pt x="184" y="42"/>
                  <a:pt x="185" y="43"/>
                  <a:pt x="186" y="42"/>
                </a:cubicBezTo>
                <a:cubicBezTo>
                  <a:pt x="185" y="42"/>
                  <a:pt x="185" y="40"/>
                  <a:pt x="186" y="40"/>
                </a:cubicBezTo>
                <a:cubicBezTo>
                  <a:pt x="186" y="41"/>
                  <a:pt x="187" y="42"/>
                  <a:pt x="186" y="43"/>
                </a:cubicBezTo>
                <a:cubicBezTo>
                  <a:pt x="186" y="43"/>
                  <a:pt x="186" y="43"/>
                  <a:pt x="185" y="43"/>
                </a:cubicBezTo>
                <a:cubicBezTo>
                  <a:pt x="185" y="43"/>
                  <a:pt x="185" y="44"/>
                  <a:pt x="185" y="44"/>
                </a:cubicBezTo>
                <a:cubicBezTo>
                  <a:pt x="186" y="44"/>
                  <a:pt x="187" y="44"/>
                  <a:pt x="187" y="43"/>
                </a:cubicBezTo>
                <a:cubicBezTo>
                  <a:pt x="186" y="41"/>
                  <a:pt x="187" y="39"/>
                  <a:pt x="189" y="38"/>
                </a:cubicBezTo>
                <a:cubicBezTo>
                  <a:pt x="189" y="38"/>
                  <a:pt x="190" y="38"/>
                  <a:pt x="190" y="39"/>
                </a:cubicBezTo>
                <a:cubicBezTo>
                  <a:pt x="192" y="39"/>
                  <a:pt x="193" y="38"/>
                  <a:pt x="191" y="37"/>
                </a:cubicBezTo>
                <a:cubicBezTo>
                  <a:pt x="192" y="37"/>
                  <a:pt x="193" y="37"/>
                  <a:pt x="193" y="37"/>
                </a:cubicBezTo>
                <a:cubicBezTo>
                  <a:pt x="192" y="39"/>
                  <a:pt x="195" y="39"/>
                  <a:pt x="196" y="40"/>
                </a:cubicBezTo>
                <a:cubicBezTo>
                  <a:pt x="196" y="39"/>
                  <a:pt x="196" y="39"/>
                  <a:pt x="197" y="39"/>
                </a:cubicBezTo>
                <a:cubicBezTo>
                  <a:pt x="195" y="38"/>
                  <a:pt x="196" y="35"/>
                  <a:pt x="194" y="37"/>
                </a:cubicBezTo>
                <a:cubicBezTo>
                  <a:pt x="193" y="35"/>
                  <a:pt x="195" y="36"/>
                  <a:pt x="196" y="35"/>
                </a:cubicBezTo>
                <a:cubicBezTo>
                  <a:pt x="195" y="33"/>
                  <a:pt x="194" y="35"/>
                  <a:pt x="194" y="34"/>
                </a:cubicBezTo>
                <a:cubicBezTo>
                  <a:pt x="195" y="33"/>
                  <a:pt x="195" y="35"/>
                  <a:pt x="197" y="34"/>
                </a:cubicBezTo>
                <a:cubicBezTo>
                  <a:pt x="197" y="35"/>
                  <a:pt x="197" y="36"/>
                  <a:pt x="198" y="36"/>
                </a:cubicBezTo>
                <a:cubicBezTo>
                  <a:pt x="199" y="35"/>
                  <a:pt x="200" y="36"/>
                  <a:pt x="201" y="34"/>
                </a:cubicBezTo>
                <a:cubicBezTo>
                  <a:pt x="200" y="34"/>
                  <a:pt x="200" y="34"/>
                  <a:pt x="199" y="34"/>
                </a:cubicBezTo>
                <a:cubicBezTo>
                  <a:pt x="201" y="33"/>
                  <a:pt x="202" y="35"/>
                  <a:pt x="203" y="32"/>
                </a:cubicBezTo>
                <a:cubicBezTo>
                  <a:pt x="202" y="33"/>
                  <a:pt x="202" y="33"/>
                  <a:pt x="200" y="33"/>
                </a:cubicBezTo>
                <a:close/>
                <a:moveTo>
                  <a:pt x="180" y="44"/>
                </a:moveTo>
                <a:cubicBezTo>
                  <a:pt x="180" y="46"/>
                  <a:pt x="180" y="46"/>
                  <a:pt x="178" y="46"/>
                </a:cubicBezTo>
                <a:cubicBezTo>
                  <a:pt x="179" y="45"/>
                  <a:pt x="178" y="46"/>
                  <a:pt x="178" y="44"/>
                </a:cubicBezTo>
                <a:cubicBezTo>
                  <a:pt x="179" y="44"/>
                  <a:pt x="179" y="44"/>
                  <a:pt x="180" y="44"/>
                </a:cubicBezTo>
                <a:close/>
                <a:moveTo>
                  <a:pt x="204" y="80"/>
                </a:moveTo>
                <a:cubicBezTo>
                  <a:pt x="202" y="79"/>
                  <a:pt x="200" y="81"/>
                  <a:pt x="200" y="79"/>
                </a:cubicBezTo>
                <a:cubicBezTo>
                  <a:pt x="200" y="79"/>
                  <a:pt x="207" y="79"/>
                  <a:pt x="201" y="79"/>
                </a:cubicBezTo>
                <a:cubicBezTo>
                  <a:pt x="197" y="78"/>
                  <a:pt x="198" y="82"/>
                  <a:pt x="198" y="80"/>
                </a:cubicBezTo>
                <a:cubicBezTo>
                  <a:pt x="199" y="79"/>
                  <a:pt x="200" y="80"/>
                  <a:pt x="200" y="80"/>
                </a:cubicBezTo>
                <a:cubicBezTo>
                  <a:pt x="200" y="82"/>
                  <a:pt x="197" y="82"/>
                  <a:pt x="197" y="83"/>
                </a:cubicBezTo>
                <a:cubicBezTo>
                  <a:pt x="197" y="84"/>
                  <a:pt x="195" y="85"/>
                  <a:pt x="194" y="86"/>
                </a:cubicBezTo>
                <a:cubicBezTo>
                  <a:pt x="194" y="85"/>
                  <a:pt x="194" y="85"/>
                  <a:pt x="193" y="85"/>
                </a:cubicBezTo>
                <a:cubicBezTo>
                  <a:pt x="193" y="87"/>
                  <a:pt x="192" y="86"/>
                  <a:pt x="192" y="85"/>
                </a:cubicBezTo>
                <a:cubicBezTo>
                  <a:pt x="191" y="87"/>
                  <a:pt x="190" y="85"/>
                  <a:pt x="188" y="85"/>
                </a:cubicBezTo>
                <a:cubicBezTo>
                  <a:pt x="188" y="88"/>
                  <a:pt x="190" y="86"/>
                  <a:pt x="190" y="87"/>
                </a:cubicBezTo>
                <a:cubicBezTo>
                  <a:pt x="189" y="87"/>
                  <a:pt x="190" y="88"/>
                  <a:pt x="189" y="88"/>
                </a:cubicBezTo>
                <a:cubicBezTo>
                  <a:pt x="189" y="88"/>
                  <a:pt x="189" y="87"/>
                  <a:pt x="189" y="87"/>
                </a:cubicBezTo>
                <a:cubicBezTo>
                  <a:pt x="189" y="88"/>
                  <a:pt x="189" y="89"/>
                  <a:pt x="190" y="89"/>
                </a:cubicBezTo>
                <a:cubicBezTo>
                  <a:pt x="192" y="86"/>
                  <a:pt x="199" y="85"/>
                  <a:pt x="200" y="81"/>
                </a:cubicBezTo>
                <a:cubicBezTo>
                  <a:pt x="200" y="84"/>
                  <a:pt x="201" y="81"/>
                  <a:pt x="202" y="82"/>
                </a:cubicBezTo>
                <a:cubicBezTo>
                  <a:pt x="201" y="79"/>
                  <a:pt x="203" y="82"/>
                  <a:pt x="204" y="80"/>
                </a:cubicBezTo>
                <a:close/>
                <a:moveTo>
                  <a:pt x="198" y="51"/>
                </a:moveTo>
                <a:cubicBezTo>
                  <a:pt x="199" y="51"/>
                  <a:pt x="199" y="51"/>
                  <a:pt x="200" y="51"/>
                </a:cubicBezTo>
                <a:cubicBezTo>
                  <a:pt x="200" y="50"/>
                  <a:pt x="201" y="50"/>
                  <a:pt x="201" y="50"/>
                </a:cubicBezTo>
                <a:cubicBezTo>
                  <a:pt x="201" y="50"/>
                  <a:pt x="201" y="50"/>
                  <a:pt x="201" y="49"/>
                </a:cubicBezTo>
                <a:cubicBezTo>
                  <a:pt x="201" y="49"/>
                  <a:pt x="201" y="49"/>
                  <a:pt x="200" y="49"/>
                </a:cubicBezTo>
                <a:cubicBezTo>
                  <a:pt x="200" y="50"/>
                  <a:pt x="198" y="49"/>
                  <a:pt x="198" y="51"/>
                </a:cubicBezTo>
                <a:close/>
                <a:moveTo>
                  <a:pt x="194" y="31"/>
                </a:moveTo>
                <a:cubicBezTo>
                  <a:pt x="194" y="33"/>
                  <a:pt x="196" y="30"/>
                  <a:pt x="197" y="30"/>
                </a:cubicBezTo>
                <a:cubicBezTo>
                  <a:pt x="196" y="30"/>
                  <a:pt x="196" y="29"/>
                  <a:pt x="195" y="29"/>
                </a:cubicBezTo>
                <a:cubicBezTo>
                  <a:pt x="195" y="30"/>
                  <a:pt x="196" y="32"/>
                  <a:pt x="194" y="31"/>
                </a:cubicBezTo>
                <a:close/>
                <a:moveTo>
                  <a:pt x="184" y="76"/>
                </a:moveTo>
                <a:cubicBezTo>
                  <a:pt x="184" y="76"/>
                  <a:pt x="186" y="75"/>
                  <a:pt x="185" y="75"/>
                </a:cubicBezTo>
                <a:cubicBezTo>
                  <a:pt x="184" y="76"/>
                  <a:pt x="183" y="76"/>
                  <a:pt x="182" y="77"/>
                </a:cubicBezTo>
                <a:cubicBezTo>
                  <a:pt x="182" y="78"/>
                  <a:pt x="187" y="77"/>
                  <a:pt x="186" y="75"/>
                </a:cubicBezTo>
                <a:cubicBezTo>
                  <a:pt x="186" y="76"/>
                  <a:pt x="184" y="77"/>
                  <a:pt x="184" y="76"/>
                </a:cubicBezTo>
                <a:close/>
                <a:moveTo>
                  <a:pt x="184" y="75"/>
                </a:moveTo>
                <a:cubicBezTo>
                  <a:pt x="184" y="74"/>
                  <a:pt x="185" y="74"/>
                  <a:pt x="186" y="74"/>
                </a:cubicBezTo>
                <a:cubicBezTo>
                  <a:pt x="186" y="72"/>
                  <a:pt x="186" y="73"/>
                  <a:pt x="186" y="72"/>
                </a:cubicBezTo>
                <a:cubicBezTo>
                  <a:pt x="186" y="71"/>
                  <a:pt x="184" y="72"/>
                  <a:pt x="184" y="73"/>
                </a:cubicBezTo>
                <a:cubicBezTo>
                  <a:pt x="184" y="73"/>
                  <a:pt x="185" y="73"/>
                  <a:pt x="185" y="73"/>
                </a:cubicBezTo>
                <a:cubicBezTo>
                  <a:pt x="184" y="73"/>
                  <a:pt x="184" y="72"/>
                  <a:pt x="183" y="73"/>
                </a:cubicBezTo>
                <a:cubicBezTo>
                  <a:pt x="184" y="75"/>
                  <a:pt x="184" y="73"/>
                  <a:pt x="184" y="75"/>
                </a:cubicBezTo>
                <a:close/>
                <a:moveTo>
                  <a:pt x="191" y="53"/>
                </a:moveTo>
                <a:cubicBezTo>
                  <a:pt x="191" y="53"/>
                  <a:pt x="191" y="51"/>
                  <a:pt x="192" y="51"/>
                </a:cubicBezTo>
                <a:cubicBezTo>
                  <a:pt x="193" y="52"/>
                  <a:pt x="193" y="52"/>
                  <a:pt x="192" y="51"/>
                </a:cubicBezTo>
                <a:cubicBezTo>
                  <a:pt x="193" y="51"/>
                  <a:pt x="194" y="51"/>
                  <a:pt x="194" y="50"/>
                </a:cubicBezTo>
                <a:cubicBezTo>
                  <a:pt x="192" y="49"/>
                  <a:pt x="190" y="51"/>
                  <a:pt x="190" y="53"/>
                </a:cubicBezTo>
                <a:cubicBezTo>
                  <a:pt x="191" y="54"/>
                  <a:pt x="192" y="54"/>
                  <a:pt x="193" y="55"/>
                </a:cubicBezTo>
                <a:cubicBezTo>
                  <a:pt x="193" y="53"/>
                  <a:pt x="195" y="53"/>
                  <a:pt x="196" y="54"/>
                </a:cubicBezTo>
                <a:cubicBezTo>
                  <a:pt x="196" y="52"/>
                  <a:pt x="195" y="53"/>
                  <a:pt x="194" y="52"/>
                </a:cubicBezTo>
                <a:cubicBezTo>
                  <a:pt x="194" y="53"/>
                  <a:pt x="191" y="54"/>
                  <a:pt x="191" y="53"/>
                </a:cubicBezTo>
                <a:close/>
                <a:moveTo>
                  <a:pt x="190" y="32"/>
                </a:moveTo>
                <a:cubicBezTo>
                  <a:pt x="190" y="32"/>
                  <a:pt x="189" y="34"/>
                  <a:pt x="187" y="33"/>
                </a:cubicBezTo>
                <a:cubicBezTo>
                  <a:pt x="188" y="34"/>
                  <a:pt x="187" y="34"/>
                  <a:pt x="188" y="34"/>
                </a:cubicBezTo>
                <a:cubicBezTo>
                  <a:pt x="188" y="33"/>
                  <a:pt x="189" y="35"/>
                  <a:pt x="190" y="34"/>
                </a:cubicBezTo>
                <a:cubicBezTo>
                  <a:pt x="190" y="33"/>
                  <a:pt x="194" y="33"/>
                  <a:pt x="193" y="31"/>
                </a:cubicBezTo>
                <a:cubicBezTo>
                  <a:pt x="192" y="33"/>
                  <a:pt x="191" y="32"/>
                  <a:pt x="190" y="32"/>
                </a:cubicBezTo>
                <a:close/>
                <a:moveTo>
                  <a:pt x="187" y="63"/>
                </a:moveTo>
                <a:cubicBezTo>
                  <a:pt x="186" y="65"/>
                  <a:pt x="179" y="67"/>
                  <a:pt x="183" y="68"/>
                </a:cubicBezTo>
                <a:cubicBezTo>
                  <a:pt x="182" y="68"/>
                  <a:pt x="178" y="68"/>
                  <a:pt x="180" y="69"/>
                </a:cubicBezTo>
                <a:cubicBezTo>
                  <a:pt x="180" y="69"/>
                  <a:pt x="183" y="70"/>
                  <a:pt x="181" y="68"/>
                </a:cubicBezTo>
                <a:cubicBezTo>
                  <a:pt x="182" y="68"/>
                  <a:pt x="182" y="69"/>
                  <a:pt x="183" y="69"/>
                </a:cubicBezTo>
                <a:cubicBezTo>
                  <a:pt x="184" y="68"/>
                  <a:pt x="183" y="66"/>
                  <a:pt x="185" y="67"/>
                </a:cubicBezTo>
                <a:cubicBezTo>
                  <a:pt x="186" y="67"/>
                  <a:pt x="185" y="65"/>
                  <a:pt x="186" y="65"/>
                </a:cubicBezTo>
                <a:cubicBezTo>
                  <a:pt x="187" y="65"/>
                  <a:pt x="187" y="66"/>
                  <a:pt x="187" y="66"/>
                </a:cubicBezTo>
                <a:cubicBezTo>
                  <a:pt x="187" y="64"/>
                  <a:pt x="189" y="66"/>
                  <a:pt x="189" y="64"/>
                </a:cubicBezTo>
                <a:cubicBezTo>
                  <a:pt x="188" y="64"/>
                  <a:pt x="188" y="64"/>
                  <a:pt x="187" y="63"/>
                </a:cubicBezTo>
                <a:close/>
                <a:moveTo>
                  <a:pt x="185" y="54"/>
                </a:moveTo>
                <a:cubicBezTo>
                  <a:pt x="185" y="54"/>
                  <a:pt x="185" y="55"/>
                  <a:pt x="186" y="55"/>
                </a:cubicBezTo>
                <a:cubicBezTo>
                  <a:pt x="186" y="52"/>
                  <a:pt x="191" y="55"/>
                  <a:pt x="189" y="52"/>
                </a:cubicBezTo>
                <a:cubicBezTo>
                  <a:pt x="188" y="53"/>
                  <a:pt x="186" y="53"/>
                  <a:pt x="185" y="54"/>
                </a:cubicBezTo>
                <a:close/>
                <a:moveTo>
                  <a:pt x="189" y="89"/>
                </a:moveTo>
                <a:cubicBezTo>
                  <a:pt x="188" y="89"/>
                  <a:pt x="187" y="89"/>
                  <a:pt x="187" y="89"/>
                </a:cubicBezTo>
                <a:cubicBezTo>
                  <a:pt x="187" y="89"/>
                  <a:pt x="187" y="90"/>
                  <a:pt x="186" y="90"/>
                </a:cubicBezTo>
                <a:cubicBezTo>
                  <a:pt x="186" y="89"/>
                  <a:pt x="185" y="87"/>
                  <a:pt x="184" y="88"/>
                </a:cubicBezTo>
                <a:cubicBezTo>
                  <a:pt x="185" y="88"/>
                  <a:pt x="183" y="90"/>
                  <a:pt x="184" y="90"/>
                </a:cubicBezTo>
                <a:cubicBezTo>
                  <a:pt x="184" y="89"/>
                  <a:pt x="186" y="90"/>
                  <a:pt x="186" y="90"/>
                </a:cubicBezTo>
                <a:cubicBezTo>
                  <a:pt x="183" y="90"/>
                  <a:pt x="184" y="93"/>
                  <a:pt x="181" y="92"/>
                </a:cubicBezTo>
                <a:cubicBezTo>
                  <a:pt x="180" y="93"/>
                  <a:pt x="181" y="93"/>
                  <a:pt x="181" y="94"/>
                </a:cubicBezTo>
                <a:cubicBezTo>
                  <a:pt x="179" y="94"/>
                  <a:pt x="177" y="96"/>
                  <a:pt x="178" y="96"/>
                </a:cubicBezTo>
                <a:cubicBezTo>
                  <a:pt x="179" y="95"/>
                  <a:pt x="184" y="94"/>
                  <a:pt x="181" y="93"/>
                </a:cubicBezTo>
                <a:cubicBezTo>
                  <a:pt x="182" y="92"/>
                  <a:pt x="182" y="94"/>
                  <a:pt x="183" y="94"/>
                </a:cubicBezTo>
                <a:cubicBezTo>
                  <a:pt x="183" y="92"/>
                  <a:pt x="184" y="94"/>
                  <a:pt x="184" y="93"/>
                </a:cubicBezTo>
                <a:cubicBezTo>
                  <a:pt x="184" y="93"/>
                  <a:pt x="183" y="93"/>
                  <a:pt x="183" y="92"/>
                </a:cubicBezTo>
                <a:cubicBezTo>
                  <a:pt x="185" y="92"/>
                  <a:pt x="185" y="91"/>
                  <a:pt x="186" y="91"/>
                </a:cubicBezTo>
                <a:cubicBezTo>
                  <a:pt x="185" y="91"/>
                  <a:pt x="185" y="94"/>
                  <a:pt x="186" y="92"/>
                </a:cubicBezTo>
                <a:cubicBezTo>
                  <a:pt x="186" y="90"/>
                  <a:pt x="189" y="91"/>
                  <a:pt x="189" y="89"/>
                </a:cubicBezTo>
                <a:close/>
                <a:moveTo>
                  <a:pt x="185" y="56"/>
                </a:moveTo>
                <a:cubicBezTo>
                  <a:pt x="184" y="56"/>
                  <a:pt x="183" y="54"/>
                  <a:pt x="182" y="56"/>
                </a:cubicBezTo>
                <a:cubicBezTo>
                  <a:pt x="183" y="56"/>
                  <a:pt x="183" y="55"/>
                  <a:pt x="184" y="56"/>
                </a:cubicBezTo>
                <a:cubicBezTo>
                  <a:pt x="183" y="56"/>
                  <a:pt x="180" y="57"/>
                  <a:pt x="182" y="58"/>
                </a:cubicBezTo>
                <a:cubicBezTo>
                  <a:pt x="184" y="57"/>
                  <a:pt x="183" y="57"/>
                  <a:pt x="185" y="56"/>
                </a:cubicBezTo>
                <a:close/>
                <a:moveTo>
                  <a:pt x="178" y="64"/>
                </a:moveTo>
                <a:cubicBezTo>
                  <a:pt x="178" y="66"/>
                  <a:pt x="176" y="65"/>
                  <a:pt x="176" y="66"/>
                </a:cubicBezTo>
                <a:cubicBezTo>
                  <a:pt x="177" y="66"/>
                  <a:pt x="174" y="68"/>
                  <a:pt x="176" y="68"/>
                </a:cubicBezTo>
                <a:cubicBezTo>
                  <a:pt x="176" y="67"/>
                  <a:pt x="176" y="67"/>
                  <a:pt x="177" y="67"/>
                </a:cubicBezTo>
                <a:cubicBezTo>
                  <a:pt x="177" y="67"/>
                  <a:pt x="177" y="67"/>
                  <a:pt x="178" y="67"/>
                </a:cubicBezTo>
                <a:cubicBezTo>
                  <a:pt x="180" y="64"/>
                  <a:pt x="183" y="64"/>
                  <a:pt x="185" y="62"/>
                </a:cubicBezTo>
                <a:cubicBezTo>
                  <a:pt x="184" y="63"/>
                  <a:pt x="184" y="62"/>
                  <a:pt x="183" y="62"/>
                </a:cubicBezTo>
                <a:cubicBezTo>
                  <a:pt x="184" y="64"/>
                  <a:pt x="177" y="62"/>
                  <a:pt x="180" y="65"/>
                </a:cubicBezTo>
                <a:cubicBezTo>
                  <a:pt x="177" y="66"/>
                  <a:pt x="179" y="64"/>
                  <a:pt x="178" y="64"/>
                </a:cubicBezTo>
                <a:close/>
                <a:moveTo>
                  <a:pt x="185" y="126"/>
                </a:moveTo>
                <a:cubicBezTo>
                  <a:pt x="186" y="124"/>
                  <a:pt x="186" y="124"/>
                  <a:pt x="187" y="124"/>
                </a:cubicBezTo>
                <a:cubicBezTo>
                  <a:pt x="188" y="124"/>
                  <a:pt x="189" y="122"/>
                  <a:pt x="187" y="122"/>
                </a:cubicBezTo>
                <a:cubicBezTo>
                  <a:pt x="187" y="123"/>
                  <a:pt x="183" y="124"/>
                  <a:pt x="185" y="126"/>
                </a:cubicBezTo>
                <a:close/>
                <a:moveTo>
                  <a:pt x="179" y="26"/>
                </a:moveTo>
                <a:cubicBezTo>
                  <a:pt x="182" y="24"/>
                  <a:pt x="181" y="25"/>
                  <a:pt x="181" y="23"/>
                </a:cubicBezTo>
                <a:cubicBezTo>
                  <a:pt x="178" y="22"/>
                  <a:pt x="178" y="23"/>
                  <a:pt x="180" y="23"/>
                </a:cubicBezTo>
                <a:cubicBezTo>
                  <a:pt x="181" y="24"/>
                  <a:pt x="179" y="25"/>
                  <a:pt x="179" y="26"/>
                </a:cubicBezTo>
                <a:close/>
                <a:moveTo>
                  <a:pt x="181" y="91"/>
                </a:moveTo>
                <a:cubicBezTo>
                  <a:pt x="181" y="91"/>
                  <a:pt x="181" y="90"/>
                  <a:pt x="182" y="90"/>
                </a:cubicBezTo>
                <a:cubicBezTo>
                  <a:pt x="182" y="91"/>
                  <a:pt x="182" y="92"/>
                  <a:pt x="183" y="92"/>
                </a:cubicBezTo>
                <a:cubicBezTo>
                  <a:pt x="183" y="91"/>
                  <a:pt x="183" y="88"/>
                  <a:pt x="182" y="90"/>
                </a:cubicBezTo>
                <a:cubicBezTo>
                  <a:pt x="182" y="90"/>
                  <a:pt x="183" y="90"/>
                  <a:pt x="182" y="90"/>
                </a:cubicBezTo>
                <a:cubicBezTo>
                  <a:pt x="181" y="90"/>
                  <a:pt x="180" y="90"/>
                  <a:pt x="181" y="91"/>
                </a:cubicBezTo>
                <a:close/>
                <a:moveTo>
                  <a:pt x="176" y="59"/>
                </a:moveTo>
                <a:cubicBezTo>
                  <a:pt x="177" y="59"/>
                  <a:pt x="178" y="60"/>
                  <a:pt x="179" y="59"/>
                </a:cubicBezTo>
                <a:cubicBezTo>
                  <a:pt x="178" y="59"/>
                  <a:pt x="178" y="59"/>
                  <a:pt x="178" y="58"/>
                </a:cubicBezTo>
                <a:cubicBezTo>
                  <a:pt x="179" y="58"/>
                  <a:pt x="179" y="59"/>
                  <a:pt x="180" y="58"/>
                </a:cubicBezTo>
                <a:cubicBezTo>
                  <a:pt x="178" y="58"/>
                  <a:pt x="181" y="56"/>
                  <a:pt x="179" y="56"/>
                </a:cubicBezTo>
                <a:cubicBezTo>
                  <a:pt x="179" y="58"/>
                  <a:pt x="176" y="58"/>
                  <a:pt x="176" y="59"/>
                </a:cubicBezTo>
                <a:close/>
                <a:moveTo>
                  <a:pt x="178" y="71"/>
                </a:moveTo>
                <a:cubicBezTo>
                  <a:pt x="178" y="71"/>
                  <a:pt x="178" y="71"/>
                  <a:pt x="179" y="70"/>
                </a:cubicBezTo>
                <a:cubicBezTo>
                  <a:pt x="179" y="71"/>
                  <a:pt x="179" y="71"/>
                  <a:pt x="180" y="71"/>
                </a:cubicBezTo>
                <a:cubicBezTo>
                  <a:pt x="180" y="70"/>
                  <a:pt x="179" y="70"/>
                  <a:pt x="179" y="69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8" y="69"/>
                  <a:pt x="177" y="70"/>
                  <a:pt x="178" y="71"/>
                </a:cubicBezTo>
                <a:cubicBezTo>
                  <a:pt x="177" y="71"/>
                  <a:pt x="177" y="71"/>
                  <a:pt x="178" y="71"/>
                </a:cubicBezTo>
                <a:close/>
                <a:moveTo>
                  <a:pt x="174" y="64"/>
                </a:moveTo>
                <a:cubicBezTo>
                  <a:pt x="174" y="64"/>
                  <a:pt x="175" y="64"/>
                  <a:pt x="174" y="64"/>
                </a:cubicBezTo>
                <a:cubicBezTo>
                  <a:pt x="174" y="64"/>
                  <a:pt x="173" y="65"/>
                  <a:pt x="174" y="65"/>
                </a:cubicBezTo>
                <a:cubicBezTo>
                  <a:pt x="175" y="64"/>
                  <a:pt x="177" y="64"/>
                  <a:pt x="177" y="63"/>
                </a:cubicBezTo>
                <a:cubicBezTo>
                  <a:pt x="177" y="63"/>
                  <a:pt x="178" y="63"/>
                  <a:pt x="178" y="63"/>
                </a:cubicBezTo>
                <a:cubicBezTo>
                  <a:pt x="178" y="62"/>
                  <a:pt x="178" y="62"/>
                  <a:pt x="176" y="62"/>
                </a:cubicBezTo>
                <a:cubicBezTo>
                  <a:pt x="177" y="64"/>
                  <a:pt x="175" y="63"/>
                  <a:pt x="174" y="64"/>
                </a:cubicBezTo>
                <a:close/>
                <a:moveTo>
                  <a:pt x="176" y="32"/>
                </a:moveTo>
                <a:cubicBezTo>
                  <a:pt x="176" y="31"/>
                  <a:pt x="176" y="31"/>
                  <a:pt x="176" y="30"/>
                </a:cubicBezTo>
                <a:cubicBezTo>
                  <a:pt x="173" y="30"/>
                  <a:pt x="174" y="32"/>
                  <a:pt x="171" y="30"/>
                </a:cubicBezTo>
                <a:cubicBezTo>
                  <a:pt x="171" y="31"/>
                  <a:pt x="173" y="32"/>
                  <a:pt x="172" y="32"/>
                </a:cubicBezTo>
                <a:cubicBezTo>
                  <a:pt x="171" y="32"/>
                  <a:pt x="171" y="29"/>
                  <a:pt x="170" y="30"/>
                </a:cubicBezTo>
                <a:cubicBezTo>
                  <a:pt x="171" y="33"/>
                  <a:pt x="168" y="32"/>
                  <a:pt x="168" y="32"/>
                </a:cubicBezTo>
                <a:cubicBezTo>
                  <a:pt x="168" y="31"/>
                  <a:pt x="170" y="31"/>
                  <a:pt x="170" y="30"/>
                </a:cubicBezTo>
                <a:cubicBezTo>
                  <a:pt x="168" y="31"/>
                  <a:pt x="166" y="31"/>
                  <a:pt x="168" y="33"/>
                </a:cubicBezTo>
                <a:cubicBezTo>
                  <a:pt x="167" y="33"/>
                  <a:pt x="166" y="32"/>
                  <a:pt x="165" y="33"/>
                </a:cubicBezTo>
                <a:cubicBezTo>
                  <a:pt x="165" y="34"/>
                  <a:pt x="167" y="33"/>
                  <a:pt x="166" y="35"/>
                </a:cubicBezTo>
                <a:cubicBezTo>
                  <a:pt x="168" y="35"/>
                  <a:pt x="168" y="33"/>
                  <a:pt x="170" y="34"/>
                </a:cubicBezTo>
                <a:cubicBezTo>
                  <a:pt x="170" y="32"/>
                  <a:pt x="169" y="34"/>
                  <a:pt x="169" y="33"/>
                </a:cubicBezTo>
                <a:cubicBezTo>
                  <a:pt x="169" y="33"/>
                  <a:pt x="169" y="32"/>
                  <a:pt x="170" y="32"/>
                </a:cubicBezTo>
                <a:cubicBezTo>
                  <a:pt x="170" y="33"/>
                  <a:pt x="172" y="32"/>
                  <a:pt x="171" y="33"/>
                </a:cubicBezTo>
                <a:cubicBezTo>
                  <a:pt x="172" y="34"/>
                  <a:pt x="172" y="32"/>
                  <a:pt x="174" y="33"/>
                </a:cubicBezTo>
                <a:cubicBezTo>
                  <a:pt x="174" y="31"/>
                  <a:pt x="175" y="31"/>
                  <a:pt x="176" y="31"/>
                </a:cubicBezTo>
                <a:cubicBezTo>
                  <a:pt x="176" y="31"/>
                  <a:pt x="175" y="32"/>
                  <a:pt x="176" y="32"/>
                </a:cubicBezTo>
                <a:close/>
                <a:moveTo>
                  <a:pt x="164" y="34"/>
                </a:moveTo>
                <a:cubicBezTo>
                  <a:pt x="165" y="34"/>
                  <a:pt x="163" y="34"/>
                  <a:pt x="162" y="34"/>
                </a:cubicBezTo>
                <a:cubicBezTo>
                  <a:pt x="162" y="36"/>
                  <a:pt x="164" y="33"/>
                  <a:pt x="163" y="35"/>
                </a:cubicBezTo>
                <a:cubicBezTo>
                  <a:pt x="159" y="34"/>
                  <a:pt x="156" y="40"/>
                  <a:pt x="153" y="39"/>
                </a:cubicBezTo>
                <a:cubicBezTo>
                  <a:pt x="153" y="42"/>
                  <a:pt x="151" y="40"/>
                  <a:pt x="150" y="41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4" y="41"/>
                  <a:pt x="159" y="39"/>
                  <a:pt x="159" y="37"/>
                </a:cubicBezTo>
                <a:cubicBezTo>
                  <a:pt x="161" y="39"/>
                  <a:pt x="165" y="37"/>
                  <a:pt x="166" y="35"/>
                </a:cubicBezTo>
                <a:cubicBezTo>
                  <a:pt x="166" y="34"/>
                  <a:pt x="164" y="32"/>
                  <a:pt x="164" y="34"/>
                </a:cubicBezTo>
                <a:close/>
                <a:moveTo>
                  <a:pt x="149" y="41"/>
                </a:moveTo>
                <a:cubicBezTo>
                  <a:pt x="149" y="44"/>
                  <a:pt x="145" y="42"/>
                  <a:pt x="145" y="45"/>
                </a:cubicBezTo>
                <a:cubicBezTo>
                  <a:pt x="143" y="43"/>
                  <a:pt x="143" y="46"/>
                  <a:pt x="140" y="46"/>
                </a:cubicBezTo>
                <a:cubicBezTo>
                  <a:pt x="140" y="46"/>
                  <a:pt x="141" y="47"/>
                  <a:pt x="141" y="47"/>
                </a:cubicBezTo>
                <a:cubicBezTo>
                  <a:pt x="140" y="46"/>
                  <a:pt x="140" y="47"/>
                  <a:pt x="139" y="47"/>
                </a:cubicBezTo>
                <a:cubicBezTo>
                  <a:pt x="139" y="47"/>
                  <a:pt x="139" y="47"/>
                  <a:pt x="139" y="46"/>
                </a:cubicBezTo>
                <a:cubicBezTo>
                  <a:pt x="138" y="47"/>
                  <a:pt x="136" y="47"/>
                  <a:pt x="136" y="48"/>
                </a:cubicBezTo>
                <a:cubicBezTo>
                  <a:pt x="137" y="49"/>
                  <a:pt x="137" y="50"/>
                  <a:pt x="136" y="51"/>
                </a:cubicBezTo>
                <a:cubicBezTo>
                  <a:pt x="142" y="48"/>
                  <a:pt x="146" y="45"/>
                  <a:pt x="151" y="42"/>
                </a:cubicBezTo>
                <a:cubicBezTo>
                  <a:pt x="150" y="42"/>
                  <a:pt x="150" y="41"/>
                  <a:pt x="149" y="41"/>
                </a:cubicBezTo>
                <a:close/>
                <a:moveTo>
                  <a:pt x="127" y="56"/>
                </a:moveTo>
                <a:cubicBezTo>
                  <a:pt x="130" y="54"/>
                  <a:pt x="134" y="53"/>
                  <a:pt x="135" y="51"/>
                </a:cubicBezTo>
                <a:cubicBezTo>
                  <a:pt x="134" y="51"/>
                  <a:pt x="134" y="52"/>
                  <a:pt x="132" y="52"/>
                </a:cubicBezTo>
                <a:cubicBezTo>
                  <a:pt x="132" y="51"/>
                  <a:pt x="131" y="51"/>
                  <a:pt x="130" y="50"/>
                </a:cubicBezTo>
                <a:cubicBezTo>
                  <a:pt x="129" y="51"/>
                  <a:pt x="128" y="53"/>
                  <a:pt x="126" y="52"/>
                </a:cubicBezTo>
                <a:cubicBezTo>
                  <a:pt x="126" y="52"/>
                  <a:pt x="124" y="54"/>
                  <a:pt x="126" y="54"/>
                </a:cubicBezTo>
                <a:cubicBezTo>
                  <a:pt x="128" y="54"/>
                  <a:pt x="126" y="53"/>
                  <a:pt x="126" y="52"/>
                </a:cubicBezTo>
                <a:cubicBezTo>
                  <a:pt x="128" y="54"/>
                  <a:pt x="130" y="50"/>
                  <a:pt x="132" y="52"/>
                </a:cubicBezTo>
                <a:cubicBezTo>
                  <a:pt x="130" y="54"/>
                  <a:pt x="128" y="54"/>
                  <a:pt x="127" y="56"/>
                </a:cubicBezTo>
                <a:close/>
                <a:moveTo>
                  <a:pt x="176" y="71"/>
                </a:moveTo>
                <a:cubicBezTo>
                  <a:pt x="175" y="71"/>
                  <a:pt x="174" y="71"/>
                  <a:pt x="174" y="72"/>
                </a:cubicBezTo>
                <a:cubicBezTo>
                  <a:pt x="176" y="72"/>
                  <a:pt x="175" y="74"/>
                  <a:pt x="175" y="73"/>
                </a:cubicBezTo>
                <a:cubicBezTo>
                  <a:pt x="177" y="73"/>
                  <a:pt x="174" y="72"/>
                  <a:pt x="175" y="72"/>
                </a:cubicBezTo>
                <a:cubicBezTo>
                  <a:pt x="175" y="72"/>
                  <a:pt x="177" y="73"/>
                  <a:pt x="177" y="72"/>
                </a:cubicBezTo>
                <a:cubicBezTo>
                  <a:pt x="176" y="72"/>
                  <a:pt x="176" y="72"/>
                  <a:pt x="176" y="71"/>
                </a:cubicBezTo>
                <a:close/>
                <a:moveTo>
                  <a:pt x="171" y="99"/>
                </a:moveTo>
                <a:cubicBezTo>
                  <a:pt x="170" y="101"/>
                  <a:pt x="170" y="100"/>
                  <a:pt x="169" y="103"/>
                </a:cubicBezTo>
                <a:cubicBezTo>
                  <a:pt x="168" y="102"/>
                  <a:pt x="167" y="101"/>
                  <a:pt x="166" y="101"/>
                </a:cubicBezTo>
                <a:cubicBezTo>
                  <a:pt x="166" y="102"/>
                  <a:pt x="166" y="102"/>
                  <a:pt x="166" y="103"/>
                </a:cubicBezTo>
                <a:cubicBezTo>
                  <a:pt x="165" y="104"/>
                  <a:pt x="163" y="103"/>
                  <a:pt x="161" y="103"/>
                </a:cubicBezTo>
                <a:cubicBezTo>
                  <a:pt x="162" y="104"/>
                  <a:pt x="164" y="104"/>
                  <a:pt x="165" y="105"/>
                </a:cubicBezTo>
                <a:cubicBezTo>
                  <a:pt x="166" y="103"/>
                  <a:pt x="168" y="102"/>
                  <a:pt x="169" y="103"/>
                </a:cubicBezTo>
                <a:cubicBezTo>
                  <a:pt x="170" y="100"/>
                  <a:pt x="176" y="100"/>
                  <a:pt x="176" y="97"/>
                </a:cubicBezTo>
                <a:cubicBezTo>
                  <a:pt x="176" y="97"/>
                  <a:pt x="177" y="98"/>
                  <a:pt x="177" y="96"/>
                </a:cubicBezTo>
                <a:cubicBezTo>
                  <a:pt x="177" y="96"/>
                  <a:pt x="175" y="96"/>
                  <a:pt x="174" y="97"/>
                </a:cubicBezTo>
                <a:cubicBezTo>
                  <a:pt x="176" y="96"/>
                  <a:pt x="175" y="98"/>
                  <a:pt x="174" y="98"/>
                </a:cubicBezTo>
                <a:cubicBezTo>
                  <a:pt x="173" y="97"/>
                  <a:pt x="172" y="97"/>
                  <a:pt x="174" y="96"/>
                </a:cubicBezTo>
                <a:cubicBezTo>
                  <a:pt x="173" y="96"/>
                  <a:pt x="171" y="96"/>
                  <a:pt x="171" y="97"/>
                </a:cubicBezTo>
                <a:cubicBezTo>
                  <a:pt x="174" y="97"/>
                  <a:pt x="171" y="98"/>
                  <a:pt x="173" y="99"/>
                </a:cubicBezTo>
                <a:cubicBezTo>
                  <a:pt x="172" y="99"/>
                  <a:pt x="172" y="98"/>
                  <a:pt x="171" y="99"/>
                </a:cubicBezTo>
                <a:close/>
                <a:moveTo>
                  <a:pt x="172" y="61"/>
                </a:moveTo>
                <a:cubicBezTo>
                  <a:pt x="172" y="62"/>
                  <a:pt x="173" y="62"/>
                  <a:pt x="172" y="63"/>
                </a:cubicBezTo>
                <a:cubicBezTo>
                  <a:pt x="171" y="63"/>
                  <a:pt x="171" y="62"/>
                  <a:pt x="170" y="62"/>
                </a:cubicBezTo>
                <a:cubicBezTo>
                  <a:pt x="170" y="63"/>
                  <a:pt x="169" y="63"/>
                  <a:pt x="169" y="63"/>
                </a:cubicBezTo>
                <a:cubicBezTo>
                  <a:pt x="170" y="63"/>
                  <a:pt x="169" y="64"/>
                  <a:pt x="169" y="64"/>
                </a:cubicBezTo>
                <a:cubicBezTo>
                  <a:pt x="171" y="64"/>
                  <a:pt x="171" y="63"/>
                  <a:pt x="173" y="63"/>
                </a:cubicBezTo>
                <a:cubicBezTo>
                  <a:pt x="173" y="62"/>
                  <a:pt x="173" y="60"/>
                  <a:pt x="174" y="61"/>
                </a:cubicBezTo>
                <a:cubicBezTo>
                  <a:pt x="174" y="61"/>
                  <a:pt x="174" y="62"/>
                  <a:pt x="174" y="62"/>
                </a:cubicBezTo>
                <a:cubicBezTo>
                  <a:pt x="175" y="61"/>
                  <a:pt x="175" y="60"/>
                  <a:pt x="174" y="60"/>
                </a:cubicBezTo>
                <a:cubicBezTo>
                  <a:pt x="174" y="61"/>
                  <a:pt x="172" y="60"/>
                  <a:pt x="172" y="61"/>
                </a:cubicBezTo>
                <a:close/>
                <a:moveTo>
                  <a:pt x="169" y="64"/>
                </a:moveTo>
                <a:cubicBezTo>
                  <a:pt x="169" y="64"/>
                  <a:pt x="169" y="64"/>
                  <a:pt x="169" y="63"/>
                </a:cubicBezTo>
                <a:cubicBezTo>
                  <a:pt x="167" y="64"/>
                  <a:pt x="163" y="65"/>
                  <a:pt x="164" y="66"/>
                </a:cubicBezTo>
                <a:cubicBezTo>
                  <a:pt x="165" y="65"/>
                  <a:pt x="167" y="65"/>
                  <a:pt x="168" y="65"/>
                </a:cubicBezTo>
                <a:cubicBezTo>
                  <a:pt x="167" y="64"/>
                  <a:pt x="169" y="65"/>
                  <a:pt x="169" y="64"/>
                </a:cubicBezTo>
                <a:close/>
                <a:moveTo>
                  <a:pt x="171" y="65"/>
                </a:moveTo>
                <a:cubicBezTo>
                  <a:pt x="172" y="65"/>
                  <a:pt x="172" y="66"/>
                  <a:pt x="173" y="66"/>
                </a:cubicBezTo>
                <a:cubicBezTo>
                  <a:pt x="173" y="64"/>
                  <a:pt x="172" y="65"/>
                  <a:pt x="171" y="65"/>
                </a:cubicBezTo>
                <a:cubicBezTo>
                  <a:pt x="171" y="67"/>
                  <a:pt x="170" y="67"/>
                  <a:pt x="171" y="67"/>
                </a:cubicBezTo>
                <a:cubicBezTo>
                  <a:pt x="171" y="67"/>
                  <a:pt x="171" y="66"/>
                  <a:pt x="172" y="66"/>
                </a:cubicBezTo>
                <a:cubicBezTo>
                  <a:pt x="172" y="67"/>
                  <a:pt x="172" y="67"/>
                  <a:pt x="172" y="66"/>
                </a:cubicBezTo>
                <a:cubicBezTo>
                  <a:pt x="172" y="66"/>
                  <a:pt x="171" y="66"/>
                  <a:pt x="171" y="65"/>
                </a:cubicBezTo>
                <a:close/>
                <a:moveTo>
                  <a:pt x="167" y="76"/>
                </a:moveTo>
                <a:cubicBezTo>
                  <a:pt x="168" y="78"/>
                  <a:pt x="168" y="75"/>
                  <a:pt x="170" y="76"/>
                </a:cubicBezTo>
                <a:cubicBezTo>
                  <a:pt x="171" y="75"/>
                  <a:pt x="169" y="75"/>
                  <a:pt x="171" y="74"/>
                </a:cubicBezTo>
                <a:cubicBezTo>
                  <a:pt x="171" y="75"/>
                  <a:pt x="172" y="75"/>
                  <a:pt x="173" y="75"/>
                </a:cubicBezTo>
                <a:cubicBezTo>
                  <a:pt x="173" y="75"/>
                  <a:pt x="173" y="75"/>
                  <a:pt x="173" y="74"/>
                </a:cubicBezTo>
                <a:cubicBezTo>
                  <a:pt x="171" y="75"/>
                  <a:pt x="171" y="73"/>
                  <a:pt x="170" y="74"/>
                </a:cubicBezTo>
                <a:cubicBezTo>
                  <a:pt x="170" y="75"/>
                  <a:pt x="168" y="75"/>
                  <a:pt x="167" y="76"/>
                </a:cubicBezTo>
                <a:close/>
                <a:moveTo>
                  <a:pt x="166" y="72"/>
                </a:moveTo>
                <a:cubicBezTo>
                  <a:pt x="166" y="72"/>
                  <a:pt x="166" y="73"/>
                  <a:pt x="167" y="73"/>
                </a:cubicBezTo>
                <a:cubicBezTo>
                  <a:pt x="168" y="71"/>
                  <a:pt x="170" y="71"/>
                  <a:pt x="171" y="70"/>
                </a:cubicBezTo>
                <a:cubicBezTo>
                  <a:pt x="170" y="71"/>
                  <a:pt x="172" y="68"/>
                  <a:pt x="170" y="69"/>
                </a:cubicBezTo>
                <a:cubicBezTo>
                  <a:pt x="169" y="71"/>
                  <a:pt x="167" y="72"/>
                  <a:pt x="166" y="72"/>
                </a:cubicBezTo>
                <a:close/>
                <a:moveTo>
                  <a:pt x="169" y="68"/>
                </a:moveTo>
                <a:cubicBezTo>
                  <a:pt x="168" y="66"/>
                  <a:pt x="167" y="68"/>
                  <a:pt x="164" y="69"/>
                </a:cubicBezTo>
                <a:cubicBezTo>
                  <a:pt x="168" y="71"/>
                  <a:pt x="166" y="67"/>
                  <a:pt x="169" y="68"/>
                </a:cubicBezTo>
                <a:close/>
                <a:moveTo>
                  <a:pt x="168" y="56"/>
                </a:moveTo>
                <a:cubicBezTo>
                  <a:pt x="167" y="56"/>
                  <a:pt x="165" y="56"/>
                  <a:pt x="164" y="56"/>
                </a:cubicBezTo>
                <a:cubicBezTo>
                  <a:pt x="163" y="59"/>
                  <a:pt x="160" y="59"/>
                  <a:pt x="158" y="60"/>
                </a:cubicBezTo>
                <a:cubicBezTo>
                  <a:pt x="160" y="62"/>
                  <a:pt x="161" y="59"/>
                  <a:pt x="163" y="60"/>
                </a:cubicBezTo>
                <a:cubicBezTo>
                  <a:pt x="164" y="58"/>
                  <a:pt x="167" y="58"/>
                  <a:pt x="168" y="56"/>
                </a:cubicBezTo>
                <a:close/>
                <a:moveTo>
                  <a:pt x="161" y="61"/>
                </a:moveTo>
                <a:cubicBezTo>
                  <a:pt x="162" y="61"/>
                  <a:pt x="162" y="62"/>
                  <a:pt x="161" y="63"/>
                </a:cubicBezTo>
                <a:cubicBezTo>
                  <a:pt x="159" y="62"/>
                  <a:pt x="155" y="65"/>
                  <a:pt x="154" y="66"/>
                </a:cubicBezTo>
                <a:cubicBezTo>
                  <a:pt x="152" y="66"/>
                  <a:pt x="150" y="68"/>
                  <a:pt x="148" y="69"/>
                </a:cubicBezTo>
                <a:cubicBezTo>
                  <a:pt x="149" y="68"/>
                  <a:pt x="148" y="71"/>
                  <a:pt x="149" y="70"/>
                </a:cubicBezTo>
                <a:cubicBezTo>
                  <a:pt x="154" y="67"/>
                  <a:pt x="156" y="65"/>
                  <a:pt x="162" y="64"/>
                </a:cubicBezTo>
                <a:cubicBezTo>
                  <a:pt x="162" y="61"/>
                  <a:pt x="167" y="62"/>
                  <a:pt x="168" y="59"/>
                </a:cubicBezTo>
                <a:cubicBezTo>
                  <a:pt x="168" y="59"/>
                  <a:pt x="167" y="58"/>
                  <a:pt x="167" y="59"/>
                </a:cubicBezTo>
                <a:cubicBezTo>
                  <a:pt x="167" y="60"/>
                  <a:pt x="162" y="61"/>
                  <a:pt x="161" y="61"/>
                </a:cubicBezTo>
                <a:close/>
                <a:moveTo>
                  <a:pt x="156" y="83"/>
                </a:moveTo>
                <a:cubicBezTo>
                  <a:pt x="156" y="83"/>
                  <a:pt x="156" y="83"/>
                  <a:pt x="157" y="83"/>
                </a:cubicBezTo>
                <a:cubicBezTo>
                  <a:pt x="157" y="83"/>
                  <a:pt x="157" y="84"/>
                  <a:pt x="157" y="83"/>
                </a:cubicBezTo>
                <a:cubicBezTo>
                  <a:pt x="157" y="82"/>
                  <a:pt x="159" y="82"/>
                  <a:pt x="159" y="81"/>
                </a:cubicBezTo>
                <a:cubicBezTo>
                  <a:pt x="160" y="81"/>
                  <a:pt x="160" y="83"/>
                  <a:pt x="161" y="82"/>
                </a:cubicBezTo>
                <a:cubicBezTo>
                  <a:pt x="161" y="80"/>
                  <a:pt x="161" y="79"/>
                  <a:pt x="162" y="81"/>
                </a:cubicBezTo>
                <a:cubicBezTo>
                  <a:pt x="162" y="79"/>
                  <a:pt x="164" y="80"/>
                  <a:pt x="162" y="79"/>
                </a:cubicBezTo>
                <a:cubicBezTo>
                  <a:pt x="164" y="79"/>
                  <a:pt x="164" y="78"/>
                  <a:pt x="166" y="77"/>
                </a:cubicBezTo>
                <a:cubicBezTo>
                  <a:pt x="166" y="78"/>
                  <a:pt x="166" y="78"/>
                  <a:pt x="167" y="78"/>
                </a:cubicBezTo>
                <a:cubicBezTo>
                  <a:pt x="166" y="77"/>
                  <a:pt x="167" y="76"/>
                  <a:pt x="165" y="76"/>
                </a:cubicBezTo>
                <a:cubicBezTo>
                  <a:pt x="163" y="79"/>
                  <a:pt x="158" y="80"/>
                  <a:pt x="156" y="83"/>
                </a:cubicBezTo>
                <a:close/>
                <a:moveTo>
                  <a:pt x="147" y="34"/>
                </a:moveTo>
                <a:cubicBezTo>
                  <a:pt x="147" y="36"/>
                  <a:pt x="148" y="36"/>
                  <a:pt x="147" y="37"/>
                </a:cubicBezTo>
                <a:cubicBezTo>
                  <a:pt x="145" y="34"/>
                  <a:pt x="143" y="39"/>
                  <a:pt x="142" y="38"/>
                </a:cubicBezTo>
                <a:cubicBezTo>
                  <a:pt x="143" y="38"/>
                  <a:pt x="143" y="39"/>
                  <a:pt x="144" y="39"/>
                </a:cubicBezTo>
                <a:cubicBezTo>
                  <a:pt x="144" y="37"/>
                  <a:pt x="146" y="38"/>
                  <a:pt x="147" y="38"/>
                </a:cubicBezTo>
                <a:cubicBezTo>
                  <a:pt x="147" y="37"/>
                  <a:pt x="148" y="36"/>
                  <a:pt x="149" y="35"/>
                </a:cubicBezTo>
                <a:cubicBezTo>
                  <a:pt x="149" y="36"/>
                  <a:pt x="151" y="35"/>
                  <a:pt x="152" y="35"/>
                </a:cubicBezTo>
                <a:cubicBezTo>
                  <a:pt x="151" y="35"/>
                  <a:pt x="151" y="34"/>
                  <a:pt x="151" y="34"/>
                </a:cubicBezTo>
                <a:cubicBezTo>
                  <a:pt x="149" y="34"/>
                  <a:pt x="149" y="36"/>
                  <a:pt x="147" y="34"/>
                </a:cubicBezTo>
                <a:close/>
                <a:moveTo>
                  <a:pt x="163" y="70"/>
                </a:moveTo>
                <a:cubicBezTo>
                  <a:pt x="162" y="71"/>
                  <a:pt x="160" y="71"/>
                  <a:pt x="159" y="72"/>
                </a:cubicBezTo>
                <a:cubicBezTo>
                  <a:pt x="163" y="71"/>
                  <a:pt x="163" y="71"/>
                  <a:pt x="164" y="71"/>
                </a:cubicBezTo>
                <a:cubicBezTo>
                  <a:pt x="163" y="71"/>
                  <a:pt x="163" y="70"/>
                  <a:pt x="163" y="70"/>
                </a:cubicBezTo>
                <a:close/>
                <a:moveTo>
                  <a:pt x="162" y="102"/>
                </a:moveTo>
                <a:cubicBezTo>
                  <a:pt x="163" y="104"/>
                  <a:pt x="167" y="102"/>
                  <a:pt x="165" y="101"/>
                </a:cubicBezTo>
                <a:cubicBezTo>
                  <a:pt x="164" y="103"/>
                  <a:pt x="162" y="101"/>
                  <a:pt x="162" y="102"/>
                </a:cubicBezTo>
                <a:close/>
                <a:moveTo>
                  <a:pt x="159" y="52"/>
                </a:moveTo>
                <a:cubicBezTo>
                  <a:pt x="160" y="54"/>
                  <a:pt x="158" y="53"/>
                  <a:pt x="158" y="55"/>
                </a:cubicBezTo>
                <a:cubicBezTo>
                  <a:pt x="160" y="54"/>
                  <a:pt x="160" y="55"/>
                  <a:pt x="161" y="53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1" y="53"/>
                  <a:pt x="160" y="53"/>
                  <a:pt x="159" y="52"/>
                </a:cubicBezTo>
                <a:close/>
                <a:moveTo>
                  <a:pt x="157" y="107"/>
                </a:moveTo>
                <a:cubicBezTo>
                  <a:pt x="158" y="108"/>
                  <a:pt x="158" y="109"/>
                  <a:pt x="160" y="108"/>
                </a:cubicBezTo>
                <a:cubicBezTo>
                  <a:pt x="160" y="106"/>
                  <a:pt x="161" y="107"/>
                  <a:pt x="163" y="105"/>
                </a:cubicBezTo>
                <a:cubicBezTo>
                  <a:pt x="163" y="106"/>
                  <a:pt x="163" y="106"/>
                  <a:pt x="163" y="106"/>
                </a:cubicBezTo>
                <a:cubicBezTo>
                  <a:pt x="164" y="104"/>
                  <a:pt x="161" y="105"/>
                  <a:pt x="161" y="104"/>
                </a:cubicBezTo>
                <a:cubicBezTo>
                  <a:pt x="161" y="107"/>
                  <a:pt x="158" y="106"/>
                  <a:pt x="156" y="107"/>
                </a:cubicBezTo>
                <a:cubicBezTo>
                  <a:pt x="156" y="108"/>
                  <a:pt x="157" y="108"/>
                  <a:pt x="156" y="109"/>
                </a:cubicBezTo>
                <a:cubicBezTo>
                  <a:pt x="158" y="108"/>
                  <a:pt x="159" y="109"/>
                  <a:pt x="157" y="107"/>
                </a:cubicBezTo>
                <a:close/>
                <a:moveTo>
                  <a:pt x="161" y="162"/>
                </a:moveTo>
                <a:cubicBezTo>
                  <a:pt x="162" y="161"/>
                  <a:pt x="165" y="160"/>
                  <a:pt x="164" y="159"/>
                </a:cubicBezTo>
                <a:cubicBezTo>
                  <a:pt x="164" y="160"/>
                  <a:pt x="161" y="160"/>
                  <a:pt x="161" y="162"/>
                </a:cubicBezTo>
                <a:close/>
                <a:moveTo>
                  <a:pt x="156" y="77"/>
                </a:moveTo>
                <a:cubicBezTo>
                  <a:pt x="157" y="77"/>
                  <a:pt x="158" y="77"/>
                  <a:pt x="158" y="77"/>
                </a:cubicBezTo>
                <a:cubicBezTo>
                  <a:pt x="157" y="77"/>
                  <a:pt x="156" y="77"/>
                  <a:pt x="155" y="77"/>
                </a:cubicBezTo>
                <a:cubicBezTo>
                  <a:pt x="156" y="77"/>
                  <a:pt x="155" y="79"/>
                  <a:pt x="156" y="79"/>
                </a:cubicBezTo>
                <a:cubicBezTo>
                  <a:pt x="156" y="76"/>
                  <a:pt x="161" y="78"/>
                  <a:pt x="159" y="76"/>
                </a:cubicBezTo>
                <a:cubicBezTo>
                  <a:pt x="159" y="79"/>
                  <a:pt x="157" y="74"/>
                  <a:pt x="156" y="77"/>
                </a:cubicBezTo>
                <a:close/>
                <a:moveTo>
                  <a:pt x="160" y="124"/>
                </a:moveTo>
                <a:cubicBezTo>
                  <a:pt x="159" y="123"/>
                  <a:pt x="159" y="123"/>
                  <a:pt x="159" y="123"/>
                </a:cubicBezTo>
                <a:cubicBezTo>
                  <a:pt x="159" y="124"/>
                  <a:pt x="158" y="124"/>
                  <a:pt x="157" y="124"/>
                </a:cubicBezTo>
                <a:cubicBezTo>
                  <a:pt x="157" y="128"/>
                  <a:pt x="162" y="122"/>
                  <a:pt x="160" y="123"/>
                </a:cubicBezTo>
                <a:cubicBezTo>
                  <a:pt x="160" y="123"/>
                  <a:pt x="160" y="124"/>
                  <a:pt x="160" y="124"/>
                </a:cubicBezTo>
                <a:close/>
                <a:moveTo>
                  <a:pt x="156" y="72"/>
                </a:moveTo>
                <a:cubicBezTo>
                  <a:pt x="156" y="71"/>
                  <a:pt x="157" y="70"/>
                  <a:pt x="156" y="70"/>
                </a:cubicBezTo>
                <a:cubicBezTo>
                  <a:pt x="154" y="72"/>
                  <a:pt x="153" y="72"/>
                  <a:pt x="156" y="72"/>
                </a:cubicBezTo>
                <a:close/>
                <a:moveTo>
                  <a:pt x="153" y="75"/>
                </a:moveTo>
                <a:cubicBezTo>
                  <a:pt x="153" y="76"/>
                  <a:pt x="153" y="77"/>
                  <a:pt x="153" y="77"/>
                </a:cubicBezTo>
                <a:cubicBezTo>
                  <a:pt x="153" y="76"/>
                  <a:pt x="153" y="75"/>
                  <a:pt x="154" y="75"/>
                </a:cubicBezTo>
                <a:cubicBezTo>
                  <a:pt x="154" y="76"/>
                  <a:pt x="154" y="77"/>
                  <a:pt x="155" y="77"/>
                </a:cubicBezTo>
                <a:cubicBezTo>
                  <a:pt x="155" y="77"/>
                  <a:pt x="155" y="76"/>
                  <a:pt x="155" y="75"/>
                </a:cubicBezTo>
                <a:cubicBezTo>
                  <a:pt x="155" y="76"/>
                  <a:pt x="155" y="76"/>
                  <a:pt x="156" y="76"/>
                </a:cubicBezTo>
                <a:cubicBezTo>
                  <a:pt x="156" y="75"/>
                  <a:pt x="154" y="74"/>
                  <a:pt x="153" y="75"/>
                </a:cubicBezTo>
                <a:close/>
                <a:moveTo>
                  <a:pt x="141" y="70"/>
                </a:moveTo>
                <a:cubicBezTo>
                  <a:pt x="145" y="70"/>
                  <a:pt x="149" y="67"/>
                  <a:pt x="150" y="65"/>
                </a:cubicBezTo>
                <a:cubicBezTo>
                  <a:pt x="151" y="67"/>
                  <a:pt x="151" y="64"/>
                  <a:pt x="153" y="65"/>
                </a:cubicBezTo>
                <a:cubicBezTo>
                  <a:pt x="152" y="63"/>
                  <a:pt x="148" y="65"/>
                  <a:pt x="146" y="66"/>
                </a:cubicBezTo>
                <a:cubicBezTo>
                  <a:pt x="144" y="67"/>
                  <a:pt x="142" y="69"/>
                  <a:pt x="140" y="70"/>
                </a:cubicBezTo>
                <a:cubicBezTo>
                  <a:pt x="140" y="69"/>
                  <a:pt x="138" y="70"/>
                  <a:pt x="138" y="70"/>
                </a:cubicBezTo>
                <a:cubicBezTo>
                  <a:pt x="140" y="71"/>
                  <a:pt x="140" y="70"/>
                  <a:pt x="140" y="71"/>
                </a:cubicBezTo>
                <a:cubicBezTo>
                  <a:pt x="139" y="71"/>
                  <a:pt x="138" y="71"/>
                  <a:pt x="137" y="70"/>
                </a:cubicBezTo>
                <a:cubicBezTo>
                  <a:pt x="138" y="72"/>
                  <a:pt x="136" y="74"/>
                  <a:pt x="137" y="73"/>
                </a:cubicBezTo>
                <a:cubicBezTo>
                  <a:pt x="138" y="72"/>
                  <a:pt x="142" y="72"/>
                  <a:pt x="141" y="70"/>
                </a:cubicBezTo>
                <a:close/>
                <a:moveTo>
                  <a:pt x="123" y="79"/>
                </a:moveTo>
                <a:cubicBezTo>
                  <a:pt x="127" y="79"/>
                  <a:pt x="132" y="76"/>
                  <a:pt x="132" y="75"/>
                </a:cubicBezTo>
                <a:cubicBezTo>
                  <a:pt x="135" y="75"/>
                  <a:pt x="133" y="74"/>
                  <a:pt x="134" y="73"/>
                </a:cubicBezTo>
                <a:cubicBezTo>
                  <a:pt x="134" y="74"/>
                  <a:pt x="135" y="74"/>
                  <a:pt x="136" y="74"/>
                </a:cubicBezTo>
                <a:cubicBezTo>
                  <a:pt x="135" y="72"/>
                  <a:pt x="137" y="73"/>
                  <a:pt x="137" y="71"/>
                </a:cubicBezTo>
                <a:cubicBezTo>
                  <a:pt x="131" y="74"/>
                  <a:pt x="127" y="77"/>
                  <a:pt x="120" y="80"/>
                </a:cubicBezTo>
                <a:cubicBezTo>
                  <a:pt x="121" y="80"/>
                  <a:pt x="122" y="80"/>
                  <a:pt x="121" y="81"/>
                </a:cubicBezTo>
                <a:cubicBezTo>
                  <a:pt x="123" y="81"/>
                  <a:pt x="124" y="80"/>
                  <a:pt x="123" y="79"/>
                </a:cubicBezTo>
                <a:close/>
                <a:moveTo>
                  <a:pt x="152" y="76"/>
                </a:moveTo>
                <a:cubicBezTo>
                  <a:pt x="151" y="77"/>
                  <a:pt x="148" y="77"/>
                  <a:pt x="149" y="79"/>
                </a:cubicBezTo>
                <a:cubicBezTo>
                  <a:pt x="149" y="78"/>
                  <a:pt x="149" y="78"/>
                  <a:pt x="150" y="78"/>
                </a:cubicBezTo>
                <a:cubicBezTo>
                  <a:pt x="150" y="80"/>
                  <a:pt x="152" y="81"/>
                  <a:pt x="151" y="82"/>
                </a:cubicBezTo>
                <a:cubicBezTo>
                  <a:pt x="151" y="80"/>
                  <a:pt x="156" y="81"/>
                  <a:pt x="155" y="79"/>
                </a:cubicBezTo>
                <a:cubicBezTo>
                  <a:pt x="154" y="80"/>
                  <a:pt x="154" y="80"/>
                  <a:pt x="153" y="80"/>
                </a:cubicBezTo>
                <a:cubicBezTo>
                  <a:pt x="152" y="78"/>
                  <a:pt x="153" y="79"/>
                  <a:pt x="154" y="78"/>
                </a:cubicBezTo>
                <a:cubicBezTo>
                  <a:pt x="153" y="78"/>
                  <a:pt x="152" y="77"/>
                  <a:pt x="152" y="76"/>
                </a:cubicBezTo>
                <a:close/>
                <a:moveTo>
                  <a:pt x="153" y="87"/>
                </a:moveTo>
                <a:cubicBezTo>
                  <a:pt x="154" y="87"/>
                  <a:pt x="154" y="88"/>
                  <a:pt x="154" y="88"/>
                </a:cubicBezTo>
                <a:cubicBezTo>
                  <a:pt x="155" y="87"/>
                  <a:pt x="155" y="87"/>
                  <a:pt x="155" y="85"/>
                </a:cubicBezTo>
                <a:cubicBezTo>
                  <a:pt x="154" y="86"/>
                  <a:pt x="154" y="85"/>
                  <a:pt x="154" y="85"/>
                </a:cubicBezTo>
                <a:cubicBezTo>
                  <a:pt x="153" y="86"/>
                  <a:pt x="155" y="86"/>
                  <a:pt x="154" y="87"/>
                </a:cubicBezTo>
                <a:cubicBezTo>
                  <a:pt x="154" y="86"/>
                  <a:pt x="153" y="86"/>
                  <a:pt x="153" y="87"/>
                </a:cubicBezTo>
                <a:close/>
                <a:moveTo>
                  <a:pt x="149" y="96"/>
                </a:moveTo>
                <a:cubicBezTo>
                  <a:pt x="150" y="96"/>
                  <a:pt x="149" y="98"/>
                  <a:pt x="149" y="98"/>
                </a:cubicBezTo>
                <a:cubicBezTo>
                  <a:pt x="149" y="97"/>
                  <a:pt x="149" y="97"/>
                  <a:pt x="148" y="97"/>
                </a:cubicBezTo>
                <a:cubicBezTo>
                  <a:pt x="149" y="99"/>
                  <a:pt x="146" y="97"/>
                  <a:pt x="146" y="98"/>
                </a:cubicBezTo>
                <a:cubicBezTo>
                  <a:pt x="146" y="98"/>
                  <a:pt x="147" y="98"/>
                  <a:pt x="147" y="98"/>
                </a:cubicBezTo>
                <a:cubicBezTo>
                  <a:pt x="147" y="98"/>
                  <a:pt x="147" y="98"/>
                  <a:pt x="147" y="99"/>
                </a:cubicBezTo>
                <a:cubicBezTo>
                  <a:pt x="151" y="97"/>
                  <a:pt x="154" y="95"/>
                  <a:pt x="156" y="95"/>
                </a:cubicBezTo>
                <a:cubicBezTo>
                  <a:pt x="155" y="94"/>
                  <a:pt x="156" y="94"/>
                  <a:pt x="155" y="94"/>
                </a:cubicBezTo>
                <a:cubicBezTo>
                  <a:pt x="153" y="95"/>
                  <a:pt x="151" y="96"/>
                  <a:pt x="149" y="96"/>
                </a:cubicBezTo>
                <a:close/>
                <a:moveTo>
                  <a:pt x="152" y="111"/>
                </a:moveTo>
                <a:cubicBezTo>
                  <a:pt x="152" y="110"/>
                  <a:pt x="152" y="110"/>
                  <a:pt x="153" y="110"/>
                </a:cubicBezTo>
                <a:cubicBezTo>
                  <a:pt x="153" y="111"/>
                  <a:pt x="154" y="111"/>
                  <a:pt x="154" y="111"/>
                </a:cubicBezTo>
                <a:cubicBezTo>
                  <a:pt x="152" y="111"/>
                  <a:pt x="151" y="111"/>
                  <a:pt x="150" y="112"/>
                </a:cubicBezTo>
                <a:cubicBezTo>
                  <a:pt x="151" y="112"/>
                  <a:pt x="151" y="112"/>
                  <a:pt x="151" y="113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53" y="112"/>
                  <a:pt x="155" y="111"/>
                  <a:pt x="156" y="109"/>
                </a:cubicBezTo>
                <a:cubicBezTo>
                  <a:pt x="155" y="109"/>
                  <a:pt x="155" y="110"/>
                  <a:pt x="154" y="110"/>
                </a:cubicBezTo>
                <a:cubicBezTo>
                  <a:pt x="154" y="110"/>
                  <a:pt x="153" y="109"/>
                  <a:pt x="153" y="109"/>
                </a:cubicBezTo>
                <a:cubicBezTo>
                  <a:pt x="154" y="108"/>
                  <a:pt x="154" y="109"/>
                  <a:pt x="155" y="109"/>
                </a:cubicBezTo>
                <a:cubicBezTo>
                  <a:pt x="155" y="106"/>
                  <a:pt x="150" y="110"/>
                  <a:pt x="152" y="111"/>
                </a:cubicBezTo>
                <a:close/>
                <a:moveTo>
                  <a:pt x="118" y="33"/>
                </a:move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4"/>
                  <a:pt x="117" y="34"/>
                </a:cubicBezTo>
                <a:cubicBezTo>
                  <a:pt x="117" y="34"/>
                  <a:pt x="117" y="35"/>
                  <a:pt x="117" y="35"/>
                </a:cubicBezTo>
                <a:cubicBezTo>
                  <a:pt x="120" y="36"/>
                  <a:pt x="118" y="32"/>
                  <a:pt x="118" y="33"/>
                </a:cubicBezTo>
                <a:close/>
                <a:moveTo>
                  <a:pt x="102" y="32"/>
                </a:moveTo>
                <a:cubicBezTo>
                  <a:pt x="100" y="31"/>
                  <a:pt x="99" y="31"/>
                  <a:pt x="100" y="30"/>
                </a:cubicBezTo>
                <a:cubicBezTo>
                  <a:pt x="100" y="30"/>
                  <a:pt x="100" y="30"/>
                  <a:pt x="99" y="29"/>
                </a:cubicBezTo>
                <a:cubicBezTo>
                  <a:pt x="98" y="30"/>
                  <a:pt x="96" y="31"/>
                  <a:pt x="97" y="31"/>
                </a:cubicBezTo>
                <a:cubicBezTo>
                  <a:pt x="98" y="31"/>
                  <a:pt x="99" y="30"/>
                  <a:pt x="99" y="30"/>
                </a:cubicBezTo>
                <a:cubicBezTo>
                  <a:pt x="97" y="31"/>
                  <a:pt x="99" y="33"/>
                  <a:pt x="97" y="31"/>
                </a:cubicBezTo>
                <a:cubicBezTo>
                  <a:pt x="97" y="35"/>
                  <a:pt x="99" y="34"/>
                  <a:pt x="102" y="32"/>
                </a:cubicBezTo>
                <a:close/>
                <a:moveTo>
                  <a:pt x="95" y="33"/>
                </a:moveTo>
                <a:cubicBezTo>
                  <a:pt x="97" y="33"/>
                  <a:pt x="96" y="34"/>
                  <a:pt x="96" y="35"/>
                </a:cubicBezTo>
                <a:cubicBezTo>
                  <a:pt x="97" y="35"/>
                  <a:pt x="97" y="34"/>
                  <a:pt x="98" y="35"/>
                </a:cubicBezTo>
                <a:cubicBezTo>
                  <a:pt x="98" y="33"/>
                  <a:pt x="94" y="31"/>
                  <a:pt x="95" y="33"/>
                </a:cubicBezTo>
                <a:close/>
                <a:moveTo>
                  <a:pt x="128" y="22"/>
                </a:moveTo>
                <a:cubicBezTo>
                  <a:pt x="128" y="19"/>
                  <a:pt x="124" y="20"/>
                  <a:pt x="123" y="22"/>
                </a:cubicBezTo>
                <a:cubicBezTo>
                  <a:pt x="126" y="22"/>
                  <a:pt x="124" y="20"/>
                  <a:pt x="126" y="22"/>
                </a:cubicBezTo>
                <a:cubicBezTo>
                  <a:pt x="126" y="21"/>
                  <a:pt x="127" y="21"/>
                  <a:pt x="127" y="20"/>
                </a:cubicBezTo>
                <a:cubicBezTo>
                  <a:pt x="127" y="21"/>
                  <a:pt x="128" y="22"/>
                  <a:pt x="128" y="22"/>
                </a:cubicBezTo>
                <a:close/>
                <a:moveTo>
                  <a:pt x="146" y="95"/>
                </a:moveTo>
                <a:cubicBezTo>
                  <a:pt x="146" y="96"/>
                  <a:pt x="149" y="96"/>
                  <a:pt x="149" y="94"/>
                </a:cubicBezTo>
                <a:cubicBezTo>
                  <a:pt x="148" y="93"/>
                  <a:pt x="147" y="94"/>
                  <a:pt x="146" y="95"/>
                </a:cubicBezTo>
                <a:close/>
                <a:moveTo>
                  <a:pt x="149" y="113"/>
                </a:moveTo>
                <a:cubicBezTo>
                  <a:pt x="150" y="112"/>
                  <a:pt x="149" y="114"/>
                  <a:pt x="149" y="114"/>
                </a:cubicBezTo>
                <a:cubicBezTo>
                  <a:pt x="148" y="113"/>
                  <a:pt x="146" y="113"/>
                  <a:pt x="145" y="114"/>
                </a:cubicBezTo>
                <a:cubicBezTo>
                  <a:pt x="146" y="115"/>
                  <a:pt x="146" y="115"/>
                  <a:pt x="146" y="116"/>
                </a:cubicBezTo>
                <a:cubicBezTo>
                  <a:pt x="148" y="116"/>
                  <a:pt x="148" y="114"/>
                  <a:pt x="150" y="114"/>
                </a:cubicBezTo>
                <a:cubicBezTo>
                  <a:pt x="151" y="113"/>
                  <a:pt x="150" y="111"/>
                  <a:pt x="149" y="113"/>
                </a:cubicBezTo>
                <a:close/>
                <a:moveTo>
                  <a:pt x="146" y="90"/>
                </a:moveTo>
                <a:cubicBezTo>
                  <a:pt x="147" y="90"/>
                  <a:pt x="147" y="91"/>
                  <a:pt x="146" y="92"/>
                </a:cubicBezTo>
                <a:cubicBezTo>
                  <a:pt x="149" y="93"/>
                  <a:pt x="146" y="90"/>
                  <a:pt x="148" y="90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48" y="89"/>
                  <a:pt x="146" y="89"/>
                  <a:pt x="146" y="90"/>
                </a:cubicBezTo>
                <a:close/>
                <a:moveTo>
                  <a:pt x="146" y="77"/>
                </a:moveTo>
                <a:cubicBezTo>
                  <a:pt x="147" y="77"/>
                  <a:pt x="147" y="77"/>
                  <a:pt x="147" y="76"/>
                </a:cubicBezTo>
                <a:cubicBezTo>
                  <a:pt x="146" y="75"/>
                  <a:pt x="146" y="77"/>
                  <a:pt x="145" y="77"/>
                </a:cubicBezTo>
                <a:cubicBezTo>
                  <a:pt x="146" y="77"/>
                  <a:pt x="146" y="79"/>
                  <a:pt x="146" y="78"/>
                </a:cubicBezTo>
                <a:cubicBezTo>
                  <a:pt x="146" y="78"/>
                  <a:pt x="146" y="78"/>
                  <a:pt x="146" y="77"/>
                </a:cubicBezTo>
                <a:close/>
                <a:moveTo>
                  <a:pt x="128" y="80"/>
                </a:moveTo>
                <a:cubicBezTo>
                  <a:pt x="131" y="80"/>
                  <a:pt x="133" y="79"/>
                  <a:pt x="133" y="77"/>
                </a:cubicBezTo>
                <a:cubicBezTo>
                  <a:pt x="134" y="77"/>
                  <a:pt x="134" y="78"/>
                  <a:pt x="134" y="78"/>
                </a:cubicBezTo>
                <a:cubicBezTo>
                  <a:pt x="136" y="76"/>
                  <a:pt x="136" y="76"/>
                  <a:pt x="139" y="76"/>
                </a:cubicBezTo>
                <a:cubicBezTo>
                  <a:pt x="138" y="75"/>
                  <a:pt x="138" y="74"/>
                  <a:pt x="137" y="74"/>
                </a:cubicBezTo>
                <a:cubicBezTo>
                  <a:pt x="135" y="76"/>
                  <a:pt x="128" y="78"/>
                  <a:pt x="125" y="82"/>
                </a:cubicBezTo>
                <a:cubicBezTo>
                  <a:pt x="126" y="82"/>
                  <a:pt x="129" y="81"/>
                  <a:pt x="128" y="80"/>
                </a:cubicBezTo>
                <a:close/>
                <a:moveTo>
                  <a:pt x="139" y="100"/>
                </a:moveTo>
                <a:cubicBezTo>
                  <a:pt x="140" y="99"/>
                  <a:pt x="140" y="99"/>
                  <a:pt x="141" y="100"/>
                </a:cubicBezTo>
                <a:cubicBezTo>
                  <a:pt x="142" y="99"/>
                  <a:pt x="140" y="98"/>
                  <a:pt x="141" y="98"/>
                </a:cubicBezTo>
                <a:cubicBezTo>
                  <a:pt x="142" y="99"/>
                  <a:pt x="143" y="98"/>
                  <a:pt x="143" y="99"/>
                </a:cubicBezTo>
                <a:cubicBezTo>
                  <a:pt x="144" y="98"/>
                  <a:pt x="143" y="98"/>
                  <a:pt x="142" y="97"/>
                </a:cubicBezTo>
                <a:cubicBezTo>
                  <a:pt x="144" y="97"/>
                  <a:pt x="144" y="97"/>
                  <a:pt x="145" y="98"/>
                </a:cubicBezTo>
                <a:cubicBezTo>
                  <a:pt x="145" y="97"/>
                  <a:pt x="147" y="97"/>
                  <a:pt x="147" y="96"/>
                </a:cubicBezTo>
                <a:cubicBezTo>
                  <a:pt x="143" y="96"/>
                  <a:pt x="141" y="97"/>
                  <a:pt x="139" y="100"/>
                </a:cubicBezTo>
                <a:close/>
                <a:moveTo>
                  <a:pt x="127" y="109"/>
                </a:moveTo>
                <a:cubicBezTo>
                  <a:pt x="127" y="112"/>
                  <a:pt x="125" y="111"/>
                  <a:pt x="124" y="112"/>
                </a:cubicBezTo>
                <a:cubicBezTo>
                  <a:pt x="125" y="112"/>
                  <a:pt x="125" y="112"/>
                  <a:pt x="124" y="113"/>
                </a:cubicBezTo>
                <a:cubicBezTo>
                  <a:pt x="127" y="112"/>
                  <a:pt x="132" y="110"/>
                  <a:pt x="130" y="109"/>
                </a:cubicBezTo>
                <a:cubicBezTo>
                  <a:pt x="133" y="108"/>
                  <a:pt x="137" y="106"/>
                  <a:pt x="137" y="105"/>
                </a:cubicBezTo>
                <a:cubicBezTo>
                  <a:pt x="142" y="103"/>
                  <a:pt x="143" y="102"/>
                  <a:pt x="146" y="99"/>
                </a:cubicBezTo>
                <a:cubicBezTo>
                  <a:pt x="146" y="100"/>
                  <a:pt x="148" y="100"/>
                  <a:pt x="147" y="99"/>
                </a:cubicBezTo>
                <a:cubicBezTo>
                  <a:pt x="142" y="100"/>
                  <a:pt x="135" y="108"/>
                  <a:pt x="127" y="109"/>
                </a:cubicBezTo>
                <a:close/>
                <a:moveTo>
                  <a:pt x="143" y="160"/>
                </a:moveTo>
                <a:cubicBezTo>
                  <a:pt x="146" y="159"/>
                  <a:pt x="146" y="157"/>
                  <a:pt x="150" y="156"/>
                </a:cubicBezTo>
                <a:cubicBezTo>
                  <a:pt x="148" y="156"/>
                  <a:pt x="147" y="156"/>
                  <a:pt x="146" y="157"/>
                </a:cubicBezTo>
                <a:cubicBezTo>
                  <a:pt x="146" y="158"/>
                  <a:pt x="143" y="159"/>
                  <a:pt x="143" y="160"/>
                </a:cubicBezTo>
                <a:close/>
                <a:moveTo>
                  <a:pt x="135" y="39"/>
                </a:moveTo>
                <a:cubicBezTo>
                  <a:pt x="135" y="38"/>
                  <a:pt x="139" y="39"/>
                  <a:pt x="139" y="37"/>
                </a:cubicBezTo>
                <a:cubicBezTo>
                  <a:pt x="138" y="37"/>
                  <a:pt x="134" y="38"/>
                  <a:pt x="135" y="39"/>
                </a:cubicBezTo>
                <a:close/>
                <a:moveTo>
                  <a:pt x="140" y="166"/>
                </a:moveTo>
                <a:cubicBezTo>
                  <a:pt x="140" y="165"/>
                  <a:pt x="144" y="166"/>
                  <a:pt x="141" y="165"/>
                </a:cubicBezTo>
                <a:cubicBezTo>
                  <a:pt x="143" y="164"/>
                  <a:pt x="143" y="165"/>
                  <a:pt x="144" y="166"/>
                </a:cubicBezTo>
                <a:cubicBezTo>
                  <a:pt x="144" y="165"/>
                  <a:pt x="144" y="165"/>
                  <a:pt x="144" y="164"/>
                </a:cubicBezTo>
                <a:cubicBezTo>
                  <a:pt x="144" y="164"/>
                  <a:pt x="138" y="164"/>
                  <a:pt x="138" y="165"/>
                </a:cubicBezTo>
                <a:cubicBezTo>
                  <a:pt x="139" y="165"/>
                  <a:pt x="140" y="165"/>
                  <a:pt x="140" y="165"/>
                </a:cubicBezTo>
                <a:cubicBezTo>
                  <a:pt x="140" y="165"/>
                  <a:pt x="139" y="166"/>
                  <a:pt x="140" y="166"/>
                </a:cubicBezTo>
                <a:close/>
                <a:moveTo>
                  <a:pt x="133" y="44"/>
                </a:moveTo>
                <a:cubicBezTo>
                  <a:pt x="135" y="44"/>
                  <a:pt x="136" y="43"/>
                  <a:pt x="135" y="42"/>
                </a:cubicBezTo>
                <a:cubicBezTo>
                  <a:pt x="136" y="42"/>
                  <a:pt x="136" y="43"/>
                  <a:pt x="137" y="43"/>
                </a:cubicBezTo>
                <a:cubicBezTo>
                  <a:pt x="136" y="42"/>
                  <a:pt x="137" y="42"/>
                  <a:pt x="136" y="41"/>
                </a:cubicBezTo>
                <a:cubicBezTo>
                  <a:pt x="135" y="42"/>
                  <a:pt x="133" y="41"/>
                  <a:pt x="133" y="44"/>
                </a:cubicBezTo>
                <a:close/>
                <a:moveTo>
                  <a:pt x="124" y="107"/>
                </a:moveTo>
                <a:cubicBezTo>
                  <a:pt x="126" y="107"/>
                  <a:pt x="123" y="109"/>
                  <a:pt x="123" y="110"/>
                </a:cubicBezTo>
                <a:cubicBezTo>
                  <a:pt x="124" y="108"/>
                  <a:pt x="119" y="111"/>
                  <a:pt x="120" y="111"/>
                </a:cubicBezTo>
                <a:cubicBezTo>
                  <a:pt x="121" y="109"/>
                  <a:pt x="121" y="112"/>
                  <a:pt x="122" y="112"/>
                </a:cubicBezTo>
                <a:cubicBezTo>
                  <a:pt x="125" y="110"/>
                  <a:pt x="128" y="107"/>
                  <a:pt x="132" y="105"/>
                </a:cubicBezTo>
                <a:cubicBezTo>
                  <a:pt x="131" y="104"/>
                  <a:pt x="130" y="106"/>
                  <a:pt x="130" y="105"/>
                </a:cubicBezTo>
                <a:cubicBezTo>
                  <a:pt x="133" y="105"/>
                  <a:pt x="138" y="103"/>
                  <a:pt x="137" y="101"/>
                </a:cubicBezTo>
                <a:cubicBezTo>
                  <a:pt x="132" y="101"/>
                  <a:pt x="128" y="107"/>
                  <a:pt x="124" y="107"/>
                </a:cubicBezTo>
                <a:close/>
                <a:moveTo>
                  <a:pt x="130" y="46"/>
                </a:moveTo>
                <a:cubicBezTo>
                  <a:pt x="130" y="45"/>
                  <a:pt x="132" y="46"/>
                  <a:pt x="132" y="44"/>
                </a:cubicBezTo>
                <a:cubicBezTo>
                  <a:pt x="131" y="44"/>
                  <a:pt x="130" y="44"/>
                  <a:pt x="129" y="43"/>
                </a:cubicBezTo>
                <a:cubicBezTo>
                  <a:pt x="129" y="46"/>
                  <a:pt x="130" y="44"/>
                  <a:pt x="130" y="45"/>
                </a:cubicBezTo>
                <a:cubicBezTo>
                  <a:pt x="130" y="45"/>
                  <a:pt x="130" y="46"/>
                  <a:pt x="130" y="46"/>
                </a:cubicBezTo>
                <a:close/>
                <a:moveTo>
                  <a:pt x="126" y="46"/>
                </a:moveTo>
                <a:cubicBezTo>
                  <a:pt x="127" y="46"/>
                  <a:pt x="126" y="47"/>
                  <a:pt x="126" y="47"/>
                </a:cubicBezTo>
                <a:cubicBezTo>
                  <a:pt x="128" y="47"/>
                  <a:pt x="129" y="47"/>
                  <a:pt x="129" y="46"/>
                </a:cubicBezTo>
                <a:cubicBezTo>
                  <a:pt x="128" y="46"/>
                  <a:pt x="129" y="46"/>
                  <a:pt x="129" y="45"/>
                </a:cubicBezTo>
                <a:cubicBezTo>
                  <a:pt x="129" y="45"/>
                  <a:pt x="128" y="45"/>
                  <a:pt x="128" y="45"/>
                </a:cubicBezTo>
                <a:cubicBezTo>
                  <a:pt x="128" y="47"/>
                  <a:pt x="127" y="46"/>
                  <a:pt x="126" y="46"/>
                </a:cubicBezTo>
                <a:close/>
                <a:moveTo>
                  <a:pt x="117" y="60"/>
                </a:moveTo>
                <a:cubicBezTo>
                  <a:pt x="117" y="60"/>
                  <a:pt x="118" y="60"/>
                  <a:pt x="118" y="60"/>
                </a:cubicBezTo>
                <a:cubicBezTo>
                  <a:pt x="118" y="60"/>
                  <a:pt x="117" y="60"/>
                  <a:pt x="117" y="60"/>
                </a:cubicBezTo>
                <a:cubicBezTo>
                  <a:pt x="117" y="60"/>
                  <a:pt x="117" y="60"/>
                  <a:pt x="117" y="61"/>
                </a:cubicBezTo>
                <a:cubicBezTo>
                  <a:pt x="120" y="62"/>
                  <a:pt x="125" y="57"/>
                  <a:pt x="127" y="56"/>
                </a:cubicBezTo>
                <a:cubicBezTo>
                  <a:pt x="123" y="58"/>
                  <a:pt x="119" y="60"/>
                  <a:pt x="117" y="60"/>
                </a:cubicBezTo>
                <a:close/>
                <a:moveTo>
                  <a:pt x="121" y="55"/>
                </a:moveTo>
                <a:cubicBezTo>
                  <a:pt x="120" y="55"/>
                  <a:pt x="120" y="56"/>
                  <a:pt x="118" y="56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0" y="55"/>
                  <a:pt x="119" y="57"/>
                  <a:pt x="122" y="57"/>
                </a:cubicBezTo>
                <a:cubicBezTo>
                  <a:pt x="122" y="56"/>
                  <a:pt x="122" y="55"/>
                  <a:pt x="121" y="55"/>
                </a:cubicBezTo>
                <a:close/>
                <a:moveTo>
                  <a:pt x="124" y="103"/>
                </a:moveTo>
                <a:cubicBezTo>
                  <a:pt x="125" y="103"/>
                  <a:pt x="127" y="104"/>
                  <a:pt x="127" y="103"/>
                </a:cubicBezTo>
                <a:cubicBezTo>
                  <a:pt x="126" y="103"/>
                  <a:pt x="126" y="102"/>
                  <a:pt x="127" y="102"/>
                </a:cubicBezTo>
                <a:cubicBezTo>
                  <a:pt x="126" y="102"/>
                  <a:pt x="124" y="102"/>
                  <a:pt x="124" y="103"/>
                </a:cubicBezTo>
                <a:close/>
                <a:moveTo>
                  <a:pt x="123" y="49"/>
                </a:moveTo>
                <a:cubicBezTo>
                  <a:pt x="122" y="47"/>
                  <a:pt x="122" y="50"/>
                  <a:pt x="120" y="49"/>
                </a:cubicBezTo>
                <a:cubicBezTo>
                  <a:pt x="120" y="50"/>
                  <a:pt x="118" y="50"/>
                  <a:pt x="116" y="51"/>
                </a:cubicBezTo>
                <a:cubicBezTo>
                  <a:pt x="119" y="53"/>
                  <a:pt x="123" y="50"/>
                  <a:pt x="123" y="49"/>
                </a:cubicBezTo>
                <a:cubicBezTo>
                  <a:pt x="123" y="49"/>
                  <a:pt x="123" y="49"/>
                  <a:pt x="123" y="49"/>
                </a:cubicBezTo>
                <a:close/>
                <a:moveTo>
                  <a:pt x="119" y="26"/>
                </a:moveTo>
                <a:cubicBezTo>
                  <a:pt x="120" y="27"/>
                  <a:pt x="121" y="27"/>
                  <a:pt x="122" y="26"/>
                </a:cubicBezTo>
                <a:cubicBezTo>
                  <a:pt x="122" y="26"/>
                  <a:pt x="122" y="26"/>
                  <a:pt x="122" y="25"/>
                </a:cubicBezTo>
                <a:cubicBezTo>
                  <a:pt x="121" y="26"/>
                  <a:pt x="120" y="26"/>
                  <a:pt x="119" y="26"/>
                </a:cubicBezTo>
                <a:close/>
                <a:moveTo>
                  <a:pt x="119" y="116"/>
                </a:moveTo>
                <a:cubicBezTo>
                  <a:pt x="119" y="115"/>
                  <a:pt x="121" y="114"/>
                  <a:pt x="120" y="114"/>
                </a:cubicBezTo>
                <a:cubicBezTo>
                  <a:pt x="120" y="115"/>
                  <a:pt x="118" y="115"/>
                  <a:pt x="118" y="116"/>
                </a:cubicBezTo>
                <a:cubicBezTo>
                  <a:pt x="119" y="116"/>
                  <a:pt x="119" y="116"/>
                  <a:pt x="119" y="117"/>
                </a:cubicBezTo>
                <a:cubicBezTo>
                  <a:pt x="120" y="116"/>
                  <a:pt x="124" y="115"/>
                  <a:pt x="123" y="113"/>
                </a:cubicBezTo>
                <a:cubicBezTo>
                  <a:pt x="122" y="115"/>
                  <a:pt x="121" y="114"/>
                  <a:pt x="119" y="116"/>
                </a:cubicBezTo>
                <a:close/>
                <a:moveTo>
                  <a:pt x="118" y="112"/>
                </a:moveTo>
                <a:cubicBezTo>
                  <a:pt x="117" y="113"/>
                  <a:pt x="118" y="113"/>
                  <a:pt x="117" y="114"/>
                </a:cubicBezTo>
                <a:cubicBezTo>
                  <a:pt x="117" y="114"/>
                  <a:pt x="116" y="113"/>
                  <a:pt x="116" y="113"/>
                </a:cubicBezTo>
                <a:cubicBezTo>
                  <a:pt x="116" y="114"/>
                  <a:pt x="116" y="114"/>
                  <a:pt x="116" y="115"/>
                </a:cubicBezTo>
                <a:cubicBezTo>
                  <a:pt x="118" y="114"/>
                  <a:pt x="119" y="113"/>
                  <a:pt x="121" y="112"/>
                </a:cubicBezTo>
                <a:cubicBezTo>
                  <a:pt x="119" y="112"/>
                  <a:pt x="119" y="113"/>
                  <a:pt x="118" y="113"/>
                </a:cubicBezTo>
                <a:cubicBezTo>
                  <a:pt x="118" y="113"/>
                  <a:pt x="120" y="111"/>
                  <a:pt x="119" y="111"/>
                </a:cubicBezTo>
                <a:cubicBezTo>
                  <a:pt x="118" y="112"/>
                  <a:pt x="118" y="112"/>
                  <a:pt x="118" y="112"/>
                </a:cubicBezTo>
                <a:close/>
                <a:moveTo>
                  <a:pt x="109" y="35"/>
                </a:moveTo>
                <a:cubicBezTo>
                  <a:pt x="108" y="35"/>
                  <a:pt x="108" y="35"/>
                  <a:pt x="107" y="36"/>
                </a:cubicBezTo>
                <a:cubicBezTo>
                  <a:pt x="107" y="35"/>
                  <a:pt x="108" y="35"/>
                  <a:pt x="107" y="34"/>
                </a:cubicBezTo>
                <a:cubicBezTo>
                  <a:pt x="106" y="36"/>
                  <a:pt x="105" y="36"/>
                  <a:pt x="105" y="37"/>
                </a:cubicBezTo>
                <a:cubicBezTo>
                  <a:pt x="109" y="36"/>
                  <a:pt x="112" y="34"/>
                  <a:pt x="115" y="32"/>
                </a:cubicBezTo>
                <a:cubicBezTo>
                  <a:pt x="112" y="34"/>
                  <a:pt x="108" y="34"/>
                  <a:pt x="109" y="35"/>
                </a:cubicBezTo>
                <a:close/>
                <a:moveTo>
                  <a:pt x="115" y="96"/>
                </a:moveTo>
                <a:cubicBezTo>
                  <a:pt x="116" y="96"/>
                  <a:pt x="117" y="95"/>
                  <a:pt x="118" y="94"/>
                </a:cubicBezTo>
                <a:cubicBezTo>
                  <a:pt x="117" y="94"/>
                  <a:pt x="117" y="94"/>
                  <a:pt x="116" y="94"/>
                </a:cubicBezTo>
                <a:cubicBezTo>
                  <a:pt x="116" y="95"/>
                  <a:pt x="115" y="95"/>
                  <a:pt x="115" y="96"/>
                </a:cubicBezTo>
                <a:close/>
                <a:moveTo>
                  <a:pt x="116" y="109"/>
                </a:moveTo>
                <a:cubicBezTo>
                  <a:pt x="116" y="108"/>
                  <a:pt x="117" y="109"/>
                  <a:pt x="118" y="109"/>
                </a:cubicBezTo>
                <a:cubicBezTo>
                  <a:pt x="116" y="108"/>
                  <a:pt x="118" y="108"/>
                  <a:pt x="118" y="106"/>
                </a:cubicBezTo>
                <a:cubicBezTo>
                  <a:pt x="118" y="108"/>
                  <a:pt x="114" y="108"/>
                  <a:pt x="116" y="109"/>
                </a:cubicBezTo>
                <a:close/>
                <a:moveTo>
                  <a:pt x="118" y="117"/>
                </a:moveTo>
                <a:cubicBezTo>
                  <a:pt x="117" y="117"/>
                  <a:pt x="117" y="116"/>
                  <a:pt x="116" y="117"/>
                </a:cubicBezTo>
                <a:cubicBezTo>
                  <a:pt x="117" y="119"/>
                  <a:pt x="113" y="118"/>
                  <a:pt x="115" y="118"/>
                </a:cubicBezTo>
                <a:cubicBezTo>
                  <a:pt x="116" y="119"/>
                  <a:pt x="113" y="121"/>
                  <a:pt x="113" y="119"/>
                </a:cubicBezTo>
                <a:cubicBezTo>
                  <a:pt x="112" y="120"/>
                  <a:pt x="113" y="119"/>
                  <a:pt x="113" y="120"/>
                </a:cubicBezTo>
                <a:cubicBezTo>
                  <a:pt x="112" y="120"/>
                  <a:pt x="111" y="120"/>
                  <a:pt x="111" y="120"/>
                </a:cubicBezTo>
                <a:cubicBezTo>
                  <a:pt x="111" y="120"/>
                  <a:pt x="111" y="122"/>
                  <a:pt x="110" y="122"/>
                </a:cubicBezTo>
                <a:cubicBezTo>
                  <a:pt x="109" y="122"/>
                  <a:pt x="109" y="121"/>
                  <a:pt x="109" y="121"/>
                </a:cubicBezTo>
                <a:cubicBezTo>
                  <a:pt x="107" y="122"/>
                  <a:pt x="106" y="124"/>
                  <a:pt x="104" y="125"/>
                </a:cubicBezTo>
                <a:cubicBezTo>
                  <a:pt x="104" y="124"/>
                  <a:pt x="105" y="124"/>
                  <a:pt x="105" y="124"/>
                </a:cubicBezTo>
                <a:cubicBezTo>
                  <a:pt x="102" y="127"/>
                  <a:pt x="100" y="126"/>
                  <a:pt x="98" y="130"/>
                </a:cubicBezTo>
                <a:cubicBezTo>
                  <a:pt x="102" y="128"/>
                  <a:pt x="104" y="125"/>
                  <a:pt x="108" y="124"/>
                </a:cubicBezTo>
                <a:cubicBezTo>
                  <a:pt x="109" y="123"/>
                  <a:pt x="108" y="122"/>
                  <a:pt x="109" y="122"/>
                </a:cubicBezTo>
                <a:cubicBezTo>
                  <a:pt x="112" y="123"/>
                  <a:pt x="113" y="120"/>
                  <a:pt x="117" y="118"/>
                </a:cubicBezTo>
                <a:cubicBezTo>
                  <a:pt x="118" y="118"/>
                  <a:pt x="117" y="118"/>
                  <a:pt x="116" y="117"/>
                </a:cubicBezTo>
                <a:cubicBezTo>
                  <a:pt x="117" y="117"/>
                  <a:pt x="118" y="118"/>
                  <a:pt x="118" y="117"/>
                </a:cubicBezTo>
                <a:close/>
                <a:moveTo>
                  <a:pt x="113" y="37"/>
                </a:moveTo>
                <a:cubicBezTo>
                  <a:pt x="112" y="38"/>
                  <a:pt x="110" y="37"/>
                  <a:pt x="110" y="39"/>
                </a:cubicBezTo>
                <a:cubicBezTo>
                  <a:pt x="111" y="38"/>
                  <a:pt x="113" y="38"/>
                  <a:pt x="114" y="36"/>
                </a:cubicBezTo>
                <a:cubicBezTo>
                  <a:pt x="114" y="36"/>
                  <a:pt x="113" y="36"/>
                  <a:pt x="113" y="36"/>
                </a:cubicBezTo>
                <a:cubicBezTo>
                  <a:pt x="114" y="36"/>
                  <a:pt x="114" y="34"/>
                  <a:pt x="114" y="36"/>
                </a:cubicBezTo>
                <a:cubicBezTo>
                  <a:pt x="113" y="36"/>
                  <a:pt x="113" y="36"/>
                  <a:pt x="113" y="37"/>
                </a:cubicBezTo>
                <a:close/>
                <a:moveTo>
                  <a:pt x="104" y="62"/>
                </a:moveTo>
                <a:cubicBezTo>
                  <a:pt x="105" y="63"/>
                  <a:pt x="104" y="65"/>
                  <a:pt x="105" y="65"/>
                </a:cubicBezTo>
                <a:cubicBezTo>
                  <a:pt x="108" y="63"/>
                  <a:pt x="110" y="61"/>
                  <a:pt x="113" y="61"/>
                </a:cubicBezTo>
                <a:cubicBezTo>
                  <a:pt x="113" y="59"/>
                  <a:pt x="113" y="58"/>
                  <a:pt x="112" y="59"/>
                </a:cubicBezTo>
                <a:cubicBezTo>
                  <a:pt x="112" y="60"/>
                  <a:pt x="113" y="61"/>
                  <a:pt x="111" y="61"/>
                </a:cubicBezTo>
                <a:cubicBezTo>
                  <a:pt x="110" y="59"/>
                  <a:pt x="107" y="62"/>
                  <a:pt x="104" y="62"/>
                </a:cubicBezTo>
                <a:close/>
                <a:moveTo>
                  <a:pt x="106" y="121"/>
                </a:moveTo>
                <a:cubicBezTo>
                  <a:pt x="106" y="121"/>
                  <a:pt x="106" y="121"/>
                  <a:pt x="107" y="121"/>
                </a:cubicBezTo>
                <a:cubicBezTo>
                  <a:pt x="107" y="120"/>
                  <a:pt x="106" y="120"/>
                  <a:pt x="107" y="119"/>
                </a:cubicBezTo>
                <a:cubicBezTo>
                  <a:pt x="107" y="119"/>
                  <a:pt x="108" y="119"/>
                  <a:pt x="108" y="119"/>
                </a:cubicBezTo>
                <a:cubicBezTo>
                  <a:pt x="108" y="121"/>
                  <a:pt x="114" y="117"/>
                  <a:pt x="115" y="115"/>
                </a:cubicBezTo>
                <a:cubicBezTo>
                  <a:pt x="114" y="115"/>
                  <a:pt x="113" y="117"/>
                  <a:pt x="112" y="116"/>
                </a:cubicBezTo>
                <a:cubicBezTo>
                  <a:pt x="113" y="115"/>
                  <a:pt x="115" y="115"/>
                  <a:pt x="115" y="114"/>
                </a:cubicBezTo>
                <a:cubicBezTo>
                  <a:pt x="112" y="116"/>
                  <a:pt x="104" y="118"/>
                  <a:pt x="106" y="121"/>
                </a:cubicBezTo>
                <a:close/>
                <a:moveTo>
                  <a:pt x="113" y="112"/>
                </a:moveTo>
                <a:cubicBezTo>
                  <a:pt x="114" y="112"/>
                  <a:pt x="114" y="112"/>
                  <a:pt x="114" y="112"/>
                </a:cubicBezTo>
                <a:cubicBezTo>
                  <a:pt x="112" y="112"/>
                  <a:pt x="112" y="111"/>
                  <a:pt x="111" y="111"/>
                </a:cubicBezTo>
                <a:cubicBezTo>
                  <a:pt x="111" y="112"/>
                  <a:pt x="111" y="112"/>
                  <a:pt x="110" y="113"/>
                </a:cubicBezTo>
                <a:cubicBezTo>
                  <a:pt x="112" y="112"/>
                  <a:pt x="111" y="114"/>
                  <a:pt x="112" y="114"/>
                </a:cubicBezTo>
                <a:cubicBezTo>
                  <a:pt x="112" y="111"/>
                  <a:pt x="114" y="114"/>
                  <a:pt x="114" y="113"/>
                </a:cubicBezTo>
                <a:cubicBezTo>
                  <a:pt x="114" y="113"/>
                  <a:pt x="113" y="113"/>
                  <a:pt x="113" y="112"/>
                </a:cubicBezTo>
                <a:close/>
                <a:moveTo>
                  <a:pt x="104" y="40"/>
                </a:moveTo>
                <a:cubicBezTo>
                  <a:pt x="104" y="41"/>
                  <a:pt x="103" y="42"/>
                  <a:pt x="104" y="42"/>
                </a:cubicBezTo>
                <a:cubicBezTo>
                  <a:pt x="104" y="41"/>
                  <a:pt x="104" y="42"/>
                  <a:pt x="105" y="42"/>
                </a:cubicBezTo>
                <a:cubicBezTo>
                  <a:pt x="105" y="40"/>
                  <a:pt x="110" y="40"/>
                  <a:pt x="108" y="39"/>
                </a:cubicBezTo>
                <a:cubicBezTo>
                  <a:pt x="108" y="39"/>
                  <a:pt x="107" y="40"/>
                  <a:pt x="107" y="40"/>
                </a:cubicBezTo>
                <a:cubicBezTo>
                  <a:pt x="106" y="39"/>
                  <a:pt x="108" y="38"/>
                  <a:pt x="107" y="38"/>
                </a:cubicBezTo>
                <a:cubicBezTo>
                  <a:pt x="107" y="39"/>
                  <a:pt x="107" y="39"/>
                  <a:pt x="106" y="39"/>
                </a:cubicBezTo>
                <a:cubicBezTo>
                  <a:pt x="106" y="39"/>
                  <a:pt x="106" y="40"/>
                  <a:pt x="107" y="40"/>
                </a:cubicBezTo>
                <a:cubicBezTo>
                  <a:pt x="104" y="39"/>
                  <a:pt x="106" y="41"/>
                  <a:pt x="104" y="40"/>
                </a:cubicBezTo>
                <a:close/>
                <a:moveTo>
                  <a:pt x="107" y="107"/>
                </a:moveTo>
                <a:cubicBezTo>
                  <a:pt x="109" y="106"/>
                  <a:pt x="110" y="105"/>
                  <a:pt x="112" y="104"/>
                </a:cubicBezTo>
                <a:cubicBezTo>
                  <a:pt x="111" y="104"/>
                  <a:pt x="108" y="106"/>
                  <a:pt x="107" y="107"/>
                </a:cubicBezTo>
                <a:close/>
                <a:moveTo>
                  <a:pt x="102" y="35"/>
                </a:moveTo>
                <a:cubicBezTo>
                  <a:pt x="102" y="33"/>
                  <a:pt x="99" y="35"/>
                  <a:pt x="99" y="36"/>
                </a:cubicBezTo>
                <a:cubicBezTo>
                  <a:pt x="100" y="36"/>
                  <a:pt x="100" y="35"/>
                  <a:pt x="101" y="36"/>
                </a:cubicBezTo>
                <a:cubicBezTo>
                  <a:pt x="100" y="36"/>
                  <a:pt x="100" y="36"/>
                  <a:pt x="100" y="37"/>
                </a:cubicBezTo>
                <a:cubicBezTo>
                  <a:pt x="101" y="37"/>
                  <a:pt x="101" y="36"/>
                  <a:pt x="103" y="36"/>
                </a:cubicBezTo>
                <a:cubicBezTo>
                  <a:pt x="103" y="35"/>
                  <a:pt x="103" y="34"/>
                  <a:pt x="104" y="34"/>
                </a:cubicBezTo>
                <a:cubicBezTo>
                  <a:pt x="104" y="34"/>
                  <a:pt x="103" y="35"/>
                  <a:pt x="104" y="35"/>
                </a:cubicBezTo>
                <a:cubicBezTo>
                  <a:pt x="104" y="35"/>
                  <a:pt x="106" y="33"/>
                  <a:pt x="105" y="33"/>
                </a:cubicBezTo>
                <a:cubicBezTo>
                  <a:pt x="104" y="34"/>
                  <a:pt x="103" y="33"/>
                  <a:pt x="102" y="35"/>
                </a:cubicBezTo>
                <a:close/>
                <a:moveTo>
                  <a:pt x="102" y="51"/>
                </a:moveTo>
                <a:cubicBezTo>
                  <a:pt x="104" y="51"/>
                  <a:pt x="102" y="52"/>
                  <a:pt x="101" y="51"/>
                </a:cubicBezTo>
                <a:cubicBezTo>
                  <a:pt x="101" y="54"/>
                  <a:pt x="105" y="51"/>
                  <a:pt x="105" y="53"/>
                </a:cubicBezTo>
                <a:cubicBezTo>
                  <a:pt x="106" y="52"/>
                  <a:pt x="107" y="52"/>
                  <a:pt x="107" y="50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105" y="50"/>
                  <a:pt x="105" y="50"/>
                  <a:pt x="105" y="51"/>
                </a:cubicBezTo>
                <a:cubicBezTo>
                  <a:pt x="107" y="52"/>
                  <a:pt x="102" y="50"/>
                  <a:pt x="102" y="51"/>
                </a:cubicBezTo>
                <a:close/>
                <a:moveTo>
                  <a:pt x="108" y="114"/>
                </a:moveTo>
                <a:cubicBezTo>
                  <a:pt x="108" y="113"/>
                  <a:pt x="107" y="113"/>
                  <a:pt x="106" y="113"/>
                </a:cubicBezTo>
                <a:cubicBezTo>
                  <a:pt x="105" y="114"/>
                  <a:pt x="107" y="116"/>
                  <a:pt x="108" y="115"/>
                </a:cubicBezTo>
                <a:cubicBezTo>
                  <a:pt x="107" y="115"/>
                  <a:pt x="107" y="115"/>
                  <a:pt x="106" y="114"/>
                </a:cubicBezTo>
                <a:cubicBezTo>
                  <a:pt x="107" y="114"/>
                  <a:pt x="109" y="115"/>
                  <a:pt x="109" y="114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8" y="114"/>
                  <a:pt x="109" y="113"/>
                  <a:pt x="108" y="113"/>
                </a:cubicBezTo>
                <a:cubicBezTo>
                  <a:pt x="108" y="113"/>
                  <a:pt x="108" y="114"/>
                  <a:pt x="108" y="114"/>
                </a:cubicBezTo>
                <a:close/>
                <a:moveTo>
                  <a:pt x="105" y="114"/>
                </a:moveTo>
                <a:cubicBezTo>
                  <a:pt x="104" y="116"/>
                  <a:pt x="102" y="116"/>
                  <a:pt x="102" y="117"/>
                </a:cubicBezTo>
                <a:cubicBezTo>
                  <a:pt x="104" y="116"/>
                  <a:pt x="107" y="118"/>
                  <a:pt x="107" y="117"/>
                </a:cubicBezTo>
                <a:cubicBezTo>
                  <a:pt x="105" y="116"/>
                  <a:pt x="105" y="115"/>
                  <a:pt x="105" y="114"/>
                </a:cubicBezTo>
                <a:close/>
                <a:moveTo>
                  <a:pt x="100" y="54"/>
                </a:moveTo>
                <a:cubicBezTo>
                  <a:pt x="101" y="54"/>
                  <a:pt x="102" y="53"/>
                  <a:pt x="101" y="53"/>
                </a:cubicBezTo>
                <a:cubicBezTo>
                  <a:pt x="101" y="53"/>
                  <a:pt x="101" y="54"/>
                  <a:pt x="100" y="53"/>
                </a:cubicBezTo>
                <a:cubicBezTo>
                  <a:pt x="100" y="54"/>
                  <a:pt x="101" y="55"/>
                  <a:pt x="101" y="55"/>
                </a:cubicBezTo>
                <a:cubicBezTo>
                  <a:pt x="100" y="55"/>
                  <a:pt x="98" y="55"/>
                  <a:pt x="98" y="56"/>
                </a:cubicBezTo>
                <a:cubicBezTo>
                  <a:pt x="100" y="55"/>
                  <a:pt x="102" y="55"/>
                  <a:pt x="104" y="53"/>
                </a:cubicBezTo>
                <a:cubicBezTo>
                  <a:pt x="102" y="52"/>
                  <a:pt x="102" y="55"/>
                  <a:pt x="100" y="54"/>
                </a:cubicBezTo>
                <a:close/>
                <a:moveTo>
                  <a:pt x="96" y="127"/>
                </a:moveTo>
                <a:cubicBezTo>
                  <a:pt x="97" y="126"/>
                  <a:pt x="97" y="126"/>
                  <a:pt x="96" y="125"/>
                </a:cubicBezTo>
                <a:cubicBezTo>
                  <a:pt x="96" y="126"/>
                  <a:pt x="94" y="126"/>
                  <a:pt x="94" y="127"/>
                </a:cubicBezTo>
                <a:cubicBezTo>
                  <a:pt x="96" y="126"/>
                  <a:pt x="95" y="128"/>
                  <a:pt x="96" y="128"/>
                </a:cubicBezTo>
                <a:cubicBezTo>
                  <a:pt x="97" y="128"/>
                  <a:pt x="97" y="126"/>
                  <a:pt x="99" y="126"/>
                </a:cubicBezTo>
                <a:cubicBezTo>
                  <a:pt x="98" y="124"/>
                  <a:pt x="100" y="124"/>
                  <a:pt x="101" y="125"/>
                </a:cubicBezTo>
                <a:cubicBezTo>
                  <a:pt x="101" y="123"/>
                  <a:pt x="100" y="124"/>
                  <a:pt x="100" y="123"/>
                </a:cubicBezTo>
                <a:cubicBezTo>
                  <a:pt x="102" y="124"/>
                  <a:pt x="103" y="121"/>
                  <a:pt x="102" y="122"/>
                </a:cubicBezTo>
                <a:cubicBezTo>
                  <a:pt x="98" y="124"/>
                  <a:pt x="98" y="125"/>
                  <a:pt x="96" y="127"/>
                </a:cubicBezTo>
                <a:close/>
                <a:moveTo>
                  <a:pt x="97" y="37"/>
                </a:moveTo>
                <a:cubicBezTo>
                  <a:pt x="98" y="37"/>
                  <a:pt x="96" y="39"/>
                  <a:pt x="95" y="38"/>
                </a:cubicBezTo>
                <a:cubicBezTo>
                  <a:pt x="96" y="38"/>
                  <a:pt x="96" y="38"/>
                  <a:pt x="96" y="37"/>
                </a:cubicBezTo>
                <a:cubicBezTo>
                  <a:pt x="95" y="37"/>
                  <a:pt x="95" y="38"/>
                  <a:pt x="94" y="38"/>
                </a:cubicBezTo>
                <a:cubicBezTo>
                  <a:pt x="95" y="38"/>
                  <a:pt x="95" y="39"/>
                  <a:pt x="95" y="39"/>
                </a:cubicBezTo>
                <a:cubicBezTo>
                  <a:pt x="96" y="39"/>
                  <a:pt x="96" y="38"/>
                  <a:pt x="98" y="38"/>
                </a:cubicBezTo>
                <a:cubicBezTo>
                  <a:pt x="98" y="38"/>
                  <a:pt x="97" y="36"/>
                  <a:pt x="97" y="37"/>
                </a:cubicBezTo>
                <a:close/>
                <a:moveTo>
                  <a:pt x="95" y="121"/>
                </a:moveTo>
                <a:cubicBezTo>
                  <a:pt x="95" y="124"/>
                  <a:pt x="92" y="124"/>
                  <a:pt x="93" y="126"/>
                </a:cubicBezTo>
                <a:cubicBezTo>
                  <a:pt x="93" y="126"/>
                  <a:pt x="94" y="126"/>
                  <a:pt x="94" y="125"/>
                </a:cubicBezTo>
                <a:cubicBezTo>
                  <a:pt x="93" y="124"/>
                  <a:pt x="95" y="124"/>
                  <a:pt x="96" y="124"/>
                </a:cubicBezTo>
                <a:cubicBezTo>
                  <a:pt x="94" y="123"/>
                  <a:pt x="95" y="123"/>
                  <a:pt x="95" y="121"/>
                </a:cubicBezTo>
                <a:cubicBezTo>
                  <a:pt x="97" y="121"/>
                  <a:pt x="99" y="120"/>
                  <a:pt x="99" y="122"/>
                </a:cubicBezTo>
                <a:cubicBezTo>
                  <a:pt x="98" y="120"/>
                  <a:pt x="103" y="121"/>
                  <a:pt x="101" y="120"/>
                </a:cubicBezTo>
                <a:cubicBezTo>
                  <a:pt x="101" y="120"/>
                  <a:pt x="99" y="120"/>
                  <a:pt x="99" y="119"/>
                </a:cubicBezTo>
                <a:cubicBezTo>
                  <a:pt x="100" y="120"/>
                  <a:pt x="101" y="118"/>
                  <a:pt x="100" y="118"/>
                </a:cubicBezTo>
                <a:cubicBezTo>
                  <a:pt x="98" y="120"/>
                  <a:pt x="97" y="120"/>
                  <a:pt x="95" y="121"/>
                </a:cubicBezTo>
                <a:close/>
                <a:moveTo>
                  <a:pt x="91" y="45"/>
                </a:moveTo>
                <a:cubicBezTo>
                  <a:pt x="92" y="45"/>
                  <a:pt x="94" y="44"/>
                  <a:pt x="95" y="44"/>
                </a:cubicBezTo>
                <a:cubicBezTo>
                  <a:pt x="93" y="43"/>
                  <a:pt x="97" y="43"/>
                  <a:pt x="97" y="42"/>
                </a:cubicBezTo>
                <a:cubicBezTo>
                  <a:pt x="94" y="42"/>
                  <a:pt x="93" y="44"/>
                  <a:pt x="91" y="45"/>
                </a:cubicBezTo>
                <a:close/>
                <a:moveTo>
                  <a:pt x="91" y="60"/>
                </a:moveTo>
                <a:cubicBezTo>
                  <a:pt x="93" y="59"/>
                  <a:pt x="90" y="61"/>
                  <a:pt x="92" y="61"/>
                </a:cubicBezTo>
                <a:cubicBezTo>
                  <a:pt x="92" y="60"/>
                  <a:pt x="92" y="61"/>
                  <a:pt x="93" y="61"/>
                </a:cubicBezTo>
                <a:cubicBezTo>
                  <a:pt x="93" y="59"/>
                  <a:pt x="96" y="59"/>
                  <a:pt x="97" y="57"/>
                </a:cubicBezTo>
                <a:cubicBezTo>
                  <a:pt x="95" y="57"/>
                  <a:pt x="93" y="59"/>
                  <a:pt x="91" y="60"/>
                </a:cubicBezTo>
                <a:close/>
                <a:moveTo>
                  <a:pt x="93" y="24"/>
                </a:moveTo>
                <a:cubicBezTo>
                  <a:pt x="94" y="27"/>
                  <a:pt x="93" y="26"/>
                  <a:pt x="91" y="26"/>
                </a:cubicBezTo>
                <a:cubicBezTo>
                  <a:pt x="91" y="27"/>
                  <a:pt x="93" y="26"/>
                  <a:pt x="92" y="27"/>
                </a:cubicBezTo>
                <a:cubicBezTo>
                  <a:pt x="92" y="27"/>
                  <a:pt x="92" y="28"/>
                  <a:pt x="93" y="28"/>
                </a:cubicBezTo>
                <a:cubicBezTo>
                  <a:pt x="93" y="26"/>
                  <a:pt x="96" y="27"/>
                  <a:pt x="95" y="26"/>
                </a:cubicBezTo>
                <a:cubicBezTo>
                  <a:pt x="93" y="26"/>
                  <a:pt x="95" y="25"/>
                  <a:pt x="93" y="24"/>
                </a:cubicBezTo>
                <a:close/>
                <a:moveTo>
                  <a:pt x="94" y="34"/>
                </a:moveTo>
                <a:cubicBezTo>
                  <a:pt x="94" y="33"/>
                  <a:pt x="93" y="32"/>
                  <a:pt x="93" y="33"/>
                </a:cubicBezTo>
                <a:cubicBezTo>
                  <a:pt x="94" y="33"/>
                  <a:pt x="94" y="34"/>
                  <a:pt x="94" y="34"/>
                </a:cubicBezTo>
                <a:cubicBezTo>
                  <a:pt x="92" y="34"/>
                  <a:pt x="93" y="35"/>
                  <a:pt x="92" y="35"/>
                </a:cubicBezTo>
                <a:cubicBezTo>
                  <a:pt x="92" y="35"/>
                  <a:pt x="91" y="34"/>
                  <a:pt x="91" y="34"/>
                </a:cubicBezTo>
                <a:cubicBezTo>
                  <a:pt x="91" y="36"/>
                  <a:pt x="88" y="36"/>
                  <a:pt x="87" y="38"/>
                </a:cubicBezTo>
                <a:cubicBezTo>
                  <a:pt x="88" y="38"/>
                  <a:pt x="89" y="36"/>
                  <a:pt x="90" y="38"/>
                </a:cubicBezTo>
                <a:cubicBezTo>
                  <a:pt x="88" y="38"/>
                  <a:pt x="87" y="39"/>
                  <a:pt x="86" y="41"/>
                </a:cubicBezTo>
                <a:cubicBezTo>
                  <a:pt x="86" y="38"/>
                  <a:pt x="84" y="41"/>
                  <a:pt x="84" y="40"/>
                </a:cubicBezTo>
                <a:cubicBezTo>
                  <a:pt x="84" y="40"/>
                  <a:pt x="84" y="41"/>
                  <a:pt x="84" y="42"/>
                </a:cubicBezTo>
                <a:cubicBezTo>
                  <a:pt x="86" y="42"/>
                  <a:pt x="84" y="40"/>
                  <a:pt x="86" y="40"/>
                </a:cubicBezTo>
                <a:cubicBezTo>
                  <a:pt x="86" y="41"/>
                  <a:pt x="85" y="41"/>
                  <a:pt x="86" y="42"/>
                </a:cubicBezTo>
                <a:cubicBezTo>
                  <a:pt x="89" y="40"/>
                  <a:pt x="92" y="39"/>
                  <a:pt x="93" y="36"/>
                </a:cubicBezTo>
                <a:cubicBezTo>
                  <a:pt x="93" y="37"/>
                  <a:pt x="95" y="37"/>
                  <a:pt x="95" y="36"/>
                </a:cubicBezTo>
                <a:cubicBezTo>
                  <a:pt x="94" y="36"/>
                  <a:pt x="96" y="35"/>
                  <a:pt x="95" y="35"/>
                </a:cubicBezTo>
                <a:cubicBezTo>
                  <a:pt x="95" y="35"/>
                  <a:pt x="94" y="36"/>
                  <a:pt x="94" y="35"/>
                </a:cubicBezTo>
                <a:cubicBezTo>
                  <a:pt x="94" y="35"/>
                  <a:pt x="96" y="33"/>
                  <a:pt x="95" y="33"/>
                </a:cubicBezTo>
                <a:cubicBezTo>
                  <a:pt x="95" y="33"/>
                  <a:pt x="95" y="34"/>
                  <a:pt x="94" y="34"/>
                </a:cubicBezTo>
                <a:close/>
                <a:moveTo>
                  <a:pt x="84" y="26"/>
                </a:moveTo>
                <a:cubicBezTo>
                  <a:pt x="85" y="26"/>
                  <a:pt x="85" y="28"/>
                  <a:pt x="85" y="28"/>
                </a:cubicBezTo>
                <a:cubicBezTo>
                  <a:pt x="87" y="26"/>
                  <a:pt x="90" y="26"/>
                  <a:pt x="90" y="24"/>
                </a:cubicBezTo>
                <a:cubicBezTo>
                  <a:pt x="91" y="25"/>
                  <a:pt x="92" y="24"/>
                  <a:pt x="92" y="23"/>
                </a:cubicBezTo>
                <a:cubicBezTo>
                  <a:pt x="91" y="22"/>
                  <a:pt x="90" y="23"/>
                  <a:pt x="89" y="23"/>
                </a:cubicBezTo>
                <a:cubicBezTo>
                  <a:pt x="90" y="26"/>
                  <a:pt x="88" y="23"/>
                  <a:pt x="87" y="26"/>
                </a:cubicBezTo>
                <a:cubicBezTo>
                  <a:pt x="87" y="25"/>
                  <a:pt x="87" y="25"/>
                  <a:pt x="86" y="25"/>
                </a:cubicBezTo>
                <a:cubicBezTo>
                  <a:pt x="86" y="26"/>
                  <a:pt x="87" y="26"/>
                  <a:pt x="86" y="26"/>
                </a:cubicBezTo>
                <a:cubicBezTo>
                  <a:pt x="86" y="26"/>
                  <a:pt x="85" y="26"/>
                  <a:pt x="84" y="26"/>
                </a:cubicBezTo>
                <a:close/>
                <a:moveTo>
                  <a:pt x="88" y="30"/>
                </a:moveTo>
                <a:cubicBezTo>
                  <a:pt x="88" y="28"/>
                  <a:pt x="91" y="30"/>
                  <a:pt x="92" y="27"/>
                </a:cubicBezTo>
                <a:cubicBezTo>
                  <a:pt x="91" y="27"/>
                  <a:pt x="90" y="27"/>
                  <a:pt x="91" y="27"/>
                </a:cubicBezTo>
                <a:cubicBezTo>
                  <a:pt x="89" y="26"/>
                  <a:pt x="90" y="28"/>
                  <a:pt x="88" y="29"/>
                </a:cubicBezTo>
                <a:cubicBezTo>
                  <a:pt x="88" y="28"/>
                  <a:pt x="89" y="28"/>
                  <a:pt x="89" y="28"/>
                </a:cubicBezTo>
                <a:cubicBezTo>
                  <a:pt x="87" y="28"/>
                  <a:pt x="85" y="29"/>
                  <a:pt x="86" y="31"/>
                </a:cubicBezTo>
                <a:cubicBezTo>
                  <a:pt x="82" y="29"/>
                  <a:pt x="80" y="34"/>
                  <a:pt x="76" y="33"/>
                </a:cubicBezTo>
                <a:cubicBezTo>
                  <a:pt x="75" y="35"/>
                  <a:pt x="76" y="35"/>
                  <a:pt x="76" y="35"/>
                </a:cubicBezTo>
                <a:cubicBezTo>
                  <a:pt x="75" y="35"/>
                  <a:pt x="74" y="34"/>
                  <a:pt x="74" y="35"/>
                </a:cubicBezTo>
                <a:cubicBezTo>
                  <a:pt x="74" y="35"/>
                  <a:pt x="75" y="36"/>
                  <a:pt x="74" y="36"/>
                </a:cubicBezTo>
                <a:cubicBezTo>
                  <a:pt x="74" y="35"/>
                  <a:pt x="73" y="35"/>
                  <a:pt x="73" y="35"/>
                </a:cubicBezTo>
                <a:cubicBezTo>
                  <a:pt x="72" y="36"/>
                  <a:pt x="72" y="37"/>
                  <a:pt x="70" y="36"/>
                </a:cubicBezTo>
                <a:cubicBezTo>
                  <a:pt x="70" y="37"/>
                  <a:pt x="70" y="38"/>
                  <a:pt x="70" y="38"/>
                </a:cubicBezTo>
                <a:cubicBezTo>
                  <a:pt x="71" y="38"/>
                  <a:pt x="72" y="36"/>
                  <a:pt x="73" y="37"/>
                </a:cubicBezTo>
                <a:cubicBezTo>
                  <a:pt x="72" y="38"/>
                  <a:pt x="70" y="38"/>
                  <a:pt x="70" y="40"/>
                </a:cubicBezTo>
                <a:cubicBezTo>
                  <a:pt x="74" y="37"/>
                  <a:pt x="80" y="34"/>
                  <a:pt x="83" y="32"/>
                </a:cubicBezTo>
                <a:cubicBezTo>
                  <a:pt x="83" y="31"/>
                  <a:pt x="82" y="33"/>
                  <a:pt x="82" y="31"/>
                </a:cubicBezTo>
                <a:cubicBezTo>
                  <a:pt x="85" y="33"/>
                  <a:pt x="86" y="31"/>
                  <a:pt x="88" y="30"/>
                </a:cubicBezTo>
                <a:close/>
                <a:moveTo>
                  <a:pt x="63" y="44"/>
                </a:moveTo>
                <a:cubicBezTo>
                  <a:pt x="65" y="42"/>
                  <a:pt x="68" y="42"/>
                  <a:pt x="70" y="40"/>
                </a:cubicBezTo>
                <a:cubicBezTo>
                  <a:pt x="67" y="41"/>
                  <a:pt x="65" y="42"/>
                  <a:pt x="63" y="44"/>
                </a:cubicBezTo>
                <a:close/>
                <a:moveTo>
                  <a:pt x="87" y="43"/>
                </a:moveTo>
                <a:cubicBezTo>
                  <a:pt x="88" y="43"/>
                  <a:pt x="89" y="43"/>
                  <a:pt x="90" y="42"/>
                </a:cubicBezTo>
                <a:cubicBezTo>
                  <a:pt x="89" y="42"/>
                  <a:pt x="88" y="41"/>
                  <a:pt x="87" y="43"/>
                </a:cubicBezTo>
                <a:cubicBezTo>
                  <a:pt x="87" y="43"/>
                  <a:pt x="88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lose/>
                <a:moveTo>
                  <a:pt x="84" y="149"/>
                </a:moveTo>
                <a:cubicBezTo>
                  <a:pt x="83" y="148"/>
                  <a:pt x="84" y="148"/>
                  <a:pt x="84" y="147"/>
                </a:cubicBezTo>
                <a:cubicBezTo>
                  <a:pt x="83" y="147"/>
                  <a:pt x="84" y="149"/>
                  <a:pt x="82" y="148"/>
                </a:cubicBezTo>
                <a:cubicBezTo>
                  <a:pt x="82" y="148"/>
                  <a:pt x="82" y="148"/>
                  <a:pt x="82" y="149"/>
                </a:cubicBezTo>
                <a:cubicBezTo>
                  <a:pt x="84" y="148"/>
                  <a:pt x="84" y="150"/>
                  <a:pt x="84" y="151"/>
                </a:cubicBezTo>
                <a:cubicBezTo>
                  <a:pt x="85" y="150"/>
                  <a:pt x="86" y="150"/>
                  <a:pt x="85" y="149"/>
                </a:cubicBezTo>
                <a:cubicBezTo>
                  <a:pt x="88" y="150"/>
                  <a:pt x="90" y="148"/>
                  <a:pt x="88" y="148"/>
                </a:cubicBezTo>
                <a:cubicBezTo>
                  <a:pt x="88" y="146"/>
                  <a:pt x="91" y="149"/>
                  <a:pt x="90" y="147"/>
                </a:cubicBezTo>
                <a:cubicBezTo>
                  <a:pt x="93" y="147"/>
                  <a:pt x="93" y="145"/>
                  <a:pt x="95" y="144"/>
                </a:cubicBezTo>
                <a:cubicBezTo>
                  <a:pt x="95" y="144"/>
                  <a:pt x="94" y="143"/>
                  <a:pt x="94" y="143"/>
                </a:cubicBezTo>
                <a:cubicBezTo>
                  <a:pt x="91" y="141"/>
                  <a:pt x="91" y="143"/>
                  <a:pt x="89" y="146"/>
                </a:cubicBezTo>
                <a:cubicBezTo>
                  <a:pt x="89" y="146"/>
                  <a:pt x="89" y="146"/>
                  <a:pt x="88" y="145"/>
                </a:cubicBezTo>
                <a:cubicBezTo>
                  <a:pt x="89" y="145"/>
                  <a:pt x="89" y="145"/>
                  <a:pt x="88" y="145"/>
                </a:cubicBezTo>
                <a:cubicBezTo>
                  <a:pt x="87" y="147"/>
                  <a:pt x="87" y="148"/>
                  <a:pt x="84" y="149"/>
                </a:cubicBezTo>
                <a:close/>
                <a:moveTo>
                  <a:pt x="89" y="126"/>
                </a:moveTo>
                <a:cubicBezTo>
                  <a:pt x="90" y="126"/>
                  <a:pt x="90" y="127"/>
                  <a:pt x="90" y="127"/>
                </a:cubicBezTo>
                <a:cubicBezTo>
                  <a:pt x="91" y="126"/>
                  <a:pt x="91" y="126"/>
                  <a:pt x="91" y="125"/>
                </a:cubicBezTo>
                <a:cubicBezTo>
                  <a:pt x="91" y="126"/>
                  <a:pt x="91" y="127"/>
                  <a:pt x="92" y="127"/>
                </a:cubicBezTo>
                <a:cubicBezTo>
                  <a:pt x="92" y="126"/>
                  <a:pt x="92" y="125"/>
                  <a:pt x="91" y="125"/>
                </a:cubicBezTo>
                <a:cubicBezTo>
                  <a:pt x="90" y="124"/>
                  <a:pt x="90" y="125"/>
                  <a:pt x="88" y="125"/>
                </a:cubicBezTo>
                <a:cubicBezTo>
                  <a:pt x="89" y="127"/>
                  <a:pt x="88" y="127"/>
                  <a:pt x="90" y="128"/>
                </a:cubicBezTo>
                <a:cubicBezTo>
                  <a:pt x="91" y="127"/>
                  <a:pt x="89" y="127"/>
                  <a:pt x="89" y="126"/>
                </a:cubicBezTo>
                <a:close/>
                <a:moveTo>
                  <a:pt x="88" y="135"/>
                </a:moveTo>
                <a:cubicBezTo>
                  <a:pt x="89" y="135"/>
                  <a:pt x="89" y="135"/>
                  <a:pt x="89" y="136"/>
                </a:cubicBezTo>
                <a:cubicBezTo>
                  <a:pt x="88" y="136"/>
                  <a:pt x="87" y="138"/>
                  <a:pt x="86" y="137"/>
                </a:cubicBezTo>
                <a:cubicBezTo>
                  <a:pt x="86" y="136"/>
                  <a:pt x="88" y="137"/>
                  <a:pt x="88" y="136"/>
                </a:cubicBezTo>
                <a:cubicBezTo>
                  <a:pt x="87" y="135"/>
                  <a:pt x="85" y="137"/>
                  <a:pt x="84" y="138"/>
                </a:cubicBezTo>
                <a:cubicBezTo>
                  <a:pt x="84" y="138"/>
                  <a:pt x="85" y="138"/>
                  <a:pt x="85" y="137"/>
                </a:cubicBezTo>
                <a:cubicBezTo>
                  <a:pt x="85" y="138"/>
                  <a:pt x="85" y="138"/>
                  <a:pt x="85" y="138"/>
                </a:cubicBezTo>
                <a:cubicBezTo>
                  <a:pt x="88" y="138"/>
                  <a:pt x="91" y="135"/>
                  <a:pt x="91" y="134"/>
                </a:cubicBezTo>
                <a:cubicBezTo>
                  <a:pt x="91" y="135"/>
                  <a:pt x="91" y="133"/>
                  <a:pt x="90" y="133"/>
                </a:cubicBezTo>
                <a:cubicBezTo>
                  <a:pt x="92" y="136"/>
                  <a:pt x="88" y="133"/>
                  <a:pt x="88" y="135"/>
                </a:cubicBezTo>
                <a:close/>
                <a:moveTo>
                  <a:pt x="85" y="64"/>
                </a:moveTo>
                <a:cubicBezTo>
                  <a:pt x="84" y="65"/>
                  <a:pt x="81" y="65"/>
                  <a:pt x="80" y="66"/>
                </a:cubicBezTo>
                <a:cubicBezTo>
                  <a:pt x="82" y="66"/>
                  <a:pt x="85" y="65"/>
                  <a:pt x="85" y="64"/>
                </a:cubicBezTo>
                <a:close/>
                <a:moveTo>
                  <a:pt x="81" y="27"/>
                </a:moveTo>
                <a:cubicBezTo>
                  <a:pt x="81" y="28"/>
                  <a:pt x="81" y="28"/>
                  <a:pt x="81" y="28"/>
                </a:cubicBezTo>
                <a:cubicBezTo>
                  <a:pt x="82" y="29"/>
                  <a:pt x="82" y="28"/>
                  <a:pt x="83" y="29"/>
                </a:cubicBezTo>
                <a:cubicBezTo>
                  <a:pt x="84" y="28"/>
                  <a:pt x="85" y="27"/>
                  <a:pt x="83" y="26"/>
                </a:cubicBezTo>
                <a:cubicBezTo>
                  <a:pt x="82" y="27"/>
                  <a:pt x="84" y="28"/>
                  <a:pt x="82" y="28"/>
                </a:cubicBezTo>
                <a:cubicBezTo>
                  <a:pt x="82" y="28"/>
                  <a:pt x="82" y="28"/>
                  <a:pt x="81" y="27"/>
                </a:cubicBezTo>
                <a:close/>
                <a:moveTo>
                  <a:pt x="76" y="26"/>
                </a:moveTo>
                <a:cubicBezTo>
                  <a:pt x="75" y="26"/>
                  <a:pt x="75" y="25"/>
                  <a:pt x="73" y="25"/>
                </a:cubicBezTo>
                <a:cubicBezTo>
                  <a:pt x="73" y="27"/>
                  <a:pt x="72" y="27"/>
                  <a:pt x="70" y="27"/>
                </a:cubicBezTo>
                <a:cubicBezTo>
                  <a:pt x="70" y="28"/>
                  <a:pt x="69" y="29"/>
                  <a:pt x="71" y="30"/>
                </a:cubicBezTo>
                <a:cubicBezTo>
                  <a:pt x="73" y="28"/>
                  <a:pt x="76" y="26"/>
                  <a:pt x="78" y="26"/>
                </a:cubicBezTo>
                <a:cubicBezTo>
                  <a:pt x="77" y="26"/>
                  <a:pt x="76" y="23"/>
                  <a:pt x="76" y="25"/>
                </a:cubicBezTo>
                <a:cubicBezTo>
                  <a:pt x="77" y="25"/>
                  <a:pt x="77" y="26"/>
                  <a:pt x="76" y="26"/>
                </a:cubicBezTo>
                <a:close/>
                <a:moveTo>
                  <a:pt x="74" y="42"/>
                </a:moveTo>
                <a:cubicBezTo>
                  <a:pt x="76" y="43"/>
                  <a:pt x="78" y="42"/>
                  <a:pt x="79" y="40"/>
                </a:cubicBezTo>
                <a:cubicBezTo>
                  <a:pt x="78" y="41"/>
                  <a:pt x="75" y="41"/>
                  <a:pt x="74" y="42"/>
                </a:cubicBezTo>
                <a:close/>
                <a:moveTo>
                  <a:pt x="76" y="144"/>
                </a:moveTo>
                <a:cubicBezTo>
                  <a:pt x="78" y="144"/>
                  <a:pt x="82" y="141"/>
                  <a:pt x="81" y="139"/>
                </a:cubicBezTo>
                <a:cubicBezTo>
                  <a:pt x="80" y="142"/>
                  <a:pt x="77" y="142"/>
                  <a:pt x="76" y="144"/>
                </a:cubicBezTo>
                <a:close/>
                <a:moveTo>
                  <a:pt x="71" y="32"/>
                </a:moveTo>
                <a:cubicBezTo>
                  <a:pt x="71" y="33"/>
                  <a:pt x="68" y="33"/>
                  <a:pt x="70" y="34"/>
                </a:cubicBezTo>
                <a:cubicBezTo>
                  <a:pt x="69" y="34"/>
                  <a:pt x="69" y="34"/>
                  <a:pt x="68" y="34"/>
                </a:cubicBezTo>
                <a:cubicBezTo>
                  <a:pt x="66" y="36"/>
                  <a:pt x="66" y="36"/>
                  <a:pt x="65" y="36"/>
                </a:cubicBezTo>
                <a:cubicBezTo>
                  <a:pt x="65" y="36"/>
                  <a:pt x="65" y="37"/>
                  <a:pt x="66" y="37"/>
                </a:cubicBezTo>
                <a:cubicBezTo>
                  <a:pt x="68" y="36"/>
                  <a:pt x="72" y="35"/>
                  <a:pt x="72" y="32"/>
                </a:cubicBezTo>
                <a:cubicBezTo>
                  <a:pt x="72" y="33"/>
                  <a:pt x="73" y="33"/>
                  <a:pt x="73" y="32"/>
                </a:cubicBezTo>
                <a:cubicBezTo>
                  <a:pt x="72" y="32"/>
                  <a:pt x="73" y="32"/>
                  <a:pt x="71" y="32"/>
                </a:cubicBezTo>
                <a:close/>
                <a:moveTo>
                  <a:pt x="59" y="40"/>
                </a:moveTo>
                <a:cubicBezTo>
                  <a:pt x="61" y="42"/>
                  <a:pt x="62" y="38"/>
                  <a:pt x="65" y="37"/>
                </a:cubicBezTo>
                <a:cubicBezTo>
                  <a:pt x="63" y="36"/>
                  <a:pt x="61" y="39"/>
                  <a:pt x="59" y="40"/>
                </a:cubicBezTo>
                <a:close/>
                <a:moveTo>
                  <a:pt x="62" y="46"/>
                </a:moveTo>
                <a:cubicBezTo>
                  <a:pt x="61" y="45"/>
                  <a:pt x="62" y="45"/>
                  <a:pt x="60" y="44"/>
                </a:cubicBezTo>
                <a:cubicBezTo>
                  <a:pt x="61" y="46"/>
                  <a:pt x="58" y="45"/>
                  <a:pt x="58" y="46"/>
                </a:cubicBezTo>
                <a:cubicBezTo>
                  <a:pt x="59" y="46"/>
                  <a:pt x="60" y="46"/>
                  <a:pt x="60" y="47"/>
                </a:cubicBezTo>
                <a:cubicBezTo>
                  <a:pt x="59" y="47"/>
                  <a:pt x="59" y="47"/>
                  <a:pt x="59" y="48"/>
                </a:cubicBezTo>
                <a:cubicBezTo>
                  <a:pt x="62" y="47"/>
                  <a:pt x="64" y="46"/>
                  <a:pt x="67" y="47"/>
                </a:cubicBezTo>
                <a:cubicBezTo>
                  <a:pt x="67" y="47"/>
                  <a:pt x="67" y="45"/>
                  <a:pt x="68" y="45"/>
                </a:cubicBezTo>
                <a:cubicBezTo>
                  <a:pt x="70" y="46"/>
                  <a:pt x="73" y="44"/>
                  <a:pt x="74" y="42"/>
                </a:cubicBezTo>
                <a:cubicBezTo>
                  <a:pt x="69" y="44"/>
                  <a:pt x="67" y="45"/>
                  <a:pt x="62" y="46"/>
                </a:cubicBezTo>
                <a:close/>
                <a:moveTo>
                  <a:pt x="58" y="35"/>
                </a:moveTo>
                <a:cubicBezTo>
                  <a:pt x="59" y="36"/>
                  <a:pt x="57" y="37"/>
                  <a:pt x="58" y="37"/>
                </a:cubicBezTo>
                <a:cubicBezTo>
                  <a:pt x="59" y="36"/>
                  <a:pt x="62" y="35"/>
                  <a:pt x="61" y="34"/>
                </a:cubicBezTo>
                <a:cubicBezTo>
                  <a:pt x="60" y="35"/>
                  <a:pt x="59" y="36"/>
                  <a:pt x="58" y="35"/>
                </a:cubicBezTo>
                <a:close/>
                <a:moveTo>
                  <a:pt x="54" y="163"/>
                </a:moveTo>
                <a:cubicBezTo>
                  <a:pt x="56" y="164"/>
                  <a:pt x="53" y="165"/>
                  <a:pt x="53" y="167"/>
                </a:cubicBezTo>
                <a:cubicBezTo>
                  <a:pt x="55" y="165"/>
                  <a:pt x="56" y="163"/>
                  <a:pt x="58" y="162"/>
                </a:cubicBezTo>
                <a:cubicBezTo>
                  <a:pt x="56" y="162"/>
                  <a:pt x="55" y="163"/>
                  <a:pt x="54" y="163"/>
                </a:cubicBezTo>
                <a:close/>
                <a:moveTo>
                  <a:pt x="44" y="149"/>
                </a:moveTo>
                <a:cubicBezTo>
                  <a:pt x="46" y="149"/>
                  <a:pt x="45" y="148"/>
                  <a:pt x="46" y="147"/>
                </a:cubicBezTo>
                <a:cubicBezTo>
                  <a:pt x="47" y="147"/>
                  <a:pt x="47" y="147"/>
                  <a:pt x="47" y="146"/>
                </a:cubicBezTo>
                <a:cubicBezTo>
                  <a:pt x="45" y="146"/>
                  <a:pt x="45" y="148"/>
                  <a:pt x="44" y="149"/>
                </a:cubicBezTo>
                <a:close/>
                <a:moveTo>
                  <a:pt x="274" y="109"/>
                </a:moveTo>
                <a:cubicBezTo>
                  <a:pt x="276" y="106"/>
                  <a:pt x="277" y="107"/>
                  <a:pt x="278" y="105"/>
                </a:cubicBezTo>
                <a:cubicBezTo>
                  <a:pt x="279" y="105"/>
                  <a:pt x="277" y="106"/>
                  <a:pt x="278" y="107"/>
                </a:cubicBezTo>
                <a:cubicBezTo>
                  <a:pt x="279" y="102"/>
                  <a:pt x="276" y="106"/>
                  <a:pt x="274" y="105"/>
                </a:cubicBezTo>
                <a:cubicBezTo>
                  <a:pt x="273" y="106"/>
                  <a:pt x="276" y="107"/>
                  <a:pt x="275" y="107"/>
                </a:cubicBezTo>
                <a:cubicBezTo>
                  <a:pt x="274" y="106"/>
                  <a:pt x="272" y="107"/>
                  <a:pt x="272" y="107"/>
                </a:cubicBezTo>
                <a:cubicBezTo>
                  <a:pt x="272" y="108"/>
                  <a:pt x="273" y="109"/>
                  <a:pt x="274" y="109"/>
                </a:cubicBezTo>
                <a:close/>
                <a:moveTo>
                  <a:pt x="258" y="92"/>
                </a:moveTo>
                <a:cubicBezTo>
                  <a:pt x="259" y="92"/>
                  <a:pt x="261" y="90"/>
                  <a:pt x="263" y="90"/>
                </a:cubicBezTo>
                <a:cubicBezTo>
                  <a:pt x="262" y="89"/>
                  <a:pt x="264" y="87"/>
                  <a:pt x="262" y="87"/>
                </a:cubicBezTo>
                <a:cubicBezTo>
                  <a:pt x="260" y="90"/>
                  <a:pt x="251" y="90"/>
                  <a:pt x="256" y="94"/>
                </a:cubicBezTo>
                <a:cubicBezTo>
                  <a:pt x="257" y="93"/>
                  <a:pt x="258" y="91"/>
                  <a:pt x="258" y="92"/>
                </a:cubicBezTo>
                <a:close/>
                <a:moveTo>
                  <a:pt x="249" y="11"/>
                </a:moveTo>
                <a:cubicBezTo>
                  <a:pt x="249" y="10"/>
                  <a:pt x="249" y="10"/>
                  <a:pt x="250" y="10"/>
                </a:cubicBezTo>
                <a:cubicBezTo>
                  <a:pt x="249" y="12"/>
                  <a:pt x="253" y="13"/>
                  <a:pt x="253" y="11"/>
                </a:cubicBezTo>
                <a:cubicBezTo>
                  <a:pt x="253" y="9"/>
                  <a:pt x="250" y="11"/>
                  <a:pt x="251" y="10"/>
                </a:cubicBezTo>
                <a:cubicBezTo>
                  <a:pt x="252" y="10"/>
                  <a:pt x="254" y="10"/>
                  <a:pt x="254" y="11"/>
                </a:cubicBezTo>
                <a:cubicBezTo>
                  <a:pt x="254" y="10"/>
                  <a:pt x="254" y="10"/>
                  <a:pt x="254" y="10"/>
                </a:cubicBezTo>
                <a:cubicBezTo>
                  <a:pt x="253" y="9"/>
                  <a:pt x="245" y="9"/>
                  <a:pt x="249" y="11"/>
                </a:cubicBezTo>
                <a:close/>
                <a:moveTo>
                  <a:pt x="260" y="97"/>
                </a:moveTo>
                <a:cubicBezTo>
                  <a:pt x="259" y="96"/>
                  <a:pt x="256" y="96"/>
                  <a:pt x="256" y="98"/>
                </a:cubicBezTo>
                <a:cubicBezTo>
                  <a:pt x="252" y="99"/>
                  <a:pt x="250" y="100"/>
                  <a:pt x="250" y="102"/>
                </a:cubicBezTo>
                <a:cubicBezTo>
                  <a:pt x="250" y="102"/>
                  <a:pt x="250" y="100"/>
                  <a:pt x="249" y="101"/>
                </a:cubicBezTo>
                <a:cubicBezTo>
                  <a:pt x="248" y="103"/>
                  <a:pt x="244" y="103"/>
                  <a:pt x="245" y="105"/>
                </a:cubicBezTo>
                <a:cubicBezTo>
                  <a:pt x="242" y="105"/>
                  <a:pt x="241" y="106"/>
                  <a:pt x="239" y="108"/>
                </a:cubicBezTo>
                <a:cubicBezTo>
                  <a:pt x="240" y="108"/>
                  <a:pt x="245" y="107"/>
                  <a:pt x="242" y="106"/>
                </a:cubicBezTo>
                <a:cubicBezTo>
                  <a:pt x="245" y="108"/>
                  <a:pt x="244" y="105"/>
                  <a:pt x="246" y="106"/>
                </a:cubicBezTo>
                <a:cubicBezTo>
                  <a:pt x="246" y="104"/>
                  <a:pt x="250" y="104"/>
                  <a:pt x="249" y="102"/>
                </a:cubicBezTo>
                <a:cubicBezTo>
                  <a:pt x="254" y="101"/>
                  <a:pt x="256" y="99"/>
                  <a:pt x="260" y="97"/>
                </a:cubicBezTo>
                <a:close/>
                <a:moveTo>
                  <a:pt x="226" y="120"/>
                </a:moveTo>
                <a:cubicBezTo>
                  <a:pt x="227" y="121"/>
                  <a:pt x="229" y="120"/>
                  <a:pt x="229" y="118"/>
                </a:cubicBezTo>
                <a:cubicBezTo>
                  <a:pt x="228" y="117"/>
                  <a:pt x="226" y="119"/>
                  <a:pt x="226" y="120"/>
                </a:cubicBezTo>
                <a:close/>
                <a:moveTo>
                  <a:pt x="216" y="30"/>
                </a:moveTo>
                <a:cubicBezTo>
                  <a:pt x="216" y="29"/>
                  <a:pt x="216" y="29"/>
                  <a:pt x="215" y="28"/>
                </a:cubicBezTo>
                <a:cubicBezTo>
                  <a:pt x="214" y="29"/>
                  <a:pt x="210" y="29"/>
                  <a:pt x="212" y="31"/>
                </a:cubicBezTo>
                <a:cubicBezTo>
                  <a:pt x="213" y="30"/>
                  <a:pt x="214" y="30"/>
                  <a:pt x="216" y="30"/>
                </a:cubicBezTo>
                <a:close/>
                <a:moveTo>
                  <a:pt x="115" y="51"/>
                </a:moveTo>
                <a:cubicBezTo>
                  <a:pt x="112" y="53"/>
                  <a:pt x="110" y="55"/>
                  <a:pt x="108" y="55"/>
                </a:cubicBezTo>
                <a:cubicBezTo>
                  <a:pt x="109" y="56"/>
                  <a:pt x="106" y="55"/>
                  <a:pt x="106" y="56"/>
                </a:cubicBezTo>
                <a:cubicBezTo>
                  <a:pt x="107" y="56"/>
                  <a:pt x="107" y="56"/>
                  <a:pt x="107" y="57"/>
                </a:cubicBezTo>
                <a:cubicBezTo>
                  <a:pt x="109" y="56"/>
                  <a:pt x="113" y="55"/>
                  <a:pt x="113" y="53"/>
                </a:cubicBezTo>
                <a:cubicBezTo>
                  <a:pt x="114" y="53"/>
                  <a:pt x="114" y="54"/>
                  <a:pt x="115" y="54"/>
                </a:cubicBezTo>
                <a:cubicBezTo>
                  <a:pt x="115" y="53"/>
                  <a:pt x="116" y="52"/>
                  <a:pt x="115" y="51"/>
                </a:cubicBezTo>
                <a:close/>
                <a:moveTo>
                  <a:pt x="98" y="52"/>
                </a:moveTo>
                <a:cubicBezTo>
                  <a:pt x="96" y="52"/>
                  <a:pt x="95" y="52"/>
                  <a:pt x="94" y="54"/>
                </a:cubicBezTo>
                <a:cubicBezTo>
                  <a:pt x="95" y="55"/>
                  <a:pt x="98" y="54"/>
                  <a:pt x="99" y="53"/>
                </a:cubicBezTo>
                <a:cubicBezTo>
                  <a:pt x="99" y="52"/>
                  <a:pt x="98" y="52"/>
                  <a:pt x="98" y="52"/>
                </a:cubicBezTo>
                <a:close/>
                <a:moveTo>
                  <a:pt x="75" y="31"/>
                </a:moveTo>
                <a:cubicBezTo>
                  <a:pt x="76" y="31"/>
                  <a:pt x="76" y="31"/>
                  <a:pt x="76" y="32"/>
                </a:cubicBezTo>
                <a:cubicBezTo>
                  <a:pt x="77" y="32"/>
                  <a:pt x="77" y="31"/>
                  <a:pt x="78" y="31"/>
                </a:cubicBezTo>
                <a:cubicBezTo>
                  <a:pt x="78" y="30"/>
                  <a:pt x="77" y="30"/>
                  <a:pt x="79" y="30"/>
                </a:cubicBezTo>
                <a:cubicBezTo>
                  <a:pt x="78" y="29"/>
                  <a:pt x="76" y="30"/>
                  <a:pt x="75" y="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242531" y="3770185"/>
            <a:ext cx="26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i="1" dirty="0">
                <a:solidFill>
                  <a:schemeClr val="bg1"/>
                </a:solidFill>
              </a:rPr>
              <a:t>Twój Marek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4034190" y="3342692"/>
            <a:ext cx="1075619" cy="270555"/>
          </a:xfrm>
          <a:custGeom>
            <a:avLst/>
            <a:gdLst>
              <a:gd name="T0" fmla="*/ 204 w 207"/>
              <a:gd name="T1" fmla="*/ 36 h 52"/>
              <a:gd name="T2" fmla="*/ 190 w 207"/>
              <a:gd name="T3" fmla="*/ 26 h 52"/>
              <a:gd name="T4" fmla="*/ 149 w 207"/>
              <a:gd name="T5" fmla="*/ 29 h 52"/>
              <a:gd name="T6" fmla="*/ 130 w 207"/>
              <a:gd name="T7" fmla="*/ 33 h 52"/>
              <a:gd name="T8" fmla="*/ 110 w 207"/>
              <a:gd name="T9" fmla="*/ 35 h 52"/>
              <a:gd name="T10" fmla="*/ 96 w 207"/>
              <a:gd name="T11" fmla="*/ 40 h 52"/>
              <a:gd name="T12" fmla="*/ 81 w 207"/>
              <a:gd name="T13" fmla="*/ 43 h 52"/>
              <a:gd name="T14" fmla="*/ 53 w 207"/>
              <a:gd name="T15" fmla="*/ 52 h 52"/>
              <a:gd name="T16" fmla="*/ 42 w 207"/>
              <a:gd name="T17" fmla="*/ 51 h 52"/>
              <a:gd name="T18" fmla="*/ 34 w 207"/>
              <a:gd name="T19" fmla="*/ 52 h 52"/>
              <a:gd name="T20" fmla="*/ 13 w 207"/>
              <a:gd name="T21" fmla="*/ 47 h 52"/>
              <a:gd name="T22" fmla="*/ 5 w 207"/>
              <a:gd name="T23" fmla="*/ 37 h 52"/>
              <a:gd name="T24" fmla="*/ 18 w 207"/>
              <a:gd name="T25" fmla="*/ 5 h 52"/>
              <a:gd name="T26" fmla="*/ 19 w 207"/>
              <a:gd name="T27" fmla="*/ 24 h 52"/>
              <a:gd name="T28" fmla="*/ 25 w 207"/>
              <a:gd name="T29" fmla="*/ 16 h 52"/>
              <a:gd name="T30" fmla="*/ 16 w 207"/>
              <a:gd name="T31" fmla="*/ 40 h 52"/>
              <a:gd name="T32" fmla="*/ 72 w 207"/>
              <a:gd name="T33" fmla="*/ 37 h 52"/>
              <a:gd name="T34" fmla="*/ 84 w 207"/>
              <a:gd name="T35" fmla="*/ 34 h 52"/>
              <a:gd name="T36" fmla="*/ 108 w 207"/>
              <a:gd name="T37" fmla="*/ 24 h 52"/>
              <a:gd name="T38" fmla="*/ 121 w 207"/>
              <a:gd name="T39" fmla="*/ 21 h 52"/>
              <a:gd name="T40" fmla="*/ 178 w 207"/>
              <a:gd name="T41" fmla="*/ 15 h 52"/>
              <a:gd name="T42" fmla="*/ 198 w 207"/>
              <a:gd name="T43" fmla="*/ 22 h 52"/>
              <a:gd name="T44" fmla="*/ 204 w 207"/>
              <a:gd name="T45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7" h="52">
                <a:moveTo>
                  <a:pt x="204" y="36"/>
                </a:moveTo>
                <a:cubicBezTo>
                  <a:pt x="197" y="36"/>
                  <a:pt x="195" y="28"/>
                  <a:pt x="190" y="26"/>
                </a:cubicBezTo>
                <a:cubicBezTo>
                  <a:pt x="181" y="23"/>
                  <a:pt x="159" y="27"/>
                  <a:pt x="149" y="29"/>
                </a:cubicBezTo>
                <a:cubicBezTo>
                  <a:pt x="142" y="30"/>
                  <a:pt x="137" y="32"/>
                  <a:pt x="130" y="33"/>
                </a:cubicBezTo>
                <a:cubicBezTo>
                  <a:pt x="123" y="34"/>
                  <a:pt x="116" y="34"/>
                  <a:pt x="110" y="35"/>
                </a:cubicBezTo>
                <a:cubicBezTo>
                  <a:pt x="105" y="37"/>
                  <a:pt x="100" y="39"/>
                  <a:pt x="96" y="40"/>
                </a:cubicBezTo>
                <a:cubicBezTo>
                  <a:pt x="91" y="42"/>
                  <a:pt x="86" y="42"/>
                  <a:pt x="81" y="43"/>
                </a:cubicBezTo>
                <a:cubicBezTo>
                  <a:pt x="71" y="45"/>
                  <a:pt x="61" y="51"/>
                  <a:pt x="53" y="52"/>
                </a:cubicBezTo>
                <a:cubicBezTo>
                  <a:pt x="50" y="52"/>
                  <a:pt x="46" y="51"/>
                  <a:pt x="42" y="51"/>
                </a:cubicBezTo>
                <a:cubicBezTo>
                  <a:pt x="39" y="51"/>
                  <a:pt x="37" y="52"/>
                  <a:pt x="34" y="52"/>
                </a:cubicBezTo>
                <a:cubicBezTo>
                  <a:pt x="27" y="51"/>
                  <a:pt x="20" y="46"/>
                  <a:pt x="13" y="47"/>
                </a:cubicBezTo>
                <a:cubicBezTo>
                  <a:pt x="8" y="43"/>
                  <a:pt x="7" y="42"/>
                  <a:pt x="5" y="37"/>
                </a:cubicBezTo>
                <a:cubicBezTo>
                  <a:pt x="0" y="28"/>
                  <a:pt x="7" y="7"/>
                  <a:pt x="18" y="5"/>
                </a:cubicBezTo>
                <a:cubicBezTo>
                  <a:pt x="40" y="0"/>
                  <a:pt x="38" y="32"/>
                  <a:pt x="19" y="24"/>
                </a:cubicBezTo>
                <a:cubicBezTo>
                  <a:pt x="18" y="18"/>
                  <a:pt x="24" y="20"/>
                  <a:pt x="25" y="16"/>
                </a:cubicBezTo>
                <a:cubicBezTo>
                  <a:pt x="11" y="5"/>
                  <a:pt x="4" y="33"/>
                  <a:pt x="16" y="40"/>
                </a:cubicBezTo>
                <a:cubicBezTo>
                  <a:pt x="30" y="47"/>
                  <a:pt x="58" y="41"/>
                  <a:pt x="72" y="37"/>
                </a:cubicBezTo>
                <a:cubicBezTo>
                  <a:pt x="76" y="36"/>
                  <a:pt x="81" y="36"/>
                  <a:pt x="84" y="34"/>
                </a:cubicBezTo>
                <a:cubicBezTo>
                  <a:pt x="92" y="32"/>
                  <a:pt x="100" y="27"/>
                  <a:pt x="108" y="24"/>
                </a:cubicBezTo>
                <a:cubicBezTo>
                  <a:pt x="112" y="23"/>
                  <a:pt x="117" y="23"/>
                  <a:pt x="121" y="21"/>
                </a:cubicBezTo>
                <a:cubicBezTo>
                  <a:pt x="136" y="18"/>
                  <a:pt x="158" y="11"/>
                  <a:pt x="178" y="15"/>
                </a:cubicBezTo>
                <a:cubicBezTo>
                  <a:pt x="185" y="17"/>
                  <a:pt x="194" y="20"/>
                  <a:pt x="198" y="22"/>
                </a:cubicBezTo>
                <a:cubicBezTo>
                  <a:pt x="201" y="24"/>
                  <a:pt x="207" y="31"/>
                  <a:pt x="204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427"/>
          <a:stretch/>
        </p:blipFill>
        <p:spPr>
          <a:xfrm>
            <a:off x="1956589" y="1860393"/>
            <a:ext cx="5230821" cy="1424591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8BACFE4F-3573-3531-2FC7-2D3E53EE98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21" t="16285" r="43408" b="36644"/>
          <a:stretch/>
        </p:blipFill>
        <p:spPr>
          <a:xfrm>
            <a:off x="3741657" y="5495874"/>
            <a:ext cx="1368152" cy="4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8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sia\Dropbox\TulipDesign PL\klienci\Prezentio\grafiki różne\walentynki\walentynki png\tlo-akwarele-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200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57" y="864155"/>
            <a:ext cx="4730906" cy="5273497"/>
          </a:xfrm>
          <a:prstGeom prst="rect">
            <a:avLst/>
          </a:prstGeom>
        </p:spPr>
      </p:pic>
      <p:pic>
        <p:nvPicPr>
          <p:cNvPr id="5" name="Picture 3" descr="D:\isia\Dropbox\TulipDesign PL\klienci\Prezentio\grafiki różne\walentynki\walentynki png\kwiat-akwarel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138533"/>
            <a:ext cx="211403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isia\Dropbox\TulipDesign PL\klienci\Prezentio\grafiki różne\walentynki\walentynki png\kwiat-akwarele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96131"/>
            <a:ext cx="1896784" cy="18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232028" y="2141046"/>
            <a:ext cx="843033" cy="1128086"/>
            <a:chOff x="6400466" y="2171634"/>
            <a:chExt cx="843033" cy="1128086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 rot="499953">
              <a:off x="6400466" y="2171634"/>
              <a:ext cx="843033" cy="1128086"/>
            </a:xfrm>
            <a:custGeom>
              <a:avLst/>
              <a:gdLst>
                <a:gd name="T0" fmla="*/ 191 w 214"/>
                <a:gd name="T1" fmla="*/ 135 h 286"/>
                <a:gd name="T2" fmla="*/ 35 w 214"/>
                <a:gd name="T3" fmla="*/ 189 h 286"/>
                <a:gd name="T4" fmla="*/ 203 w 214"/>
                <a:gd name="T5" fmla="*/ 125 h 286"/>
                <a:gd name="T6" fmla="*/ 186 w 214"/>
                <a:gd name="T7" fmla="*/ 165 h 286"/>
                <a:gd name="T8" fmla="*/ 162 w 214"/>
                <a:gd name="T9" fmla="*/ 195 h 286"/>
                <a:gd name="T10" fmla="*/ 141 w 214"/>
                <a:gd name="T11" fmla="*/ 220 h 286"/>
                <a:gd name="T12" fmla="*/ 114 w 214"/>
                <a:gd name="T13" fmla="*/ 256 h 286"/>
                <a:gd name="T14" fmla="*/ 97 w 214"/>
                <a:gd name="T15" fmla="*/ 268 h 286"/>
                <a:gd name="T16" fmla="*/ 96 w 214"/>
                <a:gd name="T17" fmla="*/ 279 h 286"/>
                <a:gd name="T18" fmla="*/ 89 w 214"/>
                <a:gd name="T19" fmla="*/ 264 h 286"/>
                <a:gd name="T20" fmla="*/ 56 w 214"/>
                <a:gd name="T21" fmla="*/ 214 h 286"/>
                <a:gd name="T22" fmla="*/ 29 w 214"/>
                <a:gd name="T23" fmla="*/ 176 h 286"/>
                <a:gd name="T24" fmla="*/ 3 w 214"/>
                <a:gd name="T25" fmla="*/ 106 h 286"/>
                <a:gd name="T26" fmla="*/ 17 w 214"/>
                <a:gd name="T27" fmla="*/ 46 h 286"/>
                <a:gd name="T28" fmla="*/ 76 w 214"/>
                <a:gd name="T29" fmla="*/ 20 h 286"/>
                <a:gd name="T30" fmla="*/ 116 w 214"/>
                <a:gd name="T31" fmla="*/ 15 h 286"/>
                <a:gd name="T32" fmla="*/ 186 w 214"/>
                <a:gd name="T33" fmla="*/ 19 h 286"/>
                <a:gd name="T34" fmla="*/ 209 w 214"/>
                <a:gd name="T35" fmla="*/ 75 h 286"/>
                <a:gd name="T36" fmla="*/ 212 w 214"/>
                <a:gd name="T37" fmla="*/ 83 h 286"/>
                <a:gd name="T38" fmla="*/ 200 w 214"/>
                <a:gd name="T39" fmla="*/ 67 h 286"/>
                <a:gd name="T40" fmla="*/ 165 w 214"/>
                <a:gd name="T41" fmla="*/ 11 h 286"/>
                <a:gd name="T42" fmla="*/ 159 w 214"/>
                <a:gd name="T43" fmla="*/ 11 h 286"/>
                <a:gd name="T44" fmla="*/ 104 w 214"/>
                <a:gd name="T45" fmla="*/ 34 h 286"/>
                <a:gd name="T46" fmla="*/ 102 w 214"/>
                <a:gd name="T47" fmla="*/ 35 h 286"/>
                <a:gd name="T48" fmla="*/ 83 w 214"/>
                <a:gd name="T49" fmla="*/ 28 h 286"/>
                <a:gd name="T50" fmla="*/ 71 w 214"/>
                <a:gd name="T51" fmla="*/ 21 h 286"/>
                <a:gd name="T52" fmla="*/ 57 w 214"/>
                <a:gd name="T53" fmla="*/ 26 h 286"/>
                <a:gd name="T54" fmla="*/ 45 w 214"/>
                <a:gd name="T55" fmla="*/ 27 h 286"/>
                <a:gd name="T56" fmla="*/ 33 w 214"/>
                <a:gd name="T57" fmla="*/ 30 h 286"/>
                <a:gd name="T58" fmla="*/ 21 w 214"/>
                <a:gd name="T59" fmla="*/ 42 h 286"/>
                <a:gd name="T60" fmla="*/ 12 w 214"/>
                <a:gd name="T61" fmla="*/ 57 h 286"/>
                <a:gd name="T62" fmla="*/ 10 w 214"/>
                <a:gd name="T63" fmla="*/ 102 h 286"/>
                <a:gd name="T64" fmla="*/ 19 w 214"/>
                <a:gd name="T65" fmla="*/ 135 h 286"/>
                <a:gd name="T66" fmla="*/ 15 w 214"/>
                <a:gd name="T67" fmla="*/ 135 h 286"/>
                <a:gd name="T68" fmla="*/ 5 w 214"/>
                <a:gd name="T69" fmla="*/ 122 h 286"/>
                <a:gd name="T70" fmla="*/ 25 w 214"/>
                <a:gd name="T71" fmla="*/ 161 h 286"/>
                <a:gd name="T72" fmla="*/ 27 w 214"/>
                <a:gd name="T73" fmla="*/ 158 h 286"/>
                <a:gd name="T74" fmla="*/ 30 w 214"/>
                <a:gd name="T75" fmla="*/ 161 h 286"/>
                <a:gd name="T76" fmla="*/ 92 w 214"/>
                <a:gd name="T77" fmla="*/ 275 h 286"/>
                <a:gd name="T78" fmla="*/ 139 w 214"/>
                <a:gd name="T79" fmla="*/ 220 h 286"/>
                <a:gd name="T80" fmla="*/ 165 w 214"/>
                <a:gd name="T81" fmla="*/ 190 h 286"/>
                <a:gd name="T82" fmla="*/ 171 w 214"/>
                <a:gd name="T83" fmla="*/ 179 h 286"/>
                <a:gd name="T84" fmla="*/ 178 w 214"/>
                <a:gd name="T85" fmla="*/ 169 h 286"/>
                <a:gd name="T86" fmla="*/ 181 w 214"/>
                <a:gd name="T87" fmla="*/ 159 h 286"/>
                <a:gd name="T88" fmla="*/ 202 w 214"/>
                <a:gd name="T89" fmla="*/ 99 h 286"/>
                <a:gd name="T90" fmla="*/ 189 w 214"/>
                <a:gd name="T91" fmla="*/ 47 h 286"/>
                <a:gd name="T92" fmla="*/ 152 w 214"/>
                <a:gd name="T93" fmla="*/ 12 h 286"/>
                <a:gd name="T94" fmla="*/ 101 w 214"/>
                <a:gd name="T95" fmla="*/ 52 h 286"/>
                <a:gd name="T96" fmla="*/ 63 w 214"/>
                <a:gd name="T97" fmla="*/ 30 h 286"/>
                <a:gd name="T98" fmla="*/ 40 w 214"/>
                <a:gd name="T99" fmla="*/ 37 h 286"/>
                <a:gd name="T100" fmla="*/ 23 w 214"/>
                <a:gd name="T101" fmla="*/ 58 h 286"/>
                <a:gd name="T102" fmla="*/ 11 w 214"/>
                <a:gd name="T103" fmla="*/ 88 h 286"/>
                <a:gd name="T104" fmla="*/ 52 w 214"/>
                <a:gd name="T105" fmla="*/ 191 h 286"/>
                <a:gd name="T106" fmla="*/ 96 w 214"/>
                <a:gd name="T107" fmla="*/ 260 h 286"/>
                <a:gd name="T108" fmla="*/ 135 w 214"/>
                <a:gd name="T109" fmla="*/ 218 h 286"/>
                <a:gd name="T110" fmla="*/ 165 w 214"/>
                <a:gd name="T111" fmla="*/ 178 h 286"/>
                <a:gd name="T112" fmla="*/ 191 w 214"/>
                <a:gd name="T113" fmla="*/ 136 h 286"/>
                <a:gd name="T114" fmla="*/ 207 w 214"/>
                <a:gd name="T115" fmla="*/ 97 h 286"/>
                <a:gd name="T116" fmla="*/ 20 w 214"/>
                <a:gd name="T117" fmla="*/ 63 h 286"/>
                <a:gd name="T118" fmla="*/ 177 w 214"/>
                <a:gd name="T119" fmla="*/ 160 h 286"/>
                <a:gd name="T120" fmla="*/ 182 w 214"/>
                <a:gd name="T121" fmla="*/ 169 h 286"/>
                <a:gd name="T122" fmla="*/ 152 w 214"/>
                <a:gd name="T123" fmla="*/ 21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4" h="286">
                  <a:moveTo>
                    <a:pt x="99" y="52"/>
                  </a:moveTo>
                  <a:cubicBezTo>
                    <a:pt x="101" y="51"/>
                    <a:pt x="100" y="54"/>
                    <a:pt x="101" y="53"/>
                  </a:cubicBezTo>
                  <a:cubicBezTo>
                    <a:pt x="99" y="57"/>
                    <a:pt x="98" y="56"/>
                    <a:pt x="99" y="52"/>
                  </a:cubicBezTo>
                  <a:close/>
                  <a:moveTo>
                    <a:pt x="199" y="109"/>
                  </a:moveTo>
                  <a:cubicBezTo>
                    <a:pt x="199" y="108"/>
                    <a:pt x="200" y="105"/>
                    <a:pt x="198" y="106"/>
                  </a:cubicBezTo>
                  <a:cubicBezTo>
                    <a:pt x="198" y="107"/>
                    <a:pt x="197" y="108"/>
                    <a:pt x="199" y="109"/>
                  </a:cubicBezTo>
                  <a:close/>
                  <a:moveTo>
                    <a:pt x="198" y="111"/>
                  </a:moveTo>
                  <a:cubicBezTo>
                    <a:pt x="199" y="111"/>
                    <a:pt x="199" y="110"/>
                    <a:pt x="200" y="110"/>
                  </a:cubicBezTo>
                  <a:cubicBezTo>
                    <a:pt x="199" y="109"/>
                    <a:pt x="199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lose/>
                  <a:moveTo>
                    <a:pt x="191" y="135"/>
                  </a:moveTo>
                  <a:cubicBezTo>
                    <a:pt x="189" y="135"/>
                    <a:pt x="189" y="137"/>
                    <a:pt x="188" y="138"/>
                  </a:cubicBezTo>
                  <a:cubicBezTo>
                    <a:pt x="190" y="138"/>
                    <a:pt x="190" y="136"/>
                    <a:pt x="191" y="135"/>
                  </a:cubicBezTo>
                  <a:close/>
                  <a:moveTo>
                    <a:pt x="187" y="142"/>
                  </a:moveTo>
                  <a:cubicBezTo>
                    <a:pt x="188" y="140"/>
                    <a:pt x="188" y="142"/>
                    <a:pt x="189" y="142"/>
                  </a:cubicBezTo>
                  <a:cubicBezTo>
                    <a:pt x="189" y="142"/>
                    <a:pt x="189" y="140"/>
                    <a:pt x="190" y="140"/>
                  </a:cubicBezTo>
                  <a:cubicBezTo>
                    <a:pt x="189" y="140"/>
                    <a:pt x="189" y="139"/>
                    <a:pt x="188" y="139"/>
                  </a:cubicBezTo>
                  <a:cubicBezTo>
                    <a:pt x="188" y="140"/>
                    <a:pt x="186" y="141"/>
                    <a:pt x="187" y="142"/>
                  </a:cubicBezTo>
                  <a:close/>
                  <a:moveTo>
                    <a:pt x="184" y="147"/>
                  </a:moveTo>
                  <a:cubicBezTo>
                    <a:pt x="184" y="146"/>
                    <a:pt x="187" y="145"/>
                    <a:pt x="185" y="144"/>
                  </a:cubicBezTo>
                  <a:cubicBezTo>
                    <a:pt x="185" y="145"/>
                    <a:pt x="183" y="146"/>
                    <a:pt x="184" y="147"/>
                  </a:cubicBezTo>
                  <a:close/>
                  <a:moveTo>
                    <a:pt x="185" y="147"/>
                  </a:moveTo>
                  <a:cubicBezTo>
                    <a:pt x="186" y="147"/>
                    <a:pt x="187" y="145"/>
                    <a:pt x="186" y="145"/>
                  </a:cubicBezTo>
                  <a:cubicBezTo>
                    <a:pt x="186" y="146"/>
                    <a:pt x="184" y="146"/>
                    <a:pt x="185" y="147"/>
                  </a:cubicBezTo>
                  <a:close/>
                  <a:moveTo>
                    <a:pt x="33" y="189"/>
                  </a:moveTo>
                  <a:cubicBezTo>
                    <a:pt x="34" y="189"/>
                    <a:pt x="34" y="188"/>
                    <a:pt x="35" y="189"/>
                  </a:cubicBezTo>
                  <a:cubicBezTo>
                    <a:pt x="35" y="187"/>
                    <a:pt x="33" y="188"/>
                    <a:pt x="33" y="187"/>
                  </a:cubicBezTo>
                  <a:cubicBezTo>
                    <a:pt x="34" y="187"/>
                    <a:pt x="33" y="187"/>
                    <a:pt x="33" y="186"/>
                  </a:cubicBezTo>
                  <a:cubicBezTo>
                    <a:pt x="33" y="187"/>
                    <a:pt x="33" y="188"/>
                    <a:pt x="33" y="189"/>
                  </a:cubicBezTo>
                  <a:close/>
                  <a:moveTo>
                    <a:pt x="213" y="91"/>
                  </a:moveTo>
                  <a:cubicBezTo>
                    <a:pt x="212" y="90"/>
                    <a:pt x="211" y="90"/>
                    <a:pt x="211" y="91"/>
                  </a:cubicBezTo>
                  <a:cubicBezTo>
                    <a:pt x="213" y="91"/>
                    <a:pt x="211" y="99"/>
                    <a:pt x="209" y="100"/>
                  </a:cubicBezTo>
                  <a:cubicBezTo>
                    <a:pt x="209" y="101"/>
                    <a:pt x="210" y="101"/>
                    <a:pt x="210" y="101"/>
                  </a:cubicBezTo>
                  <a:cubicBezTo>
                    <a:pt x="208" y="105"/>
                    <a:pt x="210" y="104"/>
                    <a:pt x="208" y="108"/>
                  </a:cubicBezTo>
                  <a:cubicBezTo>
                    <a:pt x="209" y="113"/>
                    <a:pt x="205" y="119"/>
                    <a:pt x="204" y="124"/>
                  </a:cubicBezTo>
                  <a:cubicBezTo>
                    <a:pt x="203" y="125"/>
                    <a:pt x="202" y="125"/>
                    <a:pt x="203" y="123"/>
                  </a:cubicBezTo>
                  <a:cubicBezTo>
                    <a:pt x="202" y="123"/>
                    <a:pt x="201" y="124"/>
                    <a:pt x="201" y="125"/>
                  </a:cubicBezTo>
                  <a:cubicBezTo>
                    <a:pt x="202" y="124"/>
                    <a:pt x="202" y="125"/>
                    <a:pt x="204" y="125"/>
                  </a:cubicBezTo>
                  <a:cubicBezTo>
                    <a:pt x="204" y="125"/>
                    <a:pt x="204" y="125"/>
                    <a:pt x="203" y="125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3" y="127"/>
                    <a:pt x="203" y="126"/>
                    <a:pt x="203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2" y="127"/>
                    <a:pt x="203" y="127"/>
                    <a:pt x="203" y="127"/>
                  </a:cubicBezTo>
                  <a:cubicBezTo>
                    <a:pt x="202" y="130"/>
                    <a:pt x="200" y="133"/>
                    <a:pt x="200" y="136"/>
                  </a:cubicBezTo>
                  <a:cubicBezTo>
                    <a:pt x="197" y="139"/>
                    <a:pt x="197" y="150"/>
                    <a:pt x="191" y="153"/>
                  </a:cubicBezTo>
                  <a:cubicBezTo>
                    <a:pt x="192" y="154"/>
                    <a:pt x="192" y="151"/>
                    <a:pt x="193" y="152"/>
                  </a:cubicBezTo>
                  <a:cubicBezTo>
                    <a:pt x="192" y="155"/>
                    <a:pt x="192" y="158"/>
                    <a:pt x="189" y="159"/>
                  </a:cubicBezTo>
                  <a:cubicBezTo>
                    <a:pt x="190" y="159"/>
                    <a:pt x="189" y="157"/>
                    <a:pt x="191" y="157"/>
                  </a:cubicBezTo>
                  <a:cubicBezTo>
                    <a:pt x="190" y="157"/>
                    <a:pt x="189" y="154"/>
                    <a:pt x="191" y="154"/>
                  </a:cubicBezTo>
                  <a:cubicBezTo>
                    <a:pt x="188" y="153"/>
                    <a:pt x="188" y="157"/>
                    <a:pt x="187" y="159"/>
                  </a:cubicBezTo>
                  <a:cubicBezTo>
                    <a:pt x="187" y="159"/>
                    <a:pt x="188" y="159"/>
                    <a:pt x="188" y="158"/>
                  </a:cubicBezTo>
                  <a:cubicBezTo>
                    <a:pt x="189" y="161"/>
                    <a:pt x="186" y="163"/>
                    <a:pt x="186" y="165"/>
                  </a:cubicBezTo>
                  <a:cubicBezTo>
                    <a:pt x="184" y="164"/>
                    <a:pt x="187" y="161"/>
                    <a:pt x="186" y="159"/>
                  </a:cubicBezTo>
                  <a:cubicBezTo>
                    <a:pt x="184" y="163"/>
                    <a:pt x="183" y="167"/>
                    <a:pt x="180" y="169"/>
                  </a:cubicBezTo>
                  <a:cubicBezTo>
                    <a:pt x="180" y="171"/>
                    <a:pt x="179" y="173"/>
                    <a:pt x="178" y="172"/>
                  </a:cubicBezTo>
                  <a:cubicBezTo>
                    <a:pt x="178" y="173"/>
                    <a:pt x="179" y="174"/>
                    <a:pt x="180" y="173"/>
                  </a:cubicBezTo>
                  <a:cubicBezTo>
                    <a:pt x="180" y="174"/>
                    <a:pt x="178" y="174"/>
                    <a:pt x="178" y="173"/>
                  </a:cubicBezTo>
                  <a:cubicBezTo>
                    <a:pt x="178" y="174"/>
                    <a:pt x="177" y="175"/>
                    <a:pt x="177" y="178"/>
                  </a:cubicBezTo>
                  <a:cubicBezTo>
                    <a:pt x="176" y="178"/>
                    <a:pt x="177" y="176"/>
                    <a:pt x="176" y="176"/>
                  </a:cubicBezTo>
                  <a:cubicBezTo>
                    <a:pt x="177" y="178"/>
                    <a:pt x="174" y="178"/>
                    <a:pt x="174" y="179"/>
                  </a:cubicBezTo>
                  <a:cubicBezTo>
                    <a:pt x="173" y="180"/>
                    <a:pt x="173" y="181"/>
                    <a:pt x="171" y="183"/>
                  </a:cubicBezTo>
                  <a:cubicBezTo>
                    <a:pt x="171" y="184"/>
                    <a:pt x="170" y="184"/>
                    <a:pt x="169" y="184"/>
                  </a:cubicBezTo>
                  <a:cubicBezTo>
                    <a:pt x="168" y="186"/>
                    <a:pt x="168" y="189"/>
                    <a:pt x="166" y="191"/>
                  </a:cubicBezTo>
                  <a:cubicBezTo>
                    <a:pt x="166" y="191"/>
                    <a:pt x="163" y="193"/>
                    <a:pt x="164" y="191"/>
                  </a:cubicBezTo>
                  <a:cubicBezTo>
                    <a:pt x="163" y="191"/>
                    <a:pt x="165" y="195"/>
                    <a:pt x="162" y="195"/>
                  </a:cubicBezTo>
                  <a:cubicBezTo>
                    <a:pt x="163" y="194"/>
                    <a:pt x="163" y="193"/>
                    <a:pt x="162" y="193"/>
                  </a:cubicBezTo>
                  <a:cubicBezTo>
                    <a:pt x="161" y="193"/>
                    <a:pt x="162" y="195"/>
                    <a:pt x="162" y="195"/>
                  </a:cubicBezTo>
                  <a:cubicBezTo>
                    <a:pt x="159" y="195"/>
                    <a:pt x="162" y="197"/>
                    <a:pt x="160" y="197"/>
                  </a:cubicBezTo>
                  <a:cubicBezTo>
                    <a:pt x="161" y="196"/>
                    <a:pt x="158" y="195"/>
                    <a:pt x="160" y="194"/>
                  </a:cubicBezTo>
                  <a:cubicBezTo>
                    <a:pt x="159" y="193"/>
                    <a:pt x="159" y="193"/>
                    <a:pt x="158" y="193"/>
                  </a:cubicBezTo>
                  <a:cubicBezTo>
                    <a:pt x="161" y="198"/>
                    <a:pt x="158" y="201"/>
                    <a:pt x="155" y="205"/>
                  </a:cubicBezTo>
                  <a:cubicBezTo>
                    <a:pt x="157" y="205"/>
                    <a:pt x="158" y="202"/>
                    <a:pt x="159" y="201"/>
                  </a:cubicBezTo>
                  <a:cubicBezTo>
                    <a:pt x="160" y="203"/>
                    <a:pt x="153" y="209"/>
                    <a:pt x="152" y="207"/>
                  </a:cubicBezTo>
                  <a:cubicBezTo>
                    <a:pt x="153" y="208"/>
                    <a:pt x="154" y="207"/>
                    <a:pt x="155" y="205"/>
                  </a:cubicBezTo>
                  <a:cubicBezTo>
                    <a:pt x="150" y="205"/>
                    <a:pt x="150" y="210"/>
                    <a:pt x="146" y="211"/>
                  </a:cubicBezTo>
                  <a:cubicBezTo>
                    <a:pt x="147" y="215"/>
                    <a:pt x="143" y="215"/>
                    <a:pt x="143" y="218"/>
                  </a:cubicBezTo>
                  <a:cubicBezTo>
                    <a:pt x="142" y="217"/>
                    <a:pt x="141" y="218"/>
                    <a:pt x="140" y="218"/>
                  </a:cubicBezTo>
                  <a:cubicBezTo>
                    <a:pt x="141" y="218"/>
                    <a:pt x="142" y="218"/>
                    <a:pt x="141" y="220"/>
                  </a:cubicBezTo>
                  <a:cubicBezTo>
                    <a:pt x="141" y="220"/>
                    <a:pt x="142" y="220"/>
                    <a:pt x="143" y="219"/>
                  </a:cubicBezTo>
                  <a:cubicBezTo>
                    <a:pt x="145" y="220"/>
                    <a:pt x="140" y="221"/>
                    <a:pt x="142" y="222"/>
                  </a:cubicBezTo>
                  <a:cubicBezTo>
                    <a:pt x="142" y="224"/>
                    <a:pt x="141" y="222"/>
                    <a:pt x="141" y="222"/>
                  </a:cubicBezTo>
                  <a:cubicBezTo>
                    <a:pt x="137" y="227"/>
                    <a:pt x="130" y="233"/>
                    <a:pt x="126" y="237"/>
                  </a:cubicBezTo>
                  <a:cubicBezTo>
                    <a:pt x="126" y="239"/>
                    <a:pt x="124" y="237"/>
                    <a:pt x="124" y="237"/>
                  </a:cubicBezTo>
                  <a:cubicBezTo>
                    <a:pt x="126" y="239"/>
                    <a:pt x="121" y="240"/>
                    <a:pt x="121" y="243"/>
                  </a:cubicBezTo>
                  <a:cubicBezTo>
                    <a:pt x="122" y="244"/>
                    <a:pt x="122" y="242"/>
                    <a:pt x="124" y="243"/>
                  </a:cubicBezTo>
                  <a:cubicBezTo>
                    <a:pt x="123" y="244"/>
                    <a:pt x="120" y="249"/>
                    <a:pt x="119" y="247"/>
                  </a:cubicBezTo>
                  <a:cubicBezTo>
                    <a:pt x="119" y="249"/>
                    <a:pt x="118" y="250"/>
                    <a:pt x="117" y="251"/>
                  </a:cubicBezTo>
                  <a:cubicBezTo>
                    <a:pt x="119" y="252"/>
                    <a:pt x="118" y="250"/>
                    <a:pt x="119" y="250"/>
                  </a:cubicBezTo>
                  <a:cubicBezTo>
                    <a:pt x="120" y="249"/>
                    <a:pt x="118" y="253"/>
                    <a:pt x="116" y="252"/>
                  </a:cubicBezTo>
                  <a:cubicBezTo>
                    <a:pt x="116" y="252"/>
                    <a:pt x="116" y="253"/>
                    <a:pt x="116" y="253"/>
                  </a:cubicBezTo>
                  <a:cubicBezTo>
                    <a:pt x="118" y="253"/>
                    <a:pt x="114" y="254"/>
                    <a:pt x="114" y="256"/>
                  </a:cubicBezTo>
                  <a:cubicBezTo>
                    <a:pt x="112" y="254"/>
                    <a:pt x="111" y="261"/>
                    <a:pt x="108" y="261"/>
                  </a:cubicBezTo>
                  <a:cubicBezTo>
                    <a:pt x="108" y="259"/>
                    <a:pt x="113" y="257"/>
                    <a:pt x="110" y="256"/>
                  </a:cubicBezTo>
                  <a:cubicBezTo>
                    <a:pt x="112" y="256"/>
                    <a:pt x="113" y="255"/>
                    <a:pt x="114" y="253"/>
                  </a:cubicBezTo>
                  <a:cubicBezTo>
                    <a:pt x="113" y="252"/>
                    <a:pt x="113" y="254"/>
                    <a:pt x="112" y="253"/>
                  </a:cubicBezTo>
                  <a:cubicBezTo>
                    <a:pt x="112" y="252"/>
                    <a:pt x="113" y="252"/>
                    <a:pt x="113" y="251"/>
                  </a:cubicBezTo>
                  <a:cubicBezTo>
                    <a:pt x="110" y="251"/>
                    <a:pt x="109" y="257"/>
                    <a:pt x="106" y="258"/>
                  </a:cubicBezTo>
                  <a:cubicBezTo>
                    <a:pt x="106" y="257"/>
                    <a:pt x="106" y="256"/>
                    <a:pt x="107" y="256"/>
                  </a:cubicBezTo>
                  <a:cubicBezTo>
                    <a:pt x="107" y="256"/>
                    <a:pt x="107" y="256"/>
                    <a:pt x="107" y="255"/>
                  </a:cubicBezTo>
                  <a:cubicBezTo>
                    <a:pt x="104" y="255"/>
                    <a:pt x="107" y="258"/>
                    <a:pt x="105" y="257"/>
                  </a:cubicBezTo>
                  <a:cubicBezTo>
                    <a:pt x="106" y="260"/>
                    <a:pt x="103" y="262"/>
                    <a:pt x="102" y="262"/>
                  </a:cubicBezTo>
                  <a:cubicBezTo>
                    <a:pt x="102" y="265"/>
                    <a:pt x="100" y="263"/>
                    <a:pt x="100" y="266"/>
                  </a:cubicBezTo>
                  <a:cubicBezTo>
                    <a:pt x="99" y="265"/>
                    <a:pt x="98" y="265"/>
                    <a:pt x="99" y="264"/>
                  </a:cubicBezTo>
                  <a:cubicBezTo>
                    <a:pt x="97" y="265"/>
                    <a:pt x="97" y="266"/>
                    <a:pt x="97" y="268"/>
                  </a:cubicBezTo>
                  <a:cubicBezTo>
                    <a:pt x="97" y="268"/>
                    <a:pt x="98" y="267"/>
                    <a:pt x="98" y="267"/>
                  </a:cubicBezTo>
                  <a:cubicBezTo>
                    <a:pt x="98" y="267"/>
                    <a:pt x="98" y="266"/>
                    <a:pt x="98" y="266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00" y="268"/>
                    <a:pt x="94" y="271"/>
                    <a:pt x="99" y="272"/>
                  </a:cubicBezTo>
                  <a:cubicBezTo>
                    <a:pt x="99" y="271"/>
                    <a:pt x="102" y="268"/>
                    <a:pt x="101" y="267"/>
                  </a:cubicBezTo>
                  <a:cubicBezTo>
                    <a:pt x="102" y="266"/>
                    <a:pt x="103" y="265"/>
                    <a:pt x="104" y="266"/>
                  </a:cubicBezTo>
                  <a:cubicBezTo>
                    <a:pt x="104" y="265"/>
                    <a:pt x="103" y="265"/>
                    <a:pt x="104" y="264"/>
                  </a:cubicBezTo>
                  <a:cubicBezTo>
                    <a:pt x="104" y="265"/>
                    <a:pt x="106" y="263"/>
                    <a:pt x="107" y="261"/>
                  </a:cubicBezTo>
                  <a:cubicBezTo>
                    <a:pt x="109" y="263"/>
                    <a:pt x="104" y="264"/>
                    <a:pt x="106" y="266"/>
                  </a:cubicBezTo>
                  <a:cubicBezTo>
                    <a:pt x="104" y="267"/>
                    <a:pt x="101" y="273"/>
                    <a:pt x="97" y="272"/>
                  </a:cubicBezTo>
                  <a:cubicBezTo>
                    <a:pt x="97" y="277"/>
                    <a:pt x="98" y="279"/>
                    <a:pt x="97" y="284"/>
                  </a:cubicBezTo>
                  <a:cubicBezTo>
                    <a:pt x="96" y="285"/>
                    <a:pt x="96" y="281"/>
                    <a:pt x="96" y="279"/>
                  </a:cubicBezTo>
                  <a:cubicBezTo>
                    <a:pt x="95" y="281"/>
                    <a:pt x="96" y="284"/>
                    <a:pt x="96" y="286"/>
                  </a:cubicBezTo>
                  <a:cubicBezTo>
                    <a:pt x="95" y="286"/>
                    <a:pt x="94" y="286"/>
                    <a:pt x="94" y="285"/>
                  </a:cubicBezTo>
                  <a:cubicBezTo>
                    <a:pt x="94" y="284"/>
                    <a:pt x="94" y="279"/>
                    <a:pt x="91" y="279"/>
                  </a:cubicBezTo>
                  <a:cubicBezTo>
                    <a:pt x="93" y="275"/>
                    <a:pt x="88" y="276"/>
                    <a:pt x="89" y="271"/>
                  </a:cubicBezTo>
                  <a:cubicBezTo>
                    <a:pt x="86" y="272"/>
                    <a:pt x="88" y="272"/>
                    <a:pt x="88" y="269"/>
                  </a:cubicBezTo>
                  <a:cubicBezTo>
                    <a:pt x="87" y="269"/>
                    <a:pt x="87" y="269"/>
                    <a:pt x="87" y="270"/>
                  </a:cubicBezTo>
                  <a:cubicBezTo>
                    <a:pt x="85" y="270"/>
                    <a:pt x="87" y="269"/>
                    <a:pt x="87" y="268"/>
                  </a:cubicBezTo>
                  <a:cubicBezTo>
                    <a:pt x="88" y="267"/>
                    <a:pt x="89" y="269"/>
                    <a:pt x="89" y="268"/>
                  </a:cubicBezTo>
                  <a:cubicBezTo>
                    <a:pt x="90" y="268"/>
                    <a:pt x="90" y="269"/>
                    <a:pt x="89" y="269"/>
                  </a:cubicBezTo>
                  <a:cubicBezTo>
                    <a:pt x="89" y="270"/>
                    <a:pt x="91" y="269"/>
                    <a:pt x="92" y="269"/>
                  </a:cubicBezTo>
                  <a:cubicBezTo>
                    <a:pt x="90" y="269"/>
                    <a:pt x="91" y="265"/>
                    <a:pt x="91" y="264"/>
                  </a:cubicBezTo>
                  <a:cubicBezTo>
                    <a:pt x="91" y="263"/>
                    <a:pt x="90" y="265"/>
                    <a:pt x="89" y="265"/>
                  </a:cubicBezTo>
                  <a:cubicBezTo>
                    <a:pt x="89" y="265"/>
                    <a:pt x="89" y="264"/>
                    <a:pt x="89" y="264"/>
                  </a:cubicBezTo>
                  <a:cubicBezTo>
                    <a:pt x="89" y="264"/>
                    <a:pt x="89" y="265"/>
                    <a:pt x="88" y="265"/>
                  </a:cubicBezTo>
                  <a:cubicBezTo>
                    <a:pt x="89" y="266"/>
                    <a:pt x="90" y="265"/>
                    <a:pt x="90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88" y="267"/>
                    <a:pt x="87" y="266"/>
                    <a:pt x="87" y="266"/>
                  </a:cubicBezTo>
                  <a:cubicBezTo>
                    <a:pt x="87" y="265"/>
                    <a:pt x="84" y="262"/>
                    <a:pt x="87" y="261"/>
                  </a:cubicBezTo>
                  <a:cubicBezTo>
                    <a:pt x="87" y="260"/>
                    <a:pt x="85" y="262"/>
                    <a:pt x="85" y="261"/>
                  </a:cubicBezTo>
                  <a:cubicBezTo>
                    <a:pt x="85" y="260"/>
                    <a:pt x="85" y="260"/>
                    <a:pt x="86" y="260"/>
                  </a:cubicBezTo>
                  <a:cubicBezTo>
                    <a:pt x="83" y="259"/>
                    <a:pt x="82" y="253"/>
                    <a:pt x="82" y="250"/>
                  </a:cubicBezTo>
                  <a:cubicBezTo>
                    <a:pt x="80" y="247"/>
                    <a:pt x="77" y="243"/>
                    <a:pt x="79" y="241"/>
                  </a:cubicBezTo>
                  <a:cubicBezTo>
                    <a:pt x="71" y="233"/>
                    <a:pt x="69" y="224"/>
                    <a:pt x="59" y="218"/>
                  </a:cubicBezTo>
                  <a:cubicBezTo>
                    <a:pt x="60" y="216"/>
                    <a:pt x="59" y="216"/>
                    <a:pt x="60" y="215"/>
                  </a:cubicBezTo>
                  <a:cubicBezTo>
                    <a:pt x="59" y="215"/>
                    <a:pt x="58" y="215"/>
                    <a:pt x="59" y="216"/>
                  </a:cubicBezTo>
                  <a:cubicBezTo>
                    <a:pt x="57" y="215"/>
                    <a:pt x="57" y="214"/>
                    <a:pt x="56" y="214"/>
                  </a:cubicBezTo>
                  <a:cubicBezTo>
                    <a:pt x="56" y="213"/>
                    <a:pt x="57" y="213"/>
                    <a:pt x="58" y="213"/>
                  </a:cubicBezTo>
                  <a:cubicBezTo>
                    <a:pt x="57" y="212"/>
                    <a:pt x="56" y="212"/>
                    <a:pt x="57" y="211"/>
                  </a:cubicBezTo>
                  <a:cubicBezTo>
                    <a:pt x="55" y="211"/>
                    <a:pt x="57" y="213"/>
                    <a:pt x="55" y="213"/>
                  </a:cubicBezTo>
                  <a:cubicBezTo>
                    <a:pt x="55" y="211"/>
                    <a:pt x="54" y="211"/>
                    <a:pt x="54" y="210"/>
                  </a:cubicBezTo>
                  <a:cubicBezTo>
                    <a:pt x="57" y="207"/>
                    <a:pt x="47" y="202"/>
                    <a:pt x="47" y="199"/>
                  </a:cubicBezTo>
                  <a:cubicBezTo>
                    <a:pt x="47" y="199"/>
                    <a:pt x="47" y="200"/>
                    <a:pt x="47" y="200"/>
                  </a:cubicBezTo>
                  <a:cubicBezTo>
                    <a:pt x="46" y="198"/>
                    <a:pt x="45" y="196"/>
                    <a:pt x="43" y="197"/>
                  </a:cubicBezTo>
                  <a:cubicBezTo>
                    <a:pt x="44" y="194"/>
                    <a:pt x="38" y="192"/>
                    <a:pt x="39" y="189"/>
                  </a:cubicBezTo>
                  <a:cubicBezTo>
                    <a:pt x="35" y="189"/>
                    <a:pt x="36" y="183"/>
                    <a:pt x="33" y="182"/>
                  </a:cubicBezTo>
                  <a:cubicBezTo>
                    <a:pt x="34" y="181"/>
                    <a:pt x="31" y="179"/>
                    <a:pt x="30" y="177"/>
                  </a:cubicBezTo>
                  <a:cubicBezTo>
                    <a:pt x="30" y="177"/>
                    <a:pt x="32" y="175"/>
                    <a:pt x="32" y="177"/>
                  </a:cubicBezTo>
                  <a:cubicBezTo>
                    <a:pt x="32" y="177"/>
                    <a:pt x="33" y="176"/>
                    <a:pt x="33" y="175"/>
                  </a:cubicBezTo>
                  <a:cubicBezTo>
                    <a:pt x="31" y="176"/>
                    <a:pt x="30" y="176"/>
                    <a:pt x="29" y="176"/>
                  </a:cubicBezTo>
                  <a:cubicBezTo>
                    <a:pt x="30" y="174"/>
                    <a:pt x="27" y="173"/>
                    <a:pt x="24" y="172"/>
                  </a:cubicBezTo>
                  <a:cubicBezTo>
                    <a:pt x="21" y="166"/>
                    <a:pt x="17" y="165"/>
                    <a:pt x="16" y="159"/>
                  </a:cubicBezTo>
                  <a:cubicBezTo>
                    <a:pt x="12" y="157"/>
                    <a:pt x="14" y="147"/>
                    <a:pt x="9" y="144"/>
                  </a:cubicBezTo>
                  <a:cubicBezTo>
                    <a:pt x="10" y="144"/>
                    <a:pt x="10" y="143"/>
                    <a:pt x="11" y="142"/>
                  </a:cubicBezTo>
                  <a:cubicBezTo>
                    <a:pt x="10" y="140"/>
                    <a:pt x="10" y="142"/>
                    <a:pt x="8" y="142"/>
                  </a:cubicBezTo>
                  <a:cubicBezTo>
                    <a:pt x="8" y="137"/>
                    <a:pt x="0" y="128"/>
                    <a:pt x="5" y="121"/>
                  </a:cubicBezTo>
                  <a:cubicBezTo>
                    <a:pt x="4" y="121"/>
                    <a:pt x="4" y="122"/>
                    <a:pt x="3" y="122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6" y="121"/>
                    <a:pt x="4" y="119"/>
                    <a:pt x="6" y="120"/>
                  </a:cubicBezTo>
                  <a:cubicBezTo>
                    <a:pt x="6" y="119"/>
                    <a:pt x="4" y="118"/>
                    <a:pt x="4" y="119"/>
                  </a:cubicBezTo>
                  <a:cubicBezTo>
                    <a:pt x="3" y="116"/>
                    <a:pt x="3" y="112"/>
                    <a:pt x="4" y="110"/>
                  </a:cubicBezTo>
                  <a:cubicBezTo>
                    <a:pt x="1" y="110"/>
                    <a:pt x="3" y="107"/>
                    <a:pt x="2" y="107"/>
                  </a:cubicBezTo>
                  <a:cubicBezTo>
                    <a:pt x="2" y="106"/>
                    <a:pt x="2" y="106"/>
                    <a:pt x="3" y="106"/>
                  </a:cubicBezTo>
                  <a:cubicBezTo>
                    <a:pt x="3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2" y="104"/>
                    <a:pt x="2" y="102"/>
                    <a:pt x="2" y="103"/>
                  </a:cubicBezTo>
                  <a:cubicBezTo>
                    <a:pt x="0" y="102"/>
                    <a:pt x="3" y="102"/>
                    <a:pt x="3" y="101"/>
                  </a:cubicBezTo>
                  <a:cubicBezTo>
                    <a:pt x="3" y="101"/>
                    <a:pt x="2" y="101"/>
                    <a:pt x="2" y="101"/>
                  </a:cubicBezTo>
                  <a:cubicBezTo>
                    <a:pt x="1" y="96"/>
                    <a:pt x="2" y="88"/>
                    <a:pt x="2" y="81"/>
                  </a:cubicBezTo>
                  <a:cubicBezTo>
                    <a:pt x="4" y="81"/>
                    <a:pt x="1" y="78"/>
                    <a:pt x="3" y="80"/>
                  </a:cubicBezTo>
                  <a:cubicBezTo>
                    <a:pt x="3" y="73"/>
                    <a:pt x="7" y="72"/>
                    <a:pt x="7" y="65"/>
                  </a:cubicBezTo>
                  <a:cubicBezTo>
                    <a:pt x="7" y="65"/>
                    <a:pt x="7" y="65"/>
                    <a:pt x="8" y="65"/>
                  </a:cubicBezTo>
                  <a:cubicBezTo>
                    <a:pt x="7" y="59"/>
                    <a:pt x="10" y="57"/>
                    <a:pt x="12" y="54"/>
                  </a:cubicBezTo>
                  <a:cubicBezTo>
                    <a:pt x="10" y="55"/>
                    <a:pt x="14" y="49"/>
                    <a:pt x="16" y="48"/>
                  </a:cubicBezTo>
                  <a:cubicBezTo>
                    <a:pt x="15" y="46"/>
                    <a:pt x="17" y="47"/>
                    <a:pt x="17" y="45"/>
                  </a:cubicBezTo>
                  <a:cubicBezTo>
                    <a:pt x="17" y="45"/>
                    <a:pt x="17" y="45"/>
                    <a:pt x="17" y="46"/>
                  </a:cubicBezTo>
                  <a:cubicBezTo>
                    <a:pt x="18" y="46"/>
                    <a:pt x="18" y="46"/>
                    <a:pt x="18" y="45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9" y="46"/>
                    <a:pt x="18" y="43"/>
                    <a:pt x="19" y="41"/>
                  </a:cubicBezTo>
                  <a:cubicBezTo>
                    <a:pt x="19" y="41"/>
                    <a:pt x="20" y="42"/>
                    <a:pt x="20" y="41"/>
                  </a:cubicBezTo>
                  <a:cubicBezTo>
                    <a:pt x="21" y="39"/>
                    <a:pt x="22" y="36"/>
                    <a:pt x="25" y="37"/>
                  </a:cubicBezTo>
                  <a:cubicBezTo>
                    <a:pt x="25" y="36"/>
                    <a:pt x="24" y="36"/>
                    <a:pt x="24" y="35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7" y="33"/>
                    <a:pt x="32" y="30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8"/>
                    <a:pt x="36" y="27"/>
                    <a:pt x="35" y="27"/>
                  </a:cubicBezTo>
                  <a:cubicBezTo>
                    <a:pt x="36" y="26"/>
                    <a:pt x="37" y="26"/>
                    <a:pt x="39" y="26"/>
                  </a:cubicBezTo>
                  <a:cubicBezTo>
                    <a:pt x="39" y="24"/>
                    <a:pt x="42" y="23"/>
                    <a:pt x="45" y="23"/>
                  </a:cubicBezTo>
                  <a:cubicBezTo>
                    <a:pt x="53" y="20"/>
                    <a:pt x="68" y="17"/>
                    <a:pt x="76" y="20"/>
                  </a:cubicBezTo>
                  <a:cubicBezTo>
                    <a:pt x="76" y="20"/>
                    <a:pt x="76" y="21"/>
                    <a:pt x="76" y="21"/>
                  </a:cubicBezTo>
                  <a:cubicBezTo>
                    <a:pt x="77" y="20"/>
                    <a:pt x="78" y="20"/>
                    <a:pt x="80" y="20"/>
                  </a:cubicBezTo>
                  <a:cubicBezTo>
                    <a:pt x="80" y="23"/>
                    <a:pt x="84" y="21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3"/>
                    <a:pt x="87" y="23"/>
                    <a:pt x="88" y="23"/>
                  </a:cubicBezTo>
                  <a:cubicBezTo>
                    <a:pt x="88" y="24"/>
                    <a:pt x="88" y="24"/>
                    <a:pt x="89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5"/>
                    <a:pt x="90" y="26"/>
                    <a:pt x="90" y="26"/>
                  </a:cubicBezTo>
                  <a:cubicBezTo>
                    <a:pt x="91" y="24"/>
                    <a:pt x="93" y="27"/>
                    <a:pt x="93" y="28"/>
                  </a:cubicBezTo>
                  <a:cubicBezTo>
                    <a:pt x="95" y="28"/>
                    <a:pt x="98" y="30"/>
                    <a:pt x="98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1" y="29"/>
                    <a:pt x="104" y="23"/>
                    <a:pt x="107" y="22"/>
                  </a:cubicBezTo>
                  <a:cubicBezTo>
                    <a:pt x="108" y="20"/>
                    <a:pt x="113" y="15"/>
                    <a:pt x="116" y="15"/>
                  </a:cubicBezTo>
                  <a:cubicBezTo>
                    <a:pt x="119" y="9"/>
                    <a:pt x="126" y="8"/>
                    <a:pt x="132" y="4"/>
                  </a:cubicBezTo>
                  <a:cubicBezTo>
                    <a:pt x="133" y="4"/>
                    <a:pt x="133" y="5"/>
                    <a:pt x="134" y="5"/>
                  </a:cubicBezTo>
                  <a:cubicBezTo>
                    <a:pt x="135" y="4"/>
                    <a:pt x="133" y="5"/>
                    <a:pt x="134" y="3"/>
                  </a:cubicBezTo>
                  <a:cubicBezTo>
                    <a:pt x="143" y="4"/>
                    <a:pt x="154" y="0"/>
                    <a:pt x="166" y="5"/>
                  </a:cubicBezTo>
                  <a:cubicBezTo>
                    <a:pt x="165" y="6"/>
                    <a:pt x="165" y="6"/>
                    <a:pt x="164" y="6"/>
                  </a:cubicBezTo>
                  <a:cubicBezTo>
                    <a:pt x="164" y="8"/>
                    <a:pt x="166" y="6"/>
                    <a:pt x="166" y="5"/>
                  </a:cubicBezTo>
                  <a:cubicBezTo>
                    <a:pt x="170" y="8"/>
                    <a:pt x="175" y="10"/>
                    <a:pt x="178" y="15"/>
                  </a:cubicBezTo>
                  <a:cubicBezTo>
                    <a:pt x="179" y="15"/>
                    <a:pt x="178" y="14"/>
                    <a:pt x="178" y="14"/>
                  </a:cubicBezTo>
                  <a:cubicBezTo>
                    <a:pt x="180" y="14"/>
                    <a:pt x="179" y="16"/>
                    <a:pt x="180" y="16"/>
                  </a:cubicBezTo>
                  <a:cubicBezTo>
                    <a:pt x="181" y="16"/>
                    <a:pt x="182" y="17"/>
                    <a:pt x="182" y="16"/>
                  </a:cubicBezTo>
                  <a:cubicBezTo>
                    <a:pt x="183" y="16"/>
                    <a:pt x="183" y="17"/>
                    <a:pt x="184" y="18"/>
                  </a:cubicBezTo>
                  <a:cubicBezTo>
                    <a:pt x="184" y="18"/>
                    <a:pt x="184" y="18"/>
                    <a:pt x="185" y="18"/>
                  </a:cubicBezTo>
                  <a:cubicBezTo>
                    <a:pt x="185" y="18"/>
                    <a:pt x="185" y="19"/>
                    <a:pt x="186" y="19"/>
                  </a:cubicBezTo>
                  <a:cubicBezTo>
                    <a:pt x="186" y="20"/>
                    <a:pt x="186" y="20"/>
                    <a:pt x="187" y="20"/>
                  </a:cubicBezTo>
                  <a:cubicBezTo>
                    <a:pt x="187" y="20"/>
                    <a:pt x="187" y="21"/>
                    <a:pt x="188" y="21"/>
                  </a:cubicBezTo>
                  <a:cubicBezTo>
                    <a:pt x="189" y="29"/>
                    <a:pt x="198" y="35"/>
                    <a:pt x="200" y="46"/>
                  </a:cubicBezTo>
                  <a:cubicBezTo>
                    <a:pt x="200" y="46"/>
                    <a:pt x="200" y="46"/>
                    <a:pt x="201" y="46"/>
                  </a:cubicBezTo>
                  <a:cubicBezTo>
                    <a:pt x="201" y="47"/>
                    <a:pt x="202" y="49"/>
                    <a:pt x="203" y="50"/>
                  </a:cubicBezTo>
                  <a:cubicBezTo>
                    <a:pt x="202" y="53"/>
                    <a:pt x="207" y="57"/>
                    <a:pt x="205" y="61"/>
                  </a:cubicBezTo>
                  <a:cubicBezTo>
                    <a:pt x="205" y="62"/>
                    <a:pt x="206" y="60"/>
                    <a:pt x="206" y="61"/>
                  </a:cubicBezTo>
                  <a:cubicBezTo>
                    <a:pt x="205" y="64"/>
                    <a:pt x="209" y="66"/>
                    <a:pt x="206" y="68"/>
                  </a:cubicBezTo>
                  <a:cubicBezTo>
                    <a:pt x="206" y="68"/>
                    <a:pt x="207" y="68"/>
                    <a:pt x="208" y="68"/>
                  </a:cubicBezTo>
                  <a:cubicBezTo>
                    <a:pt x="208" y="69"/>
                    <a:pt x="207" y="69"/>
                    <a:pt x="206" y="69"/>
                  </a:cubicBezTo>
                  <a:cubicBezTo>
                    <a:pt x="207" y="70"/>
                    <a:pt x="209" y="70"/>
                    <a:pt x="208" y="72"/>
                  </a:cubicBezTo>
                  <a:cubicBezTo>
                    <a:pt x="207" y="72"/>
                    <a:pt x="208" y="71"/>
                    <a:pt x="207" y="71"/>
                  </a:cubicBezTo>
                  <a:cubicBezTo>
                    <a:pt x="208" y="73"/>
                    <a:pt x="208" y="73"/>
                    <a:pt x="209" y="75"/>
                  </a:cubicBezTo>
                  <a:cubicBezTo>
                    <a:pt x="206" y="74"/>
                    <a:pt x="212" y="85"/>
                    <a:pt x="208" y="86"/>
                  </a:cubicBezTo>
                  <a:cubicBezTo>
                    <a:pt x="209" y="85"/>
                    <a:pt x="208" y="83"/>
                    <a:pt x="209" y="83"/>
                  </a:cubicBezTo>
                  <a:cubicBezTo>
                    <a:pt x="208" y="83"/>
                    <a:pt x="208" y="83"/>
                    <a:pt x="207" y="81"/>
                  </a:cubicBezTo>
                  <a:cubicBezTo>
                    <a:pt x="206" y="84"/>
                    <a:pt x="208" y="91"/>
                    <a:pt x="209" y="94"/>
                  </a:cubicBezTo>
                  <a:cubicBezTo>
                    <a:pt x="210" y="94"/>
                    <a:pt x="207" y="91"/>
                    <a:pt x="210" y="92"/>
                  </a:cubicBezTo>
                  <a:cubicBezTo>
                    <a:pt x="209" y="91"/>
                    <a:pt x="209" y="90"/>
                    <a:pt x="211" y="90"/>
                  </a:cubicBezTo>
                  <a:cubicBezTo>
                    <a:pt x="211" y="89"/>
                    <a:pt x="210" y="89"/>
                    <a:pt x="211" y="88"/>
                  </a:cubicBezTo>
                  <a:cubicBezTo>
                    <a:pt x="209" y="88"/>
                    <a:pt x="210" y="89"/>
                    <a:pt x="209" y="89"/>
                  </a:cubicBezTo>
                  <a:cubicBezTo>
                    <a:pt x="208" y="88"/>
                    <a:pt x="210" y="87"/>
                    <a:pt x="208" y="87"/>
                  </a:cubicBezTo>
                  <a:cubicBezTo>
                    <a:pt x="209" y="86"/>
                    <a:pt x="209" y="86"/>
                    <a:pt x="211" y="87"/>
                  </a:cubicBezTo>
                  <a:cubicBezTo>
                    <a:pt x="209" y="86"/>
                    <a:pt x="212" y="84"/>
                    <a:pt x="210" y="84"/>
                  </a:cubicBezTo>
                  <a:cubicBezTo>
                    <a:pt x="210" y="84"/>
                    <a:pt x="211" y="84"/>
                    <a:pt x="211" y="83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2" y="85"/>
                    <a:pt x="211" y="88"/>
                    <a:pt x="212" y="90"/>
                  </a:cubicBezTo>
                  <a:cubicBezTo>
                    <a:pt x="213" y="89"/>
                    <a:pt x="213" y="88"/>
                    <a:pt x="214" y="88"/>
                  </a:cubicBezTo>
                  <a:cubicBezTo>
                    <a:pt x="214" y="89"/>
                    <a:pt x="213" y="89"/>
                    <a:pt x="213" y="91"/>
                  </a:cubicBezTo>
                  <a:close/>
                  <a:moveTo>
                    <a:pt x="204" y="68"/>
                  </a:moveTo>
                  <a:cubicBezTo>
                    <a:pt x="204" y="70"/>
                    <a:pt x="204" y="74"/>
                    <a:pt x="206" y="75"/>
                  </a:cubicBezTo>
                  <a:cubicBezTo>
                    <a:pt x="205" y="73"/>
                    <a:pt x="206" y="69"/>
                    <a:pt x="204" y="68"/>
                  </a:cubicBezTo>
                  <a:close/>
                  <a:moveTo>
                    <a:pt x="203" y="68"/>
                  </a:moveTo>
                  <a:cubicBezTo>
                    <a:pt x="204" y="67"/>
                    <a:pt x="205" y="67"/>
                    <a:pt x="206" y="66"/>
                  </a:cubicBezTo>
                  <a:cubicBezTo>
                    <a:pt x="204" y="66"/>
                    <a:pt x="205" y="60"/>
                    <a:pt x="202" y="58"/>
                  </a:cubicBezTo>
                  <a:cubicBezTo>
                    <a:pt x="201" y="61"/>
                    <a:pt x="204" y="65"/>
                    <a:pt x="203" y="68"/>
                  </a:cubicBezTo>
                  <a:close/>
                  <a:moveTo>
                    <a:pt x="200" y="67"/>
                  </a:moveTo>
                  <a:cubicBezTo>
                    <a:pt x="201" y="68"/>
                    <a:pt x="199" y="70"/>
                    <a:pt x="201" y="70"/>
                  </a:cubicBezTo>
                  <a:cubicBezTo>
                    <a:pt x="201" y="69"/>
                    <a:pt x="201" y="67"/>
                    <a:pt x="200" y="67"/>
                  </a:cubicBezTo>
                  <a:close/>
                  <a:moveTo>
                    <a:pt x="192" y="35"/>
                  </a:moveTo>
                  <a:cubicBezTo>
                    <a:pt x="192" y="37"/>
                    <a:pt x="194" y="41"/>
                    <a:pt x="194" y="43"/>
                  </a:cubicBezTo>
                  <a:cubicBezTo>
                    <a:pt x="196" y="39"/>
                    <a:pt x="195" y="37"/>
                    <a:pt x="192" y="35"/>
                  </a:cubicBezTo>
                  <a:close/>
                  <a:moveTo>
                    <a:pt x="182" y="27"/>
                  </a:moveTo>
                  <a:cubicBezTo>
                    <a:pt x="184" y="30"/>
                    <a:pt x="186" y="32"/>
                    <a:pt x="189" y="35"/>
                  </a:cubicBezTo>
                  <a:cubicBezTo>
                    <a:pt x="189" y="32"/>
                    <a:pt x="186" y="30"/>
                    <a:pt x="187" y="28"/>
                  </a:cubicBezTo>
                  <a:cubicBezTo>
                    <a:pt x="184" y="29"/>
                    <a:pt x="183" y="25"/>
                    <a:pt x="182" y="27"/>
                  </a:cubicBezTo>
                  <a:close/>
                  <a:moveTo>
                    <a:pt x="175" y="19"/>
                  </a:moveTo>
                  <a:cubicBezTo>
                    <a:pt x="180" y="20"/>
                    <a:pt x="181" y="26"/>
                    <a:pt x="186" y="28"/>
                  </a:cubicBezTo>
                  <a:cubicBezTo>
                    <a:pt x="186" y="27"/>
                    <a:pt x="187" y="25"/>
                    <a:pt x="186" y="24"/>
                  </a:cubicBezTo>
                  <a:cubicBezTo>
                    <a:pt x="183" y="26"/>
                    <a:pt x="178" y="15"/>
                    <a:pt x="175" y="19"/>
                  </a:cubicBezTo>
                  <a:close/>
                  <a:moveTo>
                    <a:pt x="164" y="10"/>
                  </a:moveTo>
                  <a:cubicBezTo>
                    <a:pt x="164" y="10"/>
                    <a:pt x="165" y="11"/>
                    <a:pt x="165" y="11"/>
                  </a:cubicBezTo>
                  <a:cubicBezTo>
                    <a:pt x="165" y="11"/>
                    <a:pt x="165" y="12"/>
                    <a:pt x="165" y="12"/>
                  </a:cubicBezTo>
                  <a:cubicBezTo>
                    <a:pt x="167" y="10"/>
                    <a:pt x="169" y="14"/>
                    <a:pt x="172" y="13"/>
                  </a:cubicBezTo>
                  <a:cubicBezTo>
                    <a:pt x="170" y="11"/>
                    <a:pt x="166" y="10"/>
                    <a:pt x="164" y="10"/>
                  </a:cubicBezTo>
                  <a:close/>
                  <a:moveTo>
                    <a:pt x="156" y="4"/>
                  </a:moveTo>
                  <a:cubicBezTo>
                    <a:pt x="157" y="7"/>
                    <a:pt x="160" y="6"/>
                    <a:pt x="161" y="5"/>
                  </a:cubicBezTo>
                  <a:cubicBezTo>
                    <a:pt x="159" y="4"/>
                    <a:pt x="157" y="5"/>
                    <a:pt x="156" y="4"/>
                  </a:cubicBezTo>
                  <a:close/>
                  <a:moveTo>
                    <a:pt x="149" y="10"/>
                  </a:moveTo>
                  <a:cubicBezTo>
                    <a:pt x="149" y="11"/>
                    <a:pt x="152" y="10"/>
                    <a:pt x="152" y="12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5" y="12"/>
                    <a:pt x="155" y="12"/>
                    <a:pt x="155" y="13"/>
                  </a:cubicBezTo>
                  <a:cubicBezTo>
                    <a:pt x="156" y="13"/>
                    <a:pt x="157" y="12"/>
                    <a:pt x="157" y="13"/>
                  </a:cubicBezTo>
                  <a:cubicBezTo>
                    <a:pt x="157" y="12"/>
                    <a:pt x="159" y="13"/>
                    <a:pt x="159" y="12"/>
                  </a:cubicBezTo>
                  <a:cubicBezTo>
                    <a:pt x="158" y="12"/>
                    <a:pt x="159" y="11"/>
                    <a:pt x="159" y="11"/>
                  </a:cubicBezTo>
                  <a:cubicBezTo>
                    <a:pt x="156" y="11"/>
                    <a:pt x="152" y="9"/>
                    <a:pt x="149" y="10"/>
                  </a:cubicBezTo>
                  <a:close/>
                  <a:moveTo>
                    <a:pt x="109" y="27"/>
                  </a:moveTo>
                  <a:cubicBezTo>
                    <a:pt x="111" y="27"/>
                    <a:pt x="110" y="26"/>
                    <a:pt x="111" y="25"/>
                  </a:cubicBezTo>
                  <a:cubicBezTo>
                    <a:pt x="109" y="25"/>
                    <a:pt x="109" y="25"/>
                    <a:pt x="109" y="27"/>
                  </a:cubicBezTo>
                  <a:close/>
                  <a:moveTo>
                    <a:pt x="105" y="32"/>
                  </a:moveTo>
                  <a:cubicBezTo>
                    <a:pt x="104" y="33"/>
                    <a:pt x="102" y="33"/>
                    <a:pt x="101" y="33"/>
                  </a:cubicBezTo>
                  <a:cubicBezTo>
                    <a:pt x="102" y="33"/>
                    <a:pt x="101" y="35"/>
                    <a:pt x="102" y="35"/>
                  </a:cubicBezTo>
                  <a:cubicBezTo>
                    <a:pt x="102" y="34"/>
                    <a:pt x="103" y="34"/>
                    <a:pt x="104" y="34"/>
                  </a:cubicBezTo>
                  <a:cubicBezTo>
                    <a:pt x="103" y="35"/>
                    <a:pt x="104" y="34"/>
                    <a:pt x="104" y="35"/>
                  </a:cubicBezTo>
                  <a:cubicBezTo>
                    <a:pt x="104" y="35"/>
                    <a:pt x="103" y="36"/>
                    <a:pt x="103" y="36"/>
                  </a:cubicBezTo>
                  <a:cubicBezTo>
                    <a:pt x="103" y="36"/>
                    <a:pt x="103" y="37"/>
                    <a:pt x="104" y="37"/>
                  </a:cubicBezTo>
                  <a:cubicBezTo>
                    <a:pt x="103" y="36"/>
                    <a:pt x="107" y="33"/>
                    <a:pt x="106" y="33"/>
                  </a:cubicBezTo>
                  <a:cubicBezTo>
                    <a:pt x="105" y="33"/>
                    <a:pt x="104" y="35"/>
                    <a:pt x="104" y="34"/>
                  </a:cubicBezTo>
                  <a:cubicBezTo>
                    <a:pt x="105" y="33"/>
                    <a:pt x="106" y="33"/>
                    <a:pt x="107" y="32"/>
                  </a:cubicBezTo>
                  <a:cubicBezTo>
                    <a:pt x="106" y="32"/>
                    <a:pt x="107" y="31"/>
                    <a:pt x="107" y="30"/>
                  </a:cubicBezTo>
                  <a:cubicBezTo>
                    <a:pt x="105" y="31"/>
                    <a:pt x="106" y="29"/>
                    <a:pt x="105" y="29"/>
                  </a:cubicBezTo>
                  <a:cubicBezTo>
                    <a:pt x="104" y="30"/>
                    <a:pt x="104" y="31"/>
                    <a:pt x="105" y="32"/>
                  </a:cubicBezTo>
                  <a:close/>
                  <a:moveTo>
                    <a:pt x="102" y="37"/>
                  </a:moveTo>
                  <a:cubicBezTo>
                    <a:pt x="102" y="39"/>
                    <a:pt x="102" y="39"/>
                    <a:pt x="102" y="41"/>
                  </a:cubicBezTo>
                  <a:cubicBezTo>
                    <a:pt x="104" y="42"/>
                    <a:pt x="103" y="39"/>
                    <a:pt x="104" y="39"/>
                  </a:cubicBezTo>
                  <a:cubicBezTo>
                    <a:pt x="102" y="39"/>
                    <a:pt x="104" y="36"/>
                    <a:pt x="102" y="37"/>
                  </a:cubicBezTo>
                  <a:close/>
                  <a:moveTo>
                    <a:pt x="97" y="34"/>
                  </a:moveTo>
                  <a:cubicBezTo>
                    <a:pt x="99" y="35"/>
                    <a:pt x="98" y="33"/>
                    <a:pt x="99" y="33"/>
                  </a:cubicBezTo>
                  <a:cubicBezTo>
                    <a:pt x="98" y="34"/>
                    <a:pt x="100" y="35"/>
                    <a:pt x="100" y="36"/>
                  </a:cubicBezTo>
                  <a:cubicBezTo>
                    <a:pt x="100" y="36"/>
                    <a:pt x="100" y="37"/>
                    <a:pt x="100" y="37"/>
                  </a:cubicBezTo>
                  <a:cubicBezTo>
                    <a:pt x="100" y="36"/>
                    <a:pt x="102" y="36"/>
                    <a:pt x="102" y="35"/>
                  </a:cubicBezTo>
                  <a:cubicBezTo>
                    <a:pt x="101" y="34"/>
                    <a:pt x="100" y="34"/>
                    <a:pt x="100" y="32"/>
                  </a:cubicBezTo>
                  <a:cubicBezTo>
                    <a:pt x="98" y="33"/>
                    <a:pt x="97" y="32"/>
                    <a:pt x="97" y="34"/>
                  </a:cubicBezTo>
                  <a:close/>
                  <a:moveTo>
                    <a:pt x="92" y="38"/>
                  </a:moveTo>
                  <a:cubicBezTo>
                    <a:pt x="94" y="38"/>
                    <a:pt x="94" y="40"/>
                    <a:pt x="96" y="40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4" y="40"/>
                    <a:pt x="93" y="36"/>
                    <a:pt x="92" y="38"/>
                  </a:cubicBezTo>
                  <a:close/>
                  <a:moveTo>
                    <a:pt x="94" y="33"/>
                  </a:moveTo>
                  <a:cubicBezTo>
                    <a:pt x="93" y="33"/>
                    <a:pt x="92" y="32"/>
                    <a:pt x="91" y="32"/>
                  </a:cubicBezTo>
                  <a:cubicBezTo>
                    <a:pt x="91" y="34"/>
                    <a:pt x="93" y="34"/>
                    <a:pt x="94" y="33"/>
                  </a:cubicBezTo>
                  <a:close/>
                  <a:moveTo>
                    <a:pt x="85" y="34"/>
                  </a:moveTo>
                  <a:cubicBezTo>
                    <a:pt x="87" y="34"/>
                    <a:pt x="90" y="38"/>
                    <a:pt x="91" y="36"/>
                  </a:cubicBezTo>
                  <a:cubicBezTo>
                    <a:pt x="89" y="35"/>
                    <a:pt x="87" y="33"/>
                    <a:pt x="85" y="34"/>
                  </a:cubicBezTo>
                  <a:close/>
                  <a:moveTo>
                    <a:pt x="83" y="28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6" y="30"/>
                    <a:pt x="88" y="33"/>
                    <a:pt x="91" y="32"/>
                  </a:cubicBezTo>
                  <a:cubicBezTo>
                    <a:pt x="90" y="32"/>
                    <a:pt x="90" y="31"/>
                    <a:pt x="90" y="30"/>
                  </a:cubicBezTo>
                  <a:cubicBezTo>
                    <a:pt x="87" y="31"/>
                    <a:pt x="86" y="29"/>
                    <a:pt x="84" y="28"/>
                  </a:cubicBezTo>
                  <a:cubicBezTo>
                    <a:pt x="84" y="28"/>
                    <a:pt x="84" y="28"/>
                    <a:pt x="83" y="28"/>
                  </a:cubicBezTo>
                  <a:close/>
                  <a:moveTo>
                    <a:pt x="80" y="23"/>
                  </a:moveTo>
                  <a:cubicBezTo>
                    <a:pt x="80" y="24"/>
                    <a:pt x="80" y="25"/>
                    <a:pt x="82" y="25"/>
                  </a:cubicBezTo>
                  <a:cubicBezTo>
                    <a:pt x="82" y="24"/>
                    <a:pt x="83" y="24"/>
                    <a:pt x="83" y="23"/>
                  </a:cubicBezTo>
                  <a:cubicBezTo>
                    <a:pt x="82" y="24"/>
                    <a:pt x="82" y="23"/>
                    <a:pt x="80" y="23"/>
                  </a:cubicBezTo>
                  <a:close/>
                  <a:moveTo>
                    <a:pt x="76" y="22"/>
                  </a:moveTo>
                  <a:cubicBezTo>
                    <a:pt x="77" y="23"/>
                    <a:pt x="78" y="24"/>
                    <a:pt x="79" y="24"/>
                  </a:cubicBezTo>
                  <a:cubicBezTo>
                    <a:pt x="79" y="21"/>
                    <a:pt x="77" y="21"/>
                    <a:pt x="76" y="22"/>
                  </a:cubicBezTo>
                  <a:close/>
                  <a:moveTo>
                    <a:pt x="71" y="21"/>
                  </a:moveTo>
                  <a:cubicBezTo>
                    <a:pt x="71" y="24"/>
                    <a:pt x="75" y="21"/>
                    <a:pt x="75" y="23"/>
                  </a:cubicBezTo>
                  <a:cubicBezTo>
                    <a:pt x="77" y="21"/>
                    <a:pt x="72" y="22"/>
                    <a:pt x="71" y="21"/>
                  </a:cubicBezTo>
                  <a:close/>
                  <a:moveTo>
                    <a:pt x="66" y="26"/>
                  </a:moveTo>
                  <a:cubicBezTo>
                    <a:pt x="66" y="26"/>
                    <a:pt x="67" y="26"/>
                    <a:pt x="67" y="26"/>
                  </a:cubicBezTo>
                  <a:cubicBezTo>
                    <a:pt x="66" y="26"/>
                    <a:pt x="65" y="26"/>
                    <a:pt x="64" y="25"/>
                  </a:cubicBezTo>
                  <a:cubicBezTo>
                    <a:pt x="64" y="26"/>
                    <a:pt x="66" y="28"/>
                    <a:pt x="67" y="27"/>
                  </a:cubicBezTo>
                  <a:cubicBezTo>
                    <a:pt x="66" y="26"/>
                    <a:pt x="66" y="27"/>
                    <a:pt x="66" y="26"/>
                  </a:cubicBezTo>
                  <a:close/>
                  <a:moveTo>
                    <a:pt x="58" y="20"/>
                  </a:moveTo>
                  <a:cubicBezTo>
                    <a:pt x="58" y="21"/>
                    <a:pt x="58" y="22"/>
                    <a:pt x="59" y="22"/>
                  </a:cubicBezTo>
                  <a:cubicBezTo>
                    <a:pt x="58" y="20"/>
                    <a:pt x="61" y="22"/>
                    <a:pt x="62" y="20"/>
                  </a:cubicBezTo>
                  <a:cubicBezTo>
                    <a:pt x="60" y="20"/>
                    <a:pt x="59" y="21"/>
                    <a:pt x="58" y="20"/>
                  </a:cubicBezTo>
                  <a:close/>
                  <a:moveTo>
                    <a:pt x="56" y="25"/>
                  </a:moveTo>
                  <a:cubicBezTo>
                    <a:pt x="56" y="25"/>
                    <a:pt x="56" y="25"/>
                    <a:pt x="57" y="26"/>
                  </a:cubicBezTo>
                  <a:cubicBezTo>
                    <a:pt x="59" y="23"/>
                    <a:pt x="63" y="25"/>
                    <a:pt x="65" y="22"/>
                  </a:cubicBezTo>
                  <a:cubicBezTo>
                    <a:pt x="62" y="20"/>
                    <a:pt x="61" y="24"/>
                    <a:pt x="58" y="23"/>
                  </a:cubicBezTo>
                  <a:cubicBezTo>
                    <a:pt x="58" y="25"/>
                    <a:pt x="56" y="23"/>
                    <a:pt x="56" y="25"/>
                  </a:cubicBezTo>
                  <a:close/>
                  <a:moveTo>
                    <a:pt x="47" y="27"/>
                  </a:moveTo>
                  <a:cubicBezTo>
                    <a:pt x="47" y="25"/>
                    <a:pt x="51" y="25"/>
                    <a:pt x="49" y="24"/>
                  </a:cubicBezTo>
                  <a:cubicBezTo>
                    <a:pt x="49" y="25"/>
                    <a:pt x="44" y="25"/>
                    <a:pt x="47" y="27"/>
                  </a:cubicBezTo>
                  <a:close/>
                  <a:moveTo>
                    <a:pt x="35" y="35"/>
                  </a:moveTo>
                  <a:cubicBezTo>
                    <a:pt x="35" y="35"/>
                    <a:pt x="35" y="34"/>
                    <a:pt x="34" y="34"/>
                  </a:cubicBezTo>
                  <a:cubicBezTo>
                    <a:pt x="33" y="35"/>
                    <a:pt x="35" y="34"/>
                    <a:pt x="35" y="36"/>
                  </a:cubicBezTo>
                  <a:cubicBezTo>
                    <a:pt x="33" y="35"/>
                    <a:pt x="31" y="37"/>
                    <a:pt x="32" y="38"/>
                  </a:cubicBezTo>
                  <a:cubicBezTo>
                    <a:pt x="34" y="36"/>
                    <a:pt x="40" y="33"/>
                    <a:pt x="39" y="31"/>
                  </a:cubicBezTo>
                  <a:cubicBezTo>
                    <a:pt x="42" y="32"/>
                    <a:pt x="43" y="28"/>
                    <a:pt x="45" y="29"/>
                  </a:cubicBezTo>
                  <a:cubicBezTo>
                    <a:pt x="43" y="29"/>
                    <a:pt x="47" y="27"/>
                    <a:pt x="45" y="27"/>
                  </a:cubicBezTo>
                  <a:cubicBezTo>
                    <a:pt x="44" y="28"/>
                    <a:pt x="42" y="28"/>
                    <a:pt x="40" y="29"/>
                  </a:cubicBezTo>
                  <a:cubicBezTo>
                    <a:pt x="41" y="31"/>
                    <a:pt x="34" y="33"/>
                    <a:pt x="35" y="35"/>
                  </a:cubicBezTo>
                  <a:close/>
                  <a:moveTo>
                    <a:pt x="43" y="32"/>
                  </a:moveTo>
                  <a:cubicBezTo>
                    <a:pt x="43" y="32"/>
                    <a:pt x="44" y="32"/>
                    <a:pt x="44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4"/>
                    <a:pt x="41" y="32"/>
                    <a:pt x="40" y="33"/>
                  </a:cubicBezTo>
                  <a:cubicBezTo>
                    <a:pt x="41" y="34"/>
                    <a:pt x="42" y="33"/>
                    <a:pt x="43" y="34"/>
                  </a:cubicBezTo>
                  <a:cubicBezTo>
                    <a:pt x="43" y="33"/>
                    <a:pt x="43" y="33"/>
                    <a:pt x="43" y="32"/>
                  </a:cubicBezTo>
                  <a:close/>
                  <a:moveTo>
                    <a:pt x="25" y="39"/>
                  </a:moveTo>
                  <a:cubicBezTo>
                    <a:pt x="28" y="39"/>
                    <a:pt x="31" y="37"/>
                    <a:pt x="29" y="36"/>
                  </a:cubicBezTo>
                  <a:cubicBezTo>
                    <a:pt x="32" y="36"/>
                    <a:pt x="32" y="31"/>
                    <a:pt x="34" y="32"/>
                  </a:cubicBezTo>
                  <a:cubicBezTo>
                    <a:pt x="34" y="31"/>
                    <a:pt x="35" y="30"/>
                    <a:pt x="35" y="29"/>
                  </a:cubicBezTo>
                  <a:cubicBezTo>
                    <a:pt x="34" y="29"/>
                    <a:pt x="34" y="29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2" y="33"/>
                    <a:pt x="29" y="33"/>
                    <a:pt x="30" y="35"/>
                  </a:cubicBezTo>
                  <a:cubicBezTo>
                    <a:pt x="29" y="35"/>
                    <a:pt x="29" y="34"/>
                    <a:pt x="28" y="34"/>
                  </a:cubicBezTo>
                  <a:cubicBezTo>
                    <a:pt x="29" y="36"/>
                    <a:pt x="27" y="36"/>
                    <a:pt x="28" y="37"/>
                  </a:cubicBezTo>
                  <a:cubicBezTo>
                    <a:pt x="26" y="36"/>
                    <a:pt x="27" y="39"/>
                    <a:pt x="25" y="37"/>
                  </a:cubicBezTo>
                  <a:lnTo>
                    <a:pt x="25" y="39"/>
                  </a:lnTo>
                  <a:close/>
                  <a:moveTo>
                    <a:pt x="26" y="45"/>
                  </a:moveTo>
                  <a:cubicBezTo>
                    <a:pt x="26" y="46"/>
                    <a:pt x="26" y="47"/>
                    <a:pt x="28" y="47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5"/>
                    <a:pt x="27" y="45"/>
                    <a:pt x="26" y="45"/>
                  </a:cubicBezTo>
                  <a:close/>
                  <a:moveTo>
                    <a:pt x="21" y="42"/>
                  </a:moveTo>
                  <a:cubicBezTo>
                    <a:pt x="23" y="41"/>
                    <a:pt x="25" y="39"/>
                    <a:pt x="24" y="37"/>
                  </a:cubicBezTo>
                  <a:cubicBezTo>
                    <a:pt x="24" y="40"/>
                    <a:pt x="21" y="39"/>
                    <a:pt x="21" y="42"/>
                  </a:cubicBezTo>
                  <a:close/>
                  <a:moveTo>
                    <a:pt x="19" y="57"/>
                  </a:moveTo>
                  <a:cubicBezTo>
                    <a:pt x="20" y="57"/>
                    <a:pt x="22" y="56"/>
                    <a:pt x="23" y="54"/>
                  </a:cubicBezTo>
                  <a:cubicBezTo>
                    <a:pt x="22" y="55"/>
                    <a:pt x="23" y="56"/>
                    <a:pt x="24" y="55"/>
                  </a:cubicBezTo>
                  <a:cubicBezTo>
                    <a:pt x="23" y="54"/>
                    <a:pt x="23" y="51"/>
                    <a:pt x="25" y="52"/>
                  </a:cubicBezTo>
                  <a:cubicBezTo>
                    <a:pt x="25" y="51"/>
                    <a:pt x="26" y="49"/>
                    <a:pt x="25" y="49"/>
                  </a:cubicBezTo>
                  <a:cubicBezTo>
                    <a:pt x="26" y="48"/>
                    <a:pt x="27" y="50"/>
                    <a:pt x="27" y="49"/>
                  </a:cubicBezTo>
                  <a:cubicBezTo>
                    <a:pt x="26" y="48"/>
                    <a:pt x="27" y="48"/>
                    <a:pt x="27" y="47"/>
                  </a:cubicBezTo>
                  <a:cubicBezTo>
                    <a:pt x="26" y="47"/>
                    <a:pt x="26" y="46"/>
                    <a:pt x="25" y="46"/>
                  </a:cubicBezTo>
                  <a:cubicBezTo>
                    <a:pt x="26" y="48"/>
                    <a:pt x="24" y="48"/>
                    <a:pt x="23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49"/>
                    <a:pt x="23" y="51"/>
                    <a:pt x="22" y="51"/>
                  </a:cubicBezTo>
                  <a:cubicBezTo>
                    <a:pt x="23" y="54"/>
                    <a:pt x="18" y="54"/>
                    <a:pt x="19" y="57"/>
                  </a:cubicBezTo>
                  <a:close/>
                  <a:moveTo>
                    <a:pt x="12" y="57"/>
                  </a:moveTo>
                  <a:cubicBezTo>
                    <a:pt x="12" y="58"/>
                    <a:pt x="13" y="60"/>
                    <a:pt x="13" y="61"/>
                  </a:cubicBezTo>
                  <a:cubicBezTo>
                    <a:pt x="14" y="60"/>
                    <a:pt x="14" y="57"/>
                    <a:pt x="12" y="57"/>
                  </a:cubicBezTo>
                  <a:close/>
                  <a:moveTo>
                    <a:pt x="8" y="111"/>
                  </a:moveTo>
                  <a:cubicBezTo>
                    <a:pt x="9" y="113"/>
                    <a:pt x="12" y="112"/>
                    <a:pt x="10" y="113"/>
                  </a:cubicBezTo>
                  <a:cubicBezTo>
                    <a:pt x="12" y="113"/>
                    <a:pt x="12" y="113"/>
                    <a:pt x="12" y="112"/>
                  </a:cubicBezTo>
                  <a:cubicBezTo>
                    <a:pt x="12" y="112"/>
                    <a:pt x="12" y="111"/>
                    <a:pt x="11" y="111"/>
                  </a:cubicBezTo>
                  <a:cubicBezTo>
                    <a:pt x="11" y="111"/>
                    <a:pt x="10" y="112"/>
                    <a:pt x="10" y="111"/>
                  </a:cubicBezTo>
                  <a:cubicBezTo>
                    <a:pt x="11" y="111"/>
                    <a:pt x="11" y="110"/>
                    <a:pt x="11" y="109"/>
                  </a:cubicBezTo>
                  <a:cubicBezTo>
                    <a:pt x="9" y="110"/>
                    <a:pt x="10" y="107"/>
                    <a:pt x="11" y="107"/>
                  </a:cubicBezTo>
                  <a:cubicBezTo>
                    <a:pt x="10" y="106"/>
                    <a:pt x="12" y="106"/>
                    <a:pt x="10" y="106"/>
                  </a:cubicBezTo>
                  <a:cubicBezTo>
                    <a:pt x="8" y="104"/>
                    <a:pt x="12" y="104"/>
                    <a:pt x="11" y="104"/>
                  </a:cubicBezTo>
                  <a:cubicBezTo>
                    <a:pt x="10" y="104"/>
                    <a:pt x="9" y="104"/>
                    <a:pt x="9" y="103"/>
                  </a:cubicBezTo>
                  <a:cubicBezTo>
                    <a:pt x="9" y="103"/>
                    <a:pt x="9" y="103"/>
                    <a:pt x="10" y="102"/>
                  </a:cubicBezTo>
                  <a:cubicBezTo>
                    <a:pt x="8" y="102"/>
                    <a:pt x="8" y="109"/>
                    <a:pt x="9" y="108"/>
                  </a:cubicBezTo>
                  <a:cubicBezTo>
                    <a:pt x="8" y="109"/>
                    <a:pt x="10" y="111"/>
                    <a:pt x="8" y="111"/>
                  </a:cubicBezTo>
                  <a:close/>
                  <a:moveTo>
                    <a:pt x="13" y="115"/>
                  </a:moveTo>
                  <a:cubicBezTo>
                    <a:pt x="12" y="115"/>
                    <a:pt x="13" y="113"/>
                    <a:pt x="11" y="113"/>
                  </a:cubicBezTo>
                  <a:cubicBezTo>
                    <a:pt x="11" y="116"/>
                    <a:pt x="13" y="119"/>
                    <a:pt x="13" y="121"/>
                  </a:cubicBezTo>
                  <a:cubicBezTo>
                    <a:pt x="13" y="121"/>
                    <a:pt x="14" y="121"/>
                    <a:pt x="14" y="121"/>
                  </a:cubicBezTo>
                  <a:cubicBezTo>
                    <a:pt x="14" y="121"/>
                    <a:pt x="13" y="122"/>
                    <a:pt x="14" y="122"/>
                  </a:cubicBezTo>
                  <a:cubicBezTo>
                    <a:pt x="15" y="120"/>
                    <a:pt x="11" y="116"/>
                    <a:pt x="13" y="115"/>
                  </a:cubicBezTo>
                  <a:close/>
                  <a:moveTo>
                    <a:pt x="17" y="125"/>
                  </a:moveTo>
                  <a:cubicBezTo>
                    <a:pt x="14" y="125"/>
                    <a:pt x="16" y="123"/>
                    <a:pt x="14" y="123"/>
                  </a:cubicBezTo>
                  <a:cubicBezTo>
                    <a:pt x="14" y="125"/>
                    <a:pt x="15" y="127"/>
                    <a:pt x="15" y="127"/>
                  </a:cubicBezTo>
                  <a:cubicBezTo>
                    <a:pt x="14" y="127"/>
                    <a:pt x="17" y="127"/>
                    <a:pt x="17" y="127"/>
                  </a:cubicBezTo>
                  <a:cubicBezTo>
                    <a:pt x="14" y="128"/>
                    <a:pt x="17" y="135"/>
                    <a:pt x="19" y="135"/>
                  </a:cubicBezTo>
                  <a:cubicBezTo>
                    <a:pt x="19" y="135"/>
                    <a:pt x="18" y="135"/>
                    <a:pt x="18" y="135"/>
                  </a:cubicBezTo>
                  <a:cubicBezTo>
                    <a:pt x="19" y="135"/>
                    <a:pt x="20" y="135"/>
                    <a:pt x="20" y="135"/>
                  </a:cubicBezTo>
                  <a:cubicBezTo>
                    <a:pt x="17" y="131"/>
                    <a:pt x="17" y="130"/>
                    <a:pt x="17" y="125"/>
                  </a:cubicBezTo>
                  <a:close/>
                  <a:moveTo>
                    <a:pt x="19" y="136"/>
                  </a:moveTo>
                  <a:cubicBezTo>
                    <a:pt x="18" y="138"/>
                    <a:pt x="19" y="140"/>
                    <a:pt x="21" y="140"/>
                  </a:cubicBezTo>
                  <a:cubicBezTo>
                    <a:pt x="21" y="139"/>
                    <a:pt x="21" y="136"/>
                    <a:pt x="19" y="136"/>
                  </a:cubicBezTo>
                  <a:close/>
                  <a:moveTo>
                    <a:pt x="17" y="145"/>
                  </a:moveTo>
                  <a:cubicBezTo>
                    <a:pt x="18" y="144"/>
                    <a:pt x="18" y="140"/>
                    <a:pt x="16" y="142"/>
                  </a:cubicBezTo>
                  <a:cubicBezTo>
                    <a:pt x="18" y="143"/>
                    <a:pt x="15" y="145"/>
                    <a:pt x="17" y="145"/>
                  </a:cubicBezTo>
                  <a:close/>
                  <a:moveTo>
                    <a:pt x="15" y="135"/>
                  </a:moveTo>
                  <a:cubicBezTo>
                    <a:pt x="14" y="135"/>
                    <a:pt x="14" y="134"/>
                    <a:pt x="13" y="135"/>
                  </a:cubicBezTo>
                  <a:cubicBezTo>
                    <a:pt x="14" y="136"/>
                    <a:pt x="14" y="140"/>
                    <a:pt x="16" y="141"/>
                  </a:cubicBezTo>
                  <a:cubicBezTo>
                    <a:pt x="17" y="138"/>
                    <a:pt x="12" y="137"/>
                    <a:pt x="15" y="135"/>
                  </a:cubicBezTo>
                  <a:close/>
                  <a:moveTo>
                    <a:pt x="5" y="79"/>
                  </a:moveTo>
                  <a:cubicBezTo>
                    <a:pt x="4" y="78"/>
                    <a:pt x="5" y="77"/>
                    <a:pt x="6" y="77"/>
                  </a:cubicBezTo>
                  <a:cubicBezTo>
                    <a:pt x="6" y="76"/>
                    <a:pt x="5" y="76"/>
                    <a:pt x="4" y="77"/>
                  </a:cubicBezTo>
                  <a:cubicBezTo>
                    <a:pt x="5" y="76"/>
                    <a:pt x="3" y="80"/>
                    <a:pt x="5" y="79"/>
                  </a:cubicBezTo>
                  <a:close/>
                  <a:moveTo>
                    <a:pt x="4" y="89"/>
                  </a:moveTo>
                  <a:cubicBezTo>
                    <a:pt x="5" y="87"/>
                    <a:pt x="5" y="86"/>
                    <a:pt x="4" y="85"/>
                  </a:cubicBezTo>
                  <a:cubicBezTo>
                    <a:pt x="4" y="86"/>
                    <a:pt x="3" y="88"/>
                    <a:pt x="4" y="89"/>
                  </a:cubicBezTo>
                  <a:close/>
                  <a:moveTo>
                    <a:pt x="7" y="92"/>
                  </a:moveTo>
                  <a:cubicBezTo>
                    <a:pt x="6" y="92"/>
                    <a:pt x="7" y="90"/>
                    <a:pt x="5" y="89"/>
                  </a:cubicBezTo>
                  <a:cubicBezTo>
                    <a:pt x="5" y="95"/>
                    <a:pt x="3" y="95"/>
                    <a:pt x="5" y="99"/>
                  </a:cubicBezTo>
                  <a:cubicBezTo>
                    <a:pt x="5" y="97"/>
                    <a:pt x="6" y="94"/>
                    <a:pt x="7" y="92"/>
                  </a:cubicBezTo>
                  <a:close/>
                  <a:moveTo>
                    <a:pt x="10" y="139"/>
                  </a:moveTo>
                  <a:cubicBezTo>
                    <a:pt x="8" y="133"/>
                    <a:pt x="8" y="126"/>
                    <a:pt x="5" y="122"/>
                  </a:cubicBezTo>
                  <a:cubicBezTo>
                    <a:pt x="6" y="123"/>
                    <a:pt x="6" y="124"/>
                    <a:pt x="5" y="125"/>
                  </a:cubicBezTo>
                  <a:cubicBezTo>
                    <a:pt x="5" y="124"/>
                    <a:pt x="5" y="121"/>
                    <a:pt x="4" y="123"/>
                  </a:cubicBezTo>
                  <a:cubicBezTo>
                    <a:pt x="5" y="125"/>
                    <a:pt x="3" y="128"/>
                    <a:pt x="6" y="127"/>
                  </a:cubicBezTo>
                  <a:cubicBezTo>
                    <a:pt x="5" y="128"/>
                    <a:pt x="6" y="129"/>
                    <a:pt x="5" y="129"/>
                  </a:cubicBezTo>
                  <a:cubicBezTo>
                    <a:pt x="7" y="133"/>
                    <a:pt x="6" y="137"/>
                    <a:pt x="10" y="139"/>
                  </a:cubicBezTo>
                  <a:close/>
                  <a:moveTo>
                    <a:pt x="11" y="121"/>
                  </a:moveTo>
                  <a:cubicBezTo>
                    <a:pt x="12" y="119"/>
                    <a:pt x="11" y="119"/>
                    <a:pt x="10" y="118"/>
                  </a:cubicBezTo>
                  <a:cubicBezTo>
                    <a:pt x="10" y="119"/>
                    <a:pt x="10" y="121"/>
                    <a:pt x="11" y="121"/>
                  </a:cubicBezTo>
                  <a:close/>
                  <a:moveTo>
                    <a:pt x="12" y="124"/>
                  </a:moveTo>
                  <a:cubicBezTo>
                    <a:pt x="13" y="124"/>
                    <a:pt x="12" y="122"/>
                    <a:pt x="11" y="122"/>
                  </a:cubicBezTo>
                  <a:cubicBezTo>
                    <a:pt x="11" y="123"/>
                    <a:pt x="11" y="124"/>
                    <a:pt x="12" y="124"/>
                  </a:cubicBezTo>
                  <a:close/>
                  <a:moveTo>
                    <a:pt x="23" y="160"/>
                  </a:moveTo>
                  <a:cubicBezTo>
                    <a:pt x="22" y="162"/>
                    <a:pt x="24" y="163"/>
                    <a:pt x="25" y="161"/>
                  </a:cubicBezTo>
                  <a:cubicBezTo>
                    <a:pt x="23" y="158"/>
                    <a:pt x="21" y="156"/>
                    <a:pt x="21" y="153"/>
                  </a:cubicBezTo>
                  <a:cubicBezTo>
                    <a:pt x="19" y="150"/>
                    <a:pt x="16" y="147"/>
                    <a:pt x="16" y="143"/>
                  </a:cubicBezTo>
                  <a:cubicBezTo>
                    <a:pt x="13" y="142"/>
                    <a:pt x="14" y="139"/>
                    <a:pt x="12" y="137"/>
                  </a:cubicBezTo>
                  <a:cubicBezTo>
                    <a:pt x="13" y="143"/>
                    <a:pt x="14" y="149"/>
                    <a:pt x="19" y="153"/>
                  </a:cubicBezTo>
                  <a:cubicBezTo>
                    <a:pt x="19" y="155"/>
                    <a:pt x="21" y="158"/>
                    <a:pt x="23" y="160"/>
                  </a:cubicBezTo>
                  <a:close/>
                  <a:moveTo>
                    <a:pt x="24" y="151"/>
                  </a:moveTo>
                  <a:cubicBezTo>
                    <a:pt x="26" y="151"/>
                    <a:pt x="25" y="157"/>
                    <a:pt x="29" y="155"/>
                  </a:cubicBezTo>
                  <a:cubicBezTo>
                    <a:pt x="26" y="154"/>
                    <a:pt x="26" y="149"/>
                    <a:pt x="24" y="149"/>
                  </a:cubicBezTo>
                  <a:cubicBezTo>
                    <a:pt x="25" y="150"/>
                    <a:pt x="24" y="150"/>
                    <a:pt x="24" y="151"/>
                  </a:cubicBezTo>
                  <a:close/>
                  <a:moveTo>
                    <a:pt x="27" y="158"/>
                  </a:moveTo>
                  <a:cubicBezTo>
                    <a:pt x="29" y="159"/>
                    <a:pt x="29" y="157"/>
                    <a:pt x="29" y="156"/>
                  </a:cubicBezTo>
                  <a:cubicBezTo>
                    <a:pt x="28" y="156"/>
                    <a:pt x="27" y="156"/>
                    <a:pt x="27" y="157"/>
                  </a:cubicBezTo>
                  <a:cubicBezTo>
                    <a:pt x="28" y="157"/>
                    <a:pt x="28" y="157"/>
                    <a:pt x="27" y="158"/>
                  </a:cubicBezTo>
                  <a:close/>
                  <a:moveTo>
                    <a:pt x="23" y="165"/>
                  </a:moveTo>
                  <a:cubicBezTo>
                    <a:pt x="22" y="165"/>
                    <a:pt x="23" y="165"/>
                    <a:pt x="23" y="165"/>
                  </a:cubicBezTo>
                  <a:cubicBezTo>
                    <a:pt x="24" y="164"/>
                    <a:pt x="23" y="163"/>
                    <a:pt x="22" y="163"/>
                  </a:cubicBezTo>
                  <a:cubicBezTo>
                    <a:pt x="22" y="164"/>
                    <a:pt x="22" y="167"/>
                    <a:pt x="23" y="165"/>
                  </a:cubicBezTo>
                  <a:close/>
                  <a:moveTo>
                    <a:pt x="31" y="172"/>
                  </a:moveTo>
                  <a:cubicBezTo>
                    <a:pt x="29" y="170"/>
                    <a:pt x="25" y="168"/>
                    <a:pt x="26" y="166"/>
                  </a:cubicBezTo>
                  <a:cubicBezTo>
                    <a:pt x="25" y="166"/>
                    <a:pt x="24" y="166"/>
                    <a:pt x="24" y="166"/>
                  </a:cubicBezTo>
                  <a:cubicBezTo>
                    <a:pt x="24" y="166"/>
                    <a:pt x="25" y="167"/>
                    <a:pt x="24" y="167"/>
                  </a:cubicBezTo>
                  <a:cubicBezTo>
                    <a:pt x="24" y="167"/>
                    <a:pt x="24" y="167"/>
                    <a:pt x="23" y="167"/>
                  </a:cubicBezTo>
                  <a:cubicBezTo>
                    <a:pt x="27" y="167"/>
                    <a:pt x="27" y="174"/>
                    <a:pt x="31" y="172"/>
                  </a:cubicBezTo>
                  <a:close/>
                  <a:moveTo>
                    <a:pt x="32" y="161"/>
                  </a:moveTo>
                  <a:cubicBezTo>
                    <a:pt x="31" y="160"/>
                    <a:pt x="30" y="159"/>
                    <a:pt x="29" y="159"/>
                  </a:cubicBezTo>
                  <a:cubicBezTo>
                    <a:pt x="29" y="160"/>
                    <a:pt x="31" y="160"/>
                    <a:pt x="30" y="161"/>
                  </a:cubicBezTo>
                  <a:cubicBezTo>
                    <a:pt x="30" y="161"/>
                    <a:pt x="32" y="162"/>
                    <a:pt x="32" y="161"/>
                  </a:cubicBezTo>
                  <a:close/>
                  <a:moveTo>
                    <a:pt x="33" y="165"/>
                  </a:moveTo>
                  <a:cubicBezTo>
                    <a:pt x="32" y="164"/>
                    <a:pt x="33" y="162"/>
                    <a:pt x="31" y="162"/>
                  </a:cubicBezTo>
                  <a:cubicBezTo>
                    <a:pt x="31" y="164"/>
                    <a:pt x="33" y="166"/>
                    <a:pt x="33" y="165"/>
                  </a:cubicBezTo>
                  <a:close/>
                  <a:moveTo>
                    <a:pt x="82" y="241"/>
                  </a:moveTo>
                  <a:cubicBezTo>
                    <a:pt x="82" y="239"/>
                    <a:pt x="82" y="239"/>
                    <a:pt x="81" y="238"/>
                  </a:cubicBezTo>
                  <a:cubicBezTo>
                    <a:pt x="81" y="239"/>
                    <a:pt x="81" y="239"/>
                    <a:pt x="80" y="239"/>
                  </a:cubicBezTo>
                  <a:cubicBezTo>
                    <a:pt x="80" y="240"/>
                    <a:pt x="81" y="240"/>
                    <a:pt x="82" y="241"/>
                  </a:cubicBezTo>
                  <a:close/>
                  <a:moveTo>
                    <a:pt x="90" y="264"/>
                  </a:moveTo>
                  <a:cubicBezTo>
                    <a:pt x="89" y="256"/>
                    <a:pt x="86" y="249"/>
                    <a:pt x="83" y="244"/>
                  </a:cubicBezTo>
                  <a:cubicBezTo>
                    <a:pt x="85" y="251"/>
                    <a:pt x="87" y="257"/>
                    <a:pt x="90" y="264"/>
                  </a:cubicBezTo>
                  <a:close/>
                  <a:moveTo>
                    <a:pt x="94" y="275"/>
                  </a:moveTo>
                  <a:cubicBezTo>
                    <a:pt x="93" y="275"/>
                    <a:pt x="92" y="274"/>
                    <a:pt x="92" y="275"/>
                  </a:cubicBezTo>
                  <a:cubicBezTo>
                    <a:pt x="92" y="275"/>
                    <a:pt x="92" y="275"/>
                    <a:pt x="92" y="276"/>
                  </a:cubicBezTo>
                  <a:cubicBezTo>
                    <a:pt x="93" y="276"/>
                    <a:pt x="93" y="275"/>
                    <a:pt x="94" y="275"/>
                  </a:cubicBezTo>
                  <a:close/>
                  <a:moveTo>
                    <a:pt x="116" y="249"/>
                  </a:moveTo>
                  <a:cubicBezTo>
                    <a:pt x="114" y="249"/>
                    <a:pt x="112" y="249"/>
                    <a:pt x="113" y="249"/>
                  </a:cubicBezTo>
                  <a:cubicBezTo>
                    <a:pt x="114" y="249"/>
                    <a:pt x="113" y="251"/>
                    <a:pt x="114" y="251"/>
                  </a:cubicBezTo>
                  <a:cubicBezTo>
                    <a:pt x="114" y="250"/>
                    <a:pt x="115" y="250"/>
                    <a:pt x="115" y="251"/>
                  </a:cubicBezTo>
                  <a:cubicBezTo>
                    <a:pt x="115" y="250"/>
                    <a:pt x="115" y="249"/>
                    <a:pt x="116" y="249"/>
                  </a:cubicBezTo>
                  <a:close/>
                  <a:moveTo>
                    <a:pt x="137" y="223"/>
                  </a:moveTo>
                  <a:cubicBezTo>
                    <a:pt x="136" y="223"/>
                    <a:pt x="137" y="222"/>
                    <a:pt x="136" y="222"/>
                  </a:cubicBezTo>
                  <a:cubicBezTo>
                    <a:pt x="134" y="225"/>
                    <a:pt x="131" y="226"/>
                    <a:pt x="131" y="231"/>
                  </a:cubicBezTo>
                  <a:cubicBezTo>
                    <a:pt x="133" y="228"/>
                    <a:pt x="134" y="225"/>
                    <a:pt x="137" y="223"/>
                  </a:cubicBezTo>
                  <a:close/>
                  <a:moveTo>
                    <a:pt x="138" y="220"/>
                  </a:moveTo>
                  <a:cubicBezTo>
                    <a:pt x="138" y="220"/>
                    <a:pt x="139" y="220"/>
                    <a:pt x="139" y="220"/>
                  </a:cubicBezTo>
                  <a:cubicBezTo>
                    <a:pt x="137" y="219"/>
                    <a:pt x="137" y="224"/>
                    <a:pt x="138" y="221"/>
                  </a:cubicBezTo>
                  <a:cubicBezTo>
                    <a:pt x="138" y="222"/>
                    <a:pt x="138" y="222"/>
                    <a:pt x="138" y="223"/>
                  </a:cubicBezTo>
                  <a:cubicBezTo>
                    <a:pt x="140" y="223"/>
                    <a:pt x="138" y="221"/>
                    <a:pt x="138" y="220"/>
                  </a:cubicBezTo>
                  <a:close/>
                  <a:moveTo>
                    <a:pt x="156" y="196"/>
                  </a:moveTo>
                  <a:cubicBezTo>
                    <a:pt x="158" y="196"/>
                    <a:pt x="155" y="198"/>
                    <a:pt x="157" y="198"/>
                  </a:cubicBezTo>
                  <a:cubicBezTo>
                    <a:pt x="157" y="196"/>
                    <a:pt x="159" y="198"/>
                    <a:pt x="159" y="196"/>
                  </a:cubicBezTo>
                  <a:cubicBezTo>
                    <a:pt x="158" y="196"/>
                    <a:pt x="157" y="195"/>
                    <a:pt x="156" y="196"/>
                  </a:cubicBezTo>
                  <a:close/>
                  <a:moveTo>
                    <a:pt x="169" y="183"/>
                  </a:moveTo>
                  <a:cubicBezTo>
                    <a:pt x="168" y="184"/>
                    <a:pt x="168" y="185"/>
                    <a:pt x="167" y="186"/>
                  </a:cubicBezTo>
                  <a:cubicBezTo>
                    <a:pt x="166" y="185"/>
                    <a:pt x="167" y="184"/>
                    <a:pt x="166" y="184"/>
                  </a:cubicBezTo>
                  <a:cubicBezTo>
                    <a:pt x="166" y="187"/>
                    <a:pt x="162" y="187"/>
                    <a:pt x="162" y="190"/>
                  </a:cubicBezTo>
                  <a:cubicBezTo>
                    <a:pt x="164" y="189"/>
                    <a:pt x="164" y="189"/>
                    <a:pt x="166" y="187"/>
                  </a:cubicBezTo>
                  <a:cubicBezTo>
                    <a:pt x="166" y="188"/>
                    <a:pt x="164" y="189"/>
                    <a:pt x="165" y="190"/>
                  </a:cubicBezTo>
                  <a:cubicBezTo>
                    <a:pt x="166" y="188"/>
                    <a:pt x="169" y="185"/>
                    <a:pt x="169" y="183"/>
                  </a:cubicBezTo>
                  <a:close/>
                  <a:moveTo>
                    <a:pt x="170" y="175"/>
                  </a:moveTo>
                  <a:cubicBezTo>
                    <a:pt x="169" y="174"/>
                    <a:pt x="170" y="173"/>
                    <a:pt x="169" y="172"/>
                  </a:cubicBezTo>
                  <a:cubicBezTo>
                    <a:pt x="168" y="174"/>
                    <a:pt x="167" y="176"/>
                    <a:pt x="166" y="178"/>
                  </a:cubicBezTo>
                  <a:cubicBezTo>
                    <a:pt x="167" y="178"/>
                    <a:pt x="166" y="180"/>
                    <a:pt x="167" y="180"/>
                  </a:cubicBezTo>
                  <a:cubicBezTo>
                    <a:pt x="168" y="177"/>
                    <a:pt x="168" y="177"/>
                    <a:pt x="168" y="175"/>
                  </a:cubicBezTo>
                  <a:cubicBezTo>
                    <a:pt x="169" y="175"/>
                    <a:pt x="170" y="175"/>
                    <a:pt x="170" y="175"/>
                  </a:cubicBezTo>
                  <a:close/>
                  <a:moveTo>
                    <a:pt x="175" y="173"/>
                  </a:moveTo>
                  <a:cubicBezTo>
                    <a:pt x="173" y="173"/>
                    <a:pt x="173" y="175"/>
                    <a:pt x="172" y="175"/>
                  </a:cubicBezTo>
                  <a:cubicBezTo>
                    <a:pt x="173" y="176"/>
                    <a:pt x="170" y="178"/>
                    <a:pt x="169" y="180"/>
                  </a:cubicBezTo>
                  <a:cubicBezTo>
                    <a:pt x="169" y="181"/>
                    <a:pt x="170" y="182"/>
                    <a:pt x="170" y="183"/>
                  </a:cubicBezTo>
                  <a:cubicBezTo>
                    <a:pt x="171" y="181"/>
                    <a:pt x="173" y="179"/>
                    <a:pt x="172" y="178"/>
                  </a:cubicBezTo>
                  <a:cubicBezTo>
                    <a:pt x="172" y="179"/>
                    <a:pt x="172" y="179"/>
                    <a:pt x="171" y="179"/>
                  </a:cubicBezTo>
                  <a:cubicBezTo>
                    <a:pt x="171" y="177"/>
                    <a:pt x="174" y="178"/>
                    <a:pt x="174" y="177"/>
                  </a:cubicBezTo>
                  <a:cubicBezTo>
                    <a:pt x="173" y="176"/>
                    <a:pt x="174" y="175"/>
                    <a:pt x="175" y="173"/>
                  </a:cubicBezTo>
                  <a:close/>
                  <a:moveTo>
                    <a:pt x="181" y="165"/>
                  </a:moveTo>
                  <a:cubicBezTo>
                    <a:pt x="180" y="165"/>
                    <a:pt x="180" y="165"/>
                    <a:pt x="180" y="164"/>
                  </a:cubicBezTo>
                  <a:cubicBezTo>
                    <a:pt x="178" y="166"/>
                    <a:pt x="175" y="168"/>
                    <a:pt x="177" y="171"/>
                  </a:cubicBezTo>
                  <a:cubicBezTo>
                    <a:pt x="174" y="170"/>
                    <a:pt x="175" y="172"/>
                    <a:pt x="174" y="173"/>
                  </a:cubicBezTo>
                  <a:cubicBezTo>
                    <a:pt x="175" y="173"/>
                    <a:pt x="175" y="173"/>
                    <a:pt x="176" y="174"/>
                  </a:cubicBezTo>
                  <a:cubicBezTo>
                    <a:pt x="175" y="174"/>
                    <a:pt x="175" y="174"/>
                    <a:pt x="175" y="174"/>
                  </a:cubicBezTo>
                  <a:cubicBezTo>
                    <a:pt x="176" y="174"/>
                    <a:pt x="177" y="175"/>
                    <a:pt x="177" y="174"/>
                  </a:cubicBezTo>
                  <a:cubicBezTo>
                    <a:pt x="176" y="174"/>
                    <a:pt x="176" y="173"/>
                    <a:pt x="176" y="172"/>
                  </a:cubicBezTo>
                  <a:cubicBezTo>
                    <a:pt x="177" y="172"/>
                    <a:pt x="178" y="171"/>
                    <a:pt x="177" y="171"/>
                  </a:cubicBezTo>
                  <a:cubicBezTo>
                    <a:pt x="178" y="171"/>
                    <a:pt x="178" y="171"/>
                    <a:pt x="179" y="171"/>
                  </a:cubicBezTo>
                  <a:cubicBezTo>
                    <a:pt x="179" y="169"/>
                    <a:pt x="178" y="170"/>
                    <a:pt x="178" y="169"/>
                  </a:cubicBezTo>
                  <a:cubicBezTo>
                    <a:pt x="179" y="169"/>
                    <a:pt x="178" y="168"/>
                    <a:pt x="179" y="168"/>
                  </a:cubicBezTo>
                  <a:cubicBezTo>
                    <a:pt x="179" y="168"/>
                    <a:pt x="179" y="169"/>
                    <a:pt x="179" y="169"/>
                  </a:cubicBezTo>
                  <a:cubicBezTo>
                    <a:pt x="180" y="168"/>
                    <a:pt x="180" y="167"/>
                    <a:pt x="179" y="167"/>
                  </a:cubicBezTo>
                  <a:cubicBezTo>
                    <a:pt x="180" y="166"/>
                    <a:pt x="181" y="165"/>
                    <a:pt x="180" y="167"/>
                  </a:cubicBezTo>
                  <a:cubicBezTo>
                    <a:pt x="181" y="167"/>
                    <a:pt x="181" y="166"/>
                    <a:pt x="181" y="166"/>
                  </a:cubicBezTo>
                  <a:lnTo>
                    <a:pt x="181" y="165"/>
                  </a:lnTo>
                  <a:close/>
                  <a:moveTo>
                    <a:pt x="182" y="163"/>
                  </a:moveTo>
                  <a:cubicBezTo>
                    <a:pt x="183" y="163"/>
                    <a:pt x="183" y="164"/>
                    <a:pt x="183" y="164"/>
                  </a:cubicBezTo>
                  <a:cubicBezTo>
                    <a:pt x="183" y="163"/>
                    <a:pt x="183" y="162"/>
                    <a:pt x="182" y="162"/>
                  </a:cubicBezTo>
                  <a:cubicBezTo>
                    <a:pt x="181" y="162"/>
                    <a:pt x="181" y="165"/>
                    <a:pt x="182" y="164"/>
                  </a:cubicBezTo>
                  <a:cubicBezTo>
                    <a:pt x="182" y="164"/>
                    <a:pt x="182" y="164"/>
                    <a:pt x="182" y="163"/>
                  </a:cubicBezTo>
                  <a:close/>
                  <a:moveTo>
                    <a:pt x="185" y="152"/>
                  </a:moveTo>
                  <a:cubicBezTo>
                    <a:pt x="184" y="154"/>
                    <a:pt x="182" y="157"/>
                    <a:pt x="181" y="159"/>
                  </a:cubicBezTo>
                  <a:cubicBezTo>
                    <a:pt x="184" y="159"/>
                    <a:pt x="183" y="154"/>
                    <a:pt x="186" y="153"/>
                  </a:cubicBezTo>
                  <a:cubicBezTo>
                    <a:pt x="186" y="153"/>
                    <a:pt x="186" y="154"/>
                    <a:pt x="187" y="154"/>
                  </a:cubicBezTo>
                  <a:cubicBezTo>
                    <a:pt x="188" y="153"/>
                    <a:pt x="186" y="153"/>
                    <a:pt x="185" y="152"/>
                  </a:cubicBezTo>
                  <a:close/>
                  <a:moveTo>
                    <a:pt x="197" y="135"/>
                  </a:moveTo>
                  <a:cubicBezTo>
                    <a:pt x="197" y="135"/>
                    <a:pt x="195" y="135"/>
                    <a:pt x="195" y="136"/>
                  </a:cubicBezTo>
                  <a:cubicBezTo>
                    <a:pt x="197" y="138"/>
                    <a:pt x="191" y="144"/>
                    <a:pt x="191" y="147"/>
                  </a:cubicBezTo>
                  <a:cubicBezTo>
                    <a:pt x="195" y="145"/>
                    <a:pt x="197" y="140"/>
                    <a:pt x="197" y="135"/>
                  </a:cubicBezTo>
                  <a:close/>
                  <a:moveTo>
                    <a:pt x="200" y="128"/>
                  </a:moveTo>
                  <a:cubicBezTo>
                    <a:pt x="199" y="127"/>
                    <a:pt x="200" y="128"/>
                    <a:pt x="199" y="129"/>
                  </a:cubicBezTo>
                  <a:cubicBezTo>
                    <a:pt x="197" y="127"/>
                    <a:pt x="202" y="124"/>
                    <a:pt x="199" y="122"/>
                  </a:cubicBezTo>
                  <a:cubicBezTo>
                    <a:pt x="199" y="125"/>
                    <a:pt x="198" y="127"/>
                    <a:pt x="197" y="130"/>
                  </a:cubicBezTo>
                  <a:cubicBezTo>
                    <a:pt x="198" y="129"/>
                    <a:pt x="199" y="130"/>
                    <a:pt x="200" y="128"/>
                  </a:cubicBezTo>
                  <a:close/>
                  <a:moveTo>
                    <a:pt x="202" y="99"/>
                  </a:moveTo>
                  <a:cubicBezTo>
                    <a:pt x="202" y="101"/>
                    <a:pt x="201" y="98"/>
                    <a:pt x="201" y="98"/>
                  </a:cubicBezTo>
                  <a:cubicBezTo>
                    <a:pt x="200" y="100"/>
                    <a:pt x="201" y="100"/>
                    <a:pt x="200" y="101"/>
                  </a:cubicBezTo>
                  <a:cubicBezTo>
                    <a:pt x="201" y="92"/>
                    <a:pt x="202" y="87"/>
                    <a:pt x="201" y="75"/>
                  </a:cubicBezTo>
                  <a:cubicBezTo>
                    <a:pt x="198" y="74"/>
                    <a:pt x="200" y="77"/>
                    <a:pt x="198" y="76"/>
                  </a:cubicBezTo>
                  <a:cubicBezTo>
                    <a:pt x="199" y="74"/>
                    <a:pt x="195" y="67"/>
                    <a:pt x="199" y="66"/>
                  </a:cubicBezTo>
                  <a:cubicBezTo>
                    <a:pt x="197" y="65"/>
                    <a:pt x="198" y="66"/>
                    <a:pt x="197" y="67"/>
                  </a:cubicBezTo>
                  <a:cubicBezTo>
                    <a:pt x="195" y="61"/>
                    <a:pt x="192" y="59"/>
                    <a:pt x="194" y="55"/>
                  </a:cubicBezTo>
                  <a:cubicBezTo>
                    <a:pt x="194" y="57"/>
                    <a:pt x="196" y="58"/>
                    <a:pt x="196" y="56"/>
                  </a:cubicBezTo>
                  <a:cubicBezTo>
                    <a:pt x="194" y="56"/>
                    <a:pt x="194" y="54"/>
                    <a:pt x="193" y="54"/>
                  </a:cubicBezTo>
                  <a:cubicBezTo>
                    <a:pt x="194" y="52"/>
                    <a:pt x="192" y="52"/>
                    <a:pt x="191" y="51"/>
                  </a:cubicBezTo>
                  <a:cubicBezTo>
                    <a:pt x="192" y="51"/>
                    <a:pt x="193" y="47"/>
                    <a:pt x="192" y="48"/>
                  </a:cubicBezTo>
                  <a:cubicBezTo>
                    <a:pt x="191" y="48"/>
                    <a:pt x="192" y="51"/>
                    <a:pt x="191" y="51"/>
                  </a:cubicBezTo>
                  <a:cubicBezTo>
                    <a:pt x="191" y="49"/>
                    <a:pt x="190" y="48"/>
                    <a:pt x="189" y="47"/>
                  </a:cubicBezTo>
                  <a:cubicBezTo>
                    <a:pt x="190" y="47"/>
                    <a:pt x="190" y="45"/>
                    <a:pt x="190" y="45"/>
                  </a:cubicBezTo>
                  <a:cubicBezTo>
                    <a:pt x="189" y="44"/>
                    <a:pt x="188" y="45"/>
                    <a:pt x="188" y="43"/>
                  </a:cubicBezTo>
                  <a:cubicBezTo>
                    <a:pt x="187" y="37"/>
                    <a:pt x="180" y="36"/>
                    <a:pt x="177" y="31"/>
                  </a:cubicBezTo>
                  <a:cubicBezTo>
                    <a:pt x="178" y="31"/>
                    <a:pt x="179" y="30"/>
                    <a:pt x="178" y="30"/>
                  </a:cubicBezTo>
                  <a:cubicBezTo>
                    <a:pt x="174" y="31"/>
                    <a:pt x="171" y="23"/>
                    <a:pt x="168" y="24"/>
                  </a:cubicBezTo>
                  <a:cubicBezTo>
                    <a:pt x="168" y="22"/>
                    <a:pt x="168" y="22"/>
                    <a:pt x="168" y="21"/>
                  </a:cubicBezTo>
                  <a:cubicBezTo>
                    <a:pt x="171" y="21"/>
                    <a:pt x="169" y="23"/>
                    <a:pt x="170" y="24"/>
                  </a:cubicBezTo>
                  <a:cubicBezTo>
                    <a:pt x="170" y="23"/>
                    <a:pt x="171" y="23"/>
                    <a:pt x="172" y="23"/>
                  </a:cubicBezTo>
                  <a:cubicBezTo>
                    <a:pt x="170" y="20"/>
                    <a:pt x="165" y="17"/>
                    <a:pt x="162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1" y="14"/>
                    <a:pt x="160" y="16"/>
                    <a:pt x="158" y="15"/>
                  </a:cubicBezTo>
                  <a:cubicBezTo>
                    <a:pt x="159" y="14"/>
                    <a:pt x="160" y="13"/>
                    <a:pt x="159" y="13"/>
                  </a:cubicBezTo>
                  <a:cubicBezTo>
                    <a:pt x="158" y="15"/>
                    <a:pt x="154" y="14"/>
                    <a:pt x="152" y="12"/>
                  </a:cubicBezTo>
                  <a:cubicBezTo>
                    <a:pt x="148" y="14"/>
                    <a:pt x="142" y="11"/>
                    <a:pt x="138" y="11"/>
                  </a:cubicBezTo>
                  <a:cubicBezTo>
                    <a:pt x="138" y="12"/>
                    <a:pt x="138" y="12"/>
                    <a:pt x="137" y="12"/>
                  </a:cubicBezTo>
                  <a:cubicBezTo>
                    <a:pt x="137" y="9"/>
                    <a:pt x="137" y="12"/>
                    <a:pt x="136" y="12"/>
                  </a:cubicBezTo>
                  <a:cubicBezTo>
                    <a:pt x="134" y="14"/>
                    <a:pt x="130" y="12"/>
                    <a:pt x="131" y="14"/>
                  </a:cubicBezTo>
                  <a:cubicBezTo>
                    <a:pt x="126" y="16"/>
                    <a:pt x="120" y="19"/>
                    <a:pt x="117" y="25"/>
                  </a:cubicBezTo>
                  <a:cubicBezTo>
                    <a:pt x="115" y="23"/>
                    <a:pt x="110" y="32"/>
                    <a:pt x="111" y="32"/>
                  </a:cubicBezTo>
                  <a:cubicBezTo>
                    <a:pt x="111" y="33"/>
                    <a:pt x="110" y="34"/>
                    <a:pt x="108" y="35"/>
                  </a:cubicBezTo>
                  <a:cubicBezTo>
                    <a:pt x="108" y="36"/>
                    <a:pt x="109" y="38"/>
                    <a:pt x="107" y="37"/>
                  </a:cubicBezTo>
                  <a:cubicBezTo>
                    <a:pt x="107" y="38"/>
                    <a:pt x="108" y="38"/>
                    <a:pt x="108" y="38"/>
                  </a:cubicBezTo>
                  <a:cubicBezTo>
                    <a:pt x="106" y="39"/>
                    <a:pt x="106" y="44"/>
                    <a:pt x="104" y="44"/>
                  </a:cubicBezTo>
                  <a:cubicBezTo>
                    <a:pt x="105" y="47"/>
                    <a:pt x="104" y="50"/>
                    <a:pt x="106" y="52"/>
                  </a:cubicBezTo>
                  <a:cubicBezTo>
                    <a:pt x="103" y="53"/>
                    <a:pt x="102" y="50"/>
                    <a:pt x="101" y="49"/>
                  </a:cubicBezTo>
                  <a:cubicBezTo>
                    <a:pt x="100" y="50"/>
                    <a:pt x="102" y="51"/>
                    <a:pt x="101" y="52"/>
                  </a:cubicBezTo>
                  <a:cubicBezTo>
                    <a:pt x="100" y="50"/>
                    <a:pt x="100" y="49"/>
                    <a:pt x="102" y="48"/>
                  </a:cubicBezTo>
                  <a:cubicBezTo>
                    <a:pt x="99" y="50"/>
                    <a:pt x="100" y="46"/>
                    <a:pt x="98" y="46"/>
                  </a:cubicBezTo>
                  <a:cubicBezTo>
                    <a:pt x="98" y="48"/>
                    <a:pt x="99" y="48"/>
                    <a:pt x="99" y="50"/>
                  </a:cubicBezTo>
                  <a:cubicBezTo>
                    <a:pt x="98" y="50"/>
                    <a:pt x="97" y="50"/>
                    <a:pt x="97" y="50"/>
                  </a:cubicBezTo>
                  <a:cubicBezTo>
                    <a:pt x="96" y="43"/>
                    <a:pt x="88" y="42"/>
                    <a:pt x="84" y="37"/>
                  </a:cubicBezTo>
                  <a:cubicBezTo>
                    <a:pt x="80" y="35"/>
                    <a:pt x="77" y="32"/>
                    <a:pt x="73" y="30"/>
                  </a:cubicBezTo>
                  <a:cubicBezTo>
                    <a:pt x="74" y="30"/>
                    <a:pt x="75" y="31"/>
                    <a:pt x="75" y="29"/>
                  </a:cubicBezTo>
                  <a:cubicBezTo>
                    <a:pt x="73" y="29"/>
                    <a:pt x="70" y="28"/>
                    <a:pt x="68" y="29"/>
                  </a:cubicBezTo>
                  <a:cubicBezTo>
                    <a:pt x="68" y="29"/>
                    <a:pt x="68" y="29"/>
                    <a:pt x="68" y="28"/>
                  </a:cubicBezTo>
                  <a:cubicBezTo>
                    <a:pt x="66" y="27"/>
                    <a:pt x="67" y="30"/>
                    <a:pt x="66" y="30"/>
                  </a:cubicBezTo>
                  <a:cubicBezTo>
                    <a:pt x="64" y="30"/>
                    <a:pt x="64" y="29"/>
                    <a:pt x="65" y="28"/>
                  </a:cubicBezTo>
                  <a:cubicBezTo>
                    <a:pt x="63" y="30"/>
                    <a:pt x="63" y="28"/>
                    <a:pt x="61" y="28"/>
                  </a:cubicBezTo>
                  <a:cubicBezTo>
                    <a:pt x="61" y="30"/>
                    <a:pt x="64" y="29"/>
                    <a:pt x="63" y="30"/>
                  </a:cubicBezTo>
                  <a:cubicBezTo>
                    <a:pt x="59" y="31"/>
                    <a:pt x="55" y="32"/>
                    <a:pt x="51" y="34"/>
                  </a:cubicBezTo>
                  <a:cubicBezTo>
                    <a:pt x="52" y="34"/>
                    <a:pt x="50" y="32"/>
                    <a:pt x="51" y="32"/>
                  </a:cubicBezTo>
                  <a:cubicBezTo>
                    <a:pt x="54" y="33"/>
                    <a:pt x="57" y="29"/>
                    <a:pt x="60" y="29"/>
                  </a:cubicBezTo>
                  <a:cubicBezTo>
                    <a:pt x="58" y="29"/>
                    <a:pt x="61" y="29"/>
                    <a:pt x="61" y="28"/>
                  </a:cubicBezTo>
                  <a:cubicBezTo>
                    <a:pt x="58" y="26"/>
                    <a:pt x="56" y="31"/>
                    <a:pt x="53" y="29"/>
                  </a:cubicBezTo>
                  <a:cubicBezTo>
                    <a:pt x="52" y="30"/>
                    <a:pt x="52" y="32"/>
                    <a:pt x="50" y="31"/>
                  </a:cubicBezTo>
                  <a:cubicBezTo>
                    <a:pt x="51" y="33"/>
                    <a:pt x="46" y="33"/>
                    <a:pt x="48" y="32"/>
                  </a:cubicBezTo>
                  <a:cubicBezTo>
                    <a:pt x="47" y="32"/>
                    <a:pt x="46" y="33"/>
                    <a:pt x="46" y="34"/>
                  </a:cubicBezTo>
                  <a:cubicBezTo>
                    <a:pt x="47" y="34"/>
                    <a:pt x="48" y="35"/>
                    <a:pt x="49" y="35"/>
                  </a:cubicBezTo>
                  <a:cubicBezTo>
                    <a:pt x="49" y="34"/>
                    <a:pt x="49" y="33"/>
                    <a:pt x="51" y="33"/>
                  </a:cubicBezTo>
                  <a:cubicBezTo>
                    <a:pt x="50" y="36"/>
                    <a:pt x="45" y="37"/>
                    <a:pt x="43" y="38"/>
                  </a:cubicBezTo>
                  <a:cubicBezTo>
                    <a:pt x="44" y="35"/>
                    <a:pt x="46" y="37"/>
                    <a:pt x="46" y="35"/>
                  </a:cubicBezTo>
                  <a:cubicBezTo>
                    <a:pt x="43" y="34"/>
                    <a:pt x="43" y="38"/>
                    <a:pt x="40" y="37"/>
                  </a:cubicBezTo>
                  <a:cubicBezTo>
                    <a:pt x="40" y="39"/>
                    <a:pt x="42" y="37"/>
                    <a:pt x="43" y="38"/>
                  </a:cubicBezTo>
                  <a:cubicBezTo>
                    <a:pt x="42" y="40"/>
                    <a:pt x="41" y="37"/>
                    <a:pt x="39" y="38"/>
                  </a:cubicBezTo>
                  <a:cubicBezTo>
                    <a:pt x="37" y="39"/>
                    <a:pt x="35" y="44"/>
                    <a:pt x="34" y="42"/>
                  </a:cubicBezTo>
                  <a:cubicBezTo>
                    <a:pt x="35" y="43"/>
                    <a:pt x="33" y="45"/>
                    <a:pt x="32" y="46"/>
                  </a:cubicBezTo>
                  <a:cubicBezTo>
                    <a:pt x="31" y="47"/>
                    <a:pt x="30" y="45"/>
                    <a:pt x="30" y="46"/>
                  </a:cubicBezTo>
                  <a:cubicBezTo>
                    <a:pt x="31" y="48"/>
                    <a:pt x="28" y="46"/>
                    <a:pt x="28" y="49"/>
                  </a:cubicBezTo>
                  <a:cubicBezTo>
                    <a:pt x="29" y="49"/>
                    <a:pt x="30" y="47"/>
                    <a:pt x="30" y="49"/>
                  </a:cubicBezTo>
                  <a:cubicBezTo>
                    <a:pt x="29" y="49"/>
                    <a:pt x="29" y="51"/>
                    <a:pt x="28" y="51"/>
                  </a:cubicBezTo>
                  <a:cubicBezTo>
                    <a:pt x="28" y="51"/>
                    <a:pt x="28" y="51"/>
                    <a:pt x="27" y="51"/>
                  </a:cubicBezTo>
                  <a:cubicBezTo>
                    <a:pt x="27" y="52"/>
                    <a:pt x="27" y="53"/>
                    <a:pt x="26" y="54"/>
                  </a:cubicBezTo>
                  <a:cubicBezTo>
                    <a:pt x="25" y="55"/>
                    <a:pt x="25" y="53"/>
                    <a:pt x="25" y="53"/>
                  </a:cubicBezTo>
                  <a:cubicBezTo>
                    <a:pt x="24" y="55"/>
                    <a:pt x="25" y="59"/>
                    <a:pt x="23" y="59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9"/>
                    <a:pt x="24" y="57"/>
                    <a:pt x="24" y="56"/>
                  </a:cubicBezTo>
                  <a:cubicBezTo>
                    <a:pt x="22" y="57"/>
                    <a:pt x="21" y="59"/>
                    <a:pt x="22" y="61"/>
                  </a:cubicBezTo>
                  <a:cubicBezTo>
                    <a:pt x="21" y="60"/>
                    <a:pt x="20" y="63"/>
                    <a:pt x="18" y="62"/>
                  </a:cubicBezTo>
                  <a:cubicBezTo>
                    <a:pt x="19" y="60"/>
                    <a:pt x="20" y="58"/>
                    <a:pt x="21" y="59"/>
                  </a:cubicBezTo>
                  <a:cubicBezTo>
                    <a:pt x="19" y="55"/>
                    <a:pt x="17" y="61"/>
                    <a:pt x="16" y="62"/>
                  </a:cubicBezTo>
                  <a:cubicBezTo>
                    <a:pt x="17" y="62"/>
                    <a:pt x="17" y="63"/>
                    <a:pt x="17" y="63"/>
                  </a:cubicBezTo>
                  <a:cubicBezTo>
                    <a:pt x="14" y="61"/>
                    <a:pt x="15" y="70"/>
                    <a:pt x="13" y="67"/>
                  </a:cubicBezTo>
                  <a:cubicBezTo>
                    <a:pt x="13" y="69"/>
                    <a:pt x="14" y="69"/>
                    <a:pt x="14" y="70"/>
                  </a:cubicBezTo>
                  <a:cubicBezTo>
                    <a:pt x="13" y="68"/>
                    <a:pt x="10" y="82"/>
                    <a:pt x="13" y="78"/>
                  </a:cubicBezTo>
                  <a:cubicBezTo>
                    <a:pt x="13" y="79"/>
                    <a:pt x="13" y="80"/>
                    <a:pt x="11" y="80"/>
                  </a:cubicBezTo>
                  <a:cubicBezTo>
                    <a:pt x="12" y="83"/>
                    <a:pt x="11" y="86"/>
                    <a:pt x="11" y="87"/>
                  </a:cubicBezTo>
                  <a:cubicBezTo>
                    <a:pt x="11" y="86"/>
                    <a:pt x="13" y="87"/>
                    <a:pt x="13" y="88"/>
                  </a:cubicBezTo>
                  <a:cubicBezTo>
                    <a:pt x="13" y="88"/>
                    <a:pt x="11" y="87"/>
                    <a:pt x="11" y="88"/>
                  </a:cubicBezTo>
                  <a:cubicBezTo>
                    <a:pt x="13" y="88"/>
                    <a:pt x="11" y="91"/>
                    <a:pt x="10" y="92"/>
                  </a:cubicBezTo>
                  <a:cubicBezTo>
                    <a:pt x="12" y="91"/>
                    <a:pt x="12" y="96"/>
                    <a:pt x="11" y="97"/>
                  </a:cubicBezTo>
                  <a:cubicBezTo>
                    <a:pt x="11" y="96"/>
                    <a:pt x="11" y="95"/>
                    <a:pt x="11" y="94"/>
                  </a:cubicBezTo>
                  <a:cubicBezTo>
                    <a:pt x="9" y="95"/>
                    <a:pt x="11" y="98"/>
                    <a:pt x="11" y="99"/>
                  </a:cubicBezTo>
                  <a:cubicBezTo>
                    <a:pt x="11" y="99"/>
                    <a:pt x="10" y="98"/>
                    <a:pt x="10" y="99"/>
                  </a:cubicBezTo>
                  <a:cubicBezTo>
                    <a:pt x="11" y="102"/>
                    <a:pt x="13" y="107"/>
                    <a:pt x="11" y="109"/>
                  </a:cubicBezTo>
                  <a:cubicBezTo>
                    <a:pt x="13" y="109"/>
                    <a:pt x="14" y="111"/>
                    <a:pt x="12" y="111"/>
                  </a:cubicBezTo>
                  <a:cubicBezTo>
                    <a:pt x="14" y="111"/>
                    <a:pt x="14" y="114"/>
                    <a:pt x="13" y="113"/>
                  </a:cubicBezTo>
                  <a:cubicBezTo>
                    <a:pt x="13" y="114"/>
                    <a:pt x="13" y="114"/>
                    <a:pt x="14" y="114"/>
                  </a:cubicBezTo>
                  <a:cubicBezTo>
                    <a:pt x="20" y="139"/>
                    <a:pt x="33" y="160"/>
                    <a:pt x="45" y="180"/>
                  </a:cubicBezTo>
                  <a:cubicBezTo>
                    <a:pt x="45" y="179"/>
                    <a:pt x="45" y="179"/>
                    <a:pt x="46" y="179"/>
                  </a:cubicBezTo>
                  <a:cubicBezTo>
                    <a:pt x="47" y="182"/>
                    <a:pt x="49" y="189"/>
                    <a:pt x="51" y="187"/>
                  </a:cubicBezTo>
                  <a:cubicBezTo>
                    <a:pt x="51" y="189"/>
                    <a:pt x="53" y="190"/>
                    <a:pt x="52" y="191"/>
                  </a:cubicBezTo>
                  <a:cubicBezTo>
                    <a:pt x="57" y="195"/>
                    <a:pt x="58" y="202"/>
                    <a:pt x="63" y="206"/>
                  </a:cubicBezTo>
                  <a:cubicBezTo>
                    <a:pt x="64" y="209"/>
                    <a:pt x="67" y="211"/>
                    <a:pt x="68" y="214"/>
                  </a:cubicBezTo>
                  <a:cubicBezTo>
                    <a:pt x="71" y="214"/>
                    <a:pt x="72" y="215"/>
                    <a:pt x="71" y="217"/>
                  </a:cubicBezTo>
                  <a:cubicBezTo>
                    <a:pt x="72" y="216"/>
                    <a:pt x="75" y="220"/>
                    <a:pt x="74" y="221"/>
                  </a:cubicBezTo>
                  <a:cubicBezTo>
                    <a:pt x="77" y="223"/>
                    <a:pt x="78" y="225"/>
                    <a:pt x="78" y="227"/>
                  </a:cubicBezTo>
                  <a:cubicBezTo>
                    <a:pt x="82" y="230"/>
                    <a:pt x="84" y="236"/>
                    <a:pt x="88" y="240"/>
                  </a:cubicBezTo>
                  <a:cubicBezTo>
                    <a:pt x="88" y="240"/>
                    <a:pt x="89" y="239"/>
                    <a:pt x="90" y="239"/>
                  </a:cubicBezTo>
                  <a:cubicBezTo>
                    <a:pt x="90" y="241"/>
                    <a:pt x="88" y="242"/>
                    <a:pt x="89" y="243"/>
                  </a:cubicBezTo>
                  <a:cubicBezTo>
                    <a:pt x="89" y="241"/>
                    <a:pt x="89" y="244"/>
                    <a:pt x="90" y="243"/>
                  </a:cubicBezTo>
                  <a:cubicBezTo>
                    <a:pt x="90" y="243"/>
                    <a:pt x="90" y="241"/>
                    <a:pt x="91" y="241"/>
                  </a:cubicBezTo>
                  <a:cubicBezTo>
                    <a:pt x="92" y="243"/>
                    <a:pt x="89" y="244"/>
                    <a:pt x="91" y="245"/>
                  </a:cubicBezTo>
                  <a:cubicBezTo>
                    <a:pt x="91" y="244"/>
                    <a:pt x="91" y="244"/>
                    <a:pt x="92" y="243"/>
                  </a:cubicBezTo>
                  <a:cubicBezTo>
                    <a:pt x="92" y="250"/>
                    <a:pt x="96" y="257"/>
                    <a:pt x="96" y="260"/>
                  </a:cubicBezTo>
                  <a:cubicBezTo>
                    <a:pt x="95" y="260"/>
                    <a:pt x="96" y="259"/>
                    <a:pt x="95" y="259"/>
                  </a:cubicBezTo>
                  <a:cubicBezTo>
                    <a:pt x="93" y="261"/>
                    <a:pt x="97" y="261"/>
                    <a:pt x="95" y="263"/>
                  </a:cubicBezTo>
                  <a:cubicBezTo>
                    <a:pt x="97" y="262"/>
                    <a:pt x="97" y="262"/>
                    <a:pt x="98" y="262"/>
                  </a:cubicBezTo>
                  <a:cubicBezTo>
                    <a:pt x="103" y="254"/>
                    <a:pt x="115" y="243"/>
                    <a:pt x="120" y="234"/>
                  </a:cubicBezTo>
                  <a:cubicBezTo>
                    <a:pt x="121" y="234"/>
                    <a:pt x="121" y="233"/>
                    <a:pt x="122" y="233"/>
                  </a:cubicBezTo>
                  <a:cubicBezTo>
                    <a:pt x="122" y="231"/>
                    <a:pt x="124" y="231"/>
                    <a:pt x="124" y="230"/>
                  </a:cubicBezTo>
                  <a:cubicBezTo>
                    <a:pt x="126" y="229"/>
                    <a:pt x="123" y="231"/>
                    <a:pt x="126" y="231"/>
                  </a:cubicBezTo>
                  <a:cubicBezTo>
                    <a:pt x="126" y="229"/>
                    <a:pt x="125" y="229"/>
                    <a:pt x="125" y="228"/>
                  </a:cubicBezTo>
                  <a:cubicBezTo>
                    <a:pt x="126" y="228"/>
                    <a:pt x="126" y="228"/>
                    <a:pt x="127" y="229"/>
                  </a:cubicBezTo>
                  <a:cubicBezTo>
                    <a:pt x="126" y="226"/>
                    <a:pt x="128" y="225"/>
                    <a:pt x="127" y="224"/>
                  </a:cubicBezTo>
                  <a:cubicBezTo>
                    <a:pt x="130" y="224"/>
                    <a:pt x="130" y="221"/>
                    <a:pt x="131" y="220"/>
                  </a:cubicBezTo>
                  <a:cubicBezTo>
                    <a:pt x="132" y="221"/>
                    <a:pt x="131" y="221"/>
                    <a:pt x="131" y="221"/>
                  </a:cubicBezTo>
                  <a:cubicBezTo>
                    <a:pt x="134" y="219"/>
                    <a:pt x="132" y="218"/>
                    <a:pt x="135" y="218"/>
                  </a:cubicBezTo>
                  <a:cubicBezTo>
                    <a:pt x="135" y="217"/>
                    <a:pt x="135" y="216"/>
                    <a:pt x="135" y="216"/>
                  </a:cubicBezTo>
                  <a:cubicBezTo>
                    <a:pt x="139" y="213"/>
                    <a:pt x="141" y="207"/>
                    <a:pt x="144" y="206"/>
                  </a:cubicBezTo>
                  <a:cubicBezTo>
                    <a:pt x="147" y="204"/>
                    <a:pt x="150" y="196"/>
                    <a:pt x="154" y="195"/>
                  </a:cubicBezTo>
                  <a:cubicBezTo>
                    <a:pt x="155" y="195"/>
                    <a:pt x="155" y="198"/>
                    <a:pt x="155" y="195"/>
                  </a:cubicBezTo>
                  <a:cubicBezTo>
                    <a:pt x="155" y="194"/>
                    <a:pt x="154" y="195"/>
                    <a:pt x="154" y="194"/>
                  </a:cubicBezTo>
                  <a:cubicBezTo>
                    <a:pt x="155" y="193"/>
                    <a:pt x="155" y="192"/>
                    <a:pt x="156" y="191"/>
                  </a:cubicBezTo>
                  <a:cubicBezTo>
                    <a:pt x="156" y="193"/>
                    <a:pt x="160" y="191"/>
                    <a:pt x="158" y="191"/>
                  </a:cubicBezTo>
                  <a:cubicBezTo>
                    <a:pt x="158" y="192"/>
                    <a:pt x="156" y="192"/>
                    <a:pt x="156" y="190"/>
                  </a:cubicBezTo>
                  <a:cubicBezTo>
                    <a:pt x="160" y="189"/>
                    <a:pt x="159" y="184"/>
                    <a:pt x="163" y="185"/>
                  </a:cubicBezTo>
                  <a:cubicBezTo>
                    <a:pt x="163" y="184"/>
                    <a:pt x="162" y="181"/>
                    <a:pt x="164" y="181"/>
                  </a:cubicBezTo>
                  <a:cubicBezTo>
                    <a:pt x="163" y="181"/>
                    <a:pt x="164" y="184"/>
                    <a:pt x="164" y="182"/>
                  </a:cubicBezTo>
                  <a:cubicBezTo>
                    <a:pt x="165" y="180"/>
                    <a:pt x="163" y="179"/>
                    <a:pt x="166" y="180"/>
                  </a:cubicBezTo>
                  <a:cubicBezTo>
                    <a:pt x="166" y="179"/>
                    <a:pt x="165" y="179"/>
                    <a:pt x="165" y="178"/>
                  </a:cubicBezTo>
                  <a:cubicBezTo>
                    <a:pt x="167" y="175"/>
                    <a:pt x="168" y="170"/>
                    <a:pt x="172" y="169"/>
                  </a:cubicBezTo>
                  <a:cubicBezTo>
                    <a:pt x="172" y="169"/>
                    <a:pt x="171" y="171"/>
                    <a:pt x="173" y="171"/>
                  </a:cubicBezTo>
                  <a:cubicBezTo>
                    <a:pt x="173" y="171"/>
                    <a:pt x="175" y="171"/>
                    <a:pt x="175" y="170"/>
                  </a:cubicBezTo>
                  <a:cubicBezTo>
                    <a:pt x="174" y="169"/>
                    <a:pt x="173" y="169"/>
                    <a:pt x="173" y="168"/>
                  </a:cubicBezTo>
                  <a:cubicBezTo>
                    <a:pt x="175" y="168"/>
                    <a:pt x="175" y="166"/>
                    <a:pt x="177" y="166"/>
                  </a:cubicBezTo>
                  <a:cubicBezTo>
                    <a:pt x="177" y="165"/>
                    <a:pt x="177" y="165"/>
                    <a:pt x="177" y="164"/>
                  </a:cubicBezTo>
                  <a:cubicBezTo>
                    <a:pt x="180" y="164"/>
                    <a:pt x="178" y="161"/>
                    <a:pt x="181" y="161"/>
                  </a:cubicBezTo>
                  <a:cubicBezTo>
                    <a:pt x="181" y="159"/>
                    <a:pt x="180" y="162"/>
                    <a:pt x="179" y="160"/>
                  </a:cubicBezTo>
                  <a:cubicBezTo>
                    <a:pt x="182" y="157"/>
                    <a:pt x="185" y="149"/>
                    <a:pt x="188" y="147"/>
                  </a:cubicBezTo>
                  <a:cubicBezTo>
                    <a:pt x="188" y="145"/>
                    <a:pt x="191" y="141"/>
                    <a:pt x="192" y="138"/>
                  </a:cubicBezTo>
                  <a:cubicBezTo>
                    <a:pt x="191" y="138"/>
                    <a:pt x="191" y="138"/>
                    <a:pt x="191" y="137"/>
                  </a:cubicBezTo>
                  <a:cubicBezTo>
                    <a:pt x="192" y="138"/>
                    <a:pt x="192" y="138"/>
                    <a:pt x="192" y="136"/>
                  </a:cubicBezTo>
                  <a:cubicBezTo>
                    <a:pt x="192" y="136"/>
                    <a:pt x="191" y="138"/>
                    <a:pt x="191" y="136"/>
                  </a:cubicBezTo>
                  <a:cubicBezTo>
                    <a:pt x="191" y="136"/>
                    <a:pt x="192" y="135"/>
                    <a:pt x="191" y="134"/>
                  </a:cubicBezTo>
                  <a:cubicBezTo>
                    <a:pt x="193" y="134"/>
                    <a:pt x="195" y="130"/>
                    <a:pt x="194" y="128"/>
                  </a:cubicBezTo>
                  <a:cubicBezTo>
                    <a:pt x="199" y="121"/>
                    <a:pt x="198" y="113"/>
                    <a:pt x="202" y="105"/>
                  </a:cubicBezTo>
                  <a:cubicBezTo>
                    <a:pt x="200" y="103"/>
                    <a:pt x="203" y="101"/>
                    <a:pt x="202" y="99"/>
                  </a:cubicBezTo>
                  <a:close/>
                  <a:moveTo>
                    <a:pt x="205" y="118"/>
                  </a:moveTo>
                  <a:cubicBezTo>
                    <a:pt x="204" y="118"/>
                    <a:pt x="204" y="118"/>
                    <a:pt x="203" y="118"/>
                  </a:cubicBezTo>
                  <a:cubicBezTo>
                    <a:pt x="203" y="120"/>
                    <a:pt x="203" y="121"/>
                    <a:pt x="202" y="122"/>
                  </a:cubicBezTo>
                  <a:cubicBezTo>
                    <a:pt x="203" y="122"/>
                    <a:pt x="203" y="121"/>
                    <a:pt x="203" y="122"/>
                  </a:cubicBezTo>
                  <a:cubicBezTo>
                    <a:pt x="203" y="122"/>
                    <a:pt x="202" y="122"/>
                    <a:pt x="202" y="123"/>
                  </a:cubicBezTo>
                  <a:cubicBezTo>
                    <a:pt x="203" y="122"/>
                    <a:pt x="203" y="123"/>
                    <a:pt x="203" y="123"/>
                  </a:cubicBezTo>
                  <a:cubicBezTo>
                    <a:pt x="203" y="123"/>
                    <a:pt x="204" y="123"/>
                    <a:pt x="204" y="122"/>
                  </a:cubicBezTo>
                  <a:cubicBezTo>
                    <a:pt x="203" y="121"/>
                    <a:pt x="204" y="119"/>
                    <a:pt x="205" y="118"/>
                  </a:cubicBezTo>
                  <a:close/>
                  <a:moveTo>
                    <a:pt x="207" y="97"/>
                  </a:moveTo>
                  <a:cubicBezTo>
                    <a:pt x="205" y="98"/>
                    <a:pt x="204" y="105"/>
                    <a:pt x="205" y="107"/>
                  </a:cubicBezTo>
                  <a:cubicBezTo>
                    <a:pt x="206" y="103"/>
                    <a:pt x="208" y="100"/>
                    <a:pt x="207" y="97"/>
                  </a:cubicBezTo>
                  <a:close/>
                  <a:moveTo>
                    <a:pt x="107" y="260"/>
                  </a:moveTo>
                  <a:cubicBezTo>
                    <a:pt x="109" y="260"/>
                    <a:pt x="110" y="257"/>
                    <a:pt x="109" y="256"/>
                  </a:cubicBezTo>
                  <a:cubicBezTo>
                    <a:pt x="109" y="258"/>
                    <a:pt x="107" y="258"/>
                    <a:pt x="107" y="260"/>
                  </a:cubicBezTo>
                  <a:close/>
                  <a:moveTo>
                    <a:pt x="198" y="77"/>
                  </a:moveTo>
                  <a:cubicBezTo>
                    <a:pt x="199" y="81"/>
                    <a:pt x="197" y="85"/>
                    <a:pt x="198" y="91"/>
                  </a:cubicBezTo>
                  <a:cubicBezTo>
                    <a:pt x="200" y="86"/>
                    <a:pt x="200" y="81"/>
                    <a:pt x="200" y="76"/>
                  </a:cubicBezTo>
                  <a:cubicBezTo>
                    <a:pt x="200" y="78"/>
                    <a:pt x="199" y="76"/>
                    <a:pt x="198" y="77"/>
                  </a:cubicBezTo>
                  <a:close/>
                  <a:moveTo>
                    <a:pt x="14" y="70"/>
                  </a:moveTo>
                  <a:cubicBezTo>
                    <a:pt x="14" y="73"/>
                    <a:pt x="14" y="71"/>
                    <a:pt x="15" y="73"/>
                  </a:cubicBezTo>
                  <a:cubicBezTo>
                    <a:pt x="15" y="73"/>
                    <a:pt x="13" y="75"/>
                    <a:pt x="14" y="75"/>
                  </a:cubicBezTo>
                  <a:cubicBezTo>
                    <a:pt x="16" y="71"/>
                    <a:pt x="18" y="66"/>
                    <a:pt x="20" y="63"/>
                  </a:cubicBezTo>
                  <a:cubicBezTo>
                    <a:pt x="19" y="64"/>
                    <a:pt x="19" y="66"/>
                    <a:pt x="17" y="64"/>
                  </a:cubicBezTo>
                  <a:cubicBezTo>
                    <a:pt x="17" y="65"/>
                    <a:pt x="17" y="66"/>
                    <a:pt x="16" y="66"/>
                  </a:cubicBezTo>
                  <a:cubicBezTo>
                    <a:pt x="17" y="66"/>
                    <a:pt x="17" y="67"/>
                    <a:pt x="17" y="67"/>
                  </a:cubicBezTo>
                  <a:cubicBezTo>
                    <a:pt x="16" y="68"/>
                    <a:pt x="16" y="70"/>
                    <a:pt x="14" y="70"/>
                  </a:cubicBezTo>
                  <a:close/>
                  <a:moveTo>
                    <a:pt x="183" y="150"/>
                  </a:moveTo>
                  <a:cubicBezTo>
                    <a:pt x="184" y="150"/>
                    <a:pt x="185" y="149"/>
                    <a:pt x="185" y="148"/>
                  </a:cubicBezTo>
                  <a:cubicBezTo>
                    <a:pt x="184" y="148"/>
                    <a:pt x="184" y="148"/>
                    <a:pt x="183" y="147"/>
                  </a:cubicBezTo>
                  <a:cubicBezTo>
                    <a:pt x="182" y="149"/>
                    <a:pt x="179" y="151"/>
                    <a:pt x="181" y="153"/>
                  </a:cubicBezTo>
                  <a:cubicBezTo>
                    <a:pt x="181" y="152"/>
                    <a:pt x="182" y="152"/>
                    <a:pt x="182" y="152"/>
                  </a:cubicBezTo>
                  <a:cubicBezTo>
                    <a:pt x="181" y="152"/>
                    <a:pt x="181" y="151"/>
                    <a:pt x="181" y="150"/>
                  </a:cubicBezTo>
                  <a:cubicBezTo>
                    <a:pt x="183" y="151"/>
                    <a:pt x="182" y="149"/>
                    <a:pt x="183" y="149"/>
                  </a:cubicBezTo>
                  <a:cubicBezTo>
                    <a:pt x="183" y="150"/>
                    <a:pt x="183" y="150"/>
                    <a:pt x="183" y="150"/>
                  </a:cubicBezTo>
                  <a:close/>
                  <a:moveTo>
                    <a:pt x="177" y="160"/>
                  </a:moveTo>
                  <a:cubicBezTo>
                    <a:pt x="177" y="159"/>
                    <a:pt x="177" y="159"/>
                    <a:pt x="177" y="158"/>
                  </a:cubicBezTo>
                  <a:cubicBezTo>
                    <a:pt x="180" y="157"/>
                    <a:pt x="179" y="154"/>
                    <a:pt x="180" y="153"/>
                  </a:cubicBezTo>
                  <a:cubicBezTo>
                    <a:pt x="178" y="155"/>
                    <a:pt x="177" y="158"/>
                    <a:pt x="175" y="161"/>
                  </a:cubicBezTo>
                  <a:cubicBezTo>
                    <a:pt x="178" y="161"/>
                    <a:pt x="176" y="162"/>
                    <a:pt x="176" y="163"/>
                  </a:cubicBezTo>
                  <a:cubicBezTo>
                    <a:pt x="178" y="161"/>
                    <a:pt x="182" y="155"/>
                    <a:pt x="181" y="153"/>
                  </a:cubicBezTo>
                  <a:cubicBezTo>
                    <a:pt x="180" y="155"/>
                    <a:pt x="179" y="158"/>
                    <a:pt x="177" y="160"/>
                  </a:cubicBezTo>
                  <a:close/>
                  <a:moveTo>
                    <a:pt x="174" y="163"/>
                  </a:moveTo>
                  <a:cubicBezTo>
                    <a:pt x="174" y="164"/>
                    <a:pt x="174" y="164"/>
                    <a:pt x="173" y="165"/>
                  </a:cubicBezTo>
                  <a:cubicBezTo>
                    <a:pt x="175" y="165"/>
                    <a:pt x="176" y="161"/>
                    <a:pt x="175" y="162"/>
                  </a:cubicBezTo>
                  <a:cubicBezTo>
                    <a:pt x="175" y="162"/>
                    <a:pt x="175" y="163"/>
                    <a:pt x="174" y="163"/>
                  </a:cubicBezTo>
                  <a:close/>
                  <a:moveTo>
                    <a:pt x="182" y="169"/>
                  </a:moveTo>
                  <a:cubicBezTo>
                    <a:pt x="183" y="168"/>
                    <a:pt x="186" y="166"/>
                    <a:pt x="184" y="165"/>
                  </a:cubicBezTo>
                  <a:cubicBezTo>
                    <a:pt x="183" y="166"/>
                    <a:pt x="183" y="167"/>
                    <a:pt x="182" y="169"/>
                  </a:cubicBezTo>
                  <a:close/>
                  <a:moveTo>
                    <a:pt x="26" y="177"/>
                  </a:moveTo>
                  <a:cubicBezTo>
                    <a:pt x="26" y="177"/>
                    <a:pt x="27" y="177"/>
                    <a:pt x="27" y="177"/>
                  </a:cubicBezTo>
                  <a:cubicBezTo>
                    <a:pt x="28" y="176"/>
                    <a:pt x="26" y="174"/>
                    <a:pt x="25" y="175"/>
                  </a:cubicBezTo>
                  <a:cubicBezTo>
                    <a:pt x="26" y="175"/>
                    <a:pt x="26" y="176"/>
                    <a:pt x="26" y="177"/>
                  </a:cubicBezTo>
                  <a:close/>
                  <a:moveTo>
                    <a:pt x="30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1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1"/>
                    <a:pt x="29" y="181"/>
                    <a:pt x="30" y="180"/>
                  </a:cubicBezTo>
                  <a:cubicBezTo>
                    <a:pt x="29" y="180"/>
                    <a:pt x="29" y="179"/>
                    <a:pt x="29" y="179"/>
                  </a:cubicBezTo>
                  <a:cubicBezTo>
                    <a:pt x="29" y="180"/>
                    <a:pt x="27" y="178"/>
                    <a:pt x="27" y="179"/>
                  </a:cubicBezTo>
                  <a:cubicBezTo>
                    <a:pt x="29" y="180"/>
                    <a:pt x="29" y="182"/>
                    <a:pt x="30" y="183"/>
                  </a:cubicBezTo>
                  <a:close/>
                  <a:moveTo>
                    <a:pt x="152" y="212"/>
                  </a:moveTo>
                  <a:cubicBezTo>
                    <a:pt x="152" y="211"/>
                    <a:pt x="152" y="210"/>
                    <a:pt x="151" y="210"/>
                  </a:cubicBezTo>
                  <a:cubicBezTo>
                    <a:pt x="150" y="210"/>
                    <a:pt x="150" y="211"/>
                    <a:pt x="150" y="212"/>
                  </a:cubicBezTo>
                  <a:cubicBezTo>
                    <a:pt x="150" y="211"/>
                    <a:pt x="149" y="211"/>
                    <a:pt x="149" y="211"/>
                  </a:cubicBezTo>
                  <a:cubicBezTo>
                    <a:pt x="148" y="212"/>
                    <a:pt x="150" y="212"/>
                    <a:pt x="150" y="212"/>
                  </a:cubicBezTo>
                  <a:cubicBezTo>
                    <a:pt x="151" y="212"/>
                    <a:pt x="150" y="211"/>
                    <a:pt x="152" y="211"/>
                  </a:cubicBezTo>
                  <a:cubicBezTo>
                    <a:pt x="152" y="212"/>
                    <a:pt x="151" y="213"/>
                    <a:pt x="152" y="212"/>
                  </a:cubicBezTo>
                  <a:close/>
                  <a:moveTo>
                    <a:pt x="145" y="219"/>
                  </a:moveTo>
                  <a:cubicBezTo>
                    <a:pt x="144" y="219"/>
                    <a:pt x="144" y="218"/>
                    <a:pt x="144" y="218"/>
                  </a:cubicBezTo>
                  <a:cubicBezTo>
                    <a:pt x="146" y="217"/>
                    <a:pt x="147" y="215"/>
                    <a:pt x="148" y="214"/>
                  </a:cubicBezTo>
                  <a:cubicBezTo>
                    <a:pt x="146" y="215"/>
                    <a:pt x="145" y="215"/>
                    <a:pt x="143" y="219"/>
                  </a:cubicBezTo>
                  <a:cubicBezTo>
                    <a:pt x="144" y="218"/>
                    <a:pt x="146" y="220"/>
                    <a:pt x="145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 rot="499953">
              <a:off x="6571138" y="2375068"/>
              <a:ext cx="499766" cy="668751"/>
            </a:xfrm>
            <a:custGeom>
              <a:avLst/>
              <a:gdLst>
                <a:gd name="T0" fmla="*/ 191 w 214"/>
                <a:gd name="T1" fmla="*/ 135 h 286"/>
                <a:gd name="T2" fmla="*/ 35 w 214"/>
                <a:gd name="T3" fmla="*/ 189 h 286"/>
                <a:gd name="T4" fmla="*/ 203 w 214"/>
                <a:gd name="T5" fmla="*/ 125 h 286"/>
                <a:gd name="T6" fmla="*/ 186 w 214"/>
                <a:gd name="T7" fmla="*/ 165 h 286"/>
                <a:gd name="T8" fmla="*/ 162 w 214"/>
                <a:gd name="T9" fmla="*/ 195 h 286"/>
                <a:gd name="T10" fmla="*/ 141 w 214"/>
                <a:gd name="T11" fmla="*/ 220 h 286"/>
                <a:gd name="T12" fmla="*/ 114 w 214"/>
                <a:gd name="T13" fmla="*/ 256 h 286"/>
                <a:gd name="T14" fmla="*/ 97 w 214"/>
                <a:gd name="T15" fmla="*/ 268 h 286"/>
                <a:gd name="T16" fmla="*/ 96 w 214"/>
                <a:gd name="T17" fmla="*/ 279 h 286"/>
                <a:gd name="T18" fmla="*/ 89 w 214"/>
                <a:gd name="T19" fmla="*/ 264 h 286"/>
                <a:gd name="T20" fmla="*/ 56 w 214"/>
                <a:gd name="T21" fmla="*/ 214 h 286"/>
                <a:gd name="T22" fmla="*/ 29 w 214"/>
                <a:gd name="T23" fmla="*/ 176 h 286"/>
                <a:gd name="T24" fmla="*/ 3 w 214"/>
                <a:gd name="T25" fmla="*/ 106 h 286"/>
                <a:gd name="T26" fmla="*/ 17 w 214"/>
                <a:gd name="T27" fmla="*/ 46 h 286"/>
                <a:gd name="T28" fmla="*/ 76 w 214"/>
                <a:gd name="T29" fmla="*/ 20 h 286"/>
                <a:gd name="T30" fmla="*/ 116 w 214"/>
                <a:gd name="T31" fmla="*/ 15 h 286"/>
                <a:gd name="T32" fmla="*/ 186 w 214"/>
                <a:gd name="T33" fmla="*/ 19 h 286"/>
                <a:gd name="T34" fmla="*/ 209 w 214"/>
                <a:gd name="T35" fmla="*/ 75 h 286"/>
                <a:gd name="T36" fmla="*/ 212 w 214"/>
                <a:gd name="T37" fmla="*/ 83 h 286"/>
                <a:gd name="T38" fmla="*/ 200 w 214"/>
                <a:gd name="T39" fmla="*/ 67 h 286"/>
                <a:gd name="T40" fmla="*/ 165 w 214"/>
                <a:gd name="T41" fmla="*/ 11 h 286"/>
                <a:gd name="T42" fmla="*/ 159 w 214"/>
                <a:gd name="T43" fmla="*/ 11 h 286"/>
                <a:gd name="T44" fmla="*/ 104 w 214"/>
                <a:gd name="T45" fmla="*/ 34 h 286"/>
                <a:gd name="T46" fmla="*/ 102 w 214"/>
                <a:gd name="T47" fmla="*/ 35 h 286"/>
                <a:gd name="T48" fmla="*/ 83 w 214"/>
                <a:gd name="T49" fmla="*/ 28 h 286"/>
                <a:gd name="T50" fmla="*/ 71 w 214"/>
                <a:gd name="T51" fmla="*/ 21 h 286"/>
                <a:gd name="T52" fmla="*/ 57 w 214"/>
                <a:gd name="T53" fmla="*/ 26 h 286"/>
                <a:gd name="T54" fmla="*/ 45 w 214"/>
                <a:gd name="T55" fmla="*/ 27 h 286"/>
                <a:gd name="T56" fmla="*/ 33 w 214"/>
                <a:gd name="T57" fmla="*/ 30 h 286"/>
                <a:gd name="T58" fmla="*/ 21 w 214"/>
                <a:gd name="T59" fmla="*/ 42 h 286"/>
                <a:gd name="T60" fmla="*/ 12 w 214"/>
                <a:gd name="T61" fmla="*/ 57 h 286"/>
                <a:gd name="T62" fmla="*/ 10 w 214"/>
                <a:gd name="T63" fmla="*/ 102 h 286"/>
                <a:gd name="T64" fmla="*/ 19 w 214"/>
                <a:gd name="T65" fmla="*/ 135 h 286"/>
                <a:gd name="T66" fmla="*/ 15 w 214"/>
                <a:gd name="T67" fmla="*/ 135 h 286"/>
                <a:gd name="T68" fmla="*/ 5 w 214"/>
                <a:gd name="T69" fmla="*/ 122 h 286"/>
                <a:gd name="T70" fmla="*/ 25 w 214"/>
                <a:gd name="T71" fmla="*/ 161 h 286"/>
                <a:gd name="T72" fmla="*/ 27 w 214"/>
                <a:gd name="T73" fmla="*/ 158 h 286"/>
                <a:gd name="T74" fmla="*/ 30 w 214"/>
                <a:gd name="T75" fmla="*/ 161 h 286"/>
                <a:gd name="T76" fmla="*/ 92 w 214"/>
                <a:gd name="T77" fmla="*/ 275 h 286"/>
                <a:gd name="T78" fmla="*/ 139 w 214"/>
                <a:gd name="T79" fmla="*/ 220 h 286"/>
                <a:gd name="T80" fmla="*/ 165 w 214"/>
                <a:gd name="T81" fmla="*/ 190 h 286"/>
                <a:gd name="T82" fmla="*/ 171 w 214"/>
                <a:gd name="T83" fmla="*/ 179 h 286"/>
                <a:gd name="T84" fmla="*/ 178 w 214"/>
                <a:gd name="T85" fmla="*/ 169 h 286"/>
                <a:gd name="T86" fmla="*/ 181 w 214"/>
                <a:gd name="T87" fmla="*/ 159 h 286"/>
                <a:gd name="T88" fmla="*/ 202 w 214"/>
                <a:gd name="T89" fmla="*/ 99 h 286"/>
                <a:gd name="T90" fmla="*/ 189 w 214"/>
                <a:gd name="T91" fmla="*/ 47 h 286"/>
                <a:gd name="T92" fmla="*/ 152 w 214"/>
                <a:gd name="T93" fmla="*/ 12 h 286"/>
                <a:gd name="T94" fmla="*/ 101 w 214"/>
                <a:gd name="T95" fmla="*/ 52 h 286"/>
                <a:gd name="T96" fmla="*/ 63 w 214"/>
                <a:gd name="T97" fmla="*/ 30 h 286"/>
                <a:gd name="T98" fmla="*/ 40 w 214"/>
                <a:gd name="T99" fmla="*/ 37 h 286"/>
                <a:gd name="T100" fmla="*/ 23 w 214"/>
                <a:gd name="T101" fmla="*/ 58 h 286"/>
                <a:gd name="T102" fmla="*/ 11 w 214"/>
                <a:gd name="T103" fmla="*/ 88 h 286"/>
                <a:gd name="T104" fmla="*/ 52 w 214"/>
                <a:gd name="T105" fmla="*/ 191 h 286"/>
                <a:gd name="T106" fmla="*/ 96 w 214"/>
                <a:gd name="T107" fmla="*/ 260 h 286"/>
                <a:gd name="T108" fmla="*/ 135 w 214"/>
                <a:gd name="T109" fmla="*/ 218 h 286"/>
                <a:gd name="T110" fmla="*/ 165 w 214"/>
                <a:gd name="T111" fmla="*/ 178 h 286"/>
                <a:gd name="T112" fmla="*/ 191 w 214"/>
                <a:gd name="T113" fmla="*/ 136 h 286"/>
                <a:gd name="T114" fmla="*/ 207 w 214"/>
                <a:gd name="T115" fmla="*/ 97 h 286"/>
                <a:gd name="T116" fmla="*/ 20 w 214"/>
                <a:gd name="T117" fmla="*/ 63 h 286"/>
                <a:gd name="T118" fmla="*/ 177 w 214"/>
                <a:gd name="T119" fmla="*/ 160 h 286"/>
                <a:gd name="T120" fmla="*/ 182 w 214"/>
                <a:gd name="T121" fmla="*/ 169 h 286"/>
                <a:gd name="T122" fmla="*/ 152 w 214"/>
                <a:gd name="T123" fmla="*/ 21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4" h="286">
                  <a:moveTo>
                    <a:pt x="99" y="52"/>
                  </a:moveTo>
                  <a:cubicBezTo>
                    <a:pt x="101" y="51"/>
                    <a:pt x="100" y="54"/>
                    <a:pt x="101" y="53"/>
                  </a:cubicBezTo>
                  <a:cubicBezTo>
                    <a:pt x="99" y="57"/>
                    <a:pt x="98" y="56"/>
                    <a:pt x="99" y="52"/>
                  </a:cubicBezTo>
                  <a:close/>
                  <a:moveTo>
                    <a:pt x="199" y="109"/>
                  </a:moveTo>
                  <a:cubicBezTo>
                    <a:pt x="199" y="108"/>
                    <a:pt x="200" y="105"/>
                    <a:pt x="198" y="106"/>
                  </a:cubicBezTo>
                  <a:cubicBezTo>
                    <a:pt x="198" y="107"/>
                    <a:pt x="197" y="108"/>
                    <a:pt x="199" y="109"/>
                  </a:cubicBezTo>
                  <a:close/>
                  <a:moveTo>
                    <a:pt x="198" y="111"/>
                  </a:moveTo>
                  <a:cubicBezTo>
                    <a:pt x="199" y="111"/>
                    <a:pt x="199" y="110"/>
                    <a:pt x="200" y="110"/>
                  </a:cubicBezTo>
                  <a:cubicBezTo>
                    <a:pt x="199" y="109"/>
                    <a:pt x="199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lose/>
                  <a:moveTo>
                    <a:pt x="191" y="135"/>
                  </a:moveTo>
                  <a:cubicBezTo>
                    <a:pt x="189" y="135"/>
                    <a:pt x="189" y="137"/>
                    <a:pt x="188" y="138"/>
                  </a:cubicBezTo>
                  <a:cubicBezTo>
                    <a:pt x="190" y="138"/>
                    <a:pt x="190" y="136"/>
                    <a:pt x="191" y="135"/>
                  </a:cubicBezTo>
                  <a:close/>
                  <a:moveTo>
                    <a:pt x="187" y="142"/>
                  </a:moveTo>
                  <a:cubicBezTo>
                    <a:pt x="188" y="140"/>
                    <a:pt x="188" y="142"/>
                    <a:pt x="189" y="142"/>
                  </a:cubicBezTo>
                  <a:cubicBezTo>
                    <a:pt x="189" y="142"/>
                    <a:pt x="189" y="140"/>
                    <a:pt x="190" y="140"/>
                  </a:cubicBezTo>
                  <a:cubicBezTo>
                    <a:pt x="189" y="140"/>
                    <a:pt x="189" y="139"/>
                    <a:pt x="188" y="139"/>
                  </a:cubicBezTo>
                  <a:cubicBezTo>
                    <a:pt x="188" y="140"/>
                    <a:pt x="186" y="141"/>
                    <a:pt x="187" y="142"/>
                  </a:cubicBezTo>
                  <a:close/>
                  <a:moveTo>
                    <a:pt x="184" y="147"/>
                  </a:moveTo>
                  <a:cubicBezTo>
                    <a:pt x="184" y="146"/>
                    <a:pt x="187" y="145"/>
                    <a:pt x="185" y="144"/>
                  </a:cubicBezTo>
                  <a:cubicBezTo>
                    <a:pt x="185" y="145"/>
                    <a:pt x="183" y="146"/>
                    <a:pt x="184" y="147"/>
                  </a:cubicBezTo>
                  <a:close/>
                  <a:moveTo>
                    <a:pt x="185" y="147"/>
                  </a:moveTo>
                  <a:cubicBezTo>
                    <a:pt x="186" y="147"/>
                    <a:pt x="187" y="145"/>
                    <a:pt x="186" y="145"/>
                  </a:cubicBezTo>
                  <a:cubicBezTo>
                    <a:pt x="186" y="146"/>
                    <a:pt x="184" y="146"/>
                    <a:pt x="185" y="147"/>
                  </a:cubicBezTo>
                  <a:close/>
                  <a:moveTo>
                    <a:pt x="33" y="189"/>
                  </a:moveTo>
                  <a:cubicBezTo>
                    <a:pt x="34" y="189"/>
                    <a:pt x="34" y="188"/>
                    <a:pt x="35" y="189"/>
                  </a:cubicBezTo>
                  <a:cubicBezTo>
                    <a:pt x="35" y="187"/>
                    <a:pt x="33" y="188"/>
                    <a:pt x="33" y="187"/>
                  </a:cubicBezTo>
                  <a:cubicBezTo>
                    <a:pt x="34" y="187"/>
                    <a:pt x="33" y="187"/>
                    <a:pt x="33" y="186"/>
                  </a:cubicBezTo>
                  <a:cubicBezTo>
                    <a:pt x="33" y="187"/>
                    <a:pt x="33" y="188"/>
                    <a:pt x="33" y="189"/>
                  </a:cubicBezTo>
                  <a:close/>
                  <a:moveTo>
                    <a:pt x="213" y="91"/>
                  </a:moveTo>
                  <a:cubicBezTo>
                    <a:pt x="212" y="90"/>
                    <a:pt x="211" y="90"/>
                    <a:pt x="211" y="91"/>
                  </a:cubicBezTo>
                  <a:cubicBezTo>
                    <a:pt x="213" y="91"/>
                    <a:pt x="211" y="99"/>
                    <a:pt x="209" y="100"/>
                  </a:cubicBezTo>
                  <a:cubicBezTo>
                    <a:pt x="209" y="101"/>
                    <a:pt x="210" y="101"/>
                    <a:pt x="210" y="101"/>
                  </a:cubicBezTo>
                  <a:cubicBezTo>
                    <a:pt x="208" y="105"/>
                    <a:pt x="210" y="104"/>
                    <a:pt x="208" y="108"/>
                  </a:cubicBezTo>
                  <a:cubicBezTo>
                    <a:pt x="209" y="113"/>
                    <a:pt x="205" y="119"/>
                    <a:pt x="204" y="124"/>
                  </a:cubicBezTo>
                  <a:cubicBezTo>
                    <a:pt x="203" y="125"/>
                    <a:pt x="202" y="125"/>
                    <a:pt x="203" y="123"/>
                  </a:cubicBezTo>
                  <a:cubicBezTo>
                    <a:pt x="202" y="123"/>
                    <a:pt x="201" y="124"/>
                    <a:pt x="201" y="125"/>
                  </a:cubicBezTo>
                  <a:cubicBezTo>
                    <a:pt x="202" y="124"/>
                    <a:pt x="202" y="125"/>
                    <a:pt x="204" y="125"/>
                  </a:cubicBezTo>
                  <a:cubicBezTo>
                    <a:pt x="204" y="125"/>
                    <a:pt x="204" y="125"/>
                    <a:pt x="203" y="125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03" y="127"/>
                    <a:pt x="203" y="126"/>
                    <a:pt x="203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2" y="127"/>
                    <a:pt x="203" y="127"/>
                    <a:pt x="203" y="127"/>
                  </a:cubicBezTo>
                  <a:cubicBezTo>
                    <a:pt x="202" y="130"/>
                    <a:pt x="200" y="133"/>
                    <a:pt x="200" y="136"/>
                  </a:cubicBezTo>
                  <a:cubicBezTo>
                    <a:pt x="197" y="139"/>
                    <a:pt x="197" y="150"/>
                    <a:pt x="191" y="153"/>
                  </a:cubicBezTo>
                  <a:cubicBezTo>
                    <a:pt x="192" y="154"/>
                    <a:pt x="192" y="151"/>
                    <a:pt x="193" y="152"/>
                  </a:cubicBezTo>
                  <a:cubicBezTo>
                    <a:pt x="192" y="155"/>
                    <a:pt x="192" y="158"/>
                    <a:pt x="189" y="159"/>
                  </a:cubicBezTo>
                  <a:cubicBezTo>
                    <a:pt x="190" y="159"/>
                    <a:pt x="189" y="157"/>
                    <a:pt x="191" y="157"/>
                  </a:cubicBezTo>
                  <a:cubicBezTo>
                    <a:pt x="190" y="157"/>
                    <a:pt x="189" y="154"/>
                    <a:pt x="191" y="154"/>
                  </a:cubicBezTo>
                  <a:cubicBezTo>
                    <a:pt x="188" y="153"/>
                    <a:pt x="188" y="157"/>
                    <a:pt x="187" y="159"/>
                  </a:cubicBezTo>
                  <a:cubicBezTo>
                    <a:pt x="187" y="159"/>
                    <a:pt x="188" y="159"/>
                    <a:pt x="188" y="158"/>
                  </a:cubicBezTo>
                  <a:cubicBezTo>
                    <a:pt x="189" y="161"/>
                    <a:pt x="186" y="163"/>
                    <a:pt x="186" y="165"/>
                  </a:cubicBezTo>
                  <a:cubicBezTo>
                    <a:pt x="184" y="164"/>
                    <a:pt x="187" y="161"/>
                    <a:pt x="186" y="159"/>
                  </a:cubicBezTo>
                  <a:cubicBezTo>
                    <a:pt x="184" y="163"/>
                    <a:pt x="183" y="167"/>
                    <a:pt x="180" y="169"/>
                  </a:cubicBezTo>
                  <a:cubicBezTo>
                    <a:pt x="180" y="171"/>
                    <a:pt x="179" y="173"/>
                    <a:pt x="178" y="172"/>
                  </a:cubicBezTo>
                  <a:cubicBezTo>
                    <a:pt x="178" y="173"/>
                    <a:pt x="179" y="174"/>
                    <a:pt x="180" y="173"/>
                  </a:cubicBezTo>
                  <a:cubicBezTo>
                    <a:pt x="180" y="174"/>
                    <a:pt x="178" y="174"/>
                    <a:pt x="178" y="173"/>
                  </a:cubicBezTo>
                  <a:cubicBezTo>
                    <a:pt x="178" y="174"/>
                    <a:pt x="177" y="175"/>
                    <a:pt x="177" y="178"/>
                  </a:cubicBezTo>
                  <a:cubicBezTo>
                    <a:pt x="176" y="178"/>
                    <a:pt x="177" y="176"/>
                    <a:pt x="176" y="176"/>
                  </a:cubicBezTo>
                  <a:cubicBezTo>
                    <a:pt x="177" y="178"/>
                    <a:pt x="174" y="178"/>
                    <a:pt x="174" y="179"/>
                  </a:cubicBezTo>
                  <a:cubicBezTo>
                    <a:pt x="173" y="180"/>
                    <a:pt x="173" y="181"/>
                    <a:pt x="171" y="183"/>
                  </a:cubicBezTo>
                  <a:cubicBezTo>
                    <a:pt x="171" y="184"/>
                    <a:pt x="170" y="184"/>
                    <a:pt x="169" y="184"/>
                  </a:cubicBezTo>
                  <a:cubicBezTo>
                    <a:pt x="168" y="186"/>
                    <a:pt x="168" y="189"/>
                    <a:pt x="166" y="191"/>
                  </a:cubicBezTo>
                  <a:cubicBezTo>
                    <a:pt x="166" y="191"/>
                    <a:pt x="163" y="193"/>
                    <a:pt x="164" y="191"/>
                  </a:cubicBezTo>
                  <a:cubicBezTo>
                    <a:pt x="163" y="191"/>
                    <a:pt x="165" y="195"/>
                    <a:pt x="162" y="195"/>
                  </a:cubicBezTo>
                  <a:cubicBezTo>
                    <a:pt x="163" y="194"/>
                    <a:pt x="163" y="193"/>
                    <a:pt x="162" y="193"/>
                  </a:cubicBezTo>
                  <a:cubicBezTo>
                    <a:pt x="161" y="193"/>
                    <a:pt x="162" y="195"/>
                    <a:pt x="162" y="195"/>
                  </a:cubicBezTo>
                  <a:cubicBezTo>
                    <a:pt x="159" y="195"/>
                    <a:pt x="162" y="197"/>
                    <a:pt x="160" y="197"/>
                  </a:cubicBezTo>
                  <a:cubicBezTo>
                    <a:pt x="161" y="196"/>
                    <a:pt x="158" y="195"/>
                    <a:pt x="160" y="194"/>
                  </a:cubicBezTo>
                  <a:cubicBezTo>
                    <a:pt x="159" y="193"/>
                    <a:pt x="159" y="193"/>
                    <a:pt x="158" y="193"/>
                  </a:cubicBezTo>
                  <a:cubicBezTo>
                    <a:pt x="161" y="198"/>
                    <a:pt x="158" y="201"/>
                    <a:pt x="155" y="205"/>
                  </a:cubicBezTo>
                  <a:cubicBezTo>
                    <a:pt x="157" y="205"/>
                    <a:pt x="158" y="202"/>
                    <a:pt x="159" y="201"/>
                  </a:cubicBezTo>
                  <a:cubicBezTo>
                    <a:pt x="160" y="203"/>
                    <a:pt x="153" y="209"/>
                    <a:pt x="152" y="207"/>
                  </a:cubicBezTo>
                  <a:cubicBezTo>
                    <a:pt x="153" y="208"/>
                    <a:pt x="154" y="207"/>
                    <a:pt x="155" y="205"/>
                  </a:cubicBezTo>
                  <a:cubicBezTo>
                    <a:pt x="150" y="205"/>
                    <a:pt x="150" y="210"/>
                    <a:pt x="146" y="211"/>
                  </a:cubicBezTo>
                  <a:cubicBezTo>
                    <a:pt x="147" y="215"/>
                    <a:pt x="143" y="215"/>
                    <a:pt x="143" y="218"/>
                  </a:cubicBezTo>
                  <a:cubicBezTo>
                    <a:pt x="142" y="217"/>
                    <a:pt x="141" y="218"/>
                    <a:pt x="140" y="218"/>
                  </a:cubicBezTo>
                  <a:cubicBezTo>
                    <a:pt x="141" y="218"/>
                    <a:pt x="142" y="218"/>
                    <a:pt x="141" y="220"/>
                  </a:cubicBezTo>
                  <a:cubicBezTo>
                    <a:pt x="141" y="220"/>
                    <a:pt x="142" y="220"/>
                    <a:pt x="143" y="219"/>
                  </a:cubicBezTo>
                  <a:cubicBezTo>
                    <a:pt x="145" y="220"/>
                    <a:pt x="140" y="221"/>
                    <a:pt x="142" y="222"/>
                  </a:cubicBezTo>
                  <a:cubicBezTo>
                    <a:pt x="142" y="224"/>
                    <a:pt x="141" y="222"/>
                    <a:pt x="141" y="222"/>
                  </a:cubicBezTo>
                  <a:cubicBezTo>
                    <a:pt x="137" y="227"/>
                    <a:pt x="130" y="233"/>
                    <a:pt x="126" y="237"/>
                  </a:cubicBezTo>
                  <a:cubicBezTo>
                    <a:pt x="126" y="239"/>
                    <a:pt x="124" y="237"/>
                    <a:pt x="124" y="237"/>
                  </a:cubicBezTo>
                  <a:cubicBezTo>
                    <a:pt x="126" y="239"/>
                    <a:pt x="121" y="240"/>
                    <a:pt x="121" y="243"/>
                  </a:cubicBezTo>
                  <a:cubicBezTo>
                    <a:pt x="122" y="244"/>
                    <a:pt x="122" y="242"/>
                    <a:pt x="124" y="243"/>
                  </a:cubicBezTo>
                  <a:cubicBezTo>
                    <a:pt x="123" y="244"/>
                    <a:pt x="120" y="249"/>
                    <a:pt x="119" y="247"/>
                  </a:cubicBezTo>
                  <a:cubicBezTo>
                    <a:pt x="119" y="249"/>
                    <a:pt x="118" y="250"/>
                    <a:pt x="117" y="251"/>
                  </a:cubicBezTo>
                  <a:cubicBezTo>
                    <a:pt x="119" y="252"/>
                    <a:pt x="118" y="250"/>
                    <a:pt x="119" y="250"/>
                  </a:cubicBezTo>
                  <a:cubicBezTo>
                    <a:pt x="120" y="249"/>
                    <a:pt x="118" y="253"/>
                    <a:pt x="116" y="252"/>
                  </a:cubicBezTo>
                  <a:cubicBezTo>
                    <a:pt x="116" y="252"/>
                    <a:pt x="116" y="253"/>
                    <a:pt x="116" y="253"/>
                  </a:cubicBezTo>
                  <a:cubicBezTo>
                    <a:pt x="118" y="253"/>
                    <a:pt x="114" y="254"/>
                    <a:pt x="114" y="256"/>
                  </a:cubicBezTo>
                  <a:cubicBezTo>
                    <a:pt x="112" y="254"/>
                    <a:pt x="111" y="261"/>
                    <a:pt x="108" y="261"/>
                  </a:cubicBezTo>
                  <a:cubicBezTo>
                    <a:pt x="108" y="259"/>
                    <a:pt x="113" y="257"/>
                    <a:pt x="110" y="256"/>
                  </a:cubicBezTo>
                  <a:cubicBezTo>
                    <a:pt x="112" y="256"/>
                    <a:pt x="113" y="255"/>
                    <a:pt x="114" y="253"/>
                  </a:cubicBezTo>
                  <a:cubicBezTo>
                    <a:pt x="113" y="252"/>
                    <a:pt x="113" y="254"/>
                    <a:pt x="112" y="253"/>
                  </a:cubicBezTo>
                  <a:cubicBezTo>
                    <a:pt x="112" y="252"/>
                    <a:pt x="113" y="252"/>
                    <a:pt x="113" y="251"/>
                  </a:cubicBezTo>
                  <a:cubicBezTo>
                    <a:pt x="110" y="251"/>
                    <a:pt x="109" y="257"/>
                    <a:pt x="106" y="258"/>
                  </a:cubicBezTo>
                  <a:cubicBezTo>
                    <a:pt x="106" y="257"/>
                    <a:pt x="106" y="256"/>
                    <a:pt x="107" y="256"/>
                  </a:cubicBezTo>
                  <a:cubicBezTo>
                    <a:pt x="107" y="256"/>
                    <a:pt x="107" y="256"/>
                    <a:pt x="107" y="255"/>
                  </a:cubicBezTo>
                  <a:cubicBezTo>
                    <a:pt x="104" y="255"/>
                    <a:pt x="107" y="258"/>
                    <a:pt x="105" y="257"/>
                  </a:cubicBezTo>
                  <a:cubicBezTo>
                    <a:pt x="106" y="260"/>
                    <a:pt x="103" y="262"/>
                    <a:pt x="102" y="262"/>
                  </a:cubicBezTo>
                  <a:cubicBezTo>
                    <a:pt x="102" y="265"/>
                    <a:pt x="100" y="263"/>
                    <a:pt x="100" y="266"/>
                  </a:cubicBezTo>
                  <a:cubicBezTo>
                    <a:pt x="99" y="265"/>
                    <a:pt x="98" y="265"/>
                    <a:pt x="99" y="264"/>
                  </a:cubicBezTo>
                  <a:cubicBezTo>
                    <a:pt x="97" y="265"/>
                    <a:pt x="97" y="266"/>
                    <a:pt x="97" y="268"/>
                  </a:cubicBezTo>
                  <a:cubicBezTo>
                    <a:pt x="97" y="268"/>
                    <a:pt x="98" y="267"/>
                    <a:pt x="98" y="267"/>
                  </a:cubicBezTo>
                  <a:cubicBezTo>
                    <a:pt x="98" y="267"/>
                    <a:pt x="98" y="266"/>
                    <a:pt x="98" y="266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00" y="268"/>
                    <a:pt x="94" y="271"/>
                    <a:pt x="99" y="272"/>
                  </a:cubicBezTo>
                  <a:cubicBezTo>
                    <a:pt x="99" y="271"/>
                    <a:pt x="102" y="268"/>
                    <a:pt x="101" y="267"/>
                  </a:cubicBezTo>
                  <a:cubicBezTo>
                    <a:pt x="102" y="266"/>
                    <a:pt x="103" y="265"/>
                    <a:pt x="104" y="266"/>
                  </a:cubicBezTo>
                  <a:cubicBezTo>
                    <a:pt x="104" y="265"/>
                    <a:pt x="103" y="265"/>
                    <a:pt x="104" y="264"/>
                  </a:cubicBezTo>
                  <a:cubicBezTo>
                    <a:pt x="104" y="265"/>
                    <a:pt x="106" y="263"/>
                    <a:pt x="107" y="261"/>
                  </a:cubicBezTo>
                  <a:cubicBezTo>
                    <a:pt x="109" y="263"/>
                    <a:pt x="104" y="264"/>
                    <a:pt x="106" y="266"/>
                  </a:cubicBezTo>
                  <a:cubicBezTo>
                    <a:pt x="104" y="267"/>
                    <a:pt x="101" y="273"/>
                    <a:pt x="97" y="272"/>
                  </a:cubicBezTo>
                  <a:cubicBezTo>
                    <a:pt x="97" y="277"/>
                    <a:pt x="98" y="279"/>
                    <a:pt x="97" y="284"/>
                  </a:cubicBezTo>
                  <a:cubicBezTo>
                    <a:pt x="96" y="285"/>
                    <a:pt x="96" y="281"/>
                    <a:pt x="96" y="279"/>
                  </a:cubicBezTo>
                  <a:cubicBezTo>
                    <a:pt x="95" y="281"/>
                    <a:pt x="96" y="284"/>
                    <a:pt x="96" y="286"/>
                  </a:cubicBezTo>
                  <a:cubicBezTo>
                    <a:pt x="95" y="286"/>
                    <a:pt x="94" y="286"/>
                    <a:pt x="94" y="285"/>
                  </a:cubicBezTo>
                  <a:cubicBezTo>
                    <a:pt x="94" y="284"/>
                    <a:pt x="94" y="279"/>
                    <a:pt x="91" y="279"/>
                  </a:cubicBezTo>
                  <a:cubicBezTo>
                    <a:pt x="93" y="275"/>
                    <a:pt x="88" y="276"/>
                    <a:pt x="89" y="271"/>
                  </a:cubicBezTo>
                  <a:cubicBezTo>
                    <a:pt x="86" y="272"/>
                    <a:pt x="88" y="272"/>
                    <a:pt x="88" y="269"/>
                  </a:cubicBezTo>
                  <a:cubicBezTo>
                    <a:pt x="87" y="269"/>
                    <a:pt x="87" y="269"/>
                    <a:pt x="87" y="270"/>
                  </a:cubicBezTo>
                  <a:cubicBezTo>
                    <a:pt x="85" y="270"/>
                    <a:pt x="87" y="269"/>
                    <a:pt x="87" y="268"/>
                  </a:cubicBezTo>
                  <a:cubicBezTo>
                    <a:pt x="88" y="267"/>
                    <a:pt x="89" y="269"/>
                    <a:pt x="89" y="268"/>
                  </a:cubicBezTo>
                  <a:cubicBezTo>
                    <a:pt x="90" y="268"/>
                    <a:pt x="90" y="269"/>
                    <a:pt x="89" y="269"/>
                  </a:cubicBezTo>
                  <a:cubicBezTo>
                    <a:pt x="89" y="270"/>
                    <a:pt x="91" y="269"/>
                    <a:pt x="92" y="269"/>
                  </a:cubicBezTo>
                  <a:cubicBezTo>
                    <a:pt x="90" y="269"/>
                    <a:pt x="91" y="265"/>
                    <a:pt x="91" y="264"/>
                  </a:cubicBezTo>
                  <a:cubicBezTo>
                    <a:pt x="91" y="263"/>
                    <a:pt x="90" y="265"/>
                    <a:pt x="89" y="265"/>
                  </a:cubicBezTo>
                  <a:cubicBezTo>
                    <a:pt x="89" y="265"/>
                    <a:pt x="89" y="264"/>
                    <a:pt x="89" y="264"/>
                  </a:cubicBezTo>
                  <a:cubicBezTo>
                    <a:pt x="89" y="264"/>
                    <a:pt x="89" y="265"/>
                    <a:pt x="88" y="265"/>
                  </a:cubicBezTo>
                  <a:cubicBezTo>
                    <a:pt x="89" y="266"/>
                    <a:pt x="90" y="265"/>
                    <a:pt x="90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88" y="267"/>
                    <a:pt x="87" y="266"/>
                    <a:pt x="87" y="266"/>
                  </a:cubicBezTo>
                  <a:cubicBezTo>
                    <a:pt x="87" y="265"/>
                    <a:pt x="84" y="262"/>
                    <a:pt x="87" y="261"/>
                  </a:cubicBezTo>
                  <a:cubicBezTo>
                    <a:pt x="87" y="260"/>
                    <a:pt x="85" y="262"/>
                    <a:pt x="85" y="261"/>
                  </a:cubicBezTo>
                  <a:cubicBezTo>
                    <a:pt x="85" y="260"/>
                    <a:pt x="85" y="260"/>
                    <a:pt x="86" y="260"/>
                  </a:cubicBezTo>
                  <a:cubicBezTo>
                    <a:pt x="83" y="259"/>
                    <a:pt x="82" y="253"/>
                    <a:pt x="82" y="250"/>
                  </a:cubicBezTo>
                  <a:cubicBezTo>
                    <a:pt x="80" y="247"/>
                    <a:pt x="77" y="243"/>
                    <a:pt x="79" y="241"/>
                  </a:cubicBezTo>
                  <a:cubicBezTo>
                    <a:pt x="71" y="233"/>
                    <a:pt x="69" y="224"/>
                    <a:pt x="59" y="218"/>
                  </a:cubicBezTo>
                  <a:cubicBezTo>
                    <a:pt x="60" y="216"/>
                    <a:pt x="59" y="216"/>
                    <a:pt x="60" y="215"/>
                  </a:cubicBezTo>
                  <a:cubicBezTo>
                    <a:pt x="59" y="215"/>
                    <a:pt x="58" y="215"/>
                    <a:pt x="59" y="216"/>
                  </a:cubicBezTo>
                  <a:cubicBezTo>
                    <a:pt x="57" y="215"/>
                    <a:pt x="57" y="214"/>
                    <a:pt x="56" y="214"/>
                  </a:cubicBezTo>
                  <a:cubicBezTo>
                    <a:pt x="56" y="213"/>
                    <a:pt x="57" y="213"/>
                    <a:pt x="58" y="213"/>
                  </a:cubicBezTo>
                  <a:cubicBezTo>
                    <a:pt x="57" y="212"/>
                    <a:pt x="56" y="212"/>
                    <a:pt x="57" y="211"/>
                  </a:cubicBezTo>
                  <a:cubicBezTo>
                    <a:pt x="55" y="211"/>
                    <a:pt x="57" y="213"/>
                    <a:pt x="55" y="213"/>
                  </a:cubicBezTo>
                  <a:cubicBezTo>
                    <a:pt x="55" y="211"/>
                    <a:pt x="54" y="211"/>
                    <a:pt x="54" y="210"/>
                  </a:cubicBezTo>
                  <a:cubicBezTo>
                    <a:pt x="57" y="207"/>
                    <a:pt x="47" y="202"/>
                    <a:pt x="47" y="199"/>
                  </a:cubicBezTo>
                  <a:cubicBezTo>
                    <a:pt x="47" y="199"/>
                    <a:pt x="47" y="200"/>
                    <a:pt x="47" y="200"/>
                  </a:cubicBezTo>
                  <a:cubicBezTo>
                    <a:pt x="46" y="198"/>
                    <a:pt x="45" y="196"/>
                    <a:pt x="43" y="197"/>
                  </a:cubicBezTo>
                  <a:cubicBezTo>
                    <a:pt x="44" y="194"/>
                    <a:pt x="38" y="192"/>
                    <a:pt x="39" y="189"/>
                  </a:cubicBezTo>
                  <a:cubicBezTo>
                    <a:pt x="35" y="189"/>
                    <a:pt x="36" y="183"/>
                    <a:pt x="33" y="182"/>
                  </a:cubicBezTo>
                  <a:cubicBezTo>
                    <a:pt x="34" y="181"/>
                    <a:pt x="31" y="179"/>
                    <a:pt x="30" y="177"/>
                  </a:cubicBezTo>
                  <a:cubicBezTo>
                    <a:pt x="30" y="177"/>
                    <a:pt x="32" y="175"/>
                    <a:pt x="32" y="177"/>
                  </a:cubicBezTo>
                  <a:cubicBezTo>
                    <a:pt x="32" y="177"/>
                    <a:pt x="33" y="176"/>
                    <a:pt x="33" y="175"/>
                  </a:cubicBezTo>
                  <a:cubicBezTo>
                    <a:pt x="31" y="176"/>
                    <a:pt x="30" y="176"/>
                    <a:pt x="29" y="176"/>
                  </a:cubicBezTo>
                  <a:cubicBezTo>
                    <a:pt x="30" y="174"/>
                    <a:pt x="27" y="173"/>
                    <a:pt x="24" y="172"/>
                  </a:cubicBezTo>
                  <a:cubicBezTo>
                    <a:pt x="21" y="166"/>
                    <a:pt x="17" y="165"/>
                    <a:pt x="16" y="159"/>
                  </a:cubicBezTo>
                  <a:cubicBezTo>
                    <a:pt x="12" y="157"/>
                    <a:pt x="14" y="147"/>
                    <a:pt x="9" y="144"/>
                  </a:cubicBezTo>
                  <a:cubicBezTo>
                    <a:pt x="10" y="144"/>
                    <a:pt x="10" y="143"/>
                    <a:pt x="11" y="142"/>
                  </a:cubicBezTo>
                  <a:cubicBezTo>
                    <a:pt x="10" y="140"/>
                    <a:pt x="10" y="142"/>
                    <a:pt x="8" y="142"/>
                  </a:cubicBezTo>
                  <a:cubicBezTo>
                    <a:pt x="8" y="137"/>
                    <a:pt x="0" y="128"/>
                    <a:pt x="5" y="121"/>
                  </a:cubicBezTo>
                  <a:cubicBezTo>
                    <a:pt x="4" y="121"/>
                    <a:pt x="4" y="122"/>
                    <a:pt x="3" y="122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6" y="121"/>
                    <a:pt x="4" y="119"/>
                    <a:pt x="6" y="120"/>
                  </a:cubicBezTo>
                  <a:cubicBezTo>
                    <a:pt x="6" y="119"/>
                    <a:pt x="4" y="118"/>
                    <a:pt x="4" y="119"/>
                  </a:cubicBezTo>
                  <a:cubicBezTo>
                    <a:pt x="3" y="116"/>
                    <a:pt x="3" y="112"/>
                    <a:pt x="4" y="110"/>
                  </a:cubicBezTo>
                  <a:cubicBezTo>
                    <a:pt x="1" y="110"/>
                    <a:pt x="3" y="107"/>
                    <a:pt x="2" y="107"/>
                  </a:cubicBezTo>
                  <a:cubicBezTo>
                    <a:pt x="2" y="106"/>
                    <a:pt x="2" y="106"/>
                    <a:pt x="3" y="106"/>
                  </a:cubicBezTo>
                  <a:cubicBezTo>
                    <a:pt x="3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2" y="104"/>
                    <a:pt x="2" y="102"/>
                    <a:pt x="2" y="103"/>
                  </a:cubicBezTo>
                  <a:cubicBezTo>
                    <a:pt x="0" y="102"/>
                    <a:pt x="3" y="102"/>
                    <a:pt x="3" y="101"/>
                  </a:cubicBezTo>
                  <a:cubicBezTo>
                    <a:pt x="3" y="101"/>
                    <a:pt x="2" y="101"/>
                    <a:pt x="2" y="101"/>
                  </a:cubicBezTo>
                  <a:cubicBezTo>
                    <a:pt x="1" y="96"/>
                    <a:pt x="2" y="88"/>
                    <a:pt x="2" y="81"/>
                  </a:cubicBezTo>
                  <a:cubicBezTo>
                    <a:pt x="4" y="81"/>
                    <a:pt x="1" y="78"/>
                    <a:pt x="3" y="80"/>
                  </a:cubicBezTo>
                  <a:cubicBezTo>
                    <a:pt x="3" y="73"/>
                    <a:pt x="7" y="72"/>
                    <a:pt x="7" y="65"/>
                  </a:cubicBezTo>
                  <a:cubicBezTo>
                    <a:pt x="7" y="65"/>
                    <a:pt x="7" y="65"/>
                    <a:pt x="8" y="65"/>
                  </a:cubicBezTo>
                  <a:cubicBezTo>
                    <a:pt x="7" y="59"/>
                    <a:pt x="10" y="57"/>
                    <a:pt x="12" y="54"/>
                  </a:cubicBezTo>
                  <a:cubicBezTo>
                    <a:pt x="10" y="55"/>
                    <a:pt x="14" y="49"/>
                    <a:pt x="16" y="48"/>
                  </a:cubicBezTo>
                  <a:cubicBezTo>
                    <a:pt x="15" y="46"/>
                    <a:pt x="17" y="47"/>
                    <a:pt x="17" y="45"/>
                  </a:cubicBezTo>
                  <a:cubicBezTo>
                    <a:pt x="17" y="45"/>
                    <a:pt x="17" y="45"/>
                    <a:pt x="17" y="46"/>
                  </a:cubicBezTo>
                  <a:cubicBezTo>
                    <a:pt x="18" y="46"/>
                    <a:pt x="18" y="46"/>
                    <a:pt x="18" y="45"/>
                  </a:cubicBezTo>
                  <a:cubicBezTo>
                    <a:pt x="18" y="45"/>
                    <a:pt x="18" y="46"/>
                    <a:pt x="18" y="47"/>
                  </a:cubicBezTo>
                  <a:cubicBezTo>
                    <a:pt x="19" y="46"/>
                    <a:pt x="18" y="43"/>
                    <a:pt x="19" y="41"/>
                  </a:cubicBezTo>
                  <a:cubicBezTo>
                    <a:pt x="19" y="41"/>
                    <a:pt x="20" y="42"/>
                    <a:pt x="20" y="41"/>
                  </a:cubicBezTo>
                  <a:cubicBezTo>
                    <a:pt x="21" y="39"/>
                    <a:pt x="22" y="36"/>
                    <a:pt x="25" y="37"/>
                  </a:cubicBezTo>
                  <a:cubicBezTo>
                    <a:pt x="25" y="36"/>
                    <a:pt x="24" y="36"/>
                    <a:pt x="24" y="35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7" y="33"/>
                    <a:pt x="32" y="30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8"/>
                    <a:pt x="36" y="27"/>
                    <a:pt x="35" y="27"/>
                  </a:cubicBezTo>
                  <a:cubicBezTo>
                    <a:pt x="36" y="26"/>
                    <a:pt x="37" y="26"/>
                    <a:pt x="39" y="26"/>
                  </a:cubicBezTo>
                  <a:cubicBezTo>
                    <a:pt x="39" y="24"/>
                    <a:pt x="42" y="23"/>
                    <a:pt x="45" y="23"/>
                  </a:cubicBezTo>
                  <a:cubicBezTo>
                    <a:pt x="53" y="20"/>
                    <a:pt x="68" y="17"/>
                    <a:pt x="76" y="20"/>
                  </a:cubicBezTo>
                  <a:cubicBezTo>
                    <a:pt x="76" y="20"/>
                    <a:pt x="76" y="21"/>
                    <a:pt x="76" y="21"/>
                  </a:cubicBezTo>
                  <a:cubicBezTo>
                    <a:pt x="77" y="20"/>
                    <a:pt x="78" y="20"/>
                    <a:pt x="80" y="20"/>
                  </a:cubicBezTo>
                  <a:cubicBezTo>
                    <a:pt x="80" y="23"/>
                    <a:pt x="84" y="21"/>
                    <a:pt x="86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3"/>
                    <a:pt x="87" y="23"/>
                    <a:pt x="88" y="23"/>
                  </a:cubicBezTo>
                  <a:cubicBezTo>
                    <a:pt x="88" y="24"/>
                    <a:pt x="88" y="24"/>
                    <a:pt x="89" y="24"/>
                  </a:cubicBezTo>
                  <a:cubicBezTo>
                    <a:pt x="89" y="24"/>
                    <a:pt x="89" y="24"/>
                    <a:pt x="89" y="25"/>
                  </a:cubicBezTo>
                  <a:cubicBezTo>
                    <a:pt x="89" y="25"/>
                    <a:pt x="90" y="26"/>
                    <a:pt x="90" y="26"/>
                  </a:cubicBezTo>
                  <a:cubicBezTo>
                    <a:pt x="91" y="24"/>
                    <a:pt x="93" y="27"/>
                    <a:pt x="93" y="28"/>
                  </a:cubicBezTo>
                  <a:cubicBezTo>
                    <a:pt x="95" y="28"/>
                    <a:pt x="98" y="30"/>
                    <a:pt x="98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1" y="29"/>
                    <a:pt x="104" y="23"/>
                    <a:pt x="107" y="22"/>
                  </a:cubicBezTo>
                  <a:cubicBezTo>
                    <a:pt x="108" y="20"/>
                    <a:pt x="113" y="15"/>
                    <a:pt x="116" y="15"/>
                  </a:cubicBezTo>
                  <a:cubicBezTo>
                    <a:pt x="119" y="9"/>
                    <a:pt x="126" y="8"/>
                    <a:pt x="132" y="4"/>
                  </a:cubicBezTo>
                  <a:cubicBezTo>
                    <a:pt x="133" y="4"/>
                    <a:pt x="133" y="5"/>
                    <a:pt x="134" y="5"/>
                  </a:cubicBezTo>
                  <a:cubicBezTo>
                    <a:pt x="135" y="4"/>
                    <a:pt x="133" y="5"/>
                    <a:pt x="134" y="3"/>
                  </a:cubicBezTo>
                  <a:cubicBezTo>
                    <a:pt x="143" y="4"/>
                    <a:pt x="154" y="0"/>
                    <a:pt x="166" y="5"/>
                  </a:cubicBezTo>
                  <a:cubicBezTo>
                    <a:pt x="165" y="6"/>
                    <a:pt x="165" y="6"/>
                    <a:pt x="164" y="6"/>
                  </a:cubicBezTo>
                  <a:cubicBezTo>
                    <a:pt x="164" y="8"/>
                    <a:pt x="166" y="6"/>
                    <a:pt x="166" y="5"/>
                  </a:cubicBezTo>
                  <a:cubicBezTo>
                    <a:pt x="170" y="8"/>
                    <a:pt x="175" y="10"/>
                    <a:pt x="178" y="15"/>
                  </a:cubicBezTo>
                  <a:cubicBezTo>
                    <a:pt x="179" y="15"/>
                    <a:pt x="178" y="14"/>
                    <a:pt x="178" y="14"/>
                  </a:cubicBezTo>
                  <a:cubicBezTo>
                    <a:pt x="180" y="14"/>
                    <a:pt x="179" y="16"/>
                    <a:pt x="180" y="16"/>
                  </a:cubicBezTo>
                  <a:cubicBezTo>
                    <a:pt x="181" y="16"/>
                    <a:pt x="182" y="17"/>
                    <a:pt x="182" y="16"/>
                  </a:cubicBezTo>
                  <a:cubicBezTo>
                    <a:pt x="183" y="16"/>
                    <a:pt x="183" y="17"/>
                    <a:pt x="184" y="18"/>
                  </a:cubicBezTo>
                  <a:cubicBezTo>
                    <a:pt x="184" y="18"/>
                    <a:pt x="184" y="18"/>
                    <a:pt x="185" y="18"/>
                  </a:cubicBezTo>
                  <a:cubicBezTo>
                    <a:pt x="185" y="18"/>
                    <a:pt x="185" y="19"/>
                    <a:pt x="186" y="19"/>
                  </a:cubicBezTo>
                  <a:cubicBezTo>
                    <a:pt x="186" y="20"/>
                    <a:pt x="186" y="20"/>
                    <a:pt x="187" y="20"/>
                  </a:cubicBezTo>
                  <a:cubicBezTo>
                    <a:pt x="187" y="20"/>
                    <a:pt x="187" y="21"/>
                    <a:pt x="188" y="21"/>
                  </a:cubicBezTo>
                  <a:cubicBezTo>
                    <a:pt x="189" y="29"/>
                    <a:pt x="198" y="35"/>
                    <a:pt x="200" y="46"/>
                  </a:cubicBezTo>
                  <a:cubicBezTo>
                    <a:pt x="200" y="46"/>
                    <a:pt x="200" y="46"/>
                    <a:pt x="201" y="46"/>
                  </a:cubicBezTo>
                  <a:cubicBezTo>
                    <a:pt x="201" y="47"/>
                    <a:pt x="202" y="49"/>
                    <a:pt x="203" y="50"/>
                  </a:cubicBezTo>
                  <a:cubicBezTo>
                    <a:pt x="202" y="53"/>
                    <a:pt x="207" y="57"/>
                    <a:pt x="205" y="61"/>
                  </a:cubicBezTo>
                  <a:cubicBezTo>
                    <a:pt x="205" y="62"/>
                    <a:pt x="206" y="60"/>
                    <a:pt x="206" y="61"/>
                  </a:cubicBezTo>
                  <a:cubicBezTo>
                    <a:pt x="205" y="64"/>
                    <a:pt x="209" y="66"/>
                    <a:pt x="206" y="68"/>
                  </a:cubicBezTo>
                  <a:cubicBezTo>
                    <a:pt x="206" y="68"/>
                    <a:pt x="207" y="68"/>
                    <a:pt x="208" y="68"/>
                  </a:cubicBezTo>
                  <a:cubicBezTo>
                    <a:pt x="208" y="69"/>
                    <a:pt x="207" y="69"/>
                    <a:pt x="206" y="69"/>
                  </a:cubicBezTo>
                  <a:cubicBezTo>
                    <a:pt x="207" y="70"/>
                    <a:pt x="209" y="70"/>
                    <a:pt x="208" y="72"/>
                  </a:cubicBezTo>
                  <a:cubicBezTo>
                    <a:pt x="207" y="72"/>
                    <a:pt x="208" y="71"/>
                    <a:pt x="207" y="71"/>
                  </a:cubicBezTo>
                  <a:cubicBezTo>
                    <a:pt x="208" y="73"/>
                    <a:pt x="208" y="73"/>
                    <a:pt x="209" y="75"/>
                  </a:cubicBezTo>
                  <a:cubicBezTo>
                    <a:pt x="206" y="74"/>
                    <a:pt x="212" y="85"/>
                    <a:pt x="208" y="86"/>
                  </a:cubicBezTo>
                  <a:cubicBezTo>
                    <a:pt x="209" y="85"/>
                    <a:pt x="208" y="83"/>
                    <a:pt x="209" y="83"/>
                  </a:cubicBezTo>
                  <a:cubicBezTo>
                    <a:pt x="208" y="83"/>
                    <a:pt x="208" y="83"/>
                    <a:pt x="207" y="81"/>
                  </a:cubicBezTo>
                  <a:cubicBezTo>
                    <a:pt x="206" y="84"/>
                    <a:pt x="208" y="91"/>
                    <a:pt x="209" y="94"/>
                  </a:cubicBezTo>
                  <a:cubicBezTo>
                    <a:pt x="210" y="94"/>
                    <a:pt x="207" y="91"/>
                    <a:pt x="210" y="92"/>
                  </a:cubicBezTo>
                  <a:cubicBezTo>
                    <a:pt x="209" y="91"/>
                    <a:pt x="209" y="90"/>
                    <a:pt x="211" y="90"/>
                  </a:cubicBezTo>
                  <a:cubicBezTo>
                    <a:pt x="211" y="89"/>
                    <a:pt x="210" y="89"/>
                    <a:pt x="211" y="88"/>
                  </a:cubicBezTo>
                  <a:cubicBezTo>
                    <a:pt x="209" y="88"/>
                    <a:pt x="210" y="89"/>
                    <a:pt x="209" y="89"/>
                  </a:cubicBezTo>
                  <a:cubicBezTo>
                    <a:pt x="208" y="88"/>
                    <a:pt x="210" y="87"/>
                    <a:pt x="208" y="87"/>
                  </a:cubicBezTo>
                  <a:cubicBezTo>
                    <a:pt x="209" y="86"/>
                    <a:pt x="209" y="86"/>
                    <a:pt x="211" y="87"/>
                  </a:cubicBezTo>
                  <a:cubicBezTo>
                    <a:pt x="209" y="86"/>
                    <a:pt x="212" y="84"/>
                    <a:pt x="210" y="84"/>
                  </a:cubicBezTo>
                  <a:cubicBezTo>
                    <a:pt x="210" y="84"/>
                    <a:pt x="211" y="84"/>
                    <a:pt x="211" y="83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2" y="85"/>
                    <a:pt x="211" y="88"/>
                    <a:pt x="212" y="90"/>
                  </a:cubicBezTo>
                  <a:cubicBezTo>
                    <a:pt x="213" y="89"/>
                    <a:pt x="213" y="88"/>
                    <a:pt x="214" y="88"/>
                  </a:cubicBezTo>
                  <a:cubicBezTo>
                    <a:pt x="214" y="89"/>
                    <a:pt x="213" y="89"/>
                    <a:pt x="213" y="91"/>
                  </a:cubicBezTo>
                  <a:close/>
                  <a:moveTo>
                    <a:pt x="204" y="68"/>
                  </a:moveTo>
                  <a:cubicBezTo>
                    <a:pt x="204" y="70"/>
                    <a:pt x="204" y="74"/>
                    <a:pt x="206" y="75"/>
                  </a:cubicBezTo>
                  <a:cubicBezTo>
                    <a:pt x="205" y="73"/>
                    <a:pt x="206" y="69"/>
                    <a:pt x="204" y="68"/>
                  </a:cubicBezTo>
                  <a:close/>
                  <a:moveTo>
                    <a:pt x="203" y="68"/>
                  </a:moveTo>
                  <a:cubicBezTo>
                    <a:pt x="204" y="67"/>
                    <a:pt x="205" y="67"/>
                    <a:pt x="206" y="66"/>
                  </a:cubicBezTo>
                  <a:cubicBezTo>
                    <a:pt x="204" y="66"/>
                    <a:pt x="205" y="60"/>
                    <a:pt x="202" y="58"/>
                  </a:cubicBezTo>
                  <a:cubicBezTo>
                    <a:pt x="201" y="61"/>
                    <a:pt x="204" y="65"/>
                    <a:pt x="203" y="68"/>
                  </a:cubicBezTo>
                  <a:close/>
                  <a:moveTo>
                    <a:pt x="200" y="67"/>
                  </a:moveTo>
                  <a:cubicBezTo>
                    <a:pt x="201" y="68"/>
                    <a:pt x="199" y="70"/>
                    <a:pt x="201" y="70"/>
                  </a:cubicBezTo>
                  <a:cubicBezTo>
                    <a:pt x="201" y="69"/>
                    <a:pt x="201" y="67"/>
                    <a:pt x="200" y="67"/>
                  </a:cubicBezTo>
                  <a:close/>
                  <a:moveTo>
                    <a:pt x="192" y="35"/>
                  </a:moveTo>
                  <a:cubicBezTo>
                    <a:pt x="192" y="37"/>
                    <a:pt x="194" y="41"/>
                    <a:pt x="194" y="43"/>
                  </a:cubicBezTo>
                  <a:cubicBezTo>
                    <a:pt x="196" y="39"/>
                    <a:pt x="195" y="37"/>
                    <a:pt x="192" y="35"/>
                  </a:cubicBezTo>
                  <a:close/>
                  <a:moveTo>
                    <a:pt x="182" y="27"/>
                  </a:moveTo>
                  <a:cubicBezTo>
                    <a:pt x="184" y="30"/>
                    <a:pt x="186" y="32"/>
                    <a:pt x="189" y="35"/>
                  </a:cubicBezTo>
                  <a:cubicBezTo>
                    <a:pt x="189" y="32"/>
                    <a:pt x="186" y="30"/>
                    <a:pt x="187" y="28"/>
                  </a:cubicBezTo>
                  <a:cubicBezTo>
                    <a:pt x="184" y="29"/>
                    <a:pt x="183" y="25"/>
                    <a:pt x="182" y="27"/>
                  </a:cubicBezTo>
                  <a:close/>
                  <a:moveTo>
                    <a:pt x="175" y="19"/>
                  </a:moveTo>
                  <a:cubicBezTo>
                    <a:pt x="180" y="20"/>
                    <a:pt x="181" y="26"/>
                    <a:pt x="186" y="28"/>
                  </a:cubicBezTo>
                  <a:cubicBezTo>
                    <a:pt x="186" y="27"/>
                    <a:pt x="187" y="25"/>
                    <a:pt x="186" y="24"/>
                  </a:cubicBezTo>
                  <a:cubicBezTo>
                    <a:pt x="183" y="26"/>
                    <a:pt x="178" y="15"/>
                    <a:pt x="175" y="19"/>
                  </a:cubicBezTo>
                  <a:close/>
                  <a:moveTo>
                    <a:pt x="164" y="10"/>
                  </a:moveTo>
                  <a:cubicBezTo>
                    <a:pt x="164" y="10"/>
                    <a:pt x="165" y="11"/>
                    <a:pt x="165" y="11"/>
                  </a:cubicBezTo>
                  <a:cubicBezTo>
                    <a:pt x="165" y="11"/>
                    <a:pt x="165" y="12"/>
                    <a:pt x="165" y="12"/>
                  </a:cubicBezTo>
                  <a:cubicBezTo>
                    <a:pt x="167" y="10"/>
                    <a:pt x="169" y="14"/>
                    <a:pt x="172" y="13"/>
                  </a:cubicBezTo>
                  <a:cubicBezTo>
                    <a:pt x="170" y="11"/>
                    <a:pt x="166" y="10"/>
                    <a:pt x="164" y="10"/>
                  </a:cubicBezTo>
                  <a:close/>
                  <a:moveTo>
                    <a:pt x="156" y="4"/>
                  </a:moveTo>
                  <a:cubicBezTo>
                    <a:pt x="157" y="7"/>
                    <a:pt x="160" y="6"/>
                    <a:pt x="161" y="5"/>
                  </a:cubicBezTo>
                  <a:cubicBezTo>
                    <a:pt x="159" y="4"/>
                    <a:pt x="157" y="5"/>
                    <a:pt x="156" y="4"/>
                  </a:cubicBezTo>
                  <a:close/>
                  <a:moveTo>
                    <a:pt x="149" y="10"/>
                  </a:moveTo>
                  <a:cubicBezTo>
                    <a:pt x="149" y="11"/>
                    <a:pt x="152" y="10"/>
                    <a:pt x="152" y="12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5" y="12"/>
                    <a:pt x="155" y="12"/>
                    <a:pt x="155" y="13"/>
                  </a:cubicBezTo>
                  <a:cubicBezTo>
                    <a:pt x="156" y="13"/>
                    <a:pt x="157" y="12"/>
                    <a:pt x="157" y="13"/>
                  </a:cubicBezTo>
                  <a:cubicBezTo>
                    <a:pt x="157" y="12"/>
                    <a:pt x="159" y="13"/>
                    <a:pt x="159" y="12"/>
                  </a:cubicBezTo>
                  <a:cubicBezTo>
                    <a:pt x="158" y="12"/>
                    <a:pt x="159" y="11"/>
                    <a:pt x="159" y="11"/>
                  </a:cubicBezTo>
                  <a:cubicBezTo>
                    <a:pt x="156" y="11"/>
                    <a:pt x="152" y="9"/>
                    <a:pt x="149" y="10"/>
                  </a:cubicBezTo>
                  <a:close/>
                  <a:moveTo>
                    <a:pt x="109" y="27"/>
                  </a:moveTo>
                  <a:cubicBezTo>
                    <a:pt x="111" y="27"/>
                    <a:pt x="110" y="26"/>
                    <a:pt x="111" y="25"/>
                  </a:cubicBezTo>
                  <a:cubicBezTo>
                    <a:pt x="109" y="25"/>
                    <a:pt x="109" y="25"/>
                    <a:pt x="109" y="27"/>
                  </a:cubicBezTo>
                  <a:close/>
                  <a:moveTo>
                    <a:pt x="105" y="32"/>
                  </a:moveTo>
                  <a:cubicBezTo>
                    <a:pt x="104" y="33"/>
                    <a:pt x="102" y="33"/>
                    <a:pt x="101" y="33"/>
                  </a:cubicBezTo>
                  <a:cubicBezTo>
                    <a:pt x="102" y="33"/>
                    <a:pt x="101" y="35"/>
                    <a:pt x="102" y="35"/>
                  </a:cubicBezTo>
                  <a:cubicBezTo>
                    <a:pt x="102" y="34"/>
                    <a:pt x="103" y="34"/>
                    <a:pt x="104" y="34"/>
                  </a:cubicBezTo>
                  <a:cubicBezTo>
                    <a:pt x="103" y="35"/>
                    <a:pt x="104" y="34"/>
                    <a:pt x="104" y="35"/>
                  </a:cubicBezTo>
                  <a:cubicBezTo>
                    <a:pt x="104" y="35"/>
                    <a:pt x="103" y="36"/>
                    <a:pt x="103" y="36"/>
                  </a:cubicBezTo>
                  <a:cubicBezTo>
                    <a:pt x="103" y="36"/>
                    <a:pt x="103" y="37"/>
                    <a:pt x="104" y="37"/>
                  </a:cubicBezTo>
                  <a:cubicBezTo>
                    <a:pt x="103" y="36"/>
                    <a:pt x="107" y="33"/>
                    <a:pt x="106" y="33"/>
                  </a:cubicBezTo>
                  <a:cubicBezTo>
                    <a:pt x="105" y="33"/>
                    <a:pt x="104" y="35"/>
                    <a:pt x="104" y="34"/>
                  </a:cubicBezTo>
                  <a:cubicBezTo>
                    <a:pt x="105" y="33"/>
                    <a:pt x="106" y="33"/>
                    <a:pt x="107" y="32"/>
                  </a:cubicBezTo>
                  <a:cubicBezTo>
                    <a:pt x="106" y="32"/>
                    <a:pt x="107" y="31"/>
                    <a:pt x="107" y="30"/>
                  </a:cubicBezTo>
                  <a:cubicBezTo>
                    <a:pt x="105" y="31"/>
                    <a:pt x="106" y="29"/>
                    <a:pt x="105" y="29"/>
                  </a:cubicBezTo>
                  <a:cubicBezTo>
                    <a:pt x="104" y="30"/>
                    <a:pt x="104" y="31"/>
                    <a:pt x="105" y="32"/>
                  </a:cubicBezTo>
                  <a:close/>
                  <a:moveTo>
                    <a:pt x="102" y="37"/>
                  </a:moveTo>
                  <a:cubicBezTo>
                    <a:pt x="102" y="39"/>
                    <a:pt x="102" y="39"/>
                    <a:pt x="102" y="41"/>
                  </a:cubicBezTo>
                  <a:cubicBezTo>
                    <a:pt x="104" y="42"/>
                    <a:pt x="103" y="39"/>
                    <a:pt x="104" y="39"/>
                  </a:cubicBezTo>
                  <a:cubicBezTo>
                    <a:pt x="102" y="39"/>
                    <a:pt x="104" y="36"/>
                    <a:pt x="102" y="37"/>
                  </a:cubicBezTo>
                  <a:close/>
                  <a:moveTo>
                    <a:pt x="97" y="34"/>
                  </a:moveTo>
                  <a:cubicBezTo>
                    <a:pt x="99" y="35"/>
                    <a:pt x="98" y="33"/>
                    <a:pt x="99" y="33"/>
                  </a:cubicBezTo>
                  <a:cubicBezTo>
                    <a:pt x="98" y="34"/>
                    <a:pt x="100" y="35"/>
                    <a:pt x="100" y="36"/>
                  </a:cubicBezTo>
                  <a:cubicBezTo>
                    <a:pt x="100" y="36"/>
                    <a:pt x="100" y="37"/>
                    <a:pt x="100" y="37"/>
                  </a:cubicBezTo>
                  <a:cubicBezTo>
                    <a:pt x="100" y="36"/>
                    <a:pt x="102" y="36"/>
                    <a:pt x="102" y="35"/>
                  </a:cubicBezTo>
                  <a:cubicBezTo>
                    <a:pt x="101" y="34"/>
                    <a:pt x="100" y="34"/>
                    <a:pt x="100" y="32"/>
                  </a:cubicBezTo>
                  <a:cubicBezTo>
                    <a:pt x="98" y="33"/>
                    <a:pt x="97" y="32"/>
                    <a:pt x="97" y="34"/>
                  </a:cubicBezTo>
                  <a:close/>
                  <a:moveTo>
                    <a:pt x="92" y="38"/>
                  </a:moveTo>
                  <a:cubicBezTo>
                    <a:pt x="94" y="38"/>
                    <a:pt x="94" y="40"/>
                    <a:pt x="96" y="40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4" y="40"/>
                    <a:pt x="93" y="36"/>
                    <a:pt x="92" y="38"/>
                  </a:cubicBezTo>
                  <a:close/>
                  <a:moveTo>
                    <a:pt x="94" y="33"/>
                  </a:moveTo>
                  <a:cubicBezTo>
                    <a:pt x="93" y="33"/>
                    <a:pt x="92" y="32"/>
                    <a:pt x="91" y="32"/>
                  </a:cubicBezTo>
                  <a:cubicBezTo>
                    <a:pt x="91" y="34"/>
                    <a:pt x="93" y="34"/>
                    <a:pt x="94" y="33"/>
                  </a:cubicBezTo>
                  <a:close/>
                  <a:moveTo>
                    <a:pt x="85" y="34"/>
                  </a:moveTo>
                  <a:cubicBezTo>
                    <a:pt x="87" y="34"/>
                    <a:pt x="90" y="38"/>
                    <a:pt x="91" y="36"/>
                  </a:cubicBezTo>
                  <a:cubicBezTo>
                    <a:pt x="89" y="35"/>
                    <a:pt x="87" y="33"/>
                    <a:pt x="85" y="34"/>
                  </a:cubicBezTo>
                  <a:close/>
                  <a:moveTo>
                    <a:pt x="83" y="28"/>
                  </a:moveTo>
                  <a:cubicBezTo>
                    <a:pt x="83" y="30"/>
                    <a:pt x="83" y="30"/>
                    <a:pt x="83" y="30"/>
                  </a:cubicBezTo>
                  <a:cubicBezTo>
                    <a:pt x="86" y="30"/>
                    <a:pt x="88" y="33"/>
                    <a:pt x="91" y="32"/>
                  </a:cubicBezTo>
                  <a:cubicBezTo>
                    <a:pt x="90" y="32"/>
                    <a:pt x="90" y="31"/>
                    <a:pt x="90" y="30"/>
                  </a:cubicBezTo>
                  <a:cubicBezTo>
                    <a:pt x="87" y="31"/>
                    <a:pt x="86" y="29"/>
                    <a:pt x="84" y="28"/>
                  </a:cubicBezTo>
                  <a:cubicBezTo>
                    <a:pt x="84" y="28"/>
                    <a:pt x="84" y="28"/>
                    <a:pt x="83" y="28"/>
                  </a:cubicBezTo>
                  <a:close/>
                  <a:moveTo>
                    <a:pt x="80" y="23"/>
                  </a:moveTo>
                  <a:cubicBezTo>
                    <a:pt x="80" y="24"/>
                    <a:pt x="80" y="25"/>
                    <a:pt x="82" y="25"/>
                  </a:cubicBezTo>
                  <a:cubicBezTo>
                    <a:pt x="82" y="24"/>
                    <a:pt x="83" y="24"/>
                    <a:pt x="83" y="23"/>
                  </a:cubicBezTo>
                  <a:cubicBezTo>
                    <a:pt x="82" y="24"/>
                    <a:pt x="82" y="23"/>
                    <a:pt x="80" y="23"/>
                  </a:cubicBezTo>
                  <a:close/>
                  <a:moveTo>
                    <a:pt x="76" y="22"/>
                  </a:moveTo>
                  <a:cubicBezTo>
                    <a:pt x="77" y="23"/>
                    <a:pt x="78" y="24"/>
                    <a:pt x="79" y="24"/>
                  </a:cubicBezTo>
                  <a:cubicBezTo>
                    <a:pt x="79" y="21"/>
                    <a:pt x="77" y="21"/>
                    <a:pt x="76" y="22"/>
                  </a:cubicBezTo>
                  <a:close/>
                  <a:moveTo>
                    <a:pt x="71" y="21"/>
                  </a:moveTo>
                  <a:cubicBezTo>
                    <a:pt x="71" y="24"/>
                    <a:pt x="75" y="21"/>
                    <a:pt x="75" y="23"/>
                  </a:cubicBezTo>
                  <a:cubicBezTo>
                    <a:pt x="77" y="21"/>
                    <a:pt x="72" y="22"/>
                    <a:pt x="71" y="21"/>
                  </a:cubicBezTo>
                  <a:close/>
                  <a:moveTo>
                    <a:pt x="66" y="26"/>
                  </a:moveTo>
                  <a:cubicBezTo>
                    <a:pt x="66" y="26"/>
                    <a:pt x="67" y="26"/>
                    <a:pt x="67" y="26"/>
                  </a:cubicBezTo>
                  <a:cubicBezTo>
                    <a:pt x="66" y="26"/>
                    <a:pt x="65" y="26"/>
                    <a:pt x="64" y="25"/>
                  </a:cubicBezTo>
                  <a:cubicBezTo>
                    <a:pt x="64" y="26"/>
                    <a:pt x="66" y="28"/>
                    <a:pt x="67" y="27"/>
                  </a:cubicBezTo>
                  <a:cubicBezTo>
                    <a:pt x="66" y="26"/>
                    <a:pt x="66" y="27"/>
                    <a:pt x="66" y="26"/>
                  </a:cubicBezTo>
                  <a:close/>
                  <a:moveTo>
                    <a:pt x="58" y="20"/>
                  </a:moveTo>
                  <a:cubicBezTo>
                    <a:pt x="58" y="21"/>
                    <a:pt x="58" y="22"/>
                    <a:pt x="59" y="22"/>
                  </a:cubicBezTo>
                  <a:cubicBezTo>
                    <a:pt x="58" y="20"/>
                    <a:pt x="61" y="22"/>
                    <a:pt x="62" y="20"/>
                  </a:cubicBezTo>
                  <a:cubicBezTo>
                    <a:pt x="60" y="20"/>
                    <a:pt x="59" y="21"/>
                    <a:pt x="58" y="20"/>
                  </a:cubicBezTo>
                  <a:close/>
                  <a:moveTo>
                    <a:pt x="56" y="25"/>
                  </a:moveTo>
                  <a:cubicBezTo>
                    <a:pt x="56" y="25"/>
                    <a:pt x="56" y="25"/>
                    <a:pt x="57" y="26"/>
                  </a:cubicBezTo>
                  <a:cubicBezTo>
                    <a:pt x="59" y="23"/>
                    <a:pt x="63" y="25"/>
                    <a:pt x="65" y="22"/>
                  </a:cubicBezTo>
                  <a:cubicBezTo>
                    <a:pt x="62" y="20"/>
                    <a:pt x="61" y="24"/>
                    <a:pt x="58" y="23"/>
                  </a:cubicBezTo>
                  <a:cubicBezTo>
                    <a:pt x="58" y="25"/>
                    <a:pt x="56" y="23"/>
                    <a:pt x="56" y="25"/>
                  </a:cubicBezTo>
                  <a:close/>
                  <a:moveTo>
                    <a:pt x="47" y="27"/>
                  </a:moveTo>
                  <a:cubicBezTo>
                    <a:pt x="47" y="25"/>
                    <a:pt x="51" y="25"/>
                    <a:pt x="49" y="24"/>
                  </a:cubicBezTo>
                  <a:cubicBezTo>
                    <a:pt x="49" y="25"/>
                    <a:pt x="44" y="25"/>
                    <a:pt x="47" y="27"/>
                  </a:cubicBezTo>
                  <a:close/>
                  <a:moveTo>
                    <a:pt x="35" y="35"/>
                  </a:moveTo>
                  <a:cubicBezTo>
                    <a:pt x="35" y="35"/>
                    <a:pt x="35" y="34"/>
                    <a:pt x="34" y="34"/>
                  </a:cubicBezTo>
                  <a:cubicBezTo>
                    <a:pt x="33" y="35"/>
                    <a:pt x="35" y="34"/>
                    <a:pt x="35" y="36"/>
                  </a:cubicBezTo>
                  <a:cubicBezTo>
                    <a:pt x="33" y="35"/>
                    <a:pt x="31" y="37"/>
                    <a:pt x="32" y="38"/>
                  </a:cubicBezTo>
                  <a:cubicBezTo>
                    <a:pt x="34" y="36"/>
                    <a:pt x="40" y="33"/>
                    <a:pt x="39" y="31"/>
                  </a:cubicBezTo>
                  <a:cubicBezTo>
                    <a:pt x="42" y="32"/>
                    <a:pt x="43" y="28"/>
                    <a:pt x="45" y="29"/>
                  </a:cubicBezTo>
                  <a:cubicBezTo>
                    <a:pt x="43" y="29"/>
                    <a:pt x="47" y="27"/>
                    <a:pt x="45" y="27"/>
                  </a:cubicBezTo>
                  <a:cubicBezTo>
                    <a:pt x="44" y="28"/>
                    <a:pt x="42" y="28"/>
                    <a:pt x="40" y="29"/>
                  </a:cubicBezTo>
                  <a:cubicBezTo>
                    <a:pt x="41" y="31"/>
                    <a:pt x="34" y="33"/>
                    <a:pt x="35" y="35"/>
                  </a:cubicBezTo>
                  <a:close/>
                  <a:moveTo>
                    <a:pt x="43" y="32"/>
                  </a:moveTo>
                  <a:cubicBezTo>
                    <a:pt x="43" y="32"/>
                    <a:pt x="44" y="32"/>
                    <a:pt x="44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4"/>
                    <a:pt x="41" y="32"/>
                    <a:pt x="40" y="33"/>
                  </a:cubicBezTo>
                  <a:cubicBezTo>
                    <a:pt x="41" y="34"/>
                    <a:pt x="42" y="33"/>
                    <a:pt x="43" y="34"/>
                  </a:cubicBezTo>
                  <a:cubicBezTo>
                    <a:pt x="43" y="33"/>
                    <a:pt x="43" y="33"/>
                    <a:pt x="43" y="32"/>
                  </a:cubicBezTo>
                  <a:close/>
                  <a:moveTo>
                    <a:pt x="25" y="39"/>
                  </a:moveTo>
                  <a:cubicBezTo>
                    <a:pt x="28" y="39"/>
                    <a:pt x="31" y="37"/>
                    <a:pt x="29" y="36"/>
                  </a:cubicBezTo>
                  <a:cubicBezTo>
                    <a:pt x="32" y="36"/>
                    <a:pt x="32" y="31"/>
                    <a:pt x="34" y="32"/>
                  </a:cubicBezTo>
                  <a:cubicBezTo>
                    <a:pt x="34" y="31"/>
                    <a:pt x="35" y="30"/>
                    <a:pt x="35" y="29"/>
                  </a:cubicBezTo>
                  <a:cubicBezTo>
                    <a:pt x="34" y="29"/>
                    <a:pt x="34" y="29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2" y="33"/>
                    <a:pt x="29" y="33"/>
                    <a:pt x="30" y="35"/>
                  </a:cubicBezTo>
                  <a:cubicBezTo>
                    <a:pt x="29" y="35"/>
                    <a:pt x="29" y="34"/>
                    <a:pt x="28" y="34"/>
                  </a:cubicBezTo>
                  <a:cubicBezTo>
                    <a:pt x="29" y="36"/>
                    <a:pt x="27" y="36"/>
                    <a:pt x="28" y="37"/>
                  </a:cubicBezTo>
                  <a:cubicBezTo>
                    <a:pt x="26" y="36"/>
                    <a:pt x="27" y="39"/>
                    <a:pt x="25" y="37"/>
                  </a:cubicBezTo>
                  <a:lnTo>
                    <a:pt x="25" y="39"/>
                  </a:lnTo>
                  <a:close/>
                  <a:moveTo>
                    <a:pt x="26" y="45"/>
                  </a:moveTo>
                  <a:cubicBezTo>
                    <a:pt x="26" y="46"/>
                    <a:pt x="26" y="47"/>
                    <a:pt x="28" y="47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5"/>
                    <a:pt x="27" y="45"/>
                    <a:pt x="26" y="45"/>
                  </a:cubicBezTo>
                  <a:close/>
                  <a:moveTo>
                    <a:pt x="21" y="42"/>
                  </a:moveTo>
                  <a:cubicBezTo>
                    <a:pt x="23" y="41"/>
                    <a:pt x="25" y="39"/>
                    <a:pt x="24" y="37"/>
                  </a:cubicBezTo>
                  <a:cubicBezTo>
                    <a:pt x="24" y="40"/>
                    <a:pt x="21" y="39"/>
                    <a:pt x="21" y="42"/>
                  </a:cubicBezTo>
                  <a:close/>
                  <a:moveTo>
                    <a:pt x="19" y="57"/>
                  </a:moveTo>
                  <a:cubicBezTo>
                    <a:pt x="20" y="57"/>
                    <a:pt x="22" y="56"/>
                    <a:pt x="23" y="54"/>
                  </a:cubicBezTo>
                  <a:cubicBezTo>
                    <a:pt x="22" y="55"/>
                    <a:pt x="23" y="56"/>
                    <a:pt x="24" y="55"/>
                  </a:cubicBezTo>
                  <a:cubicBezTo>
                    <a:pt x="23" y="54"/>
                    <a:pt x="23" y="51"/>
                    <a:pt x="25" y="52"/>
                  </a:cubicBezTo>
                  <a:cubicBezTo>
                    <a:pt x="25" y="51"/>
                    <a:pt x="26" y="49"/>
                    <a:pt x="25" y="49"/>
                  </a:cubicBezTo>
                  <a:cubicBezTo>
                    <a:pt x="26" y="48"/>
                    <a:pt x="27" y="50"/>
                    <a:pt x="27" y="49"/>
                  </a:cubicBezTo>
                  <a:cubicBezTo>
                    <a:pt x="26" y="48"/>
                    <a:pt x="27" y="48"/>
                    <a:pt x="27" y="47"/>
                  </a:cubicBezTo>
                  <a:cubicBezTo>
                    <a:pt x="26" y="47"/>
                    <a:pt x="26" y="46"/>
                    <a:pt x="25" y="46"/>
                  </a:cubicBezTo>
                  <a:cubicBezTo>
                    <a:pt x="26" y="48"/>
                    <a:pt x="24" y="48"/>
                    <a:pt x="23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49"/>
                    <a:pt x="23" y="51"/>
                    <a:pt x="22" y="51"/>
                  </a:cubicBezTo>
                  <a:cubicBezTo>
                    <a:pt x="23" y="54"/>
                    <a:pt x="18" y="54"/>
                    <a:pt x="19" y="57"/>
                  </a:cubicBezTo>
                  <a:close/>
                  <a:moveTo>
                    <a:pt x="12" y="57"/>
                  </a:moveTo>
                  <a:cubicBezTo>
                    <a:pt x="12" y="58"/>
                    <a:pt x="13" y="60"/>
                    <a:pt x="13" y="61"/>
                  </a:cubicBezTo>
                  <a:cubicBezTo>
                    <a:pt x="14" y="60"/>
                    <a:pt x="14" y="57"/>
                    <a:pt x="12" y="57"/>
                  </a:cubicBezTo>
                  <a:close/>
                  <a:moveTo>
                    <a:pt x="8" y="111"/>
                  </a:moveTo>
                  <a:cubicBezTo>
                    <a:pt x="9" y="113"/>
                    <a:pt x="12" y="112"/>
                    <a:pt x="10" y="113"/>
                  </a:cubicBezTo>
                  <a:cubicBezTo>
                    <a:pt x="12" y="113"/>
                    <a:pt x="12" y="113"/>
                    <a:pt x="12" y="112"/>
                  </a:cubicBezTo>
                  <a:cubicBezTo>
                    <a:pt x="12" y="112"/>
                    <a:pt x="12" y="111"/>
                    <a:pt x="11" y="111"/>
                  </a:cubicBezTo>
                  <a:cubicBezTo>
                    <a:pt x="11" y="111"/>
                    <a:pt x="10" y="112"/>
                    <a:pt x="10" y="111"/>
                  </a:cubicBezTo>
                  <a:cubicBezTo>
                    <a:pt x="11" y="111"/>
                    <a:pt x="11" y="110"/>
                    <a:pt x="11" y="109"/>
                  </a:cubicBezTo>
                  <a:cubicBezTo>
                    <a:pt x="9" y="110"/>
                    <a:pt x="10" y="107"/>
                    <a:pt x="11" y="107"/>
                  </a:cubicBezTo>
                  <a:cubicBezTo>
                    <a:pt x="10" y="106"/>
                    <a:pt x="12" y="106"/>
                    <a:pt x="10" y="106"/>
                  </a:cubicBezTo>
                  <a:cubicBezTo>
                    <a:pt x="8" y="104"/>
                    <a:pt x="12" y="104"/>
                    <a:pt x="11" y="104"/>
                  </a:cubicBezTo>
                  <a:cubicBezTo>
                    <a:pt x="10" y="104"/>
                    <a:pt x="9" y="104"/>
                    <a:pt x="9" y="103"/>
                  </a:cubicBezTo>
                  <a:cubicBezTo>
                    <a:pt x="9" y="103"/>
                    <a:pt x="9" y="103"/>
                    <a:pt x="10" y="102"/>
                  </a:cubicBezTo>
                  <a:cubicBezTo>
                    <a:pt x="8" y="102"/>
                    <a:pt x="8" y="109"/>
                    <a:pt x="9" y="108"/>
                  </a:cubicBezTo>
                  <a:cubicBezTo>
                    <a:pt x="8" y="109"/>
                    <a:pt x="10" y="111"/>
                    <a:pt x="8" y="111"/>
                  </a:cubicBezTo>
                  <a:close/>
                  <a:moveTo>
                    <a:pt x="13" y="115"/>
                  </a:moveTo>
                  <a:cubicBezTo>
                    <a:pt x="12" y="115"/>
                    <a:pt x="13" y="113"/>
                    <a:pt x="11" y="113"/>
                  </a:cubicBezTo>
                  <a:cubicBezTo>
                    <a:pt x="11" y="116"/>
                    <a:pt x="13" y="119"/>
                    <a:pt x="13" y="121"/>
                  </a:cubicBezTo>
                  <a:cubicBezTo>
                    <a:pt x="13" y="121"/>
                    <a:pt x="14" y="121"/>
                    <a:pt x="14" y="121"/>
                  </a:cubicBezTo>
                  <a:cubicBezTo>
                    <a:pt x="14" y="121"/>
                    <a:pt x="13" y="122"/>
                    <a:pt x="14" y="122"/>
                  </a:cubicBezTo>
                  <a:cubicBezTo>
                    <a:pt x="15" y="120"/>
                    <a:pt x="11" y="116"/>
                    <a:pt x="13" y="115"/>
                  </a:cubicBezTo>
                  <a:close/>
                  <a:moveTo>
                    <a:pt x="17" y="125"/>
                  </a:moveTo>
                  <a:cubicBezTo>
                    <a:pt x="14" y="125"/>
                    <a:pt x="16" y="123"/>
                    <a:pt x="14" y="123"/>
                  </a:cubicBezTo>
                  <a:cubicBezTo>
                    <a:pt x="14" y="125"/>
                    <a:pt x="15" y="127"/>
                    <a:pt x="15" y="127"/>
                  </a:cubicBezTo>
                  <a:cubicBezTo>
                    <a:pt x="14" y="127"/>
                    <a:pt x="17" y="127"/>
                    <a:pt x="17" y="127"/>
                  </a:cubicBezTo>
                  <a:cubicBezTo>
                    <a:pt x="14" y="128"/>
                    <a:pt x="17" y="135"/>
                    <a:pt x="19" y="135"/>
                  </a:cubicBezTo>
                  <a:cubicBezTo>
                    <a:pt x="19" y="135"/>
                    <a:pt x="18" y="135"/>
                    <a:pt x="18" y="135"/>
                  </a:cubicBezTo>
                  <a:cubicBezTo>
                    <a:pt x="19" y="135"/>
                    <a:pt x="20" y="135"/>
                    <a:pt x="20" y="135"/>
                  </a:cubicBezTo>
                  <a:cubicBezTo>
                    <a:pt x="17" y="131"/>
                    <a:pt x="17" y="130"/>
                    <a:pt x="17" y="125"/>
                  </a:cubicBezTo>
                  <a:close/>
                  <a:moveTo>
                    <a:pt x="19" y="136"/>
                  </a:moveTo>
                  <a:cubicBezTo>
                    <a:pt x="18" y="138"/>
                    <a:pt x="19" y="140"/>
                    <a:pt x="21" y="140"/>
                  </a:cubicBezTo>
                  <a:cubicBezTo>
                    <a:pt x="21" y="139"/>
                    <a:pt x="21" y="136"/>
                    <a:pt x="19" y="136"/>
                  </a:cubicBezTo>
                  <a:close/>
                  <a:moveTo>
                    <a:pt x="17" y="145"/>
                  </a:moveTo>
                  <a:cubicBezTo>
                    <a:pt x="18" y="144"/>
                    <a:pt x="18" y="140"/>
                    <a:pt x="16" y="142"/>
                  </a:cubicBezTo>
                  <a:cubicBezTo>
                    <a:pt x="18" y="143"/>
                    <a:pt x="15" y="145"/>
                    <a:pt x="17" y="145"/>
                  </a:cubicBezTo>
                  <a:close/>
                  <a:moveTo>
                    <a:pt x="15" y="135"/>
                  </a:moveTo>
                  <a:cubicBezTo>
                    <a:pt x="14" y="135"/>
                    <a:pt x="14" y="134"/>
                    <a:pt x="13" y="135"/>
                  </a:cubicBezTo>
                  <a:cubicBezTo>
                    <a:pt x="14" y="136"/>
                    <a:pt x="14" y="140"/>
                    <a:pt x="16" y="141"/>
                  </a:cubicBezTo>
                  <a:cubicBezTo>
                    <a:pt x="17" y="138"/>
                    <a:pt x="12" y="137"/>
                    <a:pt x="15" y="135"/>
                  </a:cubicBezTo>
                  <a:close/>
                  <a:moveTo>
                    <a:pt x="5" y="79"/>
                  </a:moveTo>
                  <a:cubicBezTo>
                    <a:pt x="4" y="78"/>
                    <a:pt x="5" y="77"/>
                    <a:pt x="6" y="77"/>
                  </a:cubicBezTo>
                  <a:cubicBezTo>
                    <a:pt x="6" y="76"/>
                    <a:pt x="5" y="76"/>
                    <a:pt x="4" y="77"/>
                  </a:cubicBezTo>
                  <a:cubicBezTo>
                    <a:pt x="5" y="76"/>
                    <a:pt x="3" y="80"/>
                    <a:pt x="5" y="79"/>
                  </a:cubicBezTo>
                  <a:close/>
                  <a:moveTo>
                    <a:pt x="4" y="89"/>
                  </a:moveTo>
                  <a:cubicBezTo>
                    <a:pt x="5" y="87"/>
                    <a:pt x="5" y="86"/>
                    <a:pt x="4" y="85"/>
                  </a:cubicBezTo>
                  <a:cubicBezTo>
                    <a:pt x="4" y="86"/>
                    <a:pt x="3" y="88"/>
                    <a:pt x="4" y="89"/>
                  </a:cubicBezTo>
                  <a:close/>
                  <a:moveTo>
                    <a:pt x="7" y="92"/>
                  </a:moveTo>
                  <a:cubicBezTo>
                    <a:pt x="6" y="92"/>
                    <a:pt x="7" y="90"/>
                    <a:pt x="5" y="89"/>
                  </a:cubicBezTo>
                  <a:cubicBezTo>
                    <a:pt x="5" y="95"/>
                    <a:pt x="3" y="95"/>
                    <a:pt x="5" y="99"/>
                  </a:cubicBezTo>
                  <a:cubicBezTo>
                    <a:pt x="5" y="97"/>
                    <a:pt x="6" y="94"/>
                    <a:pt x="7" y="92"/>
                  </a:cubicBezTo>
                  <a:close/>
                  <a:moveTo>
                    <a:pt x="10" y="139"/>
                  </a:moveTo>
                  <a:cubicBezTo>
                    <a:pt x="8" y="133"/>
                    <a:pt x="8" y="126"/>
                    <a:pt x="5" y="122"/>
                  </a:cubicBezTo>
                  <a:cubicBezTo>
                    <a:pt x="6" y="123"/>
                    <a:pt x="6" y="124"/>
                    <a:pt x="5" y="125"/>
                  </a:cubicBezTo>
                  <a:cubicBezTo>
                    <a:pt x="5" y="124"/>
                    <a:pt x="5" y="121"/>
                    <a:pt x="4" y="123"/>
                  </a:cubicBezTo>
                  <a:cubicBezTo>
                    <a:pt x="5" y="125"/>
                    <a:pt x="3" y="128"/>
                    <a:pt x="6" y="127"/>
                  </a:cubicBezTo>
                  <a:cubicBezTo>
                    <a:pt x="5" y="128"/>
                    <a:pt x="6" y="129"/>
                    <a:pt x="5" y="129"/>
                  </a:cubicBezTo>
                  <a:cubicBezTo>
                    <a:pt x="7" y="133"/>
                    <a:pt x="6" y="137"/>
                    <a:pt x="10" y="139"/>
                  </a:cubicBezTo>
                  <a:close/>
                  <a:moveTo>
                    <a:pt x="11" y="121"/>
                  </a:moveTo>
                  <a:cubicBezTo>
                    <a:pt x="12" y="119"/>
                    <a:pt x="11" y="119"/>
                    <a:pt x="10" y="118"/>
                  </a:cubicBezTo>
                  <a:cubicBezTo>
                    <a:pt x="10" y="119"/>
                    <a:pt x="10" y="121"/>
                    <a:pt x="11" y="121"/>
                  </a:cubicBezTo>
                  <a:close/>
                  <a:moveTo>
                    <a:pt x="12" y="124"/>
                  </a:moveTo>
                  <a:cubicBezTo>
                    <a:pt x="13" y="124"/>
                    <a:pt x="12" y="122"/>
                    <a:pt x="11" y="122"/>
                  </a:cubicBezTo>
                  <a:cubicBezTo>
                    <a:pt x="11" y="123"/>
                    <a:pt x="11" y="124"/>
                    <a:pt x="12" y="124"/>
                  </a:cubicBezTo>
                  <a:close/>
                  <a:moveTo>
                    <a:pt x="23" y="160"/>
                  </a:moveTo>
                  <a:cubicBezTo>
                    <a:pt x="22" y="162"/>
                    <a:pt x="24" y="163"/>
                    <a:pt x="25" y="161"/>
                  </a:cubicBezTo>
                  <a:cubicBezTo>
                    <a:pt x="23" y="158"/>
                    <a:pt x="21" y="156"/>
                    <a:pt x="21" y="153"/>
                  </a:cubicBezTo>
                  <a:cubicBezTo>
                    <a:pt x="19" y="150"/>
                    <a:pt x="16" y="147"/>
                    <a:pt x="16" y="143"/>
                  </a:cubicBezTo>
                  <a:cubicBezTo>
                    <a:pt x="13" y="142"/>
                    <a:pt x="14" y="139"/>
                    <a:pt x="12" y="137"/>
                  </a:cubicBezTo>
                  <a:cubicBezTo>
                    <a:pt x="13" y="143"/>
                    <a:pt x="14" y="149"/>
                    <a:pt x="19" y="153"/>
                  </a:cubicBezTo>
                  <a:cubicBezTo>
                    <a:pt x="19" y="155"/>
                    <a:pt x="21" y="158"/>
                    <a:pt x="23" y="160"/>
                  </a:cubicBezTo>
                  <a:close/>
                  <a:moveTo>
                    <a:pt x="24" y="151"/>
                  </a:moveTo>
                  <a:cubicBezTo>
                    <a:pt x="26" y="151"/>
                    <a:pt x="25" y="157"/>
                    <a:pt x="29" y="155"/>
                  </a:cubicBezTo>
                  <a:cubicBezTo>
                    <a:pt x="26" y="154"/>
                    <a:pt x="26" y="149"/>
                    <a:pt x="24" y="149"/>
                  </a:cubicBezTo>
                  <a:cubicBezTo>
                    <a:pt x="25" y="150"/>
                    <a:pt x="24" y="150"/>
                    <a:pt x="24" y="151"/>
                  </a:cubicBezTo>
                  <a:close/>
                  <a:moveTo>
                    <a:pt x="27" y="158"/>
                  </a:moveTo>
                  <a:cubicBezTo>
                    <a:pt x="29" y="159"/>
                    <a:pt x="29" y="157"/>
                    <a:pt x="29" y="156"/>
                  </a:cubicBezTo>
                  <a:cubicBezTo>
                    <a:pt x="28" y="156"/>
                    <a:pt x="27" y="156"/>
                    <a:pt x="27" y="157"/>
                  </a:cubicBezTo>
                  <a:cubicBezTo>
                    <a:pt x="28" y="157"/>
                    <a:pt x="28" y="157"/>
                    <a:pt x="27" y="158"/>
                  </a:cubicBezTo>
                  <a:close/>
                  <a:moveTo>
                    <a:pt x="23" y="165"/>
                  </a:moveTo>
                  <a:cubicBezTo>
                    <a:pt x="22" y="165"/>
                    <a:pt x="23" y="165"/>
                    <a:pt x="23" y="165"/>
                  </a:cubicBezTo>
                  <a:cubicBezTo>
                    <a:pt x="24" y="164"/>
                    <a:pt x="23" y="163"/>
                    <a:pt x="22" y="163"/>
                  </a:cubicBezTo>
                  <a:cubicBezTo>
                    <a:pt x="22" y="164"/>
                    <a:pt x="22" y="167"/>
                    <a:pt x="23" y="165"/>
                  </a:cubicBezTo>
                  <a:close/>
                  <a:moveTo>
                    <a:pt x="31" y="172"/>
                  </a:moveTo>
                  <a:cubicBezTo>
                    <a:pt x="29" y="170"/>
                    <a:pt x="25" y="168"/>
                    <a:pt x="26" y="166"/>
                  </a:cubicBezTo>
                  <a:cubicBezTo>
                    <a:pt x="25" y="166"/>
                    <a:pt x="24" y="166"/>
                    <a:pt x="24" y="166"/>
                  </a:cubicBezTo>
                  <a:cubicBezTo>
                    <a:pt x="24" y="166"/>
                    <a:pt x="25" y="167"/>
                    <a:pt x="24" y="167"/>
                  </a:cubicBezTo>
                  <a:cubicBezTo>
                    <a:pt x="24" y="167"/>
                    <a:pt x="24" y="167"/>
                    <a:pt x="23" y="167"/>
                  </a:cubicBezTo>
                  <a:cubicBezTo>
                    <a:pt x="27" y="167"/>
                    <a:pt x="27" y="174"/>
                    <a:pt x="31" y="172"/>
                  </a:cubicBezTo>
                  <a:close/>
                  <a:moveTo>
                    <a:pt x="32" y="161"/>
                  </a:moveTo>
                  <a:cubicBezTo>
                    <a:pt x="31" y="160"/>
                    <a:pt x="30" y="159"/>
                    <a:pt x="29" y="159"/>
                  </a:cubicBezTo>
                  <a:cubicBezTo>
                    <a:pt x="29" y="160"/>
                    <a:pt x="31" y="160"/>
                    <a:pt x="30" y="161"/>
                  </a:cubicBezTo>
                  <a:cubicBezTo>
                    <a:pt x="30" y="161"/>
                    <a:pt x="32" y="162"/>
                    <a:pt x="32" y="161"/>
                  </a:cubicBezTo>
                  <a:close/>
                  <a:moveTo>
                    <a:pt x="33" y="165"/>
                  </a:moveTo>
                  <a:cubicBezTo>
                    <a:pt x="32" y="164"/>
                    <a:pt x="33" y="162"/>
                    <a:pt x="31" y="162"/>
                  </a:cubicBezTo>
                  <a:cubicBezTo>
                    <a:pt x="31" y="164"/>
                    <a:pt x="33" y="166"/>
                    <a:pt x="33" y="165"/>
                  </a:cubicBezTo>
                  <a:close/>
                  <a:moveTo>
                    <a:pt x="82" y="241"/>
                  </a:moveTo>
                  <a:cubicBezTo>
                    <a:pt x="82" y="239"/>
                    <a:pt x="82" y="239"/>
                    <a:pt x="81" y="238"/>
                  </a:cubicBezTo>
                  <a:cubicBezTo>
                    <a:pt x="81" y="239"/>
                    <a:pt x="81" y="239"/>
                    <a:pt x="80" y="239"/>
                  </a:cubicBezTo>
                  <a:cubicBezTo>
                    <a:pt x="80" y="240"/>
                    <a:pt x="81" y="240"/>
                    <a:pt x="82" y="241"/>
                  </a:cubicBezTo>
                  <a:close/>
                  <a:moveTo>
                    <a:pt x="90" y="264"/>
                  </a:moveTo>
                  <a:cubicBezTo>
                    <a:pt x="89" y="256"/>
                    <a:pt x="86" y="249"/>
                    <a:pt x="83" y="244"/>
                  </a:cubicBezTo>
                  <a:cubicBezTo>
                    <a:pt x="85" y="251"/>
                    <a:pt x="87" y="257"/>
                    <a:pt x="90" y="264"/>
                  </a:cubicBezTo>
                  <a:close/>
                  <a:moveTo>
                    <a:pt x="94" y="275"/>
                  </a:moveTo>
                  <a:cubicBezTo>
                    <a:pt x="93" y="275"/>
                    <a:pt x="92" y="274"/>
                    <a:pt x="92" y="275"/>
                  </a:cubicBezTo>
                  <a:cubicBezTo>
                    <a:pt x="92" y="275"/>
                    <a:pt x="92" y="275"/>
                    <a:pt x="92" y="276"/>
                  </a:cubicBezTo>
                  <a:cubicBezTo>
                    <a:pt x="93" y="276"/>
                    <a:pt x="93" y="275"/>
                    <a:pt x="94" y="275"/>
                  </a:cubicBezTo>
                  <a:close/>
                  <a:moveTo>
                    <a:pt x="116" y="249"/>
                  </a:moveTo>
                  <a:cubicBezTo>
                    <a:pt x="114" y="249"/>
                    <a:pt x="112" y="249"/>
                    <a:pt x="113" y="249"/>
                  </a:cubicBezTo>
                  <a:cubicBezTo>
                    <a:pt x="114" y="249"/>
                    <a:pt x="113" y="251"/>
                    <a:pt x="114" y="251"/>
                  </a:cubicBezTo>
                  <a:cubicBezTo>
                    <a:pt x="114" y="250"/>
                    <a:pt x="115" y="250"/>
                    <a:pt x="115" y="251"/>
                  </a:cubicBezTo>
                  <a:cubicBezTo>
                    <a:pt x="115" y="250"/>
                    <a:pt x="115" y="249"/>
                    <a:pt x="116" y="249"/>
                  </a:cubicBezTo>
                  <a:close/>
                  <a:moveTo>
                    <a:pt x="137" y="223"/>
                  </a:moveTo>
                  <a:cubicBezTo>
                    <a:pt x="136" y="223"/>
                    <a:pt x="137" y="222"/>
                    <a:pt x="136" y="222"/>
                  </a:cubicBezTo>
                  <a:cubicBezTo>
                    <a:pt x="134" y="225"/>
                    <a:pt x="131" y="226"/>
                    <a:pt x="131" y="231"/>
                  </a:cubicBezTo>
                  <a:cubicBezTo>
                    <a:pt x="133" y="228"/>
                    <a:pt x="134" y="225"/>
                    <a:pt x="137" y="223"/>
                  </a:cubicBezTo>
                  <a:close/>
                  <a:moveTo>
                    <a:pt x="138" y="220"/>
                  </a:moveTo>
                  <a:cubicBezTo>
                    <a:pt x="138" y="220"/>
                    <a:pt x="139" y="220"/>
                    <a:pt x="139" y="220"/>
                  </a:cubicBezTo>
                  <a:cubicBezTo>
                    <a:pt x="137" y="219"/>
                    <a:pt x="137" y="224"/>
                    <a:pt x="138" y="221"/>
                  </a:cubicBezTo>
                  <a:cubicBezTo>
                    <a:pt x="138" y="222"/>
                    <a:pt x="138" y="222"/>
                    <a:pt x="138" y="223"/>
                  </a:cubicBezTo>
                  <a:cubicBezTo>
                    <a:pt x="140" y="223"/>
                    <a:pt x="138" y="221"/>
                    <a:pt x="138" y="220"/>
                  </a:cubicBezTo>
                  <a:close/>
                  <a:moveTo>
                    <a:pt x="156" y="196"/>
                  </a:moveTo>
                  <a:cubicBezTo>
                    <a:pt x="158" y="196"/>
                    <a:pt x="155" y="198"/>
                    <a:pt x="157" y="198"/>
                  </a:cubicBezTo>
                  <a:cubicBezTo>
                    <a:pt x="157" y="196"/>
                    <a:pt x="159" y="198"/>
                    <a:pt x="159" y="196"/>
                  </a:cubicBezTo>
                  <a:cubicBezTo>
                    <a:pt x="158" y="196"/>
                    <a:pt x="157" y="195"/>
                    <a:pt x="156" y="196"/>
                  </a:cubicBezTo>
                  <a:close/>
                  <a:moveTo>
                    <a:pt x="169" y="183"/>
                  </a:moveTo>
                  <a:cubicBezTo>
                    <a:pt x="168" y="184"/>
                    <a:pt x="168" y="185"/>
                    <a:pt x="167" y="186"/>
                  </a:cubicBezTo>
                  <a:cubicBezTo>
                    <a:pt x="166" y="185"/>
                    <a:pt x="167" y="184"/>
                    <a:pt x="166" y="184"/>
                  </a:cubicBezTo>
                  <a:cubicBezTo>
                    <a:pt x="166" y="187"/>
                    <a:pt x="162" y="187"/>
                    <a:pt x="162" y="190"/>
                  </a:cubicBezTo>
                  <a:cubicBezTo>
                    <a:pt x="164" y="189"/>
                    <a:pt x="164" y="189"/>
                    <a:pt x="166" y="187"/>
                  </a:cubicBezTo>
                  <a:cubicBezTo>
                    <a:pt x="166" y="188"/>
                    <a:pt x="164" y="189"/>
                    <a:pt x="165" y="190"/>
                  </a:cubicBezTo>
                  <a:cubicBezTo>
                    <a:pt x="166" y="188"/>
                    <a:pt x="169" y="185"/>
                    <a:pt x="169" y="183"/>
                  </a:cubicBezTo>
                  <a:close/>
                  <a:moveTo>
                    <a:pt x="170" y="175"/>
                  </a:moveTo>
                  <a:cubicBezTo>
                    <a:pt x="169" y="174"/>
                    <a:pt x="170" y="173"/>
                    <a:pt x="169" y="172"/>
                  </a:cubicBezTo>
                  <a:cubicBezTo>
                    <a:pt x="168" y="174"/>
                    <a:pt x="167" y="176"/>
                    <a:pt x="166" y="178"/>
                  </a:cubicBezTo>
                  <a:cubicBezTo>
                    <a:pt x="167" y="178"/>
                    <a:pt x="166" y="180"/>
                    <a:pt x="167" y="180"/>
                  </a:cubicBezTo>
                  <a:cubicBezTo>
                    <a:pt x="168" y="177"/>
                    <a:pt x="168" y="177"/>
                    <a:pt x="168" y="175"/>
                  </a:cubicBezTo>
                  <a:cubicBezTo>
                    <a:pt x="169" y="175"/>
                    <a:pt x="170" y="175"/>
                    <a:pt x="170" y="175"/>
                  </a:cubicBezTo>
                  <a:close/>
                  <a:moveTo>
                    <a:pt x="175" y="173"/>
                  </a:moveTo>
                  <a:cubicBezTo>
                    <a:pt x="173" y="173"/>
                    <a:pt x="173" y="175"/>
                    <a:pt x="172" y="175"/>
                  </a:cubicBezTo>
                  <a:cubicBezTo>
                    <a:pt x="173" y="176"/>
                    <a:pt x="170" y="178"/>
                    <a:pt x="169" y="180"/>
                  </a:cubicBezTo>
                  <a:cubicBezTo>
                    <a:pt x="169" y="181"/>
                    <a:pt x="170" y="182"/>
                    <a:pt x="170" y="183"/>
                  </a:cubicBezTo>
                  <a:cubicBezTo>
                    <a:pt x="171" y="181"/>
                    <a:pt x="173" y="179"/>
                    <a:pt x="172" y="178"/>
                  </a:cubicBezTo>
                  <a:cubicBezTo>
                    <a:pt x="172" y="179"/>
                    <a:pt x="172" y="179"/>
                    <a:pt x="171" y="179"/>
                  </a:cubicBezTo>
                  <a:cubicBezTo>
                    <a:pt x="171" y="177"/>
                    <a:pt x="174" y="178"/>
                    <a:pt x="174" y="177"/>
                  </a:cubicBezTo>
                  <a:cubicBezTo>
                    <a:pt x="173" y="176"/>
                    <a:pt x="174" y="175"/>
                    <a:pt x="175" y="173"/>
                  </a:cubicBezTo>
                  <a:close/>
                  <a:moveTo>
                    <a:pt x="181" y="165"/>
                  </a:moveTo>
                  <a:cubicBezTo>
                    <a:pt x="180" y="165"/>
                    <a:pt x="180" y="165"/>
                    <a:pt x="180" y="164"/>
                  </a:cubicBezTo>
                  <a:cubicBezTo>
                    <a:pt x="178" y="166"/>
                    <a:pt x="175" y="168"/>
                    <a:pt x="177" y="171"/>
                  </a:cubicBezTo>
                  <a:cubicBezTo>
                    <a:pt x="174" y="170"/>
                    <a:pt x="175" y="172"/>
                    <a:pt x="174" y="173"/>
                  </a:cubicBezTo>
                  <a:cubicBezTo>
                    <a:pt x="175" y="173"/>
                    <a:pt x="175" y="173"/>
                    <a:pt x="176" y="174"/>
                  </a:cubicBezTo>
                  <a:cubicBezTo>
                    <a:pt x="175" y="174"/>
                    <a:pt x="175" y="174"/>
                    <a:pt x="175" y="174"/>
                  </a:cubicBezTo>
                  <a:cubicBezTo>
                    <a:pt x="176" y="174"/>
                    <a:pt x="177" y="175"/>
                    <a:pt x="177" y="174"/>
                  </a:cubicBezTo>
                  <a:cubicBezTo>
                    <a:pt x="176" y="174"/>
                    <a:pt x="176" y="173"/>
                    <a:pt x="176" y="172"/>
                  </a:cubicBezTo>
                  <a:cubicBezTo>
                    <a:pt x="177" y="172"/>
                    <a:pt x="178" y="171"/>
                    <a:pt x="177" y="171"/>
                  </a:cubicBezTo>
                  <a:cubicBezTo>
                    <a:pt x="178" y="171"/>
                    <a:pt x="178" y="171"/>
                    <a:pt x="179" y="171"/>
                  </a:cubicBezTo>
                  <a:cubicBezTo>
                    <a:pt x="179" y="169"/>
                    <a:pt x="178" y="170"/>
                    <a:pt x="178" y="169"/>
                  </a:cubicBezTo>
                  <a:cubicBezTo>
                    <a:pt x="179" y="169"/>
                    <a:pt x="178" y="168"/>
                    <a:pt x="179" y="168"/>
                  </a:cubicBezTo>
                  <a:cubicBezTo>
                    <a:pt x="179" y="168"/>
                    <a:pt x="179" y="169"/>
                    <a:pt x="179" y="169"/>
                  </a:cubicBezTo>
                  <a:cubicBezTo>
                    <a:pt x="180" y="168"/>
                    <a:pt x="180" y="167"/>
                    <a:pt x="179" y="167"/>
                  </a:cubicBezTo>
                  <a:cubicBezTo>
                    <a:pt x="180" y="166"/>
                    <a:pt x="181" y="165"/>
                    <a:pt x="180" y="167"/>
                  </a:cubicBezTo>
                  <a:cubicBezTo>
                    <a:pt x="181" y="167"/>
                    <a:pt x="181" y="166"/>
                    <a:pt x="181" y="166"/>
                  </a:cubicBezTo>
                  <a:lnTo>
                    <a:pt x="181" y="165"/>
                  </a:lnTo>
                  <a:close/>
                  <a:moveTo>
                    <a:pt x="182" y="163"/>
                  </a:moveTo>
                  <a:cubicBezTo>
                    <a:pt x="183" y="163"/>
                    <a:pt x="183" y="164"/>
                    <a:pt x="183" y="164"/>
                  </a:cubicBezTo>
                  <a:cubicBezTo>
                    <a:pt x="183" y="163"/>
                    <a:pt x="183" y="162"/>
                    <a:pt x="182" y="162"/>
                  </a:cubicBezTo>
                  <a:cubicBezTo>
                    <a:pt x="181" y="162"/>
                    <a:pt x="181" y="165"/>
                    <a:pt x="182" y="164"/>
                  </a:cubicBezTo>
                  <a:cubicBezTo>
                    <a:pt x="182" y="164"/>
                    <a:pt x="182" y="164"/>
                    <a:pt x="182" y="163"/>
                  </a:cubicBezTo>
                  <a:close/>
                  <a:moveTo>
                    <a:pt x="185" y="152"/>
                  </a:moveTo>
                  <a:cubicBezTo>
                    <a:pt x="184" y="154"/>
                    <a:pt x="182" y="157"/>
                    <a:pt x="181" y="159"/>
                  </a:cubicBezTo>
                  <a:cubicBezTo>
                    <a:pt x="184" y="159"/>
                    <a:pt x="183" y="154"/>
                    <a:pt x="186" y="153"/>
                  </a:cubicBezTo>
                  <a:cubicBezTo>
                    <a:pt x="186" y="153"/>
                    <a:pt x="186" y="154"/>
                    <a:pt x="187" y="154"/>
                  </a:cubicBezTo>
                  <a:cubicBezTo>
                    <a:pt x="188" y="153"/>
                    <a:pt x="186" y="153"/>
                    <a:pt x="185" y="152"/>
                  </a:cubicBezTo>
                  <a:close/>
                  <a:moveTo>
                    <a:pt x="197" y="135"/>
                  </a:moveTo>
                  <a:cubicBezTo>
                    <a:pt x="197" y="135"/>
                    <a:pt x="195" y="135"/>
                    <a:pt x="195" y="136"/>
                  </a:cubicBezTo>
                  <a:cubicBezTo>
                    <a:pt x="197" y="138"/>
                    <a:pt x="191" y="144"/>
                    <a:pt x="191" y="147"/>
                  </a:cubicBezTo>
                  <a:cubicBezTo>
                    <a:pt x="195" y="145"/>
                    <a:pt x="197" y="140"/>
                    <a:pt x="197" y="135"/>
                  </a:cubicBezTo>
                  <a:close/>
                  <a:moveTo>
                    <a:pt x="200" y="128"/>
                  </a:moveTo>
                  <a:cubicBezTo>
                    <a:pt x="199" y="127"/>
                    <a:pt x="200" y="128"/>
                    <a:pt x="199" y="129"/>
                  </a:cubicBezTo>
                  <a:cubicBezTo>
                    <a:pt x="197" y="127"/>
                    <a:pt x="202" y="124"/>
                    <a:pt x="199" y="122"/>
                  </a:cubicBezTo>
                  <a:cubicBezTo>
                    <a:pt x="199" y="125"/>
                    <a:pt x="198" y="127"/>
                    <a:pt x="197" y="130"/>
                  </a:cubicBezTo>
                  <a:cubicBezTo>
                    <a:pt x="198" y="129"/>
                    <a:pt x="199" y="130"/>
                    <a:pt x="200" y="128"/>
                  </a:cubicBezTo>
                  <a:close/>
                  <a:moveTo>
                    <a:pt x="202" y="99"/>
                  </a:moveTo>
                  <a:cubicBezTo>
                    <a:pt x="202" y="101"/>
                    <a:pt x="201" y="98"/>
                    <a:pt x="201" y="98"/>
                  </a:cubicBezTo>
                  <a:cubicBezTo>
                    <a:pt x="200" y="100"/>
                    <a:pt x="201" y="100"/>
                    <a:pt x="200" y="101"/>
                  </a:cubicBezTo>
                  <a:cubicBezTo>
                    <a:pt x="201" y="92"/>
                    <a:pt x="202" y="87"/>
                    <a:pt x="201" y="75"/>
                  </a:cubicBezTo>
                  <a:cubicBezTo>
                    <a:pt x="198" y="74"/>
                    <a:pt x="200" y="77"/>
                    <a:pt x="198" y="76"/>
                  </a:cubicBezTo>
                  <a:cubicBezTo>
                    <a:pt x="199" y="74"/>
                    <a:pt x="195" y="67"/>
                    <a:pt x="199" y="66"/>
                  </a:cubicBezTo>
                  <a:cubicBezTo>
                    <a:pt x="197" y="65"/>
                    <a:pt x="198" y="66"/>
                    <a:pt x="197" y="67"/>
                  </a:cubicBezTo>
                  <a:cubicBezTo>
                    <a:pt x="195" y="61"/>
                    <a:pt x="192" y="59"/>
                    <a:pt x="194" y="55"/>
                  </a:cubicBezTo>
                  <a:cubicBezTo>
                    <a:pt x="194" y="57"/>
                    <a:pt x="196" y="58"/>
                    <a:pt x="196" y="56"/>
                  </a:cubicBezTo>
                  <a:cubicBezTo>
                    <a:pt x="194" y="56"/>
                    <a:pt x="194" y="54"/>
                    <a:pt x="193" y="54"/>
                  </a:cubicBezTo>
                  <a:cubicBezTo>
                    <a:pt x="194" y="52"/>
                    <a:pt x="192" y="52"/>
                    <a:pt x="191" y="51"/>
                  </a:cubicBezTo>
                  <a:cubicBezTo>
                    <a:pt x="192" y="51"/>
                    <a:pt x="193" y="47"/>
                    <a:pt x="192" y="48"/>
                  </a:cubicBezTo>
                  <a:cubicBezTo>
                    <a:pt x="191" y="48"/>
                    <a:pt x="192" y="51"/>
                    <a:pt x="191" y="51"/>
                  </a:cubicBezTo>
                  <a:cubicBezTo>
                    <a:pt x="191" y="49"/>
                    <a:pt x="190" y="48"/>
                    <a:pt x="189" y="47"/>
                  </a:cubicBezTo>
                  <a:cubicBezTo>
                    <a:pt x="190" y="47"/>
                    <a:pt x="190" y="45"/>
                    <a:pt x="190" y="45"/>
                  </a:cubicBezTo>
                  <a:cubicBezTo>
                    <a:pt x="189" y="44"/>
                    <a:pt x="188" y="45"/>
                    <a:pt x="188" y="43"/>
                  </a:cubicBezTo>
                  <a:cubicBezTo>
                    <a:pt x="187" y="37"/>
                    <a:pt x="180" y="36"/>
                    <a:pt x="177" y="31"/>
                  </a:cubicBezTo>
                  <a:cubicBezTo>
                    <a:pt x="178" y="31"/>
                    <a:pt x="179" y="30"/>
                    <a:pt x="178" y="30"/>
                  </a:cubicBezTo>
                  <a:cubicBezTo>
                    <a:pt x="174" y="31"/>
                    <a:pt x="171" y="23"/>
                    <a:pt x="168" y="24"/>
                  </a:cubicBezTo>
                  <a:cubicBezTo>
                    <a:pt x="168" y="22"/>
                    <a:pt x="168" y="22"/>
                    <a:pt x="168" y="21"/>
                  </a:cubicBezTo>
                  <a:cubicBezTo>
                    <a:pt x="171" y="21"/>
                    <a:pt x="169" y="23"/>
                    <a:pt x="170" y="24"/>
                  </a:cubicBezTo>
                  <a:cubicBezTo>
                    <a:pt x="170" y="23"/>
                    <a:pt x="171" y="23"/>
                    <a:pt x="172" y="23"/>
                  </a:cubicBezTo>
                  <a:cubicBezTo>
                    <a:pt x="170" y="20"/>
                    <a:pt x="165" y="17"/>
                    <a:pt x="162" y="1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61" y="14"/>
                    <a:pt x="160" y="16"/>
                    <a:pt x="158" y="15"/>
                  </a:cubicBezTo>
                  <a:cubicBezTo>
                    <a:pt x="159" y="14"/>
                    <a:pt x="160" y="13"/>
                    <a:pt x="159" y="13"/>
                  </a:cubicBezTo>
                  <a:cubicBezTo>
                    <a:pt x="158" y="15"/>
                    <a:pt x="154" y="14"/>
                    <a:pt x="152" y="12"/>
                  </a:cubicBezTo>
                  <a:cubicBezTo>
                    <a:pt x="148" y="14"/>
                    <a:pt x="142" y="11"/>
                    <a:pt x="138" y="11"/>
                  </a:cubicBezTo>
                  <a:cubicBezTo>
                    <a:pt x="138" y="12"/>
                    <a:pt x="138" y="12"/>
                    <a:pt x="137" y="12"/>
                  </a:cubicBezTo>
                  <a:cubicBezTo>
                    <a:pt x="137" y="9"/>
                    <a:pt x="137" y="12"/>
                    <a:pt x="136" y="12"/>
                  </a:cubicBezTo>
                  <a:cubicBezTo>
                    <a:pt x="134" y="14"/>
                    <a:pt x="130" y="12"/>
                    <a:pt x="131" y="14"/>
                  </a:cubicBezTo>
                  <a:cubicBezTo>
                    <a:pt x="126" y="16"/>
                    <a:pt x="120" y="19"/>
                    <a:pt x="117" y="25"/>
                  </a:cubicBezTo>
                  <a:cubicBezTo>
                    <a:pt x="115" y="23"/>
                    <a:pt x="110" y="32"/>
                    <a:pt x="111" y="32"/>
                  </a:cubicBezTo>
                  <a:cubicBezTo>
                    <a:pt x="111" y="33"/>
                    <a:pt x="110" y="34"/>
                    <a:pt x="108" y="35"/>
                  </a:cubicBezTo>
                  <a:cubicBezTo>
                    <a:pt x="108" y="36"/>
                    <a:pt x="109" y="38"/>
                    <a:pt x="107" y="37"/>
                  </a:cubicBezTo>
                  <a:cubicBezTo>
                    <a:pt x="107" y="38"/>
                    <a:pt x="108" y="38"/>
                    <a:pt x="108" y="38"/>
                  </a:cubicBezTo>
                  <a:cubicBezTo>
                    <a:pt x="106" y="39"/>
                    <a:pt x="106" y="44"/>
                    <a:pt x="104" y="44"/>
                  </a:cubicBezTo>
                  <a:cubicBezTo>
                    <a:pt x="105" y="47"/>
                    <a:pt x="104" y="50"/>
                    <a:pt x="106" y="52"/>
                  </a:cubicBezTo>
                  <a:cubicBezTo>
                    <a:pt x="103" y="53"/>
                    <a:pt x="102" y="50"/>
                    <a:pt x="101" y="49"/>
                  </a:cubicBezTo>
                  <a:cubicBezTo>
                    <a:pt x="100" y="50"/>
                    <a:pt x="102" y="51"/>
                    <a:pt x="101" y="52"/>
                  </a:cubicBezTo>
                  <a:cubicBezTo>
                    <a:pt x="100" y="50"/>
                    <a:pt x="100" y="49"/>
                    <a:pt x="102" y="48"/>
                  </a:cubicBezTo>
                  <a:cubicBezTo>
                    <a:pt x="99" y="50"/>
                    <a:pt x="100" y="46"/>
                    <a:pt x="98" y="46"/>
                  </a:cubicBezTo>
                  <a:cubicBezTo>
                    <a:pt x="98" y="48"/>
                    <a:pt x="99" y="48"/>
                    <a:pt x="99" y="50"/>
                  </a:cubicBezTo>
                  <a:cubicBezTo>
                    <a:pt x="98" y="50"/>
                    <a:pt x="97" y="50"/>
                    <a:pt x="97" y="50"/>
                  </a:cubicBezTo>
                  <a:cubicBezTo>
                    <a:pt x="96" y="43"/>
                    <a:pt x="88" y="42"/>
                    <a:pt x="84" y="37"/>
                  </a:cubicBezTo>
                  <a:cubicBezTo>
                    <a:pt x="80" y="35"/>
                    <a:pt x="77" y="32"/>
                    <a:pt x="73" y="30"/>
                  </a:cubicBezTo>
                  <a:cubicBezTo>
                    <a:pt x="74" y="30"/>
                    <a:pt x="75" y="31"/>
                    <a:pt x="75" y="29"/>
                  </a:cubicBezTo>
                  <a:cubicBezTo>
                    <a:pt x="73" y="29"/>
                    <a:pt x="70" y="28"/>
                    <a:pt x="68" y="29"/>
                  </a:cubicBezTo>
                  <a:cubicBezTo>
                    <a:pt x="68" y="29"/>
                    <a:pt x="68" y="29"/>
                    <a:pt x="68" y="28"/>
                  </a:cubicBezTo>
                  <a:cubicBezTo>
                    <a:pt x="66" y="27"/>
                    <a:pt x="67" y="30"/>
                    <a:pt x="66" y="30"/>
                  </a:cubicBezTo>
                  <a:cubicBezTo>
                    <a:pt x="64" y="30"/>
                    <a:pt x="64" y="29"/>
                    <a:pt x="65" y="28"/>
                  </a:cubicBezTo>
                  <a:cubicBezTo>
                    <a:pt x="63" y="30"/>
                    <a:pt x="63" y="28"/>
                    <a:pt x="61" y="28"/>
                  </a:cubicBezTo>
                  <a:cubicBezTo>
                    <a:pt x="61" y="30"/>
                    <a:pt x="64" y="29"/>
                    <a:pt x="63" y="30"/>
                  </a:cubicBezTo>
                  <a:cubicBezTo>
                    <a:pt x="59" y="31"/>
                    <a:pt x="55" y="32"/>
                    <a:pt x="51" y="34"/>
                  </a:cubicBezTo>
                  <a:cubicBezTo>
                    <a:pt x="52" y="34"/>
                    <a:pt x="50" y="32"/>
                    <a:pt x="51" y="32"/>
                  </a:cubicBezTo>
                  <a:cubicBezTo>
                    <a:pt x="54" y="33"/>
                    <a:pt x="57" y="29"/>
                    <a:pt x="60" y="29"/>
                  </a:cubicBezTo>
                  <a:cubicBezTo>
                    <a:pt x="58" y="29"/>
                    <a:pt x="61" y="29"/>
                    <a:pt x="61" y="28"/>
                  </a:cubicBezTo>
                  <a:cubicBezTo>
                    <a:pt x="58" y="26"/>
                    <a:pt x="56" y="31"/>
                    <a:pt x="53" y="29"/>
                  </a:cubicBezTo>
                  <a:cubicBezTo>
                    <a:pt x="52" y="30"/>
                    <a:pt x="52" y="32"/>
                    <a:pt x="50" y="31"/>
                  </a:cubicBezTo>
                  <a:cubicBezTo>
                    <a:pt x="51" y="33"/>
                    <a:pt x="46" y="33"/>
                    <a:pt x="48" y="32"/>
                  </a:cubicBezTo>
                  <a:cubicBezTo>
                    <a:pt x="47" y="32"/>
                    <a:pt x="46" y="33"/>
                    <a:pt x="46" y="34"/>
                  </a:cubicBezTo>
                  <a:cubicBezTo>
                    <a:pt x="47" y="34"/>
                    <a:pt x="48" y="35"/>
                    <a:pt x="49" y="35"/>
                  </a:cubicBezTo>
                  <a:cubicBezTo>
                    <a:pt x="49" y="34"/>
                    <a:pt x="49" y="33"/>
                    <a:pt x="51" y="33"/>
                  </a:cubicBezTo>
                  <a:cubicBezTo>
                    <a:pt x="50" y="36"/>
                    <a:pt x="45" y="37"/>
                    <a:pt x="43" y="38"/>
                  </a:cubicBezTo>
                  <a:cubicBezTo>
                    <a:pt x="44" y="35"/>
                    <a:pt x="46" y="37"/>
                    <a:pt x="46" y="35"/>
                  </a:cubicBezTo>
                  <a:cubicBezTo>
                    <a:pt x="43" y="34"/>
                    <a:pt x="43" y="38"/>
                    <a:pt x="40" y="37"/>
                  </a:cubicBezTo>
                  <a:cubicBezTo>
                    <a:pt x="40" y="39"/>
                    <a:pt x="42" y="37"/>
                    <a:pt x="43" y="38"/>
                  </a:cubicBezTo>
                  <a:cubicBezTo>
                    <a:pt x="42" y="40"/>
                    <a:pt x="41" y="37"/>
                    <a:pt x="39" y="38"/>
                  </a:cubicBezTo>
                  <a:cubicBezTo>
                    <a:pt x="37" y="39"/>
                    <a:pt x="35" y="44"/>
                    <a:pt x="34" y="42"/>
                  </a:cubicBezTo>
                  <a:cubicBezTo>
                    <a:pt x="35" y="43"/>
                    <a:pt x="33" y="45"/>
                    <a:pt x="32" y="46"/>
                  </a:cubicBezTo>
                  <a:cubicBezTo>
                    <a:pt x="31" y="47"/>
                    <a:pt x="30" y="45"/>
                    <a:pt x="30" y="46"/>
                  </a:cubicBezTo>
                  <a:cubicBezTo>
                    <a:pt x="31" y="48"/>
                    <a:pt x="28" y="46"/>
                    <a:pt x="28" y="49"/>
                  </a:cubicBezTo>
                  <a:cubicBezTo>
                    <a:pt x="29" y="49"/>
                    <a:pt x="30" y="47"/>
                    <a:pt x="30" y="49"/>
                  </a:cubicBezTo>
                  <a:cubicBezTo>
                    <a:pt x="29" y="49"/>
                    <a:pt x="29" y="51"/>
                    <a:pt x="28" y="51"/>
                  </a:cubicBezTo>
                  <a:cubicBezTo>
                    <a:pt x="28" y="51"/>
                    <a:pt x="28" y="51"/>
                    <a:pt x="27" y="51"/>
                  </a:cubicBezTo>
                  <a:cubicBezTo>
                    <a:pt x="27" y="52"/>
                    <a:pt x="27" y="53"/>
                    <a:pt x="26" y="54"/>
                  </a:cubicBezTo>
                  <a:cubicBezTo>
                    <a:pt x="25" y="55"/>
                    <a:pt x="25" y="53"/>
                    <a:pt x="25" y="53"/>
                  </a:cubicBezTo>
                  <a:cubicBezTo>
                    <a:pt x="24" y="55"/>
                    <a:pt x="25" y="59"/>
                    <a:pt x="23" y="59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9"/>
                    <a:pt x="24" y="57"/>
                    <a:pt x="24" y="56"/>
                  </a:cubicBezTo>
                  <a:cubicBezTo>
                    <a:pt x="22" y="57"/>
                    <a:pt x="21" y="59"/>
                    <a:pt x="22" y="61"/>
                  </a:cubicBezTo>
                  <a:cubicBezTo>
                    <a:pt x="21" y="60"/>
                    <a:pt x="20" y="63"/>
                    <a:pt x="18" y="62"/>
                  </a:cubicBezTo>
                  <a:cubicBezTo>
                    <a:pt x="19" y="60"/>
                    <a:pt x="20" y="58"/>
                    <a:pt x="21" y="59"/>
                  </a:cubicBezTo>
                  <a:cubicBezTo>
                    <a:pt x="19" y="55"/>
                    <a:pt x="17" y="61"/>
                    <a:pt x="16" y="62"/>
                  </a:cubicBezTo>
                  <a:cubicBezTo>
                    <a:pt x="17" y="62"/>
                    <a:pt x="17" y="63"/>
                    <a:pt x="17" y="63"/>
                  </a:cubicBezTo>
                  <a:cubicBezTo>
                    <a:pt x="14" y="61"/>
                    <a:pt x="15" y="70"/>
                    <a:pt x="13" y="67"/>
                  </a:cubicBezTo>
                  <a:cubicBezTo>
                    <a:pt x="13" y="69"/>
                    <a:pt x="14" y="69"/>
                    <a:pt x="14" y="70"/>
                  </a:cubicBezTo>
                  <a:cubicBezTo>
                    <a:pt x="13" y="68"/>
                    <a:pt x="10" y="82"/>
                    <a:pt x="13" y="78"/>
                  </a:cubicBezTo>
                  <a:cubicBezTo>
                    <a:pt x="13" y="79"/>
                    <a:pt x="13" y="80"/>
                    <a:pt x="11" y="80"/>
                  </a:cubicBezTo>
                  <a:cubicBezTo>
                    <a:pt x="12" y="83"/>
                    <a:pt x="11" y="86"/>
                    <a:pt x="11" y="87"/>
                  </a:cubicBezTo>
                  <a:cubicBezTo>
                    <a:pt x="11" y="86"/>
                    <a:pt x="13" y="87"/>
                    <a:pt x="13" y="88"/>
                  </a:cubicBezTo>
                  <a:cubicBezTo>
                    <a:pt x="13" y="88"/>
                    <a:pt x="11" y="87"/>
                    <a:pt x="11" y="88"/>
                  </a:cubicBezTo>
                  <a:cubicBezTo>
                    <a:pt x="13" y="88"/>
                    <a:pt x="11" y="91"/>
                    <a:pt x="10" y="92"/>
                  </a:cubicBezTo>
                  <a:cubicBezTo>
                    <a:pt x="12" y="91"/>
                    <a:pt x="12" y="96"/>
                    <a:pt x="11" y="97"/>
                  </a:cubicBezTo>
                  <a:cubicBezTo>
                    <a:pt x="11" y="96"/>
                    <a:pt x="11" y="95"/>
                    <a:pt x="11" y="94"/>
                  </a:cubicBezTo>
                  <a:cubicBezTo>
                    <a:pt x="9" y="95"/>
                    <a:pt x="11" y="98"/>
                    <a:pt x="11" y="99"/>
                  </a:cubicBezTo>
                  <a:cubicBezTo>
                    <a:pt x="11" y="99"/>
                    <a:pt x="10" y="98"/>
                    <a:pt x="10" y="99"/>
                  </a:cubicBezTo>
                  <a:cubicBezTo>
                    <a:pt x="11" y="102"/>
                    <a:pt x="13" y="107"/>
                    <a:pt x="11" y="109"/>
                  </a:cubicBezTo>
                  <a:cubicBezTo>
                    <a:pt x="13" y="109"/>
                    <a:pt x="14" y="111"/>
                    <a:pt x="12" y="111"/>
                  </a:cubicBezTo>
                  <a:cubicBezTo>
                    <a:pt x="14" y="111"/>
                    <a:pt x="14" y="114"/>
                    <a:pt x="13" y="113"/>
                  </a:cubicBezTo>
                  <a:cubicBezTo>
                    <a:pt x="13" y="114"/>
                    <a:pt x="13" y="114"/>
                    <a:pt x="14" y="114"/>
                  </a:cubicBezTo>
                  <a:cubicBezTo>
                    <a:pt x="20" y="139"/>
                    <a:pt x="33" y="160"/>
                    <a:pt x="45" y="180"/>
                  </a:cubicBezTo>
                  <a:cubicBezTo>
                    <a:pt x="45" y="179"/>
                    <a:pt x="45" y="179"/>
                    <a:pt x="46" y="179"/>
                  </a:cubicBezTo>
                  <a:cubicBezTo>
                    <a:pt x="47" y="182"/>
                    <a:pt x="49" y="189"/>
                    <a:pt x="51" y="187"/>
                  </a:cubicBezTo>
                  <a:cubicBezTo>
                    <a:pt x="51" y="189"/>
                    <a:pt x="53" y="190"/>
                    <a:pt x="52" y="191"/>
                  </a:cubicBezTo>
                  <a:cubicBezTo>
                    <a:pt x="57" y="195"/>
                    <a:pt x="58" y="202"/>
                    <a:pt x="63" y="206"/>
                  </a:cubicBezTo>
                  <a:cubicBezTo>
                    <a:pt x="64" y="209"/>
                    <a:pt x="67" y="211"/>
                    <a:pt x="68" y="214"/>
                  </a:cubicBezTo>
                  <a:cubicBezTo>
                    <a:pt x="71" y="214"/>
                    <a:pt x="72" y="215"/>
                    <a:pt x="71" y="217"/>
                  </a:cubicBezTo>
                  <a:cubicBezTo>
                    <a:pt x="72" y="216"/>
                    <a:pt x="75" y="220"/>
                    <a:pt x="74" y="221"/>
                  </a:cubicBezTo>
                  <a:cubicBezTo>
                    <a:pt x="77" y="223"/>
                    <a:pt x="78" y="225"/>
                    <a:pt x="78" y="227"/>
                  </a:cubicBezTo>
                  <a:cubicBezTo>
                    <a:pt x="82" y="230"/>
                    <a:pt x="84" y="236"/>
                    <a:pt x="88" y="240"/>
                  </a:cubicBezTo>
                  <a:cubicBezTo>
                    <a:pt x="88" y="240"/>
                    <a:pt x="89" y="239"/>
                    <a:pt x="90" y="239"/>
                  </a:cubicBezTo>
                  <a:cubicBezTo>
                    <a:pt x="90" y="241"/>
                    <a:pt x="88" y="242"/>
                    <a:pt x="89" y="243"/>
                  </a:cubicBezTo>
                  <a:cubicBezTo>
                    <a:pt x="89" y="241"/>
                    <a:pt x="89" y="244"/>
                    <a:pt x="90" y="243"/>
                  </a:cubicBezTo>
                  <a:cubicBezTo>
                    <a:pt x="90" y="243"/>
                    <a:pt x="90" y="241"/>
                    <a:pt x="91" y="241"/>
                  </a:cubicBezTo>
                  <a:cubicBezTo>
                    <a:pt x="92" y="243"/>
                    <a:pt x="89" y="244"/>
                    <a:pt x="91" y="245"/>
                  </a:cubicBezTo>
                  <a:cubicBezTo>
                    <a:pt x="91" y="244"/>
                    <a:pt x="91" y="244"/>
                    <a:pt x="92" y="243"/>
                  </a:cubicBezTo>
                  <a:cubicBezTo>
                    <a:pt x="92" y="250"/>
                    <a:pt x="96" y="257"/>
                    <a:pt x="96" y="260"/>
                  </a:cubicBezTo>
                  <a:cubicBezTo>
                    <a:pt x="95" y="260"/>
                    <a:pt x="96" y="259"/>
                    <a:pt x="95" y="259"/>
                  </a:cubicBezTo>
                  <a:cubicBezTo>
                    <a:pt x="93" y="261"/>
                    <a:pt x="97" y="261"/>
                    <a:pt x="95" y="263"/>
                  </a:cubicBezTo>
                  <a:cubicBezTo>
                    <a:pt x="97" y="262"/>
                    <a:pt x="97" y="262"/>
                    <a:pt x="98" y="262"/>
                  </a:cubicBezTo>
                  <a:cubicBezTo>
                    <a:pt x="103" y="254"/>
                    <a:pt x="115" y="243"/>
                    <a:pt x="120" y="234"/>
                  </a:cubicBezTo>
                  <a:cubicBezTo>
                    <a:pt x="121" y="234"/>
                    <a:pt x="121" y="233"/>
                    <a:pt x="122" y="233"/>
                  </a:cubicBezTo>
                  <a:cubicBezTo>
                    <a:pt x="122" y="231"/>
                    <a:pt x="124" y="231"/>
                    <a:pt x="124" y="230"/>
                  </a:cubicBezTo>
                  <a:cubicBezTo>
                    <a:pt x="126" y="229"/>
                    <a:pt x="123" y="231"/>
                    <a:pt x="126" y="231"/>
                  </a:cubicBezTo>
                  <a:cubicBezTo>
                    <a:pt x="126" y="229"/>
                    <a:pt x="125" y="229"/>
                    <a:pt x="125" y="228"/>
                  </a:cubicBezTo>
                  <a:cubicBezTo>
                    <a:pt x="126" y="228"/>
                    <a:pt x="126" y="228"/>
                    <a:pt x="127" y="229"/>
                  </a:cubicBezTo>
                  <a:cubicBezTo>
                    <a:pt x="126" y="226"/>
                    <a:pt x="128" y="225"/>
                    <a:pt x="127" y="224"/>
                  </a:cubicBezTo>
                  <a:cubicBezTo>
                    <a:pt x="130" y="224"/>
                    <a:pt x="130" y="221"/>
                    <a:pt x="131" y="220"/>
                  </a:cubicBezTo>
                  <a:cubicBezTo>
                    <a:pt x="132" y="221"/>
                    <a:pt x="131" y="221"/>
                    <a:pt x="131" y="221"/>
                  </a:cubicBezTo>
                  <a:cubicBezTo>
                    <a:pt x="134" y="219"/>
                    <a:pt x="132" y="218"/>
                    <a:pt x="135" y="218"/>
                  </a:cubicBezTo>
                  <a:cubicBezTo>
                    <a:pt x="135" y="217"/>
                    <a:pt x="135" y="216"/>
                    <a:pt x="135" y="216"/>
                  </a:cubicBezTo>
                  <a:cubicBezTo>
                    <a:pt x="139" y="213"/>
                    <a:pt x="141" y="207"/>
                    <a:pt x="144" y="206"/>
                  </a:cubicBezTo>
                  <a:cubicBezTo>
                    <a:pt x="147" y="204"/>
                    <a:pt x="150" y="196"/>
                    <a:pt x="154" y="195"/>
                  </a:cubicBezTo>
                  <a:cubicBezTo>
                    <a:pt x="155" y="195"/>
                    <a:pt x="155" y="198"/>
                    <a:pt x="155" y="195"/>
                  </a:cubicBezTo>
                  <a:cubicBezTo>
                    <a:pt x="155" y="194"/>
                    <a:pt x="154" y="195"/>
                    <a:pt x="154" y="194"/>
                  </a:cubicBezTo>
                  <a:cubicBezTo>
                    <a:pt x="155" y="193"/>
                    <a:pt x="155" y="192"/>
                    <a:pt x="156" y="191"/>
                  </a:cubicBezTo>
                  <a:cubicBezTo>
                    <a:pt x="156" y="193"/>
                    <a:pt x="160" y="191"/>
                    <a:pt x="158" y="191"/>
                  </a:cubicBezTo>
                  <a:cubicBezTo>
                    <a:pt x="158" y="192"/>
                    <a:pt x="156" y="192"/>
                    <a:pt x="156" y="190"/>
                  </a:cubicBezTo>
                  <a:cubicBezTo>
                    <a:pt x="160" y="189"/>
                    <a:pt x="159" y="184"/>
                    <a:pt x="163" y="185"/>
                  </a:cubicBezTo>
                  <a:cubicBezTo>
                    <a:pt x="163" y="184"/>
                    <a:pt x="162" y="181"/>
                    <a:pt x="164" y="181"/>
                  </a:cubicBezTo>
                  <a:cubicBezTo>
                    <a:pt x="163" y="181"/>
                    <a:pt x="164" y="184"/>
                    <a:pt x="164" y="182"/>
                  </a:cubicBezTo>
                  <a:cubicBezTo>
                    <a:pt x="165" y="180"/>
                    <a:pt x="163" y="179"/>
                    <a:pt x="166" y="180"/>
                  </a:cubicBezTo>
                  <a:cubicBezTo>
                    <a:pt x="166" y="179"/>
                    <a:pt x="165" y="179"/>
                    <a:pt x="165" y="178"/>
                  </a:cubicBezTo>
                  <a:cubicBezTo>
                    <a:pt x="167" y="175"/>
                    <a:pt x="168" y="170"/>
                    <a:pt x="172" y="169"/>
                  </a:cubicBezTo>
                  <a:cubicBezTo>
                    <a:pt x="172" y="169"/>
                    <a:pt x="171" y="171"/>
                    <a:pt x="173" y="171"/>
                  </a:cubicBezTo>
                  <a:cubicBezTo>
                    <a:pt x="173" y="171"/>
                    <a:pt x="175" y="171"/>
                    <a:pt x="175" y="170"/>
                  </a:cubicBezTo>
                  <a:cubicBezTo>
                    <a:pt x="174" y="169"/>
                    <a:pt x="173" y="169"/>
                    <a:pt x="173" y="168"/>
                  </a:cubicBezTo>
                  <a:cubicBezTo>
                    <a:pt x="175" y="168"/>
                    <a:pt x="175" y="166"/>
                    <a:pt x="177" y="166"/>
                  </a:cubicBezTo>
                  <a:cubicBezTo>
                    <a:pt x="177" y="165"/>
                    <a:pt x="177" y="165"/>
                    <a:pt x="177" y="164"/>
                  </a:cubicBezTo>
                  <a:cubicBezTo>
                    <a:pt x="180" y="164"/>
                    <a:pt x="178" y="161"/>
                    <a:pt x="181" y="161"/>
                  </a:cubicBezTo>
                  <a:cubicBezTo>
                    <a:pt x="181" y="159"/>
                    <a:pt x="180" y="162"/>
                    <a:pt x="179" y="160"/>
                  </a:cubicBezTo>
                  <a:cubicBezTo>
                    <a:pt x="182" y="157"/>
                    <a:pt x="185" y="149"/>
                    <a:pt x="188" y="147"/>
                  </a:cubicBezTo>
                  <a:cubicBezTo>
                    <a:pt x="188" y="145"/>
                    <a:pt x="191" y="141"/>
                    <a:pt x="192" y="138"/>
                  </a:cubicBezTo>
                  <a:cubicBezTo>
                    <a:pt x="191" y="138"/>
                    <a:pt x="191" y="138"/>
                    <a:pt x="191" y="137"/>
                  </a:cubicBezTo>
                  <a:cubicBezTo>
                    <a:pt x="192" y="138"/>
                    <a:pt x="192" y="138"/>
                    <a:pt x="192" y="136"/>
                  </a:cubicBezTo>
                  <a:cubicBezTo>
                    <a:pt x="192" y="136"/>
                    <a:pt x="191" y="138"/>
                    <a:pt x="191" y="136"/>
                  </a:cubicBezTo>
                  <a:cubicBezTo>
                    <a:pt x="191" y="136"/>
                    <a:pt x="192" y="135"/>
                    <a:pt x="191" y="134"/>
                  </a:cubicBezTo>
                  <a:cubicBezTo>
                    <a:pt x="193" y="134"/>
                    <a:pt x="195" y="130"/>
                    <a:pt x="194" y="128"/>
                  </a:cubicBezTo>
                  <a:cubicBezTo>
                    <a:pt x="199" y="121"/>
                    <a:pt x="198" y="113"/>
                    <a:pt x="202" y="105"/>
                  </a:cubicBezTo>
                  <a:cubicBezTo>
                    <a:pt x="200" y="103"/>
                    <a:pt x="203" y="101"/>
                    <a:pt x="202" y="99"/>
                  </a:cubicBezTo>
                  <a:close/>
                  <a:moveTo>
                    <a:pt x="205" y="118"/>
                  </a:moveTo>
                  <a:cubicBezTo>
                    <a:pt x="204" y="118"/>
                    <a:pt x="204" y="118"/>
                    <a:pt x="203" y="118"/>
                  </a:cubicBezTo>
                  <a:cubicBezTo>
                    <a:pt x="203" y="120"/>
                    <a:pt x="203" y="121"/>
                    <a:pt x="202" y="122"/>
                  </a:cubicBezTo>
                  <a:cubicBezTo>
                    <a:pt x="203" y="122"/>
                    <a:pt x="203" y="121"/>
                    <a:pt x="203" y="122"/>
                  </a:cubicBezTo>
                  <a:cubicBezTo>
                    <a:pt x="203" y="122"/>
                    <a:pt x="202" y="122"/>
                    <a:pt x="202" y="123"/>
                  </a:cubicBezTo>
                  <a:cubicBezTo>
                    <a:pt x="203" y="122"/>
                    <a:pt x="203" y="123"/>
                    <a:pt x="203" y="123"/>
                  </a:cubicBezTo>
                  <a:cubicBezTo>
                    <a:pt x="203" y="123"/>
                    <a:pt x="204" y="123"/>
                    <a:pt x="204" y="122"/>
                  </a:cubicBezTo>
                  <a:cubicBezTo>
                    <a:pt x="203" y="121"/>
                    <a:pt x="204" y="119"/>
                    <a:pt x="205" y="118"/>
                  </a:cubicBezTo>
                  <a:close/>
                  <a:moveTo>
                    <a:pt x="207" y="97"/>
                  </a:moveTo>
                  <a:cubicBezTo>
                    <a:pt x="205" y="98"/>
                    <a:pt x="204" y="105"/>
                    <a:pt x="205" y="107"/>
                  </a:cubicBezTo>
                  <a:cubicBezTo>
                    <a:pt x="206" y="103"/>
                    <a:pt x="208" y="100"/>
                    <a:pt x="207" y="97"/>
                  </a:cubicBezTo>
                  <a:close/>
                  <a:moveTo>
                    <a:pt x="107" y="260"/>
                  </a:moveTo>
                  <a:cubicBezTo>
                    <a:pt x="109" y="260"/>
                    <a:pt x="110" y="257"/>
                    <a:pt x="109" y="256"/>
                  </a:cubicBezTo>
                  <a:cubicBezTo>
                    <a:pt x="109" y="258"/>
                    <a:pt x="107" y="258"/>
                    <a:pt x="107" y="260"/>
                  </a:cubicBezTo>
                  <a:close/>
                  <a:moveTo>
                    <a:pt x="198" y="77"/>
                  </a:moveTo>
                  <a:cubicBezTo>
                    <a:pt x="199" y="81"/>
                    <a:pt x="197" y="85"/>
                    <a:pt x="198" y="91"/>
                  </a:cubicBezTo>
                  <a:cubicBezTo>
                    <a:pt x="200" y="86"/>
                    <a:pt x="200" y="81"/>
                    <a:pt x="200" y="76"/>
                  </a:cubicBezTo>
                  <a:cubicBezTo>
                    <a:pt x="200" y="78"/>
                    <a:pt x="199" y="76"/>
                    <a:pt x="198" y="77"/>
                  </a:cubicBezTo>
                  <a:close/>
                  <a:moveTo>
                    <a:pt x="14" y="70"/>
                  </a:moveTo>
                  <a:cubicBezTo>
                    <a:pt x="14" y="73"/>
                    <a:pt x="14" y="71"/>
                    <a:pt x="15" y="73"/>
                  </a:cubicBezTo>
                  <a:cubicBezTo>
                    <a:pt x="15" y="73"/>
                    <a:pt x="13" y="75"/>
                    <a:pt x="14" y="75"/>
                  </a:cubicBezTo>
                  <a:cubicBezTo>
                    <a:pt x="16" y="71"/>
                    <a:pt x="18" y="66"/>
                    <a:pt x="20" y="63"/>
                  </a:cubicBezTo>
                  <a:cubicBezTo>
                    <a:pt x="19" y="64"/>
                    <a:pt x="19" y="66"/>
                    <a:pt x="17" y="64"/>
                  </a:cubicBezTo>
                  <a:cubicBezTo>
                    <a:pt x="17" y="65"/>
                    <a:pt x="17" y="66"/>
                    <a:pt x="16" y="66"/>
                  </a:cubicBezTo>
                  <a:cubicBezTo>
                    <a:pt x="17" y="66"/>
                    <a:pt x="17" y="67"/>
                    <a:pt x="17" y="67"/>
                  </a:cubicBezTo>
                  <a:cubicBezTo>
                    <a:pt x="16" y="68"/>
                    <a:pt x="16" y="70"/>
                    <a:pt x="14" y="70"/>
                  </a:cubicBezTo>
                  <a:close/>
                  <a:moveTo>
                    <a:pt x="183" y="150"/>
                  </a:moveTo>
                  <a:cubicBezTo>
                    <a:pt x="184" y="150"/>
                    <a:pt x="185" y="149"/>
                    <a:pt x="185" y="148"/>
                  </a:cubicBezTo>
                  <a:cubicBezTo>
                    <a:pt x="184" y="148"/>
                    <a:pt x="184" y="148"/>
                    <a:pt x="183" y="147"/>
                  </a:cubicBezTo>
                  <a:cubicBezTo>
                    <a:pt x="182" y="149"/>
                    <a:pt x="179" y="151"/>
                    <a:pt x="181" y="153"/>
                  </a:cubicBezTo>
                  <a:cubicBezTo>
                    <a:pt x="181" y="152"/>
                    <a:pt x="182" y="152"/>
                    <a:pt x="182" y="152"/>
                  </a:cubicBezTo>
                  <a:cubicBezTo>
                    <a:pt x="181" y="152"/>
                    <a:pt x="181" y="151"/>
                    <a:pt x="181" y="150"/>
                  </a:cubicBezTo>
                  <a:cubicBezTo>
                    <a:pt x="183" y="151"/>
                    <a:pt x="182" y="149"/>
                    <a:pt x="183" y="149"/>
                  </a:cubicBezTo>
                  <a:cubicBezTo>
                    <a:pt x="183" y="150"/>
                    <a:pt x="183" y="150"/>
                    <a:pt x="183" y="150"/>
                  </a:cubicBezTo>
                  <a:close/>
                  <a:moveTo>
                    <a:pt x="177" y="160"/>
                  </a:moveTo>
                  <a:cubicBezTo>
                    <a:pt x="177" y="159"/>
                    <a:pt x="177" y="159"/>
                    <a:pt x="177" y="158"/>
                  </a:cubicBezTo>
                  <a:cubicBezTo>
                    <a:pt x="180" y="157"/>
                    <a:pt x="179" y="154"/>
                    <a:pt x="180" y="153"/>
                  </a:cubicBezTo>
                  <a:cubicBezTo>
                    <a:pt x="178" y="155"/>
                    <a:pt x="177" y="158"/>
                    <a:pt x="175" y="161"/>
                  </a:cubicBezTo>
                  <a:cubicBezTo>
                    <a:pt x="178" y="161"/>
                    <a:pt x="176" y="162"/>
                    <a:pt x="176" y="163"/>
                  </a:cubicBezTo>
                  <a:cubicBezTo>
                    <a:pt x="178" y="161"/>
                    <a:pt x="182" y="155"/>
                    <a:pt x="181" y="153"/>
                  </a:cubicBezTo>
                  <a:cubicBezTo>
                    <a:pt x="180" y="155"/>
                    <a:pt x="179" y="158"/>
                    <a:pt x="177" y="160"/>
                  </a:cubicBezTo>
                  <a:close/>
                  <a:moveTo>
                    <a:pt x="174" y="163"/>
                  </a:moveTo>
                  <a:cubicBezTo>
                    <a:pt x="174" y="164"/>
                    <a:pt x="174" y="164"/>
                    <a:pt x="173" y="165"/>
                  </a:cubicBezTo>
                  <a:cubicBezTo>
                    <a:pt x="175" y="165"/>
                    <a:pt x="176" y="161"/>
                    <a:pt x="175" y="162"/>
                  </a:cubicBezTo>
                  <a:cubicBezTo>
                    <a:pt x="175" y="162"/>
                    <a:pt x="175" y="163"/>
                    <a:pt x="174" y="163"/>
                  </a:cubicBezTo>
                  <a:close/>
                  <a:moveTo>
                    <a:pt x="182" y="169"/>
                  </a:moveTo>
                  <a:cubicBezTo>
                    <a:pt x="183" y="168"/>
                    <a:pt x="186" y="166"/>
                    <a:pt x="184" y="165"/>
                  </a:cubicBezTo>
                  <a:cubicBezTo>
                    <a:pt x="183" y="166"/>
                    <a:pt x="183" y="167"/>
                    <a:pt x="182" y="169"/>
                  </a:cubicBezTo>
                  <a:close/>
                  <a:moveTo>
                    <a:pt x="26" y="177"/>
                  </a:moveTo>
                  <a:cubicBezTo>
                    <a:pt x="26" y="177"/>
                    <a:pt x="27" y="177"/>
                    <a:pt x="27" y="177"/>
                  </a:cubicBezTo>
                  <a:cubicBezTo>
                    <a:pt x="28" y="176"/>
                    <a:pt x="26" y="174"/>
                    <a:pt x="25" y="175"/>
                  </a:cubicBezTo>
                  <a:cubicBezTo>
                    <a:pt x="26" y="175"/>
                    <a:pt x="26" y="176"/>
                    <a:pt x="26" y="177"/>
                  </a:cubicBezTo>
                  <a:close/>
                  <a:moveTo>
                    <a:pt x="30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1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1"/>
                    <a:pt x="29" y="181"/>
                    <a:pt x="30" y="180"/>
                  </a:cubicBezTo>
                  <a:cubicBezTo>
                    <a:pt x="29" y="180"/>
                    <a:pt x="29" y="179"/>
                    <a:pt x="29" y="179"/>
                  </a:cubicBezTo>
                  <a:cubicBezTo>
                    <a:pt x="29" y="180"/>
                    <a:pt x="27" y="178"/>
                    <a:pt x="27" y="179"/>
                  </a:cubicBezTo>
                  <a:cubicBezTo>
                    <a:pt x="29" y="180"/>
                    <a:pt x="29" y="182"/>
                    <a:pt x="30" y="183"/>
                  </a:cubicBezTo>
                  <a:close/>
                  <a:moveTo>
                    <a:pt x="152" y="212"/>
                  </a:moveTo>
                  <a:cubicBezTo>
                    <a:pt x="152" y="211"/>
                    <a:pt x="152" y="210"/>
                    <a:pt x="151" y="210"/>
                  </a:cubicBezTo>
                  <a:cubicBezTo>
                    <a:pt x="150" y="210"/>
                    <a:pt x="150" y="211"/>
                    <a:pt x="150" y="212"/>
                  </a:cubicBezTo>
                  <a:cubicBezTo>
                    <a:pt x="150" y="211"/>
                    <a:pt x="149" y="211"/>
                    <a:pt x="149" y="211"/>
                  </a:cubicBezTo>
                  <a:cubicBezTo>
                    <a:pt x="148" y="212"/>
                    <a:pt x="150" y="212"/>
                    <a:pt x="150" y="212"/>
                  </a:cubicBezTo>
                  <a:cubicBezTo>
                    <a:pt x="151" y="212"/>
                    <a:pt x="150" y="211"/>
                    <a:pt x="152" y="211"/>
                  </a:cubicBezTo>
                  <a:cubicBezTo>
                    <a:pt x="152" y="212"/>
                    <a:pt x="151" y="213"/>
                    <a:pt x="152" y="212"/>
                  </a:cubicBezTo>
                  <a:close/>
                  <a:moveTo>
                    <a:pt x="145" y="219"/>
                  </a:moveTo>
                  <a:cubicBezTo>
                    <a:pt x="144" y="219"/>
                    <a:pt x="144" y="218"/>
                    <a:pt x="144" y="218"/>
                  </a:cubicBezTo>
                  <a:cubicBezTo>
                    <a:pt x="146" y="217"/>
                    <a:pt x="147" y="215"/>
                    <a:pt x="148" y="214"/>
                  </a:cubicBezTo>
                  <a:cubicBezTo>
                    <a:pt x="146" y="215"/>
                    <a:pt x="145" y="215"/>
                    <a:pt x="143" y="219"/>
                  </a:cubicBezTo>
                  <a:cubicBezTo>
                    <a:pt x="144" y="218"/>
                    <a:pt x="146" y="220"/>
                    <a:pt x="145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051720" y="3979591"/>
            <a:ext cx="1024584" cy="1059042"/>
          </a:xfrm>
          <a:custGeom>
            <a:avLst/>
            <a:gdLst>
              <a:gd name="T0" fmla="*/ 119 w 229"/>
              <a:gd name="T1" fmla="*/ 38 h 237"/>
              <a:gd name="T2" fmla="*/ 77 w 229"/>
              <a:gd name="T3" fmla="*/ 5 h 237"/>
              <a:gd name="T4" fmla="*/ 5 w 229"/>
              <a:gd name="T5" fmla="*/ 42 h 237"/>
              <a:gd name="T6" fmla="*/ 26 w 229"/>
              <a:gd name="T7" fmla="*/ 136 h 237"/>
              <a:gd name="T8" fmla="*/ 98 w 229"/>
              <a:gd name="T9" fmla="*/ 189 h 237"/>
              <a:gd name="T10" fmla="*/ 116 w 229"/>
              <a:gd name="T11" fmla="*/ 235 h 237"/>
              <a:gd name="T12" fmla="*/ 130 w 229"/>
              <a:gd name="T13" fmla="*/ 213 h 237"/>
              <a:gd name="T14" fmla="*/ 194 w 229"/>
              <a:gd name="T15" fmla="*/ 140 h 237"/>
              <a:gd name="T16" fmla="*/ 211 w 229"/>
              <a:gd name="T17" fmla="*/ 115 h 237"/>
              <a:gd name="T18" fmla="*/ 217 w 229"/>
              <a:gd name="T19" fmla="*/ 102 h 237"/>
              <a:gd name="T20" fmla="*/ 211 w 229"/>
              <a:gd name="T21" fmla="*/ 39 h 237"/>
              <a:gd name="T22" fmla="*/ 203 w 229"/>
              <a:gd name="T23" fmla="*/ 19 h 237"/>
              <a:gd name="T24" fmla="*/ 194 w 229"/>
              <a:gd name="T25" fmla="*/ 12 h 237"/>
              <a:gd name="T26" fmla="*/ 118 w 229"/>
              <a:gd name="T27" fmla="*/ 81 h 237"/>
              <a:gd name="T28" fmla="*/ 61 w 229"/>
              <a:gd name="T29" fmla="*/ 2 h 237"/>
              <a:gd name="T30" fmla="*/ 55 w 229"/>
              <a:gd name="T31" fmla="*/ 11 h 237"/>
              <a:gd name="T32" fmla="*/ 40 w 229"/>
              <a:gd name="T33" fmla="*/ 13 h 237"/>
              <a:gd name="T34" fmla="*/ 19 w 229"/>
              <a:gd name="T35" fmla="*/ 27 h 237"/>
              <a:gd name="T36" fmla="*/ 14 w 229"/>
              <a:gd name="T37" fmla="*/ 50 h 237"/>
              <a:gd name="T38" fmla="*/ 12 w 229"/>
              <a:gd name="T39" fmla="*/ 41 h 237"/>
              <a:gd name="T40" fmla="*/ 7 w 229"/>
              <a:gd name="T41" fmla="*/ 80 h 237"/>
              <a:gd name="T42" fmla="*/ 6 w 229"/>
              <a:gd name="T43" fmla="*/ 69 h 237"/>
              <a:gd name="T44" fmla="*/ 11 w 229"/>
              <a:gd name="T45" fmla="*/ 84 h 237"/>
              <a:gd name="T46" fmla="*/ 15 w 229"/>
              <a:gd name="T47" fmla="*/ 112 h 237"/>
              <a:gd name="T48" fmla="*/ 18 w 229"/>
              <a:gd name="T49" fmla="*/ 118 h 237"/>
              <a:gd name="T50" fmla="*/ 26 w 229"/>
              <a:gd name="T51" fmla="*/ 130 h 237"/>
              <a:gd name="T52" fmla="*/ 40 w 229"/>
              <a:gd name="T53" fmla="*/ 143 h 237"/>
              <a:gd name="T54" fmla="*/ 41 w 229"/>
              <a:gd name="T55" fmla="*/ 146 h 237"/>
              <a:gd name="T56" fmla="*/ 57 w 229"/>
              <a:gd name="T57" fmla="*/ 149 h 237"/>
              <a:gd name="T58" fmla="*/ 77 w 229"/>
              <a:gd name="T59" fmla="*/ 167 h 237"/>
              <a:gd name="T60" fmla="*/ 80 w 229"/>
              <a:gd name="T61" fmla="*/ 172 h 237"/>
              <a:gd name="T62" fmla="*/ 90 w 229"/>
              <a:gd name="T63" fmla="*/ 172 h 237"/>
              <a:gd name="T64" fmla="*/ 120 w 229"/>
              <a:gd name="T65" fmla="*/ 205 h 237"/>
              <a:gd name="T66" fmla="*/ 124 w 229"/>
              <a:gd name="T67" fmla="*/ 200 h 237"/>
              <a:gd name="T68" fmla="*/ 189 w 229"/>
              <a:gd name="T69" fmla="*/ 137 h 237"/>
              <a:gd name="T70" fmla="*/ 203 w 229"/>
              <a:gd name="T71" fmla="*/ 120 h 237"/>
              <a:gd name="T72" fmla="*/ 201 w 229"/>
              <a:gd name="T73" fmla="*/ 115 h 237"/>
              <a:gd name="T74" fmla="*/ 163 w 229"/>
              <a:gd name="T75" fmla="*/ 159 h 237"/>
              <a:gd name="T76" fmla="*/ 151 w 229"/>
              <a:gd name="T77" fmla="*/ 172 h 237"/>
              <a:gd name="T78" fmla="*/ 131 w 229"/>
              <a:gd name="T79" fmla="*/ 198 h 237"/>
              <a:gd name="T80" fmla="*/ 119 w 229"/>
              <a:gd name="T81" fmla="*/ 196 h 237"/>
              <a:gd name="T82" fmla="*/ 110 w 229"/>
              <a:gd name="T83" fmla="*/ 184 h 237"/>
              <a:gd name="T84" fmla="*/ 77 w 229"/>
              <a:gd name="T85" fmla="*/ 160 h 237"/>
              <a:gd name="T86" fmla="*/ 37 w 229"/>
              <a:gd name="T87" fmla="*/ 132 h 237"/>
              <a:gd name="T88" fmla="*/ 12 w 229"/>
              <a:gd name="T89" fmla="*/ 90 h 237"/>
              <a:gd name="T90" fmla="*/ 13 w 229"/>
              <a:gd name="T91" fmla="*/ 56 h 237"/>
              <a:gd name="T92" fmla="*/ 52 w 229"/>
              <a:gd name="T93" fmla="*/ 16 h 237"/>
              <a:gd name="T94" fmla="*/ 69 w 229"/>
              <a:gd name="T95" fmla="*/ 16 h 237"/>
              <a:gd name="T96" fmla="*/ 78 w 229"/>
              <a:gd name="T97" fmla="*/ 17 h 237"/>
              <a:gd name="T98" fmla="*/ 85 w 229"/>
              <a:gd name="T99" fmla="*/ 26 h 237"/>
              <a:gd name="T100" fmla="*/ 95 w 229"/>
              <a:gd name="T101" fmla="*/ 33 h 237"/>
              <a:gd name="T102" fmla="*/ 112 w 229"/>
              <a:gd name="T103" fmla="*/ 72 h 237"/>
              <a:gd name="T104" fmla="*/ 124 w 229"/>
              <a:gd name="T105" fmla="*/ 89 h 237"/>
              <a:gd name="T106" fmla="*/ 137 w 229"/>
              <a:gd name="T107" fmla="*/ 57 h 237"/>
              <a:gd name="T108" fmla="*/ 136 w 229"/>
              <a:gd name="T109" fmla="*/ 88 h 237"/>
              <a:gd name="T110" fmla="*/ 144 w 229"/>
              <a:gd name="T111" fmla="*/ 22 h 237"/>
              <a:gd name="T112" fmla="*/ 165 w 229"/>
              <a:gd name="T113" fmla="*/ 14 h 237"/>
              <a:gd name="T114" fmla="*/ 214 w 229"/>
              <a:gd name="T115" fmla="*/ 49 h 237"/>
              <a:gd name="T116" fmla="*/ 213 w 229"/>
              <a:gd name="T117" fmla="*/ 88 h 237"/>
              <a:gd name="T118" fmla="*/ 210 w 229"/>
              <a:gd name="T119" fmla="*/ 102 h 237"/>
              <a:gd name="T120" fmla="*/ 214 w 229"/>
              <a:gd name="T121" fmla="*/ 90 h 237"/>
              <a:gd name="T122" fmla="*/ 218 w 229"/>
              <a:gd name="T123" fmla="*/ 5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9" h="237">
                <a:moveTo>
                  <a:pt x="213" y="28"/>
                </a:moveTo>
                <a:cubicBezTo>
                  <a:pt x="209" y="20"/>
                  <a:pt x="203" y="13"/>
                  <a:pt x="196" y="9"/>
                </a:cubicBezTo>
                <a:cubicBezTo>
                  <a:pt x="192" y="8"/>
                  <a:pt x="190" y="7"/>
                  <a:pt x="187" y="5"/>
                </a:cubicBezTo>
                <a:cubicBezTo>
                  <a:pt x="176" y="4"/>
                  <a:pt x="167" y="3"/>
                  <a:pt x="158" y="4"/>
                </a:cubicBezTo>
                <a:cubicBezTo>
                  <a:pt x="150" y="5"/>
                  <a:pt x="137" y="13"/>
                  <a:pt x="132" y="18"/>
                </a:cubicBezTo>
                <a:cubicBezTo>
                  <a:pt x="131" y="20"/>
                  <a:pt x="131" y="22"/>
                  <a:pt x="129" y="21"/>
                </a:cubicBezTo>
                <a:cubicBezTo>
                  <a:pt x="126" y="26"/>
                  <a:pt x="123" y="30"/>
                  <a:pt x="119" y="32"/>
                </a:cubicBezTo>
                <a:cubicBezTo>
                  <a:pt x="119" y="36"/>
                  <a:pt x="119" y="35"/>
                  <a:pt x="119" y="38"/>
                </a:cubicBezTo>
                <a:cubicBezTo>
                  <a:pt x="118" y="38"/>
                  <a:pt x="116" y="38"/>
                  <a:pt x="116" y="40"/>
                </a:cubicBezTo>
                <a:cubicBezTo>
                  <a:pt x="117" y="41"/>
                  <a:pt x="119" y="43"/>
                  <a:pt x="117" y="44"/>
                </a:cubicBezTo>
                <a:cubicBezTo>
                  <a:pt x="114" y="38"/>
                  <a:pt x="109" y="33"/>
                  <a:pt x="105" y="28"/>
                </a:cubicBezTo>
                <a:cubicBezTo>
                  <a:pt x="108" y="26"/>
                  <a:pt x="102" y="24"/>
                  <a:pt x="102" y="21"/>
                </a:cubicBezTo>
                <a:cubicBezTo>
                  <a:pt x="102" y="23"/>
                  <a:pt x="99" y="19"/>
                  <a:pt x="101" y="20"/>
                </a:cubicBezTo>
                <a:cubicBezTo>
                  <a:pt x="101" y="20"/>
                  <a:pt x="102" y="20"/>
                  <a:pt x="102" y="20"/>
                </a:cubicBezTo>
                <a:cubicBezTo>
                  <a:pt x="99" y="18"/>
                  <a:pt x="97" y="17"/>
                  <a:pt x="96" y="14"/>
                </a:cubicBezTo>
                <a:cubicBezTo>
                  <a:pt x="89" y="12"/>
                  <a:pt x="84" y="5"/>
                  <a:pt x="77" y="5"/>
                </a:cubicBezTo>
                <a:cubicBezTo>
                  <a:pt x="73" y="4"/>
                  <a:pt x="71" y="4"/>
                  <a:pt x="66" y="2"/>
                </a:cubicBezTo>
                <a:cubicBezTo>
                  <a:pt x="65" y="2"/>
                  <a:pt x="65" y="3"/>
                  <a:pt x="64" y="3"/>
                </a:cubicBezTo>
                <a:cubicBezTo>
                  <a:pt x="64" y="2"/>
                  <a:pt x="65" y="2"/>
                  <a:pt x="65" y="2"/>
                </a:cubicBezTo>
                <a:cubicBezTo>
                  <a:pt x="61" y="0"/>
                  <a:pt x="54" y="0"/>
                  <a:pt x="52" y="3"/>
                </a:cubicBezTo>
                <a:cubicBezTo>
                  <a:pt x="55" y="2"/>
                  <a:pt x="56" y="3"/>
                  <a:pt x="58" y="3"/>
                </a:cubicBezTo>
                <a:cubicBezTo>
                  <a:pt x="53" y="4"/>
                  <a:pt x="47" y="6"/>
                  <a:pt x="42" y="6"/>
                </a:cubicBezTo>
                <a:cubicBezTo>
                  <a:pt x="28" y="14"/>
                  <a:pt x="13" y="22"/>
                  <a:pt x="8" y="38"/>
                </a:cubicBezTo>
                <a:cubicBezTo>
                  <a:pt x="6" y="39"/>
                  <a:pt x="7" y="41"/>
                  <a:pt x="5" y="42"/>
                </a:cubicBezTo>
                <a:cubicBezTo>
                  <a:pt x="5" y="43"/>
                  <a:pt x="6" y="43"/>
                  <a:pt x="6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2" y="52"/>
                  <a:pt x="1" y="65"/>
                  <a:pt x="0" y="74"/>
                </a:cubicBezTo>
                <a:cubicBezTo>
                  <a:pt x="0" y="75"/>
                  <a:pt x="1" y="75"/>
                  <a:pt x="1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1" y="76"/>
                  <a:pt x="1" y="77"/>
                </a:cubicBezTo>
                <a:cubicBezTo>
                  <a:pt x="2" y="101"/>
                  <a:pt x="12" y="120"/>
                  <a:pt x="24" y="136"/>
                </a:cubicBezTo>
                <a:cubicBezTo>
                  <a:pt x="25" y="137"/>
                  <a:pt x="26" y="136"/>
                  <a:pt x="26" y="136"/>
                </a:cubicBezTo>
                <a:cubicBezTo>
                  <a:pt x="30" y="144"/>
                  <a:pt x="40" y="151"/>
                  <a:pt x="48" y="156"/>
                </a:cubicBezTo>
                <a:cubicBezTo>
                  <a:pt x="53" y="162"/>
                  <a:pt x="60" y="166"/>
                  <a:pt x="67" y="169"/>
                </a:cubicBezTo>
                <a:cubicBezTo>
                  <a:pt x="67" y="169"/>
                  <a:pt x="67" y="168"/>
                  <a:pt x="68" y="168"/>
                </a:cubicBezTo>
                <a:cubicBezTo>
                  <a:pt x="69" y="170"/>
                  <a:pt x="67" y="168"/>
                  <a:pt x="67" y="170"/>
                </a:cubicBezTo>
                <a:cubicBezTo>
                  <a:pt x="69" y="172"/>
                  <a:pt x="74" y="173"/>
                  <a:pt x="73" y="174"/>
                </a:cubicBezTo>
                <a:cubicBezTo>
                  <a:pt x="78" y="174"/>
                  <a:pt x="81" y="181"/>
                  <a:pt x="84" y="180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90" y="183"/>
                  <a:pt x="95" y="186"/>
                  <a:pt x="98" y="189"/>
                </a:cubicBezTo>
                <a:cubicBezTo>
                  <a:pt x="98" y="189"/>
                  <a:pt x="98" y="188"/>
                  <a:pt x="97" y="189"/>
                </a:cubicBezTo>
                <a:cubicBezTo>
                  <a:pt x="99" y="192"/>
                  <a:pt x="104" y="194"/>
                  <a:pt x="105" y="195"/>
                </a:cubicBezTo>
                <a:cubicBezTo>
                  <a:pt x="105" y="195"/>
                  <a:pt x="104" y="196"/>
                  <a:pt x="105" y="196"/>
                </a:cubicBezTo>
                <a:cubicBezTo>
                  <a:pt x="110" y="200"/>
                  <a:pt x="115" y="207"/>
                  <a:pt x="118" y="214"/>
                </a:cubicBezTo>
                <a:cubicBezTo>
                  <a:pt x="119" y="220"/>
                  <a:pt x="117" y="226"/>
                  <a:pt x="115" y="232"/>
                </a:cubicBezTo>
                <a:cubicBezTo>
                  <a:pt x="113" y="232"/>
                  <a:pt x="113" y="237"/>
                  <a:pt x="115" y="235"/>
                </a:cubicBezTo>
                <a:cubicBezTo>
                  <a:pt x="114" y="234"/>
                  <a:pt x="117" y="232"/>
                  <a:pt x="116" y="231"/>
                </a:cubicBezTo>
                <a:cubicBezTo>
                  <a:pt x="117" y="232"/>
                  <a:pt x="117" y="234"/>
                  <a:pt x="116" y="235"/>
                </a:cubicBezTo>
                <a:cubicBezTo>
                  <a:pt x="117" y="234"/>
                  <a:pt x="119" y="234"/>
                  <a:pt x="120" y="232"/>
                </a:cubicBezTo>
                <a:cubicBezTo>
                  <a:pt x="120" y="231"/>
                  <a:pt x="121" y="230"/>
                  <a:pt x="122" y="229"/>
                </a:cubicBezTo>
                <a:cubicBezTo>
                  <a:pt x="122" y="229"/>
                  <a:pt x="123" y="228"/>
                  <a:pt x="123" y="228"/>
                </a:cubicBezTo>
                <a:cubicBezTo>
                  <a:pt x="123" y="228"/>
                  <a:pt x="123" y="227"/>
                  <a:pt x="122" y="227"/>
                </a:cubicBezTo>
                <a:cubicBezTo>
                  <a:pt x="123" y="226"/>
                  <a:pt x="123" y="227"/>
                  <a:pt x="124" y="227"/>
                </a:cubicBezTo>
                <a:cubicBezTo>
                  <a:pt x="125" y="225"/>
                  <a:pt x="126" y="223"/>
                  <a:pt x="126" y="221"/>
                </a:cubicBezTo>
                <a:cubicBezTo>
                  <a:pt x="126" y="220"/>
                  <a:pt x="126" y="220"/>
                  <a:pt x="126" y="219"/>
                </a:cubicBezTo>
                <a:cubicBezTo>
                  <a:pt x="126" y="216"/>
                  <a:pt x="127" y="213"/>
                  <a:pt x="130" y="213"/>
                </a:cubicBezTo>
                <a:cubicBezTo>
                  <a:pt x="135" y="200"/>
                  <a:pt x="148" y="191"/>
                  <a:pt x="155" y="182"/>
                </a:cubicBezTo>
                <a:cubicBezTo>
                  <a:pt x="160" y="178"/>
                  <a:pt x="163" y="172"/>
                  <a:pt x="168" y="169"/>
                </a:cubicBezTo>
                <a:cubicBezTo>
                  <a:pt x="168" y="167"/>
                  <a:pt x="169" y="167"/>
                  <a:pt x="168" y="166"/>
                </a:cubicBezTo>
                <a:cubicBezTo>
                  <a:pt x="170" y="167"/>
                  <a:pt x="174" y="163"/>
                  <a:pt x="173" y="161"/>
                </a:cubicBezTo>
                <a:cubicBezTo>
                  <a:pt x="173" y="162"/>
                  <a:pt x="174" y="162"/>
                  <a:pt x="174" y="162"/>
                </a:cubicBezTo>
                <a:cubicBezTo>
                  <a:pt x="180" y="155"/>
                  <a:pt x="186" y="148"/>
                  <a:pt x="192" y="142"/>
                </a:cubicBezTo>
                <a:cubicBezTo>
                  <a:pt x="192" y="142"/>
                  <a:pt x="191" y="141"/>
                  <a:pt x="192" y="141"/>
                </a:cubicBezTo>
                <a:cubicBezTo>
                  <a:pt x="193" y="141"/>
                  <a:pt x="193" y="141"/>
                  <a:pt x="194" y="140"/>
                </a:cubicBezTo>
                <a:cubicBezTo>
                  <a:pt x="193" y="140"/>
                  <a:pt x="193" y="140"/>
                  <a:pt x="193" y="139"/>
                </a:cubicBezTo>
                <a:cubicBezTo>
                  <a:pt x="194" y="139"/>
                  <a:pt x="195" y="139"/>
                  <a:pt x="195" y="138"/>
                </a:cubicBezTo>
                <a:cubicBezTo>
                  <a:pt x="194" y="137"/>
                  <a:pt x="197" y="135"/>
                  <a:pt x="198" y="135"/>
                </a:cubicBezTo>
                <a:cubicBezTo>
                  <a:pt x="198" y="130"/>
                  <a:pt x="207" y="126"/>
                  <a:pt x="207" y="121"/>
                </a:cubicBezTo>
                <a:cubicBezTo>
                  <a:pt x="206" y="122"/>
                  <a:pt x="205" y="126"/>
                  <a:pt x="204" y="125"/>
                </a:cubicBezTo>
                <a:cubicBezTo>
                  <a:pt x="205" y="124"/>
                  <a:pt x="207" y="118"/>
                  <a:pt x="208" y="121"/>
                </a:cubicBezTo>
                <a:cubicBezTo>
                  <a:pt x="208" y="120"/>
                  <a:pt x="208" y="119"/>
                  <a:pt x="208" y="119"/>
                </a:cubicBezTo>
                <a:cubicBezTo>
                  <a:pt x="211" y="120"/>
                  <a:pt x="209" y="113"/>
                  <a:pt x="211" y="115"/>
                </a:cubicBezTo>
                <a:cubicBezTo>
                  <a:pt x="212" y="114"/>
                  <a:pt x="210" y="114"/>
                  <a:pt x="210" y="113"/>
                </a:cubicBezTo>
                <a:cubicBezTo>
                  <a:pt x="211" y="113"/>
                  <a:pt x="211" y="111"/>
                  <a:pt x="212" y="110"/>
                </a:cubicBezTo>
                <a:cubicBezTo>
                  <a:pt x="213" y="112"/>
                  <a:pt x="209" y="113"/>
                  <a:pt x="212" y="113"/>
                </a:cubicBezTo>
                <a:cubicBezTo>
                  <a:pt x="212" y="111"/>
                  <a:pt x="214" y="109"/>
                  <a:pt x="215" y="106"/>
                </a:cubicBezTo>
                <a:cubicBezTo>
                  <a:pt x="213" y="106"/>
                  <a:pt x="214" y="110"/>
                  <a:pt x="212" y="110"/>
                </a:cubicBezTo>
                <a:cubicBezTo>
                  <a:pt x="213" y="107"/>
                  <a:pt x="214" y="105"/>
                  <a:pt x="216" y="103"/>
                </a:cubicBezTo>
                <a:cubicBezTo>
                  <a:pt x="216" y="105"/>
                  <a:pt x="214" y="104"/>
                  <a:pt x="215" y="106"/>
                </a:cubicBezTo>
                <a:cubicBezTo>
                  <a:pt x="217" y="106"/>
                  <a:pt x="216" y="103"/>
                  <a:pt x="217" y="102"/>
                </a:cubicBezTo>
                <a:cubicBezTo>
                  <a:pt x="217" y="102"/>
                  <a:pt x="216" y="102"/>
                  <a:pt x="216" y="101"/>
                </a:cubicBezTo>
                <a:cubicBezTo>
                  <a:pt x="218" y="100"/>
                  <a:pt x="218" y="100"/>
                  <a:pt x="218" y="101"/>
                </a:cubicBezTo>
                <a:cubicBezTo>
                  <a:pt x="229" y="80"/>
                  <a:pt x="228" y="44"/>
                  <a:pt x="213" y="28"/>
                </a:cubicBezTo>
                <a:close/>
                <a:moveTo>
                  <a:pt x="214" y="41"/>
                </a:moveTo>
                <a:cubicBezTo>
                  <a:pt x="214" y="42"/>
                  <a:pt x="216" y="41"/>
                  <a:pt x="214" y="42"/>
                </a:cubicBezTo>
                <a:cubicBezTo>
                  <a:pt x="216" y="44"/>
                  <a:pt x="219" y="53"/>
                  <a:pt x="214" y="53"/>
                </a:cubicBezTo>
                <a:cubicBezTo>
                  <a:pt x="213" y="50"/>
                  <a:pt x="213" y="49"/>
                  <a:pt x="215" y="52"/>
                </a:cubicBezTo>
                <a:cubicBezTo>
                  <a:pt x="214" y="48"/>
                  <a:pt x="214" y="43"/>
                  <a:pt x="211" y="39"/>
                </a:cubicBezTo>
                <a:cubicBezTo>
                  <a:pt x="211" y="37"/>
                  <a:pt x="215" y="40"/>
                  <a:pt x="214" y="38"/>
                </a:cubicBezTo>
                <a:cubicBezTo>
                  <a:pt x="215" y="37"/>
                  <a:pt x="216" y="41"/>
                  <a:pt x="214" y="41"/>
                </a:cubicBezTo>
                <a:close/>
                <a:moveTo>
                  <a:pt x="214" y="35"/>
                </a:moveTo>
                <a:cubicBezTo>
                  <a:pt x="214" y="36"/>
                  <a:pt x="214" y="36"/>
                  <a:pt x="214" y="37"/>
                </a:cubicBezTo>
                <a:cubicBezTo>
                  <a:pt x="212" y="37"/>
                  <a:pt x="212" y="35"/>
                  <a:pt x="211" y="35"/>
                </a:cubicBezTo>
                <a:cubicBezTo>
                  <a:pt x="212" y="34"/>
                  <a:pt x="212" y="36"/>
                  <a:pt x="214" y="35"/>
                </a:cubicBezTo>
                <a:close/>
                <a:moveTo>
                  <a:pt x="194" y="12"/>
                </a:moveTo>
                <a:cubicBezTo>
                  <a:pt x="194" y="15"/>
                  <a:pt x="200" y="16"/>
                  <a:pt x="203" y="19"/>
                </a:cubicBezTo>
                <a:cubicBezTo>
                  <a:pt x="202" y="22"/>
                  <a:pt x="208" y="27"/>
                  <a:pt x="210" y="30"/>
                </a:cubicBezTo>
                <a:cubicBezTo>
                  <a:pt x="209" y="32"/>
                  <a:pt x="210" y="29"/>
                  <a:pt x="208" y="30"/>
                </a:cubicBezTo>
                <a:cubicBezTo>
                  <a:pt x="209" y="33"/>
                  <a:pt x="212" y="31"/>
                  <a:pt x="213" y="35"/>
                </a:cubicBezTo>
                <a:cubicBezTo>
                  <a:pt x="206" y="30"/>
                  <a:pt x="204" y="21"/>
                  <a:pt x="194" y="18"/>
                </a:cubicBezTo>
                <a:cubicBezTo>
                  <a:pt x="194" y="17"/>
                  <a:pt x="191" y="14"/>
                  <a:pt x="190" y="14"/>
                </a:cubicBezTo>
                <a:cubicBezTo>
                  <a:pt x="189" y="14"/>
                  <a:pt x="189" y="13"/>
                  <a:pt x="189" y="12"/>
                </a:cubicBezTo>
                <a:cubicBezTo>
                  <a:pt x="187" y="15"/>
                  <a:pt x="181" y="11"/>
                  <a:pt x="180" y="9"/>
                </a:cubicBezTo>
                <a:cubicBezTo>
                  <a:pt x="185" y="8"/>
                  <a:pt x="191" y="13"/>
                  <a:pt x="194" y="12"/>
                </a:cubicBezTo>
                <a:close/>
                <a:moveTo>
                  <a:pt x="158" y="11"/>
                </a:moveTo>
                <a:cubicBezTo>
                  <a:pt x="159" y="11"/>
                  <a:pt x="159" y="12"/>
                  <a:pt x="159" y="12"/>
                </a:cubicBezTo>
                <a:cubicBezTo>
                  <a:pt x="159" y="11"/>
                  <a:pt x="164" y="11"/>
                  <a:pt x="165" y="10"/>
                </a:cubicBezTo>
                <a:cubicBezTo>
                  <a:pt x="162" y="13"/>
                  <a:pt x="156" y="14"/>
                  <a:pt x="150" y="15"/>
                </a:cubicBezTo>
                <a:cubicBezTo>
                  <a:pt x="153" y="13"/>
                  <a:pt x="156" y="13"/>
                  <a:pt x="158" y="11"/>
                </a:cubicBezTo>
                <a:close/>
                <a:moveTo>
                  <a:pt x="117" y="77"/>
                </a:moveTo>
                <a:cubicBezTo>
                  <a:pt x="118" y="78"/>
                  <a:pt x="118" y="78"/>
                  <a:pt x="118" y="76"/>
                </a:cubicBezTo>
                <a:cubicBezTo>
                  <a:pt x="120" y="79"/>
                  <a:pt x="116" y="79"/>
                  <a:pt x="118" y="81"/>
                </a:cubicBezTo>
                <a:cubicBezTo>
                  <a:pt x="118" y="82"/>
                  <a:pt x="115" y="79"/>
                  <a:pt x="117" y="77"/>
                </a:cubicBezTo>
                <a:close/>
                <a:moveTo>
                  <a:pt x="114" y="69"/>
                </a:moveTo>
                <a:cubicBezTo>
                  <a:pt x="111" y="68"/>
                  <a:pt x="113" y="59"/>
                  <a:pt x="113" y="55"/>
                </a:cubicBezTo>
                <a:cubicBezTo>
                  <a:pt x="115" y="59"/>
                  <a:pt x="111" y="64"/>
                  <a:pt x="114" y="69"/>
                </a:cubicBezTo>
                <a:close/>
                <a:moveTo>
                  <a:pt x="111" y="49"/>
                </a:moveTo>
                <a:cubicBezTo>
                  <a:pt x="113" y="48"/>
                  <a:pt x="112" y="50"/>
                  <a:pt x="113" y="50"/>
                </a:cubicBezTo>
                <a:cubicBezTo>
                  <a:pt x="112" y="52"/>
                  <a:pt x="110" y="49"/>
                  <a:pt x="111" y="49"/>
                </a:cubicBezTo>
                <a:close/>
                <a:moveTo>
                  <a:pt x="61" y="2"/>
                </a:moveTo>
                <a:cubicBezTo>
                  <a:pt x="61" y="3"/>
                  <a:pt x="60" y="1"/>
                  <a:pt x="60" y="2"/>
                </a:cubicBezTo>
                <a:cubicBezTo>
                  <a:pt x="61" y="3"/>
                  <a:pt x="61" y="4"/>
                  <a:pt x="59" y="3"/>
                </a:cubicBezTo>
                <a:cubicBezTo>
                  <a:pt x="59" y="2"/>
                  <a:pt x="60" y="1"/>
                  <a:pt x="61" y="2"/>
                </a:cubicBezTo>
                <a:close/>
                <a:moveTo>
                  <a:pt x="51" y="12"/>
                </a:moveTo>
                <a:cubicBezTo>
                  <a:pt x="52" y="12"/>
                  <a:pt x="53" y="11"/>
                  <a:pt x="53" y="12"/>
                </a:cubicBezTo>
                <a:cubicBezTo>
                  <a:pt x="55" y="12"/>
                  <a:pt x="52" y="11"/>
                  <a:pt x="53" y="10"/>
                </a:cubicBezTo>
                <a:cubicBezTo>
                  <a:pt x="55" y="12"/>
                  <a:pt x="55" y="8"/>
                  <a:pt x="57" y="10"/>
                </a:cubicBezTo>
                <a:cubicBezTo>
                  <a:pt x="57" y="11"/>
                  <a:pt x="56" y="12"/>
                  <a:pt x="55" y="11"/>
                </a:cubicBezTo>
                <a:cubicBezTo>
                  <a:pt x="54" y="14"/>
                  <a:pt x="56" y="11"/>
                  <a:pt x="56" y="13"/>
                </a:cubicBezTo>
                <a:cubicBezTo>
                  <a:pt x="54" y="13"/>
                  <a:pt x="53" y="13"/>
                  <a:pt x="51" y="14"/>
                </a:cubicBezTo>
                <a:cubicBezTo>
                  <a:pt x="51" y="13"/>
                  <a:pt x="51" y="13"/>
                  <a:pt x="51" y="12"/>
                </a:cubicBezTo>
                <a:close/>
                <a:moveTo>
                  <a:pt x="40" y="13"/>
                </a:moveTo>
                <a:cubicBezTo>
                  <a:pt x="41" y="14"/>
                  <a:pt x="45" y="12"/>
                  <a:pt x="45" y="10"/>
                </a:cubicBezTo>
                <a:cubicBezTo>
                  <a:pt x="46" y="11"/>
                  <a:pt x="47" y="11"/>
                  <a:pt x="48" y="11"/>
                </a:cubicBezTo>
                <a:cubicBezTo>
                  <a:pt x="46" y="13"/>
                  <a:pt x="42" y="14"/>
                  <a:pt x="38" y="15"/>
                </a:cubicBezTo>
                <a:cubicBezTo>
                  <a:pt x="39" y="14"/>
                  <a:pt x="40" y="14"/>
                  <a:pt x="40" y="13"/>
                </a:cubicBezTo>
                <a:close/>
                <a:moveTo>
                  <a:pt x="25" y="25"/>
                </a:moveTo>
                <a:cubicBezTo>
                  <a:pt x="26" y="24"/>
                  <a:pt x="25" y="24"/>
                  <a:pt x="25" y="24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2"/>
                  <a:pt x="29" y="21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23"/>
                  <a:pt x="27" y="25"/>
                  <a:pt x="24" y="26"/>
                </a:cubicBezTo>
                <a:cubicBezTo>
                  <a:pt x="24" y="25"/>
                  <a:pt x="25" y="24"/>
                  <a:pt x="25" y="25"/>
                </a:cubicBezTo>
                <a:close/>
                <a:moveTo>
                  <a:pt x="19" y="27"/>
                </a:moveTo>
                <a:cubicBezTo>
                  <a:pt x="21" y="29"/>
                  <a:pt x="20" y="27"/>
                  <a:pt x="21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8"/>
                  <a:pt x="21" y="29"/>
                  <a:pt x="19" y="29"/>
                </a:cubicBezTo>
                <a:cubicBezTo>
                  <a:pt x="19" y="29"/>
                  <a:pt x="19" y="28"/>
                  <a:pt x="19" y="27"/>
                </a:cubicBezTo>
                <a:close/>
                <a:moveTo>
                  <a:pt x="22" y="32"/>
                </a:moveTo>
                <a:cubicBezTo>
                  <a:pt x="22" y="38"/>
                  <a:pt x="14" y="45"/>
                  <a:pt x="16" y="50"/>
                </a:cubicBezTo>
                <a:cubicBezTo>
                  <a:pt x="16" y="51"/>
                  <a:pt x="16" y="51"/>
                  <a:pt x="16" y="50"/>
                </a:cubicBezTo>
                <a:cubicBezTo>
                  <a:pt x="15" y="49"/>
                  <a:pt x="15" y="51"/>
                  <a:pt x="14" y="50"/>
                </a:cubicBezTo>
                <a:cubicBezTo>
                  <a:pt x="15" y="43"/>
                  <a:pt x="18" y="38"/>
                  <a:pt x="22" y="32"/>
                </a:cubicBezTo>
                <a:close/>
                <a:moveTo>
                  <a:pt x="14" y="37"/>
                </a:moveTo>
                <a:cubicBezTo>
                  <a:pt x="15" y="38"/>
                  <a:pt x="13" y="39"/>
                  <a:pt x="14" y="39"/>
                </a:cubicBezTo>
                <a:cubicBezTo>
                  <a:pt x="14" y="40"/>
                  <a:pt x="14" y="39"/>
                  <a:pt x="13" y="39"/>
                </a:cubicBezTo>
                <a:cubicBezTo>
                  <a:pt x="14" y="39"/>
                  <a:pt x="13" y="37"/>
                  <a:pt x="14" y="37"/>
                </a:cubicBezTo>
                <a:close/>
                <a:moveTo>
                  <a:pt x="11" y="44"/>
                </a:moveTo>
                <a:cubicBezTo>
                  <a:pt x="12" y="46"/>
                  <a:pt x="12" y="42"/>
                  <a:pt x="12" y="40"/>
                </a:cubicBezTo>
                <a:cubicBezTo>
                  <a:pt x="12" y="40"/>
                  <a:pt x="12" y="41"/>
                  <a:pt x="12" y="41"/>
                </a:cubicBezTo>
                <a:cubicBezTo>
                  <a:pt x="13" y="42"/>
                  <a:pt x="13" y="40"/>
                  <a:pt x="13" y="41"/>
                </a:cubicBezTo>
                <a:cubicBezTo>
                  <a:pt x="13" y="41"/>
                  <a:pt x="13" y="44"/>
                  <a:pt x="12" y="44"/>
                </a:cubicBezTo>
                <a:cubicBezTo>
                  <a:pt x="12" y="46"/>
                  <a:pt x="14" y="45"/>
                  <a:pt x="13" y="47"/>
                </a:cubicBezTo>
                <a:cubicBezTo>
                  <a:pt x="12" y="46"/>
                  <a:pt x="11" y="48"/>
                  <a:pt x="12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46"/>
                  <a:pt x="9" y="46"/>
                  <a:pt x="11" y="44"/>
                </a:cubicBezTo>
                <a:close/>
                <a:moveTo>
                  <a:pt x="7" y="80"/>
                </a:moveTo>
                <a:cubicBezTo>
                  <a:pt x="6" y="80"/>
                  <a:pt x="6" y="78"/>
                  <a:pt x="6" y="76"/>
                </a:cubicBezTo>
                <a:cubicBezTo>
                  <a:pt x="8" y="77"/>
                  <a:pt x="7" y="78"/>
                  <a:pt x="7" y="80"/>
                </a:cubicBezTo>
                <a:close/>
                <a:moveTo>
                  <a:pt x="6" y="70"/>
                </a:moveTo>
                <a:cubicBezTo>
                  <a:pt x="7" y="71"/>
                  <a:pt x="8" y="75"/>
                  <a:pt x="7" y="76"/>
                </a:cubicBezTo>
                <a:cubicBezTo>
                  <a:pt x="6" y="74"/>
                  <a:pt x="6" y="72"/>
                  <a:pt x="6" y="70"/>
                </a:cubicBezTo>
                <a:close/>
                <a:moveTo>
                  <a:pt x="7" y="55"/>
                </a:moveTo>
                <a:cubicBezTo>
                  <a:pt x="6" y="56"/>
                  <a:pt x="7" y="57"/>
                  <a:pt x="8" y="57"/>
                </a:cubicBezTo>
                <a:cubicBezTo>
                  <a:pt x="6" y="59"/>
                  <a:pt x="8" y="64"/>
                  <a:pt x="6" y="69"/>
                </a:cubicBezTo>
                <a:cubicBezTo>
                  <a:pt x="5" y="65"/>
                  <a:pt x="7" y="54"/>
                  <a:pt x="8" y="50"/>
                </a:cubicBezTo>
                <a:cubicBezTo>
                  <a:pt x="10" y="50"/>
                  <a:pt x="7" y="54"/>
                  <a:pt x="9" y="52"/>
                </a:cubicBezTo>
                <a:cubicBezTo>
                  <a:pt x="9" y="53"/>
                  <a:pt x="8" y="55"/>
                  <a:pt x="7" y="55"/>
                </a:cubicBezTo>
                <a:close/>
                <a:moveTo>
                  <a:pt x="10" y="79"/>
                </a:moveTo>
                <a:cubicBezTo>
                  <a:pt x="11" y="78"/>
                  <a:pt x="12" y="82"/>
                  <a:pt x="12" y="83"/>
                </a:cubicBezTo>
                <a:cubicBezTo>
                  <a:pt x="10" y="83"/>
                  <a:pt x="12" y="79"/>
                  <a:pt x="10" y="79"/>
                </a:cubicBezTo>
                <a:close/>
                <a:moveTo>
                  <a:pt x="11" y="84"/>
                </a:moveTo>
                <a:cubicBezTo>
                  <a:pt x="11" y="84"/>
                  <a:pt x="11" y="84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11" y="84"/>
                  <a:pt x="11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1" y="84"/>
                  <a:pt x="11" y="84"/>
                  <a:pt x="12" y="84"/>
                </a:cubicBezTo>
                <a:cubicBezTo>
                  <a:pt x="13" y="85"/>
                  <a:pt x="11" y="86"/>
                  <a:pt x="11" y="86"/>
                </a:cubicBezTo>
                <a:cubicBezTo>
                  <a:pt x="10" y="85"/>
                  <a:pt x="11" y="85"/>
                  <a:pt x="11" y="84"/>
                </a:cubicBezTo>
                <a:close/>
                <a:moveTo>
                  <a:pt x="15" y="112"/>
                </a:moveTo>
                <a:cubicBezTo>
                  <a:pt x="14" y="111"/>
                  <a:pt x="15" y="108"/>
                  <a:pt x="13" y="108"/>
                </a:cubicBezTo>
                <a:cubicBezTo>
                  <a:pt x="13" y="105"/>
                  <a:pt x="13" y="101"/>
                  <a:pt x="11" y="99"/>
                </a:cubicBezTo>
                <a:cubicBezTo>
                  <a:pt x="11" y="99"/>
                  <a:pt x="12" y="98"/>
                  <a:pt x="12" y="98"/>
                </a:cubicBezTo>
                <a:cubicBezTo>
                  <a:pt x="14" y="99"/>
                  <a:pt x="16" y="107"/>
                  <a:pt x="17" y="110"/>
                </a:cubicBezTo>
                <a:cubicBezTo>
                  <a:pt x="17" y="111"/>
                  <a:pt x="17" y="110"/>
                  <a:pt x="18" y="110"/>
                </a:cubicBezTo>
                <a:cubicBezTo>
                  <a:pt x="18" y="111"/>
                  <a:pt x="17" y="112"/>
                  <a:pt x="17" y="113"/>
                </a:cubicBezTo>
                <a:cubicBezTo>
                  <a:pt x="16" y="113"/>
                  <a:pt x="16" y="110"/>
                  <a:pt x="15" y="112"/>
                </a:cubicBezTo>
                <a:close/>
                <a:moveTo>
                  <a:pt x="18" y="118"/>
                </a:moveTo>
                <a:cubicBezTo>
                  <a:pt x="18" y="117"/>
                  <a:pt x="18" y="117"/>
                  <a:pt x="19" y="117"/>
                </a:cubicBezTo>
                <a:cubicBezTo>
                  <a:pt x="18" y="117"/>
                  <a:pt x="18" y="116"/>
                  <a:pt x="17" y="116"/>
                </a:cubicBezTo>
                <a:cubicBezTo>
                  <a:pt x="18" y="115"/>
                  <a:pt x="19" y="116"/>
                  <a:pt x="20" y="116"/>
                </a:cubicBezTo>
                <a:cubicBezTo>
                  <a:pt x="20" y="115"/>
                  <a:pt x="19" y="115"/>
                  <a:pt x="19" y="114"/>
                </a:cubicBezTo>
                <a:cubicBezTo>
                  <a:pt x="22" y="115"/>
                  <a:pt x="19" y="119"/>
                  <a:pt x="18" y="118"/>
                </a:cubicBezTo>
                <a:close/>
                <a:moveTo>
                  <a:pt x="23" y="126"/>
                </a:moveTo>
                <a:cubicBezTo>
                  <a:pt x="23" y="124"/>
                  <a:pt x="23" y="128"/>
                  <a:pt x="25" y="127"/>
                </a:cubicBezTo>
                <a:cubicBezTo>
                  <a:pt x="25" y="129"/>
                  <a:pt x="26" y="128"/>
                  <a:pt x="26" y="130"/>
                </a:cubicBezTo>
                <a:cubicBezTo>
                  <a:pt x="25" y="130"/>
                  <a:pt x="22" y="126"/>
                  <a:pt x="23" y="126"/>
                </a:cubicBezTo>
                <a:close/>
                <a:moveTo>
                  <a:pt x="37" y="141"/>
                </a:moveTo>
                <a:cubicBezTo>
                  <a:pt x="37" y="142"/>
                  <a:pt x="36" y="138"/>
                  <a:pt x="37" y="138"/>
                </a:cubicBezTo>
                <a:cubicBezTo>
                  <a:pt x="37" y="138"/>
                  <a:pt x="37" y="139"/>
                  <a:pt x="38" y="139"/>
                </a:cubicBezTo>
                <a:cubicBezTo>
                  <a:pt x="37" y="139"/>
                  <a:pt x="36" y="140"/>
                  <a:pt x="37" y="141"/>
                </a:cubicBezTo>
                <a:close/>
                <a:moveTo>
                  <a:pt x="38" y="141"/>
                </a:moveTo>
                <a:cubicBezTo>
                  <a:pt x="39" y="141"/>
                  <a:pt x="39" y="141"/>
                  <a:pt x="39" y="141"/>
                </a:cubicBezTo>
                <a:cubicBezTo>
                  <a:pt x="40" y="141"/>
                  <a:pt x="40" y="142"/>
                  <a:pt x="40" y="143"/>
                </a:cubicBezTo>
                <a:cubicBezTo>
                  <a:pt x="40" y="143"/>
                  <a:pt x="40" y="144"/>
                  <a:pt x="39" y="144"/>
                </a:cubicBezTo>
                <a:cubicBezTo>
                  <a:pt x="39" y="142"/>
                  <a:pt x="38" y="143"/>
                  <a:pt x="38" y="141"/>
                </a:cubicBezTo>
                <a:close/>
                <a:moveTo>
                  <a:pt x="42" y="143"/>
                </a:moveTo>
                <a:cubicBezTo>
                  <a:pt x="42" y="144"/>
                  <a:pt x="42" y="144"/>
                  <a:pt x="42" y="144"/>
                </a:cubicBezTo>
                <a:cubicBezTo>
                  <a:pt x="42" y="144"/>
                  <a:pt x="43" y="144"/>
                  <a:pt x="43" y="145"/>
                </a:cubicBezTo>
                <a:cubicBezTo>
                  <a:pt x="41" y="145"/>
                  <a:pt x="41" y="145"/>
                  <a:pt x="40" y="145"/>
                </a:cubicBezTo>
                <a:cubicBezTo>
                  <a:pt x="40" y="144"/>
                  <a:pt x="40" y="142"/>
                  <a:pt x="42" y="143"/>
                </a:cubicBezTo>
                <a:close/>
                <a:moveTo>
                  <a:pt x="41" y="146"/>
                </a:moveTo>
                <a:cubicBezTo>
                  <a:pt x="42" y="145"/>
                  <a:pt x="43" y="145"/>
                  <a:pt x="44" y="146"/>
                </a:cubicBezTo>
                <a:cubicBezTo>
                  <a:pt x="44" y="146"/>
                  <a:pt x="44" y="146"/>
                  <a:pt x="43" y="146"/>
                </a:cubicBezTo>
                <a:cubicBezTo>
                  <a:pt x="46" y="148"/>
                  <a:pt x="49" y="149"/>
                  <a:pt x="50" y="152"/>
                </a:cubicBezTo>
                <a:cubicBezTo>
                  <a:pt x="46" y="151"/>
                  <a:pt x="44" y="148"/>
                  <a:pt x="41" y="146"/>
                </a:cubicBezTo>
                <a:close/>
                <a:moveTo>
                  <a:pt x="56" y="147"/>
                </a:moveTo>
                <a:cubicBezTo>
                  <a:pt x="55" y="148"/>
                  <a:pt x="55" y="148"/>
                  <a:pt x="54" y="147"/>
                </a:cubicBezTo>
                <a:cubicBezTo>
                  <a:pt x="55" y="146"/>
                  <a:pt x="56" y="148"/>
                  <a:pt x="57" y="147"/>
                </a:cubicBezTo>
                <a:cubicBezTo>
                  <a:pt x="56" y="148"/>
                  <a:pt x="57" y="148"/>
                  <a:pt x="57" y="149"/>
                </a:cubicBezTo>
                <a:cubicBezTo>
                  <a:pt x="57" y="150"/>
                  <a:pt x="55" y="149"/>
                  <a:pt x="56" y="147"/>
                </a:cubicBezTo>
                <a:close/>
                <a:moveTo>
                  <a:pt x="76" y="167"/>
                </a:moveTo>
                <a:cubicBezTo>
                  <a:pt x="75" y="167"/>
                  <a:pt x="75" y="168"/>
                  <a:pt x="75" y="169"/>
                </a:cubicBezTo>
                <a:cubicBezTo>
                  <a:pt x="72" y="163"/>
                  <a:pt x="64" y="163"/>
                  <a:pt x="61" y="157"/>
                </a:cubicBezTo>
                <a:cubicBezTo>
                  <a:pt x="61" y="157"/>
                  <a:pt x="61" y="158"/>
                  <a:pt x="60" y="158"/>
                </a:cubicBezTo>
                <a:cubicBezTo>
                  <a:pt x="60" y="157"/>
                  <a:pt x="61" y="157"/>
                  <a:pt x="61" y="157"/>
                </a:cubicBezTo>
                <a:cubicBezTo>
                  <a:pt x="64" y="159"/>
                  <a:pt x="73" y="162"/>
                  <a:pt x="73" y="164"/>
                </a:cubicBezTo>
                <a:cubicBezTo>
                  <a:pt x="73" y="167"/>
                  <a:pt x="76" y="165"/>
                  <a:pt x="77" y="167"/>
                </a:cubicBezTo>
                <a:cubicBezTo>
                  <a:pt x="76" y="166"/>
                  <a:pt x="78" y="169"/>
                  <a:pt x="79" y="170"/>
                </a:cubicBezTo>
                <a:cubicBezTo>
                  <a:pt x="78" y="169"/>
                  <a:pt x="75" y="169"/>
                  <a:pt x="76" y="167"/>
                </a:cubicBezTo>
                <a:close/>
                <a:moveTo>
                  <a:pt x="79" y="165"/>
                </a:moveTo>
                <a:cubicBezTo>
                  <a:pt x="79" y="164"/>
                  <a:pt x="79" y="163"/>
                  <a:pt x="78" y="163"/>
                </a:cubicBezTo>
                <a:cubicBezTo>
                  <a:pt x="79" y="163"/>
                  <a:pt x="79" y="163"/>
                  <a:pt x="79" y="162"/>
                </a:cubicBezTo>
                <a:cubicBezTo>
                  <a:pt x="80" y="162"/>
                  <a:pt x="80" y="164"/>
                  <a:pt x="79" y="165"/>
                </a:cubicBezTo>
                <a:close/>
                <a:moveTo>
                  <a:pt x="82" y="174"/>
                </a:moveTo>
                <a:cubicBezTo>
                  <a:pt x="81" y="175"/>
                  <a:pt x="80" y="173"/>
                  <a:pt x="80" y="172"/>
                </a:cubicBezTo>
                <a:cubicBezTo>
                  <a:pt x="82" y="173"/>
                  <a:pt x="83" y="171"/>
                  <a:pt x="84" y="174"/>
                </a:cubicBezTo>
                <a:cubicBezTo>
                  <a:pt x="83" y="174"/>
                  <a:pt x="80" y="172"/>
                  <a:pt x="82" y="174"/>
                </a:cubicBezTo>
                <a:close/>
                <a:moveTo>
                  <a:pt x="90" y="172"/>
                </a:moveTo>
                <a:cubicBezTo>
                  <a:pt x="89" y="172"/>
                  <a:pt x="88" y="173"/>
                  <a:pt x="88" y="170"/>
                </a:cubicBezTo>
                <a:cubicBezTo>
                  <a:pt x="88" y="171"/>
                  <a:pt x="89" y="171"/>
                  <a:pt x="89" y="171"/>
                </a:cubicBezTo>
                <a:cubicBezTo>
                  <a:pt x="89" y="172"/>
                  <a:pt x="90" y="171"/>
                  <a:pt x="90" y="171"/>
                </a:cubicBezTo>
                <a:cubicBezTo>
                  <a:pt x="90" y="171"/>
                  <a:pt x="90" y="171"/>
                  <a:pt x="90" y="171"/>
                </a:cubicBezTo>
                <a:lnTo>
                  <a:pt x="90" y="172"/>
                </a:lnTo>
                <a:close/>
                <a:moveTo>
                  <a:pt x="106" y="188"/>
                </a:moveTo>
                <a:cubicBezTo>
                  <a:pt x="106" y="189"/>
                  <a:pt x="107" y="189"/>
                  <a:pt x="108" y="188"/>
                </a:cubicBezTo>
                <a:cubicBezTo>
                  <a:pt x="109" y="191"/>
                  <a:pt x="111" y="190"/>
                  <a:pt x="112" y="194"/>
                </a:cubicBezTo>
                <a:cubicBezTo>
                  <a:pt x="110" y="192"/>
                  <a:pt x="106" y="192"/>
                  <a:pt x="106" y="188"/>
                </a:cubicBezTo>
                <a:close/>
                <a:moveTo>
                  <a:pt x="122" y="207"/>
                </a:moveTo>
                <a:cubicBezTo>
                  <a:pt x="123" y="209"/>
                  <a:pt x="123" y="209"/>
                  <a:pt x="123" y="212"/>
                </a:cubicBezTo>
                <a:cubicBezTo>
                  <a:pt x="121" y="209"/>
                  <a:pt x="120" y="206"/>
                  <a:pt x="119" y="203"/>
                </a:cubicBezTo>
                <a:cubicBezTo>
                  <a:pt x="118" y="202"/>
                  <a:pt x="120" y="204"/>
                  <a:pt x="120" y="205"/>
                </a:cubicBezTo>
                <a:cubicBezTo>
                  <a:pt x="122" y="204"/>
                  <a:pt x="122" y="205"/>
                  <a:pt x="123" y="206"/>
                </a:cubicBezTo>
                <a:cubicBezTo>
                  <a:pt x="123" y="207"/>
                  <a:pt x="123" y="205"/>
                  <a:pt x="121" y="206"/>
                </a:cubicBezTo>
                <a:cubicBezTo>
                  <a:pt x="122" y="206"/>
                  <a:pt x="122" y="206"/>
                  <a:pt x="122" y="207"/>
                </a:cubicBezTo>
                <a:cubicBezTo>
                  <a:pt x="122" y="207"/>
                  <a:pt x="123" y="206"/>
                  <a:pt x="123" y="207"/>
                </a:cubicBezTo>
                <a:cubicBezTo>
                  <a:pt x="124" y="208"/>
                  <a:pt x="123" y="207"/>
                  <a:pt x="122" y="207"/>
                </a:cubicBezTo>
                <a:close/>
                <a:moveTo>
                  <a:pt x="120" y="196"/>
                </a:moveTo>
                <a:cubicBezTo>
                  <a:pt x="121" y="196"/>
                  <a:pt x="121" y="196"/>
                  <a:pt x="121" y="196"/>
                </a:cubicBezTo>
                <a:cubicBezTo>
                  <a:pt x="122" y="196"/>
                  <a:pt x="124" y="198"/>
                  <a:pt x="124" y="200"/>
                </a:cubicBezTo>
                <a:cubicBezTo>
                  <a:pt x="123" y="198"/>
                  <a:pt x="121" y="199"/>
                  <a:pt x="120" y="196"/>
                </a:cubicBezTo>
                <a:close/>
                <a:moveTo>
                  <a:pt x="168" y="165"/>
                </a:moveTo>
                <a:cubicBezTo>
                  <a:pt x="167" y="164"/>
                  <a:pt x="170" y="163"/>
                  <a:pt x="169" y="162"/>
                </a:cubicBezTo>
                <a:cubicBezTo>
                  <a:pt x="171" y="162"/>
                  <a:pt x="169" y="164"/>
                  <a:pt x="168" y="165"/>
                </a:cubicBezTo>
                <a:close/>
                <a:moveTo>
                  <a:pt x="189" y="137"/>
                </a:moveTo>
                <a:cubicBezTo>
                  <a:pt x="190" y="136"/>
                  <a:pt x="191" y="136"/>
                  <a:pt x="191" y="134"/>
                </a:cubicBezTo>
                <a:cubicBezTo>
                  <a:pt x="194" y="134"/>
                  <a:pt x="195" y="128"/>
                  <a:pt x="199" y="126"/>
                </a:cubicBezTo>
                <a:cubicBezTo>
                  <a:pt x="196" y="130"/>
                  <a:pt x="194" y="134"/>
                  <a:pt x="189" y="137"/>
                </a:cubicBezTo>
                <a:close/>
                <a:moveTo>
                  <a:pt x="200" y="126"/>
                </a:moveTo>
                <a:cubicBezTo>
                  <a:pt x="200" y="126"/>
                  <a:pt x="199" y="125"/>
                  <a:pt x="199" y="125"/>
                </a:cubicBezTo>
                <a:cubicBezTo>
                  <a:pt x="199" y="125"/>
                  <a:pt x="199" y="125"/>
                  <a:pt x="200" y="125"/>
                </a:cubicBezTo>
                <a:cubicBezTo>
                  <a:pt x="200" y="124"/>
                  <a:pt x="199" y="124"/>
                  <a:pt x="199" y="124"/>
                </a:cubicBezTo>
                <a:cubicBezTo>
                  <a:pt x="200" y="124"/>
                  <a:pt x="200" y="124"/>
                  <a:pt x="201" y="124"/>
                </a:cubicBezTo>
                <a:cubicBezTo>
                  <a:pt x="200" y="125"/>
                  <a:pt x="200" y="126"/>
                  <a:pt x="200" y="126"/>
                </a:cubicBezTo>
                <a:close/>
                <a:moveTo>
                  <a:pt x="201" y="123"/>
                </a:moveTo>
                <a:cubicBezTo>
                  <a:pt x="200" y="121"/>
                  <a:pt x="202" y="121"/>
                  <a:pt x="203" y="120"/>
                </a:cubicBezTo>
                <a:cubicBezTo>
                  <a:pt x="202" y="119"/>
                  <a:pt x="201" y="120"/>
                  <a:pt x="201" y="121"/>
                </a:cubicBezTo>
                <a:cubicBezTo>
                  <a:pt x="200" y="120"/>
                  <a:pt x="202" y="118"/>
                  <a:pt x="203" y="118"/>
                </a:cubicBezTo>
                <a:cubicBezTo>
                  <a:pt x="203" y="119"/>
                  <a:pt x="204" y="119"/>
                  <a:pt x="204" y="119"/>
                </a:cubicBezTo>
                <a:cubicBezTo>
                  <a:pt x="202" y="120"/>
                  <a:pt x="202" y="123"/>
                  <a:pt x="201" y="123"/>
                </a:cubicBezTo>
                <a:close/>
                <a:moveTo>
                  <a:pt x="201" y="112"/>
                </a:moveTo>
                <a:cubicBezTo>
                  <a:pt x="201" y="113"/>
                  <a:pt x="201" y="114"/>
                  <a:pt x="202" y="114"/>
                </a:cubicBezTo>
                <a:cubicBezTo>
                  <a:pt x="201" y="115"/>
                  <a:pt x="200" y="114"/>
                  <a:pt x="200" y="114"/>
                </a:cubicBezTo>
                <a:cubicBezTo>
                  <a:pt x="199" y="115"/>
                  <a:pt x="200" y="115"/>
                  <a:pt x="201" y="115"/>
                </a:cubicBezTo>
                <a:cubicBezTo>
                  <a:pt x="201" y="116"/>
                  <a:pt x="200" y="116"/>
                  <a:pt x="199" y="116"/>
                </a:cubicBezTo>
                <a:cubicBezTo>
                  <a:pt x="199" y="118"/>
                  <a:pt x="200" y="119"/>
                  <a:pt x="197" y="119"/>
                </a:cubicBezTo>
                <a:cubicBezTo>
                  <a:pt x="197" y="121"/>
                  <a:pt x="192" y="125"/>
                  <a:pt x="190" y="128"/>
                </a:cubicBezTo>
                <a:cubicBezTo>
                  <a:pt x="184" y="136"/>
                  <a:pt x="179" y="143"/>
                  <a:pt x="173" y="150"/>
                </a:cubicBezTo>
                <a:cubicBezTo>
                  <a:pt x="172" y="151"/>
                  <a:pt x="170" y="151"/>
                  <a:pt x="170" y="153"/>
                </a:cubicBezTo>
                <a:cubicBezTo>
                  <a:pt x="168" y="155"/>
                  <a:pt x="163" y="157"/>
                  <a:pt x="164" y="161"/>
                </a:cubicBezTo>
                <a:cubicBezTo>
                  <a:pt x="164" y="163"/>
                  <a:pt x="163" y="161"/>
                  <a:pt x="162" y="161"/>
                </a:cubicBezTo>
                <a:cubicBezTo>
                  <a:pt x="162" y="160"/>
                  <a:pt x="164" y="161"/>
                  <a:pt x="163" y="159"/>
                </a:cubicBezTo>
                <a:cubicBezTo>
                  <a:pt x="162" y="160"/>
                  <a:pt x="161" y="161"/>
                  <a:pt x="160" y="162"/>
                </a:cubicBezTo>
                <a:cubicBezTo>
                  <a:pt x="162" y="163"/>
                  <a:pt x="159" y="165"/>
                  <a:pt x="161" y="165"/>
                </a:cubicBezTo>
                <a:cubicBezTo>
                  <a:pt x="158" y="167"/>
                  <a:pt x="157" y="172"/>
                  <a:pt x="153" y="173"/>
                </a:cubicBezTo>
                <a:cubicBezTo>
                  <a:pt x="153" y="173"/>
                  <a:pt x="153" y="172"/>
                  <a:pt x="153" y="172"/>
                </a:cubicBezTo>
                <a:cubicBezTo>
                  <a:pt x="154" y="171"/>
                  <a:pt x="156" y="171"/>
                  <a:pt x="156" y="168"/>
                </a:cubicBezTo>
                <a:cubicBezTo>
                  <a:pt x="158" y="168"/>
                  <a:pt x="157" y="167"/>
                  <a:pt x="157" y="166"/>
                </a:cubicBezTo>
                <a:cubicBezTo>
                  <a:pt x="158" y="169"/>
                  <a:pt x="159" y="164"/>
                  <a:pt x="160" y="163"/>
                </a:cubicBezTo>
                <a:cubicBezTo>
                  <a:pt x="155" y="167"/>
                  <a:pt x="154" y="168"/>
                  <a:pt x="151" y="172"/>
                </a:cubicBezTo>
                <a:cubicBezTo>
                  <a:pt x="152" y="172"/>
                  <a:pt x="152" y="173"/>
                  <a:pt x="152" y="174"/>
                </a:cubicBezTo>
                <a:cubicBezTo>
                  <a:pt x="151" y="175"/>
                  <a:pt x="151" y="176"/>
                  <a:pt x="150" y="175"/>
                </a:cubicBezTo>
                <a:cubicBezTo>
                  <a:pt x="151" y="174"/>
                  <a:pt x="151" y="173"/>
                  <a:pt x="151" y="172"/>
                </a:cubicBezTo>
                <a:cubicBezTo>
                  <a:pt x="151" y="173"/>
                  <a:pt x="151" y="173"/>
                  <a:pt x="150" y="174"/>
                </a:cubicBezTo>
                <a:cubicBezTo>
                  <a:pt x="144" y="177"/>
                  <a:pt x="141" y="183"/>
                  <a:pt x="136" y="187"/>
                </a:cubicBezTo>
                <a:cubicBezTo>
                  <a:pt x="139" y="187"/>
                  <a:pt x="137" y="191"/>
                  <a:pt x="135" y="190"/>
                </a:cubicBezTo>
                <a:cubicBezTo>
                  <a:pt x="135" y="191"/>
                  <a:pt x="135" y="191"/>
                  <a:pt x="135" y="192"/>
                </a:cubicBezTo>
                <a:cubicBezTo>
                  <a:pt x="132" y="191"/>
                  <a:pt x="132" y="197"/>
                  <a:pt x="131" y="198"/>
                </a:cubicBezTo>
                <a:cubicBezTo>
                  <a:pt x="130" y="196"/>
                  <a:pt x="127" y="202"/>
                  <a:pt x="129" y="202"/>
                </a:cubicBezTo>
                <a:cubicBezTo>
                  <a:pt x="128" y="203"/>
                  <a:pt x="128" y="205"/>
                  <a:pt x="127" y="206"/>
                </a:cubicBezTo>
                <a:cubicBezTo>
                  <a:pt x="124" y="206"/>
                  <a:pt x="127" y="204"/>
                  <a:pt x="127" y="204"/>
                </a:cubicBezTo>
                <a:cubicBezTo>
                  <a:pt x="125" y="204"/>
                  <a:pt x="125" y="198"/>
                  <a:pt x="122" y="196"/>
                </a:cubicBezTo>
                <a:cubicBezTo>
                  <a:pt x="122" y="196"/>
                  <a:pt x="122" y="196"/>
                  <a:pt x="123" y="196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1" y="196"/>
                  <a:pt x="120" y="195"/>
                  <a:pt x="120" y="195"/>
                </a:cubicBezTo>
                <a:cubicBezTo>
                  <a:pt x="119" y="195"/>
                  <a:pt x="119" y="195"/>
                  <a:pt x="119" y="196"/>
                </a:cubicBezTo>
                <a:cubicBezTo>
                  <a:pt x="119" y="195"/>
                  <a:pt x="119" y="195"/>
                  <a:pt x="118" y="194"/>
                </a:cubicBezTo>
                <a:cubicBezTo>
                  <a:pt x="118" y="194"/>
                  <a:pt x="118" y="194"/>
                  <a:pt x="118" y="194"/>
                </a:cubicBezTo>
                <a:cubicBezTo>
                  <a:pt x="117" y="193"/>
                  <a:pt x="116" y="191"/>
                  <a:pt x="115" y="190"/>
                </a:cubicBezTo>
                <a:cubicBezTo>
                  <a:pt x="114" y="189"/>
                  <a:pt x="112" y="187"/>
                  <a:pt x="111" y="185"/>
                </a:cubicBezTo>
                <a:cubicBezTo>
                  <a:pt x="110" y="185"/>
                  <a:pt x="112" y="186"/>
                  <a:pt x="112" y="187"/>
                </a:cubicBezTo>
                <a:cubicBezTo>
                  <a:pt x="111" y="187"/>
                  <a:pt x="109" y="184"/>
                  <a:pt x="111" y="184"/>
                </a:cubicBezTo>
                <a:cubicBezTo>
                  <a:pt x="111" y="184"/>
                  <a:pt x="111" y="184"/>
                  <a:pt x="110" y="184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110" y="183"/>
                  <a:pt x="109" y="184"/>
                  <a:pt x="108" y="184"/>
                </a:cubicBezTo>
                <a:cubicBezTo>
                  <a:pt x="104" y="183"/>
                  <a:pt x="104" y="176"/>
                  <a:pt x="99" y="176"/>
                </a:cubicBezTo>
                <a:cubicBezTo>
                  <a:pt x="98" y="175"/>
                  <a:pt x="101" y="177"/>
                  <a:pt x="101" y="176"/>
                </a:cubicBezTo>
                <a:cubicBezTo>
                  <a:pt x="99" y="174"/>
                  <a:pt x="95" y="172"/>
                  <a:pt x="96" y="170"/>
                </a:cubicBezTo>
                <a:cubicBezTo>
                  <a:pt x="95" y="169"/>
                  <a:pt x="94" y="171"/>
                  <a:pt x="95" y="171"/>
                </a:cubicBezTo>
                <a:cubicBezTo>
                  <a:pt x="89" y="170"/>
                  <a:pt x="81" y="162"/>
                  <a:pt x="76" y="158"/>
                </a:cubicBezTo>
                <a:cubicBezTo>
                  <a:pt x="74" y="159"/>
                  <a:pt x="76" y="159"/>
                  <a:pt x="76" y="161"/>
                </a:cubicBezTo>
                <a:cubicBezTo>
                  <a:pt x="76" y="161"/>
                  <a:pt x="77" y="160"/>
                  <a:pt x="77" y="160"/>
                </a:cubicBezTo>
                <a:cubicBezTo>
                  <a:pt x="77" y="162"/>
                  <a:pt x="77" y="162"/>
                  <a:pt x="77" y="162"/>
                </a:cubicBezTo>
                <a:cubicBezTo>
                  <a:pt x="76" y="162"/>
                  <a:pt x="76" y="160"/>
                  <a:pt x="74" y="160"/>
                </a:cubicBezTo>
                <a:cubicBezTo>
                  <a:pt x="74" y="160"/>
                  <a:pt x="74" y="159"/>
                  <a:pt x="75" y="158"/>
                </a:cubicBezTo>
                <a:cubicBezTo>
                  <a:pt x="74" y="157"/>
                  <a:pt x="73" y="158"/>
                  <a:pt x="71" y="158"/>
                </a:cubicBezTo>
                <a:cubicBezTo>
                  <a:pt x="70" y="156"/>
                  <a:pt x="68" y="153"/>
                  <a:pt x="66" y="154"/>
                </a:cubicBezTo>
                <a:cubicBezTo>
                  <a:pt x="63" y="150"/>
                  <a:pt x="57" y="148"/>
                  <a:pt x="51" y="144"/>
                </a:cubicBezTo>
                <a:cubicBezTo>
                  <a:pt x="50" y="144"/>
                  <a:pt x="52" y="144"/>
                  <a:pt x="51" y="145"/>
                </a:cubicBezTo>
                <a:cubicBezTo>
                  <a:pt x="47" y="140"/>
                  <a:pt x="42" y="140"/>
                  <a:pt x="37" y="132"/>
                </a:cubicBezTo>
                <a:cubicBezTo>
                  <a:pt x="36" y="132"/>
                  <a:pt x="36" y="133"/>
                  <a:pt x="36" y="133"/>
                </a:cubicBezTo>
                <a:cubicBezTo>
                  <a:pt x="37" y="130"/>
                  <a:pt x="34" y="129"/>
                  <a:pt x="32" y="129"/>
                </a:cubicBezTo>
                <a:cubicBezTo>
                  <a:pt x="30" y="124"/>
                  <a:pt x="27" y="120"/>
                  <a:pt x="24" y="116"/>
                </a:cubicBezTo>
                <a:cubicBezTo>
                  <a:pt x="24" y="114"/>
                  <a:pt x="22" y="111"/>
                  <a:pt x="20" y="110"/>
                </a:cubicBezTo>
                <a:cubicBezTo>
                  <a:pt x="21" y="107"/>
                  <a:pt x="16" y="103"/>
                  <a:pt x="1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7" y="99"/>
                  <a:pt x="18" y="100"/>
                  <a:pt x="18" y="101"/>
                </a:cubicBezTo>
                <a:cubicBezTo>
                  <a:pt x="14" y="99"/>
                  <a:pt x="17" y="90"/>
                  <a:pt x="12" y="90"/>
                </a:cubicBezTo>
                <a:cubicBezTo>
                  <a:pt x="13" y="89"/>
                  <a:pt x="13" y="88"/>
                  <a:pt x="14" y="89"/>
                </a:cubicBezTo>
                <a:cubicBezTo>
                  <a:pt x="12" y="82"/>
                  <a:pt x="14" y="76"/>
                  <a:pt x="10" y="73"/>
                </a:cubicBezTo>
                <a:cubicBezTo>
                  <a:pt x="11" y="72"/>
                  <a:pt x="11" y="73"/>
                  <a:pt x="12" y="73"/>
                </a:cubicBezTo>
                <a:cubicBezTo>
                  <a:pt x="12" y="68"/>
                  <a:pt x="10" y="70"/>
                  <a:pt x="12" y="67"/>
                </a:cubicBezTo>
                <a:cubicBezTo>
                  <a:pt x="14" y="69"/>
                  <a:pt x="11" y="65"/>
                  <a:pt x="13" y="66"/>
                </a:cubicBezTo>
                <a:cubicBezTo>
                  <a:pt x="13" y="66"/>
                  <a:pt x="13" y="65"/>
                  <a:pt x="13" y="65"/>
                </a:cubicBezTo>
                <a:cubicBezTo>
                  <a:pt x="13" y="65"/>
                  <a:pt x="12" y="64"/>
                  <a:pt x="12" y="64"/>
                </a:cubicBezTo>
                <a:cubicBezTo>
                  <a:pt x="12" y="61"/>
                  <a:pt x="13" y="59"/>
                  <a:pt x="13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7" y="49"/>
                  <a:pt x="21" y="40"/>
                  <a:pt x="23" y="35"/>
                </a:cubicBezTo>
                <a:cubicBezTo>
                  <a:pt x="25" y="33"/>
                  <a:pt x="27" y="29"/>
                  <a:pt x="27" y="27"/>
                </a:cubicBezTo>
                <a:cubicBezTo>
                  <a:pt x="31" y="25"/>
                  <a:pt x="32" y="23"/>
                  <a:pt x="35" y="22"/>
                </a:cubicBezTo>
                <a:cubicBezTo>
                  <a:pt x="35" y="23"/>
                  <a:pt x="35" y="23"/>
                  <a:pt x="35" y="24"/>
                </a:cubicBezTo>
                <a:cubicBezTo>
                  <a:pt x="38" y="17"/>
                  <a:pt x="44" y="19"/>
                  <a:pt x="50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2" y="15"/>
                  <a:pt x="52" y="16"/>
                  <a:pt x="52" y="16"/>
                </a:cubicBezTo>
                <a:cubicBezTo>
                  <a:pt x="53" y="15"/>
                  <a:pt x="58" y="15"/>
                  <a:pt x="59" y="17"/>
                </a:cubicBezTo>
                <a:cubicBezTo>
                  <a:pt x="60" y="17"/>
                  <a:pt x="58" y="16"/>
                  <a:pt x="60" y="15"/>
                </a:cubicBezTo>
                <a:cubicBezTo>
                  <a:pt x="62" y="17"/>
                  <a:pt x="63" y="14"/>
                  <a:pt x="65" y="15"/>
                </a:cubicBezTo>
                <a:cubicBezTo>
                  <a:pt x="64" y="17"/>
                  <a:pt x="65" y="17"/>
                  <a:pt x="66" y="17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7"/>
                  <a:pt x="67" y="16"/>
                  <a:pt x="67" y="16"/>
                </a:cubicBezTo>
                <a:cubicBezTo>
                  <a:pt x="67" y="15"/>
                  <a:pt x="65" y="17"/>
                  <a:pt x="66" y="15"/>
                </a:cubicBezTo>
                <a:cubicBezTo>
                  <a:pt x="67" y="14"/>
                  <a:pt x="66" y="17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70" y="16"/>
                </a:cubicBezTo>
                <a:cubicBezTo>
                  <a:pt x="70" y="15"/>
                  <a:pt x="70" y="15"/>
                  <a:pt x="69" y="15"/>
                </a:cubicBezTo>
                <a:cubicBezTo>
                  <a:pt x="70" y="13"/>
                  <a:pt x="71" y="16"/>
                  <a:pt x="72" y="15"/>
                </a:cubicBezTo>
                <a:cubicBezTo>
                  <a:pt x="72" y="15"/>
                  <a:pt x="72" y="15"/>
                  <a:pt x="71" y="14"/>
                </a:cubicBezTo>
                <a:cubicBezTo>
                  <a:pt x="71" y="13"/>
                  <a:pt x="73" y="14"/>
                  <a:pt x="73" y="15"/>
                </a:cubicBezTo>
                <a:cubicBezTo>
                  <a:pt x="75" y="15"/>
                  <a:pt x="78" y="15"/>
                  <a:pt x="79" y="17"/>
                </a:cubicBezTo>
                <a:cubicBezTo>
                  <a:pt x="78" y="18"/>
                  <a:pt x="78" y="17"/>
                  <a:pt x="78" y="17"/>
                </a:cubicBezTo>
                <a:cubicBezTo>
                  <a:pt x="78" y="18"/>
                  <a:pt x="79" y="19"/>
                  <a:pt x="81" y="18"/>
                </a:cubicBezTo>
                <a:cubicBezTo>
                  <a:pt x="80" y="19"/>
                  <a:pt x="80" y="19"/>
                  <a:pt x="80" y="20"/>
                </a:cubicBezTo>
                <a:cubicBezTo>
                  <a:pt x="79" y="19"/>
                  <a:pt x="79" y="19"/>
                  <a:pt x="78" y="19"/>
                </a:cubicBezTo>
                <a:cubicBezTo>
                  <a:pt x="79" y="21"/>
                  <a:pt x="80" y="22"/>
                  <a:pt x="81" y="23"/>
                </a:cubicBezTo>
                <a:cubicBezTo>
                  <a:pt x="82" y="23"/>
                  <a:pt x="81" y="21"/>
                  <a:pt x="80" y="21"/>
                </a:cubicBezTo>
                <a:cubicBezTo>
                  <a:pt x="81" y="21"/>
                  <a:pt x="82" y="19"/>
                  <a:pt x="84" y="19"/>
                </a:cubicBezTo>
                <a:cubicBezTo>
                  <a:pt x="83" y="20"/>
                  <a:pt x="82" y="21"/>
                  <a:pt x="82" y="23"/>
                </a:cubicBezTo>
                <a:cubicBezTo>
                  <a:pt x="83" y="23"/>
                  <a:pt x="84" y="25"/>
                  <a:pt x="85" y="26"/>
                </a:cubicBezTo>
                <a:cubicBezTo>
                  <a:pt x="86" y="25"/>
                  <a:pt x="86" y="23"/>
                  <a:pt x="85" y="23"/>
                </a:cubicBezTo>
                <a:cubicBezTo>
                  <a:pt x="86" y="21"/>
                  <a:pt x="86" y="23"/>
                  <a:pt x="87" y="23"/>
                </a:cubicBezTo>
                <a:cubicBezTo>
                  <a:pt x="85" y="24"/>
                  <a:pt x="87" y="24"/>
                  <a:pt x="86" y="26"/>
                </a:cubicBezTo>
                <a:cubicBezTo>
                  <a:pt x="87" y="26"/>
                  <a:pt x="89" y="27"/>
                  <a:pt x="90" y="29"/>
                </a:cubicBezTo>
                <a:cubicBezTo>
                  <a:pt x="90" y="29"/>
                  <a:pt x="91" y="28"/>
                  <a:pt x="91" y="28"/>
                </a:cubicBezTo>
                <a:cubicBezTo>
                  <a:pt x="90" y="29"/>
                  <a:pt x="93" y="32"/>
                  <a:pt x="93" y="29"/>
                </a:cubicBezTo>
                <a:cubicBezTo>
                  <a:pt x="93" y="31"/>
                  <a:pt x="93" y="33"/>
                  <a:pt x="96" y="33"/>
                </a:cubicBezTo>
                <a:cubicBezTo>
                  <a:pt x="96" y="35"/>
                  <a:pt x="96" y="33"/>
                  <a:pt x="95" y="33"/>
                </a:cubicBezTo>
                <a:cubicBezTo>
                  <a:pt x="101" y="39"/>
                  <a:pt x="104" y="45"/>
                  <a:pt x="109" y="52"/>
                </a:cubicBezTo>
                <a:cubicBezTo>
                  <a:pt x="111" y="52"/>
                  <a:pt x="111" y="52"/>
                  <a:pt x="113" y="51"/>
                </a:cubicBezTo>
                <a:cubicBezTo>
                  <a:pt x="112" y="52"/>
                  <a:pt x="112" y="53"/>
                  <a:pt x="113" y="53"/>
                </a:cubicBezTo>
                <a:cubicBezTo>
                  <a:pt x="112" y="54"/>
                  <a:pt x="111" y="52"/>
                  <a:pt x="110" y="53"/>
                </a:cubicBezTo>
                <a:cubicBezTo>
                  <a:pt x="110" y="54"/>
                  <a:pt x="112" y="53"/>
                  <a:pt x="112" y="54"/>
                </a:cubicBezTo>
                <a:cubicBezTo>
                  <a:pt x="111" y="60"/>
                  <a:pt x="110" y="70"/>
                  <a:pt x="112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13" y="75"/>
                  <a:pt x="112" y="74"/>
                  <a:pt x="112" y="72"/>
                </a:cubicBezTo>
                <a:cubicBezTo>
                  <a:pt x="114" y="73"/>
                  <a:pt x="113" y="76"/>
                  <a:pt x="115" y="77"/>
                </a:cubicBezTo>
                <a:cubicBezTo>
                  <a:pt x="115" y="78"/>
                  <a:pt x="114" y="77"/>
                  <a:pt x="113" y="77"/>
                </a:cubicBezTo>
                <a:cubicBezTo>
                  <a:pt x="113" y="81"/>
                  <a:pt x="116" y="84"/>
                  <a:pt x="118" y="86"/>
                </a:cubicBezTo>
                <a:cubicBezTo>
                  <a:pt x="119" y="86"/>
                  <a:pt x="118" y="84"/>
                  <a:pt x="120" y="84"/>
                </a:cubicBezTo>
                <a:cubicBezTo>
                  <a:pt x="118" y="85"/>
                  <a:pt x="119" y="88"/>
                  <a:pt x="121" y="87"/>
                </a:cubicBezTo>
                <a:cubicBezTo>
                  <a:pt x="121" y="88"/>
                  <a:pt x="121" y="88"/>
                  <a:pt x="121" y="89"/>
                </a:cubicBezTo>
                <a:cubicBezTo>
                  <a:pt x="123" y="90"/>
                  <a:pt x="121" y="88"/>
                  <a:pt x="122" y="88"/>
                </a:cubicBezTo>
                <a:cubicBezTo>
                  <a:pt x="123" y="88"/>
                  <a:pt x="122" y="90"/>
                  <a:pt x="124" y="89"/>
                </a:cubicBezTo>
                <a:cubicBezTo>
                  <a:pt x="123" y="90"/>
                  <a:pt x="123" y="89"/>
                  <a:pt x="122" y="89"/>
                </a:cubicBezTo>
                <a:cubicBezTo>
                  <a:pt x="122" y="91"/>
                  <a:pt x="125" y="91"/>
                  <a:pt x="126" y="91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30" y="92"/>
                  <a:pt x="139" y="94"/>
                  <a:pt x="143" y="89"/>
                </a:cubicBezTo>
                <a:cubicBezTo>
                  <a:pt x="143" y="87"/>
                  <a:pt x="141" y="87"/>
                  <a:pt x="143" y="86"/>
                </a:cubicBezTo>
                <a:cubicBezTo>
                  <a:pt x="143" y="86"/>
                  <a:pt x="143" y="87"/>
                  <a:pt x="143" y="87"/>
                </a:cubicBezTo>
                <a:cubicBezTo>
                  <a:pt x="144" y="87"/>
                  <a:pt x="144" y="86"/>
                  <a:pt x="144" y="85"/>
                </a:cubicBezTo>
                <a:cubicBezTo>
                  <a:pt x="153" y="79"/>
                  <a:pt x="152" y="55"/>
                  <a:pt x="137" y="57"/>
                </a:cubicBezTo>
                <a:cubicBezTo>
                  <a:pt x="137" y="57"/>
                  <a:pt x="138" y="57"/>
                  <a:pt x="138" y="56"/>
                </a:cubicBezTo>
                <a:cubicBezTo>
                  <a:pt x="130" y="57"/>
                  <a:pt x="127" y="59"/>
                  <a:pt x="123" y="64"/>
                </a:cubicBezTo>
                <a:cubicBezTo>
                  <a:pt x="125" y="65"/>
                  <a:pt x="126" y="67"/>
                  <a:pt x="128" y="69"/>
                </a:cubicBezTo>
                <a:cubicBezTo>
                  <a:pt x="132" y="69"/>
                  <a:pt x="132" y="64"/>
                  <a:pt x="137" y="64"/>
                </a:cubicBezTo>
                <a:cubicBezTo>
                  <a:pt x="137" y="66"/>
                  <a:pt x="138" y="65"/>
                  <a:pt x="139" y="66"/>
                </a:cubicBezTo>
                <a:cubicBezTo>
                  <a:pt x="138" y="69"/>
                  <a:pt x="140" y="70"/>
                  <a:pt x="140" y="73"/>
                </a:cubicBezTo>
                <a:cubicBezTo>
                  <a:pt x="141" y="73"/>
                  <a:pt x="140" y="70"/>
                  <a:pt x="142" y="71"/>
                </a:cubicBezTo>
                <a:cubicBezTo>
                  <a:pt x="143" y="79"/>
                  <a:pt x="139" y="84"/>
                  <a:pt x="136" y="88"/>
                </a:cubicBezTo>
                <a:cubicBezTo>
                  <a:pt x="123" y="91"/>
                  <a:pt x="122" y="75"/>
                  <a:pt x="121" y="66"/>
                </a:cubicBezTo>
                <a:cubicBezTo>
                  <a:pt x="119" y="67"/>
                  <a:pt x="121" y="64"/>
                  <a:pt x="120" y="62"/>
                </a:cubicBezTo>
                <a:cubicBezTo>
                  <a:pt x="121" y="61"/>
                  <a:pt x="122" y="61"/>
                  <a:pt x="122" y="60"/>
                </a:cubicBezTo>
                <a:cubicBezTo>
                  <a:pt x="121" y="58"/>
                  <a:pt x="121" y="55"/>
                  <a:pt x="123" y="53"/>
                </a:cubicBezTo>
                <a:cubicBezTo>
                  <a:pt x="123" y="52"/>
                  <a:pt x="124" y="54"/>
                  <a:pt x="123" y="54"/>
                </a:cubicBezTo>
                <a:cubicBezTo>
                  <a:pt x="125" y="54"/>
                  <a:pt x="128" y="46"/>
                  <a:pt x="125" y="47"/>
                </a:cubicBezTo>
                <a:cubicBezTo>
                  <a:pt x="126" y="45"/>
                  <a:pt x="127" y="47"/>
                  <a:pt x="127" y="46"/>
                </a:cubicBezTo>
                <a:cubicBezTo>
                  <a:pt x="132" y="37"/>
                  <a:pt x="135" y="26"/>
                  <a:pt x="144" y="22"/>
                </a:cubicBezTo>
                <a:cubicBezTo>
                  <a:pt x="141" y="25"/>
                  <a:pt x="140" y="27"/>
                  <a:pt x="137" y="29"/>
                </a:cubicBezTo>
                <a:cubicBezTo>
                  <a:pt x="141" y="31"/>
                  <a:pt x="142" y="26"/>
                  <a:pt x="145" y="23"/>
                </a:cubicBezTo>
                <a:cubicBezTo>
                  <a:pt x="147" y="24"/>
                  <a:pt x="144" y="24"/>
                  <a:pt x="144" y="25"/>
                </a:cubicBezTo>
                <a:cubicBezTo>
                  <a:pt x="146" y="25"/>
                  <a:pt x="146" y="23"/>
                  <a:pt x="147" y="23"/>
                </a:cubicBezTo>
                <a:cubicBezTo>
                  <a:pt x="147" y="23"/>
                  <a:pt x="147" y="22"/>
                  <a:pt x="147" y="22"/>
                </a:cubicBezTo>
                <a:cubicBezTo>
                  <a:pt x="147" y="22"/>
                  <a:pt x="148" y="22"/>
                  <a:pt x="149" y="22"/>
                </a:cubicBezTo>
                <a:cubicBezTo>
                  <a:pt x="150" y="22"/>
                  <a:pt x="149" y="18"/>
                  <a:pt x="150" y="20"/>
                </a:cubicBezTo>
                <a:cubicBezTo>
                  <a:pt x="155" y="18"/>
                  <a:pt x="160" y="18"/>
                  <a:pt x="165" y="14"/>
                </a:cubicBezTo>
                <a:cubicBezTo>
                  <a:pt x="169" y="14"/>
                  <a:pt x="172" y="13"/>
                  <a:pt x="176" y="13"/>
                </a:cubicBezTo>
                <a:cubicBezTo>
                  <a:pt x="183" y="14"/>
                  <a:pt x="187" y="19"/>
                  <a:pt x="193" y="21"/>
                </a:cubicBezTo>
                <a:cubicBezTo>
                  <a:pt x="196" y="25"/>
                  <a:pt x="204" y="29"/>
                  <a:pt x="207" y="35"/>
                </a:cubicBezTo>
                <a:cubicBezTo>
                  <a:pt x="207" y="39"/>
                  <a:pt x="211" y="38"/>
                  <a:pt x="210" y="41"/>
                </a:cubicBezTo>
                <a:cubicBezTo>
                  <a:pt x="211" y="39"/>
                  <a:pt x="213" y="44"/>
                  <a:pt x="213" y="46"/>
                </a:cubicBezTo>
                <a:cubicBezTo>
                  <a:pt x="211" y="45"/>
                  <a:pt x="212" y="43"/>
                  <a:pt x="211" y="42"/>
                </a:cubicBezTo>
                <a:cubicBezTo>
                  <a:pt x="210" y="44"/>
                  <a:pt x="212" y="46"/>
                  <a:pt x="212" y="50"/>
                </a:cubicBezTo>
                <a:cubicBezTo>
                  <a:pt x="212" y="48"/>
                  <a:pt x="213" y="47"/>
                  <a:pt x="214" y="49"/>
                </a:cubicBezTo>
                <a:cubicBezTo>
                  <a:pt x="214" y="50"/>
                  <a:pt x="213" y="49"/>
                  <a:pt x="213" y="49"/>
                </a:cubicBezTo>
                <a:cubicBezTo>
                  <a:pt x="212" y="52"/>
                  <a:pt x="214" y="54"/>
                  <a:pt x="214" y="56"/>
                </a:cubicBezTo>
                <a:cubicBezTo>
                  <a:pt x="214" y="57"/>
                  <a:pt x="215" y="56"/>
                  <a:pt x="216" y="56"/>
                </a:cubicBezTo>
                <a:cubicBezTo>
                  <a:pt x="216" y="57"/>
                  <a:pt x="215" y="57"/>
                  <a:pt x="215" y="57"/>
                </a:cubicBezTo>
                <a:cubicBezTo>
                  <a:pt x="218" y="62"/>
                  <a:pt x="213" y="73"/>
                  <a:pt x="215" y="79"/>
                </a:cubicBezTo>
                <a:cubicBezTo>
                  <a:pt x="214" y="79"/>
                  <a:pt x="214" y="79"/>
                  <a:pt x="213" y="79"/>
                </a:cubicBezTo>
                <a:cubicBezTo>
                  <a:pt x="214" y="80"/>
                  <a:pt x="214" y="80"/>
                  <a:pt x="215" y="81"/>
                </a:cubicBezTo>
                <a:cubicBezTo>
                  <a:pt x="213" y="81"/>
                  <a:pt x="211" y="86"/>
                  <a:pt x="213" y="88"/>
                </a:cubicBezTo>
                <a:cubicBezTo>
                  <a:pt x="210" y="90"/>
                  <a:pt x="211" y="94"/>
                  <a:pt x="210" y="97"/>
                </a:cubicBezTo>
                <a:cubicBezTo>
                  <a:pt x="209" y="100"/>
                  <a:pt x="206" y="102"/>
                  <a:pt x="205" y="105"/>
                </a:cubicBezTo>
                <a:cubicBezTo>
                  <a:pt x="205" y="106"/>
                  <a:pt x="206" y="106"/>
                  <a:pt x="206" y="106"/>
                </a:cubicBezTo>
                <a:cubicBezTo>
                  <a:pt x="204" y="107"/>
                  <a:pt x="203" y="109"/>
                  <a:pt x="202" y="111"/>
                </a:cubicBezTo>
                <a:cubicBezTo>
                  <a:pt x="202" y="112"/>
                  <a:pt x="205" y="107"/>
                  <a:pt x="205" y="111"/>
                </a:cubicBezTo>
                <a:cubicBezTo>
                  <a:pt x="204" y="109"/>
                  <a:pt x="203" y="112"/>
                  <a:pt x="201" y="112"/>
                </a:cubicBezTo>
                <a:close/>
                <a:moveTo>
                  <a:pt x="206" y="110"/>
                </a:moveTo>
                <a:cubicBezTo>
                  <a:pt x="206" y="108"/>
                  <a:pt x="208" y="103"/>
                  <a:pt x="210" y="102"/>
                </a:cubicBezTo>
                <a:cubicBezTo>
                  <a:pt x="210" y="101"/>
                  <a:pt x="210" y="101"/>
                  <a:pt x="209" y="100"/>
                </a:cubicBezTo>
                <a:cubicBezTo>
                  <a:pt x="212" y="100"/>
                  <a:pt x="212" y="97"/>
                  <a:pt x="212" y="95"/>
                </a:cubicBezTo>
                <a:cubicBezTo>
                  <a:pt x="213" y="95"/>
                  <a:pt x="212" y="96"/>
                  <a:pt x="212" y="96"/>
                </a:cubicBezTo>
                <a:cubicBezTo>
                  <a:pt x="214" y="96"/>
                  <a:pt x="213" y="94"/>
                  <a:pt x="215" y="93"/>
                </a:cubicBezTo>
                <a:cubicBezTo>
                  <a:pt x="215" y="92"/>
                  <a:pt x="213" y="93"/>
                  <a:pt x="214" y="94"/>
                </a:cubicBezTo>
                <a:cubicBezTo>
                  <a:pt x="213" y="94"/>
                  <a:pt x="213" y="92"/>
                  <a:pt x="213" y="92"/>
                </a:cubicBezTo>
                <a:cubicBezTo>
                  <a:pt x="214" y="91"/>
                  <a:pt x="214" y="91"/>
                  <a:pt x="216" y="91"/>
                </a:cubicBezTo>
                <a:cubicBezTo>
                  <a:pt x="216" y="89"/>
                  <a:pt x="215" y="91"/>
                  <a:pt x="214" y="90"/>
                </a:cubicBezTo>
                <a:cubicBezTo>
                  <a:pt x="215" y="89"/>
                  <a:pt x="215" y="86"/>
                  <a:pt x="217" y="84"/>
                </a:cubicBezTo>
                <a:cubicBezTo>
                  <a:pt x="219" y="93"/>
                  <a:pt x="210" y="103"/>
                  <a:pt x="206" y="110"/>
                </a:cubicBezTo>
                <a:close/>
                <a:moveTo>
                  <a:pt x="217" y="74"/>
                </a:moveTo>
                <a:cubicBezTo>
                  <a:pt x="216" y="74"/>
                  <a:pt x="217" y="72"/>
                  <a:pt x="218" y="72"/>
                </a:cubicBezTo>
                <a:cubicBezTo>
                  <a:pt x="216" y="70"/>
                  <a:pt x="221" y="66"/>
                  <a:pt x="217" y="63"/>
                </a:cubicBezTo>
                <a:cubicBezTo>
                  <a:pt x="218" y="63"/>
                  <a:pt x="218" y="64"/>
                  <a:pt x="218" y="64"/>
                </a:cubicBezTo>
                <a:cubicBezTo>
                  <a:pt x="219" y="63"/>
                  <a:pt x="219" y="60"/>
                  <a:pt x="217" y="61"/>
                </a:cubicBezTo>
                <a:cubicBezTo>
                  <a:pt x="218" y="60"/>
                  <a:pt x="219" y="58"/>
                  <a:pt x="218" y="55"/>
                </a:cubicBezTo>
                <a:cubicBezTo>
                  <a:pt x="221" y="60"/>
                  <a:pt x="220" y="69"/>
                  <a:pt x="219" y="74"/>
                </a:cubicBezTo>
                <a:cubicBezTo>
                  <a:pt x="218" y="74"/>
                  <a:pt x="218" y="73"/>
                  <a:pt x="217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8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sia\Dropbox\TulipDesign PL\klienci\Prezentio\grafiki różne\walentynki\walentynki png\serce-akwarele-3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059" y="350912"/>
            <a:ext cx="5699384" cy="60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10"/>
          <p:cNvSpPr>
            <a:spLocks noEditPoints="1"/>
          </p:cNvSpPr>
          <p:nvPr/>
        </p:nvSpPr>
        <p:spPr bwMode="auto">
          <a:xfrm rot="1003768">
            <a:off x="4006968" y="4953284"/>
            <a:ext cx="773542" cy="471610"/>
          </a:xfrm>
          <a:custGeom>
            <a:avLst/>
            <a:gdLst>
              <a:gd name="T0" fmla="*/ 143 w 159"/>
              <a:gd name="T1" fmla="*/ 34 h 97"/>
              <a:gd name="T2" fmla="*/ 150 w 159"/>
              <a:gd name="T3" fmla="*/ 57 h 97"/>
              <a:gd name="T4" fmla="*/ 101 w 159"/>
              <a:gd name="T5" fmla="*/ 71 h 97"/>
              <a:gd name="T6" fmla="*/ 77 w 159"/>
              <a:gd name="T7" fmla="*/ 56 h 97"/>
              <a:gd name="T8" fmla="*/ 50 w 159"/>
              <a:gd name="T9" fmla="*/ 44 h 97"/>
              <a:gd name="T10" fmla="*/ 24 w 159"/>
              <a:gd name="T11" fmla="*/ 54 h 97"/>
              <a:gd name="T12" fmla="*/ 15 w 159"/>
              <a:gd name="T13" fmla="*/ 62 h 97"/>
              <a:gd name="T14" fmla="*/ 12 w 159"/>
              <a:gd name="T15" fmla="*/ 81 h 97"/>
              <a:gd name="T16" fmla="*/ 17 w 159"/>
              <a:gd name="T17" fmla="*/ 85 h 97"/>
              <a:gd name="T18" fmla="*/ 35 w 159"/>
              <a:gd name="T19" fmla="*/ 76 h 97"/>
              <a:gd name="T20" fmla="*/ 26 w 159"/>
              <a:gd name="T21" fmla="*/ 79 h 97"/>
              <a:gd name="T22" fmla="*/ 21 w 159"/>
              <a:gd name="T23" fmla="*/ 80 h 97"/>
              <a:gd name="T24" fmla="*/ 25 w 159"/>
              <a:gd name="T25" fmla="*/ 64 h 97"/>
              <a:gd name="T26" fmla="*/ 25 w 159"/>
              <a:gd name="T27" fmla="*/ 96 h 97"/>
              <a:gd name="T28" fmla="*/ 13 w 159"/>
              <a:gd name="T29" fmla="*/ 94 h 97"/>
              <a:gd name="T30" fmla="*/ 1 w 159"/>
              <a:gd name="T31" fmla="*/ 78 h 97"/>
              <a:gd name="T32" fmla="*/ 0 w 159"/>
              <a:gd name="T33" fmla="*/ 75 h 97"/>
              <a:gd name="T34" fmla="*/ 5 w 159"/>
              <a:gd name="T35" fmla="*/ 52 h 97"/>
              <a:gd name="T36" fmla="*/ 27 w 159"/>
              <a:gd name="T37" fmla="*/ 35 h 97"/>
              <a:gd name="T38" fmla="*/ 85 w 159"/>
              <a:gd name="T39" fmla="*/ 53 h 97"/>
              <a:gd name="T40" fmla="*/ 119 w 159"/>
              <a:gd name="T41" fmla="*/ 68 h 97"/>
              <a:gd name="T42" fmla="*/ 132 w 159"/>
              <a:gd name="T43" fmla="*/ 59 h 97"/>
              <a:gd name="T44" fmla="*/ 144 w 159"/>
              <a:gd name="T45" fmla="*/ 39 h 97"/>
              <a:gd name="T46" fmla="*/ 144 w 159"/>
              <a:gd name="T47" fmla="*/ 34 h 97"/>
              <a:gd name="T48" fmla="*/ 133 w 159"/>
              <a:gd name="T49" fmla="*/ 18 h 97"/>
              <a:gd name="T50" fmla="*/ 125 w 159"/>
              <a:gd name="T51" fmla="*/ 14 h 97"/>
              <a:gd name="T52" fmla="*/ 111 w 159"/>
              <a:gd name="T53" fmla="*/ 18 h 97"/>
              <a:gd name="T54" fmla="*/ 101 w 159"/>
              <a:gd name="T55" fmla="*/ 34 h 97"/>
              <a:gd name="T56" fmla="*/ 101 w 159"/>
              <a:gd name="T57" fmla="*/ 37 h 97"/>
              <a:gd name="T58" fmla="*/ 120 w 159"/>
              <a:gd name="T59" fmla="*/ 38 h 97"/>
              <a:gd name="T60" fmla="*/ 116 w 159"/>
              <a:gd name="T61" fmla="*/ 27 h 97"/>
              <a:gd name="T62" fmla="*/ 115 w 159"/>
              <a:gd name="T63" fmla="*/ 56 h 97"/>
              <a:gd name="T64" fmla="*/ 103 w 159"/>
              <a:gd name="T65" fmla="*/ 12 h 97"/>
              <a:gd name="T66" fmla="*/ 117 w 159"/>
              <a:gd name="T67" fmla="*/ 3 h 97"/>
              <a:gd name="T68" fmla="*/ 138 w 159"/>
              <a:gd name="T69" fmla="*/ 3 h 97"/>
              <a:gd name="T70" fmla="*/ 143 w 159"/>
              <a:gd name="T71" fmla="*/ 3 h 97"/>
              <a:gd name="T72" fmla="*/ 157 w 159"/>
              <a:gd name="T73" fmla="*/ 27 h 97"/>
              <a:gd name="T74" fmla="*/ 156 w 159"/>
              <a:gd name="T75" fmla="*/ 22 h 97"/>
              <a:gd name="T76" fmla="*/ 157 w 159"/>
              <a:gd name="T77" fmla="*/ 30 h 97"/>
              <a:gd name="T78" fmla="*/ 153 w 159"/>
              <a:gd name="T79" fmla="*/ 41 h 97"/>
              <a:gd name="T80" fmla="*/ 115 w 159"/>
              <a:gd name="T81" fmla="*/ 30 h 97"/>
              <a:gd name="T82" fmla="*/ 111 w 159"/>
              <a:gd name="T83" fmla="*/ 36 h 97"/>
              <a:gd name="T84" fmla="*/ 103 w 159"/>
              <a:gd name="T85" fmla="*/ 18 h 97"/>
              <a:gd name="T86" fmla="*/ 98 w 159"/>
              <a:gd name="T87" fmla="*/ 23 h 97"/>
              <a:gd name="T88" fmla="*/ 103 w 159"/>
              <a:gd name="T89" fmla="*/ 18 h 97"/>
              <a:gd name="T90" fmla="*/ 132 w 159"/>
              <a:gd name="T91" fmla="*/ 12 h 97"/>
              <a:gd name="T92" fmla="*/ 138 w 159"/>
              <a:gd name="T93" fmla="*/ 10 h 97"/>
              <a:gd name="T94" fmla="*/ 8 w 159"/>
              <a:gd name="T95" fmla="*/ 69 h 97"/>
              <a:gd name="T96" fmla="*/ 5 w 159"/>
              <a:gd name="T97" fmla="*/ 72 h 97"/>
              <a:gd name="T98" fmla="*/ 17 w 159"/>
              <a:gd name="T99" fmla="*/ 90 h 97"/>
              <a:gd name="T100" fmla="*/ 12 w 159"/>
              <a:gd name="T101" fmla="*/ 85 h 97"/>
              <a:gd name="T102" fmla="*/ 8 w 159"/>
              <a:gd name="T103" fmla="*/ 59 h 97"/>
              <a:gd name="T104" fmla="*/ 10 w 159"/>
              <a:gd name="T105" fmla="*/ 56 h 97"/>
              <a:gd name="T106" fmla="*/ 37 w 159"/>
              <a:gd name="T107" fmla="*/ 43 h 97"/>
              <a:gd name="T108" fmla="*/ 144 w 159"/>
              <a:gd name="T109" fmla="*/ 5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97">
                <a:moveTo>
                  <a:pt x="143" y="34"/>
                </a:moveTo>
                <a:cubicBezTo>
                  <a:pt x="144" y="35"/>
                  <a:pt x="143" y="36"/>
                  <a:pt x="144" y="37"/>
                </a:cubicBezTo>
                <a:cubicBezTo>
                  <a:pt x="142" y="37"/>
                  <a:pt x="143" y="35"/>
                  <a:pt x="143" y="34"/>
                </a:cubicBezTo>
                <a:close/>
                <a:moveTo>
                  <a:pt x="153" y="52"/>
                </a:moveTo>
                <a:cubicBezTo>
                  <a:pt x="154" y="54"/>
                  <a:pt x="152" y="56"/>
                  <a:pt x="152" y="57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1" y="61"/>
                  <a:pt x="147" y="62"/>
                  <a:pt x="146" y="65"/>
                </a:cubicBezTo>
                <a:cubicBezTo>
                  <a:pt x="145" y="66"/>
                  <a:pt x="144" y="65"/>
                  <a:pt x="143" y="65"/>
                </a:cubicBezTo>
                <a:cubicBezTo>
                  <a:pt x="133" y="75"/>
                  <a:pt x="116" y="77"/>
                  <a:pt x="101" y="71"/>
                </a:cubicBezTo>
                <a:cubicBezTo>
                  <a:pt x="101" y="71"/>
                  <a:pt x="102" y="71"/>
                  <a:pt x="102" y="71"/>
                </a:cubicBezTo>
                <a:cubicBezTo>
                  <a:pt x="98" y="70"/>
                  <a:pt x="93" y="69"/>
                  <a:pt x="91" y="66"/>
                </a:cubicBezTo>
                <a:cubicBezTo>
                  <a:pt x="84" y="64"/>
                  <a:pt x="82" y="58"/>
                  <a:pt x="77" y="56"/>
                </a:cubicBezTo>
                <a:cubicBezTo>
                  <a:pt x="77" y="54"/>
                  <a:pt x="75" y="54"/>
                  <a:pt x="76" y="53"/>
                </a:cubicBezTo>
                <a:cubicBezTo>
                  <a:pt x="70" y="53"/>
                  <a:pt x="60" y="43"/>
                  <a:pt x="48" y="45"/>
                </a:cubicBezTo>
                <a:cubicBezTo>
                  <a:pt x="48" y="44"/>
                  <a:pt x="50" y="44"/>
                  <a:pt x="50" y="44"/>
                </a:cubicBezTo>
                <a:cubicBezTo>
                  <a:pt x="45" y="45"/>
                  <a:pt x="33" y="48"/>
                  <a:pt x="29" y="50"/>
                </a:cubicBezTo>
                <a:cubicBezTo>
                  <a:pt x="28" y="51"/>
                  <a:pt x="28" y="52"/>
                  <a:pt x="27" y="52"/>
                </a:cubicBezTo>
                <a:cubicBezTo>
                  <a:pt x="25" y="53"/>
                  <a:pt x="24" y="53"/>
                  <a:pt x="24" y="54"/>
                </a:cubicBezTo>
                <a:cubicBezTo>
                  <a:pt x="24" y="54"/>
                  <a:pt x="22" y="55"/>
                  <a:pt x="22" y="54"/>
                </a:cubicBezTo>
                <a:cubicBezTo>
                  <a:pt x="23" y="57"/>
                  <a:pt x="16" y="58"/>
                  <a:pt x="17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6"/>
                  <a:pt x="13" y="68"/>
                  <a:pt x="13" y="72"/>
                </a:cubicBezTo>
                <a:cubicBezTo>
                  <a:pt x="14" y="76"/>
                  <a:pt x="14" y="81"/>
                  <a:pt x="15" y="84"/>
                </a:cubicBezTo>
                <a:cubicBezTo>
                  <a:pt x="13" y="84"/>
                  <a:pt x="13" y="82"/>
                  <a:pt x="12" y="81"/>
                </a:cubicBezTo>
                <a:cubicBezTo>
                  <a:pt x="10" y="81"/>
                  <a:pt x="11" y="82"/>
                  <a:pt x="10" y="82"/>
                </a:cubicBezTo>
                <a:cubicBezTo>
                  <a:pt x="12" y="84"/>
                  <a:pt x="15" y="86"/>
                  <a:pt x="15" y="87"/>
                </a:cubicBezTo>
                <a:cubicBezTo>
                  <a:pt x="16" y="87"/>
                  <a:pt x="16" y="85"/>
                  <a:pt x="17" y="85"/>
                </a:cubicBezTo>
                <a:cubicBezTo>
                  <a:pt x="17" y="85"/>
                  <a:pt x="17" y="86"/>
                  <a:pt x="17" y="86"/>
                </a:cubicBezTo>
                <a:cubicBezTo>
                  <a:pt x="19" y="87"/>
                  <a:pt x="25" y="92"/>
                  <a:pt x="29" y="89"/>
                </a:cubicBezTo>
                <a:cubicBezTo>
                  <a:pt x="32" y="86"/>
                  <a:pt x="35" y="82"/>
                  <a:pt x="35" y="76"/>
                </a:cubicBezTo>
                <a:cubicBezTo>
                  <a:pt x="35" y="71"/>
                  <a:pt x="33" y="68"/>
                  <a:pt x="29" y="68"/>
                </a:cubicBezTo>
                <a:cubicBezTo>
                  <a:pt x="28" y="68"/>
                  <a:pt x="29" y="68"/>
                  <a:pt x="29" y="69"/>
                </a:cubicBezTo>
                <a:cubicBezTo>
                  <a:pt x="33" y="71"/>
                  <a:pt x="31" y="81"/>
                  <a:pt x="26" y="79"/>
                </a:cubicBezTo>
                <a:cubicBezTo>
                  <a:pt x="26" y="79"/>
                  <a:pt x="26" y="78"/>
                  <a:pt x="26" y="78"/>
                </a:cubicBezTo>
                <a:cubicBezTo>
                  <a:pt x="25" y="78"/>
                  <a:pt x="25" y="79"/>
                  <a:pt x="25" y="80"/>
                </a:cubicBezTo>
                <a:cubicBezTo>
                  <a:pt x="23" y="80"/>
                  <a:pt x="23" y="80"/>
                  <a:pt x="21" y="80"/>
                </a:cubicBezTo>
                <a:cubicBezTo>
                  <a:pt x="21" y="77"/>
                  <a:pt x="17" y="75"/>
                  <a:pt x="18" y="72"/>
                </a:cubicBezTo>
                <a:cubicBezTo>
                  <a:pt x="18" y="68"/>
                  <a:pt x="22" y="67"/>
                  <a:pt x="23" y="63"/>
                </a:cubicBezTo>
                <a:cubicBezTo>
                  <a:pt x="24" y="63"/>
                  <a:pt x="25" y="63"/>
                  <a:pt x="25" y="64"/>
                </a:cubicBezTo>
                <a:cubicBezTo>
                  <a:pt x="27" y="58"/>
                  <a:pt x="41" y="61"/>
                  <a:pt x="41" y="69"/>
                </a:cubicBezTo>
                <a:cubicBezTo>
                  <a:pt x="41" y="70"/>
                  <a:pt x="42" y="71"/>
                  <a:pt x="43" y="72"/>
                </a:cubicBezTo>
                <a:cubicBezTo>
                  <a:pt x="41" y="84"/>
                  <a:pt x="34" y="91"/>
                  <a:pt x="25" y="96"/>
                </a:cubicBezTo>
                <a:cubicBezTo>
                  <a:pt x="24" y="96"/>
                  <a:pt x="25" y="95"/>
                  <a:pt x="25" y="95"/>
                </a:cubicBezTo>
                <a:cubicBezTo>
                  <a:pt x="23" y="96"/>
                  <a:pt x="23" y="96"/>
                  <a:pt x="22" y="97"/>
                </a:cubicBezTo>
                <a:cubicBezTo>
                  <a:pt x="19" y="95"/>
                  <a:pt x="16" y="95"/>
                  <a:pt x="13" y="94"/>
                </a:cubicBezTo>
                <a:cubicBezTo>
                  <a:pt x="5" y="92"/>
                  <a:pt x="5" y="86"/>
                  <a:pt x="1" y="79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77"/>
                  <a:pt x="1" y="77"/>
                  <a:pt x="1" y="76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2"/>
                  <a:pt x="0" y="70"/>
                  <a:pt x="0" y="67"/>
                </a:cubicBezTo>
                <a:cubicBezTo>
                  <a:pt x="0" y="66"/>
                  <a:pt x="0" y="65"/>
                  <a:pt x="0" y="63"/>
                </a:cubicBezTo>
                <a:cubicBezTo>
                  <a:pt x="2" y="60"/>
                  <a:pt x="3" y="56"/>
                  <a:pt x="5" y="52"/>
                </a:cubicBezTo>
                <a:cubicBezTo>
                  <a:pt x="7" y="50"/>
                  <a:pt x="10" y="45"/>
                  <a:pt x="13" y="44"/>
                </a:cubicBezTo>
                <a:cubicBezTo>
                  <a:pt x="14" y="43"/>
                  <a:pt x="15" y="43"/>
                  <a:pt x="17" y="42"/>
                </a:cubicBezTo>
                <a:cubicBezTo>
                  <a:pt x="19" y="40"/>
                  <a:pt x="23" y="37"/>
                  <a:pt x="27" y="35"/>
                </a:cubicBezTo>
                <a:cubicBezTo>
                  <a:pt x="39" y="34"/>
                  <a:pt x="49" y="34"/>
                  <a:pt x="59" y="38"/>
                </a:cubicBezTo>
                <a:cubicBezTo>
                  <a:pt x="67" y="43"/>
                  <a:pt x="80" y="44"/>
                  <a:pt x="83" y="54"/>
                </a:cubicBezTo>
                <a:cubicBezTo>
                  <a:pt x="84" y="54"/>
                  <a:pt x="85" y="54"/>
                  <a:pt x="85" y="53"/>
                </a:cubicBezTo>
                <a:cubicBezTo>
                  <a:pt x="94" y="57"/>
                  <a:pt x="101" y="66"/>
                  <a:pt x="112" y="67"/>
                </a:cubicBezTo>
                <a:cubicBezTo>
                  <a:pt x="113" y="68"/>
                  <a:pt x="114" y="69"/>
                  <a:pt x="117" y="69"/>
                </a:cubicBezTo>
                <a:cubicBezTo>
                  <a:pt x="116" y="67"/>
                  <a:pt x="119" y="68"/>
                  <a:pt x="119" y="68"/>
                </a:cubicBezTo>
                <a:cubicBezTo>
                  <a:pt x="119" y="68"/>
                  <a:pt x="120" y="67"/>
                  <a:pt x="121" y="67"/>
                </a:cubicBezTo>
                <a:cubicBezTo>
                  <a:pt x="122" y="66"/>
                  <a:pt x="122" y="67"/>
                  <a:pt x="123" y="67"/>
                </a:cubicBezTo>
                <a:cubicBezTo>
                  <a:pt x="127" y="66"/>
                  <a:pt x="129" y="62"/>
                  <a:pt x="132" y="59"/>
                </a:cubicBezTo>
                <a:cubicBezTo>
                  <a:pt x="132" y="59"/>
                  <a:pt x="133" y="60"/>
                  <a:pt x="133" y="60"/>
                </a:cubicBezTo>
                <a:cubicBezTo>
                  <a:pt x="139" y="55"/>
                  <a:pt x="145" y="49"/>
                  <a:pt x="143" y="41"/>
                </a:cubicBezTo>
                <a:cubicBezTo>
                  <a:pt x="144" y="40"/>
                  <a:pt x="144" y="41"/>
                  <a:pt x="144" y="39"/>
                </a:cubicBezTo>
                <a:cubicBezTo>
                  <a:pt x="145" y="40"/>
                  <a:pt x="146" y="39"/>
                  <a:pt x="148" y="38"/>
                </a:cubicBezTo>
                <a:cubicBezTo>
                  <a:pt x="147" y="37"/>
                  <a:pt x="147" y="39"/>
                  <a:pt x="146" y="39"/>
                </a:cubicBezTo>
                <a:cubicBezTo>
                  <a:pt x="144" y="37"/>
                  <a:pt x="146" y="35"/>
                  <a:pt x="144" y="34"/>
                </a:cubicBezTo>
                <a:cubicBezTo>
                  <a:pt x="145" y="33"/>
                  <a:pt x="145" y="32"/>
                  <a:pt x="147" y="33"/>
                </a:cubicBezTo>
                <a:cubicBezTo>
                  <a:pt x="146" y="31"/>
                  <a:pt x="144" y="33"/>
                  <a:pt x="143" y="33"/>
                </a:cubicBezTo>
                <a:cubicBezTo>
                  <a:pt x="144" y="28"/>
                  <a:pt x="139" y="20"/>
                  <a:pt x="133" y="18"/>
                </a:cubicBezTo>
                <a:cubicBezTo>
                  <a:pt x="133" y="16"/>
                  <a:pt x="133" y="18"/>
                  <a:pt x="135" y="17"/>
                </a:cubicBezTo>
                <a:cubicBezTo>
                  <a:pt x="132" y="16"/>
                  <a:pt x="125" y="16"/>
                  <a:pt x="125" y="13"/>
                </a:cubicBezTo>
                <a:cubicBezTo>
                  <a:pt x="125" y="13"/>
                  <a:pt x="125" y="14"/>
                  <a:pt x="125" y="14"/>
                </a:cubicBezTo>
                <a:cubicBezTo>
                  <a:pt x="124" y="14"/>
                  <a:pt x="125" y="13"/>
                  <a:pt x="125" y="13"/>
                </a:cubicBezTo>
                <a:cubicBezTo>
                  <a:pt x="124" y="12"/>
                  <a:pt x="122" y="11"/>
                  <a:pt x="121" y="10"/>
                </a:cubicBezTo>
                <a:cubicBezTo>
                  <a:pt x="117" y="13"/>
                  <a:pt x="113" y="13"/>
                  <a:pt x="111" y="18"/>
                </a:cubicBezTo>
                <a:cubicBezTo>
                  <a:pt x="106" y="16"/>
                  <a:pt x="106" y="22"/>
                  <a:pt x="105" y="24"/>
                </a:cubicBezTo>
                <a:cubicBezTo>
                  <a:pt x="105" y="25"/>
                  <a:pt x="103" y="25"/>
                  <a:pt x="103" y="26"/>
                </a:cubicBezTo>
                <a:cubicBezTo>
                  <a:pt x="102" y="28"/>
                  <a:pt x="102" y="31"/>
                  <a:pt x="101" y="34"/>
                </a:cubicBezTo>
                <a:cubicBezTo>
                  <a:pt x="103" y="33"/>
                  <a:pt x="103" y="35"/>
                  <a:pt x="101" y="34"/>
                </a:cubicBezTo>
                <a:cubicBezTo>
                  <a:pt x="101" y="36"/>
                  <a:pt x="101" y="37"/>
                  <a:pt x="102" y="37"/>
                </a:cubicBezTo>
                <a:cubicBezTo>
                  <a:pt x="102" y="38"/>
                  <a:pt x="102" y="37"/>
                  <a:pt x="101" y="37"/>
                </a:cubicBezTo>
                <a:cubicBezTo>
                  <a:pt x="103" y="39"/>
                  <a:pt x="101" y="44"/>
                  <a:pt x="103" y="48"/>
                </a:cubicBezTo>
                <a:cubicBezTo>
                  <a:pt x="108" y="56"/>
                  <a:pt x="119" y="48"/>
                  <a:pt x="121" y="40"/>
                </a:cubicBezTo>
                <a:cubicBezTo>
                  <a:pt x="120" y="39"/>
                  <a:pt x="120" y="39"/>
                  <a:pt x="120" y="38"/>
                </a:cubicBezTo>
                <a:cubicBezTo>
                  <a:pt x="118" y="40"/>
                  <a:pt x="113" y="41"/>
                  <a:pt x="111" y="41"/>
                </a:cubicBezTo>
                <a:cubicBezTo>
                  <a:pt x="109" y="38"/>
                  <a:pt x="105" y="37"/>
                  <a:pt x="106" y="33"/>
                </a:cubicBezTo>
                <a:cubicBezTo>
                  <a:pt x="106" y="31"/>
                  <a:pt x="112" y="27"/>
                  <a:pt x="116" y="27"/>
                </a:cubicBezTo>
                <a:cubicBezTo>
                  <a:pt x="119" y="28"/>
                  <a:pt x="119" y="31"/>
                  <a:pt x="122" y="31"/>
                </a:cubicBezTo>
                <a:cubicBezTo>
                  <a:pt x="122" y="34"/>
                  <a:pt x="125" y="37"/>
                  <a:pt x="126" y="40"/>
                </a:cubicBezTo>
                <a:cubicBezTo>
                  <a:pt x="122" y="47"/>
                  <a:pt x="122" y="51"/>
                  <a:pt x="115" y="56"/>
                </a:cubicBezTo>
                <a:cubicBezTo>
                  <a:pt x="105" y="62"/>
                  <a:pt x="94" y="47"/>
                  <a:pt x="93" y="35"/>
                </a:cubicBezTo>
                <a:cubicBezTo>
                  <a:pt x="92" y="26"/>
                  <a:pt x="98" y="20"/>
                  <a:pt x="101" y="11"/>
                </a:cubicBezTo>
                <a:cubicBezTo>
                  <a:pt x="102" y="11"/>
                  <a:pt x="103" y="12"/>
                  <a:pt x="103" y="12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4" y="10"/>
                  <a:pt x="104" y="11"/>
                  <a:pt x="104" y="11"/>
                </a:cubicBezTo>
                <a:cubicBezTo>
                  <a:pt x="106" y="6"/>
                  <a:pt x="111" y="2"/>
                  <a:pt x="117" y="3"/>
                </a:cubicBezTo>
                <a:cubicBezTo>
                  <a:pt x="117" y="2"/>
                  <a:pt x="117" y="2"/>
                  <a:pt x="116" y="2"/>
                </a:cubicBezTo>
                <a:cubicBezTo>
                  <a:pt x="125" y="0"/>
                  <a:pt x="134" y="0"/>
                  <a:pt x="142" y="2"/>
                </a:cubicBezTo>
                <a:cubicBezTo>
                  <a:pt x="141" y="3"/>
                  <a:pt x="140" y="3"/>
                  <a:pt x="138" y="3"/>
                </a:cubicBezTo>
                <a:cubicBezTo>
                  <a:pt x="138" y="4"/>
                  <a:pt x="140" y="5"/>
                  <a:pt x="140" y="3"/>
                </a:cubicBezTo>
                <a:cubicBezTo>
                  <a:pt x="141" y="4"/>
                  <a:pt x="141" y="4"/>
                  <a:pt x="141" y="5"/>
                </a:cubicBezTo>
                <a:cubicBezTo>
                  <a:pt x="142" y="5"/>
                  <a:pt x="141" y="2"/>
                  <a:pt x="143" y="3"/>
                </a:cubicBezTo>
                <a:cubicBezTo>
                  <a:pt x="144" y="5"/>
                  <a:pt x="143" y="3"/>
                  <a:pt x="142" y="4"/>
                </a:cubicBezTo>
                <a:cubicBezTo>
                  <a:pt x="146" y="9"/>
                  <a:pt x="154" y="15"/>
                  <a:pt x="154" y="23"/>
                </a:cubicBezTo>
                <a:cubicBezTo>
                  <a:pt x="157" y="24"/>
                  <a:pt x="155" y="26"/>
                  <a:pt x="157" y="27"/>
                </a:cubicBezTo>
                <a:cubicBezTo>
                  <a:pt x="158" y="26"/>
                  <a:pt x="156" y="25"/>
                  <a:pt x="157" y="24"/>
                </a:cubicBezTo>
                <a:cubicBezTo>
                  <a:pt x="156" y="23"/>
                  <a:pt x="155" y="22"/>
                  <a:pt x="155" y="21"/>
                </a:cubicBezTo>
                <a:cubicBezTo>
                  <a:pt x="155" y="19"/>
                  <a:pt x="156" y="21"/>
                  <a:pt x="156" y="22"/>
                </a:cubicBezTo>
                <a:cubicBezTo>
                  <a:pt x="156" y="22"/>
                  <a:pt x="156" y="22"/>
                  <a:pt x="156" y="21"/>
                </a:cubicBezTo>
                <a:cubicBezTo>
                  <a:pt x="158" y="24"/>
                  <a:pt x="159" y="28"/>
                  <a:pt x="156" y="30"/>
                </a:cubicBezTo>
                <a:cubicBezTo>
                  <a:pt x="156" y="31"/>
                  <a:pt x="157" y="31"/>
                  <a:pt x="157" y="30"/>
                </a:cubicBezTo>
                <a:cubicBezTo>
                  <a:pt x="159" y="35"/>
                  <a:pt x="159" y="48"/>
                  <a:pt x="153" y="52"/>
                </a:cubicBezTo>
                <a:close/>
                <a:moveTo>
                  <a:pt x="153" y="45"/>
                </a:moveTo>
                <a:cubicBezTo>
                  <a:pt x="155" y="45"/>
                  <a:pt x="155" y="40"/>
                  <a:pt x="153" y="41"/>
                </a:cubicBezTo>
                <a:cubicBezTo>
                  <a:pt x="154" y="43"/>
                  <a:pt x="153" y="42"/>
                  <a:pt x="153" y="45"/>
                </a:cubicBezTo>
                <a:close/>
                <a:moveTo>
                  <a:pt x="113" y="31"/>
                </a:moveTo>
                <a:cubicBezTo>
                  <a:pt x="113" y="31"/>
                  <a:pt x="114" y="31"/>
                  <a:pt x="115" y="30"/>
                </a:cubicBezTo>
                <a:cubicBezTo>
                  <a:pt x="114" y="29"/>
                  <a:pt x="113" y="30"/>
                  <a:pt x="112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1" y="32"/>
                  <a:pt x="113" y="34"/>
                  <a:pt x="111" y="36"/>
                </a:cubicBezTo>
                <a:cubicBezTo>
                  <a:pt x="112" y="36"/>
                  <a:pt x="114" y="37"/>
                  <a:pt x="114" y="35"/>
                </a:cubicBezTo>
                <a:cubicBezTo>
                  <a:pt x="112" y="35"/>
                  <a:pt x="113" y="33"/>
                  <a:pt x="113" y="31"/>
                </a:cubicBezTo>
                <a:close/>
                <a:moveTo>
                  <a:pt x="103" y="18"/>
                </a:moveTo>
                <a:cubicBezTo>
                  <a:pt x="101" y="19"/>
                  <a:pt x="103" y="20"/>
                  <a:pt x="101" y="21"/>
                </a:cubicBezTo>
                <a:cubicBezTo>
                  <a:pt x="101" y="22"/>
                  <a:pt x="100" y="23"/>
                  <a:pt x="99" y="24"/>
                </a:cubicBezTo>
                <a:cubicBezTo>
                  <a:pt x="99" y="24"/>
                  <a:pt x="99" y="23"/>
                  <a:pt x="98" y="23"/>
                </a:cubicBezTo>
                <a:cubicBezTo>
                  <a:pt x="98" y="24"/>
                  <a:pt x="99" y="24"/>
                  <a:pt x="99" y="25"/>
                </a:cubicBezTo>
                <a:cubicBezTo>
                  <a:pt x="97" y="26"/>
                  <a:pt x="96" y="29"/>
                  <a:pt x="97" y="32"/>
                </a:cubicBezTo>
                <a:cubicBezTo>
                  <a:pt x="98" y="25"/>
                  <a:pt x="102" y="23"/>
                  <a:pt x="103" y="18"/>
                </a:cubicBezTo>
                <a:close/>
                <a:moveTo>
                  <a:pt x="132" y="12"/>
                </a:moveTo>
                <a:cubicBezTo>
                  <a:pt x="131" y="11"/>
                  <a:pt x="129" y="10"/>
                  <a:pt x="128" y="10"/>
                </a:cubicBezTo>
                <a:cubicBezTo>
                  <a:pt x="129" y="11"/>
                  <a:pt x="131" y="12"/>
                  <a:pt x="132" y="12"/>
                </a:cubicBezTo>
                <a:close/>
                <a:moveTo>
                  <a:pt x="138" y="10"/>
                </a:moveTo>
                <a:cubicBezTo>
                  <a:pt x="138" y="11"/>
                  <a:pt x="138" y="12"/>
                  <a:pt x="139" y="12"/>
                </a:cubicBezTo>
                <a:cubicBezTo>
                  <a:pt x="140" y="11"/>
                  <a:pt x="139" y="10"/>
                  <a:pt x="138" y="10"/>
                </a:cubicBezTo>
                <a:close/>
                <a:moveTo>
                  <a:pt x="8" y="72"/>
                </a:moveTo>
                <a:cubicBezTo>
                  <a:pt x="6" y="72"/>
                  <a:pt x="8" y="70"/>
                  <a:pt x="6" y="69"/>
                </a:cubicBezTo>
                <a:cubicBezTo>
                  <a:pt x="7" y="69"/>
                  <a:pt x="8" y="69"/>
                  <a:pt x="8" y="69"/>
                </a:cubicBezTo>
                <a:cubicBezTo>
                  <a:pt x="6" y="66"/>
                  <a:pt x="8" y="62"/>
                  <a:pt x="9" y="60"/>
                </a:cubicBezTo>
                <a:cubicBezTo>
                  <a:pt x="4" y="61"/>
                  <a:pt x="7" y="67"/>
                  <a:pt x="4" y="69"/>
                </a:cubicBezTo>
                <a:cubicBezTo>
                  <a:pt x="7" y="68"/>
                  <a:pt x="4" y="72"/>
                  <a:pt x="5" y="72"/>
                </a:cubicBezTo>
                <a:cubicBezTo>
                  <a:pt x="5" y="73"/>
                  <a:pt x="6" y="75"/>
                  <a:pt x="5" y="78"/>
                </a:cubicBezTo>
                <a:cubicBezTo>
                  <a:pt x="8" y="79"/>
                  <a:pt x="6" y="81"/>
                  <a:pt x="8" y="84"/>
                </a:cubicBezTo>
                <a:cubicBezTo>
                  <a:pt x="12" y="84"/>
                  <a:pt x="11" y="92"/>
                  <a:pt x="17" y="90"/>
                </a:cubicBezTo>
                <a:cubicBezTo>
                  <a:pt x="14" y="90"/>
                  <a:pt x="16" y="89"/>
                  <a:pt x="15" y="89"/>
                </a:cubicBezTo>
                <a:cubicBezTo>
                  <a:pt x="15" y="89"/>
                  <a:pt x="15" y="89"/>
                  <a:pt x="14" y="89"/>
                </a:cubicBezTo>
                <a:cubicBezTo>
                  <a:pt x="14" y="87"/>
                  <a:pt x="11" y="86"/>
                  <a:pt x="12" y="85"/>
                </a:cubicBezTo>
                <a:cubicBezTo>
                  <a:pt x="9" y="83"/>
                  <a:pt x="5" y="76"/>
                  <a:pt x="8" y="72"/>
                </a:cubicBezTo>
                <a:close/>
                <a:moveTo>
                  <a:pt x="10" y="56"/>
                </a:moveTo>
                <a:cubicBezTo>
                  <a:pt x="9" y="57"/>
                  <a:pt x="9" y="58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60"/>
                  <a:pt x="9" y="59"/>
                </a:cubicBezTo>
                <a:cubicBezTo>
                  <a:pt x="9" y="58"/>
                  <a:pt x="11" y="57"/>
                  <a:pt x="10" y="56"/>
                </a:cubicBezTo>
                <a:close/>
                <a:moveTo>
                  <a:pt x="48" y="41"/>
                </a:moveTo>
                <a:cubicBezTo>
                  <a:pt x="45" y="40"/>
                  <a:pt x="43" y="42"/>
                  <a:pt x="40" y="41"/>
                </a:cubicBezTo>
                <a:cubicBezTo>
                  <a:pt x="40" y="43"/>
                  <a:pt x="37" y="42"/>
                  <a:pt x="37" y="43"/>
                </a:cubicBezTo>
                <a:cubicBezTo>
                  <a:pt x="41" y="42"/>
                  <a:pt x="45" y="43"/>
                  <a:pt x="48" y="41"/>
                </a:cubicBezTo>
                <a:close/>
                <a:moveTo>
                  <a:pt x="145" y="53"/>
                </a:moveTo>
                <a:cubicBezTo>
                  <a:pt x="144" y="54"/>
                  <a:pt x="141" y="57"/>
                  <a:pt x="144" y="56"/>
                </a:cubicBezTo>
                <a:cubicBezTo>
                  <a:pt x="143" y="56"/>
                  <a:pt x="147" y="54"/>
                  <a:pt x="145" y="53"/>
                </a:cubicBezTo>
                <a:close/>
              </a:path>
            </a:pathLst>
          </a:custGeom>
          <a:solidFill>
            <a:srgbClr val="6022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Freeform 13"/>
          <p:cNvSpPr>
            <a:spLocks noEditPoints="1"/>
          </p:cNvSpPr>
          <p:nvPr/>
        </p:nvSpPr>
        <p:spPr bwMode="auto">
          <a:xfrm rot="5400000">
            <a:off x="5696611" y="2676124"/>
            <a:ext cx="560906" cy="1071219"/>
          </a:xfrm>
          <a:custGeom>
            <a:avLst/>
            <a:gdLst>
              <a:gd name="T0" fmla="*/ 65 w 108"/>
              <a:gd name="T1" fmla="*/ 4 h 206"/>
              <a:gd name="T2" fmla="*/ 56 w 108"/>
              <a:gd name="T3" fmla="*/ 32 h 206"/>
              <a:gd name="T4" fmla="*/ 56 w 108"/>
              <a:gd name="T5" fmla="*/ 69 h 206"/>
              <a:gd name="T6" fmla="*/ 83 w 108"/>
              <a:gd name="T7" fmla="*/ 41 h 206"/>
              <a:gd name="T8" fmla="*/ 99 w 108"/>
              <a:gd name="T9" fmla="*/ 25 h 206"/>
              <a:gd name="T10" fmla="*/ 87 w 108"/>
              <a:gd name="T11" fmla="*/ 45 h 206"/>
              <a:gd name="T12" fmla="*/ 56 w 108"/>
              <a:gd name="T13" fmla="*/ 81 h 206"/>
              <a:gd name="T14" fmla="*/ 56 w 108"/>
              <a:gd name="T15" fmla="*/ 99 h 206"/>
              <a:gd name="T16" fmla="*/ 69 w 108"/>
              <a:gd name="T17" fmla="*/ 91 h 206"/>
              <a:gd name="T18" fmla="*/ 82 w 108"/>
              <a:gd name="T19" fmla="*/ 84 h 206"/>
              <a:gd name="T20" fmla="*/ 69 w 108"/>
              <a:gd name="T21" fmla="*/ 97 h 206"/>
              <a:gd name="T22" fmla="*/ 56 w 108"/>
              <a:gd name="T23" fmla="*/ 108 h 206"/>
              <a:gd name="T24" fmla="*/ 56 w 108"/>
              <a:gd name="T25" fmla="*/ 166 h 206"/>
              <a:gd name="T26" fmla="*/ 54 w 108"/>
              <a:gd name="T27" fmla="*/ 206 h 206"/>
              <a:gd name="T28" fmla="*/ 50 w 108"/>
              <a:gd name="T29" fmla="*/ 190 h 206"/>
              <a:gd name="T30" fmla="*/ 50 w 108"/>
              <a:gd name="T31" fmla="*/ 110 h 206"/>
              <a:gd name="T32" fmla="*/ 28 w 108"/>
              <a:gd name="T33" fmla="*/ 93 h 206"/>
              <a:gd name="T34" fmla="*/ 23 w 108"/>
              <a:gd name="T35" fmla="*/ 87 h 206"/>
              <a:gd name="T36" fmla="*/ 37 w 108"/>
              <a:gd name="T37" fmla="*/ 92 h 206"/>
              <a:gd name="T38" fmla="*/ 50 w 108"/>
              <a:gd name="T39" fmla="*/ 102 h 206"/>
              <a:gd name="T40" fmla="*/ 51 w 108"/>
              <a:gd name="T41" fmla="*/ 79 h 206"/>
              <a:gd name="T42" fmla="*/ 36 w 108"/>
              <a:gd name="T43" fmla="*/ 64 h 206"/>
              <a:gd name="T44" fmla="*/ 21 w 108"/>
              <a:gd name="T45" fmla="*/ 50 h 206"/>
              <a:gd name="T46" fmla="*/ 9 w 108"/>
              <a:gd name="T47" fmla="*/ 51 h 206"/>
              <a:gd name="T48" fmla="*/ 6 w 108"/>
              <a:gd name="T49" fmla="*/ 31 h 206"/>
              <a:gd name="T50" fmla="*/ 9 w 108"/>
              <a:gd name="T51" fmla="*/ 31 h 206"/>
              <a:gd name="T52" fmla="*/ 24 w 108"/>
              <a:gd name="T53" fmla="*/ 32 h 206"/>
              <a:gd name="T54" fmla="*/ 25 w 108"/>
              <a:gd name="T55" fmla="*/ 46 h 206"/>
              <a:gd name="T56" fmla="*/ 50 w 108"/>
              <a:gd name="T57" fmla="*/ 69 h 206"/>
              <a:gd name="T58" fmla="*/ 51 w 108"/>
              <a:gd name="T59" fmla="*/ 33 h 206"/>
              <a:gd name="T60" fmla="*/ 42 w 108"/>
              <a:gd name="T61" fmla="*/ 10 h 206"/>
              <a:gd name="T62" fmla="*/ 45 w 108"/>
              <a:gd name="T63" fmla="*/ 3 h 206"/>
              <a:gd name="T64" fmla="*/ 65 w 108"/>
              <a:gd name="T65" fmla="*/ 4 h 206"/>
              <a:gd name="T66" fmla="*/ 48 w 108"/>
              <a:gd name="T67" fmla="*/ 9 h 206"/>
              <a:gd name="T68" fmla="*/ 45 w 108"/>
              <a:gd name="T69" fmla="*/ 20 h 206"/>
              <a:gd name="T70" fmla="*/ 56 w 108"/>
              <a:gd name="T71" fmla="*/ 27 h 206"/>
              <a:gd name="T72" fmla="*/ 61 w 108"/>
              <a:gd name="T73" fmla="*/ 7 h 206"/>
              <a:gd name="T74" fmla="*/ 48 w 108"/>
              <a:gd name="T75" fmla="*/ 9 h 206"/>
              <a:gd name="T76" fmla="*/ 89 w 108"/>
              <a:gd name="T77" fmla="*/ 41 h 206"/>
              <a:gd name="T78" fmla="*/ 93 w 108"/>
              <a:gd name="T79" fmla="*/ 28 h 206"/>
              <a:gd name="T80" fmla="*/ 89 w 108"/>
              <a:gd name="T81" fmla="*/ 41 h 206"/>
              <a:gd name="T82" fmla="*/ 19 w 108"/>
              <a:gd name="T83" fmla="*/ 44 h 206"/>
              <a:gd name="T84" fmla="*/ 14 w 108"/>
              <a:gd name="T85" fmla="*/ 48 h 206"/>
              <a:gd name="T86" fmla="*/ 19 w 108"/>
              <a:gd name="T87" fmla="*/ 44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8" h="206">
                <a:moveTo>
                  <a:pt x="65" y="4"/>
                </a:moveTo>
                <a:cubicBezTo>
                  <a:pt x="71" y="14"/>
                  <a:pt x="69" y="30"/>
                  <a:pt x="56" y="32"/>
                </a:cubicBezTo>
                <a:cubicBezTo>
                  <a:pt x="56" y="43"/>
                  <a:pt x="55" y="55"/>
                  <a:pt x="56" y="69"/>
                </a:cubicBezTo>
                <a:cubicBezTo>
                  <a:pt x="68" y="63"/>
                  <a:pt x="73" y="49"/>
                  <a:pt x="83" y="41"/>
                </a:cubicBezTo>
                <a:cubicBezTo>
                  <a:pt x="79" y="30"/>
                  <a:pt x="89" y="18"/>
                  <a:pt x="99" y="25"/>
                </a:cubicBezTo>
                <a:cubicBezTo>
                  <a:pt x="108" y="35"/>
                  <a:pt x="96" y="52"/>
                  <a:pt x="87" y="45"/>
                </a:cubicBezTo>
                <a:cubicBezTo>
                  <a:pt x="77" y="57"/>
                  <a:pt x="65" y="68"/>
                  <a:pt x="56" y="81"/>
                </a:cubicBezTo>
                <a:cubicBezTo>
                  <a:pt x="56" y="87"/>
                  <a:pt x="56" y="93"/>
                  <a:pt x="56" y="99"/>
                </a:cubicBezTo>
                <a:cubicBezTo>
                  <a:pt x="60" y="96"/>
                  <a:pt x="65" y="95"/>
                  <a:pt x="69" y="91"/>
                </a:cubicBezTo>
                <a:cubicBezTo>
                  <a:pt x="73" y="88"/>
                  <a:pt x="76" y="81"/>
                  <a:pt x="82" y="84"/>
                </a:cubicBezTo>
                <a:cubicBezTo>
                  <a:pt x="81" y="91"/>
                  <a:pt x="74" y="94"/>
                  <a:pt x="69" y="97"/>
                </a:cubicBezTo>
                <a:cubicBezTo>
                  <a:pt x="65" y="101"/>
                  <a:pt x="59" y="104"/>
                  <a:pt x="56" y="108"/>
                </a:cubicBezTo>
                <a:cubicBezTo>
                  <a:pt x="55" y="128"/>
                  <a:pt x="55" y="146"/>
                  <a:pt x="56" y="166"/>
                </a:cubicBezTo>
                <a:cubicBezTo>
                  <a:pt x="56" y="179"/>
                  <a:pt x="57" y="193"/>
                  <a:pt x="54" y="206"/>
                </a:cubicBezTo>
                <a:cubicBezTo>
                  <a:pt x="47" y="205"/>
                  <a:pt x="50" y="196"/>
                  <a:pt x="50" y="190"/>
                </a:cubicBezTo>
                <a:cubicBezTo>
                  <a:pt x="50" y="162"/>
                  <a:pt x="49" y="141"/>
                  <a:pt x="50" y="110"/>
                </a:cubicBezTo>
                <a:cubicBezTo>
                  <a:pt x="45" y="103"/>
                  <a:pt x="36" y="99"/>
                  <a:pt x="28" y="93"/>
                </a:cubicBezTo>
                <a:cubicBezTo>
                  <a:pt x="26" y="92"/>
                  <a:pt x="21" y="90"/>
                  <a:pt x="23" y="87"/>
                </a:cubicBezTo>
                <a:cubicBezTo>
                  <a:pt x="27" y="82"/>
                  <a:pt x="34" y="90"/>
                  <a:pt x="37" y="92"/>
                </a:cubicBezTo>
                <a:cubicBezTo>
                  <a:pt x="42" y="95"/>
                  <a:pt x="47" y="98"/>
                  <a:pt x="50" y="102"/>
                </a:cubicBezTo>
                <a:cubicBezTo>
                  <a:pt x="49" y="93"/>
                  <a:pt x="52" y="86"/>
                  <a:pt x="51" y="79"/>
                </a:cubicBezTo>
                <a:cubicBezTo>
                  <a:pt x="49" y="73"/>
                  <a:pt x="41" y="69"/>
                  <a:pt x="36" y="64"/>
                </a:cubicBezTo>
                <a:cubicBezTo>
                  <a:pt x="30" y="59"/>
                  <a:pt x="26" y="53"/>
                  <a:pt x="21" y="50"/>
                </a:cubicBezTo>
                <a:cubicBezTo>
                  <a:pt x="16" y="52"/>
                  <a:pt x="12" y="53"/>
                  <a:pt x="9" y="51"/>
                </a:cubicBezTo>
                <a:cubicBezTo>
                  <a:pt x="4" y="49"/>
                  <a:pt x="1" y="36"/>
                  <a:pt x="6" y="31"/>
                </a:cubicBezTo>
                <a:cubicBezTo>
                  <a:pt x="7" y="30"/>
                  <a:pt x="9" y="31"/>
                  <a:pt x="9" y="31"/>
                </a:cubicBezTo>
                <a:cubicBezTo>
                  <a:pt x="13" y="27"/>
                  <a:pt x="20" y="27"/>
                  <a:pt x="24" y="32"/>
                </a:cubicBezTo>
                <a:cubicBezTo>
                  <a:pt x="25" y="36"/>
                  <a:pt x="25" y="40"/>
                  <a:pt x="25" y="46"/>
                </a:cubicBezTo>
                <a:cubicBezTo>
                  <a:pt x="33" y="54"/>
                  <a:pt x="42" y="61"/>
                  <a:pt x="50" y="69"/>
                </a:cubicBezTo>
                <a:cubicBezTo>
                  <a:pt x="51" y="59"/>
                  <a:pt x="48" y="44"/>
                  <a:pt x="51" y="33"/>
                </a:cubicBezTo>
                <a:cubicBezTo>
                  <a:pt x="45" y="26"/>
                  <a:pt x="37" y="22"/>
                  <a:pt x="42" y="10"/>
                </a:cubicBezTo>
                <a:cubicBezTo>
                  <a:pt x="42" y="8"/>
                  <a:pt x="45" y="6"/>
                  <a:pt x="45" y="3"/>
                </a:cubicBezTo>
                <a:cubicBezTo>
                  <a:pt x="50" y="0"/>
                  <a:pt x="61" y="0"/>
                  <a:pt x="65" y="4"/>
                </a:cubicBezTo>
                <a:close/>
                <a:moveTo>
                  <a:pt x="48" y="9"/>
                </a:moveTo>
                <a:cubicBezTo>
                  <a:pt x="48" y="14"/>
                  <a:pt x="48" y="18"/>
                  <a:pt x="45" y="20"/>
                </a:cubicBezTo>
                <a:cubicBezTo>
                  <a:pt x="48" y="22"/>
                  <a:pt x="51" y="26"/>
                  <a:pt x="56" y="27"/>
                </a:cubicBezTo>
                <a:cubicBezTo>
                  <a:pt x="62" y="23"/>
                  <a:pt x="64" y="15"/>
                  <a:pt x="61" y="7"/>
                </a:cubicBezTo>
                <a:cubicBezTo>
                  <a:pt x="56" y="4"/>
                  <a:pt x="51" y="5"/>
                  <a:pt x="48" y="9"/>
                </a:cubicBezTo>
                <a:close/>
                <a:moveTo>
                  <a:pt x="89" y="41"/>
                </a:moveTo>
                <a:cubicBezTo>
                  <a:pt x="97" y="43"/>
                  <a:pt x="99" y="29"/>
                  <a:pt x="93" y="28"/>
                </a:cubicBezTo>
                <a:cubicBezTo>
                  <a:pt x="88" y="28"/>
                  <a:pt x="87" y="36"/>
                  <a:pt x="89" y="41"/>
                </a:cubicBezTo>
                <a:close/>
                <a:moveTo>
                  <a:pt x="19" y="44"/>
                </a:moveTo>
                <a:cubicBezTo>
                  <a:pt x="22" y="22"/>
                  <a:pt x="0" y="41"/>
                  <a:pt x="14" y="48"/>
                </a:cubicBezTo>
                <a:cubicBezTo>
                  <a:pt x="16" y="47"/>
                  <a:pt x="16" y="43"/>
                  <a:pt x="19" y="44"/>
                </a:cubicBezTo>
                <a:close/>
              </a:path>
            </a:pathLst>
          </a:custGeom>
          <a:solidFill>
            <a:srgbClr val="6022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 rot="16200000" flipH="1">
            <a:off x="2726629" y="2676124"/>
            <a:ext cx="560906" cy="1071219"/>
          </a:xfrm>
          <a:custGeom>
            <a:avLst/>
            <a:gdLst>
              <a:gd name="T0" fmla="*/ 65 w 108"/>
              <a:gd name="T1" fmla="*/ 4 h 206"/>
              <a:gd name="T2" fmla="*/ 56 w 108"/>
              <a:gd name="T3" fmla="*/ 32 h 206"/>
              <a:gd name="T4" fmla="*/ 56 w 108"/>
              <a:gd name="T5" fmla="*/ 69 h 206"/>
              <a:gd name="T6" fmla="*/ 83 w 108"/>
              <a:gd name="T7" fmla="*/ 41 h 206"/>
              <a:gd name="T8" fmla="*/ 99 w 108"/>
              <a:gd name="T9" fmla="*/ 25 h 206"/>
              <a:gd name="T10" fmla="*/ 87 w 108"/>
              <a:gd name="T11" fmla="*/ 45 h 206"/>
              <a:gd name="T12" fmla="*/ 56 w 108"/>
              <a:gd name="T13" fmla="*/ 81 h 206"/>
              <a:gd name="T14" fmla="*/ 56 w 108"/>
              <a:gd name="T15" fmla="*/ 99 h 206"/>
              <a:gd name="T16" fmla="*/ 69 w 108"/>
              <a:gd name="T17" fmla="*/ 91 h 206"/>
              <a:gd name="T18" fmla="*/ 82 w 108"/>
              <a:gd name="T19" fmla="*/ 84 h 206"/>
              <a:gd name="T20" fmla="*/ 69 w 108"/>
              <a:gd name="T21" fmla="*/ 97 h 206"/>
              <a:gd name="T22" fmla="*/ 56 w 108"/>
              <a:gd name="T23" fmla="*/ 108 h 206"/>
              <a:gd name="T24" fmla="*/ 56 w 108"/>
              <a:gd name="T25" fmla="*/ 166 h 206"/>
              <a:gd name="T26" fmla="*/ 54 w 108"/>
              <a:gd name="T27" fmla="*/ 206 h 206"/>
              <a:gd name="T28" fmla="*/ 50 w 108"/>
              <a:gd name="T29" fmla="*/ 190 h 206"/>
              <a:gd name="T30" fmla="*/ 50 w 108"/>
              <a:gd name="T31" fmla="*/ 110 h 206"/>
              <a:gd name="T32" fmla="*/ 28 w 108"/>
              <a:gd name="T33" fmla="*/ 93 h 206"/>
              <a:gd name="T34" fmla="*/ 23 w 108"/>
              <a:gd name="T35" fmla="*/ 87 h 206"/>
              <a:gd name="T36" fmla="*/ 37 w 108"/>
              <a:gd name="T37" fmla="*/ 92 h 206"/>
              <a:gd name="T38" fmla="*/ 50 w 108"/>
              <a:gd name="T39" fmla="*/ 102 h 206"/>
              <a:gd name="T40" fmla="*/ 51 w 108"/>
              <a:gd name="T41" fmla="*/ 79 h 206"/>
              <a:gd name="T42" fmla="*/ 36 w 108"/>
              <a:gd name="T43" fmla="*/ 64 h 206"/>
              <a:gd name="T44" fmla="*/ 21 w 108"/>
              <a:gd name="T45" fmla="*/ 50 h 206"/>
              <a:gd name="T46" fmla="*/ 9 w 108"/>
              <a:gd name="T47" fmla="*/ 51 h 206"/>
              <a:gd name="T48" fmla="*/ 6 w 108"/>
              <a:gd name="T49" fmla="*/ 31 h 206"/>
              <a:gd name="T50" fmla="*/ 9 w 108"/>
              <a:gd name="T51" fmla="*/ 31 h 206"/>
              <a:gd name="T52" fmla="*/ 24 w 108"/>
              <a:gd name="T53" fmla="*/ 32 h 206"/>
              <a:gd name="T54" fmla="*/ 25 w 108"/>
              <a:gd name="T55" fmla="*/ 46 h 206"/>
              <a:gd name="T56" fmla="*/ 50 w 108"/>
              <a:gd name="T57" fmla="*/ 69 h 206"/>
              <a:gd name="T58" fmla="*/ 51 w 108"/>
              <a:gd name="T59" fmla="*/ 33 h 206"/>
              <a:gd name="T60" fmla="*/ 42 w 108"/>
              <a:gd name="T61" fmla="*/ 10 h 206"/>
              <a:gd name="T62" fmla="*/ 45 w 108"/>
              <a:gd name="T63" fmla="*/ 3 h 206"/>
              <a:gd name="T64" fmla="*/ 65 w 108"/>
              <a:gd name="T65" fmla="*/ 4 h 206"/>
              <a:gd name="T66" fmla="*/ 48 w 108"/>
              <a:gd name="T67" fmla="*/ 9 h 206"/>
              <a:gd name="T68" fmla="*/ 45 w 108"/>
              <a:gd name="T69" fmla="*/ 20 h 206"/>
              <a:gd name="T70" fmla="*/ 56 w 108"/>
              <a:gd name="T71" fmla="*/ 27 h 206"/>
              <a:gd name="T72" fmla="*/ 61 w 108"/>
              <a:gd name="T73" fmla="*/ 7 h 206"/>
              <a:gd name="T74" fmla="*/ 48 w 108"/>
              <a:gd name="T75" fmla="*/ 9 h 206"/>
              <a:gd name="T76" fmla="*/ 89 w 108"/>
              <a:gd name="T77" fmla="*/ 41 h 206"/>
              <a:gd name="T78" fmla="*/ 93 w 108"/>
              <a:gd name="T79" fmla="*/ 28 h 206"/>
              <a:gd name="T80" fmla="*/ 89 w 108"/>
              <a:gd name="T81" fmla="*/ 41 h 206"/>
              <a:gd name="T82" fmla="*/ 19 w 108"/>
              <a:gd name="T83" fmla="*/ 44 h 206"/>
              <a:gd name="T84" fmla="*/ 14 w 108"/>
              <a:gd name="T85" fmla="*/ 48 h 206"/>
              <a:gd name="T86" fmla="*/ 19 w 108"/>
              <a:gd name="T87" fmla="*/ 44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8" h="206">
                <a:moveTo>
                  <a:pt x="65" y="4"/>
                </a:moveTo>
                <a:cubicBezTo>
                  <a:pt x="71" y="14"/>
                  <a:pt x="69" y="30"/>
                  <a:pt x="56" y="32"/>
                </a:cubicBezTo>
                <a:cubicBezTo>
                  <a:pt x="56" y="43"/>
                  <a:pt x="55" y="55"/>
                  <a:pt x="56" y="69"/>
                </a:cubicBezTo>
                <a:cubicBezTo>
                  <a:pt x="68" y="63"/>
                  <a:pt x="73" y="49"/>
                  <a:pt x="83" y="41"/>
                </a:cubicBezTo>
                <a:cubicBezTo>
                  <a:pt x="79" y="30"/>
                  <a:pt x="89" y="18"/>
                  <a:pt x="99" y="25"/>
                </a:cubicBezTo>
                <a:cubicBezTo>
                  <a:pt x="108" y="35"/>
                  <a:pt x="96" y="52"/>
                  <a:pt x="87" y="45"/>
                </a:cubicBezTo>
                <a:cubicBezTo>
                  <a:pt x="77" y="57"/>
                  <a:pt x="65" y="68"/>
                  <a:pt x="56" y="81"/>
                </a:cubicBezTo>
                <a:cubicBezTo>
                  <a:pt x="56" y="87"/>
                  <a:pt x="56" y="93"/>
                  <a:pt x="56" y="99"/>
                </a:cubicBezTo>
                <a:cubicBezTo>
                  <a:pt x="60" y="96"/>
                  <a:pt x="65" y="95"/>
                  <a:pt x="69" y="91"/>
                </a:cubicBezTo>
                <a:cubicBezTo>
                  <a:pt x="73" y="88"/>
                  <a:pt x="76" y="81"/>
                  <a:pt x="82" y="84"/>
                </a:cubicBezTo>
                <a:cubicBezTo>
                  <a:pt x="81" y="91"/>
                  <a:pt x="74" y="94"/>
                  <a:pt x="69" y="97"/>
                </a:cubicBezTo>
                <a:cubicBezTo>
                  <a:pt x="65" y="101"/>
                  <a:pt x="59" y="104"/>
                  <a:pt x="56" y="108"/>
                </a:cubicBezTo>
                <a:cubicBezTo>
                  <a:pt x="55" y="128"/>
                  <a:pt x="55" y="146"/>
                  <a:pt x="56" y="166"/>
                </a:cubicBezTo>
                <a:cubicBezTo>
                  <a:pt x="56" y="179"/>
                  <a:pt x="57" y="193"/>
                  <a:pt x="54" y="206"/>
                </a:cubicBezTo>
                <a:cubicBezTo>
                  <a:pt x="47" y="205"/>
                  <a:pt x="50" y="196"/>
                  <a:pt x="50" y="190"/>
                </a:cubicBezTo>
                <a:cubicBezTo>
                  <a:pt x="50" y="162"/>
                  <a:pt x="49" y="141"/>
                  <a:pt x="50" y="110"/>
                </a:cubicBezTo>
                <a:cubicBezTo>
                  <a:pt x="45" y="103"/>
                  <a:pt x="36" y="99"/>
                  <a:pt x="28" y="93"/>
                </a:cubicBezTo>
                <a:cubicBezTo>
                  <a:pt x="26" y="92"/>
                  <a:pt x="21" y="90"/>
                  <a:pt x="23" y="87"/>
                </a:cubicBezTo>
                <a:cubicBezTo>
                  <a:pt x="27" y="82"/>
                  <a:pt x="34" y="90"/>
                  <a:pt x="37" y="92"/>
                </a:cubicBezTo>
                <a:cubicBezTo>
                  <a:pt x="42" y="95"/>
                  <a:pt x="47" y="98"/>
                  <a:pt x="50" y="102"/>
                </a:cubicBezTo>
                <a:cubicBezTo>
                  <a:pt x="49" y="93"/>
                  <a:pt x="52" y="86"/>
                  <a:pt x="51" y="79"/>
                </a:cubicBezTo>
                <a:cubicBezTo>
                  <a:pt x="49" y="73"/>
                  <a:pt x="41" y="69"/>
                  <a:pt x="36" y="64"/>
                </a:cubicBezTo>
                <a:cubicBezTo>
                  <a:pt x="30" y="59"/>
                  <a:pt x="26" y="53"/>
                  <a:pt x="21" y="50"/>
                </a:cubicBezTo>
                <a:cubicBezTo>
                  <a:pt x="16" y="52"/>
                  <a:pt x="12" y="53"/>
                  <a:pt x="9" y="51"/>
                </a:cubicBezTo>
                <a:cubicBezTo>
                  <a:pt x="4" y="49"/>
                  <a:pt x="1" y="36"/>
                  <a:pt x="6" y="31"/>
                </a:cubicBezTo>
                <a:cubicBezTo>
                  <a:pt x="7" y="30"/>
                  <a:pt x="9" y="31"/>
                  <a:pt x="9" y="31"/>
                </a:cubicBezTo>
                <a:cubicBezTo>
                  <a:pt x="13" y="27"/>
                  <a:pt x="20" y="27"/>
                  <a:pt x="24" y="32"/>
                </a:cubicBezTo>
                <a:cubicBezTo>
                  <a:pt x="25" y="36"/>
                  <a:pt x="25" y="40"/>
                  <a:pt x="25" y="46"/>
                </a:cubicBezTo>
                <a:cubicBezTo>
                  <a:pt x="33" y="54"/>
                  <a:pt x="42" y="61"/>
                  <a:pt x="50" y="69"/>
                </a:cubicBezTo>
                <a:cubicBezTo>
                  <a:pt x="51" y="59"/>
                  <a:pt x="48" y="44"/>
                  <a:pt x="51" y="33"/>
                </a:cubicBezTo>
                <a:cubicBezTo>
                  <a:pt x="45" y="26"/>
                  <a:pt x="37" y="22"/>
                  <a:pt x="42" y="10"/>
                </a:cubicBezTo>
                <a:cubicBezTo>
                  <a:pt x="42" y="8"/>
                  <a:pt x="45" y="6"/>
                  <a:pt x="45" y="3"/>
                </a:cubicBezTo>
                <a:cubicBezTo>
                  <a:pt x="50" y="0"/>
                  <a:pt x="61" y="0"/>
                  <a:pt x="65" y="4"/>
                </a:cubicBezTo>
                <a:close/>
                <a:moveTo>
                  <a:pt x="48" y="9"/>
                </a:moveTo>
                <a:cubicBezTo>
                  <a:pt x="48" y="14"/>
                  <a:pt x="48" y="18"/>
                  <a:pt x="45" y="20"/>
                </a:cubicBezTo>
                <a:cubicBezTo>
                  <a:pt x="48" y="22"/>
                  <a:pt x="51" y="26"/>
                  <a:pt x="56" y="27"/>
                </a:cubicBezTo>
                <a:cubicBezTo>
                  <a:pt x="62" y="23"/>
                  <a:pt x="64" y="15"/>
                  <a:pt x="61" y="7"/>
                </a:cubicBezTo>
                <a:cubicBezTo>
                  <a:pt x="56" y="4"/>
                  <a:pt x="51" y="5"/>
                  <a:pt x="48" y="9"/>
                </a:cubicBezTo>
                <a:close/>
                <a:moveTo>
                  <a:pt x="89" y="41"/>
                </a:moveTo>
                <a:cubicBezTo>
                  <a:pt x="97" y="43"/>
                  <a:pt x="99" y="29"/>
                  <a:pt x="93" y="28"/>
                </a:cubicBezTo>
                <a:cubicBezTo>
                  <a:pt x="88" y="28"/>
                  <a:pt x="87" y="36"/>
                  <a:pt x="89" y="41"/>
                </a:cubicBezTo>
                <a:close/>
                <a:moveTo>
                  <a:pt x="19" y="44"/>
                </a:moveTo>
                <a:cubicBezTo>
                  <a:pt x="22" y="22"/>
                  <a:pt x="0" y="41"/>
                  <a:pt x="14" y="48"/>
                </a:cubicBezTo>
                <a:cubicBezTo>
                  <a:pt x="16" y="47"/>
                  <a:pt x="16" y="43"/>
                  <a:pt x="19" y="44"/>
                </a:cubicBezTo>
                <a:close/>
              </a:path>
            </a:pathLst>
          </a:custGeom>
          <a:solidFill>
            <a:srgbClr val="6022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096072" y="3933056"/>
            <a:ext cx="26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i="1" dirty="0">
                <a:solidFill>
                  <a:srgbClr val="602274"/>
                </a:solidFill>
              </a:rPr>
              <a:t>Twoja Kaśka</a:t>
            </a:r>
            <a:endParaRPr lang="en-GB" sz="3600" i="1" dirty="0">
              <a:solidFill>
                <a:srgbClr val="602274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64"/>
          <a:stretch/>
        </p:blipFill>
        <p:spPr>
          <a:xfrm>
            <a:off x="2431269" y="1628801"/>
            <a:ext cx="410296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3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EditPoints="1"/>
          </p:cNvSpPr>
          <p:nvPr/>
        </p:nvSpPr>
        <p:spPr bwMode="auto">
          <a:xfrm>
            <a:off x="2555776" y="836712"/>
            <a:ext cx="4032448" cy="5319954"/>
          </a:xfrm>
          <a:custGeom>
            <a:avLst/>
            <a:gdLst>
              <a:gd name="T0" fmla="*/ 29 w 191"/>
              <a:gd name="T1" fmla="*/ 28 h 252"/>
              <a:gd name="T2" fmla="*/ 61 w 191"/>
              <a:gd name="T3" fmla="*/ 21 h 252"/>
              <a:gd name="T4" fmla="*/ 75 w 191"/>
              <a:gd name="T5" fmla="*/ 28 h 252"/>
              <a:gd name="T6" fmla="*/ 89 w 191"/>
              <a:gd name="T7" fmla="*/ 45 h 252"/>
              <a:gd name="T8" fmla="*/ 94 w 191"/>
              <a:gd name="T9" fmla="*/ 37 h 252"/>
              <a:gd name="T10" fmla="*/ 101 w 191"/>
              <a:gd name="T11" fmla="*/ 20 h 252"/>
              <a:gd name="T12" fmla="*/ 116 w 191"/>
              <a:gd name="T13" fmla="*/ 6 h 252"/>
              <a:gd name="T14" fmla="*/ 148 w 191"/>
              <a:gd name="T15" fmla="*/ 3 h 252"/>
              <a:gd name="T16" fmla="*/ 158 w 191"/>
              <a:gd name="T17" fmla="*/ 10 h 252"/>
              <a:gd name="T18" fmla="*/ 169 w 191"/>
              <a:gd name="T19" fmla="*/ 23 h 252"/>
              <a:gd name="T20" fmla="*/ 177 w 191"/>
              <a:gd name="T21" fmla="*/ 28 h 252"/>
              <a:gd name="T22" fmla="*/ 180 w 191"/>
              <a:gd name="T23" fmla="*/ 37 h 252"/>
              <a:gd name="T24" fmla="*/ 183 w 191"/>
              <a:gd name="T25" fmla="*/ 43 h 252"/>
              <a:gd name="T26" fmla="*/ 185 w 191"/>
              <a:gd name="T27" fmla="*/ 53 h 252"/>
              <a:gd name="T28" fmla="*/ 190 w 191"/>
              <a:gd name="T29" fmla="*/ 65 h 252"/>
              <a:gd name="T30" fmla="*/ 190 w 191"/>
              <a:gd name="T31" fmla="*/ 84 h 252"/>
              <a:gd name="T32" fmla="*/ 187 w 191"/>
              <a:gd name="T33" fmla="*/ 112 h 252"/>
              <a:gd name="T34" fmla="*/ 183 w 191"/>
              <a:gd name="T35" fmla="*/ 119 h 252"/>
              <a:gd name="T36" fmla="*/ 169 w 191"/>
              <a:gd name="T37" fmla="*/ 141 h 252"/>
              <a:gd name="T38" fmla="*/ 159 w 191"/>
              <a:gd name="T39" fmla="*/ 162 h 252"/>
              <a:gd name="T40" fmla="*/ 152 w 191"/>
              <a:gd name="T41" fmla="*/ 174 h 252"/>
              <a:gd name="T42" fmla="*/ 125 w 191"/>
              <a:gd name="T43" fmla="*/ 205 h 252"/>
              <a:gd name="T44" fmla="*/ 123 w 191"/>
              <a:gd name="T45" fmla="*/ 208 h 252"/>
              <a:gd name="T46" fmla="*/ 112 w 191"/>
              <a:gd name="T47" fmla="*/ 219 h 252"/>
              <a:gd name="T48" fmla="*/ 109 w 191"/>
              <a:gd name="T49" fmla="*/ 225 h 252"/>
              <a:gd name="T50" fmla="*/ 85 w 191"/>
              <a:gd name="T51" fmla="*/ 252 h 252"/>
              <a:gd name="T52" fmla="*/ 81 w 191"/>
              <a:gd name="T53" fmla="*/ 230 h 252"/>
              <a:gd name="T54" fmla="*/ 78 w 191"/>
              <a:gd name="T55" fmla="*/ 225 h 252"/>
              <a:gd name="T56" fmla="*/ 69 w 191"/>
              <a:gd name="T57" fmla="*/ 217 h 252"/>
              <a:gd name="T58" fmla="*/ 61 w 191"/>
              <a:gd name="T59" fmla="*/ 203 h 252"/>
              <a:gd name="T60" fmla="*/ 53 w 191"/>
              <a:gd name="T61" fmla="*/ 195 h 252"/>
              <a:gd name="T62" fmla="*/ 41 w 191"/>
              <a:gd name="T63" fmla="*/ 176 h 252"/>
              <a:gd name="T64" fmla="*/ 34 w 191"/>
              <a:gd name="T65" fmla="*/ 168 h 252"/>
              <a:gd name="T66" fmla="*/ 14 w 191"/>
              <a:gd name="T67" fmla="*/ 133 h 252"/>
              <a:gd name="T68" fmla="*/ 10 w 191"/>
              <a:gd name="T69" fmla="*/ 123 h 252"/>
              <a:gd name="T70" fmla="*/ 1 w 191"/>
              <a:gd name="T71" fmla="*/ 91 h 252"/>
              <a:gd name="T72" fmla="*/ 3 w 191"/>
              <a:gd name="T73" fmla="*/ 78 h 252"/>
              <a:gd name="T74" fmla="*/ 2 w 191"/>
              <a:gd name="T75" fmla="*/ 65 h 252"/>
              <a:gd name="T76" fmla="*/ 14 w 191"/>
              <a:gd name="T77" fmla="*/ 45 h 252"/>
              <a:gd name="T78" fmla="*/ 28 w 191"/>
              <a:gd name="T79" fmla="*/ 30 h 252"/>
              <a:gd name="T80" fmla="*/ 126 w 191"/>
              <a:gd name="T81" fmla="*/ 3 h 252"/>
              <a:gd name="T82" fmla="*/ 125 w 191"/>
              <a:gd name="T83" fmla="*/ 3 h 252"/>
              <a:gd name="T84" fmla="*/ 136 w 191"/>
              <a:gd name="T85" fmla="*/ 40 h 252"/>
              <a:gd name="T86" fmla="*/ 188 w 191"/>
              <a:gd name="T87" fmla="*/ 103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1" h="252">
                <a:moveTo>
                  <a:pt x="32" y="26"/>
                </a:moveTo>
                <a:cubicBezTo>
                  <a:pt x="32" y="27"/>
                  <a:pt x="30" y="27"/>
                  <a:pt x="31" y="28"/>
                </a:cubicBezTo>
                <a:cubicBezTo>
                  <a:pt x="30" y="29"/>
                  <a:pt x="30" y="28"/>
                  <a:pt x="29" y="28"/>
                </a:cubicBezTo>
                <a:cubicBezTo>
                  <a:pt x="28" y="28"/>
                  <a:pt x="29" y="30"/>
                  <a:pt x="28" y="30"/>
                </a:cubicBezTo>
                <a:cubicBezTo>
                  <a:pt x="37" y="24"/>
                  <a:pt x="49" y="20"/>
                  <a:pt x="61" y="18"/>
                </a:cubicBezTo>
                <a:cubicBezTo>
                  <a:pt x="60" y="19"/>
                  <a:pt x="61" y="20"/>
                  <a:pt x="61" y="21"/>
                </a:cubicBezTo>
                <a:cubicBezTo>
                  <a:pt x="62" y="21"/>
                  <a:pt x="62" y="19"/>
                  <a:pt x="62" y="18"/>
                </a:cubicBezTo>
                <a:cubicBezTo>
                  <a:pt x="63" y="18"/>
                  <a:pt x="63" y="19"/>
                  <a:pt x="63" y="20"/>
                </a:cubicBezTo>
                <a:cubicBezTo>
                  <a:pt x="69" y="21"/>
                  <a:pt x="72" y="25"/>
                  <a:pt x="75" y="28"/>
                </a:cubicBezTo>
                <a:cubicBezTo>
                  <a:pt x="82" y="30"/>
                  <a:pt x="85" y="35"/>
                  <a:pt x="87" y="40"/>
                </a:cubicBezTo>
                <a:cubicBezTo>
                  <a:pt x="89" y="40"/>
                  <a:pt x="89" y="38"/>
                  <a:pt x="90" y="40"/>
                </a:cubicBezTo>
                <a:cubicBezTo>
                  <a:pt x="89" y="41"/>
                  <a:pt x="87" y="44"/>
                  <a:pt x="89" y="45"/>
                </a:cubicBezTo>
                <a:cubicBezTo>
                  <a:pt x="90" y="43"/>
                  <a:pt x="91" y="42"/>
                  <a:pt x="91" y="40"/>
                </a:cubicBezTo>
                <a:cubicBezTo>
                  <a:pt x="93" y="40"/>
                  <a:pt x="93" y="41"/>
                  <a:pt x="94" y="41"/>
                </a:cubicBezTo>
                <a:cubicBezTo>
                  <a:pt x="96" y="41"/>
                  <a:pt x="94" y="38"/>
                  <a:pt x="94" y="37"/>
                </a:cubicBezTo>
                <a:cubicBezTo>
                  <a:pt x="95" y="33"/>
                  <a:pt x="98" y="28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8" y="23"/>
                  <a:pt x="103" y="22"/>
                  <a:pt x="101" y="20"/>
                </a:cubicBezTo>
                <a:cubicBezTo>
                  <a:pt x="103" y="18"/>
                  <a:pt x="104" y="15"/>
                  <a:pt x="106" y="13"/>
                </a:cubicBezTo>
                <a:cubicBezTo>
                  <a:pt x="107" y="13"/>
                  <a:pt x="107" y="14"/>
                  <a:pt x="107" y="15"/>
                </a:cubicBezTo>
                <a:cubicBezTo>
                  <a:pt x="108" y="11"/>
                  <a:pt x="112" y="7"/>
                  <a:pt x="116" y="6"/>
                </a:cubicBezTo>
                <a:cubicBezTo>
                  <a:pt x="118" y="2"/>
                  <a:pt x="125" y="2"/>
                  <a:pt x="129" y="0"/>
                </a:cubicBezTo>
                <a:cubicBezTo>
                  <a:pt x="135" y="3"/>
                  <a:pt x="140" y="1"/>
                  <a:pt x="146" y="4"/>
                </a:cubicBezTo>
                <a:cubicBezTo>
                  <a:pt x="147" y="3"/>
                  <a:pt x="147" y="2"/>
                  <a:pt x="148" y="3"/>
                </a:cubicBezTo>
                <a:cubicBezTo>
                  <a:pt x="148" y="3"/>
                  <a:pt x="148" y="4"/>
                  <a:pt x="148" y="4"/>
                </a:cubicBezTo>
                <a:cubicBezTo>
                  <a:pt x="153" y="3"/>
                  <a:pt x="158" y="9"/>
                  <a:pt x="159" y="9"/>
                </a:cubicBezTo>
                <a:cubicBezTo>
                  <a:pt x="160" y="9"/>
                  <a:pt x="159" y="11"/>
                  <a:pt x="158" y="10"/>
                </a:cubicBezTo>
                <a:cubicBezTo>
                  <a:pt x="157" y="13"/>
                  <a:pt x="160" y="15"/>
                  <a:pt x="162" y="15"/>
                </a:cubicBezTo>
                <a:cubicBezTo>
                  <a:pt x="164" y="17"/>
                  <a:pt x="166" y="21"/>
                  <a:pt x="168" y="22"/>
                </a:cubicBezTo>
                <a:cubicBezTo>
                  <a:pt x="169" y="23"/>
                  <a:pt x="169" y="22"/>
                  <a:pt x="169" y="23"/>
                </a:cubicBezTo>
                <a:cubicBezTo>
                  <a:pt x="170" y="24"/>
                  <a:pt x="172" y="25"/>
                  <a:pt x="173" y="26"/>
                </a:cubicBezTo>
                <a:cubicBezTo>
                  <a:pt x="173" y="26"/>
                  <a:pt x="174" y="26"/>
                  <a:pt x="174" y="26"/>
                </a:cubicBezTo>
                <a:cubicBezTo>
                  <a:pt x="175" y="27"/>
                  <a:pt x="175" y="29"/>
                  <a:pt x="177" y="28"/>
                </a:cubicBezTo>
                <a:cubicBezTo>
                  <a:pt x="177" y="30"/>
                  <a:pt x="178" y="34"/>
                  <a:pt x="179" y="34"/>
                </a:cubicBezTo>
                <a:cubicBezTo>
                  <a:pt x="180" y="34"/>
                  <a:pt x="178" y="35"/>
                  <a:pt x="179" y="37"/>
                </a:cubicBezTo>
                <a:cubicBezTo>
                  <a:pt x="179" y="37"/>
                  <a:pt x="180" y="37"/>
                  <a:pt x="180" y="37"/>
                </a:cubicBezTo>
                <a:cubicBezTo>
                  <a:pt x="179" y="39"/>
                  <a:pt x="182" y="40"/>
                  <a:pt x="182" y="41"/>
                </a:cubicBezTo>
                <a:cubicBezTo>
                  <a:pt x="182" y="42"/>
                  <a:pt x="182" y="42"/>
                  <a:pt x="182" y="42"/>
                </a:cubicBezTo>
                <a:cubicBezTo>
                  <a:pt x="182" y="43"/>
                  <a:pt x="183" y="43"/>
                  <a:pt x="183" y="43"/>
                </a:cubicBezTo>
                <a:cubicBezTo>
                  <a:pt x="183" y="44"/>
                  <a:pt x="183" y="47"/>
                  <a:pt x="184" y="49"/>
                </a:cubicBezTo>
                <a:cubicBezTo>
                  <a:pt x="184" y="50"/>
                  <a:pt x="185" y="50"/>
                  <a:pt x="185" y="51"/>
                </a:cubicBezTo>
                <a:cubicBezTo>
                  <a:pt x="185" y="52"/>
                  <a:pt x="185" y="52"/>
                  <a:pt x="185" y="53"/>
                </a:cubicBezTo>
                <a:cubicBezTo>
                  <a:pt x="186" y="54"/>
                  <a:pt x="187" y="58"/>
                  <a:pt x="188" y="60"/>
                </a:cubicBezTo>
                <a:cubicBezTo>
                  <a:pt x="189" y="66"/>
                  <a:pt x="187" y="74"/>
                  <a:pt x="187" y="82"/>
                </a:cubicBezTo>
                <a:cubicBezTo>
                  <a:pt x="190" y="78"/>
                  <a:pt x="189" y="70"/>
                  <a:pt x="190" y="65"/>
                </a:cubicBezTo>
                <a:cubicBezTo>
                  <a:pt x="191" y="63"/>
                  <a:pt x="190" y="69"/>
                  <a:pt x="191" y="68"/>
                </a:cubicBezTo>
                <a:cubicBezTo>
                  <a:pt x="191" y="71"/>
                  <a:pt x="191" y="80"/>
                  <a:pt x="190" y="83"/>
                </a:cubicBezTo>
                <a:cubicBezTo>
                  <a:pt x="190" y="83"/>
                  <a:pt x="189" y="84"/>
                  <a:pt x="190" y="84"/>
                </a:cubicBezTo>
                <a:cubicBezTo>
                  <a:pt x="189" y="89"/>
                  <a:pt x="187" y="94"/>
                  <a:pt x="188" y="101"/>
                </a:cubicBezTo>
                <a:cubicBezTo>
                  <a:pt x="189" y="101"/>
                  <a:pt x="188" y="100"/>
                  <a:pt x="189" y="100"/>
                </a:cubicBezTo>
                <a:cubicBezTo>
                  <a:pt x="190" y="102"/>
                  <a:pt x="187" y="109"/>
                  <a:pt x="187" y="112"/>
                </a:cubicBezTo>
                <a:cubicBezTo>
                  <a:pt x="185" y="113"/>
                  <a:pt x="184" y="116"/>
                  <a:pt x="183" y="118"/>
                </a:cubicBezTo>
                <a:cubicBezTo>
                  <a:pt x="184" y="118"/>
                  <a:pt x="184" y="118"/>
                  <a:pt x="184" y="119"/>
                </a:cubicBezTo>
                <a:cubicBezTo>
                  <a:pt x="184" y="119"/>
                  <a:pt x="183" y="119"/>
                  <a:pt x="183" y="119"/>
                </a:cubicBezTo>
                <a:cubicBezTo>
                  <a:pt x="182" y="120"/>
                  <a:pt x="181" y="121"/>
                  <a:pt x="182" y="122"/>
                </a:cubicBezTo>
                <a:cubicBezTo>
                  <a:pt x="178" y="124"/>
                  <a:pt x="178" y="129"/>
                  <a:pt x="175" y="131"/>
                </a:cubicBezTo>
                <a:cubicBezTo>
                  <a:pt x="174" y="135"/>
                  <a:pt x="172" y="138"/>
                  <a:pt x="169" y="141"/>
                </a:cubicBezTo>
                <a:cubicBezTo>
                  <a:pt x="168" y="148"/>
                  <a:pt x="162" y="151"/>
                  <a:pt x="161" y="158"/>
                </a:cubicBezTo>
                <a:cubicBezTo>
                  <a:pt x="159" y="158"/>
                  <a:pt x="160" y="160"/>
                  <a:pt x="158" y="160"/>
                </a:cubicBezTo>
                <a:cubicBezTo>
                  <a:pt x="158" y="161"/>
                  <a:pt x="158" y="162"/>
                  <a:pt x="159" y="162"/>
                </a:cubicBezTo>
                <a:cubicBezTo>
                  <a:pt x="155" y="162"/>
                  <a:pt x="156" y="169"/>
                  <a:pt x="152" y="170"/>
                </a:cubicBezTo>
                <a:cubicBezTo>
                  <a:pt x="152" y="171"/>
                  <a:pt x="153" y="171"/>
                  <a:pt x="153" y="172"/>
                </a:cubicBezTo>
                <a:cubicBezTo>
                  <a:pt x="151" y="171"/>
                  <a:pt x="152" y="173"/>
                  <a:pt x="152" y="174"/>
                </a:cubicBezTo>
                <a:cubicBezTo>
                  <a:pt x="151" y="174"/>
                  <a:pt x="151" y="173"/>
                  <a:pt x="151" y="173"/>
                </a:cubicBezTo>
                <a:cubicBezTo>
                  <a:pt x="149" y="176"/>
                  <a:pt x="148" y="179"/>
                  <a:pt x="145" y="180"/>
                </a:cubicBezTo>
                <a:cubicBezTo>
                  <a:pt x="140" y="190"/>
                  <a:pt x="130" y="197"/>
                  <a:pt x="125" y="205"/>
                </a:cubicBezTo>
                <a:cubicBezTo>
                  <a:pt x="125" y="206"/>
                  <a:pt x="125" y="205"/>
                  <a:pt x="124" y="205"/>
                </a:cubicBezTo>
                <a:cubicBezTo>
                  <a:pt x="124" y="207"/>
                  <a:pt x="124" y="206"/>
                  <a:pt x="123" y="206"/>
                </a:cubicBezTo>
                <a:cubicBezTo>
                  <a:pt x="123" y="206"/>
                  <a:pt x="123" y="207"/>
                  <a:pt x="123" y="208"/>
                </a:cubicBezTo>
                <a:cubicBezTo>
                  <a:pt x="122" y="209"/>
                  <a:pt x="119" y="209"/>
                  <a:pt x="119" y="212"/>
                </a:cubicBezTo>
                <a:cubicBezTo>
                  <a:pt x="117" y="212"/>
                  <a:pt x="114" y="216"/>
                  <a:pt x="115" y="218"/>
                </a:cubicBezTo>
                <a:cubicBezTo>
                  <a:pt x="114" y="217"/>
                  <a:pt x="114" y="218"/>
                  <a:pt x="112" y="219"/>
                </a:cubicBezTo>
                <a:cubicBezTo>
                  <a:pt x="112" y="220"/>
                  <a:pt x="112" y="220"/>
                  <a:pt x="112" y="221"/>
                </a:cubicBezTo>
                <a:cubicBezTo>
                  <a:pt x="112" y="222"/>
                  <a:pt x="111" y="221"/>
                  <a:pt x="111" y="221"/>
                </a:cubicBezTo>
                <a:cubicBezTo>
                  <a:pt x="111" y="222"/>
                  <a:pt x="110" y="223"/>
                  <a:pt x="109" y="225"/>
                </a:cubicBezTo>
                <a:cubicBezTo>
                  <a:pt x="106" y="228"/>
                  <a:pt x="102" y="232"/>
                  <a:pt x="100" y="236"/>
                </a:cubicBezTo>
                <a:cubicBezTo>
                  <a:pt x="98" y="238"/>
                  <a:pt x="96" y="239"/>
                  <a:pt x="95" y="243"/>
                </a:cubicBezTo>
                <a:cubicBezTo>
                  <a:pt x="91" y="244"/>
                  <a:pt x="89" y="250"/>
                  <a:pt x="85" y="252"/>
                </a:cubicBezTo>
                <a:cubicBezTo>
                  <a:pt x="87" y="249"/>
                  <a:pt x="85" y="245"/>
                  <a:pt x="84" y="242"/>
                </a:cubicBezTo>
                <a:cubicBezTo>
                  <a:pt x="84" y="242"/>
                  <a:pt x="85" y="242"/>
                  <a:pt x="85" y="242"/>
                </a:cubicBezTo>
                <a:cubicBezTo>
                  <a:pt x="82" y="239"/>
                  <a:pt x="82" y="234"/>
                  <a:pt x="81" y="230"/>
                </a:cubicBezTo>
                <a:cubicBezTo>
                  <a:pt x="80" y="230"/>
                  <a:pt x="79" y="231"/>
                  <a:pt x="80" y="232"/>
                </a:cubicBezTo>
                <a:cubicBezTo>
                  <a:pt x="79" y="231"/>
                  <a:pt x="79" y="227"/>
                  <a:pt x="80" y="228"/>
                </a:cubicBezTo>
                <a:cubicBezTo>
                  <a:pt x="79" y="227"/>
                  <a:pt x="77" y="227"/>
                  <a:pt x="78" y="225"/>
                </a:cubicBezTo>
                <a:cubicBezTo>
                  <a:pt x="76" y="225"/>
                  <a:pt x="78" y="227"/>
                  <a:pt x="76" y="227"/>
                </a:cubicBezTo>
                <a:cubicBezTo>
                  <a:pt x="76" y="226"/>
                  <a:pt x="76" y="226"/>
                  <a:pt x="76" y="225"/>
                </a:cubicBezTo>
                <a:cubicBezTo>
                  <a:pt x="73" y="223"/>
                  <a:pt x="71" y="220"/>
                  <a:pt x="69" y="217"/>
                </a:cubicBezTo>
                <a:cubicBezTo>
                  <a:pt x="70" y="216"/>
                  <a:pt x="67" y="216"/>
                  <a:pt x="69" y="215"/>
                </a:cubicBezTo>
                <a:cubicBezTo>
                  <a:pt x="67" y="215"/>
                  <a:pt x="68" y="211"/>
                  <a:pt x="65" y="211"/>
                </a:cubicBezTo>
                <a:cubicBezTo>
                  <a:pt x="65" y="208"/>
                  <a:pt x="62" y="206"/>
                  <a:pt x="61" y="203"/>
                </a:cubicBezTo>
                <a:cubicBezTo>
                  <a:pt x="60" y="203"/>
                  <a:pt x="59" y="202"/>
                  <a:pt x="58" y="203"/>
                </a:cubicBezTo>
                <a:cubicBezTo>
                  <a:pt x="58" y="201"/>
                  <a:pt x="59" y="203"/>
                  <a:pt x="59" y="202"/>
                </a:cubicBezTo>
                <a:cubicBezTo>
                  <a:pt x="56" y="201"/>
                  <a:pt x="54" y="198"/>
                  <a:pt x="53" y="195"/>
                </a:cubicBezTo>
                <a:cubicBezTo>
                  <a:pt x="53" y="195"/>
                  <a:pt x="52" y="195"/>
                  <a:pt x="52" y="195"/>
                </a:cubicBezTo>
                <a:cubicBezTo>
                  <a:pt x="49" y="190"/>
                  <a:pt x="46" y="184"/>
                  <a:pt x="42" y="180"/>
                </a:cubicBezTo>
                <a:cubicBezTo>
                  <a:pt x="43" y="178"/>
                  <a:pt x="41" y="178"/>
                  <a:pt x="41" y="176"/>
                </a:cubicBezTo>
                <a:cubicBezTo>
                  <a:pt x="40" y="175"/>
                  <a:pt x="41" y="176"/>
                  <a:pt x="39" y="176"/>
                </a:cubicBezTo>
                <a:cubicBezTo>
                  <a:pt x="38" y="175"/>
                  <a:pt x="40" y="173"/>
                  <a:pt x="38" y="174"/>
                </a:cubicBezTo>
                <a:cubicBezTo>
                  <a:pt x="37" y="172"/>
                  <a:pt x="37" y="169"/>
                  <a:pt x="34" y="168"/>
                </a:cubicBezTo>
                <a:cubicBezTo>
                  <a:pt x="32" y="162"/>
                  <a:pt x="28" y="157"/>
                  <a:pt x="24" y="151"/>
                </a:cubicBezTo>
                <a:cubicBezTo>
                  <a:pt x="24" y="151"/>
                  <a:pt x="24" y="150"/>
                  <a:pt x="23" y="150"/>
                </a:cubicBezTo>
                <a:cubicBezTo>
                  <a:pt x="22" y="144"/>
                  <a:pt x="17" y="139"/>
                  <a:pt x="14" y="133"/>
                </a:cubicBezTo>
                <a:cubicBezTo>
                  <a:pt x="13" y="131"/>
                  <a:pt x="14" y="129"/>
                  <a:pt x="11" y="127"/>
                </a:cubicBezTo>
                <a:cubicBezTo>
                  <a:pt x="12" y="125"/>
                  <a:pt x="11" y="126"/>
                  <a:pt x="11" y="123"/>
                </a:cubicBezTo>
                <a:cubicBezTo>
                  <a:pt x="11" y="123"/>
                  <a:pt x="10" y="123"/>
                  <a:pt x="10" y="123"/>
                </a:cubicBezTo>
                <a:cubicBezTo>
                  <a:pt x="10" y="120"/>
                  <a:pt x="9" y="118"/>
                  <a:pt x="9" y="116"/>
                </a:cubicBezTo>
                <a:cubicBezTo>
                  <a:pt x="7" y="113"/>
                  <a:pt x="6" y="109"/>
                  <a:pt x="5" y="103"/>
                </a:cubicBezTo>
                <a:cubicBezTo>
                  <a:pt x="3" y="99"/>
                  <a:pt x="1" y="95"/>
                  <a:pt x="1" y="91"/>
                </a:cubicBezTo>
                <a:cubicBezTo>
                  <a:pt x="1" y="87"/>
                  <a:pt x="3" y="84"/>
                  <a:pt x="0" y="81"/>
                </a:cubicBezTo>
                <a:cubicBezTo>
                  <a:pt x="2" y="80"/>
                  <a:pt x="1" y="78"/>
                  <a:pt x="2" y="76"/>
                </a:cubicBezTo>
                <a:cubicBezTo>
                  <a:pt x="2" y="77"/>
                  <a:pt x="3" y="78"/>
                  <a:pt x="3" y="78"/>
                </a:cubicBezTo>
                <a:cubicBezTo>
                  <a:pt x="4" y="77"/>
                  <a:pt x="1" y="75"/>
                  <a:pt x="1" y="74"/>
                </a:cubicBezTo>
                <a:cubicBezTo>
                  <a:pt x="1" y="74"/>
                  <a:pt x="2" y="74"/>
                  <a:pt x="3" y="74"/>
                </a:cubicBezTo>
                <a:cubicBezTo>
                  <a:pt x="0" y="72"/>
                  <a:pt x="5" y="69"/>
                  <a:pt x="2" y="65"/>
                </a:cubicBezTo>
                <a:cubicBezTo>
                  <a:pt x="3" y="65"/>
                  <a:pt x="3" y="67"/>
                  <a:pt x="3" y="67"/>
                </a:cubicBezTo>
                <a:cubicBezTo>
                  <a:pt x="6" y="62"/>
                  <a:pt x="8" y="54"/>
                  <a:pt x="10" y="51"/>
                </a:cubicBezTo>
                <a:cubicBezTo>
                  <a:pt x="12" y="49"/>
                  <a:pt x="14" y="48"/>
                  <a:pt x="14" y="45"/>
                </a:cubicBezTo>
                <a:cubicBezTo>
                  <a:pt x="17" y="43"/>
                  <a:pt x="20" y="39"/>
                  <a:pt x="20" y="37"/>
                </a:cubicBezTo>
                <a:cubicBezTo>
                  <a:pt x="21" y="37"/>
                  <a:pt x="23" y="37"/>
                  <a:pt x="22" y="34"/>
                </a:cubicBezTo>
                <a:cubicBezTo>
                  <a:pt x="25" y="34"/>
                  <a:pt x="25" y="30"/>
                  <a:pt x="28" y="30"/>
                </a:cubicBezTo>
                <a:cubicBezTo>
                  <a:pt x="28" y="27"/>
                  <a:pt x="30" y="27"/>
                  <a:pt x="32" y="26"/>
                </a:cubicBezTo>
                <a:close/>
                <a:moveTo>
                  <a:pt x="125" y="3"/>
                </a:moveTo>
                <a:cubicBezTo>
                  <a:pt x="125" y="3"/>
                  <a:pt x="126" y="3"/>
                  <a:pt x="126" y="3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2"/>
                  <a:pt x="125" y="2"/>
                  <a:pt x="125" y="2"/>
                </a:cubicBezTo>
                <a:cubicBezTo>
                  <a:pt x="125" y="2"/>
                  <a:pt x="125" y="2"/>
                  <a:pt x="125" y="3"/>
                </a:cubicBezTo>
                <a:close/>
                <a:moveTo>
                  <a:pt x="136" y="40"/>
                </a:moveTo>
                <a:cubicBezTo>
                  <a:pt x="135" y="41"/>
                  <a:pt x="134" y="39"/>
                  <a:pt x="134" y="40"/>
                </a:cubicBezTo>
                <a:cubicBezTo>
                  <a:pt x="134" y="41"/>
                  <a:pt x="136" y="42"/>
                  <a:pt x="136" y="40"/>
                </a:cubicBezTo>
                <a:close/>
                <a:moveTo>
                  <a:pt x="188" y="103"/>
                </a:moveTo>
                <a:cubicBezTo>
                  <a:pt x="188" y="103"/>
                  <a:pt x="188" y="101"/>
                  <a:pt x="188" y="102"/>
                </a:cubicBezTo>
                <a:cubicBezTo>
                  <a:pt x="187" y="103"/>
                  <a:pt x="188" y="104"/>
                  <a:pt x="188" y="1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1546362" y="1700808"/>
            <a:ext cx="6051276" cy="4032448"/>
          </a:xfrm>
          <a:custGeom>
            <a:avLst/>
            <a:gdLst>
              <a:gd name="T0" fmla="*/ 157 w 1157"/>
              <a:gd name="T1" fmla="*/ 304 h 771"/>
              <a:gd name="T2" fmla="*/ 82 w 1157"/>
              <a:gd name="T3" fmla="*/ 195 h 771"/>
              <a:gd name="T4" fmla="*/ 7 w 1157"/>
              <a:gd name="T5" fmla="*/ 255 h 771"/>
              <a:gd name="T6" fmla="*/ 79 w 1157"/>
              <a:gd name="T7" fmla="*/ 19 h 771"/>
              <a:gd name="T8" fmla="*/ 170 w 1157"/>
              <a:gd name="T9" fmla="*/ 25 h 771"/>
              <a:gd name="T10" fmla="*/ 147 w 1157"/>
              <a:gd name="T11" fmla="*/ 170 h 771"/>
              <a:gd name="T12" fmla="*/ 91 w 1157"/>
              <a:gd name="T13" fmla="*/ 41 h 771"/>
              <a:gd name="T14" fmla="*/ 54 w 1157"/>
              <a:gd name="T15" fmla="*/ 183 h 771"/>
              <a:gd name="T16" fmla="*/ 47 w 1157"/>
              <a:gd name="T17" fmla="*/ 246 h 771"/>
              <a:gd name="T18" fmla="*/ 120 w 1157"/>
              <a:gd name="T19" fmla="*/ 119 h 771"/>
              <a:gd name="T20" fmla="*/ 150 w 1157"/>
              <a:gd name="T21" fmla="*/ 243 h 771"/>
              <a:gd name="T22" fmla="*/ 340 w 1157"/>
              <a:gd name="T23" fmla="*/ 210 h 771"/>
              <a:gd name="T24" fmla="*/ 807 w 1157"/>
              <a:gd name="T25" fmla="*/ 271 h 771"/>
              <a:gd name="T26" fmla="*/ 740 w 1157"/>
              <a:gd name="T27" fmla="*/ 265 h 771"/>
              <a:gd name="T28" fmla="*/ 571 w 1157"/>
              <a:gd name="T29" fmla="*/ 312 h 771"/>
              <a:gd name="T30" fmla="*/ 547 w 1157"/>
              <a:gd name="T31" fmla="*/ 227 h 771"/>
              <a:gd name="T32" fmla="*/ 436 w 1157"/>
              <a:gd name="T33" fmla="*/ 262 h 771"/>
              <a:gd name="T34" fmla="*/ 287 w 1157"/>
              <a:gd name="T35" fmla="*/ 265 h 771"/>
              <a:gd name="T36" fmla="*/ 224 w 1157"/>
              <a:gd name="T37" fmla="*/ 158 h 771"/>
              <a:gd name="T38" fmla="*/ 443 w 1157"/>
              <a:gd name="T39" fmla="*/ 131 h 771"/>
              <a:gd name="T40" fmla="*/ 401 w 1157"/>
              <a:gd name="T41" fmla="*/ 238 h 771"/>
              <a:gd name="T42" fmla="*/ 506 w 1157"/>
              <a:gd name="T43" fmla="*/ 103 h 771"/>
              <a:gd name="T44" fmla="*/ 565 w 1157"/>
              <a:gd name="T45" fmla="*/ 123 h 771"/>
              <a:gd name="T46" fmla="*/ 627 w 1157"/>
              <a:gd name="T47" fmla="*/ 216 h 771"/>
              <a:gd name="T48" fmla="*/ 671 w 1157"/>
              <a:gd name="T49" fmla="*/ 216 h 771"/>
              <a:gd name="T50" fmla="*/ 731 w 1157"/>
              <a:gd name="T51" fmla="*/ 176 h 771"/>
              <a:gd name="T52" fmla="*/ 832 w 1157"/>
              <a:gd name="T53" fmla="*/ 148 h 771"/>
              <a:gd name="T54" fmla="*/ 277 w 1157"/>
              <a:gd name="T55" fmla="*/ 154 h 771"/>
              <a:gd name="T56" fmla="*/ 312 w 1157"/>
              <a:gd name="T57" fmla="*/ 208 h 771"/>
              <a:gd name="T58" fmla="*/ 625 w 1157"/>
              <a:gd name="T59" fmla="*/ 136 h 771"/>
              <a:gd name="T60" fmla="*/ 597 w 1157"/>
              <a:gd name="T61" fmla="*/ 223 h 771"/>
              <a:gd name="T62" fmla="*/ 600 w 1157"/>
              <a:gd name="T63" fmla="*/ 243 h 771"/>
              <a:gd name="T64" fmla="*/ 813 w 1157"/>
              <a:gd name="T65" fmla="*/ 183 h 771"/>
              <a:gd name="T66" fmla="*/ 809 w 1157"/>
              <a:gd name="T67" fmla="*/ 292 h 771"/>
              <a:gd name="T68" fmla="*/ 813 w 1157"/>
              <a:gd name="T69" fmla="*/ 242 h 771"/>
              <a:gd name="T70" fmla="*/ 788 w 1157"/>
              <a:gd name="T71" fmla="*/ 308 h 771"/>
              <a:gd name="T72" fmla="*/ 1016 w 1157"/>
              <a:gd name="T73" fmla="*/ 273 h 771"/>
              <a:gd name="T74" fmla="*/ 976 w 1157"/>
              <a:gd name="T75" fmla="*/ 226 h 771"/>
              <a:gd name="T76" fmla="*/ 884 w 1157"/>
              <a:gd name="T77" fmla="*/ 280 h 771"/>
              <a:gd name="T78" fmla="*/ 913 w 1157"/>
              <a:gd name="T79" fmla="*/ 169 h 771"/>
              <a:gd name="T80" fmla="*/ 1055 w 1157"/>
              <a:gd name="T81" fmla="*/ 110 h 771"/>
              <a:gd name="T82" fmla="*/ 1061 w 1157"/>
              <a:gd name="T83" fmla="*/ 242 h 771"/>
              <a:gd name="T84" fmla="*/ 1146 w 1157"/>
              <a:gd name="T85" fmla="*/ 170 h 771"/>
              <a:gd name="T86" fmla="*/ 1051 w 1157"/>
              <a:gd name="T87" fmla="*/ 236 h 771"/>
              <a:gd name="T88" fmla="*/ 1022 w 1157"/>
              <a:gd name="T89" fmla="*/ 180 h 771"/>
              <a:gd name="T90" fmla="*/ 1045 w 1157"/>
              <a:gd name="T91" fmla="*/ 227 h 771"/>
              <a:gd name="T92" fmla="*/ 1067 w 1157"/>
              <a:gd name="T93" fmla="*/ 210 h 771"/>
              <a:gd name="T94" fmla="*/ 613 w 1157"/>
              <a:gd name="T95" fmla="*/ 491 h 771"/>
              <a:gd name="T96" fmla="*/ 766 w 1157"/>
              <a:gd name="T97" fmla="*/ 638 h 771"/>
              <a:gd name="T98" fmla="*/ 656 w 1157"/>
              <a:gd name="T99" fmla="*/ 760 h 771"/>
              <a:gd name="T100" fmla="*/ 531 w 1157"/>
              <a:gd name="T101" fmla="*/ 683 h 771"/>
              <a:gd name="T102" fmla="*/ 373 w 1157"/>
              <a:gd name="T103" fmla="*/ 669 h 771"/>
              <a:gd name="T104" fmla="*/ 418 w 1157"/>
              <a:gd name="T105" fmla="*/ 471 h 771"/>
              <a:gd name="T106" fmla="*/ 461 w 1157"/>
              <a:gd name="T107" fmla="*/ 507 h 771"/>
              <a:gd name="T108" fmla="*/ 470 w 1157"/>
              <a:gd name="T109" fmla="*/ 675 h 771"/>
              <a:gd name="T110" fmla="*/ 581 w 1157"/>
              <a:gd name="T111" fmla="*/ 672 h 771"/>
              <a:gd name="T112" fmla="*/ 744 w 1157"/>
              <a:gd name="T113" fmla="*/ 582 h 771"/>
              <a:gd name="T114" fmla="*/ 769 w 1157"/>
              <a:gd name="T115" fmla="*/ 622 h 771"/>
              <a:gd name="T116" fmla="*/ 374 w 1157"/>
              <a:gd name="T117" fmla="*/ 575 h 771"/>
              <a:gd name="T118" fmla="*/ 418 w 1157"/>
              <a:gd name="T119" fmla="*/ 550 h 771"/>
              <a:gd name="T120" fmla="*/ 427 w 1157"/>
              <a:gd name="T121" fmla="*/ 528 h 771"/>
              <a:gd name="T122" fmla="*/ 668 w 1157"/>
              <a:gd name="T123" fmla="*/ 657 h 771"/>
              <a:gd name="T124" fmla="*/ 674 w 1157"/>
              <a:gd name="T125" fmla="*/ 757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7" h="771">
                <a:moveTo>
                  <a:pt x="31" y="296"/>
                </a:moveTo>
                <a:lnTo>
                  <a:pt x="31" y="296"/>
                </a:lnTo>
                <a:lnTo>
                  <a:pt x="31" y="296"/>
                </a:lnTo>
                <a:lnTo>
                  <a:pt x="31" y="296"/>
                </a:lnTo>
                <a:lnTo>
                  <a:pt x="31" y="296"/>
                </a:lnTo>
                <a:close/>
                <a:moveTo>
                  <a:pt x="155" y="302"/>
                </a:moveTo>
                <a:lnTo>
                  <a:pt x="154" y="302"/>
                </a:lnTo>
                <a:lnTo>
                  <a:pt x="152" y="304"/>
                </a:lnTo>
                <a:lnTo>
                  <a:pt x="154" y="305"/>
                </a:lnTo>
                <a:lnTo>
                  <a:pt x="155" y="305"/>
                </a:lnTo>
                <a:lnTo>
                  <a:pt x="155" y="304"/>
                </a:lnTo>
                <a:lnTo>
                  <a:pt x="155" y="302"/>
                </a:lnTo>
                <a:close/>
                <a:moveTo>
                  <a:pt x="44" y="290"/>
                </a:moveTo>
                <a:lnTo>
                  <a:pt x="45" y="290"/>
                </a:lnTo>
                <a:lnTo>
                  <a:pt x="45" y="289"/>
                </a:lnTo>
                <a:lnTo>
                  <a:pt x="44" y="290"/>
                </a:lnTo>
                <a:close/>
                <a:moveTo>
                  <a:pt x="81" y="245"/>
                </a:moveTo>
                <a:lnTo>
                  <a:pt x="81" y="245"/>
                </a:lnTo>
                <a:lnTo>
                  <a:pt x="82" y="245"/>
                </a:lnTo>
                <a:lnTo>
                  <a:pt x="82" y="243"/>
                </a:lnTo>
                <a:lnTo>
                  <a:pt x="81" y="243"/>
                </a:lnTo>
                <a:lnTo>
                  <a:pt x="81" y="245"/>
                </a:lnTo>
                <a:close/>
                <a:moveTo>
                  <a:pt x="126" y="284"/>
                </a:moveTo>
                <a:lnTo>
                  <a:pt x="127" y="283"/>
                </a:lnTo>
                <a:lnTo>
                  <a:pt x="126" y="283"/>
                </a:lnTo>
                <a:lnTo>
                  <a:pt x="126" y="284"/>
                </a:lnTo>
                <a:close/>
                <a:moveTo>
                  <a:pt x="105" y="53"/>
                </a:moveTo>
                <a:lnTo>
                  <a:pt x="105" y="51"/>
                </a:lnTo>
                <a:lnTo>
                  <a:pt x="104" y="51"/>
                </a:lnTo>
                <a:lnTo>
                  <a:pt x="103" y="54"/>
                </a:lnTo>
                <a:lnTo>
                  <a:pt x="103" y="54"/>
                </a:lnTo>
                <a:lnTo>
                  <a:pt x="105" y="54"/>
                </a:lnTo>
                <a:lnTo>
                  <a:pt x="105" y="53"/>
                </a:lnTo>
                <a:close/>
                <a:moveTo>
                  <a:pt x="101" y="76"/>
                </a:moveTo>
                <a:lnTo>
                  <a:pt x="103" y="78"/>
                </a:lnTo>
                <a:lnTo>
                  <a:pt x="104" y="75"/>
                </a:lnTo>
                <a:lnTo>
                  <a:pt x="104" y="73"/>
                </a:lnTo>
                <a:lnTo>
                  <a:pt x="103" y="73"/>
                </a:lnTo>
                <a:lnTo>
                  <a:pt x="101" y="76"/>
                </a:lnTo>
                <a:close/>
                <a:moveTo>
                  <a:pt x="179" y="254"/>
                </a:moveTo>
                <a:lnTo>
                  <a:pt x="179" y="251"/>
                </a:lnTo>
                <a:lnTo>
                  <a:pt x="179" y="251"/>
                </a:lnTo>
                <a:lnTo>
                  <a:pt x="179" y="249"/>
                </a:lnTo>
                <a:lnTo>
                  <a:pt x="177" y="251"/>
                </a:lnTo>
                <a:lnTo>
                  <a:pt x="179" y="254"/>
                </a:lnTo>
                <a:close/>
                <a:moveTo>
                  <a:pt x="177" y="16"/>
                </a:moveTo>
                <a:lnTo>
                  <a:pt x="177" y="15"/>
                </a:lnTo>
                <a:lnTo>
                  <a:pt x="177" y="13"/>
                </a:lnTo>
                <a:lnTo>
                  <a:pt x="174" y="15"/>
                </a:lnTo>
                <a:lnTo>
                  <a:pt x="173" y="16"/>
                </a:lnTo>
                <a:lnTo>
                  <a:pt x="174" y="16"/>
                </a:lnTo>
                <a:lnTo>
                  <a:pt x="177" y="16"/>
                </a:lnTo>
                <a:close/>
                <a:moveTo>
                  <a:pt x="191" y="282"/>
                </a:moveTo>
                <a:lnTo>
                  <a:pt x="189" y="280"/>
                </a:lnTo>
                <a:lnTo>
                  <a:pt x="188" y="280"/>
                </a:lnTo>
                <a:lnTo>
                  <a:pt x="188" y="283"/>
                </a:lnTo>
                <a:lnTo>
                  <a:pt x="191" y="283"/>
                </a:lnTo>
                <a:lnTo>
                  <a:pt x="191" y="282"/>
                </a:lnTo>
                <a:close/>
                <a:moveTo>
                  <a:pt x="151" y="298"/>
                </a:moveTo>
                <a:lnTo>
                  <a:pt x="150" y="298"/>
                </a:lnTo>
                <a:lnTo>
                  <a:pt x="148" y="301"/>
                </a:lnTo>
                <a:lnTo>
                  <a:pt x="148" y="302"/>
                </a:lnTo>
                <a:lnTo>
                  <a:pt x="150" y="302"/>
                </a:lnTo>
                <a:lnTo>
                  <a:pt x="150" y="304"/>
                </a:lnTo>
                <a:lnTo>
                  <a:pt x="151" y="302"/>
                </a:lnTo>
                <a:lnTo>
                  <a:pt x="152" y="301"/>
                </a:lnTo>
                <a:lnTo>
                  <a:pt x="151" y="298"/>
                </a:lnTo>
                <a:close/>
                <a:moveTo>
                  <a:pt x="173" y="245"/>
                </a:moveTo>
                <a:lnTo>
                  <a:pt x="174" y="246"/>
                </a:lnTo>
                <a:lnTo>
                  <a:pt x="174" y="245"/>
                </a:lnTo>
                <a:lnTo>
                  <a:pt x="173" y="245"/>
                </a:lnTo>
                <a:lnTo>
                  <a:pt x="173" y="245"/>
                </a:lnTo>
                <a:close/>
                <a:moveTo>
                  <a:pt x="161" y="41"/>
                </a:moveTo>
                <a:lnTo>
                  <a:pt x="161" y="43"/>
                </a:lnTo>
                <a:lnTo>
                  <a:pt x="163" y="43"/>
                </a:lnTo>
                <a:lnTo>
                  <a:pt x="163" y="41"/>
                </a:lnTo>
                <a:lnTo>
                  <a:pt x="161" y="41"/>
                </a:lnTo>
                <a:lnTo>
                  <a:pt x="161" y="41"/>
                </a:lnTo>
                <a:close/>
                <a:moveTo>
                  <a:pt x="125" y="122"/>
                </a:moveTo>
                <a:lnTo>
                  <a:pt x="127" y="122"/>
                </a:lnTo>
                <a:lnTo>
                  <a:pt x="127" y="120"/>
                </a:lnTo>
                <a:lnTo>
                  <a:pt x="127" y="120"/>
                </a:lnTo>
                <a:lnTo>
                  <a:pt x="125" y="120"/>
                </a:lnTo>
                <a:lnTo>
                  <a:pt x="125" y="122"/>
                </a:lnTo>
                <a:close/>
                <a:moveTo>
                  <a:pt x="189" y="290"/>
                </a:moveTo>
                <a:lnTo>
                  <a:pt x="191" y="292"/>
                </a:lnTo>
                <a:lnTo>
                  <a:pt x="189" y="295"/>
                </a:lnTo>
                <a:lnTo>
                  <a:pt x="186" y="296"/>
                </a:lnTo>
                <a:lnTo>
                  <a:pt x="186" y="299"/>
                </a:lnTo>
                <a:lnTo>
                  <a:pt x="188" y="301"/>
                </a:lnTo>
                <a:lnTo>
                  <a:pt x="188" y="301"/>
                </a:lnTo>
                <a:lnTo>
                  <a:pt x="186" y="301"/>
                </a:lnTo>
                <a:lnTo>
                  <a:pt x="185" y="302"/>
                </a:lnTo>
                <a:lnTo>
                  <a:pt x="185" y="305"/>
                </a:lnTo>
                <a:lnTo>
                  <a:pt x="182" y="305"/>
                </a:lnTo>
                <a:lnTo>
                  <a:pt x="173" y="312"/>
                </a:lnTo>
                <a:lnTo>
                  <a:pt x="166" y="314"/>
                </a:lnTo>
                <a:lnTo>
                  <a:pt x="163" y="315"/>
                </a:lnTo>
                <a:lnTo>
                  <a:pt x="158" y="312"/>
                </a:lnTo>
                <a:lnTo>
                  <a:pt x="157" y="304"/>
                </a:lnTo>
                <a:lnTo>
                  <a:pt x="157" y="302"/>
                </a:lnTo>
                <a:lnTo>
                  <a:pt x="155" y="302"/>
                </a:lnTo>
                <a:lnTo>
                  <a:pt x="154" y="299"/>
                </a:lnTo>
                <a:lnTo>
                  <a:pt x="154" y="296"/>
                </a:lnTo>
                <a:lnTo>
                  <a:pt x="151" y="296"/>
                </a:lnTo>
                <a:lnTo>
                  <a:pt x="151" y="295"/>
                </a:lnTo>
                <a:lnTo>
                  <a:pt x="148" y="296"/>
                </a:lnTo>
                <a:lnTo>
                  <a:pt x="145" y="301"/>
                </a:lnTo>
                <a:lnTo>
                  <a:pt x="144" y="301"/>
                </a:lnTo>
                <a:lnTo>
                  <a:pt x="144" y="299"/>
                </a:lnTo>
                <a:lnTo>
                  <a:pt x="142" y="301"/>
                </a:lnTo>
                <a:lnTo>
                  <a:pt x="141" y="301"/>
                </a:lnTo>
                <a:lnTo>
                  <a:pt x="139" y="299"/>
                </a:lnTo>
                <a:lnTo>
                  <a:pt x="139" y="298"/>
                </a:lnTo>
                <a:lnTo>
                  <a:pt x="142" y="298"/>
                </a:lnTo>
                <a:lnTo>
                  <a:pt x="142" y="292"/>
                </a:lnTo>
                <a:lnTo>
                  <a:pt x="144" y="290"/>
                </a:lnTo>
                <a:lnTo>
                  <a:pt x="144" y="290"/>
                </a:lnTo>
                <a:lnTo>
                  <a:pt x="139" y="290"/>
                </a:lnTo>
                <a:lnTo>
                  <a:pt x="138" y="296"/>
                </a:lnTo>
                <a:lnTo>
                  <a:pt x="136" y="296"/>
                </a:lnTo>
                <a:lnTo>
                  <a:pt x="135" y="292"/>
                </a:lnTo>
                <a:lnTo>
                  <a:pt x="132" y="292"/>
                </a:lnTo>
                <a:lnTo>
                  <a:pt x="129" y="290"/>
                </a:lnTo>
                <a:lnTo>
                  <a:pt x="127" y="287"/>
                </a:lnTo>
                <a:lnTo>
                  <a:pt x="130" y="283"/>
                </a:lnTo>
                <a:lnTo>
                  <a:pt x="129" y="282"/>
                </a:lnTo>
                <a:lnTo>
                  <a:pt x="127" y="280"/>
                </a:lnTo>
                <a:lnTo>
                  <a:pt x="126" y="279"/>
                </a:lnTo>
                <a:lnTo>
                  <a:pt x="123" y="274"/>
                </a:lnTo>
                <a:lnTo>
                  <a:pt x="125" y="270"/>
                </a:lnTo>
                <a:lnTo>
                  <a:pt x="125" y="270"/>
                </a:lnTo>
                <a:lnTo>
                  <a:pt x="122" y="270"/>
                </a:lnTo>
                <a:lnTo>
                  <a:pt x="120" y="270"/>
                </a:lnTo>
                <a:lnTo>
                  <a:pt x="122" y="265"/>
                </a:lnTo>
                <a:lnTo>
                  <a:pt x="120" y="264"/>
                </a:lnTo>
                <a:lnTo>
                  <a:pt x="122" y="262"/>
                </a:lnTo>
                <a:lnTo>
                  <a:pt x="120" y="260"/>
                </a:lnTo>
                <a:lnTo>
                  <a:pt x="117" y="255"/>
                </a:lnTo>
                <a:lnTo>
                  <a:pt x="116" y="252"/>
                </a:lnTo>
                <a:lnTo>
                  <a:pt x="116" y="251"/>
                </a:lnTo>
                <a:lnTo>
                  <a:pt x="117" y="249"/>
                </a:lnTo>
                <a:lnTo>
                  <a:pt x="116" y="249"/>
                </a:lnTo>
                <a:lnTo>
                  <a:pt x="114" y="249"/>
                </a:lnTo>
                <a:lnTo>
                  <a:pt x="116" y="246"/>
                </a:lnTo>
                <a:lnTo>
                  <a:pt x="113" y="243"/>
                </a:lnTo>
                <a:lnTo>
                  <a:pt x="114" y="240"/>
                </a:lnTo>
                <a:lnTo>
                  <a:pt x="113" y="240"/>
                </a:lnTo>
                <a:lnTo>
                  <a:pt x="111" y="238"/>
                </a:lnTo>
                <a:lnTo>
                  <a:pt x="113" y="235"/>
                </a:lnTo>
                <a:lnTo>
                  <a:pt x="113" y="233"/>
                </a:lnTo>
                <a:lnTo>
                  <a:pt x="110" y="230"/>
                </a:lnTo>
                <a:lnTo>
                  <a:pt x="110" y="227"/>
                </a:lnTo>
                <a:lnTo>
                  <a:pt x="111" y="226"/>
                </a:lnTo>
                <a:lnTo>
                  <a:pt x="110" y="224"/>
                </a:lnTo>
                <a:lnTo>
                  <a:pt x="107" y="224"/>
                </a:lnTo>
                <a:lnTo>
                  <a:pt x="107" y="221"/>
                </a:lnTo>
                <a:lnTo>
                  <a:pt x="110" y="220"/>
                </a:lnTo>
                <a:lnTo>
                  <a:pt x="110" y="218"/>
                </a:lnTo>
                <a:lnTo>
                  <a:pt x="108" y="217"/>
                </a:lnTo>
                <a:lnTo>
                  <a:pt x="107" y="217"/>
                </a:lnTo>
                <a:lnTo>
                  <a:pt x="105" y="217"/>
                </a:lnTo>
                <a:lnTo>
                  <a:pt x="105" y="216"/>
                </a:lnTo>
                <a:lnTo>
                  <a:pt x="105" y="210"/>
                </a:lnTo>
                <a:lnTo>
                  <a:pt x="105" y="207"/>
                </a:lnTo>
                <a:lnTo>
                  <a:pt x="101" y="198"/>
                </a:lnTo>
                <a:lnTo>
                  <a:pt x="101" y="195"/>
                </a:lnTo>
                <a:lnTo>
                  <a:pt x="101" y="194"/>
                </a:lnTo>
                <a:lnTo>
                  <a:pt x="101" y="192"/>
                </a:lnTo>
                <a:lnTo>
                  <a:pt x="100" y="192"/>
                </a:lnTo>
                <a:lnTo>
                  <a:pt x="100" y="189"/>
                </a:lnTo>
                <a:lnTo>
                  <a:pt x="98" y="183"/>
                </a:lnTo>
                <a:lnTo>
                  <a:pt x="97" y="179"/>
                </a:lnTo>
                <a:lnTo>
                  <a:pt x="98" y="177"/>
                </a:lnTo>
                <a:lnTo>
                  <a:pt x="98" y="173"/>
                </a:lnTo>
                <a:lnTo>
                  <a:pt x="97" y="170"/>
                </a:lnTo>
                <a:lnTo>
                  <a:pt x="97" y="169"/>
                </a:lnTo>
                <a:lnTo>
                  <a:pt x="95" y="164"/>
                </a:lnTo>
                <a:lnTo>
                  <a:pt x="95" y="158"/>
                </a:lnTo>
                <a:lnTo>
                  <a:pt x="94" y="157"/>
                </a:lnTo>
                <a:lnTo>
                  <a:pt x="92" y="157"/>
                </a:lnTo>
                <a:lnTo>
                  <a:pt x="89" y="158"/>
                </a:lnTo>
                <a:lnTo>
                  <a:pt x="88" y="164"/>
                </a:lnTo>
                <a:lnTo>
                  <a:pt x="89" y="167"/>
                </a:lnTo>
                <a:lnTo>
                  <a:pt x="88" y="169"/>
                </a:lnTo>
                <a:lnTo>
                  <a:pt x="88" y="170"/>
                </a:lnTo>
                <a:lnTo>
                  <a:pt x="86" y="170"/>
                </a:lnTo>
                <a:lnTo>
                  <a:pt x="83" y="175"/>
                </a:lnTo>
                <a:lnTo>
                  <a:pt x="85" y="176"/>
                </a:lnTo>
                <a:lnTo>
                  <a:pt x="85" y="179"/>
                </a:lnTo>
                <a:lnTo>
                  <a:pt x="83" y="180"/>
                </a:lnTo>
                <a:lnTo>
                  <a:pt x="85" y="183"/>
                </a:lnTo>
                <a:lnTo>
                  <a:pt x="85" y="186"/>
                </a:lnTo>
                <a:lnTo>
                  <a:pt x="83" y="188"/>
                </a:lnTo>
                <a:lnTo>
                  <a:pt x="81" y="188"/>
                </a:lnTo>
                <a:lnTo>
                  <a:pt x="79" y="189"/>
                </a:lnTo>
                <a:lnTo>
                  <a:pt x="79" y="191"/>
                </a:lnTo>
                <a:lnTo>
                  <a:pt x="85" y="191"/>
                </a:lnTo>
                <a:lnTo>
                  <a:pt x="85" y="194"/>
                </a:lnTo>
                <a:lnTo>
                  <a:pt x="82" y="195"/>
                </a:lnTo>
                <a:lnTo>
                  <a:pt x="82" y="199"/>
                </a:lnTo>
                <a:lnTo>
                  <a:pt x="78" y="199"/>
                </a:lnTo>
                <a:lnTo>
                  <a:pt x="78" y="202"/>
                </a:lnTo>
                <a:lnTo>
                  <a:pt x="79" y="205"/>
                </a:lnTo>
                <a:lnTo>
                  <a:pt x="83" y="202"/>
                </a:lnTo>
                <a:lnTo>
                  <a:pt x="85" y="202"/>
                </a:lnTo>
                <a:lnTo>
                  <a:pt x="79" y="211"/>
                </a:lnTo>
                <a:lnTo>
                  <a:pt x="79" y="213"/>
                </a:lnTo>
                <a:lnTo>
                  <a:pt x="81" y="216"/>
                </a:lnTo>
                <a:lnTo>
                  <a:pt x="83" y="218"/>
                </a:lnTo>
                <a:lnTo>
                  <a:pt x="83" y="220"/>
                </a:lnTo>
                <a:lnTo>
                  <a:pt x="83" y="220"/>
                </a:lnTo>
                <a:lnTo>
                  <a:pt x="79" y="220"/>
                </a:lnTo>
                <a:lnTo>
                  <a:pt x="78" y="220"/>
                </a:lnTo>
                <a:lnTo>
                  <a:pt x="75" y="223"/>
                </a:lnTo>
                <a:lnTo>
                  <a:pt x="75" y="224"/>
                </a:lnTo>
                <a:lnTo>
                  <a:pt x="78" y="229"/>
                </a:lnTo>
                <a:lnTo>
                  <a:pt x="81" y="232"/>
                </a:lnTo>
                <a:lnTo>
                  <a:pt x="79" y="235"/>
                </a:lnTo>
                <a:lnTo>
                  <a:pt x="78" y="235"/>
                </a:lnTo>
                <a:lnTo>
                  <a:pt x="79" y="238"/>
                </a:lnTo>
                <a:lnTo>
                  <a:pt x="78" y="240"/>
                </a:lnTo>
                <a:lnTo>
                  <a:pt x="72" y="243"/>
                </a:lnTo>
                <a:lnTo>
                  <a:pt x="69" y="242"/>
                </a:lnTo>
                <a:lnTo>
                  <a:pt x="66" y="245"/>
                </a:lnTo>
                <a:lnTo>
                  <a:pt x="66" y="246"/>
                </a:lnTo>
                <a:lnTo>
                  <a:pt x="64" y="249"/>
                </a:lnTo>
                <a:lnTo>
                  <a:pt x="64" y="252"/>
                </a:lnTo>
                <a:lnTo>
                  <a:pt x="69" y="254"/>
                </a:lnTo>
                <a:lnTo>
                  <a:pt x="70" y="257"/>
                </a:lnTo>
                <a:lnTo>
                  <a:pt x="70" y="258"/>
                </a:lnTo>
                <a:lnTo>
                  <a:pt x="69" y="258"/>
                </a:lnTo>
                <a:lnTo>
                  <a:pt x="67" y="257"/>
                </a:lnTo>
                <a:lnTo>
                  <a:pt x="67" y="255"/>
                </a:lnTo>
                <a:lnTo>
                  <a:pt x="64" y="255"/>
                </a:lnTo>
                <a:lnTo>
                  <a:pt x="64" y="254"/>
                </a:lnTo>
                <a:lnTo>
                  <a:pt x="63" y="252"/>
                </a:lnTo>
                <a:lnTo>
                  <a:pt x="61" y="254"/>
                </a:lnTo>
                <a:lnTo>
                  <a:pt x="61" y="255"/>
                </a:lnTo>
                <a:lnTo>
                  <a:pt x="64" y="255"/>
                </a:lnTo>
                <a:lnTo>
                  <a:pt x="66" y="257"/>
                </a:lnTo>
                <a:lnTo>
                  <a:pt x="66" y="260"/>
                </a:lnTo>
                <a:lnTo>
                  <a:pt x="61" y="260"/>
                </a:lnTo>
                <a:lnTo>
                  <a:pt x="60" y="258"/>
                </a:lnTo>
                <a:lnTo>
                  <a:pt x="57" y="261"/>
                </a:lnTo>
                <a:lnTo>
                  <a:pt x="60" y="262"/>
                </a:lnTo>
                <a:lnTo>
                  <a:pt x="60" y="262"/>
                </a:lnTo>
                <a:lnTo>
                  <a:pt x="60" y="264"/>
                </a:lnTo>
                <a:lnTo>
                  <a:pt x="58" y="265"/>
                </a:lnTo>
                <a:lnTo>
                  <a:pt x="57" y="265"/>
                </a:lnTo>
                <a:lnTo>
                  <a:pt x="56" y="268"/>
                </a:lnTo>
                <a:lnTo>
                  <a:pt x="56" y="270"/>
                </a:lnTo>
                <a:lnTo>
                  <a:pt x="58" y="270"/>
                </a:lnTo>
                <a:lnTo>
                  <a:pt x="61" y="273"/>
                </a:lnTo>
                <a:lnTo>
                  <a:pt x="61" y="274"/>
                </a:lnTo>
                <a:lnTo>
                  <a:pt x="53" y="279"/>
                </a:lnTo>
                <a:lnTo>
                  <a:pt x="54" y="274"/>
                </a:lnTo>
                <a:lnTo>
                  <a:pt x="50" y="277"/>
                </a:lnTo>
                <a:lnTo>
                  <a:pt x="50" y="279"/>
                </a:lnTo>
                <a:lnTo>
                  <a:pt x="50" y="284"/>
                </a:lnTo>
                <a:lnTo>
                  <a:pt x="48" y="284"/>
                </a:lnTo>
                <a:lnTo>
                  <a:pt x="47" y="282"/>
                </a:lnTo>
                <a:lnTo>
                  <a:pt x="45" y="282"/>
                </a:lnTo>
                <a:lnTo>
                  <a:pt x="45" y="287"/>
                </a:lnTo>
                <a:lnTo>
                  <a:pt x="44" y="287"/>
                </a:lnTo>
                <a:lnTo>
                  <a:pt x="42" y="287"/>
                </a:lnTo>
                <a:lnTo>
                  <a:pt x="41" y="290"/>
                </a:lnTo>
                <a:lnTo>
                  <a:pt x="39" y="292"/>
                </a:lnTo>
                <a:lnTo>
                  <a:pt x="34" y="295"/>
                </a:lnTo>
                <a:lnTo>
                  <a:pt x="34" y="296"/>
                </a:lnTo>
                <a:lnTo>
                  <a:pt x="32" y="296"/>
                </a:lnTo>
                <a:lnTo>
                  <a:pt x="31" y="293"/>
                </a:lnTo>
                <a:lnTo>
                  <a:pt x="29" y="293"/>
                </a:lnTo>
                <a:lnTo>
                  <a:pt x="26" y="295"/>
                </a:lnTo>
                <a:lnTo>
                  <a:pt x="25" y="293"/>
                </a:lnTo>
                <a:lnTo>
                  <a:pt x="23" y="295"/>
                </a:lnTo>
                <a:lnTo>
                  <a:pt x="23" y="296"/>
                </a:lnTo>
                <a:lnTo>
                  <a:pt x="25" y="296"/>
                </a:lnTo>
                <a:lnTo>
                  <a:pt x="23" y="298"/>
                </a:lnTo>
                <a:lnTo>
                  <a:pt x="22" y="296"/>
                </a:lnTo>
                <a:lnTo>
                  <a:pt x="17" y="296"/>
                </a:lnTo>
                <a:lnTo>
                  <a:pt x="16" y="296"/>
                </a:lnTo>
                <a:lnTo>
                  <a:pt x="14" y="293"/>
                </a:lnTo>
                <a:lnTo>
                  <a:pt x="12" y="295"/>
                </a:lnTo>
                <a:lnTo>
                  <a:pt x="9" y="295"/>
                </a:lnTo>
                <a:lnTo>
                  <a:pt x="7" y="292"/>
                </a:lnTo>
                <a:lnTo>
                  <a:pt x="3" y="290"/>
                </a:lnTo>
                <a:lnTo>
                  <a:pt x="0" y="289"/>
                </a:lnTo>
                <a:lnTo>
                  <a:pt x="1" y="286"/>
                </a:lnTo>
                <a:lnTo>
                  <a:pt x="3" y="283"/>
                </a:lnTo>
                <a:lnTo>
                  <a:pt x="3" y="279"/>
                </a:lnTo>
                <a:lnTo>
                  <a:pt x="4" y="277"/>
                </a:lnTo>
                <a:lnTo>
                  <a:pt x="4" y="273"/>
                </a:lnTo>
                <a:lnTo>
                  <a:pt x="4" y="268"/>
                </a:lnTo>
                <a:lnTo>
                  <a:pt x="6" y="265"/>
                </a:lnTo>
                <a:lnTo>
                  <a:pt x="6" y="262"/>
                </a:lnTo>
                <a:lnTo>
                  <a:pt x="6" y="261"/>
                </a:lnTo>
                <a:lnTo>
                  <a:pt x="4" y="258"/>
                </a:lnTo>
                <a:lnTo>
                  <a:pt x="4" y="257"/>
                </a:lnTo>
                <a:lnTo>
                  <a:pt x="7" y="255"/>
                </a:lnTo>
                <a:lnTo>
                  <a:pt x="7" y="254"/>
                </a:lnTo>
                <a:lnTo>
                  <a:pt x="7" y="251"/>
                </a:lnTo>
                <a:lnTo>
                  <a:pt x="7" y="248"/>
                </a:lnTo>
                <a:lnTo>
                  <a:pt x="7" y="245"/>
                </a:lnTo>
                <a:lnTo>
                  <a:pt x="9" y="239"/>
                </a:lnTo>
                <a:lnTo>
                  <a:pt x="9" y="236"/>
                </a:lnTo>
                <a:lnTo>
                  <a:pt x="12" y="235"/>
                </a:lnTo>
                <a:lnTo>
                  <a:pt x="10" y="232"/>
                </a:lnTo>
                <a:lnTo>
                  <a:pt x="12" y="224"/>
                </a:lnTo>
                <a:lnTo>
                  <a:pt x="13" y="221"/>
                </a:lnTo>
                <a:lnTo>
                  <a:pt x="13" y="218"/>
                </a:lnTo>
                <a:lnTo>
                  <a:pt x="16" y="208"/>
                </a:lnTo>
                <a:lnTo>
                  <a:pt x="14" y="205"/>
                </a:lnTo>
                <a:lnTo>
                  <a:pt x="17" y="202"/>
                </a:lnTo>
                <a:lnTo>
                  <a:pt x="16" y="199"/>
                </a:lnTo>
                <a:lnTo>
                  <a:pt x="17" y="198"/>
                </a:lnTo>
                <a:lnTo>
                  <a:pt x="17" y="195"/>
                </a:lnTo>
                <a:lnTo>
                  <a:pt x="20" y="192"/>
                </a:lnTo>
                <a:lnTo>
                  <a:pt x="23" y="192"/>
                </a:lnTo>
                <a:lnTo>
                  <a:pt x="25" y="186"/>
                </a:lnTo>
                <a:lnTo>
                  <a:pt x="23" y="186"/>
                </a:lnTo>
                <a:lnTo>
                  <a:pt x="22" y="189"/>
                </a:lnTo>
                <a:lnTo>
                  <a:pt x="20" y="189"/>
                </a:lnTo>
                <a:lnTo>
                  <a:pt x="20" y="188"/>
                </a:lnTo>
                <a:lnTo>
                  <a:pt x="22" y="188"/>
                </a:lnTo>
                <a:lnTo>
                  <a:pt x="20" y="186"/>
                </a:lnTo>
                <a:lnTo>
                  <a:pt x="20" y="183"/>
                </a:lnTo>
                <a:lnTo>
                  <a:pt x="22" y="180"/>
                </a:lnTo>
                <a:lnTo>
                  <a:pt x="20" y="179"/>
                </a:lnTo>
                <a:lnTo>
                  <a:pt x="19" y="177"/>
                </a:lnTo>
                <a:lnTo>
                  <a:pt x="19" y="173"/>
                </a:lnTo>
                <a:lnTo>
                  <a:pt x="20" y="173"/>
                </a:lnTo>
                <a:lnTo>
                  <a:pt x="22" y="170"/>
                </a:lnTo>
                <a:lnTo>
                  <a:pt x="22" y="163"/>
                </a:lnTo>
                <a:lnTo>
                  <a:pt x="23" y="161"/>
                </a:lnTo>
                <a:lnTo>
                  <a:pt x="23" y="155"/>
                </a:lnTo>
                <a:lnTo>
                  <a:pt x="26" y="154"/>
                </a:lnTo>
                <a:lnTo>
                  <a:pt x="25" y="153"/>
                </a:lnTo>
                <a:lnTo>
                  <a:pt x="26" y="151"/>
                </a:lnTo>
                <a:lnTo>
                  <a:pt x="26" y="151"/>
                </a:lnTo>
                <a:lnTo>
                  <a:pt x="29" y="148"/>
                </a:lnTo>
                <a:lnTo>
                  <a:pt x="26" y="148"/>
                </a:lnTo>
                <a:lnTo>
                  <a:pt x="26" y="148"/>
                </a:lnTo>
                <a:lnTo>
                  <a:pt x="25" y="145"/>
                </a:lnTo>
                <a:lnTo>
                  <a:pt x="26" y="144"/>
                </a:lnTo>
                <a:lnTo>
                  <a:pt x="26" y="145"/>
                </a:lnTo>
                <a:lnTo>
                  <a:pt x="32" y="145"/>
                </a:lnTo>
                <a:lnTo>
                  <a:pt x="32" y="142"/>
                </a:lnTo>
                <a:lnTo>
                  <a:pt x="31" y="142"/>
                </a:lnTo>
                <a:lnTo>
                  <a:pt x="26" y="141"/>
                </a:lnTo>
                <a:lnTo>
                  <a:pt x="28" y="141"/>
                </a:lnTo>
                <a:lnTo>
                  <a:pt x="29" y="139"/>
                </a:lnTo>
                <a:lnTo>
                  <a:pt x="32" y="139"/>
                </a:lnTo>
                <a:lnTo>
                  <a:pt x="32" y="138"/>
                </a:lnTo>
                <a:lnTo>
                  <a:pt x="28" y="136"/>
                </a:lnTo>
                <a:lnTo>
                  <a:pt x="28" y="135"/>
                </a:lnTo>
                <a:lnTo>
                  <a:pt x="31" y="120"/>
                </a:lnTo>
                <a:lnTo>
                  <a:pt x="29" y="119"/>
                </a:lnTo>
                <a:lnTo>
                  <a:pt x="32" y="116"/>
                </a:lnTo>
                <a:lnTo>
                  <a:pt x="32" y="113"/>
                </a:lnTo>
                <a:lnTo>
                  <a:pt x="35" y="109"/>
                </a:lnTo>
                <a:lnTo>
                  <a:pt x="32" y="104"/>
                </a:lnTo>
                <a:lnTo>
                  <a:pt x="32" y="103"/>
                </a:lnTo>
                <a:lnTo>
                  <a:pt x="35" y="94"/>
                </a:lnTo>
                <a:lnTo>
                  <a:pt x="35" y="92"/>
                </a:lnTo>
                <a:lnTo>
                  <a:pt x="34" y="91"/>
                </a:lnTo>
                <a:lnTo>
                  <a:pt x="34" y="89"/>
                </a:lnTo>
                <a:lnTo>
                  <a:pt x="35" y="87"/>
                </a:lnTo>
                <a:lnTo>
                  <a:pt x="36" y="84"/>
                </a:lnTo>
                <a:lnTo>
                  <a:pt x="39" y="82"/>
                </a:lnTo>
                <a:lnTo>
                  <a:pt x="39" y="79"/>
                </a:lnTo>
                <a:lnTo>
                  <a:pt x="35" y="82"/>
                </a:lnTo>
                <a:lnTo>
                  <a:pt x="35" y="81"/>
                </a:lnTo>
                <a:lnTo>
                  <a:pt x="35" y="75"/>
                </a:lnTo>
                <a:lnTo>
                  <a:pt x="36" y="72"/>
                </a:lnTo>
                <a:lnTo>
                  <a:pt x="38" y="66"/>
                </a:lnTo>
                <a:lnTo>
                  <a:pt x="36" y="63"/>
                </a:lnTo>
                <a:lnTo>
                  <a:pt x="39" y="60"/>
                </a:lnTo>
                <a:lnTo>
                  <a:pt x="38" y="56"/>
                </a:lnTo>
                <a:lnTo>
                  <a:pt x="39" y="53"/>
                </a:lnTo>
                <a:lnTo>
                  <a:pt x="39" y="48"/>
                </a:lnTo>
                <a:lnTo>
                  <a:pt x="41" y="45"/>
                </a:lnTo>
                <a:lnTo>
                  <a:pt x="41" y="40"/>
                </a:lnTo>
                <a:lnTo>
                  <a:pt x="42" y="34"/>
                </a:lnTo>
                <a:lnTo>
                  <a:pt x="44" y="31"/>
                </a:lnTo>
                <a:lnTo>
                  <a:pt x="45" y="28"/>
                </a:lnTo>
                <a:lnTo>
                  <a:pt x="44" y="25"/>
                </a:lnTo>
                <a:lnTo>
                  <a:pt x="44" y="18"/>
                </a:lnTo>
                <a:lnTo>
                  <a:pt x="45" y="18"/>
                </a:lnTo>
                <a:lnTo>
                  <a:pt x="51" y="16"/>
                </a:lnTo>
                <a:lnTo>
                  <a:pt x="57" y="16"/>
                </a:lnTo>
                <a:lnTo>
                  <a:pt x="61" y="18"/>
                </a:lnTo>
                <a:lnTo>
                  <a:pt x="70" y="16"/>
                </a:lnTo>
                <a:lnTo>
                  <a:pt x="73" y="18"/>
                </a:lnTo>
                <a:lnTo>
                  <a:pt x="75" y="18"/>
                </a:lnTo>
                <a:lnTo>
                  <a:pt x="76" y="21"/>
                </a:lnTo>
                <a:lnTo>
                  <a:pt x="78" y="19"/>
                </a:lnTo>
                <a:lnTo>
                  <a:pt x="79" y="22"/>
                </a:lnTo>
                <a:lnTo>
                  <a:pt x="79" y="21"/>
                </a:lnTo>
                <a:lnTo>
                  <a:pt x="79" y="19"/>
                </a:lnTo>
                <a:lnTo>
                  <a:pt x="81" y="18"/>
                </a:lnTo>
                <a:lnTo>
                  <a:pt x="82" y="19"/>
                </a:lnTo>
                <a:lnTo>
                  <a:pt x="82" y="23"/>
                </a:lnTo>
                <a:lnTo>
                  <a:pt x="83" y="25"/>
                </a:lnTo>
                <a:lnTo>
                  <a:pt x="85" y="25"/>
                </a:lnTo>
                <a:lnTo>
                  <a:pt x="85" y="25"/>
                </a:lnTo>
                <a:lnTo>
                  <a:pt x="91" y="28"/>
                </a:lnTo>
                <a:lnTo>
                  <a:pt x="91" y="31"/>
                </a:lnTo>
                <a:lnTo>
                  <a:pt x="92" y="32"/>
                </a:lnTo>
                <a:lnTo>
                  <a:pt x="95" y="32"/>
                </a:lnTo>
                <a:lnTo>
                  <a:pt x="94" y="34"/>
                </a:lnTo>
                <a:lnTo>
                  <a:pt x="92" y="35"/>
                </a:lnTo>
                <a:lnTo>
                  <a:pt x="95" y="38"/>
                </a:lnTo>
                <a:lnTo>
                  <a:pt x="92" y="40"/>
                </a:lnTo>
                <a:lnTo>
                  <a:pt x="92" y="41"/>
                </a:lnTo>
                <a:lnTo>
                  <a:pt x="97" y="41"/>
                </a:lnTo>
                <a:lnTo>
                  <a:pt x="97" y="40"/>
                </a:lnTo>
                <a:lnTo>
                  <a:pt x="95" y="37"/>
                </a:lnTo>
                <a:lnTo>
                  <a:pt x="98" y="37"/>
                </a:lnTo>
                <a:lnTo>
                  <a:pt x="101" y="41"/>
                </a:lnTo>
                <a:lnTo>
                  <a:pt x="103" y="43"/>
                </a:lnTo>
                <a:lnTo>
                  <a:pt x="104" y="43"/>
                </a:lnTo>
                <a:lnTo>
                  <a:pt x="101" y="43"/>
                </a:lnTo>
                <a:lnTo>
                  <a:pt x="98" y="41"/>
                </a:lnTo>
                <a:lnTo>
                  <a:pt x="98" y="44"/>
                </a:lnTo>
                <a:lnTo>
                  <a:pt x="101" y="47"/>
                </a:lnTo>
                <a:lnTo>
                  <a:pt x="100" y="48"/>
                </a:lnTo>
                <a:lnTo>
                  <a:pt x="101" y="53"/>
                </a:lnTo>
                <a:lnTo>
                  <a:pt x="97" y="56"/>
                </a:lnTo>
                <a:lnTo>
                  <a:pt x="100" y="56"/>
                </a:lnTo>
                <a:lnTo>
                  <a:pt x="101" y="57"/>
                </a:lnTo>
                <a:lnTo>
                  <a:pt x="101" y="60"/>
                </a:lnTo>
                <a:lnTo>
                  <a:pt x="100" y="63"/>
                </a:lnTo>
                <a:lnTo>
                  <a:pt x="97" y="62"/>
                </a:lnTo>
                <a:lnTo>
                  <a:pt x="97" y="65"/>
                </a:lnTo>
                <a:lnTo>
                  <a:pt x="100" y="65"/>
                </a:lnTo>
                <a:lnTo>
                  <a:pt x="101" y="66"/>
                </a:lnTo>
                <a:lnTo>
                  <a:pt x="101" y="70"/>
                </a:lnTo>
                <a:lnTo>
                  <a:pt x="100" y="82"/>
                </a:lnTo>
                <a:lnTo>
                  <a:pt x="103" y="85"/>
                </a:lnTo>
                <a:lnTo>
                  <a:pt x="98" y="87"/>
                </a:lnTo>
                <a:lnTo>
                  <a:pt x="98" y="88"/>
                </a:lnTo>
                <a:lnTo>
                  <a:pt x="98" y="88"/>
                </a:lnTo>
                <a:lnTo>
                  <a:pt x="101" y="89"/>
                </a:lnTo>
                <a:lnTo>
                  <a:pt x="101" y="91"/>
                </a:lnTo>
                <a:lnTo>
                  <a:pt x="101" y="92"/>
                </a:lnTo>
                <a:lnTo>
                  <a:pt x="97" y="91"/>
                </a:lnTo>
                <a:lnTo>
                  <a:pt x="92" y="94"/>
                </a:lnTo>
                <a:lnTo>
                  <a:pt x="94" y="95"/>
                </a:lnTo>
                <a:lnTo>
                  <a:pt x="94" y="97"/>
                </a:lnTo>
                <a:lnTo>
                  <a:pt x="94" y="100"/>
                </a:lnTo>
                <a:lnTo>
                  <a:pt x="92" y="106"/>
                </a:lnTo>
                <a:lnTo>
                  <a:pt x="97" y="109"/>
                </a:lnTo>
                <a:lnTo>
                  <a:pt x="94" y="110"/>
                </a:lnTo>
                <a:lnTo>
                  <a:pt x="92" y="114"/>
                </a:lnTo>
                <a:lnTo>
                  <a:pt x="91" y="116"/>
                </a:lnTo>
                <a:lnTo>
                  <a:pt x="88" y="120"/>
                </a:lnTo>
                <a:lnTo>
                  <a:pt x="85" y="122"/>
                </a:lnTo>
                <a:lnTo>
                  <a:pt x="86" y="125"/>
                </a:lnTo>
                <a:lnTo>
                  <a:pt x="88" y="125"/>
                </a:lnTo>
                <a:lnTo>
                  <a:pt x="92" y="119"/>
                </a:lnTo>
                <a:lnTo>
                  <a:pt x="92" y="116"/>
                </a:lnTo>
                <a:lnTo>
                  <a:pt x="95" y="113"/>
                </a:lnTo>
                <a:lnTo>
                  <a:pt x="100" y="110"/>
                </a:lnTo>
                <a:lnTo>
                  <a:pt x="103" y="106"/>
                </a:lnTo>
                <a:lnTo>
                  <a:pt x="105" y="104"/>
                </a:lnTo>
                <a:lnTo>
                  <a:pt x="107" y="103"/>
                </a:lnTo>
                <a:lnTo>
                  <a:pt x="108" y="100"/>
                </a:lnTo>
                <a:lnTo>
                  <a:pt x="111" y="98"/>
                </a:lnTo>
                <a:lnTo>
                  <a:pt x="114" y="89"/>
                </a:lnTo>
                <a:lnTo>
                  <a:pt x="117" y="87"/>
                </a:lnTo>
                <a:lnTo>
                  <a:pt x="119" y="84"/>
                </a:lnTo>
                <a:lnTo>
                  <a:pt x="120" y="82"/>
                </a:lnTo>
                <a:lnTo>
                  <a:pt x="120" y="79"/>
                </a:lnTo>
                <a:lnTo>
                  <a:pt x="122" y="78"/>
                </a:lnTo>
                <a:lnTo>
                  <a:pt x="123" y="78"/>
                </a:lnTo>
                <a:lnTo>
                  <a:pt x="125" y="78"/>
                </a:lnTo>
                <a:lnTo>
                  <a:pt x="123" y="73"/>
                </a:lnTo>
                <a:lnTo>
                  <a:pt x="126" y="73"/>
                </a:lnTo>
                <a:lnTo>
                  <a:pt x="127" y="72"/>
                </a:lnTo>
                <a:lnTo>
                  <a:pt x="127" y="67"/>
                </a:lnTo>
                <a:lnTo>
                  <a:pt x="130" y="65"/>
                </a:lnTo>
                <a:lnTo>
                  <a:pt x="132" y="60"/>
                </a:lnTo>
                <a:lnTo>
                  <a:pt x="135" y="56"/>
                </a:lnTo>
                <a:lnTo>
                  <a:pt x="136" y="54"/>
                </a:lnTo>
                <a:lnTo>
                  <a:pt x="138" y="51"/>
                </a:lnTo>
                <a:lnTo>
                  <a:pt x="147" y="38"/>
                </a:lnTo>
                <a:lnTo>
                  <a:pt x="151" y="26"/>
                </a:lnTo>
                <a:lnTo>
                  <a:pt x="154" y="26"/>
                </a:lnTo>
                <a:lnTo>
                  <a:pt x="154" y="23"/>
                </a:lnTo>
                <a:lnTo>
                  <a:pt x="157" y="15"/>
                </a:lnTo>
                <a:lnTo>
                  <a:pt x="158" y="15"/>
                </a:lnTo>
                <a:lnTo>
                  <a:pt x="160" y="15"/>
                </a:lnTo>
                <a:lnTo>
                  <a:pt x="161" y="13"/>
                </a:lnTo>
                <a:lnTo>
                  <a:pt x="166" y="13"/>
                </a:lnTo>
                <a:lnTo>
                  <a:pt x="167" y="13"/>
                </a:lnTo>
                <a:lnTo>
                  <a:pt x="173" y="19"/>
                </a:lnTo>
                <a:lnTo>
                  <a:pt x="174" y="22"/>
                </a:lnTo>
                <a:lnTo>
                  <a:pt x="173" y="23"/>
                </a:lnTo>
                <a:lnTo>
                  <a:pt x="170" y="25"/>
                </a:lnTo>
                <a:lnTo>
                  <a:pt x="170" y="26"/>
                </a:lnTo>
                <a:lnTo>
                  <a:pt x="170" y="29"/>
                </a:lnTo>
                <a:lnTo>
                  <a:pt x="167" y="32"/>
                </a:lnTo>
                <a:lnTo>
                  <a:pt x="166" y="34"/>
                </a:lnTo>
                <a:lnTo>
                  <a:pt x="167" y="35"/>
                </a:lnTo>
                <a:lnTo>
                  <a:pt x="167" y="37"/>
                </a:lnTo>
                <a:lnTo>
                  <a:pt x="166" y="37"/>
                </a:lnTo>
                <a:lnTo>
                  <a:pt x="164" y="35"/>
                </a:lnTo>
                <a:lnTo>
                  <a:pt x="163" y="35"/>
                </a:lnTo>
                <a:lnTo>
                  <a:pt x="161" y="40"/>
                </a:lnTo>
                <a:lnTo>
                  <a:pt x="158" y="40"/>
                </a:lnTo>
                <a:lnTo>
                  <a:pt x="157" y="41"/>
                </a:lnTo>
                <a:lnTo>
                  <a:pt x="157" y="50"/>
                </a:lnTo>
                <a:lnTo>
                  <a:pt x="152" y="47"/>
                </a:lnTo>
                <a:lnTo>
                  <a:pt x="151" y="47"/>
                </a:lnTo>
                <a:lnTo>
                  <a:pt x="151" y="48"/>
                </a:lnTo>
                <a:lnTo>
                  <a:pt x="152" y="51"/>
                </a:lnTo>
                <a:lnTo>
                  <a:pt x="154" y="51"/>
                </a:lnTo>
                <a:lnTo>
                  <a:pt x="155" y="53"/>
                </a:lnTo>
                <a:lnTo>
                  <a:pt x="154" y="56"/>
                </a:lnTo>
                <a:lnTo>
                  <a:pt x="151" y="56"/>
                </a:lnTo>
                <a:lnTo>
                  <a:pt x="150" y="56"/>
                </a:lnTo>
                <a:lnTo>
                  <a:pt x="150" y="60"/>
                </a:lnTo>
                <a:lnTo>
                  <a:pt x="147" y="60"/>
                </a:lnTo>
                <a:lnTo>
                  <a:pt x="145" y="65"/>
                </a:lnTo>
                <a:lnTo>
                  <a:pt x="147" y="66"/>
                </a:lnTo>
                <a:lnTo>
                  <a:pt x="145" y="67"/>
                </a:lnTo>
                <a:lnTo>
                  <a:pt x="144" y="67"/>
                </a:lnTo>
                <a:lnTo>
                  <a:pt x="142" y="65"/>
                </a:lnTo>
                <a:lnTo>
                  <a:pt x="138" y="65"/>
                </a:lnTo>
                <a:lnTo>
                  <a:pt x="138" y="67"/>
                </a:lnTo>
                <a:lnTo>
                  <a:pt x="139" y="69"/>
                </a:lnTo>
                <a:lnTo>
                  <a:pt x="142" y="69"/>
                </a:lnTo>
                <a:lnTo>
                  <a:pt x="142" y="72"/>
                </a:lnTo>
                <a:lnTo>
                  <a:pt x="139" y="73"/>
                </a:lnTo>
                <a:lnTo>
                  <a:pt x="138" y="81"/>
                </a:lnTo>
                <a:lnTo>
                  <a:pt x="135" y="85"/>
                </a:lnTo>
                <a:lnTo>
                  <a:pt x="135" y="87"/>
                </a:lnTo>
                <a:lnTo>
                  <a:pt x="130" y="89"/>
                </a:lnTo>
                <a:lnTo>
                  <a:pt x="129" y="91"/>
                </a:lnTo>
                <a:lnTo>
                  <a:pt x="126" y="91"/>
                </a:lnTo>
                <a:lnTo>
                  <a:pt x="126" y="94"/>
                </a:lnTo>
                <a:lnTo>
                  <a:pt x="122" y="98"/>
                </a:lnTo>
                <a:lnTo>
                  <a:pt x="123" y="104"/>
                </a:lnTo>
                <a:lnTo>
                  <a:pt x="123" y="106"/>
                </a:lnTo>
                <a:lnTo>
                  <a:pt x="120" y="106"/>
                </a:lnTo>
                <a:lnTo>
                  <a:pt x="119" y="107"/>
                </a:lnTo>
                <a:lnTo>
                  <a:pt x="122" y="111"/>
                </a:lnTo>
                <a:lnTo>
                  <a:pt x="122" y="114"/>
                </a:lnTo>
                <a:lnTo>
                  <a:pt x="126" y="116"/>
                </a:lnTo>
                <a:lnTo>
                  <a:pt x="125" y="119"/>
                </a:lnTo>
                <a:lnTo>
                  <a:pt x="122" y="120"/>
                </a:lnTo>
                <a:lnTo>
                  <a:pt x="122" y="122"/>
                </a:lnTo>
                <a:lnTo>
                  <a:pt x="122" y="125"/>
                </a:lnTo>
                <a:lnTo>
                  <a:pt x="125" y="123"/>
                </a:lnTo>
                <a:lnTo>
                  <a:pt x="125" y="125"/>
                </a:lnTo>
                <a:lnTo>
                  <a:pt x="126" y="128"/>
                </a:lnTo>
                <a:lnTo>
                  <a:pt x="123" y="131"/>
                </a:lnTo>
                <a:lnTo>
                  <a:pt x="122" y="131"/>
                </a:lnTo>
                <a:lnTo>
                  <a:pt x="123" y="132"/>
                </a:lnTo>
                <a:lnTo>
                  <a:pt x="125" y="132"/>
                </a:lnTo>
                <a:lnTo>
                  <a:pt x="127" y="129"/>
                </a:lnTo>
                <a:lnTo>
                  <a:pt x="129" y="131"/>
                </a:lnTo>
                <a:lnTo>
                  <a:pt x="130" y="132"/>
                </a:lnTo>
                <a:lnTo>
                  <a:pt x="127" y="135"/>
                </a:lnTo>
                <a:lnTo>
                  <a:pt x="129" y="136"/>
                </a:lnTo>
                <a:lnTo>
                  <a:pt x="132" y="135"/>
                </a:lnTo>
                <a:lnTo>
                  <a:pt x="133" y="133"/>
                </a:lnTo>
                <a:lnTo>
                  <a:pt x="135" y="133"/>
                </a:lnTo>
                <a:lnTo>
                  <a:pt x="136" y="138"/>
                </a:lnTo>
                <a:lnTo>
                  <a:pt x="136" y="139"/>
                </a:lnTo>
                <a:lnTo>
                  <a:pt x="139" y="141"/>
                </a:lnTo>
                <a:lnTo>
                  <a:pt x="139" y="142"/>
                </a:lnTo>
                <a:lnTo>
                  <a:pt x="138" y="145"/>
                </a:lnTo>
                <a:lnTo>
                  <a:pt x="136" y="145"/>
                </a:lnTo>
                <a:lnTo>
                  <a:pt x="135" y="144"/>
                </a:lnTo>
                <a:lnTo>
                  <a:pt x="133" y="142"/>
                </a:lnTo>
                <a:lnTo>
                  <a:pt x="132" y="144"/>
                </a:lnTo>
                <a:lnTo>
                  <a:pt x="132" y="145"/>
                </a:lnTo>
                <a:lnTo>
                  <a:pt x="138" y="147"/>
                </a:lnTo>
                <a:lnTo>
                  <a:pt x="135" y="148"/>
                </a:lnTo>
                <a:lnTo>
                  <a:pt x="136" y="150"/>
                </a:lnTo>
                <a:lnTo>
                  <a:pt x="138" y="150"/>
                </a:lnTo>
                <a:lnTo>
                  <a:pt x="139" y="151"/>
                </a:lnTo>
                <a:lnTo>
                  <a:pt x="139" y="153"/>
                </a:lnTo>
                <a:lnTo>
                  <a:pt x="135" y="155"/>
                </a:lnTo>
                <a:lnTo>
                  <a:pt x="136" y="158"/>
                </a:lnTo>
                <a:lnTo>
                  <a:pt x="136" y="160"/>
                </a:lnTo>
                <a:lnTo>
                  <a:pt x="138" y="161"/>
                </a:lnTo>
                <a:lnTo>
                  <a:pt x="139" y="160"/>
                </a:lnTo>
                <a:lnTo>
                  <a:pt x="142" y="155"/>
                </a:lnTo>
                <a:lnTo>
                  <a:pt x="144" y="157"/>
                </a:lnTo>
                <a:lnTo>
                  <a:pt x="144" y="158"/>
                </a:lnTo>
                <a:lnTo>
                  <a:pt x="141" y="160"/>
                </a:lnTo>
                <a:lnTo>
                  <a:pt x="139" y="164"/>
                </a:lnTo>
                <a:lnTo>
                  <a:pt x="141" y="166"/>
                </a:lnTo>
                <a:lnTo>
                  <a:pt x="147" y="164"/>
                </a:lnTo>
                <a:lnTo>
                  <a:pt x="147" y="166"/>
                </a:lnTo>
                <a:lnTo>
                  <a:pt x="147" y="169"/>
                </a:lnTo>
                <a:lnTo>
                  <a:pt x="147" y="170"/>
                </a:lnTo>
                <a:lnTo>
                  <a:pt x="150" y="173"/>
                </a:lnTo>
                <a:lnTo>
                  <a:pt x="150" y="175"/>
                </a:lnTo>
                <a:lnTo>
                  <a:pt x="152" y="176"/>
                </a:lnTo>
                <a:lnTo>
                  <a:pt x="152" y="177"/>
                </a:lnTo>
                <a:lnTo>
                  <a:pt x="150" y="180"/>
                </a:lnTo>
                <a:lnTo>
                  <a:pt x="151" y="182"/>
                </a:lnTo>
                <a:lnTo>
                  <a:pt x="154" y="182"/>
                </a:lnTo>
                <a:lnTo>
                  <a:pt x="155" y="182"/>
                </a:lnTo>
                <a:lnTo>
                  <a:pt x="155" y="183"/>
                </a:lnTo>
                <a:lnTo>
                  <a:pt x="152" y="183"/>
                </a:lnTo>
                <a:lnTo>
                  <a:pt x="151" y="183"/>
                </a:lnTo>
                <a:lnTo>
                  <a:pt x="151" y="185"/>
                </a:lnTo>
                <a:lnTo>
                  <a:pt x="154" y="188"/>
                </a:lnTo>
                <a:lnTo>
                  <a:pt x="154" y="192"/>
                </a:lnTo>
                <a:lnTo>
                  <a:pt x="155" y="192"/>
                </a:lnTo>
                <a:lnTo>
                  <a:pt x="158" y="192"/>
                </a:lnTo>
                <a:lnTo>
                  <a:pt x="160" y="195"/>
                </a:lnTo>
                <a:lnTo>
                  <a:pt x="155" y="198"/>
                </a:lnTo>
                <a:lnTo>
                  <a:pt x="155" y="201"/>
                </a:lnTo>
                <a:lnTo>
                  <a:pt x="160" y="205"/>
                </a:lnTo>
                <a:lnTo>
                  <a:pt x="161" y="208"/>
                </a:lnTo>
                <a:lnTo>
                  <a:pt x="161" y="210"/>
                </a:lnTo>
                <a:lnTo>
                  <a:pt x="158" y="210"/>
                </a:lnTo>
                <a:lnTo>
                  <a:pt x="157" y="211"/>
                </a:lnTo>
                <a:lnTo>
                  <a:pt x="160" y="213"/>
                </a:lnTo>
                <a:lnTo>
                  <a:pt x="161" y="213"/>
                </a:lnTo>
                <a:lnTo>
                  <a:pt x="163" y="213"/>
                </a:lnTo>
                <a:lnTo>
                  <a:pt x="164" y="213"/>
                </a:lnTo>
                <a:lnTo>
                  <a:pt x="166" y="216"/>
                </a:lnTo>
                <a:lnTo>
                  <a:pt x="163" y="216"/>
                </a:lnTo>
                <a:lnTo>
                  <a:pt x="161" y="217"/>
                </a:lnTo>
                <a:lnTo>
                  <a:pt x="164" y="220"/>
                </a:lnTo>
                <a:lnTo>
                  <a:pt x="164" y="223"/>
                </a:lnTo>
                <a:lnTo>
                  <a:pt x="166" y="224"/>
                </a:lnTo>
                <a:lnTo>
                  <a:pt x="169" y="224"/>
                </a:lnTo>
                <a:lnTo>
                  <a:pt x="169" y="226"/>
                </a:lnTo>
                <a:lnTo>
                  <a:pt x="167" y="227"/>
                </a:lnTo>
                <a:lnTo>
                  <a:pt x="169" y="229"/>
                </a:lnTo>
                <a:lnTo>
                  <a:pt x="167" y="229"/>
                </a:lnTo>
                <a:lnTo>
                  <a:pt x="167" y="227"/>
                </a:lnTo>
                <a:lnTo>
                  <a:pt x="163" y="227"/>
                </a:lnTo>
                <a:lnTo>
                  <a:pt x="163" y="229"/>
                </a:lnTo>
                <a:lnTo>
                  <a:pt x="164" y="230"/>
                </a:lnTo>
                <a:lnTo>
                  <a:pt x="163" y="235"/>
                </a:lnTo>
                <a:lnTo>
                  <a:pt x="164" y="236"/>
                </a:lnTo>
                <a:lnTo>
                  <a:pt x="167" y="235"/>
                </a:lnTo>
                <a:lnTo>
                  <a:pt x="167" y="236"/>
                </a:lnTo>
                <a:lnTo>
                  <a:pt x="166" y="238"/>
                </a:lnTo>
                <a:lnTo>
                  <a:pt x="164" y="236"/>
                </a:lnTo>
                <a:lnTo>
                  <a:pt x="161" y="239"/>
                </a:lnTo>
                <a:lnTo>
                  <a:pt x="158" y="239"/>
                </a:lnTo>
                <a:lnTo>
                  <a:pt x="160" y="240"/>
                </a:lnTo>
                <a:lnTo>
                  <a:pt x="160" y="240"/>
                </a:lnTo>
                <a:lnTo>
                  <a:pt x="166" y="240"/>
                </a:lnTo>
                <a:lnTo>
                  <a:pt x="167" y="240"/>
                </a:lnTo>
                <a:lnTo>
                  <a:pt x="167" y="238"/>
                </a:lnTo>
                <a:lnTo>
                  <a:pt x="169" y="238"/>
                </a:lnTo>
                <a:lnTo>
                  <a:pt x="172" y="240"/>
                </a:lnTo>
                <a:lnTo>
                  <a:pt x="172" y="242"/>
                </a:lnTo>
                <a:lnTo>
                  <a:pt x="169" y="242"/>
                </a:lnTo>
                <a:lnTo>
                  <a:pt x="169" y="240"/>
                </a:lnTo>
                <a:lnTo>
                  <a:pt x="167" y="242"/>
                </a:lnTo>
                <a:lnTo>
                  <a:pt x="164" y="242"/>
                </a:lnTo>
                <a:lnTo>
                  <a:pt x="160" y="245"/>
                </a:lnTo>
                <a:lnTo>
                  <a:pt x="163" y="246"/>
                </a:lnTo>
                <a:lnTo>
                  <a:pt x="167" y="243"/>
                </a:lnTo>
                <a:lnTo>
                  <a:pt x="170" y="243"/>
                </a:lnTo>
                <a:lnTo>
                  <a:pt x="172" y="245"/>
                </a:lnTo>
                <a:lnTo>
                  <a:pt x="172" y="245"/>
                </a:lnTo>
                <a:lnTo>
                  <a:pt x="167" y="246"/>
                </a:lnTo>
                <a:lnTo>
                  <a:pt x="166" y="249"/>
                </a:lnTo>
                <a:lnTo>
                  <a:pt x="167" y="249"/>
                </a:lnTo>
                <a:lnTo>
                  <a:pt x="172" y="249"/>
                </a:lnTo>
                <a:lnTo>
                  <a:pt x="173" y="251"/>
                </a:lnTo>
                <a:lnTo>
                  <a:pt x="176" y="251"/>
                </a:lnTo>
                <a:lnTo>
                  <a:pt x="174" y="254"/>
                </a:lnTo>
                <a:lnTo>
                  <a:pt x="177" y="257"/>
                </a:lnTo>
                <a:lnTo>
                  <a:pt x="177" y="258"/>
                </a:lnTo>
                <a:lnTo>
                  <a:pt x="177" y="260"/>
                </a:lnTo>
                <a:lnTo>
                  <a:pt x="180" y="260"/>
                </a:lnTo>
                <a:lnTo>
                  <a:pt x="180" y="262"/>
                </a:lnTo>
                <a:lnTo>
                  <a:pt x="185" y="265"/>
                </a:lnTo>
                <a:lnTo>
                  <a:pt x="186" y="268"/>
                </a:lnTo>
                <a:lnTo>
                  <a:pt x="183" y="270"/>
                </a:lnTo>
                <a:lnTo>
                  <a:pt x="186" y="279"/>
                </a:lnTo>
                <a:lnTo>
                  <a:pt x="186" y="279"/>
                </a:lnTo>
                <a:lnTo>
                  <a:pt x="183" y="282"/>
                </a:lnTo>
                <a:lnTo>
                  <a:pt x="185" y="286"/>
                </a:lnTo>
                <a:lnTo>
                  <a:pt x="186" y="286"/>
                </a:lnTo>
                <a:lnTo>
                  <a:pt x="189" y="289"/>
                </a:lnTo>
                <a:lnTo>
                  <a:pt x="189" y="290"/>
                </a:lnTo>
                <a:close/>
                <a:moveTo>
                  <a:pt x="94" y="84"/>
                </a:moveTo>
                <a:lnTo>
                  <a:pt x="95" y="82"/>
                </a:lnTo>
                <a:lnTo>
                  <a:pt x="95" y="82"/>
                </a:lnTo>
                <a:lnTo>
                  <a:pt x="95" y="81"/>
                </a:lnTo>
                <a:lnTo>
                  <a:pt x="94" y="84"/>
                </a:lnTo>
                <a:close/>
                <a:moveTo>
                  <a:pt x="91" y="41"/>
                </a:moveTo>
                <a:lnTo>
                  <a:pt x="92" y="43"/>
                </a:lnTo>
                <a:lnTo>
                  <a:pt x="92" y="43"/>
                </a:lnTo>
                <a:lnTo>
                  <a:pt x="91" y="41"/>
                </a:lnTo>
                <a:close/>
                <a:moveTo>
                  <a:pt x="89" y="88"/>
                </a:moveTo>
                <a:lnTo>
                  <a:pt x="91" y="89"/>
                </a:lnTo>
                <a:lnTo>
                  <a:pt x="92" y="89"/>
                </a:lnTo>
                <a:lnTo>
                  <a:pt x="92" y="88"/>
                </a:lnTo>
                <a:lnTo>
                  <a:pt x="91" y="87"/>
                </a:lnTo>
                <a:lnTo>
                  <a:pt x="89" y="88"/>
                </a:lnTo>
                <a:close/>
                <a:moveTo>
                  <a:pt x="12" y="248"/>
                </a:moveTo>
                <a:lnTo>
                  <a:pt x="10" y="248"/>
                </a:lnTo>
                <a:lnTo>
                  <a:pt x="12" y="249"/>
                </a:lnTo>
                <a:lnTo>
                  <a:pt x="12" y="248"/>
                </a:lnTo>
                <a:close/>
                <a:moveTo>
                  <a:pt x="16" y="254"/>
                </a:moveTo>
                <a:lnTo>
                  <a:pt x="14" y="254"/>
                </a:lnTo>
                <a:lnTo>
                  <a:pt x="13" y="254"/>
                </a:lnTo>
                <a:lnTo>
                  <a:pt x="14" y="254"/>
                </a:lnTo>
                <a:lnTo>
                  <a:pt x="16" y="254"/>
                </a:lnTo>
                <a:close/>
                <a:moveTo>
                  <a:pt x="16" y="232"/>
                </a:moveTo>
                <a:lnTo>
                  <a:pt x="14" y="232"/>
                </a:lnTo>
                <a:lnTo>
                  <a:pt x="14" y="232"/>
                </a:lnTo>
                <a:lnTo>
                  <a:pt x="13" y="233"/>
                </a:lnTo>
                <a:lnTo>
                  <a:pt x="14" y="235"/>
                </a:lnTo>
                <a:lnTo>
                  <a:pt x="16" y="233"/>
                </a:lnTo>
                <a:lnTo>
                  <a:pt x="16" y="232"/>
                </a:lnTo>
                <a:close/>
                <a:moveTo>
                  <a:pt x="20" y="227"/>
                </a:moveTo>
                <a:lnTo>
                  <a:pt x="19" y="226"/>
                </a:lnTo>
                <a:lnTo>
                  <a:pt x="17" y="226"/>
                </a:lnTo>
                <a:lnTo>
                  <a:pt x="17" y="227"/>
                </a:lnTo>
                <a:lnTo>
                  <a:pt x="19" y="227"/>
                </a:lnTo>
                <a:lnTo>
                  <a:pt x="20" y="229"/>
                </a:lnTo>
                <a:lnTo>
                  <a:pt x="20" y="227"/>
                </a:lnTo>
                <a:close/>
                <a:moveTo>
                  <a:pt x="20" y="210"/>
                </a:moveTo>
                <a:lnTo>
                  <a:pt x="19" y="210"/>
                </a:lnTo>
                <a:lnTo>
                  <a:pt x="19" y="210"/>
                </a:lnTo>
                <a:lnTo>
                  <a:pt x="20" y="211"/>
                </a:lnTo>
                <a:lnTo>
                  <a:pt x="20" y="210"/>
                </a:lnTo>
                <a:close/>
                <a:moveTo>
                  <a:pt x="23" y="274"/>
                </a:moveTo>
                <a:lnTo>
                  <a:pt x="22" y="273"/>
                </a:lnTo>
                <a:lnTo>
                  <a:pt x="22" y="274"/>
                </a:lnTo>
                <a:lnTo>
                  <a:pt x="23" y="274"/>
                </a:lnTo>
                <a:close/>
                <a:moveTo>
                  <a:pt x="28" y="216"/>
                </a:moveTo>
                <a:lnTo>
                  <a:pt x="26" y="214"/>
                </a:lnTo>
                <a:lnTo>
                  <a:pt x="26" y="216"/>
                </a:lnTo>
                <a:lnTo>
                  <a:pt x="28" y="216"/>
                </a:lnTo>
                <a:close/>
                <a:moveTo>
                  <a:pt x="28" y="173"/>
                </a:moveTo>
                <a:lnTo>
                  <a:pt x="26" y="173"/>
                </a:lnTo>
                <a:lnTo>
                  <a:pt x="23" y="175"/>
                </a:lnTo>
                <a:lnTo>
                  <a:pt x="25" y="176"/>
                </a:lnTo>
                <a:lnTo>
                  <a:pt x="26" y="175"/>
                </a:lnTo>
                <a:lnTo>
                  <a:pt x="28" y="173"/>
                </a:lnTo>
                <a:close/>
                <a:moveTo>
                  <a:pt x="70" y="160"/>
                </a:moveTo>
                <a:lnTo>
                  <a:pt x="70" y="157"/>
                </a:lnTo>
                <a:lnTo>
                  <a:pt x="69" y="157"/>
                </a:lnTo>
                <a:lnTo>
                  <a:pt x="69" y="160"/>
                </a:lnTo>
                <a:lnTo>
                  <a:pt x="70" y="160"/>
                </a:lnTo>
                <a:lnTo>
                  <a:pt x="70" y="160"/>
                </a:lnTo>
                <a:close/>
                <a:moveTo>
                  <a:pt x="70" y="211"/>
                </a:moveTo>
                <a:lnTo>
                  <a:pt x="70" y="213"/>
                </a:lnTo>
                <a:lnTo>
                  <a:pt x="70" y="211"/>
                </a:lnTo>
                <a:lnTo>
                  <a:pt x="70" y="211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3" y="230"/>
                </a:lnTo>
                <a:lnTo>
                  <a:pt x="73" y="229"/>
                </a:lnTo>
                <a:lnTo>
                  <a:pt x="70" y="229"/>
                </a:lnTo>
                <a:lnTo>
                  <a:pt x="70" y="230"/>
                </a:lnTo>
                <a:close/>
                <a:moveTo>
                  <a:pt x="67" y="144"/>
                </a:moveTo>
                <a:lnTo>
                  <a:pt x="67" y="145"/>
                </a:lnTo>
                <a:lnTo>
                  <a:pt x="70" y="145"/>
                </a:lnTo>
                <a:lnTo>
                  <a:pt x="70" y="144"/>
                </a:lnTo>
                <a:lnTo>
                  <a:pt x="70" y="142"/>
                </a:lnTo>
                <a:lnTo>
                  <a:pt x="69" y="142"/>
                </a:lnTo>
                <a:lnTo>
                  <a:pt x="67" y="144"/>
                </a:lnTo>
                <a:close/>
                <a:moveTo>
                  <a:pt x="63" y="192"/>
                </a:moveTo>
                <a:lnTo>
                  <a:pt x="63" y="192"/>
                </a:lnTo>
                <a:lnTo>
                  <a:pt x="64" y="194"/>
                </a:lnTo>
                <a:lnTo>
                  <a:pt x="64" y="192"/>
                </a:lnTo>
                <a:lnTo>
                  <a:pt x="63" y="192"/>
                </a:lnTo>
                <a:close/>
                <a:moveTo>
                  <a:pt x="58" y="218"/>
                </a:moveTo>
                <a:lnTo>
                  <a:pt x="58" y="218"/>
                </a:lnTo>
                <a:lnTo>
                  <a:pt x="60" y="218"/>
                </a:lnTo>
                <a:lnTo>
                  <a:pt x="58" y="218"/>
                </a:lnTo>
                <a:close/>
                <a:moveTo>
                  <a:pt x="58" y="195"/>
                </a:moveTo>
                <a:lnTo>
                  <a:pt x="57" y="192"/>
                </a:lnTo>
                <a:lnTo>
                  <a:pt x="56" y="192"/>
                </a:lnTo>
                <a:lnTo>
                  <a:pt x="54" y="194"/>
                </a:lnTo>
                <a:lnTo>
                  <a:pt x="56" y="198"/>
                </a:lnTo>
                <a:lnTo>
                  <a:pt x="57" y="198"/>
                </a:lnTo>
                <a:lnTo>
                  <a:pt x="58" y="195"/>
                </a:lnTo>
                <a:close/>
                <a:moveTo>
                  <a:pt x="54" y="183"/>
                </a:moveTo>
                <a:lnTo>
                  <a:pt x="54" y="183"/>
                </a:lnTo>
                <a:lnTo>
                  <a:pt x="57" y="183"/>
                </a:lnTo>
                <a:lnTo>
                  <a:pt x="57" y="182"/>
                </a:lnTo>
                <a:lnTo>
                  <a:pt x="54" y="182"/>
                </a:lnTo>
                <a:lnTo>
                  <a:pt x="56" y="176"/>
                </a:lnTo>
                <a:lnTo>
                  <a:pt x="53" y="176"/>
                </a:lnTo>
                <a:lnTo>
                  <a:pt x="50" y="177"/>
                </a:lnTo>
                <a:lnTo>
                  <a:pt x="50" y="180"/>
                </a:lnTo>
                <a:lnTo>
                  <a:pt x="50" y="182"/>
                </a:lnTo>
                <a:lnTo>
                  <a:pt x="48" y="183"/>
                </a:lnTo>
                <a:lnTo>
                  <a:pt x="48" y="185"/>
                </a:lnTo>
                <a:lnTo>
                  <a:pt x="54" y="183"/>
                </a:lnTo>
                <a:close/>
                <a:moveTo>
                  <a:pt x="51" y="186"/>
                </a:moveTo>
                <a:lnTo>
                  <a:pt x="51" y="188"/>
                </a:lnTo>
                <a:lnTo>
                  <a:pt x="51" y="189"/>
                </a:lnTo>
                <a:lnTo>
                  <a:pt x="53" y="188"/>
                </a:lnTo>
                <a:lnTo>
                  <a:pt x="53" y="188"/>
                </a:lnTo>
                <a:lnTo>
                  <a:pt x="51" y="186"/>
                </a:lnTo>
                <a:close/>
                <a:moveTo>
                  <a:pt x="51" y="125"/>
                </a:moveTo>
                <a:lnTo>
                  <a:pt x="51" y="126"/>
                </a:lnTo>
                <a:lnTo>
                  <a:pt x="57" y="125"/>
                </a:lnTo>
                <a:lnTo>
                  <a:pt x="58" y="122"/>
                </a:lnTo>
                <a:lnTo>
                  <a:pt x="57" y="122"/>
                </a:lnTo>
                <a:lnTo>
                  <a:pt x="54" y="123"/>
                </a:lnTo>
                <a:lnTo>
                  <a:pt x="54" y="125"/>
                </a:lnTo>
                <a:lnTo>
                  <a:pt x="53" y="125"/>
                </a:lnTo>
                <a:lnTo>
                  <a:pt x="51" y="125"/>
                </a:lnTo>
                <a:close/>
                <a:moveTo>
                  <a:pt x="48" y="126"/>
                </a:moveTo>
                <a:lnTo>
                  <a:pt x="48" y="126"/>
                </a:lnTo>
                <a:lnTo>
                  <a:pt x="48" y="125"/>
                </a:lnTo>
                <a:lnTo>
                  <a:pt x="48" y="125"/>
                </a:lnTo>
                <a:lnTo>
                  <a:pt x="48" y="126"/>
                </a:lnTo>
                <a:close/>
                <a:moveTo>
                  <a:pt x="47" y="151"/>
                </a:moveTo>
                <a:lnTo>
                  <a:pt x="48" y="153"/>
                </a:lnTo>
                <a:lnTo>
                  <a:pt x="50" y="151"/>
                </a:lnTo>
                <a:lnTo>
                  <a:pt x="51" y="150"/>
                </a:lnTo>
                <a:lnTo>
                  <a:pt x="50" y="148"/>
                </a:lnTo>
                <a:lnTo>
                  <a:pt x="47" y="151"/>
                </a:lnTo>
                <a:close/>
                <a:moveTo>
                  <a:pt x="47" y="194"/>
                </a:moveTo>
                <a:lnTo>
                  <a:pt x="48" y="195"/>
                </a:lnTo>
                <a:lnTo>
                  <a:pt x="50" y="197"/>
                </a:lnTo>
                <a:lnTo>
                  <a:pt x="53" y="194"/>
                </a:lnTo>
                <a:lnTo>
                  <a:pt x="53" y="192"/>
                </a:lnTo>
                <a:lnTo>
                  <a:pt x="53" y="192"/>
                </a:lnTo>
                <a:lnTo>
                  <a:pt x="51" y="192"/>
                </a:lnTo>
                <a:lnTo>
                  <a:pt x="47" y="194"/>
                </a:lnTo>
                <a:close/>
                <a:moveTo>
                  <a:pt x="44" y="192"/>
                </a:moveTo>
                <a:lnTo>
                  <a:pt x="44" y="194"/>
                </a:lnTo>
                <a:lnTo>
                  <a:pt x="45" y="194"/>
                </a:lnTo>
                <a:lnTo>
                  <a:pt x="45" y="192"/>
                </a:lnTo>
                <a:lnTo>
                  <a:pt x="44" y="192"/>
                </a:lnTo>
                <a:close/>
                <a:moveTo>
                  <a:pt x="39" y="216"/>
                </a:moveTo>
                <a:lnTo>
                  <a:pt x="41" y="216"/>
                </a:lnTo>
                <a:lnTo>
                  <a:pt x="41" y="216"/>
                </a:lnTo>
                <a:lnTo>
                  <a:pt x="39" y="216"/>
                </a:lnTo>
                <a:close/>
                <a:moveTo>
                  <a:pt x="36" y="205"/>
                </a:moveTo>
                <a:lnTo>
                  <a:pt x="36" y="204"/>
                </a:lnTo>
                <a:lnTo>
                  <a:pt x="34" y="204"/>
                </a:lnTo>
                <a:lnTo>
                  <a:pt x="35" y="205"/>
                </a:lnTo>
                <a:lnTo>
                  <a:pt x="36" y="205"/>
                </a:lnTo>
                <a:close/>
                <a:moveTo>
                  <a:pt x="39" y="170"/>
                </a:moveTo>
                <a:lnTo>
                  <a:pt x="38" y="169"/>
                </a:lnTo>
                <a:lnTo>
                  <a:pt x="36" y="167"/>
                </a:lnTo>
                <a:lnTo>
                  <a:pt x="34" y="170"/>
                </a:lnTo>
                <a:lnTo>
                  <a:pt x="32" y="172"/>
                </a:lnTo>
                <a:lnTo>
                  <a:pt x="32" y="175"/>
                </a:lnTo>
                <a:lnTo>
                  <a:pt x="34" y="173"/>
                </a:lnTo>
                <a:lnTo>
                  <a:pt x="35" y="172"/>
                </a:lnTo>
                <a:lnTo>
                  <a:pt x="38" y="170"/>
                </a:lnTo>
                <a:lnTo>
                  <a:pt x="39" y="170"/>
                </a:lnTo>
                <a:close/>
                <a:moveTo>
                  <a:pt x="42" y="218"/>
                </a:moveTo>
                <a:lnTo>
                  <a:pt x="42" y="217"/>
                </a:lnTo>
                <a:lnTo>
                  <a:pt x="41" y="217"/>
                </a:lnTo>
                <a:lnTo>
                  <a:pt x="39" y="218"/>
                </a:lnTo>
                <a:lnTo>
                  <a:pt x="41" y="220"/>
                </a:lnTo>
                <a:lnTo>
                  <a:pt x="41" y="220"/>
                </a:lnTo>
                <a:lnTo>
                  <a:pt x="42" y="218"/>
                </a:lnTo>
                <a:close/>
                <a:moveTo>
                  <a:pt x="42" y="183"/>
                </a:moveTo>
                <a:lnTo>
                  <a:pt x="44" y="183"/>
                </a:lnTo>
                <a:lnTo>
                  <a:pt x="44" y="183"/>
                </a:lnTo>
                <a:lnTo>
                  <a:pt x="42" y="183"/>
                </a:lnTo>
                <a:lnTo>
                  <a:pt x="42" y="183"/>
                </a:lnTo>
                <a:close/>
                <a:moveTo>
                  <a:pt x="44" y="201"/>
                </a:moveTo>
                <a:lnTo>
                  <a:pt x="42" y="204"/>
                </a:lnTo>
                <a:lnTo>
                  <a:pt x="44" y="205"/>
                </a:lnTo>
                <a:lnTo>
                  <a:pt x="50" y="207"/>
                </a:lnTo>
                <a:lnTo>
                  <a:pt x="48" y="204"/>
                </a:lnTo>
                <a:lnTo>
                  <a:pt x="45" y="204"/>
                </a:lnTo>
                <a:lnTo>
                  <a:pt x="44" y="199"/>
                </a:lnTo>
                <a:lnTo>
                  <a:pt x="45" y="198"/>
                </a:lnTo>
                <a:lnTo>
                  <a:pt x="48" y="198"/>
                </a:lnTo>
                <a:lnTo>
                  <a:pt x="48" y="198"/>
                </a:lnTo>
                <a:lnTo>
                  <a:pt x="47" y="197"/>
                </a:lnTo>
                <a:lnTo>
                  <a:pt x="44" y="198"/>
                </a:lnTo>
                <a:lnTo>
                  <a:pt x="42" y="199"/>
                </a:lnTo>
                <a:lnTo>
                  <a:pt x="44" y="201"/>
                </a:lnTo>
                <a:lnTo>
                  <a:pt x="44" y="201"/>
                </a:lnTo>
                <a:close/>
                <a:moveTo>
                  <a:pt x="45" y="254"/>
                </a:moveTo>
                <a:lnTo>
                  <a:pt x="45" y="251"/>
                </a:lnTo>
                <a:lnTo>
                  <a:pt x="44" y="251"/>
                </a:lnTo>
                <a:lnTo>
                  <a:pt x="44" y="251"/>
                </a:lnTo>
                <a:lnTo>
                  <a:pt x="44" y="254"/>
                </a:lnTo>
                <a:lnTo>
                  <a:pt x="44" y="255"/>
                </a:lnTo>
                <a:lnTo>
                  <a:pt x="44" y="257"/>
                </a:lnTo>
                <a:lnTo>
                  <a:pt x="45" y="254"/>
                </a:lnTo>
                <a:close/>
                <a:moveTo>
                  <a:pt x="47" y="233"/>
                </a:moveTo>
                <a:lnTo>
                  <a:pt x="45" y="233"/>
                </a:lnTo>
                <a:lnTo>
                  <a:pt x="45" y="235"/>
                </a:lnTo>
                <a:lnTo>
                  <a:pt x="47" y="233"/>
                </a:lnTo>
                <a:close/>
                <a:moveTo>
                  <a:pt x="50" y="246"/>
                </a:moveTo>
                <a:lnTo>
                  <a:pt x="48" y="245"/>
                </a:lnTo>
                <a:lnTo>
                  <a:pt x="47" y="246"/>
                </a:lnTo>
                <a:lnTo>
                  <a:pt x="47" y="248"/>
                </a:lnTo>
                <a:lnTo>
                  <a:pt x="50" y="248"/>
                </a:lnTo>
                <a:lnTo>
                  <a:pt x="50" y="246"/>
                </a:lnTo>
                <a:close/>
                <a:moveTo>
                  <a:pt x="51" y="236"/>
                </a:moveTo>
                <a:lnTo>
                  <a:pt x="54" y="235"/>
                </a:lnTo>
                <a:lnTo>
                  <a:pt x="53" y="233"/>
                </a:lnTo>
                <a:lnTo>
                  <a:pt x="50" y="236"/>
                </a:lnTo>
                <a:lnTo>
                  <a:pt x="50" y="236"/>
                </a:lnTo>
                <a:lnTo>
                  <a:pt x="51" y="236"/>
                </a:lnTo>
                <a:close/>
                <a:moveTo>
                  <a:pt x="54" y="243"/>
                </a:moveTo>
                <a:lnTo>
                  <a:pt x="54" y="245"/>
                </a:lnTo>
                <a:lnTo>
                  <a:pt x="56" y="245"/>
                </a:lnTo>
                <a:lnTo>
                  <a:pt x="54" y="243"/>
                </a:lnTo>
                <a:close/>
                <a:moveTo>
                  <a:pt x="54" y="262"/>
                </a:moveTo>
                <a:lnTo>
                  <a:pt x="53" y="262"/>
                </a:lnTo>
                <a:lnTo>
                  <a:pt x="53" y="262"/>
                </a:lnTo>
                <a:lnTo>
                  <a:pt x="54" y="262"/>
                </a:lnTo>
                <a:close/>
                <a:moveTo>
                  <a:pt x="60" y="251"/>
                </a:moveTo>
                <a:lnTo>
                  <a:pt x="60" y="249"/>
                </a:lnTo>
                <a:lnTo>
                  <a:pt x="57" y="249"/>
                </a:lnTo>
                <a:lnTo>
                  <a:pt x="56" y="251"/>
                </a:lnTo>
                <a:lnTo>
                  <a:pt x="60" y="251"/>
                </a:lnTo>
                <a:close/>
                <a:moveTo>
                  <a:pt x="61" y="223"/>
                </a:moveTo>
                <a:lnTo>
                  <a:pt x="60" y="223"/>
                </a:lnTo>
                <a:lnTo>
                  <a:pt x="58" y="224"/>
                </a:lnTo>
                <a:lnTo>
                  <a:pt x="57" y="224"/>
                </a:lnTo>
                <a:lnTo>
                  <a:pt x="56" y="224"/>
                </a:lnTo>
                <a:lnTo>
                  <a:pt x="53" y="223"/>
                </a:lnTo>
                <a:lnTo>
                  <a:pt x="51" y="224"/>
                </a:lnTo>
                <a:lnTo>
                  <a:pt x="56" y="226"/>
                </a:lnTo>
                <a:lnTo>
                  <a:pt x="56" y="227"/>
                </a:lnTo>
                <a:lnTo>
                  <a:pt x="53" y="230"/>
                </a:lnTo>
                <a:lnTo>
                  <a:pt x="54" y="230"/>
                </a:lnTo>
                <a:lnTo>
                  <a:pt x="58" y="229"/>
                </a:lnTo>
                <a:lnTo>
                  <a:pt x="61" y="223"/>
                </a:lnTo>
                <a:close/>
                <a:moveTo>
                  <a:pt x="66" y="205"/>
                </a:moveTo>
                <a:lnTo>
                  <a:pt x="67" y="202"/>
                </a:lnTo>
                <a:lnTo>
                  <a:pt x="67" y="201"/>
                </a:lnTo>
                <a:lnTo>
                  <a:pt x="64" y="202"/>
                </a:lnTo>
                <a:lnTo>
                  <a:pt x="64" y="201"/>
                </a:lnTo>
                <a:lnTo>
                  <a:pt x="63" y="199"/>
                </a:lnTo>
                <a:lnTo>
                  <a:pt x="61" y="202"/>
                </a:lnTo>
                <a:lnTo>
                  <a:pt x="61" y="204"/>
                </a:lnTo>
                <a:lnTo>
                  <a:pt x="63" y="204"/>
                </a:lnTo>
                <a:lnTo>
                  <a:pt x="63" y="204"/>
                </a:lnTo>
                <a:lnTo>
                  <a:pt x="66" y="205"/>
                </a:lnTo>
                <a:close/>
                <a:moveTo>
                  <a:pt x="66" y="227"/>
                </a:moveTo>
                <a:lnTo>
                  <a:pt x="66" y="227"/>
                </a:lnTo>
                <a:lnTo>
                  <a:pt x="66" y="229"/>
                </a:lnTo>
                <a:lnTo>
                  <a:pt x="66" y="227"/>
                </a:lnTo>
                <a:close/>
                <a:moveTo>
                  <a:pt x="67" y="214"/>
                </a:moveTo>
                <a:lnTo>
                  <a:pt x="69" y="216"/>
                </a:lnTo>
                <a:lnTo>
                  <a:pt x="69" y="214"/>
                </a:lnTo>
                <a:lnTo>
                  <a:pt x="69" y="213"/>
                </a:lnTo>
                <a:lnTo>
                  <a:pt x="67" y="214"/>
                </a:lnTo>
                <a:close/>
                <a:moveTo>
                  <a:pt x="73" y="240"/>
                </a:moveTo>
                <a:lnTo>
                  <a:pt x="73" y="238"/>
                </a:lnTo>
                <a:lnTo>
                  <a:pt x="72" y="238"/>
                </a:lnTo>
                <a:lnTo>
                  <a:pt x="69" y="238"/>
                </a:lnTo>
                <a:lnTo>
                  <a:pt x="70" y="239"/>
                </a:lnTo>
                <a:lnTo>
                  <a:pt x="73" y="240"/>
                </a:lnTo>
                <a:close/>
                <a:moveTo>
                  <a:pt x="78" y="214"/>
                </a:moveTo>
                <a:lnTo>
                  <a:pt x="78" y="213"/>
                </a:lnTo>
                <a:lnTo>
                  <a:pt x="75" y="211"/>
                </a:lnTo>
                <a:lnTo>
                  <a:pt x="75" y="214"/>
                </a:lnTo>
                <a:lnTo>
                  <a:pt x="75" y="216"/>
                </a:lnTo>
                <a:lnTo>
                  <a:pt x="76" y="216"/>
                </a:lnTo>
                <a:lnTo>
                  <a:pt x="78" y="214"/>
                </a:lnTo>
                <a:close/>
                <a:moveTo>
                  <a:pt x="82" y="106"/>
                </a:moveTo>
                <a:lnTo>
                  <a:pt x="83" y="107"/>
                </a:lnTo>
                <a:lnTo>
                  <a:pt x="83" y="107"/>
                </a:lnTo>
                <a:lnTo>
                  <a:pt x="83" y="106"/>
                </a:lnTo>
                <a:lnTo>
                  <a:pt x="82" y="106"/>
                </a:lnTo>
                <a:close/>
                <a:moveTo>
                  <a:pt x="89" y="131"/>
                </a:moveTo>
                <a:lnTo>
                  <a:pt x="88" y="131"/>
                </a:lnTo>
                <a:lnTo>
                  <a:pt x="86" y="131"/>
                </a:lnTo>
                <a:lnTo>
                  <a:pt x="85" y="128"/>
                </a:lnTo>
                <a:lnTo>
                  <a:pt x="83" y="128"/>
                </a:lnTo>
                <a:lnTo>
                  <a:pt x="82" y="129"/>
                </a:lnTo>
                <a:lnTo>
                  <a:pt x="82" y="131"/>
                </a:lnTo>
                <a:lnTo>
                  <a:pt x="83" y="133"/>
                </a:lnTo>
                <a:lnTo>
                  <a:pt x="85" y="133"/>
                </a:lnTo>
                <a:lnTo>
                  <a:pt x="83" y="136"/>
                </a:lnTo>
                <a:lnTo>
                  <a:pt x="81" y="136"/>
                </a:lnTo>
                <a:lnTo>
                  <a:pt x="79" y="138"/>
                </a:lnTo>
                <a:lnTo>
                  <a:pt x="82" y="139"/>
                </a:lnTo>
                <a:lnTo>
                  <a:pt x="81" y="142"/>
                </a:lnTo>
                <a:lnTo>
                  <a:pt x="83" y="144"/>
                </a:lnTo>
                <a:lnTo>
                  <a:pt x="85" y="142"/>
                </a:lnTo>
                <a:lnTo>
                  <a:pt x="85" y="141"/>
                </a:lnTo>
                <a:lnTo>
                  <a:pt x="89" y="133"/>
                </a:lnTo>
                <a:lnTo>
                  <a:pt x="89" y="131"/>
                </a:lnTo>
                <a:close/>
                <a:moveTo>
                  <a:pt x="103" y="177"/>
                </a:moveTo>
                <a:lnTo>
                  <a:pt x="101" y="179"/>
                </a:lnTo>
                <a:lnTo>
                  <a:pt x="103" y="179"/>
                </a:lnTo>
                <a:lnTo>
                  <a:pt x="103" y="177"/>
                </a:lnTo>
                <a:close/>
                <a:moveTo>
                  <a:pt x="119" y="119"/>
                </a:moveTo>
                <a:lnTo>
                  <a:pt x="119" y="120"/>
                </a:lnTo>
                <a:lnTo>
                  <a:pt x="120" y="119"/>
                </a:lnTo>
                <a:lnTo>
                  <a:pt x="120" y="119"/>
                </a:lnTo>
                <a:lnTo>
                  <a:pt x="122" y="117"/>
                </a:lnTo>
                <a:lnTo>
                  <a:pt x="120" y="116"/>
                </a:lnTo>
                <a:lnTo>
                  <a:pt x="119" y="119"/>
                </a:lnTo>
                <a:close/>
                <a:moveTo>
                  <a:pt x="114" y="221"/>
                </a:moveTo>
                <a:lnTo>
                  <a:pt x="117" y="218"/>
                </a:lnTo>
                <a:lnTo>
                  <a:pt x="117" y="217"/>
                </a:lnTo>
                <a:lnTo>
                  <a:pt x="116" y="216"/>
                </a:lnTo>
                <a:lnTo>
                  <a:pt x="114" y="216"/>
                </a:lnTo>
                <a:lnTo>
                  <a:pt x="114" y="217"/>
                </a:lnTo>
                <a:lnTo>
                  <a:pt x="113" y="218"/>
                </a:lnTo>
                <a:lnTo>
                  <a:pt x="111" y="220"/>
                </a:lnTo>
                <a:lnTo>
                  <a:pt x="113" y="221"/>
                </a:lnTo>
                <a:lnTo>
                  <a:pt x="114" y="221"/>
                </a:lnTo>
                <a:close/>
                <a:moveTo>
                  <a:pt x="119" y="230"/>
                </a:moveTo>
                <a:lnTo>
                  <a:pt x="119" y="229"/>
                </a:lnTo>
                <a:lnTo>
                  <a:pt x="117" y="226"/>
                </a:lnTo>
                <a:lnTo>
                  <a:pt x="116" y="226"/>
                </a:lnTo>
                <a:lnTo>
                  <a:pt x="114" y="227"/>
                </a:lnTo>
                <a:lnTo>
                  <a:pt x="114" y="230"/>
                </a:lnTo>
                <a:lnTo>
                  <a:pt x="119" y="230"/>
                </a:lnTo>
                <a:close/>
                <a:moveTo>
                  <a:pt x="119" y="236"/>
                </a:moveTo>
                <a:lnTo>
                  <a:pt x="120" y="235"/>
                </a:lnTo>
                <a:lnTo>
                  <a:pt x="122" y="233"/>
                </a:lnTo>
                <a:lnTo>
                  <a:pt x="120" y="233"/>
                </a:lnTo>
                <a:lnTo>
                  <a:pt x="119" y="235"/>
                </a:lnTo>
                <a:lnTo>
                  <a:pt x="119" y="236"/>
                </a:lnTo>
                <a:close/>
                <a:moveTo>
                  <a:pt x="125" y="252"/>
                </a:moveTo>
                <a:lnTo>
                  <a:pt x="125" y="251"/>
                </a:lnTo>
                <a:lnTo>
                  <a:pt x="122" y="251"/>
                </a:lnTo>
                <a:lnTo>
                  <a:pt x="120" y="251"/>
                </a:lnTo>
                <a:lnTo>
                  <a:pt x="120" y="252"/>
                </a:lnTo>
                <a:lnTo>
                  <a:pt x="120" y="255"/>
                </a:lnTo>
                <a:lnTo>
                  <a:pt x="123" y="257"/>
                </a:lnTo>
                <a:lnTo>
                  <a:pt x="125" y="252"/>
                </a:lnTo>
                <a:close/>
                <a:moveTo>
                  <a:pt x="126" y="255"/>
                </a:moveTo>
                <a:lnTo>
                  <a:pt x="126" y="254"/>
                </a:lnTo>
                <a:lnTo>
                  <a:pt x="125" y="255"/>
                </a:lnTo>
                <a:lnTo>
                  <a:pt x="126" y="257"/>
                </a:lnTo>
                <a:lnTo>
                  <a:pt x="126" y="255"/>
                </a:lnTo>
                <a:close/>
                <a:moveTo>
                  <a:pt x="130" y="262"/>
                </a:moveTo>
                <a:lnTo>
                  <a:pt x="129" y="264"/>
                </a:lnTo>
                <a:lnTo>
                  <a:pt x="130" y="264"/>
                </a:lnTo>
                <a:lnTo>
                  <a:pt x="130" y="262"/>
                </a:lnTo>
                <a:close/>
                <a:moveTo>
                  <a:pt x="133" y="287"/>
                </a:moveTo>
                <a:lnTo>
                  <a:pt x="132" y="286"/>
                </a:lnTo>
                <a:lnTo>
                  <a:pt x="132" y="287"/>
                </a:lnTo>
                <a:lnTo>
                  <a:pt x="132" y="289"/>
                </a:lnTo>
                <a:lnTo>
                  <a:pt x="133" y="287"/>
                </a:lnTo>
                <a:close/>
                <a:moveTo>
                  <a:pt x="133" y="276"/>
                </a:moveTo>
                <a:lnTo>
                  <a:pt x="132" y="274"/>
                </a:lnTo>
                <a:lnTo>
                  <a:pt x="130" y="276"/>
                </a:lnTo>
                <a:lnTo>
                  <a:pt x="130" y="277"/>
                </a:lnTo>
                <a:lnTo>
                  <a:pt x="132" y="277"/>
                </a:lnTo>
                <a:lnTo>
                  <a:pt x="132" y="277"/>
                </a:lnTo>
                <a:lnTo>
                  <a:pt x="133" y="276"/>
                </a:lnTo>
                <a:close/>
                <a:moveTo>
                  <a:pt x="133" y="208"/>
                </a:moveTo>
                <a:lnTo>
                  <a:pt x="132" y="208"/>
                </a:lnTo>
                <a:lnTo>
                  <a:pt x="132" y="208"/>
                </a:lnTo>
                <a:lnTo>
                  <a:pt x="133" y="208"/>
                </a:lnTo>
                <a:close/>
                <a:moveTo>
                  <a:pt x="158" y="218"/>
                </a:moveTo>
                <a:lnTo>
                  <a:pt x="160" y="218"/>
                </a:lnTo>
                <a:lnTo>
                  <a:pt x="160" y="217"/>
                </a:lnTo>
                <a:lnTo>
                  <a:pt x="158" y="218"/>
                </a:lnTo>
                <a:close/>
                <a:moveTo>
                  <a:pt x="154" y="211"/>
                </a:moveTo>
                <a:lnTo>
                  <a:pt x="152" y="213"/>
                </a:lnTo>
                <a:lnTo>
                  <a:pt x="154" y="214"/>
                </a:lnTo>
                <a:lnTo>
                  <a:pt x="155" y="211"/>
                </a:lnTo>
                <a:lnTo>
                  <a:pt x="154" y="211"/>
                </a:lnTo>
                <a:close/>
                <a:moveTo>
                  <a:pt x="152" y="227"/>
                </a:moveTo>
                <a:lnTo>
                  <a:pt x="151" y="227"/>
                </a:lnTo>
                <a:lnTo>
                  <a:pt x="151" y="229"/>
                </a:lnTo>
                <a:lnTo>
                  <a:pt x="152" y="229"/>
                </a:lnTo>
                <a:lnTo>
                  <a:pt x="154" y="229"/>
                </a:lnTo>
                <a:lnTo>
                  <a:pt x="154" y="227"/>
                </a:lnTo>
                <a:lnTo>
                  <a:pt x="152" y="227"/>
                </a:lnTo>
                <a:close/>
                <a:moveTo>
                  <a:pt x="145" y="207"/>
                </a:moveTo>
                <a:lnTo>
                  <a:pt x="144" y="207"/>
                </a:lnTo>
                <a:lnTo>
                  <a:pt x="142" y="208"/>
                </a:lnTo>
                <a:lnTo>
                  <a:pt x="144" y="208"/>
                </a:lnTo>
                <a:lnTo>
                  <a:pt x="144" y="208"/>
                </a:lnTo>
                <a:lnTo>
                  <a:pt x="145" y="207"/>
                </a:lnTo>
                <a:close/>
                <a:moveTo>
                  <a:pt x="148" y="192"/>
                </a:moveTo>
                <a:lnTo>
                  <a:pt x="148" y="192"/>
                </a:lnTo>
                <a:lnTo>
                  <a:pt x="150" y="189"/>
                </a:lnTo>
                <a:lnTo>
                  <a:pt x="147" y="186"/>
                </a:lnTo>
                <a:lnTo>
                  <a:pt x="145" y="186"/>
                </a:lnTo>
                <a:lnTo>
                  <a:pt x="145" y="189"/>
                </a:lnTo>
                <a:lnTo>
                  <a:pt x="148" y="192"/>
                </a:lnTo>
                <a:close/>
                <a:moveTo>
                  <a:pt x="148" y="233"/>
                </a:moveTo>
                <a:lnTo>
                  <a:pt x="150" y="232"/>
                </a:lnTo>
                <a:lnTo>
                  <a:pt x="150" y="230"/>
                </a:lnTo>
                <a:lnTo>
                  <a:pt x="148" y="230"/>
                </a:lnTo>
                <a:lnTo>
                  <a:pt x="147" y="232"/>
                </a:lnTo>
                <a:lnTo>
                  <a:pt x="147" y="233"/>
                </a:lnTo>
                <a:lnTo>
                  <a:pt x="148" y="233"/>
                </a:lnTo>
                <a:close/>
                <a:moveTo>
                  <a:pt x="150" y="242"/>
                </a:moveTo>
                <a:lnTo>
                  <a:pt x="148" y="242"/>
                </a:lnTo>
                <a:lnTo>
                  <a:pt x="148" y="243"/>
                </a:lnTo>
                <a:lnTo>
                  <a:pt x="148" y="245"/>
                </a:lnTo>
                <a:lnTo>
                  <a:pt x="150" y="243"/>
                </a:lnTo>
                <a:lnTo>
                  <a:pt x="150" y="242"/>
                </a:lnTo>
                <a:close/>
                <a:moveTo>
                  <a:pt x="152" y="198"/>
                </a:moveTo>
                <a:lnTo>
                  <a:pt x="152" y="197"/>
                </a:lnTo>
                <a:lnTo>
                  <a:pt x="152" y="195"/>
                </a:lnTo>
                <a:lnTo>
                  <a:pt x="150" y="195"/>
                </a:lnTo>
                <a:lnTo>
                  <a:pt x="150" y="197"/>
                </a:lnTo>
                <a:lnTo>
                  <a:pt x="152" y="198"/>
                </a:lnTo>
                <a:close/>
                <a:moveTo>
                  <a:pt x="154" y="248"/>
                </a:moveTo>
                <a:lnTo>
                  <a:pt x="152" y="249"/>
                </a:lnTo>
                <a:lnTo>
                  <a:pt x="154" y="249"/>
                </a:lnTo>
                <a:lnTo>
                  <a:pt x="154" y="248"/>
                </a:lnTo>
                <a:close/>
                <a:moveTo>
                  <a:pt x="155" y="243"/>
                </a:moveTo>
                <a:lnTo>
                  <a:pt x="151" y="243"/>
                </a:lnTo>
                <a:lnTo>
                  <a:pt x="151" y="245"/>
                </a:lnTo>
                <a:lnTo>
                  <a:pt x="152" y="245"/>
                </a:lnTo>
                <a:lnTo>
                  <a:pt x="154" y="245"/>
                </a:lnTo>
                <a:lnTo>
                  <a:pt x="155" y="243"/>
                </a:lnTo>
                <a:close/>
                <a:moveTo>
                  <a:pt x="158" y="233"/>
                </a:moveTo>
                <a:lnTo>
                  <a:pt x="157" y="229"/>
                </a:lnTo>
                <a:lnTo>
                  <a:pt x="157" y="229"/>
                </a:lnTo>
                <a:lnTo>
                  <a:pt x="157" y="232"/>
                </a:lnTo>
                <a:lnTo>
                  <a:pt x="155" y="232"/>
                </a:lnTo>
                <a:lnTo>
                  <a:pt x="154" y="233"/>
                </a:lnTo>
                <a:lnTo>
                  <a:pt x="152" y="233"/>
                </a:lnTo>
                <a:lnTo>
                  <a:pt x="158" y="235"/>
                </a:lnTo>
                <a:lnTo>
                  <a:pt x="158" y="233"/>
                </a:lnTo>
                <a:close/>
                <a:moveTo>
                  <a:pt x="160" y="243"/>
                </a:moveTo>
                <a:lnTo>
                  <a:pt x="158" y="243"/>
                </a:lnTo>
                <a:lnTo>
                  <a:pt x="158" y="243"/>
                </a:lnTo>
                <a:lnTo>
                  <a:pt x="160" y="243"/>
                </a:lnTo>
                <a:close/>
                <a:moveTo>
                  <a:pt x="169" y="252"/>
                </a:moveTo>
                <a:lnTo>
                  <a:pt x="167" y="252"/>
                </a:lnTo>
                <a:lnTo>
                  <a:pt x="167" y="254"/>
                </a:lnTo>
                <a:lnTo>
                  <a:pt x="169" y="252"/>
                </a:lnTo>
                <a:close/>
                <a:moveTo>
                  <a:pt x="173" y="257"/>
                </a:moveTo>
                <a:lnTo>
                  <a:pt x="170" y="257"/>
                </a:lnTo>
                <a:lnTo>
                  <a:pt x="170" y="258"/>
                </a:lnTo>
                <a:lnTo>
                  <a:pt x="172" y="258"/>
                </a:lnTo>
                <a:lnTo>
                  <a:pt x="173" y="258"/>
                </a:lnTo>
                <a:lnTo>
                  <a:pt x="173" y="257"/>
                </a:lnTo>
                <a:close/>
                <a:moveTo>
                  <a:pt x="174" y="262"/>
                </a:moveTo>
                <a:lnTo>
                  <a:pt x="174" y="264"/>
                </a:lnTo>
                <a:lnTo>
                  <a:pt x="176" y="265"/>
                </a:lnTo>
                <a:lnTo>
                  <a:pt x="176" y="264"/>
                </a:lnTo>
                <a:lnTo>
                  <a:pt x="176" y="261"/>
                </a:lnTo>
                <a:lnTo>
                  <a:pt x="176" y="261"/>
                </a:lnTo>
                <a:lnTo>
                  <a:pt x="174" y="262"/>
                </a:lnTo>
                <a:close/>
                <a:moveTo>
                  <a:pt x="177" y="276"/>
                </a:moveTo>
                <a:lnTo>
                  <a:pt x="176" y="273"/>
                </a:lnTo>
                <a:lnTo>
                  <a:pt x="176" y="273"/>
                </a:lnTo>
                <a:lnTo>
                  <a:pt x="174" y="274"/>
                </a:lnTo>
                <a:lnTo>
                  <a:pt x="176" y="276"/>
                </a:lnTo>
                <a:lnTo>
                  <a:pt x="177" y="276"/>
                </a:lnTo>
                <a:close/>
                <a:moveTo>
                  <a:pt x="182" y="279"/>
                </a:moveTo>
                <a:lnTo>
                  <a:pt x="182" y="279"/>
                </a:lnTo>
                <a:lnTo>
                  <a:pt x="180" y="277"/>
                </a:lnTo>
                <a:lnTo>
                  <a:pt x="179" y="279"/>
                </a:lnTo>
                <a:lnTo>
                  <a:pt x="179" y="279"/>
                </a:lnTo>
                <a:lnTo>
                  <a:pt x="180" y="280"/>
                </a:lnTo>
                <a:lnTo>
                  <a:pt x="182" y="279"/>
                </a:lnTo>
                <a:close/>
                <a:moveTo>
                  <a:pt x="189" y="287"/>
                </a:moveTo>
                <a:lnTo>
                  <a:pt x="192" y="287"/>
                </a:lnTo>
                <a:lnTo>
                  <a:pt x="192" y="286"/>
                </a:lnTo>
                <a:lnTo>
                  <a:pt x="191" y="286"/>
                </a:lnTo>
                <a:lnTo>
                  <a:pt x="189" y="287"/>
                </a:lnTo>
                <a:close/>
                <a:moveTo>
                  <a:pt x="139" y="148"/>
                </a:moveTo>
                <a:lnTo>
                  <a:pt x="141" y="148"/>
                </a:lnTo>
                <a:lnTo>
                  <a:pt x="141" y="147"/>
                </a:lnTo>
                <a:lnTo>
                  <a:pt x="139" y="147"/>
                </a:lnTo>
                <a:lnTo>
                  <a:pt x="139" y="148"/>
                </a:lnTo>
                <a:close/>
                <a:moveTo>
                  <a:pt x="95" y="97"/>
                </a:moveTo>
                <a:lnTo>
                  <a:pt x="95" y="97"/>
                </a:lnTo>
                <a:lnTo>
                  <a:pt x="95" y="97"/>
                </a:lnTo>
                <a:lnTo>
                  <a:pt x="95" y="97"/>
                </a:lnTo>
                <a:close/>
                <a:moveTo>
                  <a:pt x="242" y="230"/>
                </a:moveTo>
                <a:lnTo>
                  <a:pt x="241" y="232"/>
                </a:lnTo>
                <a:lnTo>
                  <a:pt x="242" y="232"/>
                </a:lnTo>
                <a:lnTo>
                  <a:pt x="242" y="232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321" y="201"/>
                </a:moveTo>
                <a:lnTo>
                  <a:pt x="323" y="201"/>
                </a:lnTo>
                <a:lnTo>
                  <a:pt x="324" y="199"/>
                </a:lnTo>
                <a:lnTo>
                  <a:pt x="321" y="199"/>
                </a:lnTo>
                <a:lnTo>
                  <a:pt x="321" y="201"/>
                </a:lnTo>
                <a:close/>
                <a:moveTo>
                  <a:pt x="310" y="213"/>
                </a:moveTo>
                <a:lnTo>
                  <a:pt x="311" y="211"/>
                </a:lnTo>
                <a:lnTo>
                  <a:pt x="310" y="211"/>
                </a:lnTo>
                <a:lnTo>
                  <a:pt x="310" y="213"/>
                </a:lnTo>
                <a:close/>
                <a:moveTo>
                  <a:pt x="213" y="170"/>
                </a:moveTo>
                <a:lnTo>
                  <a:pt x="213" y="172"/>
                </a:lnTo>
                <a:lnTo>
                  <a:pt x="214" y="170"/>
                </a:lnTo>
                <a:lnTo>
                  <a:pt x="213" y="170"/>
                </a:lnTo>
                <a:close/>
                <a:moveTo>
                  <a:pt x="401" y="198"/>
                </a:moveTo>
                <a:lnTo>
                  <a:pt x="401" y="197"/>
                </a:lnTo>
                <a:lnTo>
                  <a:pt x="401" y="197"/>
                </a:lnTo>
                <a:lnTo>
                  <a:pt x="399" y="198"/>
                </a:lnTo>
                <a:lnTo>
                  <a:pt x="401" y="198"/>
                </a:lnTo>
                <a:close/>
                <a:moveTo>
                  <a:pt x="343" y="211"/>
                </a:moveTo>
                <a:lnTo>
                  <a:pt x="340" y="210"/>
                </a:lnTo>
                <a:lnTo>
                  <a:pt x="339" y="210"/>
                </a:lnTo>
                <a:lnTo>
                  <a:pt x="337" y="211"/>
                </a:lnTo>
                <a:lnTo>
                  <a:pt x="342" y="213"/>
                </a:lnTo>
                <a:lnTo>
                  <a:pt x="343" y="211"/>
                </a:lnTo>
                <a:close/>
                <a:moveTo>
                  <a:pt x="628" y="211"/>
                </a:moveTo>
                <a:lnTo>
                  <a:pt x="627" y="211"/>
                </a:lnTo>
                <a:lnTo>
                  <a:pt x="628" y="214"/>
                </a:lnTo>
                <a:lnTo>
                  <a:pt x="630" y="214"/>
                </a:lnTo>
                <a:lnTo>
                  <a:pt x="631" y="213"/>
                </a:lnTo>
                <a:lnTo>
                  <a:pt x="630" y="213"/>
                </a:lnTo>
                <a:lnTo>
                  <a:pt x="628" y="211"/>
                </a:lnTo>
                <a:close/>
                <a:moveTo>
                  <a:pt x="817" y="264"/>
                </a:moveTo>
                <a:lnTo>
                  <a:pt x="819" y="264"/>
                </a:lnTo>
                <a:lnTo>
                  <a:pt x="819" y="262"/>
                </a:lnTo>
                <a:lnTo>
                  <a:pt x="817" y="264"/>
                </a:lnTo>
                <a:close/>
                <a:moveTo>
                  <a:pt x="820" y="229"/>
                </a:moveTo>
                <a:lnTo>
                  <a:pt x="819" y="229"/>
                </a:lnTo>
                <a:lnTo>
                  <a:pt x="819" y="230"/>
                </a:lnTo>
                <a:lnTo>
                  <a:pt x="820" y="230"/>
                </a:lnTo>
                <a:lnTo>
                  <a:pt x="820" y="229"/>
                </a:lnTo>
                <a:close/>
                <a:moveTo>
                  <a:pt x="744" y="261"/>
                </a:moveTo>
                <a:lnTo>
                  <a:pt x="744" y="261"/>
                </a:lnTo>
                <a:lnTo>
                  <a:pt x="744" y="261"/>
                </a:lnTo>
                <a:lnTo>
                  <a:pt x="744" y="261"/>
                </a:lnTo>
                <a:close/>
                <a:moveTo>
                  <a:pt x="831" y="153"/>
                </a:moveTo>
                <a:lnTo>
                  <a:pt x="829" y="154"/>
                </a:lnTo>
                <a:lnTo>
                  <a:pt x="829" y="155"/>
                </a:lnTo>
                <a:lnTo>
                  <a:pt x="828" y="157"/>
                </a:lnTo>
                <a:lnTo>
                  <a:pt x="828" y="160"/>
                </a:lnTo>
                <a:lnTo>
                  <a:pt x="831" y="160"/>
                </a:lnTo>
                <a:lnTo>
                  <a:pt x="831" y="161"/>
                </a:lnTo>
                <a:lnTo>
                  <a:pt x="828" y="164"/>
                </a:lnTo>
                <a:lnTo>
                  <a:pt x="828" y="166"/>
                </a:lnTo>
                <a:lnTo>
                  <a:pt x="826" y="167"/>
                </a:lnTo>
                <a:lnTo>
                  <a:pt x="829" y="170"/>
                </a:lnTo>
                <a:lnTo>
                  <a:pt x="831" y="173"/>
                </a:lnTo>
                <a:lnTo>
                  <a:pt x="829" y="175"/>
                </a:lnTo>
                <a:lnTo>
                  <a:pt x="828" y="175"/>
                </a:lnTo>
                <a:lnTo>
                  <a:pt x="828" y="175"/>
                </a:lnTo>
                <a:lnTo>
                  <a:pt x="828" y="180"/>
                </a:lnTo>
                <a:lnTo>
                  <a:pt x="825" y="185"/>
                </a:lnTo>
                <a:lnTo>
                  <a:pt x="822" y="185"/>
                </a:lnTo>
                <a:lnTo>
                  <a:pt x="825" y="192"/>
                </a:lnTo>
                <a:lnTo>
                  <a:pt x="823" y="192"/>
                </a:lnTo>
                <a:lnTo>
                  <a:pt x="822" y="194"/>
                </a:lnTo>
                <a:lnTo>
                  <a:pt x="825" y="199"/>
                </a:lnTo>
                <a:lnTo>
                  <a:pt x="823" y="201"/>
                </a:lnTo>
                <a:lnTo>
                  <a:pt x="822" y="204"/>
                </a:lnTo>
                <a:lnTo>
                  <a:pt x="820" y="205"/>
                </a:lnTo>
                <a:lnTo>
                  <a:pt x="819" y="205"/>
                </a:lnTo>
                <a:lnTo>
                  <a:pt x="820" y="208"/>
                </a:lnTo>
                <a:lnTo>
                  <a:pt x="823" y="208"/>
                </a:lnTo>
                <a:lnTo>
                  <a:pt x="825" y="210"/>
                </a:lnTo>
                <a:lnTo>
                  <a:pt x="825" y="210"/>
                </a:lnTo>
                <a:lnTo>
                  <a:pt x="820" y="213"/>
                </a:lnTo>
                <a:lnTo>
                  <a:pt x="822" y="214"/>
                </a:lnTo>
                <a:lnTo>
                  <a:pt x="819" y="221"/>
                </a:lnTo>
                <a:lnTo>
                  <a:pt x="819" y="223"/>
                </a:lnTo>
                <a:lnTo>
                  <a:pt x="820" y="224"/>
                </a:lnTo>
                <a:lnTo>
                  <a:pt x="822" y="226"/>
                </a:lnTo>
                <a:lnTo>
                  <a:pt x="816" y="226"/>
                </a:lnTo>
                <a:lnTo>
                  <a:pt x="816" y="226"/>
                </a:lnTo>
                <a:lnTo>
                  <a:pt x="816" y="230"/>
                </a:lnTo>
                <a:lnTo>
                  <a:pt x="815" y="233"/>
                </a:lnTo>
                <a:lnTo>
                  <a:pt x="816" y="235"/>
                </a:lnTo>
                <a:lnTo>
                  <a:pt x="817" y="235"/>
                </a:lnTo>
                <a:lnTo>
                  <a:pt x="819" y="236"/>
                </a:lnTo>
                <a:lnTo>
                  <a:pt x="817" y="236"/>
                </a:lnTo>
                <a:lnTo>
                  <a:pt x="815" y="236"/>
                </a:lnTo>
                <a:lnTo>
                  <a:pt x="813" y="238"/>
                </a:lnTo>
                <a:lnTo>
                  <a:pt x="813" y="238"/>
                </a:lnTo>
                <a:lnTo>
                  <a:pt x="819" y="240"/>
                </a:lnTo>
                <a:lnTo>
                  <a:pt x="817" y="245"/>
                </a:lnTo>
                <a:lnTo>
                  <a:pt x="813" y="245"/>
                </a:lnTo>
                <a:lnTo>
                  <a:pt x="812" y="246"/>
                </a:lnTo>
                <a:lnTo>
                  <a:pt x="812" y="248"/>
                </a:lnTo>
                <a:lnTo>
                  <a:pt x="813" y="248"/>
                </a:lnTo>
                <a:lnTo>
                  <a:pt x="817" y="249"/>
                </a:lnTo>
                <a:lnTo>
                  <a:pt x="819" y="249"/>
                </a:lnTo>
                <a:lnTo>
                  <a:pt x="817" y="251"/>
                </a:lnTo>
                <a:lnTo>
                  <a:pt x="812" y="251"/>
                </a:lnTo>
                <a:lnTo>
                  <a:pt x="813" y="252"/>
                </a:lnTo>
                <a:lnTo>
                  <a:pt x="815" y="254"/>
                </a:lnTo>
                <a:lnTo>
                  <a:pt x="815" y="255"/>
                </a:lnTo>
                <a:lnTo>
                  <a:pt x="807" y="257"/>
                </a:lnTo>
                <a:lnTo>
                  <a:pt x="806" y="255"/>
                </a:lnTo>
                <a:lnTo>
                  <a:pt x="798" y="257"/>
                </a:lnTo>
                <a:lnTo>
                  <a:pt x="801" y="260"/>
                </a:lnTo>
                <a:lnTo>
                  <a:pt x="801" y="260"/>
                </a:lnTo>
                <a:lnTo>
                  <a:pt x="806" y="257"/>
                </a:lnTo>
                <a:lnTo>
                  <a:pt x="810" y="258"/>
                </a:lnTo>
                <a:lnTo>
                  <a:pt x="815" y="257"/>
                </a:lnTo>
                <a:lnTo>
                  <a:pt x="816" y="258"/>
                </a:lnTo>
                <a:lnTo>
                  <a:pt x="813" y="261"/>
                </a:lnTo>
                <a:lnTo>
                  <a:pt x="815" y="264"/>
                </a:lnTo>
                <a:lnTo>
                  <a:pt x="812" y="264"/>
                </a:lnTo>
                <a:lnTo>
                  <a:pt x="810" y="265"/>
                </a:lnTo>
                <a:lnTo>
                  <a:pt x="810" y="268"/>
                </a:lnTo>
                <a:lnTo>
                  <a:pt x="810" y="270"/>
                </a:lnTo>
                <a:lnTo>
                  <a:pt x="807" y="271"/>
                </a:lnTo>
                <a:lnTo>
                  <a:pt x="809" y="273"/>
                </a:lnTo>
                <a:lnTo>
                  <a:pt x="809" y="276"/>
                </a:lnTo>
                <a:lnTo>
                  <a:pt x="809" y="276"/>
                </a:lnTo>
                <a:lnTo>
                  <a:pt x="812" y="276"/>
                </a:lnTo>
                <a:lnTo>
                  <a:pt x="819" y="276"/>
                </a:lnTo>
                <a:lnTo>
                  <a:pt x="816" y="280"/>
                </a:lnTo>
                <a:lnTo>
                  <a:pt x="819" y="282"/>
                </a:lnTo>
                <a:lnTo>
                  <a:pt x="815" y="284"/>
                </a:lnTo>
                <a:lnTo>
                  <a:pt x="810" y="284"/>
                </a:lnTo>
                <a:lnTo>
                  <a:pt x="810" y="286"/>
                </a:lnTo>
                <a:lnTo>
                  <a:pt x="812" y="287"/>
                </a:lnTo>
                <a:lnTo>
                  <a:pt x="815" y="287"/>
                </a:lnTo>
                <a:lnTo>
                  <a:pt x="817" y="287"/>
                </a:lnTo>
                <a:lnTo>
                  <a:pt x="815" y="292"/>
                </a:lnTo>
                <a:lnTo>
                  <a:pt x="812" y="292"/>
                </a:lnTo>
                <a:lnTo>
                  <a:pt x="813" y="296"/>
                </a:lnTo>
                <a:lnTo>
                  <a:pt x="816" y="296"/>
                </a:lnTo>
                <a:lnTo>
                  <a:pt x="817" y="290"/>
                </a:lnTo>
                <a:lnTo>
                  <a:pt x="820" y="290"/>
                </a:lnTo>
                <a:lnTo>
                  <a:pt x="820" y="293"/>
                </a:lnTo>
                <a:lnTo>
                  <a:pt x="819" y="295"/>
                </a:lnTo>
                <a:lnTo>
                  <a:pt x="819" y="296"/>
                </a:lnTo>
                <a:lnTo>
                  <a:pt x="820" y="298"/>
                </a:lnTo>
                <a:lnTo>
                  <a:pt x="817" y="299"/>
                </a:lnTo>
                <a:lnTo>
                  <a:pt x="819" y="302"/>
                </a:lnTo>
                <a:lnTo>
                  <a:pt x="813" y="308"/>
                </a:lnTo>
                <a:lnTo>
                  <a:pt x="812" y="306"/>
                </a:lnTo>
                <a:lnTo>
                  <a:pt x="809" y="309"/>
                </a:lnTo>
                <a:lnTo>
                  <a:pt x="807" y="311"/>
                </a:lnTo>
                <a:lnTo>
                  <a:pt x="804" y="309"/>
                </a:lnTo>
                <a:lnTo>
                  <a:pt x="794" y="311"/>
                </a:lnTo>
                <a:lnTo>
                  <a:pt x="794" y="305"/>
                </a:lnTo>
                <a:lnTo>
                  <a:pt x="797" y="304"/>
                </a:lnTo>
                <a:lnTo>
                  <a:pt x="795" y="302"/>
                </a:lnTo>
                <a:lnTo>
                  <a:pt x="794" y="301"/>
                </a:lnTo>
                <a:lnTo>
                  <a:pt x="793" y="306"/>
                </a:lnTo>
                <a:lnTo>
                  <a:pt x="790" y="306"/>
                </a:lnTo>
                <a:lnTo>
                  <a:pt x="790" y="305"/>
                </a:lnTo>
                <a:lnTo>
                  <a:pt x="782" y="298"/>
                </a:lnTo>
                <a:lnTo>
                  <a:pt x="781" y="296"/>
                </a:lnTo>
                <a:lnTo>
                  <a:pt x="785" y="295"/>
                </a:lnTo>
                <a:lnTo>
                  <a:pt x="784" y="293"/>
                </a:lnTo>
                <a:lnTo>
                  <a:pt x="779" y="295"/>
                </a:lnTo>
                <a:lnTo>
                  <a:pt x="778" y="293"/>
                </a:lnTo>
                <a:lnTo>
                  <a:pt x="779" y="290"/>
                </a:lnTo>
                <a:lnTo>
                  <a:pt x="781" y="287"/>
                </a:lnTo>
                <a:lnTo>
                  <a:pt x="776" y="289"/>
                </a:lnTo>
                <a:lnTo>
                  <a:pt x="775" y="287"/>
                </a:lnTo>
                <a:lnTo>
                  <a:pt x="778" y="284"/>
                </a:lnTo>
                <a:lnTo>
                  <a:pt x="776" y="283"/>
                </a:lnTo>
                <a:lnTo>
                  <a:pt x="773" y="284"/>
                </a:lnTo>
                <a:lnTo>
                  <a:pt x="776" y="280"/>
                </a:lnTo>
                <a:lnTo>
                  <a:pt x="779" y="280"/>
                </a:lnTo>
                <a:lnTo>
                  <a:pt x="781" y="279"/>
                </a:lnTo>
                <a:lnTo>
                  <a:pt x="779" y="279"/>
                </a:lnTo>
                <a:lnTo>
                  <a:pt x="778" y="279"/>
                </a:lnTo>
                <a:lnTo>
                  <a:pt x="773" y="279"/>
                </a:lnTo>
                <a:lnTo>
                  <a:pt x="772" y="280"/>
                </a:lnTo>
                <a:lnTo>
                  <a:pt x="775" y="276"/>
                </a:lnTo>
                <a:lnTo>
                  <a:pt x="775" y="274"/>
                </a:lnTo>
                <a:lnTo>
                  <a:pt x="773" y="276"/>
                </a:lnTo>
                <a:lnTo>
                  <a:pt x="772" y="268"/>
                </a:lnTo>
                <a:lnTo>
                  <a:pt x="772" y="267"/>
                </a:lnTo>
                <a:lnTo>
                  <a:pt x="772" y="264"/>
                </a:lnTo>
                <a:lnTo>
                  <a:pt x="770" y="262"/>
                </a:lnTo>
                <a:lnTo>
                  <a:pt x="770" y="260"/>
                </a:lnTo>
                <a:lnTo>
                  <a:pt x="770" y="257"/>
                </a:lnTo>
                <a:lnTo>
                  <a:pt x="775" y="251"/>
                </a:lnTo>
                <a:lnTo>
                  <a:pt x="775" y="249"/>
                </a:lnTo>
                <a:lnTo>
                  <a:pt x="772" y="249"/>
                </a:lnTo>
                <a:lnTo>
                  <a:pt x="772" y="242"/>
                </a:lnTo>
                <a:lnTo>
                  <a:pt x="772" y="240"/>
                </a:lnTo>
                <a:lnTo>
                  <a:pt x="775" y="240"/>
                </a:lnTo>
                <a:lnTo>
                  <a:pt x="776" y="239"/>
                </a:lnTo>
                <a:lnTo>
                  <a:pt x="773" y="236"/>
                </a:lnTo>
                <a:lnTo>
                  <a:pt x="775" y="235"/>
                </a:lnTo>
                <a:lnTo>
                  <a:pt x="772" y="232"/>
                </a:lnTo>
                <a:lnTo>
                  <a:pt x="769" y="232"/>
                </a:lnTo>
                <a:lnTo>
                  <a:pt x="765" y="235"/>
                </a:lnTo>
                <a:lnTo>
                  <a:pt x="766" y="236"/>
                </a:lnTo>
                <a:lnTo>
                  <a:pt x="760" y="240"/>
                </a:lnTo>
                <a:lnTo>
                  <a:pt x="760" y="245"/>
                </a:lnTo>
                <a:lnTo>
                  <a:pt x="757" y="243"/>
                </a:lnTo>
                <a:lnTo>
                  <a:pt x="756" y="245"/>
                </a:lnTo>
                <a:lnTo>
                  <a:pt x="757" y="246"/>
                </a:lnTo>
                <a:lnTo>
                  <a:pt x="756" y="248"/>
                </a:lnTo>
                <a:lnTo>
                  <a:pt x="754" y="251"/>
                </a:lnTo>
                <a:lnTo>
                  <a:pt x="753" y="252"/>
                </a:lnTo>
                <a:lnTo>
                  <a:pt x="750" y="251"/>
                </a:lnTo>
                <a:lnTo>
                  <a:pt x="747" y="254"/>
                </a:lnTo>
                <a:lnTo>
                  <a:pt x="751" y="255"/>
                </a:lnTo>
                <a:lnTo>
                  <a:pt x="750" y="257"/>
                </a:lnTo>
                <a:lnTo>
                  <a:pt x="748" y="258"/>
                </a:lnTo>
                <a:lnTo>
                  <a:pt x="746" y="257"/>
                </a:lnTo>
                <a:lnTo>
                  <a:pt x="740" y="261"/>
                </a:lnTo>
                <a:lnTo>
                  <a:pt x="740" y="262"/>
                </a:lnTo>
                <a:lnTo>
                  <a:pt x="741" y="261"/>
                </a:lnTo>
                <a:lnTo>
                  <a:pt x="743" y="261"/>
                </a:lnTo>
                <a:lnTo>
                  <a:pt x="741" y="265"/>
                </a:lnTo>
                <a:lnTo>
                  <a:pt x="740" y="265"/>
                </a:lnTo>
                <a:lnTo>
                  <a:pt x="738" y="264"/>
                </a:lnTo>
                <a:lnTo>
                  <a:pt x="734" y="267"/>
                </a:lnTo>
                <a:lnTo>
                  <a:pt x="732" y="268"/>
                </a:lnTo>
                <a:lnTo>
                  <a:pt x="731" y="267"/>
                </a:lnTo>
                <a:lnTo>
                  <a:pt x="728" y="265"/>
                </a:lnTo>
                <a:lnTo>
                  <a:pt x="726" y="265"/>
                </a:lnTo>
                <a:lnTo>
                  <a:pt x="726" y="270"/>
                </a:lnTo>
                <a:lnTo>
                  <a:pt x="726" y="270"/>
                </a:lnTo>
                <a:lnTo>
                  <a:pt x="724" y="271"/>
                </a:lnTo>
                <a:lnTo>
                  <a:pt x="722" y="273"/>
                </a:lnTo>
                <a:lnTo>
                  <a:pt x="721" y="274"/>
                </a:lnTo>
                <a:lnTo>
                  <a:pt x="716" y="271"/>
                </a:lnTo>
                <a:lnTo>
                  <a:pt x="713" y="271"/>
                </a:lnTo>
                <a:lnTo>
                  <a:pt x="713" y="271"/>
                </a:lnTo>
                <a:lnTo>
                  <a:pt x="712" y="270"/>
                </a:lnTo>
                <a:lnTo>
                  <a:pt x="709" y="268"/>
                </a:lnTo>
                <a:lnTo>
                  <a:pt x="707" y="270"/>
                </a:lnTo>
                <a:lnTo>
                  <a:pt x="706" y="268"/>
                </a:lnTo>
                <a:lnTo>
                  <a:pt x="701" y="270"/>
                </a:lnTo>
                <a:lnTo>
                  <a:pt x="700" y="270"/>
                </a:lnTo>
                <a:lnTo>
                  <a:pt x="700" y="267"/>
                </a:lnTo>
                <a:lnTo>
                  <a:pt x="699" y="265"/>
                </a:lnTo>
                <a:lnTo>
                  <a:pt x="694" y="265"/>
                </a:lnTo>
                <a:lnTo>
                  <a:pt x="693" y="262"/>
                </a:lnTo>
                <a:lnTo>
                  <a:pt x="690" y="260"/>
                </a:lnTo>
                <a:lnTo>
                  <a:pt x="690" y="257"/>
                </a:lnTo>
                <a:lnTo>
                  <a:pt x="688" y="255"/>
                </a:lnTo>
                <a:lnTo>
                  <a:pt x="687" y="255"/>
                </a:lnTo>
                <a:lnTo>
                  <a:pt x="684" y="254"/>
                </a:lnTo>
                <a:lnTo>
                  <a:pt x="682" y="251"/>
                </a:lnTo>
                <a:lnTo>
                  <a:pt x="679" y="248"/>
                </a:lnTo>
                <a:lnTo>
                  <a:pt x="675" y="239"/>
                </a:lnTo>
                <a:lnTo>
                  <a:pt x="675" y="239"/>
                </a:lnTo>
                <a:lnTo>
                  <a:pt x="675" y="242"/>
                </a:lnTo>
                <a:lnTo>
                  <a:pt x="672" y="243"/>
                </a:lnTo>
                <a:lnTo>
                  <a:pt x="672" y="245"/>
                </a:lnTo>
                <a:lnTo>
                  <a:pt x="669" y="252"/>
                </a:lnTo>
                <a:lnTo>
                  <a:pt x="669" y="255"/>
                </a:lnTo>
                <a:lnTo>
                  <a:pt x="666" y="257"/>
                </a:lnTo>
                <a:lnTo>
                  <a:pt x="666" y="260"/>
                </a:lnTo>
                <a:lnTo>
                  <a:pt x="665" y="261"/>
                </a:lnTo>
                <a:lnTo>
                  <a:pt x="662" y="262"/>
                </a:lnTo>
                <a:lnTo>
                  <a:pt x="662" y="265"/>
                </a:lnTo>
                <a:lnTo>
                  <a:pt x="656" y="267"/>
                </a:lnTo>
                <a:lnTo>
                  <a:pt x="657" y="270"/>
                </a:lnTo>
                <a:lnTo>
                  <a:pt x="656" y="271"/>
                </a:lnTo>
                <a:lnTo>
                  <a:pt x="657" y="276"/>
                </a:lnTo>
                <a:lnTo>
                  <a:pt x="656" y="277"/>
                </a:lnTo>
                <a:lnTo>
                  <a:pt x="653" y="277"/>
                </a:lnTo>
                <a:lnTo>
                  <a:pt x="652" y="280"/>
                </a:lnTo>
                <a:lnTo>
                  <a:pt x="649" y="282"/>
                </a:lnTo>
                <a:lnTo>
                  <a:pt x="647" y="290"/>
                </a:lnTo>
                <a:lnTo>
                  <a:pt x="646" y="290"/>
                </a:lnTo>
                <a:lnTo>
                  <a:pt x="643" y="293"/>
                </a:lnTo>
                <a:lnTo>
                  <a:pt x="643" y="295"/>
                </a:lnTo>
                <a:lnTo>
                  <a:pt x="640" y="296"/>
                </a:lnTo>
                <a:lnTo>
                  <a:pt x="634" y="304"/>
                </a:lnTo>
                <a:lnTo>
                  <a:pt x="632" y="305"/>
                </a:lnTo>
                <a:lnTo>
                  <a:pt x="632" y="309"/>
                </a:lnTo>
                <a:lnTo>
                  <a:pt x="628" y="308"/>
                </a:lnTo>
                <a:lnTo>
                  <a:pt x="627" y="308"/>
                </a:lnTo>
                <a:lnTo>
                  <a:pt x="628" y="311"/>
                </a:lnTo>
                <a:lnTo>
                  <a:pt x="627" y="314"/>
                </a:lnTo>
                <a:lnTo>
                  <a:pt x="625" y="314"/>
                </a:lnTo>
                <a:lnTo>
                  <a:pt x="621" y="318"/>
                </a:lnTo>
                <a:lnTo>
                  <a:pt x="616" y="321"/>
                </a:lnTo>
                <a:lnTo>
                  <a:pt x="612" y="326"/>
                </a:lnTo>
                <a:lnTo>
                  <a:pt x="609" y="324"/>
                </a:lnTo>
                <a:lnTo>
                  <a:pt x="608" y="326"/>
                </a:lnTo>
                <a:lnTo>
                  <a:pt x="605" y="327"/>
                </a:lnTo>
                <a:lnTo>
                  <a:pt x="602" y="327"/>
                </a:lnTo>
                <a:lnTo>
                  <a:pt x="600" y="324"/>
                </a:lnTo>
                <a:lnTo>
                  <a:pt x="599" y="330"/>
                </a:lnTo>
                <a:lnTo>
                  <a:pt x="596" y="330"/>
                </a:lnTo>
                <a:lnTo>
                  <a:pt x="594" y="327"/>
                </a:lnTo>
                <a:lnTo>
                  <a:pt x="590" y="328"/>
                </a:lnTo>
                <a:lnTo>
                  <a:pt x="584" y="327"/>
                </a:lnTo>
                <a:lnTo>
                  <a:pt x="583" y="326"/>
                </a:lnTo>
                <a:lnTo>
                  <a:pt x="581" y="326"/>
                </a:lnTo>
                <a:lnTo>
                  <a:pt x="580" y="324"/>
                </a:lnTo>
                <a:lnTo>
                  <a:pt x="580" y="323"/>
                </a:lnTo>
                <a:lnTo>
                  <a:pt x="580" y="320"/>
                </a:lnTo>
                <a:lnTo>
                  <a:pt x="581" y="320"/>
                </a:lnTo>
                <a:lnTo>
                  <a:pt x="581" y="317"/>
                </a:lnTo>
                <a:lnTo>
                  <a:pt x="581" y="315"/>
                </a:lnTo>
                <a:lnTo>
                  <a:pt x="578" y="315"/>
                </a:lnTo>
                <a:lnTo>
                  <a:pt x="575" y="323"/>
                </a:lnTo>
                <a:lnTo>
                  <a:pt x="572" y="318"/>
                </a:lnTo>
                <a:lnTo>
                  <a:pt x="574" y="317"/>
                </a:lnTo>
                <a:lnTo>
                  <a:pt x="577" y="317"/>
                </a:lnTo>
                <a:lnTo>
                  <a:pt x="578" y="312"/>
                </a:lnTo>
                <a:lnTo>
                  <a:pt x="580" y="312"/>
                </a:lnTo>
                <a:lnTo>
                  <a:pt x="581" y="311"/>
                </a:lnTo>
                <a:lnTo>
                  <a:pt x="581" y="309"/>
                </a:lnTo>
                <a:lnTo>
                  <a:pt x="577" y="308"/>
                </a:lnTo>
                <a:lnTo>
                  <a:pt x="574" y="309"/>
                </a:lnTo>
                <a:lnTo>
                  <a:pt x="575" y="314"/>
                </a:lnTo>
                <a:lnTo>
                  <a:pt x="574" y="315"/>
                </a:lnTo>
                <a:lnTo>
                  <a:pt x="571" y="314"/>
                </a:lnTo>
                <a:lnTo>
                  <a:pt x="571" y="312"/>
                </a:lnTo>
                <a:lnTo>
                  <a:pt x="571" y="309"/>
                </a:lnTo>
                <a:lnTo>
                  <a:pt x="571" y="308"/>
                </a:lnTo>
                <a:lnTo>
                  <a:pt x="569" y="308"/>
                </a:lnTo>
                <a:lnTo>
                  <a:pt x="568" y="306"/>
                </a:lnTo>
                <a:lnTo>
                  <a:pt x="571" y="304"/>
                </a:lnTo>
                <a:lnTo>
                  <a:pt x="572" y="302"/>
                </a:lnTo>
                <a:lnTo>
                  <a:pt x="571" y="302"/>
                </a:lnTo>
                <a:lnTo>
                  <a:pt x="568" y="304"/>
                </a:lnTo>
                <a:lnTo>
                  <a:pt x="565" y="304"/>
                </a:lnTo>
                <a:lnTo>
                  <a:pt x="563" y="302"/>
                </a:lnTo>
                <a:lnTo>
                  <a:pt x="563" y="301"/>
                </a:lnTo>
                <a:lnTo>
                  <a:pt x="568" y="298"/>
                </a:lnTo>
                <a:lnTo>
                  <a:pt x="568" y="295"/>
                </a:lnTo>
                <a:lnTo>
                  <a:pt x="565" y="289"/>
                </a:lnTo>
                <a:lnTo>
                  <a:pt x="566" y="286"/>
                </a:lnTo>
                <a:lnTo>
                  <a:pt x="566" y="286"/>
                </a:lnTo>
                <a:lnTo>
                  <a:pt x="563" y="286"/>
                </a:lnTo>
                <a:lnTo>
                  <a:pt x="565" y="283"/>
                </a:lnTo>
                <a:lnTo>
                  <a:pt x="565" y="271"/>
                </a:lnTo>
                <a:lnTo>
                  <a:pt x="563" y="270"/>
                </a:lnTo>
                <a:lnTo>
                  <a:pt x="566" y="262"/>
                </a:lnTo>
                <a:lnTo>
                  <a:pt x="566" y="254"/>
                </a:lnTo>
                <a:lnTo>
                  <a:pt x="569" y="246"/>
                </a:lnTo>
                <a:lnTo>
                  <a:pt x="569" y="243"/>
                </a:lnTo>
                <a:lnTo>
                  <a:pt x="572" y="242"/>
                </a:lnTo>
                <a:lnTo>
                  <a:pt x="571" y="239"/>
                </a:lnTo>
                <a:lnTo>
                  <a:pt x="574" y="235"/>
                </a:lnTo>
                <a:lnTo>
                  <a:pt x="572" y="229"/>
                </a:lnTo>
                <a:lnTo>
                  <a:pt x="575" y="226"/>
                </a:lnTo>
                <a:lnTo>
                  <a:pt x="577" y="223"/>
                </a:lnTo>
                <a:lnTo>
                  <a:pt x="575" y="217"/>
                </a:lnTo>
                <a:lnTo>
                  <a:pt x="577" y="216"/>
                </a:lnTo>
                <a:lnTo>
                  <a:pt x="580" y="216"/>
                </a:lnTo>
                <a:lnTo>
                  <a:pt x="578" y="213"/>
                </a:lnTo>
                <a:lnTo>
                  <a:pt x="581" y="210"/>
                </a:lnTo>
                <a:lnTo>
                  <a:pt x="584" y="204"/>
                </a:lnTo>
                <a:lnTo>
                  <a:pt x="587" y="204"/>
                </a:lnTo>
                <a:lnTo>
                  <a:pt x="586" y="202"/>
                </a:lnTo>
                <a:lnTo>
                  <a:pt x="583" y="202"/>
                </a:lnTo>
                <a:lnTo>
                  <a:pt x="581" y="202"/>
                </a:lnTo>
                <a:lnTo>
                  <a:pt x="581" y="201"/>
                </a:lnTo>
                <a:lnTo>
                  <a:pt x="584" y="199"/>
                </a:lnTo>
                <a:lnTo>
                  <a:pt x="583" y="195"/>
                </a:lnTo>
                <a:lnTo>
                  <a:pt x="584" y="189"/>
                </a:lnTo>
                <a:lnTo>
                  <a:pt x="587" y="192"/>
                </a:lnTo>
                <a:lnTo>
                  <a:pt x="586" y="194"/>
                </a:lnTo>
                <a:lnTo>
                  <a:pt x="587" y="194"/>
                </a:lnTo>
                <a:lnTo>
                  <a:pt x="588" y="192"/>
                </a:lnTo>
                <a:lnTo>
                  <a:pt x="588" y="192"/>
                </a:lnTo>
                <a:lnTo>
                  <a:pt x="591" y="188"/>
                </a:lnTo>
                <a:lnTo>
                  <a:pt x="588" y="186"/>
                </a:lnTo>
                <a:lnTo>
                  <a:pt x="587" y="185"/>
                </a:lnTo>
                <a:lnTo>
                  <a:pt x="588" y="180"/>
                </a:lnTo>
                <a:lnTo>
                  <a:pt x="590" y="179"/>
                </a:lnTo>
                <a:lnTo>
                  <a:pt x="590" y="177"/>
                </a:lnTo>
                <a:lnTo>
                  <a:pt x="588" y="175"/>
                </a:lnTo>
                <a:lnTo>
                  <a:pt x="591" y="167"/>
                </a:lnTo>
                <a:lnTo>
                  <a:pt x="590" y="164"/>
                </a:lnTo>
                <a:lnTo>
                  <a:pt x="590" y="163"/>
                </a:lnTo>
                <a:lnTo>
                  <a:pt x="594" y="161"/>
                </a:lnTo>
                <a:lnTo>
                  <a:pt x="593" y="160"/>
                </a:lnTo>
                <a:lnTo>
                  <a:pt x="590" y="160"/>
                </a:lnTo>
                <a:lnTo>
                  <a:pt x="587" y="161"/>
                </a:lnTo>
                <a:lnTo>
                  <a:pt x="587" y="164"/>
                </a:lnTo>
                <a:lnTo>
                  <a:pt x="587" y="166"/>
                </a:lnTo>
                <a:lnTo>
                  <a:pt x="587" y="169"/>
                </a:lnTo>
                <a:lnTo>
                  <a:pt x="584" y="172"/>
                </a:lnTo>
                <a:lnTo>
                  <a:pt x="584" y="175"/>
                </a:lnTo>
                <a:lnTo>
                  <a:pt x="581" y="176"/>
                </a:lnTo>
                <a:lnTo>
                  <a:pt x="577" y="180"/>
                </a:lnTo>
                <a:lnTo>
                  <a:pt x="575" y="180"/>
                </a:lnTo>
                <a:lnTo>
                  <a:pt x="575" y="182"/>
                </a:lnTo>
                <a:lnTo>
                  <a:pt x="572" y="183"/>
                </a:lnTo>
                <a:lnTo>
                  <a:pt x="574" y="185"/>
                </a:lnTo>
                <a:lnTo>
                  <a:pt x="575" y="188"/>
                </a:lnTo>
                <a:lnTo>
                  <a:pt x="577" y="189"/>
                </a:lnTo>
                <a:lnTo>
                  <a:pt x="577" y="191"/>
                </a:lnTo>
                <a:lnTo>
                  <a:pt x="574" y="192"/>
                </a:lnTo>
                <a:lnTo>
                  <a:pt x="574" y="194"/>
                </a:lnTo>
                <a:lnTo>
                  <a:pt x="571" y="194"/>
                </a:lnTo>
                <a:lnTo>
                  <a:pt x="568" y="197"/>
                </a:lnTo>
                <a:lnTo>
                  <a:pt x="566" y="195"/>
                </a:lnTo>
                <a:lnTo>
                  <a:pt x="565" y="195"/>
                </a:lnTo>
                <a:lnTo>
                  <a:pt x="565" y="198"/>
                </a:lnTo>
                <a:lnTo>
                  <a:pt x="566" y="201"/>
                </a:lnTo>
                <a:lnTo>
                  <a:pt x="562" y="202"/>
                </a:lnTo>
                <a:lnTo>
                  <a:pt x="561" y="208"/>
                </a:lnTo>
                <a:lnTo>
                  <a:pt x="556" y="211"/>
                </a:lnTo>
                <a:lnTo>
                  <a:pt x="556" y="213"/>
                </a:lnTo>
                <a:lnTo>
                  <a:pt x="555" y="214"/>
                </a:lnTo>
                <a:lnTo>
                  <a:pt x="550" y="214"/>
                </a:lnTo>
                <a:lnTo>
                  <a:pt x="550" y="216"/>
                </a:lnTo>
                <a:lnTo>
                  <a:pt x="550" y="217"/>
                </a:lnTo>
                <a:lnTo>
                  <a:pt x="553" y="217"/>
                </a:lnTo>
                <a:lnTo>
                  <a:pt x="553" y="218"/>
                </a:lnTo>
                <a:lnTo>
                  <a:pt x="550" y="220"/>
                </a:lnTo>
                <a:lnTo>
                  <a:pt x="549" y="221"/>
                </a:lnTo>
                <a:lnTo>
                  <a:pt x="550" y="224"/>
                </a:lnTo>
                <a:lnTo>
                  <a:pt x="550" y="226"/>
                </a:lnTo>
                <a:lnTo>
                  <a:pt x="547" y="227"/>
                </a:lnTo>
                <a:lnTo>
                  <a:pt x="546" y="230"/>
                </a:lnTo>
                <a:lnTo>
                  <a:pt x="546" y="233"/>
                </a:lnTo>
                <a:lnTo>
                  <a:pt x="543" y="235"/>
                </a:lnTo>
                <a:lnTo>
                  <a:pt x="540" y="235"/>
                </a:lnTo>
                <a:lnTo>
                  <a:pt x="540" y="236"/>
                </a:lnTo>
                <a:lnTo>
                  <a:pt x="541" y="236"/>
                </a:lnTo>
                <a:lnTo>
                  <a:pt x="543" y="236"/>
                </a:lnTo>
                <a:lnTo>
                  <a:pt x="543" y="238"/>
                </a:lnTo>
                <a:lnTo>
                  <a:pt x="541" y="240"/>
                </a:lnTo>
                <a:lnTo>
                  <a:pt x="539" y="240"/>
                </a:lnTo>
                <a:lnTo>
                  <a:pt x="537" y="246"/>
                </a:lnTo>
                <a:lnTo>
                  <a:pt x="541" y="249"/>
                </a:lnTo>
                <a:lnTo>
                  <a:pt x="537" y="251"/>
                </a:lnTo>
                <a:lnTo>
                  <a:pt x="537" y="254"/>
                </a:lnTo>
                <a:lnTo>
                  <a:pt x="534" y="258"/>
                </a:lnTo>
                <a:lnTo>
                  <a:pt x="534" y="258"/>
                </a:lnTo>
                <a:lnTo>
                  <a:pt x="528" y="261"/>
                </a:lnTo>
                <a:lnTo>
                  <a:pt x="530" y="264"/>
                </a:lnTo>
                <a:lnTo>
                  <a:pt x="533" y="262"/>
                </a:lnTo>
                <a:lnTo>
                  <a:pt x="534" y="262"/>
                </a:lnTo>
                <a:lnTo>
                  <a:pt x="536" y="264"/>
                </a:lnTo>
                <a:lnTo>
                  <a:pt x="528" y="271"/>
                </a:lnTo>
                <a:lnTo>
                  <a:pt x="530" y="273"/>
                </a:lnTo>
                <a:lnTo>
                  <a:pt x="534" y="274"/>
                </a:lnTo>
                <a:lnTo>
                  <a:pt x="533" y="277"/>
                </a:lnTo>
                <a:lnTo>
                  <a:pt x="528" y="274"/>
                </a:lnTo>
                <a:lnTo>
                  <a:pt x="528" y="276"/>
                </a:lnTo>
                <a:lnTo>
                  <a:pt x="528" y="279"/>
                </a:lnTo>
                <a:lnTo>
                  <a:pt x="527" y="280"/>
                </a:lnTo>
                <a:lnTo>
                  <a:pt x="522" y="280"/>
                </a:lnTo>
                <a:lnTo>
                  <a:pt x="522" y="282"/>
                </a:lnTo>
                <a:lnTo>
                  <a:pt x="522" y="284"/>
                </a:lnTo>
                <a:lnTo>
                  <a:pt x="519" y="287"/>
                </a:lnTo>
                <a:lnTo>
                  <a:pt x="518" y="284"/>
                </a:lnTo>
                <a:lnTo>
                  <a:pt x="517" y="283"/>
                </a:lnTo>
                <a:lnTo>
                  <a:pt x="511" y="284"/>
                </a:lnTo>
                <a:lnTo>
                  <a:pt x="511" y="280"/>
                </a:lnTo>
                <a:lnTo>
                  <a:pt x="511" y="280"/>
                </a:lnTo>
                <a:lnTo>
                  <a:pt x="505" y="282"/>
                </a:lnTo>
                <a:lnTo>
                  <a:pt x="497" y="276"/>
                </a:lnTo>
                <a:lnTo>
                  <a:pt x="494" y="277"/>
                </a:lnTo>
                <a:lnTo>
                  <a:pt x="492" y="279"/>
                </a:lnTo>
                <a:lnTo>
                  <a:pt x="490" y="277"/>
                </a:lnTo>
                <a:lnTo>
                  <a:pt x="490" y="273"/>
                </a:lnTo>
                <a:lnTo>
                  <a:pt x="490" y="271"/>
                </a:lnTo>
                <a:lnTo>
                  <a:pt x="487" y="273"/>
                </a:lnTo>
                <a:lnTo>
                  <a:pt x="486" y="271"/>
                </a:lnTo>
                <a:lnTo>
                  <a:pt x="486" y="268"/>
                </a:lnTo>
                <a:lnTo>
                  <a:pt x="487" y="267"/>
                </a:lnTo>
                <a:lnTo>
                  <a:pt x="487" y="265"/>
                </a:lnTo>
                <a:lnTo>
                  <a:pt x="486" y="264"/>
                </a:lnTo>
                <a:lnTo>
                  <a:pt x="483" y="265"/>
                </a:lnTo>
                <a:lnTo>
                  <a:pt x="480" y="260"/>
                </a:lnTo>
                <a:lnTo>
                  <a:pt x="478" y="258"/>
                </a:lnTo>
                <a:lnTo>
                  <a:pt x="478" y="252"/>
                </a:lnTo>
                <a:lnTo>
                  <a:pt x="480" y="251"/>
                </a:lnTo>
                <a:lnTo>
                  <a:pt x="480" y="248"/>
                </a:lnTo>
                <a:lnTo>
                  <a:pt x="481" y="245"/>
                </a:lnTo>
                <a:lnTo>
                  <a:pt x="481" y="242"/>
                </a:lnTo>
                <a:lnTo>
                  <a:pt x="483" y="240"/>
                </a:lnTo>
                <a:lnTo>
                  <a:pt x="481" y="238"/>
                </a:lnTo>
                <a:lnTo>
                  <a:pt x="481" y="236"/>
                </a:lnTo>
                <a:lnTo>
                  <a:pt x="484" y="235"/>
                </a:lnTo>
                <a:lnTo>
                  <a:pt x="486" y="232"/>
                </a:lnTo>
                <a:lnTo>
                  <a:pt x="483" y="229"/>
                </a:lnTo>
                <a:lnTo>
                  <a:pt x="483" y="227"/>
                </a:lnTo>
                <a:lnTo>
                  <a:pt x="484" y="224"/>
                </a:lnTo>
                <a:lnTo>
                  <a:pt x="484" y="223"/>
                </a:lnTo>
                <a:lnTo>
                  <a:pt x="484" y="220"/>
                </a:lnTo>
                <a:lnTo>
                  <a:pt x="486" y="220"/>
                </a:lnTo>
                <a:lnTo>
                  <a:pt x="484" y="218"/>
                </a:lnTo>
                <a:lnTo>
                  <a:pt x="484" y="214"/>
                </a:lnTo>
                <a:lnTo>
                  <a:pt x="481" y="214"/>
                </a:lnTo>
                <a:lnTo>
                  <a:pt x="483" y="218"/>
                </a:lnTo>
                <a:lnTo>
                  <a:pt x="478" y="218"/>
                </a:lnTo>
                <a:lnTo>
                  <a:pt x="478" y="223"/>
                </a:lnTo>
                <a:lnTo>
                  <a:pt x="474" y="227"/>
                </a:lnTo>
                <a:lnTo>
                  <a:pt x="470" y="230"/>
                </a:lnTo>
                <a:lnTo>
                  <a:pt x="468" y="232"/>
                </a:lnTo>
                <a:lnTo>
                  <a:pt x="464" y="236"/>
                </a:lnTo>
                <a:lnTo>
                  <a:pt x="464" y="239"/>
                </a:lnTo>
                <a:lnTo>
                  <a:pt x="465" y="240"/>
                </a:lnTo>
                <a:lnTo>
                  <a:pt x="461" y="243"/>
                </a:lnTo>
                <a:lnTo>
                  <a:pt x="456" y="246"/>
                </a:lnTo>
                <a:lnTo>
                  <a:pt x="455" y="248"/>
                </a:lnTo>
                <a:lnTo>
                  <a:pt x="458" y="251"/>
                </a:lnTo>
                <a:lnTo>
                  <a:pt x="456" y="252"/>
                </a:lnTo>
                <a:lnTo>
                  <a:pt x="453" y="252"/>
                </a:lnTo>
                <a:lnTo>
                  <a:pt x="450" y="251"/>
                </a:lnTo>
                <a:lnTo>
                  <a:pt x="450" y="252"/>
                </a:lnTo>
                <a:lnTo>
                  <a:pt x="450" y="254"/>
                </a:lnTo>
                <a:lnTo>
                  <a:pt x="446" y="255"/>
                </a:lnTo>
                <a:lnTo>
                  <a:pt x="446" y="258"/>
                </a:lnTo>
                <a:lnTo>
                  <a:pt x="448" y="260"/>
                </a:lnTo>
                <a:lnTo>
                  <a:pt x="448" y="261"/>
                </a:lnTo>
                <a:lnTo>
                  <a:pt x="445" y="261"/>
                </a:lnTo>
                <a:lnTo>
                  <a:pt x="442" y="260"/>
                </a:lnTo>
                <a:lnTo>
                  <a:pt x="440" y="264"/>
                </a:lnTo>
                <a:lnTo>
                  <a:pt x="439" y="264"/>
                </a:lnTo>
                <a:lnTo>
                  <a:pt x="436" y="262"/>
                </a:lnTo>
                <a:lnTo>
                  <a:pt x="433" y="264"/>
                </a:lnTo>
                <a:lnTo>
                  <a:pt x="436" y="267"/>
                </a:lnTo>
                <a:lnTo>
                  <a:pt x="436" y="268"/>
                </a:lnTo>
                <a:lnTo>
                  <a:pt x="431" y="268"/>
                </a:lnTo>
                <a:lnTo>
                  <a:pt x="430" y="270"/>
                </a:lnTo>
                <a:lnTo>
                  <a:pt x="428" y="274"/>
                </a:lnTo>
                <a:lnTo>
                  <a:pt x="428" y="274"/>
                </a:lnTo>
                <a:lnTo>
                  <a:pt x="423" y="274"/>
                </a:lnTo>
                <a:lnTo>
                  <a:pt x="421" y="273"/>
                </a:lnTo>
                <a:lnTo>
                  <a:pt x="414" y="277"/>
                </a:lnTo>
                <a:lnTo>
                  <a:pt x="411" y="279"/>
                </a:lnTo>
                <a:lnTo>
                  <a:pt x="411" y="280"/>
                </a:lnTo>
                <a:lnTo>
                  <a:pt x="409" y="282"/>
                </a:lnTo>
                <a:lnTo>
                  <a:pt x="408" y="284"/>
                </a:lnTo>
                <a:lnTo>
                  <a:pt x="402" y="286"/>
                </a:lnTo>
                <a:lnTo>
                  <a:pt x="390" y="284"/>
                </a:lnTo>
                <a:lnTo>
                  <a:pt x="389" y="284"/>
                </a:lnTo>
                <a:lnTo>
                  <a:pt x="374" y="277"/>
                </a:lnTo>
                <a:lnTo>
                  <a:pt x="373" y="274"/>
                </a:lnTo>
                <a:lnTo>
                  <a:pt x="370" y="271"/>
                </a:lnTo>
                <a:lnTo>
                  <a:pt x="367" y="270"/>
                </a:lnTo>
                <a:lnTo>
                  <a:pt x="365" y="270"/>
                </a:lnTo>
                <a:lnTo>
                  <a:pt x="362" y="270"/>
                </a:lnTo>
                <a:lnTo>
                  <a:pt x="362" y="267"/>
                </a:lnTo>
                <a:lnTo>
                  <a:pt x="358" y="262"/>
                </a:lnTo>
                <a:lnTo>
                  <a:pt x="356" y="261"/>
                </a:lnTo>
                <a:lnTo>
                  <a:pt x="354" y="260"/>
                </a:lnTo>
                <a:lnTo>
                  <a:pt x="352" y="258"/>
                </a:lnTo>
                <a:lnTo>
                  <a:pt x="352" y="257"/>
                </a:lnTo>
                <a:lnTo>
                  <a:pt x="351" y="255"/>
                </a:lnTo>
                <a:lnTo>
                  <a:pt x="346" y="245"/>
                </a:lnTo>
                <a:lnTo>
                  <a:pt x="343" y="242"/>
                </a:lnTo>
                <a:lnTo>
                  <a:pt x="343" y="240"/>
                </a:lnTo>
                <a:lnTo>
                  <a:pt x="340" y="236"/>
                </a:lnTo>
                <a:lnTo>
                  <a:pt x="342" y="233"/>
                </a:lnTo>
                <a:lnTo>
                  <a:pt x="339" y="226"/>
                </a:lnTo>
                <a:lnTo>
                  <a:pt x="342" y="223"/>
                </a:lnTo>
                <a:lnTo>
                  <a:pt x="339" y="220"/>
                </a:lnTo>
                <a:lnTo>
                  <a:pt x="340" y="218"/>
                </a:lnTo>
                <a:lnTo>
                  <a:pt x="340" y="214"/>
                </a:lnTo>
                <a:lnTo>
                  <a:pt x="342" y="213"/>
                </a:lnTo>
                <a:lnTo>
                  <a:pt x="343" y="213"/>
                </a:lnTo>
                <a:lnTo>
                  <a:pt x="345" y="210"/>
                </a:lnTo>
                <a:lnTo>
                  <a:pt x="345" y="208"/>
                </a:lnTo>
                <a:lnTo>
                  <a:pt x="343" y="208"/>
                </a:lnTo>
                <a:lnTo>
                  <a:pt x="339" y="205"/>
                </a:lnTo>
                <a:lnTo>
                  <a:pt x="339" y="201"/>
                </a:lnTo>
                <a:lnTo>
                  <a:pt x="336" y="195"/>
                </a:lnTo>
                <a:lnTo>
                  <a:pt x="339" y="192"/>
                </a:lnTo>
                <a:lnTo>
                  <a:pt x="339" y="189"/>
                </a:lnTo>
                <a:lnTo>
                  <a:pt x="342" y="188"/>
                </a:lnTo>
                <a:lnTo>
                  <a:pt x="340" y="185"/>
                </a:lnTo>
                <a:lnTo>
                  <a:pt x="342" y="183"/>
                </a:lnTo>
                <a:lnTo>
                  <a:pt x="340" y="180"/>
                </a:lnTo>
                <a:lnTo>
                  <a:pt x="345" y="180"/>
                </a:lnTo>
                <a:lnTo>
                  <a:pt x="348" y="179"/>
                </a:lnTo>
                <a:lnTo>
                  <a:pt x="348" y="176"/>
                </a:lnTo>
                <a:lnTo>
                  <a:pt x="346" y="176"/>
                </a:lnTo>
                <a:lnTo>
                  <a:pt x="346" y="176"/>
                </a:lnTo>
                <a:lnTo>
                  <a:pt x="345" y="176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34" y="180"/>
                </a:lnTo>
                <a:lnTo>
                  <a:pt x="334" y="180"/>
                </a:lnTo>
                <a:lnTo>
                  <a:pt x="333" y="176"/>
                </a:lnTo>
                <a:lnTo>
                  <a:pt x="333" y="177"/>
                </a:lnTo>
                <a:lnTo>
                  <a:pt x="332" y="180"/>
                </a:lnTo>
                <a:lnTo>
                  <a:pt x="332" y="180"/>
                </a:lnTo>
                <a:lnTo>
                  <a:pt x="329" y="180"/>
                </a:lnTo>
                <a:lnTo>
                  <a:pt x="324" y="185"/>
                </a:lnTo>
                <a:lnTo>
                  <a:pt x="320" y="185"/>
                </a:lnTo>
                <a:lnTo>
                  <a:pt x="320" y="186"/>
                </a:lnTo>
                <a:lnTo>
                  <a:pt x="318" y="191"/>
                </a:lnTo>
                <a:lnTo>
                  <a:pt x="321" y="192"/>
                </a:lnTo>
                <a:lnTo>
                  <a:pt x="320" y="194"/>
                </a:lnTo>
                <a:lnTo>
                  <a:pt x="318" y="197"/>
                </a:lnTo>
                <a:lnTo>
                  <a:pt x="320" y="199"/>
                </a:lnTo>
                <a:lnTo>
                  <a:pt x="318" y="201"/>
                </a:lnTo>
                <a:lnTo>
                  <a:pt x="320" y="204"/>
                </a:lnTo>
                <a:lnTo>
                  <a:pt x="320" y="207"/>
                </a:lnTo>
                <a:lnTo>
                  <a:pt x="321" y="208"/>
                </a:lnTo>
                <a:lnTo>
                  <a:pt x="321" y="211"/>
                </a:lnTo>
                <a:lnTo>
                  <a:pt x="320" y="213"/>
                </a:lnTo>
                <a:lnTo>
                  <a:pt x="318" y="217"/>
                </a:lnTo>
                <a:lnTo>
                  <a:pt x="321" y="220"/>
                </a:lnTo>
                <a:lnTo>
                  <a:pt x="315" y="227"/>
                </a:lnTo>
                <a:lnTo>
                  <a:pt x="314" y="233"/>
                </a:lnTo>
                <a:lnTo>
                  <a:pt x="311" y="238"/>
                </a:lnTo>
                <a:lnTo>
                  <a:pt x="310" y="242"/>
                </a:lnTo>
                <a:lnTo>
                  <a:pt x="307" y="246"/>
                </a:lnTo>
                <a:lnTo>
                  <a:pt x="305" y="249"/>
                </a:lnTo>
                <a:lnTo>
                  <a:pt x="302" y="252"/>
                </a:lnTo>
                <a:lnTo>
                  <a:pt x="302" y="254"/>
                </a:lnTo>
                <a:lnTo>
                  <a:pt x="299" y="255"/>
                </a:lnTo>
                <a:lnTo>
                  <a:pt x="298" y="258"/>
                </a:lnTo>
                <a:lnTo>
                  <a:pt x="292" y="261"/>
                </a:lnTo>
                <a:lnTo>
                  <a:pt x="292" y="262"/>
                </a:lnTo>
                <a:lnTo>
                  <a:pt x="290" y="265"/>
                </a:lnTo>
                <a:lnTo>
                  <a:pt x="287" y="265"/>
                </a:lnTo>
                <a:lnTo>
                  <a:pt x="287" y="267"/>
                </a:lnTo>
                <a:lnTo>
                  <a:pt x="287" y="268"/>
                </a:lnTo>
                <a:lnTo>
                  <a:pt x="286" y="270"/>
                </a:lnTo>
                <a:lnTo>
                  <a:pt x="285" y="271"/>
                </a:lnTo>
                <a:lnTo>
                  <a:pt x="282" y="274"/>
                </a:lnTo>
                <a:lnTo>
                  <a:pt x="279" y="270"/>
                </a:lnTo>
                <a:lnTo>
                  <a:pt x="276" y="271"/>
                </a:lnTo>
                <a:lnTo>
                  <a:pt x="274" y="273"/>
                </a:lnTo>
                <a:lnTo>
                  <a:pt x="274" y="276"/>
                </a:lnTo>
                <a:lnTo>
                  <a:pt x="279" y="276"/>
                </a:lnTo>
                <a:lnTo>
                  <a:pt x="279" y="276"/>
                </a:lnTo>
                <a:lnTo>
                  <a:pt x="279" y="277"/>
                </a:lnTo>
                <a:lnTo>
                  <a:pt x="273" y="279"/>
                </a:lnTo>
                <a:lnTo>
                  <a:pt x="273" y="282"/>
                </a:lnTo>
                <a:lnTo>
                  <a:pt x="268" y="283"/>
                </a:lnTo>
                <a:lnTo>
                  <a:pt x="265" y="282"/>
                </a:lnTo>
                <a:lnTo>
                  <a:pt x="264" y="280"/>
                </a:lnTo>
                <a:lnTo>
                  <a:pt x="261" y="280"/>
                </a:lnTo>
                <a:lnTo>
                  <a:pt x="261" y="280"/>
                </a:lnTo>
                <a:lnTo>
                  <a:pt x="261" y="284"/>
                </a:lnTo>
                <a:lnTo>
                  <a:pt x="260" y="286"/>
                </a:lnTo>
                <a:lnTo>
                  <a:pt x="258" y="286"/>
                </a:lnTo>
                <a:lnTo>
                  <a:pt x="257" y="284"/>
                </a:lnTo>
                <a:lnTo>
                  <a:pt x="255" y="284"/>
                </a:lnTo>
                <a:lnTo>
                  <a:pt x="252" y="283"/>
                </a:lnTo>
                <a:lnTo>
                  <a:pt x="249" y="286"/>
                </a:lnTo>
                <a:lnTo>
                  <a:pt x="248" y="286"/>
                </a:lnTo>
                <a:lnTo>
                  <a:pt x="245" y="287"/>
                </a:lnTo>
                <a:lnTo>
                  <a:pt x="243" y="286"/>
                </a:lnTo>
                <a:lnTo>
                  <a:pt x="243" y="286"/>
                </a:lnTo>
                <a:lnTo>
                  <a:pt x="241" y="286"/>
                </a:lnTo>
                <a:lnTo>
                  <a:pt x="239" y="286"/>
                </a:lnTo>
                <a:lnTo>
                  <a:pt x="238" y="282"/>
                </a:lnTo>
                <a:lnTo>
                  <a:pt x="235" y="280"/>
                </a:lnTo>
                <a:lnTo>
                  <a:pt x="233" y="279"/>
                </a:lnTo>
                <a:lnTo>
                  <a:pt x="229" y="279"/>
                </a:lnTo>
                <a:lnTo>
                  <a:pt x="227" y="280"/>
                </a:lnTo>
                <a:lnTo>
                  <a:pt x="227" y="283"/>
                </a:lnTo>
                <a:lnTo>
                  <a:pt x="226" y="283"/>
                </a:lnTo>
                <a:lnTo>
                  <a:pt x="223" y="282"/>
                </a:lnTo>
                <a:lnTo>
                  <a:pt x="223" y="280"/>
                </a:lnTo>
                <a:lnTo>
                  <a:pt x="221" y="279"/>
                </a:lnTo>
                <a:lnTo>
                  <a:pt x="218" y="276"/>
                </a:lnTo>
                <a:lnTo>
                  <a:pt x="214" y="276"/>
                </a:lnTo>
                <a:lnTo>
                  <a:pt x="213" y="274"/>
                </a:lnTo>
                <a:lnTo>
                  <a:pt x="214" y="271"/>
                </a:lnTo>
                <a:lnTo>
                  <a:pt x="214" y="270"/>
                </a:lnTo>
                <a:lnTo>
                  <a:pt x="211" y="270"/>
                </a:lnTo>
                <a:lnTo>
                  <a:pt x="205" y="267"/>
                </a:lnTo>
                <a:lnTo>
                  <a:pt x="204" y="265"/>
                </a:lnTo>
                <a:lnTo>
                  <a:pt x="204" y="264"/>
                </a:lnTo>
                <a:lnTo>
                  <a:pt x="201" y="260"/>
                </a:lnTo>
                <a:lnTo>
                  <a:pt x="201" y="257"/>
                </a:lnTo>
                <a:lnTo>
                  <a:pt x="198" y="254"/>
                </a:lnTo>
                <a:lnTo>
                  <a:pt x="198" y="252"/>
                </a:lnTo>
                <a:lnTo>
                  <a:pt x="196" y="246"/>
                </a:lnTo>
                <a:lnTo>
                  <a:pt x="196" y="242"/>
                </a:lnTo>
                <a:lnTo>
                  <a:pt x="198" y="242"/>
                </a:lnTo>
                <a:lnTo>
                  <a:pt x="199" y="240"/>
                </a:lnTo>
                <a:lnTo>
                  <a:pt x="199" y="239"/>
                </a:lnTo>
                <a:lnTo>
                  <a:pt x="195" y="240"/>
                </a:lnTo>
                <a:lnTo>
                  <a:pt x="194" y="240"/>
                </a:lnTo>
                <a:lnTo>
                  <a:pt x="194" y="233"/>
                </a:lnTo>
                <a:lnTo>
                  <a:pt x="194" y="230"/>
                </a:lnTo>
                <a:lnTo>
                  <a:pt x="196" y="226"/>
                </a:lnTo>
                <a:lnTo>
                  <a:pt x="195" y="223"/>
                </a:lnTo>
                <a:lnTo>
                  <a:pt x="192" y="220"/>
                </a:lnTo>
                <a:lnTo>
                  <a:pt x="194" y="218"/>
                </a:lnTo>
                <a:lnTo>
                  <a:pt x="194" y="217"/>
                </a:lnTo>
                <a:lnTo>
                  <a:pt x="194" y="214"/>
                </a:lnTo>
                <a:lnTo>
                  <a:pt x="195" y="208"/>
                </a:lnTo>
                <a:lnTo>
                  <a:pt x="196" y="208"/>
                </a:lnTo>
                <a:lnTo>
                  <a:pt x="198" y="205"/>
                </a:lnTo>
                <a:lnTo>
                  <a:pt x="196" y="202"/>
                </a:lnTo>
                <a:lnTo>
                  <a:pt x="198" y="199"/>
                </a:lnTo>
                <a:lnTo>
                  <a:pt x="199" y="199"/>
                </a:lnTo>
                <a:lnTo>
                  <a:pt x="202" y="201"/>
                </a:lnTo>
                <a:lnTo>
                  <a:pt x="202" y="199"/>
                </a:lnTo>
                <a:lnTo>
                  <a:pt x="201" y="197"/>
                </a:lnTo>
                <a:lnTo>
                  <a:pt x="202" y="191"/>
                </a:lnTo>
                <a:lnTo>
                  <a:pt x="207" y="189"/>
                </a:lnTo>
                <a:lnTo>
                  <a:pt x="207" y="189"/>
                </a:lnTo>
                <a:lnTo>
                  <a:pt x="207" y="188"/>
                </a:lnTo>
                <a:lnTo>
                  <a:pt x="205" y="185"/>
                </a:lnTo>
                <a:lnTo>
                  <a:pt x="205" y="185"/>
                </a:lnTo>
                <a:lnTo>
                  <a:pt x="207" y="185"/>
                </a:lnTo>
                <a:lnTo>
                  <a:pt x="210" y="182"/>
                </a:lnTo>
                <a:lnTo>
                  <a:pt x="210" y="179"/>
                </a:lnTo>
                <a:lnTo>
                  <a:pt x="214" y="175"/>
                </a:lnTo>
                <a:lnTo>
                  <a:pt x="214" y="172"/>
                </a:lnTo>
                <a:lnTo>
                  <a:pt x="214" y="170"/>
                </a:lnTo>
                <a:lnTo>
                  <a:pt x="216" y="170"/>
                </a:lnTo>
                <a:lnTo>
                  <a:pt x="217" y="170"/>
                </a:lnTo>
                <a:lnTo>
                  <a:pt x="220" y="169"/>
                </a:lnTo>
                <a:lnTo>
                  <a:pt x="217" y="167"/>
                </a:lnTo>
                <a:lnTo>
                  <a:pt x="218" y="166"/>
                </a:lnTo>
                <a:lnTo>
                  <a:pt x="221" y="166"/>
                </a:lnTo>
                <a:lnTo>
                  <a:pt x="221" y="161"/>
                </a:lnTo>
                <a:lnTo>
                  <a:pt x="223" y="160"/>
                </a:lnTo>
                <a:lnTo>
                  <a:pt x="224" y="158"/>
                </a:lnTo>
                <a:lnTo>
                  <a:pt x="226" y="157"/>
                </a:lnTo>
                <a:lnTo>
                  <a:pt x="229" y="153"/>
                </a:lnTo>
                <a:lnTo>
                  <a:pt x="233" y="151"/>
                </a:lnTo>
                <a:lnTo>
                  <a:pt x="233" y="151"/>
                </a:lnTo>
                <a:lnTo>
                  <a:pt x="235" y="148"/>
                </a:lnTo>
                <a:lnTo>
                  <a:pt x="238" y="147"/>
                </a:lnTo>
                <a:lnTo>
                  <a:pt x="241" y="141"/>
                </a:lnTo>
                <a:lnTo>
                  <a:pt x="242" y="139"/>
                </a:lnTo>
                <a:lnTo>
                  <a:pt x="245" y="138"/>
                </a:lnTo>
                <a:lnTo>
                  <a:pt x="251" y="133"/>
                </a:lnTo>
                <a:lnTo>
                  <a:pt x="257" y="135"/>
                </a:lnTo>
                <a:lnTo>
                  <a:pt x="258" y="135"/>
                </a:lnTo>
                <a:lnTo>
                  <a:pt x="268" y="139"/>
                </a:lnTo>
                <a:lnTo>
                  <a:pt x="268" y="139"/>
                </a:lnTo>
                <a:lnTo>
                  <a:pt x="271" y="142"/>
                </a:lnTo>
                <a:lnTo>
                  <a:pt x="273" y="144"/>
                </a:lnTo>
                <a:lnTo>
                  <a:pt x="274" y="144"/>
                </a:lnTo>
                <a:lnTo>
                  <a:pt x="276" y="145"/>
                </a:lnTo>
                <a:lnTo>
                  <a:pt x="276" y="148"/>
                </a:lnTo>
                <a:lnTo>
                  <a:pt x="277" y="150"/>
                </a:lnTo>
                <a:lnTo>
                  <a:pt x="280" y="151"/>
                </a:lnTo>
                <a:lnTo>
                  <a:pt x="280" y="154"/>
                </a:lnTo>
                <a:lnTo>
                  <a:pt x="280" y="157"/>
                </a:lnTo>
                <a:lnTo>
                  <a:pt x="282" y="157"/>
                </a:lnTo>
                <a:lnTo>
                  <a:pt x="283" y="155"/>
                </a:lnTo>
                <a:lnTo>
                  <a:pt x="285" y="157"/>
                </a:lnTo>
                <a:lnTo>
                  <a:pt x="286" y="153"/>
                </a:lnTo>
                <a:lnTo>
                  <a:pt x="289" y="154"/>
                </a:lnTo>
                <a:lnTo>
                  <a:pt x="290" y="157"/>
                </a:lnTo>
                <a:lnTo>
                  <a:pt x="293" y="157"/>
                </a:lnTo>
                <a:lnTo>
                  <a:pt x="298" y="160"/>
                </a:lnTo>
                <a:lnTo>
                  <a:pt x="299" y="160"/>
                </a:lnTo>
                <a:lnTo>
                  <a:pt x="302" y="161"/>
                </a:lnTo>
                <a:lnTo>
                  <a:pt x="302" y="164"/>
                </a:lnTo>
                <a:lnTo>
                  <a:pt x="304" y="164"/>
                </a:lnTo>
                <a:lnTo>
                  <a:pt x="305" y="167"/>
                </a:lnTo>
                <a:lnTo>
                  <a:pt x="307" y="167"/>
                </a:lnTo>
                <a:lnTo>
                  <a:pt x="310" y="169"/>
                </a:lnTo>
                <a:lnTo>
                  <a:pt x="310" y="172"/>
                </a:lnTo>
                <a:lnTo>
                  <a:pt x="312" y="173"/>
                </a:lnTo>
                <a:lnTo>
                  <a:pt x="317" y="172"/>
                </a:lnTo>
                <a:lnTo>
                  <a:pt x="320" y="172"/>
                </a:lnTo>
                <a:lnTo>
                  <a:pt x="321" y="173"/>
                </a:lnTo>
                <a:lnTo>
                  <a:pt x="323" y="170"/>
                </a:lnTo>
                <a:lnTo>
                  <a:pt x="327" y="170"/>
                </a:lnTo>
                <a:lnTo>
                  <a:pt x="329" y="170"/>
                </a:lnTo>
                <a:lnTo>
                  <a:pt x="330" y="167"/>
                </a:lnTo>
                <a:lnTo>
                  <a:pt x="333" y="170"/>
                </a:lnTo>
                <a:lnTo>
                  <a:pt x="336" y="172"/>
                </a:lnTo>
                <a:lnTo>
                  <a:pt x="336" y="170"/>
                </a:lnTo>
                <a:lnTo>
                  <a:pt x="336" y="166"/>
                </a:lnTo>
                <a:lnTo>
                  <a:pt x="337" y="166"/>
                </a:lnTo>
                <a:lnTo>
                  <a:pt x="340" y="167"/>
                </a:lnTo>
                <a:lnTo>
                  <a:pt x="343" y="163"/>
                </a:lnTo>
                <a:lnTo>
                  <a:pt x="346" y="166"/>
                </a:lnTo>
                <a:lnTo>
                  <a:pt x="349" y="163"/>
                </a:lnTo>
                <a:lnTo>
                  <a:pt x="349" y="161"/>
                </a:lnTo>
                <a:lnTo>
                  <a:pt x="354" y="158"/>
                </a:lnTo>
                <a:lnTo>
                  <a:pt x="355" y="155"/>
                </a:lnTo>
                <a:lnTo>
                  <a:pt x="359" y="151"/>
                </a:lnTo>
                <a:lnTo>
                  <a:pt x="358" y="150"/>
                </a:lnTo>
                <a:lnTo>
                  <a:pt x="359" y="148"/>
                </a:lnTo>
                <a:lnTo>
                  <a:pt x="361" y="148"/>
                </a:lnTo>
                <a:lnTo>
                  <a:pt x="365" y="147"/>
                </a:lnTo>
                <a:lnTo>
                  <a:pt x="365" y="145"/>
                </a:lnTo>
                <a:lnTo>
                  <a:pt x="368" y="142"/>
                </a:lnTo>
                <a:lnTo>
                  <a:pt x="371" y="142"/>
                </a:lnTo>
                <a:lnTo>
                  <a:pt x="370" y="139"/>
                </a:lnTo>
                <a:lnTo>
                  <a:pt x="371" y="139"/>
                </a:lnTo>
                <a:lnTo>
                  <a:pt x="374" y="139"/>
                </a:lnTo>
                <a:lnTo>
                  <a:pt x="376" y="138"/>
                </a:lnTo>
                <a:lnTo>
                  <a:pt x="374" y="136"/>
                </a:lnTo>
                <a:lnTo>
                  <a:pt x="379" y="133"/>
                </a:lnTo>
                <a:lnTo>
                  <a:pt x="380" y="133"/>
                </a:lnTo>
                <a:lnTo>
                  <a:pt x="386" y="132"/>
                </a:lnTo>
                <a:lnTo>
                  <a:pt x="387" y="131"/>
                </a:lnTo>
                <a:lnTo>
                  <a:pt x="395" y="129"/>
                </a:lnTo>
                <a:lnTo>
                  <a:pt x="396" y="128"/>
                </a:lnTo>
                <a:lnTo>
                  <a:pt x="402" y="125"/>
                </a:lnTo>
                <a:lnTo>
                  <a:pt x="405" y="125"/>
                </a:lnTo>
                <a:lnTo>
                  <a:pt x="408" y="122"/>
                </a:lnTo>
                <a:lnTo>
                  <a:pt x="412" y="122"/>
                </a:lnTo>
                <a:lnTo>
                  <a:pt x="415" y="122"/>
                </a:lnTo>
                <a:lnTo>
                  <a:pt x="418" y="122"/>
                </a:lnTo>
                <a:lnTo>
                  <a:pt x="423" y="119"/>
                </a:lnTo>
                <a:lnTo>
                  <a:pt x="423" y="122"/>
                </a:lnTo>
                <a:lnTo>
                  <a:pt x="427" y="123"/>
                </a:lnTo>
                <a:lnTo>
                  <a:pt x="427" y="125"/>
                </a:lnTo>
                <a:lnTo>
                  <a:pt x="430" y="123"/>
                </a:lnTo>
                <a:lnTo>
                  <a:pt x="430" y="128"/>
                </a:lnTo>
                <a:lnTo>
                  <a:pt x="431" y="128"/>
                </a:lnTo>
                <a:lnTo>
                  <a:pt x="433" y="125"/>
                </a:lnTo>
                <a:lnTo>
                  <a:pt x="434" y="125"/>
                </a:lnTo>
                <a:lnTo>
                  <a:pt x="434" y="126"/>
                </a:lnTo>
                <a:lnTo>
                  <a:pt x="433" y="128"/>
                </a:lnTo>
                <a:lnTo>
                  <a:pt x="433" y="129"/>
                </a:lnTo>
                <a:lnTo>
                  <a:pt x="437" y="128"/>
                </a:lnTo>
                <a:lnTo>
                  <a:pt x="440" y="131"/>
                </a:lnTo>
                <a:lnTo>
                  <a:pt x="442" y="131"/>
                </a:lnTo>
                <a:lnTo>
                  <a:pt x="443" y="131"/>
                </a:lnTo>
                <a:lnTo>
                  <a:pt x="445" y="132"/>
                </a:lnTo>
                <a:lnTo>
                  <a:pt x="446" y="131"/>
                </a:lnTo>
                <a:lnTo>
                  <a:pt x="449" y="131"/>
                </a:lnTo>
                <a:lnTo>
                  <a:pt x="449" y="132"/>
                </a:lnTo>
                <a:lnTo>
                  <a:pt x="452" y="135"/>
                </a:lnTo>
                <a:lnTo>
                  <a:pt x="452" y="139"/>
                </a:lnTo>
                <a:lnTo>
                  <a:pt x="455" y="142"/>
                </a:lnTo>
                <a:lnTo>
                  <a:pt x="453" y="145"/>
                </a:lnTo>
                <a:lnTo>
                  <a:pt x="453" y="151"/>
                </a:lnTo>
                <a:lnTo>
                  <a:pt x="452" y="153"/>
                </a:lnTo>
                <a:lnTo>
                  <a:pt x="452" y="157"/>
                </a:lnTo>
                <a:lnTo>
                  <a:pt x="452" y="158"/>
                </a:lnTo>
                <a:lnTo>
                  <a:pt x="455" y="160"/>
                </a:lnTo>
                <a:lnTo>
                  <a:pt x="452" y="167"/>
                </a:lnTo>
                <a:lnTo>
                  <a:pt x="450" y="169"/>
                </a:lnTo>
                <a:lnTo>
                  <a:pt x="452" y="172"/>
                </a:lnTo>
                <a:lnTo>
                  <a:pt x="450" y="175"/>
                </a:lnTo>
                <a:lnTo>
                  <a:pt x="452" y="176"/>
                </a:lnTo>
                <a:lnTo>
                  <a:pt x="448" y="179"/>
                </a:lnTo>
                <a:lnTo>
                  <a:pt x="445" y="177"/>
                </a:lnTo>
                <a:lnTo>
                  <a:pt x="443" y="179"/>
                </a:lnTo>
                <a:lnTo>
                  <a:pt x="440" y="179"/>
                </a:lnTo>
                <a:lnTo>
                  <a:pt x="442" y="182"/>
                </a:lnTo>
                <a:lnTo>
                  <a:pt x="439" y="180"/>
                </a:lnTo>
                <a:lnTo>
                  <a:pt x="434" y="176"/>
                </a:lnTo>
                <a:lnTo>
                  <a:pt x="434" y="173"/>
                </a:lnTo>
                <a:lnTo>
                  <a:pt x="433" y="170"/>
                </a:lnTo>
                <a:lnTo>
                  <a:pt x="436" y="164"/>
                </a:lnTo>
                <a:lnTo>
                  <a:pt x="433" y="160"/>
                </a:lnTo>
                <a:lnTo>
                  <a:pt x="434" y="157"/>
                </a:lnTo>
                <a:lnTo>
                  <a:pt x="433" y="151"/>
                </a:lnTo>
                <a:lnTo>
                  <a:pt x="431" y="150"/>
                </a:lnTo>
                <a:lnTo>
                  <a:pt x="428" y="148"/>
                </a:lnTo>
                <a:lnTo>
                  <a:pt x="428" y="147"/>
                </a:lnTo>
                <a:lnTo>
                  <a:pt x="421" y="139"/>
                </a:lnTo>
                <a:lnTo>
                  <a:pt x="415" y="139"/>
                </a:lnTo>
                <a:lnTo>
                  <a:pt x="414" y="139"/>
                </a:lnTo>
                <a:lnTo>
                  <a:pt x="414" y="142"/>
                </a:lnTo>
                <a:lnTo>
                  <a:pt x="412" y="145"/>
                </a:lnTo>
                <a:lnTo>
                  <a:pt x="411" y="144"/>
                </a:lnTo>
                <a:lnTo>
                  <a:pt x="405" y="144"/>
                </a:lnTo>
                <a:lnTo>
                  <a:pt x="405" y="145"/>
                </a:lnTo>
                <a:lnTo>
                  <a:pt x="405" y="145"/>
                </a:lnTo>
                <a:lnTo>
                  <a:pt x="408" y="145"/>
                </a:lnTo>
                <a:lnTo>
                  <a:pt x="412" y="147"/>
                </a:lnTo>
                <a:lnTo>
                  <a:pt x="411" y="151"/>
                </a:lnTo>
                <a:lnTo>
                  <a:pt x="411" y="153"/>
                </a:lnTo>
                <a:lnTo>
                  <a:pt x="408" y="153"/>
                </a:lnTo>
                <a:lnTo>
                  <a:pt x="408" y="154"/>
                </a:lnTo>
                <a:lnTo>
                  <a:pt x="409" y="158"/>
                </a:lnTo>
                <a:lnTo>
                  <a:pt x="408" y="160"/>
                </a:lnTo>
                <a:lnTo>
                  <a:pt x="405" y="158"/>
                </a:lnTo>
                <a:lnTo>
                  <a:pt x="403" y="160"/>
                </a:lnTo>
                <a:lnTo>
                  <a:pt x="403" y="163"/>
                </a:lnTo>
                <a:lnTo>
                  <a:pt x="405" y="164"/>
                </a:lnTo>
                <a:lnTo>
                  <a:pt x="405" y="166"/>
                </a:lnTo>
                <a:lnTo>
                  <a:pt x="408" y="167"/>
                </a:lnTo>
                <a:lnTo>
                  <a:pt x="405" y="170"/>
                </a:lnTo>
                <a:lnTo>
                  <a:pt x="406" y="172"/>
                </a:lnTo>
                <a:lnTo>
                  <a:pt x="409" y="173"/>
                </a:lnTo>
                <a:lnTo>
                  <a:pt x="408" y="173"/>
                </a:lnTo>
                <a:lnTo>
                  <a:pt x="406" y="172"/>
                </a:lnTo>
                <a:lnTo>
                  <a:pt x="403" y="173"/>
                </a:lnTo>
                <a:lnTo>
                  <a:pt x="403" y="175"/>
                </a:lnTo>
                <a:lnTo>
                  <a:pt x="405" y="177"/>
                </a:lnTo>
                <a:lnTo>
                  <a:pt x="405" y="177"/>
                </a:lnTo>
                <a:lnTo>
                  <a:pt x="402" y="179"/>
                </a:lnTo>
                <a:lnTo>
                  <a:pt x="401" y="182"/>
                </a:lnTo>
                <a:lnTo>
                  <a:pt x="401" y="183"/>
                </a:lnTo>
                <a:lnTo>
                  <a:pt x="402" y="185"/>
                </a:lnTo>
                <a:lnTo>
                  <a:pt x="403" y="186"/>
                </a:lnTo>
                <a:lnTo>
                  <a:pt x="403" y="188"/>
                </a:lnTo>
                <a:lnTo>
                  <a:pt x="402" y="189"/>
                </a:lnTo>
                <a:lnTo>
                  <a:pt x="399" y="188"/>
                </a:lnTo>
                <a:lnTo>
                  <a:pt x="398" y="188"/>
                </a:lnTo>
                <a:lnTo>
                  <a:pt x="399" y="191"/>
                </a:lnTo>
                <a:lnTo>
                  <a:pt x="401" y="192"/>
                </a:lnTo>
                <a:lnTo>
                  <a:pt x="396" y="197"/>
                </a:lnTo>
                <a:lnTo>
                  <a:pt x="396" y="198"/>
                </a:lnTo>
                <a:lnTo>
                  <a:pt x="398" y="202"/>
                </a:lnTo>
                <a:lnTo>
                  <a:pt x="396" y="205"/>
                </a:lnTo>
                <a:lnTo>
                  <a:pt x="398" y="207"/>
                </a:lnTo>
                <a:lnTo>
                  <a:pt x="399" y="208"/>
                </a:lnTo>
                <a:lnTo>
                  <a:pt x="401" y="217"/>
                </a:lnTo>
                <a:lnTo>
                  <a:pt x="402" y="218"/>
                </a:lnTo>
                <a:lnTo>
                  <a:pt x="402" y="220"/>
                </a:lnTo>
                <a:lnTo>
                  <a:pt x="402" y="223"/>
                </a:lnTo>
                <a:lnTo>
                  <a:pt x="403" y="224"/>
                </a:lnTo>
                <a:lnTo>
                  <a:pt x="403" y="224"/>
                </a:lnTo>
                <a:lnTo>
                  <a:pt x="402" y="226"/>
                </a:lnTo>
                <a:lnTo>
                  <a:pt x="402" y="224"/>
                </a:lnTo>
                <a:lnTo>
                  <a:pt x="401" y="226"/>
                </a:lnTo>
                <a:lnTo>
                  <a:pt x="399" y="229"/>
                </a:lnTo>
                <a:lnTo>
                  <a:pt x="398" y="232"/>
                </a:lnTo>
                <a:lnTo>
                  <a:pt x="398" y="233"/>
                </a:lnTo>
                <a:lnTo>
                  <a:pt x="401" y="233"/>
                </a:lnTo>
                <a:lnTo>
                  <a:pt x="403" y="233"/>
                </a:lnTo>
                <a:lnTo>
                  <a:pt x="403" y="236"/>
                </a:lnTo>
                <a:lnTo>
                  <a:pt x="401" y="235"/>
                </a:lnTo>
                <a:lnTo>
                  <a:pt x="401" y="238"/>
                </a:lnTo>
                <a:lnTo>
                  <a:pt x="401" y="240"/>
                </a:lnTo>
                <a:lnTo>
                  <a:pt x="401" y="243"/>
                </a:lnTo>
                <a:lnTo>
                  <a:pt x="403" y="245"/>
                </a:lnTo>
                <a:lnTo>
                  <a:pt x="405" y="243"/>
                </a:lnTo>
                <a:lnTo>
                  <a:pt x="406" y="245"/>
                </a:lnTo>
                <a:lnTo>
                  <a:pt x="405" y="248"/>
                </a:lnTo>
                <a:lnTo>
                  <a:pt x="405" y="249"/>
                </a:lnTo>
                <a:lnTo>
                  <a:pt x="408" y="251"/>
                </a:lnTo>
                <a:lnTo>
                  <a:pt x="408" y="255"/>
                </a:lnTo>
                <a:lnTo>
                  <a:pt x="406" y="257"/>
                </a:lnTo>
                <a:lnTo>
                  <a:pt x="405" y="254"/>
                </a:lnTo>
                <a:lnTo>
                  <a:pt x="403" y="257"/>
                </a:lnTo>
                <a:lnTo>
                  <a:pt x="406" y="260"/>
                </a:lnTo>
                <a:lnTo>
                  <a:pt x="406" y="261"/>
                </a:lnTo>
                <a:lnTo>
                  <a:pt x="409" y="262"/>
                </a:lnTo>
                <a:lnTo>
                  <a:pt x="412" y="260"/>
                </a:lnTo>
                <a:lnTo>
                  <a:pt x="414" y="261"/>
                </a:lnTo>
                <a:lnTo>
                  <a:pt x="414" y="262"/>
                </a:lnTo>
                <a:lnTo>
                  <a:pt x="415" y="264"/>
                </a:lnTo>
                <a:lnTo>
                  <a:pt x="418" y="264"/>
                </a:lnTo>
                <a:lnTo>
                  <a:pt x="421" y="265"/>
                </a:lnTo>
                <a:lnTo>
                  <a:pt x="421" y="265"/>
                </a:lnTo>
                <a:lnTo>
                  <a:pt x="423" y="264"/>
                </a:lnTo>
                <a:lnTo>
                  <a:pt x="430" y="258"/>
                </a:lnTo>
                <a:lnTo>
                  <a:pt x="433" y="254"/>
                </a:lnTo>
                <a:lnTo>
                  <a:pt x="437" y="252"/>
                </a:lnTo>
                <a:lnTo>
                  <a:pt x="439" y="249"/>
                </a:lnTo>
                <a:lnTo>
                  <a:pt x="442" y="248"/>
                </a:lnTo>
                <a:lnTo>
                  <a:pt x="445" y="245"/>
                </a:lnTo>
                <a:lnTo>
                  <a:pt x="448" y="243"/>
                </a:lnTo>
                <a:lnTo>
                  <a:pt x="448" y="242"/>
                </a:lnTo>
                <a:lnTo>
                  <a:pt x="449" y="240"/>
                </a:lnTo>
                <a:lnTo>
                  <a:pt x="453" y="239"/>
                </a:lnTo>
                <a:lnTo>
                  <a:pt x="453" y="238"/>
                </a:lnTo>
                <a:lnTo>
                  <a:pt x="453" y="236"/>
                </a:lnTo>
                <a:lnTo>
                  <a:pt x="455" y="235"/>
                </a:lnTo>
                <a:lnTo>
                  <a:pt x="456" y="233"/>
                </a:lnTo>
                <a:lnTo>
                  <a:pt x="461" y="226"/>
                </a:lnTo>
                <a:lnTo>
                  <a:pt x="465" y="223"/>
                </a:lnTo>
                <a:lnTo>
                  <a:pt x="465" y="220"/>
                </a:lnTo>
                <a:lnTo>
                  <a:pt x="470" y="218"/>
                </a:lnTo>
                <a:lnTo>
                  <a:pt x="472" y="214"/>
                </a:lnTo>
                <a:lnTo>
                  <a:pt x="475" y="211"/>
                </a:lnTo>
                <a:lnTo>
                  <a:pt x="481" y="205"/>
                </a:lnTo>
                <a:lnTo>
                  <a:pt x="481" y="202"/>
                </a:lnTo>
                <a:lnTo>
                  <a:pt x="484" y="199"/>
                </a:lnTo>
                <a:lnTo>
                  <a:pt x="484" y="198"/>
                </a:lnTo>
                <a:lnTo>
                  <a:pt x="486" y="197"/>
                </a:lnTo>
                <a:lnTo>
                  <a:pt x="487" y="197"/>
                </a:lnTo>
                <a:lnTo>
                  <a:pt x="487" y="195"/>
                </a:lnTo>
                <a:lnTo>
                  <a:pt x="489" y="194"/>
                </a:lnTo>
                <a:lnTo>
                  <a:pt x="489" y="192"/>
                </a:lnTo>
                <a:lnTo>
                  <a:pt x="490" y="191"/>
                </a:lnTo>
                <a:lnTo>
                  <a:pt x="490" y="189"/>
                </a:lnTo>
                <a:lnTo>
                  <a:pt x="492" y="189"/>
                </a:lnTo>
                <a:lnTo>
                  <a:pt x="493" y="188"/>
                </a:lnTo>
                <a:lnTo>
                  <a:pt x="493" y="186"/>
                </a:lnTo>
                <a:lnTo>
                  <a:pt x="490" y="186"/>
                </a:lnTo>
                <a:lnTo>
                  <a:pt x="490" y="186"/>
                </a:lnTo>
                <a:lnTo>
                  <a:pt x="490" y="183"/>
                </a:lnTo>
                <a:lnTo>
                  <a:pt x="493" y="183"/>
                </a:lnTo>
                <a:lnTo>
                  <a:pt x="494" y="183"/>
                </a:lnTo>
                <a:lnTo>
                  <a:pt x="490" y="176"/>
                </a:lnTo>
                <a:lnTo>
                  <a:pt x="492" y="173"/>
                </a:lnTo>
                <a:lnTo>
                  <a:pt x="493" y="172"/>
                </a:lnTo>
                <a:lnTo>
                  <a:pt x="493" y="167"/>
                </a:lnTo>
                <a:lnTo>
                  <a:pt x="494" y="167"/>
                </a:lnTo>
                <a:lnTo>
                  <a:pt x="494" y="166"/>
                </a:lnTo>
                <a:lnTo>
                  <a:pt x="493" y="166"/>
                </a:lnTo>
                <a:lnTo>
                  <a:pt x="492" y="164"/>
                </a:lnTo>
                <a:lnTo>
                  <a:pt x="492" y="163"/>
                </a:lnTo>
                <a:lnTo>
                  <a:pt x="493" y="160"/>
                </a:lnTo>
                <a:lnTo>
                  <a:pt x="493" y="158"/>
                </a:lnTo>
                <a:lnTo>
                  <a:pt x="496" y="155"/>
                </a:lnTo>
                <a:lnTo>
                  <a:pt x="494" y="154"/>
                </a:lnTo>
                <a:lnTo>
                  <a:pt x="496" y="148"/>
                </a:lnTo>
                <a:lnTo>
                  <a:pt x="496" y="147"/>
                </a:lnTo>
                <a:lnTo>
                  <a:pt x="499" y="147"/>
                </a:lnTo>
                <a:lnTo>
                  <a:pt x="500" y="145"/>
                </a:lnTo>
                <a:lnTo>
                  <a:pt x="500" y="142"/>
                </a:lnTo>
                <a:lnTo>
                  <a:pt x="497" y="144"/>
                </a:lnTo>
                <a:lnTo>
                  <a:pt x="496" y="142"/>
                </a:lnTo>
                <a:lnTo>
                  <a:pt x="496" y="141"/>
                </a:lnTo>
                <a:lnTo>
                  <a:pt x="499" y="139"/>
                </a:lnTo>
                <a:lnTo>
                  <a:pt x="497" y="138"/>
                </a:lnTo>
                <a:lnTo>
                  <a:pt x="499" y="135"/>
                </a:lnTo>
                <a:lnTo>
                  <a:pt x="497" y="132"/>
                </a:lnTo>
                <a:lnTo>
                  <a:pt x="499" y="131"/>
                </a:lnTo>
                <a:lnTo>
                  <a:pt x="499" y="125"/>
                </a:lnTo>
                <a:lnTo>
                  <a:pt x="500" y="123"/>
                </a:lnTo>
                <a:lnTo>
                  <a:pt x="500" y="122"/>
                </a:lnTo>
                <a:lnTo>
                  <a:pt x="502" y="119"/>
                </a:lnTo>
                <a:lnTo>
                  <a:pt x="502" y="117"/>
                </a:lnTo>
                <a:lnTo>
                  <a:pt x="503" y="113"/>
                </a:lnTo>
                <a:lnTo>
                  <a:pt x="502" y="111"/>
                </a:lnTo>
                <a:lnTo>
                  <a:pt x="503" y="110"/>
                </a:lnTo>
                <a:lnTo>
                  <a:pt x="505" y="109"/>
                </a:lnTo>
                <a:lnTo>
                  <a:pt x="503" y="107"/>
                </a:lnTo>
                <a:lnTo>
                  <a:pt x="505" y="104"/>
                </a:lnTo>
                <a:lnTo>
                  <a:pt x="506" y="103"/>
                </a:lnTo>
                <a:lnTo>
                  <a:pt x="505" y="100"/>
                </a:lnTo>
                <a:lnTo>
                  <a:pt x="505" y="95"/>
                </a:lnTo>
                <a:lnTo>
                  <a:pt x="508" y="92"/>
                </a:lnTo>
                <a:lnTo>
                  <a:pt x="508" y="89"/>
                </a:lnTo>
                <a:lnTo>
                  <a:pt x="511" y="88"/>
                </a:lnTo>
                <a:lnTo>
                  <a:pt x="509" y="88"/>
                </a:lnTo>
                <a:lnTo>
                  <a:pt x="508" y="88"/>
                </a:lnTo>
                <a:lnTo>
                  <a:pt x="506" y="87"/>
                </a:lnTo>
                <a:lnTo>
                  <a:pt x="506" y="76"/>
                </a:lnTo>
                <a:lnTo>
                  <a:pt x="506" y="73"/>
                </a:lnTo>
                <a:lnTo>
                  <a:pt x="508" y="72"/>
                </a:lnTo>
                <a:lnTo>
                  <a:pt x="514" y="72"/>
                </a:lnTo>
                <a:lnTo>
                  <a:pt x="515" y="72"/>
                </a:lnTo>
                <a:lnTo>
                  <a:pt x="512" y="70"/>
                </a:lnTo>
                <a:lnTo>
                  <a:pt x="511" y="67"/>
                </a:lnTo>
                <a:lnTo>
                  <a:pt x="512" y="66"/>
                </a:lnTo>
                <a:lnTo>
                  <a:pt x="509" y="65"/>
                </a:lnTo>
                <a:lnTo>
                  <a:pt x="508" y="63"/>
                </a:lnTo>
                <a:lnTo>
                  <a:pt x="511" y="60"/>
                </a:lnTo>
                <a:lnTo>
                  <a:pt x="511" y="57"/>
                </a:lnTo>
                <a:lnTo>
                  <a:pt x="511" y="56"/>
                </a:lnTo>
                <a:lnTo>
                  <a:pt x="509" y="53"/>
                </a:lnTo>
                <a:lnTo>
                  <a:pt x="511" y="51"/>
                </a:lnTo>
                <a:lnTo>
                  <a:pt x="511" y="48"/>
                </a:lnTo>
                <a:lnTo>
                  <a:pt x="511" y="47"/>
                </a:lnTo>
                <a:lnTo>
                  <a:pt x="511" y="44"/>
                </a:lnTo>
                <a:lnTo>
                  <a:pt x="511" y="41"/>
                </a:lnTo>
                <a:lnTo>
                  <a:pt x="512" y="38"/>
                </a:lnTo>
                <a:lnTo>
                  <a:pt x="512" y="35"/>
                </a:lnTo>
                <a:lnTo>
                  <a:pt x="514" y="35"/>
                </a:lnTo>
                <a:lnTo>
                  <a:pt x="517" y="32"/>
                </a:lnTo>
                <a:lnTo>
                  <a:pt x="517" y="32"/>
                </a:lnTo>
                <a:lnTo>
                  <a:pt x="514" y="34"/>
                </a:lnTo>
                <a:lnTo>
                  <a:pt x="512" y="32"/>
                </a:lnTo>
                <a:lnTo>
                  <a:pt x="512" y="29"/>
                </a:lnTo>
                <a:lnTo>
                  <a:pt x="514" y="28"/>
                </a:lnTo>
                <a:lnTo>
                  <a:pt x="515" y="23"/>
                </a:lnTo>
                <a:lnTo>
                  <a:pt x="512" y="22"/>
                </a:lnTo>
                <a:lnTo>
                  <a:pt x="514" y="19"/>
                </a:lnTo>
                <a:lnTo>
                  <a:pt x="517" y="16"/>
                </a:lnTo>
                <a:lnTo>
                  <a:pt x="515" y="13"/>
                </a:lnTo>
                <a:lnTo>
                  <a:pt x="515" y="10"/>
                </a:lnTo>
                <a:lnTo>
                  <a:pt x="518" y="3"/>
                </a:lnTo>
                <a:lnTo>
                  <a:pt x="522" y="3"/>
                </a:lnTo>
                <a:lnTo>
                  <a:pt x="528" y="0"/>
                </a:lnTo>
                <a:lnTo>
                  <a:pt x="533" y="1"/>
                </a:lnTo>
                <a:lnTo>
                  <a:pt x="534" y="1"/>
                </a:lnTo>
                <a:lnTo>
                  <a:pt x="537" y="3"/>
                </a:lnTo>
                <a:lnTo>
                  <a:pt x="539" y="3"/>
                </a:lnTo>
                <a:lnTo>
                  <a:pt x="541" y="6"/>
                </a:lnTo>
                <a:lnTo>
                  <a:pt x="544" y="6"/>
                </a:lnTo>
                <a:lnTo>
                  <a:pt x="550" y="10"/>
                </a:lnTo>
                <a:lnTo>
                  <a:pt x="550" y="13"/>
                </a:lnTo>
                <a:lnTo>
                  <a:pt x="552" y="13"/>
                </a:lnTo>
                <a:lnTo>
                  <a:pt x="553" y="15"/>
                </a:lnTo>
                <a:lnTo>
                  <a:pt x="555" y="19"/>
                </a:lnTo>
                <a:lnTo>
                  <a:pt x="558" y="21"/>
                </a:lnTo>
                <a:lnTo>
                  <a:pt x="558" y="23"/>
                </a:lnTo>
                <a:lnTo>
                  <a:pt x="558" y="26"/>
                </a:lnTo>
                <a:lnTo>
                  <a:pt x="562" y="31"/>
                </a:lnTo>
                <a:lnTo>
                  <a:pt x="563" y="31"/>
                </a:lnTo>
                <a:lnTo>
                  <a:pt x="561" y="35"/>
                </a:lnTo>
                <a:lnTo>
                  <a:pt x="559" y="37"/>
                </a:lnTo>
                <a:lnTo>
                  <a:pt x="561" y="38"/>
                </a:lnTo>
                <a:lnTo>
                  <a:pt x="562" y="38"/>
                </a:lnTo>
                <a:lnTo>
                  <a:pt x="563" y="43"/>
                </a:lnTo>
                <a:lnTo>
                  <a:pt x="568" y="48"/>
                </a:lnTo>
                <a:lnTo>
                  <a:pt x="568" y="50"/>
                </a:lnTo>
                <a:lnTo>
                  <a:pt x="571" y="54"/>
                </a:lnTo>
                <a:lnTo>
                  <a:pt x="568" y="57"/>
                </a:lnTo>
                <a:lnTo>
                  <a:pt x="569" y="63"/>
                </a:lnTo>
                <a:lnTo>
                  <a:pt x="568" y="66"/>
                </a:lnTo>
                <a:lnTo>
                  <a:pt x="563" y="66"/>
                </a:lnTo>
                <a:lnTo>
                  <a:pt x="565" y="69"/>
                </a:lnTo>
                <a:lnTo>
                  <a:pt x="566" y="69"/>
                </a:lnTo>
                <a:lnTo>
                  <a:pt x="566" y="73"/>
                </a:lnTo>
                <a:lnTo>
                  <a:pt x="566" y="76"/>
                </a:lnTo>
                <a:lnTo>
                  <a:pt x="562" y="76"/>
                </a:lnTo>
                <a:lnTo>
                  <a:pt x="561" y="76"/>
                </a:lnTo>
                <a:lnTo>
                  <a:pt x="561" y="78"/>
                </a:lnTo>
                <a:lnTo>
                  <a:pt x="563" y="81"/>
                </a:lnTo>
                <a:lnTo>
                  <a:pt x="562" y="84"/>
                </a:lnTo>
                <a:lnTo>
                  <a:pt x="562" y="85"/>
                </a:lnTo>
                <a:lnTo>
                  <a:pt x="565" y="85"/>
                </a:lnTo>
                <a:lnTo>
                  <a:pt x="563" y="92"/>
                </a:lnTo>
                <a:lnTo>
                  <a:pt x="562" y="94"/>
                </a:lnTo>
                <a:lnTo>
                  <a:pt x="563" y="95"/>
                </a:lnTo>
                <a:lnTo>
                  <a:pt x="565" y="97"/>
                </a:lnTo>
                <a:lnTo>
                  <a:pt x="563" y="100"/>
                </a:lnTo>
                <a:lnTo>
                  <a:pt x="563" y="103"/>
                </a:lnTo>
                <a:lnTo>
                  <a:pt x="562" y="104"/>
                </a:lnTo>
                <a:lnTo>
                  <a:pt x="563" y="104"/>
                </a:lnTo>
                <a:lnTo>
                  <a:pt x="565" y="106"/>
                </a:lnTo>
                <a:lnTo>
                  <a:pt x="565" y="107"/>
                </a:lnTo>
                <a:lnTo>
                  <a:pt x="566" y="113"/>
                </a:lnTo>
                <a:lnTo>
                  <a:pt x="566" y="113"/>
                </a:lnTo>
                <a:lnTo>
                  <a:pt x="563" y="114"/>
                </a:lnTo>
                <a:lnTo>
                  <a:pt x="562" y="122"/>
                </a:lnTo>
                <a:lnTo>
                  <a:pt x="563" y="122"/>
                </a:lnTo>
                <a:lnTo>
                  <a:pt x="565" y="123"/>
                </a:lnTo>
                <a:lnTo>
                  <a:pt x="562" y="126"/>
                </a:lnTo>
                <a:lnTo>
                  <a:pt x="559" y="136"/>
                </a:lnTo>
                <a:lnTo>
                  <a:pt x="561" y="139"/>
                </a:lnTo>
                <a:lnTo>
                  <a:pt x="561" y="141"/>
                </a:lnTo>
                <a:lnTo>
                  <a:pt x="558" y="141"/>
                </a:lnTo>
                <a:lnTo>
                  <a:pt x="558" y="144"/>
                </a:lnTo>
                <a:lnTo>
                  <a:pt x="556" y="147"/>
                </a:lnTo>
                <a:lnTo>
                  <a:pt x="556" y="147"/>
                </a:lnTo>
                <a:lnTo>
                  <a:pt x="559" y="148"/>
                </a:lnTo>
                <a:lnTo>
                  <a:pt x="559" y="153"/>
                </a:lnTo>
                <a:lnTo>
                  <a:pt x="558" y="164"/>
                </a:lnTo>
                <a:lnTo>
                  <a:pt x="556" y="166"/>
                </a:lnTo>
                <a:lnTo>
                  <a:pt x="555" y="172"/>
                </a:lnTo>
                <a:lnTo>
                  <a:pt x="553" y="173"/>
                </a:lnTo>
                <a:lnTo>
                  <a:pt x="553" y="175"/>
                </a:lnTo>
                <a:lnTo>
                  <a:pt x="556" y="176"/>
                </a:lnTo>
                <a:lnTo>
                  <a:pt x="556" y="177"/>
                </a:lnTo>
                <a:lnTo>
                  <a:pt x="555" y="177"/>
                </a:lnTo>
                <a:lnTo>
                  <a:pt x="555" y="183"/>
                </a:lnTo>
                <a:lnTo>
                  <a:pt x="555" y="183"/>
                </a:lnTo>
                <a:lnTo>
                  <a:pt x="559" y="185"/>
                </a:lnTo>
                <a:lnTo>
                  <a:pt x="561" y="180"/>
                </a:lnTo>
                <a:lnTo>
                  <a:pt x="565" y="177"/>
                </a:lnTo>
                <a:lnTo>
                  <a:pt x="565" y="175"/>
                </a:lnTo>
                <a:lnTo>
                  <a:pt x="568" y="175"/>
                </a:lnTo>
                <a:lnTo>
                  <a:pt x="569" y="172"/>
                </a:lnTo>
                <a:lnTo>
                  <a:pt x="572" y="167"/>
                </a:lnTo>
                <a:lnTo>
                  <a:pt x="574" y="166"/>
                </a:lnTo>
                <a:lnTo>
                  <a:pt x="575" y="163"/>
                </a:lnTo>
                <a:lnTo>
                  <a:pt x="578" y="163"/>
                </a:lnTo>
                <a:lnTo>
                  <a:pt x="580" y="158"/>
                </a:lnTo>
                <a:lnTo>
                  <a:pt x="584" y="157"/>
                </a:lnTo>
                <a:lnTo>
                  <a:pt x="584" y="155"/>
                </a:lnTo>
                <a:lnTo>
                  <a:pt x="584" y="153"/>
                </a:lnTo>
                <a:lnTo>
                  <a:pt x="588" y="151"/>
                </a:lnTo>
                <a:lnTo>
                  <a:pt x="590" y="148"/>
                </a:lnTo>
                <a:lnTo>
                  <a:pt x="591" y="148"/>
                </a:lnTo>
                <a:lnTo>
                  <a:pt x="594" y="148"/>
                </a:lnTo>
                <a:lnTo>
                  <a:pt x="593" y="145"/>
                </a:lnTo>
                <a:lnTo>
                  <a:pt x="594" y="144"/>
                </a:lnTo>
                <a:lnTo>
                  <a:pt x="596" y="144"/>
                </a:lnTo>
                <a:lnTo>
                  <a:pt x="599" y="144"/>
                </a:lnTo>
                <a:lnTo>
                  <a:pt x="599" y="142"/>
                </a:lnTo>
                <a:lnTo>
                  <a:pt x="599" y="138"/>
                </a:lnTo>
                <a:lnTo>
                  <a:pt x="602" y="138"/>
                </a:lnTo>
                <a:lnTo>
                  <a:pt x="603" y="135"/>
                </a:lnTo>
                <a:lnTo>
                  <a:pt x="606" y="132"/>
                </a:lnTo>
                <a:lnTo>
                  <a:pt x="610" y="131"/>
                </a:lnTo>
                <a:lnTo>
                  <a:pt x="613" y="131"/>
                </a:lnTo>
                <a:lnTo>
                  <a:pt x="616" y="128"/>
                </a:lnTo>
                <a:lnTo>
                  <a:pt x="619" y="128"/>
                </a:lnTo>
                <a:lnTo>
                  <a:pt x="621" y="129"/>
                </a:lnTo>
                <a:lnTo>
                  <a:pt x="625" y="129"/>
                </a:lnTo>
                <a:lnTo>
                  <a:pt x="628" y="128"/>
                </a:lnTo>
                <a:lnTo>
                  <a:pt x="632" y="131"/>
                </a:lnTo>
                <a:lnTo>
                  <a:pt x="631" y="133"/>
                </a:lnTo>
                <a:lnTo>
                  <a:pt x="631" y="135"/>
                </a:lnTo>
                <a:lnTo>
                  <a:pt x="637" y="135"/>
                </a:lnTo>
                <a:lnTo>
                  <a:pt x="640" y="136"/>
                </a:lnTo>
                <a:lnTo>
                  <a:pt x="640" y="138"/>
                </a:lnTo>
                <a:lnTo>
                  <a:pt x="637" y="139"/>
                </a:lnTo>
                <a:lnTo>
                  <a:pt x="637" y="141"/>
                </a:lnTo>
                <a:lnTo>
                  <a:pt x="637" y="147"/>
                </a:lnTo>
                <a:lnTo>
                  <a:pt x="637" y="150"/>
                </a:lnTo>
                <a:lnTo>
                  <a:pt x="638" y="153"/>
                </a:lnTo>
                <a:lnTo>
                  <a:pt x="635" y="153"/>
                </a:lnTo>
                <a:lnTo>
                  <a:pt x="632" y="155"/>
                </a:lnTo>
                <a:lnTo>
                  <a:pt x="634" y="157"/>
                </a:lnTo>
                <a:lnTo>
                  <a:pt x="635" y="157"/>
                </a:lnTo>
                <a:lnTo>
                  <a:pt x="637" y="157"/>
                </a:lnTo>
                <a:lnTo>
                  <a:pt x="637" y="158"/>
                </a:lnTo>
                <a:lnTo>
                  <a:pt x="634" y="158"/>
                </a:lnTo>
                <a:lnTo>
                  <a:pt x="634" y="160"/>
                </a:lnTo>
                <a:lnTo>
                  <a:pt x="635" y="163"/>
                </a:lnTo>
                <a:lnTo>
                  <a:pt x="638" y="163"/>
                </a:lnTo>
                <a:lnTo>
                  <a:pt x="641" y="164"/>
                </a:lnTo>
                <a:lnTo>
                  <a:pt x="640" y="167"/>
                </a:lnTo>
                <a:lnTo>
                  <a:pt x="637" y="169"/>
                </a:lnTo>
                <a:lnTo>
                  <a:pt x="635" y="173"/>
                </a:lnTo>
                <a:lnTo>
                  <a:pt x="635" y="175"/>
                </a:lnTo>
                <a:lnTo>
                  <a:pt x="637" y="176"/>
                </a:lnTo>
                <a:lnTo>
                  <a:pt x="637" y="180"/>
                </a:lnTo>
                <a:lnTo>
                  <a:pt x="632" y="182"/>
                </a:lnTo>
                <a:lnTo>
                  <a:pt x="632" y="183"/>
                </a:lnTo>
                <a:lnTo>
                  <a:pt x="631" y="185"/>
                </a:lnTo>
                <a:lnTo>
                  <a:pt x="631" y="186"/>
                </a:lnTo>
                <a:lnTo>
                  <a:pt x="634" y="192"/>
                </a:lnTo>
                <a:lnTo>
                  <a:pt x="630" y="194"/>
                </a:lnTo>
                <a:lnTo>
                  <a:pt x="630" y="197"/>
                </a:lnTo>
                <a:lnTo>
                  <a:pt x="632" y="201"/>
                </a:lnTo>
                <a:lnTo>
                  <a:pt x="630" y="202"/>
                </a:lnTo>
                <a:lnTo>
                  <a:pt x="628" y="205"/>
                </a:lnTo>
                <a:lnTo>
                  <a:pt x="628" y="208"/>
                </a:lnTo>
                <a:lnTo>
                  <a:pt x="624" y="210"/>
                </a:lnTo>
                <a:lnTo>
                  <a:pt x="622" y="214"/>
                </a:lnTo>
                <a:lnTo>
                  <a:pt x="618" y="214"/>
                </a:lnTo>
                <a:lnTo>
                  <a:pt x="618" y="214"/>
                </a:lnTo>
                <a:lnTo>
                  <a:pt x="619" y="216"/>
                </a:lnTo>
                <a:lnTo>
                  <a:pt x="625" y="216"/>
                </a:lnTo>
                <a:lnTo>
                  <a:pt x="627" y="216"/>
                </a:lnTo>
                <a:lnTo>
                  <a:pt x="627" y="218"/>
                </a:lnTo>
                <a:lnTo>
                  <a:pt x="628" y="220"/>
                </a:lnTo>
                <a:lnTo>
                  <a:pt x="630" y="223"/>
                </a:lnTo>
                <a:lnTo>
                  <a:pt x="625" y="224"/>
                </a:lnTo>
                <a:lnTo>
                  <a:pt x="624" y="232"/>
                </a:lnTo>
                <a:lnTo>
                  <a:pt x="627" y="235"/>
                </a:lnTo>
                <a:lnTo>
                  <a:pt x="624" y="239"/>
                </a:lnTo>
                <a:lnTo>
                  <a:pt x="622" y="240"/>
                </a:lnTo>
                <a:lnTo>
                  <a:pt x="621" y="242"/>
                </a:lnTo>
                <a:lnTo>
                  <a:pt x="622" y="243"/>
                </a:lnTo>
                <a:lnTo>
                  <a:pt x="621" y="245"/>
                </a:lnTo>
                <a:lnTo>
                  <a:pt x="621" y="249"/>
                </a:lnTo>
                <a:lnTo>
                  <a:pt x="619" y="252"/>
                </a:lnTo>
                <a:lnTo>
                  <a:pt x="621" y="254"/>
                </a:lnTo>
                <a:lnTo>
                  <a:pt x="621" y="261"/>
                </a:lnTo>
                <a:lnTo>
                  <a:pt x="619" y="261"/>
                </a:lnTo>
                <a:lnTo>
                  <a:pt x="616" y="262"/>
                </a:lnTo>
                <a:lnTo>
                  <a:pt x="618" y="265"/>
                </a:lnTo>
                <a:lnTo>
                  <a:pt x="616" y="267"/>
                </a:lnTo>
                <a:lnTo>
                  <a:pt x="616" y="268"/>
                </a:lnTo>
                <a:lnTo>
                  <a:pt x="619" y="268"/>
                </a:lnTo>
                <a:lnTo>
                  <a:pt x="619" y="270"/>
                </a:lnTo>
                <a:lnTo>
                  <a:pt x="616" y="271"/>
                </a:lnTo>
                <a:lnTo>
                  <a:pt x="615" y="271"/>
                </a:lnTo>
                <a:lnTo>
                  <a:pt x="613" y="273"/>
                </a:lnTo>
                <a:lnTo>
                  <a:pt x="615" y="276"/>
                </a:lnTo>
                <a:lnTo>
                  <a:pt x="612" y="280"/>
                </a:lnTo>
                <a:lnTo>
                  <a:pt x="612" y="283"/>
                </a:lnTo>
                <a:lnTo>
                  <a:pt x="616" y="280"/>
                </a:lnTo>
                <a:lnTo>
                  <a:pt x="616" y="282"/>
                </a:lnTo>
                <a:lnTo>
                  <a:pt x="616" y="283"/>
                </a:lnTo>
                <a:lnTo>
                  <a:pt x="613" y="286"/>
                </a:lnTo>
                <a:lnTo>
                  <a:pt x="613" y="287"/>
                </a:lnTo>
                <a:lnTo>
                  <a:pt x="610" y="289"/>
                </a:lnTo>
                <a:lnTo>
                  <a:pt x="610" y="290"/>
                </a:lnTo>
                <a:lnTo>
                  <a:pt x="610" y="292"/>
                </a:lnTo>
                <a:lnTo>
                  <a:pt x="615" y="290"/>
                </a:lnTo>
                <a:lnTo>
                  <a:pt x="616" y="290"/>
                </a:lnTo>
                <a:lnTo>
                  <a:pt x="615" y="292"/>
                </a:lnTo>
                <a:lnTo>
                  <a:pt x="612" y="293"/>
                </a:lnTo>
                <a:lnTo>
                  <a:pt x="612" y="295"/>
                </a:lnTo>
                <a:lnTo>
                  <a:pt x="613" y="296"/>
                </a:lnTo>
                <a:lnTo>
                  <a:pt x="612" y="298"/>
                </a:lnTo>
                <a:lnTo>
                  <a:pt x="610" y="299"/>
                </a:lnTo>
                <a:lnTo>
                  <a:pt x="610" y="301"/>
                </a:lnTo>
                <a:lnTo>
                  <a:pt x="613" y="301"/>
                </a:lnTo>
                <a:lnTo>
                  <a:pt x="615" y="301"/>
                </a:lnTo>
                <a:lnTo>
                  <a:pt x="613" y="304"/>
                </a:lnTo>
                <a:lnTo>
                  <a:pt x="612" y="305"/>
                </a:lnTo>
                <a:lnTo>
                  <a:pt x="613" y="306"/>
                </a:lnTo>
                <a:lnTo>
                  <a:pt x="613" y="309"/>
                </a:lnTo>
                <a:lnTo>
                  <a:pt x="612" y="308"/>
                </a:lnTo>
                <a:lnTo>
                  <a:pt x="610" y="309"/>
                </a:lnTo>
                <a:lnTo>
                  <a:pt x="610" y="311"/>
                </a:lnTo>
                <a:lnTo>
                  <a:pt x="610" y="312"/>
                </a:lnTo>
                <a:lnTo>
                  <a:pt x="615" y="312"/>
                </a:lnTo>
                <a:lnTo>
                  <a:pt x="616" y="312"/>
                </a:lnTo>
                <a:lnTo>
                  <a:pt x="618" y="308"/>
                </a:lnTo>
                <a:lnTo>
                  <a:pt x="621" y="308"/>
                </a:lnTo>
                <a:lnTo>
                  <a:pt x="622" y="308"/>
                </a:lnTo>
                <a:lnTo>
                  <a:pt x="622" y="304"/>
                </a:lnTo>
                <a:lnTo>
                  <a:pt x="625" y="302"/>
                </a:lnTo>
                <a:lnTo>
                  <a:pt x="625" y="302"/>
                </a:lnTo>
                <a:lnTo>
                  <a:pt x="632" y="295"/>
                </a:lnTo>
                <a:lnTo>
                  <a:pt x="632" y="292"/>
                </a:lnTo>
                <a:lnTo>
                  <a:pt x="637" y="290"/>
                </a:lnTo>
                <a:lnTo>
                  <a:pt x="637" y="287"/>
                </a:lnTo>
                <a:lnTo>
                  <a:pt x="641" y="284"/>
                </a:lnTo>
                <a:lnTo>
                  <a:pt x="643" y="282"/>
                </a:lnTo>
                <a:lnTo>
                  <a:pt x="646" y="282"/>
                </a:lnTo>
                <a:lnTo>
                  <a:pt x="646" y="279"/>
                </a:lnTo>
                <a:lnTo>
                  <a:pt x="650" y="276"/>
                </a:lnTo>
                <a:lnTo>
                  <a:pt x="647" y="273"/>
                </a:lnTo>
                <a:lnTo>
                  <a:pt x="647" y="271"/>
                </a:lnTo>
                <a:lnTo>
                  <a:pt x="650" y="271"/>
                </a:lnTo>
                <a:lnTo>
                  <a:pt x="650" y="268"/>
                </a:lnTo>
                <a:lnTo>
                  <a:pt x="653" y="265"/>
                </a:lnTo>
                <a:lnTo>
                  <a:pt x="655" y="264"/>
                </a:lnTo>
                <a:lnTo>
                  <a:pt x="656" y="261"/>
                </a:lnTo>
                <a:lnTo>
                  <a:pt x="656" y="258"/>
                </a:lnTo>
                <a:lnTo>
                  <a:pt x="659" y="257"/>
                </a:lnTo>
                <a:lnTo>
                  <a:pt x="660" y="252"/>
                </a:lnTo>
                <a:lnTo>
                  <a:pt x="662" y="251"/>
                </a:lnTo>
                <a:lnTo>
                  <a:pt x="665" y="245"/>
                </a:lnTo>
                <a:lnTo>
                  <a:pt x="665" y="245"/>
                </a:lnTo>
                <a:lnTo>
                  <a:pt x="665" y="243"/>
                </a:lnTo>
                <a:lnTo>
                  <a:pt x="665" y="243"/>
                </a:lnTo>
                <a:lnTo>
                  <a:pt x="666" y="240"/>
                </a:lnTo>
                <a:lnTo>
                  <a:pt x="668" y="240"/>
                </a:lnTo>
                <a:lnTo>
                  <a:pt x="668" y="235"/>
                </a:lnTo>
                <a:lnTo>
                  <a:pt x="669" y="233"/>
                </a:lnTo>
                <a:lnTo>
                  <a:pt x="671" y="230"/>
                </a:lnTo>
                <a:lnTo>
                  <a:pt x="674" y="227"/>
                </a:lnTo>
                <a:lnTo>
                  <a:pt x="674" y="227"/>
                </a:lnTo>
                <a:lnTo>
                  <a:pt x="674" y="224"/>
                </a:lnTo>
                <a:lnTo>
                  <a:pt x="672" y="223"/>
                </a:lnTo>
                <a:lnTo>
                  <a:pt x="672" y="221"/>
                </a:lnTo>
                <a:lnTo>
                  <a:pt x="674" y="218"/>
                </a:lnTo>
                <a:lnTo>
                  <a:pt x="672" y="217"/>
                </a:lnTo>
                <a:lnTo>
                  <a:pt x="671" y="216"/>
                </a:lnTo>
                <a:lnTo>
                  <a:pt x="672" y="213"/>
                </a:lnTo>
                <a:lnTo>
                  <a:pt x="672" y="211"/>
                </a:lnTo>
                <a:lnTo>
                  <a:pt x="675" y="207"/>
                </a:lnTo>
                <a:lnTo>
                  <a:pt x="675" y="205"/>
                </a:lnTo>
                <a:lnTo>
                  <a:pt x="672" y="205"/>
                </a:lnTo>
                <a:lnTo>
                  <a:pt x="671" y="205"/>
                </a:lnTo>
                <a:lnTo>
                  <a:pt x="672" y="204"/>
                </a:lnTo>
                <a:lnTo>
                  <a:pt x="675" y="204"/>
                </a:lnTo>
                <a:lnTo>
                  <a:pt x="675" y="199"/>
                </a:lnTo>
                <a:lnTo>
                  <a:pt x="678" y="197"/>
                </a:lnTo>
                <a:lnTo>
                  <a:pt x="677" y="191"/>
                </a:lnTo>
                <a:lnTo>
                  <a:pt x="679" y="186"/>
                </a:lnTo>
                <a:lnTo>
                  <a:pt x="682" y="182"/>
                </a:lnTo>
                <a:lnTo>
                  <a:pt x="681" y="179"/>
                </a:lnTo>
                <a:lnTo>
                  <a:pt x="685" y="180"/>
                </a:lnTo>
                <a:lnTo>
                  <a:pt x="688" y="179"/>
                </a:lnTo>
                <a:lnTo>
                  <a:pt x="688" y="177"/>
                </a:lnTo>
                <a:lnTo>
                  <a:pt x="687" y="176"/>
                </a:lnTo>
                <a:lnTo>
                  <a:pt x="688" y="173"/>
                </a:lnTo>
                <a:lnTo>
                  <a:pt x="687" y="170"/>
                </a:lnTo>
                <a:lnTo>
                  <a:pt x="690" y="166"/>
                </a:lnTo>
                <a:lnTo>
                  <a:pt x="691" y="166"/>
                </a:lnTo>
                <a:lnTo>
                  <a:pt x="693" y="164"/>
                </a:lnTo>
                <a:lnTo>
                  <a:pt x="694" y="164"/>
                </a:lnTo>
                <a:lnTo>
                  <a:pt x="697" y="163"/>
                </a:lnTo>
                <a:lnTo>
                  <a:pt x="697" y="161"/>
                </a:lnTo>
                <a:lnTo>
                  <a:pt x="700" y="157"/>
                </a:lnTo>
                <a:lnTo>
                  <a:pt x="704" y="155"/>
                </a:lnTo>
                <a:lnTo>
                  <a:pt x="703" y="154"/>
                </a:lnTo>
                <a:lnTo>
                  <a:pt x="701" y="151"/>
                </a:lnTo>
                <a:lnTo>
                  <a:pt x="701" y="150"/>
                </a:lnTo>
                <a:lnTo>
                  <a:pt x="704" y="150"/>
                </a:lnTo>
                <a:lnTo>
                  <a:pt x="704" y="147"/>
                </a:lnTo>
                <a:lnTo>
                  <a:pt x="707" y="147"/>
                </a:lnTo>
                <a:lnTo>
                  <a:pt x="709" y="145"/>
                </a:lnTo>
                <a:lnTo>
                  <a:pt x="709" y="142"/>
                </a:lnTo>
                <a:lnTo>
                  <a:pt x="712" y="142"/>
                </a:lnTo>
                <a:lnTo>
                  <a:pt x="713" y="141"/>
                </a:lnTo>
                <a:lnTo>
                  <a:pt x="713" y="139"/>
                </a:lnTo>
                <a:lnTo>
                  <a:pt x="715" y="138"/>
                </a:lnTo>
                <a:lnTo>
                  <a:pt x="716" y="136"/>
                </a:lnTo>
                <a:lnTo>
                  <a:pt x="722" y="133"/>
                </a:lnTo>
                <a:lnTo>
                  <a:pt x="724" y="132"/>
                </a:lnTo>
                <a:lnTo>
                  <a:pt x="724" y="129"/>
                </a:lnTo>
                <a:lnTo>
                  <a:pt x="724" y="129"/>
                </a:lnTo>
                <a:lnTo>
                  <a:pt x="728" y="129"/>
                </a:lnTo>
                <a:lnTo>
                  <a:pt x="726" y="132"/>
                </a:lnTo>
                <a:lnTo>
                  <a:pt x="728" y="133"/>
                </a:lnTo>
                <a:lnTo>
                  <a:pt x="731" y="132"/>
                </a:lnTo>
                <a:lnTo>
                  <a:pt x="731" y="129"/>
                </a:lnTo>
                <a:lnTo>
                  <a:pt x="737" y="126"/>
                </a:lnTo>
                <a:lnTo>
                  <a:pt x="740" y="126"/>
                </a:lnTo>
                <a:lnTo>
                  <a:pt x="741" y="128"/>
                </a:lnTo>
                <a:lnTo>
                  <a:pt x="746" y="131"/>
                </a:lnTo>
                <a:lnTo>
                  <a:pt x="746" y="129"/>
                </a:lnTo>
                <a:lnTo>
                  <a:pt x="746" y="128"/>
                </a:lnTo>
                <a:lnTo>
                  <a:pt x="748" y="129"/>
                </a:lnTo>
                <a:lnTo>
                  <a:pt x="751" y="131"/>
                </a:lnTo>
                <a:lnTo>
                  <a:pt x="756" y="131"/>
                </a:lnTo>
                <a:lnTo>
                  <a:pt x="756" y="136"/>
                </a:lnTo>
                <a:lnTo>
                  <a:pt x="756" y="136"/>
                </a:lnTo>
                <a:lnTo>
                  <a:pt x="762" y="138"/>
                </a:lnTo>
                <a:lnTo>
                  <a:pt x="763" y="139"/>
                </a:lnTo>
                <a:lnTo>
                  <a:pt x="762" y="141"/>
                </a:lnTo>
                <a:lnTo>
                  <a:pt x="763" y="142"/>
                </a:lnTo>
                <a:lnTo>
                  <a:pt x="766" y="144"/>
                </a:lnTo>
                <a:lnTo>
                  <a:pt x="769" y="148"/>
                </a:lnTo>
                <a:lnTo>
                  <a:pt x="769" y="151"/>
                </a:lnTo>
                <a:lnTo>
                  <a:pt x="772" y="154"/>
                </a:lnTo>
                <a:lnTo>
                  <a:pt x="772" y="157"/>
                </a:lnTo>
                <a:lnTo>
                  <a:pt x="773" y="161"/>
                </a:lnTo>
                <a:lnTo>
                  <a:pt x="768" y="169"/>
                </a:lnTo>
                <a:lnTo>
                  <a:pt x="765" y="167"/>
                </a:lnTo>
                <a:lnTo>
                  <a:pt x="763" y="166"/>
                </a:lnTo>
                <a:lnTo>
                  <a:pt x="760" y="166"/>
                </a:lnTo>
                <a:lnTo>
                  <a:pt x="756" y="160"/>
                </a:lnTo>
                <a:lnTo>
                  <a:pt x="756" y="157"/>
                </a:lnTo>
                <a:lnTo>
                  <a:pt x="756" y="155"/>
                </a:lnTo>
                <a:lnTo>
                  <a:pt x="751" y="154"/>
                </a:lnTo>
                <a:lnTo>
                  <a:pt x="751" y="151"/>
                </a:lnTo>
                <a:lnTo>
                  <a:pt x="750" y="148"/>
                </a:lnTo>
                <a:lnTo>
                  <a:pt x="746" y="145"/>
                </a:lnTo>
                <a:lnTo>
                  <a:pt x="744" y="147"/>
                </a:lnTo>
                <a:lnTo>
                  <a:pt x="740" y="148"/>
                </a:lnTo>
                <a:lnTo>
                  <a:pt x="741" y="150"/>
                </a:lnTo>
                <a:lnTo>
                  <a:pt x="740" y="153"/>
                </a:lnTo>
                <a:lnTo>
                  <a:pt x="735" y="154"/>
                </a:lnTo>
                <a:lnTo>
                  <a:pt x="735" y="155"/>
                </a:lnTo>
                <a:lnTo>
                  <a:pt x="735" y="157"/>
                </a:lnTo>
                <a:lnTo>
                  <a:pt x="731" y="157"/>
                </a:lnTo>
                <a:lnTo>
                  <a:pt x="731" y="158"/>
                </a:lnTo>
                <a:lnTo>
                  <a:pt x="738" y="161"/>
                </a:lnTo>
                <a:lnTo>
                  <a:pt x="737" y="163"/>
                </a:lnTo>
                <a:lnTo>
                  <a:pt x="734" y="164"/>
                </a:lnTo>
                <a:lnTo>
                  <a:pt x="734" y="167"/>
                </a:lnTo>
                <a:lnTo>
                  <a:pt x="729" y="169"/>
                </a:lnTo>
                <a:lnTo>
                  <a:pt x="732" y="172"/>
                </a:lnTo>
                <a:lnTo>
                  <a:pt x="731" y="173"/>
                </a:lnTo>
                <a:lnTo>
                  <a:pt x="732" y="175"/>
                </a:lnTo>
                <a:lnTo>
                  <a:pt x="731" y="176"/>
                </a:lnTo>
                <a:lnTo>
                  <a:pt x="729" y="179"/>
                </a:lnTo>
                <a:lnTo>
                  <a:pt x="729" y="179"/>
                </a:lnTo>
                <a:lnTo>
                  <a:pt x="732" y="180"/>
                </a:lnTo>
                <a:lnTo>
                  <a:pt x="732" y="182"/>
                </a:lnTo>
                <a:lnTo>
                  <a:pt x="726" y="183"/>
                </a:lnTo>
                <a:lnTo>
                  <a:pt x="728" y="183"/>
                </a:lnTo>
                <a:lnTo>
                  <a:pt x="731" y="185"/>
                </a:lnTo>
                <a:lnTo>
                  <a:pt x="726" y="194"/>
                </a:lnTo>
                <a:lnTo>
                  <a:pt x="729" y="195"/>
                </a:lnTo>
                <a:lnTo>
                  <a:pt x="728" y="201"/>
                </a:lnTo>
                <a:lnTo>
                  <a:pt x="725" y="201"/>
                </a:lnTo>
                <a:lnTo>
                  <a:pt x="724" y="202"/>
                </a:lnTo>
                <a:lnTo>
                  <a:pt x="726" y="204"/>
                </a:lnTo>
                <a:lnTo>
                  <a:pt x="728" y="208"/>
                </a:lnTo>
                <a:lnTo>
                  <a:pt x="725" y="208"/>
                </a:lnTo>
                <a:lnTo>
                  <a:pt x="724" y="208"/>
                </a:lnTo>
                <a:lnTo>
                  <a:pt x="725" y="211"/>
                </a:lnTo>
                <a:lnTo>
                  <a:pt x="724" y="214"/>
                </a:lnTo>
                <a:lnTo>
                  <a:pt x="725" y="217"/>
                </a:lnTo>
                <a:lnTo>
                  <a:pt x="722" y="218"/>
                </a:lnTo>
                <a:lnTo>
                  <a:pt x="724" y="223"/>
                </a:lnTo>
                <a:lnTo>
                  <a:pt x="724" y="223"/>
                </a:lnTo>
                <a:lnTo>
                  <a:pt x="722" y="224"/>
                </a:lnTo>
                <a:lnTo>
                  <a:pt x="716" y="223"/>
                </a:lnTo>
                <a:lnTo>
                  <a:pt x="715" y="224"/>
                </a:lnTo>
                <a:lnTo>
                  <a:pt x="719" y="227"/>
                </a:lnTo>
                <a:lnTo>
                  <a:pt x="718" y="230"/>
                </a:lnTo>
                <a:lnTo>
                  <a:pt x="721" y="230"/>
                </a:lnTo>
                <a:lnTo>
                  <a:pt x="722" y="232"/>
                </a:lnTo>
                <a:lnTo>
                  <a:pt x="724" y="230"/>
                </a:lnTo>
                <a:lnTo>
                  <a:pt x="722" y="227"/>
                </a:lnTo>
                <a:lnTo>
                  <a:pt x="722" y="226"/>
                </a:lnTo>
                <a:lnTo>
                  <a:pt x="724" y="226"/>
                </a:lnTo>
                <a:lnTo>
                  <a:pt x="725" y="227"/>
                </a:lnTo>
                <a:lnTo>
                  <a:pt x="725" y="232"/>
                </a:lnTo>
                <a:lnTo>
                  <a:pt x="726" y="232"/>
                </a:lnTo>
                <a:lnTo>
                  <a:pt x="729" y="233"/>
                </a:lnTo>
                <a:lnTo>
                  <a:pt x="731" y="235"/>
                </a:lnTo>
                <a:lnTo>
                  <a:pt x="737" y="236"/>
                </a:lnTo>
                <a:lnTo>
                  <a:pt x="746" y="230"/>
                </a:lnTo>
                <a:lnTo>
                  <a:pt x="747" y="230"/>
                </a:lnTo>
                <a:lnTo>
                  <a:pt x="748" y="232"/>
                </a:lnTo>
                <a:lnTo>
                  <a:pt x="748" y="229"/>
                </a:lnTo>
                <a:lnTo>
                  <a:pt x="748" y="226"/>
                </a:lnTo>
                <a:lnTo>
                  <a:pt x="750" y="224"/>
                </a:lnTo>
                <a:lnTo>
                  <a:pt x="753" y="226"/>
                </a:lnTo>
                <a:lnTo>
                  <a:pt x="753" y="220"/>
                </a:lnTo>
                <a:lnTo>
                  <a:pt x="754" y="218"/>
                </a:lnTo>
                <a:lnTo>
                  <a:pt x="756" y="218"/>
                </a:lnTo>
                <a:lnTo>
                  <a:pt x="757" y="216"/>
                </a:lnTo>
                <a:lnTo>
                  <a:pt x="759" y="214"/>
                </a:lnTo>
                <a:lnTo>
                  <a:pt x="760" y="211"/>
                </a:lnTo>
                <a:lnTo>
                  <a:pt x="762" y="210"/>
                </a:lnTo>
                <a:lnTo>
                  <a:pt x="765" y="208"/>
                </a:lnTo>
                <a:lnTo>
                  <a:pt x="766" y="208"/>
                </a:lnTo>
                <a:lnTo>
                  <a:pt x="765" y="205"/>
                </a:lnTo>
                <a:lnTo>
                  <a:pt x="769" y="198"/>
                </a:lnTo>
                <a:lnTo>
                  <a:pt x="772" y="195"/>
                </a:lnTo>
                <a:lnTo>
                  <a:pt x="778" y="185"/>
                </a:lnTo>
                <a:lnTo>
                  <a:pt x="776" y="183"/>
                </a:lnTo>
                <a:lnTo>
                  <a:pt x="779" y="182"/>
                </a:lnTo>
                <a:lnTo>
                  <a:pt x="779" y="180"/>
                </a:lnTo>
                <a:lnTo>
                  <a:pt x="778" y="179"/>
                </a:lnTo>
                <a:lnTo>
                  <a:pt x="779" y="176"/>
                </a:lnTo>
                <a:lnTo>
                  <a:pt x="781" y="173"/>
                </a:lnTo>
                <a:lnTo>
                  <a:pt x="782" y="169"/>
                </a:lnTo>
                <a:lnTo>
                  <a:pt x="785" y="167"/>
                </a:lnTo>
                <a:lnTo>
                  <a:pt x="787" y="166"/>
                </a:lnTo>
                <a:lnTo>
                  <a:pt x="785" y="163"/>
                </a:lnTo>
                <a:lnTo>
                  <a:pt x="787" y="163"/>
                </a:lnTo>
                <a:lnTo>
                  <a:pt x="788" y="161"/>
                </a:lnTo>
                <a:lnTo>
                  <a:pt x="787" y="155"/>
                </a:lnTo>
                <a:lnTo>
                  <a:pt x="787" y="153"/>
                </a:lnTo>
                <a:lnTo>
                  <a:pt x="790" y="153"/>
                </a:lnTo>
                <a:lnTo>
                  <a:pt x="790" y="151"/>
                </a:lnTo>
                <a:lnTo>
                  <a:pt x="793" y="147"/>
                </a:lnTo>
                <a:lnTo>
                  <a:pt x="793" y="141"/>
                </a:lnTo>
                <a:lnTo>
                  <a:pt x="798" y="138"/>
                </a:lnTo>
                <a:lnTo>
                  <a:pt x="798" y="135"/>
                </a:lnTo>
                <a:lnTo>
                  <a:pt x="800" y="132"/>
                </a:lnTo>
                <a:lnTo>
                  <a:pt x="807" y="132"/>
                </a:lnTo>
                <a:lnTo>
                  <a:pt x="810" y="131"/>
                </a:lnTo>
                <a:lnTo>
                  <a:pt x="813" y="131"/>
                </a:lnTo>
                <a:lnTo>
                  <a:pt x="816" y="131"/>
                </a:lnTo>
                <a:lnTo>
                  <a:pt x="819" y="132"/>
                </a:lnTo>
                <a:lnTo>
                  <a:pt x="817" y="133"/>
                </a:lnTo>
                <a:lnTo>
                  <a:pt x="819" y="135"/>
                </a:lnTo>
                <a:lnTo>
                  <a:pt x="822" y="133"/>
                </a:lnTo>
                <a:lnTo>
                  <a:pt x="828" y="136"/>
                </a:lnTo>
                <a:lnTo>
                  <a:pt x="826" y="138"/>
                </a:lnTo>
                <a:lnTo>
                  <a:pt x="823" y="138"/>
                </a:lnTo>
                <a:lnTo>
                  <a:pt x="825" y="139"/>
                </a:lnTo>
                <a:lnTo>
                  <a:pt x="826" y="139"/>
                </a:lnTo>
                <a:lnTo>
                  <a:pt x="828" y="141"/>
                </a:lnTo>
                <a:lnTo>
                  <a:pt x="829" y="141"/>
                </a:lnTo>
                <a:lnTo>
                  <a:pt x="832" y="141"/>
                </a:lnTo>
                <a:lnTo>
                  <a:pt x="834" y="142"/>
                </a:lnTo>
                <a:lnTo>
                  <a:pt x="834" y="145"/>
                </a:lnTo>
                <a:lnTo>
                  <a:pt x="834" y="147"/>
                </a:lnTo>
                <a:lnTo>
                  <a:pt x="832" y="148"/>
                </a:lnTo>
                <a:lnTo>
                  <a:pt x="829" y="148"/>
                </a:lnTo>
                <a:lnTo>
                  <a:pt x="829" y="147"/>
                </a:lnTo>
                <a:lnTo>
                  <a:pt x="831" y="142"/>
                </a:lnTo>
                <a:lnTo>
                  <a:pt x="826" y="142"/>
                </a:lnTo>
                <a:lnTo>
                  <a:pt x="825" y="144"/>
                </a:lnTo>
                <a:lnTo>
                  <a:pt x="823" y="144"/>
                </a:lnTo>
                <a:lnTo>
                  <a:pt x="822" y="142"/>
                </a:lnTo>
                <a:lnTo>
                  <a:pt x="819" y="142"/>
                </a:lnTo>
                <a:lnTo>
                  <a:pt x="817" y="144"/>
                </a:lnTo>
                <a:lnTo>
                  <a:pt x="817" y="145"/>
                </a:lnTo>
                <a:lnTo>
                  <a:pt x="819" y="145"/>
                </a:lnTo>
                <a:lnTo>
                  <a:pt x="823" y="144"/>
                </a:lnTo>
                <a:lnTo>
                  <a:pt x="823" y="145"/>
                </a:lnTo>
                <a:lnTo>
                  <a:pt x="828" y="147"/>
                </a:lnTo>
                <a:lnTo>
                  <a:pt x="826" y="148"/>
                </a:lnTo>
                <a:lnTo>
                  <a:pt x="823" y="148"/>
                </a:lnTo>
                <a:lnTo>
                  <a:pt x="823" y="150"/>
                </a:lnTo>
                <a:lnTo>
                  <a:pt x="823" y="150"/>
                </a:lnTo>
                <a:lnTo>
                  <a:pt x="828" y="150"/>
                </a:lnTo>
                <a:lnTo>
                  <a:pt x="831" y="151"/>
                </a:lnTo>
                <a:lnTo>
                  <a:pt x="832" y="150"/>
                </a:lnTo>
                <a:lnTo>
                  <a:pt x="835" y="151"/>
                </a:lnTo>
                <a:lnTo>
                  <a:pt x="834" y="153"/>
                </a:lnTo>
                <a:lnTo>
                  <a:pt x="831" y="153"/>
                </a:lnTo>
                <a:close/>
                <a:moveTo>
                  <a:pt x="725" y="188"/>
                </a:moveTo>
                <a:lnTo>
                  <a:pt x="725" y="189"/>
                </a:lnTo>
                <a:lnTo>
                  <a:pt x="726" y="188"/>
                </a:lnTo>
                <a:lnTo>
                  <a:pt x="726" y="186"/>
                </a:lnTo>
                <a:lnTo>
                  <a:pt x="725" y="188"/>
                </a:lnTo>
                <a:close/>
                <a:moveTo>
                  <a:pt x="624" y="220"/>
                </a:moveTo>
                <a:lnTo>
                  <a:pt x="625" y="220"/>
                </a:lnTo>
                <a:lnTo>
                  <a:pt x="624" y="218"/>
                </a:lnTo>
                <a:lnTo>
                  <a:pt x="624" y="220"/>
                </a:lnTo>
                <a:close/>
                <a:moveTo>
                  <a:pt x="632" y="139"/>
                </a:moveTo>
                <a:lnTo>
                  <a:pt x="634" y="139"/>
                </a:lnTo>
                <a:lnTo>
                  <a:pt x="634" y="138"/>
                </a:lnTo>
                <a:lnTo>
                  <a:pt x="634" y="138"/>
                </a:lnTo>
                <a:lnTo>
                  <a:pt x="632" y="139"/>
                </a:lnTo>
                <a:close/>
                <a:moveTo>
                  <a:pt x="630" y="180"/>
                </a:moveTo>
                <a:lnTo>
                  <a:pt x="631" y="182"/>
                </a:lnTo>
                <a:lnTo>
                  <a:pt x="632" y="182"/>
                </a:lnTo>
                <a:lnTo>
                  <a:pt x="631" y="180"/>
                </a:lnTo>
                <a:lnTo>
                  <a:pt x="630" y="180"/>
                </a:lnTo>
                <a:close/>
                <a:moveTo>
                  <a:pt x="630" y="164"/>
                </a:moveTo>
                <a:lnTo>
                  <a:pt x="631" y="164"/>
                </a:lnTo>
                <a:lnTo>
                  <a:pt x="631" y="164"/>
                </a:lnTo>
                <a:lnTo>
                  <a:pt x="630" y="164"/>
                </a:lnTo>
                <a:lnTo>
                  <a:pt x="630" y="164"/>
                </a:lnTo>
                <a:close/>
                <a:moveTo>
                  <a:pt x="630" y="176"/>
                </a:moveTo>
                <a:lnTo>
                  <a:pt x="630" y="175"/>
                </a:lnTo>
                <a:lnTo>
                  <a:pt x="630" y="175"/>
                </a:lnTo>
                <a:lnTo>
                  <a:pt x="630" y="176"/>
                </a:lnTo>
                <a:close/>
                <a:moveTo>
                  <a:pt x="565" y="54"/>
                </a:moveTo>
                <a:lnTo>
                  <a:pt x="565" y="54"/>
                </a:lnTo>
                <a:lnTo>
                  <a:pt x="565" y="54"/>
                </a:lnTo>
                <a:lnTo>
                  <a:pt x="565" y="54"/>
                </a:lnTo>
                <a:close/>
                <a:moveTo>
                  <a:pt x="220" y="261"/>
                </a:moveTo>
                <a:lnTo>
                  <a:pt x="217" y="261"/>
                </a:lnTo>
                <a:lnTo>
                  <a:pt x="217" y="262"/>
                </a:lnTo>
                <a:lnTo>
                  <a:pt x="218" y="262"/>
                </a:lnTo>
                <a:lnTo>
                  <a:pt x="220" y="262"/>
                </a:lnTo>
                <a:lnTo>
                  <a:pt x="220" y="261"/>
                </a:lnTo>
                <a:close/>
                <a:moveTo>
                  <a:pt x="221" y="239"/>
                </a:moveTo>
                <a:lnTo>
                  <a:pt x="220" y="238"/>
                </a:lnTo>
                <a:lnTo>
                  <a:pt x="218" y="239"/>
                </a:lnTo>
                <a:lnTo>
                  <a:pt x="217" y="240"/>
                </a:lnTo>
                <a:lnTo>
                  <a:pt x="218" y="240"/>
                </a:lnTo>
                <a:lnTo>
                  <a:pt x="220" y="240"/>
                </a:lnTo>
                <a:lnTo>
                  <a:pt x="220" y="240"/>
                </a:lnTo>
                <a:lnTo>
                  <a:pt x="221" y="239"/>
                </a:lnTo>
                <a:close/>
                <a:moveTo>
                  <a:pt x="224" y="260"/>
                </a:moveTo>
                <a:lnTo>
                  <a:pt x="223" y="260"/>
                </a:lnTo>
                <a:lnTo>
                  <a:pt x="221" y="261"/>
                </a:lnTo>
                <a:lnTo>
                  <a:pt x="223" y="261"/>
                </a:lnTo>
                <a:lnTo>
                  <a:pt x="224" y="261"/>
                </a:lnTo>
                <a:lnTo>
                  <a:pt x="224" y="260"/>
                </a:lnTo>
                <a:close/>
                <a:moveTo>
                  <a:pt x="224" y="224"/>
                </a:moveTo>
                <a:lnTo>
                  <a:pt x="224" y="223"/>
                </a:lnTo>
                <a:lnTo>
                  <a:pt x="223" y="224"/>
                </a:lnTo>
                <a:lnTo>
                  <a:pt x="223" y="226"/>
                </a:lnTo>
                <a:lnTo>
                  <a:pt x="224" y="226"/>
                </a:lnTo>
                <a:lnTo>
                  <a:pt x="224" y="224"/>
                </a:lnTo>
                <a:close/>
                <a:moveTo>
                  <a:pt x="282" y="169"/>
                </a:moveTo>
                <a:lnTo>
                  <a:pt x="282" y="172"/>
                </a:lnTo>
                <a:lnTo>
                  <a:pt x="287" y="176"/>
                </a:lnTo>
                <a:lnTo>
                  <a:pt x="292" y="176"/>
                </a:lnTo>
                <a:lnTo>
                  <a:pt x="296" y="176"/>
                </a:lnTo>
                <a:lnTo>
                  <a:pt x="298" y="177"/>
                </a:lnTo>
                <a:lnTo>
                  <a:pt x="302" y="176"/>
                </a:lnTo>
                <a:lnTo>
                  <a:pt x="299" y="173"/>
                </a:lnTo>
                <a:lnTo>
                  <a:pt x="299" y="173"/>
                </a:lnTo>
                <a:lnTo>
                  <a:pt x="296" y="172"/>
                </a:lnTo>
                <a:lnTo>
                  <a:pt x="292" y="170"/>
                </a:lnTo>
                <a:lnTo>
                  <a:pt x="289" y="169"/>
                </a:lnTo>
                <a:lnTo>
                  <a:pt x="285" y="169"/>
                </a:lnTo>
                <a:lnTo>
                  <a:pt x="283" y="169"/>
                </a:lnTo>
                <a:lnTo>
                  <a:pt x="282" y="169"/>
                </a:lnTo>
                <a:close/>
                <a:moveTo>
                  <a:pt x="276" y="153"/>
                </a:moveTo>
                <a:lnTo>
                  <a:pt x="276" y="153"/>
                </a:lnTo>
                <a:lnTo>
                  <a:pt x="277" y="154"/>
                </a:lnTo>
                <a:lnTo>
                  <a:pt x="277" y="153"/>
                </a:lnTo>
                <a:lnTo>
                  <a:pt x="276" y="153"/>
                </a:lnTo>
                <a:close/>
                <a:moveTo>
                  <a:pt x="271" y="182"/>
                </a:moveTo>
                <a:lnTo>
                  <a:pt x="271" y="183"/>
                </a:lnTo>
                <a:lnTo>
                  <a:pt x="271" y="183"/>
                </a:lnTo>
                <a:lnTo>
                  <a:pt x="273" y="180"/>
                </a:lnTo>
                <a:lnTo>
                  <a:pt x="271" y="179"/>
                </a:lnTo>
                <a:lnTo>
                  <a:pt x="271" y="182"/>
                </a:lnTo>
                <a:close/>
                <a:moveTo>
                  <a:pt x="235" y="198"/>
                </a:moveTo>
                <a:lnTo>
                  <a:pt x="236" y="199"/>
                </a:lnTo>
                <a:lnTo>
                  <a:pt x="236" y="199"/>
                </a:lnTo>
                <a:lnTo>
                  <a:pt x="236" y="198"/>
                </a:lnTo>
                <a:lnTo>
                  <a:pt x="236" y="197"/>
                </a:lnTo>
                <a:lnTo>
                  <a:pt x="235" y="198"/>
                </a:lnTo>
                <a:close/>
                <a:moveTo>
                  <a:pt x="235" y="205"/>
                </a:moveTo>
                <a:lnTo>
                  <a:pt x="235" y="205"/>
                </a:lnTo>
                <a:lnTo>
                  <a:pt x="235" y="205"/>
                </a:lnTo>
                <a:lnTo>
                  <a:pt x="235" y="205"/>
                </a:lnTo>
                <a:close/>
                <a:moveTo>
                  <a:pt x="285" y="270"/>
                </a:moveTo>
                <a:lnTo>
                  <a:pt x="283" y="268"/>
                </a:lnTo>
                <a:lnTo>
                  <a:pt x="282" y="270"/>
                </a:lnTo>
                <a:lnTo>
                  <a:pt x="283" y="270"/>
                </a:lnTo>
                <a:lnTo>
                  <a:pt x="285" y="270"/>
                </a:lnTo>
                <a:close/>
                <a:moveTo>
                  <a:pt x="312" y="208"/>
                </a:moveTo>
                <a:lnTo>
                  <a:pt x="312" y="205"/>
                </a:lnTo>
                <a:lnTo>
                  <a:pt x="314" y="204"/>
                </a:lnTo>
                <a:lnTo>
                  <a:pt x="314" y="198"/>
                </a:lnTo>
                <a:lnTo>
                  <a:pt x="312" y="197"/>
                </a:lnTo>
                <a:lnTo>
                  <a:pt x="311" y="192"/>
                </a:lnTo>
                <a:lnTo>
                  <a:pt x="311" y="189"/>
                </a:lnTo>
                <a:lnTo>
                  <a:pt x="311" y="188"/>
                </a:lnTo>
                <a:lnTo>
                  <a:pt x="308" y="188"/>
                </a:lnTo>
                <a:lnTo>
                  <a:pt x="308" y="188"/>
                </a:lnTo>
                <a:lnTo>
                  <a:pt x="304" y="188"/>
                </a:lnTo>
                <a:lnTo>
                  <a:pt x="302" y="186"/>
                </a:lnTo>
                <a:lnTo>
                  <a:pt x="299" y="188"/>
                </a:lnTo>
                <a:lnTo>
                  <a:pt x="292" y="189"/>
                </a:lnTo>
                <a:lnTo>
                  <a:pt x="289" y="191"/>
                </a:lnTo>
                <a:lnTo>
                  <a:pt x="286" y="189"/>
                </a:lnTo>
                <a:lnTo>
                  <a:pt x="286" y="192"/>
                </a:lnTo>
                <a:lnTo>
                  <a:pt x="279" y="192"/>
                </a:lnTo>
                <a:lnTo>
                  <a:pt x="276" y="191"/>
                </a:lnTo>
                <a:lnTo>
                  <a:pt x="274" y="189"/>
                </a:lnTo>
                <a:lnTo>
                  <a:pt x="273" y="189"/>
                </a:lnTo>
                <a:lnTo>
                  <a:pt x="273" y="189"/>
                </a:lnTo>
                <a:lnTo>
                  <a:pt x="270" y="188"/>
                </a:lnTo>
                <a:lnTo>
                  <a:pt x="267" y="189"/>
                </a:lnTo>
                <a:lnTo>
                  <a:pt x="265" y="186"/>
                </a:lnTo>
                <a:lnTo>
                  <a:pt x="264" y="189"/>
                </a:lnTo>
                <a:lnTo>
                  <a:pt x="264" y="191"/>
                </a:lnTo>
                <a:lnTo>
                  <a:pt x="255" y="197"/>
                </a:lnTo>
                <a:lnTo>
                  <a:pt x="255" y="201"/>
                </a:lnTo>
                <a:lnTo>
                  <a:pt x="254" y="201"/>
                </a:lnTo>
                <a:lnTo>
                  <a:pt x="252" y="201"/>
                </a:lnTo>
                <a:lnTo>
                  <a:pt x="249" y="207"/>
                </a:lnTo>
                <a:lnTo>
                  <a:pt x="249" y="210"/>
                </a:lnTo>
                <a:lnTo>
                  <a:pt x="245" y="214"/>
                </a:lnTo>
                <a:lnTo>
                  <a:pt x="245" y="220"/>
                </a:lnTo>
                <a:lnTo>
                  <a:pt x="243" y="224"/>
                </a:lnTo>
                <a:lnTo>
                  <a:pt x="241" y="226"/>
                </a:lnTo>
                <a:lnTo>
                  <a:pt x="241" y="229"/>
                </a:lnTo>
                <a:lnTo>
                  <a:pt x="239" y="229"/>
                </a:lnTo>
                <a:lnTo>
                  <a:pt x="236" y="229"/>
                </a:lnTo>
                <a:lnTo>
                  <a:pt x="235" y="232"/>
                </a:lnTo>
                <a:lnTo>
                  <a:pt x="238" y="235"/>
                </a:lnTo>
                <a:lnTo>
                  <a:pt x="236" y="240"/>
                </a:lnTo>
                <a:lnTo>
                  <a:pt x="233" y="243"/>
                </a:lnTo>
                <a:lnTo>
                  <a:pt x="236" y="248"/>
                </a:lnTo>
                <a:lnTo>
                  <a:pt x="235" y="249"/>
                </a:lnTo>
                <a:lnTo>
                  <a:pt x="236" y="254"/>
                </a:lnTo>
                <a:lnTo>
                  <a:pt x="233" y="252"/>
                </a:lnTo>
                <a:lnTo>
                  <a:pt x="233" y="254"/>
                </a:lnTo>
                <a:lnTo>
                  <a:pt x="235" y="260"/>
                </a:lnTo>
                <a:lnTo>
                  <a:pt x="238" y="262"/>
                </a:lnTo>
                <a:lnTo>
                  <a:pt x="239" y="264"/>
                </a:lnTo>
                <a:lnTo>
                  <a:pt x="236" y="264"/>
                </a:lnTo>
                <a:lnTo>
                  <a:pt x="235" y="267"/>
                </a:lnTo>
                <a:lnTo>
                  <a:pt x="238" y="267"/>
                </a:lnTo>
                <a:lnTo>
                  <a:pt x="239" y="264"/>
                </a:lnTo>
                <a:lnTo>
                  <a:pt x="241" y="265"/>
                </a:lnTo>
                <a:lnTo>
                  <a:pt x="241" y="268"/>
                </a:lnTo>
                <a:lnTo>
                  <a:pt x="243" y="270"/>
                </a:lnTo>
                <a:lnTo>
                  <a:pt x="251" y="271"/>
                </a:lnTo>
                <a:lnTo>
                  <a:pt x="264" y="265"/>
                </a:lnTo>
                <a:lnTo>
                  <a:pt x="265" y="267"/>
                </a:lnTo>
                <a:lnTo>
                  <a:pt x="276" y="260"/>
                </a:lnTo>
                <a:lnTo>
                  <a:pt x="280" y="255"/>
                </a:lnTo>
                <a:lnTo>
                  <a:pt x="282" y="254"/>
                </a:lnTo>
                <a:lnTo>
                  <a:pt x="286" y="251"/>
                </a:lnTo>
                <a:lnTo>
                  <a:pt x="286" y="249"/>
                </a:lnTo>
                <a:lnTo>
                  <a:pt x="290" y="243"/>
                </a:lnTo>
                <a:lnTo>
                  <a:pt x="290" y="242"/>
                </a:lnTo>
                <a:lnTo>
                  <a:pt x="299" y="236"/>
                </a:lnTo>
                <a:lnTo>
                  <a:pt x="302" y="227"/>
                </a:lnTo>
                <a:lnTo>
                  <a:pt x="305" y="223"/>
                </a:lnTo>
                <a:lnTo>
                  <a:pt x="308" y="220"/>
                </a:lnTo>
                <a:lnTo>
                  <a:pt x="308" y="218"/>
                </a:lnTo>
                <a:lnTo>
                  <a:pt x="312" y="214"/>
                </a:lnTo>
                <a:lnTo>
                  <a:pt x="312" y="210"/>
                </a:lnTo>
                <a:lnTo>
                  <a:pt x="312" y="208"/>
                </a:lnTo>
                <a:close/>
                <a:moveTo>
                  <a:pt x="487" y="210"/>
                </a:moveTo>
                <a:lnTo>
                  <a:pt x="486" y="207"/>
                </a:lnTo>
                <a:lnTo>
                  <a:pt x="487" y="205"/>
                </a:lnTo>
                <a:lnTo>
                  <a:pt x="486" y="205"/>
                </a:lnTo>
                <a:lnTo>
                  <a:pt x="484" y="210"/>
                </a:lnTo>
                <a:lnTo>
                  <a:pt x="486" y="213"/>
                </a:lnTo>
                <a:lnTo>
                  <a:pt x="487" y="210"/>
                </a:lnTo>
                <a:close/>
                <a:moveTo>
                  <a:pt x="519" y="170"/>
                </a:moveTo>
                <a:lnTo>
                  <a:pt x="521" y="170"/>
                </a:lnTo>
                <a:lnTo>
                  <a:pt x="522" y="167"/>
                </a:lnTo>
                <a:lnTo>
                  <a:pt x="519" y="167"/>
                </a:lnTo>
                <a:lnTo>
                  <a:pt x="518" y="169"/>
                </a:lnTo>
                <a:lnTo>
                  <a:pt x="519" y="170"/>
                </a:lnTo>
                <a:lnTo>
                  <a:pt x="519" y="170"/>
                </a:lnTo>
                <a:close/>
                <a:moveTo>
                  <a:pt x="525" y="180"/>
                </a:moveTo>
                <a:lnTo>
                  <a:pt x="524" y="177"/>
                </a:lnTo>
                <a:lnTo>
                  <a:pt x="522" y="179"/>
                </a:lnTo>
                <a:lnTo>
                  <a:pt x="521" y="180"/>
                </a:lnTo>
                <a:lnTo>
                  <a:pt x="522" y="180"/>
                </a:lnTo>
                <a:lnTo>
                  <a:pt x="525" y="180"/>
                </a:lnTo>
                <a:close/>
                <a:moveTo>
                  <a:pt x="528" y="202"/>
                </a:moveTo>
                <a:lnTo>
                  <a:pt x="528" y="202"/>
                </a:lnTo>
                <a:lnTo>
                  <a:pt x="528" y="202"/>
                </a:lnTo>
                <a:lnTo>
                  <a:pt x="528" y="202"/>
                </a:lnTo>
                <a:close/>
                <a:moveTo>
                  <a:pt x="531" y="167"/>
                </a:moveTo>
                <a:lnTo>
                  <a:pt x="530" y="169"/>
                </a:lnTo>
                <a:lnTo>
                  <a:pt x="531" y="170"/>
                </a:lnTo>
                <a:lnTo>
                  <a:pt x="533" y="169"/>
                </a:lnTo>
                <a:lnTo>
                  <a:pt x="533" y="164"/>
                </a:lnTo>
                <a:lnTo>
                  <a:pt x="531" y="163"/>
                </a:lnTo>
                <a:lnTo>
                  <a:pt x="530" y="163"/>
                </a:lnTo>
                <a:lnTo>
                  <a:pt x="531" y="167"/>
                </a:lnTo>
                <a:close/>
                <a:moveTo>
                  <a:pt x="534" y="176"/>
                </a:moveTo>
                <a:lnTo>
                  <a:pt x="534" y="175"/>
                </a:lnTo>
                <a:lnTo>
                  <a:pt x="533" y="175"/>
                </a:lnTo>
                <a:lnTo>
                  <a:pt x="531" y="176"/>
                </a:lnTo>
                <a:lnTo>
                  <a:pt x="533" y="177"/>
                </a:lnTo>
                <a:lnTo>
                  <a:pt x="531" y="180"/>
                </a:lnTo>
                <a:lnTo>
                  <a:pt x="533" y="180"/>
                </a:lnTo>
                <a:lnTo>
                  <a:pt x="533" y="179"/>
                </a:lnTo>
                <a:lnTo>
                  <a:pt x="534" y="177"/>
                </a:lnTo>
                <a:lnTo>
                  <a:pt x="534" y="176"/>
                </a:lnTo>
                <a:close/>
                <a:moveTo>
                  <a:pt x="555" y="186"/>
                </a:moveTo>
                <a:lnTo>
                  <a:pt x="553" y="186"/>
                </a:lnTo>
                <a:lnTo>
                  <a:pt x="552" y="188"/>
                </a:lnTo>
                <a:lnTo>
                  <a:pt x="553" y="188"/>
                </a:lnTo>
                <a:lnTo>
                  <a:pt x="553" y="188"/>
                </a:lnTo>
                <a:lnTo>
                  <a:pt x="555" y="186"/>
                </a:lnTo>
                <a:close/>
                <a:moveTo>
                  <a:pt x="571" y="191"/>
                </a:moveTo>
                <a:lnTo>
                  <a:pt x="569" y="191"/>
                </a:lnTo>
                <a:lnTo>
                  <a:pt x="571" y="192"/>
                </a:lnTo>
                <a:lnTo>
                  <a:pt x="571" y="191"/>
                </a:lnTo>
                <a:close/>
                <a:moveTo>
                  <a:pt x="578" y="175"/>
                </a:moveTo>
                <a:lnTo>
                  <a:pt x="577" y="173"/>
                </a:lnTo>
                <a:lnTo>
                  <a:pt x="575" y="175"/>
                </a:lnTo>
                <a:lnTo>
                  <a:pt x="575" y="175"/>
                </a:lnTo>
                <a:lnTo>
                  <a:pt x="575" y="176"/>
                </a:lnTo>
                <a:lnTo>
                  <a:pt x="577" y="176"/>
                </a:lnTo>
                <a:lnTo>
                  <a:pt x="578" y="175"/>
                </a:lnTo>
                <a:close/>
                <a:moveTo>
                  <a:pt x="612" y="218"/>
                </a:moveTo>
                <a:lnTo>
                  <a:pt x="610" y="218"/>
                </a:lnTo>
                <a:lnTo>
                  <a:pt x="609" y="218"/>
                </a:lnTo>
                <a:lnTo>
                  <a:pt x="610" y="218"/>
                </a:lnTo>
                <a:lnTo>
                  <a:pt x="612" y="218"/>
                </a:lnTo>
                <a:close/>
                <a:moveTo>
                  <a:pt x="613" y="214"/>
                </a:moveTo>
                <a:lnTo>
                  <a:pt x="616" y="213"/>
                </a:lnTo>
                <a:lnTo>
                  <a:pt x="612" y="213"/>
                </a:lnTo>
                <a:lnTo>
                  <a:pt x="612" y="214"/>
                </a:lnTo>
                <a:lnTo>
                  <a:pt x="613" y="214"/>
                </a:lnTo>
                <a:close/>
                <a:moveTo>
                  <a:pt x="616" y="223"/>
                </a:moveTo>
                <a:lnTo>
                  <a:pt x="615" y="223"/>
                </a:lnTo>
                <a:lnTo>
                  <a:pt x="612" y="224"/>
                </a:lnTo>
                <a:lnTo>
                  <a:pt x="613" y="224"/>
                </a:lnTo>
                <a:lnTo>
                  <a:pt x="615" y="224"/>
                </a:lnTo>
                <a:lnTo>
                  <a:pt x="616" y="224"/>
                </a:lnTo>
                <a:lnTo>
                  <a:pt x="616" y="223"/>
                </a:lnTo>
                <a:close/>
                <a:moveTo>
                  <a:pt x="618" y="218"/>
                </a:moveTo>
                <a:lnTo>
                  <a:pt x="616" y="218"/>
                </a:lnTo>
                <a:lnTo>
                  <a:pt x="615" y="218"/>
                </a:lnTo>
                <a:lnTo>
                  <a:pt x="616" y="220"/>
                </a:lnTo>
                <a:lnTo>
                  <a:pt x="619" y="221"/>
                </a:lnTo>
                <a:lnTo>
                  <a:pt x="621" y="220"/>
                </a:lnTo>
                <a:lnTo>
                  <a:pt x="621" y="218"/>
                </a:lnTo>
                <a:lnTo>
                  <a:pt x="619" y="217"/>
                </a:lnTo>
                <a:lnTo>
                  <a:pt x="618" y="218"/>
                </a:lnTo>
                <a:close/>
                <a:moveTo>
                  <a:pt x="627" y="192"/>
                </a:moveTo>
                <a:lnTo>
                  <a:pt x="625" y="192"/>
                </a:lnTo>
                <a:lnTo>
                  <a:pt x="625" y="194"/>
                </a:lnTo>
                <a:lnTo>
                  <a:pt x="627" y="194"/>
                </a:lnTo>
                <a:lnTo>
                  <a:pt x="627" y="192"/>
                </a:lnTo>
                <a:close/>
                <a:moveTo>
                  <a:pt x="628" y="186"/>
                </a:moveTo>
                <a:lnTo>
                  <a:pt x="627" y="186"/>
                </a:lnTo>
                <a:lnTo>
                  <a:pt x="627" y="186"/>
                </a:lnTo>
                <a:lnTo>
                  <a:pt x="628" y="186"/>
                </a:lnTo>
                <a:close/>
                <a:moveTo>
                  <a:pt x="625" y="139"/>
                </a:moveTo>
                <a:lnTo>
                  <a:pt x="627" y="139"/>
                </a:lnTo>
                <a:lnTo>
                  <a:pt x="628" y="138"/>
                </a:lnTo>
                <a:lnTo>
                  <a:pt x="628" y="136"/>
                </a:lnTo>
                <a:lnTo>
                  <a:pt x="627" y="136"/>
                </a:lnTo>
                <a:lnTo>
                  <a:pt x="625" y="136"/>
                </a:lnTo>
                <a:lnTo>
                  <a:pt x="625" y="139"/>
                </a:lnTo>
                <a:close/>
                <a:moveTo>
                  <a:pt x="621" y="139"/>
                </a:moveTo>
                <a:lnTo>
                  <a:pt x="622" y="139"/>
                </a:lnTo>
                <a:lnTo>
                  <a:pt x="624" y="139"/>
                </a:lnTo>
                <a:lnTo>
                  <a:pt x="622" y="138"/>
                </a:lnTo>
                <a:lnTo>
                  <a:pt x="621" y="138"/>
                </a:lnTo>
                <a:lnTo>
                  <a:pt x="621" y="139"/>
                </a:lnTo>
                <a:close/>
                <a:moveTo>
                  <a:pt x="619" y="199"/>
                </a:moveTo>
                <a:lnTo>
                  <a:pt x="624" y="199"/>
                </a:lnTo>
                <a:lnTo>
                  <a:pt x="624" y="197"/>
                </a:lnTo>
                <a:lnTo>
                  <a:pt x="622" y="195"/>
                </a:lnTo>
                <a:lnTo>
                  <a:pt x="621" y="197"/>
                </a:lnTo>
                <a:lnTo>
                  <a:pt x="619" y="199"/>
                </a:lnTo>
                <a:close/>
                <a:moveTo>
                  <a:pt x="615" y="186"/>
                </a:moveTo>
                <a:lnTo>
                  <a:pt x="616" y="188"/>
                </a:lnTo>
                <a:lnTo>
                  <a:pt x="616" y="186"/>
                </a:lnTo>
                <a:lnTo>
                  <a:pt x="618" y="185"/>
                </a:lnTo>
                <a:lnTo>
                  <a:pt x="616" y="185"/>
                </a:lnTo>
                <a:lnTo>
                  <a:pt x="615" y="186"/>
                </a:lnTo>
                <a:close/>
                <a:moveTo>
                  <a:pt x="612" y="167"/>
                </a:moveTo>
                <a:lnTo>
                  <a:pt x="613" y="169"/>
                </a:lnTo>
                <a:lnTo>
                  <a:pt x="613" y="169"/>
                </a:lnTo>
                <a:lnTo>
                  <a:pt x="612" y="167"/>
                </a:lnTo>
                <a:close/>
                <a:moveTo>
                  <a:pt x="612" y="204"/>
                </a:moveTo>
                <a:lnTo>
                  <a:pt x="613" y="205"/>
                </a:lnTo>
                <a:lnTo>
                  <a:pt x="616" y="202"/>
                </a:lnTo>
                <a:lnTo>
                  <a:pt x="621" y="205"/>
                </a:lnTo>
                <a:lnTo>
                  <a:pt x="624" y="207"/>
                </a:lnTo>
                <a:lnTo>
                  <a:pt x="625" y="204"/>
                </a:lnTo>
                <a:lnTo>
                  <a:pt x="625" y="202"/>
                </a:lnTo>
                <a:lnTo>
                  <a:pt x="624" y="202"/>
                </a:lnTo>
                <a:lnTo>
                  <a:pt x="619" y="204"/>
                </a:lnTo>
                <a:lnTo>
                  <a:pt x="618" y="202"/>
                </a:lnTo>
                <a:lnTo>
                  <a:pt x="616" y="201"/>
                </a:lnTo>
                <a:lnTo>
                  <a:pt x="612" y="202"/>
                </a:lnTo>
                <a:lnTo>
                  <a:pt x="612" y="204"/>
                </a:lnTo>
                <a:close/>
                <a:moveTo>
                  <a:pt x="610" y="205"/>
                </a:moveTo>
                <a:lnTo>
                  <a:pt x="608" y="210"/>
                </a:lnTo>
                <a:lnTo>
                  <a:pt x="608" y="211"/>
                </a:lnTo>
                <a:lnTo>
                  <a:pt x="609" y="211"/>
                </a:lnTo>
                <a:lnTo>
                  <a:pt x="609" y="210"/>
                </a:lnTo>
                <a:lnTo>
                  <a:pt x="612" y="207"/>
                </a:lnTo>
                <a:lnTo>
                  <a:pt x="610" y="205"/>
                </a:lnTo>
                <a:close/>
                <a:moveTo>
                  <a:pt x="605" y="214"/>
                </a:moveTo>
                <a:lnTo>
                  <a:pt x="602" y="217"/>
                </a:lnTo>
                <a:lnTo>
                  <a:pt x="605" y="220"/>
                </a:lnTo>
                <a:lnTo>
                  <a:pt x="606" y="220"/>
                </a:lnTo>
                <a:lnTo>
                  <a:pt x="609" y="218"/>
                </a:lnTo>
                <a:lnTo>
                  <a:pt x="608" y="217"/>
                </a:lnTo>
                <a:lnTo>
                  <a:pt x="605" y="214"/>
                </a:lnTo>
                <a:close/>
                <a:moveTo>
                  <a:pt x="608" y="201"/>
                </a:moveTo>
                <a:lnTo>
                  <a:pt x="608" y="201"/>
                </a:lnTo>
                <a:lnTo>
                  <a:pt x="608" y="201"/>
                </a:lnTo>
                <a:lnTo>
                  <a:pt x="606" y="201"/>
                </a:lnTo>
                <a:lnTo>
                  <a:pt x="608" y="201"/>
                </a:lnTo>
                <a:close/>
                <a:moveTo>
                  <a:pt x="608" y="191"/>
                </a:moveTo>
                <a:lnTo>
                  <a:pt x="610" y="191"/>
                </a:lnTo>
                <a:lnTo>
                  <a:pt x="610" y="189"/>
                </a:lnTo>
                <a:lnTo>
                  <a:pt x="609" y="189"/>
                </a:lnTo>
                <a:lnTo>
                  <a:pt x="608" y="191"/>
                </a:lnTo>
                <a:close/>
                <a:moveTo>
                  <a:pt x="606" y="169"/>
                </a:moveTo>
                <a:lnTo>
                  <a:pt x="608" y="170"/>
                </a:lnTo>
                <a:lnTo>
                  <a:pt x="608" y="169"/>
                </a:lnTo>
                <a:lnTo>
                  <a:pt x="606" y="169"/>
                </a:lnTo>
                <a:close/>
                <a:moveTo>
                  <a:pt x="603" y="189"/>
                </a:moveTo>
                <a:lnTo>
                  <a:pt x="603" y="191"/>
                </a:lnTo>
                <a:lnTo>
                  <a:pt x="605" y="189"/>
                </a:lnTo>
                <a:lnTo>
                  <a:pt x="603" y="189"/>
                </a:lnTo>
                <a:close/>
                <a:moveTo>
                  <a:pt x="603" y="195"/>
                </a:moveTo>
                <a:lnTo>
                  <a:pt x="603" y="197"/>
                </a:lnTo>
                <a:lnTo>
                  <a:pt x="606" y="197"/>
                </a:lnTo>
                <a:lnTo>
                  <a:pt x="606" y="195"/>
                </a:lnTo>
                <a:lnTo>
                  <a:pt x="606" y="195"/>
                </a:lnTo>
                <a:lnTo>
                  <a:pt x="603" y="195"/>
                </a:lnTo>
                <a:close/>
                <a:moveTo>
                  <a:pt x="602" y="189"/>
                </a:moveTo>
                <a:lnTo>
                  <a:pt x="603" y="189"/>
                </a:lnTo>
                <a:lnTo>
                  <a:pt x="602" y="189"/>
                </a:lnTo>
                <a:lnTo>
                  <a:pt x="602" y="189"/>
                </a:lnTo>
                <a:close/>
                <a:moveTo>
                  <a:pt x="602" y="213"/>
                </a:moveTo>
                <a:lnTo>
                  <a:pt x="603" y="213"/>
                </a:lnTo>
                <a:lnTo>
                  <a:pt x="603" y="213"/>
                </a:lnTo>
                <a:lnTo>
                  <a:pt x="603" y="211"/>
                </a:lnTo>
                <a:lnTo>
                  <a:pt x="602" y="211"/>
                </a:lnTo>
                <a:lnTo>
                  <a:pt x="602" y="213"/>
                </a:lnTo>
                <a:close/>
                <a:moveTo>
                  <a:pt x="602" y="238"/>
                </a:moveTo>
                <a:lnTo>
                  <a:pt x="602" y="238"/>
                </a:lnTo>
                <a:lnTo>
                  <a:pt x="602" y="238"/>
                </a:lnTo>
                <a:lnTo>
                  <a:pt x="602" y="238"/>
                </a:lnTo>
                <a:close/>
                <a:moveTo>
                  <a:pt x="602" y="227"/>
                </a:moveTo>
                <a:lnTo>
                  <a:pt x="600" y="226"/>
                </a:lnTo>
                <a:lnTo>
                  <a:pt x="602" y="227"/>
                </a:lnTo>
                <a:lnTo>
                  <a:pt x="602" y="227"/>
                </a:lnTo>
                <a:close/>
                <a:moveTo>
                  <a:pt x="599" y="217"/>
                </a:moveTo>
                <a:lnTo>
                  <a:pt x="599" y="218"/>
                </a:lnTo>
                <a:lnTo>
                  <a:pt x="602" y="217"/>
                </a:lnTo>
                <a:lnTo>
                  <a:pt x="599" y="217"/>
                </a:lnTo>
                <a:lnTo>
                  <a:pt x="599" y="217"/>
                </a:lnTo>
                <a:close/>
                <a:moveTo>
                  <a:pt x="597" y="220"/>
                </a:moveTo>
                <a:lnTo>
                  <a:pt x="597" y="221"/>
                </a:lnTo>
                <a:lnTo>
                  <a:pt x="597" y="223"/>
                </a:lnTo>
                <a:lnTo>
                  <a:pt x="599" y="223"/>
                </a:lnTo>
                <a:lnTo>
                  <a:pt x="600" y="221"/>
                </a:lnTo>
                <a:lnTo>
                  <a:pt x="600" y="220"/>
                </a:lnTo>
                <a:lnTo>
                  <a:pt x="599" y="218"/>
                </a:lnTo>
                <a:lnTo>
                  <a:pt x="597" y="220"/>
                </a:lnTo>
                <a:close/>
                <a:moveTo>
                  <a:pt x="599" y="233"/>
                </a:moveTo>
                <a:lnTo>
                  <a:pt x="599" y="235"/>
                </a:lnTo>
                <a:lnTo>
                  <a:pt x="600" y="235"/>
                </a:lnTo>
                <a:lnTo>
                  <a:pt x="600" y="233"/>
                </a:lnTo>
                <a:lnTo>
                  <a:pt x="599" y="233"/>
                </a:lnTo>
                <a:close/>
                <a:moveTo>
                  <a:pt x="597" y="229"/>
                </a:moveTo>
                <a:lnTo>
                  <a:pt x="596" y="227"/>
                </a:lnTo>
                <a:lnTo>
                  <a:pt x="594" y="229"/>
                </a:lnTo>
                <a:lnTo>
                  <a:pt x="596" y="230"/>
                </a:lnTo>
                <a:lnTo>
                  <a:pt x="597" y="229"/>
                </a:lnTo>
                <a:close/>
                <a:moveTo>
                  <a:pt x="596" y="232"/>
                </a:moveTo>
                <a:lnTo>
                  <a:pt x="594" y="232"/>
                </a:lnTo>
                <a:lnTo>
                  <a:pt x="594" y="233"/>
                </a:lnTo>
                <a:lnTo>
                  <a:pt x="596" y="233"/>
                </a:lnTo>
                <a:lnTo>
                  <a:pt x="597" y="232"/>
                </a:lnTo>
                <a:lnTo>
                  <a:pt x="596" y="232"/>
                </a:lnTo>
                <a:close/>
                <a:moveTo>
                  <a:pt x="596" y="161"/>
                </a:moveTo>
                <a:lnTo>
                  <a:pt x="596" y="163"/>
                </a:lnTo>
                <a:lnTo>
                  <a:pt x="597" y="161"/>
                </a:lnTo>
                <a:lnTo>
                  <a:pt x="596" y="161"/>
                </a:lnTo>
                <a:close/>
                <a:moveTo>
                  <a:pt x="593" y="195"/>
                </a:moveTo>
                <a:lnTo>
                  <a:pt x="596" y="195"/>
                </a:lnTo>
                <a:lnTo>
                  <a:pt x="597" y="194"/>
                </a:lnTo>
                <a:lnTo>
                  <a:pt x="596" y="194"/>
                </a:lnTo>
                <a:lnTo>
                  <a:pt x="593" y="195"/>
                </a:lnTo>
                <a:close/>
                <a:moveTo>
                  <a:pt x="590" y="199"/>
                </a:moveTo>
                <a:lnTo>
                  <a:pt x="590" y="201"/>
                </a:lnTo>
                <a:lnTo>
                  <a:pt x="591" y="201"/>
                </a:lnTo>
                <a:lnTo>
                  <a:pt x="593" y="201"/>
                </a:lnTo>
                <a:lnTo>
                  <a:pt x="590" y="199"/>
                </a:lnTo>
                <a:lnTo>
                  <a:pt x="590" y="199"/>
                </a:lnTo>
                <a:close/>
                <a:moveTo>
                  <a:pt x="581" y="258"/>
                </a:moveTo>
                <a:lnTo>
                  <a:pt x="583" y="260"/>
                </a:lnTo>
                <a:lnTo>
                  <a:pt x="583" y="258"/>
                </a:lnTo>
                <a:lnTo>
                  <a:pt x="583" y="257"/>
                </a:lnTo>
                <a:lnTo>
                  <a:pt x="581" y="258"/>
                </a:lnTo>
                <a:close/>
                <a:moveTo>
                  <a:pt x="581" y="279"/>
                </a:moveTo>
                <a:lnTo>
                  <a:pt x="581" y="279"/>
                </a:lnTo>
                <a:lnTo>
                  <a:pt x="581" y="279"/>
                </a:lnTo>
                <a:lnTo>
                  <a:pt x="580" y="279"/>
                </a:lnTo>
                <a:lnTo>
                  <a:pt x="581" y="280"/>
                </a:lnTo>
                <a:lnTo>
                  <a:pt x="581" y="279"/>
                </a:lnTo>
                <a:close/>
                <a:moveTo>
                  <a:pt x="586" y="323"/>
                </a:moveTo>
                <a:lnTo>
                  <a:pt x="581" y="320"/>
                </a:lnTo>
                <a:lnTo>
                  <a:pt x="581" y="321"/>
                </a:lnTo>
                <a:lnTo>
                  <a:pt x="581" y="323"/>
                </a:lnTo>
                <a:lnTo>
                  <a:pt x="584" y="324"/>
                </a:lnTo>
                <a:lnTo>
                  <a:pt x="586" y="323"/>
                </a:lnTo>
                <a:close/>
                <a:moveTo>
                  <a:pt x="586" y="258"/>
                </a:moveTo>
                <a:lnTo>
                  <a:pt x="588" y="258"/>
                </a:lnTo>
                <a:lnTo>
                  <a:pt x="588" y="257"/>
                </a:lnTo>
                <a:lnTo>
                  <a:pt x="587" y="257"/>
                </a:lnTo>
                <a:lnTo>
                  <a:pt x="586" y="258"/>
                </a:lnTo>
                <a:lnTo>
                  <a:pt x="586" y="258"/>
                </a:lnTo>
                <a:close/>
                <a:moveTo>
                  <a:pt x="590" y="286"/>
                </a:moveTo>
                <a:lnTo>
                  <a:pt x="590" y="283"/>
                </a:lnTo>
                <a:lnTo>
                  <a:pt x="588" y="283"/>
                </a:lnTo>
                <a:lnTo>
                  <a:pt x="587" y="284"/>
                </a:lnTo>
                <a:lnTo>
                  <a:pt x="587" y="284"/>
                </a:lnTo>
                <a:lnTo>
                  <a:pt x="588" y="286"/>
                </a:lnTo>
                <a:lnTo>
                  <a:pt x="590" y="286"/>
                </a:lnTo>
                <a:close/>
                <a:moveTo>
                  <a:pt x="590" y="252"/>
                </a:moveTo>
                <a:lnTo>
                  <a:pt x="588" y="252"/>
                </a:lnTo>
                <a:lnTo>
                  <a:pt x="588" y="254"/>
                </a:lnTo>
                <a:lnTo>
                  <a:pt x="588" y="254"/>
                </a:lnTo>
                <a:lnTo>
                  <a:pt x="590" y="254"/>
                </a:lnTo>
                <a:lnTo>
                  <a:pt x="590" y="252"/>
                </a:lnTo>
                <a:close/>
                <a:moveTo>
                  <a:pt x="593" y="254"/>
                </a:moveTo>
                <a:lnTo>
                  <a:pt x="594" y="254"/>
                </a:lnTo>
                <a:lnTo>
                  <a:pt x="594" y="252"/>
                </a:lnTo>
                <a:lnTo>
                  <a:pt x="593" y="252"/>
                </a:lnTo>
                <a:lnTo>
                  <a:pt x="591" y="254"/>
                </a:lnTo>
                <a:lnTo>
                  <a:pt x="593" y="254"/>
                </a:lnTo>
                <a:close/>
                <a:moveTo>
                  <a:pt x="596" y="295"/>
                </a:moveTo>
                <a:lnTo>
                  <a:pt x="596" y="292"/>
                </a:lnTo>
                <a:lnTo>
                  <a:pt x="593" y="290"/>
                </a:lnTo>
                <a:lnTo>
                  <a:pt x="593" y="292"/>
                </a:lnTo>
                <a:lnTo>
                  <a:pt x="593" y="293"/>
                </a:lnTo>
                <a:lnTo>
                  <a:pt x="596" y="295"/>
                </a:lnTo>
                <a:close/>
                <a:moveTo>
                  <a:pt x="599" y="249"/>
                </a:moveTo>
                <a:lnTo>
                  <a:pt x="597" y="248"/>
                </a:lnTo>
                <a:lnTo>
                  <a:pt x="590" y="248"/>
                </a:lnTo>
                <a:lnTo>
                  <a:pt x="591" y="249"/>
                </a:lnTo>
                <a:lnTo>
                  <a:pt x="593" y="251"/>
                </a:lnTo>
                <a:lnTo>
                  <a:pt x="596" y="251"/>
                </a:lnTo>
                <a:lnTo>
                  <a:pt x="599" y="249"/>
                </a:lnTo>
                <a:close/>
                <a:moveTo>
                  <a:pt x="603" y="249"/>
                </a:moveTo>
                <a:lnTo>
                  <a:pt x="602" y="249"/>
                </a:lnTo>
                <a:lnTo>
                  <a:pt x="600" y="251"/>
                </a:lnTo>
                <a:lnTo>
                  <a:pt x="602" y="251"/>
                </a:lnTo>
                <a:lnTo>
                  <a:pt x="603" y="249"/>
                </a:lnTo>
                <a:close/>
                <a:moveTo>
                  <a:pt x="605" y="245"/>
                </a:moveTo>
                <a:lnTo>
                  <a:pt x="605" y="243"/>
                </a:lnTo>
                <a:lnTo>
                  <a:pt x="603" y="243"/>
                </a:lnTo>
                <a:lnTo>
                  <a:pt x="600" y="243"/>
                </a:lnTo>
                <a:lnTo>
                  <a:pt x="597" y="242"/>
                </a:lnTo>
                <a:lnTo>
                  <a:pt x="594" y="240"/>
                </a:lnTo>
                <a:lnTo>
                  <a:pt x="591" y="240"/>
                </a:lnTo>
                <a:lnTo>
                  <a:pt x="590" y="242"/>
                </a:lnTo>
                <a:lnTo>
                  <a:pt x="590" y="245"/>
                </a:lnTo>
                <a:lnTo>
                  <a:pt x="602" y="245"/>
                </a:lnTo>
                <a:lnTo>
                  <a:pt x="602" y="245"/>
                </a:lnTo>
                <a:lnTo>
                  <a:pt x="605" y="245"/>
                </a:lnTo>
                <a:lnTo>
                  <a:pt x="605" y="245"/>
                </a:lnTo>
                <a:close/>
                <a:moveTo>
                  <a:pt x="605" y="235"/>
                </a:moveTo>
                <a:lnTo>
                  <a:pt x="606" y="236"/>
                </a:lnTo>
                <a:lnTo>
                  <a:pt x="606" y="232"/>
                </a:lnTo>
                <a:lnTo>
                  <a:pt x="605" y="233"/>
                </a:lnTo>
                <a:lnTo>
                  <a:pt x="605" y="233"/>
                </a:lnTo>
                <a:lnTo>
                  <a:pt x="605" y="235"/>
                </a:lnTo>
                <a:close/>
                <a:moveTo>
                  <a:pt x="606" y="314"/>
                </a:moveTo>
                <a:lnTo>
                  <a:pt x="606" y="314"/>
                </a:lnTo>
                <a:lnTo>
                  <a:pt x="606" y="315"/>
                </a:lnTo>
                <a:lnTo>
                  <a:pt x="606" y="314"/>
                </a:lnTo>
                <a:close/>
                <a:moveTo>
                  <a:pt x="608" y="239"/>
                </a:moveTo>
                <a:lnTo>
                  <a:pt x="606" y="238"/>
                </a:lnTo>
                <a:lnTo>
                  <a:pt x="606" y="240"/>
                </a:lnTo>
                <a:lnTo>
                  <a:pt x="608" y="239"/>
                </a:lnTo>
                <a:lnTo>
                  <a:pt x="608" y="239"/>
                </a:lnTo>
                <a:close/>
                <a:moveTo>
                  <a:pt x="610" y="229"/>
                </a:moveTo>
                <a:lnTo>
                  <a:pt x="610" y="229"/>
                </a:lnTo>
                <a:lnTo>
                  <a:pt x="610" y="227"/>
                </a:lnTo>
                <a:lnTo>
                  <a:pt x="608" y="227"/>
                </a:lnTo>
                <a:lnTo>
                  <a:pt x="606" y="227"/>
                </a:lnTo>
                <a:lnTo>
                  <a:pt x="606" y="229"/>
                </a:lnTo>
                <a:lnTo>
                  <a:pt x="610" y="229"/>
                </a:lnTo>
                <a:close/>
                <a:moveTo>
                  <a:pt x="696" y="226"/>
                </a:moveTo>
                <a:lnTo>
                  <a:pt x="696" y="224"/>
                </a:lnTo>
                <a:lnTo>
                  <a:pt x="694" y="224"/>
                </a:lnTo>
                <a:lnTo>
                  <a:pt x="693" y="224"/>
                </a:lnTo>
                <a:lnTo>
                  <a:pt x="694" y="226"/>
                </a:lnTo>
                <a:lnTo>
                  <a:pt x="696" y="226"/>
                </a:lnTo>
                <a:close/>
                <a:moveTo>
                  <a:pt x="707" y="221"/>
                </a:moveTo>
                <a:lnTo>
                  <a:pt x="710" y="221"/>
                </a:lnTo>
                <a:lnTo>
                  <a:pt x="712" y="218"/>
                </a:lnTo>
                <a:lnTo>
                  <a:pt x="709" y="218"/>
                </a:lnTo>
                <a:lnTo>
                  <a:pt x="707" y="221"/>
                </a:lnTo>
                <a:close/>
                <a:moveTo>
                  <a:pt x="712" y="224"/>
                </a:moveTo>
                <a:lnTo>
                  <a:pt x="712" y="226"/>
                </a:lnTo>
                <a:lnTo>
                  <a:pt x="712" y="226"/>
                </a:lnTo>
                <a:lnTo>
                  <a:pt x="712" y="226"/>
                </a:lnTo>
                <a:lnTo>
                  <a:pt x="712" y="224"/>
                </a:lnTo>
                <a:close/>
                <a:moveTo>
                  <a:pt x="713" y="246"/>
                </a:moveTo>
                <a:lnTo>
                  <a:pt x="712" y="246"/>
                </a:lnTo>
                <a:lnTo>
                  <a:pt x="710" y="248"/>
                </a:lnTo>
                <a:lnTo>
                  <a:pt x="709" y="251"/>
                </a:lnTo>
                <a:lnTo>
                  <a:pt x="709" y="252"/>
                </a:lnTo>
                <a:lnTo>
                  <a:pt x="710" y="252"/>
                </a:lnTo>
                <a:lnTo>
                  <a:pt x="712" y="251"/>
                </a:lnTo>
                <a:lnTo>
                  <a:pt x="713" y="246"/>
                </a:lnTo>
                <a:close/>
                <a:moveTo>
                  <a:pt x="713" y="216"/>
                </a:moveTo>
                <a:lnTo>
                  <a:pt x="712" y="216"/>
                </a:lnTo>
                <a:lnTo>
                  <a:pt x="712" y="217"/>
                </a:lnTo>
                <a:lnTo>
                  <a:pt x="713" y="216"/>
                </a:lnTo>
                <a:lnTo>
                  <a:pt x="713" y="216"/>
                </a:lnTo>
                <a:close/>
                <a:moveTo>
                  <a:pt x="751" y="236"/>
                </a:moveTo>
                <a:lnTo>
                  <a:pt x="751" y="236"/>
                </a:lnTo>
                <a:lnTo>
                  <a:pt x="751" y="236"/>
                </a:lnTo>
                <a:lnTo>
                  <a:pt x="751" y="236"/>
                </a:lnTo>
                <a:close/>
                <a:moveTo>
                  <a:pt x="759" y="235"/>
                </a:moveTo>
                <a:lnTo>
                  <a:pt x="759" y="233"/>
                </a:lnTo>
                <a:lnTo>
                  <a:pt x="757" y="233"/>
                </a:lnTo>
                <a:lnTo>
                  <a:pt x="757" y="235"/>
                </a:lnTo>
                <a:lnTo>
                  <a:pt x="759" y="236"/>
                </a:lnTo>
                <a:lnTo>
                  <a:pt x="759" y="235"/>
                </a:lnTo>
                <a:close/>
                <a:moveTo>
                  <a:pt x="763" y="235"/>
                </a:moveTo>
                <a:lnTo>
                  <a:pt x="762" y="235"/>
                </a:lnTo>
                <a:lnTo>
                  <a:pt x="762" y="235"/>
                </a:lnTo>
                <a:lnTo>
                  <a:pt x="763" y="235"/>
                </a:lnTo>
                <a:lnTo>
                  <a:pt x="763" y="235"/>
                </a:lnTo>
                <a:close/>
                <a:moveTo>
                  <a:pt x="778" y="257"/>
                </a:moveTo>
                <a:lnTo>
                  <a:pt x="776" y="257"/>
                </a:lnTo>
                <a:lnTo>
                  <a:pt x="775" y="258"/>
                </a:lnTo>
                <a:lnTo>
                  <a:pt x="775" y="260"/>
                </a:lnTo>
                <a:lnTo>
                  <a:pt x="775" y="260"/>
                </a:lnTo>
                <a:lnTo>
                  <a:pt x="778" y="257"/>
                </a:lnTo>
                <a:close/>
                <a:moveTo>
                  <a:pt x="778" y="227"/>
                </a:moveTo>
                <a:lnTo>
                  <a:pt x="778" y="227"/>
                </a:lnTo>
                <a:lnTo>
                  <a:pt x="776" y="227"/>
                </a:lnTo>
                <a:lnTo>
                  <a:pt x="775" y="229"/>
                </a:lnTo>
                <a:lnTo>
                  <a:pt x="776" y="230"/>
                </a:lnTo>
                <a:lnTo>
                  <a:pt x="778" y="227"/>
                </a:lnTo>
                <a:close/>
                <a:moveTo>
                  <a:pt x="812" y="280"/>
                </a:moveTo>
                <a:lnTo>
                  <a:pt x="812" y="283"/>
                </a:lnTo>
                <a:lnTo>
                  <a:pt x="812" y="283"/>
                </a:lnTo>
                <a:lnTo>
                  <a:pt x="815" y="282"/>
                </a:lnTo>
                <a:lnTo>
                  <a:pt x="815" y="280"/>
                </a:lnTo>
                <a:lnTo>
                  <a:pt x="812" y="279"/>
                </a:lnTo>
                <a:lnTo>
                  <a:pt x="812" y="280"/>
                </a:lnTo>
                <a:close/>
                <a:moveTo>
                  <a:pt x="812" y="185"/>
                </a:moveTo>
                <a:lnTo>
                  <a:pt x="813" y="185"/>
                </a:lnTo>
                <a:lnTo>
                  <a:pt x="815" y="185"/>
                </a:lnTo>
                <a:lnTo>
                  <a:pt x="816" y="183"/>
                </a:lnTo>
                <a:lnTo>
                  <a:pt x="815" y="182"/>
                </a:lnTo>
                <a:lnTo>
                  <a:pt x="813" y="183"/>
                </a:lnTo>
                <a:lnTo>
                  <a:pt x="812" y="185"/>
                </a:lnTo>
                <a:close/>
                <a:moveTo>
                  <a:pt x="807" y="201"/>
                </a:moveTo>
                <a:lnTo>
                  <a:pt x="807" y="202"/>
                </a:lnTo>
                <a:lnTo>
                  <a:pt x="809" y="202"/>
                </a:lnTo>
                <a:lnTo>
                  <a:pt x="809" y="201"/>
                </a:lnTo>
                <a:lnTo>
                  <a:pt x="807" y="201"/>
                </a:lnTo>
                <a:lnTo>
                  <a:pt x="807" y="201"/>
                </a:lnTo>
                <a:close/>
                <a:moveTo>
                  <a:pt x="800" y="242"/>
                </a:moveTo>
                <a:lnTo>
                  <a:pt x="800" y="243"/>
                </a:lnTo>
                <a:lnTo>
                  <a:pt x="801" y="243"/>
                </a:lnTo>
                <a:lnTo>
                  <a:pt x="801" y="242"/>
                </a:lnTo>
                <a:lnTo>
                  <a:pt x="801" y="240"/>
                </a:lnTo>
                <a:lnTo>
                  <a:pt x="800" y="242"/>
                </a:lnTo>
                <a:close/>
                <a:moveTo>
                  <a:pt x="800" y="248"/>
                </a:moveTo>
                <a:lnTo>
                  <a:pt x="800" y="249"/>
                </a:lnTo>
                <a:lnTo>
                  <a:pt x="801" y="249"/>
                </a:lnTo>
                <a:lnTo>
                  <a:pt x="801" y="248"/>
                </a:lnTo>
                <a:lnTo>
                  <a:pt x="800" y="248"/>
                </a:lnTo>
                <a:close/>
                <a:moveTo>
                  <a:pt x="794" y="221"/>
                </a:moveTo>
                <a:lnTo>
                  <a:pt x="795" y="220"/>
                </a:lnTo>
                <a:lnTo>
                  <a:pt x="794" y="220"/>
                </a:lnTo>
                <a:lnTo>
                  <a:pt x="794" y="221"/>
                </a:lnTo>
                <a:close/>
                <a:moveTo>
                  <a:pt x="794" y="243"/>
                </a:moveTo>
                <a:lnTo>
                  <a:pt x="794" y="243"/>
                </a:lnTo>
                <a:lnTo>
                  <a:pt x="795" y="243"/>
                </a:lnTo>
                <a:lnTo>
                  <a:pt x="795" y="242"/>
                </a:lnTo>
                <a:lnTo>
                  <a:pt x="794" y="240"/>
                </a:lnTo>
                <a:lnTo>
                  <a:pt x="794" y="243"/>
                </a:lnTo>
                <a:close/>
                <a:moveTo>
                  <a:pt x="793" y="252"/>
                </a:moveTo>
                <a:lnTo>
                  <a:pt x="794" y="254"/>
                </a:lnTo>
                <a:lnTo>
                  <a:pt x="795" y="251"/>
                </a:lnTo>
                <a:lnTo>
                  <a:pt x="795" y="251"/>
                </a:lnTo>
                <a:lnTo>
                  <a:pt x="794" y="251"/>
                </a:lnTo>
                <a:lnTo>
                  <a:pt x="793" y="252"/>
                </a:lnTo>
                <a:close/>
                <a:moveTo>
                  <a:pt x="790" y="155"/>
                </a:moveTo>
                <a:lnTo>
                  <a:pt x="791" y="157"/>
                </a:lnTo>
                <a:lnTo>
                  <a:pt x="793" y="157"/>
                </a:lnTo>
                <a:lnTo>
                  <a:pt x="791" y="155"/>
                </a:lnTo>
                <a:lnTo>
                  <a:pt x="790" y="155"/>
                </a:lnTo>
                <a:lnTo>
                  <a:pt x="790" y="155"/>
                </a:lnTo>
                <a:close/>
                <a:moveTo>
                  <a:pt x="790" y="180"/>
                </a:moveTo>
                <a:lnTo>
                  <a:pt x="791" y="180"/>
                </a:lnTo>
                <a:lnTo>
                  <a:pt x="791" y="179"/>
                </a:lnTo>
                <a:lnTo>
                  <a:pt x="790" y="179"/>
                </a:lnTo>
                <a:lnTo>
                  <a:pt x="790" y="180"/>
                </a:lnTo>
                <a:close/>
                <a:moveTo>
                  <a:pt x="790" y="217"/>
                </a:moveTo>
                <a:lnTo>
                  <a:pt x="790" y="218"/>
                </a:lnTo>
                <a:lnTo>
                  <a:pt x="791" y="217"/>
                </a:lnTo>
                <a:lnTo>
                  <a:pt x="790" y="217"/>
                </a:lnTo>
                <a:close/>
                <a:moveTo>
                  <a:pt x="784" y="249"/>
                </a:moveTo>
                <a:lnTo>
                  <a:pt x="785" y="251"/>
                </a:lnTo>
                <a:lnTo>
                  <a:pt x="787" y="252"/>
                </a:lnTo>
                <a:lnTo>
                  <a:pt x="791" y="248"/>
                </a:lnTo>
                <a:lnTo>
                  <a:pt x="791" y="246"/>
                </a:lnTo>
                <a:lnTo>
                  <a:pt x="785" y="248"/>
                </a:lnTo>
                <a:lnTo>
                  <a:pt x="784" y="249"/>
                </a:lnTo>
                <a:close/>
                <a:moveTo>
                  <a:pt x="785" y="270"/>
                </a:moveTo>
                <a:lnTo>
                  <a:pt x="787" y="270"/>
                </a:lnTo>
                <a:lnTo>
                  <a:pt x="787" y="270"/>
                </a:lnTo>
                <a:lnTo>
                  <a:pt x="785" y="270"/>
                </a:lnTo>
                <a:close/>
                <a:moveTo>
                  <a:pt x="784" y="284"/>
                </a:moveTo>
                <a:lnTo>
                  <a:pt x="782" y="283"/>
                </a:lnTo>
                <a:lnTo>
                  <a:pt x="782" y="286"/>
                </a:lnTo>
                <a:lnTo>
                  <a:pt x="784" y="286"/>
                </a:lnTo>
                <a:lnTo>
                  <a:pt x="784" y="286"/>
                </a:lnTo>
                <a:lnTo>
                  <a:pt x="784" y="284"/>
                </a:lnTo>
                <a:close/>
                <a:moveTo>
                  <a:pt x="787" y="293"/>
                </a:moveTo>
                <a:lnTo>
                  <a:pt x="785" y="293"/>
                </a:lnTo>
                <a:lnTo>
                  <a:pt x="787" y="293"/>
                </a:lnTo>
                <a:lnTo>
                  <a:pt x="787" y="293"/>
                </a:lnTo>
                <a:close/>
                <a:moveTo>
                  <a:pt x="787" y="277"/>
                </a:moveTo>
                <a:lnTo>
                  <a:pt x="787" y="277"/>
                </a:lnTo>
                <a:lnTo>
                  <a:pt x="784" y="279"/>
                </a:lnTo>
                <a:lnTo>
                  <a:pt x="784" y="280"/>
                </a:lnTo>
                <a:lnTo>
                  <a:pt x="785" y="279"/>
                </a:lnTo>
                <a:lnTo>
                  <a:pt x="787" y="277"/>
                </a:lnTo>
                <a:close/>
                <a:moveTo>
                  <a:pt x="795" y="257"/>
                </a:moveTo>
                <a:lnTo>
                  <a:pt x="795" y="257"/>
                </a:lnTo>
                <a:lnTo>
                  <a:pt x="793" y="257"/>
                </a:lnTo>
                <a:lnTo>
                  <a:pt x="791" y="257"/>
                </a:lnTo>
                <a:lnTo>
                  <a:pt x="790" y="257"/>
                </a:lnTo>
                <a:lnTo>
                  <a:pt x="788" y="258"/>
                </a:lnTo>
                <a:lnTo>
                  <a:pt x="793" y="258"/>
                </a:lnTo>
                <a:lnTo>
                  <a:pt x="795" y="257"/>
                </a:lnTo>
                <a:close/>
                <a:moveTo>
                  <a:pt x="797" y="264"/>
                </a:moveTo>
                <a:lnTo>
                  <a:pt x="795" y="262"/>
                </a:lnTo>
                <a:lnTo>
                  <a:pt x="794" y="262"/>
                </a:lnTo>
                <a:lnTo>
                  <a:pt x="794" y="264"/>
                </a:lnTo>
                <a:lnTo>
                  <a:pt x="797" y="264"/>
                </a:lnTo>
                <a:close/>
                <a:moveTo>
                  <a:pt x="797" y="271"/>
                </a:moveTo>
                <a:lnTo>
                  <a:pt x="798" y="273"/>
                </a:lnTo>
                <a:lnTo>
                  <a:pt x="798" y="271"/>
                </a:lnTo>
                <a:lnTo>
                  <a:pt x="797" y="271"/>
                </a:lnTo>
                <a:close/>
                <a:moveTo>
                  <a:pt x="812" y="299"/>
                </a:moveTo>
                <a:lnTo>
                  <a:pt x="812" y="301"/>
                </a:lnTo>
                <a:lnTo>
                  <a:pt x="812" y="302"/>
                </a:lnTo>
                <a:lnTo>
                  <a:pt x="815" y="299"/>
                </a:lnTo>
                <a:lnTo>
                  <a:pt x="813" y="298"/>
                </a:lnTo>
                <a:lnTo>
                  <a:pt x="812" y="299"/>
                </a:lnTo>
                <a:close/>
                <a:moveTo>
                  <a:pt x="809" y="292"/>
                </a:moveTo>
                <a:lnTo>
                  <a:pt x="806" y="295"/>
                </a:lnTo>
                <a:lnTo>
                  <a:pt x="807" y="296"/>
                </a:lnTo>
                <a:lnTo>
                  <a:pt x="806" y="298"/>
                </a:lnTo>
                <a:lnTo>
                  <a:pt x="804" y="301"/>
                </a:lnTo>
                <a:lnTo>
                  <a:pt x="803" y="299"/>
                </a:lnTo>
                <a:lnTo>
                  <a:pt x="801" y="301"/>
                </a:lnTo>
                <a:lnTo>
                  <a:pt x="801" y="302"/>
                </a:lnTo>
                <a:lnTo>
                  <a:pt x="803" y="304"/>
                </a:lnTo>
                <a:lnTo>
                  <a:pt x="806" y="302"/>
                </a:lnTo>
                <a:lnTo>
                  <a:pt x="807" y="304"/>
                </a:lnTo>
                <a:lnTo>
                  <a:pt x="807" y="302"/>
                </a:lnTo>
                <a:lnTo>
                  <a:pt x="806" y="302"/>
                </a:lnTo>
                <a:lnTo>
                  <a:pt x="807" y="299"/>
                </a:lnTo>
                <a:lnTo>
                  <a:pt x="810" y="298"/>
                </a:lnTo>
                <a:lnTo>
                  <a:pt x="809" y="296"/>
                </a:lnTo>
                <a:lnTo>
                  <a:pt x="809" y="295"/>
                </a:lnTo>
                <a:lnTo>
                  <a:pt x="812" y="292"/>
                </a:lnTo>
                <a:lnTo>
                  <a:pt x="809" y="292"/>
                </a:lnTo>
                <a:close/>
                <a:moveTo>
                  <a:pt x="803" y="296"/>
                </a:moveTo>
                <a:lnTo>
                  <a:pt x="804" y="295"/>
                </a:lnTo>
                <a:lnTo>
                  <a:pt x="803" y="295"/>
                </a:lnTo>
                <a:lnTo>
                  <a:pt x="803" y="296"/>
                </a:lnTo>
                <a:lnTo>
                  <a:pt x="803" y="296"/>
                </a:lnTo>
                <a:close/>
                <a:moveTo>
                  <a:pt x="804" y="282"/>
                </a:moveTo>
                <a:lnTo>
                  <a:pt x="801" y="282"/>
                </a:lnTo>
                <a:lnTo>
                  <a:pt x="800" y="283"/>
                </a:lnTo>
                <a:lnTo>
                  <a:pt x="800" y="284"/>
                </a:lnTo>
                <a:lnTo>
                  <a:pt x="798" y="287"/>
                </a:lnTo>
                <a:lnTo>
                  <a:pt x="797" y="287"/>
                </a:lnTo>
                <a:lnTo>
                  <a:pt x="795" y="287"/>
                </a:lnTo>
                <a:lnTo>
                  <a:pt x="797" y="289"/>
                </a:lnTo>
                <a:lnTo>
                  <a:pt x="800" y="290"/>
                </a:lnTo>
                <a:lnTo>
                  <a:pt x="809" y="289"/>
                </a:lnTo>
                <a:lnTo>
                  <a:pt x="810" y="289"/>
                </a:lnTo>
                <a:lnTo>
                  <a:pt x="804" y="284"/>
                </a:lnTo>
                <a:lnTo>
                  <a:pt x="803" y="283"/>
                </a:lnTo>
                <a:lnTo>
                  <a:pt x="804" y="282"/>
                </a:lnTo>
                <a:lnTo>
                  <a:pt x="809" y="283"/>
                </a:lnTo>
                <a:lnTo>
                  <a:pt x="809" y="282"/>
                </a:lnTo>
                <a:lnTo>
                  <a:pt x="804" y="282"/>
                </a:lnTo>
                <a:close/>
                <a:moveTo>
                  <a:pt x="806" y="262"/>
                </a:moveTo>
                <a:lnTo>
                  <a:pt x="807" y="262"/>
                </a:lnTo>
                <a:lnTo>
                  <a:pt x="810" y="262"/>
                </a:lnTo>
                <a:lnTo>
                  <a:pt x="810" y="261"/>
                </a:lnTo>
                <a:lnTo>
                  <a:pt x="807" y="261"/>
                </a:lnTo>
                <a:lnTo>
                  <a:pt x="806" y="262"/>
                </a:lnTo>
                <a:close/>
                <a:moveTo>
                  <a:pt x="798" y="268"/>
                </a:moveTo>
                <a:lnTo>
                  <a:pt x="800" y="268"/>
                </a:lnTo>
                <a:lnTo>
                  <a:pt x="801" y="267"/>
                </a:lnTo>
                <a:lnTo>
                  <a:pt x="801" y="265"/>
                </a:lnTo>
                <a:lnTo>
                  <a:pt x="800" y="267"/>
                </a:lnTo>
                <a:lnTo>
                  <a:pt x="798" y="268"/>
                </a:lnTo>
                <a:close/>
                <a:moveTo>
                  <a:pt x="798" y="276"/>
                </a:moveTo>
                <a:lnTo>
                  <a:pt x="798" y="277"/>
                </a:lnTo>
                <a:lnTo>
                  <a:pt x="804" y="277"/>
                </a:lnTo>
                <a:lnTo>
                  <a:pt x="804" y="276"/>
                </a:lnTo>
                <a:lnTo>
                  <a:pt x="801" y="273"/>
                </a:lnTo>
                <a:lnTo>
                  <a:pt x="803" y="271"/>
                </a:lnTo>
                <a:lnTo>
                  <a:pt x="804" y="271"/>
                </a:lnTo>
                <a:lnTo>
                  <a:pt x="807" y="271"/>
                </a:lnTo>
                <a:lnTo>
                  <a:pt x="806" y="270"/>
                </a:lnTo>
                <a:lnTo>
                  <a:pt x="804" y="270"/>
                </a:lnTo>
                <a:lnTo>
                  <a:pt x="803" y="270"/>
                </a:lnTo>
                <a:lnTo>
                  <a:pt x="803" y="271"/>
                </a:lnTo>
                <a:lnTo>
                  <a:pt x="800" y="273"/>
                </a:lnTo>
                <a:lnTo>
                  <a:pt x="801" y="274"/>
                </a:lnTo>
                <a:lnTo>
                  <a:pt x="798" y="276"/>
                </a:lnTo>
                <a:close/>
                <a:moveTo>
                  <a:pt x="800" y="229"/>
                </a:moveTo>
                <a:lnTo>
                  <a:pt x="800" y="227"/>
                </a:lnTo>
                <a:lnTo>
                  <a:pt x="798" y="227"/>
                </a:lnTo>
                <a:lnTo>
                  <a:pt x="795" y="227"/>
                </a:lnTo>
                <a:lnTo>
                  <a:pt x="795" y="229"/>
                </a:lnTo>
                <a:lnTo>
                  <a:pt x="797" y="229"/>
                </a:lnTo>
                <a:lnTo>
                  <a:pt x="800" y="229"/>
                </a:lnTo>
                <a:close/>
                <a:moveTo>
                  <a:pt x="806" y="251"/>
                </a:moveTo>
                <a:lnTo>
                  <a:pt x="803" y="252"/>
                </a:lnTo>
                <a:lnTo>
                  <a:pt x="800" y="251"/>
                </a:lnTo>
                <a:lnTo>
                  <a:pt x="800" y="251"/>
                </a:lnTo>
                <a:lnTo>
                  <a:pt x="800" y="252"/>
                </a:lnTo>
                <a:lnTo>
                  <a:pt x="801" y="252"/>
                </a:lnTo>
                <a:lnTo>
                  <a:pt x="804" y="252"/>
                </a:lnTo>
                <a:lnTo>
                  <a:pt x="806" y="252"/>
                </a:lnTo>
                <a:lnTo>
                  <a:pt x="806" y="251"/>
                </a:lnTo>
                <a:close/>
                <a:moveTo>
                  <a:pt x="807" y="246"/>
                </a:moveTo>
                <a:lnTo>
                  <a:pt x="806" y="245"/>
                </a:lnTo>
                <a:lnTo>
                  <a:pt x="804" y="245"/>
                </a:lnTo>
                <a:lnTo>
                  <a:pt x="806" y="246"/>
                </a:lnTo>
                <a:lnTo>
                  <a:pt x="807" y="246"/>
                </a:lnTo>
                <a:lnTo>
                  <a:pt x="807" y="246"/>
                </a:lnTo>
                <a:close/>
                <a:moveTo>
                  <a:pt x="812" y="251"/>
                </a:moveTo>
                <a:lnTo>
                  <a:pt x="809" y="251"/>
                </a:lnTo>
                <a:lnTo>
                  <a:pt x="809" y="252"/>
                </a:lnTo>
                <a:lnTo>
                  <a:pt x="809" y="252"/>
                </a:lnTo>
                <a:lnTo>
                  <a:pt x="810" y="252"/>
                </a:lnTo>
                <a:lnTo>
                  <a:pt x="812" y="251"/>
                </a:lnTo>
                <a:close/>
                <a:moveTo>
                  <a:pt x="812" y="243"/>
                </a:moveTo>
                <a:lnTo>
                  <a:pt x="813" y="245"/>
                </a:lnTo>
                <a:lnTo>
                  <a:pt x="816" y="243"/>
                </a:lnTo>
                <a:lnTo>
                  <a:pt x="816" y="242"/>
                </a:lnTo>
                <a:lnTo>
                  <a:pt x="813" y="242"/>
                </a:lnTo>
                <a:lnTo>
                  <a:pt x="812" y="243"/>
                </a:lnTo>
                <a:close/>
                <a:moveTo>
                  <a:pt x="815" y="226"/>
                </a:moveTo>
                <a:lnTo>
                  <a:pt x="812" y="227"/>
                </a:lnTo>
                <a:lnTo>
                  <a:pt x="810" y="226"/>
                </a:lnTo>
                <a:lnTo>
                  <a:pt x="809" y="226"/>
                </a:lnTo>
                <a:lnTo>
                  <a:pt x="806" y="229"/>
                </a:lnTo>
                <a:lnTo>
                  <a:pt x="804" y="229"/>
                </a:lnTo>
                <a:lnTo>
                  <a:pt x="801" y="230"/>
                </a:lnTo>
                <a:lnTo>
                  <a:pt x="801" y="232"/>
                </a:lnTo>
                <a:lnTo>
                  <a:pt x="804" y="235"/>
                </a:lnTo>
                <a:lnTo>
                  <a:pt x="804" y="239"/>
                </a:lnTo>
                <a:lnTo>
                  <a:pt x="804" y="240"/>
                </a:lnTo>
                <a:lnTo>
                  <a:pt x="809" y="239"/>
                </a:lnTo>
                <a:lnTo>
                  <a:pt x="809" y="238"/>
                </a:lnTo>
                <a:lnTo>
                  <a:pt x="807" y="238"/>
                </a:lnTo>
                <a:lnTo>
                  <a:pt x="806" y="236"/>
                </a:lnTo>
                <a:lnTo>
                  <a:pt x="807" y="235"/>
                </a:lnTo>
                <a:lnTo>
                  <a:pt x="809" y="235"/>
                </a:lnTo>
                <a:lnTo>
                  <a:pt x="812" y="232"/>
                </a:lnTo>
                <a:lnTo>
                  <a:pt x="813" y="232"/>
                </a:lnTo>
                <a:lnTo>
                  <a:pt x="815" y="229"/>
                </a:lnTo>
                <a:lnTo>
                  <a:pt x="815" y="226"/>
                </a:lnTo>
                <a:close/>
                <a:moveTo>
                  <a:pt x="817" y="220"/>
                </a:moveTo>
                <a:lnTo>
                  <a:pt x="815" y="220"/>
                </a:lnTo>
                <a:lnTo>
                  <a:pt x="813" y="223"/>
                </a:lnTo>
                <a:lnTo>
                  <a:pt x="815" y="223"/>
                </a:lnTo>
                <a:lnTo>
                  <a:pt x="816" y="224"/>
                </a:lnTo>
                <a:lnTo>
                  <a:pt x="816" y="223"/>
                </a:lnTo>
                <a:lnTo>
                  <a:pt x="817" y="220"/>
                </a:lnTo>
                <a:close/>
                <a:moveTo>
                  <a:pt x="819" y="201"/>
                </a:moveTo>
                <a:lnTo>
                  <a:pt x="817" y="199"/>
                </a:lnTo>
                <a:lnTo>
                  <a:pt x="815" y="201"/>
                </a:lnTo>
                <a:lnTo>
                  <a:pt x="816" y="202"/>
                </a:lnTo>
                <a:lnTo>
                  <a:pt x="817" y="202"/>
                </a:lnTo>
                <a:lnTo>
                  <a:pt x="819" y="201"/>
                </a:lnTo>
                <a:close/>
                <a:moveTo>
                  <a:pt x="823" y="155"/>
                </a:moveTo>
                <a:lnTo>
                  <a:pt x="820" y="154"/>
                </a:lnTo>
                <a:lnTo>
                  <a:pt x="819" y="154"/>
                </a:lnTo>
                <a:lnTo>
                  <a:pt x="819" y="155"/>
                </a:lnTo>
                <a:lnTo>
                  <a:pt x="819" y="155"/>
                </a:lnTo>
                <a:lnTo>
                  <a:pt x="820" y="157"/>
                </a:lnTo>
                <a:lnTo>
                  <a:pt x="823" y="155"/>
                </a:lnTo>
                <a:close/>
                <a:moveTo>
                  <a:pt x="825" y="180"/>
                </a:moveTo>
                <a:lnTo>
                  <a:pt x="823" y="179"/>
                </a:lnTo>
                <a:lnTo>
                  <a:pt x="822" y="180"/>
                </a:lnTo>
                <a:lnTo>
                  <a:pt x="822" y="182"/>
                </a:lnTo>
                <a:lnTo>
                  <a:pt x="823" y="182"/>
                </a:lnTo>
                <a:lnTo>
                  <a:pt x="825" y="180"/>
                </a:lnTo>
                <a:close/>
                <a:moveTo>
                  <a:pt x="825" y="160"/>
                </a:moveTo>
                <a:lnTo>
                  <a:pt x="823" y="160"/>
                </a:lnTo>
                <a:lnTo>
                  <a:pt x="825" y="160"/>
                </a:lnTo>
                <a:lnTo>
                  <a:pt x="825" y="160"/>
                </a:lnTo>
                <a:close/>
                <a:moveTo>
                  <a:pt x="834" y="155"/>
                </a:moveTo>
                <a:lnTo>
                  <a:pt x="834" y="157"/>
                </a:lnTo>
                <a:lnTo>
                  <a:pt x="837" y="157"/>
                </a:lnTo>
                <a:lnTo>
                  <a:pt x="835" y="155"/>
                </a:lnTo>
                <a:lnTo>
                  <a:pt x="834" y="155"/>
                </a:lnTo>
                <a:close/>
                <a:moveTo>
                  <a:pt x="810" y="273"/>
                </a:moveTo>
                <a:lnTo>
                  <a:pt x="812" y="273"/>
                </a:lnTo>
                <a:lnTo>
                  <a:pt x="815" y="271"/>
                </a:lnTo>
                <a:lnTo>
                  <a:pt x="817" y="273"/>
                </a:lnTo>
                <a:lnTo>
                  <a:pt x="817" y="271"/>
                </a:lnTo>
                <a:lnTo>
                  <a:pt x="813" y="271"/>
                </a:lnTo>
                <a:lnTo>
                  <a:pt x="810" y="273"/>
                </a:lnTo>
                <a:close/>
                <a:moveTo>
                  <a:pt x="813" y="267"/>
                </a:moveTo>
                <a:lnTo>
                  <a:pt x="813" y="268"/>
                </a:lnTo>
                <a:lnTo>
                  <a:pt x="816" y="268"/>
                </a:lnTo>
                <a:lnTo>
                  <a:pt x="817" y="268"/>
                </a:lnTo>
                <a:lnTo>
                  <a:pt x="817" y="267"/>
                </a:lnTo>
                <a:lnTo>
                  <a:pt x="813" y="267"/>
                </a:lnTo>
                <a:close/>
                <a:moveTo>
                  <a:pt x="732" y="172"/>
                </a:moveTo>
                <a:lnTo>
                  <a:pt x="734" y="172"/>
                </a:lnTo>
                <a:lnTo>
                  <a:pt x="734" y="170"/>
                </a:lnTo>
                <a:lnTo>
                  <a:pt x="734" y="170"/>
                </a:lnTo>
                <a:lnTo>
                  <a:pt x="732" y="172"/>
                </a:lnTo>
                <a:close/>
                <a:moveTo>
                  <a:pt x="819" y="309"/>
                </a:moveTo>
                <a:lnTo>
                  <a:pt x="819" y="308"/>
                </a:lnTo>
                <a:lnTo>
                  <a:pt x="817" y="308"/>
                </a:lnTo>
                <a:lnTo>
                  <a:pt x="819" y="309"/>
                </a:lnTo>
                <a:close/>
                <a:moveTo>
                  <a:pt x="822" y="299"/>
                </a:moveTo>
                <a:lnTo>
                  <a:pt x="822" y="301"/>
                </a:lnTo>
                <a:lnTo>
                  <a:pt x="823" y="301"/>
                </a:lnTo>
                <a:lnTo>
                  <a:pt x="825" y="301"/>
                </a:lnTo>
                <a:lnTo>
                  <a:pt x="823" y="299"/>
                </a:lnTo>
                <a:lnTo>
                  <a:pt x="822" y="299"/>
                </a:lnTo>
                <a:close/>
                <a:moveTo>
                  <a:pt x="813" y="308"/>
                </a:moveTo>
                <a:lnTo>
                  <a:pt x="809" y="311"/>
                </a:lnTo>
                <a:lnTo>
                  <a:pt x="810" y="314"/>
                </a:lnTo>
                <a:lnTo>
                  <a:pt x="813" y="312"/>
                </a:lnTo>
                <a:lnTo>
                  <a:pt x="815" y="311"/>
                </a:lnTo>
                <a:lnTo>
                  <a:pt x="816" y="311"/>
                </a:lnTo>
                <a:lnTo>
                  <a:pt x="817" y="309"/>
                </a:lnTo>
                <a:lnTo>
                  <a:pt x="816" y="308"/>
                </a:lnTo>
                <a:lnTo>
                  <a:pt x="813" y="308"/>
                </a:lnTo>
                <a:close/>
                <a:moveTo>
                  <a:pt x="823" y="295"/>
                </a:moveTo>
                <a:lnTo>
                  <a:pt x="823" y="296"/>
                </a:lnTo>
                <a:lnTo>
                  <a:pt x="825" y="295"/>
                </a:lnTo>
                <a:lnTo>
                  <a:pt x="825" y="295"/>
                </a:lnTo>
                <a:lnTo>
                  <a:pt x="823" y="295"/>
                </a:lnTo>
                <a:close/>
                <a:moveTo>
                  <a:pt x="788" y="308"/>
                </a:moveTo>
                <a:lnTo>
                  <a:pt x="790" y="308"/>
                </a:lnTo>
                <a:lnTo>
                  <a:pt x="790" y="308"/>
                </a:lnTo>
                <a:lnTo>
                  <a:pt x="788" y="308"/>
                </a:lnTo>
                <a:close/>
                <a:moveTo>
                  <a:pt x="1058" y="262"/>
                </a:moveTo>
                <a:lnTo>
                  <a:pt x="1060" y="262"/>
                </a:lnTo>
                <a:lnTo>
                  <a:pt x="1061" y="262"/>
                </a:lnTo>
                <a:lnTo>
                  <a:pt x="1061" y="261"/>
                </a:lnTo>
                <a:lnTo>
                  <a:pt x="1060" y="260"/>
                </a:lnTo>
                <a:lnTo>
                  <a:pt x="1058" y="262"/>
                </a:lnTo>
                <a:close/>
                <a:moveTo>
                  <a:pt x="1079" y="189"/>
                </a:moveTo>
                <a:lnTo>
                  <a:pt x="1080" y="189"/>
                </a:lnTo>
                <a:lnTo>
                  <a:pt x="1080" y="186"/>
                </a:lnTo>
                <a:lnTo>
                  <a:pt x="1079" y="186"/>
                </a:lnTo>
                <a:lnTo>
                  <a:pt x="1079" y="189"/>
                </a:lnTo>
                <a:close/>
                <a:moveTo>
                  <a:pt x="1073" y="236"/>
                </a:moveTo>
                <a:lnTo>
                  <a:pt x="1071" y="236"/>
                </a:lnTo>
                <a:lnTo>
                  <a:pt x="1071" y="238"/>
                </a:lnTo>
                <a:lnTo>
                  <a:pt x="1073" y="236"/>
                </a:lnTo>
                <a:close/>
                <a:moveTo>
                  <a:pt x="1061" y="257"/>
                </a:moveTo>
                <a:lnTo>
                  <a:pt x="1063" y="258"/>
                </a:lnTo>
                <a:lnTo>
                  <a:pt x="1064" y="258"/>
                </a:lnTo>
                <a:lnTo>
                  <a:pt x="1064" y="257"/>
                </a:lnTo>
                <a:lnTo>
                  <a:pt x="1064" y="255"/>
                </a:lnTo>
                <a:lnTo>
                  <a:pt x="1061" y="257"/>
                </a:lnTo>
                <a:close/>
                <a:moveTo>
                  <a:pt x="1149" y="172"/>
                </a:moveTo>
                <a:lnTo>
                  <a:pt x="1151" y="172"/>
                </a:lnTo>
                <a:lnTo>
                  <a:pt x="1148" y="175"/>
                </a:lnTo>
                <a:lnTo>
                  <a:pt x="1145" y="175"/>
                </a:lnTo>
                <a:lnTo>
                  <a:pt x="1146" y="179"/>
                </a:lnTo>
                <a:lnTo>
                  <a:pt x="1143" y="180"/>
                </a:lnTo>
                <a:lnTo>
                  <a:pt x="1136" y="192"/>
                </a:lnTo>
                <a:lnTo>
                  <a:pt x="1136" y="195"/>
                </a:lnTo>
                <a:lnTo>
                  <a:pt x="1133" y="195"/>
                </a:lnTo>
                <a:lnTo>
                  <a:pt x="1130" y="201"/>
                </a:lnTo>
                <a:lnTo>
                  <a:pt x="1129" y="201"/>
                </a:lnTo>
                <a:lnTo>
                  <a:pt x="1129" y="204"/>
                </a:lnTo>
                <a:lnTo>
                  <a:pt x="1127" y="205"/>
                </a:lnTo>
                <a:lnTo>
                  <a:pt x="1127" y="210"/>
                </a:lnTo>
                <a:lnTo>
                  <a:pt x="1124" y="210"/>
                </a:lnTo>
                <a:lnTo>
                  <a:pt x="1121" y="214"/>
                </a:lnTo>
                <a:lnTo>
                  <a:pt x="1123" y="218"/>
                </a:lnTo>
                <a:lnTo>
                  <a:pt x="1121" y="218"/>
                </a:lnTo>
                <a:lnTo>
                  <a:pt x="1117" y="218"/>
                </a:lnTo>
                <a:lnTo>
                  <a:pt x="1117" y="218"/>
                </a:lnTo>
                <a:lnTo>
                  <a:pt x="1118" y="223"/>
                </a:lnTo>
                <a:lnTo>
                  <a:pt x="1118" y="224"/>
                </a:lnTo>
                <a:lnTo>
                  <a:pt x="1108" y="230"/>
                </a:lnTo>
                <a:lnTo>
                  <a:pt x="1111" y="233"/>
                </a:lnTo>
                <a:lnTo>
                  <a:pt x="1108" y="236"/>
                </a:lnTo>
                <a:lnTo>
                  <a:pt x="1108" y="236"/>
                </a:lnTo>
                <a:lnTo>
                  <a:pt x="1102" y="238"/>
                </a:lnTo>
                <a:lnTo>
                  <a:pt x="1104" y="242"/>
                </a:lnTo>
                <a:lnTo>
                  <a:pt x="1101" y="246"/>
                </a:lnTo>
                <a:lnTo>
                  <a:pt x="1101" y="248"/>
                </a:lnTo>
                <a:lnTo>
                  <a:pt x="1101" y="248"/>
                </a:lnTo>
                <a:lnTo>
                  <a:pt x="1093" y="249"/>
                </a:lnTo>
                <a:lnTo>
                  <a:pt x="1095" y="254"/>
                </a:lnTo>
                <a:lnTo>
                  <a:pt x="1095" y="254"/>
                </a:lnTo>
                <a:lnTo>
                  <a:pt x="1095" y="255"/>
                </a:lnTo>
                <a:lnTo>
                  <a:pt x="1093" y="257"/>
                </a:lnTo>
                <a:lnTo>
                  <a:pt x="1091" y="257"/>
                </a:lnTo>
                <a:lnTo>
                  <a:pt x="1091" y="260"/>
                </a:lnTo>
                <a:lnTo>
                  <a:pt x="1092" y="262"/>
                </a:lnTo>
                <a:lnTo>
                  <a:pt x="1091" y="262"/>
                </a:lnTo>
                <a:lnTo>
                  <a:pt x="1085" y="262"/>
                </a:lnTo>
                <a:lnTo>
                  <a:pt x="1083" y="267"/>
                </a:lnTo>
                <a:lnTo>
                  <a:pt x="1079" y="270"/>
                </a:lnTo>
                <a:lnTo>
                  <a:pt x="1080" y="274"/>
                </a:lnTo>
                <a:lnTo>
                  <a:pt x="1079" y="276"/>
                </a:lnTo>
                <a:lnTo>
                  <a:pt x="1079" y="273"/>
                </a:lnTo>
                <a:lnTo>
                  <a:pt x="1076" y="276"/>
                </a:lnTo>
                <a:lnTo>
                  <a:pt x="1077" y="277"/>
                </a:lnTo>
                <a:lnTo>
                  <a:pt x="1074" y="277"/>
                </a:lnTo>
                <a:lnTo>
                  <a:pt x="1073" y="279"/>
                </a:lnTo>
                <a:lnTo>
                  <a:pt x="1071" y="282"/>
                </a:lnTo>
                <a:lnTo>
                  <a:pt x="1070" y="282"/>
                </a:lnTo>
                <a:lnTo>
                  <a:pt x="1068" y="283"/>
                </a:lnTo>
                <a:lnTo>
                  <a:pt x="1066" y="282"/>
                </a:lnTo>
                <a:lnTo>
                  <a:pt x="1064" y="283"/>
                </a:lnTo>
                <a:lnTo>
                  <a:pt x="1061" y="284"/>
                </a:lnTo>
                <a:lnTo>
                  <a:pt x="1061" y="286"/>
                </a:lnTo>
                <a:lnTo>
                  <a:pt x="1058" y="286"/>
                </a:lnTo>
                <a:lnTo>
                  <a:pt x="1057" y="287"/>
                </a:lnTo>
                <a:lnTo>
                  <a:pt x="1048" y="287"/>
                </a:lnTo>
                <a:lnTo>
                  <a:pt x="1045" y="289"/>
                </a:lnTo>
                <a:lnTo>
                  <a:pt x="1036" y="286"/>
                </a:lnTo>
                <a:lnTo>
                  <a:pt x="1033" y="287"/>
                </a:lnTo>
                <a:lnTo>
                  <a:pt x="1030" y="286"/>
                </a:lnTo>
                <a:lnTo>
                  <a:pt x="1029" y="284"/>
                </a:lnTo>
                <a:lnTo>
                  <a:pt x="1032" y="283"/>
                </a:lnTo>
                <a:lnTo>
                  <a:pt x="1032" y="277"/>
                </a:lnTo>
                <a:lnTo>
                  <a:pt x="1029" y="277"/>
                </a:lnTo>
                <a:lnTo>
                  <a:pt x="1029" y="282"/>
                </a:lnTo>
                <a:lnTo>
                  <a:pt x="1027" y="283"/>
                </a:lnTo>
                <a:lnTo>
                  <a:pt x="1024" y="283"/>
                </a:lnTo>
                <a:lnTo>
                  <a:pt x="1023" y="279"/>
                </a:lnTo>
                <a:lnTo>
                  <a:pt x="1022" y="277"/>
                </a:lnTo>
                <a:lnTo>
                  <a:pt x="1020" y="277"/>
                </a:lnTo>
                <a:lnTo>
                  <a:pt x="1019" y="274"/>
                </a:lnTo>
                <a:lnTo>
                  <a:pt x="1016" y="273"/>
                </a:lnTo>
                <a:lnTo>
                  <a:pt x="1016" y="271"/>
                </a:lnTo>
                <a:lnTo>
                  <a:pt x="1020" y="268"/>
                </a:lnTo>
                <a:lnTo>
                  <a:pt x="1020" y="267"/>
                </a:lnTo>
                <a:lnTo>
                  <a:pt x="1017" y="267"/>
                </a:lnTo>
                <a:lnTo>
                  <a:pt x="1016" y="268"/>
                </a:lnTo>
                <a:lnTo>
                  <a:pt x="1013" y="267"/>
                </a:lnTo>
                <a:lnTo>
                  <a:pt x="1014" y="264"/>
                </a:lnTo>
                <a:lnTo>
                  <a:pt x="1013" y="262"/>
                </a:lnTo>
                <a:lnTo>
                  <a:pt x="1013" y="261"/>
                </a:lnTo>
                <a:lnTo>
                  <a:pt x="1019" y="260"/>
                </a:lnTo>
                <a:lnTo>
                  <a:pt x="1017" y="258"/>
                </a:lnTo>
                <a:lnTo>
                  <a:pt x="1014" y="260"/>
                </a:lnTo>
                <a:lnTo>
                  <a:pt x="1011" y="258"/>
                </a:lnTo>
                <a:lnTo>
                  <a:pt x="1013" y="254"/>
                </a:lnTo>
                <a:lnTo>
                  <a:pt x="1011" y="254"/>
                </a:lnTo>
                <a:lnTo>
                  <a:pt x="1010" y="254"/>
                </a:lnTo>
                <a:lnTo>
                  <a:pt x="1010" y="251"/>
                </a:lnTo>
                <a:lnTo>
                  <a:pt x="1014" y="251"/>
                </a:lnTo>
                <a:lnTo>
                  <a:pt x="1011" y="248"/>
                </a:lnTo>
                <a:lnTo>
                  <a:pt x="1011" y="246"/>
                </a:lnTo>
                <a:lnTo>
                  <a:pt x="1016" y="245"/>
                </a:lnTo>
                <a:lnTo>
                  <a:pt x="1014" y="243"/>
                </a:lnTo>
                <a:lnTo>
                  <a:pt x="1010" y="245"/>
                </a:lnTo>
                <a:lnTo>
                  <a:pt x="1008" y="243"/>
                </a:lnTo>
                <a:lnTo>
                  <a:pt x="1010" y="242"/>
                </a:lnTo>
                <a:lnTo>
                  <a:pt x="1011" y="240"/>
                </a:lnTo>
                <a:lnTo>
                  <a:pt x="1010" y="238"/>
                </a:lnTo>
                <a:lnTo>
                  <a:pt x="1010" y="236"/>
                </a:lnTo>
                <a:lnTo>
                  <a:pt x="1011" y="236"/>
                </a:lnTo>
                <a:lnTo>
                  <a:pt x="1010" y="233"/>
                </a:lnTo>
                <a:lnTo>
                  <a:pt x="1010" y="230"/>
                </a:lnTo>
                <a:lnTo>
                  <a:pt x="1011" y="229"/>
                </a:lnTo>
                <a:lnTo>
                  <a:pt x="1014" y="230"/>
                </a:lnTo>
                <a:lnTo>
                  <a:pt x="1016" y="229"/>
                </a:lnTo>
                <a:lnTo>
                  <a:pt x="1014" y="229"/>
                </a:lnTo>
                <a:lnTo>
                  <a:pt x="1013" y="227"/>
                </a:lnTo>
                <a:lnTo>
                  <a:pt x="1013" y="224"/>
                </a:lnTo>
                <a:lnTo>
                  <a:pt x="1013" y="223"/>
                </a:lnTo>
                <a:lnTo>
                  <a:pt x="1010" y="223"/>
                </a:lnTo>
                <a:lnTo>
                  <a:pt x="1010" y="221"/>
                </a:lnTo>
                <a:lnTo>
                  <a:pt x="1014" y="218"/>
                </a:lnTo>
                <a:lnTo>
                  <a:pt x="1014" y="218"/>
                </a:lnTo>
                <a:lnTo>
                  <a:pt x="1013" y="218"/>
                </a:lnTo>
                <a:lnTo>
                  <a:pt x="1013" y="216"/>
                </a:lnTo>
                <a:lnTo>
                  <a:pt x="1016" y="214"/>
                </a:lnTo>
                <a:lnTo>
                  <a:pt x="1016" y="210"/>
                </a:lnTo>
                <a:lnTo>
                  <a:pt x="1013" y="208"/>
                </a:lnTo>
                <a:lnTo>
                  <a:pt x="1013" y="207"/>
                </a:lnTo>
                <a:lnTo>
                  <a:pt x="1016" y="202"/>
                </a:lnTo>
                <a:lnTo>
                  <a:pt x="1016" y="199"/>
                </a:lnTo>
                <a:lnTo>
                  <a:pt x="1014" y="198"/>
                </a:lnTo>
                <a:lnTo>
                  <a:pt x="1014" y="197"/>
                </a:lnTo>
                <a:lnTo>
                  <a:pt x="1016" y="195"/>
                </a:lnTo>
                <a:lnTo>
                  <a:pt x="1016" y="194"/>
                </a:lnTo>
                <a:lnTo>
                  <a:pt x="1017" y="191"/>
                </a:lnTo>
                <a:lnTo>
                  <a:pt x="1020" y="191"/>
                </a:lnTo>
                <a:lnTo>
                  <a:pt x="1020" y="189"/>
                </a:lnTo>
                <a:lnTo>
                  <a:pt x="1017" y="186"/>
                </a:lnTo>
                <a:lnTo>
                  <a:pt x="1019" y="183"/>
                </a:lnTo>
                <a:lnTo>
                  <a:pt x="1019" y="182"/>
                </a:lnTo>
                <a:lnTo>
                  <a:pt x="1020" y="179"/>
                </a:lnTo>
                <a:lnTo>
                  <a:pt x="1022" y="179"/>
                </a:lnTo>
                <a:lnTo>
                  <a:pt x="1022" y="177"/>
                </a:lnTo>
                <a:lnTo>
                  <a:pt x="1019" y="173"/>
                </a:lnTo>
                <a:lnTo>
                  <a:pt x="1022" y="169"/>
                </a:lnTo>
                <a:lnTo>
                  <a:pt x="1022" y="167"/>
                </a:lnTo>
                <a:lnTo>
                  <a:pt x="1024" y="166"/>
                </a:lnTo>
                <a:lnTo>
                  <a:pt x="1022" y="163"/>
                </a:lnTo>
                <a:lnTo>
                  <a:pt x="1020" y="166"/>
                </a:lnTo>
                <a:lnTo>
                  <a:pt x="1019" y="164"/>
                </a:lnTo>
                <a:lnTo>
                  <a:pt x="1013" y="170"/>
                </a:lnTo>
                <a:lnTo>
                  <a:pt x="1013" y="172"/>
                </a:lnTo>
                <a:lnTo>
                  <a:pt x="1013" y="173"/>
                </a:lnTo>
                <a:lnTo>
                  <a:pt x="1008" y="175"/>
                </a:lnTo>
                <a:lnTo>
                  <a:pt x="1008" y="177"/>
                </a:lnTo>
                <a:lnTo>
                  <a:pt x="1005" y="180"/>
                </a:lnTo>
                <a:lnTo>
                  <a:pt x="1004" y="182"/>
                </a:lnTo>
                <a:lnTo>
                  <a:pt x="1001" y="185"/>
                </a:lnTo>
                <a:lnTo>
                  <a:pt x="999" y="188"/>
                </a:lnTo>
                <a:lnTo>
                  <a:pt x="997" y="189"/>
                </a:lnTo>
                <a:lnTo>
                  <a:pt x="997" y="191"/>
                </a:lnTo>
                <a:lnTo>
                  <a:pt x="995" y="194"/>
                </a:lnTo>
                <a:lnTo>
                  <a:pt x="998" y="197"/>
                </a:lnTo>
                <a:lnTo>
                  <a:pt x="997" y="198"/>
                </a:lnTo>
                <a:lnTo>
                  <a:pt x="995" y="197"/>
                </a:lnTo>
                <a:lnTo>
                  <a:pt x="994" y="198"/>
                </a:lnTo>
                <a:lnTo>
                  <a:pt x="995" y="199"/>
                </a:lnTo>
                <a:lnTo>
                  <a:pt x="995" y="201"/>
                </a:lnTo>
                <a:lnTo>
                  <a:pt x="992" y="202"/>
                </a:lnTo>
                <a:lnTo>
                  <a:pt x="988" y="207"/>
                </a:lnTo>
                <a:lnTo>
                  <a:pt x="986" y="205"/>
                </a:lnTo>
                <a:lnTo>
                  <a:pt x="985" y="207"/>
                </a:lnTo>
                <a:lnTo>
                  <a:pt x="985" y="211"/>
                </a:lnTo>
                <a:lnTo>
                  <a:pt x="985" y="213"/>
                </a:lnTo>
                <a:lnTo>
                  <a:pt x="983" y="213"/>
                </a:lnTo>
                <a:lnTo>
                  <a:pt x="980" y="214"/>
                </a:lnTo>
                <a:lnTo>
                  <a:pt x="982" y="216"/>
                </a:lnTo>
                <a:lnTo>
                  <a:pt x="979" y="218"/>
                </a:lnTo>
                <a:lnTo>
                  <a:pt x="979" y="221"/>
                </a:lnTo>
                <a:lnTo>
                  <a:pt x="976" y="226"/>
                </a:lnTo>
                <a:lnTo>
                  <a:pt x="976" y="227"/>
                </a:lnTo>
                <a:lnTo>
                  <a:pt x="977" y="230"/>
                </a:lnTo>
                <a:lnTo>
                  <a:pt x="976" y="235"/>
                </a:lnTo>
                <a:lnTo>
                  <a:pt x="976" y="236"/>
                </a:lnTo>
                <a:lnTo>
                  <a:pt x="975" y="238"/>
                </a:lnTo>
                <a:lnTo>
                  <a:pt x="973" y="239"/>
                </a:lnTo>
                <a:lnTo>
                  <a:pt x="970" y="236"/>
                </a:lnTo>
                <a:lnTo>
                  <a:pt x="969" y="238"/>
                </a:lnTo>
                <a:lnTo>
                  <a:pt x="964" y="242"/>
                </a:lnTo>
                <a:lnTo>
                  <a:pt x="961" y="245"/>
                </a:lnTo>
                <a:lnTo>
                  <a:pt x="960" y="243"/>
                </a:lnTo>
                <a:lnTo>
                  <a:pt x="957" y="242"/>
                </a:lnTo>
                <a:lnTo>
                  <a:pt x="951" y="242"/>
                </a:lnTo>
                <a:lnTo>
                  <a:pt x="950" y="240"/>
                </a:lnTo>
                <a:lnTo>
                  <a:pt x="947" y="240"/>
                </a:lnTo>
                <a:lnTo>
                  <a:pt x="945" y="236"/>
                </a:lnTo>
                <a:lnTo>
                  <a:pt x="942" y="235"/>
                </a:lnTo>
                <a:lnTo>
                  <a:pt x="938" y="232"/>
                </a:lnTo>
                <a:lnTo>
                  <a:pt x="938" y="226"/>
                </a:lnTo>
                <a:lnTo>
                  <a:pt x="939" y="224"/>
                </a:lnTo>
                <a:lnTo>
                  <a:pt x="936" y="221"/>
                </a:lnTo>
                <a:lnTo>
                  <a:pt x="936" y="218"/>
                </a:lnTo>
                <a:lnTo>
                  <a:pt x="938" y="217"/>
                </a:lnTo>
                <a:lnTo>
                  <a:pt x="939" y="214"/>
                </a:lnTo>
                <a:lnTo>
                  <a:pt x="942" y="214"/>
                </a:lnTo>
                <a:lnTo>
                  <a:pt x="942" y="213"/>
                </a:lnTo>
                <a:lnTo>
                  <a:pt x="942" y="211"/>
                </a:lnTo>
                <a:lnTo>
                  <a:pt x="941" y="210"/>
                </a:lnTo>
                <a:lnTo>
                  <a:pt x="941" y="210"/>
                </a:lnTo>
                <a:lnTo>
                  <a:pt x="944" y="208"/>
                </a:lnTo>
                <a:lnTo>
                  <a:pt x="939" y="207"/>
                </a:lnTo>
                <a:lnTo>
                  <a:pt x="939" y="205"/>
                </a:lnTo>
                <a:lnTo>
                  <a:pt x="942" y="202"/>
                </a:lnTo>
                <a:lnTo>
                  <a:pt x="942" y="198"/>
                </a:lnTo>
                <a:lnTo>
                  <a:pt x="944" y="189"/>
                </a:lnTo>
                <a:lnTo>
                  <a:pt x="944" y="186"/>
                </a:lnTo>
                <a:lnTo>
                  <a:pt x="944" y="183"/>
                </a:lnTo>
                <a:lnTo>
                  <a:pt x="945" y="182"/>
                </a:lnTo>
                <a:lnTo>
                  <a:pt x="948" y="180"/>
                </a:lnTo>
                <a:lnTo>
                  <a:pt x="948" y="172"/>
                </a:lnTo>
                <a:lnTo>
                  <a:pt x="944" y="173"/>
                </a:lnTo>
                <a:lnTo>
                  <a:pt x="942" y="173"/>
                </a:lnTo>
                <a:lnTo>
                  <a:pt x="941" y="175"/>
                </a:lnTo>
                <a:lnTo>
                  <a:pt x="942" y="176"/>
                </a:lnTo>
                <a:lnTo>
                  <a:pt x="942" y="177"/>
                </a:lnTo>
                <a:lnTo>
                  <a:pt x="938" y="176"/>
                </a:lnTo>
                <a:lnTo>
                  <a:pt x="936" y="177"/>
                </a:lnTo>
                <a:lnTo>
                  <a:pt x="936" y="182"/>
                </a:lnTo>
                <a:lnTo>
                  <a:pt x="936" y="183"/>
                </a:lnTo>
                <a:lnTo>
                  <a:pt x="933" y="185"/>
                </a:lnTo>
                <a:lnTo>
                  <a:pt x="932" y="186"/>
                </a:lnTo>
                <a:lnTo>
                  <a:pt x="931" y="186"/>
                </a:lnTo>
                <a:lnTo>
                  <a:pt x="931" y="192"/>
                </a:lnTo>
                <a:lnTo>
                  <a:pt x="928" y="192"/>
                </a:lnTo>
                <a:lnTo>
                  <a:pt x="926" y="195"/>
                </a:lnTo>
                <a:lnTo>
                  <a:pt x="926" y="199"/>
                </a:lnTo>
                <a:lnTo>
                  <a:pt x="925" y="199"/>
                </a:lnTo>
                <a:lnTo>
                  <a:pt x="923" y="199"/>
                </a:lnTo>
                <a:lnTo>
                  <a:pt x="922" y="202"/>
                </a:lnTo>
                <a:lnTo>
                  <a:pt x="922" y="202"/>
                </a:lnTo>
                <a:lnTo>
                  <a:pt x="925" y="204"/>
                </a:lnTo>
                <a:lnTo>
                  <a:pt x="926" y="204"/>
                </a:lnTo>
                <a:lnTo>
                  <a:pt x="926" y="204"/>
                </a:lnTo>
                <a:lnTo>
                  <a:pt x="925" y="204"/>
                </a:lnTo>
                <a:lnTo>
                  <a:pt x="923" y="207"/>
                </a:lnTo>
                <a:lnTo>
                  <a:pt x="920" y="213"/>
                </a:lnTo>
                <a:lnTo>
                  <a:pt x="919" y="213"/>
                </a:lnTo>
                <a:lnTo>
                  <a:pt x="917" y="213"/>
                </a:lnTo>
                <a:lnTo>
                  <a:pt x="919" y="216"/>
                </a:lnTo>
                <a:lnTo>
                  <a:pt x="916" y="218"/>
                </a:lnTo>
                <a:lnTo>
                  <a:pt x="914" y="220"/>
                </a:lnTo>
                <a:lnTo>
                  <a:pt x="914" y="221"/>
                </a:lnTo>
                <a:lnTo>
                  <a:pt x="913" y="224"/>
                </a:lnTo>
                <a:lnTo>
                  <a:pt x="914" y="227"/>
                </a:lnTo>
                <a:lnTo>
                  <a:pt x="913" y="230"/>
                </a:lnTo>
                <a:lnTo>
                  <a:pt x="911" y="233"/>
                </a:lnTo>
                <a:lnTo>
                  <a:pt x="908" y="232"/>
                </a:lnTo>
                <a:lnTo>
                  <a:pt x="908" y="233"/>
                </a:lnTo>
                <a:lnTo>
                  <a:pt x="910" y="236"/>
                </a:lnTo>
                <a:lnTo>
                  <a:pt x="908" y="239"/>
                </a:lnTo>
                <a:lnTo>
                  <a:pt x="907" y="239"/>
                </a:lnTo>
                <a:lnTo>
                  <a:pt x="908" y="243"/>
                </a:lnTo>
                <a:lnTo>
                  <a:pt x="913" y="245"/>
                </a:lnTo>
                <a:lnTo>
                  <a:pt x="913" y="249"/>
                </a:lnTo>
                <a:lnTo>
                  <a:pt x="910" y="252"/>
                </a:lnTo>
                <a:lnTo>
                  <a:pt x="908" y="252"/>
                </a:lnTo>
                <a:lnTo>
                  <a:pt x="908" y="255"/>
                </a:lnTo>
                <a:lnTo>
                  <a:pt x="907" y="257"/>
                </a:lnTo>
                <a:lnTo>
                  <a:pt x="906" y="258"/>
                </a:lnTo>
                <a:lnTo>
                  <a:pt x="906" y="261"/>
                </a:lnTo>
                <a:lnTo>
                  <a:pt x="904" y="264"/>
                </a:lnTo>
                <a:lnTo>
                  <a:pt x="903" y="267"/>
                </a:lnTo>
                <a:lnTo>
                  <a:pt x="901" y="268"/>
                </a:lnTo>
                <a:lnTo>
                  <a:pt x="898" y="271"/>
                </a:lnTo>
                <a:lnTo>
                  <a:pt x="897" y="273"/>
                </a:lnTo>
                <a:lnTo>
                  <a:pt x="894" y="273"/>
                </a:lnTo>
                <a:lnTo>
                  <a:pt x="892" y="276"/>
                </a:lnTo>
                <a:lnTo>
                  <a:pt x="889" y="276"/>
                </a:lnTo>
                <a:lnTo>
                  <a:pt x="885" y="279"/>
                </a:lnTo>
                <a:lnTo>
                  <a:pt x="884" y="280"/>
                </a:lnTo>
                <a:lnTo>
                  <a:pt x="881" y="282"/>
                </a:lnTo>
                <a:lnTo>
                  <a:pt x="876" y="286"/>
                </a:lnTo>
                <a:lnTo>
                  <a:pt x="873" y="286"/>
                </a:lnTo>
                <a:lnTo>
                  <a:pt x="867" y="287"/>
                </a:lnTo>
                <a:lnTo>
                  <a:pt x="862" y="286"/>
                </a:lnTo>
                <a:lnTo>
                  <a:pt x="859" y="287"/>
                </a:lnTo>
                <a:lnTo>
                  <a:pt x="853" y="286"/>
                </a:lnTo>
                <a:lnTo>
                  <a:pt x="851" y="284"/>
                </a:lnTo>
                <a:lnTo>
                  <a:pt x="851" y="283"/>
                </a:lnTo>
                <a:lnTo>
                  <a:pt x="851" y="282"/>
                </a:lnTo>
                <a:lnTo>
                  <a:pt x="848" y="282"/>
                </a:lnTo>
                <a:lnTo>
                  <a:pt x="848" y="279"/>
                </a:lnTo>
                <a:lnTo>
                  <a:pt x="845" y="277"/>
                </a:lnTo>
                <a:lnTo>
                  <a:pt x="844" y="270"/>
                </a:lnTo>
                <a:lnTo>
                  <a:pt x="842" y="267"/>
                </a:lnTo>
                <a:lnTo>
                  <a:pt x="842" y="261"/>
                </a:lnTo>
                <a:lnTo>
                  <a:pt x="844" y="258"/>
                </a:lnTo>
                <a:lnTo>
                  <a:pt x="844" y="257"/>
                </a:lnTo>
                <a:lnTo>
                  <a:pt x="844" y="254"/>
                </a:lnTo>
                <a:lnTo>
                  <a:pt x="845" y="254"/>
                </a:lnTo>
                <a:lnTo>
                  <a:pt x="844" y="251"/>
                </a:lnTo>
                <a:lnTo>
                  <a:pt x="845" y="249"/>
                </a:lnTo>
                <a:lnTo>
                  <a:pt x="845" y="248"/>
                </a:lnTo>
                <a:lnTo>
                  <a:pt x="844" y="246"/>
                </a:lnTo>
                <a:lnTo>
                  <a:pt x="845" y="245"/>
                </a:lnTo>
                <a:lnTo>
                  <a:pt x="845" y="242"/>
                </a:lnTo>
                <a:lnTo>
                  <a:pt x="848" y="238"/>
                </a:lnTo>
                <a:lnTo>
                  <a:pt x="847" y="235"/>
                </a:lnTo>
                <a:lnTo>
                  <a:pt x="848" y="235"/>
                </a:lnTo>
                <a:lnTo>
                  <a:pt x="851" y="233"/>
                </a:lnTo>
                <a:lnTo>
                  <a:pt x="851" y="232"/>
                </a:lnTo>
                <a:lnTo>
                  <a:pt x="848" y="232"/>
                </a:lnTo>
                <a:lnTo>
                  <a:pt x="848" y="230"/>
                </a:lnTo>
                <a:lnTo>
                  <a:pt x="850" y="227"/>
                </a:lnTo>
                <a:lnTo>
                  <a:pt x="850" y="224"/>
                </a:lnTo>
                <a:lnTo>
                  <a:pt x="850" y="223"/>
                </a:lnTo>
                <a:lnTo>
                  <a:pt x="848" y="221"/>
                </a:lnTo>
                <a:lnTo>
                  <a:pt x="850" y="216"/>
                </a:lnTo>
                <a:lnTo>
                  <a:pt x="853" y="213"/>
                </a:lnTo>
                <a:lnTo>
                  <a:pt x="853" y="208"/>
                </a:lnTo>
                <a:lnTo>
                  <a:pt x="851" y="207"/>
                </a:lnTo>
                <a:lnTo>
                  <a:pt x="854" y="204"/>
                </a:lnTo>
                <a:lnTo>
                  <a:pt x="857" y="204"/>
                </a:lnTo>
                <a:lnTo>
                  <a:pt x="854" y="201"/>
                </a:lnTo>
                <a:lnTo>
                  <a:pt x="854" y="201"/>
                </a:lnTo>
                <a:lnTo>
                  <a:pt x="857" y="199"/>
                </a:lnTo>
                <a:lnTo>
                  <a:pt x="857" y="198"/>
                </a:lnTo>
                <a:lnTo>
                  <a:pt x="854" y="198"/>
                </a:lnTo>
                <a:lnTo>
                  <a:pt x="854" y="195"/>
                </a:lnTo>
                <a:lnTo>
                  <a:pt x="857" y="186"/>
                </a:lnTo>
                <a:lnTo>
                  <a:pt x="857" y="182"/>
                </a:lnTo>
                <a:lnTo>
                  <a:pt x="859" y="179"/>
                </a:lnTo>
                <a:lnTo>
                  <a:pt x="857" y="177"/>
                </a:lnTo>
                <a:lnTo>
                  <a:pt x="860" y="175"/>
                </a:lnTo>
                <a:lnTo>
                  <a:pt x="859" y="172"/>
                </a:lnTo>
                <a:lnTo>
                  <a:pt x="860" y="170"/>
                </a:lnTo>
                <a:lnTo>
                  <a:pt x="859" y="167"/>
                </a:lnTo>
                <a:lnTo>
                  <a:pt x="860" y="166"/>
                </a:lnTo>
                <a:lnTo>
                  <a:pt x="860" y="163"/>
                </a:lnTo>
                <a:lnTo>
                  <a:pt x="862" y="160"/>
                </a:lnTo>
                <a:lnTo>
                  <a:pt x="862" y="158"/>
                </a:lnTo>
                <a:lnTo>
                  <a:pt x="860" y="157"/>
                </a:lnTo>
                <a:lnTo>
                  <a:pt x="862" y="155"/>
                </a:lnTo>
                <a:lnTo>
                  <a:pt x="862" y="153"/>
                </a:lnTo>
                <a:lnTo>
                  <a:pt x="862" y="151"/>
                </a:lnTo>
                <a:lnTo>
                  <a:pt x="862" y="150"/>
                </a:lnTo>
                <a:lnTo>
                  <a:pt x="862" y="145"/>
                </a:lnTo>
                <a:lnTo>
                  <a:pt x="863" y="138"/>
                </a:lnTo>
                <a:lnTo>
                  <a:pt x="864" y="133"/>
                </a:lnTo>
                <a:lnTo>
                  <a:pt x="867" y="128"/>
                </a:lnTo>
                <a:lnTo>
                  <a:pt x="870" y="128"/>
                </a:lnTo>
                <a:lnTo>
                  <a:pt x="873" y="126"/>
                </a:lnTo>
                <a:lnTo>
                  <a:pt x="882" y="125"/>
                </a:lnTo>
                <a:lnTo>
                  <a:pt x="885" y="128"/>
                </a:lnTo>
                <a:lnTo>
                  <a:pt x="889" y="126"/>
                </a:lnTo>
                <a:lnTo>
                  <a:pt x="891" y="128"/>
                </a:lnTo>
                <a:lnTo>
                  <a:pt x="892" y="128"/>
                </a:lnTo>
                <a:lnTo>
                  <a:pt x="898" y="131"/>
                </a:lnTo>
                <a:lnTo>
                  <a:pt x="898" y="133"/>
                </a:lnTo>
                <a:lnTo>
                  <a:pt x="900" y="135"/>
                </a:lnTo>
                <a:lnTo>
                  <a:pt x="901" y="136"/>
                </a:lnTo>
                <a:lnTo>
                  <a:pt x="904" y="135"/>
                </a:lnTo>
                <a:lnTo>
                  <a:pt x="906" y="144"/>
                </a:lnTo>
                <a:lnTo>
                  <a:pt x="907" y="144"/>
                </a:lnTo>
                <a:lnTo>
                  <a:pt x="908" y="145"/>
                </a:lnTo>
                <a:lnTo>
                  <a:pt x="908" y="145"/>
                </a:lnTo>
                <a:lnTo>
                  <a:pt x="907" y="148"/>
                </a:lnTo>
                <a:lnTo>
                  <a:pt x="906" y="150"/>
                </a:lnTo>
                <a:lnTo>
                  <a:pt x="907" y="151"/>
                </a:lnTo>
                <a:lnTo>
                  <a:pt x="910" y="151"/>
                </a:lnTo>
                <a:lnTo>
                  <a:pt x="911" y="158"/>
                </a:lnTo>
                <a:lnTo>
                  <a:pt x="908" y="160"/>
                </a:lnTo>
                <a:lnTo>
                  <a:pt x="908" y="160"/>
                </a:lnTo>
                <a:lnTo>
                  <a:pt x="910" y="163"/>
                </a:lnTo>
                <a:lnTo>
                  <a:pt x="913" y="161"/>
                </a:lnTo>
                <a:lnTo>
                  <a:pt x="910" y="164"/>
                </a:lnTo>
                <a:lnTo>
                  <a:pt x="910" y="166"/>
                </a:lnTo>
                <a:lnTo>
                  <a:pt x="908" y="169"/>
                </a:lnTo>
                <a:lnTo>
                  <a:pt x="910" y="170"/>
                </a:lnTo>
                <a:lnTo>
                  <a:pt x="913" y="169"/>
                </a:lnTo>
                <a:lnTo>
                  <a:pt x="913" y="169"/>
                </a:lnTo>
                <a:lnTo>
                  <a:pt x="914" y="169"/>
                </a:lnTo>
                <a:lnTo>
                  <a:pt x="916" y="172"/>
                </a:lnTo>
                <a:lnTo>
                  <a:pt x="911" y="175"/>
                </a:lnTo>
                <a:lnTo>
                  <a:pt x="910" y="179"/>
                </a:lnTo>
                <a:lnTo>
                  <a:pt x="913" y="182"/>
                </a:lnTo>
                <a:lnTo>
                  <a:pt x="913" y="185"/>
                </a:lnTo>
                <a:lnTo>
                  <a:pt x="916" y="188"/>
                </a:lnTo>
                <a:lnTo>
                  <a:pt x="913" y="189"/>
                </a:lnTo>
                <a:lnTo>
                  <a:pt x="916" y="192"/>
                </a:lnTo>
                <a:lnTo>
                  <a:pt x="919" y="192"/>
                </a:lnTo>
                <a:lnTo>
                  <a:pt x="920" y="189"/>
                </a:lnTo>
                <a:lnTo>
                  <a:pt x="922" y="189"/>
                </a:lnTo>
                <a:lnTo>
                  <a:pt x="923" y="186"/>
                </a:lnTo>
                <a:lnTo>
                  <a:pt x="925" y="182"/>
                </a:lnTo>
                <a:lnTo>
                  <a:pt x="928" y="176"/>
                </a:lnTo>
                <a:lnTo>
                  <a:pt x="931" y="176"/>
                </a:lnTo>
                <a:lnTo>
                  <a:pt x="931" y="175"/>
                </a:lnTo>
                <a:lnTo>
                  <a:pt x="932" y="172"/>
                </a:lnTo>
                <a:lnTo>
                  <a:pt x="933" y="167"/>
                </a:lnTo>
                <a:lnTo>
                  <a:pt x="938" y="166"/>
                </a:lnTo>
                <a:lnTo>
                  <a:pt x="938" y="161"/>
                </a:lnTo>
                <a:lnTo>
                  <a:pt x="941" y="161"/>
                </a:lnTo>
                <a:lnTo>
                  <a:pt x="941" y="160"/>
                </a:lnTo>
                <a:lnTo>
                  <a:pt x="942" y="157"/>
                </a:lnTo>
                <a:lnTo>
                  <a:pt x="945" y="157"/>
                </a:lnTo>
                <a:lnTo>
                  <a:pt x="947" y="155"/>
                </a:lnTo>
                <a:lnTo>
                  <a:pt x="947" y="153"/>
                </a:lnTo>
                <a:lnTo>
                  <a:pt x="951" y="151"/>
                </a:lnTo>
                <a:lnTo>
                  <a:pt x="953" y="147"/>
                </a:lnTo>
                <a:lnTo>
                  <a:pt x="955" y="147"/>
                </a:lnTo>
                <a:lnTo>
                  <a:pt x="957" y="145"/>
                </a:lnTo>
                <a:lnTo>
                  <a:pt x="958" y="145"/>
                </a:lnTo>
                <a:lnTo>
                  <a:pt x="961" y="142"/>
                </a:lnTo>
                <a:lnTo>
                  <a:pt x="966" y="144"/>
                </a:lnTo>
                <a:lnTo>
                  <a:pt x="969" y="141"/>
                </a:lnTo>
                <a:lnTo>
                  <a:pt x="970" y="142"/>
                </a:lnTo>
                <a:lnTo>
                  <a:pt x="973" y="142"/>
                </a:lnTo>
                <a:lnTo>
                  <a:pt x="976" y="144"/>
                </a:lnTo>
                <a:lnTo>
                  <a:pt x="977" y="144"/>
                </a:lnTo>
                <a:lnTo>
                  <a:pt x="982" y="145"/>
                </a:lnTo>
                <a:lnTo>
                  <a:pt x="983" y="148"/>
                </a:lnTo>
                <a:lnTo>
                  <a:pt x="983" y="148"/>
                </a:lnTo>
                <a:lnTo>
                  <a:pt x="979" y="151"/>
                </a:lnTo>
                <a:lnTo>
                  <a:pt x="979" y="155"/>
                </a:lnTo>
                <a:lnTo>
                  <a:pt x="979" y="157"/>
                </a:lnTo>
                <a:lnTo>
                  <a:pt x="983" y="155"/>
                </a:lnTo>
                <a:lnTo>
                  <a:pt x="983" y="157"/>
                </a:lnTo>
                <a:lnTo>
                  <a:pt x="980" y="160"/>
                </a:lnTo>
                <a:lnTo>
                  <a:pt x="980" y="161"/>
                </a:lnTo>
                <a:lnTo>
                  <a:pt x="982" y="164"/>
                </a:lnTo>
                <a:lnTo>
                  <a:pt x="980" y="167"/>
                </a:lnTo>
                <a:lnTo>
                  <a:pt x="980" y="167"/>
                </a:lnTo>
                <a:lnTo>
                  <a:pt x="977" y="167"/>
                </a:lnTo>
                <a:lnTo>
                  <a:pt x="976" y="167"/>
                </a:lnTo>
                <a:lnTo>
                  <a:pt x="976" y="169"/>
                </a:lnTo>
                <a:lnTo>
                  <a:pt x="976" y="170"/>
                </a:lnTo>
                <a:lnTo>
                  <a:pt x="979" y="172"/>
                </a:lnTo>
                <a:lnTo>
                  <a:pt x="979" y="175"/>
                </a:lnTo>
                <a:lnTo>
                  <a:pt x="980" y="176"/>
                </a:lnTo>
                <a:lnTo>
                  <a:pt x="979" y="176"/>
                </a:lnTo>
                <a:lnTo>
                  <a:pt x="977" y="180"/>
                </a:lnTo>
                <a:lnTo>
                  <a:pt x="979" y="182"/>
                </a:lnTo>
                <a:lnTo>
                  <a:pt x="977" y="183"/>
                </a:lnTo>
                <a:lnTo>
                  <a:pt x="976" y="183"/>
                </a:lnTo>
                <a:lnTo>
                  <a:pt x="975" y="183"/>
                </a:lnTo>
                <a:lnTo>
                  <a:pt x="975" y="185"/>
                </a:lnTo>
                <a:lnTo>
                  <a:pt x="977" y="186"/>
                </a:lnTo>
                <a:lnTo>
                  <a:pt x="977" y="189"/>
                </a:lnTo>
                <a:lnTo>
                  <a:pt x="980" y="191"/>
                </a:lnTo>
                <a:lnTo>
                  <a:pt x="982" y="191"/>
                </a:lnTo>
                <a:lnTo>
                  <a:pt x="983" y="188"/>
                </a:lnTo>
                <a:lnTo>
                  <a:pt x="983" y="186"/>
                </a:lnTo>
                <a:lnTo>
                  <a:pt x="986" y="185"/>
                </a:lnTo>
                <a:lnTo>
                  <a:pt x="986" y="182"/>
                </a:lnTo>
                <a:lnTo>
                  <a:pt x="992" y="179"/>
                </a:lnTo>
                <a:lnTo>
                  <a:pt x="992" y="176"/>
                </a:lnTo>
                <a:lnTo>
                  <a:pt x="995" y="175"/>
                </a:lnTo>
                <a:lnTo>
                  <a:pt x="995" y="172"/>
                </a:lnTo>
                <a:lnTo>
                  <a:pt x="997" y="170"/>
                </a:lnTo>
                <a:lnTo>
                  <a:pt x="997" y="167"/>
                </a:lnTo>
                <a:lnTo>
                  <a:pt x="999" y="163"/>
                </a:lnTo>
                <a:lnTo>
                  <a:pt x="1001" y="161"/>
                </a:lnTo>
                <a:lnTo>
                  <a:pt x="1002" y="158"/>
                </a:lnTo>
                <a:lnTo>
                  <a:pt x="1005" y="155"/>
                </a:lnTo>
                <a:lnTo>
                  <a:pt x="1010" y="151"/>
                </a:lnTo>
                <a:lnTo>
                  <a:pt x="1011" y="150"/>
                </a:lnTo>
                <a:lnTo>
                  <a:pt x="1019" y="139"/>
                </a:lnTo>
                <a:lnTo>
                  <a:pt x="1019" y="136"/>
                </a:lnTo>
                <a:lnTo>
                  <a:pt x="1022" y="135"/>
                </a:lnTo>
                <a:lnTo>
                  <a:pt x="1026" y="128"/>
                </a:lnTo>
                <a:lnTo>
                  <a:pt x="1029" y="126"/>
                </a:lnTo>
                <a:lnTo>
                  <a:pt x="1033" y="117"/>
                </a:lnTo>
                <a:lnTo>
                  <a:pt x="1036" y="114"/>
                </a:lnTo>
                <a:lnTo>
                  <a:pt x="1039" y="116"/>
                </a:lnTo>
                <a:lnTo>
                  <a:pt x="1042" y="114"/>
                </a:lnTo>
                <a:lnTo>
                  <a:pt x="1044" y="113"/>
                </a:lnTo>
                <a:lnTo>
                  <a:pt x="1048" y="113"/>
                </a:lnTo>
                <a:lnTo>
                  <a:pt x="1052" y="113"/>
                </a:lnTo>
                <a:lnTo>
                  <a:pt x="1055" y="110"/>
                </a:lnTo>
                <a:lnTo>
                  <a:pt x="1058" y="110"/>
                </a:lnTo>
                <a:lnTo>
                  <a:pt x="1063" y="111"/>
                </a:lnTo>
                <a:lnTo>
                  <a:pt x="1064" y="113"/>
                </a:lnTo>
                <a:lnTo>
                  <a:pt x="1064" y="113"/>
                </a:lnTo>
                <a:lnTo>
                  <a:pt x="1067" y="111"/>
                </a:lnTo>
                <a:lnTo>
                  <a:pt x="1068" y="113"/>
                </a:lnTo>
                <a:lnTo>
                  <a:pt x="1070" y="113"/>
                </a:lnTo>
                <a:lnTo>
                  <a:pt x="1068" y="117"/>
                </a:lnTo>
                <a:lnTo>
                  <a:pt x="1073" y="117"/>
                </a:lnTo>
                <a:lnTo>
                  <a:pt x="1074" y="117"/>
                </a:lnTo>
                <a:lnTo>
                  <a:pt x="1074" y="119"/>
                </a:lnTo>
                <a:lnTo>
                  <a:pt x="1074" y="122"/>
                </a:lnTo>
                <a:lnTo>
                  <a:pt x="1073" y="120"/>
                </a:lnTo>
                <a:lnTo>
                  <a:pt x="1071" y="122"/>
                </a:lnTo>
                <a:lnTo>
                  <a:pt x="1070" y="120"/>
                </a:lnTo>
                <a:lnTo>
                  <a:pt x="1066" y="120"/>
                </a:lnTo>
                <a:lnTo>
                  <a:pt x="1064" y="122"/>
                </a:lnTo>
                <a:lnTo>
                  <a:pt x="1066" y="122"/>
                </a:lnTo>
                <a:lnTo>
                  <a:pt x="1067" y="122"/>
                </a:lnTo>
                <a:lnTo>
                  <a:pt x="1070" y="122"/>
                </a:lnTo>
                <a:lnTo>
                  <a:pt x="1068" y="125"/>
                </a:lnTo>
                <a:lnTo>
                  <a:pt x="1070" y="126"/>
                </a:lnTo>
                <a:lnTo>
                  <a:pt x="1071" y="123"/>
                </a:lnTo>
                <a:lnTo>
                  <a:pt x="1074" y="125"/>
                </a:lnTo>
                <a:lnTo>
                  <a:pt x="1076" y="122"/>
                </a:lnTo>
                <a:lnTo>
                  <a:pt x="1077" y="125"/>
                </a:lnTo>
                <a:lnTo>
                  <a:pt x="1074" y="126"/>
                </a:lnTo>
                <a:lnTo>
                  <a:pt x="1076" y="129"/>
                </a:lnTo>
                <a:lnTo>
                  <a:pt x="1076" y="131"/>
                </a:lnTo>
                <a:lnTo>
                  <a:pt x="1077" y="133"/>
                </a:lnTo>
                <a:lnTo>
                  <a:pt x="1079" y="138"/>
                </a:lnTo>
                <a:lnTo>
                  <a:pt x="1082" y="138"/>
                </a:lnTo>
                <a:lnTo>
                  <a:pt x="1079" y="142"/>
                </a:lnTo>
                <a:lnTo>
                  <a:pt x="1079" y="145"/>
                </a:lnTo>
                <a:lnTo>
                  <a:pt x="1079" y="145"/>
                </a:lnTo>
                <a:lnTo>
                  <a:pt x="1082" y="145"/>
                </a:lnTo>
                <a:lnTo>
                  <a:pt x="1083" y="147"/>
                </a:lnTo>
                <a:lnTo>
                  <a:pt x="1082" y="148"/>
                </a:lnTo>
                <a:lnTo>
                  <a:pt x="1079" y="150"/>
                </a:lnTo>
                <a:lnTo>
                  <a:pt x="1080" y="153"/>
                </a:lnTo>
                <a:lnTo>
                  <a:pt x="1079" y="157"/>
                </a:lnTo>
                <a:lnTo>
                  <a:pt x="1079" y="157"/>
                </a:lnTo>
                <a:lnTo>
                  <a:pt x="1082" y="157"/>
                </a:lnTo>
                <a:lnTo>
                  <a:pt x="1082" y="157"/>
                </a:lnTo>
                <a:lnTo>
                  <a:pt x="1082" y="161"/>
                </a:lnTo>
                <a:lnTo>
                  <a:pt x="1082" y="166"/>
                </a:lnTo>
                <a:lnTo>
                  <a:pt x="1083" y="169"/>
                </a:lnTo>
                <a:lnTo>
                  <a:pt x="1080" y="172"/>
                </a:lnTo>
                <a:lnTo>
                  <a:pt x="1082" y="176"/>
                </a:lnTo>
                <a:lnTo>
                  <a:pt x="1082" y="179"/>
                </a:lnTo>
                <a:lnTo>
                  <a:pt x="1080" y="179"/>
                </a:lnTo>
                <a:lnTo>
                  <a:pt x="1079" y="177"/>
                </a:lnTo>
                <a:lnTo>
                  <a:pt x="1080" y="175"/>
                </a:lnTo>
                <a:lnTo>
                  <a:pt x="1079" y="175"/>
                </a:lnTo>
                <a:lnTo>
                  <a:pt x="1077" y="175"/>
                </a:lnTo>
                <a:lnTo>
                  <a:pt x="1076" y="175"/>
                </a:lnTo>
                <a:lnTo>
                  <a:pt x="1077" y="179"/>
                </a:lnTo>
                <a:lnTo>
                  <a:pt x="1079" y="182"/>
                </a:lnTo>
                <a:lnTo>
                  <a:pt x="1077" y="186"/>
                </a:lnTo>
                <a:lnTo>
                  <a:pt x="1074" y="189"/>
                </a:lnTo>
                <a:lnTo>
                  <a:pt x="1074" y="191"/>
                </a:lnTo>
                <a:lnTo>
                  <a:pt x="1077" y="192"/>
                </a:lnTo>
                <a:lnTo>
                  <a:pt x="1079" y="192"/>
                </a:lnTo>
                <a:lnTo>
                  <a:pt x="1071" y="199"/>
                </a:lnTo>
                <a:lnTo>
                  <a:pt x="1073" y="201"/>
                </a:lnTo>
                <a:lnTo>
                  <a:pt x="1076" y="201"/>
                </a:lnTo>
                <a:lnTo>
                  <a:pt x="1077" y="201"/>
                </a:lnTo>
                <a:lnTo>
                  <a:pt x="1076" y="202"/>
                </a:lnTo>
                <a:lnTo>
                  <a:pt x="1074" y="204"/>
                </a:lnTo>
                <a:lnTo>
                  <a:pt x="1077" y="207"/>
                </a:lnTo>
                <a:lnTo>
                  <a:pt x="1080" y="205"/>
                </a:lnTo>
                <a:lnTo>
                  <a:pt x="1080" y="207"/>
                </a:lnTo>
                <a:lnTo>
                  <a:pt x="1080" y="207"/>
                </a:lnTo>
                <a:lnTo>
                  <a:pt x="1079" y="207"/>
                </a:lnTo>
                <a:lnTo>
                  <a:pt x="1074" y="210"/>
                </a:lnTo>
                <a:lnTo>
                  <a:pt x="1073" y="208"/>
                </a:lnTo>
                <a:lnTo>
                  <a:pt x="1070" y="210"/>
                </a:lnTo>
                <a:lnTo>
                  <a:pt x="1071" y="211"/>
                </a:lnTo>
                <a:lnTo>
                  <a:pt x="1074" y="213"/>
                </a:lnTo>
                <a:lnTo>
                  <a:pt x="1077" y="214"/>
                </a:lnTo>
                <a:lnTo>
                  <a:pt x="1076" y="216"/>
                </a:lnTo>
                <a:lnTo>
                  <a:pt x="1070" y="218"/>
                </a:lnTo>
                <a:lnTo>
                  <a:pt x="1070" y="218"/>
                </a:lnTo>
                <a:lnTo>
                  <a:pt x="1068" y="218"/>
                </a:lnTo>
                <a:lnTo>
                  <a:pt x="1068" y="218"/>
                </a:lnTo>
                <a:lnTo>
                  <a:pt x="1068" y="224"/>
                </a:lnTo>
                <a:lnTo>
                  <a:pt x="1067" y="224"/>
                </a:lnTo>
                <a:lnTo>
                  <a:pt x="1066" y="224"/>
                </a:lnTo>
                <a:lnTo>
                  <a:pt x="1066" y="226"/>
                </a:lnTo>
                <a:lnTo>
                  <a:pt x="1064" y="232"/>
                </a:lnTo>
                <a:lnTo>
                  <a:pt x="1064" y="232"/>
                </a:lnTo>
                <a:lnTo>
                  <a:pt x="1067" y="230"/>
                </a:lnTo>
                <a:lnTo>
                  <a:pt x="1068" y="232"/>
                </a:lnTo>
                <a:lnTo>
                  <a:pt x="1066" y="233"/>
                </a:lnTo>
                <a:lnTo>
                  <a:pt x="1066" y="235"/>
                </a:lnTo>
                <a:lnTo>
                  <a:pt x="1066" y="236"/>
                </a:lnTo>
                <a:lnTo>
                  <a:pt x="1066" y="239"/>
                </a:lnTo>
                <a:lnTo>
                  <a:pt x="1063" y="238"/>
                </a:lnTo>
                <a:lnTo>
                  <a:pt x="1061" y="239"/>
                </a:lnTo>
                <a:lnTo>
                  <a:pt x="1061" y="242"/>
                </a:lnTo>
                <a:lnTo>
                  <a:pt x="1063" y="243"/>
                </a:lnTo>
                <a:lnTo>
                  <a:pt x="1060" y="245"/>
                </a:lnTo>
                <a:lnTo>
                  <a:pt x="1060" y="245"/>
                </a:lnTo>
                <a:lnTo>
                  <a:pt x="1060" y="249"/>
                </a:lnTo>
                <a:lnTo>
                  <a:pt x="1061" y="251"/>
                </a:lnTo>
                <a:lnTo>
                  <a:pt x="1064" y="251"/>
                </a:lnTo>
                <a:lnTo>
                  <a:pt x="1064" y="252"/>
                </a:lnTo>
                <a:lnTo>
                  <a:pt x="1060" y="252"/>
                </a:lnTo>
                <a:lnTo>
                  <a:pt x="1058" y="254"/>
                </a:lnTo>
                <a:lnTo>
                  <a:pt x="1057" y="252"/>
                </a:lnTo>
                <a:lnTo>
                  <a:pt x="1058" y="246"/>
                </a:lnTo>
                <a:lnTo>
                  <a:pt x="1057" y="243"/>
                </a:lnTo>
                <a:lnTo>
                  <a:pt x="1055" y="243"/>
                </a:lnTo>
                <a:lnTo>
                  <a:pt x="1054" y="243"/>
                </a:lnTo>
                <a:lnTo>
                  <a:pt x="1051" y="243"/>
                </a:lnTo>
                <a:lnTo>
                  <a:pt x="1049" y="248"/>
                </a:lnTo>
                <a:lnTo>
                  <a:pt x="1049" y="249"/>
                </a:lnTo>
                <a:lnTo>
                  <a:pt x="1051" y="251"/>
                </a:lnTo>
                <a:lnTo>
                  <a:pt x="1052" y="249"/>
                </a:lnTo>
                <a:lnTo>
                  <a:pt x="1054" y="251"/>
                </a:lnTo>
                <a:lnTo>
                  <a:pt x="1054" y="252"/>
                </a:lnTo>
                <a:lnTo>
                  <a:pt x="1049" y="255"/>
                </a:lnTo>
                <a:lnTo>
                  <a:pt x="1049" y="258"/>
                </a:lnTo>
                <a:lnTo>
                  <a:pt x="1046" y="260"/>
                </a:lnTo>
                <a:lnTo>
                  <a:pt x="1048" y="261"/>
                </a:lnTo>
                <a:lnTo>
                  <a:pt x="1051" y="260"/>
                </a:lnTo>
                <a:lnTo>
                  <a:pt x="1052" y="260"/>
                </a:lnTo>
                <a:lnTo>
                  <a:pt x="1052" y="260"/>
                </a:lnTo>
                <a:lnTo>
                  <a:pt x="1052" y="257"/>
                </a:lnTo>
                <a:lnTo>
                  <a:pt x="1055" y="254"/>
                </a:lnTo>
                <a:lnTo>
                  <a:pt x="1057" y="254"/>
                </a:lnTo>
                <a:lnTo>
                  <a:pt x="1058" y="257"/>
                </a:lnTo>
                <a:lnTo>
                  <a:pt x="1058" y="258"/>
                </a:lnTo>
                <a:lnTo>
                  <a:pt x="1057" y="260"/>
                </a:lnTo>
                <a:lnTo>
                  <a:pt x="1057" y="262"/>
                </a:lnTo>
                <a:lnTo>
                  <a:pt x="1055" y="264"/>
                </a:lnTo>
                <a:lnTo>
                  <a:pt x="1057" y="267"/>
                </a:lnTo>
                <a:lnTo>
                  <a:pt x="1055" y="268"/>
                </a:lnTo>
                <a:lnTo>
                  <a:pt x="1054" y="268"/>
                </a:lnTo>
                <a:lnTo>
                  <a:pt x="1052" y="264"/>
                </a:lnTo>
                <a:lnTo>
                  <a:pt x="1049" y="264"/>
                </a:lnTo>
                <a:lnTo>
                  <a:pt x="1049" y="268"/>
                </a:lnTo>
                <a:lnTo>
                  <a:pt x="1048" y="270"/>
                </a:lnTo>
                <a:lnTo>
                  <a:pt x="1048" y="270"/>
                </a:lnTo>
                <a:lnTo>
                  <a:pt x="1052" y="271"/>
                </a:lnTo>
                <a:lnTo>
                  <a:pt x="1054" y="271"/>
                </a:lnTo>
                <a:lnTo>
                  <a:pt x="1057" y="270"/>
                </a:lnTo>
                <a:lnTo>
                  <a:pt x="1060" y="271"/>
                </a:lnTo>
                <a:lnTo>
                  <a:pt x="1058" y="274"/>
                </a:lnTo>
                <a:lnTo>
                  <a:pt x="1060" y="276"/>
                </a:lnTo>
                <a:lnTo>
                  <a:pt x="1063" y="273"/>
                </a:lnTo>
                <a:lnTo>
                  <a:pt x="1064" y="273"/>
                </a:lnTo>
                <a:lnTo>
                  <a:pt x="1066" y="271"/>
                </a:lnTo>
                <a:lnTo>
                  <a:pt x="1067" y="270"/>
                </a:lnTo>
                <a:lnTo>
                  <a:pt x="1070" y="270"/>
                </a:lnTo>
                <a:lnTo>
                  <a:pt x="1070" y="267"/>
                </a:lnTo>
                <a:lnTo>
                  <a:pt x="1074" y="264"/>
                </a:lnTo>
                <a:lnTo>
                  <a:pt x="1073" y="261"/>
                </a:lnTo>
                <a:lnTo>
                  <a:pt x="1076" y="261"/>
                </a:lnTo>
                <a:lnTo>
                  <a:pt x="1079" y="261"/>
                </a:lnTo>
                <a:lnTo>
                  <a:pt x="1080" y="260"/>
                </a:lnTo>
                <a:lnTo>
                  <a:pt x="1082" y="254"/>
                </a:lnTo>
                <a:lnTo>
                  <a:pt x="1083" y="254"/>
                </a:lnTo>
                <a:lnTo>
                  <a:pt x="1089" y="252"/>
                </a:lnTo>
                <a:lnTo>
                  <a:pt x="1088" y="249"/>
                </a:lnTo>
                <a:lnTo>
                  <a:pt x="1089" y="248"/>
                </a:lnTo>
                <a:lnTo>
                  <a:pt x="1095" y="245"/>
                </a:lnTo>
                <a:lnTo>
                  <a:pt x="1095" y="243"/>
                </a:lnTo>
                <a:lnTo>
                  <a:pt x="1092" y="242"/>
                </a:lnTo>
                <a:lnTo>
                  <a:pt x="1092" y="240"/>
                </a:lnTo>
                <a:lnTo>
                  <a:pt x="1095" y="238"/>
                </a:lnTo>
                <a:lnTo>
                  <a:pt x="1095" y="235"/>
                </a:lnTo>
                <a:lnTo>
                  <a:pt x="1101" y="235"/>
                </a:lnTo>
                <a:lnTo>
                  <a:pt x="1101" y="230"/>
                </a:lnTo>
                <a:lnTo>
                  <a:pt x="1104" y="227"/>
                </a:lnTo>
                <a:lnTo>
                  <a:pt x="1107" y="223"/>
                </a:lnTo>
                <a:lnTo>
                  <a:pt x="1108" y="217"/>
                </a:lnTo>
                <a:lnTo>
                  <a:pt x="1111" y="217"/>
                </a:lnTo>
                <a:lnTo>
                  <a:pt x="1110" y="213"/>
                </a:lnTo>
                <a:lnTo>
                  <a:pt x="1117" y="208"/>
                </a:lnTo>
                <a:lnTo>
                  <a:pt x="1114" y="205"/>
                </a:lnTo>
                <a:lnTo>
                  <a:pt x="1121" y="197"/>
                </a:lnTo>
                <a:lnTo>
                  <a:pt x="1123" y="194"/>
                </a:lnTo>
                <a:lnTo>
                  <a:pt x="1126" y="194"/>
                </a:lnTo>
                <a:lnTo>
                  <a:pt x="1127" y="192"/>
                </a:lnTo>
                <a:lnTo>
                  <a:pt x="1127" y="191"/>
                </a:lnTo>
                <a:lnTo>
                  <a:pt x="1127" y="189"/>
                </a:lnTo>
                <a:lnTo>
                  <a:pt x="1136" y="175"/>
                </a:lnTo>
                <a:lnTo>
                  <a:pt x="1137" y="170"/>
                </a:lnTo>
                <a:lnTo>
                  <a:pt x="1139" y="169"/>
                </a:lnTo>
                <a:lnTo>
                  <a:pt x="1139" y="167"/>
                </a:lnTo>
                <a:lnTo>
                  <a:pt x="1140" y="166"/>
                </a:lnTo>
                <a:lnTo>
                  <a:pt x="1143" y="164"/>
                </a:lnTo>
                <a:lnTo>
                  <a:pt x="1145" y="166"/>
                </a:lnTo>
                <a:lnTo>
                  <a:pt x="1148" y="161"/>
                </a:lnTo>
                <a:lnTo>
                  <a:pt x="1149" y="163"/>
                </a:lnTo>
                <a:lnTo>
                  <a:pt x="1149" y="166"/>
                </a:lnTo>
                <a:lnTo>
                  <a:pt x="1149" y="167"/>
                </a:lnTo>
                <a:lnTo>
                  <a:pt x="1146" y="169"/>
                </a:lnTo>
                <a:lnTo>
                  <a:pt x="1146" y="170"/>
                </a:lnTo>
                <a:lnTo>
                  <a:pt x="1149" y="172"/>
                </a:lnTo>
                <a:close/>
                <a:moveTo>
                  <a:pt x="1074" y="183"/>
                </a:moveTo>
                <a:lnTo>
                  <a:pt x="1073" y="183"/>
                </a:lnTo>
                <a:lnTo>
                  <a:pt x="1073" y="185"/>
                </a:lnTo>
                <a:lnTo>
                  <a:pt x="1073" y="186"/>
                </a:lnTo>
                <a:lnTo>
                  <a:pt x="1074" y="186"/>
                </a:lnTo>
                <a:lnTo>
                  <a:pt x="1074" y="183"/>
                </a:lnTo>
                <a:close/>
                <a:moveTo>
                  <a:pt x="1071" y="145"/>
                </a:moveTo>
                <a:lnTo>
                  <a:pt x="1073" y="145"/>
                </a:lnTo>
                <a:lnTo>
                  <a:pt x="1073" y="145"/>
                </a:lnTo>
                <a:lnTo>
                  <a:pt x="1071" y="145"/>
                </a:lnTo>
                <a:close/>
                <a:moveTo>
                  <a:pt x="1070" y="155"/>
                </a:moveTo>
                <a:lnTo>
                  <a:pt x="1071" y="157"/>
                </a:lnTo>
                <a:lnTo>
                  <a:pt x="1073" y="155"/>
                </a:lnTo>
                <a:lnTo>
                  <a:pt x="1071" y="154"/>
                </a:lnTo>
                <a:lnTo>
                  <a:pt x="1070" y="154"/>
                </a:lnTo>
                <a:lnTo>
                  <a:pt x="1070" y="155"/>
                </a:lnTo>
                <a:close/>
                <a:moveTo>
                  <a:pt x="1064" y="191"/>
                </a:moveTo>
                <a:lnTo>
                  <a:pt x="1066" y="192"/>
                </a:lnTo>
                <a:lnTo>
                  <a:pt x="1066" y="191"/>
                </a:lnTo>
                <a:lnTo>
                  <a:pt x="1066" y="189"/>
                </a:lnTo>
                <a:lnTo>
                  <a:pt x="1066" y="189"/>
                </a:lnTo>
                <a:lnTo>
                  <a:pt x="1064" y="191"/>
                </a:lnTo>
                <a:close/>
                <a:moveTo>
                  <a:pt x="1063" y="201"/>
                </a:moveTo>
                <a:lnTo>
                  <a:pt x="1066" y="201"/>
                </a:lnTo>
                <a:lnTo>
                  <a:pt x="1066" y="202"/>
                </a:lnTo>
                <a:lnTo>
                  <a:pt x="1067" y="201"/>
                </a:lnTo>
                <a:lnTo>
                  <a:pt x="1068" y="201"/>
                </a:lnTo>
                <a:lnTo>
                  <a:pt x="1070" y="198"/>
                </a:lnTo>
                <a:lnTo>
                  <a:pt x="1070" y="195"/>
                </a:lnTo>
                <a:lnTo>
                  <a:pt x="1068" y="195"/>
                </a:lnTo>
                <a:lnTo>
                  <a:pt x="1066" y="198"/>
                </a:lnTo>
                <a:lnTo>
                  <a:pt x="1063" y="199"/>
                </a:lnTo>
                <a:lnTo>
                  <a:pt x="1063" y="201"/>
                </a:lnTo>
                <a:close/>
                <a:moveTo>
                  <a:pt x="1058" y="210"/>
                </a:moveTo>
                <a:lnTo>
                  <a:pt x="1061" y="210"/>
                </a:lnTo>
                <a:lnTo>
                  <a:pt x="1063" y="214"/>
                </a:lnTo>
                <a:lnTo>
                  <a:pt x="1064" y="216"/>
                </a:lnTo>
                <a:lnTo>
                  <a:pt x="1066" y="214"/>
                </a:lnTo>
                <a:lnTo>
                  <a:pt x="1070" y="216"/>
                </a:lnTo>
                <a:lnTo>
                  <a:pt x="1071" y="216"/>
                </a:lnTo>
                <a:lnTo>
                  <a:pt x="1071" y="213"/>
                </a:lnTo>
                <a:lnTo>
                  <a:pt x="1068" y="213"/>
                </a:lnTo>
                <a:lnTo>
                  <a:pt x="1068" y="213"/>
                </a:lnTo>
                <a:lnTo>
                  <a:pt x="1070" y="208"/>
                </a:lnTo>
                <a:lnTo>
                  <a:pt x="1068" y="208"/>
                </a:lnTo>
                <a:lnTo>
                  <a:pt x="1067" y="208"/>
                </a:lnTo>
                <a:lnTo>
                  <a:pt x="1064" y="208"/>
                </a:lnTo>
                <a:lnTo>
                  <a:pt x="1060" y="208"/>
                </a:lnTo>
                <a:lnTo>
                  <a:pt x="1058" y="210"/>
                </a:lnTo>
                <a:close/>
                <a:moveTo>
                  <a:pt x="1060" y="213"/>
                </a:moveTo>
                <a:lnTo>
                  <a:pt x="1060" y="216"/>
                </a:lnTo>
                <a:lnTo>
                  <a:pt x="1060" y="214"/>
                </a:lnTo>
                <a:lnTo>
                  <a:pt x="1060" y="213"/>
                </a:lnTo>
                <a:close/>
                <a:moveTo>
                  <a:pt x="1055" y="201"/>
                </a:moveTo>
                <a:lnTo>
                  <a:pt x="1057" y="201"/>
                </a:lnTo>
                <a:lnTo>
                  <a:pt x="1057" y="199"/>
                </a:lnTo>
                <a:lnTo>
                  <a:pt x="1055" y="199"/>
                </a:lnTo>
                <a:lnTo>
                  <a:pt x="1055" y="201"/>
                </a:lnTo>
                <a:close/>
                <a:moveTo>
                  <a:pt x="1055" y="220"/>
                </a:moveTo>
                <a:lnTo>
                  <a:pt x="1057" y="220"/>
                </a:lnTo>
                <a:lnTo>
                  <a:pt x="1058" y="220"/>
                </a:lnTo>
                <a:lnTo>
                  <a:pt x="1060" y="221"/>
                </a:lnTo>
                <a:lnTo>
                  <a:pt x="1061" y="221"/>
                </a:lnTo>
                <a:lnTo>
                  <a:pt x="1063" y="220"/>
                </a:lnTo>
                <a:lnTo>
                  <a:pt x="1061" y="217"/>
                </a:lnTo>
                <a:lnTo>
                  <a:pt x="1058" y="217"/>
                </a:lnTo>
                <a:lnTo>
                  <a:pt x="1057" y="218"/>
                </a:lnTo>
                <a:lnTo>
                  <a:pt x="1055" y="220"/>
                </a:lnTo>
                <a:close/>
                <a:moveTo>
                  <a:pt x="1055" y="229"/>
                </a:moveTo>
                <a:lnTo>
                  <a:pt x="1055" y="230"/>
                </a:lnTo>
                <a:lnTo>
                  <a:pt x="1057" y="230"/>
                </a:lnTo>
                <a:lnTo>
                  <a:pt x="1057" y="229"/>
                </a:lnTo>
                <a:lnTo>
                  <a:pt x="1061" y="230"/>
                </a:lnTo>
                <a:lnTo>
                  <a:pt x="1061" y="229"/>
                </a:lnTo>
                <a:lnTo>
                  <a:pt x="1063" y="226"/>
                </a:lnTo>
                <a:lnTo>
                  <a:pt x="1061" y="223"/>
                </a:lnTo>
                <a:lnTo>
                  <a:pt x="1061" y="223"/>
                </a:lnTo>
                <a:lnTo>
                  <a:pt x="1060" y="223"/>
                </a:lnTo>
                <a:lnTo>
                  <a:pt x="1060" y="224"/>
                </a:lnTo>
                <a:lnTo>
                  <a:pt x="1060" y="226"/>
                </a:lnTo>
                <a:lnTo>
                  <a:pt x="1057" y="229"/>
                </a:lnTo>
                <a:lnTo>
                  <a:pt x="1057" y="229"/>
                </a:lnTo>
                <a:lnTo>
                  <a:pt x="1055" y="229"/>
                </a:lnTo>
                <a:close/>
                <a:moveTo>
                  <a:pt x="1055" y="240"/>
                </a:moveTo>
                <a:lnTo>
                  <a:pt x="1057" y="240"/>
                </a:lnTo>
                <a:lnTo>
                  <a:pt x="1057" y="239"/>
                </a:lnTo>
                <a:lnTo>
                  <a:pt x="1055" y="239"/>
                </a:lnTo>
                <a:lnTo>
                  <a:pt x="1055" y="240"/>
                </a:lnTo>
                <a:close/>
                <a:moveTo>
                  <a:pt x="1052" y="239"/>
                </a:moveTo>
                <a:lnTo>
                  <a:pt x="1052" y="238"/>
                </a:lnTo>
                <a:lnTo>
                  <a:pt x="1049" y="238"/>
                </a:lnTo>
                <a:lnTo>
                  <a:pt x="1049" y="239"/>
                </a:lnTo>
                <a:lnTo>
                  <a:pt x="1051" y="239"/>
                </a:lnTo>
                <a:lnTo>
                  <a:pt x="1052" y="239"/>
                </a:lnTo>
                <a:close/>
                <a:moveTo>
                  <a:pt x="1054" y="235"/>
                </a:moveTo>
                <a:lnTo>
                  <a:pt x="1052" y="233"/>
                </a:lnTo>
                <a:lnTo>
                  <a:pt x="1051" y="235"/>
                </a:lnTo>
                <a:lnTo>
                  <a:pt x="1051" y="236"/>
                </a:lnTo>
                <a:lnTo>
                  <a:pt x="1051" y="236"/>
                </a:lnTo>
                <a:lnTo>
                  <a:pt x="1052" y="236"/>
                </a:lnTo>
                <a:lnTo>
                  <a:pt x="1054" y="235"/>
                </a:lnTo>
                <a:close/>
                <a:moveTo>
                  <a:pt x="1052" y="197"/>
                </a:moveTo>
                <a:lnTo>
                  <a:pt x="1054" y="195"/>
                </a:lnTo>
                <a:lnTo>
                  <a:pt x="1054" y="194"/>
                </a:lnTo>
                <a:lnTo>
                  <a:pt x="1052" y="197"/>
                </a:lnTo>
                <a:close/>
                <a:moveTo>
                  <a:pt x="1049" y="210"/>
                </a:moveTo>
                <a:lnTo>
                  <a:pt x="1051" y="210"/>
                </a:lnTo>
                <a:lnTo>
                  <a:pt x="1051" y="208"/>
                </a:lnTo>
                <a:lnTo>
                  <a:pt x="1049" y="208"/>
                </a:lnTo>
                <a:lnTo>
                  <a:pt x="1049" y="210"/>
                </a:lnTo>
                <a:close/>
                <a:moveTo>
                  <a:pt x="907" y="160"/>
                </a:moveTo>
                <a:lnTo>
                  <a:pt x="906" y="158"/>
                </a:lnTo>
                <a:lnTo>
                  <a:pt x="906" y="160"/>
                </a:lnTo>
                <a:lnTo>
                  <a:pt x="907" y="160"/>
                </a:lnTo>
                <a:close/>
                <a:moveTo>
                  <a:pt x="911" y="186"/>
                </a:moveTo>
                <a:lnTo>
                  <a:pt x="910" y="186"/>
                </a:lnTo>
                <a:lnTo>
                  <a:pt x="910" y="188"/>
                </a:lnTo>
                <a:lnTo>
                  <a:pt x="910" y="189"/>
                </a:lnTo>
                <a:lnTo>
                  <a:pt x="911" y="189"/>
                </a:lnTo>
                <a:lnTo>
                  <a:pt x="911" y="186"/>
                </a:lnTo>
                <a:close/>
                <a:moveTo>
                  <a:pt x="944" y="227"/>
                </a:moveTo>
                <a:lnTo>
                  <a:pt x="942" y="227"/>
                </a:lnTo>
                <a:lnTo>
                  <a:pt x="942" y="227"/>
                </a:lnTo>
                <a:lnTo>
                  <a:pt x="942" y="229"/>
                </a:lnTo>
                <a:lnTo>
                  <a:pt x="942" y="230"/>
                </a:lnTo>
                <a:lnTo>
                  <a:pt x="944" y="229"/>
                </a:lnTo>
                <a:lnTo>
                  <a:pt x="944" y="227"/>
                </a:lnTo>
                <a:close/>
                <a:moveTo>
                  <a:pt x="947" y="217"/>
                </a:moveTo>
                <a:lnTo>
                  <a:pt x="945" y="216"/>
                </a:lnTo>
                <a:lnTo>
                  <a:pt x="944" y="217"/>
                </a:lnTo>
                <a:lnTo>
                  <a:pt x="944" y="218"/>
                </a:lnTo>
                <a:lnTo>
                  <a:pt x="945" y="218"/>
                </a:lnTo>
                <a:lnTo>
                  <a:pt x="947" y="218"/>
                </a:lnTo>
                <a:lnTo>
                  <a:pt x="947" y="217"/>
                </a:lnTo>
                <a:close/>
                <a:moveTo>
                  <a:pt x="957" y="223"/>
                </a:moveTo>
                <a:lnTo>
                  <a:pt x="955" y="223"/>
                </a:lnTo>
                <a:lnTo>
                  <a:pt x="955" y="223"/>
                </a:lnTo>
                <a:lnTo>
                  <a:pt x="955" y="224"/>
                </a:lnTo>
                <a:lnTo>
                  <a:pt x="957" y="224"/>
                </a:lnTo>
                <a:lnTo>
                  <a:pt x="957" y="223"/>
                </a:lnTo>
                <a:close/>
                <a:moveTo>
                  <a:pt x="960" y="218"/>
                </a:moveTo>
                <a:lnTo>
                  <a:pt x="960" y="217"/>
                </a:lnTo>
                <a:lnTo>
                  <a:pt x="958" y="218"/>
                </a:lnTo>
                <a:lnTo>
                  <a:pt x="958" y="218"/>
                </a:lnTo>
                <a:lnTo>
                  <a:pt x="960" y="218"/>
                </a:lnTo>
                <a:close/>
                <a:moveTo>
                  <a:pt x="964" y="173"/>
                </a:moveTo>
                <a:lnTo>
                  <a:pt x="961" y="175"/>
                </a:lnTo>
                <a:lnTo>
                  <a:pt x="961" y="175"/>
                </a:lnTo>
                <a:lnTo>
                  <a:pt x="963" y="175"/>
                </a:lnTo>
                <a:lnTo>
                  <a:pt x="964" y="175"/>
                </a:lnTo>
                <a:lnTo>
                  <a:pt x="964" y="173"/>
                </a:lnTo>
                <a:close/>
                <a:moveTo>
                  <a:pt x="973" y="144"/>
                </a:moveTo>
                <a:lnTo>
                  <a:pt x="972" y="144"/>
                </a:lnTo>
                <a:lnTo>
                  <a:pt x="972" y="144"/>
                </a:lnTo>
                <a:lnTo>
                  <a:pt x="973" y="144"/>
                </a:lnTo>
                <a:close/>
                <a:moveTo>
                  <a:pt x="994" y="197"/>
                </a:moveTo>
                <a:lnTo>
                  <a:pt x="992" y="197"/>
                </a:lnTo>
                <a:lnTo>
                  <a:pt x="992" y="198"/>
                </a:lnTo>
                <a:lnTo>
                  <a:pt x="994" y="198"/>
                </a:lnTo>
                <a:lnTo>
                  <a:pt x="994" y="197"/>
                </a:lnTo>
                <a:close/>
                <a:moveTo>
                  <a:pt x="1004" y="177"/>
                </a:moveTo>
                <a:lnTo>
                  <a:pt x="1002" y="177"/>
                </a:lnTo>
                <a:lnTo>
                  <a:pt x="1001" y="179"/>
                </a:lnTo>
                <a:lnTo>
                  <a:pt x="1002" y="179"/>
                </a:lnTo>
                <a:lnTo>
                  <a:pt x="1004" y="177"/>
                </a:lnTo>
                <a:close/>
                <a:moveTo>
                  <a:pt x="1008" y="173"/>
                </a:moveTo>
                <a:lnTo>
                  <a:pt x="1005" y="173"/>
                </a:lnTo>
                <a:lnTo>
                  <a:pt x="1005" y="175"/>
                </a:lnTo>
                <a:lnTo>
                  <a:pt x="1007" y="175"/>
                </a:lnTo>
                <a:lnTo>
                  <a:pt x="1008" y="175"/>
                </a:lnTo>
                <a:lnTo>
                  <a:pt x="1008" y="173"/>
                </a:lnTo>
                <a:close/>
                <a:moveTo>
                  <a:pt x="1014" y="254"/>
                </a:moveTo>
                <a:lnTo>
                  <a:pt x="1014" y="254"/>
                </a:lnTo>
                <a:lnTo>
                  <a:pt x="1013" y="254"/>
                </a:lnTo>
                <a:lnTo>
                  <a:pt x="1014" y="254"/>
                </a:lnTo>
                <a:close/>
                <a:moveTo>
                  <a:pt x="1026" y="166"/>
                </a:moveTo>
                <a:lnTo>
                  <a:pt x="1027" y="167"/>
                </a:lnTo>
                <a:lnTo>
                  <a:pt x="1029" y="166"/>
                </a:lnTo>
                <a:lnTo>
                  <a:pt x="1026" y="166"/>
                </a:lnTo>
                <a:close/>
                <a:moveTo>
                  <a:pt x="1027" y="179"/>
                </a:moveTo>
                <a:lnTo>
                  <a:pt x="1027" y="180"/>
                </a:lnTo>
                <a:lnTo>
                  <a:pt x="1029" y="179"/>
                </a:lnTo>
                <a:lnTo>
                  <a:pt x="1027" y="179"/>
                </a:lnTo>
                <a:close/>
                <a:moveTo>
                  <a:pt x="1026" y="240"/>
                </a:moveTo>
                <a:lnTo>
                  <a:pt x="1027" y="239"/>
                </a:lnTo>
                <a:lnTo>
                  <a:pt x="1027" y="239"/>
                </a:lnTo>
                <a:lnTo>
                  <a:pt x="1026" y="240"/>
                </a:lnTo>
                <a:close/>
                <a:moveTo>
                  <a:pt x="1022" y="191"/>
                </a:moveTo>
                <a:lnTo>
                  <a:pt x="1022" y="192"/>
                </a:lnTo>
                <a:lnTo>
                  <a:pt x="1023" y="192"/>
                </a:lnTo>
                <a:lnTo>
                  <a:pt x="1022" y="194"/>
                </a:lnTo>
                <a:lnTo>
                  <a:pt x="1023" y="194"/>
                </a:lnTo>
                <a:lnTo>
                  <a:pt x="1024" y="191"/>
                </a:lnTo>
                <a:lnTo>
                  <a:pt x="1022" y="191"/>
                </a:lnTo>
                <a:close/>
                <a:moveTo>
                  <a:pt x="1022" y="218"/>
                </a:moveTo>
                <a:lnTo>
                  <a:pt x="1022" y="220"/>
                </a:lnTo>
                <a:lnTo>
                  <a:pt x="1023" y="218"/>
                </a:lnTo>
                <a:lnTo>
                  <a:pt x="1022" y="218"/>
                </a:lnTo>
                <a:close/>
                <a:moveTo>
                  <a:pt x="1022" y="180"/>
                </a:moveTo>
                <a:lnTo>
                  <a:pt x="1023" y="180"/>
                </a:lnTo>
                <a:lnTo>
                  <a:pt x="1024" y="180"/>
                </a:lnTo>
                <a:lnTo>
                  <a:pt x="1024" y="179"/>
                </a:lnTo>
                <a:lnTo>
                  <a:pt x="1023" y="179"/>
                </a:lnTo>
                <a:lnTo>
                  <a:pt x="1022" y="180"/>
                </a:lnTo>
                <a:close/>
                <a:moveTo>
                  <a:pt x="1019" y="227"/>
                </a:moveTo>
                <a:lnTo>
                  <a:pt x="1020" y="227"/>
                </a:lnTo>
                <a:lnTo>
                  <a:pt x="1019" y="227"/>
                </a:lnTo>
                <a:lnTo>
                  <a:pt x="1019" y="227"/>
                </a:lnTo>
                <a:close/>
                <a:moveTo>
                  <a:pt x="1019" y="249"/>
                </a:moveTo>
                <a:lnTo>
                  <a:pt x="1019" y="251"/>
                </a:lnTo>
                <a:lnTo>
                  <a:pt x="1020" y="249"/>
                </a:lnTo>
                <a:lnTo>
                  <a:pt x="1019" y="249"/>
                </a:lnTo>
                <a:close/>
                <a:moveTo>
                  <a:pt x="1022" y="255"/>
                </a:moveTo>
                <a:lnTo>
                  <a:pt x="1022" y="254"/>
                </a:lnTo>
                <a:lnTo>
                  <a:pt x="1022" y="254"/>
                </a:lnTo>
                <a:lnTo>
                  <a:pt x="1019" y="255"/>
                </a:lnTo>
                <a:lnTo>
                  <a:pt x="1020" y="255"/>
                </a:lnTo>
                <a:lnTo>
                  <a:pt x="1022" y="255"/>
                </a:lnTo>
                <a:close/>
                <a:moveTo>
                  <a:pt x="1023" y="264"/>
                </a:moveTo>
                <a:lnTo>
                  <a:pt x="1020" y="264"/>
                </a:lnTo>
                <a:lnTo>
                  <a:pt x="1020" y="264"/>
                </a:lnTo>
                <a:lnTo>
                  <a:pt x="1022" y="265"/>
                </a:lnTo>
                <a:lnTo>
                  <a:pt x="1023" y="264"/>
                </a:lnTo>
                <a:close/>
                <a:moveTo>
                  <a:pt x="1026" y="251"/>
                </a:moveTo>
                <a:lnTo>
                  <a:pt x="1026" y="249"/>
                </a:lnTo>
                <a:lnTo>
                  <a:pt x="1024" y="249"/>
                </a:lnTo>
                <a:lnTo>
                  <a:pt x="1022" y="249"/>
                </a:lnTo>
                <a:lnTo>
                  <a:pt x="1022" y="251"/>
                </a:lnTo>
                <a:lnTo>
                  <a:pt x="1023" y="251"/>
                </a:lnTo>
                <a:lnTo>
                  <a:pt x="1026" y="251"/>
                </a:lnTo>
                <a:close/>
                <a:moveTo>
                  <a:pt x="1029" y="264"/>
                </a:moveTo>
                <a:lnTo>
                  <a:pt x="1027" y="264"/>
                </a:lnTo>
                <a:lnTo>
                  <a:pt x="1027" y="267"/>
                </a:lnTo>
                <a:lnTo>
                  <a:pt x="1029" y="267"/>
                </a:lnTo>
                <a:lnTo>
                  <a:pt x="1029" y="264"/>
                </a:lnTo>
                <a:close/>
                <a:moveTo>
                  <a:pt x="1030" y="252"/>
                </a:moveTo>
                <a:lnTo>
                  <a:pt x="1030" y="252"/>
                </a:lnTo>
                <a:lnTo>
                  <a:pt x="1029" y="254"/>
                </a:lnTo>
                <a:lnTo>
                  <a:pt x="1026" y="254"/>
                </a:lnTo>
                <a:lnTo>
                  <a:pt x="1026" y="254"/>
                </a:lnTo>
                <a:lnTo>
                  <a:pt x="1029" y="257"/>
                </a:lnTo>
                <a:lnTo>
                  <a:pt x="1030" y="255"/>
                </a:lnTo>
                <a:lnTo>
                  <a:pt x="1030" y="252"/>
                </a:lnTo>
                <a:close/>
                <a:moveTo>
                  <a:pt x="1048" y="251"/>
                </a:moveTo>
                <a:lnTo>
                  <a:pt x="1046" y="249"/>
                </a:lnTo>
                <a:lnTo>
                  <a:pt x="1045" y="249"/>
                </a:lnTo>
                <a:lnTo>
                  <a:pt x="1046" y="251"/>
                </a:lnTo>
                <a:lnTo>
                  <a:pt x="1048" y="251"/>
                </a:lnTo>
                <a:close/>
                <a:moveTo>
                  <a:pt x="1044" y="258"/>
                </a:moveTo>
                <a:lnTo>
                  <a:pt x="1042" y="257"/>
                </a:lnTo>
                <a:lnTo>
                  <a:pt x="1041" y="260"/>
                </a:lnTo>
                <a:lnTo>
                  <a:pt x="1042" y="260"/>
                </a:lnTo>
                <a:lnTo>
                  <a:pt x="1044" y="258"/>
                </a:lnTo>
                <a:close/>
                <a:moveTo>
                  <a:pt x="1044" y="270"/>
                </a:moveTo>
                <a:lnTo>
                  <a:pt x="1044" y="270"/>
                </a:lnTo>
                <a:lnTo>
                  <a:pt x="1045" y="268"/>
                </a:lnTo>
                <a:lnTo>
                  <a:pt x="1044" y="268"/>
                </a:lnTo>
                <a:lnTo>
                  <a:pt x="1044" y="270"/>
                </a:lnTo>
                <a:close/>
                <a:moveTo>
                  <a:pt x="1045" y="254"/>
                </a:moveTo>
                <a:lnTo>
                  <a:pt x="1045" y="252"/>
                </a:lnTo>
                <a:lnTo>
                  <a:pt x="1042" y="254"/>
                </a:lnTo>
                <a:lnTo>
                  <a:pt x="1044" y="255"/>
                </a:lnTo>
                <a:lnTo>
                  <a:pt x="1044" y="255"/>
                </a:lnTo>
                <a:lnTo>
                  <a:pt x="1045" y="254"/>
                </a:lnTo>
                <a:close/>
                <a:moveTo>
                  <a:pt x="1044" y="245"/>
                </a:moveTo>
                <a:lnTo>
                  <a:pt x="1044" y="243"/>
                </a:lnTo>
                <a:lnTo>
                  <a:pt x="1042" y="242"/>
                </a:lnTo>
                <a:lnTo>
                  <a:pt x="1042" y="243"/>
                </a:lnTo>
                <a:lnTo>
                  <a:pt x="1044" y="245"/>
                </a:lnTo>
                <a:lnTo>
                  <a:pt x="1044" y="245"/>
                </a:lnTo>
                <a:lnTo>
                  <a:pt x="1045" y="245"/>
                </a:lnTo>
                <a:lnTo>
                  <a:pt x="1046" y="245"/>
                </a:lnTo>
                <a:lnTo>
                  <a:pt x="1045" y="245"/>
                </a:lnTo>
                <a:lnTo>
                  <a:pt x="1044" y="245"/>
                </a:lnTo>
                <a:close/>
                <a:moveTo>
                  <a:pt x="1046" y="235"/>
                </a:moveTo>
                <a:lnTo>
                  <a:pt x="1048" y="235"/>
                </a:lnTo>
                <a:lnTo>
                  <a:pt x="1046" y="233"/>
                </a:lnTo>
                <a:lnTo>
                  <a:pt x="1046" y="235"/>
                </a:lnTo>
                <a:close/>
                <a:moveTo>
                  <a:pt x="1046" y="223"/>
                </a:moveTo>
                <a:lnTo>
                  <a:pt x="1044" y="223"/>
                </a:lnTo>
                <a:lnTo>
                  <a:pt x="1044" y="224"/>
                </a:lnTo>
                <a:lnTo>
                  <a:pt x="1044" y="226"/>
                </a:lnTo>
                <a:lnTo>
                  <a:pt x="1045" y="226"/>
                </a:lnTo>
                <a:lnTo>
                  <a:pt x="1046" y="224"/>
                </a:lnTo>
                <a:lnTo>
                  <a:pt x="1046" y="223"/>
                </a:lnTo>
                <a:close/>
                <a:moveTo>
                  <a:pt x="1042" y="185"/>
                </a:moveTo>
                <a:lnTo>
                  <a:pt x="1044" y="186"/>
                </a:lnTo>
                <a:lnTo>
                  <a:pt x="1045" y="185"/>
                </a:lnTo>
                <a:lnTo>
                  <a:pt x="1044" y="183"/>
                </a:lnTo>
                <a:lnTo>
                  <a:pt x="1042" y="185"/>
                </a:lnTo>
                <a:close/>
                <a:moveTo>
                  <a:pt x="1042" y="218"/>
                </a:moveTo>
                <a:lnTo>
                  <a:pt x="1042" y="218"/>
                </a:lnTo>
                <a:lnTo>
                  <a:pt x="1042" y="218"/>
                </a:lnTo>
                <a:lnTo>
                  <a:pt x="1042" y="218"/>
                </a:lnTo>
                <a:close/>
                <a:moveTo>
                  <a:pt x="1041" y="229"/>
                </a:moveTo>
                <a:lnTo>
                  <a:pt x="1042" y="229"/>
                </a:lnTo>
                <a:lnTo>
                  <a:pt x="1044" y="230"/>
                </a:lnTo>
                <a:lnTo>
                  <a:pt x="1045" y="229"/>
                </a:lnTo>
                <a:lnTo>
                  <a:pt x="1045" y="227"/>
                </a:lnTo>
                <a:lnTo>
                  <a:pt x="1044" y="226"/>
                </a:lnTo>
                <a:lnTo>
                  <a:pt x="1042" y="227"/>
                </a:lnTo>
                <a:lnTo>
                  <a:pt x="1041" y="227"/>
                </a:lnTo>
                <a:lnTo>
                  <a:pt x="1041" y="229"/>
                </a:lnTo>
                <a:close/>
                <a:moveTo>
                  <a:pt x="1041" y="239"/>
                </a:moveTo>
                <a:lnTo>
                  <a:pt x="1042" y="240"/>
                </a:lnTo>
                <a:lnTo>
                  <a:pt x="1044" y="240"/>
                </a:lnTo>
                <a:lnTo>
                  <a:pt x="1044" y="239"/>
                </a:lnTo>
                <a:lnTo>
                  <a:pt x="1042" y="238"/>
                </a:lnTo>
                <a:lnTo>
                  <a:pt x="1041" y="238"/>
                </a:lnTo>
                <a:lnTo>
                  <a:pt x="1041" y="239"/>
                </a:lnTo>
                <a:close/>
                <a:moveTo>
                  <a:pt x="1038" y="235"/>
                </a:moveTo>
                <a:lnTo>
                  <a:pt x="1039" y="236"/>
                </a:lnTo>
                <a:lnTo>
                  <a:pt x="1039" y="235"/>
                </a:lnTo>
                <a:lnTo>
                  <a:pt x="1041" y="233"/>
                </a:lnTo>
                <a:lnTo>
                  <a:pt x="1039" y="232"/>
                </a:lnTo>
                <a:lnTo>
                  <a:pt x="1038" y="233"/>
                </a:lnTo>
                <a:lnTo>
                  <a:pt x="1038" y="235"/>
                </a:lnTo>
                <a:close/>
                <a:moveTo>
                  <a:pt x="1032" y="229"/>
                </a:moveTo>
                <a:lnTo>
                  <a:pt x="1033" y="229"/>
                </a:lnTo>
                <a:lnTo>
                  <a:pt x="1032" y="227"/>
                </a:lnTo>
                <a:lnTo>
                  <a:pt x="1032" y="229"/>
                </a:lnTo>
                <a:lnTo>
                  <a:pt x="1032" y="229"/>
                </a:lnTo>
                <a:close/>
                <a:moveTo>
                  <a:pt x="1035" y="267"/>
                </a:moveTo>
                <a:lnTo>
                  <a:pt x="1036" y="264"/>
                </a:lnTo>
                <a:lnTo>
                  <a:pt x="1033" y="265"/>
                </a:lnTo>
                <a:lnTo>
                  <a:pt x="1032" y="268"/>
                </a:lnTo>
                <a:lnTo>
                  <a:pt x="1033" y="270"/>
                </a:lnTo>
                <a:lnTo>
                  <a:pt x="1035" y="270"/>
                </a:lnTo>
                <a:lnTo>
                  <a:pt x="1035" y="267"/>
                </a:lnTo>
                <a:close/>
                <a:moveTo>
                  <a:pt x="1036" y="254"/>
                </a:moveTo>
                <a:lnTo>
                  <a:pt x="1035" y="254"/>
                </a:lnTo>
                <a:lnTo>
                  <a:pt x="1033" y="255"/>
                </a:lnTo>
                <a:lnTo>
                  <a:pt x="1035" y="255"/>
                </a:lnTo>
                <a:lnTo>
                  <a:pt x="1036" y="254"/>
                </a:lnTo>
                <a:close/>
                <a:moveTo>
                  <a:pt x="1036" y="208"/>
                </a:moveTo>
                <a:lnTo>
                  <a:pt x="1035" y="208"/>
                </a:lnTo>
                <a:lnTo>
                  <a:pt x="1035" y="208"/>
                </a:lnTo>
                <a:lnTo>
                  <a:pt x="1036" y="208"/>
                </a:lnTo>
                <a:close/>
                <a:moveTo>
                  <a:pt x="1038" y="274"/>
                </a:moveTo>
                <a:lnTo>
                  <a:pt x="1036" y="273"/>
                </a:lnTo>
                <a:lnTo>
                  <a:pt x="1036" y="273"/>
                </a:lnTo>
                <a:lnTo>
                  <a:pt x="1038" y="274"/>
                </a:lnTo>
                <a:close/>
                <a:moveTo>
                  <a:pt x="1038" y="264"/>
                </a:moveTo>
                <a:lnTo>
                  <a:pt x="1039" y="265"/>
                </a:lnTo>
                <a:lnTo>
                  <a:pt x="1039" y="264"/>
                </a:lnTo>
                <a:lnTo>
                  <a:pt x="1039" y="262"/>
                </a:lnTo>
                <a:lnTo>
                  <a:pt x="1038" y="264"/>
                </a:lnTo>
                <a:lnTo>
                  <a:pt x="1038" y="264"/>
                </a:lnTo>
                <a:close/>
                <a:moveTo>
                  <a:pt x="1041" y="267"/>
                </a:moveTo>
                <a:lnTo>
                  <a:pt x="1039" y="267"/>
                </a:lnTo>
                <a:lnTo>
                  <a:pt x="1039" y="268"/>
                </a:lnTo>
                <a:lnTo>
                  <a:pt x="1041" y="268"/>
                </a:lnTo>
                <a:lnTo>
                  <a:pt x="1041" y="267"/>
                </a:lnTo>
                <a:close/>
                <a:moveTo>
                  <a:pt x="1045" y="274"/>
                </a:moveTo>
                <a:lnTo>
                  <a:pt x="1042" y="274"/>
                </a:lnTo>
                <a:lnTo>
                  <a:pt x="1042" y="274"/>
                </a:lnTo>
                <a:lnTo>
                  <a:pt x="1042" y="276"/>
                </a:lnTo>
                <a:lnTo>
                  <a:pt x="1044" y="276"/>
                </a:lnTo>
                <a:lnTo>
                  <a:pt x="1045" y="274"/>
                </a:lnTo>
                <a:close/>
                <a:moveTo>
                  <a:pt x="1048" y="264"/>
                </a:moveTo>
                <a:lnTo>
                  <a:pt x="1046" y="262"/>
                </a:lnTo>
                <a:lnTo>
                  <a:pt x="1044" y="264"/>
                </a:lnTo>
                <a:lnTo>
                  <a:pt x="1044" y="265"/>
                </a:lnTo>
                <a:lnTo>
                  <a:pt x="1045" y="265"/>
                </a:lnTo>
                <a:lnTo>
                  <a:pt x="1048" y="264"/>
                </a:lnTo>
                <a:close/>
                <a:moveTo>
                  <a:pt x="1051" y="274"/>
                </a:moveTo>
                <a:lnTo>
                  <a:pt x="1049" y="274"/>
                </a:lnTo>
                <a:lnTo>
                  <a:pt x="1049" y="276"/>
                </a:lnTo>
                <a:lnTo>
                  <a:pt x="1051" y="274"/>
                </a:lnTo>
                <a:close/>
                <a:moveTo>
                  <a:pt x="1058" y="274"/>
                </a:moveTo>
                <a:lnTo>
                  <a:pt x="1058" y="273"/>
                </a:lnTo>
                <a:lnTo>
                  <a:pt x="1057" y="273"/>
                </a:lnTo>
                <a:lnTo>
                  <a:pt x="1057" y="276"/>
                </a:lnTo>
                <a:lnTo>
                  <a:pt x="1057" y="276"/>
                </a:lnTo>
                <a:lnTo>
                  <a:pt x="1058" y="274"/>
                </a:lnTo>
                <a:close/>
                <a:moveTo>
                  <a:pt x="911" y="243"/>
                </a:moveTo>
                <a:lnTo>
                  <a:pt x="913" y="240"/>
                </a:lnTo>
                <a:lnTo>
                  <a:pt x="911" y="240"/>
                </a:lnTo>
                <a:lnTo>
                  <a:pt x="911" y="243"/>
                </a:lnTo>
                <a:close/>
                <a:moveTo>
                  <a:pt x="1155" y="161"/>
                </a:moveTo>
                <a:lnTo>
                  <a:pt x="1154" y="163"/>
                </a:lnTo>
                <a:lnTo>
                  <a:pt x="1155" y="164"/>
                </a:lnTo>
                <a:lnTo>
                  <a:pt x="1157" y="163"/>
                </a:lnTo>
                <a:lnTo>
                  <a:pt x="1157" y="161"/>
                </a:lnTo>
                <a:lnTo>
                  <a:pt x="1155" y="161"/>
                </a:lnTo>
                <a:close/>
                <a:moveTo>
                  <a:pt x="982" y="153"/>
                </a:moveTo>
                <a:lnTo>
                  <a:pt x="983" y="153"/>
                </a:lnTo>
                <a:lnTo>
                  <a:pt x="983" y="153"/>
                </a:lnTo>
                <a:lnTo>
                  <a:pt x="983" y="151"/>
                </a:lnTo>
                <a:lnTo>
                  <a:pt x="982" y="151"/>
                </a:lnTo>
                <a:lnTo>
                  <a:pt x="982" y="153"/>
                </a:lnTo>
                <a:close/>
                <a:moveTo>
                  <a:pt x="1054" y="245"/>
                </a:moveTo>
                <a:lnTo>
                  <a:pt x="1054" y="246"/>
                </a:lnTo>
                <a:lnTo>
                  <a:pt x="1057" y="248"/>
                </a:lnTo>
                <a:lnTo>
                  <a:pt x="1057" y="246"/>
                </a:lnTo>
                <a:lnTo>
                  <a:pt x="1055" y="245"/>
                </a:lnTo>
                <a:lnTo>
                  <a:pt x="1054" y="245"/>
                </a:lnTo>
                <a:close/>
                <a:moveTo>
                  <a:pt x="1066" y="213"/>
                </a:moveTo>
                <a:lnTo>
                  <a:pt x="1067" y="210"/>
                </a:lnTo>
                <a:lnTo>
                  <a:pt x="1066" y="210"/>
                </a:lnTo>
                <a:lnTo>
                  <a:pt x="1063" y="211"/>
                </a:lnTo>
                <a:lnTo>
                  <a:pt x="1063" y="213"/>
                </a:lnTo>
                <a:lnTo>
                  <a:pt x="1064" y="213"/>
                </a:lnTo>
                <a:lnTo>
                  <a:pt x="1066" y="213"/>
                </a:lnTo>
                <a:close/>
                <a:moveTo>
                  <a:pt x="1083" y="153"/>
                </a:moveTo>
                <a:lnTo>
                  <a:pt x="1083" y="153"/>
                </a:lnTo>
                <a:lnTo>
                  <a:pt x="1083" y="153"/>
                </a:lnTo>
                <a:lnTo>
                  <a:pt x="1083" y="153"/>
                </a:lnTo>
                <a:close/>
                <a:moveTo>
                  <a:pt x="1151" y="166"/>
                </a:moveTo>
                <a:lnTo>
                  <a:pt x="1149" y="167"/>
                </a:lnTo>
                <a:lnTo>
                  <a:pt x="1151" y="169"/>
                </a:lnTo>
                <a:lnTo>
                  <a:pt x="1152" y="169"/>
                </a:lnTo>
                <a:lnTo>
                  <a:pt x="1152" y="166"/>
                </a:lnTo>
                <a:lnTo>
                  <a:pt x="1151" y="166"/>
                </a:lnTo>
                <a:close/>
                <a:moveTo>
                  <a:pt x="506" y="453"/>
                </a:moveTo>
                <a:lnTo>
                  <a:pt x="505" y="455"/>
                </a:lnTo>
                <a:lnTo>
                  <a:pt x="506" y="453"/>
                </a:lnTo>
                <a:lnTo>
                  <a:pt x="506" y="453"/>
                </a:lnTo>
                <a:close/>
                <a:moveTo>
                  <a:pt x="442" y="450"/>
                </a:moveTo>
                <a:lnTo>
                  <a:pt x="440" y="452"/>
                </a:lnTo>
                <a:lnTo>
                  <a:pt x="442" y="452"/>
                </a:lnTo>
                <a:lnTo>
                  <a:pt x="442" y="450"/>
                </a:lnTo>
                <a:close/>
                <a:moveTo>
                  <a:pt x="380" y="550"/>
                </a:moveTo>
                <a:lnTo>
                  <a:pt x="379" y="550"/>
                </a:lnTo>
                <a:lnTo>
                  <a:pt x="379" y="551"/>
                </a:lnTo>
                <a:lnTo>
                  <a:pt x="380" y="553"/>
                </a:lnTo>
                <a:lnTo>
                  <a:pt x="380" y="551"/>
                </a:lnTo>
                <a:lnTo>
                  <a:pt x="380" y="550"/>
                </a:lnTo>
                <a:close/>
                <a:moveTo>
                  <a:pt x="376" y="556"/>
                </a:moveTo>
                <a:lnTo>
                  <a:pt x="377" y="557"/>
                </a:lnTo>
                <a:lnTo>
                  <a:pt x="377" y="556"/>
                </a:lnTo>
                <a:lnTo>
                  <a:pt x="376" y="556"/>
                </a:lnTo>
                <a:close/>
                <a:moveTo>
                  <a:pt x="368" y="610"/>
                </a:moveTo>
                <a:lnTo>
                  <a:pt x="367" y="609"/>
                </a:lnTo>
                <a:lnTo>
                  <a:pt x="365" y="610"/>
                </a:lnTo>
                <a:lnTo>
                  <a:pt x="364" y="611"/>
                </a:lnTo>
                <a:lnTo>
                  <a:pt x="365" y="611"/>
                </a:lnTo>
                <a:lnTo>
                  <a:pt x="367" y="611"/>
                </a:lnTo>
                <a:lnTo>
                  <a:pt x="368" y="610"/>
                </a:lnTo>
                <a:close/>
                <a:moveTo>
                  <a:pt x="465" y="504"/>
                </a:moveTo>
                <a:lnTo>
                  <a:pt x="467" y="504"/>
                </a:lnTo>
                <a:lnTo>
                  <a:pt x="467" y="502"/>
                </a:lnTo>
                <a:lnTo>
                  <a:pt x="467" y="502"/>
                </a:lnTo>
                <a:lnTo>
                  <a:pt x="465" y="503"/>
                </a:lnTo>
                <a:lnTo>
                  <a:pt x="465" y="504"/>
                </a:lnTo>
                <a:close/>
                <a:moveTo>
                  <a:pt x="470" y="497"/>
                </a:moveTo>
                <a:lnTo>
                  <a:pt x="471" y="499"/>
                </a:lnTo>
                <a:lnTo>
                  <a:pt x="472" y="497"/>
                </a:lnTo>
                <a:lnTo>
                  <a:pt x="472" y="496"/>
                </a:lnTo>
                <a:lnTo>
                  <a:pt x="471" y="494"/>
                </a:lnTo>
                <a:lnTo>
                  <a:pt x="471" y="496"/>
                </a:lnTo>
                <a:lnTo>
                  <a:pt x="470" y="497"/>
                </a:lnTo>
                <a:close/>
                <a:moveTo>
                  <a:pt x="437" y="635"/>
                </a:moveTo>
                <a:lnTo>
                  <a:pt x="440" y="635"/>
                </a:lnTo>
                <a:lnTo>
                  <a:pt x="440" y="633"/>
                </a:lnTo>
                <a:lnTo>
                  <a:pt x="440" y="632"/>
                </a:lnTo>
                <a:lnTo>
                  <a:pt x="437" y="633"/>
                </a:lnTo>
                <a:lnTo>
                  <a:pt x="437" y="635"/>
                </a:lnTo>
                <a:close/>
                <a:moveTo>
                  <a:pt x="442" y="609"/>
                </a:moveTo>
                <a:lnTo>
                  <a:pt x="443" y="609"/>
                </a:lnTo>
                <a:lnTo>
                  <a:pt x="443" y="607"/>
                </a:lnTo>
                <a:lnTo>
                  <a:pt x="442" y="606"/>
                </a:lnTo>
                <a:lnTo>
                  <a:pt x="442" y="609"/>
                </a:lnTo>
                <a:close/>
                <a:moveTo>
                  <a:pt x="455" y="667"/>
                </a:moveTo>
                <a:lnTo>
                  <a:pt x="456" y="666"/>
                </a:lnTo>
                <a:lnTo>
                  <a:pt x="455" y="666"/>
                </a:lnTo>
                <a:lnTo>
                  <a:pt x="455" y="667"/>
                </a:lnTo>
                <a:lnTo>
                  <a:pt x="455" y="667"/>
                </a:lnTo>
                <a:close/>
                <a:moveTo>
                  <a:pt x="434" y="641"/>
                </a:moveTo>
                <a:lnTo>
                  <a:pt x="436" y="641"/>
                </a:lnTo>
                <a:lnTo>
                  <a:pt x="436" y="639"/>
                </a:lnTo>
                <a:lnTo>
                  <a:pt x="436" y="639"/>
                </a:lnTo>
                <a:lnTo>
                  <a:pt x="433" y="639"/>
                </a:lnTo>
                <a:lnTo>
                  <a:pt x="434" y="641"/>
                </a:lnTo>
                <a:close/>
                <a:moveTo>
                  <a:pt x="445" y="651"/>
                </a:moveTo>
                <a:lnTo>
                  <a:pt x="446" y="650"/>
                </a:lnTo>
                <a:lnTo>
                  <a:pt x="445" y="650"/>
                </a:lnTo>
                <a:lnTo>
                  <a:pt x="445" y="651"/>
                </a:lnTo>
                <a:close/>
                <a:moveTo>
                  <a:pt x="618" y="521"/>
                </a:moveTo>
                <a:lnTo>
                  <a:pt x="618" y="519"/>
                </a:lnTo>
                <a:lnTo>
                  <a:pt x="618" y="519"/>
                </a:lnTo>
                <a:lnTo>
                  <a:pt x="616" y="519"/>
                </a:lnTo>
                <a:lnTo>
                  <a:pt x="618" y="521"/>
                </a:lnTo>
                <a:close/>
                <a:moveTo>
                  <a:pt x="609" y="484"/>
                </a:moveTo>
                <a:lnTo>
                  <a:pt x="606" y="485"/>
                </a:lnTo>
                <a:lnTo>
                  <a:pt x="606" y="487"/>
                </a:lnTo>
                <a:lnTo>
                  <a:pt x="609" y="487"/>
                </a:lnTo>
                <a:lnTo>
                  <a:pt x="610" y="485"/>
                </a:lnTo>
                <a:lnTo>
                  <a:pt x="612" y="485"/>
                </a:lnTo>
                <a:lnTo>
                  <a:pt x="613" y="485"/>
                </a:lnTo>
                <a:lnTo>
                  <a:pt x="613" y="488"/>
                </a:lnTo>
                <a:lnTo>
                  <a:pt x="613" y="490"/>
                </a:lnTo>
                <a:lnTo>
                  <a:pt x="612" y="488"/>
                </a:lnTo>
                <a:lnTo>
                  <a:pt x="610" y="490"/>
                </a:lnTo>
                <a:lnTo>
                  <a:pt x="609" y="493"/>
                </a:lnTo>
                <a:lnTo>
                  <a:pt x="610" y="494"/>
                </a:lnTo>
                <a:lnTo>
                  <a:pt x="612" y="496"/>
                </a:lnTo>
                <a:lnTo>
                  <a:pt x="613" y="496"/>
                </a:lnTo>
                <a:lnTo>
                  <a:pt x="613" y="491"/>
                </a:lnTo>
                <a:lnTo>
                  <a:pt x="615" y="491"/>
                </a:lnTo>
                <a:lnTo>
                  <a:pt x="619" y="493"/>
                </a:lnTo>
                <a:lnTo>
                  <a:pt x="621" y="494"/>
                </a:lnTo>
                <a:lnTo>
                  <a:pt x="622" y="497"/>
                </a:lnTo>
                <a:lnTo>
                  <a:pt x="622" y="500"/>
                </a:lnTo>
                <a:lnTo>
                  <a:pt x="621" y="502"/>
                </a:lnTo>
                <a:lnTo>
                  <a:pt x="618" y="502"/>
                </a:lnTo>
                <a:lnTo>
                  <a:pt x="616" y="504"/>
                </a:lnTo>
                <a:lnTo>
                  <a:pt x="618" y="509"/>
                </a:lnTo>
                <a:lnTo>
                  <a:pt x="613" y="512"/>
                </a:lnTo>
                <a:lnTo>
                  <a:pt x="616" y="515"/>
                </a:lnTo>
                <a:lnTo>
                  <a:pt x="615" y="516"/>
                </a:lnTo>
                <a:lnTo>
                  <a:pt x="613" y="518"/>
                </a:lnTo>
                <a:lnTo>
                  <a:pt x="613" y="519"/>
                </a:lnTo>
                <a:lnTo>
                  <a:pt x="612" y="521"/>
                </a:lnTo>
                <a:lnTo>
                  <a:pt x="613" y="525"/>
                </a:lnTo>
                <a:lnTo>
                  <a:pt x="612" y="525"/>
                </a:lnTo>
                <a:lnTo>
                  <a:pt x="609" y="529"/>
                </a:lnTo>
                <a:lnTo>
                  <a:pt x="605" y="529"/>
                </a:lnTo>
                <a:lnTo>
                  <a:pt x="599" y="532"/>
                </a:lnTo>
                <a:lnTo>
                  <a:pt x="597" y="535"/>
                </a:lnTo>
                <a:lnTo>
                  <a:pt x="596" y="537"/>
                </a:lnTo>
                <a:lnTo>
                  <a:pt x="591" y="534"/>
                </a:lnTo>
                <a:lnTo>
                  <a:pt x="588" y="535"/>
                </a:lnTo>
                <a:lnTo>
                  <a:pt x="586" y="534"/>
                </a:lnTo>
                <a:lnTo>
                  <a:pt x="584" y="531"/>
                </a:lnTo>
                <a:lnTo>
                  <a:pt x="581" y="528"/>
                </a:lnTo>
                <a:lnTo>
                  <a:pt x="577" y="528"/>
                </a:lnTo>
                <a:lnTo>
                  <a:pt x="575" y="526"/>
                </a:lnTo>
                <a:lnTo>
                  <a:pt x="575" y="525"/>
                </a:lnTo>
                <a:lnTo>
                  <a:pt x="575" y="525"/>
                </a:lnTo>
                <a:lnTo>
                  <a:pt x="572" y="525"/>
                </a:lnTo>
                <a:lnTo>
                  <a:pt x="572" y="524"/>
                </a:lnTo>
                <a:lnTo>
                  <a:pt x="568" y="521"/>
                </a:lnTo>
                <a:lnTo>
                  <a:pt x="568" y="518"/>
                </a:lnTo>
                <a:lnTo>
                  <a:pt x="565" y="518"/>
                </a:lnTo>
                <a:lnTo>
                  <a:pt x="563" y="515"/>
                </a:lnTo>
                <a:lnTo>
                  <a:pt x="559" y="509"/>
                </a:lnTo>
                <a:lnTo>
                  <a:pt x="558" y="507"/>
                </a:lnTo>
                <a:lnTo>
                  <a:pt x="556" y="507"/>
                </a:lnTo>
                <a:lnTo>
                  <a:pt x="555" y="504"/>
                </a:lnTo>
                <a:lnTo>
                  <a:pt x="552" y="500"/>
                </a:lnTo>
                <a:lnTo>
                  <a:pt x="558" y="496"/>
                </a:lnTo>
                <a:lnTo>
                  <a:pt x="561" y="490"/>
                </a:lnTo>
                <a:lnTo>
                  <a:pt x="563" y="487"/>
                </a:lnTo>
                <a:lnTo>
                  <a:pt x="568" y="482"/>
                </a:lnTo>
                <a:lnTo>
                  <a:pt x="569" y="482"/>
                </a:lnTo>
                <a:lnTo>
                  <a:pt x="574" y="480"/>
                </a:lnTo>
                <a:lnTo>
                  <a:pt x="575" y="481"/>
                </a:lnTo>
                <a:lnTo>
                  <a:pt x="580" y="480"/>
                </a:lnTo>
                <a:lnTo>
                  <a:pt x="586" y="475"/>
                </a:lnTo>
                <a:lnTo>
                  <a:pt x="593" y="478"/>
                </a:lnTo>
                <a:lnTo>
                  <a:pt x="596" y="477"/>
                </a:lnTo>
                <a:lnTo>
                  <a:pt x="596" y="478"/>
                </a:lnTo>
                <a:lnTo>
                  <a:pt x="602" y="478"/>
                </a:lnTo>
                <a:lnTo>
                  <a:pt x="606" y="481"/>
                </a:lnTo>
                <a:lnTo>
                  <a:pt x="609" y="481"/>
                </a:lnTo>
                <a:lnTo>
                  <a:pt x="610" y="484"/>
                </a:lnTo>
                <a:lnTo>
                  <a:pt x="609" y="484"/>
                </a:lnTo>
                <a:close/>
                <a:moveTo>
                  <a:pt x="581" y="494"/>
                </a:moveTo>
                <a:lnTo>
                  <a:pt x="581" y="494"/>
                </a:lnTo>
                <a:lnTo>
                  <a:pt x="581" y="496"/>
                </a:lnTo>
                <a:lnTo>
                  <a:pt x="581" y="494"/>
                </a:lnTo>
                <a:close/>
                <a:moveTo>
                  <a:pt x="681" y="677"/>
                </a:moveTo>
                <a:lnTo>
                  <a:pt x="679" y="679"/>
                </a:lnTo>
                <a:lnTo>
                  <a:pt x="679" y="680"/>
                </a:lnTo>
                <a:lnTo>
                  <a:pt x="681" y="680"/>
                </a:lnTo>
                <a:lnTo>
                  <a:pt x="682" y="679"/>
                </a:lnTo>
                <a:lnTo>
                  <a:pt x="682" y="677"/>
                </a:lnTo>
                <a:lnTo>
                  <a:pt x="681" y="677"/>
                </a:lnTo>
                <a:close/>
                <a:moveTo>
                  <a:pt x="707" y="764"/>
                </a:moveTo>
                <a:lnTo>
                  <a:pt x="709" y="764"/>
                </a:lnTo>
                <a:lnTo>
                  <a:pt x="709" y="763"/>
                </a:lnTo>
                <a:lnTo>
                  <a:pt x="707" y="763"/>
                </a:lnTo>
                <a:lnTo>
                  <a:pt x="707" y="764"/>
                </a:lnTo>
                <a:close/>
                <a:moveTo>
                  <a:pt x="781" y="607"/>
                </a:moveTo>
                <a:lnTo>
                  <a:pt x="778" y="611"/>
                </a:lnTo>
                <a:lnTo>
                  <a:pt x="778" y="613"/>
                </a:lnTo>
                <a:lnTo>
                  <a:pt x="776" y="613"/>
                </a:lnTo>
                <a:lnTo>
                  <a:pt x="775" y="614"/>
                </a:lnTo>
                <a:lnTo>
                  <a:pt x="775" y="616"/>
                </a:lnTo>
                <a:lnTo>
                  <a:pt x="778" y="617"/>
                </a:lnTo>
                <a:lnTo>
                  <a:pt x="784" y="616"/>
                </a:lnTo>
                <a:lnTo>
                  <a:pt x="784" y="614"/>
                </a:lnTo>
                <a:lnTo>
                  <a:pt x="785" y="611"/>
                </a:lnTo>
                <a:lnTo>
                  <a:pt x="781" y="607"/>
                </a:lnTo>
                <a:close/>
                <a:moveTo>
                  <a:pt x="684" y="631"/>
                </a:moveTo>
                <a:lnTo>
                  <a:pt x="687" y="631"/>
                </a:lnTo>
                <a:lnTo>
                  <a:pt x="687" y="631"/>
                </a:lnTo>
                <a:lnTo>
                  <a:pt x="685" y="629"/>
                </a:lnTo>
                <a:lnTo>
                  <a:pt x="684" y="631"/>
                </a:lnTo>
                <a:close/>
                <a:moveTo>
                  <a:pt x="776" y="623"/>
                </a:moveTo>
                <a:lnTo>
                  <a:pt x="778" y="625"/>
                </a:lnTo>
                <a:lnTo>
                  <a:pt x="775" y="628"/>
                </a:lnTo>
                <a:lnTo>
                  <a:pt x="775" y="631"/>
                </a:lnTo>
                <a:lnTo>
                  <a:pt x="772" y="632"/>
                </a:lnTo>
                <a:lnTo>
                  <a:pt x="770" y="633"/>
                </a:lnTo>
                <a:lnTo>
                  <a:pt x="768" y="633"/>
                </a:lnTo>
                <a:lnTo>
                  <a:pt x="768" y="636"/>
                </a:lnTo>
                <a:lnTo>
                  <a:pt x="766" y="638"/>
                </a:lnTo>
                <a:lnTo>
                  <a:pt x="765" y="639"/>
                </a:lnTo>
                <a:lnTo>
                  <a:pt x="763" y="642"/>
                </a:lnTo>
                <a:lnTo>
                  <a:pt x="760" y="645"/>
                </a:lnTo>
                <a:lnTo>
                  <a:pt x="760" y="648"/>
                </a:lnTo>
                <a:lnTo>
                  <a:pt x="756" y="650"/>
                </a:lnTo>
                <a:lnTo>
                  <a:pt x="754" y="654"/>
                </a:lnTo>
                <a:lnTo>
                  <a:pt x="753" y="653"/>
                </a:lnTo>
                <a:lnTo>
                  <a:pt x="750" y="657"/>
                </a:lnTo>
                <a:lnTo>
                  <a:pt x="746" y="655"/>
                </a:lnTo>
                <a:lnTo>
                  <a:pt x="744" y="655"/>
                </a:lnTo>
                <a:lnTo>
                  <a:pt x="743" y="655"/>
                </a:lnTo>
                <a:lnTo>
                  <a:pt x="741" y="654"/>
                </a:lnTo>
                <a:lnTo>
                  <a:pt x="741" y="655"/>
                </a:lnTo>
                <a:lnTo>
                  <a:pt x="741" y="657"/>
                </a:lnTo>
                <a:lnTo>
                  <a:pt x="744" y="657"/>
                </a:lnTo>
                <a:lnTo>
                  <a:pt x="746" y="658"/>
                </a:lnTo>
                <a:lnTo>
                  <a:pt x="744" y="663"/>
                </a:lnTo>
                <a:lnTo>
                  <a:pt x="744" y="664"/>
                </a:lnTo>
                <a:lnTo>
                  <a:pt x="737" y="672"/>
                </a:lnTo>
                <a:lnTo>
                  <a:pt x="737" y="675"/>
                </a:lnTo>
                <a:lnTo>
                  <a:pt x="731" y="675"/>
                </a:lnTo>
                <a:lnTo>
                  <a:pt x="728" y="676"/>
                </a:lnTo>
                <a:lnTo>
                  <a:pt x="728" y="679"/>
                </a:lnTo>
                <a:lnTo>
                  <a:pt x="725" y="679"/>
                </a:lnTo>
                <a:lnTo>
                  <a:pt x="724" y="682"/>
                </a:lnTo>
                <a:lnTo>
                  <a:pt x="721" y="683"/>
                </a:lnTo>
                <a:lnTo>
                  <a:pt x="718" y="685"/>
                </a:lnTo>
                <a:lnTo>
                  <a:pt x="718" y="685"/>
                </a:lnTo>
                <a:lnTo>
                  <a:pt x="715" y="688"/>
                </a:lnTo>
                <a:lnTo>
                  <a:pt x="712" y="689"/>
                </a:lnTo>
                <a:lnTo>
                  <a:pt x="709" y="689"/>
                </a:lnTo>
                <a:lnTo>
                  <a:pt x="707" y="689"/>
                </a:lnTo>
                <a:lnTo>
                  <a:pt x="704" y="692"/>
                </a:lnTo>
                <a:lnTo>
                  <a:pt x="699" y="694"/>
                </a:lnTo>
                <a:lnTo>
                  <a:pt x="697" y="695"/>
                </a:lnTo>
                <a:lnTo>
                  <a:pt x="694" y="701"/>
                </a:lnTo>
                <a:lnTo>
                  <a:pt x="691" y="705"/>
                </a:lnTo>
                <a:lnTo>
                  <a:pt x="688" y="705"/>
                </a:lnTo>
                <a:lnTo>
                  <a:pt x="688" y="707"/>
                </a:lnTo>
                <a:lnTo>
                  <a:pt x="693" y="708"/>
                </a:lnTo>
                <a:lnTo>
                  <a:pt x="691" y="710"/>
                </a:lnTo>
                <a:lnTo>
                  <a:pt x="687" y="710"/>
                </a:lnTo>
                <a:lnTo>
                  <a:pt x="684" y="711"/>
                </a:lnTo>
                <a:lnTo>
                  <a:pt x="684" y="713"/>
                </a:lnTo>
                <a:lnTo>
                  <a:pt x="682" y="714"/>
                </a:lnTo>
                <a:lnTo>
                  <a:pt x="684" y="719"/>
                </a:lnTo>
                <a:lnTo>
                  <a:pt x="679" y="721"/>
                </a:lnTo>
                <a:lnTo>
                  <a:pt x="679" y="724"/>
                </a:lnTo>
                <a:lnTo>
                  <a:pt x="675" y="727"/>
                </a:lnTo>
                <a:lnTo>
                  <a:pt x="672" y="738"/>
                </a:lnTo>
                <a:lnTo>
                  <a:pt x="674" y="739"/>
                </a:lnTo>
                <a:lnTo>
                  <a:pt x="677" y="736"/>
                </a:lnTo>
                <a:lnTo>
                  <a:pt x="678" y="736"/>
                </a:lnTo>
                <a:lnTo>
                  <a:pt x="682" y="735"/>
                </a:lnTo>
                <a:lnTo>
                  <a:pt x="685" y="736"/>
                </a:lnTo>
                <a:lnTo>
                  <a:pt x="687" y="736"/>
                </a:lnTo>
                <a:lnTo>
                  <a:pt x="688" y="736"/>
                </a:lnTo>
                <a:lnTo>
                  <a:pt x="691" y="735"/>
                </a:lnTo>
                <a:lnTo>
                  <a:pt x="697" y="735"/>
                </a:lnTo>
                <a:lnTo>
                  <a:pt x="700" y="735"/>
                </a:lnTo>
                <a:lnTo>
                  <a:pt x="710" y="735"/>
                </a:lnTo>
                <a:lnTo>
                  <a:pt x="712" y="738"/>
                </a:lnTo>
                <a:lnTo>
                  <a:pt x="713" y="741"/>
                </a:lnTo>
                <a:lnTo>
                  <a:pt x="712" y="741"/>
                </a:lnTo>
                <a:lnTo>
                  <a:pt x="709" y="745"/>
                </a:lnTo>
                <a:lnTo>
                  <a:pt x="709" y="748"/>
                </a:lnTo>
                <a:lnTo>
                  <a:pt x="707" y="751"/>
                </a:lnTo>
                <a:lnTo>
                  <a:pt x="707" y="751"/>
                </a:lnTo>
                <a:lnTo>
                  <a:pt x="710" y="751"/>
                </a:lnTo>
                <a:lnTo>
                  <a:pt x="712" y="752"/>
                </a:lnTo>
                <a:lnTo>
                  <a:pt x="712" y="755"/>
                </a:lnTo>
                <a:lnTo>
                  <a:pt x="709" y="754"/>
                </a:lnTo>
                <a:lnTo>
                  <a:pt x="707" y="752"/>
                </a:lnTo>
                <a:lnTo>
                  <a:pt x="706" y="754"/>
                </a:lnTo>
                <a:lnTo>
                  <a:pt x="706" y="755"/>
                </a:lnTo>
                <a:lnTo>
                  <a:pt x="707" y="757"/>
                </a:lnTo>
                <a:lnTo>
                  <a:pt x="709" y="758"/>
                </a:lnTo>
                <a:lnTo>
                  <a:pt x="704" y="758"/>
                </a:lnTo>
                <a:lnTo>
                  <a:pt x="701" y="757"/>
                </a:lnTo>
                <a:lnTo>
                  <a:pt x="701" y="757"/>
                </a:lnTo>
                <a:lnTo>
                  <a:pt x="703" y="758"/>
                </a:lnTo>
                <a:lnTo>
                  <a:pt x="703" y="763"/>
                </a:lnTo>
                <a:lnTo>
                  <a:pt x="701" y="764"/>
                </a:lnTo>
                <a:lnTo>
                  <a:pt x="699" y="764"/>
                </a:lnTo>
                <a:lnTo>
                  <a:pt x="696" y="763"/>
                </a:lnTo>
                <a:lnTo>
                  <a:pt x="696" y="767"/>
                </a:lnTo>
                <a:lnTo>
                  <a:pt x="693" y="768"/>
                </a:lnTo>
                <a:lnTo>
                  <a:pt x="687" y="767"/>
                </a:lnTo>
                <a:lnTo>
                  <a:pt x="685" y="767"/>
                </a:lnTo>
                <a:lnTo>
                  <a:pt x="684" y="770"/>
                </a:lnTo>
                <a:lnTo>
                  <a:pt x="678" y="771"/>
                </a:lnTo>
                <a:lnTo>
                  <a:pt x="675" y="767"/>
                </a:lnTo>
                <a:lnTo>
                  <a:pt x="674" y="767"/>
                </a:lnTo>
                <a:lnTo>
                  <a:pt x="669" y="771"/>
                </a:lnTo>
                <a:lnTo>
                  <a:pt x="665" y="764"/>
                </a:lnTo>
                <a:lnTo>
                  <a:pt x="660" y="765"/>
                </a:lnTo>
                <a:lnTo>
                  <a:pt x="657" y="763"/>
                </a:lnTo>
                <a:lnTo>
                  <a:pt x="662" y="760"/>
                </a:lnTo>
                <a:lnTo>
                  <a:pt x="659" y="758"/>
                </a:lnTo>
                <a:lnTo>
                  <a:pt x="656" y="760"/>
                </a:lnTo>
                <a:lnTo>
                  <a:pt x="656" y="758"/>
                </a:lnTo>
                <a:lnTo>
                  <a:pt x="659" y="754"/>
                </a:lnTo>
                <a:lnTo>
                  <a:pt x="657" y="752"/>
                </a:lnTo>
                <a:lnTo>
                  <a:pt x="656" y="754"/>
                </a:lnTo>
                <a:lnTo>
                  <a:pt x="655" y="751"/>
                </a:lnTo>
                <a:lnTo>
                  <a:pt x="655" y="743"/>
                </a:lnTo>
                <a:lnTo>
                  <a:pt x="656" y="736"/>
                </a:lnTo>
                <a:lnTo>
                  <a:pt x="655" y="732"/>
                </a:lnTo>
                <a:lnTo>
                  <a:pt x="656" y="727"/>
                </a:lnTo>
                <a:lnTo>
                  <a:pt x="659" y="724"/>
                </a:lnTo>
                <a:lnTo>
                  <a:pt x="663" y="717"/>
                </a:lnTo>
                <a:lnTo>
                  <a:pt x="672" y="707"/>
                </a:lnTo>
                <a:lnTo>
                  <a:pt x="675" y="701"/>
                </a:lnTo>
                <a:lnTo>
                  <a:pt x="677" y="702"/>
                </a:lnTo>
                <a:lnTo>
                  <a:pt x="678" y="701"/>
                </a:lnTo>
                <a:lnTo>
                  <a:pt x="679" y="698"/>
                </a:lnTo>
                <a:lnTo>
                  <a:pt x="678" y="697"/>
                </a:lnTo>
                <a:lnTo>
                  <a:pt x="677" y="697"/>
                </a:lnTo>
                <a:lnTo>
                  <a:pt x="675" y="699"/>
                </a:lnTo>
                <a:lnTo>
                  <a:pt x="671" y="698"/>
                </a:lnTo>
                <a:lnTo>
                  <a:pt x="668" y="697"/>
                </a:lnTo>
                <a:lnTo>
                  <a:pt x="669" y="695"/>
                </a:lnTo>
                <a:lnTo>
                  <a:pt x="668" y="695"/>
                </a:lnTo>
                <a:lnTo>
                  <a:pt x="665" y="694"/>
                </a:lnTo>
                <a:lnTo>
                  <a:pt x="662" y="694"/>
                </a:lnTo>
                <a:lnTo>
                  <a:pt x="659" y="695"/>
                </a:lnTo>
                <a:lnTo>
                  <a:pt x="659" y="692"/>
                </a:lnTo>
                <a:lnTo>
                  <a:pt x="657" y="694"/>
                </a:lnTo>
                <a:lnTo>
                  <a:pt x="656" y="692"/>
                </a:lnTo>
                <a:lnTo>
                  <a:pt x="652" y="691"/>
                </a:lnTo>
                <a:lnTo>
                  <a:pt x="647" y="686"/>
                </a:lnTo>
                <a:lnTo>
                  <a:pt x="647" y="685"/>
                </a:lnTo>
                <a:lnTo>
                  <a:pt x="646" y="685"/>
                </a:lnTo>
                <a:lnTo>
                  <a:pt x="644" y="683"/>
                </a:lnTo>
                <a:lnTo>
                  <a:pt x="646" y="682"/>
                </a:lnTo>
                <a:lnTo>
                  <a:pt x="641" y="677"/>
                </a:lnTo>
                <a:lnTo>
                  <a:pt x="640" y="676"/>
                </a:lnTo>
                <a:lnTo>
                  <a:pt x="640" y="673"/>
                </a:lnTo>
                <a:lnTo>
                  <a:pt x="638" y="670"/>
                </a:lnTo>
                <a:lnTo>
                  <a:pt x="637" y="669"/>
                </a:lnTo>
                <a:lnTo>
                  <a:pt x="634" y="661"/>
                </a:lnTo>
                <a:lnTo>
                  <a:pt x="634" y="660"/>
                </a:lnTo>
                <a:lnTo>
                  <a:pt x="632" y="658"/>
                </a:lnTo>
                <a:lnTo>
                  <a:pt x="634" y="654"/>
                </a:lnTo>
                <a:lnTo>
                  <a:pt x="632" y="654"/>
                </a:lnTo>
                <a:lnTo>
                  <a:pt x="631" y="651"/>
                </a:lnTo>
                <a:lnTo>
                  <a:pt x="630" y="648"/>
                </a:lnTo>
                <a:lnTo>
                  <a:pt x="632" y="651"/>
                </a:lnTo>
                <a:lnTo>
                  <a:pt x="634" y="650"/>
                </a:lnTo>
                <a:lnTo>
                  <a:pt x="632" y="650"/>
                </a:lnTo>
                <a:lnTo>
                  <a:pt x="631" y="648"/>
                </a:lnTo>
                <a:lnTo>
                  <a:pt x="630" y="644"/>
                </a:lnTo>
                <a:lnTo>
                  <a:pt x="625" y="645"/>
                </a:lnTo>
                <a:lnTo>
                  <a:pt x="624" y="648"/>
                </a:lnTo>
                <a:lnTo>
                  <a:pt x="624" y="654"/>
                </a:lnTo>
                <a:lnTo>
                  <a:pt x="624" y="654"/>
                </a:lnTo>
                <a:lnTo>
                  <a:pt x="619" y="655"/>
                </a:lnTo>
                <a:lnTo>
                  <a:pt x="619" y="658"/>
                </a:lnTo>
                <a:lnTo>
                  <a:pt x="613" y="661"/>
                </a:lnTo>
                <a:lnTo>
                  <a:pt x="613" y="664"/>
                </a:lnTo>
                <a:lnTo>
                  <a:pt x="609" y="670"/>
                </a:lnTo>
                <a:lnTo>
                  <a:pt x="605" y="670"/>
                </a:lnTo>
                <a:lnTo>
                  <a:pt x="602" y="676"/>
                </a:lnTo>
                <a:lnTo>
                  <a:pt x="599" y="676"/>
                </a:lnTo>
                <a:lnTo>
                  <a:pt x="597" y="679"/>
                </a:lnTo>
                <a:lnTo>
                  <a:pt x="597" y="680"/>
                </a:lnTo>
                <a:lnTo>
                  <a:pt x="594" y="677"/>
                </a:lnTo>
                <a:lnTo>
                  <a:pt x="591" y="680"/>
                </a:lnTo>
                <a:lnTo>
                  <a:pt x="591" y="683"/>
                </a:lnTo>
                <a:lnTo>
                  <a:pt x="593" y="685"/>
                </a:lnTo>
                <a:lnTo>
                  <a:pt x="591" y="686"/>
                </a:lnTo>
                <a:lnTo>
                  <a:pt x="590" y="685"/>
                </a:lnTo>
                <a:lnTo>
                  <a:pt x="587" y="685"/>
                </a:lnTo>
                <a:lnTo>
                  <a:pt x="586" y="688"/>
                </a:lnTo>
                <a:lnTo>
                  <a:pt x="586" y="689"/>
                </a:lnTo>
                <a:lnTo>
                  <a:pt x="586" y="689"/>
                </a:lnTo>
                <a:lnTo>
                  <a:pt x="580" y="692"/>
                </a:lnTo>
                <a:lnTo>
                  <a:pt x="575" y="697"/>
                </a:lnTo>
                <a:lnTo>
                  <a:pt x="575" y="699"/>
                </a:lnTo>
                <a:lnTo>
                  <a:pt x="575" y="699"/>
                </a:lnTo>
                <a:lnTo>
                  <a:pt x="574" y="699"/>
                </a:lnTo>
                <a:lnTo>
                  <a:pt x="569" y="701"/>
                </a:lnTo>
                <a:lnTo>
                  <a:pt x="568" y="699"/>
                </a:lnTo>
                <a:lnTo>
                  <a:pt x="566" y="699"/>
                </a:lnTo>
                <a:lnTo>
                  <a:pt x="563" y="701"/>
                </a:lnTo>
                <a:lnTo>
                  <a:pt x="565" y="704"/>
                </a:lnTo>
                <a:lnTo>
                  <a:pt x="563" y="705"/>
                </a:lnTo>
                <a:lnTo>
                  <a:pt x="559" y="704"/>
                </a:lnTo>
                <a:lnTo>
                  <a:pt x="556" y="705"/>
                </a:lnTo>
                <a:lnTo>
                  <a:pt x="555" y="704"/>
                </a:lnTo>
                <a:lnTo>
                  <a:pt x="552" y="702"/>
                </a:lnTo>
                <a:lnTo>
                  <a:pt x="550" y="704"/>
                </a:lnTo>
                <a:lnTo>
                  <a:pt x="546" y="702"/>
                </a:lnTo>
                <a:lnTo>
                  <a:pt x="544" y="701"/>
                </a:lnTo>
                <a:lnTo>
                  <a:pt x="544" y="699"/>
                </a:lnTo>
                <a:lnTo>
                  <a:pt x="540" y="697"/>
                </a:lnTo>
                <a:lnTo>
                  <a:pt x="540" y="694"/>
                </a:lnTo>
                <a:lnTo>
                  <a:pt x="537" y="692"/>
                </a:lnTo>
                <a:lnTo>
                  <a:pt x="537" y="691"/>
                </a:lnTo>
                <a:lnTo>
                  <a:pt x="531" y="683"/>
                </a:lnTo>
                <a:lnTo>
                  <a:pt x="528" y="682"/>
                </a:lnTo>
                <a:lnTo>
                  <a:pt x="528" y="677"/>
                </a:lnTo>
                <a:lnTo>
                  <a:pt x="527" y="673"/>
                </a:lnTo>
                <a:lnTo>
                  <a:pt x="527" y="670"/>
                </a:lnTo>
                <a:lnTo>
                  <a:pt x="528" y="669"/>
                </a:lnTo>
                <a:lnTo>
                  <a:pt x="530" y="667"/>
                </a:lnTo>
                <a:lnTo>
                  <a:pt x="528" y="666"/>
                </a:lnTo>
                <a:lnTo>
                  <a:pt x="527" y="664"/>
                </a:lnTo>
                <a:lnTo>
                  <a:pt x="525" y="663"/>
                </a:lnTo>
                <a:lnTo>
                  <a:pt x="527" y="660"/>
                </a:lnTo>
                <a:lnTo>
                  <a:pt x="524" y="658"/>
                </a:lnTo>
                <a:lnTo>
                  <a:pt x="524" y="657"/>
                </a:lnTo>
                <a:lnTo>
                  <a:pt x="525" y="653"/>
                </a:lnTo>
                <a:lnTo>
                  <a:pt x="525" y="648"/>
                </a:lnTo>
                <a:lnTo>
                  <a:pt x="527" y="650"/>
                </a:lnTo>
                <a:lnTo>
                  <a:pt x="528" y="650"/>
                </a:lnTo>
                <a:lnTo>
                  <a:pt x="528" y="647"/>
                </a:lnTo>
                <a:lnTo>
                  <a:pt x="530" y="647"/>
                </a:lnTo>
                <a:lnTo>
                  <a:pt x="534" y="644"/>
                </a:lnTo>
                <a:lnTo>
                  <a:pt x="534" y="642"/>
                </a:lnTo>
                <a:lnTo>
                  <a:pt x="533" y="642"/>
                </a:lnTo>
                <a:lnTo>
                  <a:pt x="528" y="644"/>
                </a:lnTo>
                <a:lnTo>
                  <a:pt x="528" y="642"/>
                </a:lnTo>
                <a:lnTo>
                  <a:pt x="530" y="633"/>
                </a:lnTo>
                <a:lnTo>
                  <a:pt x="528" y="632"/>
                </a:lnTo>
                <a:lnTo>
                  <a:pt x="528" y="631"/>
                </a:lnTo>
                <a:lnTo>
                  <a:pt x="528" y="631"/>
                </a:lnTo>
                <a:lnTo>
                  <a:pt x="527" y="633"/>
                </a:lnTo>
                <a:lnTo>
                  <a:pt x="524" y="638"/>
                </a:lnTo>
                <a:lnTo>
                  <a:pt x="524" y="639"/>
                </a:lnTo>
                <a:lnTo>
                  <a:pt x="518" y="645"/>
                </a:lnTo>
                <a:lnTo>
                  <a:pt x="518" y="648"/>
                </a:lnTo>
                <a:lnTo>
                  <a:pt x="517" y="648"/>
                </a:lnTo>
                <a:lnTo>
                  <a:pt x="517" y="650"/>
                </a:lnTo>
                <a:lnTo>
                  <a:pt x="511" y="657"/>
                </a:lnTo>
                <a:lnTo>
                  <a:pt x="511" y="658"/>
                </a:lnTo>
                <a:lnTo>
                  <a:pt x="509" y="660"/>
                </a:lnTo>
                <a:lnTo>
                  <a:pt x="506" y="660"/>
                </a:lnTo>
                <a:lnTo>
                  <a:pt x="506" y="661"/>
                </a:lnTo>
                <a:lnTo>
                  <a:pt x="506" y="664"/>
                </a:lnTo>
                <a:lnTo>
                  <a:pt x="503" y="666"/>
                </a:lnTo>
                <a:lnTo>
                  <a:pt x="500" y="667"/>
                </a:lnTo>
                <a:lnTo>
                  <a:pt x="500" y="667"/>
                </a:lnTo>
                <a:lnTo>
                  <a:pt x="502" y="670"/>
                </a:lnTo>
                <a:lnTo>
                  <a:pt x="499" y="672"/>
                </a:lnTo>
                <a:lnTo>
                  <a:pt x="493" y="672"/>
                </a:lnTo>
                <a:lnTo>
                  <a:pt x="493" y="673"/>
                </a:lnTo>
                <a:lnTo>
                  <a:pt x="494" y="676"/>
                </a:lnTo>
                <a:lnTo>
                  <a:pt x="490" y="676"/>
                </a:lnTo>
                <a:lnTo>
                  <a:pt x="490" y="677"/>
                </a:lnTo>
                <a:lnTo>
                  <a:pt x="490" y="680"/>
                </a:lnTo>
                <a:lnTo>
                  <a:pt x="487" y="680"/>
                </a:lnTo>
                <a:lnTo>
                  <a:pt x="484" y="685"/>
                </a:lnTo>
                <a:lnTo>
                  <a:pt x="483" y="683"/>
                </a:lnTo>
                <a:lnTo>
                  <a:pt x="481" y="683"/>
                </a:lnTo>
                <a:lnTo>
                  <a:pt x="480" y="688"/>
                </a:lnTo>
                <a:lnTo>
                  <a:pt x="475" y="691"/>
                </a:lnTo>
                <a:lnTo>
                  <a:pt x="472" y="691"/>
                </a:lnTo>
                <a:lnTo>
                  <a:pt x="472" y="692"/>
                </a:lnTo>
                <a:lnTo>
                  <a:pt x="472" y="694"/>
                </a:lnTo>
                <a:lnTo>
                  <a:pt x="468" y="695"/>
                </a:lnTo>
                <a:lnTo>
                  <a:pt x="467" y="697"/>
                </a:lnTo>
                <a:lnTo>
                  <a:pt x="467" y="699"/>
                </a:lnTo>
                <a:lnTo>
                  <a:pt x="465" y="699"/>
                </a:lnTo>
                <a:lnTo>
                  <a:pt x="461" y="704"/>
                </a:lnTo>
                <a:lnTo>
                  <a:pt x="456" y="702"/>
                </a:lnTo>
                <a:lnTo>
                  <a:pt x="455" y="701"/>
                </a:lnTo>
                <a:lnTo>
                  <a:pt x="455" y="702"/>
                </a:lnTo>
                <a:lnTo>
                  <a:pt x="453" y="704"/>
                </a:lnTo>
                <a:lnTo>
                  <a:pt x="448" y="708"/>
                </a:lnTo>
                <a:lnTo>
                  <a:pt x="446" y="708"/>
                </a:lnTo>
                <a:lnTo>
                  <a:pt x="443" y="708"/>
                </a:lnTo>
                <a:lnTo>
                  <a:pt x="439" y="711"/>
                </a:lnTo>
                <a:lnTo>
                  <a:pt x="437" y="711"/>
                </a:lnTo>
                <a:lnTo>
                  <a:pt x="431" y="716"/>
                </a:lnTo>
                <a:lnTo>
                  <a:pt x="425" y="714"/>
                </a:lnTo>
                <a:lnTo>
                  <a:pt x="421" y="711"/>
                </a:lnTo>
                <a:lnTo>
                  <a:pt x="418" y="711"/>
                </a:lnTo>
                <a:lnTo>
                  <a:pt x="415" y="711"/>
                </a:lnTo>
                <a:lnTo>
                  <a:pt x="414" y="710"/>
                </a:lnTo>
                <a:lnTo>
                  <a:pt x="412" y="710"/>
                </a:lnTo>
                <a:lnTo>
                  <a:pt x="406" y="707"/>
                </a:lnTo>
                <a:lnTo>
                  <a:pt x="405" y="708"/>
                </a:lnTo>
                <a:lnTo>
                  <a:pt x="403" y="704"/>
                </a:lnTo>
                <a:lnTo>
                  <a:pt x="401" y="704"/>
                </a:lnTo>
                <a:lnTo>
                  <a:pt x="399" y="705"/>
                </a:lnTo>
                <a:lnTo>
                  <a:pt x="395" y="702"/>
                </a:lnTo>
                <a:lnTo>
                  <a:pt x="393" y="701"/>
                </a:lnTo>
                <a:lnTo>
                  <a:pt x="387" y="697"/>
                </a:lnTo>
                <a:lnTo>
                  <a:pt x="387" y="692"/>
                </a:lnTo>
                <a:lnTo>
                  <a:pt x="383" y="689"/>
                </a:lnTo>
                <a:lnTo>
                  <a:pt x="383" y="686"/>
                </a:lnTo>
                <a:lnTo>
                  <a:pt x="380" y="686"/>
                </a:lnTo>
                <a:lnTo>
                  <a:pt x="380" y="686"/>
                </a:lnTo>
                <a:lnTo>
                  <a:pt x="380" y="683"/>
                </a:lnTo>
                <a:lnTo>
                  <a:pt x="377" y="680"/>
                </a:lnTo>
                <a:lnTo>
                  <a:pt x="377" y="679"/>
                </a:lnTo>
                <a:lnTo>
                  <a:pt x="374" y="675"/>
                </a:lnTo>
                <a:lnTo>
                  <a:pt x="374" y="672"/>
                </a:lnTo>
                <a:lnTo>
                  <a:pt x="373" y="669"/>
                </a:lnTo>
                <a:lnTo>
                  <a:pt x="373" y="667"/>
                </a:lnTo>
                <a:lnTo>
                  <a:pt x="370" y="666"/>
                </a:lnTo>
                <a:lnTo>
                  <a:pt x="370" y="661"/>
                </a:lnTo>
                <a:lnTo>
                  <a:pt x="368" y="658"/>
                </a:lnTo>
                <a:lnTo>
                  <a:pt x="368" y="655"/>
                </a:lnTo>
                <a:lnTo>
                  <a:pt x="367" y="653"/>
                </a:lnTo>
                <a:lnTo>
                  <a:pt x="370" y="653"/>
                </a:lnTo>
                <a:lnTo>
                  <a:pt x="371" y="651"/>
                </a:lnTo>
                <a:lnTo>
                  <a:pt x="371" y="650"/>
                </a:lnTo>
                <a:lnTo>
                  <a:pt x="368" y="650"/>
                </a:lnTo>
                <a:lnTo>
                  <a:pt x="365" y="648"/>
                </a:lnTo>
                <a:lnTo>
                  <a:pt x="365" y="645"/>
                </a:lnTo>
                <a:lnTo>
                  <a:pt x="368" y="645"/>
                </a:lnTo>
                <a:lnTo>
                  <a:pt x="368" y="642"/>
                </a:lnTo>
                <a:lnTo>
                  <a:pt x="365" y="642"/>
                </a:lnTo>
                <a:lnTo>
                  <a:pt x="368" y="641"/>
                </a:lnTo>
                <a:lnTo>
                  <a:pt x="368" y="642"/>
                </a:lnTo>
                <a:lnTo>
                  <a:pt x="370" y="641"/>
                </a:lnTo>
                <a:lnTo>
                  <a:pt x="370" y="638"/>
                </a:lnTo>
                <a:lnTo>
                  <a:pt x="368" y="638"/>
                </a:lnTo>
                <a:lnTo>
                  <a:pt x="365" y="638"/>
                </a:lnTo>
                <a:lnTo>
                  <a:pt x="367" y="635"/>
                </a:lnTo>
                <a:lnTo>
                  <a:pt x="367" y="633"/>
                </a:lnTo>
                <a:lnTo>
                  <a:pt x="365" y="632"/>
                </a:lnTo>
                <a:lnTo>
                  <a:pt x="365" y="631"/>
                </a:lnTo>
                <a:lnTo>
                  <a:pt x="365" y="625"/>
                </a:lnTo>
                <a:lnTo>
                  <a:pt x="368" y="625"/>
                </a:lnTo>
                <a:lnTo>
                  <a:pt x="370" y="623"/>
                </a:lnTo>
                <a:lnTo>
                  <a:pt x="370" y="617"/>
                </a:lnTo>
                <a:lnTo>
                  <a:pt x="365" y="619"/>
                </a:lnTo>
                <a:lnTo>
                  <a:pt x="365" y="620"/>
                </a:lnTo>
                <a:lnTo>
                  <a:pt x="365" y="622"/>
                </a:lnTo>
                <a:lnTo>
                  <a:pt x="364" y="620"/>
                </a:lnTo>
                <a:lnTo>
                  <a:pt x="365" y="614"/>
                </a:lnTo>
                <a:lnTo>
                  <a:pt x="370" y="613"/>
                </a:lnTo>
                <a:lnTo>
                  <a:pt x="371" y="609"/>
                </a:lnTo>
                <a:lnTo>
                  <a:pt x="373" y="609"/>
                </a:lnTo>
                <a:lnTo>
                  <a:pt x="374" y="607"/>
                </a:lnTo>
                <a:lnTo>
                  <a:pt x="373" y="606"/>
                </a:lnTo>
                <a:lnTo>
                  <a:pt x="367" y="607"/>
                </a:lnTo>
                <a:lnTo>
                  <a:pt x="365" y="606"/>
                </a:lnTo>
                <a:lnTo>
                  <a:pt x="367" y="603"/>
                </a:lnTo>
                <a:lnTo>
                  <a:pt x="370" y="603"/>
                </a:lnTo>
                <a:lnTo>
                  <a:pt x="368" y="601"/>
                </a:lnTo>
                <a:lnTo>
                  <a:pt x="367" y="600"/>
                </a:lnTo>
                <a:lnTo>
                  <a:pt x="368" y="591"/>
                </a:lnTo>
                <a:lnTo>
                  <a:pt x="370" y="588"/>
                </a:lnTo>
                <a:lnTo>
                  <a:pt x="370" y="582"/>
                </a:lnTo>
                <a:lnTo>
                  <a:pt x="373" y="570"/>
                </a:lnTo>
                <a:lnTo>
                  <a:pt x="373" y="567"/>
                </a:lnTo>
                <a:lnTo>
                  <a:pt x="376" y="566"/>
                </a:lnTo>
                <a:lnTo>
                  <a:pt x="376" y="560"/>
                </a:lnTo>
                <a:lnTo>
                  <a:pt x="376" y="559"/>
                </a:lnTo>
                <a:lnTo>
                  <a:pt x="379" y="560"/>
                </a:lnTo>
                <a:lnTo>
                  <a:pt x="380" y="559"/>
                </a:lnTo>
                <a:lnTo>
                  <a:pt x="380" y="557"/>
                </a:lnTo>
                <a:lnTo>
                  <a:pt x="381" y="554"/>
                </a:lnTo>
                <a:lnTo>
                  <a:pt x="383" y="553"/>
                </a:lnTo>
                <a:lnTo>
                  <a:pt x="386" y="554"/>
                </a:lnTo>
                <a:lnTo>
                  <a:pt x="387" y="553"/>
                </a:lnTo>
                <a:lnTo>
                  <a:pt x="386" y="551"/>
                </a:lnTo>
                <a:lnTo>
                  <a:pt x="384" y="551"/>
                </a:lnTo>
                <a:lnTo>
                  <a:pt x="383" y="550"/>
                </a:lnTo>
                <a:lnTo>
                  <a:pt x="383" y="547"/>
                </a:lnTo>
                <a:lnTo>
                  <a:pt x="380" y="547"/>
                </a:lnTo>
                <a:lnTo>
                  <a:pt x="380" y="545"/>
                </a:lnTo>
                <a:lnTo>
                  <a:pt x="383" y="544"/>
                </a:lnTo>
                <a:lnTo>
                  <a:pt x="383" y="538"/>
                </a:lnTo>
                <a:lnTo>
                  <a:pt x="386" y="534"/>
                </a:lnTo>
                <a:lnTo>
                  <a:pt x="389" y="532"/>
                </a:lnTo>
                <a:lnTo>
                  <a:pt x="387" y="529"/>
                </a:lnTo>
                <a:lnTo>
                  <a:pt x="389" y="525"/>
                </a:lnTo>
                <a:lnTo>
                  <a:pt x="392" y="524"/>
                </a:lnTo>
                <a:lnTo>
                  <a:pt x="392" y="526"/>
                </a:lnTo>
                <a:lnTo>
                  <a:pt x="393" y="526"/>
                </a:lnTo>
                <a:lnTo>
                  <a:pt x="392" y="525"/>
                </a:lnTo>
                <a:lnTo>
                  <a:pt x="392" y="524"/>
                </a:lnTo>
                <a:lnTo>
                  <a:pt x="395" y="525"/>
                </a:lnTo>
                <a:lnTo>
                  <a:pt x="398" y="521"/>
                </a:lnTo>
                <a:lnTo>
                  <a:pt x="395" y="519"/>
                </a:lnTo>
                <a:lnTo>
                  <a:pt x="393" y="518"/>
                </a:lnTo>
                <a:lnTo>
                  <a:pt x="396" y="515"/>
                </a:lnTo>
                <a:lnTo>
                  <a:pt x="396" y="512"/>
                </a:lnTo>
                <a:lnTo>
                  <a:pt x="398" y="510"/>
                </a:lnTo>
                <a:lnTo>
                  <a:pt x="396" y="507"/>
                </a:lnTo>
                <a:lnTo>
                  <a:pt x="401" y="500"/>
                </a:lnTo>
                <a:lnTo>
                  <a:pt x="402" y="499"/>
                </a:lnTo>
                <a:lnTo>
                  <a:pt x="402" y="496"/>
                </a:lnTo>
                <a:lnTo>
                  <a:pt x="405" y="491"/>
                </a:lnTo>
                <a:lnTo>
                  <a:pt x="409" y="488"/>
                </a:lnTo>
                <a:lnTo>
                  <a:pt x="411" y="488"/>
                </a:lnTo>
                <a:lnTo>
                  <a:pt x="409" y="485"/>
                </a:lnTo>
                <a:lnTo>
                  <a:pt x="411" y="484"/>
                </a:lnTo>
                <a:lnTo>
                  <a:pt x="415" y="481"/>
                </a:lnTo>
                <a:lnTo>
                  <a:pt x="414" y="478"/>
                </a:lnTo>
                <a:lnTo>
                  <a:pt x="414" y="475"/>
                </a:lnTo>
                <a:lnTo>
                  <a:pt x="415" y="474"/>
                </a:lnTo>
                <a:lnTo>
                  <a:pt x="418" y="474"/>
                </a:lnTo>
                <a:lnTo>
                  <a:pt x="420" y="472"/>
                </a:lnTo>
                <a:lnTo>
                  <a:pt x="418" y="471"/>
                </a:lnTo>
                <a:lnTo>
                  <a:pt x="417" y="471"/>
                </a:lnTo>
                <a:lnTo>
                  <a:pt x="417" y="471"/>
                </a:lnTo>
                <a:lnTo>
                  <a:pt x="418" y="469"/>
                </a:lnTo>
                <a:lnTo>
                  <a:pt x="420" y="466"/>
                </a:lnTo>
                <a:lnTo>
                  <a:pt x="421" y="463"/>
                </a:lnTo>
                <a:lnTo>
                  <a:pt x="425" y="462"/>
                </a:lnTo>
                <a:lnTo>
                  <a:pt x="425" y="459"/>
                </a:lnTo>
                <a:lnTo>
                  <a:pt x="436" y="456"/>
                </a:lnTo>
                <a:lnTo>
                  <a:pt x="439" y="456"/>
                </a:lnTo>
                <a:lnTo>
                  <a:pt x="442" y="455"/>
                </a:lnTo>
                <a:lnTo>
                  <a:pt x="445" y="450"/>
                </a:lnTo>
                <a:lnTo>
                  <a:pt x="453" y="447"/>
                </a:lnTo>
                <a:lnTo>
                  <a:pt x="456" y="447"/>
                </a:lnTo>
                <a:lnTo>
                  <a:pt x="458" y="446"/>
                </a:lnTo>
                <a:lnTo>
                  <a:pt x="459" y="447"/>
                </a:lnTo>
                <a:lnTo>
                  <a:pt x="462" y="444"/>
                </a:lnTo>
                <a:lnTo>
                  <a:pt x="464" y="444"/>
                </a:lnTo>
                <a:lnTo>
                  <a:pt x="465" y="447"/>
                </a:lnTo>
                <a:lnTo>
                  <a:pt x="467" y="446"/>
                </a:lnTo>
                <a:lnTo>
                  <a:pt x="471" y="443"/>
                </a:lnTo>
                <a:lnTo>
                  <a:pt x="477" y="444"/>
                </a:lnTo>
                <a:lnTo>
                  <a:pt x="478" y="444"/>
                </a:lnTo>
                <a:lnTo>
                  <a:pt x="480" y="441"/>
                </a:lnTo>
                <a:lnTo>
                  <a:pt x="486" y="444"/>
                </a:lnTo>
                <a:lnTo>
                  <a:pt x="489" y="443"/>
                </a:lnTo>
                <a:lnTo>
                  <a:pt x="490" y="444"/>
                </a:lnTo>
                <a:lnTo>
                  <a:pt x="493" y="447"/>
                </a:lnTo>
                <a:lnTo>
                  <a:pt x="502" y="447"/>
                </a:lnTo>
                <a:lnTo>
                  <a:pt x="505" y="449"/>
                </a:lnTo>
                <a:lnTo>
                  <a:pt x="503" y="449"/>
                </a:lnTo>
                <a:lnTo>
                  <a:pt x="502" y="450"/>
                </a:lnTo>
                <a:lnTo>
                  <a:pt x="503" y="453"/>
                </a:lnTo>
                <a:lnTo>
                  <a:pt x="503" y="455"/>
                </a:lnTo>
                <a:lnTo>
                  <a:pt x="506" y="456"/>
                </a:lnTo>
                <a:lnTo>
                  <a:pt x="509" y="460"/>
                </a:lnTo>
                <a:lnTo>
                  <a:pt x="509" y="468"/>
                </a:lnTo>
                <a:lnTo>
                  <a:pt x="508" y="469"/>
                </a:lnTo>
                <a:lnTo>
                  <a:pt x="506" y="471"/>
                </a:lnTo>
                <a:lnTo>
                  <a:pt x="506" y="472"/>
                </a:lnTo>
                <a:lnTo>
                  <a:pt x="508" y="471"/>
                </a:lnTo>
                <a:lnTo>
                  <a:pt x="509" y="474"/>
                </a:lnTo>
                <a:lnTo>
                  <a:pt x="509" y="480"/>
                </a:lnTo>
                <a:lnTo>
                  <a:pt x="508" y="480"/>
                </a:lnTo>
                <a:lnTo>
                  <a:pt x="506" y="481"/>
                </a:lnTo>
                <a:lnTo>
                  <a:pt x="508" y="482"/>
                </a:lnTo>
                <a:lnTo>
                  <a:pt x="509" y="482"/>
                </a:lnTo>
                <a:lnTo>
                  <a:pt x="508" y="487"/>
                </a:lnTo>
                <a:lnTo>
                  <a:pt x="506" y="490"/>
                </a:lnTo>
                <a:lnTo>
                  <a:pt x="509" y="491"/>
                </a:lnTo>
                <a:lnTo>
                  <a:pt x="506" y="493"/>
                </a:lnTo>
                <a:lnTo>
                  <a:pt x="508" y="496"/>
                </a:lnTo>
                <a:lnTo>
                  <a:pt x="506" y="500"/>
                </a:lnTo>
                <a:lnTo>
                  <a:pt x="506" y="502"/>
                </a:lnTo>
                <a:lnTo>
                  <a:pt x="506" y="507"/>
                </a:lnTo>
                <a:lnTo>
                  <a:pt x="505" y="509"/>
                </a:lnTo>
                <a:lnTo>
                  <a:pt x="503" y="509"/>
                </a:lnTo>
                <a:lnTo>
                  <a:pt x="505" y="513"/>
                </a:lnTo>
                <a:lnTo>
                  <a:pt x="505" y="515"/>
                </a:lnTo>
                <a:lnTo>
                  <a:pt x="502" y="518"/>
                </a:lnTo>
                <a:lnTo>
                  <a:pt x="505" y="522"/>
                </a:lnTo>
                <a:lnTo>
                  <a:pt x="503" y="526"/>
                </a:lnTo>
                <a:lnTo>
                  <a:pt x="503" y="528"/>
                </a:lnTo>
                <a:lnTo>
                  <a:pt x="499" y="532"/>
                </a:lnTo>
                <a:lnTo>
                  <a:pt x="497" y="532"/>
                </a:lnTo>
                <a:lnTo>
                  <a:pt x="494" y="535"/>
                </a:lnTo>
                <a:lnTo>
                  <a:pt x="490" y="532"/>
                </a:lnTo>
                <a:lnTo>
                  <a:pt x="489" y="532"/>
                </a:lnTo>
                <a:lnTo>
                  <a:pt x="484" y="529"/>
                </a:lnTo>
                <a:lnTo>
                  <a:pt x="484" y="528"/>
                </a:lnTo>
                <a:lnTo>
                  <a:pt x="486" y="519"/>
                </a:lnTo>
                <a:lnTo>
                  <a:pt x="489" y="518"/>
                </a:lnTo>
                <a:lnTo>
                  <a:pt x="489" y="516"/>
                </a:lnTo>
                <a:lnTo>
                  <a:pt x="490" y="510"/>
                </a:lnTo>
                <a:lnTo>
                  <a:pt x="492" y="504"/>
                </a:lnTo>
                <a:lnTo>
                  <a:pt x="492" y="502"/>
                </a:lnTo>
                <a:lnTo>
                  <a:pt x="493" y="500"/>
                </a:lnTo>
                <a:lnTo>
                  <a:pt x="493" y="499"/>
                </a:lnTo>
                <a:lnTo>
                  <a:pt x="494" y="496"/>
                </a:lnTo>
                <a:lnTo>
                  <a:pt x="494" y="493"/>
                </a:lnTo>
                <a:lnTo>
                  <a:pt x="494" y="488"/>
                </a:lnTo>
                <a:lnTo>
                  <a:pt x="496" y="487"/>
                </a:lnTo>
                <a:lnTo>
                  <a:pt x="496" y="477"/>
                </a:lnTo>
                <a:lnTo>
                  <a:pt x="494" y="475"/>
                </a:lnTo>
                <a:lnTo>
                  <a:pt x="493" y="475"/>
                </a:lnTo>
                <a:lnTo>
                  <a:pt x="484" y="474"/>
                </a:lnTo>
                <a:lnTo>
                  <a:pt x="483" y="477"/>
                </a:lnTo>
                <a:lnTo>
                  <a:pt x="480" y="477"/>
                </a:lnTo>
                <a:lnTo>
                  <a:pt x="478" y="475"/>
                </a:lnTo>
                <a:lnTo>
                  <a:pt x="475" y="478"/>
                </a:lnTo>
                <a:lnTo>
                  <a:pt x="480" y="481"/>
                </a:lnTo>
                <a:lnTo>
                  <a:pt x="477" y="482"/>
                </a:lnTo>
                <a:lnTo>
                  <a:pt x="477" y="485"/>
                </a:lnTo>
                <a:lnTo>
                  <a:pt x="474" y="488"/>
                </a:lnTo>
                <a:lnTo>
                  <a:pt x="472" y="491"/>
                </a:lnTo>
                <a:lnTo>
                  <a:pt x="464" y="500"/>
                </a:lnTo>
                <a:lnTo>
                  <a:pt x="462" y="500"/>
                </a:lnTo>
                <a:lnTo>
                  <a:pt x="461" y="500"/>
                </a:lnTo>
                <a:lnTo>
                  <a:pt x="462" y="503"/>
                </a:lnTo>
                <a:lnTo>
                  <a:pt x="461" y="506"/>
                </a:lnTo>
                <a:lnTo>
                  <a:pt x="461" y="507"/>
                </a:lnTo>
                <a:lnTo>
                  <a:pt x="464" y="509"/>
                </a:lnTo>
                <a:lnTo>
                  <a:pt x="462" y="515"/>
                </a:lnTo>
                <a:lnTo>
                  <a:pt x="458" y="518"/>
                </a:lnTo>
                <a:lnTo>
                  <a:pt x="459" y="521"/>
                </a:lnTo>
                <a:lnTo>
                  <a:pt x="459" y="522"/>
                </a:lnTo>
                <a:lnTo>
                  <a:pt x="461" y="525"/>
                </a:lnTo>
                <a:lnTo>
                  <a:pt x="459" y="526"/>
                </a:lnTo>
                <a:lnTo>
                  <a:pt x="456" y="528"/>
                </a:lnTo>
                <a:lnTo>
                  <a:pt x="456" y="531"/>
                </a:lnTo>
                <a:lnTo>
                  <a:pt x="452" y="532"/>
                </a:lnTo>
                <a:lnTo>
                  <a:pt x="452" y="531"/>
                </a:lnTo>
                <a:lnTo>
                  <a:pt x="453" y="529"/>
                </a:lnTo>
                <a:lnTo>
                  <a:pt x="453" y="526"/>
                </a:lnTo>
                <a:lnTo>
                  <a:pt x="450" y="526"/>
                </a:lnTo>
                <a:lnTo>
                  <a:pt x="449" y="528"/>
                </a:lnTo>
                <a:lnTo>
                  <a:pt x="446" y="532"/>
                </a:lnTo>
                <a:lnTo>
                  <a:pt x="448" y="534"/>
                </a:lnTo>
                <a:lnTo>
                  <a:pt x="450" y="535"/>
                </a:lnTo>
                <a:lnTo>
                  <a:pt x="453" y="538"/>
                </a:lnTo>
                <a:lnTo>
                  <a:pt x="455" y="541"/>
                </a:lnTo>
                <a:lnTo>
                  <a:pt x="453" y="543"/>
                </a:lnTo>
                <a:lnTo>
                  <a:pt x="452" y="544"/>
                </a:lnTo>
                <a:lnTo>
                  <a:pt x="452" y="545"/>
                </a:lnTo>
                <a:lnTo>
                  <a:pt x="453" y="547"/>
                </a:lnTo>
                <a:lnTo>
                  <a:pt x="453" y="550"/>
                </a:lnTo>
                <a:lnTo>
                  <a:pt x="453" y="557"/>
                </a:lnTo>
                <a:lnTo>
                  <a:pt x="448" y="559"/>
                </a:lnTo>
                <a:lnTo>
                  <a:pt x="446" y="560"/>
                </a:lnTo>
                <a:lnTo>
                  <a:pt x="448" y="562"/>
                </a:lnTo>
                <a:lnTo>
                  <a:pt x="448" y="563"/>
                </a:lnTo>
                <a:lnTo>
                  <a:pt x="450" y="566"/>
                </a:lnTo>
                <a:lnTo>
                  <a:pt x="450" y="569"/>
                </a:lnTo>
                <a:lnTo>
                  <a:pt x="445" y="569"/>
                </a:lnTo>
                <a:lnTo>
                  <a:pt x="448" y="570"/>
                </a:lnTo>
                <a:lnTo>
                  <a:pt x="446" y="575"/>
                </a:lnTo>
                <a:lnTo>
                  <a:pt x="446" y="576"/>
                </a:lnTo>
                <a:lnTo>
                  <a:pt x="442" y="575"/>
                </a:lnTo>
                <a:lnTo>
                  <a:pt x="440" y="575"/>
                </a:lnTo>
                <a:lnTo>
                  <a:pt x="443" y="578"/>
                </a:lnTo>
                <a:lnTo>
                  <a:pt x="439" y="582"/>
                </a:lnTo>
                <a:lnTo>
                  <a:pt x="440" y="584"/>
                </a:lnTo>
                <a:lnTo>
                  <a:pt x="442" y="584"/>
                </a:lnTo>
                <a:lnTo>
                  <a:pt x="443" y="584"/>
                </a:lnTo>
                <a:lnTo>
                  <a:pt x="448" y="584"/>
                </a:lnTo>
                <a:lnTo>
                  <a:pt x="445" y="588"/>
                </a:lnTo>
                <a:lnTo>
                  <a:pt x="442" y="588"/>
                </a:lnTo>
                <a:lnTo>
                  <a:pt x="440" y="589"/>
                </a:lnTo>
                <a:lnTo>
                  <a:pt x="443" y="589"/>
                </a:lnTo>
                <a:lnTo>
                  <a:pt x="443" y="592"/>
                </a:lnTo>
                <a:lnTo>
                  <a:pt x="445" y="595"/>
                </a:lnTo>
                <a:lnTo>
                  <a:pt x="445" y="597"/>
                </a:lnTo>
                <a:lnTo>
                  <a:pt x="445" y="598"/>
                </a:lnTo>
                <a:lnTo>
                  <a:pt x="443" y="600"/>
                </a:lnTo>
                <a:lnTo>
                  <a:pt x="443" y="604"/>
                </a:lnTo>
                <a:lnTo>
                  <a:pt x="442" y="606"/>
                </a:lnTo>
                <a:lnTo>
                  <a:pt x="437" y="603"/>
                </a:lnTo>
                <a:lnTo>
                  <a:pt x="436" y="603"/>
                </a:lnTo>
                <a:lnTo>
                  <a:pt x="434" y="604"/>
                </a:lnTo>
                <a:lnTo>
                  <a:pt x="434" y="606"/>
                </a:lnTo>
                <a:lnTo>
                  <a:pt x="437" y="607"/>
                </a:lnTo>
                <a:lnTo>
                  <a:pt x="434" y="611"/>
                </a:lnTo>
                <a:lnTo>
                  <a:pt x="434" y="616"/>
                </a:lnTo>
                <a:lnTo>
                  <a:pt x="439" y="617"/>
                </a:lnTo>
                <a:lnTo>
                  <a:pt x="437" y="620"/>
                </a:lnTo>
                <a:lnTo>
                  <a:pt x="437" y="622"/>
                </a:lnTo>
                <a:lnTo>
                  <a:pt x="442" y="623"/>
                </a:lnTo>
                <a:lnTo>
                  <a:pt x="437" y="626"/>
                </a:lnTo>
                <a:lnTo>
                  <a:pt x="437" y="629"/>
                </a:lnTo>
                <a:lnTo>
                  <a:pt x="433" y="632"/>
                </a:lnTo>
                <a:lnTo>
                  <a:pt x="433" y="632"/>
                </a:lnTo>
                <a:lnTo>
                  <a:pt x="433" y="635"/>
                </a:lnTo>
                <a:lnTo>
                  <a:pt x="430" y="638"/>
                </a:lnTo>
                <a:lnTo>
                  <a:pt x="427" y="639"/>
                </a:lnTo>
                <a:lnTo>
                  <a:pt x="427" y="642"/>
                </a:lnTo>
                <a:lnTo>
                  <a:pt x="433" y="642"/>
                </a:lnTo>
                <a:lnTo>
                  <a:pt x="436" y="644"/>
                </a:lnTo>
                <a:lnTo>
                  <a:pt x="439" y="641"/>
                </a:lnTo>
                <a:lnTo>
                  <a:pt x="440" y="641"/>
                </a:lnTo>
                <a:lnTo>
                  <a:pt x="442" y="642"/>
                </a:lnTo>
                <a:lnTo>
                  <a:pt x="442" y="644"/>
                </a:lnTo>
                <a:lnTo>
                  <a:pt x="439" y="648"/>
                </a:lnTo>
                <a:lnTo>
                  <a:pt x="440" y="651"/>
                </a:lnTo>
                <a:lnTo>
                  <a:pt x="445" y="651"/>
                </a:lnTo>
                <a:lnTo>
                  <a:pt x="445" y="654"/>
                </a:lnTo>
                <a:lnTo>
                  <a:pt x="448" y="654"/>
                </a:lnTo>
                <a:lnTo>
                  <a:pt x="448" y="655"/>
                </a:lnTo>
                <a:lnTo>
                  <a:pt x="445" y="658"/>
                </a:lnTo>
                <a:lnTo>
                  <a:pt x="446" y="660"/>
                </a:lnTo>
                <a:lnTo>
                  <a:pt x="446" y="663"/>
                </a:lnTo>
                <a:lnTo>
                  <a:pt x="448" y="664"/>
                </a:lnTo>
                <a:lnTo>
                  <a:pt x="450" y="664"/>
                </a:lnTo>
                <a:lnTo>
                  <a:pt x="450" y="667"/>
                </a:lnTo>
                <a:lnTo>
                  <a:pt x="453" y="670"/>
                </a:lnTo>
                <a:lnTo>
                  <a:pt x="456" y="672"/>
                </a:lnTo>
                <a:lnTo>
                  <a:pt x="458" y="675"/>
                </a:lnTo>
                <a:lnTo>
                  <a:pt x="459" y="672"/>
                </a:lnTo>
                <a:lnTo>
                  <a:pt x="459" y="670"/>
                </a:lnTo>
                <a:lnTo>
                  <a:pt x="464" y="670"/>
                </a:lnTo>
                <a:lnTo>
                  <a:pt x="465" y="672"/>
                </a:lnTo>
                <a:lnTo>
                  <a:pt x="470" y="675"/>
                </a:lnTo>
                <a:lnTo>
                  <a:pt x="475" y="672"/>
                </a:lnTo>
                <a:lnTo>
                  <a:pt x="480" y="672"/>
                </a:lnTo>
                <a:lnTo>
                  <a:pt x="483" y="669"/>
                </a:lnTo>
                <a:lnTo>
                  <a:pt x="489" y="666"/>
                </a:lnTo>
                <a:lnTo>
                  <a:pt x="490" y="663"/>
                </a:lnTo>
                <a:lnTo>
                  <a:pt x="493" y="661"/>
                </a:lnTo>
                <a:lnTo>
                  <a:pt x="494" y="658"/>
                </a:lnTo>
                <a:lnTo>
                  <a:pt x="497" y="655"/>
                </a:lnTo>
                <a:lnTo>
                  <a:pt x="499" y="653"/>
                </a:lnTo>
                <a:lnTo>
                  <a:pt x="500" y="653"/>
                </a:lnTo>
                <a:lnTo>
                  <a:pt x="505" y="648"/>
                </a:lnTo>
                <a:lnTo>
                  <a:pt x="506" y="647"/>
                </a:lnTo>
                <a:lnTo>
                  <a:pt x="506" y="645"/>
                </a:lnTo>
                <a:lnTo>
                  <a:pt x="514" y="638"/>
                </a:lnTo>
                <a:lnTo>
                  <a:pt x="512" y="635"/>
                </a:lnTo>
                <a:lnTo>
                  <a:pt x="518" y="632"/>
                </a:lnTo>
                <a:lnTo>
                  <a:pt x="527" y="619"/>
                </a:lnTo>
                <a:lnTo>
                  <a:pt x="528" y="616"/>
                </a:lnTo>
                <a:lnTo>
                  <a:pt x="533" y="611"/>
                </a:lnTo>
                <a:lnTo>
                  <a:pt x="534" y="609"/>
                </a:lnTo>
                <a:lnTo>
                  <a:pt x="536" y="610"/>
                </a:lnTo>
                <a:lnTo>
                  <a:pt x="537" y="606"/>
                </a:lnTo>
                <a:lnTo>
                  <a:pt x="537" y="606"/>
                </a:lnTo>
                <a:lnTo>
                  <a:pt x="537" y="604"/>
                </a:lnTo>
                <a:lnTo>
                  <a:pt x="539" y="603"/>
                </a:lnTo>
                <a:lnTo>
                  <a:pt x="540" y="601"/>
                </a:lnTo>
                <a:lnTo>
                  <a:pt x="541" y="600"/>
                </a:lnTo>
                <a:lnTo>
                  <a:pt x="541" y="598"/>
                </a:lnTo>
                <a:lnTo>
                  <a:pt x="541" y="597"/>
                </a:lnTo>
                <a:lnTo>
                  <a:pt x="543" y="597"/>
                </a:lnTo>
                <a:lnTo>
                  <a:pt x="543" y="594"/>
                </a:lnTo>
                <a:lnTo>
                  <a:pt x="544" y="591"/>
                </a:lnTo>
                <a:lnTo>
                  <a:pt x="544" y="579"/>
                </a:lnTo>
                <a:lnTo>
                  <a:pt x="549" y="575"/>
                </a:lnTo>
                <a:lnTo>
                  <a:pt x="549" y="573"/>
                </a:lnTo>
                <a:lnTo>
                  <a:pt x="550" y="572"/>
                </a:lnTo>
                <a:lnTo>
                  <a:pt x="552" y="566"/>
                </a:lnTo>
                <a:lnTo>
                  <a:pt x="555" y="563"/>
                </a:lnTo>
                <a:lnTo>
                  <a:pt x="555" y="562"/>
                </a:lnTo>
                <a:lnTo>
                  <a:pt x="556" y="559"/>
                </a:lnTo>
                <a:lnTo>
                  <a:pt x="558" y="557"/>
                </a:lnTo>
                <a:lnTo>
                  <a:pt x="566" y="557"/>
                </a:lnTo>
                <a:lnTo>
                  <a:pt x="568" y="556"/>
                </a:lnTo>
                <a:lnTo>
                  <a:pt x="574" y="557"/>
                </a:lnTo>
                <a:lnTo>
                  <a:pt x="581" y="557"/>
                </a:lnTo>
                <a:lnTo>
                  <a:pt x="584" y="560"/>
                </a:lnTo>
                <a:lnTo>
                  <a:pt x="583" y="562"/>
                </a:lnTo>
                <a:lnTo>
                  <a:pt x="584" y="563"/>
                </a:lnTo>
                <a:lnTo>
                  <a:pt x="588" y="565"/>
                </a:lnTo>
                <a:lnTo>
                  <a:pt x="587" y="567"/>
                </a:lnTo>
                <a:lnTo>
                  <a:pt x="588" y="569"/>
                </a:lnTo>
                <a:lnTo>
                  <a:pt x="591" y="570"/>
                </a:lnTo>
                <a:lnTo>
                  <a:pt x="591" y="572"/>
                </a:lnTo>
                <a:lnTo>
                  <a:pt x="591" y="575"/>
                </a:lnTo>
                <a:lnTo>
                  <a:pt x="594" y="576"/>
                </a:lnTo>
                <a:lnTo>
                  <a:pt x="593" y="579"/>
                </a:lnTo>
                <a:lnTo>
                  <a:pt x="591" y="579"/>
                </a:lnTo>
                <a:lnTo>
                  <a:pt x="591" y="585"/>
                </a:lnTo>
                <a:lnTo>
                  <a:pt x="593" y="588"/>
                </a:lnTo>
                <a:lnTo>
                  <a:pt x="593" y="588"/>
                </a:lnTo>
                <a:lnTo>
                  <a:pt x="588" y="588"/>
                </a:lnTo>
                <a:lnTo>
                  <a:pt x="586" y="589"/>
                </a:lnTo>
                <a:lnTo>
                  <a:pt x="588" y="592"/>
                </a:lnTo>
                <a:lnTo>
                  <a:pt x="588" y="594"/>
                </a:lnTo>
                <a:lnTo>
                  <a:pt x="593" y="600"/>
                </a:lnTo>
                <a:lnTo>
                  <a:pt x="590" y="600"/>
                </a:lnTo>
                <a:lnTo>
                  <a:pt x="591" y="603"/>
                </a:lnTo>
                <a:lnTo>
                  <a:pt x="588" y="613"/>
                </a:lnTo>
                <a:lnTo>
                  <a:pt x="587" y="616"/>
                </a:lnTo>
                <a:lnTo>
                  <a:pt x="587" y="617"/>
                </a:lnTo>
                <a:lnTo>
                  <a:pt x="588" y="620"/>
                </a:lnTo>
                <a:lnTo>
                  <a:pt x="587" y="625"/>
                </a:lnTo>
                <a:lnTo>
                  <a:pt x="588" y="626"/>
                </a:lnTo>
                <a:lnTo>
                  <a:pt x="590" y="629"/>
                </a:lnTo>
                <a:lnTo>
                  <a:pt x="590" y="631"/>
                </a:lnTo>
                <a:lnTo>
                  <a:pt x="586" y="632"/>
                </a:lnTo>
                <a:lnTo>
                  <a:pt x="586" y="635"/>
                </a:lnTo>
                <a:lnTo>
                  <a:pt x="584" y="636"/>
                </a:lnTo>
                <a:lnTo>
                  <a:pt x="584" y="638"/>
                </a:lnTo>
                <a:lnTo>
                  <a:pt x="586" y="641"/>
                </a:lnTo>
                <a:lnTo>
                  <a:pt x="588" y="639"/>
                </a:lnTo>
                <a:lnTo>
                  <a:pt x="588" y="641"/>
                </a:lnTo>
                <a:lnTo>
                  <a:pt x="588" y="641"/>
                </a:lnTo>
                <a:lnTo>
                  <a:pt x="586" y="642"/>
                </a:lnTo>
                <a:lnTo>
                  <a:pt x="587" y="645"/>
                </a:lnTo>
                <a:lnTo>
                  <a:pt x="587" y="647"/>
                </a:lnTo>
                <a:lnTo>
                  <a:pt x="586" y="648"/>
                </a:lnTo>
                <a:lnTo>
                  <a:pt x="584" y="650"/>
                </a:lnTo>
                <a:lnTo>
                  <a:pt x="584" y="651"/>
                </a:lnTo>
                <a:lnTo>
                  <a:pt x="580" y="654"/>
                </a:lnTo>
                <a:lnTo>
                  <a:pt x="580" y="657"/>
                </a:lnTo>
                <a:lnTo>
                  <a:pt x="577" y="658"/>
                </a:lnTo>
                <a:lnTo>
                  <a:pt x="580" y="661"/>
                </a:lnTo>
                <a:lnTo>
                  <a:pt x="578" y="664"/>
                </a:lnTo>
                <a:lnTo>
                  <a:pt x="577" y="666"/>
                </a:lnTo>
                <a:lnTo>
                  <a:pt x="578" y="667"/>
                </a:lnTo>
                <a:lnTo>
                  <a:pt x="581" y="666"/>
                </a:lnTo>
                <a:lnTo>
                  <a:pt x="583" y="667"/>
                </a:lnTo>
                <a:lnTo>
                  <a:pt x="581" y="670"/>
                </a:lnTo>
                <a:lnTo>
                  <a:pt x="581" y="672"/>
                </a:lnTo>
                <a:lnTo>
                  <a:pt x="586" y="672"/>
                </a:lnTo>
                <a:lnTo>
                  <a:pt x="586" y="675"/>
                </a:lnTo>
                <a:lnTo>
                  <a:pt x="593" y="672"/>
                </a:lnTo>
                <a:lnTo>
                  <a:pt x="596" y="667"/>
                </a:lnTo>
                <a:lnTo>
                  <a:pt x="600" y="664"/>
                </a:lnTo>
                <a:lnTo>
                  <a:pt x="603" y="661"/>
                </a:lnTo>
                <a:lnTo>
                  <a:pt x="606" y="663"/>
                </a:lnTo>
                <a:lnTo>
                  <a:pt x="606" y="661"/>
                </a:lnTo>
                <a:lnTo>
                  <a:pt x="608" y="657"/>
                </a:lnTo>
                <a:lnTo>
                  <a:pt x="610" y="655"/>
                </a:lnTo>
                <a:lnTo>
                  <a:pt x="612" y="650"/>
                </a:lnTo>
                <a:lnTo>
                  <a:pt x="613" y="648"/>
                </a:lnTo>
                <a:lnTo>
                  <a:pt x="618" y="645"/>
                </a:lnTo>
                <a:lnTo>
                  <a:pt x="622" y="641"/>
                </a:lnTo>
                <a:lnTo>
                  <a:pt x="628" y="632"/>
                </a:lnTo>
                <a:lnTo>
                  <a:pt x="630" y="632"/>
                </a:lnTo>
                <a:lnTo>
                  <a:pt x="631" y="632"/>
                </a:lnTo>
                <a:lnTo>
                  <a:pt x="631" y="632"/>
                </a:lnTo>
                <a:lnTo>
                  <a:pt x="630" y="632"/>
                </a:lnTo>
                <a:lnTo>
                  <a:pt x="632" y="626"/>
                </a:lnTo>
                <a:lnTo>
                  <a:pt x="631" y="625"/>
                </a:lnTo>
                <a:lnTo>
                  <a:pt x="634" y="623"/>
                </a:lnTo>
                <a:lnTo>
                  <a:pt x="635" y="623"/>
                </a:lnTo>
                <a:lnTo>
                  <a:pt x="635" y="623"/>
                </a:lnTo>
                <a:lnTo>
                  <a:pt x="635" y="623"/>
                </a:lnTo>
                <a:lnTo>
                  <a:pt x="634" y="619"/>
                </a:lnTo>
                <a:lnTo>
                  <a:pt x="637" y="617"/>
                </a:lnTo>
                <a:lnTo>
                  <a:pt x="634" y="614"/>
                </a:lnTo>
                <a:lnTo>
                  <a:pt x="634" y="614"/>
                </a:lnTo>
                <a:lnTo>
                  <a:pt x="637" y="613"/>
                </a:lnTo>
                <a:lnTo>
                  <a:pt x="637" y="611"/>
                </a:lnTo>
                <a:lnTo>
                  <a:pt x="637" y="609"/>
                </a:lnTo>
                <a:lnTo>
                  <a:pt x="640" y="607"/>
                </a:lnTo>
                <a:lnTo>
                  <a:pt x="640" y="604"/>
                </a:lnTo>
                <a:lnTo>
                  <a:pt x="640" y="604"/>
                </a:lnTo>
                <a:lnTo>
                  <a:pt x="643" y="603"/>
                </a:lnTo>
                <a:lnTo>
                  <a:pt x="644" y="601"/>
                </a:lnTo>
                <a:lnTo>
                  <a:pt x="641" y="600"/>
                </a:lnTo>
                <a:lnTo>
                  <a:pt x="641" y="598"/>
                </a:lnTo>
                <a:lnTo>
                  <a:pt x="641" y="595"/>
                </a:lnTo>
                <a:lnTo>
                  <a:pt x="646" y="591"/>
                </a:lnTo>
                <a:lnTo>
                  <a:pt x="646" y="589"/>
                </a:lnTo>
                <a:lnTo>
                  <a:pt x="649" y="584"/>
                </a:lnTo>
                <a:lnTo>
                  <a:pt x="652" y="582"/>
                </a:lnTo>
                <a:lnTo>
                  <a:pt x="652" y="578"/>
                </a:lnTo>
                <a:lnTo>
                  <a:pt x="656" y="575"/>
                </a:lnTo>
                <a:lnTo>
                  <a:pt x="656" y="573"/>
                </a:lnTo>
                <a:lnTo>
                  <a:pt x="660" y="570"/>
                </a:lnTo>
                <a:lnTo>
                  <a:pt x="662" y="570"/>
                </a:lnTo>
                <a:lnTo>
                  <a:pt x="666" y="567"/>
                </a:lnTo>
                <a:lnTo>
                  <a:pt x="665" y="563"/>
                </a:lnTo>
                <a:lnTo>
                  <a:pt x="666" y="563"/>
                </a:lnTo>
                <a:lnTo>
                  <a:pt x="669" y="562"/>
                </a:lnTo>
                <a:lnTo>
                  <a:pt x="672" y="559"/>
                </a:lnTo>
                <a:lnTo>
                  <a:pt x="674" y="559"/>
                </a:lnTo>
                <a:lnTo>
                  <a:pt x="675" y="556"/>
                </a:lnTo>
                <a:lnTo>
                  <a:pt x="678" y="553"/>
                </a:lnTo>
                <a:lnTo>
                  <a:pt x="681" y="553"/>
                </a:lnTo>
                <a:lnTo>
                  <a:pt x="682" y="548"/>
                </a:lnTo>
                <a:lnTo>
                  <a:pt x="684" y="548"/>
                </a:lnTo>
                <a:lnTo>
                  <a:pt x="687" y="545"/>
                </a:lnTo>
                <a:lnTo>
                  <a:pt x="690" y="545"/>
                </a:lnTo>
                <a:lnTo>
                  <a:pt x="693" y="544"/>
                </a:lnTo>
                <a:lnTo>
                  <a:pt x="694" y="543"/>
                </a:lnTo>
                <a:lnTo>
                  <a:pt x="697" y="544"/>
                </a:lnTo>
                <a:lnTo>
                  <a:pt x="703" y="544"/>
                </a:lnTo>
                <a:lnTo>
                  <a:pt x="706" y="545"/>
                </a:lnTo>
                <a:lnTo>
                  <a:pt x="718" y="545"/>
                </a:lnTo>
                <a:lnTo>
                  <a:pt x="722" y="544"/>
                </a:lnTo>
                <a:lnTo>
                  <a:pt x="725" y="544"/>
                </a:lnTo>
                <a:lnTo>
                  <a:pt x="728" y="543"/>
                </a:lnTo>
                <a:lnTo>
                  <a:pt x="729" y="544"/>
                </a:lnTo>
                <a:lnTo>
                  <a:pt x="731" y="544"/>
                </a:lnTo>
                <a:lnTo>
                  <a:pt x="737" y="547"/>
                </a:lnTo>
                <a:lnTo>
                  <a:pt x="737" y="551"/>
                </a:lnTo>
                <a:lnTo>
                  <a:pt x="738" y="554"/>
                </a:lnTo>
                <a:lnTo>
                  <a:pt x="740" y="556"/>
                </a:lnTo>
                <a:lnTo>
                  <a:pt x="741" y="556"/>
                </a:lnTo>
                <a:lnTo>
                  <a:pt x="743" y="556"/>
                </a:lnTo>
                <a:lnTo>
                  <a:pt x="746" y="554"/>
                </a:lnTo>
                <a:lnTo>
                  <a:pt x="747" y="557"/>
                </a:lnTo>
                <a:lnTo>
                  <a:pt x="747" y="559"/>
                </a:lnTo>
                <a:lnTo>
                  <a:pt x="748" y="562"/>
                </a:lnTo>
                <a:lnTo>
                  <a:pt x="748" y="563"/>
                </a:lnTo>
                <a:lnTo>
                  <a:pt x="747" y="563"/>
                </a:lnTo>
                <a:lnTo>
                  <a:pt x="746" y="565"/>
                </a:lnTo>
                <a:lnTo>
                  <a:pt x="746" y="566"/>
                </a:lnTo>
                <a:lnTo>
                  <a:pt x="748" y="567"/>
                </a:lnTo>
                <a:lnTo>
                  <a:pt x="750" y="567"/>
                </a:lnTo>
                <a:lnTo>
                  <a:pt x="748" y="569"/>
                </a:lnTo>
                <a:lnTo>
                  <a:pt x="746" y="570"/>
                </a:lnTo>
                <a:lnTo>
                  <a:pt x="744" y="570"/>
                </a:lnTo>
                <a:lnTo>
                  <a:pt x="746" y="572"/>
                </a:lnTo>
                <a:lnTo>
                  <a:pt x="748" y="572"/>
                </a:lnTo>
                <a:lnTo>
                  <a:pt x="750" y="573"/>
                </a:lnTo>
                <a:lnTo>
                  <a:pt x="747" y="576"/>
                </a:lnTo>
                <a:lnTo>
                  <a:pt x="748" y="578"/>
                </a:lnTo>
                <a:lnTo>
                  <a:pt x="747" y="579"/>
                </a:lnTo>
                <a:lnTo>
                  <a:pt x="744" y="581"/>
                </a:lnTo>
                <a:lnTo>
                  <a:pt x="744" y="582"/>
                </a:lnTo>
                <a:lnTo>
                  <a:pt x="738" y="588"/>
                </a:lnTo>
                <a:lnTo>
                  <a:pt x="737" y="589"/>
                </a:lnTo>
                <a:lnTo>
                  <a:pt x="737" y="591"/>
                </a:lnTo>
                <a:lnTo>
                  <a:pt x="737" y="592"/>
                </a:lnTo>
                <a:lnTo>
                  <a:pt x="735" y="594"/>
                </a:lnTo>
                <a:lnTo>
                  <a:pt x="734" y="595"/>
                </a:lnTo>
                <a:lnTo>
                  <a:pt x="731" y="598"/>
                </a:lnTo>
                <a:lnTo>
                  <a:pt x="726" y="603"/>
                </a:lnTo>
                <a:lnTo>
                  <a:pt x="724" y="604"/>
                </a:lnTo>
                <a:lnTo>
                  <a:pt x="719" y="607"/>
                </a:lnTo>
                <a:lnTo>
                  <a:pt x="716" y="609"/>
                </a:lnTo>
                <a:lnTo>
                  <a:pt x="715" y="610"/>
                </a:lnTo>
                <a:lnTo>
                  <a:pt x="712" y="611"/>
                </a:lnTo>
                <a:lnTo>
                  <a:pt x="710" y="611"/>
                </a:lnTo>
                <a:lnTo>
                  <a:pt x="706" y="613"/>
                </a:lnTo>
                <a:lnTo>
                  <a:pt x="706" y="616"/>
                </a:lnTo>
                <a:lnTo>
                  <a:pt x="704" y="617"/>
                </a:lnTo>
                <a:lnTo>
                  <a:pt x="700" y="617"/>
                </a:lnTo>
                <a:lnTo>
                  <a:pt x="697" y="619"/>
                </a:lnTo>
                <a:lnTo>
                  <a:pt x="696" y="622"/>
                </a:lnTo>
                <a:lnTo>
                  <a:pt x="693" y="622"/>
                </a:lnTo>
                <a:lnTo>
                  <a:pt x="691" y="623"/>
                </a:lnTo>
                <a:lnTo>
                  <a:pt x="685" y="626"/>
                </a:lnTo>
                <a:lnTo>
                  <a:pt x="682" y="626"/>
                </a:lnTo>
                <a:lnTo>
                  <a:pt x="679" y="628"/>
                </a:lnTo>
                <a:lnTo>
                  <a:pt x="681" y="629"/>
                </a:lnTo>
                <a:lnTo>
                  <a:pt x="681" y="631"/>
                </a:lnTo>
                <a:lnTo>
                  <a:pt x="675" y="632"/>
                </a:lnTo>
                <a:lnTo>
                  <a:pt x="677" y="633"/>
                </a:lnTo>
                <a:lnTo>
                  <a:pt x="681" y="635"/>
                </a:lnTo>
                <a:lnTo>
                  <a:pt x="678" y="636"/>
                </a:lnTo>
                <a:lnTo>
                  <a:pt x="681" y="639"/>
                </a:lnTo>
                <a:lnTo>
                  <a:pt x="682" y="642"/>
                </a:lnTo>
                <a:lnTo>
                  <a:pt x="681" y="644"/>
                </a:lnTo>
                <a:lnTo>
                  <a:pt x="681" y="647"/>
                </a:lnTo>
                <a:lnTo>
                  <a:pt x="679" y="647"/>
                </a:lnTo>
                <a:lnTo>
                  <a:pt x="678" y="647"/>
                </a:lnTo>
                <a:lnTo>
                  <a:pt x="675" y="648"/>
                </a:lnTo>
                <a:lnTo>
                  <a:pt x="675" y="651"/>
                </a:lnTo>
                <a:lnTo>
                  <a:pt x="674" y="654"/>
                </a:lnTo>
                <a:lnTo>
                  <a:pt x="677" y="657"/>
                </a:lnTo>
                <a:lnTo>
                  <a:pt x="672" y="657"/>
                </a:lnTo>
                <a:lnTo>
                  <a:pt x="674" y="657"/>
                </a:lnTo>
                <a:lnTo>
                  <a:pt x="674" y="658"/>
                </a:lnTo>
                <a:lnTo>
                  <a:pt x="674" y="658"/>
                </a:lnTo>
                <a:lnTo>
                  <a:pt x="678" y="660"/>
                </a:lnTo>
                <a:lnTo>
                  <a:pt x="678" y="661"/>
                </a:lnTo>
                <a:lnTo>
                  <a:pt x="675" y="664"/>
                </a:lnTo>
                <a:lnTo>
                  <a:pt x="675" y="666"/>
                </a:lnTo>
                <a:lnTo>
                  <a:pt x="674" y="667"/>
                </a:lnTo>
                <a:lnTo>
                  <a:pt x="674" y="669"/>
                </a:lnTo>
                <a:lnTo>
                  <a:pt x="674" y="669"/>
                </a:lnTo>
                <a:lnTo>
                  <a:pt x="677" y="669"/>
                </a:lnTo>
                <a:lnTo>
                  <a:pt x="678" y="670"/>
                </a:lnTo>
                <a:lnTo>
                  <a:pt x="678" y="672"/>
                </a:lnTo>
                <a:lnTo>
                  <a:pt x="678" y="673"/>
                </a:lnTo>
                <a:lnTo>
                  <a:pt x="674" y="675"/>
                </a:lnTo>
                <a:lnTo>
                  <a:pt x="674" y="676"/>
                </a:lnTo>
                <a:lnTo>
                  <a:pt x="677" y="677"/>
                </a:lnTo>
                <a:lnTo>
                  <a:pt x="675" y="679"/>
                </a:lnTo>
                <a:lnTo>
                  <a:pt x="679" y="683"/>
                </a:lnTo>
                <a:lnTo>
                  <a:pt x="684" y="683"/>
                </a:lnTo>
                <a:lnTo>
                  <a:pt x="687" y="682"/>
                </a:lnTo>
                <a:lnTo>
                  <a:pt x="688" y="683"/>
                </a:lnTo>
                <a:lnTo>
                  <a:pt x="691" y="685"/>
                </a:lnTo>
                <a:lnTo>
                  <a:pt x="694" y="683"/>
                </a:lnTo>
                <a:lnTo>
                  <a:pt x="696" y="683"/>
                </a:lnTo>
                <a:lnTo>
                  <a:pt x="699" y="682"/>
                </a:lnTo>
                <a:lnTo>
                  <a:pt x="700" y="679"/>
                </a:lnTo>
                <a:lnTo>
                  <a:pt x="703" y="680"/>
                </a:lnTo>
                <a:lnTo>
                  <a:pt x="704" y="679"/>
                </a:lnTo>
                <a:lnTo>
                  <a:pt x="706" y="676"/>
                </a:lnTo>
                <a:lnTo>
                  <a:pt x="710" y="675"/>
                </a:lnTo>
                <a:lnTo>
                  <a:pt x="719" y="670"/>
                </a:lnTo>
                <a:lnTo>
                  <a:pt x="721" y="667"/>
                </a:lnTo>
                <a:lnTo>
                  <a:pt x="721" y="669"/>
                </a:lnTo>
                <a:lnTo>
                  <a:pt x="726" y="664"/>
                </a:lnTo>
                <a:lnTo>
                  <a:pt x="731" y="660"/>
                </a:lnTo>
                <a:lnTo>
                  <a:pt x="732" y="658"/>
                </a:lnTo>
                <a:lnTo>
                  <a:pt x="734" y="657"/>
                </a:lnTo>
                <a:lnTo>
                  <a:pt x="738" y="655"/>
                </a:lnTo>
                <a:lnTo>
                  <a:pt x="738" y="653"/>
                </a:lnTo>
                <a:lnTo>
                  <a:pt x="741" y="653"/>
                </a:lnTo>
                <a:lnTo>
                  <a:pt x="744" y="650"/>
                </a:lnTo>
                <a:lnTo>
                  <a:pt x="746" y="648"/>
                </a:lnTo>
                <a:lnTo>
                  <a:pt x="748" y="648"/>
                </a:lnTo>
                <a:lnTo>
                  <a:pt x="748" y="645"/>
                </a:lnTo>
                <a:lnTo>
                  <a:pt x="748" y="644"/>
                </a:lnTo>
                <a:lnTo>
                  <a:pt x="751" y="644"/>
                </a:lnTo>
                <a:lnTo>
                  <a:pt x="753" y="639"/>
                </a:lnTo>
                <a:lnTo>
                  <a:pt x="754" y="638"/>
                </a:lnTo>
                <a:lnTo>
                  <a:pt x="756" y="638"/>
                </a:lnTo>
                <a:lnTo>
                  <a:pt x="756" y="635"/>
                </a:lnTo>
                <a:lnTo>
                  <a:pt x="760" y="632"/>
                </a:lnTo>
                <a:lnTo>
                  <a:pt x="762" y="629"/>
                </a:lnTo>
                <a:lnTo>
                  <a:pt x="765" y="629"/>
                </a:lnTo>
                <a:lnTo>
                  <a:pt x="766" y="628"/>
                </a:lnTo>
                <a:lnTo>
                  <a:pt x="768" y="622"/>
                </a:lnTo>
                <a:lnTo>
                  <a:pt x="770" y="625"/>
                </a:lnTo>
                <a:lnTo>
                  <a:pt x="769" y="622"/>
                </a:lnTo>
                <a:lnTo>
                  <a:pt x="770" y="617"/>
                </a:lnTo>
                <a:lnTo>
                  <a:pt x="770" y="617"/>
                </a:lnTo>
                <a:lnTo>
                  <a:pt x="775" y="620"/>
                </a:lnTo>
                <a:lnTo>
                  <a:pt x="778" y="620"/>
                </a:lnTo>
                <a:lnTo>
                  <a:pt x="775" y="623"/>
                </a:lnTo>
                <a:lnTo>
                  <a:pt x="775" y="625"/>
                </a:lnTo>
                <a:lnTo>
                  <a:pt x="776" y="623"/>
                </a:lnTo>
                <a:close/>
                <a:moveTo>
                  <a:pt x="693" y="601"/>
                </a:moveTo>
                <a:lnTo>
                  <a:pt x="693" y="604"/>
                </a:lnTo>
                <a:lnTo>
                  <a:pt x="701" y="601"/>
                </a:lnTo>
                <a:lnTo>
                  <a:pt x="704" y="600"/>
                </a:lnTo>
                <a:lnTo>
                  <a:pt x="709" y="598"/>
                </a:lnTo>
                <a:lnTo>
                  <a:pt x="712" y="595"/>
                </a:lnTo>
                <a:lnTo>
                  <a:pt x="718" y="594"/>
                </a:lnTo>
                <a:lnTo>
                  <a:pt x="721" y="592"/>
                </a:lnTo>
                <a:lnTo>
                  <a:pt x="721" y="591"/>
                </a:lnTo>
                <a:lnTo>
                  <a:pt x="722" y="588"/>
                </a:lnTo>
                <a:lnTo>
                  <a:pt x="725" y="588"/>
                </a:lnTo>
                <a:lnTo>
                  <a:pt x="726" y="585"/>
                </a:lnTo>
                <a:lnTo>
                  <a:pt x="729" y="582"/>
                </a:lnTo>
                <a:lnTo>
                  <a:pt x="731" y="579"/>
                </a:lnTo>
                <a:lnTo>
                  <a:pt x="734" y="578"/>
                </a:lnTo>
                <a:lnTo>
                  <a:pt x="734" y="572"/>
                </a:lnTo>
                <a:lnTo>
                  <a:pt x="737" y="570"/>
                </a:lnTo>
                <a:lnTo>
                  <a:pt x="738" y="569"/>
                </a:lnTo>
                <a:lnTo>
                  <a:pt x="735" y="569"/>
                </a:lnTo>
                <a:lnTo>
                  <a:pt x="734" y="563"/>
                </a:lnTo>
                <a:lnTo>
                  <a:pt x="732" y="560"/>
                </a:lnTo>
                <a:lnTo>
                  <a:pt x="728" y="556"/>
                </a:lnTo>
                <a:lnTo>
                  <a:pt x="726" y="556"/>
                </a:lnTo>
                <a:lnTo>
                  <a:pt x="719" y="554"/>
                </a:lnTo>
                <a:lnTo>
                  <a:pt x="719" y="556"/>
                </a:lnTo>
                <a:lnTo>
                  <a:pt x="718" y="554"/>
                </a:lnTo>
                <a:lnTo>
                  <a:pt x="713" y="557"/>
                </a:lnTo>
                <a:lnTo>
                  <a:pt x="710" y="557"/>
                </a:lnTo>
                <a:lnTo>
                  <a:pt x="709" y="559"/>
                </a:lnTo>
                <a:lnTo>
                  <a:pt x="707" y="563"/>
                </a:lnTo>
                <a:lnTo>
                  <a:pt x="709" y="567"/>
                </a:lnTo>
                <a:lnTo>
                  <a:pt x="707" y="570"/>
                </a:lnTo>
                <a:lnTo>
                  <a:pt x="709" y="573"/>
                </a:lnTo>
                <a:lnTo>
                  <a:pt x="704" y="575"/>
                </a:lnTo>
                <a:lnTo>
                  <a:pt x="704" y="576"/>
                </a:lnTo>
                <a:lnTo>
                  <a:pt x="706" y="581"/>
                </a:lnTo>
                <a:lnTo>
                  <a:pt x="704" y="581"/>
                </a:lnTo>
                <a:lnTo>
                  <a:pt x="700" y="579"/>
                </a:lnTo>
                <a:lnTo>
                  <a:pt x="699" y="581"/>
                </a:lnTo>
                <a:lnTo>
                  <a:pt x="701" y="584"/>
                </a:lnTo>
                <a:lnTo>
                  <a:pt x="704" y="588"/>
                </a:lnTo>
                <a:lnTo>
                  <a:pt x="701" y="589"/>
                </a:lnTo>
                <a:lnTo>
                  <a:pt x="694" y="589"/>
                </a:lnTo>
                <a:lnTo>
                  <a:pt x="694" y="591"/>
                </a:lnTo>
                <a:lnTo>
                  <a:pt x="699" y="592"/>
                </a:lnTo>
                <a:lnTo>
                  <a:pt x="700" y="594"/>
                </a:lnTo>
                <a:lnTo>
                  <a:pt x="699" y="597"/>
                </a:lnTo>
                <a:lnTo>
                  <a:pt x="696" y="597"/>
                </a:lnTo>
                <a:lnTo>
                  <a:pt x="697" y="600"/>
                </a:lnTo>
                <a:lnTo>
                  <a:pt x="696" y="600"/>
                </a:lnTo>
                <a:lnTo>
                  <a:pt x="696" y="597"/>
                </a:lnTo>
                <a:lnTo>
                  <a:pt x="694" y="597"/>
                </a:lnTo>
                <a:lnTo>
                  <a:pt x="693" y="598"/>
                </a:lnTo>
                <a:lnTo>
                  <a:pt x="693" y="601"/>
                </a:lnTo>
                <a:close/>
                <a:moveTo>
                  <a:pt x="449" y="556"/>
                </a:moveTo>
                <a:lnTo>
                  <a:pt x="450" y="556"/>
                </a:lnTo>
                <a:lnTo>
                  <a:pt x="450" y="554"/>
                </a:lnTo>
                <a:lnTo>
                  <a:pt x="449" y="554"/>
                </a:lnTo>
                <a:lnTo>
                  <a:pt x="449" y="556"/>
                </a:lnTo>
                <a:close/>
                <a:moveTo>
                  <a:pt x="499" y="450"/>
                </a:moveTo>
                <a:lnTo>
                  <a:pt x="500" y="450"/>
                </a:lnTo>
                <a:lnTo>
                  <a:pt x="500" y="449"/>
                </a:lnTo>
                <a:lnTo>
                  <a:pt x="499" y="449"/>
                </a:lnTo>
                <a:lnTo>
                  <a:pt x="499" y="450"/>
                </a:lnTo>
                <a:close/>
                <a:moveTo>
                  <a:pt x="471" y="462"/>
                </a:moveTo>
                <a:lnTo>
                  <a:pt x="471" y="462"/>
                </a:lnTo>
                <a:lnTo>
                  <a:pt x="471" y="460"/>
                </a:lnTo>
                <a:lnTo>
                  <a:pt x="471" y="462"/>
                </a:lnTo>
                <a:close/>
                <a:moveTo>
                  <a:pt x="462" y="480"/>
                </a:moveTo>
                <a:lnTo>
                  <a:pt x="462" y="481"/>
                </a:lnTo>
                <a:lnTo>
                  <a:pt x="464" y="481"/>
                </a:lnTo>
                <a:lnTo>
                  <a:pt x="464" y="480"/>
                </a:lnTo>
                <a:lnTo>
                  <a:pt x="462" y="480"/>
                </a:lnTo>
                <a:close/>
                <a:moveTo>
                  <a:pt x="455" y="521"/>
                </a:moveTo>
                <a:lnTo>
                  <a:pt x="456" y="522"/>
                </a:lnTo>
                <a:lnTo>
                  <a:pt x="456" y="521"/>
                </a:lnTo>
                <a:lnTo>
                  <a:pt x="455" y="521"/>
                </a:lnTo>
                <a:lnTo>
                  <a:pt x="455" y="521"/>
                </a:lnTo>
                <a:close/>
                <a:moveTo>
                  <a:pt x="453" y="507"/>
                </a:moveTo>
                <a:lnTo>
                  <a:pt x="455" y="507"/>
                </a:lnTo>
                <a:lnTo>
                  <a:pt x="455" y="506"/>
                </a:lnTo>
                <a:lnTo>
                  <a:pt x="453" y="507"/>
                </a:lnTo>
                <a:close/>
                <a:moveTo>
                  <a:pt x="371" y="614"/>
                </a:moveTo>
                <a:lnTo>
                  <a:pt x="370" y="613"/>
                </a:lnTo>
                <a:lnTo>
                  <a:pt x="370" y="614"/>
                </a:lnTo>
                <a:lnTo>
                  <a:pt x="370" y="616"/>
                </a:lnTo>
                <a:lnTo>
                  <a:pt x="371" y="616"/>
                </a:lnTo>
                <a:lnTo>
                  <a:pt x="371" y="614"/>
                </a:lnTo>
                <a:close/>
                <a:moveTo>
                  <a:pt x="377" y="578"/>
                </a:moveTo>
                <a:lnTo>
                  <a:pt x="379" y="575"/>
                </a:lnTo>
                <a:lnTo>
                  <a:pt x="379" y="573"/>
                </a:lnTo>
                <a:lnTo>
                  <a:pt x="373" y="573"/>
                </a:lnTo>
                <a:lnTo>
                  <a:pt x="374" y="575"/>
                </a:lnTo>
                <a:lnTo>
                  <a:pt x="376" y="578"/>
                </a:lnTo>
                <a:lnTo>
                  <a:pt x="376" y="579"/>
                </a:lnTo>
                <a:lnTo>
                  <a:pt x="377" y="581"/>
                </a:lnTo>
                <a:lnTo>
                  <a:pt x="379" y="579"/>
                </a:lnTo>
                <a:lnTo>
                  <a:pt x="377" y="578"/>
                </a:lnTo>
                <a:close/>
                <a:moveTo>
                  <a:pt x="381" y="565"/>
                </a:moveTo>
                <a:lnTo>
                  <a:pt x="383" y="565"/>
                </a:lnTo>
                <a:lnTo>
                  <a:pt x="383" y="563"/>
                </a:lnTo>
                <a:lnTo>
                  <a:pt x="381" y="563"/>
                </a:lnTo>
                <a:lnTo>
                  <a:pt x="381" y="565"/>
                </a:lnTo>
                <a:close/>
                <a:moveTo>
                  <a:pt x="383" y="582"/>
                </a:moveTo>
                <a:lnTo>
                  <a:pt x="381" y="584"/>
                </a:lnTo>
                <a:lnTo>
                  <a:pt x="383" y="585"/>
                </a:lnTo>
                <a:lnTo>
                  <a:pt x="383" y="582"/>
                </a:lnTo>
                <a:close/>
                <a:moveTo>
                  <a:pt x="401" y="633"/>
                </a:moveTo>
                <a:lnTo>
                  <a:pt x="401" y="632"/>
                </a:lnTo>
                <a:lnTo>
                  <a:pt x="401" y="633"/>
                </a:lnTo>
                <a:lnTo>
                  <a:pt x="401" y="633"/>
                </a:lnTo>
                <a:close/>
                <a:moveTo>
                  <a:pt x="401" y="685"/>
                </a:moveTo>
                <a:lnTo>
                  <a:pt x="401" y="685"/>
                </a:lnTo>
                <a:lnTo>
                  <a:pt x="401" y="686"/>
                </a:lnTo>
                <a:lnTo>
                  <a:pt x="401" y="685"/>
                </a:lnTo>
                <a:close/>
                <a:moveTo>
                  <a:pt x="409" y="531"/>
                </a:moveTo>
                <a:lnTo>
                  <a:pt x="409" y="531"/>
                </a:lnTo>
                <a:lnTo>
                  <a:pt x="409" y="531"/>
                </a:lnTo>
                <a:lnTo>
                  <a:pt x="409" y="531"/>
                </a:lnTo>
                <a:close/>
                <a:moveTo>
                  <a:pt x="405" y="697"/>
                </a:moveTo>
                <a:lnTo>
                  <a:pt x="403" y="695"/>
                </a:lnTo>
                <a:lnTo>
                  <a:pt x="403" y="695"/>
                </a:lnTo>
                <a:lnTo>
                  <a:pt x="403" y="697"/>
                </a:lnTo>
                <a:lnTo>
                  <a:pt x="405" y="697"/>
                </a:lnTo>
                <a:close/>
                <a:moveTo>
                  <a:pt x="405" y="670"/>
                </a:moveTo>
                <a:lnTo>
                  <a:pt x="405" y="669"/>
                </a:lnTo>
                <a:lnTo>
                  <a:pt x="403" y="670"/>
                </a:lnTo>
                <a:lnTo>
                  <a:pt x="405" y="670"/>
                </a:lnTo>
                <a:close/>
                <a:moveTo>
                  <a:pt x="405" y="576"/>
                </a:moveTo>
                <a:lnTo>
                  <a:pt x="405" y="576"/>
                </a:lnTo>
                <a:lnTo>
                  <a:pt x="402" y="578"/>
                </a:lnTo>
                <a:lnTo>
                  <a:pt x="402" y="579"/>
                </a:lnTo>
                <a:lnTo>
                  <a:pt x="403" y="579"/>
                </a:lnTo>
                <a:lnTo>
                  <a:pt x="405" y="579"/>
                </a:lnTo>
                <a:lnTo>
                  <a:pt x="405" y="576"/>
                </a:lnTo>
                <a:close/>
                <a:moveTo>
                  <a:pt x="411" y="572"/>
                </a:moveTo>
                <a:lnTo>
                  <a:pt x="409" y="569"/>
                </a:lnTo>
                <a:lnTo>
                  <a:pt x="409" y="567"/>
                </a:lnTo>
                <a:lnTo>
                  <a:pt x="409" y="566"/>
                </a:lnTo>
                <a:lnTo>
                  <a:pt x="405" y="566"/>
                </a:lnTo>
                <a:lnTo>
                  <a:pt x="403" y="567"/>
                </a:lnTo>
                <a:lnTo>
                  <a:pt x="405" y="569"/>
                </a:lnTo>
                <a:lnTo>
                  <a:pt x="408" y="569"/>
                </a:lnTo>
                <a:lnTo>
                  <a:pt x="409" y="570"/>
                </a:lnTo>
                <a:lnTo>
                  <a:pt x="408" y="570"/>
                </a:lnTo>
                <a:lnTo>
                  <a:pt x="406" y="573"/>
                </a:lnTo>
                <a:lnTo>
                  <a:pt x="405" y="575"/>
                </a:lnTo>
                <a:lnTo>
                  <a:pt x="406" y="575"/>
                </a:lnTo>
                <a:lnTo>
                  <a:pt x="408" y="573"/>
                </a:lnTo>
                <a:lnTo>
                  <a:pt x="411" y="573"/>
                </a:lnTo>
                <a:lnTo>
                  <a:pt x="411" y="572"/>
                </a:lnTo>
                <a:close/>
                <a:moveTo>
                  <a:pt x="405" y="557"/>
                </a:moveTo>
                <a:lnTo>
                  <a:pt x="406" y="557"/>
                </a:lnTo>
                <a:lnTo>
                  <a:pt x="405" y="556"/>
                </a:lnTo>
                <a:lnTo>
                  <a:pt x="405" y="557"/>
                </a:lnTo>
                <a:close/>
                <a:moveTo>
                  <a:pt x="406" y="562"/>
                </a:moveTo>
                <a:lnTo>
                  <a:pt x="408" y="563"/>
                </a:lnTo>
                <a:lnTo>
                  <a:pt x="409" y="562"/>
                </a:lnTo>
                <a:lnTo>
                  <a:pt x="408" y="560"/>
                </a:lnTo>
                <a:lnTo>
                  <a:pt x="406" y="560"/>
                </a:lnTo>
                <a:lnTo>
                  <a:pt x="406" y="562"/>
                </a:lnTo>
                <a:close/>
                <a:moveTo>
                  <a:pt x="411" y="548"/>
                </a:moveTo>
                <a:lnTo>
                  <a:pt x="409" y="547"/>
                </a:lnTo>
                <a:lnTo>
                  <a:pt x="408" y="545"/>
                </a:lnTo>
                <a:lnTo>
                  <a:pt x="406" y="547"/>
                </a:lnTo>
                <a:lnTo>
                  <a:pt x="405" y="545"/>
                </a:lnTo>
                <a:lnTo>
                  <a:pt x="405" y="545"/>
                </a:lnTo>
                <a:lnTo>
                  <a:pt x="405" y="547"/>
                </a:lnTo>
                <a:lnTo>
                  <a:pt x="406" y="550"/>
                </a:lnTo>
                <a:lnTo>
                  <a:pt x="408" y="550"/>
                </a:lnTo>
                <a:lnTo>
                  <a:pt x="411" y="548"/>
                </a:lnTo>
                <a:close/>
                <a:moveTo>
                  <a:pt x="414" y="572"/>
                </a:moveTo>
                <a:lnTo>
                  <a:pt x="412" y="572"/>
                </a:lnTo>
                <a:lnTo>
                  <a:pt x="412" y="573"/>
                </a:lnTo>
                <a:lnTo>
                  <a:pt x="414" y="573"/>
                </a:lnTo>
                <a:lnTo>
                  <a:pt x="414" y="572"/>
                </a:lnTo>
                <a:close/>
                <a:moveTo>
                  <a:pt x="414" y="522"/>
                </a:moveTo>
                <a:lnTo>
                  <a:pt x="414" y="522"/>
                </a:lnTo>
                <a:lnTo>
                  <a:pt x="414" y="524"/>
                </a:lnTo>
                <a:lnTo>
                  <a:pt x="414" y="525"/>
                </a:lnTo>
                <a:lnTo>
                  <a:pt x="414" y="522"/>
                </a:lnTo>
                <a:close/>
                <a:moveTo>
                  <a:pt x="418" y="540"/>
                </a:moveTo>
                <a:lnTo>
                  <a:pt x="418" y="538"/>
                </a:lnTo>
                <a:lnTo>
                  <a:pt x="417" y="538"/>
                </a:lnTo>
                <a:lnTo>
                  <a:pt x="418" y="540"/>
                </a:lnTo>
                <a:close/>
                <a:moveTo>
                  <a:pt x="420" y="578"/>
                </a:moveTo>
                <a:lnTo>
                  <a:pt x="418" y="578"/>
                </a:lnTo>
                <a:lnTo>
                  <a:pt x="418" y="579"/>
                </a:lnTo>
                <a:lnTo>
                  <a:pt x="418" y="579"/>
                </a:lnTo>
                <a:lnTo>
                  <a:pt x="418" y="579"/>
                </a:lnTo>
                <a:lnTo>
                  <a:pt x="420" y="578"/>
                </a:lnTo>
                <a:close/>
                <a:moveTo>
                  <a:pt x="420" y="550"/>
                </a:moveTo>
                <a:lnTo>
                  <a:pt x="418" y="550"/>
                </a:lnTo>
                <a:lnTo>
                  <a:pt x="418" y="551"/>
                </a:lnTo>
                <a:lnTo>
                  <a:pt x="420" y="550"/>
                </a:lnTo>
                <a:close/>
                <a:moveTo>
                  <a:pt x="428" y="601"/>
                </a:moveTo>
                <a:lnTo>
                  <a:pt x="428" y="600"/>
                </a:lnTo>
                <a:lnTo>
                  <a:pt x="425" y="601"/>
                </a:lnTo>
                <a:lnTo>
                  <a:pt x="427" y="603"/>
                </a:lnTo>
                <a:lnTo>
                  <a:pt x="427" y="603"/>
                </a:lnTo>
                <a:lnTo>
                  <a:pt x="428" y="601"/>
                </a:lnTo>
                <a:close/>
                <a:moveTo>
                  <a:pt x="428" y="594"/>
                </a:moveTo>
                <a:lnTo>
                  <a:pt x="427" y="591"/>
                </a:lnTo>
                <a:lnTo>
                  <a:pt x="427" y="591"/>
                </a:lnTo>
                <a:lnTo>
                  <a:pt x="427" y="594"/>
                </a:lnTo>
                <a:lnTo>
                  <a:pt x="428" y="594"/>
                </a:lnTo>
                <a:close/>
                <a:moveTo>
                  <a:pt x="431" y="622"/>
                </a:moveTo>
                <a:lnTo>
                  <a:pt x="431" y="622"/>
                </a:lnTo>
                <a:lnTo>
                  <a:pt x="431" y="622"/>
                </a:lnTo>
                <a:lnTo>
                  <a:pt x="431" y="622"/>
                </a:lnTo>
                <a:close/>
                <a:moveTo>
                  <a:pt x="433" y="611"/>
                </a:moveTo>
                <a:lnTo>
                  <a:pt x="433" y="611"/>
                </a:lnTo>
                <a:lnTo>
                  <a:pt x="431" y="611"/>
                </a:lnTo>
                <a:lnTo>
                  <a:pt x="433" y="611"/>
                </a:lnTo>
                <a:close/>
                <a:moveTo>
                  <a:pt x="434" y="623"/>
                </a:moveTo>
                <a:lnTo>
                  <a:pt x="433" y="625"/>
                </a:lnTo>
                <a:lnTo>
                  <a:pt x="433" y="626"/>
                </a:lnTo>
                <a:lnTo>
                  <a:pt x="436" y="626"/>
                </a:lnTo>
                <a:lnTo>
                  <a:pt x="437" y="623"/>
                </a:lnTo>
                <a:lnTo>
                  <a:pt x="434" y="623"/>
                </a:lnTo>
                <a:close/>
                <a:moveTo>
                  <a:pt x="448" y="488"/>
                </a:moveTo>
                <a:lnTo>
                  <a:pt x="449" y="488"/>
                </a:lnTo>
                <a:lnTo>
                  <a:pt x="448" y="487"/>
                </a:lnTo>
                <a:lnTo>
                  <a:pt x="448" y="488"/>
                </a:lnTo>
                <a:close/>
                <a:moveTo>
                  <a:pt x="448" y="484"/>
                </a:moveTo>
                <a:lnTo>
                  <a:pt x="446" y="484"/>
                </a:lnTo>
                <a:lnTo>
                  <a:pt x="446" y="485"/>
                </a:lnTo>
                <a:lnTo>
                  <a:pt x="448" y="485"/>
                </a:lnTo>
                <a:lnTo>
                  <a:pt x="448" y="484"/>
                </a:lnTo>
                <a:close/>
                <a:moveTo>
                  <a:pt x="445" y="460"/>
                </a:moveTo>
                <a:lnTo>
                  <a:pt x="445" y="460"/>
                </a:lnTo>
                <a:lnTo>
                  <a:pt x="446" y="460"/>
                </a:lnTo>
                <a:lnTo>
                  <a:pt x="446" y="459"/>
                </a:lnTo>
                <a:lnTo>
                  <a:pt x="445" y="459"/>
                </a:lnTo>
                <a:lnTo>
                  <a:pt x="445" y="460"/>
                </a:lnTo>
                <a:close/>
                <a:moveTo>
                  <a:pt x="445" y="556"/>
                </a:moveTo>
                <a:lnTo>
                  <a:pt x="442" y="554"/>
                </a:lnTo>
                <a:lnTo>
                  <a:pt x="442" y="556"/>
                </a:lnTo>
                <a:lnTo>
                  <a:pt x="443" y="559"/>
                </a:lnTo>
                <a:lnTo>
                  <a:pt x="446" y="559"/>
                </a:lnTo>
                <a:lnTo>
                  <a:pt x="446" y="557"/>
                </a:lnTo>
                <a:lnTo>
                  <a:pt x="445" y="556"/>
                </a:lnTo>
                <a:close/>
                <a:moveTo>
                  <a:pt x="439" y="466"/>
                </a:moveTo>
                <a:lnTo>
                  <a:pt x="440" y="468"/>
                </a:lnTo>
                <a:lnTo>
                  <a:pt x="442" y="468"/>
                </a:lnTo>
                <a:lnTo>
                  <a:pt x="443" y="466"/>
                </a:lnTo>
                <a:lnTo>
                  <a:pt x="442" y="465"/>
                </a:lnTo>
                <a:lnTo>
                  <a:pt x="439" y="465"/>
                </a:lnTo>
                <a:lnTo>
                  <a:pt x="439" y="466"/>
                </a:lnTo>
                <a:close/>
                <a:moveTo>
                  <a:pt x="437" y="592"/>
                </a:moveTo>
                <a:lnTo>
                  <a:pt x="437" y="588"/>
                </a:lnTo>
                <a:lnTo>
                  <a:pt x="433" y="588"/>
                </a:lnTo>
                <a:lnTo>
                  <a:pt x="433" y="584"/>
                </a:lnTo>
                <a:lnTo>
                  <a:pt x="430" y="584"/>
                </a:lnTo>
                <a:lnTo>
                  <a:pt x="430" y="585"/>
                </a:lnTo>
                <a:lnTo>
                  <a:pt x="430" y="588"/>
                </a:lnTo>
                <a:lnTo>
                  <a:pt x="430" y="589"/>
                </a:lnTo>
                <a:lnTo>
                  <a:pt x="434" y="589"/>
                </a:lnTo>
                <a:lnTo>
                  <a:pt x="434" y="591"/>
                </a:lnTo>
                <a:lnTo>
                  <a:pt x="434" y="594"/>
                </a:lnTo>
                <a:lnTo>
                  <a:pt x="436" y="595"/>
                </a:lnTo>
                <a:lnTo>
                  <a:pt x="437" y="595"/>
                </a:lnTo>
                <a:lnTo>
                  <a:pt x="439" y="597"/>
                </a:lnTo>
                <a:lnTo>
                  <a:pt x="440" y="598"/>
                </a:lnTo>
                <a:lnTo>
                  <a:pt x="439" y="595"/>
                </a:lnTo>
                <a:lnTo>
                  <a:pt x="440" y="594"/>
                </a:lnTo>
                <a:lnTo>
                  <a:pt x="437" y="592"/>
                </a:lnTo>
                <a:close/>
                <a:moveTo>
                  <a:pt x="434" y="485"/>
                </a:moveTo>
                <a:lnTo>
                  <a:pt x="436" y="487"/>
                </a:lnTo>
                <a:lnTo>
                  <a:pt x="437" y="487"/>
                </a:lnTo>
                <a:lnTo>
                  <a:pt x="437" y="485"/>
                </a:lnTo>
                <a:lnTo>
                  <a:pt x="436" y="484"/>
                </a:lnTo>
                <a:lnTo>
                  <a:pt x="436" y="484"/>
                </a:lnTo>
                <a:lnTo>
                  <a:pt x="434" y="485"/>
                </a:lnTo>
                <a:close/>
                <a:moveTo>
                  <a:pt x="433" y="581"/>
                </a:moveTo>
                <a:lnTo>
                  <a:pt x="433" y="582"/>
                </a:lnTo>
                <a:lnTo>
                  <a:pt x="434" y="584"/>
                </a:lnTo>
                <a:lnTo>
                  <a:pt x="437" y="584"/>
                </a:lnTo>
                <a:lnTo>
                  <a:pt x="437" y="581"/>
                </a:lnTo>
                <a:lnTo>
                  <a:pt x="436" y="581"/>
                </a:lnTo>
                <a:lnTo>
                  <a:pt x="433" y="581"/>
                </a:lnTo>
                <a:close/>
                <a:moveTo>
                  <a:pt x="431" y="500"/>
                </a:moveTo>
                <a:lnTo>
                  <a:pt x="433" y="500"/>
                </a:lnTo>
                <a:lnTo>
                  <a:pt x="431" y="500"/>
                </a:lnTo>
                <a:lnTo>
                  <a:pt x="431" y="500"/>
                </a:lnTo>
                <a:close/>
                <a:moveTo>
                  <a:pt x="427" y="493"/>
                </a:moveTo>
                <a:lnTo>
                  <a:pt x="427" y="494"/>
                </a:lnTo>
                <a:lnTo>
                  <a:pt x="430" y="494"/>
                </a:lnTo>
                <a:lnTo>
                  <a:pt x="430" y="491"/>
                </a:lnTo>
                <a:lnTo>
                  <a:pt x="430" y="491"/>
                </a:lnTo>
                <a:lnTo>
                  <a:pt x="427" y="493"/>
                </a:lnTo>
                <a:close/>
                <a:moveTo>
                  <a:pt x="425" y="529"/>
                </a:moveTo>
                <a:lnTo>
                  <a:pt x="427" y="528"/>
                </a:lnTo>
                <a:lnTo>
                  <a:pt x="427" y="528"/>
                </a:lnTo>
                <a:lnTo>
                  <a:pt x="425" y="528"/>
                </a:lnTo>
                <a:lnTo>
                  <a:pt x="425" y="529"/>
                </a:lnTo>
                <a:close/>
                <a:moveTo>
                  <a:pt x="425" y="582"/>
                </a:moveTo>
                <a:lnTo>
                  <a:pt x="425" y="584"/>
                </a:lnTo>
                <a:lnTo>
                  <a:pt x="427" y="585"/>
                </a:lnTo>
                <a:lnTo>
                  <a:pt x="427" y="584"/>
                </a:lnTo>
                <a:lnTo>
                  <a:pt x="428" y="584"/>
                </a:lnTo>
                <a:lnTo>
                  <a:pt x="427" y="582"/>
                </a:lnTo>
                <a:lnTo>
                  <a:pt x="425" y="582"/>
                </a:lnTo>
                <a:close/>
                <a:moveTo>
                  <a:pt x="424" y="519"/>
                </a:moveTo>
                <a:lnTo>
                  <a:pt x="424" y="521"/>
                </a:lnTo>
                <a:lnTo>
                  <a:pt x="425" y="519"/>
                </a:lnTo>
                <a:lnTo>
                  <a:pt x="425" y="519"/>
                </a:lnTo>
                <a:lnTo>
                  <a:pt x="424" y="519"/>
                </a:lnTo>
                <a:close/>
                <a:moveTo>
                  <a:pt x="423" y="493"/>
                </a:moveTo>
                <a:lnTo>
                  <a:pt x="424" y="493"/>
                </a:lnTo>
                <a:lnTo>
                  <a:pt x="424" y="491"/>
                </a:lnTo>
                <a:lnTo>
                  <a:pt x="424" y="491"/>
                </a:lnTo>
                <a:lnTo>
                  <a:pt x="423" y="491"/>
                </a:lnTo>
                <a:lnTo>
                  <a:pt x="423" y="493"/>
                </a:lnTo>
                <a:close/>
                <a:moveTo>
                  <a:pt x="427" y="591"/>
                </a:moveTo>
                <a:lnTo>
                  <a:pt x="427" y="589"/>
                </a:lnTo>
                <a:lnTo>
                  <a:pt x="427" y="588"/>
                </a:lnTo>
                <a:lnTo>
                  <a:pt x="424" y="588"/>
                </a:lnTo>
                <a:lnTo>
                  <a:pt x="423" y="585"/>
                </a:lnTo>
                <a:lnTo>
                  <a:pt x="421" y="589"/>
                </a:lnTo>
                <a:lnTo>
                  <a:pt x="421" y="589"/>
                </a:lnTo>
                <a:lnTo>
                  <a:pt x="423" y="589"/>
                </a:lnTo>
                <a:lnTo>
                  <a:pt x="425" y="591"/>
                </a:lnTo>
                <a:lnTo>
                  <a:pt x="427" y="591"/>
                </a:lnTo>
                <a:close/>
                <a:moveTo>
                  <a:pt x="425" y="614"/>
                </a:moveTo>
                <a:lnTo>
                  <a:pt x="427" y="616"/>
                </a:lnTo>
                <a:lnTo>
                  <a:pt x="427" y="614"/>
                </a:lnTo>
                <a:lnTo>
                  <a:pt x="425" y="613"/>
                </a:lnTo>
                <a:lnTo>
                  <a:pt x="425" y="614"/>
                </a:lnTo>
                <a:close/>
                <a:moveTo>
                  <a:pt x="431" y="695"/>
                </a:moveTo>
                <a:lnTo>
                  <a:pt x="430" y="694"/>
                </a:lnTo>
                <a:lnTo>
                  <a:pt x="428" y="694"/>
                </a:lnTo>
                <a:lnTo>
                  <a:pt x="428" y="695"/>
                </a:lnTo>
                <a:lnTo>
                  <a:pt x="428" y="697"/>
                </a:lnTo>
                <a:lnTo>
                  <a:pt x="430" y="697"/>
                </a:lnTo>
                <a:lnTo>
                  <a:pt x="431" y="695"/>
                </a:lnTo>
                <a:close/>
                <a:moveTo>
                  <a:pt x="431" y="651"/>
                </a:moveTo>
                <a:lnTo>
                  <a:pt x="431" y="650"/>
                </a:lnTo>
                <a:lnTo>
                  <a:pt x="431" y="651"/>
                </a:lnTo>
                <a:lnTo>
                  <a:pt x="431" y="651"/>
                </a:lnTo>
                <a:lnTo>
                  <a:pt x="431" y="651"/>
                </a:lnTo>
                <a:close/>
                <a:moveTo>
                  <a:pt x="436" y="648"/>
                </a:moveTo>
                <a:lnTo>
                  <a:pt x="436" y="647"/>
                </a:lnTo>
                <a:lnTo>
                  <a:pt x="434" y="645"/>
                </a:lnTo>
                <a:lnTo>
                  <a:pt x="433" y="647"/>
                </a:lnTo>
                <a:lnTo>
                  <a:pt x="434" y="648"/>
                </a:lnTo>
                <a:lnTo>
                  <a:pt x="434" y="648"/>
                </a:lnTo>
                <a:lnTo>
                  <a:pt x="436" y="648"/>
                </a:lnTo>
                <a:lnTo>
                  <a:pt x="436" y="648"/>
                </a:lnTo>
                <a:close/>
                <a:moveTo>
                  <a:pt x="440" y="694"/>
                </a:moveTo>
                <a:lnTo>
                  <a:pt x="437" y="695"/>
                </a:lnTo>
                <a:lnTo>
                  <a:pt x="437" y="697"/>
                </a:lnTo>
                <a:lnTo>
                  <a:pt x="437" y="697"/>
                </a:lnTo>
                <a:lnTo>
                  <a:pt x="439" y="697"/>
                </a:lnTo>
                <a:lnTo>
                  <a:pt x="440" y="694"/>
                </a:lnTo>
                <a:close/>
                <a:moveTo>
                  <a:pt x="449" y="673"/>
                </a:moveTo>
                <a:lnTo>
                  <a:pt x="448" y="672"/>
                </a:lnTo>
                <a:lnTo>
                  <a:pt x="446" y="673"/>
                </a:lnTo>
                <a:lnTo>
                  <a:pt x="448" y="675"/>
                </a:lnTo>
                <a:lnTo>
                  <a:pt x="449" y="675"/>
                </a:lnTo>
                <a:lnTo>
                  <a:pt x="449" y="673"/>
                </a:lnTo>
                <a:close/>
                <a:moveTo>
                  <a:pt x="533" y="629"/>
                </a:moveTo>
                <a:lnTo>
                  <a:pt x="531" y="628"/>
                </a:lnTo>
                <a:lnTo>
                  <a:pt x="533" y="626"/>
                </a:lnTo>
                <a:lnTo>
                  <a:pt x="531" y="626"/>
                </a:lnTo>
                <a:lnTo>
                  <a:pt x="530" y="628"/>
                </a:lnTo>
                <a:lnTo>
                  <a:pt x="531" y="629"/>
                </a:lnTo>
                <a:lnTo>
                  <a:pt x="530" y="631"/>
                </a:lnTo>
                <a:lnTo>
                  <a:pt x="531" y="629"/>
                </a:lnTo>
                <a:lnTo>
                  <a:pt x="533" y="629"/>
                </a:lnTo>
                <a:close/>
                <a:moveTo>
                  <a:pt x="550" y="672"/>
                </a:moveTo>
                <a:lnTo>
                  <a:pt x="549" y="672"/>
                </a:lnTo>
                <a:lnTo>
                  <a:pt x="549" y="673"/>
                </a:lnTo>
                <a:lnTo>
                  <a:pt x="550" y="672"/>
                </a:lnTo>
                <a:close/>
                <a:moveTo>
                  <a:pt x="569" y="682"/>
                </a:moveTo>
                <a:lnTo>
                  <a:pt x="569" y="680"/>
                </a:lnTo>
                <a:lnTo>
                  <a:pt x="568" y="677"/>
                </a:lnTo>
                <a:lnTo>
                  <a:pt x="566" y="677"/>
                </a:lnTo>
                <a:lnTo>
                  <a:pt x="566" y="679"/>
                </a:lnTo>
                <a:lnTo>
                  <a:pt x="568" y="682"/>
                </a:lnTo>
                <a:lnTo>
                  <a:pt x="569" y="682"/>
                </a:lnTo>
                <a:close/>
                <a:moveTo>
                  <a:pt x="577" y="676"/>
                </a:moveTo>
                <a:lnTo>
                  <a:pt x="577" y="675"/>
                </a:lnTo>
                <a:lnTo>
                  <a:pt x="574" y="675"/>
                </a:lnTo>
                <a:lnTo>
                  <a:pt x="575" y="676"/>
                </a:lnTo>
                <a:lnTo>
                  <a:pt x="577" y="676"/>
                </a:lnTo>
                <a:close/>
                <a:moveTo>
                  <a:pt x="665" y="632"/>
                </a:moveTo>
                <a:lnTo>
                  <a:pt x="666" y="632"/>
                </a:lnTo>
                <a:lnTo>
                  <a:pt x="668" y="632"/>
                </a:lnTo>
                <a:lnTo>
                  <a:pt x="669" y="632"/>
                </a:lnTo>
                <a:lnTo>
                  <a:pt x="668" y="631"/>
                </a:lnTo>
                <a:lnTo>
                  <a:pt x="665" y="632"/>
                </a:lnTo>
                <a:close/>
                <a:moveTo>
                  <a:pt x="668" y="657"/>
                </a:moveTo>
                <a:lnTo>
                  <a:pt x="671" y="658"/>
                </a:lnTo>
                <a:lnTo>
                  <a:pt x="669" y="657"/>
                </a:lnTo>
                <a:lnTo>
                  <a:pt x="668" y="657"/>
                </a:lnTo>
                <a:close/>
                <a:moveTo>
                  <a:pt x="671" y="654"/>
                </a:moveTo>
                <a:lnTo>
                  <a:pt x="671" y="653"/>
                </a:lnTo>
                <a:lnTo>
                  <a:pt x="671" y="653"/>
                </a:lnTo>
                <a:lnTo>
                  <a:pt x="671" y="654"/>
                </a:lnTo>
                <a:close/>
                <a:moveTo>
                  <a:pt x="674" y="648"/>
                </a:moveTo>
                <a:lnTo>
                  <a:pt x="672" y="648"/>
                </a:lnTo>
                <a:lnTo>
                  <a:pt x="674" y="650"/>
                </a:lnTo>
                <a:lnTo>
                  <a:pt x="674" y="648"/>
                </a:lnTo>
                <a:close/>
                <a:moveTo>
                  <a:pt x="659" y="578"/>
                </a:moveTo>
                <a:lnTo>
                  <a:pt x="662" y="578"/>
                </a:lnTo>
                <a:lnTo>
                  <a:pt x="660" y="576"/>
                </a:lnTo>
                <a:lnTo>
                  <a:pt x="659" y="576"/>
                </a:lnTo>
                <a:lnTo>
                  <a:pt x="659" y="578"/>
                </a:lnTo>
                <a:close/>
                <a:moveTo>
                  <a:pt x="644" y="597"/>
                </a:moveTo>
                <a:lnTo>
                  <a:pt x="646" y="595"/>
                </a:lnTo>
                <a:lnTo>
                  <a:pt x="644" y="595"/>
                </a:lnTo>
                <a:lnTo>
                  <a:pt x="644" y="597"/>
                </a:lnTo>
                <a:close/>
                <a:moveTo>
                  <a:pt x="631" y="644"/>
                </a:moveTo>
                <a:lnTo>
                  <a:pt x="632" y="644"/>
                </a:lnTo>
                <a:lnTo>
                  <a:pt x="632" y="644"/>
                </a:lnTo>
                <a:lnTo>
                  <a:pt x="631" y="644"/>
                </a:lnTo>
                <a:close/>
                <a:moveTo>
                  <a:pt x="659" y="636"/>
                </a:moveTo>
                <a:lnTo>
                  <a:pt x="659" y="635"/>
                </a:lnTo>
                <a:lnTo>
                  <a:pt x="657" y="635"/>
                </a:lnTo>
                <a:lnTo>
                  <a:pt x="656" y="635"/>
                </a:lnTo>
                <a:lnTo>
                  <a:pt x="656" y="636"/>
                </a:lnTo>
                <a:lnTo>
                  <a:pt x="656" y="636"/>
                </a:lnTo>
                <a:lnTo>
                  <a:pt x="659" y="636"/>
                </a:lnTo>
                <a:close/>
                <a:moveTo>
                  <a:pt x="659" y="689"/>
                </a:moveTo>
                <a:lnTo>
                  <a:pt x="659" y="688"/>
                </a:lnTo>
                <a:lnTo>
                  <a:pt x="657" y="689"/>
                </a:lnTo>
                <a:lnTo>
                  <a:pt x="659" y="691"/>
                </a:lnTo>
                <a:lnTo>
                  <a:pt x="659" y="689"/>
                </a:lnTo>
                <a:close/>
                <a:moveTo>
                  <a:pt x="665" y="677"/>
                </a:moveTo>
                <a:lnTo>
                  <a:pt x="665" y="677"/>
                </a:lnTo>
                <a:lnTo>
                  <a:pt x="665" y="679"/>
                </a:lnTo>
                <a:lnTo>
                  <a:pt x="665" y="679"/>
                </a:lnTo>
                <a:lnTo>
                  <a:pt x="665" y="677"/>
                </a:lnTo>
                <a:close/>
                <a:moveTo>
                  <a:pt x="672" y="680"/>
                </a:moveTo>
                <a:lnTo>
                  <a:pt x="672" y="679"/>
                </a:lnTo>
                <a:lnTo>
                  <a:pt x="669" y="677"/>
                </a:lnTo>
                <a:lnTo>
                  <a:pt x="669" y="679"/>
                </a:lnTo>
                <a:lnTo>
                  <a:pt x="671" y="680"/>
                </a:lnTo>
                <a:lnTo>
                  <a:pt x="672" y="680"/>
                </a:lnTo>
                <a:close/>
                <a:moveTo>
                  <a:pt x="672" y="675"/>
                </a:moveTo>
                <a:lnTo>
                  <a:pt x="669" y="675"/>
                </a:lnTo>
                <a:lnTo>
                  <a:pt x="666" y="673"/>
                </a:lnTo>
                <a:lnTo>
                  <a:pt x="665" y="673"/>
                </a:lnTo>
                <a:lnTo>
                  <a:pt x="665" y="675"/>
                </a:lnTo>
                <a:lnTo>
                  <a:pt x="666" y="676"/>
                </a:lnTo>
                <a:lnTo>
                  <a:pt x="671" y="676"/>
                </a:lnTo>
                <a:lnTo>
                  <a:pt x="672" y="675"/>
                </a:lnTo>
                <a:close/>
                <a:moveTo>
                  <a:pt x="703" y="748"/>
                </a:moveTo>
                <a:lnTo>
                  <a:pt x="704" y="748"/>
                </a:lnTo>
                <a:lnTo>
                  <a:pt x="706" y="748"/>
                </a:lnTo>
                <a:lnTo>
                  <a:pt x="706" y="746"/>
                </a:lnTo>
                <a:lnTo>
                  <a:pt x="704" y="745"/>
                </a:lnTo>
                <a:lnTo>
                  <a:pt x="703" y="748"/>
                </a:lnTo>
                <a:close/>
                <a:moveTo>
                  <a:pt x="693" y="760"/>
                </a:moveTo>
                <a:lnTo>
                  <a:pt x="694" y="761"/>
                </a:lnTo>
                <a:lnTo>
                  <a:pt x="697" y="760"/>
                </a:lnTo>
                <a:lnTo>
                  <a:pt x="696" y="758"/>
                </a:lnTo>
                <a:lnTo>
                  <a:pt x="694" y="758"/>
                </a:lnTo>
                <a:lnTo>
                  <a:pt x="693" y="760"/>
                </a:lnTo>
                <a:close/>
                <a:moveTo>
                  <a:pt x="682" y="764"/>
                </a:moveTo>
                <a:lnTo>
                  <a:pt x="681" y="763"/>
                </a:lnTo>
                <a:lnTo>
                  <a:pt x="681" y="764"/>
                </a:lnTo>
                <a:lnTo>
                  <a:pt x="682" y="764"/>
                </a:lnTo>
                <a:close/>
                <a:moveTo>
                  <a:pt x="684" y="743"/>
                </a:moveTo>
                <a:lnTo>
                  <a:pt x="685" y="745"/>
                </a:lnTo>
                <a:lnTo>
                  <a:pt x="687" y="746"/>
                </a:lnTo>
                <a:lnTo>
                  <a:pt x="687" y="745"/>
                </a:lnTo>
                <a:lnTo>
                  <a:pt x="685" y="743"/>
                </a:lnTo>
                <a:lnTo>
                  <a:pt x="684" y="743"/>
                </a:lnTo>
                <a:close/>
                <a:moveTo>
                  <a:pt x="679" y="739"/>
                </a:moveTo>
                <a:lnTo>
                  <a:pt x="681" y="741"/>
                </a:lnTo>
                <a:lnTo>
                  <a:pt x="682" y="741"/>
                </a:lnTo>
                <a:lnTo>
                  <a:pt x="682" y="741"/>
                </a:lnTo>
                <a:lnTo>
                  <a:pt x="684" y="738"/>
                </a:lnTo>
                <a:lnTo>
                  <a:pt x="682" y="736"/>
                </a:lnTo>
                <a:lnTo>
                  <a:pt x="679" y="738"/>
                </a:lnTo>
                <a:lnTo>
                  <a:pt x="679" y="739"/>
                </a:lnTo>
                <a:close/>
                <a:moveTo>
                  <a:pt x="677" y="743"/>
                </a:moveTo>
                <a:lnTo>
                  <a:pt x="677" y="745"/>
                </a:lnTo>
                <a:lnTo>
                  <a:pt x="678" y="743"/>
                </a:lnTo>
                <a:lnTo>
                  <a:pt x="677" y="742"/>
                </a:lnTo>
                <a:lnTo>
                  <a:pt x="677" y="743"/>
                </a:lnTo>
                <a:close/>
                <a:moveTo>
                  <a:pt x="675" y="758"/>
                </a:moveTo>
                <a:lnTo>
                  <a:pt x="674" y="760"/>
                </a:lnTo>
                <a:lnTo>
                  <a:pt x="675" y="761"/>
                </a:lnTo>
                <a:lnTo>
                  <a:pt x="675" y="760"/>
                </a:lnTo>
                <a:lnTo>
                  <a:pt x="675" y="758"/>
                </a:lnTo>
                <a:close/>
                <a:moveTo>
                  <a:pt x="674" y="757"/>
                </a:moveTo>
                <a:lnTo>
                  <a:pt x="675" y="757"/>
                </a:lnTo>
                <a:lnTo>
                  <a:pt x="675" y="755"/>
                </a:lnTo>
                <a:lnTo>
                  <a:pt x="674" y="755"/>
                </a:lnTo>
                <a:lnTo>
                  <a:pt x="674" y="757"/>
                </a:lnTo>
                <a:close/>
                <a:moveTo>
                  <a:pt x="679" y="720"/>
                </a:moveTo>
                <a:lnTo>
                  <a:pt x="679" y="720"/>
                </a:lnTo>
                <a:lnTo>
                  <a:pt x="678" y="719"/>
                </a:lnTo>
                <a:lnTo>
                  <a:pt x="677" y="720"/>
                </a:lnTo>
                <a:lnTo>
                  <a:pt x="677" y="721"/>
                </a:lnTo>
                <a:lnTo>
                  <a:pt x="679" y="720"/>
                </a:lnTo>
                <a:close/>
                <a:moveTo>
                  <a:pt x="685" y="692"/>
                </a:moveTo>
                <a:lnTo>
                  <a:pt x="685" y="692"/>
                </a:lnTo>
                <a:lnTo>
                  <a:pt x="682" y="692"/>
                </a:lnTo>
                <a:lnTo>
                  <a:pt x="682" y="692"/>
                </a:lnTo>
                <a:lnTo>
                  <a:pt x="684" y="692"/>
                </a:lnTo>
                <a:lnTo>
                  <a:pt x="685" y="692"/>
                </a:lnTo>
                <a:close/>
                <a:moveTo>
                  <a:pt x="685" y="688"/>
                </a:moveTo>
                <a:lnTo>
                  <a:pt x="685" y="688"/>
                </a:lnTo>
                <a:lnTo>
                  <a:pt x="685" y="689"/>
                </a:lnTo>
                <a:lnTo>
                  <a:pt x="685" y="688"/>
                </a:lnTo>
                <a:close/>
                <a:moveTo>
                  <a:pt x="706" y="683"/>
                </a:moveTo>
                <a:lnTo>
                  <a:pt x="704" y="683"/>
                </a:lnTo>
                <a:lnTo>
                  <a:pt x="704" y="685"/>
                </a:lnTo>
                <a:lnTo>
                  <a:pt x="706" y="685"/>
                </a:lnTo>
                <a:lnTo>
                  <a:pt x="706" y="683"/>
                </a:lnTo>
                <a:close/>
                <a:moveTo>
                  <a:pt x="763" y="632"/>
                </a:moveTo>
                <a:lnTo>
                  <a:pt x="762" y="631"/>
                </a:lnTo>
                <a:lnTo>
                  <a:pt x="762" y="631"/>
                </a:lnTo>
                <a:lnTo>
                  <a:pt x="762" y="632"/>
                </a:lnTo>
                <a:lnTo>
                  <a:pt x="763" y="632"/>
                </a:lnTo>
                <a:close/>
                <a:moveTo>
                  <a:pt x="741" y="547"/>
                </a:moveTo>
                <a:lnTo>
                  <a:pt x="740" y="548"/>
                </a:lnTo>
                <a:lnTo>
                  <a:pt x="741" y="548"/>
                </a:lnTo>
                <a:lnTo>
                  <a:pt x="743" y="548"/>
                </a:lnTo>
                <a:lnTo>
                  <a:pt x="741" y="547"/>
                </a:lnTo>
                <a:close/>
                <a:moveTo>
                  <a:pt x="809" y="575"/>
                </a:moveTo>
                <a:lnTo>
                  <a:pt x="806" y="575"/>
                </a:lnTo>
                <a:lnTo>
                  <a:pt x="804" y="578"/>
                </a:lnTo>
                <a:lnTo>
                  <a:pt x="804" y="579"/>
                </a:lnTo>
                <a:lnTo>
                  <a:pt x="803" y="579"/>
                </a:lnTo>
                <a:lnTo>
                  <a:pt x="801" y="578"/>
                </a:lnTo>
                <a:lnTo>
                  <a:pt x="798" y="578"/>
                </a:lnTo>
                <a:lnTo>
                  <a:pt x="798" y="579"/>
                </a:lnTo>
                <a:lnTo>
                  <a:pt x="795" y="585"/>
                </a:lnTo>
                <a:lnTo>
                  <a:pt x="795" y="587"/>
                </a:lnTo>
                <a:lnTo>
                  <a:pt x="793" y="591"/>
                </a:lnTo>
                <a:lnTo>
                  <a:pt x="791" y="592"/>
                </a:lnTo>
                <a:lnTo>
                  <a:pt x="790" y="592"/>
                </a:lnTo>
                <a:lnTo>
                  <a:pt x="790" y="594"/>
                </a:lnTo>
                <a:lnTo>
                  <a:pt x="787" y="595"/>
                </a:lnTo>
                <a:lnTo>
                  <a:pt x="788" y="598"/>
                </a:lnTo>
                <a:lnTo>
                  <a:pt x="785" y="600"/>
                </a:lnTo>
                <a:lnTo>
                  <a:pt x="782" y="601"/>
                </a:lnTo>
                <a:lnTo>
                  <a:pt x="785" y="604"/>
                </a:lnTo>
                <a:lnTo>
                  <a:pt x="785" y="607"/>
                </a:lnTo>
                <a:lnTo>
                  <a:pt x="787" y="610"/>
                </a:lnTo>
                <a:lnTo>
                  <a:pt x="787" y="613"/>
                </a:lnTo>
                <a:lnTo>
                  <a:pt x="788" y="613"/>
                </a:lnTo>
                <a:lnTo>
                  <a:pt x="790" y="611"/>
                </a:lnTo>
                <a:lnTo>
                  <a:pt x="788" y="609"/>
                </a:lnTo>
                <a:lnTo>
                  <a:pt x="790" y="606"/>
                </a:lnTo>
                <a:lnTo>
                  <a:pt x="793" y="601"/>
                </a:lnTo>
                <a:lnTo>
                  <a:pt x="793" y="601"/>
                </a:lnTo>
                <a:lnTo>
                  <a:pt x="794" y="600"/>
                </a:lnTo>
                <a:lnTo>
                  <a:pt x="797" y="601"/>
                </a:lnTo>
                <a:lnTo>
                  <a:pt x="797" y="600"/>
                </a:lnTo>
                <a:lnTo>
                  <a:pt x="798" y="598"/>
                </a:lnTo>
                <a:lnTo>
                  <a:pt x="795" y="597"/>
                </a:lnTo>
                <a:lnTo>
                  <a:pt x="794" y="595"/>
                </a:lnTo>
                <a:lnTo>
                  <a:pt x="797" y="592"/>
                </a:lnTo>
                <a:lnTo>
                  <a:pt x="800" y="595"/>
                </a:lnTo>
                <a:lnTo>
                  <a:pt x="801" y="595"/>
                </a:lnTo>
                <a:lnTo>
                  <a:pt x="800" y="591"/>
                </a:lnTo>
                <a:lnTo>
                  <a:pt x="803" y="589"/>
                </a:lnTo>
                <a:lnTo>
                  <a:pt x="804" y="585"/>
                </a:lnTo>
                <a:lnTo>
                  <a:pt x="809" y="584"/>
                </a:lnTo>
                <a:lnTo>
                  <a:pt x="807" y="581"/>
                </a:lnTo>
                <a:lnTo>
                  <a:pt x="810" y="578"/>
                </a:lnTo>
                <a:lnTo>
                  <a:pt x="809" y="575"/>
                </a:lnTo>
                <a:close/>
                <a:moveTo>
                  <a:pt x="713" y="757"/>
                </a:moveTo>
                <a:lnTo>
                  <a:pt x="713" y="758"/>
                </a:lnTo>
                <a:lnTo>
                  <a:pt x="713" y="760"/>
                </a:lnTo>
                <a:lnTo>
                  <a:pt x="715" y="760"/>
                </a:lnTo>
                <a:lnTo>
                  <a:pt x="716" y="758"/>
                </a:lnTo>
                <a:lnTo>
                  <a:pt x="715" y="757"/>
                </a:lnTo>
                <a:lnTo>
                  <a:pt x="713" y="757"/>
                </a:lnTo>
                <a:close/>
              </a:path>
            </a:pathLst>
          </a:custGeom>
          <a:blipFill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Copyright: Prezentio.com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868144" y="542174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i="1" dirty="0">
                <a:solidFill>
                  <a:schemeClr val="tx2"/>
                </a:solidFill>
              </a:rPr>
              <a:t>Twój Marek </a:t>
            </a:r>
            <a:endParaRPr lang="en-GB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4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EditPoints="1"/>
          </p:cNvSpPr>
          <p:nvPr/>
        </p:nvSpPr>
        <p:spPr bwMode="auto">
          <a:xfrm>
            <a:off x="1818083" y="908720"/>
            <a:ext cx="5730419" cy="5390440"/>
          </a:xfrm>
          <a:custGeom>
            <a:avLst/>
            <a:gdLst>
              <a:gd name="T0" fmla="*/ 119 w 542"/>
              <a:gd name="T1" fmla="*/ 5 h 510"/>
              <a:gd name="T2" fmla="*/ 150 w 542"/>
              <a:gd name="T3" fmla="*/ 2 h 510"/>
              <a:gd name="T4" fmla="*/ 169 w 542"/>
              <a:gd name="T5" fmla="*/ 5 h 510"/>
              <a:gd name="T6" fmla="*/ 198 w 542"/>
              <a:gd name="T7" fmla="*/ 20 h 510"/>
              <a:gd name="T8" fmla="*/ 237 w 542"/>
              <a:gd name="T9" fmla="*/ 46 h 510"/>
              <a:gd name="T10" fmla="*/ 261 w 542"/>
              <a:gd name="T11" fmla="*/ 83 h 510"/>
              <a:gd name="T12" fmla="*/ 267 w 542"/>
              <a:gd name="T13" fmla="*/ 108 h 510"/>
              <a:gd name="T14" fmla="*/ 279 w 542"/>
              <a:gd name="T15" fmla="*/ 106 h 510"/>
              <a:gd name="T16" fmla="*/ 298 w 542"/>
              <a:gd name="T17" fmla="*/ 88 h 510"/>
              <a:gd name="T18" fmla="*/ 301 w 542"/>
              <a:gd name="T19" fmla="*/ 75 h 510"/>
              <a:gd name="T20" fmla="*/ 368 w 542"/>
              <a:gd name="T21" fmla="*/ 21 h 510"/>
              <a:gd name="T22" fmla="*/ 413 w 542"/>
              <a:gd name="T23" fmla="*/ 16 h 510"/>
              <a:gd name="T24" fmla="*/ 417 w 542"/>
              <a:gd name="T25" fmla="*/ 16 h 510"/>
              <a:gd name="T26" fmla="*/ 461 w 542"/>
              <a:gd name="T27" fmla="*/ 28 h 510"/>
              <a:gd name="T28" fmla="*/ 479 w 542"/>
              <a:gd name="T29" fmla="*/ 41 h 510"/>
              <a:gd name="T30" fmla="*/ 503 w 542"/>
              <a:gd name="T31" fmla="*/ 53 h 510"/>
              <a:gd name="T32" fmla="*/ 521 w 542"/>
              <a:gd name="T33" fmla="*/ 75 h 510"/>
              <a:gd name="T34" fmla="*/ 539 w 542"/>
              <a:gd name="T35" fmla="*/ 160 h 510"/>
              <a:gd name="T36" fmla="*/ 534 w 542"/>
              <a:gd name="T37" fmla="*/ 212 h 510"/>
              <a:gd name="T38" fmla="*/ 537 w 542"/>
              <a:gd name="T39" fmla="*/ 216 h 510"/>
              <a:gd name="T40" fmla="*/ 516 w 542"/>
              <a:gd name="T41" fmla="*/ 270 h 510"/>
              <a:gd name="T42" fmla="*/ 509 w 542"/>
              <a:gd name="T43" fmla="*/ 281 h 510"/>
              <a:gd name="T44" fmla="*/ 494 w 542"/>
              <a:gd name="T45" fmla="*/ 308 h 510"/>
              <a:gd name="T46" fmla="*/ 480 w 542"/>
              <a:gd name="T47" fmla="*/ 331 h 510"/>
              <a:gd name="T48" fmla="*/ 459 w 542"/>
              <a:gd name="T49" fmla="*/ 353 h 510"/>
              <a:gd name="T50" fmla="*/ 438 w 542"/>
              <a:gd name="T51" fmla="*/ 381 h 510"/>
              <a:gd name="T52" fmla="*/ 381 w 542"/>
              <a:gd name="T53" fmla="*/ 434 h 510"/>
              <a:gd name="T54" fmla="*/ 348 w 542"/>
              <a:gd name="T55" fmla="*/ 469 h 510"/>
              <a:gd name="T56" fmla="*/ 344 w 542"/>
              <a:gd name="T57" fmla="*/ 472 h 510"/>
              <a:gd name="T58" fmla="*/ 320 w 542"/>
              <a:gd name="T59" fmla="*/ 497 h 510"/>
              <a:gd name="T60" fmla="*/ 302 w 542"/>
              <a:gd name="T61" fmla="*/ 498 h 510"/>
              <a:gd name="T62" fmla="*/ 280 w 542"/>
              <a:gd name="T63" fmla="*/ 486 h 510"/>
              <a:gd name="T64" fmla="*/ 257 w 542"/>
              <a:gd name="T65" fmla="*/ 470 h 510"/>
              <a:gd name="T66" fmla="*/ 205 w 542"/>
              <a:gd name="T67" fmla="*/ 433 h 510"/>
              <a:gd name="T68" fmla="*/ 176 w 542"/>
              <a:gd name="T69" fmla="*/ 413 h 510"/>
              <a:gd name="T70" fmla="*/ 156 w 542"/>
              <a:gd name="T71" fmla="*/ 394 h 510"/>
              <a:gd name="T72" fmla="*/ 138 w 542"/>
              <a:gd name="T73" fmla="*/ 375 h 510"/>
              <a:gd name="T74" fmla="*/ 150 w 542"/>
              <a:gd name="T75" fmla="*/ 390 h 510"/>
              <a:gd name="T76" fmla="*/ 132 w 542"/>
              <a:gd name="T77" fmla="*/ 383 h 510"/>
              <a:gd name="T78" fmla="*/ 115 w 542"/>
              <a:gd name="T79" fmla="*/ 365 h 510"/>
              <a:gd name="T80" fmla="*/ 93 w 542"/>
              <a:gd name="T81" fmla="*/ 344 h 510"/>
              <a:gd name="T82" fmla="*/ 45 w 542"/>
              <a:gd name="T83" fmla="*/ 291 h 510"/>
              <a:gd name="T84" fmla="*/ 31 w 542"/>
              <a:gd name="T85" fmla="*/ 278 h 510"/>
              <a:gd name="T86" fmla="*/ 19 w 542"/>
              <a:gd name="T87" fmla="*/ 264 h 510"/>
              <a:gd name="T88" fmla="*/ 12 w 542"/>
              <a:gd name="T89" fmla="*/ 229 h 510"/>
              <a:gd name="T90" fmla="*/ 12 w 542"/>
              <a:gd name="T91" fmla="*/ 209 h 510"/>
              <a:gd name="T92" fmla="*/ 3 w 542"/>
              <a:gd name="T93" fmla="*/ 165 h 510"/>
              <a:gd name="T94" fmla="*/ 7 w 542"/>
              <a:gd name="T95" fmla="*/ 136 h 510"/>
              <a:gd name="T96" fmla="*/ 3 w 542"/>
              <a:gd name="T97" fmla="*/ 129 h 510"/>
              <a:gd name="T98" fmla="*/ 14 w 542"/>
              <a:gd name="T99" fmla="*/ 87 h 510"/>
              <a:gd name="T100" fmla="*/ 20 w 542"/>
              <a:gd name="T101" fmla="*/ 80 h 510"/>
              <a:gd name="T102" fmla="*/ 29 w 542"/>
              <a:gd name="T103" fmla="*/ 63 h 510"/>
              <a:gd name="T104" fmla="*/ 31 w 542"/>
              <a:gd name="T105" fmla="*/ 68 h 510"/>
              <a:gd name="T106" fmla="*/ 60 w 542"/>
              <a:gd name="T107" fmla="*/ 32 h 510"/>
              <a:gd name="T108" fmla="*/ 102 w 542"/>
              <a:gd name="T109" fmla="*/ 13 h 510"/>
              <a:gd name="T110" fmla="*/ 25 w 542"/>
              <a:gd name="T111" fmla="*/ 26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42" h="510">
                <a:moveTo>
                  <a:pt x="93" y="10"/>
                </a:moveTo>
                <a:cubicBezTo>
                  <a:pt x="95" y="11"/>
                  <a:pt x="91" y="12"/>
                  <a:pt x="94" y="13"/>
                </a:cubicBezTo>
                <a:cubicBezTo>
                  <a:pt x="99" y="4"/>
                  <a:pt x="109" y="4"/>
                  <a:pt x="119" y="5"/>
                </a:cubicBezTo>
                <a:cubicBezTo>
                  <a:pt x="119" y="5"/>
                  <a:pt x="119" y="7"/>
                  <a:pt x="119" y="7"/>
                </a:cubicBezTo>
                <a:cubicBezTo>
                  <a:pt x="126" y="6"/>
                  <a:pt x="134" y="6"/>
                  <a:pt x="143" y="5"/>
                </a:cubicBezTo>
                <a:cubicBezTo>
                  <a:pt x="145" y="4"/>
                  <a:pt x="148" y="3"/>
                  <a:pt x="150" y="2"/>
                </a:cubicBezTo>
                <a:cubicBezTo>
                  <a:pt x="155" y="2"/>
                  <a:pt x="160" y="5"/>
                  <a:pt x="163" y="5"/>
                </a:cubicBezTo>
                <a:cubicBezTo>
                  <a:pt x="167" y="4"/>
                  <a:pt x="161" y="0"/>
                  <a:pt x="165" y="4"/>
                </a:cubicBezTo>
                <a:cubicBezTo>
                  <a:pt x="167" y="5"/>
                  <a:pt x="167" y="4"/>
                  <a:pt x="169" y="5"/>
                </a:cubicBezTo>
                <a:cubicBezTo>
                  <a:pt x="172" y="6"/>
                  <a:pt x="174" y="8"/>
                  <a:pt x="177" y="9"/>
                </a:cubicBezTo>
                <a:cubicBezTo>
                  <a:pt x="182" y="10"/>
                  <a:pt x="186" y="11"/>
                  <a:pt x="188" y="12"/>
                </a:cubicBezTo>
                <a:cubicBezTo>
                  <a:pt x="188" y="18"/>
                  <a:pt x="196" y="21"/>
                  <a:pt x="198" y="20"/>
                </a:cubicBezTo>
                <a:cubicBezTo>
                  <a:pt x="199" y="23"/>
                  <a:pt x="205" y="26"/>
                  <a:pt x="211" y="27"/>
                </a:cubicBezTo>
                <a:cubicBezTo>
                  <a:pt x="216" y="34"/>
                  <a:pt x="232" y="38"/>
                  <a:pt x="231" y="43"/>
                </a:cubicBezTo>
                <a:cubicBezTo>
                  <a:pt x="232" y="45"/>
                  <a:pt x="235" y="45"/>
                  <a:pt x="237" y="46"/>
                </a:cubicBezTo>
                <a:cubicBezTo>
                  <a:pt x="239" y="56"/>
                  <a:pt x="252" y="56"/>
                  <a:pt x="252" y="69"/>
                </a:cubicBezTo>
                <a:cubicBezTo>
                  <a:pt x="252" y="70"/>
                  <a:pt x="254" y="70"/>
                  <a:pt x="254" y="70"/>
                </a:cubicBezTo>
                <a:cubicBezTo>
                  <a:pt x="255" y="76"/>
                  <a:pt x="256" y="82"/>
                  <a:pt x="261" y="83"/>
                </a:cubicBezTo>
                <a:cubicBezTo>
                  <a:pt x="261" y="84"/>
                  <a:pt x="257" y="83"/>
                  <a:pt x="260" y="87"/>
                </a:cubicBezTo>
                <a:cubicBezTo>
                  <a:pt x="260" y="87"/>
                  <a:pt x="263" y="87"/>
                  <a:pt x="263" y="88"/>
                </a:cubicBezTo>
                <a:cubicBezTo>
                  <a:pt x="266" y="92"/>
                  <a:pt x="265" y="103"/>
                  <a:pt x="267" y="108"/>
                </a:cubicBezTo>
                <a:cubicBezTo>
                  <a:pt x="271" y="109"/>
                  <a:pt x="270" y="104"/>
                  <a:pt x="272" y="103"/>
                </a:cubicBezTo>
                <a:cubicBezTo>
                  <a:pt x="272" y="101"/>
                  <a:pt x="267" y="102"/>
                  <a:pt x="268" y="99"/>
                </a:cubicBezTo>
                <a:cubicBezTo>
                  <a:pt x="274" y="97"/>
                  <a:pt x="274" y="110"/>
                  <a:pt x="279" y="106"/>
                </a:cubicBezTo>
                <a:cubicBezTo>
                  <a:pt x="282" y="107"/>
                  <a:pt x="277" y="108"/>
                  <a:pt x="278" y="110"/>
                </a:cubicBezTo>
                <a:cubicBezTo>
                  <a:pt x="281" y="107"/>
                  <a:pt x="285" y="107"/>
                  <a:pt x="288" y="104"/>
                </a:cubicBezTo>
                <a:cubicBezTo>
                  <a:pt x="293" y="99"/>
                  <a:pt x="292" y="92"/>
                  <a:pt x="298" y="88"/>
                </a:cubicBezTo>
                <a:cubicBezTo>
                  <a:pt x="298" y="84"/>
                  <a:pt x="294" y="85"/>
                  <a:pt x="295" y="82"/>
                </a:cubicBezTo>
                <a:cubicBezTo>
                  <a:pt x="298" y="81"/>
                  <a:pt x="299" y="80"/>
                  <a:pt x="302" y="81"/>
                </a:cubicBezTo>
                <a:cubicBezTo>
                  <a:pt x="302" y="78"/>
                  <a:pt x="300" y="79"/>
                  <a:pt x="301" y="75"/>
                </a:cubicBezTo>
                <a:cubicBezTo>
                  <a:pt x="307" y="69"/>
                  <a:pt x="310" y="58"/>
                  <a:pt x="316" y="51"/>
                </a:cubicBezTo>
                <a:cubicBezTo>
                  <a:pt x="335" y="42"/>
                  <a:pt x="350" y="25"/>
                  <a:pt x="368" y="25"/>
                </a:cubicBezTo>
                <a:cubicBezTo>
                  <a:pt x="367" y="23"/>
                  <a:pt x="368" y="23"/>
                  <a:pt x="368" y="21"/>
                </a:cubicBezTo>
                <a:cubicBezTo>
                  <a:pt x="370" y="26"/>
                  <a:pt x="372" y="20"/>
                  <a:pt x="377" y="21"/>
                </a:cubicBezTo>
                <a:cubicBezTo>
                  <a:pt x="373" y="17"/>
                  <a:pt x="382" y="16"/>
                  <a:pt x="382" y="20"/>
                </a:cubicBezTo>
                <a:cubicBezTo>
                  <a:pt x="391" y="13"/>
                  <a:pt x="400" y="11"/>
                  <a:pt x="413" y="16"/>
                </a:cubicBezTo>
                <a:cubicBezTo>
                  <a:pt x="412" y="17"/>
                  <a:pt x="410" y="16"/>
                  <a:pt x="410" y="18"/>
                </a:cubicBezTo>
                <a:cubicBezTo>
                  <a:pt x="410" y="20"/>
                  <a:pt x="414" y="18"/>
                  <a:pt x="416" y="19"/>
                </a:cubicBezTo>
                <a:cubicBezTo>
                  <a:pt x="417" y="19"/>
                  <a:pt x="417" y="17"/>
                  <a:pt x="417" y="16"/>
                </a:cubicBezTo>
                <a:cubicBezTo>
                  <a:pt x="431" y="18"/>
                  <a:pt x="445" y="20"/>
                  <a:pt x="458" y="22"/>
                </a:cubicBezTo>
                <a:cubicBezTo>
                  <a:pt x="460" y="24"/>
                  <a:pt x="457" y="25"/>
                  <a:pt x="458" y="29"/>
                </a:cubicBezTo>
                <a:cubicBezTo>
                  <a:pt x="459" y="29"/>
                  <a:pt x="465" y="29"/>
                  <a:pt x="461" y="28"/>
                </a:cubicBezTo>
                <a:cubicBezTo>
                  <a:pt x="468" y="27"/>
                  <a:pt x="475" y="35"/>
                  <a:pt x="482" y="37"/>
                </a:cubicBezTo>
                <a:cubicBezTo>
                  <a:pt x="482" y="38"/>
                  <a:pt x="480" y="38"/>
                  <a:pt x="478" y="38"/>
                </a:cubicBezTo>
                <a:cubicBezTo>
                  <a:pt x="478" y="39"/>
                  <a:pt x="479" y="40"/>
                  <a:pt x="479" y="41"/>
                </a:cubicBezTo>
                <a:cubicBezTo>
                  <a:pt x="482" y="42"/>
                  <a:pt x="482" y="40"/>
                  <a:pt x="485" y="40"/>
                </a:cubicBezTo>
                <a:cubicBezTo>
                  <a:pt x="485" y="50"/>
                  <a:pt x="495" y="52"/>
                  <a:pt x="501" y="57"/>
                </a:cubicBezTo>
                <a:cubicBezTo>
                  <a:pt x="503" y="56"/>
                  <a:pt x="503" y="55"/>
                  <a:pt x="503" y="53"/>
                </a:cubicBezTo>
                <a:cubicBezTo>
                  <a:pt x="505" y="54"/>
                  <a:pt x="504" y="56"/>
                  <a:pt x="503" y="56"/>
                </a:cubicBezTo>
                <a:cubicBezTo>
                  <a:pt x="508" y="60"/>
                  <a:pt x="510" y="67"/>
                  <a:pt x="517" y="70"/>
                </a:cubicBezTo>
                <a:cubicBezTo>
                  <a:pt x="515" y="74"/>
                  <a:pt x="519" y="73"/>
                  <a:pt x="521" y="75"/>
                </a:cubicBezTo>
                <a:cubicBezTo>
                  <a:pt x="529" y="86"/>
                  <a:pt x="532" y="101"/>
                  <a:pt x="533" y="117"/>
                </a:cubicBezTo>
                <a:cubicBezTo>
                  <a:pt x="534" y="123"/>
                  <a:pt x="538" y="128"/>
                  <a:pt x="539" y="133"/>
                </a:cubicBezTo>
                <a:cubicBezTo>
                  <a:pt x="540" y="142"/>
                  <a:pt x="538" y="151"/>
                  <a:pt x="539" y="160"/>
                </a:cubicBezTo>
                <a:cubicBezTo>
                  <a:pt x="539" y="161"/>
                  <a:pt x="541" y="162"/>
                  <a:pt x="541" y="164"/>
                </a:cubicBezTo>
                <a:cubicBezTo>
                  <a:pt x="542" y="169"/>
                  <a:pt x="539" y="177"/>
                  <a:pt x="539" y="184"/>
                </a:cubicBezTo>
                <a:cubicBezTo>
                  <a:pt x="538" y="196"/>
                  <a:pt x="537" y="202"/>
                  <a:pt x="534" y="212"/>
                </a:cubicBezTo>
                <a:cubicBezTo>
                  <a:pt x="534" y="214"/>
                  <a:pt x="539" y="212"/>
                  <a:pt x="538" y="216"/>
                </a:cubicBezTo>
                <a:cubicBezTo>
                  <a:pt x="537" y="216"/>
                  <a:pt x="537" y="217"/>
                  <a:pt x="537" y="218"/>
                </a:cubicBezTo>
                <a:cubicBezTo>
                  <a:pt x="535" y="218"/>
                  <a:pt x="535" y="216"/>
                  <a:pt x="537" y="216"/>
                </a:cubicBezTo>
                <a:cubicBezTo>
                  <a:pt x="537" y="213"/>
                  <a:pt x="534" y="219"/>
                  <a:pt x="534" y="214"/>
                </a:cubicBezTo>
                <a:cubicBezTo>
                  <a:pt x="529" y="217"/>
                  <a:pt x="535" y="227"/>
                  <a:pt x="528" y="229"/>
                </a:cubicBezTo>
                <a:cubicBezTo>
                  <a:pt x="526" y="244"/>
                  <a:pt x="517" y="253"/>
                  <a:pt x="516" y="270"/>
                </a:cubicBezTo>
                <a:cubicBezTo>
                  <a:pt x="512" y="267"/>
                  <a:pt x="515" y="271"/>
                  <a:pt x="513" y="274"/>
                </a:cubicBezTo>
                <a:cubicBezTo>
                  <a:pt x="512" y="275"/>
                  <a:pt x="510" y="275"/>
                  <a:pt x="509" y="277"/>
                </a:cubicBezTo>
                <a:cubicBezTo>
                  <a:pt x="508" y="278"/>
                  <a:pt x="509" y="280"/>
                  <a:pt x="509" y="281"/>
                </a:cubicBezTo>
                <a:cubicBezTo>
                  <a:pt x="508" y="285"/>
                  <a:pt x="503" y="288"/>
                  <a:pt x="502" y="291"/>
                </a:cubicBezTo>
                <a:cubicBezTo>
                  <a:pt x="501" y="294"/>
                  <a:pt x="503" y="298"/>
                  <a:pt x="499" y="299"/>
                </a:cubicBezTo>
                <a:cubicBezTo>
                  <a:pt x="497" y="306"/>
                  <a:pt x="500" y="306"/>
                  <a:pt x="494" y="308"/>
                </a:cubicBezTo>
                <a:cubicBezTo>
                  <a:pt x="495" y="317"/>
                  <a:pt x="486" y="317"/>
                  <a:pt x="486" y="326"/>
                </a:cubicBezTo>
                <a:cubicBezTo>
                  <a:pt x="482" y="327"/>
                  <a:pt x="483" y="325"/>
                  <a:pt x="480" y="327"/>
                </a:cubicBezTo>
                <a:cubicBezTo>
                  <a:pt x="480" y="330"/>
                  <a:pt x="482" y="329"/>
                  <a:pt x="480" y="331"/>
                </a:cubicBezTo>
                <a:cubicBezTo>
                  <a:pt x="474" y="334"/>
                  <a:pt x="470" y="337"/>
                  <a:pt x="469" y="344"/>
                </a:cubicBezTo>
                <a:cubicBezTo>
                  <a:pt x="465" y="346"/>
                  <a:pt x="461" y="348"/>
                  <a:pt x="461" y="353"/>
                </a:cubicBezTo>
                <a:cubicBezTo>
                  <a:pt x="461" y="353"/>
                  <a:pt x="459" y="353"/>
                  <a:pt x="459" y="353"/>
                </a:cubicBezTo>
                <a:cubicBezTo>
                  <a:pt x="453" y="359"/>
                  <a:pt x="447" y="366"/>
                  <a:pt x="445" y="375"/>
                </a:cubicBezTo>
                <a:cubicBezTo>
                  <a:pt x="444" y="379"/>
                  <a:pt x="443" y="373"/>
                  <a:pt x="444" y="372"/>
                </a:cubicBezTo>
                <a:cubicBezTo>
                  <a:pt x="442" y="375"/>
                  <a:pt x="438" y="376"/>
                  <a:pt x="438" y="381"/>
                </a:cubicBezTo>
                <a:cubicBezTo>
                  <a:pt x="436" y="380"/>
                  <a:pt x="433" y="384"/>
                  <a:pt x="430" y="386"/>
                </a:cubicBezTo>
                <a:cubicBezTo>
                  <a:pt x="427" y="389"/>
                  <a:pt x="422" y="394"/>
                  <a:pt x="421" y="397"/>
                </a:cubicBezTo>
                <a:cubicBezTo>
                  <a:pt x="407" y="409"/>
                  <a:pt x="396" y="423"/>
                  <a:pt x="381" y="434"/>
                </a:cubicBezTo>
                <a:cubicBezTo>
                  <a:pt x="381" y="437"/>
                  <a:pt x="379" y="437"/>
                  <a:pt x="379" y="439"/>
                </a:cubicBezTo>
                <a:cubicBezTo>
                  <a:pt x="370" y="440"/>
                  <a:pt x="364" y="456"/>
                  <a:pt x="358" y="455"/>
                </a:cubicBezTo>
                <a:cubicBezTo>
                  <a:pt x="359" y="462"/>
                  <a:pt x="349" y="460"/>
                  <a:pt x="348" y="469"/>
                </a:cubicBezTo>
                <a:cubicBezTo>
                  <a:pt x="347" y="469"/>
                  <a:pt x="347" y="467"/>
                  <a:pt x="345" y="467"/>
                </a:cubicBezTo>
                <a:cubicBezTo>
                  <a:pt x="346" y="470"/>
                  <a:pt x="347" y="475"/>
                  <a:pt x="345" y="477"/>
                </a:cubicBezTo>
                <a:cubicBezTo>
                  <a:pt x="342" y="476"/>
                  <a:pt x="347" y="473"/>
                  <a:pt x="344" y="472"/>
                </a:cubicBezTo>
                <a:cubicBezTo>
                  <a:pt x="340" y="479"/>
                  <a:pt x="332" y="482"/>
                  <a:pt x="326" y="488"/>
                </a:cubicBezTo>
                <a:cubicBezTo>
                  <a:pt x="326" y="489"/>
                  <a:pt x="325" y="490"/>
                  <a:pt x="325" y="492"/>
                </a:cubicBezTo>
                <a:cubicBezTo>
                  <a:pt x="321" y="490"/>
                  <a:pt x="317" y="495"/>
                  <a:pt x="320" y="497"/>
                </a:cubicBezTo>
                <a:cubicBezTo>
                  <a:pt x="315" y="498"/>
                  <a:pt x="310" y="507"/>
                  <a:pt x="304" y="510"/>
                </a:cubicBezTo>
                <a:cubicBezTo>
                  <a:pt x="305" y="509"/>
                  <a:pt x="305" y="500"/>
                  <a:pt x="300" y="500"/>
                </a:cubicBezTo>
                <a:cubicBezTo>
                  <a:pt x="299" y="498"/>
                  <a:pt x="301" y="498"/>
                  <a:pt x="302" y="498"/>
                </a:cubicBezTo>
                <a:cubicBezTo>
                  <a:pt x="300" y="495"/>
                  <a:pt x="296" y="497"/>
                  <a:pt x="293" y="494"/>
                </a:cubicBezTo>
                <a:cubicBezTo>
                  <a:pt x="290" y="495"/>
                  <a:pt x="287" y="495"/>
                  <a:pt x="286" y="498"/>
                </a:cubicBezTo>
                <a:cubicBezTo>
                  <a:pt x="284" y="494"/>
                  <a:pt x="281" y="491"/>
                  <a:pt x="280" y="486"/>
                </a:cubicBezTo>
                <a:cubicBezTo>
                  <a:pt x="279" y="486"/>
                  <a:pt x="278" y="486"/>
                  <a:pt x="278" y="485"/>
                </a:cubicBezTo>
                <a:cubicBezTo>
                  <a:pt x="276" y="485"/>
                  <a:pt x="274" y="485"/>
                  <a:pt x="272" y="485"/>
                </a:cubicBezTo>
                <a:cubicBezTo>
                  <a:pt x="266" y="481"/>
                  <a:pt x="261" y="476"/>
                  <a:pt x="257" y="470"/>
                </a:cubicBezTo>
                <a:cubicBezTo>
                  <a:pt x="247" y="464"/>
                  <a:pt x="235" y="460"/>
                  <a:pt x="228" y="452"/>
                </a:cubicBezTo>
                <a:cubicBezTo>
                  <a:pt x="217" y="450"/>
                  <a:pt x="215" y="440"/>
                  <a:pt x="206" y="437"/>
                </a:cubicBezTo>
                <a:cubicBezTo>
                  <a:pt x="205" y="436"/>
                  <a:pt x="205" y="435"/>
                  <a:pt x="205" y="433"/>
                </a:cubicBezTo>
                <a:cubicBezTo>
                  <a:pt x="199" y="435"/>
                  <a:pt x="198" y="426"/>
                  <a:pt x="192" y="425"/>
                </a:cubicBezTo>
                <a:cubicBezTo>
                  <a:pt x="192" y="423"/>
                  <a:pt x="193" y="422"/>
                  <a:pt x="194" y="421"/>
                </a:cubicBezTo>
                <a:cubicBezTo>
                  <a:pt x="185" y="424"/>
                  <a:pt x="183" y="414"/>
                  <a:pt x="176" y="413"/>
                </a:cubicBezTo>
                <a:cubicBezTo>
                  <a:pt x="174" y="404"/>
                  <a:pt x="163" y="404"/>
                  <a:pt x="161" y="395"/>
                </a:cubicBezTo>
                <a:cubicBezTo>
                  <a:pt x="163" y="396"/>
                  <a:pt x="163" y="397"/>
                  <a:pt x="165" y="397"/>
                </a:cubicBezTo>
                <a:cubicBezTo>
                  <a:pt x="165" y="393"/>
                  <a:pt x="160" y="394"/>
                  <a:pt x="156" y="394"/>
                </a:cubicBezTo>
                <a:cubicBezTo>
                  <a:pt x="157" y="393"/>
                  <a:pt x="157" y="392"/>
                  <a:pt x="157" y="390"/>
                </a:cubicBezTo>
                <a:cubicBezTo>
                  <a:pt x="153" y="387"/>
                  <a:pt x="146" y="380"/>
                  <a:pt x="142" y="381"/>
                </a:cubicBezTo>
                <a:cubicBezTo>
                  <a:pt x="138" y="379"/>
                  <a:pt x="142" y="376"/>
                  <a:pt x="138" y="375"/>
                </a:cubicBezTo>
                <a:cubicBezTo>
                  <a:pt x="136" y="375"/>
                  <a:pt x="136" y="376"/>
                  <a:pt x="135" y="376"/>
                </a:cubicBezTo>
                <a:cubicBezTo>
                  <a:pt x="137" y="381"/>
                  <a:pt x="140" y="384"/>
                  <a:pt x="143" y="389"/>
                </a:cubicBezTo>
                <a:cubicBezTo>
                  <a:pt x="146" y="387"/>
                  <a:pt x="148" y="387"/>
                  <a:pt x="150" y="390"/>
                </a:cubicBezTo>
                <a:cubicBezTo>
                  <a:pt x="149" y="393"/>
                  <a:pt x="148" y="388"/>
                  <a:pt x="145" y="390"/>
                </a:cubicBezTo>
                <a:cubicBezTo>
                  <a:pt x="143" y="395"/>
                  <a:pt x="149" y="393"/>
                  <a:pt x="148" y="396"/>
                </a:cubicBezTo>
                <a:cubicBezTo>
                  <a:pt x="141" y="394"/>
                  <a:pt x="140" y="384"/>
                  <a:pt x="132" y="383"/>
                </a:cubicBezTo>
                <a:cubicBezTo>
                  <a:pt x="130" y="377"/>
                  <a:pt x="126" y="374"/>
                  <a:pt x="122" y="370"/>
                </a:cubicBezTo>
                <a:cubicBezTo>
                  <a:pt x="119" y="367"/>
                  <a:pt x="117" y="364"/>
                  <a:pt x="116" y="363"/>
                </a:cubicBezTo>
                <a:cubicBezTo>
                  <a:pt x="115" y="363"/>
                  <a:pt x="115" y="365"/>
                  <a:pt x="115" y="365"/>
                </a:cubicBezTo>
                <a:cubicBezTo>
                  <a:pt x="113" y="364"/>
                  <a:pt x="113" y="358"/>
                  <a:pt x="108" y="361"/>
                </a:cubicBezTo>
                <a:cubicBezTo>
                  <a:pt x="110" y="355"/>
                  <a:pt x="102" y="359"/>
                  <a:pt x="104" y="353"/>
                </a:cubicBezTo>
                <a:cubicBezTo>
                  <a:pt x="99" y="351"/>
                  <a:pt x="94" y="350"/>
                  <a:pt x="93" y="344"/>
                </a:cubicBezTo>
                <a:cubicBezTo>
                  <a:pt x="80" y="339"/>
                  <a:pt x="77" y="325"/>
                  <a:pt x="64" y="320"/>
                </a:cubicBezTo>
                <a:cubicBezTo>
                  <a:pt x="63" y="312"/>
                  <a:pt x="50" y="310"/>
                  <a:pt x="53" y="301"/>
                </a:cubicBezTo>
                <a:cubicBezTo>
                  <a:pt x="50" y="298"/>
                  <a:pt x="49" y="294"/>
                  <a:pt x="45" y="291"/>
                </a:cubicBezTo>
                <a:cubicBezTo>
                  <a:pt x="43" y="292"/>
                  <a:pt x="47" y="295"/>
                  <a:pt x="46" y="298"/>
                </a:cubicBezTo>
                <a:cubicBezTo>
                  <a:pt x="44" y="294"/>
                  <a:pt x="38" y="291"/>
                  <a:pt x="40" y="287"/>
                </a:cubicBezTo>
                <a:cubicBezTo>
                  <a:pt x="34" y="286"/>
                  <a:pt x="32" y="282"/>
                  <a:pt x="31" y="278"/>
                </a:cubicBezTo>
                <a:cubicBezTo>
                  <a:pt x="30" y="278"/>
                  <a:pt x="30" y="279"/>
                  <a:pt x="30" y="280"/>
                </a:cubicBezTo>
                <a:cubicBezTo>
                  <a:pt x="30" y="277"/>
                  <a:pt x="25" y="270"/>
                  <a:pt x="21" y="265"/>
                </a:cubicBezTo>
                <a:cubicBezTo>
                  <a:pt x="21" y="264"/>
                  <a:pt x="19" y="264"/>
                  <a:pt x="19" y="264"/>
                </a:cubicBezTo>
                <a:cubicBezTo>
                  <a:pt x="15" y="254"/>
                  <a:pt x="15" y="241"/>
                  <a:pt x="12" y="230"/>
                </a:cubicBezTo>
                <a:cubicBezTo>
                  <a:pt x="14" y="231"/>
                  <a:pt x="14" y="233"/>
                  <a:pt x="14" y="236"/>
                </a:cubicBezTo>
                <a:cubicBezTo>
                  <a:pt x="18" y="235"/>
                  <a:pt x="13" y="226"/>
                  <a:pt x="12" y="229"/>
                </a:cubicBezTo>
                <a:cubicBezTo>
                  <a:pt x="12" y="227"/>
                  <a:pt x="15" y="221"/>
                  <a:pt x="12" y="214"/>
                </a:cubicBezTo>
                <a:cubicBezTo>
                  <a:pt x="12" y="213"/>
                  <a:pt x="10" y="213"/>
                  <a:pt x="10" y="213"/>
                </a:cubicBezTo>
                <a:cubicBezTo>
                  <a:pt x="10" y="212"/>
                  <a:pt x="12" y="209"/>
                  <a:pt x="12" y="209"/>
                </a:cubicBezTo>
                <a:cubicBezTo>
                  <a:pt x="12" y="205"/>
                  <a:pt x="8" y="195"/>
                  <a:pt x="7" y="188"/>
                </a:cubicBezTo>
                <a:cubicBezTo>
                  <a:pt x="5" y="181"/>
                  <a:pt x="6" y="173"/>
                  <a:pt x="5" y="166"/>
                </a:cubicBezTo>
                <a:cubicBezTo>
                  <a:pt x="5" y="165"/>
                  <a:pt x="3" y="165"/>
                  <a:pt x="3" y="165"/>
                </a:cubicBezTo>
                <a:cubicBezTo>
                  <a:pt x="3" y="164"/>
                  <a:pt x="5" y="164"/>
                  <a:pt x="5" y="164"/>
                </a:cubicBezTo>
                <a:cubicBezTo>
                  <a:pt x="6" y="158"/>
                  <a:pt x="0" y="146"/>
                  <a:pt x="7" y="144"/>
                </a:cubicBezTo>
                <a:cubicBezTo>
                  <a:pt x="5" y="141"/>
                  <a:pt x="3" y="139"/>
                  <a:pt x="7" y="136"/>
                </a:cubicBezTo>
                <a:cubicBezTo>
                  <a:pt x="5" y="136"/>
                  <a:pt x="4" y="138"/>
                  <a:pt x="3" y="136"/>
                </a:cubicBezTo>
                <a:cubicBezTo>
                  <a:pt x="1" y="134"/>
                  <a:pt x="4" y="133"/>
                  <a:pt x="5" y="131"/>
                </a:cubicBezTo>
                <a:cubicBezTo>
                  <a:pt x="5" y="130"/>
                  <a:pt x="4" y="129"/>
                  <a:pt x="3" y="129"/>
                </a:cubicBezTo>
                <a:cubicBezTo>
                  <a:pt x="8" y="120"/>
                  <a:pt x="5" y="108"/>
                  <a:pt x="14" y="100"/>
                </a:cubicBezTo>
                <a:cubicBezTo>
                  <a:pt x="13" y="90"/>
                  <a:pt x="18" y="88"/>
                  <a:pt x="20" y="81"/>
                </a:cubicBezTo>
                <a:cubicBezTo>
                  <a:pt x="17" y="82"/>
                  <a:pt x="15" y="84"/>
                  <a:pt x="14" y="87"/>
                </a:cubicBezTo>
                <a:cubicBezTo>
                  <a:pt x="10" y="84"/>
                  <a:pt x="16" y="85"/>
                  <a:pt x="13" y="81"/>
                </a:cubicBezTo>
                <a:cubicBezTo>
                  <a:pt x="17" y="86"/>
                  <a:pt x="17" y="79"/>
                  <a:pt x="18" y="78"/>
                </a:cubicBezTo>
                <a:cubicBezTo>
                  <a:pt x="22" y="77"/>
                  <a:pt x="17" y="80"/>
                  <a:pt x="20" y="80"/>
                </a:cubicBezTo>
                <a:cubicBezTo>
                  <a:pt x="22" y="79"/>
                  <a:pt x="28" y="71"/>
                  <a:pt x="23" y="69"/>
                </a:cubicBezTo>
                <a:cubicBezTo>
                  <a:pt x="27" y="68"/>
                  <a:pt x="29" y="67"/>
                  <a:pt x="31" y="62"/>
                </a:cubicBezTo>
                <a:cubicBezTo>
                  <a:pt x="30" y="61"/>
                  <a:pt x="29" y="62"/>
                  <a:pt x="29" y="63"/>
                </a:cubicBezTo>
                <a:cubicBezTo>
                  <a:pt x="27" y="63"/>
                  <a:pt x="30" y="59"/>
                  <a:pt x="30" y="58"/>
                </a:cubicBezTo>
                <a:cubicBezTo>
                  <a:pt x="31" y="58"/>
                  <a:pt x="31" y="65"/>
                  <a:pt x="33" y="61"/>
                </a:cubicBezTo>
                <a:cubicBezTo>
                  <a:pt x="36" y="63"/>
                  <a:pt x="31" y="65"/>
                  <a:pt x="31" y="68"/>
                </a:cubicBezTo>
                <a:cubicBezTo>
                  <a:pt x="35" y="69"/>
                  <a:pt x="36" y="58"/>
                  <a:pt x="34" y="60"/>
                </a:cubicBezTo>
                <a:cubicBezTo>
                  <a:pt x="33" y="53"/>
                  <a:pt x="45" y="50"/>
                  <a:pt x="46" y="42"/>
                </a:cubicBezTo>
                <a:cubicBezTo>
                  <a:pt x="53" y="42"/>
                  <a:pt x="59" y="35"/>
                  <a:pt x="60" y="32"/>
                </a:cubicBezTo>
                <a:cubicBezTo>
                  <a:pt x="67" y="32"/>
                  <a:pt x="77" y="19"/>
                  <a:pt x="85" y="19"/>
                </a:cubicBezTo>
                <a:cubicBezTo>
                  <a:pt x="85" y="15"/>
                  <a:pt x="89" y="13"/>
                  <a:pt x="93" y="10"/>
                </a:cubicBezTo>
                <a:close/>
                <a:moveTo>
                  <a:pt x="102" y="13"/>
                </a:moveTo>
                <a:cubicBezTo>
                  <a:pt x="105" y="15"/>
                  <a:pt x="106" y="9"/>
                  <a:pt x="104" y="8"/>
                </a:cubicBezTo>
                <a:cubicBezTo>
                  <a:pt x="103" y="10"/>
                  <a:pt x="102" y="11"/>
                  <a:pt x="102" y="13"/>
                </a:cubicBezTo>
                <a:close/>
                <a:moveTo>
                  <a:pt x="25" y="268"/>
                </a:moveTo>
                <a:cubicBezTo>
                  <a:pt x="25" y="265"/>
                  <a:pt x="27" y="265"/>
                  <a:pt x="24" y="264"/>
                </a:cubicBezTo>
                <a:cubicBezTo>
                  <a:pt x="24" y="265"/>
                  <a:pt x="24" y="268"/>
                  <a:pt x="25" y="26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Freeform 10"/>
          <p:cNvSpPr>
            <a:spLocks noEditPoints="1"/>
          </p:cNvSpPr>
          <p:nvPr/>
        </p:nvSpPr>
        <p:spPr bwMode="auto">
          <a:xfrm>
            <a:off x="899589" y="1916832"/>
            <a:ext cx="7567403" cy="2029297"/>
          </a:xfrm>
          <a:custGeom>
            <a:avLst/>
            <a:gdLst>
              <a:gd name="T0" fmla="*/ 54 w 1153"/>
              <a:gd name="T1" fmla="*/ 125 h 309"/>
              <a:gd name="T2" fmla="*/ 28 w 1153"/>
              <a:gd name="T3" fmla="*/ 210 h 309"/>
              <a:gd name="T4" fmla="*/ 66 w 1153"/>
              <a:gd name="T5" fmla="*/ 90 h 309"/>
              <a:gd name="T6" fmla="*/ 91 w 1153"/>
              <a:gd name="T7" fmla="*/ 154 h 309"/>
              <a:gd name="T8" fmla="*/ 88 w 1153"/>
              <a:gd name="T9" fmla="*/ 191 h 309"/>
              <a:gd name="T10" fmla="*/ 89 w 1153"/>
              <a:gd name="T11" fmla="*/ 173 h 309"/>
              <a:gd name="T12" fmla="*/ 26 w 1153"/>
              <a:gd name="T13" fmla="*/ 221 h 309"/>
              <a:gd name="T14" fmla="*/ 14 w 1153"/>
              <a:gd name="T15" fmla="*/ 221 h 309"/>
              <a:gd name="T16" fmla="*/ 267 w 1153"/>
              <a:gd name="T17" fmla="*/ 232 h 309"/>
              <a:gd name="T18" fmla="*/ 139 w 1153"/>
              <a:gd name="T19" fmla="*/ 198 h 309"/>
              <a:gd name="T20" fmla="*/ 231 w 1153"/>
              <a:gd name="T21" fmla="*/ 234 h 309"/>
              <a:gd name="T22" fmla="*/ 140 w 1153"/>
              <a:gd name="T23" fmla="*/ 197 h 309"/>
              <a:gd name="T24" fmla="*/ 185 w 1153"/>
              <a:gd name="T25" fmla="*/ 176 h 309"/>
              <a:gd name="T26" fmla="*/ 224 w 1153"/>
              <a:gd name="T27" fmla="*/ 197 h 309"/>
              <a:gd name="T28" fmla="*/ 376 w 1153"/>
              <a:gd name="T29" fmla="*/ 58 h 309"/>
              <a:gd name="T30" fmla="*/ 406 w 1153"/>
              <a:gd name="T31" fmla="*/ 207 h 309"/>
              <a:gd name="T32" fmla="*/ 392 w 1153"/>
              <a:gd name="T33" fmla="*/ 112 h 309"/>
              <a:gd name="T34" fmla="*/ 385 w 1153"/>
              <a:gd name="T35" fmla="*/ 222 h 309"/>
              <a:gd name="T36" fmla="*/ 494 w 1153"/>
              <a:gd name="T37" fmla="*/ 224 h 309"/>
              <a:gd name="T38" fmla="*/ 687 w 1153"/>
              <a:gd name="T39" fmla="*/ 191 h 309"/>
              <a:gd name="T40" fmla="*/ 549 w 1153"/>
              <a:gd name="T41" fmla="*/ 253 h 309"/>
              <a:gd name="T42" fmla="*/ 500 w 1153"/>
              <a:gd name="T43" fmla="*/ 196 h 309"/>
              <a:gd name="T44" fmla="*/ 290 w 1153"/>
              <a:gd name="T45" fmla="*/ 252 h 309"/>
              <a:gd name="T46" fmla="*/ 347 w 1153"/>
              <a:gd name="T47" fmla="*/ 105 h 309"/>
              <a:gd name="T48" fmla="*/ 310 w 1153"/>
              <a:gd name="T49" fmla="*/ 243 h 309"/>
              <a:gd name="T50" fmla="*/ 385 w 1153"/>
              <a:gd name="T51" fmla="*/ 183 h 309"/>
              <a:gd name="T52" fmla="*/ 452 w 1153"/>
              <a:gd name="T53" fmla="*/ 179 h 309"/>
              <a:gd name="T54" fmla="*/ 543 w 1153"/>
              <a:gd name="T55" fmla="*/ 222 h 309"/>
              <a:gd name="T56" fmla="*/ 568 w 1153"/>
              <a:gd name="T57" fmla="*/ 171 h 309"/>
              <a:gd name="T58" fmla="*/ 650 w 1153"/>
              <a:gd name="T59" fmla="*/ 220 h 309"/>
              <a:gd name="T60" fmla="*/ 350 w 1153"/>
              <a:gd name="T61" fmla="*/ 155 h 309"/>
              <a:gd name="T62" fmla="*/ 425 w 1153"/>
              <a:gd name="T63" fmla="*/ 51 h 309"/>
              <a:gd name="T64" fmla="*/ 342 w 1153"/>
              <a:gd name="T65" fmla="*/ 147 h 309"/>
              <a:gd name="T66" fmla="*/ 427 w 1153"/>
              <a:gd name="T67" fmla="*/ 61 h 309"/>
              <a:gd name="T68" fmla="*/ 294 w 1153"/>
              <a:gd name="T69" fmla="*/ 256 h 309"/>
              <a:gd name="T70" fmla="*/ 306 w 1153"/>
              <a:gd name="T71" fmla="*/ 219 h 309"/>
              <a:gd name="T72" fmla="*/ 405 w 1153"/>
              <a:gd name="T73" fmla="*/ 187 h 309"/>
              <a:gd name="T74" fmla="*/ 446 w 1153"/>
              <a:gd name="T75" fmla="*/ 189 h 309"/>
              <a:gd name="T76" fmla="*/ 514 w 1153"/>
              <a:gd name="T77" fmla="*/ 158 h 309"/>
              <a:gd name="T78" fmla="*/ 583 w 1153"/>
              <a:gd name="T79" fmla="*/ 220 h 309"/>
              <a:gd name="T80" fmla="*/ 665 w 1153"/>
              <a:gd name="T81" fmla="*/ 214 h 309"/>
              <a:gd name="T82" fmla="*/ 740 w 1153"/>
              <a:gd name="T83" fmla="*/ 249 h 309"/>
              <a:gd name="T84" fmla="*/ 715 w 1153"/>
              <a:gd name="T85" fmla="*/ 176 h 309"/>
              <a:gd name="T86" fmla="*/ 725 w 1153"/>
              <a:gd name="T87" fmla="*/ 198 h 309"/>
              <a:gd name="T88" fmla="*/ 902 w 1153"/>
              <a:gd name="T89" fmla="*/ 250 h 309"/>
              <a:gd name="T90" fmla="*/ 915 w 1153"/>
              <a:gd name="T91" fmla="*/ 87 h 309"/>
              <a:gd name="T92" fmla="*/ 949 w 1153"/>
              <a:gd name="T93" fmla="*/ 61 h 309"/>
              <a:gd name="T94" fmla="*/ 981 w 1153"/>
              <a:gd name="T95" fmla="*/ 70 h 309"/>
              <a:gd name="T96" fmla="*/ 868 w 1153"/>
              <a:gd name="T97" fmla="*/ 173 h 309"/>
              <a:gd name="T98" fmla="*/ 856 w 1153"/>
              <a:gd name="T99" fmla="*/ 196 h 309"/>
              <a:gd name="T100" fmla="*/ 957 w 1153"/>
              <a:gd name="T101" fmla="*/ 215 h 309"/>
              <a:gd name="T102" fmla="*/ 856 w 1153"/>
              <a:gd name="T103" fmla="*/ 206 h 309"/>
              <a:gd name="T104" fmla="*/ 876 w 1153"/>
              <a:gd name="T105" fmla="*/ 155 h 309"/>
              <a:gd name="T106" fmla="*/ 1018 w 1153"/>
              <a:gd name="T107" fmla="*/ 212 h 309"/>
              <a:gd name="T108" fmla="*/ 972 w 1153"/>
              <a:gd name="T109" fmla="*/ 201 h 309"/>
              <a:gd name="T110" fmla="*/ 1068 w 1153"/>
              <a:gd name="T111" fmla="*/ 149 h 309"/>
              <a:gd name="T112" fmla="*/ 976 w 1153"/>
              <a:gd name="T113" fmla="*/ 195 h 309"/>
              <a:gd name="T114" fmla="*/ 981 w 1153"/>
              <a:gd name="T115" fmla="*/ 165 h 309"/>
              <a:gd name="T116" fmla="*/ 1049 w 1153"/>
              <a:gd name="T117" fmla="*/ 189 h 309"/>
              <a:gd name="T118" fmla="*/ 1132 w 1153"/>
              <a:gd name="T119" fmla="*/ 197 h 309"/>
              <a:gd name="T120" fmla="*/ 1030 w 1153"/>
              <a:gd name="T121" fmla="*/ 210 h 309"/>
              <a:gd name="T122" fmla="*/ 1069 w 1153"/>
              <a:gd name="T123" fmla="*/ 159 h 309"/>
              <a:gd name="T124" fmla="*/ 1134 w 1153"/>
              <a:gd name="T125" fmla="*/ 19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3" h="309">
                <a:moveTo>
                  <a:pt x="134" y="93"/>
                </a:moveTo>
                <a:cubicBezTo>
                  <a:pt x="134" y="94"/>
                  <a:pt x="134" y="94"/>
                  <a:pt x="134" y="95"/>
                </a:cubicBezTo>
                <a:cubicBezTo>
                  <a:pt x="133" y="95"/>
                  <a:pt x="133" y="95"/>
                  <a:pt x="132" y="95"/>
                </a:cubicBezTo>
                <a:cubicBezTo>
                  <a:pt x="133" y="94"/>
                  <a:pt x="133" y="94"/>
                  <a:pt x="134" y="93"/>
                </a:cubicBezTo>
                <a:close/>
                <a:moveTo>
                  <a:pt x="129" y="100"/>
                </a:moveTo>
                <a:cubicBezTo>
                  <a:pt x="130" y="100"/>
                  <a:pt x="130" y="100"/>
                  <a:pt x="130" y="100"/>
                </a:cubicBezTo>
                <a:cubicBezTo>
                  <a:pt x="130" y="99"/>
                  <a:pt x="130" y="99"/>
                  <a:pt x="130" y="98"/>
                </a:cubicBezTo>
                <a:cubicBezTo>
                  <a:pt x="130" y="99"/>
                  <a:pt x="129" y="99"/>
                  <a:pt x="129" y="100"/>
                </a:cubicBezTo>
                <a:close/>
                <a:moveTo>
                  <a:pt x="130" y="100"/>
                </a:moveTo>
                <a:cubicBezTo>
                  <a:pt x="130" y="100"/>
                  <a:pt x="130" y="100"/>
                  <a:pt x="130" y="100"/>
                </a:cubicBezTo>
                <a:cubicBezTo>
                  <a:pt x="131" y="100"/>
                  <a:pt x="131" y="100"/>
                  <a:pt x="131" y="100"/>
                </a:cubicBezTo>
                <a:lnTo>
                  <a:pt x="130" y="100"/>
                </a:lnTo>
                <a:close/>
                <a:moveTo>
                  <a:pt x="77" y="173"/>
                </a:moveTo>
                <a:cubicBezTo>
                  <a:pt x="77" y="173"/>
                  <a:pt x="76" y="173"/>
                  <a:pt x="76" y="173"/>
                </a:cubicBezTo>
                <a:cubicBezTo>
                  <a:pt x="74" y="175"/>
                  <a:pt x="72" y="177"/>
                  <a:pt x="70" y="180"/>
                </a:cubicBezTo>
                <a:cubicBezTo>
                  <a:pt x="70" y="180"/>
                  <a:pt x="71" y="181"/>
                  <a:pt x="71" y="181"/>
                </a:cubicBezTo>
                <a:cubicBezTo>
                  <a:pt x="73" y="179"/>
                  <a:pt x="75" y="176"/>
                  <a:pt x="77" y="173"/>
                </a:cubicBezTo>
                <a:close/>
                <a:moveTo>
                  <a:pt x="50" y="144"/>
                </a:moveTo>
                <a:cubicBezTo>
                  <a:pt x="51" y="143"/>
                  <a:pt x="51" y="143"/>
                  <a:pt x="51" y="143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1" y="143"/>
                  <a:pt x="50" y="143"/>
                  <a:pt x="50" y="144"/>
                </a:cubicBezTo>
                <a:cubicBezTo>
                  <a:pt x="50" y="144"/>
                  <a:pt x="50" y="144"/>
                  <a:pt x="50" y="144"/>
                </a:cubicBezTo>
                <a:close/>
                <a:moveTo>
                  <a:pt x="165" y="39"/>
                </a:moveTo>
                <a:cubicBezTo>
                  <a:pt x="164" y="40"/>
                  <a:pt x="163" y="40"/>
                  <a:pt x="162" y="40"/>
                </a:cubicBezTo>
                <a:cubicBezTo>
                  <a:pt x="163" y="41"/>
                  <a:pt x="164" y="41"/>
                  <a:pt x="165" y="41"/>
                </a:cubicBezTo>
                <a:cubicBezTo>
                  <a:pt x="165" y="41"/>
                  <a:pt x="165" y="41"/>
                  <a:pt x="166" y="41"/>
                </a:cubicBezTo>
                <a:cubicBezTo>
                  <a:pt x="166" y="41"/>
                  <a:pt x="166" y="40"/>
                  <a:pt x="166" y="39"/>
                </a:cubicBezTo>
                <a:lnTo>
                  <a:pt x="165" y="39"/>
                </a:lnTo>
                <a:close/>
                <a:moveTo>
                  <a:pt x="159" y="48"/>
                </a:moveTo>
                <a:cubicBezTo>
                  <a:pt x="158" y="48"/>
                  <a:pt x="158" y="48"/>
                  <a:pt x="158" y="48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6" y="49"/>
                  <a:pt x="157" y="50"/>
                  <a:pt x="157" y="50"/>
                </a:cubicBezTo>
                <a:cubicBezTo>
                  <a:pt x="157" y="49"/>
                  <a:pt x="158" y="49"/>
                  <a:pt x="159" y="48"/>
                </a:cubicBezTo>
                <a:close/>
                <a:moveTo>
                  <a:pt x="80" y="2"/>
                </a:moveTo>
                <a:cubicBezTo>
                  <a:pt x="80" y="2"/>
                  <a:pt x="80" y="2"/>
                  <a:pt x="80" y="2"/>
                </a:cubicBezTo>
                <a:cubicBezTo>
                  <a:pt x="81" y="4"/>
                  <a:pt x="82" y="4"/>
                  <a:pt x="83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3" y="0"/>
                  <a:pt x="82" y="1"/>
                  <a:pt x="80" y="2"/>
                </a:cubicBezTo>
                <a:close/>
                <a:moveTo>
                  <a:pt x="80" y="17"/>
                </a:moveTo>
                <a:cubicBezTo>
                  <a:pt x="80" y="18"/>
                  <a:pt x="79" y="19"/>
                  <a:pt x="79" y="20"/>
                </a:cubicBezTo>
                <a:cubicBezTo>
                  <a:pt x="79" y="20"/>
                  <a:pt x="79" y="21"/>
                  <a:pt x="80" y="21"/>
                </a:cubicBezTo>
                <a:cubicBezTo>
                  <a:pt x="80" y="19"/>
                  <a:pt x="80" y="19"/>
                  <a:pt x="81" y="17"/>
                </a:cubicBezTo>
                <a:cubicBezTo>
                  <a:pt x="81" y="16"/>
                  <a:pt x="81" y="16"/>
                  <a:pt x="81" y="16"/>
                </a:cubicBezTo>
                <a:cubicBezTo>
                  <a:pt x="80" y="17"/>
                  <a:pt x="80" y="17"/>
                  <a:pt x="80" y="17"/>
                </a:cubicBezTo>
                <a:close/>
                <a:moveTo>
                  <a:pt x="127" y="102"/>
                </a:moveTo>
                <a:cubicBezTo>
                  <a:pt x="127" y="102"/>
                  <a:pt x="126" y="102"/>
                  <a:pt x="126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6" y="102"/>
                  <a:pt x="126" y="103"/>
                  <a:pt x="127" y="103"/>
                </a:cubicBezTo>
                <a:cubicBezTo>
                  <a:pt x="127" y="103"/>
                  <a:pt x="127" y="102"/>
                  <a:pt x="127" y="102"/>
                </a:cubicBezTo>
                <a:close/>
                <a:moveTo>
                  <a:pt x="154" y="53"/>
                </a:moveTo>
                <a:cubicBezTo>
                  <a:pt x="153" y="53"/>
                  <a:pt x="153" y="54"/>
                  <a:pt x="153" y="54"/>
                </a:cubicBezTo>
                <a:cubicBezTo>
                  <a:pt x="153" y="54"/>
                  <a:pt x="153" y="55"/>
                  <a:pt x="152" y="56"/>
                </a:cubicBezTo>
                <a:cubicBezTo>
                  <a:pt x="153" y="55"/>
                  <a:pt x="153" y="54"/>
                  <a:pt x="154" y="54"/>
                </a:cubicBezTo>
                <a:lnTo>
                  <a:pt x="154" y="53"/>
                </a:lnTo>
                <a:close/>
                <a:moveTo>
                  <a:pt x="38" y="173"/>
                </a:moveTo>
                <a:cubicBezTo>
                  <a:pt x="39" y="172"/>
                  <a:pt x="41" y="172"/>
                  <a:pt x="42" y="172"/>
                </a:cubicBezTo>
                <a:cubicBezTo>
                  <a:pt x="40" y="171"/>
                  <a:pt x="39" y="171"/>
                  <a:pt x="38" y="173"/>
                </a:cubicBezTo>
                <a:close/>
                <a:moveTo>
                  <a:pt x="110" y="127"/>
                </a:moveTo>
                <a:cubicBezTo>
                  <a:pt x="110" y="128"/>
                  <a:pt x="109" y="129"/>
                  <a:pt x="108" y="130"/>
                </a:cubicBezTo>
                <a:cubicBezTo>
                  <a:pt x="106" y="130"/>
                  <a:pt x="106" y="130"/>
                  <a:pt x="107" y="132"/>
                </a:cubicBezTo>
                <a:cubicBezTo>
                  <a:pt x="107" y="132"/>
                  <a:pt x="106" y="133"/>
                  <a:pt x="106" y="134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3" y="128"/>
                </a:cubicBezTo>
                <a:cubicBezTo>
                  <a:pt x="112" y="125"/>
                  <a:pt x="111" y="127"/>
                  <a:pt x="110" y="127"/>
                </a:cubicBezTo>
                <a:close/>
                <a:moveTo>
                  <a:pt x="104" y="137"/>
                </a:moveTo>
                <a:cubicBezTo>
                  <a:pt x="105" y="137"/>
                  <a:pt x="105" y="137"/>
                  <a:pt x="106" y="138"/>
                </a:cubicBezTo>
                <a:cubicBezTo>
                  <a:pt x="106" y="136"/>
                  <a:pt x="106" y="135"/>
                  <a:pt x="106" y="134"/>
                </a:cubicBezTo>
                <a:cubicBezTo>
                  <a:pt x="106" y="134"/>
                  <a:pt x="105" y="135"/>
                  <a:pt x="105" y="136"/>
                </a:cubicBezTo>
                <a:cubicBezTo>
                  <a:pt x="104" y="136"/>
                  <a:pt x="104" y="137"/>
                  <a:pt x="104" y="137"/>
                </a:cubicBezTo>
                <a:close/>
                <a:moveTo>
                  <a:pt x="62" y="191"/>
                </a:moveTo>
                <a:cubicBezTo>
                  <a:pt x="62" y="192"/>
                  <a:pt x="62" y="192"/>
                  <a:pt x="62" y="192"/>
                </a:cubicBezTo>
                <a:cubicBezTo>
                  <a:pt x="62" y="192"/>
                  <a:pt x="63" y="192"/>
                  <a:pt x="63" y="192"/>
                </a:cubicBezTo>
                <a:cubicBezTo>
                  <a:pt x="65" y="190"/>
                  <a:pt x="67" y="187"/>
                  <a:pt x="68" y="185"/>
                </a:cubicBezTo>
                <a:cubicBezTo>
                  <a:pt x="66" y="185"/>
                  <a:pt x="62" y="189"/>
                  <a:pt x="62" y="191"/>
                </a:cubicBezTo>
                <a:close/>
                <a:moveTo>
                  <a:pt x="143" y="75"/>
                </a:moveTo>
                <a:cubicBezTo>
                  <a:pt x="143" y="77"/>
                  <a:pt x="143" y="77"/>
                  <a:pt x="143" y="77"/>
                </a:cubicBezTo>
                <a:cubicBezTo>
                  <a:pt x="144" y="77"/>
                  <a:pt x="144" y="76"/>
                  <a:pt x="144" y="75"/>
                </a:cubicBezTo>
                <a:cubicBezTo>
                  <a:pt x="144" y="75"/>
                  <a:pt x="143" y="75"/>
                  <a:pt x="143" y="75"/>
                </a:cubicBezTo>
                <a:close/>
                <a:moveTo>
                  <a:pt x="81" y="172"/>
                </a:moveTo>
                <a:cubicBezTo>
                  <a:pt x="80" y="172"/>
                  <a:pt x="80" y="171"/>
                  <a:pt x="80" y="171"/>
                </a:cubicBezTo>
                <a:cubicBezTo>
                  <a:pt x="80" y="172"/>
                  <a:pt x="79" y="172"/>
                  <a:pt x="79" y="173"/>
                </a:cubicBezTo>
                <a:cubicBezTo>
                  <a:pt x="79" y="173"/>
                  <a:pt x="80" y="173"/>
                  <a:pt x="80" y="173"/>
                </a:cubicBezTo>
                <a:cubicBezTo>
                  <a:pt x="80" y="173"/>
                  <a:pt x="80" y="173"/>
                  <a:pt x="81" y="172"/>
                </a:cubicBezTo>
                <a:close/>
                <a:moveTo>
                  <a:pt x="54" y="126"/>
                </a:moveTo>
                <a:cubicBezTo>
                  <a:pt x="54" y="125"/>
                  <a:pt x="54" y="125"/>
                  <a:pt x="54" y="125"/>
                </a:cubicBezTo>
                <a:cubicBezTo>
                  <a:pt x="53" y="126"/>
                  <a:pt x="52" y="126"/>
                  <a:pt x="51" y="127"/>
                </a:cubicBezTo>
                <a:cubicBezTo>
                  <a:pt x="51" y="127"/>
                  <a:pt x="52" y="127"/>
                  <a:pt x="52" y="127"/>
                </a:cubicBezTo>
                <a:cubicBezTo>
                  <a:pt x="53" y="127"/>
                  <a:pt x="54" y="126"/>
                  <a:pt x="54" y="126"/>
                </a:cubicBezTo>
                <a:close/>
                <a:moveTo>
                  <a:pt x="49" y="142"/>
                </a:moveTo>
                <a:cubicBezTo>
                  <a:pt x="48" y="143"/>
                  <a:pt x="47" y="144"/>
                  <a:pt x="46" y="144"/>
                </a:cubicBezTo>
                <a:cubicBezTo>
                  <a:pt x="47" y="144"/>
                  <a:pt x="50" y="145"/>
                  <a:pt x="49" y="142"/>
                </a:cubicBezTo>
                <a:close/>
                <a:moveTo>
                  <a:pt x="56" y="124"/>
                </a:moveTo>
                <a:cubicBezTo>
                  <a:pt x="56" y="124"/>
                  <a:pt x="56" y="123"/>
                  <a:pt x="57" y="122"/>
                </a:cubicBezTo>
                <a:cubicBezTo>
                  <a:pt x="56" y="121"/>
                  <a:pt x="56" y="120"/>
                  <a:pt x="55" y="120"/>
                </a:cubicBezTo>
                <a:cubicBezTo>
                  <a:pt x="52" y="119"/>
                  <a:pt x="54" y="122"/>
                  <a:pt x="53" y="123"/>
                </a:cubicBezTo>
                <a:cubicBezTo>
                  <a:pt x="54" y="123"/>
                  <a:pt x="55" y="124"/>
                  <a:pt x="56" y="124"/>
                </a:cubicBezTo>
                <a:close/>
                <a:moveTo>
                  <a:pt x="172" y="291"/>
                </a:moveTo>
                <a:cubicBezTo>
                  <a:pt x="172" y="291"/>
                  <a:pt x="173" y="291"/>
                  <a:pt x="173" y="291"/>
                </a:cubicBezTo>
                <a:cubicBezTo>
                  <a:pt x="173" y="291"/>
                  <a:pt x="173" y="292"/>
                  <a:pt x="173" y="292"/>
                </a:cubicBezTo>
                <a:cubicBezTo>
                  <a:pt x="172" y="294"/>
                  <a:pt x="171" y="296"/>
                  <a:pt x="172" y="298"/>
                </a:cubicBezTo>
                <a:cubicBezTo>
                  <a:pt x="172" y="299"/>
                  <a:pt x="172" y="300"/>
                  <a:pt x="171" y="300"/>
                </a:cubicBezTo>
                <a:cubicBezTo>
                  <a:pt x="171" y="302"/>
                  <a:pt x="168" y="303"/>
                  <a:pt x="170" y="305"/>
                </a:cubicBezTo>
                <a:cubicBezTo>
                  <a:pt x="170" y="305"/>
                  <a:pt x="170" y="306"/>
                  <a:pt x="169" y="306"/>
                </a:cubicBezTo>
                <a:cubicBezTo>
                  <a:pt x="166" y="307"/>
                  <a:pt x="162" y="308"/>
                  <a:pt x="159" y="308"/>
                </a:cubicBezTo>
                <a:cubicBezTo>
                  <a:pt x="151" y="309"/>
                  <a:pt x="144" y="305"/>
                  <a:pt x="137" y="301"/>
                </a:cubicBezTo>
                <a:cubicBezTo>
                  <a:pt x="128" y="296"/>
                  <a:pt x="118" y="290"/>
                  <a:pt x="109" y="285"/>
                </a:cubicBezTo>
                <a:cubicBezTo>
                  <a:pt x="105" y="282"/>
                  <a:pt x="102" y="279"/>
                  <a:pt x="98" y="277"/>
                </a:cubicBezTo>
                <a:cubicBezTo>
                  <a:pt x="92" y="273"/>
                  <a:pt x="85" y="270"/>
                  <a:pt x="79" y="266"/>
                </a:cubicBezTo>
                <a:cubicBezTo>
                  <a:pt x="76" y="264"/>
                  <a:pt x="73" y="262"/>
                  <a:pt x="70" y="261"/>
                </a:cubicBezTo>
                <a:cubicBezTo>
                  <a:pt x="64" y="259"/>
                  <a:pt x="59" y="258"/>
                  <a:pt x="54" y="257"/>
                </a:cubicBezTo>
                <a:cubicBezTo>
                  <a:pt x="55" y="257"/>
                  <a:pt x="56" y="257"/>
                  <a:pt x="58" y="256"/>
                </a:cubicBezTo>
                <a:cubicBezTo>
                  <a:pt x="58" y="256"/>
                  <a:pt x="58" y="256"/>
                  <a:pt x="58" y="256"/>
                </a:cubicBezTo>
                <a:cubicBezTo>
                  <a:pt x="58" y="256"/>
                  <a:pt x="58" y="256"/>
                  <a:pt x="58" y="256"/>
                </a:cubicBezTo>
                <a:cubicBezTo>
                  <a:pt x="51" y="255"/>
                  <a:pt x="45" y="254"/>
                  <a:pt x="39" y="254"/>
                </a:cubicBezTo>
                <a:cubicBezTo>
                  <a:pt x="38" y="254"/>
                  <a:pt x="37" y="255"/>
                  <a:pt x="37" y="256"/>
                </a:cubicBezTo>
                <a:cubicBezTo>
                  <a:pt x="36" y="258"/>
                  <a:pt x="36" y="259"/>
                  <a:pt x="35" y="261"/>
                </a:cubicBezTo>
                <a:cubicBezTo>
                  <a:pt x="35" y="262"/>
                  <a:pt x="35" y="262"/>
                  <a:pt x="34" y="262"/>
                </a:cubicBezTo>
                <a:cubicBezTo>
                  <a:pt x="33" y="262"/>
                  <a:pt x="33" y="263"/>
                  <a:pt x="32" y="264"/>
                </a:cubicBezTo>
                <a:cubicBezTo>
                  <a:pt x="32" y="266"/>
                  <a:pt x="32" y="266"/>
                  <a:pt x="32" y="266"/>
                </a:cubicBezTo>
                <a:cubicBezTo>
                  <a:pt x="33" y="266"/>
                  <a:pt x="33" y="266"/>
                  <a:pt x="33" y="265"/>
                </a:cubicBezTo>
                <a:cubicBezTo>
                  <a:pt x="33" y="265"/>
                  <a:pt x="34" y="265"/>
                  <a:pt x="34" y="264"/>
                </a:cubicBezTo>
                <a:cubicBezTo>
                  <a:pt x="34" y="265"/>
                  <a:pt x="34" y="265"/>
                  <a:pt x="34" y="265"/>
                </a:cubicBezTo>
                <a:cubicBezTo>
                  <a:pt x="34" y="266"/>
                  <a:pt x="34" y="268"/>
                  <a:pt x="33" y="268"/>
                </a:cubicBezTo>
                <a:cubicBezTo>
                  <a:pt x="30" y="270"/>
                  <a:pt x="30" y="274"/>
                  <a:pt x="29" y="277"/>
                </a:cubicBezTo>
                <a:cubicBezTo>
                  <a:pt x="29" y="278"/>
                  <a:pt x="29" y="279"/>
                  <a:pt x="28" y="280"/>
                </a:cubicBezTo>
                <a:cubicBezTo>
                  <a:pt x="27" y="281"/>
                  <a:pt x="26" y="283"/>
                  <a:pt x="26" y="284"/>
                </a:cubicBezTo>
                <a:cubicBezTo>
                  <a:pt x="26" y="287"/>
                  <a:pt x="24" y="287"/>
                  <a:pt x="23" y="286"/>
                </a:cubicBezTo>
                <a:cubicBezTo>
                  <a:pt x="22" y="286"/>
                  <a:pt x="20" y="285"/>
                  <a:pt x="19" y="285"/>
                </a:cubicBezTo>
                <a:cubicBezTo>
                  <a:pt x="18" y="285"/>
                  <a:pt x="18" y="285"/>
                  <a:pt x="17" y="286"/>
                </a:cubicBezTo>
                <a:cubicBezTo>
                  <a:pt x="16" y="287"/>
                  <a:pt x="16" y="287"/>
                  <a:pt x="16" y="287"/>
                </a:cubicBezTo>
                <a:cubicBezTo>
                  <a:pt x="16" y="286"/>
                  <a:pt x="15" y="286"/>
                  <a:pt x="15" y="285"/>
                </a:cubicBezTo>
                <a:cubicBezTo>
                  <a:pt x="15" y="284"/>
                  <a:pt x="14" y="283"/>
                  <a:pt x="15" y="282"/>
                </a:cubicBezTo>
                <a:cubicBezTo>
                  <a:pt x="15" y="279"/>
                  <a:pt x="16" y="276"/>
                  <a:pt x="16" y="272"/>
                </a:cubicBezTo>
                <a:cubicBezTo>
                  <a:pt x="16" y="271"/>
                  <a:pt x="16" y="271"/>
                  <a:pt x="16" y="270"/>
                </a:cubicBezTo>
                <a:cubicBezTo>
                  <a:pt x="15" y="271"/>
                  <a:pt x="14" y="271"/>
                  <a:pt x="14" y="271"/>
                </a:cubicBezTo>
                <a:cubicBezTo>
                  <a:pt x="14" y="273"/>
                  <a:pt x="14" y="274"/>
                  <a:pt x="14" y="276"/>
                </a:cubicBezTo>
                <a:cubicBezTo>
                  <a:pt x="13" y="279"/>
                  <a:pt x="13" y="282"/>
                  <a:pt x="13" y="285"/>
                </a:cubicBezTo>
                <a:cubicBezTo>
                  <a:pt x="12" y="287"/>
                  <a:pt x="12" y="288"/>
                  <a:pt x="10" y="287"/>
                </a:cubicBezTo>
                <a:cubicBezTo>
                  <a:pt x="7" y="286"/>
                  <a:pt x="5" y="283"/>
                  <a:pt x="2" y="283"/>
                </a:cubicBezTo>
                <a:cubicBezTo>
                  <a:pt x="2" y="283"/>
                  <a:pt x="1" y="283"/>
                  <a:pt x="1" y="283"/>
                </a:cubicBezTo>
                <a:cubicBezTo>
                  <a:pt x="1" y="280"/>
                  <a:pt x="0" y="277"/>
                  <a:pt x="2" y="275"/>
                </a:cubicBezTo>
                <a:cubicBezTo>
                  <a:pt x="2" y="276"/>
                  <a:pt x="2" y="277"/>
                  <a:pt x="2" y="278"/>
                </a:cubicBezTo>
                <a:cubicBezTo>
                  <a:pt x="2" y="279"/>
                  <a:pt x="3" y="279"/>
                  <a:pt x="3" y="280"/>
                </a:cubicBezTo>
                <a:cubicBezTo>
                  <a:pt x="3" y="279"/>
                  <a:pt x="4" y="279"/>
                  <a:pt x="4" y="279"/>
                </a:cubicBezTo>
                <a:cubicBezTo>
                  <a:pt x="5" y="278"/>
                  <a:pt x="5" y="277"/>
                  <a:pt x="5" y="277"/>
                </a:cubicBezTo>
                <a:cubicBezTo>
                  <a:pt x="5" y="276"/>
                  <a:pt x="5" y="276"/>
                  <a:pt x="7" y="276"/>
                </a:cubicBezTo>
                <a:cubicBezTo>
                  <a:pt x="7" y="276"/>
                  <a:pt x="7" y="276"/>
                  <a:pt x="7" y="275"/>
                </a:cubicBezTo>
                <a:cubicBezTo>
                  <a:pt x="8" y="274"/>
                  <a:pt x="10" y="273"/>
                  <a:pt x="8" y="271"/>
                </a:cubicBezTo>
                <a:cubicBezTo>
                  <a:pt x="8" y="270"/>
                  <a:pt x="8" y="270"/>
                  <a:pt x="8" y="270"/>
                </a:cubicBezTo>
                <a:cubicBezTo>
                  <a:pt x="11" y="268"/>
                  <a:pt x="9" y="265"/>
                  <a:pt x="10" y="263"/>
                </a:cubicBezTo>
                <a:cubicBezTo>
                  <a:pt x="10" y="261"/>
                  <a:pt x="10" y="258"/>
                  <a:pt x="11" y="256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2" y="253"/>
                  <a:pt x="12" y="252"/>
                  <a:pt x="13" y="251"/>
                </a:cubicBezTo>
                <a:cubicBezTo>
                  <a:pt x="14" y="247"/>
                  <a:pt x="11" y="246"/>
                  <a:pt x="9" y="245"/>
                </a:cubicBezTo>
                <a:cubicBezTo>
                  <a:pt x="7" y="244"/>
                  <a:pt x="7" y="243"/>
                  <a:pt x="7" y="241"/>
                </a:cubicBezTo>
                <a:cubicBezTo>
                  <a:pt x="7" y="241"/>
                  <a:pt x="8" y="241"/>
                  <a:pt x="9" y="240"/>
                </a:cubicBezTo>
                <a:cubicBezTo>
                  <a:pt x="9" y="241"/>
                  <a:pt x="9" y="241"/>
                  <a:pt x="10" y="241"/>
                </a:cubicBezTo>
                <a:cubicBezTo>
                  <a:pt x="10" y="242"/>
                  <a:pt x="10" y="243"/>
                  <a:pt x="10" y="243"/>
                </a:cubicBezTo>
                <a:cubicBezTo>
                  <a:pt x="11" y="243"/>
                  <a:pt x="12" y="243"/>
                  <a:pt x="12" y="242"/>
                </a:cubicBezTo>
                <a:cubicBezTo>
                  <a:pt x="14" y="241"/>
                  <a:pt x="14" y="237"/>
                  <a:pt x="17" y="237"/>
                </a:cubicBezTo>
                <a:cubicBezTo>
                  <a:pt x="18" y="237"/>
                  <a:pt x="18" y="236"/>
                  <a:pt x="18" y="235"/>
                </a:cubicBezTo>
                <a:cubicBezTo>
                  <a:pt x="17" y="234"/>
                  <a:pt x="17" y="234"/>
                  <a:pt x="17" y="233"/>
                </a:cubicBezTo>
                <a:cubicBezTo>
                  <a:pt x="17" y="232"/>
                  <a:pt x="18" y="230"/>
                  <a:pt x="19" y="230"/>
                </a:cubicBezTo>
                <a:cubicBezTo>
                  <a:pt x="21" y="229"/>
                  <a:pt x="21" y="228"/>
                  <a:pt x="21" y="226"/>
                </a:cubicBezTo>
                <a:cubicBezTo>
                  <a:pt x="20" y="224"/>
                  <a:pt x="20" y="222"/>
                  <a:pt x="22" y="221"/>
                </a:cubicBezTo>
                <a:cubicBezTo>
                  <a:pt x="23" y="220"/>
                  <a:pt x="23" y="220"/>
                  <a:pt x="23" y="219"/>
                </a:cubicBezTo>
                <a:cubicBezTo>
                  <a:pt x="23" y="219"/>
                  <a:pt x="24" y="218"/>
                  <a:pt x="24" y="217"/>
                </a:cubicBezTo>
                <a:cubicBezTo>
                  <a:pt x="24" y="217"/>
                  <a:pt x="24" y="216"/>
                  <a:pt x="24" y="216"/>
                </a:cubicBezTo>
                <a:cubicBezTo>
                  <a:pt x="23" y="215"/>
                  <a:pt x="22" y="214"/>
                  <a:pt x="24" y="213"/>
                </a:cubicBezTo>
                <a:cubicBezTo>
                  <a:pt x="26" y="212"/>
                  <a:pt x="27" y="210"/>
                  <a:pt x="28" y="210"/>
                </a:cubicBezTo>
                <a:cubicBezTo>
                  <a:pt x="31" y="209"/>
                  <a:pt x="32" y="207"/>
                  <a:pt x="32" y="205"/>
                </a:cubicBezTo>
                <a:cubicBezTo>
                  <a:pt x="33" y="200"/>
                  <a:pt x="35" y="195"/>
                  <a:pt x="36" y="190"/>
                </a:cubicBezTo>
                <a:cubicBezTo>
                  <a:pt x="39" y="181"/>
                  <a:pt x="39" y="181"/>
                  <a:pt x="39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3"/>
                  <a:pt x="37" y="186"/>
                  <a:pt x="36" y="188"/>
                </a:cubicBezTo>
                <a:cubicBezTo>
                  <a:pt x="35" y="189"/>
                  <a:pt x="35" y="189"/>
                  <a:pt x="35" y="189"/>
                </a:cubicBezTo>
                <a:cubicBezTo>
                  <a:pt x="35" y="187"/>
                  <a:pt x="35" y="187"/>
                  <a:pt x="35" y="187"/>
                </a:cubicBezTo>
                <a:cubicBezTo>
                  <a:pt x="34" y="187"/>
                  <a:pt x="34" y="187"/>
                  <a:pt x="34" y="188"/>
                </a:cubicBezTo>
                <a:cubicBezTo>
                  <a:pt x="34" y="188"/>
                  <a:pt x="34" y="189"/>
                  <a:pt x="34" y="190"/>
                </a:cubicBezTo>
                <a:cubicBezTo>
                  <a:pt x="34" y="190"/>
                  <a:pt x="34" y="190"/>
                  <a:pt x="35" y="189"/>
                </a:cubicBezTo>
                <a:cubicBezTo>
                  <a:pt x="35" y="190"/>
                  <a:pt x="35" y="191"/>
                  <a:pt x="34" y="193"/>
                </a:cubicBezTo>
                <a:cubicBezTo>
                  <a:pt x="34" y="194"/>
                  <a:pt x="34" y="196"/>
                  <a:pt x="33" y="198"/>
                </a:cubicBezTo>
                <a:cubicBezTo>
                  <a:pt x="33" y="199"/>
                  <a:pt x="32" y="200"/>
                  <a:pt x="32" y="200"/>
                </a:cubicBezTo>
                <a:cubicBezTo>
                  <a:pt x="32" y="201"/>
                  <a:pt x="31" y="200"/>
                  <a:pt x="31" y="200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32" y="193"/>
                  <a:pt x="29" y="188"/>
                  <a:pt x="32" y="189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0" y="187"/>
                  <a:pt x="32" y="186"/>
                  <a:pt x="32" y="185"/>
                </a:cubicBezTo>
                <a:cubicBezTo>
                  <a:pt x="31" y="181"/>
                  <a:pt x="34" y="180"/>
                  <a:pt x="36" y="177"/>
                </a:cubicBezTo>
                <a:cubicBezTo>
                  <a:pt x="36" y="176"/>
                  <a:pt x="37" y="174"/>
                  <a:pt x="38" y="173"/>
                </a:cubicBezTo>
                <a:cubicBezTo>
                  <a:pt x="38" y="174"/>
                  <a:pt x="38" y="174"/>
                  <a:pt x="39" y="174"/>
                </a:cubicBezTo>
                <a:cubicBezTo>
                  <a:pt x="39" y="175"/>
                  <a:pt x="39" y="175"/>
                  <a:pt x="40" y="175"/>
                </a:cubicBezTo>
                <a:cubicBezTo>
                  <a:pt x="40" y="176"/>
                  <a:pt x="41" y="176"/>
                  <a:pt x="41" y="177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1" y="174"/>
                  <a:pt x="41" y="174"/>
                  <a:pt x="41" y="174"/>
                </a:cubicBezTo>
                <a:cubicBezTo>
                  <a:pt x="42" y="172"/>
                  <a:pt x="42" y="172"/>
                  <a:pt x="42" y="172"/>
                </a:cubicBezTo>
                <a:cubicBezTo>
                  <a:pt x="45" y="169"/>
                  <a:pt x="45" y="166"/>
                  <a:pt x="46" y="163"/>
                </a:cubicBezTo>
                <a:cubicBezTo>
                  <a:pt x="46" y="161"/>
                  <a:pt x="46" y="161"/>
                  <a:pt x="45" y="161"/>
                </a:cubicBezTo>
                <a:cubicBezTo>
                  <a:pt x="44" y="161"/>
                  <a:pt x="44" y="161"/>
                  <a:pt x="43" y="160"/>
                </a:cubicBezTo>
                <a:cubicBezTo>
                  <a:pt x="42" y="161"/>
                  <a:pt x="43" y="162"/>
                  <a:pt x="44" y="163"/>
                </a:cubicBezTo>
                <a:cubicBezTo>
                  <a:pt x="44" y="165"/>
                  <a:pt x="44" y="165"/>
                  <a:pt x="44" y="165"/>
                </a:cubicBezTo>
                <a:cubicBezTo>
                  <a:pt x="43" y="165"/>
                  <a:pt x="43" y="165"/>
                  <a:pt x="42" y="164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9" y="163"/>
                  <a:pt x="39" y="163"/>
                  <a:pt x="41" y="161"/>
                </a:cubicBezTo>
                <a:cubicBezTo>
                  <a:pt x="42" y="160"/>
                  <a:pt x="42" y="159"/>
                  <a:pt x="42" y="159"/>
                </a:cubicBezTo>
                <a:cubicBezTo>
                  <a:pt x="42" y="158"/>
                  <a:pt x="43" y="157"/>
                  <a:pt x="43" y="157"/>
                </a:cubicBezTo>
                <a:cubicBezTo>
                  <a:pt x="48" y="158"/>
                  <a:pt x="46" y="154"/>
                  <a:pt x="47" y="152"/>
                </a:cubicBezTo>
                <a:cubicBezTo>
                  <a:pt x="46" y="151"/>
                  <a:pt x="46" y="149"/>
                  <a:pt x="46" y="148"/>
                </a:cubicBezTo>
                <a:cubicBezTo>
                  <a:pt x="46" y="147"/>
                  <a:pt x="46" y="146"/>
                  <a:pt x="47" y="146"/>
                </a:cubicBezTo>
                <a:cubicBezTo>
                  <a:pt x="48" y="146"/>
                  <a:pt x="49" y="146"/>
                  <a:pt x="50" y="146"/>
                </a:cubicBezTo>
                <a:cubicBezTo>
                  <a:pt x="50" y="146"/>
                  <a:pt x="50" y="147"/>
                  <a:pt x="49" y="148"/>
                </a:cubicBezTo>
                <a:cubicBezTo>
                  <a:pt x="49" y="149"/>
                  <a:pt x="49" y="149"/>
                  <a:pt x="49" y="149"/>
                </a:cubicBezTo>
                <a:cubicBezTo>
                  <a:pt x="48" y="151"/>
                  <a:pt x="48" y="152"/>
                  <a:pt x="48" y="153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58"/>
                  <a:pt x="47" y="158"/>
                  <a:pt x="47" y="159"/>
                </a:cubicBezTo>
                <a:cubicBezTo>
                  <a:pt x="47" y="158"/>
                  <a:pt x="47" y="158"/>
                  <a:pt x="48" y="157"/>
                </a:cubicBezTo>
                <a:cubicBezTo>
                  <a:pt x="49" y="153"/>
                  <a:pt x="51" y="149"/>
                  <a:pt x="52" y="146"/>
                </a:cubicBezTo>
                <a:cubicBezTo>
                  <a:pt x="52" y="145"/>
                  <a:pt x="52" y="144"/>
                  <a:pt x="51" y="142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2" y="141"/>
                  <a:pt x="51" y="141"/>
                  <a:pt x="51" y="141"/>
                </a:cubicBezTo>
                <a:cubicBezTo>
                  <a:pt x="50" y="141"/>
                  <a:pt x="50" y="142"/>
                  <a:pt x="49" y="142"/>
                </a:cubicBezTo>
                <a:cubicBezTo>
                  <a:pt x="49" y="141"/>
                  <a:pt x="49" y="140"/>
                  <a:pt x="50" y="139"/>
                </a:cubicBezTo>
                <a:cubicBezTo>
                  <a:pt x="50" y="139"/>
                  <a:pt x="51" y="138"/>
                  <a:pt x="51" y="136"/>
                </a:cubicBezTo>
                <a:cubicBezTo>
                  <a:pt x="50" y="136"/>
                  <a:pt x="51" y="135"/>
                  <a:pt x="51" y="135"/>
                </a:cubicBezTo>
                <a:cubicBezTo>
                  <a:pt x="54" y="135"/>
                  <a:pt x="52" y="133"/>
                  <a:pt x="54" y="133"/>
                </a:cubicBezTo>
                <a:cubicBezTo>
                  <a:pt x="53" y="132"/>
                  <a:pt x="53" y="132"/>
                  <a:pt x="52" y="132"/>
                </a:cubicBezTo>
                <a:cubicBezTo>
                  <a:pt x="51" y="132"/>
                  <a:pt x="51" y="132"/>
                  <a:pt x="50" y="132"/>
                </a:cubicBezTo>
                <a:cubicBezTo>
                  <a:pt x="50" y="131"/>
                  <a:pt x="51" y="129"/>
                  <a:pt x="51" y="129"/>
                </a:cubicBezTo>
                <a:cubicBezTo>
                  <a:pt x="52" y="128"/>
                  <a:pt x="53" y="128"/>
                  <a:pt x="54" y="128"/>
                </a:cubicBezTo>
                <a:cubicBezTo>
                  <a:pt x="55" y="128"/>
                  <a:pt x="57" y="127"/>
                  <a:pt x="56" y="130"/>
                </a:cubicBezTo>
                <a:cubicBezTo>
                  <a:pt x="55" y="131"/>
                  <a:pt x="55" y="132"/>
                  <a:pt x="54" y="134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6" y="133"/>
                  <a:pt x="56" y="132"/>
                  <a:pt x="57" y="130"/>
                </a:cubicBezTo>
                <a:cubicBezTo>
                  <a:pt x="58" y="127"/>
                  <a:pt x="59" y="125"/>
                  <a:pt x="60" y="122"/>
                </a:cubicBezTo>
                <a:cubicBezTo>
                  <a:pt x="61" y="121"/>
                  <a:pt x="61" y="119"/>
                  <a:pt x="61" y="117"/>
                </a:cubicBezTo>
                <a:cubicBezTo>
                  <a:pt x="59" y="118"/>
                  <a:pt x="58" y="118"/>
                  <a:pt x="56" y="118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4" y="117"/>
                  <a:pt x="54" y="117"/>
                  <a:pt x="55" y="117"/>
                </a:cubicBezTo>
                <a:cubicBezTo>
                  <a:pt x="55" y="114"/>
                  <a:pt x="57" y="113"/>
                  <a:pt x="56" y="111"/>
                </a:cubicBezTo>
                <a:cubicBezTo>
                  <a:pt x="56" y="110"/>
                  <a:pt x="60" y="109"/>
                  <a:pt x="60" y="107"/>
                </a:cubicBezTo>
                <a:cubicBezTo>
                  <a:pt x="60" y="107"/>
                  <a:pt x="57" y="105"/>
                  <a:pt x="59" y="103"/>
                </a:cubicBezTo>
                <a:cubicBezTo>
                  <a:pt x="59" y="102"/>
                  <a:pt x="60" y="102"/>
                  <a:pt x="60" y="101"/>
                </a:cubicBezTo>
                <a:cubicBezTo>
                  <a:pt x="60" y="100"/>
                  <a:pt x="60" y="100"/>
                  <a:pt x="60" y="99"/>
                </a:cubicBezTo>
                <a:cubicBezTo>
                  <a:pt x="60" y="100"/>
                  <a:pt x="61" y="101"/>
                  <a:pt x="61" y="102"/>
                </a:cubicBezTo>
                <a:cubicBezTo>
                  <a:pt x="61" y="102"/>
                  <a:pt x="60" y="103"/>
                  <a:pt x="60" y="103"/>
                </a:cubicBezTo>
                <a:cubicBezTo>
                  <a:pt x="60" y="104"/>
                  <a:pt x="60" y="105"/>
                  <a:pt x="60" y="105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1" y="104"/>
                  <a:pt x="61" y="103"/>
                </a:cubicBezTo>
                <a:cubicBezTo>
                  <a:pt x="61" y="103"/>
                  <a:pt x="61" y="102"/>
                  <a:pt x="61" y="102"/>
                </a:cubicBezTo>
                <a:cubicBezTo>
                  <a:pt x="62" y="102"/>
                  <a:pt x="63" y="102"/>
                  <a:pt x="63" y="101"/>
                </a:cubicBezTo>
                <a:cubicBezTo>
                  <a:pt x="63" y="101"/>
                  <a:pt x="64" y="101"/>
                  <a:pt x="64" y="100"/>
                </a:cubicBezTo>
                <a:cubicBezTo>
                  <a:pt x="63" y="99"/>
                  <a:pt x="63" y="99"/>
                  <a:pt x="63" y="98"/>
                </a:cubicBezTo>
                <a:cubicBezTo>
                  <a:pt x="64" y="95"/>
                  <a:pt x="64" y="92"/>
                  <a:pt x="66" y="90"/>
                </a:cubicBezTo>
                <a:cubicBezTo>
                  <a:pt x="66" y="90"/>
                  <a:pt x="65" y="89"/>
                  <a:pt x="65" y="88"/>
                </a:cubicBezTo>
                <a:cubicBezTo>
                  <a:pt x="64" y="90"/>
                  <a:pt x="64" y="90"/>
                  <a:pt x="64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90"/>
                  <a:pt x="63" y="89"/>
                  <a:pt x="63" y="89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6"/>
                  <a:pt x="64" y="85"/>
                  <a:pt x="65" y="85"/>
                </a:cubicBezTo>
                <a:cubicBezTo>
                  <a:pt x="65" y="85"/>
                  <a:pt x="65" y="86"/>
                  <a:pt x="65" y="86"/>
                </a:cubicBezTo>
                <a:cubicBezTo>
                  <a:pt x="65" y="87"/>
                  <a:pt x="66" y="87"/>
                  <a:pt x="66" y="87"/>
                </a:cubicBezTo>
                <a:cubicBezTo>
                  <a:pt x="66" y="86"/>
                  <a:pt x="67" y="84"/>
                  <a:pt x="66" y="84"/>
                </a:cubicBezTo>
                <a:cubicBezTo>
                  <a:pt x="63" y="82"/>
                  <a:pt x="65" y="81"/>
                  <a:pt x="67" y="79"/>
                </a:cubicBezTo>
                <a:cubicBezTo>
                  <a:pt x="67" y="79"/>
                  <a:pt x="67" y="78"/>
                  <a:pt x="67" y="78"/>
                </a:cubicBezTo>
                <a:cubicBezTo>
                  <a:pt x="65" y="78"/>
                  <a:pt x="67" y="76"/>
                  <a:pt x="67" y="75"/>
                </a:cubicBezTo>
                <a:cubicBezTo>
                  <a:pt x="67" y="74"/>
                  <a:pt x="67" y="73"/>
                  <a:pt x="68" y="72"/>
                </a:cubicBezTo>
                <a:cubicBezTo>
                  <a:pt x="68" y="73"/>
                  <a:pt x="68" y="74"/>
                  <a:pt x="68" y="75"/>
                </a:cubicBezTo>
                <a:cubicBezTo>
                  <a:pt x="68" y="75"/>
                  <a:pt x="68" y="76"/>
                  <a:pt x="68" y="76"/>
                </a:cubicBezTo>
                <a:cubicBezTo>
                  <a:pt x="69" y="75"/>
                  <a:pt x="70" y="75"/>
                  <a:pt x="70" y="74"/>
                </a:cubicBezTo>
                <a:cubicBezTo>
                  <a:pt x="71" y="73"/>
                  <a:pt x="71" y="73"/>
                  <a:pt x="71" y="72"/>
                </a:cubicBezTo>
                <a:cubicBezTo>
                  <a:pt x="71" y="70"/>
                  <a:pt x="71" y="70"/>
                  <a:pt x="71" y="70"/>
                </a:cubicBezTo>
                <a:cubicBezTo>
                  <a:pt x="67" y="70"/>
                  <a:pt x="69" y="68"/>
                  <a:pt x="69" y="67"/>
                </a:cubicBezTo>
                <a:cubicBezTo>
                  <a:pt x="70" y="60"/>
                  <a:pt x="73" y="54"/>
                  <a:pt x="74" y="48"/>
                </a:cubicBezTo>
                <a:cubicBezTo>
                  <a:pt x="75" y="43"/>
                  <a:pt x="76" y="38"/>
                  <a:pt x="78" y="33"/>
                </a:cubicBezTo>
                <a:cubicBezTo>
                  <a:pt x="79" y="29"/>
                  <a:pt x="80" y="24"/>
                  <a:pt x="82" y="20"/>
                </a:cubicBezTo>
                <a:cubicBezTo>
                  <a:pt x="82" y="19"/>
                  <a:pt x="82" y="17"/>
                  <a:pt x="82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0" y="14"/>
                  <a:pt x="82" y="7"/>
                  <a:pt x="83" y="6"/>
                </a:cubicBezTo>
                <a:cubicBezTo>
                  <a:pt x="83" y="5"/>
                  <a:pt x="84" y="4"/>
                  <a:pt x="84" y="3"/>
                </a:cubicBezTo>
                <a:cubicBezTo>
                  <a:pt x="86" y="0"/>
                  <a:pt x="87" y="0"/>
                  <a:pt x="89" y="4"/>
                </a:cubicBezTo>
                <a:cubicBezTo>
                  <a:pt x="90" y="5"/>
                  <a:pt x="90" y="6"/>
                  <a:pt x="92" y="6"/>
                </a:cubicBezTo>
                <a:cubicBezTo>
                  <a:pt x="92" y="6"/>
                  <a:pt x="93" y="7"/>
                  <a:pt x="93" y="8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2" y="14"/>
                  <a:pt x="92" y="14"/>
                </a:cubicBezTo>
                <a:cubicBezTo>
                  <a:pt x="92" y="14"/>
                  <a:pt x="93" y="14"/>
                  <a:pt x="93" y="13"/>
                </a:cubicBezTo>
                <a:cubicBezTo>
                  <a:pt x="93" y="13"/>
                  <a:pt x="93" y="12"/>
                  <a:pt x="94" y="12"/>
                </a:cubicBezTo>
                <a:cubicBezTo>
                  <a:pt x="94" y="12"/>
                  <a:pt x="95" y="12"/>
                  <a:pt x="95" y="12"/>
                </a:cubicBezTo>
                <a:cubicBezTo>
                  <a:pt x="95" y="12"/>
                  <a:pt x="95" y="13"/>
                  <a:pt x="95" y="13"/>
                </a:cubicBezTo>
                <a:cubicBezTo>
                  <a:pt x="95" y="15"/>
                  <a:pt x="95" y="17"/>
                  <a:pt x="95" y="18"/>
                </a:cubicBezTo>
                <a:cubicBezTo>
                  <a:pt x="95" y="19"/>
                  <a:pt x="96" y="19"/>
                  <a:pt x="96" y="20"/>
                </a:cubicBezTo>
                <a:cubicBezTo>
                  <a:pt x="97" y="20"/>
                  <a:pt x="97" y="19"/>
                  <a:pt x="97" y="19"/>
                </a:cubicBezTo>
                <a:cubicBezTo>
                  <a:pt x="97" y="19"/>
                  <a:pt x="97" y="19"/>
                  <a:pt x="98" y="18"/>
                </a:cubicBezTo>
                <a:cubicBezTo>
                  <a:pt x="98" y="22"/>
                  <a:pt x="97" y="26"/>
                  <a:pt x="97" y="30"/>
                </a:cubicBezTo>
                <a:cubicBezTo>
                  <a:pt x="97" y="31"/>
                  <a:pt x="97" y="32"/>
                  <a:pt x="99" y="30"/>
                </a:cubicBezTo>
                <a:cubicBezTo>
                  <a:pt x="99" y="31"/>
                  <a:pt x="99" y="31"/>
                  <a:pt x="99" y="31"/>
                </a:cubicBezTo>
                <a:cubicBezTo>
                  <a:pt x="98" y="39"/>
                  <a:pt x="97" y="46"/>
                  <a:pt x="96" y="53"/>
                </a:cubicBezTo>
                <a:cubicBezTo>
                  <a:pt x="96" y="53"/>
                  <a:pt x="95" y="54"/>
                  <a:pt x="96" y="55"/>
                </a:cubicBezTo>
                <a:cubicBezTo>
                  <a:pt x="96" y="60"/>
                  <a:pt x="94" y="65"/>
                  <a:pt x="93" y="69"/>
                </a:cubicBezTo>
                <a:cubicBezTo>
                  <a:pt x="92" y="73"/>
                  <a:pt x="91" y="77"/>
                  <a:pt x="90" y="81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0" y="118"/>
                  <a:pt x="76" y="129"/>
                  <a:pt x="73" y="139"/>
                </a:cubicBezTo>
                <a:cubicBezTo>
                  <a:pt x="71" y="148"/>
                  <a:pt x="68" y="156"/>
                  <a:pt x="65" y="164"/>
                </a:cubicBezTo>
                <a:cubicBezTo>
                  <a:pt x="63" y="171"/>
                  <a:pt x="60" y="177"/>
                  <a:pt x="58" y="184"/>
                </a:cubicBezTo>
                <a:cubicBezTo>
                  <a:pt x="57" y="188"/>
                  <a:pt x="57" y="190"/>
                  <a:pt x="55" y="194"/>
                </a:cubicBezTo>
                <a:cubicBezTo>
                  <a:pt x="55" y="195"/>
                  <a:pt x="57" y="197"/>
                  <a:pt x="54" y="197"/>
                </a:cubicBezTo>
                <a:cubicBezTo>
                  <a:pt x="55" y="197"/>
                  <a:pt x="55" y="198"/>
                  <a:pt x="56" y="198"/>
                </a:cubicBezTo>
                <a:cubicBezTo>
                  <a:pt x="58" y="197"/>
                  <a:pt x="58" y="199"/>
                  <a:pt x="57" y="200"/>
                </a:cubicBezTo>
                <a:cubicBezTo>
                  <a:pt x="56" y="201"/>
                  <a:pt x="56" y="202"/>
                  <a:pt x="55" y="204"/>
                </a:cubicBezTo>
                <a:cubicBezTo>
                  <a:pt x="56" y="203"/>
                  <a:pt x="57" y="202"/>
                  <a:pt x="58" y="201"/>
                </a:cubicBezTo>
                <a:cubicBezTo>
                  <a:pt x="58" y="201"/>
                  <a:pt x="59" y="201"/>
                  <a:pt x="60" y="201"/>
                </a:cubicBezTo>
                <a:cubicBezTo>
                  <a:pt x="61" y="200"/>
                  <a:pt x="62" y="200"/>
                  <a:pt x="63" y="199"/>
                </a:cubicBezTo>
                <a:cubicBezTo>
                  <a:pt x="63" y="199"/>
                  <a:pt x="62" y="198"/>
                  <a:pt x="62" y="198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63" y="196"/>
                  <a:pt x="65" y="196"/>
                  <a:pt x="67" y="195"/>
                </a:cubicBezTo>
                <a:cubicBezTo>
                  <a:pt x="66" y="192"/>
                  <a:pt x="68" y="193"/>
                  <a:pt x="70" y="192"/>
                </a:cubicBezTo>
                <a:cubicBezTo>
                  <a:pt x="69" y="194"/>
                  <a:pt x="69" y="196"/>
                  <a:pt x="67" y="195"/>
                </a:cubicBezTo>
                <a:cubicBezTo>
                  <a:pt x="69" y="197"/>
                  <a:pt x="69" y="197"/>
                  <a:pt x="67" y="199"/>
                </a:cubicBezTo>
                <a:cubicBezTo>
                  <a:pt x="66" y="199"/>
                  <a:pt x="66" y="200"/>
                  <a:pt x="65" y="200"/>
                </a:cubicBezTo>
                <a:cubicBezTo>
                  <a:pt x="64" y="200"/>
                  <a:pt x="64" y="200"/>
                  <a:pt x="64" y="201"/>
                </a:cubicBezTo>
                <a:cubicBezTo>
                  <a:pt x="65" y="201"/>
                  <a:pt x="65" y="201"/>
                  <a:pt x="65" y="201"/>
                </a:cubicBezTo>
                <a:cubicBezTo>
                  <a:pt x="68" y="201"/>
                  <a:pt x="72" y="198"/>
                  <a:pt x="73" y="195"/>
                </a:cubicBezTo>
                <a:cubicBezTo>
                  <a:pt x="73" y="194"/>
                  <a:pt x="72" y="193"/>
                  <a:pt x="71" y="192"/>
                </a:cubicBezTo>
                <a:cubicBezTo>
                  <a:pt x="71" y="192"/>
                  <a:pt x="70" y="192"/>
                  <a:pt x="70" y="192"/>
                </a:cubicBezTo>
                <a:cubicBezTo>
                  <a:pt x="70" y="192"/>
                  <a:pt x="70" y="191"/>
                  <a:pt x="71" y="190"/>
                </a:cubicBezTo>
                <a:cubicBezTo>
                  <a:pt x="72" y="189"/>
                  <a:pt x="72" y="188"/>
                  <a:pt x="71" y="186"/>
                </a:cubicBezTo>
                <a:cubicBezTo>
                  <a:pt x="71" y="186"/>
                  <a:pt x="71" y="185"/>
                  <a:pt x="71" y="185"/>
                </a:cubicBezTo>
                <a:cubicBezTo>
                  <a:pt x="74" y="185"/>
                  <a:pt x="75" y="183"/>
                  <a:pt x="76" y="181"/>
                </a:cubicBezTo>
                <a:cubicBezTo>
                  <a:pt x="77" y="179"/>
                  <a:pt x="80" y="177"/>
                  <a:pt x="82" y="175"/>
                </a:cubicBezTo>
                <a:cubicBezTo>
                  <a:pt x="83" y="173"/>
                  <a:pt x="83" y="172"/>
                  <a:pt x="83" y="170"/>
                </a:cubicBezTo>
                <a:cubicBezTo>
                  <a:pt x="83" y="170"/>
                  <a:pt x="83" y="169"/>
                  <a:pt x="82" y="169"/>
                </a:cubicBezTo>
                <a:cubicBezTo>
                  <a:pt x="81" y="169"/>
                  <a:pt x="80" y="169"/>
                  <a:pt x="79" y="169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2" y="165"/>
                  <a:pt x="83" y="163"/>
                  <a:pt x="85" y="161"/>
                </a:cubicBezTo>
                <a:cubicBezTo>
                  <a:pt x="85" y="158"/>
                  <a:pt x="85" y="158"/>
                  <a:pt x="85" y="158"/>
                </a:cubicBezTo>
                <a:cubicBezTo>
                  <a:pt x="85" y="157"/>
                  <a:pt x="85" y="157"/>
                  <a:pt x="87" y="157"/>
                </a:cubicBezTo>
                <a:cubicBezTo>
                  <a:pt x="87" y="157"/>
                  <a:pt x="88" y="157"/>
                  <a:pt x="88" y="157"/>
                </a:cubicBezTo>
                <a:cubicBezTo>
                  <a:pt x="88" y="156"/>
                  <a:pt x="88" y="156"/>
                  <a:pt x="89" y="156"/>
                </a:cubicBezTo>
                <a:cubicBezTo>
                  <a:pt x="90" y="155"/>
                  <a:pt x="90" y="154"/>
                  <a:pt x="91" y="154"/>
                </a:cubicBezTo>
                <a:cubicBezTo>
                  <a:pt x="91" y="155"/>
                  <a:pt x="90" y="156"/>
                  <a:pt x="90" y="157"/>
                </a:cubicBezTo>
                <a:cubicBezTo>
                  <a:pt x="88" y="159"/>
                  <a:pt x="86" y="162"/>
                  <a:pt x="84" y="164"/>
                </a:cubicBezTo>
                <a:cubicBezTo>
                  <a:pt x="84" y="165"/>
                  <a:pt x="84" y="165"/>
                  <a:pt x="83" y="166"/>
                </a:cubicBezTo>
                <a:cubicBezTo>
                  <a:pt x="84" y="166"/>
                  <a:pt x="84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6"/>
                  <a:pt x="86" y="166"/>
                  <a:pt x="85" y="166"/>
                </a:cubicBezTo>
                <a:cubicBezTo>
                  <a:pt x="85" y="167"/>
                  <a:pt x="85" y="167"/>
                  <a:pt x="85" y="168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9" y="164"/>
                  <a:pt x="91" y="162"/>
                  <a:pt x="93" y="159"/>
                </a:cubicBezTo>
                <a:cubicBezTo>
                  <a:pt x="94" y="158"/>
                  <a:pt x="95" y="156"/>
                  <a:pt x="96" y="155"/>
                </a:cubicBezTo>
                <a:cubicBezTo>
                  <a:pt x="96" y="154"/>
                  <a:pt x="95" y="154"/>
                  <a:pt x="95" y="154"/>
                </a:cubicBezTo>
                <a:cubicBezTo>
                  <a:pt x="93" y="153"/>
                  <a:pt x="94" y="153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5" y="151"/>
                  <a:pt x="95" y="151"/>
                  <a:pt x="94" y="151"/>
                </a:cubicBezTo>
                <a:cubicBezTo>
                  <a:pt x="94" y="151"/>
                  <a:pt x="94" y="152"/>
                  <a:pt x="93" y="152"/>
                </a:cubicBezTo>
                <a:cubicBezTo>
                  <a:pt x="93" y="152"/>
                  <a:pt x="93" y="152"/>
                  <a:pt x="92" y="153"/>
                </a:cubicBezTo>
                <a:cubicBezTo>
                  <a:pt x="92" y="152"/>
                  <a:pt x="92" y="151"/>
                  <a:pt x="92" y="151"/>
                </a:cubicBezTo>
                <a:cubicBezTo>
                  <a:pt x="96" y="148"/>
                  <a:pt x="98" y="144"/>
                  <a:pt x="101" y="140"/>
                </a:cubicBezTo>
                <a:cubicBezTo>
                  <a:pt x="102" y="139"/>
                  <a:pt x="102" y="139"/>
                  <a:pt x="103" y="139"/>
                </a:cubicBezTo>
                <a:cubicBezTo>
                  <a:pt x="103" y="139"/>
                  <a:pt x="102" y="140"/>
                  <a:pt x="102" y="141"/>
                </a:cubicBezTo>
                <a:cubicBezTo>
                  <a:pt x="101" y="142"/>
                  <a:pt x="100" y="144"/>
                  <a:pt x="99" y="145"/>
                </a:cubicBezTo>
                <a:cubicBezTo>
                  <a:pt x="99" y="146"/>
                  <a:pt x="97" y="147"/>
                  <a:pt x="98" y="148"/>
                </a:cubicBezTo>
                <a:cubicBezTo>
                  <a:pt x="100" y="149"/>
                  <a:pt x="102" y="149"/>
                  <a:pt x="102" y="147"/>
                </a:cubicBezTo>
                <a:cubicBezTo>
                  <a:pt x="104" y="144"/>
                  <a:pt x="105" y="142"/>
                  <a:pt x="107" y="139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1" y="135"/>
                  <a:pt x="110" y="134"/>
                  <a:pt x="110" y="134"/>
                </a:cubicBezTo>
                <a:cubicBezTo>
                  <a:pt x="109" y="135"/>
                  <a:pt x="109" y="136"/>
                  <a:pt x="109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35"/>
                  <a:pt x="109" y="134"/>
                  <a:pt x="109" y="134"/>
                </a:cubicBezTo>
                <a:cubicBezTo>
                  <a:pt x="110" y="132"/>
                  <a:pt x="110" y="131"/>
                  <a:pt x="111" y="130"/>
                </a:cubicBezTo>
                <a:cubicBezTo>
                  <a:pt x="112" y="129"/>
                  <a:pt x="114" y="130"/>
                  <a:pt x="113" y="128"/>
                </a:cubicBezTo>
                <a:cubicBezTo>
                  <a:pt x="115" y="128"/>
                  <a:pt x="115" y="126"/>
                  <a:pt x="116" y="124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8" y="125"/>
                  <a:pt x="119" y="124"/>
                  <a:pt x="119" y="124"/>
                </a:cubicBezTo>
                <a:cubicBezTo>
                  <a:pt x="119" y="123"/>
                  <a:pt x="119" y="123"/>
                  <a:pt x="118" y="122"/>
                </a:cubicBezTo>
                <a:cubicBezTo>
                  <a:pt x="117" y="121"/>
                  <a:pt x="116" y="122"/>
                  <a:pt x="116" y="124"/>
                </a:cubicBezTo>
                <a:cubicBezTo>
                  <a:pt x="115" y="124"/>
                  <a:pt x="114" y="124"/>
                  <a:pt x="114" y="124"/>
                </a:cubicBezTo>
                <a:cubicBezTo>
                  <a:pt x="114" y="123"/>
                  <a:pt x="113" y="121"/>
                  <a:pt x="114" y="120"/>
                </a:cubicBezTo>
                <a:cubicBezTo>
                  <a:pt x="117" y="118"/>
                  <a:pt x="117" y="113"/>
                  <a:pt x="122" y="111"/>
                </a:cubicBezTo>
                <a:cubicBezTo>
                  <a:pt x="124" y="111"/>
                  <a:pt x="125" y="109"/>
                  <a:pt x="126" y="107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2" y="98"/>
                  <a:pt x="133" y="96"/>
                  <a:pt x="134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7" y="84"/>
                  <a:pt x="141" y="83"/>
                  <a:pt x="143" y="81"/>
                </a:cubicBezTo>
                <a:cubicBezTo>
                  <a:pt x="143" y="77"/>
                  <a:pt x="143" y="77"/>
                  <a:pt x="143" y="77"/>
                </a:cubicBezTo>
                <a:cubicBezTo>
                  <a:pt x="145" y="76"/>
                  <a:pt x="146" y="75"/>
                  <a:pt x="147" y="73"/>
                </a:cubicBezTo>
                <a:cubicBezTo>
                  <a:pt x="149" y="70"/>
                  <a:pt x="151" y="67"/>
                  <a:pt x="153" y="64"/>
                </a:cubicBezTo>
                <a:cubicBezTo>
                  <a:pt x="154" y="63"/>
                  <a:pt x="154" y="63"/>
                  <a:pt x="155" y="63"/>
                </a:cubicBezTo>
                <a:cubicBezTo>
                  <a:pt x="156" y="62"/>
                  <a:pt x="156" y="61"/>
                  <a:pt x="156" y="61"/>
                </a:cubicBezTo>
                <a:cubicBezTo>
                  <a:pt x="155" y="60"/>
                  <a:pt x="156" y="59"/>
                  <a:pt x="156" y="58"/>
                </a:cubicBezTo>
                <a:cubicBezTo>
                  <a:pt x="156" y="56"/>
                  <a:pt x="157" y="55"/>
                  <a:pt x="158" y="53"/>
                </a:cubicBezTo>
                <a:cubicBezTo>
                  <a:pt x="159" y="52"/>
                  <a:pt x="160" y="52"/>
                  <a:pt x="161" y="51"/>
                </a:cubicBezTo>
                <a:cubicBezTo>
                  <a:pt x="164" y="48"/>
                  <a:pt x="164" y="45"/>
                  <a:pt x="166" y="41"/>
                </a:cubicBezTo>
                <a:cubicBezTo>
                  <a:pt x="166" y="41"/>
                  <a:pt x="166" y="41"/>
                  <a:pt x="166" y="41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8" y="40"/>
                  <a:pt x="168" y="40"/>
                  <a:pt x="168" y="39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67" y="36"/>
                  <a:pt x="170" y="38"/>
                  <a:pt x="171" y="39"/>
                </a:cubicBezTo>
                <a:cubicBezTo>
                  <a:pt x="173" y="39"/>
                  <a:pt x="174" y="41"/>
                  <a:pt x="176" y="40"/>
                </a:cubicBezTo>
                <a:cubicBezTo>
                  <a:pt x="177" y="41"/>
                  <a:pt x="177" y="43"/>
                  <a:pt x="178" y="44"/>
                </a:cubicBezTo>
                <a:cubicBezTo>
                  <a:pt x="178" y="45"/>
                  <a:pt x="178" y="46"/>
                  <a:pt x="177" y="46"/>
                </a:cubicBezTo>
                <a:cubicBezTo>
                  <a:pt x="178" y="46"/>
                  <a:pt x="178" y="46"/>
                  <a:pt x="178" y="46"/>
                </a:cubicBezTo>
                <a:cubicBezTo>
                  <a:pt x="179" y="46"/>
                  <a:pt x="180" y="46"/>
                  <a:pt x="180" y="45"/>
                </a:cubicBezTo>
                <a:cubicBezTo>
                  <a:pt x="181" y="45"/>
                  <a:pt x="182" y="45"/>
                  <a:pt x="183" y="44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83" y="49"/>
                  <a:pt x="182" y="49"/>
                  <a:pt x="182" y="50"/>
                </a:cubicBezTo>
                <a:cubicBezTo>
                  <a:pt x="181" y="51"/>
                  <a:pt x="181" y="52"/>
                  <a:pt x="181" y="52"/>
                </a:cubicBezTo>
                <a:cubicBezTo>
                  <a:pt x="181" y="52"/>
                  <a:pt x="182" y="52"/>
                  <a:pt x="183" y="51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4" y="53"/>
                  <a:pt x="185" y="55"/>
                  <a:pt x="185" y="57"/>
                </a:cubicBezTo>
                <a:cubicBezTo>
                  <a:pt x="185" y="61"/>
                  <a:pt x="182" y="66"/>
                  <a:pt x="180" y="70"/>
                </a:cubicBezTo>
                <a:cubicBezTo>
                  <a:pt x="174" y="81"/>
                  <a:pt x="166" y="91"/>
                  <a:pt x="159" y="101"/>
                </a:cubicBezTo>
                <a:cubicBezTo>
                  <a:pt x="154" y="108"/>
                  <a:pt x="148" y="114"/>
                  <a:pt x="143" y="122"/>
                </a:cubicBezTo>
                <a:cubicBezTo>
                  <a:pt x="139" y="127"/>
                  <a:pt x="137" y="132"/>
                  <a:pt x="133" y="136"/>
                </a:cubicBezTo>
                <a:cubicBezTo>
                  <a:pt x="130" y="140"/>
                  <a:pt x="127" y="143"/>
                  <a:pt x="125" y="146"/>
                </a:cubicBezTo>
                <a:cubicBezTo>
                  <a:pt x="123" y="149"/>
                  <a:pt x="121" y="151"/>
                  <a:pt x="119" y="153"/>
                </a:cubicBezTo>
                <a:cubicBezTo>
                  <a:pt x="117" y="156"/>
                  <a:pt x="114" y="160"/>
                  <a:pt x="111" y="163"/>
                </a:cubicBezTo>
                <a:cubicBezTo>
                  <a:pt x="109" y="166"/>
                  <a:pt x="107" y="170"/>
                  <a:pt x="105" y="173"/>
                </a:cubicBezTo>
                <a:cubicBezTo>
                  <a:pt x="102" y="175"/>
                  <a:pt x="101" y="178"/>
                  <a:pt x="98" y="179"/>
                </a:cubicBezTo>
                <a:cubicBezTo>
                  <a:pt x="97" y="179"/>
                  <a:pt x="97" y="180"/>
                  <a:pt x="97" y="180"/>
                </a:cubicBezTo>
                <a:cubicBezTo>
                  <a:pt x="97" y="183"/>
                  <a:pt x="94" y="183"/>
                  <a:pt x="93" y="185"/>
                </a:cubicBezTo>
                <a:cubicBezTo>
                  <a:pt x="91" y="188"/>
                  <a:pt x="89" y="189"/>
                  <a:pt x="88" y="191"/>
                </a:cubicBezTo>
                <a:cubicBezTo>
                  <a:pt x="85" y="195"/>
                  <a:pt x="83" y="198"/>
                  <a:pt x="80" y="201"/>
                </a:cubicBezTo>
                <a:cubicBezTo>
                  <a:pt x="79" y="203"/>
                  <a:pt x="78" y="205"/>
                  <a:pt x="76" y="207"/>
                </a:cubicBezTo>
                <a:cubicBezTo>
                  <a:pt x="72" y="211"/>
                  <a:pt x="68" y="217"/>
                  <a:pt x="64" y="221"/>
                </a:cubicBezTo>
                <a:cubicBezTo>
                  <a:pt x="60" y="224"/>
                  <a:pt x="58" y="227"/>
                  <a:pt x="54" y="231"/>
                </a:cubicBezTo>
                <a:cubicBezTo>
                  <a:pt x="51" y="234"/>
                  <a:pt x="48" y="238"/>
                  <a:pt x="45" y="241"/>
                </a:cubicBezTo>
                <a:cubicBezTo>
                  <a:pt x="44" y="242"/>
                  <a:pt x="44" y="243"/>
                  <a:pt x="44" y="244"/>
                </a:cubicBezTo>
                <a:cubicBezTo>
                  <a:pt x="45" y="244"/>
                  <a:pt x="46" y="245"/>
                  <a:pt x="46" y="245"/>
                </a:cubicBezTo>
                <a:cubicBezTo>
                  <a:pt x="56" y="247"/>
                  <a:pt x="65" y="249"/>
                  <a:pt x="74" y="251"/>
                </a:cubicBezTo>
                <a:cubicBezTo>
                  <a:pt x="86" y="253"/>
                  <a:pt x="96" y="259"/>
                  <a:pt x="105" y="265"/>
                </a:cubicBezTo>
                <a:cubicBezTo>
                  <a:pt x="115" y="271"/>
                  <a:pt x="123" y="278"/>
                  <a:pt x="132" y="283"/>
                </a:cubicBezTo>
                <a:cubicBezTo>
                  <a:pt x="137" y="286"/>
                  <a:pt x="141" y="289"/>
                  <a:pt x="146" y="292"/>
                </a:cubicBezTo>
                <a:cubicBezTo>
                  <a:pt x="148" y="293"/>
                  <a:pt x="150" y="293"/>
                  <a:pt x="152" y="291"/>
                </a:cubicBezTo>
                <a:cubicBezTo>
                  <a:pt x="156" y="289"/>
                  <a:pt x="159" y="286"/>
                  <a:pt x="162" y="282"/>
                </a:cubicBezTo>
                <a:cubicBezTo>
                  <a:pt x="164" y="280"/>
                  <a:pt x="164" y="280"/>
                  <a:pt x="164" y="280"/>
                </a:cubicBezTo>
                <a:cubicBezTo>
                  <a:pt x="166" y="279"/>
                  <a:pt x="166" y="279"/>
                  <a:pt x="166" y="279"/>
                </a:cubicBezTo>
                <a:cubicBezTo>
                  <a:pt x="166" y="280"/>
                  <a:pt x="166" y="281"/>
                  <a:pt x="167" y="282"/>
                </a:cubicBezTo>
                <a:cubicBezTo>
                  <a:pt x="167" y="282"/>
                  <a:pt x="167" y="283"/>
                  <a:pt x="168" y="283"/>
                </a:cubicBezTo>
                <a:cubicBezTo>
                  <a:pt x="169" y="283"/>
                  <a:pt x="171" y="283"/>
                  <a:pt x="169" y="285"/>
                </a:cubicBezTo>
                <a:cubicBezTo>
                  <a:pt x="168" y="286"/>
                  <a:pt x="166" y="288"/>
                  <a:pt x="170" y="288"/>
                </a:cubicBezTo>
                <a:cubicBezTo>
                  <a:pt x="170" y="290"/>
                  <a:pt x="170" y="290"/>
                  <a:pt x="170" y="290"/>
                </a:cubicBezTo>
                <a:cubicBezTo>
                  <a:pt x="170" y="291"/>
                  <a:pt x="170" y="292"/>
                  <a:pt x="172" y="291"/>
                </a:cubicBezTo>
                <a:close/>
                <a:moveTo>
                  <a:pt x="141" y="90"/>
                </a:moveTo>
                <a:cubicBezTo>
                  <a:pt x="142" y="91"/>
                  <a:pt x="142" y="91"/>
                  <a:pt x="142" y="91"/>
                </a:cubicBezTo>
                <a:cubicBezTo>
                  <a:pt x="143" y="90"/>
                  <a:pt x="144" y="89"/>
                  <a:pt x="144" y="88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3" y="89"/>
                  <a:pt x="142" y="90"/>
                  <a:pt x="141" y="90"/>
                </a:cubicBezTo>
                <a:close/>
                <a:moveTo>
                  <a:pt x="134" y="101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5" y="101"/>
                  <a:pt x="136" y="100"/>
                  <a:pt x="137" y="100"/>
                </a:cubicBezTo>
                <a:cubicBezTo>
                  <a:pt x="136" y="100"/>
                  <a:pt x="136" y="99"/>
                  <a:pt x="136" y="99"/>
                </a:cubicBezTo>
                <a:cubicBezTo>
                  <a:pt x="135" y="100"/>
                  <a:pt x="134" y="100"/>
                  <a:pt x="134" y="101"/>
                </a:cubicBezTo>
                <a:close/>
                <a:moveTo>
                  <a:pt x="129" y="105"/>
                </a:moveTo>
                <a:cubicBezTo>
                  <a:pt x="129" y="105"/>
                  <a:pt x="130" y="105"/>
                  <a:pt x="130" y="105"/>
                </a:cubicBezTo>
                <a:cubicBezTo>
                  <a:pt x="131" y="105"/>
                  <a:pt x="131" y="105"/>
                  <a:pt x="132" y="104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0" y="104"/>
                  <a:pt x="130" y="104"/>
                  <a:pt x="129" y="105"/>
                </a:cubicBezTo>
                <a:close/>
                <a:moveTo>
                  <a:pt x="126" y="110"/>
                </a:moveTo>
                <a:cubicBezTo>
                  <a:pt x="127" y="110"/>
                  <a:pt x="127" y="110"/>
                  <a:pt x="128" y="111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29" y="110"/>
                  <a:pt x="130" y="109"/>
                  <a:pt x="131" y="107"/>
                </a:cubicBezTo>
                <a:cubicBezTo>
                  <a:pt x="132" y="107"/>
                  <a:pt x="131" y="107"/>
                  <a:pt x="131" y="107"/>
                </a:cubicBezTo>
                <a:cubicBezTo>
                  <a:pt x="131" y="107"/>
                  <a:pt x="131" y="107"/>
                  <a:pt x="130" y="107"/>
                </a:cubicBezTo>
                <a:cubicBezTo>
                  <a:pt x="129" y="108"/>
                  <a:pt x="129" y="109"/>
                  <a:pt x="128" y="109"/>
                </a:cubicBezTo>
                <a:cubicBezTo>
                  <a:pt x="127" y="110"/>
                  <a:pt x="127" y="110"/>
                  <a:pt x="126" y="110"/>
                </a:cubicBezTo>
                <a:close/>
                <a:moveTo>
                  <a:pt x="125" y="114"/>
                </a:move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7" y="113"/>
                  <a:pt x="127" y="112"/>
                </a:cubicBezTo>
                <a:lnTo>
                  <a:pt x="125" y="114"/>
                </a:lnTo>
                <a:close/>
                <a:moveTo>
                  <a:pt x="117" y="120"/>
                </a:moveTo>
                <a:cubicBezTo>
                  <a:pt x="116" y="119"/>
                  <a:pt x="116" y="119"/>
                  <a:pt x="116" y="119"/>
                </a:cubicBezTo>
                <a:cubicBezTo>
                  <a:pt x="115" y="119"/>
                  <a:pt x="115" y="120"/>
                  <a:pt x="115" y="121"/>
                </a:cubicBezTo>
                <a:cubicBezTo>
                  <a:pt x="115" y="122"/>
                  <a:pt x="115" y="122"/>
                  <a:pt x="115" y="122"/>
                </a:cubicBezTo>
                <a:cubicBezTo>
                  <a:pt x="116" y="121"/>
                  <a:pt x="117" y="120"/>
                  <a:pt x="117" y="120"/>
                </a:cubicBezTo>
                <a:close/>
                <a:moveTo>
                  <a:pt x="122" y="114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4"/>
                  <a:pt x="124" y="114"/>
                  <a:pt x="124" y="113"/>
                </a:cubicBezTo>
                <a:cubicBezTo>
                  <a:pt x="124" y="113"/>
                  <a:pt x="123" y="112"/>
                  <a:pt x="123" y="112"/>
                </a:cubicBezTo>
                <a:cubicBezTo>
                  <a:pt x="123" y="113"/>
                  <a:pt x="122" y="114"/>
                  <a:pt x="122" y="114"/>
                </a:cubicBezTo>
                <a:close/>
                <a:moveTo>
                  <a:pt x="122" y="118"/>
                </a:moveTo>
                <a:cubicBezTo>
                  <a:pt x="122" y="118"/>
                  <a:pt x="122" y="118"/>
                  <a:pt x="123" y="118"/>
                </a:cubicBezTo>
                <a:cubicBezTo>
                  <a:pt x="123" y="118"/>
                  <a:pt x="124" y="118"/>
                  <a:pt x="124" y="117"/>
                </a:cubicBezTo>
                <a:cubicBezTo>
                  <a:pt x="124" y="117"/>
                  <a:pt x="123" y="117"/>
                  <a:pt x="123" y="117"/>
                </a:cubicBezTo>
                <a:cubicBezTo>
                  <a:pt x="122" y="117"/>
                  <a:pt x="122" y="117"/>
                  <a:pt x="122" y="118"/>
                </a:cubicBezTo>
                <a:close/>
                <a:moveTo>
                  <a:pt x="120" y="120"/>
                </a:moveTo>
                <a:cubicBezTo>
                  <a:pt x="121" y="121"/>
                  <a:pt x="121" y="121"/>
                  <a:pt x="121" y="121"/>
                </a:cubicBezTo>
                <a:cubicBezTo>
                  <a:pt x="121" y="121"/>
                  <a:pt x="121" y="120"/>
                  <a:pt x="122" y="120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0" y="119"/>
                  <a:pt x="120" y="120"/>
                  <a:pt x="120" y="120"/>
                </a:cubicBezTo>
                <a:close/>
                <a:moveTo>
                  <a:pt x="93" y="167"/>
                </a:moveTo>
                <a:cubicBezTo>
                  <a:pt x="93" y="168"/>
                  <a:pt x="93" y="168"/>
                  <a:pt x="93" y="168"/>
                </a:cubicBezTo>
                <a:cubicBezTo>
                  <a:pt x="94" y="167"/>
                  <a:pt x="94" y="166"/>
                  <a:pt x="95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3" y="166"/>
                  <a:pt x="93" y="167"/>
                  <a:pt x="93" y="167"/>
                </a:cubicBezTo>
                <a:close/>
                <a:moveTo>
                  <a:pt x="92" y="174"/>
                </a:moveTo>
                <a:cubicBezTo>
                  <a:pt x="92" y="174"/>
                  <a:pt x="93" y="173"/>
                  <a:pt x="93" y="173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92" y="173"/>
                  <a:pt x="92" y="173"/>
                  <a:pt x="92" y="173"/>
                </a:cubicBezTo>
                <a:cubicBezTo>
                  <a:pt x="91" y="173"/>
                  <a:pt x="92" y="174"/>
                  <a:pt x="92" y="174"/>
                </a:cubicBezTo>
                <a:close/>
                <a:moveTo>
                  <a:pt x="83" y="180"/>
                </a:moveTo>
                <a:cubicBezTo>
                  <a:pt x="85" y="180"/>
                  <a:pt x="87" y="179"/>
                  <a:pt x="85" y="182"/>
                </a:cubicBezTo>
                <a:cubicBezTo>
                  <a:pt x="85" y="182"/>
                  <a:pt x="86" y="183"/>
                  <a:pt x="86" y="182"/>
                </a:cubicBezTo>
                <a:cubicBezTo>
                  <a:pt x="87" y="181"/>
                  <a:pt x="88" y="180"/>
                  <a:pt x="88" y="180"/>
                </a:cubicBezTo>
                <a:cubicBezTo>
                  <a:pt x="88" y="179"/>
                  <a:pt x="87" y="179"/>
                  <a:pt x="87" y="179"/>
                </a:cubicBezTo>
                <a:cubicBezTo>
                  <a:pt x="85" y="179"/>
                  <a:pt x="85" y="178"/>
                  <a:pt x="86" y="177"/>
                </a:cubicBezTo>
                <a:cubicBezTo>
                  <a:pt x="87" y="176"/>
                  <a:pt x="88" y="174"/>
                  <a:pt x="89" y="173"/>
                </a:cubicBezTo>
                <a:cubicBezTo>
                  <a:pt x="89" y="172"/>
                  <a:pt x="90" y="171"/>
                  <a:pt x="90" y="171"/>
                </a:cubicBezTo>
                <a:cubicBezTo>
                  <a:pt x="90" y="171"/>
                  <a:pt x="90" y="170"/>
                  <a:pt x="90" y="170"/>
                </a:cubicBezTo>
                <a:cubicBezTo>
                  <a:pt x="89" y="171"/>
                  <a:pt x="89" y="172"/>
                  <a:pt x="89" y="172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7" y="173"/>
                  <a:pt x="87" y="174"/>
                  <a:pt x="85" y="176"/>
                </a:cubicBezTo>
                <a:cubicBezTo>
                  <a:pt x="85" y="177"/>
                  <a:pt x="84" y="177"/>
                  <a:pt x="84" y="178"/>
                </a:cubicBezTo>
                <a:lnTo>
                  <a:pt x="83" y="180"/>
                </a:lnTo>
                <a:close/>
                <a:moveTo>
                  <a:pt x="81" y="177"/>
                </a:moveTo>
                <a:cubicBezTo>
                  <a:pt x="81" y="177"/>
                  <a:pt x="82" y="178"/>
                  <a:pt x="82" y="178"/>
                </a:cubicBezTo>
                <a:cubicBezTo>
                  <a:pt x="83" y="178"/>
                  <a:pt x="83" y="177"/>
                  <a:pt x="83" y="177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2" y="177"/>
                  <a:pt x="82" y="177"/>
                  <a:pt x="81" y="177"/>
                </a:cubicBezTo>
                <a:close/>
                <a:moveTo>
                  <a:pt x="79" y="188"/>
                </a:moveTo>
                <a:cubicBezTo>
                  <a:pt x="79" y="188"/>
                  <a:pt x="79" y="189"/>
                  <a:pt x="79" y="190"/>
                </a:cubicBezTo>
                <a:cubicBezTo>
                  <a:pt x="80" y="188"/>
                  <a:pt x="81" y="188"/>
                  <a:pt x="81" y="187"/>
                </a:cubicBezTo>
                <a:cubicBezTo>
                  <a:pt x="81" y="187"/>
                  <a:pt x="81" y="186"/>
                  <a:pt x="81" y="186"/>
                </a:cubicBezTo>
                <a:lnTo>
                  <a:pt x="79" y="188"/>
                </a:lnTo>
                <a:close/>
                <a:moveTo>
                  <a:pt x="74" y="191"/>
                </a:moveTo>
                <a:cubicBezTo>
                  <a:pt x="74" y="191"/>
                  <a:pt x="74" y="192"/>
                  <a:pt x="74" y="192"/>
                </a:cubicBezTo>
                <a:cubicBezTo>
                  <a:pt x="75" y="191"/>
                  <a:pt x="75" y="191"/>
                  <a:pt x="75" y="190"/>
                </a:cubicBezTo>
                <a:cubicBezTo>
                  <a:pt x="75" y="190"/>
                  <a:pt x="75" y="190"/>
                  <a:pt x="75" y="190"/>
                </a:cubicBezTo>
                <a:cubicBezTo>
                  <a:pt x="75" y="190"/>
                  <a:pt x="74" y="191"/>
                  <a:pt x="74" y="191"/>
                </a:cubicBezTo>
                <a:close/>
                <a:moveTo>
                  <a:pt x="67" y="204"/>
                </a:moveTo>
                <a:cubicBezTo>
                  <a:pt x="67" y="205"/>
                  <a:pt x="67" y="205"/>
                  <a:pt x="67" y="206"/>
                </a:cubicBezTo>
                <a:cubicBezTo>
                  <a:pt x="68" y="205"/>
                  <a:pt x="68" y="205"/>
                  <a:pt x="68" y="205"/>
                </a:cubicBezTo>
                <a:cubicBezTo>
                  <a:pt x="68" y="204"/>
                  <a:pt x="68" y="204"/>
                  <a:pt x="67" y="203"/>
                </a:cubicBezTo>
                <a:cubicBezTo>
                  <a:pt x="67" y="204"/>
                  <a:pt x="67" y="204"/>
                  <a:pt x="67" y="204"/>
                </a:cubicBezTo>
                <a:close/>
                <a:moveTo>
                  <a:pt x="69" y="88"/>
                </a:moveTo>
                <a:cubicBezTo>
                  <a:pt x="70" y="88"/>
                  <a:pt x="71" y="88"/>
                  <a:pt x="71" y="88"/>
                </a:cubicBezTo>
                <a:cubicBezTo>
                  <a:pt x="71" y="86"/>
                  <a:pt x="70" y="85"/>
                  <a:pt x="70" y="84"/>
                </a:cubicBezTo>
                <a:cubicBezTo>
                  <a:pt x="70" y="84"/>
                  <a:pt x="71" y="84"/>
                  <a:pt x="71" y="83"/>
                </a:cubicBezTo>
                <a:cubicBezTo>
                  <a:pt x="71" y="83"/>
                  <a:pt x="72" y="82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71" y="82"/>
                  <a:pt x="70" y="83"/>
                </a:cubicBezTo>
                <a:cubicBezTo>
                  <a:pt x="70" y="84"/>
                  <a:pt x="70" y="84"/>
                  <a:pt x="70" y="84"/>
                </a:cubicBezTo>
                <a:cubicBezTo>
                  <a:pt x="70" y="85"/>
                  <a:pt x="70" y="87"/>
                  <a:pt x="69" y="88"/>
                </a:cubicBezTo>
                <a:close/>
                <a:moveTo>
                  <a:pt x="64" y="105"/>
                </a:moveTo>
                <a:cubicBezTo>
                  <a:pt x="64" y="105"/>
                  <a:pt x="64" y="105"/>
                  <a:pt x="64" y="105"/>
                </a:cubicBezTo>
                <a:cubicBezTo>
                  <a:pt x="64" y="105"/>
                  <a:pt x="65" y="105"/>
                  <a:pt x="65" y="104"/>
                </a:cubicBezTo>
                <a:cubicBezTo>
                  <a:pt x="65" y="104"/>
                  <a:pt x="64" y="104"/>
                  <a:pt x="64" y="104"/>
                </a:cubicBezTo>
                <a:cubicBezTo>
                  <a:pt x="64" y="104"/>
                  <a:pt x="64" y="104"/>
                  <a:pt x="64" y="105"/>
                </a:cubicBezTo>
                <a:close/>
                <a:moveTo>
                  <a:pt x="60" y="113"/>
                </a:moveTo>
                <a:cubicBezTo>
                  <a:pt x="59" y="113"/>
                  <a:pt x="59" y="113"/>
                  <a:pt x="59" y="113"/>
                </a:cubicBezTo>
                <a:cubicBezTo>
                  <a:pt x="59" y="113"/>
                  <a:pt x="58" y="113"/>
                  <a:pt x="58" y="114"/>
                </a:cubicBezTo>
                <a:cubicBezTo>
                  <a:pt x="58" y="114"/>
                  <a:pt x="59" y="114"/>
                  <a:pt x="59" y="114"/>
                </a:cubicBezTo>
                <a:cubicBezTo>
                  <a:pt x="59" y="114"/>
                  <a:pt x="60" y="114"/>
                  <a:pt x="60" y="113"/>
                </a:cubicBezTo>
                <a:close/>
                <a:moveTo>
                  <a:pt x="17" y="268"/>
                </a:moveTo>
                <a:cubicBezTo>
                  <a:pt x="17" y="267"/>
                  <a:pt x="16" y="266"/>
                  <a:pt x="16" y="266"/>
                </a:cubicBezTo>
                <a:cubicBezTo>
                  <a:pt x="16" y="266"/>
                  <a:pt x="15" y="267"/>
                  <a:pt x="15" y="267"/>
                </a:cubicBezTo>
                <a:cubicBezTo>
                  <a:pt x="15" y="268"/>
                  <a:pt x="15" y="268"/>
                  <a:pt x="15" y="269"/>
                </a:cubicBezTo>
                <a:cubicBezTo>
                  <a:pt x="16" y="269"/>
                  <a:pt x="16" y="269"/>
                  <a:pt x="16" y="269"/>
                </a:cubicBezTo>
                <a:cubicBezTo>
                  <a:pt x="16" y="268"/>
                  <a:pt x="17" y="268"/>
                  <a:pt x="17" y="268"/>
                </a:cubicBezTo>
                <a:close/>
                <a:moveTo>
                  <a:pt x="16" y="263"/>
                </a:moveTo>
                <a:cubicBezTo>
                  <a:pt x="16" y="263"/>
                  <a:pt x="16" y="263"/>
                  <a:pt x="16" y="263"/>
                </a:cubicBezTo>
                <a:cubicBezTo>
                  <a:pt x="16" y="266"/>
                  <a:pt x="16" y="266"/>
                  <a:pt x="16" y="266"/>
                </a:cubicBezTo>
                <a:cubicBezTo>
                  <a:pt x="16" y="265"/>
                  <a:pt x="16" y="264"/>
                  <a:pt x="16" y="263"/>
                </a:cubicBezTo>
                <a:close/>
                <a:moveTo>
                  <a:pt x="18" y="257"/>
                </a:moveTo>
                <a:cubicBezTo>
                  <a:pt x="17" y="258"/>
                  <a:pt x="17" y="259"/>
                  <a:pt x="15" y="259"/>
                </a:cubicBezTo>
                <a:cubicBezTo>
                  <a:pt x="17" y="261"/>
                  <a:pt x="17" y="261"/>
                  <a:pt x="17" y="261"/>
                </a:cubicBezTo>
                <a:cubicBezTo>
                  <a:pt x="17" y="260"/>
                  <a:pt x="18" y="259"/>
                  <a:pt x="18" y="258"/>
                </a:cubicBezTo>
                <a:cubicBezTo>
                  <a:pt x="19" y="258"/>
                  <a:pt x="18" y="257"/>
                  <a:pt x="18" y="257"/>
                </a:cubicBezTo>
                <a:close/>
                <a:moveTo>
                  <a:pt x="24" y="267"/>
                </a:moveTo>
                <a:cubicBezTo>
                  <a:pt x="24" y="266"/>
                  <a:pt x="24" y="266"/>
                  <a:pt x="23" y="266"/>
                </a:cubicBezTo>
                <a:cubicBezTo>
                  <a:pt x="23" y="266"/>
                  <a:pt x="23" y="266"/>
                  <a:pt x="23" y="266"/>
                </a:cubicBezTo>
                <a:cubicBezTo>
                  <a:pt x="23" y="267"/>
                  <a:pt x="23" y="267"/>
                  <a:pt x="23" y="267"/>
                </a:cubicBezTo>
                <a:cubicBezTo>
                  <a:pt x="24" y="267"/>
                  <a:pt x="24" y="267"/>
                  <a:pt x="24" y="267"/>
                </a:cubicBezTo>
                <a:close/>
                <a:moveTo>
                  <a:pt x="25" y="229"/>
                </a:moveTo>
                <a:cubicBezTo>
                  <a:pt x="25" y="229"/>
                  <a:pt x="24" y="229"/>
                  <a:pt x="24" y="229"/>
                </a:cubicBezTo>
                <a:cubicBezTo>
                  <a:pt x="24" y="230"/>
                  <a:pt x="23" y="231"/>
                  <a:pt x="23" y="232"/>
                </a:cubicBezTo>
                <a:cubicBezTo>
                  <a:pt x="23" y="232"/>
                  <a:pt x="24" y="232"/>
                  <a:pt x="24" y="233"/>
                </a:cubicBezTo>
                <a:cubicBezTo>
                  <a:pt x="24" y="232"/>
                  <a:pt x="24" y="231"/>
                  <a:pt x="25" y="229"/>
                </a:cubicBezTo>
                <a:close/>
                <a:moveTo>
                  <a:pt x="27" y="222"/>
                </a:moveTo>
                <a:cubicBezTo>
                  <a:pt x="26" y="222"/>
                  <a:pt x="26" y="222"/>
                  <a:pt x="26" y="222"/>
                </a:cubicBezTo>
                <a:cubicBezTo>
                  <a:pt x="26" y="222"/>
                  <a:pt x="25" y="222"/>
                  <a:pt x="25" y="222"/>
                </a:cubicBezTo>
                <a:cubicBezTo>
                  <a:pt x="25" y="224"/>
                  <a:pt x="24" y="225"/>
                  <a:pt x="24" y="227"/>
                </a:cubicBezTo>
                <a:cubicBezTo>
                  <a:pt x="24" y="228"/>
                  <a:pt x="24" y="228"/>
                  <a:pt x="24" y="228"/>
                </a:cubicBezTo>
                <a:cubicBezTo>
                  <a:pt x="25" y="228"/>
                  <a:pt x="26" y="227"/>
                  <a:pt x="26" y="227"/>
                </a:cubicBezTo>
                <a:cubicBezTo>
                  <a:pt x="26" y="226"/>
                  <a:pt x="26" y="224"/>
                  <a:pt x="27" y="222"/>
                </a:cubicBezTo>
                <a:close/>
                <a:moveTo>
                  <a:pt x="29" y="215"/>
                </a:moveTo>
                <a:cubicBezTo>
                  <a:pt x="29" y="215"/>
                  <a:pt x="28" y="214"/>
                  <a:pt x="28" y="214"/>
                </a:cubicBezTo>
                <a:cubicBezTo>
                  <a:pt x="27" y="215"/>
                  <a:pt x="27" y="215"/>
                  <a:pt x="27" y="215"/>
                </a:cubicBezTo>
                <a:cubicBezTo>
                  <a:pt x="25" y="219"/>
                  <a:pt x="25" y="219"/>
                  <a:pt x="25" y="219"/>
                </a:cubicBezTo>
                <a:cubicBezTo>
                  <a:pt x="25" y="221"/>
                  <a:pt x="25" y="221"/>
                  <a:pt x="25" y="221"/>
                </a:cubicBezTo>
                <a:cubicBezTo>
                  <a:pt x="25" y="221"/>
                  <a:pt x="26" y="221"/>
                  <a:pt x="26" y="221"/>
                </a:cubicBezTo>
                <a:cubicBezTo>
                  <a:pt x="27" y="220"/>
                  <a:pt x="29" y="216"/>
                  <a:pt x="29" y="215"/>
                </a:cubicBezTo>
                <a:close/>
                <a:moveTo>
                  <a:pt x="32" y="223"/>
                </a:moveTo>
                <a:cubicBezTo>
                  <a:pt x="32" y="223"/>
                  <a:pt x="31" y="223"/>
                  <a:pt x="31" y="222"/>
                </a:cubicBezTo>
                <a:cubicBezTo>
                  <a:pt x="30" y="223"/>
                  <a:pt x="30" y="224"/>
                  <a:pt x="30" y="224"/>
                </a:cubicBezTo>
                <a:cubicBezTo>
                  <a:pt x="31" y="225"/>
                  <a:pt x="31" y="225"/>
                  <a:pt x="31" y="225"/>
                </a:cubicBezTo>
                <a:cubicBezTo>
                  <a:pt x="31" y="224"/>
                  <a:pt x="32" y="224"/>
                  <a:pt x="32" y="223"/>
                </a:cubicBezTo>
                <a:close/>
                <a:moveTo>
                  <a:pt x="60" y="215"/>
                </a:moveTo>
                <a:cubicBezTo>
                  <a:pt x="59" y="217"/>
                  <a:pt x="58" y="217"/>
                  <a:pt x="57" y="21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8" y="218"/>
                  <a:pt x="59" y="217"/>
                  <a:pt x="60" y="216"/>
                </a:cubicBezTo>
                <a:cubicBezTo>
                  <a:pt x="60" y="216"/>
                  <a:pt x="60" y="216"/>
                  <a:pt x="60" y="215"/>
                </a:cubicBezTo>
                <a:close/>
                <a:moveTo>
                  <a:pt x="49" y="215"/>
                </a:moveTo>
                <a:cubicBezTo>
                  <a:pt x="49" y="216"/>
                  <a:pt x="49" y="216"/>
                  <a:pt x="49" y="217"/>
                </a:cubicBezTo>
                <a:cubicBezTo>
                  <a:pt x="50" y="216"/>
                  <a:pt x="50" y="216"/>
                  <a:pt x="51" y="216"/>
                </a:cubicBezTo>
                <a:cubicBezTo>
                  <a:pt x="51" y="215"/>
                  <a:pt x="51" y="215"/>
                  <a:pt x="51" y="214"/>
                </a:cubicBezTo>
                <a:cubicBezTo>
                  <a:pt x="53" y="211"/>
                  <a:pt x="56" y="207"/>
                  <a:pt x="59" y="205"/>
                </a:cubicBezTo>
                <a:cubicBezTo>
                  <a:pt x="59" y="205"/>
                  <a:pt x="59" y="204"/>
                  <a:pt x="59" y="203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56" y="205"/>
                  <a:pt x="53" y="204"/>
                  <a:pt x="54" y="207"/>
                </a:cubicBezTo>
                <a:cubicBezTo>
                  <a:pt x="53" y="208"/>
                  <a:pt x="52" y="208"/>
                  <a:pt x="51" y="209"/>
                </a:cubicBezTo>
                <a:cubicBezTo>
                  <a:pt x="51" y="209"/>
                  <a:pt x="51" y="210"/>
                  <a:pt x="51" y="211"/>
                </a:cubicBezTo>
                <a:cubicBezTo>
                  <a:pt x="50" y="212"/>
                  <a:pt x="49" y="214"/>
                  <a:pt x="49" y="215"/>
                </a:cubicBezTo>
                <a:close/>
                <a:moveTo>
                  <a:pt x="44" y="229"/>
                </a:moveTo>
                <a:cubicBezTo>
                  <a:pt x="46" y="229"/>
                  <a:pt x="46" y="229"/>
                  <a:pt x="47" y="229"/>
                </a:cubicBezTo>
                <a:cubicBezTo>
                  <a:pt x="48" y="229"/>
                  <a:pt x="48" y="229"/>
                  <a:pt x="49" y="229"/>
                </a:cubicBezTo>
                <a:cubicBezTo>
                  <a:pt x="51" y="229"/>
                  <a:pt x="53" y="229"/>
                  <a:pt x="52" y="226"/>
                </a:cubicBezTo>
                <a:cubicBezTo>
                  <a:pt x="52" y="226"/>
                  <a:pt x="53" y="225"/>
                  <a:pt x="53" y="225"/>
                </a:cubicBezTo>
                <a:cubicBezTo>
                  <a:pt x="54" y="223"/>
                  <a:pt x="55" y="221"/>
                  <a:pt x="56" y="219"/>
                </a:cubicBezTo>
                <a:cubicBezTo>
                  <a:pt x="55" y="220"/>
                  <a:pt x="53" y="222"/>
                  <a:pt x="53" y="223"/>
                </a:cubicBezTo>
                <a:cubicBezTo>
                  <a:pt x="52" y="225"/>
                  <a:pt x="51" y="227"/>
                  <a:pt x="49" y="227"/>
                </a:cubicBezTo>
                <a:cubicBezTo>
                  <a:pt x="48" y="228"/>
                  <a:pt x="47" y="228"/>
                  <a:pt x="46" y="228"/>
                </a:cubicBezTo>
                <a:cubicBezTo>
                  <a:pt x="47" y="227"/>
                  <a:pt x="47" y="227"/>
                  <a:pt x="48" y="226"/>
                </a:cubicBezTo>
                <a:cubicBezTo>
                  <a:pt x="49" y="224"/>
                  <a:pt x="50" y="222"/>
                  <a:pt x="51" y="222"/>
                </a:cubicBezTo>
                <a:cubicBezTo>
                  <a:pt x="54" y="220"/>
                  <a:pt x="54" y="218"/>
                  <a:pt x="55" y="217"/>
                </a:cubicBezTo>
                <a:cubicBezTo>
                  <a:pt x="56" y="216"/>
                  <a:pt x="56" y="215"/>
                  <a:pt x="56" y="215"/>
                </a:cubicBezTo>
                <a:cubicBezTo>
                  <a:pt x="56" y="214"/>
                  <a:pt x="56" y="214"/>
                  <a:pt x="56" y="213"/>
                </a:cubicBezTo>
                <a:cubicBezTo>
                  <a:pt x="55" y="214"/>
                  <a:pt x="55" y="214"/>
                  <a:pt x="55" y="215"/>
                </a:cubicBezTo>
                <a:cubicBezTo>
                  <a:pt x="55" y="216"/>
                  <a:pt x="54" y="217"/>
                  <a:pt x="53" y="217"/>
                </a:cubicBezTo>
                <a:cubicBezTo>
                  <a:pt x="52" y="217"/>
                  <a:pt x="51" y="218"/>
                  <a:pt x="50" y="219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5" y="227"/>
                  <a:pt x="45" y="228"/>
                  <a:pt x="44" y="229"/>
                </a:cubicBezTo>
                <a:close/>
                <a:moveTo>
                  <a:pt x="43" y="237"/>
                </a:moveTo>
                <a:cubicBezTo>
                  <a:pt x="43" y="237"/>
                  <a:pt x="44" y="237"/>
                  <a:pt x="44" y="237"/>
                </a:cubicBezTo>
                <a:cubicBezTo>
                  <a:pt x="44" y="237"/>
                  <a:pt x="45" y="237"/>
                  <a:pt x="46" y="236"/>
                </a:cubicBezTo>
                <a:cubicBezTo>
                  <a:pt x="46" y="235"/>
                  <a:pt x="46" y="234"/>
                  <a:pt x="47" y="233"/>
                </a:cubicBezTo>
                <a:cubicBezTo>
                  <a:pt x="47" y="232"/>
                  <a:pt x="48" y="231"/>
                  <a:pt x="48" y="230"/>
                </a:cubicBezTo>
                <a:cubicBezTo>
                  <a:pt x="46" y="232"/>
                  <a:pt x="45" y="234"/>
                  <a:pt x="43" y="235"/>
                </a:cubicBezTo>
                <a:cubicBezTo>
                  <a:pt x="43" y="236"/>
                  <a:pt x="43" y="237"/>
                  <a:pt x="43" y="237"/>
                </a:cubicBezTo>
                <a:close/>
                <a:moveTo>
                  <a:pt x="63" y="92"/>
                </a:moveTo>
                <a:cubicBezTo>
                  <a:pt x="63" y="92"/>
                  <a:pt x="63" y="92"/>
                  <a:pt x="62" y="92"/>
                </a:cubicBezTo>
                <a:cubicBezTo>
                  <a:pt x="62" y="92"/>
                  <a:pt x="62" y="93"/>
                  <a:pt x="61" y="93"/>
                </a:cubicBezTo>
                <a:cubicBezTo>
                  <a:pt x="62" y="93"/>
                  <a:pt x="62" y="94"/>
                  <a:pt x="62" y="94"/>
                </a:cubicBezTo>
                <a:lnTo>
                  <a:pt x="63" y="92"/>
                </a:lnTo>
                <a:close/>
                <a:moveTo>
                  <a:pt x="70" y="182"/>
                </a:moveTo>
                <a:cubicBezTo>
                  <a:pt x="69" y="182"/>
                  <a:pt x="69" y="183"/>
                  <a:pt x="69" y="183"/>
                </a:cubicBezTo>
                <a:cubicBezTo>
                  <a:pt x="69" y="183"/>
                  <a:pt x="70" y="183"/>
                  <a:pt x="71" y="182"/>
                </a:cubicBezTo>
                <a:cubicBezTo>
                  <a:pt x="71" y="181"/>
                  <a:pt x="71" y="181"/>
                  <a:pt x="71" y="181"/>
                </a:cubicBezTo>
                <a:cubicBezTo>
                  <a:pt x="70" y="181"/>
                  <a:pt x="70" y="181"/>
                  <a:pt x="70" y="182"/>
                </a:cubicBezTo>
                <a:close/>
                <a:moveTo>
                  <a:pt x="7" y="271"/>
                </a:moveTo>
                <a:cubicBezTo>
                  <a:pt x="7" y="270"/>
                  <a:pt x="7" y="270"/>
                  <a:pt x="7" y="270"/>
                </a:cubicBezTo>
                <a:cubicBezTo>
                  <a:pt x="6" y="271"/>
                  <a:pt x="6" y="271"/>
                  <a:pt x="6" y="271"/>
                </a:cubicBezTo>
                <a:cubicBezTo>
                  <a:pt x="6" y="272"/>
                  <a:pt x="6" y="272"/>
                  <a:pt x="6" y="272"/>
                </a:cubicBezTo>
                <a:cubicBezTo>
                  <a:pt x="7" y="271"/>
                  <a:pt x="7" y="271"/>
                  <a:pt x="7" y="271"/>
                </a:cubicBezTo>
                <a:close/>
                <a:moveTo>
                  <a:pt x="3" y="271"/>
                </a:moveTo>
                <a:cubicBezTo>
                  <a:pt x="3" y="271"/>
                  <a:pt x="3" y="271"/>
                  <a:pt x="3" y="270"/>
                </a:cubicBezTo>
                <a:cubicBezTo>
                  <a:pt x="3" y="268"/>
                  <a:pt x="3" y="268"/>
                  <a:pt x="3" y="268"/>
                </a:cubicBezTo>
                <a:cubicBezTo>
                  <a:pt x="2" y="272"/>
                  <a:pt x="2" y="272"/>
                  <a:pt x="2" y="272"/>
                </a:cubicBezTo>
                <a:cubicBezTo>
                  <a:pt x="2" y="273"/>
                  <a:pt x="2" y="273"/>
                  <a:pt x="2" y="274"/>
                </a:cubicBezTo>
                <a:cubicBezTo>
                  <a:pt x="2" y="273"/>
                  <a:pt x="2" y="273"/>
                  <a:pt x="3" y="271"/>
                </a:cubicBezTo>
                <a:close/>
                <a:moveTo>
                  <a:pt x="4" y="261"/>
                </a:moveTo>
                <a:cubicBezTo>
                  <a:pt x="4" y="261"/>
                  <a:pt x="4" y="261"/>
                  <a:pt x="4" y="262"/>
                </a:cubicBezTo>
                <a:cubicBezTo>
                  <a:pt x="3" y="263"/>
                  <a:pt x="3" y="265"/>
                  <a:pt x="3" y="26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5"/>
                  <a:pt x="4" y="263"/>
                  <a:pt x="4" y="261"/>
                </a:cubicBezTo>
                <a:close/>
                <a:moveTo>
                  <a:pt x="39" y="256"/>
                </a:moveTo>
                <a:cubicBezTo>
                  <a:pt x="39" y="256"/>
                  <a:pt x="38" y="257"/>
                  <a:pt x="37" y="258"/>
                </a:cubicBezTo>
                <a:cubicBezTo>
                  <a:pt x="51" y="258"/>
                  <a:pt x="51" y="258"/>
                  <a:pt x="51" y="258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49" y="256"/>
                  <a:pt x="49" y="256"/>
                </a:cubicBezTo>
                <a:lnTo>
                  <a:pt x="39" y="256"/>
                </a:lnTo>
                <a:close/>
                <a:moveTo>
                  <a:pt x="14" y="221"/>
                </a:moveTo>
                <a:cubicBezTo>
                  <a:pt x="13" y="221"/>
                  <a:pt x="13" y="221"/>
                  <a:pt x="13" y="221"/>
                </a:cubicBezTo>
                <a:cubicBezTo>
                  <a:pt x="13" y="222"/>
                  <a:pt x="13" y="223"/>
                  <a:pt x="12" y="224"/>
                </a:cubicBezTo>
                <a:cubicBezTo>
                  <a:pt x="13" y="224"/>
                  <a:pt x="13" y="224"/>
                  <a:pt x="13" y="224"/>
                </a:cubicBezTo>
                <a:cubicBezTo>
                  <a:pt x="13" y="223"/>
                  <a:pt x="13" y="222"/>
                  <a:pt x="14" y="221"/>
                </a:cubicBezTo>
                <a:close/>
                <a:moveTo>
                  <a:pt x="28" y="206"/>
                </a:moveTo>
                <a:cubicBezTo>
                  <a:pt x="29" y="205"/>
                  <a:pt x="27" y="202"/>
                  <a:pt x="30" y="203"/>
                </a:cubicBezTo>
                <a:cubicBezTo>
                  <a:pt x="30" y="203"/>
                  <a:pt x="30" y="202"/>
                  <a:pt x="30" y="202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8" y="202"/>
                  <a:pt x="27" y="202"/>
                  <a:pt x="27" y="202"/>
                </a:cubicBezTo>
                <a:cubicBezTo>
                  <a:pt x="27" y="206"/>
                  <a:pt x="27" y="206"/>
                  <a:pt x="27" y="206"/>
                </a:cubicBezTo>
                <a:cubicBezTo>
                  <a:pt x="27" y="207"/>
                  <a:pt x="27" y="207"/>
                  <a:pt x="27" y="207"/>
                </a:cubicBezTo>
                <a:cubicBezTo>
                  <a:pt x="28" y="207"/>
                  <a:pt x="28" y="206"/>
                  <a:pt x="28" y="206"/>
                </a:cubicBezTo>
                <a:close/>
                <a:moveTo>
                  <a:pt x="9" y="255"/>
                </a:moveTo>
                <a:cubicBezTo>
                  <a:pt x="9" y="256"/>
                  <a:pt x="9" y="256"/>
                  <a:pt x="9" y="257"/>
                </a:cubicBezTo>
                <a:cubicBezTo>
                  <a:pt x="10" y="257"/>
                  <a:pt x="10" y="256"/>
                  <a:pt x="10" y="256"/>
                </a:cubicBezTo>
                <a:cubicBezTo>
                  <a:pt x="10" y="255"/>
                  <a:pt x="11" y="255"/>
                  <a:pt x="11" y="254"/>
                </a:cubicBezTo>
                <a:cubicBezTo>
                  <a:pt x="10" y="254"/>
                  <a:pt x="9" y="254"/>
                  <a:pt x="9" y="255"/>
                </a:cubicBezTo>
                <a:close/>
                <a:moveTo>
                  <a:pt x="66" y="180"/>
                </a:moveTo>
                <a:cubicBezTo>
                  <a:pt x="65" y="180"/>
                  <a:pt x="65" y="181"/>
                  <a:pt x="65" y="182"/>
                </a:cubicBezTo>
                <a:cubicBezTo>
                  <a:pt x="66" y="181"/>
                  <a:pt x="66" y="181"/>
                  <a:pt x="67" y="180"/>
                </a:cubicBezTo>
                <a:cubicBezTo>
                  <a:pt x="67" y="180"/>
                  <a:pt x="67" y="180"/>
                  <a:pt x="67" y="180"/>
                </a:cubicBezTo>
                <a:cubicBezTo>
                  <a:pt x="66" y="180"/>
                  <a:pt x="66" y="180"/>
                  <a:pt x="66" y="180"/>
                </a:cubicBezTo>
                <a:close/>
                <a:moveTo>
                  <a:pt x="76" y="169"/>
                </a:moveTo>
                <a:cubicBezTo>
                  <a:pt x="75" y="170"/>
                  <a:pt x="75" y="171"/>
                  <a:pt x="74" y="172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5" y="171"/>
                  <a:pt x="76" y="171"/>
                  <a:pt x="77" y="170"/>
                </a:cubicBezTo>
                <a:cubicBezTo>
                  <a:pt x="77" y="170"/>
                  <a:pt x="77" y="170"/>
                  <a:pt x="78" y="170"/>
                </a:cubicBezTo>
                <a:cubicBezTo>
                  <a:pt x="77" y="170"/>
                  <a:pt x="77" y="169"/>
                  <a:pt x="76" y="169"/>
                </a:cubicBezTo>
                <a:close/>
                <a:moveTo>
                  <a:pt x="138" y="213"/>
                </a:moveTo>
                <a:cubicBezTo>
                  <a:pt x="138" y="214"/>
                  <a:pt x="137" y="214"/>
                  <a:pt x="137" y="215"/>
                </a:cubicBezTo>
                <a:cubicBezTo>
                  <a:pt x="138" y="215"/>
                  <a:pt x="138" y="215"/>
                  <a:pt x="138" y="215"/>
                </a:cubicBezTo>
                <a:cubicBezTo>
                  <a:pt x="139" y="215"/>
                  <a:pt x="139" y="214"/>
                  <a:pt x="139" y="214"/>
                </a:cubicBezTo>
                <a:cubicBezTo>
                  <a:pt x="139" y="214"/>
                  <a:pt x="138" y="214"/>
                  <a:pt x="138" y="213"/>
                </a:cubicBezTo>
                <a:close/>
                <a:moveTo>
                  <a:pt x="137" y="201"/>
                </a:moveTo>
                <a:cubicBezTo>
                  <a:pt x="137" y="201"/>
                  <a:pt x="136" y="200"/>
                  <a:pt x="136" y="200"/>
                </a:cubicBezTo>
                <a:cubicBezTo>
                  <a:pt x="136" y="201"/>
                  <a:pt x="136" y="201"/>
                  <a:pt x="136" y="201"/>
                </a:cubicBezTo>
                <a:cubicBezTo>
                  <a:pt x="137" y="202"/>
                  <a:pt x="137" y="202"/>
                  <a:pt x="137" y="202"/>
                </a:cubicBezTo>
                <a:cubicBezTo>
                  <a:pt x="137" y="201"/>
                  <a:pt x="137" y="201"/>
                  <a:pt x="137" y="201"/>
                </a:cubicBezTo>
                <a:close/>
                <a:moveTo>
                  <a:pt x="180" y="178"/>
                </a:moveTo>
                <a:cubicBezTo>
                  <a:pt x="180" y="172"/>
                  <a:pt x="180" y="172"/>
                  <a:pt x="180" y="172"/>
                </a:cubicBezTo>
                <a:cubicBezTo>
                  <a:pt x="179" y="171"/>
                  <a:pt x="179" y="171"/>
                  <a:pt x="179" y="171"/>
                </a:cubicBezTo>
                <a:cubicBezTo>
                  <a:pt x="179" y="172"/>
                  <a:pt x="179" y="172"/>
                  <a:pt x="179" y="172"/>
                </a:cubicBezTo>
                <a:cubicBezTo>
                  <a:pt x="179" y="174"/>
                  <a:pt x="180" y="176"/>
                  <a:pt x="180" y="177"/>
                </a:cubicBezTo>
                <a:cubicBezTo>
                  <a:pt x="180" y="178"/>
                  <a:pt x="180" y="178"/>
                  <a:pt x="180" y="178"/>
                </a:cubicBezTo>
                <a:close/>
                <a:moveTo>
                  <a:pt x="235" y="166"/>
                </a:moveTo>
                <a:cubicBezTo>
                  <a:pt x="234" y="166"/>
                  <a:pt x="234" y="166"/>
                  <a:pt x="234" y="166"/>
                </a:cubicBezTo>
                <a:cubicBezTo>
                  <a:pt x="233" y="166"/>
                  <a:pt x="233" y="166"/>
                  <a:pt x="232" y="167"/>
                </a:cubicBezTo>
                <a:cubicBezTo>
                  <a:pt x="233" y="167"/>
                  <a:pt x="233" y="167"/>
                  <a:pt x="234" y="167"/>
                </a:cubicBezTo>
                <a:cubicBezTo>
                  <a:pt x="234" y="167"/>
                  <a:pt x="234" y="166"/>
                  <a:pt x="235" y="166"/>
                </a:cubicBezTo>
                <a:close/>
                <a:moveTo>
                  <a:pt x="224" y="185"/>
                </a:moveTo>
                <a:cubicBezTo>
                  <a:pt x="223" y="185"/>
                  <a:pt x="223" y="186"/>
                  <a:pt x="223" y="186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6"/>
                  <a:pt x="224" y="185"/>
                  <a:pt x="224" y="185"/>
                </a:cubicBezTo>
                <a:close/>
                <a:moveTo>
                  <a:pt x="219" y="200"/>
                </a:moveTo>
                <a:cubicBezTo>
                  <a:pt x="217" y="201"/>
                  <a:pt x="217" y="201"/>
                  <a:pt x="217" y="201"/>
                </a:cubicBezTo>
                <a:cubicBezTo>
                  <a:pt x="217" y="202"/>
                  <a:pt x="217" y="202"/>
                  <a:pt x="217" y="202"/>
                </a:cubicBezTo>
                <a:cubicBezTo>
                  <a:pt x="218" y="201"/>
                  <a:pt x="218" y="201"/>
                  <a:pt x="219" y="201"/>
                </a:cubicBezTo>
                <a:lnTo>
                  <a:pt x="219" y="200"/>
                </a:lnTo>
                <a:close/>
                <a:moveTo>
                  <a:pt x="237" y="168"/>
                </a:moveTo>
                <a:cubicBezTo>
                  <a:pt x="236" y="168"/>
                  <a:pt x="236" y="168"/>
                  <a:pt x="236" y="168"/>
                </a:cubicBezTo>
                <a:cubicBezTo>
                  <a:pt x="237" y="168"/>
                  <a:pt x="237" y="168"/>
                  <a:pt x="237" y="168"/>
                </a:cubicBezTo>
                <a:close/>
                <a:moveTo>
                  <a:pt x="237" y="167"/>
                </a:moveTo>
                <a:cubicBezTo>
                  <a:pt x="237" y="166"/>
                  <a:pt x="237" y="166"/>
                  <a:pt x="237" y="166"/>
                </a:cubicBezTo>
                <a:cubicBezTo>
                  <a:pt x="236" y="166"/>
                  <a:pt x="236" y="166"/>
                  <a:pt x="235" y="166"/>
                </a:cubicBezTo>
                <a:cubicBezTo>
                  <a:pt x="235" y="166"/>
                  <a:pt x="236" y="166"/>
                  <a:pt x="236" y="166"/>
                </a:cubicBezTo>
                <a:cubicBezTo>
                  <a:pt x="236" y="167"/>
                  <a:pt x="237" y="167"/>
                  <a:pt x="237" y="168"/>
                </a:cubicBezTo>
                <a:cubicBezTo>
                  <a:pt x="237" y="168"/>
                  <a:pt x="237" y="167"/>
                  <a:pt x="237" y="167"/>
                </a:cubicBezTo>
                <a:close/>
                <a:moveTo>
                  <a:pt x="223" y="192"/>
                </a:moveTo>
                <a:cubicBezTo>
                  <a:pt x="223" y="190"/>
                  <a:pt x="224" y="189"/>
                  <a:pt x="225" y="188"/>
                </a:cubicBezTo>
                <a:cubicBezTo>
                  <a:pt x="223" y="189"/>
                  <a:pt x="222" y="190"/>
                  <a:pt x="223" y="192"/>
                </a:cubicBezTo>
                <a:close/>
                <a:moveTo>
                  <a:pt x="287" y="217"/>
                </a:moveTo>
                <a:cubicBezTo>
                  <a:pt x="285" y="219"/>
                  <a:pt x="283" y="221"/>
                  <a:pt x="281" y="222"/>
                </a:cubicBezTo>
                <a:cubicBezTo>
                  <a:pt x="278" y="224"/>
                  <a:pt x="275" y="225"/>
                  <a:pt x="271" y="226"/>
                </a:cubicBezTo>
                <a:cubicBezTo>
                  <a:pt x="269" y="227"/>
                  <a:pt x="267" y="229"/>
                  <a:pt x="265" y="231"/>
                </a:cubicBezTo>
                <a:cubicBezTo>
                  <a:pt x="265" y="231"/>
                  <a:pt x="265" y="231"/>
                  <a:pt x="264" y="231"/>
                </a:cubicBezTo>
                <a:cubicBezTo>
                  <a:pt x="265" y="231"/>
                  <a:pt x="265" y="232"/>
                  <a:pt x="266" y="231"/>
                </a:cubicBezTo>
                <a:cubicBezTo>
                  <a:pt x="268" y="230"/>
                  <a:pt x="271" y="229"/>
                  <a:pt x="274" y="227"/>
                </a:cubicBezTo>
                <a:cubicBezTo>
                  <a:pt x="275" y="227"/>
                  <a:pt x="276" y="225"/>
                  <a:pt x="277" y="227"/>
                </a:cubicBezTo>
                <a:cubicBezTo>
                  <a:pt x="277" y="227"/>
                  <a:pt x="278" y="227"/>
                  <a:pt x="278" y="227"/>
                </a:cubicBezTo>
                <a:cubicBezTo>
                  <a:pt x="278" y="224"/>
                  <a:pt x="280" y="224"/>
                  <a:pt x="281" y="224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0" y="225"/>
                  <a:pt x="279" y="227"/>
                  <a:pt x="277" y="227"/>
                </a:cubicBezTo>
                <a:cubicBezTo>
                  <a:pt x="277" y="228"/>
                  <a:pt x="276" y="227"/>
                  <a:pt x="275" y="228"/>
                </a:cubicBezTo>
                <a:cubicBezTo>
                  <a:pt x="273" y="229"/>
                  <a:pt x="271" y="230"/>
                  <a:pt x="272" y="233"/>
                </a:cubicBezTo>
                <a:cubicBezTo>
                  <a:pt x="272" y="233"/>
                  <a:pt x="272" y="234"/>
                  <a:pt x="272" y="234"/>
                </a:cubicBezTo>
                <a:cubicBezTo>
                  <a:pt x="271" y="232"/>
                  <a:pt x="269" y="234"/>
                  <a:pt x="268" y="234"/>
                </a:cubicBezTo>
                <a:cubicBezTo>
                  <a:pt x="269" y="234"/>
                  <a:pt x="269" y="233"/>
                  <a:pt x="270" y="232"/>
                </a:cubicBezTo>
                <a:cubicBezTo>
                  <a:pt x="270" y="232"/>
                  <a:pt x="270" y="231"/>
                  <a:pt x="271" y="231"/>
                </a:cubicBezTo>
                <a:cubicBezTo>
                  <a:pt x="269" y="231"/>
                  <a:pt x="268" y="232"/>
                  <a:pt x="267" y="232"/>
                </a:cubicBezTo>
                <a:cubicBezTo>
                  <a:pt x="267" y="232"/>
                  <a:pt x="268" y="233"/>
                  <a:pt x="268" y="234"/>
                </a:cubicBezTo>
                <a:cubicBezTo>
                  <a:pt x="266" y="237"/>
                  <a:pt x="264" y="238"/>
                  <a:pt x="260" y="237"/>
                </a:cubicBezTo>
                <a:cubicBezTo>
                  <a:pt x="260" y="237"/>
                  <a:pt x="259" y="238"/>
                  <a:pt x="259" y="238"/>
                </a:cubicBezTo>
                <a:cubicBezTo>
                  <a:pt x="258" y="239"/>
                  <a:pt x="257" y="239"/>
                  <a:pt x="256" y="239"/>
                </a:cubicBezTo>
                <a:cubicBezTo>
                  <a:pt x="255" y="240"/>
                  <a:pt x="254" y="240"/>
                  <a:pt x="254" y="241"/>
                </a:cubicBezTo>
                <a:cubicBezTo>
                  <a:pt x="253" y="241"/>
                  <a:pt x="252" y="242"/>
                  <a:pt x="251" y="242"/>
                </a:cubicBezTo>
                <a:cubicBezTo>
                  <a:pt x="248" y="243"/>
                  <a:pt x="245" y="244"/>
                  <a:pt x="241" y="244"/>
                </a:cubicBezTo>
                <a:cubicBezTo>
                  <a:pt x="239" y="244"/>
                  <a:pt x="237" y="245"/>
                  <a:pt x="236" y="245"/>
                </a:cubicBezTo>
                <a:cubicBezTo>
                  <a:pt x="233" y="244"/>
                  <a:pt x="230" y="244"/>
                  <a:pt x="227" y="243"/>
                </a:cubicBezTo>
                <a:cubicBezTo>
                  <a:pt x="227" y="243"/>
                  <a:pt x="226" y="242"/>
                  <a:pt x="225" y="241"/>
                </a:cubicBezTo>
                <a:cubicBezTo>
                  <a:pt x="224" y="241"/>
                  <a:pt x="225" y="238"/>
                  <a:pt x="222" y="239"/>
                </a:cubicBezTo>
                <a:cubicBezTo>
                  <a:pt x="222" y="239"/>
                  <a:pt x="222" y="239"/>
                  <a:pt x="222" y="239"/>
                </a:cubicBezTo>
                <a:cubicBezTo>
                  <a:pt x="218" y="234"/>
                  <a:pt x="215" y="229"/>
                  <a:pt x="213" y="223"/>
                </a:cubicBezTo>
                <a:cubicBezTo>
                  <a:pt x="211" y="219"/>
                  <a:pt x="212" y="215"/>
                  <a:pt x="214" y="211"/>
                </a:cubicBezTo>
                <a:cubicBezTo>
                  <a:pt x="214" y="212"/>
                  <a:pt x="213" y="215"/>
                  <a:pt x="213" y="216"/>
                </a:cubicBezTo>
                <a:cubicBezTo>
                  <a:pt x="213" y="217"/>
                  <a:pt x="213" y="217"/>
                  <a:pt x="213" y="217"/>
                </a:cubicBezTo>
                <a:cubicBezTo>
                  <a:pt x="214" y="217"/>
                  <a:pt x="214" y="217"/>
                  <a:pt x="214" y="216"/>
                </a:cubicBezTo>
                <a:cubicBezTo>
                  <a:pt x="214" y="215"/>
                  <a:pt x="214" y="214"/>
                  <a:pt x="214" y="213"/>
                </a:cubicBezTo>
                <a:cubicBezTo>
                  <a:pt x="215" y="212"/>
                  <a:pt x="215" y="211"/>
                  <a:pt x="215" y="211"/>
                </a:cubicBezTo>
                <a:cubicBezTo>
                  <a:pt x="219" y="210"/>
                  <a:pt x="219" y="208"/>
                  <a:pt x="219" y="205"/>
                </a:cubicBezTo>
                <a:cubicBezTo>
                  <a:pt x="219" y="204"/>
                  <a:pt x="219" y="204"/>
                  <a:pt x="219" y="203"/>
                </a:cubicBezTo>
                <a:cubicBezTo>
                  <a:pt x="221" y="200"/>
                  <a:pt x="222" y="197"/>
                  <a:pt x="224" y="194"/>
                </a:cubicBezTo>
                <a:cubicBezTo>
                  <a:pt x="225" y="192"/>
                  <a:pt x="227" y="189"/>
                  <a:pt x="228" y="187"/>
                </a:cubicBezTo>
                <a:cubicBezTo>
                  <a:pt x="228" y="185"/>
                  <a:pt x="228" y="185"/>
                  <a:pt x="228" y="185"/>
                </a:cubicBezTo>
                <a:cubicBezTo>
                  <a:pt x="229" y="183"/>
                  <a:pt x="231" y="181"/>
                  <a:pt x="232" y="179"/>
                </a:cubicBezTo>
                <a:cubicBezTo>
                  <a:pt x="233" y="179"/>
                  <a:pt x="233" y="179"/>
                  <a:pt x="233" y="178"/>
                </a:cubicBezTo>
                <a:cubicBezTo>
                  <a:pt x="232" y="179"/>
                  <a:pt x="231" y="179"/>
                  <a:pt x="229" y="180"/>
                </a:cubicBezTo>
                <a:cubicBezTo>
                  <a:pt x="229" y="180"/>
                  <a:pt x="229" y="180"/>
                  <a:pt x="229" y="180"/>
                </a:cubicBezTo>
                <a:cubicBezTo>
                  <a:pt x="229" y="180"/>
                  <a:pt x="229" y="180"/>
                  <a:pt x="228" y="180"/>
                </a:cubicBezTo>
                <a:cubicBezTo>
                  <a:pt x="228" y="180"/>
                  <a:pt x="228" y="180"/>
                  <a:pt x="228" y="180"/>
                </a:cubicBezTo>
                <a:cubicBezTo>
                  <a:pt x="224" y="183"/>
                  <a:pt x="219" y="184"/>
                  <a:pt x="214" y="185"/>
                </a:cubicBezTo>
                <a:cubicBezTo>
                  <a:pt x="209" y="186"/>
                  <a:pt x="204" y="185"/>
                  <a:pt x="199" y="184"/>
                </a:cubicBezTo>
                <a:cubicBezTo>
                  <a:pt x="195" y="183"/>
                  <a:pt x="192" y="181"/>
                  <a:pt x="189" y="178"/>
                </a:cubicBezTo>
                <a:cubicBezTo>
                  <a:pt x="189" y="177"/>
                  <a:pt x="188" y="177"/>
                  <a:pt x="188" y="177"/>
                </a:cubicBezTo>
                <a:cubicBezTo>
                  <a:pt x="186" y="176"/>
                  <a:pt x="186" y="177"/>
                  <a:pt x="186" y="178"/>
                </a:cubicBezTo>
                <a:cubicBezTo>
                  <a:pt x="186" y="178"/>
                  <a:pt x="186" y="179"/>
                  <a:pt x="187" y="180"/>
                </a:cubicBezTo>
                <a:cubicBezTo>
                  <a:pt x="189" y="181"/>
                  <a:pt x="188" y="183"/>
                  <a:pt x="188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87" y="185"/>
                  <a:pt x="187" y="185"/>
                  <a:pt x="187" y="185"/>
                </a:cubicBezTo>
                <a:cubicBezTo>
                  <a:pt x="187" y="185"/>
                  <a:pt x="188" y="185"/>
                  <a:pt x="188" y="185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188" y="188"/>
                  <a:pt x="188" y="189"/>
                  <a:pt x="188" y="190"/>
                </a:cubicBezTo>
                <a:cubicBezTo>
                  <a:pt x="189" y="189"/>
                  <a:pt x="189" y="188"/>
                  <a:pt x="189" y="187"/>
                </a:cubicBezTo>
                <a:cubicBezTo>
                  <a:pt x="189" y="185"/>
                  <a:pt x="189" y="185"/>
                  <a:pt x="189" y="185"/>
                </a:cubicBezTo>
                <a:cubicBezTo>
                  <a:pt x="189" y="185"/>
                  <a:pt x="189" y="185"/>
                  <a:pt x="189" y="185"/>
                </a:cubicBezTo>
                <a:cubicBezTo>
                  <a:pt x="190" y="185"/>
                  <a:pt x="190" y="185"/>
                  <a:pt x="190" y="184"/>
                </a:cubicBezTo>
                <a:cubicBezTo>
                  <a:pt x="190" y="183"/>
                  <a:pt x="190" y="183"/>
                  <a:pt x="190" y="183"/>
                </a:cubicBezTo>
                <a:cubicBezTo>
                  <a:pt x="190" y="184"/>
                  <a:pt x="190" y="184"/>
                  <a:pt x="190" y="184"/>
                </a:cubicBezTo>
                <a:cubicBezTo>
                  <a:pt x="191" y="185"/>
                  <a:pt x="191" y="186"/>
                  <a:pt x="191" y="187"/>
                </a:cubicBezTo>
                <a:cubicBezTo>
                  <a:pt x="191" y="190"/>
                  <a:pt x="190" y="193"/>
                  <a:pt x="190" y="196"/>
                </a:cubicBezTo>
                <a:cubicBezTo>
                  <a:pt x="190" y="199"/>
                  <a:pt x="190" y="202"/>
                  <a:pt x="189" y="205"/>
                </a:cubicBezTo>
                <a:cubicBezTo>
                  <a:pt x="189" y="207"/>
                  <a:pt x="188" y="209"/>
                  <a:pt x="188" y="211"/>
                </a:cubicBezTo>
                <a:cubicBezTo>
                  <a:pt x="188" y="212"/>
                  <a:pt x="187" y="212"/>
                  <a:pt x="187" y="213"/>
                </a:cubicBezTo>
                <a:cubicBezTo>
                  <a:pt x="185" y="215"/>
                  <a:pt x="184" y="217"/>
                  <a:pt x="183" y="219"/>
                </a:cubicBezTo>
                <a:cubicBezTo>
                  <a:pt x="183" y="219"/>
                  <a:pt x="184" y="220"/>
                  <a:pt x="184" y="220"/>
                </a:cubicBezTo>
                <a:cubicBezTo>
                  <a:pt x="186" y="219"/>
                  <a:pt x="186" y="220"/>
                  <a:pt x="185" y="221"/>
                </a:cubicBezTo>
                <a:cubicBezTo>
                  <a:pt x="183" y="224"/>
                  <a:pt x="182" y="226"/>
                  <a:pt x="180" y="229"/>
                </a:cubicBezTo>
                <a:cubicBezTo>
                  <a:pt x="176" y="235"/>
                  <a:pt x="171" y="241"/>
                  <a:pt x="165" y="246"/>
                </a:cubicBezTo>
                <a:cubicBezTo>
                  <a:pt x="162" y="248"/>
                  <a:pt x="159" y="249"/>
                  <a:pt x="156" y="250"/>
                </a:cubicBezTo>
                <a:cubicBezTo>
                  <a:pt x="155" y="251"/>
                  <a:pt x="154" y="250"/>
                  <a:pt x="152" y="251"/>
                </a:cubicBezTo>
                <a:cubicBezTo>
                  <a:pt x="151" y="252"/>
                  <a:pt x="149" y="251"/>
                  <a:pt x="148" y="250"/>
                </a:cubicBezTo>
                <a:cubicBezTo>
                  <a:pt x="145" y="249"/>
                  <a:pt x="142" y="247"/>
                  <a:pt x="140" y="245"/>
                </a:cubicBezTo>
                <a:cubicBezTo>
                  <a:pt x="137" y="241"/>
                  <a:pt x="134" y="237"/>
                  <a:pt x="132" y="232"/>
                </a:cubicBezTo>
                <a:cubicBezTo>
                  <a:pt x="131" y="229"/>
                  <a:pt x="132" y="226"/>
                  <a:pt x="132" y="223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32" y="222"/>
                  <a:pt x="132" y="222"/>
                  <a:pt x="132" y="223"/>
                </a:cubicBezTo>
                <a:cubicBezTo>
                  <a:pt x="132" y="224"/>
                  <a:pt x="132" y="224"/>
                  <a:pt x="132" y="224"/>
                </a:cubicBezTo>
                <a:cubicBezTo>
                  <a:pt x="132" y="224"/>
                  <a:pt x="133" y="223"/>
                  <a:pt x="133" y="223"/>
                </a:cubicBezTo>
                <a:cubicBezTo>
                  <a:pt x="133" y="222"/>
                  <a:pt x="134" y="221"/>
                  <a:pt x="134" y="220"/>
                </a:cubicBezTo>
                <a:cubicBezTo>
                  <a:pt x="134" y="219"/>
                  <a:pt x="135" y="216"/>
                  <a:pt x="134" y="215"/>
                </a:cubicBezTo>
                <a:cubicBezTo>
                  <a:pt x="133" y="216"/>
                  <a:pt x="134" y="217"/>
                  <a:pt x="133" y="218"/>
                </a:cubicBezTo>
                <a:cubicBezTo>
                  <a:pt x="133" y="218"/>
                  <a:pt x="132" y="218"/>
                  <a:pt x="132" y="218"/>
                </a:cubicBezTo>
                <a:cubicBezTo>
                  <a:pt x="131" y="219"/>
                  <a:pt x="131" y="219"/>
                  <a:pt x="131" y="220"/>
                </a:cubicBezTo>
                <a:cubicBezTo>
                  <a:pt x="129" y="218"/>
                  <a:pt x="130" y="213"/>
                  <a:pt x="132" y="212"/>
                </a:cubicBezTo>
                <a:cubicBezTo>
                  <a:pt x="133" y="211"/>
                  <a:pt x="133" y="210"/>
                  <a:pt x="133" y="210"/>
                </a:cubicBezTo>
                <a:cubicBezTo>
                  <a:pt x="134" y="209"/>
                  <a:pt x="133" y="207"/>
                  <a:pt x="134" y="207"/>
                </a:cubicBezTo>
                <a:cubicBezTo>
                  <a:pt x="134" y="206"/>
                  <a:pt x="134" y="206"/>
                  <a:pt x="134" y="205"/>
                </a:cubicBezTo>
                <a:cubicBezTo>
                  <a:pt x="136" y="207"/>
                  <a:pt x="136" y="205"/>
                  <a:pt x="136" y="204"/>
                </a:cubicBezTo>
                <a:cubicBezTo>
                  <a:pt x="137" y="203"/>
                  <a:pt x="137" y="202"/>
                  <a:pt x="138" y="202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139" y="200"/>
                  <a:pt x="139" y="200"/>
                  <a:pt x="138" y="200"/>
                </a:cubicBezTo>
                <a:cubicBezTo>
                  <a:pt x="138" y="200"/>
                  <a:pt x="138" y="201"/>
                  <a:pt x="138" y="202"/>
                </a:cubicBezTo>
                <a:cubicBezTo>
                  <a:pt x="137" y="200"/>
                  <a:pt x="138" y="200"/>
                  <a:pt x="139" y="198"/>
                </a:cubicBezTo>
                <a:cubicBezTo>
                  <a:pt x="139" y="198"/>
                  <a:pt x="139" y="197"/>
                  <a:pt x="139" y="197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38" y="198"/>
                  <a:pt x="137" y="198"/>
                  <a:pt x="137" y="198"/>
                </a:cubicBezTo>
                <a:cubicBezTo>
                  <a:pt x="137" y="199"/>
                  <a:pt x="137" y="199"/>
                  <a:pt x="136" y="199"/>
                </a:cubicBezTo>
                <a:cubicBezTo>
                  <a:pt x="136" y="199"/>
                  <a:pt x="136" y="198"/>
                  <a:pt x="137" y="198"/>
                </a:cubicBezTo>
                <a:cubicBezTo>
                  <a:pt x="137" y="196"/>
                  <a:pt x="139" y="194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40" y="192"/>
                  <a:pt x="139" y="192"/>
                  <a:pt x="139" y="192"/>
                </a:cubicBezTo>
                <a:cubicBezTo>
                  <a:pt x="139" y="192"/>
                  <a:pt x="140" y="191"/>
                  <a:pt x="140" y="191"/>
                </a:cubicBezTo>
                <a:cubicBezTo>
                  <a:pt x="142" y="188"/>
                  <a:pt x="145" y="185"/>
                  <a:pt x="146" y="182"/>
                </a:cubicBezTo>
                <a:cubicBezTo>
                  <a:pt x="148" y="179"/>
                  <a:pt x="150" y="176"/>
                  <a:pt x="152" y="173"/>
                </a:cubicBezTo>
                <a:cubicBezTo>
                  <a:pt x="152" y="173"/>
                  <a:pt x="152" y="174"/>
                  <a:pt x="152" y="174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5"/>
                  <a:pt x="153" y="175"/>
                  <a:pt x="154" y="175"/>
                </a:cubicBezTo>
                <a:cubicBezTo>
                  <a:pt x="154" y="175"/>
                  <a:pt x="154" y="174"/>
                  <a:pt x="154" y="173"/>
                </a:cubicBezTo>
                <a:cubicBezTo>
                  <a:pt x="155" y="171"/>
                  <a:pt x="155" y="171"/>
                  <a:pt x="155" y="171"/>
                </a:cubicBezTo>
                <a:cubicBezTo>
                  <a:pt x="154" y="171"/>
                  <a:pt x="154" y="172"/>
                  <a:pt x="153" y="173"/>
                </a:cubicBezTo>
                <a:cubicBezTo>
                  <a:pt x="156" y="166"/>
                  <a:pt x="160" y="161"/>
                  <a:pt x="164" y="155"/>
                </a:cubicBezTo>
                <a:cubicBezTo>
                  <a:pt x="166" y="154"/>
                  <a:pt x="167" y="152"/>
                  <a:pt x="168" y="151"/>
                </a:cubicBezTo>
                <a:cubicBezTo>
                  <a:pt x="170" y="149"/>
                  <a:pt x="172" y="149"/>
                  <a:pt x="173" y="14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74" y="149"/>
                  <a:pt x="174" y="148"/>
                  <a:pt x="174" y="148"/>
                </a:cubicBezTo>
                <a:cubicBezTo>
                  <a:pt x="173" y="148"/>
                  <a:pt x="172" y="147"/>
                  <a:pt x="171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46"/>
                  <a:pt x="172" y="146"/>
                  <a:pt x="173" y="147"/>
                </a:cubicBezTo>
                <a:cubicBezTo>
                  <a:pt x="174" y="148"/>
                  <a:pt x="175" y="149"/>
                  <a:pt x="177" y="148"/>
                </a:cubicBezTo>
                <a:cubicBezTo>
                  <a:pt x="178" y="147"/>
                  <a:pt x="180" y="148"/>
                  <a:pt x="181" y="149"/>
                </a:cubicBezTo>
                <a:cubicBezTo>
                  <a:pt x="185" y="150"/>
                  <a:pt x="189" y="152"/>
                  <a:pt x="192" y="155"/>
                </a:cubicBezTo>
                <a:cubicBezTo>
                  <a:pt x="193" y="156"/>
                  <a:pt x="193" y="157"/>
                  <a:pt x="193" y="158"/>
                </a:cubicBezTo>
                <a:cubicBezTo>
                  <a:pt x="193" y="158"/>
                  <a:pt x="193" y="158"/>
                  <a:pt x="192" y="158"/>
                </a:cubicBezTo>
                <a:cubicBezTo>
                  <a:pt x="188" y="158"/>
                  <a:pt x="184" y="161"/>
                  <a:pt x="181" y="164"/>
                </a:cubicBezTo>
                <a:cubicBezTo>
                  <a:pt x="180" y="165"/>
                  <a:pt x="179" y="165"/>
                  <a:pt x="181" y="166"/>
                </a:cubicBezTo>
                <a:cubicBezTo>
                  <a:pt x="185" y="167"/>
                  <a:pt x="190" y="169"/>
                  <a:pt x="194" y="171"/>
                </a:cubicBezTo>
                <a:cubicBezTo>
                  <a:pt x="194" y="171"/>
                  <a:pt x="195" y="172"/>
                  <a:pt x="195" y="172"/>
                </a:cubicBezTo>
                <a:cubicBezTo>
                  <a:pt x="196" y="173"/>
                  <a:pt x="197" y="173"/>
                  <a:pt x="198" y="173"/>
                </a:cubicBezTo>
                <a:cubicBezTo>
                  <a:pt x="201" y="173"/>
                  <a:pt x="205" y="173"/>
                  <a:pt x="207" y="173"/>
                </a:cubicBezTo>
                <a:cubicBezTo>
                  <a:pt x="210" y="173"/>
                  <a:pt x="213" y="173"/>
                  <a:pt x="216" y="173"/>
                </a:cubicBezTo>
                <a:cubicBezTo>
                  <a:pt x="217" y="173"/>
                  <a:pt x="217" y="172"/>
                  <a:pt x="219" y="172"/>
                </a:cubicBezTo>
                <a:cubicBezTo>
                  <a:pt x="220" y="171"/>
                  <a:pt x="222" y="171"/>
                  <a:pt x="223" y="171"/>
                </a:cubicBezTo>
                <a:cubicBezTo>
                  <a:pt x="225" y="172"/>
                  <a:pt x="225" y="171"/>
                  <a:pt x="226" y="170"/>
                </a:cubicBezTo>
                <a:cubicBezTo>
                  <a:pt x="227" y="169"/>
                  <a:pt x="228" y="169"/>
                  <a:pt x="230" y="169"/>
                </a:cubicBezTo>
                <a:cubicBezTo>
                  <a:pt x="232" y="169"/>
                  <a:pt x="234" y="169"/>
                  <a:pt x="236" y="168"/>
                </a:cubicBezTo>
                <a:cubicBezTo>
                  <a:pt x="236" y="168"/>
                  <a:pt x="236" y="168"/>
                  <a:pt x="236" y="168"/>
                </a:cubicBezTo>
                <a:cubicBezTo>
                  <a:pt x="236" y="168"/>
                  <a:pt x="236" y="168"/>
                  <a:pt x="236" y="168"/>
                </a:cubicBezTo>
                <a:cubicBezTo>
                  <a:pt x="236" y="168"/>
                  <a:pt x="237" y="168"/>
                  <a:pt x="237" y="168"/>
                </a:cubicBezTo>
                <a:cubicBezTo>
                  <a:pt x="237" y="168"/>
                  <a:pt x="238" y="167"/>
                  <a:pt x="237" y="167"/>
                </a:cubicBezTo>
                <a:cubicBezTo>
                  <a:pt x="238" y="167"/>
                  <a:pt x="239" y="167"/>
                  <a:pt x="239" y="168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4" y="161"/>
                  <a:pt x="245" y="159"/>
                  <a:pt x="247" y="157"/>
                </a:cubicBezTo>
                <a:cubicBezTo>
                  <a:pt x="247" y="156"/>
                  <a:pt x="247" y="156"/>
                  <a:pt x="247" y="156"/>
                </a:cubicBezTo>
                <a:cubicBezTo>
                  <a:pt x="247" y="156"/>
                  <a:pt x="246" y="156"/>
                  <a:pt x="246" y="156"/>
                </a:cubicBezTo>
                <a:cubicBezTo>
                  <a:pt x="245" y="158"/>
                  <a:pt x="245" y="160"/>
                  <a:pt x="244" y="160"/>
                </a:cubicBezTo>
                <a:cubicBezTo>
                  <a:pt x="240" y="161"/>
                  <a:pt x="241" y="162"/>
                  <a:pt x="241" y="164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39" y="163"/>
                  <a:pt x="239" y="162"/>
                  <a:pt x="240" y="160"/>
                </a:cubicBezTo>
                <a:cubicBezTo>
                  <a:pt x="241" y="158"/>
                  <a:pt x="243" y="157"/>
                  <a:pt x="244" y="156"/>
                </a:cubicBezTo>
                <a:cubicBezTo>
                  <a:pt x="245" y="155"/>
                  <a:pt x="245" y="154"/>
                  <a:pt x="246" y="153"/>
                </a:cubicBezTo>
                <a:cubicBezTo>
                  <a:pt x="248" y="152"/>
                  <a:pt x="251" y="151"/>
                  <a:pt x="253" y="150"/>
                </a:cubicBezTo>
                <a:cubicBezTo>
                  <a:pt x="255" y="149"/>
                  <a:pt x="256" y="147"/>
                  <a:pt x="259" y="146"/>
                </a:cubicBezTo>
                <a:cubicBezTo>
                  <a:pt x="261" y="146"/>
                  <a:pt x="264" y="145"/>
                  <a:pt x="266" y="144"/>
                </a:cubicBezTo>
                <a:cubicBezTo>
                  <a:pt x="272" y="143"/>
                  <a:pt x="276" y="146"/>
                  <a:pt x="279" y="149"/>
                </a:cubicBezTo>
                <a:cubicBezTo>
                  <a:pt x="280" y="150"/>
                  <a:pt x="281" y="150"/>
                  <a:pt x="282" y="151"/>
                </a:cubicBezTo>
                <a:cubicBezTo>
                  <a:pt x="283" y="152"/>
                  <a:pt x="283" y="154"/>
                  <a:pt x="283" y="155"/>
                </a:cubicBezTo>
                <a:cubicBezTo>
                  <a:pt x="284" y="158"/>
                  <a:pt x="286" y="159"/>
                  <a:pt x="285" y="163"/>
                </a:cubicBezTo>
                <a:cubicBezTo>
                  <a:pt x="284" y="165"/>
                  <a:pt x="283" y="168"/>
                  <a:pt x="281" y="170"/>
                </a:cubicBezTo>
                <a:cubicBezTo>
                  <a:pt x="280" y="171"/>
                  <a:pt x="278" y="172"/>
                  <a:pt x="276" y="173"/>
                </a:cubicBezTo>
                <a:cubicBezTo>
                  <a:pt x="273" y="173"/>
                  <a:pt x="270" y="171"/>
                  <a:pt x="269" y="168"/>
                </a:cubicBezTo>
                <a:cubicBezTo>
                  <a:pt x="268" y="168"/>
                  <a:pt x="268" y="167"/>
                  <a:pt x="268" y="167"/>
                </a:cubicBezTo>
                <a:cubicBezTo>
                  <a:pt x="266" y="168"/>
                  <a:pt x="266" y="167"/>
                  <a:pt x="266" y="166"/>
                </a:cubicBezTo>
                <a:cubicBezTo>
                  <a:pt x="266" y="164"/>
                  <a:pt x="265" y="164"/>
                  <a:pt x="264" y="165"/>
                </a:cubicBezTo>
                <a:cubicBezTo>
                  <a:pt x="263" y="166"/>
                  <a:pt x="262" y="166"/>
                  <a:pt x="262" y="167"/>
                </a:cubicBezTo>
                <a:cubicBezTo>
                  <a:pt x="254" y="176"/>
                  <a:pt x="248" y="186"/>
                  <a:pt x="242" y="196"/>
                </a:cubicBezTo>
                <a:cubicBezTo>
                  <a:pt x="241" y="199"/>
                  <a:pt x="239" y="201"/>
                  <a:pt x="238" y="203"/>
                </a:cubicBezTo>
                <a:cubicBezTo>
                  <a:pt x="237" y="206"/>
                  <a:pt x="237" y="206"/>
                  <a:pt x="237" y="206"/>
                </a:cubicBezTo>
                <a:cubicBezTo>
                  <a:pt x="237" y="205"/>
                  <a:pt x="237" y="205"/>
                  <a:pt x="237" y="203"/>
                </a:cubicBezTo>
                <a:cubicBezTo>
                  <a:pt x="237" y="205"/>
                  <a:pt x="236" y="206"/>
                  <a:pt x="235" y="207"/>
                </a:cubicBezTo>
                <a:cubicBezTo>
                  <a:pt x="235" y="208"/>
                  <a:pt x="236" y="208"/>
                  <a:pt x="236" y="209"/>
                </a:cubicBezTo>
                <a:cubicBezTo>
                  <a:pt x="235" y="210"/>
                  <a:pt x="233" y="210"/>
                  <a:pt x="234" y="212"/>
                </a:cubicBezTo>
                <a:cubicBezTo>
                  <a:pt x="235" y="212"/>
                  <a:pt x="234" y="213"/>
                  <a:pt x="234" y="213"/>
                </a:cubicBezTo>
                <a:cubicBezTo>
                  <a:pt x="233" y="215"/>
                  <a:pt x="233" y="217"/>
                  <a:pt x="233" y="218"/>
                </a:cubicBezTo>
                <a:cubicBezTo>
                  <a:pt x="232" y="221"/>
                  <a:pt x="231" y="224"/>
                  <a:pt x="230" y="227"/>
                </a:cubicBezTo>
                <a:cubicBezTo>
                  <a:pt x="230" y="229"/>
                  <a:pt x="230" y="231"/>
                  <a:pt x="230" y="233"/>
                </a:cubicBezTo>
                <a:cubicBezTo>
                  <a:pt x="230" y="233"/>
                  <a:pt x="231" y="233"/>
                  <a:pt x="231" y="234"/>
                </a:cubicBezTo>
                <a:cubicBezTo>
                  <a:pt x="231" y="233"/>
                  <a:pt x="231" y="233"/>
                  <a:pt x="231" y="233"/>
                </a:cubicBezTo>
                <a:cubicBezTo>
                  <a:pt x="231" y="229"/>
                  <a:pt x="231" y="229"/>
                  <a:pt x="231" y="229"/>
                </a:cubicBezTo>
                <a:cubicBezTo>
                  <a:pt x="232" y="231"/>
                  <a:pt x="232" y="232"/>
                  <a:pt x="232" y="233"/>
                </a:cubicBezTo>
                <a:cubicBezTo>
                  <a:pt x="233" y="233"/>
                  <a:pt x="235" y="234"/>
                  <a:pt x="236" y="234"/>
                </a:cubicBezTo>
                <a:cubicBezTo>
                  <a:pt x="239" y="233"/>
                  <a:pt x="242" y="233"/>
                  <a:pt x="245" y="232"/>
                </a:cubicBezTo>
                <a:cubicBezTo>
                  <a:pt x="249" y="232"/>
                  <a:pt x="252" y="232"/>
                  <a:pt x="256" y="231"/>
                </a:cubicBezTo>
                <a:cubicBezTo>
                  <a:pt x="257" y="230"/>
                  <a:pt x="258" y="229"/>
                  <a:pt x="259" y="229"/>
                </a:cubicBezTo>
                <a:cubicBezTo>
                  <a:pt x="266" y="226"/>
                  <a:pt x="273" y="223"/>
                  <a:pt x="278" y="219"/>
                </a:cubicBezTo>
                <a:cubicBezTo>
                  <a:pt x="281" y="217"/>
                  <a:pt x="283" y="217"/>
                  <a:pt x="285" y="215"/>
                </a:cubicBezTo>
                <a:cubicBezTo>
                  <a:pt x="287" y="215"/>
                  <a:pt x="287" y="215"/>
                  <a:pt x="287" y="216"/>
                </a:cubicBezTo>
                <a:cubicBezTo>
                  <a:pt x="287" y="217"/>
                  <a:pt x="287" y="217"/>
                  <a:pt x="287" y="217"/>
                </a:cubicBezTo>
                <a:close/>
                <a:moveTo>
                  <a:pt x="243" y="166"/>
                </a:moveTo>
                <a:cubicBezTo>
                  <a:pt x="243" y="167"/>
                  <a:pt x="243" y="167"/>
                  <a:pt x="243" y="167"/>
                </a:cubicBezTo>
                <a:cubicBezTo>
                  <a:pt x="244" y="166"/>
                  <a:pt x="244" y="166"/>
                  <a:pt x="244" y="165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4" y="165"/>
                  <a:pt x="243" y="166"/>
                  <a:pt x="243" y="166"/>
                </a:cubicBezTo>
                <a:close/>
                <a:moveTo>
                  <a:pt x="137" y="205"/>
                </a:moveTo>
                <a:cubicBezTo>
                  <a:pt x="137" y="206"/>
                  <a:pt x="137" y="206"/>
                  <a:pt x="138" y="206"/>
                </a:cubicBezTo>
                <a:cubicBezTo>
                  <a:pt x="138" y="205"/>
                  <a:pt x="138" y="205"/>
                  <a:pt x="138" y="204"/>
                </a:cubicBezTo>
                <a:cubicBezTo>
                  <a:pt x="138" y="204"/>
                  <a:pt x="138" y="204"/>
                  <a:pt x="138" y="203"/>
                </a:cubicBezTo>
                <a:cubicBezTo>
                  <a:pt x="137" y="204"/>
                  <a:pt x="137" y="205"/>
                  <a:pt x="137" y="205"/>
                </a:cubicBezTo>
                <a:close/>
                <a:moveTo>
                  <a:pt x="140" y="212"/>
                </a:moveTo>
                <a:cubicBezTo>
                  <a:pt x="139" y="212"/>
                  <a:pt x="139" y="212"/>
                  <a:pt x="139" y="212"/>
                </a:cubicBezTo>
                <a:cubicBezTo>
                  <a:pt x="139" y="212"/>
                  <a:pt x="137" y="212"/>
                  <a:pt x="137" y="212"/>
                </a:cubicBezTo>
                <a:cubicBezTo>
                  <a:pt x="137" y="216"/>
                  <a:pt x="136" y="219"/>
                  <a:pt x="135" y="223"/>
                </a:cubicBezTo>
                <a:cubicBezTo>
                  <a:pt x="135" y="223"/>
                  <a:pt x="135" y="223"/>
                  <a:pt x="135" y="224"/>
                </a:cubicBezTo>
                <a:cubicBezTo>
                  <a:pt x="135" y="223"/>
                  <a:pt x="135" y="223"/>
                  <a:pt x="136" y="223"/>
                </a:cubicBezTo>
                <a:cubicBezTo>
                  <a:pt x="136" y="221"/>
                  <a:pt x="137" y="219"/>
                  <a:pt x="137" y="217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41" y="217"/>
                  <a:pt x="138" y="213"/>
                  <a:pt x="140" y="212"/>
                </a:cubicBezTo>
                <a:close/>
                <a:moveTo>
                  <a:pt x="164" y="158"/>
                </a:moveTo>
                <a:cubicBezTo>
                  <a:pt x="168" y="154"/>
                  <a:pt x="168" y="154"/>
                  <a:pt x="168" y="154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7" y="154"/>
                  <a:pt x="167" y="154"/>
                  <a:pt x="167" y="154"/>
                </a:cubicBezTo>
                <a:cubicBezTo>
                  <a:pt x="166" y="155"/>
                  <a:pt x="165" y="156"/>
                  <a:pt x="164" y="157"/>
                </a:cubicBezTo>
                <a:lnTo>
                  <a:pt x="164" y="158"/>
                </a:lnTo>
                <a:close/>
                <a:moveTo>
                  <a:pt x="158" y="166"/>
                </a:moveTo>
                <a:cubicBezTo>
                  <a:pt x="158" y="166"/>
                  <a:pt x="158" y="166"/>
                  <a:pt x="158" y="166"/>
                </a:cubicBezTo>
                <a:cubicBezTo>
                  <a:pt x="159" y="164"/>
                  <a:pt x="161" y="163"/>
                  <a:pt x="162" y="161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0" y="162"/>
                  <a:pt x="159" y="163"/>
                  <a:pt x="158" y="165"/>
                </a:cubicBezTo>
                <a:lnTo>
                  <a:pt x="158" y="166"/>
                </a:lnTo>
                <a:close/>
                <a:moveTo>
                  <a:pt x="155" y="170"/>
                </a:moveTo>
                <a:cubicBezTo>
                  <a:pt x="155" y="170"/>
                  <a:pt x="156" y="170"/>
                  <a:pt x="156" y="170"/>
                </a:cubicBezTo>
                <a:cubicBezTo>
                  <a:pt x="156" y="169"/>
                  <a:pt x="157" y="168"/>
                  <a:pt x="157" y="168"/>
                </a:cubicBezTo>
                <a:cubicBezTo>
                  <a:pt x="157" y="168"/>
                  <a:pt x="157" y="167"/>
                  <a:pt x="156" y="167"/>
                </a:cubicBezTo>
                <a:lnTo>
                  <a:pt x="155" y="170"/>
                </a:lnTo>
                <a:close/>
                <a:moveTo>
                  <a:pt x="154" y="178"/>
                </a:moveTo>
                <a:cubicBezTo>
                  <a:pt x="154" y="178"/>
                  <a:pt x="154" y="178"/>
                  <a:pt x="155" y="178"/>
                </a:cubicBezTo>
                <a:cubicBezTo>
                  <a:pt x="155" y="177"/>
                  <a:pt x="156" y="176"/>
                  <a:pt x="157" y="175"/>
                </a:cubicBezTo>
                <a:cubicBezTo>
                  <a:pt x="157" y="174"/>
                  <a:pt x="157" y="174"/>
                  <a:pt x="157" y="174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5" y="175"/>
                  <a:pt x="155" y="176"/>
                  <a:pt x="154" y="178"/>
                </a:cubicBezTo>
                <a:close/>
                <a:moveTo>
                  <a:pt x="154" y="182"/>
                </a:moveTo>
                <a:cubicBezTo>
                  <a:pt x="154" y="182"/>
                  <a:pt x="154" y="182"/>
                  <a:pt x="154" y="182"/>
                </a:cubicBezTo>
                <a:cubicBezTo>
                  <a:pt x="155" y="182"/>
                  <a:pt x="155" y="181"/>
                  <a:pt x="155" y="181"/>
                </a:cubicBezTo>
                <a:cubicBezTo>
                  <a:pt x="155" y="180"/>
                  <a:pt x="155" y="180"/>
                  <a:pt x="155" y="180"/>
                </a:cubicBezTo>
                <a:cubicBezTo>
                  <a:pt x="154" y="180"/>
                  <a:pt x="154" y="181"/>
                  <a:pt x="154" y="182"/>
                </a:cubicBezTo>
                <a:close/>
                <a:moveTo>
                  <a:pt x="148" y="181"/>
                </a:moveTo>
                <a:cubicBezTo>
                  <a:pt x="149" y="181"/>
                  <a:pt x="149" y="182"/>
                  <a:pt x="149" y="182"/>
                </a:cubicBezTo>
                <a:cubicBezTo>
                  <a:pt x="150" y="181"/>
                  <a:pt x="150" y="180"/>
                  <a:pt x="151" y="180"/>
                </a:cubicBezTo>
                <a:cubicBezTo>
                  <a:pt x="151" y="180"/>
                  <a:pt x="151" y="179"/>
                  <a:pt x="150" y="179"/>
                </a:cubicBezTo>
                <a:cubicBezTo>
                  <a:pt x="149" y="180"/>
                  <a:pt x="149" y="180"/>
                  <a:pt x="148" y="181"/>
                </a:cubicBezTo>
                <a:close/>
                <a:moveTo>
                  <a:pt x="149" y="186"/>
                </a:moveTo>
                <a:cubicBezTo>
                  <a:pt x="150" y="185"/>
                  <a:pt x="150" y="185"/>
                  <a:pt x="150" y="185"/>
                </a:cubicBezTo>
                <a:cubicBezTo>
                  <a:pt x="150" y="185"/>
                  <a:pt x="150" y="185"/>
                  <a:pt x="150" y="185"/>
                </a:cubicBezTo>
                <a:cubicBezTo>
                  <a:pt x="150" y="185"/>
                  <a:pt x="149" y="185"/>
                  <a:pt x="149" y="186"/>
                </a:cubicBezTo>
                <a:close/>
                <a:moveTo>
                  <a:pt x="148" y="188"/>
                </a:moveTo>
                <a:cubicBezTo>
                  <a:pt x="148" y="188"/>
                  <a:pt x="148" y="188"/>
                  <a:pt x="148" y="188"/>
                </a:cubicBezTo>
                <a:cubicBezTo>
                  <a:pt x="148" y="188"/>
                  <a:pt x="148" y="188"/>
                  <a:pt x="148" y="188"/>
                </a:cubicBezTo>
                <a:close/>
                <a:moveTo>
                  <a:pt x="145" y="198"/>
                </a:moveTo>
                <a:cubicBezTo>
                  <a:pt x="146" y="198"/>
                  <a:pt x="146" y="198"/>
                  <a:pt x="146" y="197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7" y="196"/>
                  <a:pt x="148" y="195"/>
                  <a:pt x="147" y="193"/>
                </a:cubicBezTo>
                <a:cubicBezTo>
                  <a:pt x="149" y="193"/>
                  <a:pt x="149" y="191"/>
                  <a:pt x="150" y="190"/>
                </a:cubicBezTo>
                <a:cubicBezTo>
                  <a:pt x="150" y="189"/>
                  <a:pt x="150" y="189"/>
                  <a:pt x="150" y="189"/>
                </a:cubicBezTo>
                <a:cubicBezTo>
                  <a:pt x="149" y="190"/>
                  <a:pt x="148" y="191"/>
                  <a:pt x="147" y="193"/>
                </a:cubicBezTo>
                <a:cubicBezTo>
                  <a:pt x="147" y="193"/>
                  <a:pt x="147" y="193"/>
                  <a:pt x="147" y="193"/>
                </a:cubicBezTo>
                <a:cubicBezTo>
                  <a:pt x="147" y="195"/>
                  <a:pt x="146" y="195"/>
                  <a:pt x="146" y="196"/>
                </a:cubicBezTo>
                <a:cubicBezTo>
                  <a:pt x="146" y="197"/>
                  <a:pt x="146" y="197"/>
                  <a:pt x="145" y="198"/>
                </a:cubicBezTo>
                <a:close/>
                <a:moveTo>
                  <a:pt x="141" y="198"/>
                </a:moveTo>
                <a:cubicBezTo>
                  <a:pt x="141" y="198"/>
                  <a:pt x="141" y="197"/>
                  <a:pt x="141" y="197"/>
                </a:cubicBezTo>
                <a:cubicBezTo>
                  <a:pt x="141" y="197"/>
                  <a:pt x="141" y="197"/>
                  <a:pt x="141" y="197"/>
                </a:cubicBezTo>
                <a:cubicBezTo>
                  <a:pt x="140" y="197"/>
                  <a:pt x="140" y="197"/>
                  <a:pt x="140" y="197"/>
                </a:cubicBezTo>
                <a:cubicBezTo>
                  <a:pt x="140" y="198"/>
                  <a:pt x="141" y="198"/>
                  <a:pt x="141" y="198"/>
                </a:cubicBezTo>
                <a:close/>
                <a:moveTo>
                  <a:pt x="141" y="213"/>
                </a:moveTo>
                <a:cubicBezTo>
                  <a:pt x="141" y="214"/>
                  <a:pt x="140" y="214"/>
                  <a:pt x="140" y="215"/>
                </a:cubicBezTo>
                <a:cubicBezTo>
                  <a:pt x="141" y="215"/>
                  <a:pt x="141" y="215"/>
                  <a:pt x="141" y="215"/>
                </a:cubicBezTo>
                <a:cubicBezTo>
                  <a:pt x="141" y="215"/>
                  <a:pt x="141" y="214"/>
                  <a:pt x="141" y="214"/>
                </a:cubicBezTo>
                <a:cubicBezTo>
                  <a:pt x="141" y="214"/>
                  <a:pt x="141" y="214"/>
                  <a:pt x="141" y="213"/>
                </a:cubicBezTo>
                <a:close/>
                <a:moveTo>
                  <a:pt x="142" y="201"/>
                </a:moveTo>
                <a:cubicBezTo>
                  <a:pt x="142" y="201"/>
                  <a:pt x="142" y="201"/>
                  <a:pt x="141" y="201"/>
                </a:cubicBezTo>
                <a:cubicBezTo>
                  <a:pt x="141" y="202"/>
                  <a:pt x="141" y="202"/>
                  <a:pt x="141" y="203"/>
                </a:cubicBezTo>
                <a:cubicBezTo>
                  <a:pt x="141" y="203"/>
                  <a:pt x="141" y="204"/>
                  <a:pt x="141" y="205"/>
                </a:cubicBezTo>
                <a:cubicBezTo>
                  <a:pt x="141" y="204"/>
                  <a:pt x="141" y="204"/>
                  <a:pt x="142" y="203"/>
                </a:cubicBezTo>
                <a:cubicBezTo>
                  <a:pt x="142" y="202"/>
                  <a:pt x="142" y="202"/>
                  <a:pt x="142" y="202"/>
                </a:cubicBezTo>
                <a:lnTo>
                  <a:pt x="142" y="201"/>
                </a:lnTo>
                <a:close/>
                <a:moveTo>
                  <a:pt x="143" y="195"/>
                </a:moveTo>
                <a:cubicBezTo>
                  <a:pt x="142" y="194"/>
                  <a:pt x="142" y="194"/>
                  <a:pt x="142" y="194"/>
                </a:cubicBezTo>
                <a:cubicBezTo>
                  <a:pt x="142" y="195"/>
                  <a:pt x="141" y="195"/>
                  <a:pt x="141" y="195"/>
                </a:cubicBezTo>
                <a:cubicBezTo>
                  <a:pt x="141" y="196"/>
                  <a:pt x="141" y="196"/>
                  <a:pt x="142" y="197"/>
                </a:cubicBezTo>
                <a:cubicBezTo>
                  <a:pt x="142" y="196"/>
                  <a:pt x="143" y="195"/>
                  <a:pt x="143" y="195"/>
                </a:cubicBezTo>
                <a:close/>
                <a:moveTo>
                  <a:pt x="143" y="198"/>
                </a:moveTo>
                <a:cubicBezTo>
                  <a:pt x="143" y="198"/>
                  <a:pt x="143" y="198"/>
                  <a:pt x="144" y="199"/>
                </a:cubicBezTo>
                <a:cubicBezTo>
                  <a:pt x="144" y="198"/>
                  <a:pt x="144" y="197"/>
                  <a:pt x="144" y="197"/>
                </a:cubicBezTo>
                <a:cubicBezTo>
                  <a:pt x="144" y="196"/>
                  <a:pt x="145" y="196"/>
                  <a:pt x="145" y="195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44" y="197"/>
                  <a:pt x="143" y="197"/>
                  <a:pt x="143" y="198"/>
                </a:cubicBezTo>
                <a:close/>
                <a:moveTo>
                  <a:pt x="144" y="202"/>
                </a:moveTo>
                <a:cubicBezTo>
                  <a:pt x="144" y="201"/>
                  <a:pt x="145" y="200"/>
                  <a:pt x="145" y="200"/>
                </a:cubicBezTo>
                <a:cubicBezTo>
                  <a:pt x="145" y="200"/>
                  <a:pt x="145" y="200"/>
                  <a:pt x="145" y="200"/>
                </a:cubicBezTo>
                <a:cubicBezTo>
                  <a:pt x="144" y="200"/>
                  <a:pt x="144" y="201"/>
                  <a:pt x="144" y="202"/>
                </a:cubicBezTo>
                <a:close/>
                <a:moveTo>
                  <a:pt x="146" y="203"/>
                </a:moveTo>
                <a:cubicBezTo>
                  <a:pt x="147" y="202"/>
                  <a:pt x="147" y="202"/>
                  <a:pt x="147" y="202"/>
                </a:cubicBezTo>
                <a:cubicBezTo>
                  <a:pt x="146" y="201"/>
                  <a:pt x="146" y="201"/>
                  <a:pt x="146" y="201"/>
                </a:cubicBezTo>
                <a:cubicBezTo>
                  <a:pt x="146" y="202"/>
                  <a:pt x="145" y="202"/>
                  <a:pt x="145" y="202"/>
                </a:cubicBezTo>
                <a:lnTo>
                  <a:pt x="146" y="203"/>
                </a:lnTo>
                <a:close/>
                <a:moveTo>
                  <a:pt x="174" y="209"/>
                </a:moveTo>
                <a:cubicBezTo>
                  <a:pt x="176" y="207"/>
                  <a:pt x="176" y="205"/>
                  <a:pt x="177" y="202"/>
                </a:cubicBezTo>
                <a:cubicBezTo>
                  <a:pt x="179" y="200"/>
                  <a:pt x="180" y="197"/>
                  <a:pt x="180" y="194"/>
                </a:cubicBezTo>
                <a:cubicBezTo>
                  <a:pt x="180" y="191"/>
                  <a:pt x="181" y="187"/>
                  <a:pt x="181" y="184"/>
                </a:cubicBezTo>
                <a:cubicBezTo>
                  <a:pt x="181" y="180"/>
                  <a:pt x="181" y="175"/>
                  <a:pt x="180" y="171"/>
                </a:cubicBezTo>
                <a:cubicBezTo>
                  <a:pt x="180" y="171"/>
                  <a:pt x="180" y="171"/>
                  <a:pt x="180" y="170"/>
                </a:cubicBezTo>
                <a:cubicBezTo>
                  <a:pt x="178" y="171"/>
                  <a:pt x="178" y="170"/>
                  <a:pt x="177" y="169"/>
                </a:cubicBezTo>
                <a:cubicBezTo>
                  <a:pt x="177" y="169"/>
                  <a:pt x="176" y="169"/>
                  <a:pt x="176" y="170"/>
                </a:cubicBezTo>
                <a:cubicBezTo>
                  <a:pt x="174" y="171"/>
                  <a:pt x="173" y="173"/>
                  <a:pt x="172" y="174"/>
                </a:cubicBezTo>
                <a:cubicBezTo>
                  <a:pt x="166" y="183"/>
                  <a:pt x="160" y="193"/>
                  <a:pt x="155" y="203"/>
                </a:cubicBezTo>
                <a:cubicBezTo>
                  <a:pt x="152" y="211"/>
                  <a:pt x="148" y="218"/>
                  <a:pt x="147" y="227"/>
                </a:cubicBezTo>
                <a:cubicBezTo>
                  <a:pt x="147" y="229"/>
                  <a:pt x="147" y="231"/>
                  <a:pt x="147" y="232"/>
                </a:cubicBezTo>
                <a:cubicBezTo>
                  <a:pt x="147" y="233"/>
                  <a:pt x="149" y="234"/>
                  <a:pt x="147" y="234"/>
                </a:cubicBezTo>
                <a:cubicBezTo>
                  <a:pt x="147" y="235"/>
                  <a:pt x="148" y="235"/>
                  <a:pt x="148" y="235"/>
                </a:cubicBezTo>
                <a:cubicBezTo>
                  <a:pt x="153" y="234"/>
                  <a:pt x="153" y="234"/>
                  <a:pt x="153" y="234"/>
                </a:cubicBezTo>
                <a:cubicBezTo>
                  <a:pt x="153" y="234"/>
                  <a:pt x="153" y="234"/>
                  <a:pt x="154" y="234"/>
                </a:cubicBezTo>
                <a:cubicBezTo>
                  <a:pt x="154" y="234"/>
                  <a:pt x="156" y="233"/>
                  <a:pt x="156" y="232"/>
                </a:cubicBezTo>
                <a:cubicBezTo>
                  <a:pt x="158" y="231"/>
                  <a:pt x="158" y="230"/>
                  <a:pt x="159" y="229"/>
                </a:cubicBezTo>
                <a:cubicBezTo>
                  <a:pt x="161" y="228"/>
                  <a:pt x="161" y="227"/>
                  <a:pt x="163" y="226"/>
                </a:cubicBezTo>
                <a:cubicBezTo>
                  <a:pt x="165" y="225"/>
                  <a:pt x="166" y="223"/>
                  <a:pt x="167" y="221"/>
                </a:cubicBezTo>
                <a:cubicBezTo>
                  <a:pt x="167" y="220"/>
                  <a:pt x="167" y="220"/>
                  <a:pt x="168" y="220"/>
                </a:cubicBezTo>
                <a:cubicBezTo>
                  <a:pt x="169" y="219"/>
                  <a:pt x="169" y="217"/>
                  <a:pt x="171" y="216"/>
                </a:cubicBezTo>
                <a:cubicBezTo>
                  <a:pt x="173" y="215"/>
                  <a:pt x="173" y="211"/>
                  <a:pt x="174" y="209"/>
                </a:cubicBezTo>
                <a:close/>
                <a:moveTo>
                  <a:pt x="180" y="219"/>
                </a:moveTo>
                <a:cubicBezTo>
                  <a:pt x="180" y="219"/>
                  <a:pt x="180" y="219"/>
                  <a:pt x="180" y="219"/>
                </a:cubicBezTo>
                <a:cubicBezTo>
                  <a:pt x="179" y="219"/>
                  <a:pt x="179" y="219"/>
                  <a:pt x="179" y="220"/>
                </a:cubicBezTo>
                <a:cubicBezTo>
                  <a:pt x="179" y="220"/>
                  <a:pt x="179" y="220"/>
                  <a:pt x="179" y="220"/>
                </a:cubicBezTo>
                <a:lnTo>
                  <a:pt x="180" y="219"/>
                </a:lnTo>
                <a:close/>
                <a:moveTo>
                  <a:pt x="180" y="203"/>
                </a:moveTo>
                <a:cubicBezTo>
                  <a:pt x="179" y="205"/>
                  <a:pt x="178" y="206"/>
                  <a:pt x="179" y="208"/>
                </a:cubicBezTo>
                <a:cubicBezTo>
                  <a:pt x="178" y="209"/>
                  <a:pt x="178" y="210"/>
                  <a:pt x="177" y="210"/>
                </a:cubicBezTo>
                <a:cubicBezTo>
                  <a:pt x="177" y="211"/>
                  <a:pt x="176" y="212"/>
                  <a:pt x="176" y="213"/>
                </a:cubicBezTo>
                <a:cubicBezTo>
                  <a:pt x="176" y="214"/>
                  <a:pt x="176" y="214"/>
                  <a:pt x="175" y="215"/>
                </a:cubicBezTo>
                <a:cubicBezTo>
                  <a:pt x="176" y="214"/>
                  <a:pt x="176" y="214"/>
                  <a:pt x="176" y="213"/>
                </a:cubicBezTo>
                <a:cubicBezTo>
                  <a:pt x="177" y="212"/>
                  <a:pt x="178" y="210"/>
                  <a:pt x="179" y="208"/>
                </a:cubicBezTo>
                <a:cubicBezTo>
                  <a:pt x="179" y="206"/>
                  <a:pt x="180" y="205"/>
                  <a:pt x="180" y="203"/>
                </a:cubicBezTo>
                <a:close/>
                <a:moveTo>
                  <a:pt x="180" y="203"/>
                </a:moveTo>
                <a:cubicBezTo>
                  <a:pt x="183" y="198"/>
                  <a:pt x="183" y="198"/>
                  <a:pt x="183" y="198"/>
                </a:cubicBezTo>
                <a:cubicBezTo>
                  <a:pt x="183" y="197"/>
                  <a:pt x="183" y="197"/>
                  <a:pt x="183" y="197"/>
                </a:cubicBezTo>
                <a:cubicBezTo>
                  <a:pt x="182" y="197"/>
                  <a:pt x="182" y="198"/>
                  <a:pt x="182" y="198"/>
                </a:cubicBezTo>
                <a:cubicBezTo>
                  <a:pt x="181" y="200"/>
                  <a:pt x="181" y="201"/>
                  <a:pt x="180" y="203"/>
                </a:cubicBezTo>
                <a:close/>
                <a:moveTo>
                  <a:pt x="183" y="204"/>
                </a:moveTo>
                <a:cubicBezTo>
                  <a:pt x="183" y="204"/>
                  <a:pt x="182" y="204"/>
                  <a:pt x="182" y="205"/>
                </a:cubicBezTo>
                <a:cubicBezTo>
                  <a:pt x="182" y="205"/>
                  <a:pt x="181" y="205"/>
                  <a:pt x="182" y="205"/>
                </a:cubicBezTo>
                <a:cubicBezTo>
                  <a:pt x="182" y="206"/>
                  <a:pt x="182" y="206"/>
                  <a:pt x="183" y="206"/>
                </a:cubicBezTo>
                <a:cubicBezTo>
                  <a:pt x="183" y="206"/>
                  <a:pt x="183" y="206"/>
                  <a:pt x="183" y="206"/>
                </a:cubicBezTo>
                <a:cubicBezTo>
                  <a:pt x="184" y="205"/>
                  <a:pt x="183" y="205"/>
                  <a:pt x="183" y="204"/>
                </a:cubicBezTo>
                <a:close/>
                <a:moveTo>
                  <a:pt x="184" y="192"/>
                </a:moveTo>
                <a:cubicBezTo>
                  <a:pt x="184" y="191"/>
                  <a:pt x="185" y="190"/>
                  <a:pt x="185" y="189"/>
                </a:cubicBezTo>
                <a:cubicBezTo>
                  <a:pt x="185" y="185"/>
                  <a:pt x="185" y="180"/>
                  <a:pt x="185" y="176"/>
                </a:cubicBezTo>
                <a:cubicBezTo>
                  <a:pt x="185" y="176"/>
                  <a:pt x="185" y="176"/>
                  <a:pt x="185" y="176"/>
                </a:cubicBezTo>
                <a:cubicBezTo>
                  <a:pt x="185" y="176"/>
                  <a:pt x="185" y="176"/>
                  <a:pt x="185" y="176"/>
                </a:cubicBezTo>
                <a:cubicBezTo>
                  <a:pt x="185" y="175"/>
                  <a:pt x="184" y="175"/>
                  <a:pt x="184" y="174"/>
                </a:cubicBezTo>
                <a:cubicBezTo>
                  <a:pt x="183" y="176"/>
                  <a:pt x="183" y="176"/>
                  <a:pt x="183" y="176"/>
                </a:cubicBezTo>
                <a:cubicBezTo>
                  <a:pt x="183" y="176"/>
                  <a:pt x="183" y="176"/>
                  <a:pt x="183" y="176"/>
                </a:cubicBezTo>
                <a:cubicBezTo>
                  <a:pt x="184" y="177"/>
                  <a:pt x="184" y="178"/>
                  <a:pt x="184" y="178"/>
                </a:cubicBezTo>
                <a:cubicBezTo>
                  <a:pt x="183" y="178"/>
                  <a:pt x="182" y="179"/>
                  <a:pt x="183" y="180"/>
                </a:cubicBezTo>
                <a:cubicBezTo>
                  <a:pt x="183" y="181"/>
                  <a:pt x="183" y="182"/>
                  <a:pt x="183" y="183"/>
                </a:cubicBezTo>
                <a:cubicBezTo>
                  <a:pt x="184" y="183"/>
                  <a:pt x="184" y="184"/>
                  <a:pt x="184" y="185"/>
                </a:cubicBezTo>
                <a:cubicBezTo>
                  <a:pt x="183" y="187"/>
                  <a:pt x="185" y="189"/>
                  <a:pt x="183" y="190"/>
                </a:cubicBezTo>
                <a:cubicBezTo>
                  <a:pt x="183" y="190"/>
                  <a:pt x="183" y="192"/>
                  <a:pt x="183" y="193"/>
                </a:cubicBezTo>
                <a:cubicBezTo>
                  <a:pt x="183" y="193"/>
                  <a:pt x="184" y="193"/>
                  <a:pt x="184" y="192"/>
                </a:cubicBezTo>
                <a:close/>
                <a:moveTo>
                  <a:pt x="185" y="202"/>
                </a:moveTo>
                <a:cubicBezTo>
                  <a:pt x="185" y="202"/>
                  <a:pt x="185" y="201"/>
                  <a:pt x="185" y="201"/>
                </a:cubicBezTo>
                <a:cubicBezTo>
                  <a:pt x="185" y="202"/>
                  <a:pt x="185" y="202"/>
                  <a:pt x="184" y="202"/>
                </a:cubicBezTo>
                <a:cubicBezTo>
                  <a:pt x="184" y="203"/>
                  <a:pt x="184" y="203"/>
                  <a:pt x="184" y="204"/>
                </a:cubicBezTo>
                <a:cubicBezTo>
                  <a:pt x="184" y="204"/>
                  <a:pt x="184" y="204"/>
                  <a:pt x="184" y="204"/>
                </a:cubicBezTo>
                <a:cubicBezTo>
                  <a:pt x="185" y="204"/>
                  <a:pt x="185" y="202"/>
                  <a:pt x="185" y="202"/>
                </a:cubicBezTo>
                <a:close/>
                <a:moveTo>
                  <a:pt x="188" y="199"/>
                </a:moveTo>
                <a:cubicBezTo>
                  <a:pt x="188" y="198"/>
                  <a:pt x="188" y="198"/>
                  <a:pt x="189" y="197"/>
                </a:cubicBezTo>
                <a:cubicBezTo>
                  <a:pt x="189" y="197"/>
                  <a:pt x="189" y="197"/>
                  <a:pt x="189" y="196"/>
                </a:cubicBezTo>
                <a:cubicBezTo>
                  <a:pt x="189" y="196"/>
                  <a:pt x="188" y="195"/>
                  <a:pt x="188" y="195"/>
                </a:cubicBezTo>
                <a:cubicBezTo>
                  <a:pt x="188" y="195"/>
                  <a:pt x="188" y="196"/>
                  <a:pt x="188" y="196"/>
                </a:cubicBezTo>
                <a:cubicBezTo>
                  <a:pt x="188" y="197"/>
                  <a:pt x="188" y="197"/>
                  <a:pt x="188" y="197"/>
                </a:cubicBezTo>
                <a:lnTo>
                  <a:pt x="188" y="199"/>
                </a:lnTo>
                <a:close/>
                <a:moveTo>
                  <a:pt x="186" y="190"/>
                </a:moveTo>
                <a:cubicBezTo>
                  <a:pt x="186" y="191"/>
                  <a:pt x="187" y="191"/>
                  <a:pt x="187" y="192"/>
                </a:cubicBezTo>
                <a:cubicBezTo>
                  <a:pt x="187" y="189"/>
                  <a:pt x="187" y="189"/>
                  <a:pt x="187" y="189"/>
                </a:cubicBezTo>
                <a:cubicBezTo>
                  <a:pt x="187" y="189"/>
                  <a:pt x="187" y="189"/>
                  <a:pt x="186" y="188"/>
                </a:cubicBezTo>
                <a:lnTo>
                  <a:pt x="186" y="190"/>
                </a:lnTo>
                <a:close/>
                <a:moveTo>
                  <a:pt x="186" y="195"/>
                </a:moveTo>
                <a:cubicBezTo>
                  <a:pt x="186" y="196"/>
                  <a:pt x="185" y="197"/>
                  <a:pt x="185" y="198"/>
                </a:cubicBezTo>
                <a:cubicBezTo>
                  <a:pt x="185" y="198"/>
                  <a:pt x="185" y="198"/>
                  <a:pt x="185" y="198"/>
                </a:cubicBezTo>
                <a:cubicBezTo>
                  <a:pt x="186" y="197"/>
                  <a:pt x="187" y="196"/>
                  <a:pt x="187" y="195"/>
                </a:cubicBezTo>
                <a:cubicBezTo>
                  <a:pt x="187" y="195"/>
                  <a:pt x="186" y="195"/>
                  <a:pt x="186" y="195"/>
                </a:cubicBezTo>
                <a:close/>
                <a:moveTo>
                  <a:pt x="241" y="168"/>
                </a:moveTo>
                <a:cubicBezTo>
                  <a:pt x="241" y="168"/>
                  <a:pt x="241" y="168"/>
                  <a:pt x="241" y="168"/>
                </a:cubicBezTo>
                <a:cubicBezTo>
                  <a:pt x="241" y="169"/>
                  <a:pt x="241" y="169"/>
                  <a:pt x="241" y="169"/>
                </a:cubicBezTo>
                <a:cubicBezTo>
                  <a:pt x="242" y="169"/>
                  <a:pt x="242" y="168"/>
                  <a:pt x="242" y="168"/>
                </a:cubicBezTo>
                <a:cubicBezTo>
                  <a:pt x="242" y="168"/>
                  <a:pt x="241" y="168"/>
                  <a:pt x="241" y="168"/>
                </a:cubicBezTo>
                <a:close/>
                <a:moveTo>
                  <a:pt x="235" y="176"/>
                </a:moveTo>
                <a:cubicBezTo>
                  <a:pt x="236" y="174"/>
                  <a:pt x="237" y="172"/>
                  <a:pt x="237" y="171"/>
                </a:cubicBezTo>
                <a:cubicBezTo>
                  <a:pt x="235" y="172"/>
                  <a:pt x="233" y="173"/>
                  <a:pt x="231" y="173"/>
                </a:cubicBezTo>
                <a:cubicBezTo>
                  <a:pt x="230" y="174"/>
                  <a:pt x="230" y="174"/>
                  <a:pt x="230" y="174"/>
                </a:cubicBezTo>
                <a:cubicBezTo>
                  <a:pt x="231" y="174"/>
                  <a:pt x="231" y="174"/>
                  <a:pt x="231" y="174"/>
                </a:cubicBezTo>
                <a:cubicBezTo>
                  <a:pt x="232" y="174"/>
                  <a:pt x="233" y="173"/>
                  <a:pt x="234" y="173"/>
                </a:cubicBezTo>
                <a:cubicBezTo>
                  <a:pt x="235" y="173"/>
                  <a:pt x="235" y="173"/>
                  <a:pt x="235" y="173"/>
                </a:cubicBezTo>
                <a:cubicBezTo>
                  <a:pt x="234" y="173"/>
                  <a:pt x="234" y="174"/>
                  <a:pt x="234" y="174"/>
                </a:cubicBezTo>
                <a:cubicBezTo>
                  <a:pt x="233" y="174"/>
                  <a:pt x="233" y="174"/>
                  <a:pt x="233" y="174"/>
                </a:cubicBezTo>
                <a:cubicBezTo>
                  <a:pt x="233" y="174"/>
                  <a:pt x="233" y="175"/>
                  <a:pt x="232" y="175"/>
                </a:cubicBezTo>
                <a:cubicBezTo>
                  <a:pt x="232" y="175"/>
                  <a:pt x="232" y="175"/>
                  <a:pt x="232" y="175"/>
                </a:cubicBezTo>
                <a:cubicBezTo>
                  <a:pt x="232" y="175"/>
                  <a:pt x="233" y="175"/>
                  <a:pt x="233" y="176"/>
                </a:cubicBezTo>
                <a:lnTo>
                  <a:pt x="235" y="176"/>
                </a:lnTo>
                <a:close/>
                <a:moveTo>
                  <a:pt x="233" y="182"/>
                </a:moveTo>
                <a:cubicBezTo>
                  <a:pt x="233" y="182"/>
                  <a:pt x="233" y="182"/>
                  <a:pt x="233" y="182"/>
                </a:cubicBezTo>
                <a:cubicBezTo>
                  <a:pt x="234" y="180"/>
                  <a:pt x="235" y="179"/>
                  <a:pt x="236" y="178"/>
                </a:cubicBezTo>
                <a:cubicBezTo>
                  <a:pt x="236" y="177"/>
                  <a:pt x="236" y="177"/>
                  <a:pt x="236" y="177"/>
                </a:cubicBezTo>
                <a:cubicBezTo>
                  <a:pt x="235" y="177"/>
                  <a:pt x="235" y="177"/>
                  <a:pt x="235" y="177"/>
                </a:cubicBezTo>
                <a:cubicBezTo>
                  <a:pt x="234" y="179"/>
                  <a:pt x="234" y="180"/>
                  <a:pt x="233" y="182"/>
                </a:cubicBezTo>
                <a:close/>
                <a:moveTo>
                  <a:pt x="214" y="220"/>
                </a:moveTo>
                <a:cubicBezTo>
                  <a:pt x="214" y="220"/>
                  <a:pt x="213" y="219"/>
                  <a:pt x="213" y="219"/>
                </a:cubicBezTo>
                <a:cubicBezTo>
                  <a:pt x="213" y="219"/>
                  <a:pt x="213" y="220"/>
                  <a:pt x="213" y="220"/>
                </a:cubicBezTo>
                <a:cubicBezTo>
                  <a:pt x="213" y="221"/>
                  <a:pt x="213" y="222"/>
                  <a:pt x="213" y="222"/>
                </a:cubicBezTo>
                <a:cubicBezTo>
                  <a:pt x="213" y="221"/>
                  <a:pt x="214" y="221"/>
                  <a:pt x="214" y="220"/>
                </a:cubicBezTo>
                <a:close/>
                <a:moveTo>
                  <a:pt x="215" y="219"/>
                </a:moveTo>
                <a:cubicBezTo>
                  <a:pt x="215" y="218"/>
                  <a:pt x="215" y="217"/>
                  <a:pt x="215" y="216"/>
                </a:cubicBezTo>
                <a:cubicBezTo>
                  <a:pt x="215" y="217"/>
                  <a:pt x="215" y="218"/>
                  <a:pt x="215" y="219"/>
                </a:cubicBezTo>
                <a:cubicBezTo>
                  <a:pt x="215" y="220"/>
                  <a:pt x="215" y="221"/>
                  <a:pt x="215" y="222"/>
                </a:cubicBezTo>
                <a:lnTo>
                  <a:pt x="215" y="219"/>
                </a:lnTo>
                <a:close/>
                <a:moveTo>
                  <a:pt x="217" y="214"/>
                </a:moveTo>
                <a:cubicBezTo>
                  <a:pt x="216" y="213"/>
                  <a:pt x="216" y="213"/>
                  <a:pt x="216" y="213"/>
                </a:cubicBezTo>
                <a:cubicBezTo>
                  <a:pt x="215" y="214"/>
                  <a:pt x="215" y="214"/>
                  <a:pt x="215" y="214"/>
                </a:cubicBezTo>
                <a:cubicBezTo>
                  <a:pt x="215" y="215"/>
                  <a:pt x="215" y="215"/>
                  <a:pt x="215" y="215"/>
                </a:cubicBezTo>
                <a:cubicBezTo>
                  <a:pt x="216" y="214"/>
                  <a:pt x="216" y="214"/>
                  <a:pt x="217" y="214"/>
                </a:cubicBezTo>
                <a:close/>
                <a:moveTo>
                  <a:pt x="222" y="206"/>
                </a:moveTo>
                <a:cubicBezTo>
                  <a:pt x="221" y="206"/>
                  <a:pt x="221" y="205"/>
                  <a:pt x="221" y="205"/>
                </a:cubicBezTo>
                <a:cubicBezTo>
                  <a:pt x="220" y="207"/>
                  <a:pt x="220" y="207"/>
                  <a:pt x="220" y="208"/>
                </a:cubicBezTo>
                <a:cubicBezTo>
                  <a:pt x="220" y="208"/>
                  <a:pt x="220" y="209"/>
                  <a:pt x="220" y="209"/>
                </a:cubicBezTo>
                <a:cubicBezTo>
                  <a:pt x="221" y="208"/>
                  <a:pt x="221" y="207"/>
                  <a:pt x="222" y="206"/>
                </a:cubicBezTo>
                <a:close/>
                <a:moveTo>
                  <a:pt x="224" y="200"/>
                </a:moveTo>
                <a:cubicBezTo>
                  <a:pt x="224" y="200"/>
                  <a:pt x="224" y="200"/>
                  <a:pt x="224" y="199"/>
                </a:cubicBezTo>
                <a:cubicBezTo>
                  <a:pt x="223" y="200"/>
                  <a:pt x="223" y="200"/>
                  <a:pt x="222" y="201"/>
                </a:cubicBezTo>
                <a:cubicBezTo>
                  <a:pt x="223" y="202"/>
                  <a:pt x="223" y="202"/>
                  <a:pt x="223" y="202"/>
                </a:cubicBezTo>
                <a:cubicBezTo>
                  <a:pt x="223" y="201"/>
                  <a:pt x="224" y="200"/>
                  <a:pt x="224" y="200"/>
                </a:cubicBezTo>
                <a:close/>
                <a:moveTo>
                  <a:pt x="226" y="196"/>
                </a:moveTo>
                <a:cubicBezTo>
                  <a:pt x="226" y="196"/>
                  <a:pt x="226" y="196"/>
                  <a:pt x="225" y="196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4" y="197"/>
                  <a:pt x="224" y="198"/>
                  <a:pt x="225" y="198"/>
                </a:cubicBezTo>
                <a:cubicBezTo>
                  <a:pt x="225" y="197"/>
                  <a:pt x="226" y="197"/>
                  <a:pt x="226" y="196"/>
                </a:cubicBezTo>
                <a:close/>
                <a:moveTo>
                  <a:pt x="230" y="189"/>
                </a:moveTo>
                <a:cubicBezTo>
                  <a:pt x="229" y="189"/>
                  <a:pt x="229" y="189"/>
                  <a:pt x="229" y="189"/>
                </a:cubicBezTo>
                <a:cubicBezTo>
                  <a:pt x="229" y="189"/>
                  <a:pt x="228" y="190"/>
                  <a:pt x="228" y="190"/>
                </a:cubicBezTo>
                <a:cubicBezTo>
                  <a:pt x="228" y="190"/>
                  <a:pt x="228" y="190"/>
                  <a:pt x="229" y="190"/>
                </a:cubicBezTo>
                <a:cubicBezTo>
                  <a:pt x="229" y="190"/>
                  <a:pt x="229" y="190"/>
                  <a:pt x="230" y="189"/>
                </a:cubicBezTo>
                <a:close/>
                <a:moveTo>
                  <a:pt x="259" y="234"/>
                </a:moveTo>
                <a:cubicBezTo>
                  <a:pt x="260" y="234"/>
                  <a:pt x="260" y="234"/>
                  <a:pt x="260" y="234"/>
                </a:cubicBezTo>
                <a:cubicBezTo>
                  <a:pt x="261" y="233"/>
                  <a:pt x="261" y="232"/>
                  <a:pt x="262" y="232"/>
                </a:cubicBezTo>
                <a:cubicBezTo>
                  <a:pt x="262" y="232"/>
                  <a:pt x="262" y="232"/>
                  <a:pt x="262" y="232"/>
                </a:cubicBezTo>
                <a:cubicBezTo>
                  <a:pt x="261" y="232"/>
                  <a:pt x="260" y="233"/>
                  <a:pt x="259" y="234"/>
                </a:cubicBezTo>
                <a:close/>
                <a:moveTo>
                  <a:pt x="263" y="234"/>
                </a:moveTo>
                <a:cubicBezTo>
                  <a:pt x="262" y="235"/>
                  <a:pt x="261" y="235"/>
                  <a:pt x="259" y="236"/>
                </a:cubicBezTo>
                <a:cubicBezTo>
                  <a:pt x="259" y="236"/>
                  <a:pt x="259" y="236"/>
                  <a:pt x="259" y="236"/>
                </a:cubicBezTo>
                <a:cubicBezTo>
                  <a:pt x="258" y="237"/>
                  <a:pt x="258" y="237"/>
                  <a:pt x="258" y="237"/>
                </a:cubicBezTo>
                <a:cubicBezTo>
                  <a:pt x="259" y="237"/>
                  <a:pt x="259" y="237"/>
                  <a:pt x="259" y="237"/>
                </a:cubicBezTo>
                <a:cubicBezTo>
                  <a:pt x="261" y="236"/>
                  <a:pt x="261" y="235"/>
                  <a:pt x="263" y="235"/>
                </a:cubicBezTo>
                <a:lnTo>
                  <a:pt x="263" y="234"/>
                </a:lnTo>
                <a:close/>
                <a:moveTo>
                  <a:pt x="303" y="204"/>
                </a:moveTo>
                <a:cubicBezTo>
                  <a:pt x="303" y="204"/>
                  <a:pt x="303" y="204"/>
                  <a:pt x="303" y="204"/>
                </a:cubicBezTo>
                <a:cubicBezTo>
                  <a:pt x="304" y="203"/>
                  <a:pt x="304" y="202"/>
                  <a:pt x="304" y="202"/>
                </a:cubicBezTo>
                <a:cubicBezTo>
                  <a:pt x="304" y="202"/>
                  <a:pt x="304" y="201"/>
                  <a:pt x="303" y="201"/>
                </a:cubicBezTo>
                <a:cubicBezTo>
                  <a:pt x="303" y="202"/>
                  <a:pt x="303" y="203"/>
                  <a:pt x="303" y="203"/>
                </a:cubicBezTo>
                <a:cubicBezTo>
                  <a:pt x="303" y="203"/>
                  <a:pt x="303" y="203"/>
                  <a:pt x="303" y="203"/>
                </a:cubicBezTo>
                <a:cubicBezTo>
                  <a:pt x="302" y="203"/>
                  <a:pt x="301" y="203"/>
                  <a:pt x="301" y="204"/>
                </a:cubicBezTo>
                <a:cubicBezTo>
                  <a:pt x="300" y="204"/>
                  <a:pt x="300" y="205"/>
                  <a:pt x="299" y="206"/>
                </a:cubicBezTo>
                <a:cubicBezTo>
                  <a:pt x="300" y="205"/>
                  <a:pt x="300" y="205"/>
                  <a:pt x="301" y="205"/>
                </a:cubicBezTo>
                <a:cubicBezTo>
                  <a:pt x="301" y="204"/>
                  <a:pt x="302" y="204"/>
                  <a:pt x="303" y="204"/>
                </a:cubicBezTo>
                <a:close/>
                <a:moveTo>
                  <a:pt x="283" y="222"/>
                </a:moveTo>
                <a:cubicBezTo>
                  <a:pt x="283" y="222"/>
                  <a:pt x="283" y="223"/>
                  <a:pt x="284" y="223"/>
                </a:cubicBezTo>
                <a:cubicBezTo>
                  <a:pt x="285" y="222"/>
                  <a:pt x="286" y="222"/>
                  <a:pt x="287" y="221"/>
                </a:cubicBezTo>
                <a:cubicBezTo>
                  <a:pt x="285" y="221"/>
                  <a:pt x="285" y="221"/>
                  <a:pt x="285" y="221"/>
                </a:cubicBezTo>
                <a:cubicBezTo>
                  <a:pt x="285" y="221"/>
                  <a:pt x="284" y="222"/>
                  <a:pt x="283" y="222"/>
                </a:cubicBezTo>
                <a:close/>
                <a:moveTo>
                  <a:pt x="224" y="194"/>
                </a:moveTo>
                <a:cubicBezTo>
                  <a:pt x="223" y="194"/>
                  <a:pt x="223" y="193"/>
                  <a:pt x="222" y="193"/>
                </a:cubicBezTo>
                <a:cubicBezTo>
                  <a:pt x="221" y="194"/>
                  <a:pt x="222" y="195"/>
                  <a:pt x="224" y="194"/>
                </a:cubicBezTo>
                <a:close/>
                <a:moveTo>
                  <a:pt x="276" y="231"/>
                </a:moveTo>
                <a:cubicBezTo>
                  <a:pt x="276" y="232"/>
                  <a:pt x="276" y="232"/>
                  <a:pt x="277" y="232"/>
                </a:cubicBezTo>
                <a:cubicBezTo>
                  <a:pt x="277" y="232"/>
                  <a:pt x="277" y="231"/>
                  <a:pt x="278" y="231"/>
                </a:cubicBezTo>
                <a:cubicBezTo>
                  <a:pt x="278" y="231"/>
                  <a:pt x="277" y="231"/>
                  <a:pt x="277" y="230"/>
                </a:cubicBezTo>
                <a:lnTo>
                  <a:pt x="276" y="231"/>
                </a:lnTo>
                <a:close/>
                <a:moveTo>
                  <a:pt x="452" y="234"/>
                </a:moveTo>
                <a:cubicBezTo>
                  <a:pt x="451" y="235"/>
                  <a:pt x="451" y="235"/>
                  <a:pt x="451" y="235"/>
                </a:cubicBezTo>
                <a:cubicBezTo>
                  <a:pt x="452" y="235"/>
                  <a:pt x="452" y="235"/>
                  <a:pt x="453" y="235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34"/>
                  <a:pt x="452" y="234"/>
                  <a:pt x="452" y="234"/>
                </a:cubicBezTo>
                <a:close/>
                <a:moveTo>
                  <a:pt x="450" y="239"/>
                </a:moveTo>
                <a:cubicBezTo>
                  <a:pt x="449" y="239"/>
                  <a:pt x="449" y="239"/>
                  <a:pt x="448" y="240"/>
                </a:cubicBezTo>
                <a:cubicBezTo>
                  <a:pt x="448" y="240"/>
                  <a:pt x="449" y="240"/>
                  <a:pt x="449" y="240"/>
                </a:cubicBezTo>
                <a:cubicBezTo>
                  <a:pt x="449" y="239"/>
                  <a:pt x="450" y="239"/>
                  <a:pt x="450" y="238"/>
                </a:cubicBezTo>
                <a:cubicBezTo>
                  <a:pt x="450" y="238"/>
                  <a:pt x="450" y="238"/>
                  <a:pt x="450" y="239"/>
                </a:cubicBezTo>
                <a:close/>
                <a:moveTo>
                  <a:pt x="359" y="82"/>
                </a:moveTo>
                <a:cubicBezTo>
                  <a:pt x="361" y="80"/>
                  <a:pt x="361" y="80"/>
                  <a:pt x="361" y="80"/>
                </a:cubicBezTo>
                <a:cubicBezTo>
                  <a:pt x="360" y="80"/>
                  <a:pt x="360" y="81"/>
                  <a:pt x="360" y="81"/>
                </a:cubicBezTo>
                <a:cubicBezTo>
                  <a:pt x="359" y="81"/>
                  <a:pt x="359" y="82"/>
                  <a:pt x="359" y="83"/>
                </a:cubicBezTo>
                <a:cubicBezTo>
                  <a:pt x="359" y="83"/>
                  <a:pt x="359" y="83"/>
                  <a:pt x="359" y="82"/>
                </a:cubicBezTo>
                <a:close/>
                <a:moveTo>
                  <a:pt x="435" y="228"/>
                </a:moveTo>
                <a:cubicBezTo>
                  <a:pt x="435" y="228"/>
                  <a:pt x="436" y="228"/>
                  <a:pt x="437" y="227"/>
                </a:cubicBezTo>
                <a:cubicBezTo>
                  <a:pt x="436" y="227"/>
                  <a:pt x="436" y="227"/>
                  <a:pt x="436" y="227"/>
                </a:cubicBezTo>
                <a:cubicBezTo>
                  <a:pt x="434" y="228"/>
                  <a:pt x="434" y="228"/>
                  <a:pt x="434" y="228"/>
                </a:cubicBezTo>
                <a:lnTo>
                  <a:pt x="435" y="228"/>
                </a:lnTo>
                <a:close/>
                <a:moveTo>
                  <a:pt x="341" y="116"/>
                </a:moveTo>
                <a:cubicBezTo>
                  <a:pt x="341" y="116"/>
                  <a:pt x="340" y="115"/>
                  <a:pt x="340" y="115"/>
                </a:cubicBezTo>
                <a:cubicBezTo>
                  <a:pt x="339" y="117"/>
                  <a:pt x="338" y="119"/>
                  <a:pt x="337" y="121"/>
                </a:cubicBezTo>
                <a:cubicBezTo>
                  <a:pt x="337" y="122"/>
                  <a:pt x="337" y="122"/>
                  <a:pt x="338" y="122"/>
                </a:cubicBezTo>
                <a:cubicBezTo>
                  <a:pt x="339" y="120"/>
                  <a:pt x="340" y="118"/>
                  <a:pt x="341" y="116"/>
                </a:cubicBezTo>
                <a:close/>
                <a:moveTo>
                  <a:pt x="386" y="216"/>
                </a:moveTo>
                <a:cubicBezTo>
                  <a:pt x="386" y="216"/>
                  <a:pt x="386" y="217"/>
                  <a:pt x="386" y="217"/>
                </a:cubicBezTo>
                <a:cubicBezTo>
                  <a:pt x="386" y="217"/>
                  <a:pt x="386" y="217"/>
                  <a:pt x="386" y="217"/>
                </a:cubicBezTo>
                <a:cubicBezTo>
                  <a:pt x="386" y="217"/>
                  <a:pt x="386" y="217"/>
                  <a:pt x="387" y="217"/>
                </a:cubicBezTo>
                <a:cubicBezTo>
                  <a:pt x="386" y="216"/>
                  <a:pt x="386" y="216"/>
                  <a:pt x="386" y="216"/>
                </a:cubicBezTo>
                <a:close/>
                <a:moveTo>
                  <a:pt x="384" y="215"/>
                </a:moveTo>
                <a:cubicBezTo>
                  <a:pt x="383" y="217"/>
                  <a:pt x="383" y="217"/>
                  <a:pt x="383" y="217"/>
                </a:cubicBezTo>
                <a:cubicBezTo>
                  <a:pt x="383" y="217"/>
                  <a:pt x="383" y="217"/>
                  <a:pt x="383" y="217"/>
                </a:cubicBezTo>
                <a:cubicBezTo>
                  <a:pt x="383" y="217"/>
                  <a:pt x="384" y="216"/>
                  <a:pt x="385" y="216"/>
                </a:cubicBezTo>
                <a:lnTo>
                  <a:pt x="384" y="215"/>
                </a:lnTo>
                <a:close/>
                <a:moveTo>
                  <a:pt x="383" y="174"/>
                </a:moveTo>
                <a:cubicBezTo>
                  <a:pt x="384" y="174"/>
                  <a:pt x="384" y="173"/>
                  <a:pt x="384" y="173"/>
                </a:cubicBezTo>
                <a:cubicBezTo>
                  <a:pt x="383" y="173"/>
                  <a:pt x="383" y="173"/>
                  <a:pt x="383" y="173"/>
                </a:cubicBezTo>
                <a:cubicBezTo>
                  <a:pt x="382" y="174"/>
                  <a:pt x="382" y="174"/>
                  <a:pt x="382" y="174"/>
                </a:cubicBezTo>
                <a:lnTo>
                  <a:pt x="383" y="174"/>
                </a:lnTo>
                <a:close/>
                <a:moveTo>
                  <a:pt x="377" y="58"/>
                </a:moveTo>
                <a:cubicBezTo>
                  <a:pt x="376" y="58"/>
                  <a:pt x="376" y="58"/>
                  <a:pt x="376" y="58"/>
                </a:cubicBezTo>
                <a:cubicBezTo>
                  <a:pt x="376" y="58"/>
                  <a:pt x="376" y="58"/>
                  <a:pt x="376" y="58"/>
                </a:cubicBezTo>
                <a:cubicBezTo>
                  <a:pt x="376" y="58"/>
                  <a:pt x="376" y="59"/>
                  <a:pt x="376" y="59"/>
                </a:cubicBezTo>
                <a:lnTo>
                  <a:pt x="377" y="58"/>
                </a:lnTo>
                <a:close/>
                <a:moveTo>
                  <a:pt x="344" y="225"/>
                </a:moveTo>
                <a:cubicBezTo>
                  <a:pt x="344" y="224"/>
                  <a:pt x="345" y="223"/>
                  <a:pt x="346" y="222"/>
                </a:cubicBezTo>
                <a:cubicBezTo>
                  <a:pt x="345" y="222"/>
                  <a:pt x="345" y="222"/>
                  <a:pt x="345" y="222"/>
                </a:cubicBezTo>
                <a:cubicBezTo>
                  <a:pt x="344" y="224"/>
                  <a:pt x="344" y="224"/>
                  <a:pt x="344" y="224"/>
                </a:cubicBezTo>
                <a:lnTo>
                  <a:pt x="344" y="225"/>
                </a:lnTo>
                <a:close/>
                <a:moveTo>
                  <a:pt x="356" y="217"/>
                </a:moveTo>
                <a:cubicBezTo>
                  <a:pt x="356" y="217"/>
                  <a:pt x="356" y="216"/>
                  <a:pt x="356" y="216"/>
                </a:cubicBezTo>
                <a:cubicBezTo>
                  <a:pt x="356" y="215"/>
                  <a:pt x="355" y="215"/>
                  <a:pt x="355" y="215"/>
                </a:cubicBezTo>
                <a:cubicBezTo>
                  <a:pt x="354" y="217"/>
                  <a:pt x="354" y="217"/>
                  <a:pt x="354" y="217"/>
                </a:cubicBezTo>
                <a:cubicBezTo>
                  <a:pt x="355" y="217"/>
                  <a:pt x="355" y="217"/>
                  <a:pt x="355" y="217"/>
                </a:cubicBezTo>
                <a:cubicBezTo>
                  <a:pt x="356" y="217"/>
                  <a:pt x="356" y="217"/>
                  <a:pt x="356" y="217"/>
                </a:cubicBezTo>
                <a:close/>
                <a:moveTo>
                  <a:pt x="351" y="221"/>
                </a:moveTo>
                <a:cubicBezTo>
                  <a:pt x="351" y="221"/>
                  <a:pt x="350" y="221"/>
                  <a:pt x="350" y="222"/>
                </a:cubicBezTo>
                <a:cubicBezTo>
                  <a:pt x="350" y="222"/>
                  <a:pt x="350" y="222"/>
                  <a:pt x="351" y="222"/>
                </a:cubicBezTo>
                <a:cubicBezTo>
                  <a:pt x="351" y="222"/>
                  <a:pt x="351" y="221"/>
                  <a:pt x="351" y="221"/>
                </a:cubicBezTo>
                <a:close/>
                <a:moveTo>
                  <a:pt x="349" y="222"/>
                </a:moveTo>
                <a:cubicBezTo>
                  <a:pt x="350" y="222"/>
                  <a:pt x="350" y="222"/>
                  <a:pt x="350" y="222"/>
                </a:cubicBezTo>
                <a:cubicBezTo>
                  <a:pt x="349" y="221"/>
                  <a:pt x="349" y="221"/>
                  <a:pt x="349" y="221"/>
                </a:cubicBezTo>
                <a:lnTo>
                  <a:pt x="349" y="222"/>
                </a:lnTo>
                <a:close/>
                <a:moveTo>
                  <a:pt x="359" y="212"/>
                </a:moveTo>
                <a:cubicBezTo>
                  <a:pt x="359" y="212"/>
                  <a:pt x="359" y="210"/>
                  <a:pt x="359" y="210"/>
                </a:cubicBezTo>
                <a:cubicBezTo>
                  <a:pt x="359" y="210"/>
                  <a:pt x="359" y="210"/>
                  <a:pt x="359" y="210"/>
                </a:cubicBezTo>
                <a:cubicBezTo>
                  <a:pt x="358" y="211"/>
                  <a:pt x="358" y="212"/>
                  <a:pt x="356" y="211"/>
                </a:cubicBezTo>
                <a:cubicBezTo>
                  <a:pt x="356" y="211"/>
                  <a:pt x="356" y="212"/>
                  <a:pt x="356" y="212"/>
                </a:cubicBezTo>
                <a:cubicBezTo>
                  <a:pt x="356" y="212"/>
                  <a:pt x="357" y="212"/>
                  <a:pt x="358" y="213"/>
                </a:cubicBezTo>
                <a:cubicBezTo>
                  <a:pt x="358" y="213"/>
                  <a:pt x="359" y="213"/>
                  <a:pt x="359" y="212"/>
                </a:cubicBezTo>
                <a:close/>
                <a:moveTo>
                  <a:pt x="410" y="87"/>
                </a:moveTo>
                <a:cubicBezTo>
                  <a:pt x="415" y="78"/>
                  <a:pt x="415" y="78"/>
                  <a:pt x="415" y="78"/>
                </a:cubicBezTo>
                <a:cubicBezTo>
                  <a:pt x="416" y="77"/>
                  <a:pt x="417" y="75"/>
                  <a:pt x="417" y="74"/>
                </a:cubicBezTo>
                <a:cubicBezTo>
                  <a:pt x="417" y="74"/>
                  <a:pt x="416" y="74"/>
                  <a:pt x="416" y="74"/>
                </a:cubicBezTo>
                <a:cubicBezTo>
                  <a:pt x="415" y="75"/>
                  <a:pt x="415" y="77"/>
                  <a:pt x="414" y="78"/>
                </a:cubicBezTo>
                <a:cubicBezTo>
                  <a:pt x="413" y="80"/>
                  <a:pt x="412" y="83"/>
                  <a:pt x="411" y="85"/>
                </a:cubicBezTo>
                <a:cubicBezTo>
                  <a:pt x="411" y="85"/>
                  <a:pt x="410" y="86"/>
                  <a:pt x="410" y="87"/>
                </a:cubicBezTo>
                <a:cubicBezTo>
                  <a:pt x="409" y="87"/>
                  <a:pt x="409" y="88"/>
                  <a:pt x="409" y="88"/>
                </a:cubicBezTo>
                <a:cubicBezTo>
                  <a:pt x="410" y="88"/>
                  <a:pt x="410" y="88"/>
                  <a:pt x="410" y="87"/>
                </a:cubicBezTo>
                <a:close/>
                <a:moveTo>
                  <a:pt x="442" y="227"/>
                </a:moveTo>
                <a:cubicBezTo>
                  <a:pt x="442" y="226"/>
                  <a:pt x="442" y="226"/>
                  <a:pt x="442" y="226"/>
                </a:cubicBezTo>
                <a:cubicBezTo>
                  <a:pt x="441" y="224"/>
                  <a:pt x="441" y="224"/>
                  <a:pt x="441" y="224"/>
                </a:cubicBezTo>
                <a:cubicBezTo>
                  <a:pt x="441" y="225"/>
                  <a:pt x="440" y="226"/>
                  <a:pt x="441" y="226"/>
                </a:cubicBezTo>
                <a:cubicBezTo>
                  <a:pt x="441" y="227"/>
                  <a:pt x="442" y="227"/>
                  <a:pt x="442" y="227"/>
                </a:cubicBezTo>
                <a:close/>
                <a:moveTo>
                  <a:pt x="458" y="208"/>
                </a:moveTo>
                <a:cubicBezTo>
                  <a:pt x="458" y="208"/>
                  <a:pt x="459" y="208"/>
                  <a:pt x="459" y="208"/>
                </a:cubicBezTo>
                <a:cubicBezTo>
                  <a:pt x="459" y="208"/>
                  <a:pt x="459" y="208"/>
                  <a:pt x="459" y="207"/>
                </a:cubicBezTo>
                <a:cubicBezTo>
                  <a:pt x="459" y="207"/>
                  <a:pt x="459" y="207"/>
                  <a:pt x="458" y="207"/>
                </a:cubicBezTo>
                <a:lnTo>
                  <a:pt x="458" y="208"/>
                </a:lnTo>
                <a:close/>
                <a:moveTo>
                  <a:pt x="335" y="237"/>
                </a:moveTo>
                <a:cubicBezTo>
                  <a:pt x="335" y="237"/>
                  <a:pt x="336" y="236"/>
                  <a:pt x="337" y="235"/>
                </a:cubicBezTo>
                <a:cubicBezTo>
                  <a:pt x="336" y="235"/>
                  <a:pt x="336" y="235"/>
                  <a:pt x="336" y="235"/>
                </a:cubicBezTo>
                <a:cubicBezTo>
                  <a:pt x="335" y="236"/>
                  <a:pt x="335" y="236"/>
                  <a:pt x="335" y="237"/>
                </a:cubicBezTo>
                <a:cubicBezTo>
                  <a:pt x="334" y="237"/>
                  <a:pt x="335" y="237"/>
                  <a:pt x="335" y="237"/>
                </a:cubicBezTo>
                <a:close/>
                <a:moveTo>
                  <a:pt x="376" y="188"/>
                </a:moveTo>
                <a:cubicBezTo>
                  <a:pt x="377" y="189"/>
                  <a:pt x="377" y="189"/>
                  <a:pt x="377" y="189"/>
                </a:cubicBezTo>
                <a:cubicBezTo>
                  <a:pt x="377" y="188"/>
                  <a:pt x="377" y="188"/>
                  <a:pt x="377" y="188"/>
                </a:cubicBezTo>
                <a:cubicBezTo>
                  <a:pt x="376" y="188"/>
                  <a:pt x="376" y="188"/>
                  <a:pt x="376" y="188"/>
                </a:cubicBezTo>
                <a:close/>
                <a:moveTo>
                  <a:pt x="361" y="214"/>
                </a:moveTo>
                <a:cubicBezTo>
                  <a:pt x="361" y="214"/>
                  <a:pt x="361" y="214"/>
                  <a:pt x="360" y="214"/>
                </a:cubicBezTo>
                <a:cubicBezTo>
                  <a:pt x="360" y="215"/>
                  <a:pt x="359" y="215"/>
                  <a:pt x="359" y="217"/>
                </a:cubicBezTo>
                <a:cubicBezTo>
                  <a:pt x="359" y="217"/>
                  <a:pt x="359" y="217"/>
                  <a:pt x="360" y="217"/>
                </a:cubicBezTo>
                <a:cubicBezTo>
                  <a:pt x="360" y="216"/>
                  <a:pt x="361" y="215"/>
                  <a:pt x="361" y="214"/>
                </a:cubicBezTo>
                <a:close/>
                <a:moveTo>
                  <a:pt x="353" y="218"/>
                </a:moveTo>
                <a:cubicBezTo>
                  <a:pt x="354" y="218"/>
                  <a:pt x="354" y="218"/>
                  <a:pt x="354" y="217"/>
                </a:cubicBezTo>
                <a:cubicBezTo>
                  <a:pt x="354" y="217"/>
                  <a:pt x="354" y="217"/>
                  <a:pt x="354" y="217"/>
                </a:cubicBezTo>
                <a:cubicBezTo>
                  <a:pt x="354" y="217"/>
                  <a:pt x="354" y="217"/>
                  <a:pt x="353" y="217"/>
                </a:cubicBezTo>
                <a:lnTo>
                  <a:pt x="353" y="218"/>
                </a:lnTo>
                <a:close/>
                <a:moveTo>
                  <a:pt x="395" y="39"/>
                </a:moveTo>
                <a:cubicBezTo>
                  <a:pt x="395" y="39"/>
                  <a:pt x="395" y="39"/>
                  <a:pt x="395" y="39"/>
                </a:cubicBezTo>
                <a:cubicBezTo>
                  <a:pt x="394" y="40"/>
                  <a:pt x="394" y="40"/>
                  <a:pt x="394" y="40"/>
                </a:cubicBezTo>
                <a:cubicBezTo>
                  <a:pt x="394" y="40"/>
                  <a:pt x="394" y="40"/>
                  <a:pt x="394" y="40"/>
                </a:cubicBezTo>
                <a:lnTo>
                  <a:pt x="395" y="39"/>
                </a:lnTo>
                <a:close/>
                <a:moveTo>
                  <a:pt x="401" y="35"/>
                </a:moveTo>
                <a:cubicBezTo>
                  <a:pt x="401" y="36"/>
                  <a:pt x="401" y="36"/>
                  <a:pt x="400" y="36"/>
                </a:cubicBezTo>
                <a:cubicBezTo>
                  <a:pt x="400" y="36"/>
                  <a:pt x="400" y="36"/>
                  <a:pt x="400" y="36"/>
                </a:cubicBezTo>
                <a:cubicBezTo>
                  <a:pt x="400" y="36"/>
                  <a:pt x="400" y="36"/>
                  <a:pt x="400" y="36"/>
                </a:cubicBezTo>
                <a:cubicBezTo>
                  <a:pt x="401" y="36"/>
                  <a:pt x="401" y="36"/>
                  <a:pt x="401" y="35"/>
                </a:cubicBezTo>
                <a:close/>
                <a:moveTo>
                  <a:pt x="390" y="44"/>
                </a:moveTo>
                <a:cubicBezTo>
                  <a:pt x="390" y="44"/>
                  <a:pt x="390" y="44"/>
                  <a:pt x="390" y="44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44"/>
                  <a:pt x="389" y="45"/>
                  <a:pt x="390" y="44"/>
                </a:cubicBezTo>
                <a:close/>
                <a:moveTo>
                  <a:pt x="406" y="209"/>
                </a:moveTo>
                <a:cubicBezTo>
                  <a:pt x="406" y="209"/>
                  <a:pt x="406" y="209"/>
                  <a:pt x="406" y="209"/>
                </a:cubicBezTo>
                <a:cubicBezTo>
                  <a:pt x="407" y="208"/>
                  <a:pt x="407" y="208"/>
                  <a:pt x="407" y="207"/>
                </a:cubicBezTo>
                <a:cubicBezTo>
                  <a:pt x="407" y="207"/>
                  <a:pt x="406" y="207"/>
                  <a:pt x="406" y="207"/>
                </a:cubicBezTo>
                <a:cubicBezTo>
                  <a:pt x="406" y="208"/>
                  <a:pt x="406" y="208"/>
                  <a:pt x="406" y="209"/>
                </a:cubicBezTo>
                <a:close/>
                <a:moveTo>
                  <a:pt x="364" y="205"/>
                </a:moveTo>
                <a:cubicBezTo>
                  <a:pt x="365" y="203"/>
                  <a:pt x="365" y="203"/>
                  <a:pt x="365" y="203"/>
                </a:cubicBezTo>
                <a:cubicBezTo>
                  <a:pt x="364" y="203"/>
                  <a:pt x="364" y="203"/>
                  <a:pt x="364" y="203"/>
                </a:cubicBezTo>
                <a:cubicBezTo>
                  <a:pt x="363" y="204"/>
                  <a:pt x="363" y="204"/>
                  <a:pt x="363" y="205"/>
                </a:cubicBezTo>
                <a:lnTo>
                  <a:pt x="364" y="205"/>
                </a:lnTo>
                <a:close/>
                <a:moveTo>
                  <a:pt x="366" y="200"/>
                </a:moveTo>
                <a:cubicBezTo>
                  <a:pt x="367" y="200"/>
                  <a:pt x="367" y="200"/>
                  <a:pt x="367" y="200"/>
                </a:cubicBezTo>
                <a:cubicBezTo>
                  <a:pt x="367" y="201"/>
                  <a:pt x="368" y="201"/>
                  <a:pt x="368" y="201"/>
                </a:cubicBezTo>
                <a:cubicBezTo>
                  <a:pt x="368" y="200"/>
                  <a:pt x="368" y="200"/>
                  <a:pt x="368" y="200"/>
                </a:cubicBezTo>
                <a:cubicBezTo>
                  <a:pt x="368" y="199"/>
                  <a:pt x="367" y="199"/>
                  <a:pt x="367" y="199"/>
                </a:cubicBezTo>
                <a:cubicBezTo>
                  <a:pt x="366" y="200"/>
                  <a:pt x="366" y="200"/>
                  <a:pt x="366" y="201"/>
                </a:cubicBezTo>
                <a:cubicBezTo>
                  <a:pt x="366" y="201"/>
                  <a:pt x="366" y="201"/>
                  <a:pt x="366" y="200"/>
                </a:cubicBezTo>
                <a:close/>
                <a:moveTo>
                  <a:pt x="369" y="194"/>
                </a:moveTo>
                <a:cubicBezTo>
                  <a:pt x="370" y="193"/>
                  <a:pt x="371" y="193"/>
                  <a:pt x="372" y="193"/>
                </a:cubicBezTo>
                <a:cubicBezTo>
                  <a:pt x="371" y="192"/>
                  <a:pt x="371" y="192"/>
                  <a:pt x="371" y="192"/>
                </a:cubicBezTo>
                <a:cubicBezTo>
                  <a:pt x="369" y="194"/>
                  <a:pt x="369" y="194"/>
                  <a:pt x="369" y="194"/>
                </a:cubicBezTo>
                <a:cubicBezTo>
                  <a:pt x="369" y="194"/>
                  <a:pt x="369" y="194"/>
                  <a:pt x="369" y="194"/>
                </a:cubicBezTo>
                <a:close/>
                <a:moveTo>
                  <a:pt x="371" y="186"/>
                </a:moveTo>
                <a:cubicBezTo>
                  <a:pt x="370" y="187"/>
                  <a:pt x="370" y="188"/>
                  <a:pt x="369" y="188"/>
                </a:cubicBezTo>
                <a:cubicBezTo>
                  <a:pt x="370" y="188"/>
                  <a:pt x="370" y="188"/>
                  <a:pt x="370" y="188"/>
                </a:cubicBezTo>
                <a:cubicBezTo>
                  <a:pt x="370" y="188"/>
                  <a:pt x="371" y="187"/>
                  <a:pt x="371" y="186"/>
                </a:cubicBezTo>
                <a:close/>
                <a:moveTo>
                  <a:pt x="381" y="177"/>
                </a:moveTo>
                <a:cubicBezTo>
                  <a:pt x="381" y="177"/>
                  <a:pt x="381" y="176"/>
                  <a:pt x="381" y="176"/>
                </a:cubicBezTo>
                <a:cubicBezTo>
                  <a:pt x="380" y="176"/>
                  <a:pt x="380" y="176"/>
                  <a:pt x="380" y="176"/>
                </a:cubicBezTo>
                <a:cubicBezTo>
                  <a:pt x="380" y="176"/>
                  <a:pt x="380" y="177"/>
                  <a:pt x="380" y="177"/>
                </a:cubicBezTo>
                <a:lnTo>
                  <a:pt x="381" y="177"/>
                </a:lnTo>
                <a:close/>
                <a:moveTo>
                  <a:pt x="420" y="68"/>
                </a:moveTo>
                <a:cubicBezTo>
                  <a:pt x="420" y="68"/>
                  <a:pt x="420" y="68"/>
                  <a:pt x="419" y="68"/>
                </a:cubicBezTo>
                <a:cubicBezTo>
                  <a:pt x="419" y="68"/>
                  <a:pt x="419" y="69"/>
                  <a:pt x="419" y="7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0" y="70"/>
                  <a:pt x="420" y="69"/>
                  <a:pt x="420" y="68"/>
                </a:cubicBezTo>
                <a:close/>
                <a:moveTo>
                  <a:pt x="418" y="72"/>
                </a:moveTo>
                <a:cubicBezTo>
                  <a:pt x="418" y="71"/>
                  <a:pt x="418" y="71"/>
                  <a:pt x="418" y="71"/>
                </a:cubicBezTo>
                <a:cubicBezTo>
                  <a:pt x="417" y="72"/>
                  <a:pt x="417" y="72"/>
                  <a:pt x="417" y="73"/>
                </a:cubicBezTo>
                <a:cubicBezTo>
                  <a:pt x="417" y="73"/>
                  <a:pt x="417" y="73"/>
                  <a:pt x="417" y="74"/>
                </a:cubicBezTo>
                <a:cubicBezTo>
                  <a:pt x="417" y="73"/>
                  <a:pt x="418" y="73"/>
                  <a:pt x="418" y="73"/>
                </a:cubicBezTo>
                <a:cubicBezTo>
                  <a:pt x="418" y="73"/>
                  <a:pt x="418" y="72"/>
                  <a:pt x="418" y="72"/>
                </a:cubicBezTo>
                <a:close/>
                <a:moveTo>
                  <a:pt x="421" y="65"/>
                </a:moveTo>
                <a:cubicBezTo>
                  <a:pt x="422" y="63"/>
                  <a:pt x="422" y="60"/>
                  <a:pt x="423" y="58"/>
                </a:cubicBezTo>
                <a:cubicBezTo>
                  <a:pt x="423" y="58"/>
                  <a:pt x="423" y="57"/>
                  <a:pt x="422" y="57"/>
                </a:cubicBezTo>
                <a:cubicBezTo>
                  <a:pt x="422" y="57"/>
                  <a:pt x="422" y="57"/>
                  <a:pt x="422" y="57"/>
                </a:cubicBezTo>
                <a:cubicBezTo>
                  <a:pt x="421" y="60"/>
                  <a:pt x="421" y="63"/>
                  <a:pt x="420" y="65"/>
                </a:cubicBezTo>
                <a:cubicBezTo>
                  <a:pt x="420" y="65"/>
                  <a:pt x="420" y="65"/>
                  <a:pt x="421" y="66"/>
                </a:cubicBezTo>
                <a:lnTo>
                  <a:pt x="421" y="65"/>
                </a:lnTo>
                <a:close/>
                <a:moveTo>
                  <a:pt x="345" y="108"/>
                </a:moveTo>
                <a:cubicBezTo>
                  <a:pt x="345" y="107"/>
                  <a:pt x="346" y="107"/>
                  <a:pt x="346" y="106"/>
                </a:cubicBezTo>
                <a:cubicBezTo>
                  <a:pt x="346" y="106"/>
                  <a:pt x="347" y="105"/>
                  <a:pt x="347" y="105"/>
                </a:cubicBezTo>
                <a:cubicBezTo>
                  <a:pt x="346" y="105"/>
                  <a:pt x="346" y="105"/>
                  <a:pt x="346" y="106"/>
                </a:cubicBezTo>
                <a:cubicBezTo>
                  <a:pt x="345" y="106"/>
                  <a:pt x="345" y="107"/>
                  <a:pt x="345" y="108"/>
                </a:cubicBezTo>
                <a:close/>
                <a:moveTo>
                  <a:pt x="327" y="141"/>
                </a:moveTo>
                <a:cubicBezTo>
                  <a:pt x="327" y="141"/>
                  <a:pt x="327" y="142"/>
                  <a:pt x="327" y="142"/>
                </a:cubicBezTo>
                <a:cubicBezTo>
                  <a:pt x="328" y="142"/>
                  <a:pt x="328" y="142"/>
                  <a:pt x="328" y="142"/>
                </a:cubicBezTo>
                <a:cubicBezTo>
                  <a:pt x="327" y="142"/>
                  <a:pt x="327" y="141"/>
                  <a:pt x="327" y="141"/>
                </a:cubicBezTo>
                <a:close/>
                <a:moveTo>
                  <a:pt x="361" y="81"/>
                </a:moveTo>
                <a:cubicBezTo>
                  <a:pt x="362" y="81"/>
                  <a:pt x="363" y="80"/>
                  <a:pt x="363" y="80"/>
                </a:cubicBezTo>
                <a:cubicBezTo>
                  <a:pt x="363" y="80"/>
                  <a:pt x="362" y="80"/>
                  <a:pt x="361" y="81"/>
                </a:cubicBezTo>
                <a:close/>
                <a:moveTo>
                  <a:pt x="331" y="134"/>
                </a:moveTo>
                <a:cubicBezTo>
                  <a:pt x="332" y="134"/>
                  <a:pt x="332" y="134"/>
                  <a:pt x="332" y="134"/>
                </a:cubicBezTo>
                <a:cubicBezTo>
                  <a:pt x="332" y="133"/>
                  <a:pt x="331" y="133"/>
                  <a:pt x="331" y="133"/>
                </a:cubicBezTo>
                <a:cubicBezTo>
                  <a:pt x="331" y="134"/>
                  <a:pt x="331" y="134"/>
                  <a:pt x="331" y="134"/>
                </a:cubicBezTo>
                <a:cubicBezTo>
                  <a:pt x="331" y="134"/>
                  <a:pt x="331" y="134"/>
                  <a:pt x="331" y="134"/>
                </a:cubicBezTo>
                <a:close/>
                <a:moveTo>
                  <a:pt x="409" y="90"/>
                </a:moveTo>
                <a:cubicBezTo>
                  <a:pt x="409" y="90"/>
                  <a:pt x="409" y="90"/>
                  <a:pt x="409" y="90"/>
                </a:cubicBezTo>
                <a:cubicBezTo>
                  <a:pt x="409" y="90"/>
                  <a:pt x="409" y="90"/>
                  <a:pt x="408" y="90"/>
                </a:cubicBezTo>
                <a:cubicBezTo>
                  <a:pt x="407" y="91"/>
                  <a:pt x="407" y="91"/>
                  <a:pt x="407" y="91"/>
                </a:cubicBezTo>
                <a:cubicBezTo>
                  <a:pt x="407" y="92"/>
                  <a:pt x="406" y="93"/>
                  <a:pt x="406" y="94"/>
                </a:cubicBezTo>
                <a:cubicBezTo>
                  <a:pt x="407" y="93"/>
                  <a:pt x="407" y="92"/>
                  <a:pt x="408" y="92"/>
                </a:cubicBezTo>
                <a:cubicBezTo>
                  <a:pt x="408" y="91"/>
                  <a:pt x="408" y="91"/>
                  <a:pt x="409" y="90"/>
                </a:cubicBezTo>
                <a:close/>
                <a:moveTo>
                  <a:pt x="405" y="42"/>
                </a:moveTo>
                <a:cubicBezTo>
                  <a:pt x="405" y="42"/>
                  <a:pt x="404" y="43"/>
                  <a:pt x="404" y="43"/>
                </a:cubicBezTo>
                <a:cubicBezTo>
                  <a:pt x="404" y="43"/>
                  <a:pt x="405" y="43"/>
                  <a:pt x="405" y="44"/>
                </a:cubicBezTo>
                <a:cubicBezTo>
                  <a:pt x="405" y="43"/>
                  <a:pt x="405" y="43"/>
                  <a:pt x="405" y="42"/>
                </a:cubicBezTo>
                <a:close/>
                <a:moveTo>
                  <a:pt x="385" y="53"/>
                </a:moveTo>
                <a:cubicBezTo>
                  <a:pt x="384" y="53"/>
                  <a:pt x="384" y="54"/>
                  <a:pt x="383" y="54"/>
                </a:cubicBezTo>
                <a:cubicBezTo>
                  <a:pt x="384" y="54"/>
                  <a:pt x="384" y="54"/>
                  <a:pt x="384" y="55"/>
                </a:cubicBezTo>
                <a:cubicBezTo>
                  <a:pt x="385" y="54"/>
                  <a:pt x="385" y="53"/>
                  <a:pt x="386" y="53"/>
                </a:cubicBezTo>
                <a:lnTo>
                  <a:pt x="385" y="53"/>
                </a:lnTo>
                <a:close/>
                <a:moveTo>
                  <a:pt x="392" y="112"/>
                </a:moveTo>
                <a:cubicBezTo>
                  <a:pt x="391" y="112"/>
                  <a:pt x="391" y="112"/>
                  <a:pt x="391" y="112"/>
                </a:cubicBezTo>
                <a:cubicBezTo>
                  <a:pt x="391" y="113"/>
                  <a:pt x="390" y="113"/>
                  <a:pt x="390" y="113"/>
                </a:cubicBezTo>
                <a:cubicBezTo>
                  <a:pt x="390" y="114"/>
                  <a:pt x="389" y="114"/>
                  <a:pt x="388" y="115"/>
                </a:cubicBezTo>
                <a:cubicBezTo>
                  <a:pt x="391" y="115"/>
                  <a:pt x="391" y="115"/>
                  <a:pt x="391" y="115"/>
                </a:cubicBezTo>
                <a:cubicBezTo>
                  <a:pt x="391" y="114"/>
                  <a:pt x="391" y="114"/>
                  <a:pt x="392" y="113"/>
                </a:cubicBezTo>
                <a:lnTo>
                  <a:pt x="392" y="112"/>
                </a:lnTo>
                <a:close/>
                <a:moveTo>
                  <a:pt x="405" y="95"/>
                </a:moveTo>
                <a:cubicBezTo>
                  <a:pt x="405" y="95"/>
                  <a:pt x="405" y="95"/>
                  <a:pt x="405" y="95"/>
                </a:cubicBezTo>
                <a:cubicBezTo>
                  <a:pt x="404" y="96"/>
                  <a:pt x="403" y="97"/>
                  <a:pt x="403" y="97"/>
                </a:cubicBezTo>
                <a:cubicBezTo>
                  <a:pt x="404" y="97"/>
                  <a:pt x="404" y="97"/>
                  <a:pt x="404" y="97"/>
                </a:cubicBezTo>
                <a:cubicBezTo>
                  <a:pt x="404" y="97"/>
                  <a:pt x="405" y="96"/>
                  <a:pt x="405" y="95"/>
                </a:cubicBezTo>
                <a:close/>
                <a:moveTo>
                  <a:pt x="399" y="52"/>
                </a:moveTo>
                <a:cubicBezTo>
                  <a:pt x="400" y="52"/>
                  <a:pt x="400" y="52"/>
                  <a:pt x="400" y="52"/>
                </a:cubicBezTo>
                <a:cubicBezTo>
                  <a:pt x="400" y="51"/>
                  <a:pt x="401" y="51"/>
                  <a:pt x="401" y="50"/>
                </a:cubicBezTo>
                <a:cubicBezTo>
                  <a:pt x="401" y="50"/>
                  <a:pt x="401" y="50"/>
                  <a:pt x="401" y="50"/>
                </a:cubicBezTo>
                <a:cubicBezTo>
                  <a:pt x="400" y="51"/>
                  <a:pt x="400" y="51"/>
                  <a:pt x="399" y="52"/>
                </a:cubicBezTo>
                <a:close/>
                <a:moveTo>
                  <a:pt x="311" y="188"/>
                </a:moveTo>
                <a:cubicBezTo>
                  <a:pt x="310" y="189"/>
                  <a:pt x="310" y="189"/>
                  <a:pt x="310" y="189"/>
                </a:cubicBezTo>
                <a:cubicBezTo>
                  <a:pt x="310" y="190"/>
                  <a:pt x="310" y="190"/>
                  <a:pt x="310" y="190"/>
                </a:cubicBezTo>
                <a:cubicBezTo>
                  <a:pt x="310" y="190"/>
                  <a:pt x="310" y="190"/>
                  <a:pt x="311" y="190"/>
                </a:cubicBezTo>
                <a:cubicBezTo>
                  <a:pt x="311" y="189"/>
                  <a:pt x="312" y="188"/>
                  <a:pt x="312" y="188"/>
                </a:cubicBezTo>
                <a:cubicBezTo>
                  <a:pt x="312" y="188"/>
                  <a:pt x="312" y="187"/>
                  <a:pt x="312" y="186"/>
                </a:cubicBezTo>
                <a:cubicBezTo>
                  <a:pt x="311" y="187"/>
                  <a:pt x="311" y="188"/>
                  <a:pt x="311" y="188"/>
                </a:cubicBezTo>
                <a:close/>
                <a:moveTo>
                  <a:pt x="335" y="128"/>
                </a:moveTo>
                <a:cubicBezTo>
                  <a:pt x="334" y="128"/>
                  <a:pt x="334" y="127"/>
                  <a:pt x="334" y="128"/>
                </a:cubicBezTo>
                <a:cubicBezTo>
                  <a:pt x="334" y="128"/>
                  <a:pt x="334" y="128"/>
                  <a:pt x="333" y="128"/>
                </a:cubicBezTo>
                <a:cubicBezTo>
                  <a:pt x="334" y="128"/>
                  <a:pt x="334" y="128"/>
                  <a:pt x="334" y="128"/>
                </a:cubicBezTo>
                <a:cubicBezTo>
                  <a:pt x="334" y="128"/>
                  <a:pt x="334" y="128"/>
                  <a:pt x="335" y="128"/>
                </a:cubicBezTo>
                <a:close/>
                <a:moveTo>
                  <a:pt x="307" y="189"/>
                </a:moveTo>
                <a:cubicBezTo>
                  <a:pt x="307" y="190"/>
                  <a:pt x="307" y="191"/>
                  <a:pt x="307" y="193"/>
                </a:cubicBezTo>
                <a:cubicBezTo>
                  <a:pt x="307" y="193"/>
                  <a:pt x="307" y="193"/>
                  <a:pt x="307" y="193"/>
                </a:cubicBezTo>
                <a:cubicBezTo>
                  <a:pt x="307" y="193"/>
                  <a:pt x="308" y="193"/>
                  <a:pt x="308" y="193"/>
                </a:cubicBezTo>
                <a:cubicBezTo>
                  <a:pt x="309" y="191"/>
                  <a:pt x="309" y="190"/>
                  <a:pt x="310" y="189"/>
                </a:cubicBezTo>
                <a:cubicBezTo>
                  <a:pt x="309" y="189"/>
                  <a:pt x="308" y="189"/>
                  <a:pt x="307" y="189"/>
                </a:cubicBezTo>
                <a:close/>
                <a:moveTo>
                  <a:pt x="312" y="179"/>
                </a:moveTo>
                <a:cubicBezTo>
                  <a:pt x="312" y="178"/>
                  <a:pt x="313" y="178"/>
                  <a:pt x="313" y="177"/>
                </a:cubicBezTo>
                <a:cubicBezTo>
                  <a:pt x="312" y="177"/>
                  <a:pt x="312" y="177"/>
                  <a:pt x="312" y="177"/>
                </a:cubicBezTo>
                <a:cubicBezTo>
                  <a:pt x="311" y="181"/>
                  <a:pt x="311" y="181"/>
                  <a:pt x="311" y="181"/>
                </a:cubicBezTo>
                <a:cubicBezTo>
                  <a:pt x="311" y="181"/>
                  <a:pt x="311" y="181"/>
                  <a:pt x="311" y="182"/>
                </a:cubicBezTo>
                <a:cubicBezTo>
                  <a:pt x="312" y="180"/>
                  <a:pt x="312" y="180"/>
                  <a:pt x="312" y="179"/>
                </a:cubicBezTo>
                <a:close/>
                <a:moveTo>
                  <a:pt x="374" y="191"/>
                </a:moveTo>
                <a:cubicBezTo>
                  <a:pt x="373" y="191"/>
                  <a:pt x="373" y="192"/>
                  <a:pt x="373" y="193"/>
                </a:cubicBezTo>
                <a:cubicBezTo>
                  <a:pt x="373" y="192"/>
                  <a:pt x="374" y="192"/>
                  <a:pt x="374" y="192"/>
                </a:cubicBezTo>
                <a:cubicBezTo>
                  <a:pt x="375" y="192"/>
                  <a:pt x="375" y="192"/>
                  <a:pt x="375" y="192"/>
                </a:cubicBezTo>
                <a:cubicBezTo>
                  <a:pt x="376" y="191"/>
                  <a:pt x="376" y="190"/>
                  <a:pt x="376" y="190"/>
                </a:cubicBezTo>
                <a:cubicBezTo>
                  <a:pt x="375" y="190"/>
                  <a:pt x="374" y="190"/>
                  <a:pt x="374" y="191"/>
                </a:cubicBezTo>
                <a:close/>
                <a:moveTo>
                  <a:pt x="297" y="223"/>
                </a:moveTo>
                <a:cubicBezTo>
                  <a:pt x="297" y="224"/>
                  <a:pt x="298" y="224"/>
                  <a:pt x="298" y="224"/>
                </a:cubicBezTo>
                <a:cubicBezTo>
                  <a:pt x="298" y="224"/>
                  <a:pt x="298" y="224"/>
                  <a:pt x="298" y="223"/>
                </a:cubicBezTo>
                <a:cubicBezTo>
                  <a:pt x="299" y="222"/>
                  <a:pt x="298" y="222"/>
                  <a:pt x="299" y="221"/>
                </a:cubicBezTo>
                <a:cubicBezTo>
                  <a:pt x="298" y="222"/>
                  <a:pt x="298" y="222"/>
                  <a:pt x="298" y="222"/>
                </a:cubicBezTo>
                <a:cubicBezTo>
                  <a:pt x="297" y="222"/>
                  <a:pt x="297" y="223"/>
                  <a:pt x="297" y="223"/>
                </a:cubicBezTo>
                <a:close/>
                <a:moveTo>
                  <a:pt x="368" y="197"/>
                </a:moveTo>
                <a:cubicBezTo>
                  <a:pt x="368" y="198"/>
                  <a:pt x="369" y="198"/>
                  <a:pt x="369" y="199"/>
                </a:cubicBezTo>
                <a:cubicBezTo>
                  <a:pt x="369" y="199"/>
                  <a:pt x="369" y="198"/>
                  <a:pt x="370" y="198"/>
                </a:cubicBezTo>
                <a:cubicBezTo>
                  <a:pt x="370" y="197"/>
                  <a:pt x="370" y="197"/>
                  <a:pt x="371" y="197"/>
                </a:cubicBezTo>
                <a:cubicBezTo>
                  <a:pt x="370" y="195"/>
                  <a:pt x="371" y="195"/>
                  <a:pt x="372" y="195"/>
                </a:cubicBezTo>
                <a:cubicBezTo>
                  <a:pt x="372" y="195"/>
                  <a:pt x="371" y="194"/>
                  <a:pt x="371" y="194"/>
                </a:cubicBezTo>
                <a:cubicBezTo>
                  <a:pt x="370" y="195"/>
                  <a:pt x="369" y="196"/>
                  <a:pt x="368" y="197"/>
                </a:cubicBezTo>
                <a:close/>
                <a:moveTo>
                  <a:pt x="353" y="223"/>
                </a:moveTo>
                <a:cubicBezTo>
                  <a:pt x="357" y="223"/>
                  <a:pt x="357" y="223"/>
                  <a:pt x="357" y="223"/>
                </a:cubicBezTo>
                <a:cubicBezTo>
                  <a:pt x="357" y="223"/>
                  <a:pt x="357" y="223"/>
                  <a:pt x="357" y="222"/>
                </a:cubicBezTo>
                <a:cubicBezTo>
                  <a:pt x="357" y="222"/>
                  <a:pt x="357" y="221"/>
                  <a:pt x="358" y="220"/>
                </a:cubicBezTo>
                <a:cubicBezTo>
                  <a:pt x="355" y="219"/>
                  <a:pt x="355" y="219"/>
                  <a:pt x="353" y="223"/>
                </a:cubicBezTo>
                <a:close/>
                <a:moveTo>
                  <a:pt x="388" y="210"/>
                </a:moveTo>
                <a:cubicBezTo>
                  <a:pt x="389" y="210"/>
                  <a:pt x="388" y="210"/>
                  <a:pt x="388" y="21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387" y="212"/>
                  <a:pt x="387" y="212"/>
                  <a:pt x="386" y="214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88" y="214"/>
                  <a:pt x="389" y="213"/>
                  <a:pt x="390" y="212"/>
                </a:cubicBezTo>
                <a:cubicBezTo>
                  <a:pt x="390" y="211"/>
                  <a:pt x="386" y="214"/>
                  <a:pt x="388" y="210"/>
                </a:cubicBezTo>
                <a:close/>
                <a:moveTo>
                  <a:pt x="375" y="192"/>
                </a:moveTo>
                <a:cubicBezTo>
                  <a:pt x="375" y="192"/>
                  <a:pt x="375" y="192"/>
                  <a:pt x="375" y="192"/>
                </a:cubicBezTo>
                <a:cubicBezTo>
                  <a:pt x="376" y="192"/>
                  <a:pt x="376" y="192"/>
                  <a:pt x="376" y="192"/>
                </a:cubicBezTo>
                <a:lnTo>
                  <a:pt x="375" y="192"/>
                </a:lnTo>
                <a:close/>
                <a:moveTo>
                  <a:pt x="380" y="237"/>
                </a:moveTo>
                <a:cubicBezTo>
                  <a:pt x="380" y="236"/>
                  <a:pt x="379" y="237"/>
                  <a:pt x="380" y="236"/>
                </a:cubicBezTo>
                <a:cubicBezTo>
                  <a:pt x="379" y="234"/>
                  <a:pt x="378" y="235"/>
                  <a:pt x="378" y="237"/>
                </a:cubicBezTo>
                <a:cubicBezTo>
                  <a:pt x="378" y="238"/>
                  <a:pt x="377" y="240"/>
                  <a:pt x="379" y="241"/>
                </a:cubicBezTo>
                <a:cubicBezTo>
                  <a:pt x="380" y="240"/>
                  <a:pt x="381" y="239"/>
                  <a:pt x="381" y="238"/>
                </a:cubicBezTo>
                <a:cubicBezTo>
                  <a:pt x="381" y="238"/>
                  <a:pt x="381" y="237"/>
                  <a:pt x="380" y="237"/>
                </a:cubicBezTo>
                <a:close/>
                <a:moveTo>
                  <a:pt x="386" y="219"/>
                </a:moveTo>
                <a:cubicBezTo>
                  <a:pt x="386" y="219"/>
                  <a:pt x="384" y="220"/>
                  <a:pt x="383" y="221"/>
                </a:cubicBezTo>
                <a:cubicBezTo>
                  <a:pt x="382" y="222"/>
                  <a:pt x="382" y="224"/>
                  <a:pt x="381" y="226"/>
                </a:cubicBezTo>
                <a:cubicBezTo>
                  <a:pt x="381" y="227"/>
                  <a:pt x="381" y="227"/>
                  <a:pt x="381" y="227"/>
                </a:cubicBezTo>
                <a:cubicBezTo>
                  <a:pt x="383" y="227"/>
                  <a:pt x="382" y="227"/>
                  <a:pt x="381" y="228"/>
                </a:cubicBezTo>
                <a:cubicBezTo>
                  <a:pt x="381" y="228"/>
                  <a:pt x="381" y="229"/>
                  <a:pt x="381" y="230"/>
                </a:cubicBezTo>
                <a:cubicBezTo>
                  <a:pt x="381" y="231"/>
                  <a:pt x="381" y="232"/>
                  <a:pt x="381" y="232"/>
                </a:cubicBezTo>
                <a:cubicBezTo>
                  <a:pt x="378" y="233"/>
                  <a:pt x="381" y="234"/>
                  <a:pt x="381" y="235"/>
                </a:cubicBezTo>
                <a:cubicBezTo>
                  <a:pt x="382" y="231"/>
                  <a:pt x="383" y="226"/>
                  <a:pt x="385" y="222"/>
                </a:cubicBezTo>
                <a:cubicBezTo>
                  <a:pt x="386" y="222"/>
                  <a:pt x="386" y="220"/>
                  <a:pt x="387" y="219"/>
                </a:cubicBezTo>
                <a:cubicBezTo>
                  <a:pt x="387" y="219"/>
                  <a:pt x="387" y="219"/>
                  <a:pt x="386" y="219"/>
                </a:cubicBezTo>
                <a:close/>
                <a:moveTo>
                  <a:pt x="328" y="246"/>
                </a:moveTo>
                <a:cubicBezTo>
                  <a:pt x="328" y="246"/>
                  <a:pt x="328" y="246"/>
                  <a:pt x="328" y="246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27" y="247"/>
                  <a:pt x="327" y="246"/>
                  <a:pt x="328" y="246"/>
                </a:cubicBezTo>
                <a:close/>
                <a:moveTo>
                  <a:pt x="380" y="54"/>
                </a:moveTo>
                <a:cubicBezTo>
                  <a:pt x="380" y="55"/>
                  <a:pt x="381" y="55"/>
                  <a:pt x="381" y="55"/>
                </a:cubicBezTo>
                <a:cubicBezTo>
                  <a:pt x="381" y="54"/>
                  <a:pt x="382" y="53"/>
                  <a:pt x="383" y="52"/>
                </a:cubicBezTo>
                <a:cubicBezTo>
                  <a:pt x="382" y="53"/>
                  <a:pt x="381" y="53"/>
                  <a:pt x="381" y="54"/>
                </a:cubicBezTo>
                <a:lnTo>
                  <a:pt x="380" y="54"/>
                </a:lnTo>
                <a:close/>
                <a:moveTo>
                  <a:pt x="347" y="223"/>
                </a:moveTo>
                <a:cubicBezTo>
                  <a:pt x="346" y="224"/>
                  <a:pt x="346" y="224"/>
                  <a:pt x="346" y="224"/>
                </a:cubicBezTo>
                <a:cubicBezTo>
                  <a:pt x="346" y="224"/>
                  <a:pt x="347" y="224"/>
                  <a:pt x="348" y="224"/>
                </a:cubicBezTo>
                <a:cubicBezTo>
                  <a:pt x="348" y="223"/>
                  <a:pt x="348" y="223"/>
                  <a:pt x="348" y="223"/>
                </a:cubicBezTo>
                <a:cubicBezTo>
                  <a:pt x="347" y="223"/>
                  <a:pt x="347" y="223"/>
                  <a:pt x="347" y="223"/>
                </a:cubicBezTo>
                <a:close/>
                <a:moveTo>
                  <a:pt x="353" y="223"/>
                </a:moveTo>
                <a:cubicBezTo>
                  <a:pt x="353" y="223"/>
                  <a:pt x="353" y="223"/>
                  <a:pt x="353" y="223"/>
                </a:cubicBezTo>
                <a:cubicBezTo>
                  <a:pt x="353" y="223"/>
                  <a:pt x="353" y="223"/>
                  <a:pt x="353" y="223"/>
                </a:cubicBezTo>
                <a:close/>
                <a:moveTo>
                  <a:pt x="357" y="223"/>
                </a:moveTo>
                <a:cubicBezTo>
                  <a:pt x="357" y="223"/>
                  <a:pt x="357" y="223"/>
                  <a:pt x="357" y="223"/>
                </a:cubicBezTo>
                <a:cubicBezTo>
                  <a:pt x="357" y="223"/>
                  <a:pt x="357" y="223"/>
                  <a:pt x="357" y="223"/>
                </a:cubicBezTo>
                <a:close/>
                <a:moveTo>
                  <a:pt x="439" y="57"/>
                </a:moveTo>
                <a:cubicBezTo>
                  <a:pt x="439" y="56"/>
                  <a:pt x="439" y="56"/>
                  <a:pt x="439" y="56"/>
                </a:cubicBezTo>
                <a:cubicBezTo>
                  <a:pt x="439" y="55"/>
                  <a:pt x="439" y="54"/>
                  <a:pt x="439" y="53"/>
                </a:cubicBezTo>
                <a:cubicBezTo>
                  <a:pt x="439" y="53"/>
                  <a:pt x="438" y="53"/>
                  <a:pt x="437" y="52"/>
                </a:cubicBezTo>
                <a:cubicBezTo>
                  <a:pt x="437" y="53"/>
                  <a:pt x="437" y="53"/>
                  <a:pt x="437" y="53"/>
                </a:cubicBezTo>
                <a:cubicBezTo>
                  <a:pt x="437" y="54"/>
                  <a:pt x="437" y="55"/>
                  <a:pt x="438" y="56"/>
                </a:cubicBezTo>
                <a:cubicBezTo>
                  <a:pt x="438" y="56"/>
                  <a:pt x="438" y="57"/>
                  <a:pt x="439" y="57"/>
                </a:cubicBezTo>
                <a:close/>
                <a:moveTo>
                  <a:pt x="357" y="223"/>
                </a:moveTo>
                <a:cubicBezTo>
                  <a:pt x="356" y="224"/>
                  <a:pt x="356" y="224"/>
                  <a:pt x="355" y="224"/>
                </a:cubicBezTo>
                <a:cubicBezTo>
                  <a:pt x="356" y="225"/>
                  <a:pt x="357" y="224"/>
                  <a:pt x="357" y="223"/>
                </a:cubicBezTo>
                <a:close/>
                <a:moveTo>
                  <a:pt x="351" y="223"/>
                </a:moveTo>
                <a:cubicBezTo>
                  <a:pt x="351" y="223"/>
                  <a:pt x="351" y="223"/>
                  <a:pt x="351" y="223"/>
                </a:cubicBezTo>
                <a:cubicBezTo>
                  <a:pt x="351" y="224"/>
                  <a:pt x="350" y="225"/>
                  <a:pt x="352" y="225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53" y="226"/>
                  <a:pt x="352" y="226"/>
                  <a:pt x="352" y="227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54" y="225"/>
                  <a:pt x="354" y="225"/>
                  <a:pt x="355" y="224"/>
                </a:cubicBezTo>
                <a:cubicBezTo>
                  <a:pt x="354" y="224"/>
                  <a:pt x="354" y="224"/>
                  <a:pt x="353" y="223"/>
                </a:cubicBezTo>
                <a:cubicBezTo>
                  <a:pt x="352" y="224"/>
                  <a:pt x="352" y="224"/>
                  <a:pt x="351" y="223"/>
                </a:cubicBezTo>
                <a:close/>
                <a:moveTo>
                  <a:pt x="505" y="213"/>
                </a:moveTo>
                <a:cubicBezTo>
                  <a:pt x="503" y="213"/>
                  <a:pt x="503" y="213"/>
                  <a:pt x="503" y="213"/>
                </a:cubicBezTo>
                <a:cubicBezTo>
                  <a:pt x="503" y="213"/>
                  <a:pt x="503" y="214"/>
                  <a:pt x="503" y="214"/>
                </a:cubicBezTo>
                <a:cubicBezTo>
                  <a:pt x="504" y="214"/>
                  <a:pt x="504" y="214"/>
                  <a:pt x="504" y="214"/>
                </a:cubicBezTo>
                <a:cubicBezTo>
                  <a:pt x="504" y="214"/>
                  <a:pt x="504" y="214"/>
                  <a:pt x="505" y="213"/>
                </a:cubicBezTo>
                <a:close/>
                <a:moveTo>
                  <a:pt x="505" y="210"/>
                </a:moveTo>
                <a:cubicBezTo>
                  <a:pt x="505" y="209"/>
                  <a:pt x="505" y="209"/>
                  <a:pt x="505" y="209"/>
                </a:cubicBezTo>
                <a:cubicBezTo>
                  <a:pt x="503" y="208"/>
                  <a:pt x="504" y="210"/>
                  <a:pt x="504" y="210"/>
                </a:cubicBezTo>
                <a:cubicBezTo>
                  <a:pt x="503" y="210"/>
                  <a:pt x="504" y="211"/>
                  <a:pt x="504" y="211"/>
                </a:cubicBezTo>
                <a:cubicBezTo>
                  <a:pt x="505" y="211"/>
                  <a:pt x="505" y="210"/>
                  <a:pt x="505" y="210"/>
                </a:cubicBezTo>
                <a:close/>
                <a:moveTo>
                  <a:pt x="506" y="208"/>
                </a:moveTo>
                <a:cubicBezTo>
                  <a:pt x="506" y="208"/>
                  <a:pt x="506" y="207"/>
                  <a:pt x="505" y="207"/>
                </a:cubicBezTo>
                <a:cubicBezTo>
                  <a:pt x="505" y="208"/>
                  <a:pt x="505" y="208"/>
                  <a:pt x="505" y="209"/>
                </a:cubicBezTo>
                <a:cubicBezTo>
                  <a:pt x="505" y="209"/>
                  <a:pt x="506" y="208"/>
                  <a:pt x="506" y="208"/>
                </a:cubicBezTo>
                <a:close/>
                <a:moveTo>
                  <a:pt x="506" y="205"/>
                </a:moveTo>
                <a:cubicBezTo>
                  <a:pt x="506" y="206"/>
                  <a:pt x="506" y="206"/>
                  <a:pt x="505" y="207"/>
                </a:cubicBezTo>
                <a:cubicBezTo>
                  <a:pt x="507" y="207"/>
                  <a:pt x="507" y="207"/>
                  <a:pt x="507" y="207"/>
                </a:cubicBezTo>
                <a:cubicBezTo>
                  <a:pt x="507" y="206"/>
                  <a:pt x="507" y="206"/>
                  <a:pt x="506" y="205"/>
                </a:cubicBezTo>
                <a:cubicBezTo>
                  <a:pt x="507" y="205"/>
                  <a:pt x="507" y="205"/>
                  <a:pt x="507" y="205"/>
                </a:cubicBezTo>
                <a:cubicBezTo>
                  <a:pt x="507" y="203"/>
                  <a:pt x="508" y="202"/>
                  <a:pt x="508" y="202"/>
                </a:cubicBezTo>
                <a:cubicBezTo>
                  <a:pt x="508" y="202"/>
                  <a:pt x="507" y="203"/>
                  <a:pt x="506" y="203"/>
                </a:cubicBezTo>
                <a:cubicBezTo>
                  <a:pt x="505" y="204"/>
                  <a:pt x="505" y="205"/>
                  <a:pt x="506" y="205"/>
                </a:cubicBezTo>
                <a:close/>
                <a:moveTo>
                  <a:pt x="499" y="230"/>
                </a:moveTo>
                <a:cubicBezTo>
                  <a:pt x="499" y="229"/>
                  <a:pt x="499" y="229"/>
                  <a:pt x="499" y="229"/>
                </a:cubicBezTo>
                <a:cubicBezTo>
                  <a:pt x="500" y="229"/>
                  <a:pt x="500" y="228"/>
                  <a:pt x="500" y="227"/>
                </a:cubicBezTo>
                <a:cubicBezTo>
                  <a:pt x="500" y="227"/>
                  <a:pt x="500" y="227"/>
                  <a:pt x="500" y="227"/>
                </a:cubicBezTo>
                <a:cubicBezTo>
                  <a:pt x="500" y="227"/>
                  <a:pt x="499" y="227"/>
                  <a:pt x="499" y="227"/>
                </a:cubicBezTo>
                <a:cubicBezTo>
                  <a:pt x="498" y="227"/>
                  <a:pt x="498" y="228"/>
                  <a:pt x="498" y="229"/>
                </a:cubicBezTo>
                <a:cubicBezTo>
                  <a:pt x="498" y="229"/>
                  <a:pt x="499" y="230"/>
                  <a:pt x="499" y="230"/>
                </a:cubicBezTo>
                <a:close/>
                <a:moveTo>
                  <a:pt x="500" y="225"/>
                </a:moveTo>
                <a:cubicBezTo>
                  <a:pt x="501" y="224"/>
                  <a:pt x="501" y="224"/>
                  <a:pt x="502" y="224"/>
                </a:cubicBezTo>
                <a:cubicBezTo>
                  <a:pt x="501" y="223"/>
                  <a:pt x="501" y="222"/>
                  <a:pt x="500" y="222"/>
                </a:cubicBezTo>
                <a:cubicBezTo>
                  <a:pt x="500" y="223"/>
                  <a:pt x="500" y="224"/>
                  <a:pt x="500" y="224"/>
                </a:cubicBezTo>
                <a:cubicBezTo>
                  <a:pt x="499" y="225"/>
                  <a:pt x="500" y="225"/>
                  <a:pt x="500" y="225"/>
                </a:cubicBezTo>
                <a:close/>
                <a:moveTo>
                  <a:pt x="501" y="221"/>
                </a:moveTo>
                <a:cubicBezTo>
                  <a:pt x="501" y="220"/>
                  <a:pt x="501" y="220"/>
                  <a:pt x="502" y="219"/>
                </a:cubicBezTo>
                <a:cubicBezTo>
                  <a:pt x="501" y="219"/>
                  <a:pt x="501" y="219"/>
                  <a:pt x="501" y="219"/>
                </a:cubicBezTo>
                <a:cubicBezTo>
                  <a:pt x="501" y="219"/>
                  <a:pt x="500" y="220"/>
                  <a:pt x="500" y="220"/>
                </a:cubicBezTo>
                <a:cubicBezTo>
                  <a:pt x="500" y="220"/>
                  <a:pt x="501" y="220"/>
                  <a:pt x="501" y="221"/>
                </a:cubicBezTo>
                <a:close/>
                <a:moveTo>
                  <a:pt x="495" y="223"/>
                </a:moveTo>
                <a:cubicBezTo>
                  <a:pt x="495" y="223"/>
                  <a:pt x="495" y="222"/>
                  <a:pt x="494" y="222"/>
                </a:cubicBezTo>
                <a:cubicBezTo>
                  <a:pt x="494" y="223"/>
                  <a:pt x="494" y="223"/>
                  <a:pt x="494" y="224"/>
                </a:cubicBezTo>
                <a:cubicBezTo>
                  <a:pt x="494" y="224"/>
                  <a:pt x="494" y="224"/>
                  <a:pt x="494" y="224"/>
                </a:cubicBezTo>
                <a:cubicBezTo>
                  <a:pt x="495" y="224"/>
                  <a:pt x="495" y="223"/>
                  <a:pt x="495" y="223"/>
                </a:cubicBezTo>
                <a:close/>
                <a:moveTo>
                  <a:pt x="509" y="200"/>
                </a:moveTo>
                <a:cubicBezTo>
                  <a:pt x="509" y="199"/>
                  <a:pt x="509" y="199"/>
                  <a:pt x="509" y="199"/>
                </a:cubicBezTo>
                <a:cubicBezTo>
                  <a:pt x="508" y="199"/>
                  <a:pt x="508" y="199"/>
                  <a:pt x="508" y="199"/>
                </a:cubicBezTo>
                <a:cubicBezTo>
                  <a:pt x="508" y="199"/>
                  <a:pt x="508" y="200"/>
                  <a:pt x="509" y="200"/>
                </a:cubicBezTo>
                <a:close/>
                <a:moveTo>
                  <a:pt x="463" y="163"/>
                </a:moveTo>
                <a:cubicBezTo>
                  <a:pt x="462" y="163"/>
                  <a:pt x="462" y="163"/>
                  <a:pt x="462" y="163"/>
                </a:cubicBezTo>
                <a:cubicBezTo>
                  <a:pt x="462" y="163"/>
                  <a:pt x="461" y="163"/>
                  <a:pt x="461" y="163"/>
                </a:cubicBezTo>
                <a:cubicBezTo>
                  <a:pt x="461" y="163"/>
                  <a:pt x="461" y="164"/>
                  <a:pt x="461" y="164"/>
                </a:cubicBezTo>
                <a:cubicBezTo>
                  <a:pt x="462" y="163"/>
                  <a:pt x="462" y="163"/>
                  <a:pt x="463" y="163"/>
                </a:cubicBezTo>
                <a:close/>
                <a:moveTo>
                  <a:pt x="511" y="161"/>
                </a:moveTo>
                <a:cubicBezTo>
                  <a:pt x="511" y="162"/>
                  <a:pt x="511" y="162"/>
                  <a:pt x="511" y="162"/>
                </a:cubicBezTo>
                <a:cubicBezTo>
                  <a:pt x="511" y="161"/>
                  <a:pt x="512" y="161"/>
                  <a:pt x="512" y="161"/>
                </a:cubicBezTo>
                <a:lnTo>
                  <a:pt x="511" y="161"/>
                </a:lnTo>
                <a:close/>
                <a:moveTo>
                  <a:pt x="511" y="199"/>
                </a:moveTo>
                <a:cubicBezTo>
                  <a:pt x="511" y="200"/>
                  <a:pt x="511" y="200"/>
                  <a:pt x="510" y="201"/>
                </a:cubicBezTo>
                <a:cubicBezTo>
                  <a:pt x="511" y="201"/>
                  <a:pt x="512" y="200"/>
                  <a:pt x="512" y="200"/>
                </a:cubicBezTo>
                <a:cubicBezTo>
                  <a:pt x="512" y="199"/>
                  <a:pt x="512" y="198"/>
                  <a:pt x="512" y="197"/>
                </a:cubicBezTo>
                <a:cubicBezTo>
                  <a:pt x="512" y="198"/>
                  <a:pt x="512" y="198"/>
                  <a:pt x="511" y="199"/>
                </a:cubicBezTo>
                <a:close/>
                <a:moveTo>
                  <a:pt x="454" y="176"/>
                </a:moveTo>
                <a:cubicBezTo>
                  <a:pt x="453" y="175"/>
                  <a:pt x="453" y="175"/>
                  <a:pt x="453" y="175"/>
                </a:cubicBezTo>
                <a:cubicBezTo>
                  <a:pt x="453" y="176"/>
                  <a:pt x="452" y="176"/>
                  <a:pt x="452" y="177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453" y="177"/>
                  <a:pt x="453" y="176"/>
                  <a:pt x="454" y="176"/>
                </a:cubicBezTo>
                <a:close/>
                <a:moveTo>
                  <a:pt x="457" y="171"/>
                </a:moveTo>
                <a:cubicBezTo>
                  <a:pt x="456" y="171"/>
                  <a:pt x="456" y="171"/>
                  <a:pt x="456" y="171"/>
                </a:cubicBezTo>
                <a:cubicBezTo>
                  <a:pt x="456" y="172"/>
                  <a:pt x="455" y="172"/>
                  <a:pt x="454" y="173"/>
                </a:cubicBezTo>
                <a:cubicBezTo>
                  <a:pt x="454" y="173"/>
                  <a:pt x="454" y="173"/>
                  <a:pt x="454" y="174"/>
                </a:cubicBezTo>
                <a:cubicBezTo>
                  <a:pt x="455" y="173"/>
                  <a:pt x="456" y="172"/>
                  <a:pt x="457" y="171"/>
                </a:cubicBezTo>
                <a:close/>
                <a:moveTo>
                  <a:pt x="459" y="169"/>
                </a:moveTo>
                <a:cubicBezTo>
                  <a:pt x="459" y="169"/>
                  <a:pt x="459" y="168"/>
                  <a:pt x="459" y="168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9" y="168"/>
                  <a:pt x="458" y="168"/>
                  <a:pt x="458" y="169"/>
                </a:cubicBezTo>
                <a:cubicBezTo>
                  <a:pt x="458" y="169"/>
                  <a:pt x="459" y="169"/>
                  <a:pt x="459" y="169"/>
                </a:cubicBezTo>
                <a:close/>
                <a:moveTo>
                  <a:pt x="510" y="195"/>
                </a:moveTo>
                <a:cubicBezTo>
                  <a:pt x="510" y="195"/>
                  <a:pt x="511" y="195"/>
                  <a:pt x="511" y="194"/>
                </a:cubicBezTo>
                <a:cubicBezTo>
                  <a:pt x="510" y="195"/>
                  <a:pt x="510" y="195"/>
                  <a:pt x="509" y="195"/>
                </a:cubicBezTo>
                <a:cubicBezTo>
                  <a:pt x="508" y="196"/>
                  <a:pt x="509" y="197"/>
                  <a:pt x="508" y="199"/>
                </a:cubicBezTo>
                <a:cubicBezTo>
                  <a:pt x="508" y="199"/>
                  <a:pt x="508" y="199"/>
                  <a:pt x="508" y="199"/>
                </a:cubicBezTo>
                <a:cubicBezTo>
                  <a:pt x="510" y="198"/>
                  <a:pt x="511" y="197"/>
                  <a:pt x="510" y="195"/>
                </a:cubicBezTo>
                <a:close/>
                <a:moveTo>
                  <a:pt x="501" y="230"/>
                </a:moveTo>
                <a:cubicBezTo>
                  <a:pt x="502" y="230"/>
                  <a:pt x="502" y="230"/>
                  <a:pt x="502" y="230"/>
                </a:cubicBezTo>
                <a:cubicBezTo>
                  <a:pt x="502" y="230"/>
                  <a:pt x="502" y="230"/>
                  <a:pt x="502" y="230"/>
                </a:cubicBezTo>
                <a:cubicBezTo>
                  <a:pt x="501" y="230"/>
                  <a:pt x="501" y="230"/>
                  <a:pt x="501" y="230"/>
                </a:cubicBezTo>
                <a:close/>
                <a:moveTo>
                  <a:pt x="509" y="200"/>
                </a:moveTo>
                <a:cubicBezTo>
                  <a:pt x="509" y="200"/>
                  <a:pt x="509" y="200"/>
                  <a:pt x="509" y="200"/>
                </a:cubicBezTo>
                <a:cubicBezTo>
                  <a:pt x="508" y="200"/>
                  <a:pt x="508" y="200"/>
                  <a:pt x="508" y="200"/>
                </a:cubicBezTo>
                <a:cubicBezTo>
                  <a:pt x="509" y="200"/>
                  <a:pt x="509" y="200"/>
                  <a:pt x="509" y="200"/>
                </a:cubicBezTo>
                <a:close/>
                <a:moveTo>
                  <a:pt x="500" y="236"/>
                </a:moveTo>
                <a:cubicBezTo>
                  <a:pt x="500" y="235"/>
                  <a:pt x="501" y="235"/>
                  <a:pt x="501" y="234"/>
                </a:cubicBezTo>
                <a:cubicBezTo>
                  <a:pt x="501" y="234"/>
                  <a:pt x="501" y="234"/>
                  <a:pt x="501" y="234"/>
                </a:cubicBezTo>
                <a:cubicBezTo>
                  <a:pt x="500" y="234"/>
                  <a:pt x="500" y="235"/>
                  <a:pt x="500" y="235"/>
                </a:cubicBezTo>
                <a:cubicBezTo>
                  <a:pt x="500" y="235"/>
                  <a:pt x="500" y="236"/>
                  <a:pt x="500" y="236"/>
                </a:cubicBezTo>
                <a:close/>
                <a:moveTo>
                  <a:pt x="500" y="238"/>
                </a:moveTo>
                <a:cubicBezTo>
                  <a:pt x="500" y="238"/>
                  <a:pt x="500" y="238"/>
                  <a:pt x="500" y="239"/>
                </a:cubicBezTo>
                <a:cubicBezTo>
                  <a:pt x="500" y="239"/>
                  <a:pt x="500" y="239"/>
                  <a:pt x="500" y="239"/>
                </a:cubicBezTo>
                <a:cubicBezTo>
                  <a:pt x="500" y="239"/>
                  <a:pt x="500" y="238"/>
                  <a:pt x="500" y="238"/>
                </a:cubicBezTo>
                <a:close/>
                <a:moveTo>
                  <a:pt x="512" y="196"/>
                </a:moveTo>
                <a:cubicBezTo>
                  <a:pt x="512" y="196"/>
                  <a:pt x="512" y="197"/>
                  <a:pt x="512" y="197"/>
                </a:cubicBezTo>
                <a:cubicBezTo>
                  <a:pt x="512" y="197"/>
                  <a:pt x="512" y="196"/>
                  <a:pt x="512" y="196"/>
                </a:cubicBezTo>
                <a:close/>
                <a:moveTo>
                  <a:pt x="573" y="160"/>
                </a:moveTo>
                <a:cubicBezTo>
                  <a:pt x="573" y="160"/>
                  <a:pt x="573" y="159"/>
                  <a:pt x="572" y="159"/>
                </a:cubicBezTo>
                <a:cubicBezTo>
                  <a:pt x="572" y="161"/>
                  <a:pt x="572" y="161"/>
                  <a:pt x="572" y="161"/>
                </a:cubicBezTo>
                <a:cubicBezTo>
                  <a:pt x="573" y="161"/>
                  <a:pt x="573" y="161"/>
                  <a:pt x="573" y="161"/>
                </a:cubicBezTo>
                <a:cubicBezTo>
                  <a:pt x="573" y="161"/>
                  <a:pt x="573" y="160"/>
                  <a:pt x="573" y="160"/>
                </a:cubicBezTo>
                <a:close/>
                <a:moveTo>
                  <a:pt x="697" y="186"/>
                </a:moveTo>
                <a:cubicBezTo>
                  <a:pt x="696" y="186"/>
                  <a:pt x="696" y="186"/>
                  <a:pt x="696" y="186"/>
                </a:cubicBezTo>
                <a:cubicBezTo>
                  <a:pt x="695" y="186"/>
                  <a:pt x="695" y="187"/>
                  <a:pt x="695" y="187"/>
                </a:cubicBezTo>
                <a:cubicBezTo>
                  <a:pt x="695" y="187"/>
                  <a:pt x="695" y="188"/>
                  <a:pt x="696" y="188"/>
                </a:cubicBezTo>
                <a:lnTo>
                  <a:pt x="697" y="186"/>
                </a:lnTo>
                <a:close/>
                <a:moveTo>
                  <a:pt x="559" y="192"/>
                </a:moveTo>
                <a:cubicBezTo>
                  <a:pt x="559" y="192"/>
                  <a:pt x="559" y="191"/>
                  <a:pt x="559" y="191"/>
                </a:cubicBezTo>
                <a:cubicBezTo>
                  <a:pt x="558" y="192"/>
                  <a:pt x="558" y="193"/>
                  <a:pt x="557" y="193"/>
                </a:cubicBezTo>
                <a:cubicBezTo>
                  <a:pt x="558" y="193"/>
                  <a:pt x="558" y="193"/>
                  <a:pt x="558" y="193"/>
                </a:cubicBezTo>
                <a:cubicBezTo>
                  <a:pt x="559" y="193"/>
                  <a:pt x="559" y="193"/>
                  <a:pt x="559" y="192"/>
                </a:cubicBezTo>
                <a:close/>
                <a:moveTo>
                  <a:pt x="604" y="200"/>
                </a:moveTo>
                <a:cubicBezTo>
                  <a:pt x="605" y="200"/>
                  <a:pt x="605" y="199"/>
                  <a:pt x="606" y="198"/>
                </a:cubicBezTo>
                <a:cubicBezTo>
                  <a:pt x="605" y="198"/>
                  <a:pt x="605" y="198"/>
                  <a:pt x="605" y="198"/>
                </a:cubicBezTo>
                <a:cubicBezTo>
                  <a:pt x="605" y="199"/>
                  <a:pt x="604" y="199"/>
                  <a:pt x="604" y="200"/>
                </a:cubicBezTo>
                <a:close/>
                <a:moveTo>
                  <a:pt x="689" y="188"/>
                </a:moveTo>
                <a:cubicBezTo>
                  <a:pt x="689" y="188"/>
                  <a:pt x="689" y="188"/>
                  <a:pt x="690" y="188"/>
                </a:cubicBezTo>
                <a:cubicBezTo>
                  <a:pt x="689" y="188"/>
                  <a:pt x="689" y="188"/>
                  <a:pt x="689" y="188"/>
                </a:cubicBezTo>
                <a:cubicBezTo>
                  <a:pt x="688" y="188"/>
                  <a:pt x="687" y="189"/>
                  <a:pt x="686" y="190"/>
                </a:cubicBezTo>
                <a:cubicBezTo>
                  <a:pt x="686" y="190"/>
                  <a:pt x="686" y="190"/>
                  <a:pt x="686" y="191"/>
                </a:cubicBezTo>
                <a:cubicBezTo>
                  <a:pt x="687" y="191"/>
                  <a:pt x="687" y="191"/>
                  <a:pt x="687" y="191"/>
                </a:cubicBezTo>
                <a:lnTo>
                  <a:pt x="689" y="188"/>
                </a:lnTo>
                <a:close/>
                <a:moveTo>
                  <a:pt x="693" y="186"/>
                </a:moveTo>
                <a:cubicBezTo>
                  <a:pt x="691" y="186"/>
                  <a:pt x="691" y="186"/>
                  <a:pt x="691" y="186"/>
                </a:cubicBezTo>
                <a:cubicBezTo>
                  <a:pt x="690" y="187"/>
                  <a:pt x="690" y="187"/>
                  <a:pt x="690" y="187"/>
                </a:cubicBezTo>
                <a:cubicBezTo>
                  <a:pt x="691" y="187"/>
                  <a:pt x="691" y="187"/>
                  <a:pt x="691" y="187"/>
                </a:cubicBezTo>
                <a:cubicBezTo>
                  <a:pt x="691" y="187"/>
                  <a:pt x="692" y="186"/>
                  <a:pt x="693" y="186"/>
                </a:cubicBezTo>
                <a:close/>
                <a:moveTo>
                  <a:pt x="710" y="183"/>
                </a:moveTo>
                <a:cubicBezTo>
                  <a:pt x="709" y="183"/>
                  <a:pt x="709" y="183"/>
                  <a:pt x="709" y="183"/>
                </a:cubicBezTo>
                <a:cubicBezTo>
                  <a:pt x="708" y="184"/>
                  <a:pt x="708" y="184"/>
                  <a:pt x="708" y="184"/>
                </a:cubicBezTo>
                <a:cubicBezTo>
                  <a:pt x="708" y="184"/>
                  <a:pt x="708" y="184"/>
                  <a:pt x="708" y="185"/>
                </a:cubicBezTo>
                <a:lnTo>
                  <a:pt x="710" y="183"/>
                </a:lnTo>
                <a:close/>
                <a:moveTo>
                  <a:pt x="600" y="207"/>
                </a:moveTo>
                <a:cubicBezTo>
                  <a:pt x="600" y="208"/>
                  <a:pt x="599" y="209"/>
                  <a:pt x="598" y="210"/>
                </a:cubicBezTo>
                <a:cubicBezTo>
                  <a:pt x="599" y="210"/>
                  <a:pt x="600" y="209"/>
                  <a:pt x="601" y="208"/>
                </a:cubicBezTo>
                <a:cubicBezTo>
                  <a:pt x="601" y="207"/>
                  <a:pt x="601" y="207"/>
                  <a:pt x="600" y="207"/>
                </a:cubicBezTo>
                <a:close/>
                <a:moveTo>
                  <a:pt x="753" y="235"/>
                </a:moveTo>
                <a:cubicBezTo>
                  <a:pt x="753" y="236"/>
                  <a:pt x="753" y="237"/>
                  <a:pt x="753" y="237"/>
                </a:cubicBezTo>
                <a:cubicBezTo>
                  <a:pt x="753" y="237"/>
                  <a:pt x="753" y="238"/>
                  <a:pt x="753" y="238"/>
                </a:cubicBezTo>
                <a:cubicBezTo>
                  <a:pt x="753" y="238"/>
                  <a:pt x="753" y="237"/>
                  <a:pt x="754" y="237"/>
                </a:cubicBezTo>
                <a:cubicBezTo>
                  <a:pt x="754" y="237"/>
                  <a:pt x="754" y="236"/>
                  <a:pt x="754" y="236"/>
                </a:cubicBezTo>
                <a:cubicBezTo>
                  <a:pt x="755" y="235"/>
                  <a:pt x="755" y="234"/>
                  <a:pt x="756" y="234"/>
                </a:cubicBezTo>
                <a:cubicBezTo>
                  <a:pt x="755" y="234"/>
                  <a:pt x="754" y="234"/>
                  <a:pt x="754" y="235"/>
                </a:cubicBezTo>
                <a:lnTo>
                  <a:pt x="753" y="235"/>
                </a:lnTo>
                <a:close/>
                <a:moveTo>
                  <a:pt x="717" y="178"/>
                </a:moveTo>
                <a:cubicBezTo>
                  <a:pt x="716" y="178"/>
                  <a:pt x="716" y="178"/>
                  <a:pt x="716" y="179"/>
                </a:cubicBezTo>
                <a:cubicBezTo>
                  <a:pt x="716" y="179"/>
                  <a:pt x="717" y="179"/>
                  <a:pt x="717" y="179"/>
                </a:cubicBezTo>
                <a:cubicBezTo>
                  <a:pt x="717" y="179"/>
                  <a:pt x="718" y="179"/>
                  <a:pt x="718" y="178"/>
                </a:cubicBezTo>
                <a:cubicBezTo>
                  <a:pt x="718" y="178"/>
                  <a:pt x="718" y="178"/>
                  <a:pt x="717" y="178"/>
                </a:cubicBezTo>
                <a:close/>
                <a:moveTo>
                  <a:pt x="622" y="220"/>
                </a:moveTo>
                <a:cubicBezTo>
                  <a:pt x="622" y="221"/>
                  <a:pt x="622" y="221"/>
                  <a:pt x="622" y="222"/>
                </a:cubicBezTo>
                <a:cubicBezTo>
                  <a:pt x="622" y="222"/>
                  <a:pt x="622" y="222"/>
                  <a:pt x="622" y="222"/>
                </a:cubicBezTo>
                <a:cubicBezTo>
                  <a:pt x="622" y="222"/>
                  <a:pt x="622" y="221"/>
                  <a:pt x="623" y="221"/>
                </a:cubicBezTo>
                <a:cubicBezTo>
                  <a:pt x="622" y="221"/>
                  <a:pt x="622" y="220"/>
                  <a:pt x="622" y="220"/>
                </a:cubicBezTo>
                <a:close/>
                <a:moveTo>
                  <a:pt x="693" y="203"/>
                </a:moveTo>
                <a:cubicBezTo>
                  <a:pt x="693" y="203"/>
                  <a:pt x="693" y="203"/>
                  <a:pt x="693" y="203"/>
                </a:cubicBezTo>
                <a:cubicBezTo>
                  <a:pt x="692" y="203"/>
                  <a:pt x="692" y="203"/>
                  <a:pt x="691" y="204"/>
                </a:cubicBezTo>
                <a:cubicBezTo>
                  <a:pt x="690" y="205"/>
                  <a:pt x="690" y="205"/>
                  <a:pt x="690" y="205"/>
                </a:cubicBezTo>
                <a:cubicBezTo>
                  <a:pt x="692" y="205"/>
                  <a:pt x="692" y="203"/>
                  <a:pt x="693" y="203"/>
                </a:cubicBezTo>
                <a:close/>
                <a:moveTo>
                  <a:pt x="564" y="180"/>
                </a:moveTo>
                <a:cubicBezTo>
                  <a:pt x="564" y="180"/>
                  <a:pt x="563" y="181"/>
                  <a:pt x="563" y="181"/>
                </a:cubicBezTo>
                <a:cubicBezTo>
                  <a:pt x="564" y="181"/>
                  <a:pt x="564" y="180"/>
                  <a:pt x="564" y="180"/>
                </a:cubicBezTo>
                <a:close/>
                <a:moveTo>
                  <a:pt x="702" y="188"/>
                </a:moveTo>
                <a:cubicBezTo>
                  <a:pt x="701" y="188"/>
                  <a:pt x="701" y="188"/>
                  <a:pt x="700" y="189"/>
                </a:cubicBezTo>
                <a:cubicBezTo>
                  <a:pt x="701" y="190"/>
                  <a:pt x="701" y="190"/>
                  <a:pt x="701" y="190"/>
                </a:cubicBezTo>
                <a:cubicBezTo>
                  <a:pt x="701" y="189"/>
                  <a:pt x="702" y="188"/>
                  <a:pt x="703" y="188"/>
                </a:cubicBezTo>
                <a:cubicBezTo>
                  <a:pt x="703" y="188"/>
                  <a:pt x="703" y="187"/>
                  <a:pt x="702" y="188"/>
                </a:cubicBezTo>
                <a:close/>
                <a:moveTo>
                  <a:pt x="703" y="193"/>
                </a:moveTo>
                <a:cubicBezTo>
                  <a:pt x="702" y="193"/>
                  <a:pt x="701" y="194"/>
                  <a:pt x="701" y="194"/>
                </a:cubicBezTo>
                <a:cubicBezTo>
                  <a:pt x="700" y="195"/>
                  <a:pt x="700" y="195"/>
                  <a:pt x="700" y="197"/>
                </a:cubicBezTo>
                <a:cubicBezTo>
                  <a:pt x="700" y="197"/>
                  <a:pt x="700" y="197"/>
                  <a:pt x="699" y="197"/>
                </a:cubicBezTo>
                <a:cubicBezTo>
                  <a:pt x="698" y="199"/>
                  <a:pt x="697" y="200"/>
                  <a:pt x="696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5" y="201"/>
                  <a:pt x="695" y="201"/>
                  <a:pt x="695" y="200"/>
                </a:cubicBezTo>
                <a:cubicBezTo>
                  <a:pt x="695" y="200"/>
                  <a:pt x="695" y="200"/>
                  <a:pt x="696" y="199"/>
                </a:cubicBezTo>
                <a:cubicBezTo>
                  <a:pt x="695" y="200"/>
                  <a:pt x="695" y="200"/>
                  <a:pt x="694" y="200"/>
                </a:cubicBezTo>
                <a:cubicBezTo>
                  <a:pt x="693" y="202"/>
                  <a:pt x="691" y="203"/>
                  <a:pt x="690" y="205"/>
                </a:cubicBezTo>
                <a:cubicBezTo>
                  <a:pt x="690" y="205"/>
                  <a:pt x="689" y="206"/>
                  <a:pt x="688" y="207"/>
                </a:cubicBezTo>
                <a:cubicBezTo>
                  <a:pt x="688" y="207"/>
                  <a:pt x="688" y="208"/>
                  <a:pt x="688" y="208"/>
                </a:cubicBezTo>
                <a:cubicBezTo>
                  <a:pt x="688" y="208"/>
                  <a:pt x="689" y="208"/>
                  <a:pt x="689" y="208"/>
                </a:cubicBezTo>
                <a:cubicBezTo>
                  <a:pt x="690" y="207"/>
                  <a:pt x="691" y="207"/>
                  <a:pt x="692" y="206"/>
                </a:cubicBezTo>
                <a:cubicBezTo>
                  <a:pt x="691" y="207"/>
                  <a:pt x="690" y="207"/>
                  <a:pt x="689" y="208"/>
                </a:cubicBezTo>
                <a:cubicBezTo>
                  <a:pt x="683" y="213"/>
                  <a:pt x="678" y="218"/>
                  <a:pt x="672" y="224"/>
                </a:cubicBezTo>
                <a:cubicBezTo>
                  <a:pt x="667" y="228"/>
                  <a:pt x="662" y="232"/>
                  <a:pt x="657" y="237"/>
                </a:cubicBezTo>
                <a:cubicBezTo>
                  <a:pt x="654" y="239"/>
                  <a:pt x="650" y="241"/>
                  <a:pt x="647" y="243"/>
                </a:cubicBezTo>
                <a:cubicBezTo>
                  <a:pt x="646" y="244"/>
                  <a:pt x="644" y="245"/>
                  <a:pt x="642" y="245"/>
                </a:cubicBezTo>
                <a:cubicBezTo>
                  <a:pt x="639" y="246"/>
                  <a:pt x="633" y="244"/>
                  <a:pt x="632" y="241"/>
                </a:cubicBezTo>
                <a:cubicBezTo>
                  <a:pt x="630" y="239"/>
                  <a:pt x="629" y="237"/>
                  <a:pt x="627" y="234"/>
                </a:cubicBezTo>
                <a:cubicBezTo>
                  <a:pt x="627" y="234"/>
                  <a:pt x="627" y="234"/>
                  <a:pt x="627" y="233"/>
                </a:cubicBezTo>
                <a:cubicBezTo>
                  <a:pt x="623" y="232"/>
                  <a:pt x="623" y="228"/>
                  <a:pt x="623" y="225"/>
                </a:cubicBezTo>
                <a:cubicBezTo>
                  <a:pt x="623" y="222"/>
                  <a:pt x="624" y="219"/>
                  <a:pt x="626" y="217"/>
                </a:cubicBezTo>
                <a:cubicBezTo>
                  <a:pt x="627" y="217"/>
                  <a:pt x="627" y="217"/>
                  <a:pt x="627" y="216"/>
                </a:cubicBezTo>
                <a:cubicBezTo>
                  <a:pt x="625" y="216"/>
                  <a:pt x="625" y="216"/>
                  <a:pt x="625" y="216"/>
                </a:cubicBezTo>
                <a:cubicBezTo>
                  <a:pt x="625" y="216"/>
                  <a:pt x="625" y="215"/>
                  <a:pt x="625" y="215"/>
                </a:cubicBezTo>
                <a:cubicBezTo>
                  <a:pt x="626" y="214"/>
                  <a:pt x="628" y="213"/>
                  <a:pt x="626" y="211"/>
                </a:cubicBezTo>
                <a:cubicBezTo>
                  <a:pt x="626" y="211"/>
                  <a:pt x="626" y="211"/>
                  <a:pt x="626" y="211"/>
                </a:cubicBezTo>
                <a:cubicBezTo>
                  <a:pt x="630" y="211"/>
                  <a:pt x="628" y="207"/>
                  <a:pt x="630" y="206"/>
                </a:cubicBezTo>
                <a:cubicBezTo>
                  <a:pt x="630" y="206"/>
                  <a:pt x="630" y="205"/>
                  <a:pt x="630" y="205"/>
                </a:cubicBezTo>
                <a:cubicBezTo>
                  <a:pt x="631" y="204"/>
                  <a:pt x="631" y="204"/>
                  <a:pt x="631" y="204"/>
                </a:cubicBezTo>
                <a:cubicBezTo>
                  <a:pt x="631" y="204"/>
                  <a:pt x="630" y="204"/>
                  <a:pt x="629" y="204"/>
                </a:cubicBezTo>
                <a:cubicBezTo>
                  <a:pt x="621" y="207"/>
                  <a:pt x="615" y="213"/>
                  <a:pt x="609" y="219"/>
                </a:cubicBezTo>
                <a:cubicBezTo>
                  <a:pt x="603" y="225"/>
                  <a:pt x="596" y="231"/>
                  <a:pt x="590" y="237"/>
                </a:cubicBezTo>
                <a:cubicBezTo>
                  <a:pt x="585" y="242"/>
                  <a:pt x="579" y="247"/>
                  <a:pt x="574" y="253"/>
                </a:cubicBezTo>
                <a:cubicBezTo>
                  <a:pt x="571" y="256"/>
                  <a:pt x="567" y="257"/>
                  <a:pt x="563" y="259"/>
                </a:cubicBezTo>
                <a:cubicBezTo>
                  <a:pt x="563" y="259"/>
                  <a:pt x="562" y="259"/>
                  <a:pt x="562" y="259"/>
                </a:cubicBezTo>
                <a:cubicBezTo>
                  <a:pt x="557" y="259"/>
                  <a:pt x="552" y="257"/>
                  <a:pt x="549" y="253"/>
                </a:cubicBezTo>
                <a:cubicBezTo>
                  <a:pt x="548" y="250"/>
                  <a:pt x="545" y="248"/>
                  <a:pt x="544" y="245"/>
                </a:cubicBezTo>
                <a:cubicBezTo>
                  <a:pt x="542" y="244"/>
                  <a:pt x="542" y="242"/>
                  <a:pt x="541" y="239"/>
                </a:cubicBezTo>
                <a:cubicBezTo>
                  <a:pt x="536" y="245"/>
                  <a:pt x="531" y="250"/>
                  <a:pt x="525" y="254"/>
                </a:cubicBezTo>
                <a:cubicBezTo>
                  <a:pt x="522" y="256"/>
                  <a:pt x="520" y="256"/>
                  <a:pt x="517" y="258"/>
                </a:cubicBezTo>
                <a:cubicBezTo>
                  <a:pt x="515" y="259"/>
                  <a:pt x="513" y="260"/>
                  <a:pt x="510" y="260"/>
                </a:cubicBezTo>
                <a:cubicBezTo>
                  <a:pt x="509" y="261"/>
                  <a:pt x="508" y="261"/>
                  <a:pt x="507" y="260"/>
                </a:cubicBezTo>
                <a:cubicBezTo>
                  <a:pt x="503" y="257"/>
                  <a:pt x="498" y="256"/>
                  <a:pt x="495" y="253"/>
                </a:cubicBezTo>
                <a:cubicBezTo>
                  <a:pt x="493" y="251"/>
                  <a:pt x="492" y="248"/>
                  <a:pt x="491" y="245"/>
                </a:cubicBezTo>
                <a:cubicBezTo>
                  <a:pt x="491" y="245"/>
                  <a:pt x="491" y="244"/>
                  <a:pt x="492" y="243"/>
                </a:cubicBezTo>
                <a:cubicBezTo>
                  <a:pt x="492" y="241"/>
                  <a:pt x="492" y="241"/>
                  <a:pt x="492" y="241"/>
                </a:cubicBezTo>
                <a:cubicBezTo>
                  <a:pt x="491" y="241"/>
                  <a:pt x="491" y="241"/>
                  <a:pt x="491" y="241"/>
                </a:cubicBezTo>
                <a:cubicBezTo>
                  <a:pt x="491" y="240"/>
                  <a:pt x="491" y="239"/>
                  <a:pt x="492" y="239"/>
                </a:cubicBezTo>
                <a:cubicBezTo>
                  <a:pt x="494" y="239"/>
                  <a:pt x="493" y="238"/>
                  <a:pt x="493" y="237"/>
                </a:cubicBezTo>
                <a:cubicBezTo>
                  <a:pt x="493" y="237"/>
                  <a:pt x="493" y="236"/>
                  <a:pt x="493" y="237"/>
                </a:cubicBezTo>
                <a:cubicBezTo>
                  <a:pt x="493" y="237"/>
                  <a:pt x="493" y="237"/>
                  <a:pt x="493" y="237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491" y="237"/>
                  <a:pt x="491" y="237"/>
                  <a:pt x="491" y="237"/>
                </a:cubicBezTo>
                <a:cubicBezTo>
                  <a:pt x="491" y="236"/>
                  <a:pt x="491" y="235"/>
                  <a:pt x="491" y="234"/>
                </a:cubicBezTo>
                <a:cubicBezTo>
                  <a:pt x="491" y="233"/>
                  <a:pt x="492" y="233"/>
                  <a:pt x="493" y="232"/>
                </a:cubicBezTo>
                <a:cubicBezTo>
                  <a:pt x="495" y="231"/>
                  <a:pt x="495" y="230"/>
                  <a:pt x="495" y="228"/>
                </a:cubicBezTo>
                <a:cubicBezTo>
                  <a:pt x="495" y="227"/>
                  <a:pt x="495" y="226"/>
                  <a:pt x="496" y="224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7" y="221"/>
                  <a:pt x="497" y="221"/>
                  <a:pt x="498" y="220"/>
                </a:cubicBezTo>
                <a:cubicBezTo>
                  <a:pt x="498" y="221"/>
                  <a:pt x="498" y="221"/>
                  <a:pt x="498" y="222"/>
                </a:cubicBezTo>
                <a:cubicBezTo>
                  <a:pt x="498" y="224"/>
                  <a:pt x="498" y="227"/>
                  <a:pt x="497" y="229"/>
                </a:cubicBezTo>
                <a:cubicBezTo>
                  <a:pt x="497" y="232"/>
                  <a:pt x="496" y="235"/>
                  <a:pt x="495" y="238"/>
                </a:cubicBezTo>
                <a:cubicBezTo>
                  <a:pt x="495" y="238"/>
                  <a:pt x="496" y="239"/>
                  <a:pt x="496" y="239"/>
                </a:cubicBezTo>
                <a:cubicBezTo>
                  <a:pt x="496" y="239"/>
                  <a:pt x="497" y="239"/>
                  <a:pt x="497" y="238"/>
                </a:cubicBezTo>
                <a:cubicBezTo>
                  <a:pt x="497" y="237"/>
                  <a:pt x="497" y="237"/>
                  <a:pt x="497" y="237"/>
                </a:cubicBezTo>
                <a:cubicBezTo>
                  <a:pt x="497" y="236"/>
                  <a:pt x="497" y="234"/>
                  <a:pt x="497" y="233"/>
                </a:cubicBezTo>
                <a:cubicBezTo>
                  <a:pt x="497" y="233"/>
                  <a:pt x="498" y="232"/>
                  <a:pt x="498" y="232"/>
                </a:cubicBezTo>
                <a:cubicBezTo>
                  <a:pt x="498" y="232"/>
                  <a:pt x="498" y="233"/>
                  <a:pt x="498" y="233"/>
                </a:cubicBezTo>
                <a:cubicBezTo>
                  <a:pt x="500" y="235"/>
                  <a:pt x="498" y="237"/>
                  <a:pt x="498" y="239"/>
                </a:cubicBezTo>
                <a:cubicBezTo>
                  <a:pt x="498" y="240"/>
                  <a:pt x="498" y="241"/>
                  <a:pt x="498" y="242"/>
                </a:cubicBezTo>
                <a:cubicBezTo>
                  <a:pt x="499" y="244"/>
                  <a:pt x="500" y="241"/>
                  <a:pt x="500" y="242"/>
                </a:cubicBezTo>
                <a:cubicBezTo>
                  <a:pt x="500" y="244"/>
                  <a:pt x="501" y="243"/>
                  <a:pt x="501" y="242"/>
                </a:cubicBezTo>
                <a:cubicBezTo>
                  <a:pt x="502" y="239"/>
                  <a:pt x="502" y="237"/>
                  <a:pt x="502" y="235"/>
                </a:cubicBezTo>
                <a:cubicBezTo>
                  <a:pt x="503" y="232"/>
                  <a:pt x="503" y="229"/>
                  <a:pt x="504" y="226"/>
                </a:cubicBezTo>
                <a:cubicBezTo>
                  <a:pt x="505" y="220"/>
                  <a:pt x="508" y="215"/>
                  <a:pt x="510" y="208"/>
                </a:cubicBezTo>
                <a:cubicBezTo>
                  <a:pt x="508" y="209"/>
                  <a:pt x="508" y="208"/>
                  <a:pt x="508" y="207"/>
                </a:cubicBezTo>
                <a:cubicBezTo>
                  <a:pt x="508" y="206"/>
                  <a:pt x="508" y="205"/>
                  <a:pt x="509" y="204"/>
                </a:cubicBezTo>
                <a:cubicBezTo>
                  <a:pt x="509" y="204"/>
                  <a:pt x="509" y="204"/>
                  <a:pt x="510" y="203"/>
                </a:cubicBezTo>
                <a:cubicBezTo>
                  <a:pt x="510" y="204"/>
                  <a:pt x="510" y="204"/>
                  <a:pt x="510" y="204"/>
                </a:cubicBezTo>
                <a:cubicBezTo>
                  <a:pt x="509" y="205"/>
                  <a:pt x="509" y="206"/>
                  <a:pt x="509" y="207"/>
                </a:cubicBezTo>
                <a:cubicBezTo>
                  <a:pt x="510" y="207"/>
                  <a:pt x="510" y="207"/>
                  <a:pt x="510" y="207"/>
                </a:cubicBezTo>
                <a:cubicBezTo>
                  <a:pt x="510" y="205"/>
                  <a:pt x="512" y="202"/>
                  <a:pt x="512" y="200"/>
                </a:cubicBezTo>
                <a:cubicBezTo>
                  <a:pt x="513" y="199"/>
                  <a:pt x="513" y="198"/>
                  <a:pt x="513" y="197"/>
                </a:cubicBezTo>
                <a:cubicBezTo>
                  <a:pt x="514" y="197"/>
                  <a:pt x="514" y="196"/>
                  <a:pt x="515" y="195"/>
                </a:cubicBezTo>
                <a:cubicBezTo>
                  <a:pt x="514" y="195"/>
                  <a:pt x="514" y="195"/>
                  <a:pt x="514" y="195"/>
                </a:cubicBezTo>
                <a:cubicBezTo>
                  <a:pt x="514" y="196"/>
                  <a:pt x="514" y="196"/>
                  <a:pt x="513" y="197"/>
                </a:cubicBezTo>
                <a:cubicBezTo>
                  <a:pt x="513" y="197"/>
                  <a:pt x="513" y="197"/>
                  <a:pt x="513" y="197"/>
                </a:cubicBezTo>
                <a:cubicBezTo>
                  <a:pt x="513" y="197"/>
                  <a:pt x="513" y="196"/>
                  <a:pt x="512" y="196"/>
                </a:cubicBezTo>
                <a:cubicBezTo>
                  <a:pt x="513" y="194"/>
                  <a:pt x="514" y="191"/>
                  <a:pt x="514" y="189"/>
                </a:cubicBezTo>
                <a:cubicBezTo>
                  <a:pt x="515" y="188"/>
                  <a:pt x="515" y="188"/>
                  <a:pt x="516" y="188"/>
                </a:cubicBezTo>
                <a:cubicBezTo>
                  <a:pt x="516" y="188"/>
                  <a:pt x="517" y="188"/>
                  <a:pt x="516" y="188"/>
                </a:cubicBezTo>
                <a:cubicBezTo>
                  <a:pt x="515" y="188"/>
                  <a:pt x="515" y="187"/>
                  <a:pt x="515" y="186"/>
                </a:cubicBezTo>
                <a:cubicBezTo>
                  <a:pt x="515" y="186"/>
                  <a:pt x="515" y="185"/>
                  <a:pt x="516" y="184"/>
                </a:cubicBezTo>
                <a:cubicBezTo>
                  <a:pt x="516" y="184"/>
                  <a:pt x="515" y="184"/>
                  <a:pt x="515" y="184"/>
                </a:cubicBezTo>
                <a:cubicBezTo>
                  <a:pt x="514" y="186"/>
                  <a:pt x="513" y="188"/>
                  <a:pt x="512" y="190"/>
                </a:cubicBezTo>
                <a:cubicBezTo>
                  <a:pt x="512" y="191"/>
                  <a:pt x="512" y="191"/>
                  <a:pt x="512" y="191"/>
                </a:cubicBezTo>
                <a:cubicBezTo>
                  <a:pt x="512" y="193"/>
                  <a:pt x="512" y="193"/>
                  <a:pt x="511" y="193"/>
                </a:cubicBezTo>
                <a:cubicBezTo>
                  <a:pt x="510" y="193"/>
                  <a:pt x="510" y="193"/>
                  <a:pt x="510" y="193"/>
                </a:cubicBezTo>
                <a:cubicBezTo>
                  <a:pt x="511" y="191"/>
                  <a:pt x="511" y="189"/>
                  <a:pt x="512" y="188"/>
                </a:cubicBezTo>
                <a:cubicBezTo>
                  <a:pt x="512" y="186"/>
                  <a:pt x="513" y="185"/>
                  <a:pt x="514" y="184"/>
                </a:cubicBezTo>
                <a:cubicBezTo>
                  <a:pt x="515" y="183"/>
                  <a:pt x="515" y="183"/>
                  <a:pt x="515" y="183"/>
                </a:cubicBezTo>
                <a:cubicBezTo>
                  <a:pt x="515" y="182"/>
                  <a:pt x="514" y="181"/>
                  <a:pt x="513" y="181"/>
                </a:cubicBezTo>
                <a:cubicBezTo>
                  <a:pt x="513" y="181"/>
                  <a:pt x="513" y="181"/>
                  <a:pt x="513" y="181"/>
                </a:cubicBezTo>
                <a:cubicBezTo>
                  <a:pt x="512" y="183"/>
                  <a:pt x="511" y="185"/>
                  <a:pt x="510" y="188"/>
                </a:cubicBezTo>
                <a:cubicBezTo>
                  <a:pt x="509" y="189"/>
                  <a:pt x="509" y="191"/>
                  <a:pt x="508" y="194"/>
                </a:cubicBezTo>
                <a:cubicBezTo>
                  <a:pt x="507" y="196"/>
                  <a:pt x="506" y="198"/>
                  <a:pt x="505" y="200"/>
                </a:cubicBezTo>
                <a:cubicBezTo>
                  <a:pt x="505" y="200"/>
                  <a:pt x="505" y="200"/>
                  <a:pt x="505" y="201"/>
                </a:cubicBezTo>
                <a:cubicBezTo>
                  <a:pt x="503" y="205"/>
                  <a:pt x="502" y="210"/>
                  <a:pt x="501" y="215"/>
                </a:cubicBezTo>
                <a:cubicBezTo>
                  <a:pt x="500" y="216"/>
                  <a:pt x="500" y="217"/>
                  <a:pt x="499" y="218"/>
                </a:cubicBezTo>
                <a:cubicBezTo>
                  <a:pt x="499" y="219"/>
                  <a:pt x="498" y="219"/>
                  <a:pt x="498" y="220"/>
                </a:cubicBezTo>
                <a:cubicBezTo>
                  <a:pt x="498" y="219"/>
                  <a:pt x="498" y="218"/>
                  <a:pt x="498" y="217"/>
                </a:cubicBezTo>
                <a:cubicBezTo>
                  <a:pt x="499" y="214"/>
                  <a:pt x="499" y="212"/>
                  <a:pt x="500" y="209"/>
                </a:cubicBezTo>
                <a:cubicBezTo>
                  <a:pt x="501" y="207"/>
                  <a:pt x="502" y="206"/>
                  <a:pt x="502" y="205"/>
                </a:cubicBezTo>
                <a:cubicBezTo>
                  <a:pt x="503" y="203"/>
                  <a:pt x="503" y="203"/>
                  <a:pt x="501" y="203"/>
                </a:cubicBezTo>
                <a:cubicBezTo>
                  <a:pt x="501" y="203"/>
                  <a:pt x="501" y="203"/>
                  <a:pt x="501" y="203"/>
                </a:cubicBezTo>
                <a:cubicBezTo>
                  <a:pt x="501" y="203"/>
                  <a:pt x="501" y="202"/>
                  <a:pt x="501" y="202"/>
                </a:cubicBezTo>
                <a:cubicBezTo>
                  <a:pt x="504" y="202"/>
                  <a:pt x="504" y="199"/>
                  <a:pt x="505" y="197"/>
                </a:cubicBezTo>
                <a:cubicBezTo>
                  <a:pt x="505" y="196"/>
                  <a:pt x="506" y="194"/>
                  <a:pt x="507" y="192"/>
                </a:cubicBezTo>
                <a:cubicBezTo>
                  <a:pt x="507" y="191"/>
                  <a:pt x="508" y="190"/>
                  <a:pt x="507" y="190"/>
                </a:cubicBezTo>
                <a:cubicBezTo>
                  <a:pt x="505" y="189"/>
                  <a:pt x="505" y="190"/>
                  <a:pt x="504" y="190"/>
                </a:cubicBezTo>
                <a:cubicBezTo>
                  <a:pt x="503" y="192"/>
                  <a:pt x="502" y="194"/>
                  <a:pt x="500" y="196"/>
                </a:cubicBezTo>
                <a:cubicBezTo>
                  <a:pt x="500" y="197"/>
                  <a:pt x="500" y="197"/>
                  <a:pt x="500" y="197"/>
                </a:cubicBezTo>
                <a:cubicBezTo>
                  <a:pt x="496" y="197"/>
                  <a:pt x="497" y="200"/>
                  <a:pt x="495" y="201"/>
                </a:cubicBezTo>
                <a:cubicBezTo>
                  <a:pt x="494" y="202"/>
                  <a:pt x="492" y="204"/>
                  <a:pt x="491" y="206"/>
                </a:cubicBezTo>
                <a:cubicBezTo>
                  <a:pt x="490" y="207"/>
                  <a:pt x="489" y="207"/>
                  <a:pt x="490" y="208"/>
                </a:cubicBezTo>
                <a:cubicBezTo>
                  <a:pt x="490" y="209"/>
                  <a:pt x="489" y="209"/>
                  <a:pt x="489" y="210"/>
                </a:cubicBezTo>
                <a:cubicBezTo>
                  <a:pt x="482" y="217"/>
                  <a:pt x="476" y="223"/>
                  <a:pt x="467" y="228"/>
                </a:cubicBezTo>
                <a:cubicBezTo>
                  <a:pt x="463" y="230"/>
                  <a:pt x="459" y="231"/>
                  <a:pt x="455" y="230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54" y="231"/>
                  <a:pt x="454" y="231"/>
                  <a:pt x="454" y="231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53" y="230"/>
                  <a:pt x="453" y="230"/>
                  <a:pt x="452" y="230"/>
                </a:cubicBezTo>
                <a:cubicBezTo>
                  <a:pt x="452" y="230"/>
                  <a:pt x="453" y="231"/>
                  <a:pt x="454" y="231"/>
                </a:cubicBezTo>
                <a:cubicBezTo>
                  <a:pt x="452" y="232"/>
                  <a:pt x="451" y="234"/>
                  <a:pt x="449" y="236"/>
                </a:cubicBezTo>
                <a:cubicBezTo>
                  <a:pt x="449" y="236"/>
                  <a:pt x="448" y="236"/>
                  <a:pt x="449" y="237"/>
                </a:cubicBezTo>
                <a:cubicBezTo>
                  <a:pt x="449" y="238"/>
                  <a:pt x="449" y="238"/>
                  <a:pt x="449" y="238"/>
                </a:cubicBezTo>
                <a:cubicBezTo>
                  <a:pt x="448" y="238"/>
                  <a:pt x="448" y="239"/>
                  <a:pt x="447" y="239"/>
                </a:cubicBezTo>
                <a:cubicBezTo>
                  <a:pt x="447" y="240"/>
                  <a:pt x="447" y="240"/>
                  <a:pt x="446" y="241"/>
                </a:cubicBezTo>
                <a:cubicBezTo>
                  <a:pt x="446" y="242"/>
                  <a:pt x="446" y="242"/>
                  <a:pt x="446" y="242"/>
                </a:cubicBezTo>
                <a:cubicBezTo>
                  <a:pt x="439" y="249"/>
                  <a:pt x="431" y="254"/>
                  <a:pt x="422" y="258"/>
                </a:cubicBezTo>
                <a:cubicBezTo>
                  <a:pt x="416" y="261"/>
                  <a:pt x="410" y="264"/>
                  <a:pt x="402" y="264"/>
                </a:cubicBezTo>
                <a:cubicBezTo>
                  <a:pt x="398" y="265"/>
                  <a:pt x="393" y="263"/>
                  <a:pt x="390" y="261"/>
                </a:cubicBezTo>
                <a:cubicBezTo>
                  <a:pt x="386" y="258"/>
                  <a:pt x="383" y="255"/>
                  <a:pt x="380" y="252"/>
                </a:cubicBezTo>
                <a:cubicBezTo>
                  <a:pt x="379" y="251"/>
                  <a:pt x="379" y="249"/>
                  <a:pt x="377" y="250"/>
                </a:cubicBezTo>
                <a:cubicBezTo>
                  <a:pt x="377" y="249"/>
                  <a:pt x="377" y="247"/>
                  <a:pt x="378" y="246"/>
                </a:cubicBezTo>
                <a:cubicBezTo>
                  <a:pt x="378" y="245"/>
                  <a:pt x="378" y="244"/>
                  <a:pt x="378" y="243"/>
                </a:cubicBezTo>
                <a:cubicBezTo>
                  <a:pt x="378" y="244"/>
                  <a:pt x="378" y="244"/>
                  <a:pt x="377" y="244"/>
                </a:cubicBezTo>
                <a:cubicBezTo>
                  <a:pt x="377" y="244"/>
                  <a:pt x="377" y="244"/>
                  <a:pt x="377" y="244"/>
                </a:cubicBezTo>
                <a:cubicBezTo>
                  <a:pt x="377" y="243"/>
                  <a:pt x="377" y="242"/>
                  <a:pt x="378" y="241"/>
                </a:cubicBezTo>
                <a:cubicBezTo>
                  <a:pt x="378" y="242"/>
                  <a:pt x="378" y="242"/>
                  <a:pt x="378" y="242"/>
                </a:cubicBezTo>
                <a:cubicBezTo>
                  <a:pt x="378" y="242"/>
                  <a:pt x="379" y="242"/>
                  <a:pt x="379" y="241"/>
                </a:cubicBezTo>
                <a:cubicBezTo>
                  <a:pt x="379" y="242"/>
                  <a:pt x="379" y="242"/>
                  <a:pt x="380" y="243"/>
                </a:cubicBezTo>
                <a:cubicBezTo>
                  <a:pt x="380" y="241"/>
                  <a:pt x="382" y="240"/>
                  <a:pt x="381" y="238"/>
                </a:cubicBezTo>
                <a:cubicBezTo>
                  <a:pt x="382" y="236"/>
                  <a:pt x="383" y="235"/>
                  <a:pt x="383" y="233"/>
                </a:cubicBezTo>
                <a:cubicBezTo>
                  <a:pt x="384" y="231"/>
                  <a:pt x="385" y="228"/>
                  <a:pt x="386" y="226"/>
                </a:cubicBezTo>
                <a:cubicBezTo>
                  <a:pt x="386" y="225"/>
                  <a:pt x="386" y="223"/>
                  <a:pt x="387" y="222"/>
                </a:cubicBezTo>
                <a:cubicBezTo>
                  <a:pt x="388" y="221"/>
                  <a:pt x="387" y="220"/>
                  <a:pt x="387" y="219"/>
                </a:cubicBezTo>
                <a:cubicBezTo>
                  <a:pt x="390" y="218"/>
                  <a:pt x="390" y="216"/>
                  <a:pt x="391" y="214"/>
                </a:cubicBezTo>
                <a:cubicBezTo>
                  <a:pt x="391" y="213"/>
                  <a:pt x="390" y="212"/>
                  <a:pt x="390" y="212"/>
                </a:cubicBezTo>
                <a:cubicBezTo>
                  <a:pt x="392" y="210"/>
                  <a:pt x="394" y="208"/>
                  <a:pt x="395" y="205"/>
                </a:cubicBezTo>
                <a:cubicBezTo>
                  <a:pt x="395" y="203"/>
                  <a:pt x="395" y="203"/>
                  <a:pt x="395" y="203"/>
                </a:cubicBezTo>
                <a:cubicBezTo>
                  <a:pt x="394" y="203"/>
                  <a:pt x="392" y="204"/>
                  <a:pt x="392" y="205"/>
                </a:cubicBezTo>
                <a:cubicBezTo>
                  <a:pt x="392" y="207"/>
                  <a:pt x="391" y="207"/>
                  <a:pt x="390" y="208"/>
                </a:cubicBezTo>
                <a:cubicBezTo>
                  <a:pt x="389" y="208"/>
                  <a:pt x="389" y="208"/>
                  <a:pt x="389" y="208"/>
                </a:cubicBezTo>
                <a:cubicBezTo>
                  <a:pt x="389" y="207"/>
                  <a:pt x="389" y="207"/>
                  <a:pt x="389" y="207"/>
                </a:cubicBezTo>
                <a:cubicBezTo>
                  <a:pt x="389" y="206"/>
                  <a:pt x="390" y="205"/>
                  <a:pt x="390" y="203"/>
                </a:cubicBezTo>
                <a:cubicBezTo>
                  <a:pt x="392" y="200"/>
                  <a:pt x="393" y="196"/>
                  <a:pt x="395" y="193"/>
                </a:cubicBezTo>
                <a:cubicBezTo>
                  <a:pt x="395" y="193"/>
                  <a:pt x="395" y="192"/>
                  <a:pt x="395" y="192"/>
                </a:cubicBezTo>
                <a:cubicBezTo>
                  <a:pt x="395" y="192"/>
                  <a:pt x="394" y="192"/>
                  <a:pt x="394" y="192"/>
                </a:cubicBezTo>
                <a:cubicBezTo>
                  <a:pt x="393" y="192"/>
                  <a:pt x="393" y="192"/>
                  <a:pt x="393" y="192"/>
                </a:cubicBezTo>
                <a:cubicBezTo>
                  <a:pt x="393" y="192"/>
                  <a:pt x="393" y="192"/>
                  <a:pt x="393" y="192"/>
                </a:cubicBezTo>
                <a:cubicBezTo>
                  <a:pt x="395" y="190"/>
                  <a:pt x="395" y="189"/>
                  <a:pt x="397" y="188"/>
                </a:cubicBezTo>
                <a:cubicBezTo>
                  <a:pt x="397" y="188"/>
                  <a:pt x="397" y="188"/>
                  <a:pt x="397" y="187"/>
                </a:cubicBezTo>
                <a:cubicBezTo>
                  <a:pt x="397" y="187"/>
                  <a:pt x="398" y="187"/>
                  <a:pt x="398" y="186"/>
                </a:cubicBezTo>
                <a:cubicBezTo>
                  <a:pt x="397" y="186"/>
                  <a:pt x="397" y="186"/>
                  <a:pt x="397" y="186"/>
                </a:cubicBezTo>
                <a:cubicBezTo>
                  <a:pt x="397" y="186"/>
                  <a:pt x="397" y="187"/>
                  <a:pt x="397" y="187"/>
                </a:cubicBezTo>
                <a:cubicBezTo>
                  <a:pt x="397" y="188"/>
                  <a:pt x="397" y="188"/>
                  <a:pt x="397" y="188"/>
                </a:cubicBezTo>
                <a:cubicBezTo>
                  <a:pt x="395" y="188"/>
                  <a:pt x="394" y="188"/>
                  <a:pt x="393" y="189"/>
                </a:cubicBezTo>
                <a:cubicBezTo>
                  <a:pt x="392" y="189"/>
                  <a:pt x="391" y="190"/>
                  <a:pt x="390" y="192"/>
                </a:cubicBezTo>
                <a:cubicBezTo>
                  <a:pt x="388" y="193"/>
                  <a:pt x="387" y="195"/>
                  <a:pt x="385" y="196"/>
                </a:cubicBezTo>
                <a:cubicBezTo>
                  <a:pt x="383" y="197"/>
                  <a:pt x="382" y="199"/>
                  <a:pt x="381" y="201"/>
                </a:cubicBezTo>
                <a:cubicBezTo>
                  <a:pt x="381" y="202"/>
                  <a:pt x="379" y="203"/>
                  <a:pt x="378" y="205"/>
                </a:cubicBezTo>
                <a:cubicBezTo>
                  <a:pt x="377" y="206"/>
                  <a:pt x="376" y="207"/>
                  <a:pt x="375" y="209"/>
                </a:cubicBezTo>
                <a:cubicBezTo>
                  <a:pt x="375" y="209"/>
                  <a:pt x="375" y="209"/>
                  <a:pt x="375" y="209"/>
                </a:cubicBezTo>
                <a:cubicBezTo>
                  <a:pt x="373" y="209"/>
                  <a:pt x="373" y="209"/>
                  <a:pt x="373" y="210"/>
                </a:cubicBezTo>
                <a:cubicBezTo>
                  <a:pt x="372" y="212"/>
                  <a:pt x="372" y="214"/>
                  <a:pt x="370" y="214"/>
                </a:cubicBezTo>
                <a:cubicBezTo>
                  <a:pt x="370" y="214"/>
                  <a:pt x="369" y="215"/>
                  <a:pt x="369" y="215"/>
                </a:cubicBezTo>
                <a:cubicBezTo>
                  <a:pt x="367" y="218"/>
                  <a:pt x="365" y="221"/>
                  <a:pt x="363" y="224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5"/>
                  <a:pt x="363" y="225"/>
                  <a:pt x="363" y="225"/>
                </a:cubicBezTo>
                <a:cubicBezTo>
                  <a:pt x="361" y="226"/>
                  <a:pt x="361" y="228"/>
                  <a:pt x="360" y="229"/>
                </a:cubicBezTo>
                <a:cubicBezTo>
                  <a:pt x="360" y="231"/>
                  <a:pt x="359" y="232"/>
                  <a:pt x="357" y="232"/>
                </a:cubicBezTo>
                <a:cubicBezTo>
                  <a:pt x="357" y="232"/>
                  <a:pt x="356" y="233"/>
                  <a:pt x="356" y="234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7"/>
                  <a:pt x="353" y="240"/>
                  <a:pt x="351" y="242"/>
                </a:cubicBezTo>
                <a:cubicBezTo>
                  <a:pt x="349" y="245"/>
                  <a:pt x="346" y="249"/>
                  <a:pt x="344" y="251"/>
                </a:cubicBezTo>
                <a:cubicBezTo>
                  <a:pt x="341" y="256"/>
                  <a:pt x="337" y="260"/>
                  <a:pt x="334" y="264"/>
                </a:cubicBezTo>
                <a:cubicBezTo>
                  <a:pt x="331" y="267"/>
                  <a:pt x="328" y="271"/>
                  <a:pt x="324" y="273"/>
                </a:cubicBezTo>
                <a:cubicBezTo>
                  <a:pt x="321" y="277"/>
                  <a:pt x="316" y="278"/>
                  <a:pt x="311" y="278"/>
                </a:cubicBezTo>
                <a:cubicBezTo>
                  <a:pt x="310" y="278"/>
                  <a:pt x="310" y="277"/>
                  <a:pt x="309" y="276"/>
                </a:cubicBezTo>
                <a:cubicBezTo>
                  <a:pt x="307" y="276"/>
                  <a:pt x="307" y="274"/>
                  <a:pt x="305" y="276"/>
                </a:cubicBezTo>
                <a:cubicBezTo>
                  <a:pt x="305" y="276"/>
                  <a:pt x="305" y="276"/>
                  <a:pt x="305" y="276"/>
                </a:cubicBezTo>
                <a:cubicBezTo>
                  <a:pt x="304" y="274"/>
                  <a:pt x="302" y="274"/>
                  <a:pt x="302" y="273"/>
                </a:cubicBezTo>
                <a:cubicBezTo>
                  <a:pt x="298" y="270"/>
                  <a:pt x="293" y="267"/>
                  <a:pt x="291" y="262"/>
                </a:cubicBezTo>
                <a:cubicBezTo>
                  <a:pt x="290" y="259"/>
                  <a:pt x="289" y="256"/>
                  <a:pt x="290" y="252"/>
                </a:cubicBezTo>
                <a:cubicBezTo>
                  <a:pt x="290" y="252"/>
                  <a:pt x="290" y="251"/>
                  <a:pt x="290" y="251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90" y="256"/>
                  <a:pt x="290" y="259"/>
                  <a:pt x="292" y="262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93" y="262"/>
                  <a:pt x="293" y="262"/>
                  <a:pt x="293" y="262"/>
                </a:cubicBezTo>
                <a:cubicBezTo>
                  <a:pt x="292" y="256"/>
                  <a:pt x="292" y="251"/>
                  <a:pt x="293" y="245"/>
                </a:cubicBezTo>
                <a:cubicBezTo>
                  <a:pt x="293" y="244"/>
                  <a:pt x="293" y="241"/>
                  <a:pt x="294" y="240"/>
                </a:cubicBezTo>
                <a:cubicBezTo>
                  <a:pt x="294" y="239"/>
                  <a:pt x="295" y="239"/>
                  <a:pt x="295" y="239"/>
                </a:cubicBezTo>
                <a:cubicBezTo>
                  <a:pt x="296" y="239"/>
                  <a:pt x="296" y="239"/>
                  <a:pt x="296" y="239"/>
                </a:cubicBezTo>
                <a:cubicBezTo>
                  <a:pt x="296" y="238"/>
                  <a:pt x="297" y="237"/>
                  <a:pt x="297" y="237"/>
                </a:cubicBezTo>
                <a:cubicBezTo>
                  <a:pt x="298" y="236"/>
                  <a:pt x="298" y="236"/>
                  <a:pt x="297" y="235"/>
                </a:cubicBezTo>
                <a:cubicBezTo>
                  <a:pt x="297" y="235"/>
                  <a:pt x="297" y="234"/>
                  <a:pt x="297" y="234"/>
                </a:cubicBezTo>
                <a:cubicBezTo>
                  <a:pt x="298" y="233"/>
                  <a:pt x="298" y="231"/>
                  <a:pt x="299" y="230"/>
                </a:cubicBezTo>
                <a:cubicBezTo>
                  <a:pt x="300" y="229"/>
                  <a:pt x="300" y="229"/>
                  <a:pt x="299" y="228"/>
                </a:cubicBezTo>
                <a:cubicBezTo>
                  <a:pt x="299" y="227"/>
                  <a:pt x="299" y="227"/>
                  <a:pt x="299" y="227"/>
                </a:cubicBezTo>
                <a:cubicBezTo>
                  <a:pt x="301" y="225"/>
                  <a:pt x="299" y="223"/>
                  <a:pt x="300" y="221"/>
                </a:cubicBezTo>
                <a:cubicBezTo>
                  <a:pt x="300" y="220"/>
                  <a:pt x="299" y="221"/>
                  <a:pt x="299" y="221"/>
                </a:cubicBezTo>
                <a:cubicBezTo>
                  <a:pt x="297" y="221"/>
                  <a:pt x="297" y="221"/>
                  <a:pt x="297" y="221"/>
                </a:cubicBezTo>
                <a:cubicBezTo>
                  <a:pt x="298" y="220"/>
                  <a:pt x="298" y="218"/>
                  <a:pt x="299" y="218"/>
                </a:cubicBezTo>
                <a:cubicBezTo>
                  <a:pt x="301" y="218"/>
                  <a:pt x="301" y="217"/>
                  <a:pt x="302" y="215"/>
                </a:cubicBezTo>
                <a:cubicBezTo>
                  <a:pt x="302" y="215"/>
                  <a:pt x="303" y="215"/>
                  <a:pt x="303" y="215"/>
                </a:cubicBezTo>
                <a:cubicBezTo>
                  <a:pt x="303" y="214"/>
                  <a:pt x="304" y="214"/>
                  <a:pt x="304" y="213"/>
                </a:cubicBezTo>
                <a:cubicBezTo>
                  <a:pt x="304" y="213"/>
                  <a:pt x="304" y="212"/>
                  <a:pt x="303" y="212"/>
                </a:cubicBezTo>
                <a:cubicBezTo>
                  <a:pt x="303" y="211"/>
                  <a:pt x="302" y="212"/>
                  <a:pt x="302" y="212"/>
                </a:cubicBezTo>
                <a:cubicBezTo>
                  <a:pt x="301" y="212"/>
                  <a:pt x="301" y="212"/>
                  <a:pt x="300" y="213"/>
                </a:cubicBezTo>
                <a:cubicBezTo>
                  <a:pt x="300" y="212"/>
                  <a:pt x="300" y="212"/>
                  <a:pt x="300" y="211"/>
                </a:cubicBezTo>
                <a:cubicBezTo>
                  <a:pt x="300" y="211"/>
                  <a:pt x="301" y="210"/>
                  <a:pt x="301" y="210"/>
                </a:cubicBezTo>
                <a:cubicBezTo>
                  <a:pt x="301" y="210"/>
                  <a:pt x="301" y="210"/>
                  <a:pt x="300" y="210"/>
                </a:cubicBezTo>
                <a:cubicBezTo>
                  <a:pt x="296" y="213"/>
                  <a:pt x="293" y="215"/>
                  <a:pt x="288" y="217"/>
                </a:cubicBezTo>
                <a:cubicBezTo>
                  <a:pt x="288" y="218"/>
                  <a:pt x="288" y="217"/>
                  <a:pt x="287" y="217"/>
                </a:cubicBezTo>
                <a:cubicBezTo>
                  <a:pt x="291" y="210"/>
                  <a:pt x="300" y="208"/>
                  <a:pt x="306" y="203"/>
                </a:cubicBezTo>
                <a:cubicBezTo>
                  <a:pt x="306" y="203"/>
                  <a:pt x="306" y="203"/>
                  <a:pt x="306" y="203"/>
                </a:cubicBezTo>
                <a:cubicBezTo>
                  <a:pt x="306" y="201"/>
                  <a:pt x="307" y="200"/>
                  <a:pt x="307" y="199"/>
                </a:cubicBezTo>
                <a:cubicBezTo>
                  <a:pt x="307" y="198"/>
                  <a:pt x="307" y="198"/>
                  <a:pt x="307" y="198"/>
                </a:cubicBezTo>
                <a:cubicBezTo>
                  <a:pt x="309" y="200"/>
                  <a:pt x="310" y="200"/>
                  <a:pt x="311" y="199"/>
                </a:cubicBezTo>
                <a:cubicBezTo>
                  <a:pt x="311" y="198"/>
                  <a:pt x="311" y="198"/>
                  <a:pt x="312" y="197"/>
                </a:cubicBezTo>
                <a:cubicBezTo>
                  <a:pt x="311" y="197"/>
                  <a:pt x="311" y="197"/>
                  <a:pt x="310" y="198"/>
                </a:cubicBezTo>
                <a:cubicBezTo>
                  <a:pt x="309" y="199"/>
                  <a:pt x="309" y="197"/>
                  <a:pt x="308" y="197"/>
                </a:cubicBezTo>
                <a:cubicBezTo>
                  <a:pt x="308" y="196"/>
                  <a:pt x="308" y="196"/>
                  <a:pt x="308" y="196"/>
                </a:cubicBezTo>
                <a:cubicBezTo>
                  <a:pt x="308" y="195"/>
                  <a:pt x="309" y="194"/>
                  <a:pt x="310" y="193"/>
                </a:cubicBezTo>
                <a:cubicBezTo>
                  <a:pt x="311" y="192"/>
                  <a:pt x="311" y="190"/>
                  <a:pt x="312" y="188"/>
                </a:cubicBezTo>
                <a:cubicBezTo>
                  <a:pt x="312" y="187"/>
                  <a:pt x="312" y="186"/>
                  <a:pt x="313" y="185"/>
                </a:cubicBezTo>
                <a:cubicBezTo>
                  <a:pt x="313" y="185"/>
                  <a:pt x="313" y="185"/>
                  <a:pt x="313" y="185"/>
                </a:cubicBezTo>
                <a:cubicBezTo>
                  <a:pt x="312" y="184"/>
                  <a:pt x="312" y="184"/>
                  <a:pt x="311" y="184"/>
                </a:cubicBezTo>
                <a:cubicBezTo>
                  <a:pt x="312" y="184"/>
                  <a:pt x="312" y="183"/>
                  <a:pt x="313" y="183"/>
                </a:cubicBezTo>
                <a:cubicBezTo>
                  <a:pt x="314" y="183"/>
                  <a:pt x="314" y="183"/>
                  <a:pt x="314" y="183"/>
                </a:cubicBezTo>
                <a:cubicBezTo>
                  <a:pt x="314" y="183"/>
                  <a:pt x="313" y="183"/>
                  <a:pt x="313" y="182"/>
                </a:cubicBezTo>
                <a:cubicBezTo>
                  <a:pt x="313" y="181"/>
                  <a:pt x="313" y="181"/>
                  <a:pt x="313" y="181"/>
                </a:cubicBezTo>
                <a:cubicBezTo>
                  <a:pt x="314" y="181"/>
                  <a:pt x="315" y="181"/>
                  <a:pt x="315" y="181"/>
                </a:cubicBezTo>
                <a:cubicBezTo>
                  <a:pt x="317" y="183"/>
                  <a:pt x="317" y="182"/>
                  <a:pt x="317" y="180"/>
                </a:cubicBezTo>
                <a:cubicBezTo>
                  <a:pt x="317" y="180"/>
                  <a:pt x="318" y="179"/>
                  <a:pt x="318" y="179"/>
                </a:cubicBezTo>
                <a:cubicBezTo>
                  <a:pt x="321" y="179"/>
                  <a:pt x="320" y="176"/>
                  <a:pt x="320" y="175"/>
                </a:cubicBezTo>
                <a:cubicBezTo>
                  <a:pt x="320" y="174"/>
                  <a:pt x="320" y="174"/>
                  <a:pt x="320" y="174"/>
                </a:cubicBezTo>
                <a:cubicBezTo>
                  <a:pt x="319" y="174"/>
                  <a:pt x="319" y="174"/>
                  <a:pt x="319" y="174"/>
                </a:cubicBezTo>
                <a:cubicBezTo>
                  <a:pt x="319" y="175"/>
                  <a:pt x="318" y="176"/>
                  <a:pt x="317" y="177"/>
                </a:cubicBezTo>
                <a:cubicBezTo>
                  <a:pt x="317" y="179"/>
                  <a:pt x="316" y="178"/>
                  <a:pt x="315" y="179"/>
                </a:cubicBezTo>
                <a:cubicBezTo>
                  <a:pt x="315" y="179"/>
                  <a:pt x="314" y="178"/>
                  <a:pt x="315" y="178"/>
                </a:cubicBezTo>
                <a:cubicBezTo>
                  <a:pt x="315" y="177"/>
                  <a:pt x="314" y="176"/>
                  <a:pt x="315" y="175"/>
                </a:cubicBezTo>
                <a:cubicBezTo>
                  <a:pt x="316" y="174"/>
                  <a:pt x="316" y="173"/>
                  <a:pt x="317" y="171"/>
                </a:cubicBezTo>
                <a:cubicBezTo>
                  <a:pt x="317" y="169"/>
                  <a:pt x="317" y="169"/>
                  <a:pt x="319" y="168"/>
                </a:cubicBezTo>
                <a:cubicBezTo>
                  <a:pt x="320" y="168"/>
                  <a:pt x="320" y="168"/>
                  <a:pt x="320" y="168"/>
                </a:cubicBezTo>
                <a:cubicBezTo>
                  <a:pt x="321" y="166"/>
                  <a:pt x="321" y="164"/>
                  <a:pt x="322" y="163"/>
                </a:cubicBezTo>
                <a:cubicBezTo>
                  <a:pt x="323" y="161"/>
                  <a:pt x="322" y="158"/>
                  <a:pt x="322" y="157"/>
                </a:cubicBezTo>
                <a:cubicBezTo>
                  <a:pt x="320" y="155"/>
                  <a:pt x="322" y="154"/>
                  <a:pt x="322" y="153"/>
                </a:cubicBezTo>
                <a:cubicBezTo>
                  <a:pt x="323" y="150"/>
                  <a:pt x="325" y="148"/>
                  <a:pt x="325" y="145"/>
                </a:cubicBezTo>
                <a:cubicBezTo>
                  <a:pt x="325" y="145"/>
                  <a:pt x="326" y="145"/>
                  <a:pt x="326" y="144"/>
                </a:cubicBezTo>
                <a:cubicBezTo>
                  <a:pt x="326" y="146"/>
                  <a:pt x="326" y="146"/>
                  <a:pt x="326" y="146"/>
                </a:cubicBezTo>
                <a:cubicBezTo>
                  <a:pt x="326" y="147"/>
                  <a:pt x="326" y="148"/>
                  <a:pt x="326" y="149"/>
                </a:cubicBezTo>
                <a:cubicBezTo>
                  <a:pt x="324" y="151"/>
                  <a:pt x="322" y="153"/>
                  <a:pt x="323" y="156"/>
                </a:cubicBezTo>
                <a:cubicBezTo>
                  <a:pt x="323" y="156"/>
                  <a:pt x="323" y="157"/>
                  <a:pt x="323" y="157"/>
                </a:cubicBezTo>
                <a:cubicBezTo>
                  <a:pt x="323" y="157"/>
                  <a:pt x="324" y="156"/>
                  <a:pt x="324" y="156"/>
                </a:cubicBezTo>
                <a:cubicBezTo>
                  <a:pt x="324" y="154"/>
                  <a:pt x="325" y="151"/>
                  <a:pt x="326" y="149"/>
                </a:cubicBezTo>
                <a:cubicBezTo>
                  <a:pt x="326" y="149"/>
                  <a:pt x="326" y="149"/>
                  <a:pt x="326" y="149"/>
                </a:cubicBezTo>
                <a:cubicBezTo>
                  <a:pt x="326" y="149"/>
                  <a:pt x="327" y="149"/>
                  <a:pt x="327" y="149"/>
                </a:cubicBezTo>
                <a:cubicBezTo>
                  <a:pt x="327" y="146"/>
                  <a:pt x="329" y="144"/>
                  <a:pt x="330" y="142"/>
                </a:cubicBezTo>
                <a:cubicBezTo>
                  <a:pt x="330" y="142"/>
                  <a:pt x="329" y="142"/>
                  <a:pt x="329" y="142"/>
                </a:cubicBezTo>
                <a:cubicBezTo>
                  <a:pt x="329" y="141"/>
                  <a:pt x="329" y="140"/>
                  <a:pt x="330" y="142"/>
                </a:cubicBezTo>
                <a:cubicBezTo>
                  <a:pt x="330" y="141"/>
                  <a:pt x="331" y="141"/>
                  <a:pt x="331" y="140"/>
                </a:cubicBezTo>
                <a:cubicBezTo>
                  <a:pt x="330" y="139"/>
                  <a:pt x="330" y="138"/>
                  <a:pt x="331" y="138"/>
                </a:cubicBezTo>
                <a:cubicBezTo>
                  <a:pt x="332" y="137"/>
                  <a:pt x="332" y="137"/>
                  <a:pt x="332" y="137"/>
                </a:cubicBezTo>
                <a:cubicBezTo>
                  <a:pt x="337" y="127"/>
                  <a:pt x="337" y="127"/>
                  <a:pt x="337" y="127"/>
                </a:cubicBezTo>
                <a:cubicBezTo>
                  <a:pt x="338" y="124"/>
                  <a:pt x="339" y="122"/>
                  <a:pt x="340" y="119"/>
                </a:cubicBezTo>
                <a:cubicBezTo>
                  <a:pt x="343" y="116"/>
                  <a:pt x="344" y="112"/>
                  <a:pt x="346" y="109"/>
                </a:cubicBezTo>
                <a:cubicBezTo>
                  <a:pt x="347" y="107"/>
                  <a:pt x="349" y="106"/>
                  <a:pt x="349" y="104"/>
                </a:cubicBezTo>
                <a:cubicBezTo>
                  <a:pt x="348" y="104"/>
                  <a:pt x="348" y="105"/>
                  <a:pt x="347" y="105"/>
                </a:cubicBezTo>
                <a:cubicBezTo>
                  <a:pt x="346" y="103"/>
                  <a:pt x="347" y="102"/>
                  <a:pt x="349" y="102"/>
                </a:cubicBezTo>
                <a:cubicBezTo>
                  <a:pt x="349" y="102"/>
                  <a:pt x="349" y="102"/>
                  <a:pt x="349" y="102"/>
                </a:cubicBezTo>
                <a:cubicBezTo>
                  <a:pt x="350" y="101"/>
                  <a:pt x="351" y="100"/>
                  <a:pt x="352" y="98"/>
                </a:cubicBezTo>
                <a:cubicBezTo>
                  <a:pt x="353" y="98"/>
                  <a:pt x="354" y="97"/>
                  <a:pt x="354" y="96"/>
                </a:cubicBezTo>
                <a:cubicBezTo>
                  <a:pt x="355" y="96"/>
                  <a:pt x="355" y="95"/>
                  <a:pt x="355" y="94"/>
                </a:cubicBezTo>
                <a:cubicBezTo>
                  <a:pt x="354" y="95"/>
                  <a:pt x="354" y="95"/>
                  <a:pt x="353" y="96"/>
                </a:cubicBezTo>
                <a:cubicBezTo>
                  <a:pt x="352" y="98"/>
                  <a:pt x="352" y="98"/>
                  <a:pt x="352" y="98"/>
                </a:cubicBezTo>
                <a:cubicBezTo>
                  <a:pt x="351" y="100"/>
                  <a:pt x="350" y="101"/>
                  <a:pt x="349" y="102"/>
                </a:cubicBezTo>
                <a:cubicBezTo>
                  <a:pt x="349" y="101"/>
                  <a:pt x="349" y="100"/>
                  <a:pt x="349" y="100"/>
                </a:cubicBezTo>
                <a:cubicBezTo>
                  <a:pt x="350" y="98"/>
                  <a:pt x="351" y="95"/>
                  <a:pt x="353" y="93"/>
                </a:cubicBezTo>
                <a:cubicBezTo>
                  <a:pt x="354" y="92"/>
                  <a:pt x="355" y="92"/>
                  <a:pt x="356" y="92"/>
                </a:cubicBezTo>
                <a:cubicBezTo>
                  <a:pt x="357" y="92"/>
                  <a:pt x="359" y="89"/>
                  <a:pt x="359" y="88"/>
                </a:cubicBezTo>
                <a:cubicBezTo>
                  <a:pt x="359" y="87"/>
                  <a:pt x="359" y="87"/>
                  <a:pt x="359" y="87"/>
                </a:cubicBezTo>
                <a:cubicBezTo>
                  <a:pt x="358" y="88"/>
                  <a:pt x="358" y="89"/>
                  <a:pt x="357" y="90"/>
                </a:cubicBezTo>
                <a:cubicBezTo>
                  <a:pt x="356" y="90"/>
                  <a:pt x="356" y="90"/>
                  <a:pt x="356" y="90"/>
                </a:cubicBezTo>
                <a:cubicBezTo>
                  <a:pt x="356" y="90"/>
                  <a:pt x="356" y="89"/>
                  <a:pt x="356" y="89"/>
                </a:cubicBezTo>
                <a:cubicBezTo>
                  <a:pt x="358" y="86"/>
                  <a:pt x="360" y="84"/>
                  <a:pt x="361" y="81"/>
                </a:cubicBezTo>
                <a:cubicBezTo>
                  <a:pt x="362" y="82"/>
                  <a:pt x="362" y="83"/>
                  <a:pt x="362" y="83"/>
                </a:cubicBezTo>
                <a:cubicBezTo>
                  <a:pt x="362" y="83"/>
                  <a:pt x="363" y="82"/>
                  <a:pt x="364" y="82"/>
                </a:cubicBezTo>
                <a:cubicBezTo>
                  <a:pt x="364" y="81"/>
                  <a:pt x="365" y="81"/>
                  <a:pt x="366" y="80"/>
                </a:cubicBezTo>
                <a:cubicBezTo>
                  <a:pt x="368" y="80"/>
                  <a:pt x="365" y="78"/>
                  <a:pt x="366" y="78"/>
                </a:cubicBezTo>
                <a:cubicBezTo>
                  <a:pt x="366" y="77"/>
                  <a:pt x="366" y="77"/>
                  <a:pt x="366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5" y="78"/>
                  <a:pt x="364" y="79"/>
                  <a:pt x="364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63" y="78"/>
                  <a:pt x="364" y="78"/>
                  <a:pt x="364" y="77"/>
                </a:cubicBezTo>
                <a:cubicBezTo>
                  <a:pt x="366" y="74"/>
                  <a:pt x="369" y="72"/>
                  <a:pt x="371" y="70"/>
                </a:cubicBezTo>
                <a:cubicBezTo>
                  <a:pt x="372" y="67"/>
                  <a:pt x="374" y="66"/>
                  <a:pt x="376" y="64"/>
                </a:cubicBezTo>
                <a:cubicBezTo>
                  <a:pt x="377" y="62"/>
                  <a:pt x="379" y="60"/>
                  <a:pt x="381" y="58"/>
                </a:cubicBezTo>
                <a:cubicBezTo>
                  <a:pt x="382" y="58"/>
                  <a:pt x="382" y="58"/>
                  <a:pt x="381" y="57"/>
                </a:cubicBezTo>
                <a:cubicBezTo>
                  <a:pt x="381" y="57"/>
                  <a:pt x="381" y="57"/>
                  <a:pt x="381" y="57"/>
                </a:cubicBezTo>
                <a:cubicBezTo>
                  <a:pt x="381" y="56"/>
                  <a:pt x="382" y="56"/>
                  <a:pt x="383" y="55"/>
                </a:cubicBezTo>
                <a:cubicBezTo>
                  <a:pt x="383" y="55"/>
                  <a:pt x="383" y="55"/>
                  <a:pt x="384" y="55"/>
                </a:cubicBezTo>
                <a:cubicBezTo>
                  <a:pt x="385" y="55"/>
                  <a:pt x="386" y="54"/>
                  <a:pt x="386" y="54"/>
                </a:cubicBezTo>
                <a:cubicBezTo>
                  <a:pt x="388" y="52"/>
                  <a:pt x="391" y="50"/>
                  <a:pt x="393" y="47"/>
                </a:cubicBezTo>
                <a:cubicBezTo>
                  <a:pt x="393" y="47"/>
                  <a:pt x="393" y="47"/>
                  <a:pt x="394" y="46"/>
                </a:cubicBezTo>
                <a:cubicBezTo>
                  <a:pt x="393" y="46"/>
                  <a:pt x="393" y="47"/>
                  <a:pt x="393" y="47"/>
                </a:cubicBezTo>
                <a:cubicBezTo>
                  <a:pt x="391" y="48"/>
                  <a:pt x="390" y="49"/>
                  <a:pt x="388" y="51"/>
                </a:cubicBezTo>
                <a:cubicBezTo>
                  <a:pt x="388" y="51"/>
                  <a:pt x="388" y="51"/>
                  <a:pt x="387" y="51"/>
                </a:cubicBezTo>
                <a:cubicBezTo>
                  <a:pt x="388" y="51"/>
                  <a:pt x="388" y="51"/>
                  <a:pt x="388" y="50"/>
                </a:cubicBezTo>
                <a:cubicBezTo>
                  <a:pt x="388" y="50"/>
                  <a:pt x="388" y="49"/>
                  <a:pt x="388" y="48"/>
                </a:cubicBezTo>
                <a:cubicBezTo>
                  <a:pt x="388" y="49"/>
                  <a:pt x="387" y="49"/>
                  <a:pt x="387" y="49"/>
                </a:cubicBezTo>
                <a:cubicBezTo>
                  <a:pt x="386" y="50"/>
                  <a:pt x="384" y="51"/>
                  <a:pt x="383" y="52"/>
                </a:cubicBezTo>
                <a:cubicBezTo>
                  <a:pt x="384" y="51"/>
                  <a:pt x="385" y="49"/>
                  <a:pt x="386" y="48"/>
                </a:cubicBezTo>
                <a:cubicBezTo>
                  <a:pt x="390" y="45"/>
                  <a:pt x="395" y="42"/>
                  <a:pt x="399" y="39"/>
                </a:cubicBezTo>
                <a:cubicBezTo>
                  <a:pt x="400" y="39"/>
                  <a:pt x="400" y="38"/>
                  <a:pt x="402" y="38"/>
                </a:cubicBezTo>
                <a:cubicBezTo>
                  <a:pt x="402" y="38"/>
                  <a:pt x="403" y="38"/>
                  <a:pt x="404" y="37"/>
                </a:cubicBezTo>
                <a:cubicBezTo>
                  <a:pt x="404" y="37"/>
                  <a:pt x="404" y="36"/>
                  <a:pt x="405" y="36"/>
                </a:cubicBezTo>
                <a:cubicBezTo>
                  <a:pt x="405" y="36"/>
                  <a:pt x="406" y="35"/>
                  <a:pt x="407" y="35"/>
                </a:cubicBezTo>
                <a:cubicBezTo>
                  <a:pt x="405" y="34"/>
                  <a:pt x="405" y="34"/>
                  <a:pt x="403" y="34"/>
                </a:cubicBezTo>
                <a:cubicBezTo>
                  <a:pt x="403" y="33"/>
                  <a:pt x="402" y="33"/>
                  <a:pt x="401" y="33"/>
                </a:cubicBezTo>
                <a:cubicBezTo>
                  <a:pt x="402" y="33"/>
                  <a:pt x="403" y="33"/>
                  <a:pt x="403" y="33"/>
                </a:cubicBezTo>
                <a:cubicBezTo>
                  <a:pt x="406" y="32"/>
                  <a:pt x="408" y="32"/>
                  <a:pt x="411" y="32"/>
                </a:cubicBezTo>
                <a:cubicBezTo>
                  <a:pt x="412" y="32"/>
                  <a:pt x="414" y="33"/>
                  <a:pt x="416" y="33"/>
                </a:cubicBezTo>
                <a:cubicBezTo>
                  <a:pt x="422" y="35"/>
                  <a:pt x="428" y="37"/>
                  <a:pt x="432" y="42"/>
                </a:cubicBezTo>
                <a:cubicBezTo>
                  <a:pt x="434" y="44"/>
                  <a:pt x="435" y="47"/>
                  <a:pt x="436" y="49"/>
                </a:cubicBezTo>
                <a:cubicBezTo>
                  <a:pt x="436" y="51"/>
                  <a:pt x="437" y="52"/>
                  <a:pt x="437" y="53"/>
                </a:cubicBezTo>
                <a:cubicBezTo>
                  <a:pt x="436" y="55"/>
                  <a:pt x="437" y="55"/>
                  <a:pt x="438" y="56"/>
                </a:cubicBezTo>
                <a:cubicBezTo>
                  <a:pt x="437" y="57"/>
                  <a:pt x="437" y="59"/>
                  <a:pt x="436" y="61"/>
                </a:cubicBezTo>
                <a:cubicBezTo>
                  <a:pt x="436" y="61"/>
                  <a:pt x="436" y="61"/>
                  <a:pt x="437" y="62"/>
                </a:cubicBezTo>
                <a:cubicBezTo>
                  <a:pt x="437" y="62"/>
                  <a:pt x="437" y="61"/>
                  <a:pt x="437" y="61"/>
                </a:cubicBezTo>
                <a:cubicBezTo>
                  <a:pt x="438" y="61"/>
                  <a:pt x="438" y="61"/>
                  <a:pt x="438" y="61"/>
                </a:cubicBezTo>
                <a:cubicBezTo>
                  <a:pt x="439" y="61"/>
                  <a:pt x="439" y="61"/>
                  <a:pt x="439" y="62"/>
                </a:cubicBezTo>
                <a:cubicBezTo>
                  <a:pt x="438" y="66"/>
                  <a:pt x="437" y="70"/>
                  <a:pt x="437" y="73"/>
                </a:cubicBezTo>
                <a:cubicBezTo>
                  <a:pt x="437" y="74"/>
                  <a:pt x="437" y="75"/>
                  <a:pt x="437" y="77"/>
                </a:cubicBezTo>
                <a:cubicBezTo>
                  <a:pt x="436" y="79"/>
                  <a:pt x="435" y="81"/>
                  <a:pt x="434" y="83"/>
                </a:cubicBezTo>
                <a:cubicBezTo>
                  <a:pt x="433" y="87"/>
                  <a:pt x="432" y="91"/>
                  <a:pt x="430" y="94"/>
                </a:cubicBezTo>
                <a:cubicBezTo>
                  <a:pt x="426" y="101"/>
                  <a:pt x="421" y="108"/>
                  <a:pt x="416" y="114"/>
                </a:cubicBezTo>
                <a:cubicBezTo>
                  <a:pt x="412" y="121"/>
                  <a:pt x="407" y="128"/>
                  <a:pt x="401" y="134"/>
                </a:cubicBezTo>
                <a:cubicBezTo>
                  <a:pt x="395" y="141"/>
                  <a:pt x="388" y="148"/>
                  <a:pt x="382" y="155"/>
                </a:cubicBezTo>
                <a:cubicBezTo>
                  <a:pt x="376" y="161"/>
                  <a:pt x="369" y="166"/>
                  <a:pt x="362" y="170"/>
                </a:cubicBezTo>
                <a:cubicBezTo>
                  <a:pt x="358" y="173"/>
                  <a:pt x="354" y="174"/>
                  <a:pt x="349" y="174"/>
                </a:cubicBezTo>
                <a:cubicBezTo>
                  <a:pt x="347" y="174"/>
                  <a:pt x="344" y="174"/>
                  <a:pt x="342" y="174"/>
                </a:cubicBezTo>
                <a:cubicBezTo>
                  <a:pt x="341" y="174"/>
                  <a:pt x="341" y="174"/>
                  <a:pt x="340" y="174"/>
                </a:cubicBezTo>
                <a:cubicBezTo>
                  <a:pt x="341" y="174"/>
                  <a:pt x="341" y="173"/>
                  <a:pt x="342" y="173"/>
                </a:cubicBezTo>
                <a:cubicBezTo>
                  <a:pt x="342" y="173"/>
                  <a:pt x="342" y="173"/>
                  <a:pt x="343" y="173"/>
                </a:cubicBezTo>
                <a:cubicBezTo>
                  <a:pt x="342" y="173"/>
                  <a:pt x="342" y="173"/>
                  <a:pt x="342" y="172"/>
                </a:cubicBezTo>
                <a:cubicBezTo>
                  <a:pt x="339" y="171"/>
                  <a:pt x="337" y="169"/>
                  <a:pt x="334" y="168"/>
                </a:cubicBezTo>
                <a:cubicBezTo>
                  <a:pt x="334" y="168"/>
                  <a:pt x="334" y="168"/>
                  <a:pt x="333" y="168"/>
                </a:cubicBezTo>
                <a:cubicBezTo>
                  <a:pt x="332" y="171"/>
                  <a:pt x="331" y="174"/>
                  <a:pt x="330" y="177"/>
                </a:cubicBezTo>
                <a:cubicBezTo>
                  <a:pt x="328" y="181"/>
                  <a:pt x="327" y="185"/>
                  <a:pt x="325" y="190"/>
                </a:cubicBezTo>
                <a:cubicBezTo>
                  <a:pt x="324" y="192"/>
                  <a:pt x="324" y="194"/>
                  <a:pt x="323" y="195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16" y="218"/>
                  <a:pt x="314" y="225"/>
                  <a:pt x="312" y="232"/>
                </a:cubicBezTo>
                <a:cubicBezTo>
                  <a:pt x="311" y="235"/>
                  <a:pt x="311" y="239"/>
                  <a:pt x="310" y="243"/>
                </a:cubicBezTo>
                <a:cubicBezTo>
                  <a:pt x="308" y="248"/>
                  <a:pt x="308" y="252"/>
                  <a:pt x="308" y="257"/>
                </a:cubicBezTo>
                <a:cubicBezTo>
                  <a:pt x="308" y="258"/>
                  <a:pt x="308" y="259"/>
                  <a:pt x="308" y="260"/>
                </a:cubicBezTo>
                <a:cubicBezTo>
                  <a:pt x="308" y="261"/>
                  <a:pt x="309" y="261"/>
                  <a:pt x="309" y="261"/>
                </a:cubicBezTo>
                <a:cubicBezTo>
                  <a:pt x="310" y="261"/>
                  <a:pt x="310" y="261"/>
                  <a:pt x="310" y="262"/>
                </a:cubicBezTo>
                <a:cubicBezTo>
                  <a:pt x="310" y="263"/>
                  <a:pt x="310" y="263"/>
                  <a:pt x="310" y="263"/>
                </a:cubicBezTo>
                <a:cubicBezTo>
                  <a:pt x="310" y="263"/>
                  <a:pt x="310" y="263"/>
                  <a:pt x="311" y="263"/>
                </a:cubicBezTo>
                <a:cubicBezTo>
                  <a:pt x="316" y="261"/>
                  <a:pt x="318" y="256"/>
                  <a:pt x="322" y="253"/>
                </a:cubicBezTo>
                <a:cubicBezTo>
                  <a:pt x="322" y="252"/>
                  <a:pt x="323" y="251"/>
                  <a:pt x="324" y="251"/>
                </a:cubicBezTo>
                <a:cubicBezTo>
                  <a:pt x="324" y="251"/>
                  <a:pt x="324" y="251"/>
                  <a:pt x="323" y="252"/>
                </a:cubicBezTo>
                <a:cubicBezTo>
                  <a:pt x="323" y="253"/>
                  <a:pt x="322" y="254"/>
                  <a:pt x="322" y="255"/>
                </a:cubicBezTo>
                <a:cubicBezTo>
                  <a:pt x="324" y="252"/>
                  <a:pt x="324" y="252"/>
                  <a:pt x="324" y="252"/>
                </a:cubicBezTo>
                <a:cubicBezTo>
                  <a:pt x="325" y="252"/>
                  <a:pt x="325" y="251"/>
                  <a:pt x="325" y="251"/>
                </a:cubicBezTo>
                <a:cubicBezTo>
                  <a:pt x="325" y="251"/>
                  <a:pt x="324" y="251"/>
                  <a:pt x="324" y="251"/>
                </a:cubicBezTo>
                <a:cubicBezTo>
                  <a:pt x="325" y="249"/>
                  <a:pt x="326" y="249"/>
                  <a:pt x="327" y="248"/>
                </a:cubicBezTo>
                <a:cubicBezTo>
                  <a:pt x="326" y="248"/>
                  <a:pt x="326" y="249"/>
                  <a:pt x="326" y="249"/>
                </a:cubicBezTo>
                <a:cubicBezTo>
                  <a:pt x="326" y="250"/>
                  <a:pt x="326" y="250"/>
                  <a:pt x="327" y="251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7" y="249"/>
                  <a:pt x="327" y="249"/>
                  <a:pt x="327" y="249"/>
                </a:cubicBezTo>
                <a:cubicBezTo>
                  <a:pt x="330" y="248"/>
                  <a:pt x="330" y="245"/>
                  <a:pt x="332" y="244"/>
                </a:cubicBezTo>
                <a:cubicBezTo>
                  <a:pt x="333" y="244"/>
                  <a:pt x="334" y="243"/>
                  <a:pt x="333" y="242"/>
                </a:cubicBezTo>
                <a:cubicBezTo>
                  <a:pt x="333" y="241"/>
                  <a:pt x="334" y="241"/>
                  <a:pt x="334" y="241"/>
                </a:cubicBezTo>
                <a:cubicBezTo>
                  <a:pt x="336" y="239"/>
                  <a:pt x="337" y="237"/>
                  <a:pt x="338" y="235"/>
                </a:cubicBezTo>
                <a:cubicBezTo>
                  <a:pt x="346" y="225"/>
                  <a:pt x="346" y="225"/>
                  <a:pt x="346" y="225"/>
                </a:cubicBezTo>
                <a:cubicBezTo>
                  <a:pt x="346" y="225"/>
                  <a:pt x="346" y="226"/>
                  <a:pt x="346" y="226"/>
                </a:cubicBezTo>
                <a:cubicBezTo>
                  <a:pt x="345" y="226"/>
                  <a:pt x="344" y="228"/>
                  <a:pt x="344" y="229"/>
                </a:cubicBezTo>
                <a:cubicBezTo>
                  <a:pt x="345" y="228"/>
                  <a:pt x="346" y="227"/>
                  <a:pt x="346" y="226"/>
                </a:cubicBezTo>
                <a:cubicBezTo>
                  <a:pt x="347" y="226"/>
                  <a:pt x="347" y="226"/>
                  <a:pt x="347" y="226"/>
                </a:cubicBezTo>
                <a:cubicBezTo>
                  <a:pt x="347" y="225"/>
                  <a:pt x="348" y="224"/>
                  <a:pt x="348" y="224"/>
                </a:cubicBezTo>
                <a:cubicBezTo>
                  <a:pt x="348" y="224"/>
                  <a:pt x="349" y="224"/>
                  <a:pt x="349" y="224"/>
                </a:cubicBezTo>
                <a:cubicBezTo>
                  <a:pt x="349" y="224"/>
                  <a:pt x="349" y="224"/>
                  <a:pt x="350" y="224"/>
                </a:cubicBezTo>
                <a:cubicBezTo>
                  <a:pt x="349" y="224"/>
                  <a:pt x="349" y="224"/>
                  <a:pt x="349" y="225"/>
                </a:cubicBezTo>
                <a:cubicBezTo>
                  <a:pt x="349" y="225"/>
                  <a:pt x="348" y="226"/>
                  <a:pt x="348" y="226"/>
                </a:cubicBezTo>
                <a:cubicBezTo>
                  <a:pt x="348" y="227"/>
                  <a:pt x="347" y="227"/>
                  <a:pt x="347" y="228"/>
                </a:cubicBezTo>
                <a:cubicBezTo>
                  <a:pt x="347" y="229"/>
                  <a:pt x="348" y="229"/>
                  <a:pt x="348" y="229"/>
                </a:cubicBezTo>
                <a:cubicBezTo>
                  <a:pt x="348" y="229"/>
                  <a:pt x="349" y="229"/>
                  <a:pt x="349" y="228"/>
                </a:cubicBezTo>
                <a:cubicBezTo>
                  <a:pt x="350" y="227"/>
                  <a:pt x="350" y="226"/>
                  <a:pt x="352" y="228"/>
                </a:cubicBezTo>
                <a:cubicBezTo>
                  <a:pt x="352" y="228"/>
                  <a:pt x="353" y="228"/>
                  <a:pt x="353" y="228"/>
                </a:cubicBezTo>
                <a:cubicBezTo>
                  <a:pt x="355" y="226"/>
                  <a:pt x="358" y="225"/>
                  <a:pt x="359" y="221"/>
                </a:cubicBezTo>
                <a:cubicBezTo>
                  <a:pt x="359" y="221"/>
                  <a:pt x="359" y="220"/>
                  <a:pt x="359" y="220"/>
                </a:cubicBezTo>
                <a:cubicBezTo>
                  <a:pt x="358" y="220"/>
                  <a:pt x="358" y="220"/>
                  <a:pt x="358" y="220"/>
                </a:cubicBezTo>
                <a:cubicBezTo>
                  <a:pt x="358" y="218"/>
                  <a:pt x="359" y="217"/>
                  <a:pt x="360" y="218"/>
                </a:cubicBezTo>
                <a:cubicBezTo>
                  <a:pt x="361" y="219"/>
                  <a:pt x="362" y="218"/>
                  <a:pt x="362" y="217"/>
                </a:cubicBezTo>
                <a:cubicBezTo>
                  <a:pt x="364" y="216"/>
                  <a:pt x="364" y="214"/>
                  <a:pt x="366" y="213"/>
                </a:cubicBezTo>
                <a:cubicBezTo>
                  <a:pt x="366" y="212"/>
                  <a:pt x="365" y="212"/>
                  <a:pt x="365" y="212"/>
                </a:cubicBezTo>
                <a:cubicBezTo>
                  <a:pt x="364" y="211"/>
                  <a:pt x="364" y="210"/>
                  <a:pt x="364" y="209"/>
                </a:cubicBezTo>
                <a:cubicBezTo>
                  <a:pt x="365" y="209"/>
                  <a:pt x="365" y="209"/>
                  <a:pt x="365" y="208"/>
                </a:cubicBezTo>
                <a:cubicBezTo>
                  <a:pt x="365" y="208"/>
                  <a:pt x="365" y="207"/>
                  <a:pt x="365" y="207"/>
                </a:cubicBezTo>
                <a:cubicBezTo>
                  <a:pt x="365" y="207"/>
                  <a:pt x="364" y="207"/>
                  <a:pt x="364" y="207"/>
                </a:cubicBezTo>
                <a:cubicBezTo>
                  <a:pt x="362" y="207"/>
                  <a:pt x="362" y="207"/>
                  <a:pt x="362" y="207"/>
                </a:cubicBezTo>
                <a:cubicBezTo>
                  <a:pt x="361" y="208"/>
                  <a:pt x="361" y="208"/>
                  <a:pt x="360" y="209"/>
                </a:cubicBezTo>
                <a:cubicBezTo>
                  <a:pt x="360" y="208"/>
                  <a:pt x="360" y="208"/>
                  <a:pt x="360" y="208"/>
                </a:cubicBezTo>
                <a:cubicBezTo>
                  <a:pt x="361" y="207"/>
                  <a:pt x="361" y="204"/>
                  <a:pt x="363" y="206"/>
                </a:cubicBezTo>
                <a:cubicBezTo>
                  <a:pt x="364" y="206"/>
                  <a:pt x="364" y="205"/>
                  <a:pt x="365" y="205"/>
                </a:cubicBezTo>
                <a:cubicBezTo>
                  <a:pt x="366" y="205"/>
                  <a:pt x="366" y="205"/>
                  <a:pt x="366" y="204"/>
                </a:cubicBezTo>
                <a:cubicBezTo>
                  <a:pt x="367" y="204"/>
                  <a:pt x="368" y="204"/>
                  <a:pt x="368" y="205"/>
                </a:cubicBezTo>
                <a:cubicBezTo>
                  <a:pt x="368" y="205"/>
                  <a:pt x="368" y="205"/>
                  <a:pt x="368" y="205"/>
                </a:cubicBezTo>
                <a:cubicBezTo>
                  <a:pt x="368" y="206"/>
                  <a:pt x="368" y="206"/>
                  <a:pt x="368" y="206"/>
                </a:cubicBezTo>
                <a:cubicBezTo>
                  <a:pt x="368" y="206"/>
                  <a:pt x="368" y="206"/>
                  <a:pt x="368" y="206"/>
                </a:cubicBezTo>
                <a:cubicBezTo>
                  <a:pt x="369" y="206"/>
                  <a:pt x="369" y="206"/>
                  <a:pt x="370" y="206"/>
                </a:cubicBezTo>
                <a:cubicBezTo>
                  <a:pt x="369" y="206"/>
                  <a:pt x="369" y="207"/>
                  <a:pt x="369" y="207"/>
                </a:cubicBezTo>
                <a:cubicBezTo>
                  <a:pt x="369" y="208"/>
                  <a:pt x="369" y="208"/>
                  <a:pt x="369" y="208"/>
                </a:cubicBezTo>
                <a:cubicBezTo>
                  <a:pt x="368" y="208"/>
                  <a:pt x="368" y="207"/>
                  <a:pt x="367" y="208"/>
                </a:cubicBezTo>
                <a:cubicBezTo>
                  <a:pt x="367" y="208"/>
                  <a:pt x="366" y="208"/>
                  <a:pt x="366" y="209"/>
                </a:cubicBezTo>
                <a:cubicBezTo>
                  <a:pt x="366" y="209"/>
                  <a:pt x="367" y="210"/>
                  <a:pt x="367" y="210"/>
                </a:cubicBezTo>
                <a:cubicBezTo>
                  <a:pt x="369" y="209"/>
                  <a:pt x="371" y="210"/>
                  <a:pt x="372" y="207"/>
                </a:cubicBezTo>
                <a:cubicBezTo>
                  <a:pt x="372" y="207"/>
                  <a:pt x="372" y="207"/>
                  <a:pt x="372" y="207"/>
                </a:cubicBezTo>
                <a:cubicBezTo>
                  <a:pt x="371" y="207"/>
                  <a:pt x="371" y="207"/>
                  <a:pt x="371" y="207"/>
                </a:cubicBezTo>
                <a:cubicBezTo>
                  <a:pt x="370" y="207"/>
                  <a:pt x="370" y="209"/>
                  <a:pt x="369" y="208"/>
                </a:cubicBezTo>
                <a:cubicBezTo>
                  <a:pt x="371" y="207"/>
                  <a:pt x="372" y="205"/>
                  <a:pt x="373" y="202"/>
                </a:cubicBezTo>
                <a:cubicBezTo>
                  <a:pt x="373" y="202"/>
                  <a:pt x="373" y="202"/>
                  <a:pt x="373" y="202"/>
                </a:cubicBezTo>
                <a:cubicBezTo>
                  <a:pt x="373" y="202"/>
                  <a:pt x="373" y="202"/>
                  <a:pt x="372" y="202"/>
                </a:cubicBezTo>
                <a:cubicBezTo>
                  <a:pt x="371" y="202"/>
                  <a:pt x="370" y="203"/>
                  <a:pt x="369" y="202"/>
                </a:cubicBezTo>
                <a:cubicBezTo>
                  <a:pt x="368" y="202"/>
                  <a:pt x="368" y="202"/>
                  <a:pt x="368" y="202"/>
                </a:cubicBezTo>
                <a:cubicBezTo>
                  <a:pt x="369" y="201"/>
                  <a:pt x="370" y="201"/>
                  <a:pt x="371" y="200"/>
                </a:cubicBezTo>
                <a:cubicBezTo>
                  <a:pt x="372" y="200"/>
                  <a:pt x="373" y="200"/>
                  <a:pt x="373" y="200"/>
                </a:cubicBezTo>
                <a:cubicBezTo>
                  <a:pt x="374" y="199"/>
                  <a:pt x="376" y="198"/>
                  <a:pt x="373" y="197"/>
                </a:cubicBezTo>
                <a:cubicBezTo>
                  <a:pt x="373" y="197"/>
                  <a:pt x="373" y="197"/>
                  <a:pt x="373" y="196"/>
                </a:cubicBezTo>
                <a:cubicBezTo>
                  <a:pt x="373" y="196"/>
                  <a:pt x="372" y="196"/>
                  <a:pt x="372" y="196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3" y="194"/>
                  <a:pt x="374" y="193"/>
                  <a:pt x="375" y="192"/>
                </a:cubicBezTo>
                <a:cubicBezTo>
                  <a:pt x="375" y="193"/>
                  <a:pt x="375" y="193"/>
                  <a:pt x="375" y="193"/>
                </a:cubicBezTo>
                <a:cubicBezTo>
                  <a:pt x="376" y="193"/>
                  <a:pt x="376" y="193"/>
                  <a:pt x="376" y="193"/>
                </a:cubicBezTo>
                <a:cubicBezTo>
                  <a:pt x="378" y="191"/>
                  <a:pt x="379" y="190"/>
                  <a:pt x="377" y="189"/>
                </a:cubicBezTo>
                <a:cubicBezTo>
                  <a:pt x="379" y="188"/>
                  <a:pt x="381" y="186"/>
                  <a:pt x="383" y="185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84" y="183"/>
                  <a:pt x="384" y="183"/>
                  <a:pt x="384" y="183"/>
                </a:cubicBezTo>
                <a:cubicBezTo>
                  <a:pt x="382" y="184"/>
                  <a:pt x="382" y="184"/>
                  <a:pt x="382" y="184"/>
                </a:cubicBezTo>
                <a:cubicBezTo>
                  <a:pt x="381" y="184"/>
                  <a:pt x="381" y="185"/>
                  <a:pt x="381" y="185"/>
                </a:cubicBezTo>
                <a:cubicBezTo>
                  <a:pt x="380" y="185"/>
                  <a:pt x="379" y="188"/>
                  <a:pt x="378" y="185"/>
                </a:cubicBezTo>
                <a:cubicBezTo>
                  <a:pt x="378" y="185"/>
                  <a:pt x="377" y="187"/>
                  <a:pt x="376" y="187"/>
                </a:cubicBezTo>
                <a:cubicBezTo>
                  <a:pt x="375" y="187"/>
                  <a:pt x="375" y="187"/>
                  <a:pt x="375" y="187"/>
                </a:cubicBezTo>
                <a:cubicBezTo>
                  <a:pt x="375" y="186"/>
                  <a:pt x="375" y="186"/>
                  <a:pt x="375" y="186"/>
                </a:cubicBezTo>
                <a:cubicBezTo>
                  <a:pt x="378" y="184"/>
                  <a:pt x="380" y="182"/>
                  <a:pt x="382" y="179"/>
                </a:cubicBezTo>
                <a:cubicBezTo>
                  <a:pt x="382" y="180"/>
                  <a:pt x="382" y="180"/>
                  <a:pt x="381" y="181"/>
                </a:cubicBezTo>
                <a:cubicBezTo>
                  <a:pt x="381" y="182"/>
                  <a:pt x="381" y="182"/>
                  <a:pt x="381" y="183"/>
                </a:cubicBezTo>
                <a:cubicBezTo>
                  <a:pt x="381" y="182"/>
                  <a:pt x="382" y="182"/>
                  <a:pt x="382" y="182"/>
                </a:cubicBezTo>
                <a:cubicBezTo>
                  <a:pt x="382" y="181"/>
                  <a:pt x="384" y="180"/>
                  <a:pt x="382" y="180"/>
                </a:cubicBezTo>
                <a:cubicBezTo>
                  <a:pt x="383" y="178"/>
                  <a:pt x="384" y="177"/>
                  <a:pt x="386" y="176"/>
                </a:cubicBezTo>
                <a:cubicBezTo>
                  <a:pt x="385" y="177"/>
                  <a:pt x="384" y="178"/>
                  <a:pt x="384" y="178"/>
                </a:cubicBezTo>
                <a:cubicBezTo>
                  <a:pt x="384" y="179"/>
                  <a:pt x="384" y="180"/>
                  <a:pt x="38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7" y="179"/>
                  <a:pt x="387" y="179"/>
                  <a:pt x="387" y="178"/>
                </a:cubicBezTo>
                <a:cubicBezTo>
                  <a:pt x="387" y="178"/>
                  <a:pt x="386" y="179"/>
                  <a:pt x="386" y="179"/>
                </a:cubicBezTo>
                <a:cubicBezTo>
                  <a:pt x="386" y="179"/>
                  <a:pt x="385" y="179"/>
                  <a:pt x="385" y="179"/>
                </a:cubicBezTo>
                <a:cubicBezTo>
                  <a:pt x="385" y="179"/>
                  <a:pt x="385" y="178"/>
                  <a:pt x="385" y="178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8" y="175"/>
                  <a:pt x="388" y="175"/>
                  <a:pt x="388" y="175"/>
                </a:cubicBezTo>
                <a:cubicBezTo>
                  <a:pt x="388" y="175"/>
                  <a:pt x="388" y="175"/>
                  <a:pt x="388" y="175"/>
                </a:cubicBezTo>
                <a:cubicBezTo>
                  <a:pt x="388" y="175"/>
                  <a:pt x="388" y="176"/>
                  <a:pt x="387" y="176"/>
                </a:cubicBezTo>
                <a:cubicBezTo>
                  <a:pt x="386" y="176"/>
                  <a:pt x="386" y="176"/>
                  <a:pt x="386" y="176"/>
                </a:cubicBezTo>
                <a:cubicBezTo>
                  <a:pt x="388" y="173"/>
                  <a:pt x="391" y="171"/>
                  <a:pt x="393" y="169"/>
                </a:cubicBezTo>
                <a:cubicBezTo>
                  <a:pt x="394" y="168"/>
                  <a:pt x="395" y="168"/>
                  <a:pt x="395" y="168"/>
                </a:cubicBezTo>
                <a:cubicBezTo>
                  <a:pt x="396" y="167"/>
                  <a:pt x="396" y="167"/>
                  <a:pt x="396" y="167"/>
                </a:cubicBezTo>
                <a:cubicBezTo>
                  <a:pt x="395" y="167"/>
                  <a:pt x="395" y="167"/>
                  <a:pt x="395" y="167"/>
                </a:cubicBezTo>
                <a:cubicBezTo>
                  <a:pt x="394" y="169"/>
                  <a:pt x="393" y="166"/>
                  <a:pt x="392" y="167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3" y="166"/>
                  <a:pt x="393" y="166"/>
                  <a:pt x="393" y="166"/>
                </a:cubicBezTo>
                <a:cubicBezTo>
                  <a:pt x="393" y="166"/>
                  <a:pt x="394" y="165"/>
                  <a:pt x="394" y="165"/>
                </a:cubicBezTo>
                <a:cubicBezTo>
                  <a:pt x="395" y="166"/>
                  <a:pt x="396" y="166"/>
                  <a:pt x="397" y="165"/>
                </a:cubicBezTo>
                <a:cubicBezTo>
                  <a:pt x="397" y="164"/>
                  <a:pt x="397" y="164"/>
                  <a:pt x="397" y="164"/>
                </a:cubicBezTo>
                <a:cubicBezTo>
                  <a:pt x="397" y="163"/>
                  <a:pt x="397" y="163"/>
                  <a:pt x="396" y="163"/>
                </a:cubicBezTo>
                <a:cubicBezTo>
                  <a:pt x="397" y="163"/>
                  <a:pt x="397" y="163"/>
                  <a:pt x="398" y="163"/>
                </a:cubicBezTo>
                <a:cubicBezTo>
                  <a:pt x="400" y="164"/>
                  <a:pt x="403" y="164"/>
                  <a:pt x="406" y="164"/>
                </a:cubicBezTo>
                <a:cubicBezTo>
                  <a:pt x="407" y="165"/>
                  <a:pt x="408" y="165"/>
                  <a:pt x="409" y="166"/>
                </a:cubicBezTo>
                <a:cubicBezTo>
                  <a:pt x="410" y="166"/>
                  <a:pt x="411" y="166"/>
                  <a:pt x="413" y="167"/>
                </a:cubicBezTo>
                <a:cubicBezTo>
                  <a:pt x="415" y="167"/>
                  <a:pt x="417" y="170"/>
                  <a:pt x="417" y="174"/>
                </a:cubicBezTo>
                <a:cubicBezTo>
                  <a:pt x="416" y="181"/>
                  <a:pt x="414" y="188"/>
                  <a:pt x="411" y="194"/>
                </a:cubicBezTo>
                <a:cubicBezTo>
                  <a:pt x="409" y="199"/>
                  <a:pt x="407" y="203"/>
                  <a:pt x="405" y="208"/>
                </a:cubicBezTo>
                <a:cubicBezTo>
                  <a:pt x="404" y="213"/>
                  <a:pt x="403" y="219"/>
                  <a:pt x="400" y="224"/>
                </a:cubicBezTo>
                <a:cubicBezTo>
                  <a:pt x="398" y="228"/>
                  <a:pt x="397" y="232"/>
                  <a:pt x="395" y="237"/>
                </a:cubicBezTo>
                <a:cubicBezTo>
                  <a:pt x="395" y="241"/>
                  <a:pt x="394" y="244"/>
                  <a:pt x="394" y="247"/>
                </a:cubicBezTo>
                <a:cubicBezTo>
                  <a:pt x="393" y="249"/>
                  <a:pt x="394" y="250"/>
                  <a:pt x="396" y="249"/>
                </a:cubicBezTo>
                <a:cubicBezTo>
                  <a:pt x="397" y="249"/>
                  <a:pt x="397" y="249"/>
                  <a:pt x="397" y="249"/>
                </a:cubicBezTo>
                <a:cubicBezTo>
                  <a:pt x="395" y="251"/>
                  <a:pt x="395" y="251"/>
                  <a:pt x="395" y="251"/>
                </a:cubicBezTo>
                <a:cubicBezTo>
                  <a:pt x="396" y="251"/>
                  <a:pt x="397" y="251"/>
                  <a:pt x="398" y="250"/>
                </a:cubicBezTo>
                <a:cubicBezTo>
                  <a:pt x="403" y="249"/>
                  <a:pt x="409" y="247"/>
                  <a:pt x="414" y="244"/>
                </a:cubicBezTo>
                <a:cubicBezTo>
                  <a:pt x="416" y="242"/>
                  <a:pt x="418" y="240"/>
                  <a:pt x="421" y="241"/>
                </a:cubicBezTo>
                <a:cubicBezTo>
                  <a:pt x="422" y="241"/>
                  <a:pt x="422" y="240"/>
                  <a:pt x="422" y="239"/>
                </a:cubicBezTo>
                <a:cubicBezTo>
                  <a:pt x="423" y="239"/>
                  <a:pt x="423" y="238"/>
                  <a:pt x="424" y="239"/>
                </a:cubicBezTo>
                <a:cubicBezTo>
                  <a:pt x="424" y="239"/>
                  <a:pt x="425" y="239"/>
                  <a:pt x="425" y="239"/>
                </a:cubicBezTo>
                <a:cubicBezTo>
                  <a:pt x="424" y="237"/>
                  <a:pt x="426" y="236"/>
                  <a:pt x="427" y="236"/>
                </a:cubicBezTo>
                <a:cubicBezTo>
                  <a:pt x="429" y="234"/>
                  <a:pt x="430" y="232"/>
                  <a:pt x="433" y="233"/>
                </a:cubicBezTo>
                <a:cubicBezTo>
                  <a:pt x="433" y="232"/>
                  <a:pt x="433" y="232"/>
                  <a:pt x="433" y="232"/>
                </a:cubicBezTo>
                <a:cubicBezTo>
                  <a:pt x="433" y="230"/>
                  <a:pt x="434" y="230"/>
                  <a:pt x="436" y="229"/>
                </a:cubicBezTo>
                <a:cubicBezTo>
                  <a:pt x="436" y="229"/>
                  <a:pt x="437" y="229"/>
                  <a:pt x="438" y="230"/>
                </a:cubicBezTo>
                <a:cubicBezTo>
                  <a:pt x="440" y="229"/>
                  <a:pt x="440" y="229"/>
                  <a:pt x="440" y="229"/>
                </a:cubicBezTo>
                <a:cubicBezTo>
                  <a:pt x="441" y="229"/>
                  <a:pt x="441" y="229"/>
                  <a:pt x="441" y="229"/>
                </a:cubicBezTo>
                <a:cubicBezTo>
                  <a:pt x="441" y="229"/>
                  <a:pt x="441" y="229"/>
                  <a:pt x="441" y="229"/>
                </a:cubicBezTo>
                <a:cubicBezTo>
                  <a:pt x="441" y="230"/>
                  <a:pt x="441" y="230"/>
                  <a:pt x="440" y="231"/>
                </a:cubicBezTo>
                <a:cubicBezTo>
                  <a:pt x="441" y="231"/>
                  <a:pt x="441" y="230"/>
                  <a:pt x="442" y="230"/>
                </a:cubicBezTo>
                <a:cubicBezTo>
                  <a:pt x="443" y="228"/>
                  <a:pt x="443" y="228"/>
                  <a:pt x="443" y="228"/>
                </a:cubicBezTo>
                <a:cubicBezTo>
                  <a:pt x="443" y="227"/>
                  <a:pt x="443" y="227"/>
                  <a:pt x="444" y="227"/>
                </a:cubicBezTo>
                <a:cubicBezTo>
                  <a:pt x="444" y="226"/>
                  <a:pt x="444" y="226"/>
                  <a:pt x="444" y="226"/>
                </a:cubicBezTo>
                <a:cubicBezTo>
                  <a:pt x="444" y="226"/>
                  <a:pt x="444" y="225"/>
                  <a:pt x="444" y="225"/>
                </a:cubicBezTo>
                <a:cubicBezTo>
                  <a:pt x="443" y="224"/>
                  <a:pt x="442" y="223"/>
                  <a:pt x="441" y="223"/>
                </a:cubicBezTo>
                <a:cubicBezTo>
                  <a:pt x="439" y="221"/>
                  <a:pt x="437" y="219"/>
                  <a:pt x="437" y="216"/>
                </a:cubicBezTo>
                <a:cubicBezTo>
                  <a:pt x="437" y="213"/>
                  <a:pt x="437" y="211"/>
                  <a:pt x="438" y="208"/>
                </a:cubicBezTo>
                <a:cubicBezTo>
                  <a:pt x="438" y="204"/>
                  <a:pt x="440" y="200"/>
                  <a:pt x="441" y="197"/>
                </a:cubicBezTo>
                <a:cubicBezTo>
                  <a:pt x="441" y="196"/>
                  <a:pt x="442" y="196"/>
                  <a:pt x="442" y="196"/>
                </a:cubicBezTo>
                <a:cubicBezTo>
                  <a:pt x="442" y="196"/>
                  <a:pt x="443" y="197"/>
                  <a:pt x="443" y="197"/>
                </a:cubicBezTo>
                <a:cubicBezTo>
                  <a:pt x="443" y="196"/>
                  <a:pt x="444" y="195"/>
                  <a:pt x="443" y="195"/>
                </a:cubicBezTo>
                <a:cubicBezTo>
                  <a:pt x="442" y="193"/>
                  <a:pt x="443" y="193"/>
                  <a:pt x="444" y="191"/>
                </a:cubicBezTo>
                <a:cubicBezTo>
                  <a:pt x="444" y="193"/>
                  <a:pt x="444" y="193"/>
                  <a:pt x="444" y="193"/>
                </a:cubicBezTo>
                <a:cubicBezTo>
                  <a:pt x="444" y="193"/>
                  <a:pt x="444" y="192"/>
                  <a:pt x="445" y="192"/>
                </a:cubicBezTo>
                <a:cubicBezTo>
                  <a:pt x="444" y="191"/>
                  <a:pt x="444" y="191"/>
                  <a:pt x="444" y="191"/>
                </a:cubicBezTo>
                <a:cubicBezTo>
                  <a:pt x="444" y="190"/>
                  <a:pt x="444" y="189"/>
                  <a:pt x="445" y="188"/>
                </a:cubicBezTo>
                <a:cubicBezTo>
                  <a:pt x="446" y="187"/>
                  <a:pt x="447" y="185"/>
                  <a:pt x="448" y="183"/>
                </a:cubicBezTo>
                <a:cubicBezTo>
                  <a:pt x="448" y="182"/>
                  <a:pt x="449" y="182"/>
                  <a:pt x="451" y="181"/>
                </a:cubicBezTo>
                <a:cubicBezTo>
                  <a:pt x="451" y="180"/>
                  <a:pt x="452" y="180"/>
                  <a:pt x="452" y="179"/>
                </a:cubicBezTo>
                <a:cubicBezTo>
                  <a:pt x="456" y="173"/>
                  <a:pt x="460" y="168"/>
                  <a:pt x="464" y="163"/>
                </a:cubicBezTo>
                <a:cubicBezTo>
                  <a:pt x="464" y="162"/>
                  <a:pt x="464" y="162"/>
                  <a:pt x="464" y="162"/>
                </a:cubicBezTo>
                <a:cubicBezTo>
                  <a:pt x="464" y="160"/>
                  <a:pt x="464" y="159"/>
                  <a:pt x="465" y="158"/>
                </a:cubicBezTo>
                <a:cubicBezTo>
                  <a:pt x="468" y="155"/>
                  <a:pt x="471" y="153"/>
                  <a:pt x="474" y="151"/>
                </a:cubicBezTo>
                <a:cubicBezTo>
                  <a:pt x="474" y="150"/>
                  <a:pt x="474" y="150"/>
                  <a:pt x="474" y="150"/>
                </a:cubicBezTo>
                <a:cubicBezTo>
                  <a:pt x="474" y="149"/>
                  <a:pt x="474" y="148"/>
                  <a:pt x="475" y="148"/>
                </a:cubicBezTo>
                <a:cubicBezTo>
                  <a:pt x="477" y="148"/>
                  <a:pt x="479" y="146"/>
                  <a:pt x="481" y="146"/>
                </a:cubicBezTo>
                <a:cubicBezTo>
                  <a:pt x="482" y="146"/>
                  <a:pt x="483" y="146"/>
                  <a:pt x="485" y="146"/>
                </a:cubicBezTo>
                <a:cubicBezTo>
                  <a:pt x="485" y="146"/>
                  <a:pt x="485" y="146"/>
                  <a:pt x="486" y="146"/>
                </a:cubicBezTo>
                <a:cubicBezTo>
                  <a:pt x="489" y="144"/>
                  <a:pt x="492" y="146"/>
                  <a:pt x="495" y="146"/>
                </a:cubicBezTo>
                <a:cubicBezTo>
                  <a:pt x="499" y="144"/>
                  <a:pt x="502" y="146"/>
                  <a:pt x="505" y="149"/>
                </a:cubicBezTo>
                <a:cubicBezTo>
                  <a:pt x="505" y="149"/>
                  <a:pt x="506" y="150"/>
                  <a:pt x="506" y="150"/>
                </a:cubicBezTo>
                <a:cubicBezTo>
                  <a:pt x="505" y="151"/>
                  <a:pt x="504" y="152"/>
                  <a:pt x="503" y="154"/>
                </a:cubicBezTo>
                <a:cubicBezTo>
                  <a:pt x="503" y="154"/>
                  <a:pt x="503" y="154"/>
                  <a:pt x="503" y="154"/>
                </a:cubicBezTo>
                <a:cubicBezTo>
                  <a:pt x="499" y="153"/>
                  <a:pt x="497" y="156"/>
                  <a:pt x="495" y="158"/>
                </a:cubicBezTo>
                <a:cubicBezTo>
                  <a:pt x="491" y="161"/>
                  <a:pt x="487" y="165"/>
                  <a:pt x="484" y="169"/>
                </a:cubicBezTo>
                <a:cubicBezTo>
                  <a:pt x="480" y="171"/>
                  <a:pt x="478" y="175"/>
                  <a:pt x="475" y="178"/>
                </a:cubicBezTo>
                <a:cubicBezTo>
                  <a:pt x="469" y="183"/>
                  <a:pt x="466" y="190"/>
                  <a:pt x="462" y="197"/>
                </a:cubicBezTo>
                <a:cubicBezTo>
                  <a:pt x="460" y="201"/>
                  <a:pt x="458" y="205"/>
                  <a:pt x="456" y="209"/>
                </a:cubicBezTo>
                <a:cubicBezTo>
                  <a:pt x="456" y="211"/>
                  <a:pt x="455" y="212"/>
                  <a:pt x="454" y="215"/>
                </a:cubicBezTo>
                <a:cubicBezTo>
                  <a:pt x="454" y="216"/>
                  <a:pt x="455" y="216"/>
                  <a:pt x="456" y="215"/>
                </a:cubicBezTo>
                <a:cubicBezTo>
                  <a:pt x="457" y="215"/>
                  <a:pt x="459" y="214"/>
                  <a:pt x="461" y="213"/>
                </a:cubicBezTo>
                <a:cubicBezTo>
                  <a:pt x="462" y="212"/>
                  <a:pt x="464" y="211"/>
                  <a:pt x="465" y="210"/>
                </a:cubicBezTo>
                <a:cubicBezTo>
                  <a:pt x="469" y="205"/>
                  <a:pt x="475" y="200"/>
                  <a:pt x="479" y="196"/>
                </a:cubicBezTo>
                <a:cubicBezTo>
                  <a:pt x="486" y="189"/>
                  <a:pt x="493" y="181"/>
                  <a:pt x="499" y="173"/>
                </a:cubicBezTo>
                <a:cubicBezTo>
                  <a:pt x="505" y="166"/>
                  <a:pt x="511" y="158"/>
                  <a:pt x="517" y="150"/>
                </a:cubicBezTo>
                <a:cubicBezTo>
                  <a:pt x="518" y="149"/>
                  <a:pt x="519" y="149"/>
                  <a:pt x="520" y="148"/>
                </a:cubicBezTo>
                <a:cubicBezTo>
                  <a:pt x="520" y="149"/>
                  <a:pt x="520" y="149"/>
                  <a:pt x="520" y="149"/>
                </a:cubicBezTo>
                <a:cubicBezTo>
                  <a:pt x="522" y="148"/>
                  <a:pt x="522" y="148"/>
                  <a:pt x="522" y="148"/>
                </a:cubicBezTo>
                <a:cubicBezTo>
                  <a:pt x="521" y="148"/>
                  <a:pt x="520" y="148"/>
                  <a:pt x="520" y="148"/>
                </a:cubicBezTo>
                <a:cubicBezTo>
                  <a:pt x="520" y="147"/>
                  <a:pt x="520" y="145"/>
                  <a:pt x="522" y="146"/>
                </a:cubicBezTo>
                <a:cubicBezTo>
                  <a:pt x="522" y="146"/>
                  <a:pt x="522" y="146"/>
                  <a:pt x="522" y="146"/>
                </a:cubicBezTo>
                <a:cubicBezTo>
                  <a:pt x="522" y="144"/>
                  <a:pt x="523" y="142"/>
                  <a:pt x="524" y="141"/>
                </a:cubicBezTo>
                <a:cubicBezTo>
                  <a:pt x="526" y="138"/>
                  <a:pt x="529" y="135"/>
                  <a:pt x="530" y="132"/>
                </a:cubicBezTo>
                <a:cubicBezTo>
                  <a:pt x="532" y="129"/>
                  <a:pt x="533" y="128"/>
                  <a:pt x="534" y="126"/>
                </a:cubicBezTo>
                <a:cubicBezTo>
                  <a:pt x="535" y="124"/>
                  <a:pt x="537" y="124"/>
                  <a:pt x="539" y="125"/>
                </a:cubicBezTo>
                <a:cubicBezTo>
                  <a:pt x="541" y="125"/>
                  <a:pt x="543" y="125"/>
                  <a:pt x="544" y="125"/>
                </a:cubicBezTo>
                <a:cubicBezTo>
                  <a:pt x="547" y="124"/>
                  <a:pt x="552" y="125"/>
                  <a:pt x="553" y="127"/>
                </a:cubicBezTo>
                <a:cubicBezTo>
                  <a:pt x="554" y="128"/>
                  <a:pt x="554" y="132"/>
                  <a:pt x="553" y="133"/>
                </a:cubicBezTo>
                <a:cubicBezTo>
                  <a:pt x="551" y="136"/>
                  <a:pt x="549" y="139"/>
                  <a:pt x="547" y="141"/>
                </a:cubicBezTo>
                <a:cubicBezTo>
                  <a:pt x="544" y="146"/>
                  <a:pt x="542" y="151"/>
                  <a:pt x="539" y="156"/>
                </a:cubicBezTo>
                <a:cubicBezTo>
                  <a:pt x="534" y="163"/>
                  <a:pt x="530" y="171"/>
                  <a:pt x="526" y="178"/>
                </a:cubicBezTo>
                <a:cubicBezTo>
                  <a:pt x="526" y="179"/>
                  <a:pt x="526" y="179"/>
                  <a:pt x="526" y="180"/>
                </a:cubicBezTo>
                <a:cubicBezTo>
                  <a:pt x="524" y="179"/>
                  <a:pt x="525" y="181"/>
                  <a:pt x="525" y="181"/>
                </a:cubicBezTo>
                <a:cubicBezTo>
                  <a:pt x="525" y="183"/>
                  <a:pt x="524" y="184"/>
                  <a:pt x="523" y="185"/>
                </a:cubicBezTo>
                <a:cubicBezTo>
                  <a:pt x="523" y="186"/>
                  <a:pt x="523" y="187"/>
                  <a:pt x="523" y="187"/>
                </a:cubicBezTo>
                <a:cubicBezTo>
                  <a:pt x="522" y="188"/>
                  <a:pt x="522" y="190"/>
                  <a:pt x="521" y="191"/>
                </a:cubicBezTo>
                <a:cubicBezTo>
                  <a:pt x="519" y="193"/>
                  <a:pt x="517" y="195"/>
                  <a:pt x="516" y="197"/>
                </a:cubicBezTo>
                <a:cubicBezTo>
                  <a:pt x="515" y="198"/>
                  <a:pt x="515" y="200"/>
                  <a:pt x="515" y="201"/>
                </a:cubicBezTo>
                <a:cubicBezTo>
                  <a:pt x="515" y="201"/>
                  <a:pt x="515" y="201"/>
                  <a:pt x="515" y="201"/>
                </a:cubicBezTo>
                <a:cubicBezTo>
                  <a:pt x="512" y="202"/>
                  <a:pt x="515" y="205"/>
                  <a:pt x="512" y="206"/>
                </a:cubicBezTo>
                <a:cubicBezTo>
                  <a:pt x="512" y="207"/>
                  <a:pt x="511" y="209"/>
                  <a:pt x="511" y="211"/>
                </a:cubicBezTo>
                <a:cubicBezTo>
                  <a:pt x="509" y="216"/>
                  <a:pt x="508" y="221"/>
                  <a:pt x="506" y="226"/>
                </a:cubicBezTo>
                <a:cubicBezTo>
                  <a:pt x="505" y="229"/>
                  <a:pt x="505" y="232"/>
                  <a:pt x="504" y="235"/>
                </a:cubicBezTo>
                <a:cubicBezTo>
                  <a:pt x="504" y="239"/>
                  <a:pt x="504" y="243"/>
                  <a:pt x="505" y="247"/>
                </a:cubicBezTo>
                <a:cubicBezTo>
                  <a:pt x="505" y="249"/>
                  <a:pt x="507" y="249"/>
                  <a:pt x="508" y="249"/>
                </a:cubicBezTo>
                <a:cubicBezTo>
                  <a:pt x="510" y="248"/>
                  <a:pt x="511" y="246"/>
                  <a:pt x="513" y="246"/>
                </a:cubicBezTo>
                <a:cubicBezTo>
                  <a:pt x="513" y="246"/>
                  <a:pt x="515" y="246"/>
                  <a:pt x="515" y="246"/>
                </a:cubicBezTo>
                <a:cubicBezTo>
                  <a:pt x="514" y="246"/>
                  <a:pt x="514" y="245"/>
                  <a:pt x="515" y="245"/>
                </a:cubicBezTo>
                <a:cubicBezTo>
                  <a:pt x="515" y="244"/>
                  <a:pt x="516" y="244"/>
                  <a:pt x="517" y="244"/>
                </a:cubicBezTo>
                <a:cubicBezTo>
                  <a:pt x="517" y="244"/>
                  <a:pt x="517" y="244"/>
                  <a:pt x="517" y="244"/>
                </a:cubicBezTo>
                <a:cubicBezTo>
                  <a:pt x="517" y="242"/>
                  <a:pt x="519" y="242"/>
                  <a:pt x="519" y="241"/>
                </a:cubicBezTo>
                <a:cubicBezTo>
                  <a:pt x="519" y="241"/>
                  <a:pt x="519" y="241"/>
                  <a:pt x="520" y="241"/>
                </a:cubicBezTo>
                <a:cubicBezTo>
                  <a:pt x="520" y="241"/>
                  <a:pt x="520" y="241"/>
                  <a:pt x="519" y="241"/>
                </a:cubicBezTo>
                <a:cubicBezTo>
                  <a:pt x="519" y="242"/>
                  <a:pt x="519" y="242"/>
                  <a:pt x="519" y="243"/>
                </a:cubicBezTo>
                <a:cubicBezTo>
                  <a:pt x="519" y="242"/>
                  <a:pt x="520" y="242"/>
                  <a:pt x="520" y="242"/>
                </a:cubicBezTo>
                <a:cubicBezTo>
                  <a:pt x="521" y="241"/>
                  <a:pt x="522" y="240"/>
                  <a:pt x="524" y="240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7"/>
                  <a:pt x="526" y="237"/>
                  <a:pt x="527" y="236"/>
                </a:cubicBezTo>
                <a:cubicBezTo>
                  <a:pt x="528" y="235"/>
                  <a:pt x="529" y="235"/>
                  <a:pt x="529" y="234"/>
                </a:cubicBezTo>
                <a:cubicBezTo>
                  <a:pt x="529" y="234"/>
                  <a:pt x="530" y="234"/>
                  <a:pt x="530" y="234"/>
                </a:cubicBezTo>
                <a:cubicBezTo>
                  <a:pt x="529" y="232"/>
                  <a:pt x="530" y="231"/>
                  <a:pt x="532" y="230"/>
                </a:cubicBezTo>
                <a:cubicBezTo>
                  <a:pt x="532" y="230"/>
                  <a:pt x="532" y="231"/>
                  <a:pt x="532" y="232"/>
                </a:cubicBezTo>
                <a:cubicBezTo>
                  <a:pt x="532" y="231"/>
                  <a:pt x="533" y="231"/>
                  <a:pt x="534" y="230"/>
                </a:cubicBezTo>
                <a:cubicBezTo>
                  <a:pt x="534" y="229"/>
                  <a:pt x="534" y="229"/>
                  <a:pt x="534" y="229"/>
                </a:cubicBezTo>
                <a:cubicBezTo>
                  <a:pt x="534" y="229"/>
                  <a:pt x="533" y="229"/>
                  <a:pt x="533" y="229"/>
                </a:cubicBezTo>
                <a:cubicBezTo>
                  <a:pt x="532" y="229"/>
                  <a:pt x="532" y="230"/>
                  <a:pt x="532" y="230"/>
                </a:cubicBezTo>
                <a:cubicBezTo>
                  <a:pt x="534" y="227"/>
                  <a:pt x="536" y="225"/>
                  <a:pt x="539" y="224"/>
                </a:cubicBezTo>
                <a:cubicBezTo>
                  <a:pt x="539" y="224"/>
                  <a:pt x="540" y="223"/>
                  <a:pt x="540" y="223"/>
                </a:cubicBezTo>
                <a:cubicBezTo>
                  <a:pt x="539" y="220"/>
                  <a:pt x="542" y="219"/>
                  <a:pt x="543" y="218"/>
                </a:cubicBezTo>
                <a:cubicBezTo>
                  <a:pt x="544" y="217"/>
                  <a:pt x="546" y="216"/>
                  <a:pt x="547" y="215"/>
                </a:cubicBezTo>
                <a:cubicBezTo>
                  <a:pt x="546" y="216"/>
                  <a:pt x="546" y="216"/>
                  <a:pt x="546" y="216"/>
                </a:cubicBezTo>
                <a:cubicBezTo>
                  <a:pt x="546" y="217"/>
                  <a:pt x="544" y="217"/>
                  <a:pt x="545" y="218"/>
                </a:cubicBezTo>
                <a:cubicBezTo>
                  <a:pt x="546" y="218"/>
                  <a:pt x="545" y="219"/>
                  <a:pt x="545" y="219"/>
                </a:cubicBezTo>
                <a:cubicBezTo>
                  <a:pt x="544" y="220"/>
                  <a:pt x="544" y="221"/>
                  <a:pt x="543" y="222"/>
                </a:cubicBezTo>
                <a:cubicBezTo>
                  <a:pt x="543" y="222"/>
                  <a:pt x="542" y="222"/>
                  <a:pt x="542" y="222"/>
                </a:cubicBezTo>
                <a:cubicBezTo>
                  <a:pt x="543" y="221"/>
                  <a:pt x="543" y="221"/>
                  <a:pt x="543" y="221"/>
                </a:cubicBezTo>
                <a:cubicBezTo>
                  <a:pt x="543" y="221"/>
                  <a:pt x="543" y="220"/>
                  <a:pt x="544" y="220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3" y="220"/>
                  <a:pt x="543" y="221"/>
                  <a:pt x="542" y="222"/>
                </a:cubicBezTo>
                <a:cubicBezTo>
                  <a:pt x="542" y="222"/>
                  <a:pt x="542" y="222"/>
                  <a:pt x="542" y="222"/>
                </a:cubicBezTo>
                <a:cubicBezTo>
                  <a:pt x="541" y="222"/>
                  <a:pt x="539" y="222"/>
                  <a:pt x="541" y="224"/>
                </a:cubicBezTo>
                <a:cubicBezTo>
                  <a:pt x="541" y="224"/>
                  <a:pt x="541" y="225"/>
                  <a:pt x="541" y="225"/>
                </a:cubicBezTo>
                <a:cubicBezTo>
                  <a:pt x="539" y="225"/>
                  <a:pt x="539" y="226"/>
                  <a:pt x="540" y="227"/>
                </a:cubicBezTo>
                <a:cubicBezTo>
                  <a:pt x="541" y="227"/>
                  <a:pt x="541" y="228"/>
                  <a:pt x="540" y="228"/>
                </a:cubicBezTo>
                <a:cubicBezTo>
                  <a:pt x="540" y="229"/>
                  <a:pt x="539" y="229"/>
                  <a:pt x="540" y="229"/>
                </a:cubicBezTo>
                <a:cubicBezTo>
                  <a:pt x="540" y="230"/>
                  <a:pt x="540" y="231"/>
                  <a:pt x="541" y="231"/>
                </a:cubicBezTo>
                <a:cubicBezTo>
                  <a:pt x="541" y="231"/>
                  <a:pt x="541" y="230"/>
                  <a:pt x="542" y="230"/>
                </a:cubicBezTo>
                <a:cubicBezTo>
                  <a:pt x="542" y="228"/>
                  <a:pt x="542" y="229"/>
                  <a:pt x="542" y="229"/>
                </a:cubicBezTo>
                <a:cubicBezTo>
                  <a:pt x="543" y="228"/>
                  <a:pt x="543" y="227"/>
                  <a:pt x="543" y="227"/>
                </a:cubicBezTo>
                <a:cubicBezTo>
                  <a:pt x="544" y="227"/>
                  <a:pt x="544" y="227"/>
                  <a:pt x="544" y="227"/>
                </a:cubicBezTo>
                <a:cubicBezTo>
                  <a:pt x="543" y="228"/>
                  <a:pt x="543" y="229"/>
                  <a:pt x="544" y="229"/>
                </a:cubicBezTo>
                <a:cubicBezTo>
                  <a:pt x="544" y="229"/>
                  <a:pt x="544" y="229"/>
                  <a:pt x="544" y="229"/>
                </a:cubicBezTo>
                <a:cubicBezTo>
                  <a:pt x="544" y="229"/>
                  <a:pt x="544" y="229"/>
                  <a:pt x="544" y="229"/>
                </a:cubicBezTo>
                <a:cubicBezTo>
                  <a:pt x="544" y="229"/>
                  <a:pt x="544" y="229"/>
                  <a:pt x="544" y="230"/>
                </a:cubicBezTo>
                <a:cubicBezTo>
                  <a:pt x="544" y="230"/>
                  <a:pt x="544" y="230"/>
                  <a:pt x="544" y="231"/>
                </a:cubicBezTo>
                <a:cubicBezTo>
                  <a:pt x="544" y="231"/>
                  <a:pt x="544" y="232"/>
                  <a:pt x="544" y="232"/>
                </a:cubicBezTo>
                <a:cubicBezTo>
                  <a:pt x="544" y="232"/>
                  <a:pt x="544" y="232"/>
                  <a:pt x="544" y="232"/>
                </a:cubicBezTo>
                <a:cubicBezTo>
                  <a:pt x="544" y="232"/>
                  <a:pt x="545" y="231"/>
                  <a:pt x="545" y="231"/>
                </a:cubicBezTo>
                <a:cubicBezTo>
                  <a:pt x="545" y="230"/>
                  <a:pt x="545" y="228"/>
                  <a:pt x="546" y="227"/>
                </a:cubicBezTo>
                <a:cubicBezTo>
                  <a:pt x="547" y="227"/>
                  <a:pt x="547" y="226"/>
                  <a:pt x="547" y="224"/>
                </a:cubicBezTo>
                <a:cubicBezTo>
                  <a:pt x="547" y="223"/>
                  <a:pt x="547" y="222"/>
                  <a:pt x="549" y="221"/>
                </a:cubicBezTo>
                <a:cubicBezTo>
                  <a:pt x="549" y="221"/>
                  <a:pt x="549" y="219"/>
                  <a:pt x="549" y="219"/>
                </a:cubicBezTo>
                <a:cubicBezTo>
                  <a:pt x="549" y="219"/>
                  <a:pt x="549" y="218"/>
                  <a:pt x="549" y="218"/>
                </a:cubicBezTo>
                <a:cubicBezTo>
                  <a:pt x="549" y="218"/>
                  <a:pt x="548" y="219"/>
                  <a:pt x="548" y="219"/>
                </a:cubicBezTo>
                <a:cubicBezTo>
                  <a:pt x="547" y="220"/>
                  <a:pt x="547" y="222"/>
                  <a:pt x="546" y="224"/>
                </a:cubicBezTo>
                <a:cubicBezTo>
                  <a:pt x="545" y="225"/>
                  <a:pt x="545" y="225"/>
                  <a:pt x="544" y="225"/>
                </a:cubicBezTo>
                <a:cubicBezTo>
                  <a:pt x="544" y="224"/>
                  <a:pt x="544" y="224"/>
                  <a:pt x="544" y="222"/>
                </a:cubicBezTo>
                <a:cubicBezTo>
                  <a:pt x="545" y="221"/>
                  <a:pt x="546" y="219"/>
                  <a:pt x="547" y="218"/>
                </a:cubicBezTo>
                <a:cubicBezTo>
                  <a:pt x="547" y="217"/>
                  <a:pt x="547" y="217"/>
                  <a:pt x="548" y="217"/>
                </a:cubicBezTo>
                <a:cubicBezTo>
                  <a:pt x="548" y="216"/>
                  <a:pt x="549" y="215"/>
                  <a:pt x="549" y="216"/>
                </a:cubicBezTo>
                <a:cubicBezTo>
                  <a:pt x="550" y="216"/>
                  <a:pt x="551" y="215"/>
                  <a:pt x="551" y="215"/>
                </a:cubicBezTo>
                <a:cubicBezTo>
                  <a:pt x="552" y="215"/>
                  <a:pt x="552" y="214"/>
                  <a:pt x="552" y="213"/>
                </a:cubicBezTo>
                <a:cubicBezTo>
                  <a:pt x="552" y="213"/>
                  <a:pt x="552" y="212"/>
                  <a:pt x="551" y="212"/>
                </a:cubicBezTo>
                <a:cubicBezTo>
                  <a:pt x="551" y="213"/>
                  <a:pt x="550" y="213"/>
                  <a:pt x="550" y="213"/>
                </a:cubicBezTo>
                <a:cubicBezTo>
                  <a:pt x="550" y="211"/>
                  <a:pt x="550" y="211"/>
                  <a:pt x="550" y="211"/>
                </a:cubicBezTo>
                <a:cubicBezTo>
                  <a:pt x="549" y="213"/>
                  <a:pt x="548" y="214"/>
                  <a:pt x="547" y="215"/>
                </a:cubicBezTo>
                <a:cubicBezTo>
                  <a:pt x="547" y="214"/>
                  <a:pt x="546" y="212"/>
                  <a:pt x="548" y="212"/>
                </a:cubicBezTo>
                <a:cubicBezTo>
                  <a:pt x="549" y="212"/>
                  <a:pt x="549" y="210"/>
                  <a:pt x="549" y="210"/>
                </a:cubicBezTo>
                <a:cubicBezTo>
                  <a:pt x="549" y="209"/>
                  <a:pt x="549" y="209"/>
                  <a:pt x="549" y="209"/>
                </a:cubicBezTo>
                <a:cubicBezTo>
                  <a:pt x="549" y="209"/>
                  <a:pt x="549" y="209"/>
                  <a:pt x="549" y="209"/>
                </a:cubicBezTo>
                <a:cubicBezTo>
                  <a:pt x="549" y="209"/>
                  <a:pt x="549" y="209"/>
                  <a:pt x="550" y="209"/>
                </a:cubicBezTo>
                <a:cubicBezTo>
                  <a:pt x="550" y="208"/>
                  <a:pt x="550" y="208"/>
                  <a:pt x="550" y="208"/>
                </a:cubicBezTo>
                <a:cubicBezTo>
                  <a:pt x="550" y="207"/>
                  <a:pt x="551" y="208"/>
                  <a:pt x="552" y="208"/>
                </a:cubicBezTo>
                <a:cubicBezTo>
                  <a:pt x="553" y="207"/>
                  <a:pt x="553" y="207"/>
                  <a:pt x="553" y="207"/>
                </a:cubicBezTo>
                <a:cubicBezTo>
                  <a:pt x="552" y="207"/>
                  <a:pt x="552" y="208"/>
                  <a:pt x="552" y="209"/>
                </a:cubicBezTo>
                <a:cubicBezTo>
                  <a:pt x="552" y="210"/>
                  <a:pt x="552" y="210"/>
                  <a:pt x="552" y="210"/>
                </a:cubicBezTo>
                <a:cubicBezTo>
                  <a:pt x="552" y="210"/>
                  <a:pt x="553" y="210"/>
                  <a:pt x="554" y="209"/>
                </a:cubicBezTo>
                <a:cubicBezTo>
                  <a:pt x="554" y="209"/>
                  <a:pt x="554" y="209"/>
                  <a:pt x="554" y="208"/>
                </a:cubicBezTo>
                <a:cubicBezTo>
                  <a:pt x="554" y="207"/>
                  <a:pt x="554" y="206"/>
                  <a:pt x="555" y="205"/>
                </a:cubicBezTo>
                <a:cubicBezTo>
                  <a:pt x="556" y="205"/>
                  <a:pt x="558" y="204"/>
                  <a:pt x="556" y="202"/>
                </a:cubicBezTo>
                <a:cubicBezTo>
                  <a:pt x="556" y="202"/>
                  <a:pt x="557" y="201"/>
                  <a:pt x="557" y="201"/>
                </a:cubicBezTo>
                <a:cubicBezTo>
                  <a:pt x="557" y="200"/>
                  <a:pt x="557" y="200"/>
                  <a:pt x="557" y="200"/>
                </a:cubicBezTo>
                <a:cubicBezTo>
                  <a:pt x="556" y="200"/>
                  <a:pt x="556" y="200"/>
                  <a:pt x="556" y="200"/>
                </a:cubicBezTo>
                <a:cubicBezTo>
                  <a:pt x="556" y="200"/>
                  <a:pt x="556" y="200"/>
                  <a:pt x="556" y="200"/>
                </a:cubicBezTo>
                <a:cubicBezTo>
                  <a:pt x="554" y="201"/>
                  <a:pt x="554" y="201"/>
                  <a:pt x="554" y="201"/>
                </a:cubicBezTo>
                <a:cubicBezTo>
                  <a:pt x="554" y="201"/>
                  <a:pt x="554" y="201"/>
                  <a:pt x="554" y="201"/>
                </a:cubicBezTo>
                <a:cubicBezTo>
                  <a:pt x="554" y="200"/>
                  <a:pt x="555" y="199"/>
                  <a:pt x="556" y="199"/>
                </a:cubicBezTo>
                <a:cubicBezTo>
                  <a:pt x="556" y="198"/>
                  <a:pt x="557" y="198"/>
                  <a:pt x="558" y="198"/>
                </a:cubicBezTo>
                <a:cubicBezTo>
                  <a:pt x="558" y="197"/>
                  <a:pt x="558" y="197"/>
                  <a:pt x="558" y="197"/>
                </a:cubicBezTo>
                <a:cubicBezTo>
                  <a:pt x="558" y="197"/>
                  <a:pt x="557" y="196"/>
                  <a:pt x="557" y="196"/>
                </a:cubicBezTo>
                <a:cubicBezTo>
                  <a:pt x="557" y="196"/>
                  <a:pt x="558" y="196"/>
                  <a:pt x="558" y="196"/>
                </a:cubicBezTo>
                <a:cubicBezTo>
                  <a:pt x="559" y="194"/>
                  <a:pt x="562" y="194"/>
                  <a:pt x="561" y="191"/>
                </a:cubicBezTo>
                <a:cubicBezTo>
                  <a:pt x="561" y="191"/>
                  <a:pt x="561" y="190"/>
                  <a:pt x="562" y="190"/>
                </a:cubicBezTo>
                <a:cubicBezTo>
                  <a:pt x="564" y="188"/>
                  <a:pt x="564" y="188"/>
                  <a:pt x="561" y="186"/>
                </a:cubicBezTo>
                <a:cubicBezTo>
                  <a:pt x="561" y="186"/>
                  <a:pt x="561" y="186"/>
                  <a:pt x="561" y="185"/>
                </a:cubicBezTo>
                <a:cubicBezTo>
                  <a:pt x="560" y="183"/>
                  <a:pt x="562" y="183"/>
                  <a:pt x="563" y="181"/>
                </a:cubicBezTo>
                <a:cubicBezTo>
                  <a:pt x="563" y="182"/>
                  <a:pt x="565" y="183"/>
                  <a:pt x="563" y="184"/>
                </a:cubicBezTo>
                <a:cubicBezTo>
                  <a:pt x="563" y="185"/>
                  <a:pt x="563" y="185"/>
                  <a:pt x="563" y="185"/>
                </a:cubicBezTo>
                <a:cubicBezTo>
                  <a:pt x="563" y="185"/>
                  <a:pt x="564" y="185"/>
                  <a:pt x="564" y="185"/>
                </a:cubicBezTo>
                <a:cubicBezTo>
                  <a:pt x="564" y="183"/>
                  <a:pt x="565" y="182"/>
                  <a:pt x="566" y="180"/>
                </a:cubicBezTo>
                <a:cubicBezTo>
                  <a:pt x="566" y="180"/>
                  <a:pt x="566" y="179"/>
                  <a:pt x="566" y="179"/>
                </a:cubicBezTo>
                <a:cubicBezTo>
                  <a:pt x="566" y="179"/>
                  <a:pt x="565" y="178"/>
                  <a:pt x="565" y="178"/>
                </a:cubicBezTo>
                <a:cubicBezTo>
                  <a:pt x="565" y="178"/>
                  <a:pt x="565" y="177"/>
                  <a:pt x="565" y="177"/>
                </a:cubicBezTo>
                <a:cubicBezTo>
                  <a:pt x="567" y="176"/>
                  <a:pt x="569" y="174"/>
                  <a:pt x="570" y="173"/>
                </a:cubicBezTo>
                <a:cubicBezTo>
                  <a:pt x="570" y="172"/>
                  <a:pt x="570" y="172"/>
                  <a:pt x="570" y="172"/>
                </a:cubicBezTo>
                <a:cubicBezTo>
                  <a:pt x="570" y="172"/>
                  <a:pt x="570" y="172"/>
                  <a:pt x="570" y="172"/>
                </a:cubicBezTo>
                <a:cubicBezTo>
                  <a:pt x="568" y="172"/>
                  <a:pt x="569" y="171"/>
                  <a:pt x="569" y="171"/>
                </a:cubicBezTo>
                <a:cubicBezTo>
                  <a:pt x="569" y="170"/>
                  <a:pt x="569" y="170"/>
                  <a:pt x="569" y="170"/>
                </a:cubicBezTo>
                <a:cubicBezTo>
                  <a:pt x="568" y="171"/>
                  <a:pt x="568" y="171"/>
                  <a:pt x="568" y="171"/>
                </a:cubicBezTo>
                <a:cubicBezTo>
                  <a:pt x="568" y="171"/>
                  <a:pt x="567" y="172"/>
                  <a:pt x="567" y="173"/>
                </a:cubicBezTo>
                <a:cubicBezTo>
                  <a:pt x="567" y="172"/>
                  <a:pt x="566" y="171"/>
                  <a:pt x="567" y="170"/>
                </a:cubicBezTo>
                <a:cubicBezTo>
                  <a:pt x="567" y="167"/>
                  <a:pt x="569" y="165"/>
                  <a:pt x="571" y="163"/>
                </a:cubicBezTo>
                <a:cubicBezTo>
                  <a:pt x="571" y="163"/>
                  <a:pt x="573" y="163"/>
                  <a:pt x="573" y="162"/>
                </a:cubicBezTo>
                <a:cubicBezTo>
                  <a:pt x="574" y="161"/>
                  <a:pt x="574" y="159"/>
                  <a:pt x="575" y="158"/>
                </a:cubicBezTo>
                <a:cubicBezTo>
                  <a:pt x="575" y="157"/>
                  <a:pt x="574" y="157"/>
                  <a:pt x="574" y="156"/>
                </a:cubicBezTo>
                <a:cubicBezTo>
                  <a:pt x="574" y="156"/>
                  <a:pt x="574" y="155"/>
                  <a:pt x="574" y="154"/>
                </a:cubicBezTo>
                <a:cubicBezTo>
                  <a:pt x="574" y="153"/>
                  <a:pt x="574" y="153"/>
                  <a:pt x="574" y="153"/>
                </a:cubicBezTo>
                <a:cubicBezTo>
                  <a:pt x="577" y="151"/>
                  <a:pt x="576" y="148"/>
                  <a:pt x="578" y="146"/>
                </a:cubicBezTo>
                <a:cubicBezTo>
                  <a:pt x="579" y="145"/>
                  <a:pt x="579" y="142"/>
                  <a:pt x="580" y="140"/>
                </a:cubicBezTo>
                <a:cubicBezTo>
                  <a:pt x="580" y="139"/>
                  <a:pt x="581" y="139"/>
                  <a:pt x="581" y="138"/>
                </a:cubicBezTo>
                <a:cubicBezTo>
                  <a:pt x="582" y="138"/>
                  <a:pt x="583" y="137"/>
                  <a:pt x="581" y="137"/>
                </a:cubicBezTo>
                <a:cubicBezTo>
                  <a:pt x="581" y="137"/>
                  <a:pt x="582" y="137"/>
                  <a:pt x="582" y="136"/>
                </a:cubicBezTo>
                <a:cubicBezTo>
                  <a:pt x="582" y="135"/>
                  <a:pt x="582" y="135"/>
                  <a:pt x="582" y="135"/>
                </a:cubicBezTo>
                <a:cubicBezTo>
                  <a:pt x="582" y="135"/>
                  <a:pt x="581" y="135"/>
                  <a:pt x="581" y="136"/>
                </a:cubicBezTo>
                <a:cubicBezTo>
                  <a:pt x="581" y="135"/>
                  <a:pt x="581" y="135"/>
                  <a:pt x="581" y="135"/>
                </a:cubicBezTo>
                <a:cubicBezTo>
                  <a:pt x="582" y="133"/>
                  <a:pt x="582" y="131"/>
                  <a:pt x="583" y="129"/>
                </a:cubicBezTo>
                <a:cubicBezTo>
                  <a:pt x="583" y="129"/>
                  <a:pt x="584" y="128"/>
                  <a:pt x="584" y="127"/>
                </a:cubicBezTo>
                <a:cubicBezTo>
                  <a:pt x="586" y="125"/>
                  <a:pt x="588" y="123"/>
                  <a:pt x="590" y="120"/>
                </a:cubicBezTo>
                <a:cubicBezTo>
                  <a:pt x="590" y="120"/>
                  <a:pt x="590" y="120"/>
                  <a:pt x="590" y="120"/>
                </a:cubicBezTo>
                <a:cubicBezTo>
                  <a:pt x="591" y="120"/>
                  <a:pt x="591" y="120"/>
                  <a:pt x="591" y="120"/>
                </a:cubicBezTo>
                <a:cubicBezTo>
                  <a:pt x="592" y="120"/>
                  <a:pt x="593" y="120"/>
                  <a:pt x="593" y="121"/>
                </a:cubicBezTo>
                <a:cubicBezTo>
                  <a:pt x="594" y="121"/>
                  <a:pt x="595" y="121"/>
                  <a:pt x="596" y="121"/>
                </a:cubicBezTo>
                <a:cubicBezTo>
                  <a:pt x="596" y="121"/>
                  <a:pt x="596" y="121"/>
                  <a:pt x="596" y="121"/>
                </a:cubicBezTo>
                <a:cubicBezTo>
                  <a:pt x="597" y="123"/>
                  <a:pt x="600" y="122"/>
                  <a:pt x="601" y="123"/>
                </a:cubicBezTo>
                <a:cubicBezTo>
                  <a:pt x="602" y="124"/>
                  <a:pt x="603" y="125"/>
                  <a:pt x="603" y="125"/>
                </a:cubicBezTo>
                <a:cubicBezTo>
                  <a:pt x="603" y="126"/>
                  <a:pt x="603" y="126"/>
                  <a:pt x="604" y="126"/>
                </a:cubicBezTo>
                <a:cubicBezTo>
                  <a:pt x="604" y="126"/>
                  <a:pt x="604" y="126"/>
                  <a:pt x="605" y="125"/>
                </a:cubicBezTo>
                <a:cubicBezTo>
                  <a:pt x="605" y="127"/>
                  <a:pt x="605" y="127"/>
                  <a:pt x="605" y="127"/>
                </a:cubicBezTo>
                <a:cubicBezTo>
                  <a:pt x="603" y="131"/>
                  <a:pt x="603" y="136"/>
                  <a:pt x="601" y="140"/>
                </a:cubicBezTo>
                <a:cubicBezTo>
                  <a:pt x="600" y="144"/>
                  <a:pt x="599" y="147"/>
                  <a:pt x="598" y="151"/>
                </a:cubicBezTo>
                <a:cubicBezTo>
                  <a:pt x="594" y="160"/>
                  <a:pt x="590" y="168"/>
                  <a:pt x="586" y="178"/>
                </a:cubicBezTo>
                <a:cubicBezTo>
                  <a:pt x="583" y="184"/>
                  <a:pt x="581" y="190"/>
                  <a:pt x="578" y="196"/>
                </a:cubicBezTo>
                <a:cubicBezTo>
                  <a:pt x="576" y="201"/>
                  <a:pt x="574" y="205"/>
                  <a:pt x="572" y="209"/>
                </a:cubicBezTo>
                <a:cubicBezTo>
                  <a:pt x="569" y="216"/>
                  <a:pt x="566" y="223"/>
                  <a:pt x="563" y="230"/>
                </a:cubicBezTo>
                <a:cubicBezTo>
                  <a:pt x="562" y="232"/>
                  <a:pt x="562" y="233"/>
                  <a:pt x="561" y="235"/>
                </a:cubicBezTo>
                <a:cubicBezTo>
                  <a:pt x="561" y="236"/>
                  <a:pt x="563" y="237"/>
                  <a:pt x="563" y="237"/>
                </a:cubicBezTo>
                <a:cubicBezTo>
                  <a:pt x="564" y="237"/>
                  <a:pt x="564" y="237"/>
                  <a:pt x="565" y="236"/>
                </a:cubicBezTo>
                <a:cubicBezTo>
                  <a:pt x="567" y="234"/>
                  <a:pt x="570" y="232"/>
                  <a:pt x="572" y="229"/>
                </a:cubicBezTo>
                <a:cubicBezTo>
                  <a:pt x="574" y="228"/>
                  <a:pt x="575" y="227"/>
                  <a:pt x="576" y="226"/>
                </a:cubicBezTo>
                <a:cubicBezTo>
                  <a:pt x="577" y="224"/>
                  <a:pt x="578" y="223"/>
                  <a:pt x="580" y="224"/>
                </a:cubicBezTo>
                <a:cubicBezTo>
                  <a:pt x="581" y="224"/>
                  <a:pt x="581" y="223"/>
                  <a:pt x="581" y="222"/>
                </a:cubicBezTo>
                <a:cubicBezTo>
                  <a:pt x="582" y="219"/>
                  <a:pt x="584" y="217"/>
                  <a:pt x="587" y="216"/>
                </a:cubicBezTo>
                <a:cubicBezTo>
                  <a:pt x="588" y="216"/>
                  <a:pt x="589" y="215"/>
                  <a:pt x="590" y="214"/>
                </a:cubicBezTo>
                <a:cubicBezTo>
                  <a:pt x="596" y="208"/>
                  <a:pt x="596" y="208"/>
                  <a:pt x="596" y="208"/>
                </a:cubicBezTo>
                <a:cubicBezTo>
                  <a:pt x="596" y="208"/>
                  <a:pt x="596" y="207"/>
                  <a:pt x="597" y="207"/>
                </a:cubicBezTo>
                <a:cubicBezTo>
                  <a:pt x="597" y="206"/>
                  <a:pt x="597" y="205"/>
                  <a:pt x="597" y="205"/>
                </a:cubicBezTo>
                <a:cubicBezTo>
                  <a:pt x="600" y="204"/>
                  <a:pt x="600" y="200"/>
                  <a:pt x="604" y="201"/>
                </a:cubicBezTo>
                <a:cubicBezTo>
                  <a:pt x="604" y="201"/>
                  <a:pt x="605" y="200"/>
                  <a:pt x="606" y="200"/>
                </a:cubicBezTo>
                <a:cubicBezTo>
                  <a:pt x="606" y="202"/>
                  <a:pt x="605" y="203"/>
                  <a:pt x="603" y="204"/>
                </a:cubicBezTo>
                <a:cubicBezTo>
                  <a:pt x="601" y="204"/>
                  <a:pt x="601" y="205"/>
                  <a:pt x="600" y="207"/>
                </a:cubicBezTo>
                <a:cubicBezTo>
                  <a:pt x="600" y="207"/>
                  <a:pt x="598" y="208"/>
                  <a:pt x="598" y="209"/>
                </a:cubicBezTo>
                <a:cubicBezTo>
                  <a:pt x="598" y="210"/>
                  <a:pt x="598" y="210"/>
                  <a:pt x="598" y="210"/>
                </a:cubicBezTo>
                <a:cubicBezTo>
                  <a:pt x="598" y="210"/>
                  <a:pt x="598" y="210"/>
                  <a:pt x="598" y="210"/>
                </a:cubicBezTo>
                <a:cubicBezTo>
                  <a:pt x="598" y="211"/>
                  <a:pt x="598" y="211"/>
                  <a:pt x="598" y="211"/>
                </a:cubicBezTo>
                <a:cubicBezTo>
                  <a:pt x="601" y="208"/>
                  <a:pt x="601" y="208"/>
                  <a:pt x="601" y="208"/>
                </a:cubicBezTo>
                <a:cubicBezTo>
                  <a:pt x="602" y="207"/>
                  <a:pt x="604" y="207"/>
                  <a:pt x="604" y="205"/>
                </a:cubicBezTo>
                <a:cubicBezTo>
                  <a:pt x="604" y="204"/>
                  <a:pt x="605" y="202"/>
                  <a:pt x="607" y="203"/>
                </a:cubicBezTo>
                <a:cubicBezTo>
                  <a:pt x="608" y="203"/>
                  <a:pt x="608" y="202"/>
                  <a:pt x="608" y="202"/>
                </a:cubicBezTo>
                <a:cubicBezTo>
                  <a:pt x="608" y="201"/>
                  <a:pt x="608" y="200"/>
                  <a:pt x="608" y="199"/>
                </a:cubicBezTo>
                <a:cubicBezTo>
                  <a:pt x="608" y="200"/>
                  <a:pt x="608" y="200"/>
                  <a:pt x="607" y="200"/>
                </a:cubicBezTo>
                <a:cubicBezTo>
                  <a:pt x="607" y="200"/>
                  <a:pt x="606" y="200"/>
                  <a:pt x="606" y="200"/>
                </a:cubicBezTo>
                <a:cubicBezTo>
                  <a:pt x="606" y="199"/>
                  <a:pt x="607" y="199"/>
                  <a:pt x="608" y="198"/>
                </a:cubicBezTo>
                <a:cubicBezTo>
                  <a:pt x="608" y="197"/>
                  <a:pt x="608" y="197"/>
                  <a:pt x="608" y="197"/>
                </a:cubicBezTo>
                <a:cubicBezTo>
                  <a:pt x="608" y="197"/>
                  <a:pt x="608" y="196"/>
                  <a:pt x="608" y="196"/>
                </a:cubicBezTo>
                <a:cubicBezTo>
                  <a:pt x="610" y="197"/>
                  <a:pt x="610" y="196"/>
                  <a:pt x="610" y="195"/>
                </a:cubicBezTo>
                <a:cubicBezTo>
                  <a:pt x="611" y="193"/>
                  <a:pt x="613" y="192"/>
                  <a:pt x="615" y="191"/>
                </a:cubicBezTo>
                <a:cubicBezTo>
                  <a:pt x="616" y="190"/>
                  <a:pt x="616" y="190"/>
                  <a:pt x="616" y="190"/>
                </a:cubicBezTo>
                <a:cubicBezTo>
                  <a:pt x="616" y="190"/>
                  <a:pt x="617" y="190"/>
                  <a:pt x="617" y="190"/>
                </a:cubicBezTo>
                <a:cubicBezTo>
                  <a:pt x="618" y="190"/>
                  <a:pt x="619" y="190"/>
                  <a:pt x="620" y="188"/>
                </a:cubicBezTo>
                <a:cubicBezTo>
                  <a:pt x="621" y="186"/>
                  <a:pt x="622" y="185"/>
                  <a:pt x="625" y="185"/>
                </a:cubicBezTo>
                <a:cubicBezTo>
                  <a:pt x="626" y="184"/>
                  <a:pt x="627" y="183"/>
                  <a:pt x="629" y="182"/>
                </a:cubicBezTo>
                <a:cubicBezTo>
                  <a:pt x="630" y="181"/>
                  <a:pt x="632" y="183"/>
                  <a:pt x="631" y="180"/>
                </a:cubicBezTo>
                <a:cubicBezTo>
                  <a:pt x="632" y="180"/>
                  <a:pt x="632" y="180"/>
                  <a:pt x="632" y="180"/>
                </a:cubicBezTo>
                <a:cubicBezTo>
                  <a:pt x="634" y="181"/>
                  <a:pt x="636" y="180"/>
                  <a:pt x="638" y="180"/>
                </a:cubicBezTo>
                <a:cubicBezTo>
                  <a:pt x="640" y="180"/>
                  <a:pt x="641" y="181"/>
                  <a:pt x="643" y="181"/>
                </a:cubicBezTo>
                <a:cubicBezTo>
                  <a:pt x="644" y="182"/>
                  <a:pt x="646" y="182"/>
                  <a:pt x="647" y="182"/>
                </a:cubicBezTo>
                <a:cubicBezTo>
                  <a:pt x="649" y="182"/>
                  <a:pt x="650" y="181"/>
                  <a:pt x="651" y="184"/>
                </a:cubicBezTo>
                <a:cubicBezTo>
                  <a:pt x="651" y="185"/>
                  <a:pt x="653" y="185"/>
                  <a:pt x="654" y="185"/>
                </a:cubicBezTo>
                <a:cubicBezTo>
                  <a:pt x="655" y="186"/>
                  <a:pt x="656" y="188"/>
                  <a:pt x="656" y="188"/>
                </a:cubicBezTo>
                <a:cubicBezTo>
                  <a:pt x="657" y="192"/>
                  <a:pt x="657" y="195"/>
                  <a:pt x="655" y="199"/>
                </a:cubicBezTo>
                <a:cubicBezTo>
                  <a:pt x="654" y="202"/>
                  <a:pt x="653" y="205"/>
                  <a:pt x="652" y="208"/>
                </a:cubicBezTo>
                <a:cubicBezTo>
                  <a:pt x="648" y="217"/>
                  <a:pt x="648" y="217"/>
                  <a:pt x="648" y="217"/>
                </a:cubicBezTo>
                <a:cubicBezTo>
                  <a:pt x="647" y="219"/>
                  <a:pt x="647" y="219"/>
                  <a:pt x="649" y="219"/>
                </a:cubicBezTo>
                <a:cubicBezTo>
                  <a:pt x="650" y="219"/>
                  <a:pt x="651" y="219"/>
                  <a:pt x="650" y="220"/>
                </a:cubicBezTo>
                <a:cubicBezTo>
                  <a:pt x="651" y="219"/>
                  <a:pt x="652" y="220"/>
                  <a:pt x="652" y="219"/>
                </a:cubicBezTo>
                <a:cubicBezTo>
                  <a:pt x="655" y="217"/>
                  <a:pt x="658" y="215"/>
                  <a:pt x="661" y="212"/>
                </a:cubicBezTo>
                <a:cubicBezTo>
                  <a:pt x="663" y="210"/>
                  <a:pt x="666" y="207"/>
                  <a:pt x="669" y="205"/>
                </a:cubicBezTo>
                <a:cubicBezTo>
                  <a:pt x="669" y="205"/>
                  <a:pt x="669" y="205"/>
                  <a:pt x="670" y="205"/>
                </a:cubicBezTo>
                <a:cubicBezTo>
                  <a:pt x="669" y="205"/>
                  <a:pt x="669" y="206"/>
                  <a:pt x="669" y="206"/>
                </a:cubicBezTo>
                <a:cubicBezTo>
                  <a:pt x="669" y="207"/>
                  <a:pt x="669" y="207"/>
                  <a:pt x="669" y="207"/>
                </a:cubicBezTo>
                <a:cubicBezTo>
                  <a:pt x="669" y="207"/>
                  <a:pt x="669" y="207"/>
                  <a:pt x="669" y="207"/>
                </a:cubicBezTo>
                <a:cubicBezTo>
                  <a:pt x="670" y="207"/>
                  <a:pt x="670" y="206"/>
                  <a:pt x="671" y="206"/>
                </a:cubicBezTo>
                <a:cubicBezTo>
                  <a:pt x="672" y="207"/>
                  <a:pt x="671" y="204"/>
                  <a:pt x="673" y="204"/>
                </a:cubicBezTo>
                <a:cubicBezTo>
                  <a:pt x="674" y="204"/>
                  <a:pt x="675" y="202"/>
                  <a:pt x="676" y="201"/>
                </a:cubicBezTo>
                <a:cubicBezTo>
                  <a:pt x="677" y="200"/>
                  <a:pt x="677" y="200"/>
                  <a:pt x="676" y="200"/>
                </a:cubicBezTo>
                <a:cubicBezTo>
                  <a:pt x="676" y="199"/>
                  <a:pt x="676" y="199"/>
                  <a:pt x="676" y="199"/>
                </a:cubicBezTo>
                <a:cubicBezTo>
                  <a:pt x="678" y="197"/>
                  <a:pt x="680" y="195"/>
                  <a:pt x="682" y="194"/>
                </a:cubicBezTo>
                <a:cubicBezTo>
                  <a:pt x="682" y="194"/>
                  <a:pt x="682" y="194"/>
                  <a:pt x="682" y="194"/>
                </a:cubicBezTo>
                <a:cubicBezTo>
                  <a:pt x="682" y="194"/>
                  <a:pt x="683" y="194"/>
                  <a:pt x="682" y="195"/>
                </a:cubicBezTo>
                <a:cubicBezTo>
                  <a:pt x="682" y="196"/>
                  <a:pt x="683" y="195"/>
                  <a:pt x="683" y="195"/>
                </a:cubicBezTo>
                <a:cubicBezTo>
                  <a:pt x="684" y="195"/>
                  <a:pt x="685" y="195"/>
                  <a:pt x="685" y="194"/>
                </a:cubicBezTo>
                <a:cubicBezTo>
                  <a:pt x="687" y="191"/>
                  <a:pt x="690" y="189"/>
                  <a:pt x="693" y="188"/>
                </a:cubicBezTo>
                <a:cubicBezTo>
                  <a:pt x="694" y="188"/>
                  <a:pt x="694" y="188"/>
                  <a:pt x="694" y="188"/>
                </a:cubicBezTo>
                <a:cubicBezTo>
                  <a:pt x="694" y="188"/>
                  <a:pt x="694" y="188"/>
                  <a:pt x="693" y="189"/>
                </a:cubicBezTo>
                <a:cubicBezTo>
                  <a:pt x="693" y="189"/>
                  <a:pt x="691" y="190"/>
                  <a:pt x="691" y="190"/>
                </a:cubicBezTo>
                <a:cubicBezTo>
                  <a:pt x="686" y="195"/>
                  <a:pt x="681" y="199"/>
                  <a:pt x="676" y="203"/>
                </a:cubicBezTo>
                <a:cubicBezTo>
                  <a:pt x="676" y="204"/>
                  <a:pt x="676" y="204"/>
                  <a:pt x="676" y="204"/>
                </a:cubicBezTo>
                <a:cubicBezTo>
                  <a:pt x="675" y="205"/>
                  <a:pt x="674" y="206"/>
                  <a:pt x="673" y="207"/>
                </a:cubicBezTo>
                <a:cubicBezTo>
                  <a:pt x="673" y="207"/>
                  <a:pt x="673" y="207"/>
                  <a:pt x="673" y="207"/>
                </a:cubicBezTo>
                <a:cubicBezTo>
                  <a:pt x="674" y="207"/>
                  <a:pt x="675" y="208"/>
                  <a:pt x="676" y="207"/>
                </a:cubicBezTo>
                <a:cubicBezTo>
                  <a:pt x="676" y="206"/>
                  <a:pt x="676" y="205"/>
                  <a:pt x="676" y="204"/>
                </a:cubicBezTo>
                <a:cubicBezTo>
                  <a:pt x="677" y="204"/>
                  <a:pt x="677" y="204"/>
                  <a:pt x="677" y="204"/>
                </a:cubicBezTo>
                <a:cubicBezTo>
                  <a:pt x="679" y="202"/>
                  <a:pt x="683" y="200"/>
                  <a:pt x="685" y="198"/>
                </a:cubicBezTo>
                <a:cubicBezTo>
                  <a:pt x="687" y="197"/>
                  <a:pt x="688" y="196"/>
                  <a:pt x="689" y="195"/>
                </a:cubicBezTo>
                <a:cubicBezTo>
                  <a:pt x="689" y="195"/>
                  <a:pt x="690" y="194"/>
                  <a:pt x="691" y="193"/>
                </a:cubicBezTo>
                <a:cubicBezTo>
                  <a:pt x="691" y="193"/>
                  <a:pt x="692" y="193"/>
                  <a:pt x="693" y="193"/>
                </a:cubicBezTo>
                <a:cubicBezTo>
                  <a:pt x="692" y="193"/>
                  <a:pt x="691" y="194"/>
                  <a:pt x="691" y="194"/>
                </a:cubicBezTo>
                <a:cubicBezTo>
                  <a:pt x="691" y="195"/>
                  <a:pt x="691" y="195"/>
                  <a:pt x="690" y="196"/>
                </a:cubicBezTo>
                <a:cubicBezTo>
                  <a:pt x="691" y="196"/>
                  <a:pt x="691" y="196"/>
                  <a:pt x="692" y="196"/>
                </a:cubicBezTo>
                <a:cubicBezTo>
                  <a:pt x="692" y="196"/>
                  <a:pt x="693" y="196"/>
                  <a:pt x="693" y="196"/>
                </a:cubicBezTo>
                <a:cubicBezTo>
                  <a:pt x="693" y="196"/>
                  <a:pt x="693" y="196"/>
                  <a:pt x="692" y="197"/>
                </a:cubicBezTo>
                <a:cubicBezTo>
                  <a:pt x="691" y="197"/>
                  <a:pt x="691" y="198"/>
                  <a:pt x="690" y="198"/>
                </a:cubicBezTo>
                <a:cubicBezTo>
                  <a:pt x="690" y="199"/>
                  <a:pt x="688" y="199"/>
                  <a:pt x="688" y="199"/>
                </a:cubicBezTo>
                <a:cubicBezTo>
                  <a:pt x="688" y="197"/>
                  <a:pt x="687" y="197"/>
                  <a:pt x="687" y="199"/>
                </a:cubicBezTo>
                <a:cubicBezTo>
                  <a:pt x="687" y="199"/>
                  <a:pt x="685" y="200"/>
                  <a:pt x="687" y="201"/>
                </a:cubicBezTo>
                <a:cubicBezTo>
                  <a:pt x="687" y="201"/>
                  <a:pt x="687" y="202"/>
                  <a:pt x="687" y="203"/>
                </a:cubicBezTo>
                <a:cubicBezTo>
                  <a:pt x="686" y="204"/>
                  <a:pt x="686" y="205"/>
                  <a:pt x="685" y="205"/>
                </a:cubicBezTo>
                <a:cubicBezTo>
                  <a:pt x="686" y="205"/>
                  <a:pt x="688" y="204"/>
                  <a:pt x="688" y="203"/>
                </a:cubicBezTo>
                <a:cubicBezTo>
                  <a:pt x="691" y="202"/>
                  <a:pt x="692" y="200"/>
                  <a:pt x="694" y="198"/>
                </a:cubicBezTo>
                <a:cubicBezTo>
                  <a:pt x="697" y="196"/>
                  <a:pt x="699" y="194"/>
                  <a:pt x="702" y="192"/>
                </a:cubicBezTo>
                <a:cubicBezTo>
                  <a:pt x="702" y="192"/>
                  <a:pt x="703" y="192"/>
                  <a:pt x="703" y="192"/>
                </a:cubicBezTo>
                <a:cubicBezTo>
                  <a:pt x="703" y="192"/>
                  <a:pt x="703" y="193"/>
                  <a:pt x="703" y="193"/>
                </a:cubicBezTo>
                <a:close/>
                <a:moveTo>
                  <a:pt x="601" y="203"/>
                </a:moveTo>
                <a:cubicBezTo>
                  <a:pt x="602" y="203"/>
                  <a:pt x="602" y="203"/>
                  <a:pt x="602" y="203"/>
                </a:cubicBezTo>
                <a:cubicBezTo>
                  <a:pt x="602" y="203"/>
                  <a:pt x="603" y="202"/>
                  <a:pt x="603" y="202"/>
                </a:cubicBezTo>
                <a:cubicBezTo>
                  <a:pt x="603" y="202"/>
                  <a:pt x="602" y="202"/>
                  <a:pt x="602" y="202"/>
                </a:cubicBezTo>
                <a:cubicBezTo>
                  <a:pt x="602" y="202"/>
                  <a:pt x="601" y="202"/>
                  <a:pt x="601" y="203"/>
                </a:cubicBezTo>
                <a:close/>
                <a:moveTo>
                  <a:pt x="566" y="185"/>
                </a:moveTo>
                <a:cubicBezTo>
                  <a:pt x="566" y="185"/>
                  <a:pt x="567" y="185"/>
                  <a:pt x="567" y="185"/>
                </a:cubicBezTo>
                <a:cubicBezTo>
                  <a:pt x="567" y="185"/>
                  <a:pt x="567" y="185"/>
                  <a:pt x="567" y="184"/>
                </a:cubicBezTo>
                <a:cubicBezTo>
                  <a:pt x="567" y="184"/>
                  <a:pt x="567" y="184"/>
                  <a:pt x="567" y="184"/>
                </a:cubicBezTo>
                <a:cubicBezTo>
                  <a:pt x="566" y="184"/>
                  <a:pt x="566" y="185"/>
                  <a:pt x="566" y="185"/>
                </a:cubicBezTo>
                <a:close/>
                <a:moveTo>
                  <a:pt x="551" y="208"/>
                </a:moveTo>
                <a:cubicBezTo>
                  <a:pt x="551" y="208"/>
                  <a:pt x="551" y="208"/>
                  <a:pt x="551" y="209"/>
                </a:cubicBezTo>
                <a:cubicBezTo>
                  <a:pt x="552" y="208"/>
                  <a:pt x="552" y="208"/>
                  <a:pt x="552" y="208"/>
                </a:cubicBezTo>
                <a:cubicBezTo>
                  <a:pt x="551" y="208"/>
                  <a:pt x="551" y="208"/>
                  <a:pt x="551" y="208"/>
                </a:cubicBezTo>
                <a:close/>
                <a:moveTo>
                  <a:pt x="529" y="139"/>
                </a:moveTo>
                <a:cubicBezTo>
                  <a:pt x="529" y="139"/>
                  <a:pt x="529" y="139"/>
                  <a:pt x="529" y="139"/>
                </a:cubicBezTo>
                <a:cubicBezTo>
                  <a:pt x="529" y="139"/>
                  <a:pt x="530" y="138"/>
                  <a:pt x="530" y="138"/>
                </a:cubicBezTo>
                <a:cubicBezTo>
                  <a:pt x="530" y="138"/>
                  <a:pt x="529" y="138"/>
                  <a:pt x="529" y="138"/>
                </a:cubicBezTo>
                <a:cubicBezTo>
                  <a:pt x="529" y="138"/>
                  <a:pt x="529" y="139"/>
                  <a:pt x="529" y="139"/>
                </a:cubicBezTo>
                <a:close/>
                <a:moveTo>
                  <a:pt x="523" y="147"/>
                </a:moveTo>
                <a:cubicBezTo>
                  <a:pt x="523" y="147"/>
                  <a:pt x="523" y="147"/>
                  <a:pt x="524" y="147"/>
                </a:cubicBezTo>
                <a:cubicBezTo>
                  <a:pt x="524" y="147"/>
                  <a:pt x="524" y="147"/>
                  <a:pt x="525" y="146"/>
                </a:cubicBezTo>
                <a:cubicBezTo>
                  <a:pt x="524" y="146"/>
                  <a:pt x="524" y="146"/>
                  <a:pt x="523" y="146"/>
                </a:cubicBezTo>
                <a:cubicBezTo>
                  <a:pt x="523" y="146"/>
                  <a:pt x="523" y="147"/>
                  <a:pt x="523" y="147"/>
                </a:cubicBezTo>
                <a:close/>
                <a:moveTo>
                  <a:pt x="473" y="153"/>
                </a:moveTo>
                <a:cubicBezTo>
                  <a:pt x="473" y="153"/>
                  <a:pt x="473" y="153"/>
                  <a:pt x="473" y="153"/>
                </a:cubicBezTo>
                <a:cubicBezTo>
                  <a:pt x="473" y="153"/>
                  <a:pt x="473" y="152"/>
                  <a:pt x="474" y="152"/>
                </a:cubicBezTo>
                <a:cubicBezTo>
                  <a:pt x="473" y="152"/>
                  <a:pt x="473" y="152"/>
                  <a:pt x="473" y="152"/>
                </a:cubicBezTo>
                <a:cubicBezTo>
                  <a:pt x="473" y="152"/>
                  <a:pt x="473" y="153"/>
                  <a:pt x="473" y="153"/>
                </a:cubicBezTo>
                <a:close/>
                <a:moveTo>
                  <a:pt x="440" y="208"/>
                </a:moveTo>
                <a:cubicBezTo>
                  <a:pt x="439" y="209"/>
                  <a:pt x="439" y="209"/>
                  <a:pt x="439" y="209"/>
                </a:cubicBezTo>
                <a:cubicBezTo>
                  <a:pt x="438" y="210"/>
                  <a:pt x="439" y="211"/>
                  <a:pt x="440" y="211"/>
                </a:cubicBezTo>
                <a:cubicBezTo>
                  <a:pt x="439" y="212"/>
                  <a:pt x="439" y="212"/>
                  <a:pt x="439" y="212"/>
                </a:cubicBezTo>
                <a:cubicBezTo>
                  <a:pt x="439" y="212"/>
                  <a:pt x="439" y="212"/>
                  <a:pt x="440" y="211"/>
                </a:cubicBezTo>
                <a:lnTo>
                  <a:pt x="440" y="208"/>
                </a:lnTo>
                <a:close/>
                <a:moveTo>
                  <a:pt x="350" y="155"/>
                </a:moveTo>
                <a:cubicBezTo>
                  <a:pt x="350" y="155"/>
                  <a:pt x="350" y="155"/>
                  <a:pt x="350" y="155"/>
                </a:cubicBezTo>
                <a:cubicBezTo>
                  <a:pt x="349" y="155"/>
                  <a:pt x="349" y="155"/>
                  <a:pt x="349" y="155"/>
                </a:cubicBezTo>
                <a:cubicBezTo>
                  <a:pt x="349" y="156"/>
                  <a:pt x="348" y="156"/>
                  <a:pt x="348" y="156"/>
                </a:cubicBezTo>
                <a:cubicBezTo>
                  <a:pt x="349" y="156"/>
                  <a:pt x="349" y="156"/>
                  <a:pt x="349" y="156"/>
                </a:cubicBezTo>
                <a:cubicBezTo>
                  <a:pt x="349" y="156"/>
                  <a:pt x="350" y="155"/>
                  <a:pt x="350" y="155"/>
                </a:cubicBezTo>
                <a:close/>
                <a:moveTo>
                  <a:pt x="381" y="131"/>
                </a:moveTo>
                <a:cubicBezTo>
                  <a:pt x="380" y="131"/>
                  <a:pt x="380" y="130"/>
                  <a:pt x="380" y="131"/>
                </a:cubicBezTo>
                <a:cubicBezTo>
                  <a:pt x="379" y="131"/>
                  <a:pt x="379" y="132"/>
                  <a:pt x="378" y="132"/>
                </a:cubicBezTo>
                <a:cubicBezTo>
                  <a:pt x="379" y="132"/>
                  <a:pt x="379" y="133"/>
                  <a:pt x="380" y="132"/>
                </a:cubicBezTo>
                <a:cubicBezTo>
                  <a:pt x="380" y="132"/>
                  <a:pt x="380" y="132"/>
                  <a:pt x="381" y="131"/>
                </a:cubicBezTo>
                <a:close/>
                <a:moveTo>
                  <a:pt x="383" y="128"/>
                </a:moveTo>
                <a:cubicBezTo>
                  <a:pt x="383" y="128"/>
                  <a:pt x="383" y="128"/>
                  <a:pt x="383" y="128"/>
                </a:cubicBezTo>
                <a:cubicBezTo>
                  <a:pt x="382" y="128"/>
                  <a:pt x="382" y="128"/>
                  <a:pt x="382" y="128"/>
                </a:cubicBezTo>
                <a:cubicBezTo>
                  <a:pt x="382" y="128"/>
                  <a:pt x="382" y="129"/>
                  <a:pt x="381" y="129"/>
                </a:cubicBezTo>
                <a:cubicBezTo>
                  <a:pt x="382" y="129"/>
                  <a:pt x="382" y="129"/>
                  <a:pt x="382" y="129"/>
                </a:cubicBezTo>
                <a:cubicBezTo>
                  <a:pt x="382" y="129"/>
                  <a:pt x="383" y="129"/>
                  <a:pt x="383" y="128"/>
                </a:cubicBezTo>
                <a:close/>
                <a:moveTo>
                  <a:pt x="409" y="98"/>
                </a:moveTo>
                <a:cubicBezTo>
                  <a:pt x="407" y="98"/>
                  <a:pt x="407" y="98"/>
                  <a:pt x="407" y="98"/>
                </a:cubicBezTo>
                <a:cubicBezTo>
                  <a:pt x="408" y="99"/>
                  <a:pt x="408" y="99"/>
                  <a:pt x="409" y="100"/>
                </a:cubicBezTo>
                <a:lnTo>
                  <a:pt x="409" y="98"/>
                </a:lnTo>
                <a:close/>
                <a:moveTo>
                  <a:pt x="421" y="86"/>
                </a:moveTo>
                <a:cubicBezTo>
                  <a:pt x="421" y="86"/>
                  <a:pt x="420" y="86"/>
                  <a:pt x="420" y="86"/>
                </a:cubicBezTo>
                <a:cubicBezTo>
                  <a:pt x="420" y="86"/>
                  <a:pt x="420" y="86"/>
                  <a:pt x="420" y="87"/>
                </a:cubicBezTo>
                <a:cubicBezTo>
                  <a:pt x="420" y="87"/>
                  <a:pt x="420" y="87"/>
                  <a:pt x="421" y="88"/>
                </a:cubicBezTo>
                <a:cubicBezTo>
                  <a:pt x="421" y="87"/>
                  <a:pt x="421" y="87"/>
                  <a:pt x="421" y="86"/>
                </a:cubicBezTo>
                <a:close/>
                <a:moveTo>
                  <a:pt x="425" y="78"/>
                </a:moveTo>
                <a:cubicBezTo>
                  <a:pt x="425" y="78"/>
                  <a:pt x="425" y="78"/>
                  <a:pt x="425" y="78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22" y="82"/>
                  <a:pt x="422" y="82"/>
                  <a:pt x="422" y="82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3" y="83"/>
                  <a:pt x="423" y="83"/>
                  <a:pt x="423" y="83"/>
                </a:cubicBezTo>
                <a:cubicBezTo>
                  <a:pt x="424" y="81"/>
                  <a:pt x="424" y="80"/>
                  <a:pt x="425" y="79"/>
                </a:cubicBezTo>
                <a:cubicBezTo>
                  <a:pt x="425" y="79"/>
                  <a:pt x="425" y="78"/>
                  <a:pt x="425" y="78"/>
                </a:cubicBezTo>
                <a:close/>
                <a:moveTo>
                  <a:pt x="429" y="77"/>
                </a:move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8"/>
                  <a:pt x="428" y="78"/>
                </a:cubicBezTo>
                <a:cubicBezTo>
                  <a:pt x="428" y="78"/>
                  <a:pt x="428" y="78"/>
                  <a:pt x="429" y="78"/>
                </a:cubicBezTo>
                <a:lnTo>
                  <a:pt x="429" y="77"/>
                </a:lnTo>
                <a:close/>
                <a:moveTo>
                  <a:pt x="429" y="68"/>
                </a:moveTo>
                <a:cubicBezTo>
                  <a:pt x="429" y="68"/>
                  <a:pt x="429" y="68"/>
                  <a:pt x="429" y="68"/>
                </a:cubicBezTo>
                <a:cubicBezTo>
                  <a:pt x="427" y="70"/>
                  <a:pt x="427" y="70"/>
                  <a:pt x="427" y="70"/>
                </a:cubicBezTo>
                <a:cubicBezTo>
                  <a:pt x="427" y="70"/>
                  <a:pt x="428" y="70"/>
                  <a:pt x="428" y="71"/>
                </a:cubicBezTo>
                <a:cubicBezTo>
                  <a:pt x="428" y="70"/>
                  <a:pt x="429" y="69"/>
                  <a:pt x="429" y="68"/>
                </a:cubicBezTo>
                <a:close/>
                <a:moveTo>
                  <a:pt x="434" y="62"/>
                </a:moveTo>
                <a:cubicBezTo>
                  <a:pt x="434" y="62"/>
                  <a:pt x="434" y="61"/>
                  <a:pt x="433" y="61"/>
                </a:cubicBezTo>
                <a:cubicBezTo>
                  <a:pt x="433" y="62"/>
                  <a:pt x="433" y="62"/>
                  <a:pt x="433" y="62"/>
                </a:cubicBezTo>
                <a:cubicBezTo>
                  <a:pt x="433" y="62"/>
                  <a:pt x="433" y="62"/>
                  <a:pt x="434" y="63"/>
                </a:cubicBezTo>
                <a:cubicBezTo>
                  <a:pt x="434" y="62"/>
                  <a:pt x="434" y="62"/>
                  <a:pt x="434" y="62"/>
                </a:cubicBezTo>
                <a:close/>
                <a:moveTo>
                  <a:pt x="433" y="57"/>
                </a:moveTo>
                <a:cubicBezTo>
                  <a:pt x="432" y="58"/>
                  <a:pt x="432" y="58"/>
                  <a:pt x="432" y="59"/>
                </a:cubicBezTo>
                <a:cubicBezTo>
                  <a:pt x="433" y="59"/>
                  <a:pt x="434" y="59"/>
                  <a:pt x="434" y="58"/>
                </a:cubicBezTo>
                <a:cubicBezTo>
                  <a:pt x="433" y="57"/>
                  <a:pt x="433" y="57"/>
                  <a:pt x="433" y="57"/>
                </a:cubicBezTo>
                <a:cubicBezTo>
                  <a:pt x="434" y="57"/>
                  <a:pt x="434" y="57"/>
                  <a:pt x="434" y="57"/>
                </a:cubicBezTo>
                <a:cubicBezTo>
                  <a:pt x="434" y="56"/>
                  <a:pt x="434" y="56"/>
                  <a:pt x="434" y="55"/>
                </a:cubicBezTo>
                <a:cubicBezTo>
                  <a:pt x="434" y="55"/>
                  <a:pt x="433" y="55"/>
                  <a:pt x="433" y="55"/>
                </a:cubicBezTo>
                <a:cubicBezTo>
                  <a:pt x="433" y="55"/>
                  <a:pt x="432" y="56"/>
                  <a:pt x="432" y="56"/>
                </a:cubicBezTo>
                <a:cubicBezTo>
                  <a:pt x="432" y="56"/>
                  <a:pt x="432" y="57"/>
                  <a:pt x="433" y="57"/>
                </a:cubicBezTo>
                <a:close/>
                <a:moveTo>
                  <a:pt x="431" y="52"/>
                </a:moveTo>
                <a:cubicBezTo>
                  <a:pt x="431" y="53"/>
                  <a:pt x="432" y="53"/>
                  <a:pt x="432" y="53"/>
                </a:cubicBezTo>
                <a:cubicBezTo>
                  <a:pt x="432" y="53"/>
                  <a:pt x="432" y="52"/>
                  <a:pt x="432" y="52"/>
                </a:cubicBezTo>
                <a:cubicBezTo>
                  <a:pt x="432" y="51"/>
                  <a:pt x="432" y="51"/>
                  <a:pt x="432" y="51"/>
                </a:cubicBezTo>
                <a:cubicBezTo>
                  <a:pt x="431" y="52"/>
                  <a:pt x="431" y="52"/>
                  <a:pt x="431" y="52"/>
                </a:cubicBezTo>
                <a:close/>
                <a:moveTo>
                  <a:pt x="430" y="65"/>
                </a:moveTo>
                <a:cubicBezTo>
                  <a:pt x="429" y="66"/>
                  <a:pt x="429" y="66"/>
                  <a:pt x="429" y="66"/>
                </a:cubicBezTo>
                <a:cubicBezTo>
                  <a:pt x="430" y="67"/>
                  <a:pt x="430" y="67"/>
                  <a:pt x="430" y="67"/>
                </a:cubicBezTo>
                <a:cubicBezTo>
                  <a:pt x="430" y="66"/>
                  <a:pt x="430" y="66"/>
                  <a:pt x="430" y="65"/>
                </a:cubicBezTo>
                <a:close/>
                <a:moveTo>
                  <a:pt x="427" y="46"/>
                </a:moveTo>
                <a:cubicBezTo>
                  <a:pt x="427" y="47"/>
                  <a:pt x="428" y="47"/>
                  <a:pt x="428" y="47"/>
                </a:cubicBezTo>
                <a:cubicBezTo>
                  <a:pt x="428" y="47"/>
                  <a:pt x="429" y="46"/>
                  <a:pt x="429" y="46"/>
                </a:cubicBezTo>
                <a:cubicBezTo>
                  <a:pt x="427" y="44"/>
                  <a:pt x="427" y="44"/>
                  <a:pt x="427" y="44"/>
                </a:cubicBezTo>
                <a:lnTo>
                  <a:pt x="427" y="46"/>
                </a:lnTo>
                <a:close/>
                <a:moveTo>
                  <a:pt x="427" y="58"/>
                </a:moveTo>
                <a:cubicBezTo>
                  <a:pt x="428" y="59"/>
                  <a:pt x="428" y="59"/>
                  <a:pt x="428" y="59"/>
                </a:cubicBezTo>
                <a:cubicBezTo>
                  <a:pt x="428" y="58"/>
                  <a:pt x="429" y="58"/>
                  <a:pt x="429" y="58"/>
                </a:cubicBezTo>
                <a:cubicBezTo>
                  <a:pt x="429" y="56"/>
                  <a:pt x="429" y="55"/>
                  <a:pt x="429" y="53"/>
                </a:cubicBezTo>
                <a:cubicBezTo>
                  <a:pt x="429" y="53"/>
                  <a:pt x="429" y="52"/>
                  <a:pt x="429" y="51"/>
                </a:cubicBezTo>
                <a:cubicBezTo>
                  <a:pt x="429" y="51"/>
                  <a:pt x="428" y="50"/>
                  <a:pt x="428" y="50"/>
                </a:cubicBezTo>
                <a:cubicBezTo>
                  <a:pt x="427" y="51"/>
                  <a:pt x="427" y="51"/>
                  <a:pt x="427" y="52"/>
                </a:cubicBezTo>
                <a:lnTo>
                  <a:pt x="427" y="58"/>
                </a:lnTo>
                <a:close/>
                <a:moveTo>
                  <a:pt x="426" y="55"/>
                </a:moveTo>
                <a:cubicBezTo>
                  <a:pt x="426" y="55"/>
                  <a:pt x="426" y="55"/>
                  <a:pt x="426" y="55"/>
                </a:cubicBezTo>
                <a:cubicBezTo>
                  <a:pt x="426" y="55"/>
                  <a:pt x="427" y="54"/>
                  <a:pt x="427" y="54"/>
                </a:cubicBezTo>
                <a:cubicBezTo>
                  <a:pt x="426" y="53"/>
                  <a:pt x="426" y="53"/>
                  <a:pt x="426" y="53"/>
                </a:cubicBezTo>
                <a:lnTo>
                  <a:pt x="426" y="55"/>
                </a:lnTo>
                <a:close/>
                <a:moveTo>
                  <a:pt x="424" y="45"/>
                </a:moveTo>
                <a:cubicBezTo>
                  <a:pt x="424" y="47"/>
                  <a:pt x="424" y="49"/>
                  <a:pt x="425" y="51"/>
                </a:cubicBezTo>
                <a:cubicBezTo>
                  <a:pt x="425" y="52"/>
                  <a:pt x="425" y="52"/>
                  <a:pt x="425" y="52"/>
                </a:cubicBezTo>
                <a:cubicBezTo>
                  <a:pt x="425" y="52"/>
                  <a:pt x="425" y="51"/>
                  <a:pt x="425" y="51"/>
                </a:cubicBezTo>
                <a:cubicBezTo>
                  <a:pt x="425" y="49"/>
                  <a:pt x="425" y="47"/>
                  <a:pt x="425" y="45"/>
                </a:cubicBezTo>
                <a:cubicBezTo>
                  <a:pt x="425" y="45"/>
                  <a:pt x="425" y="44"/>
                  <a:pt x="424" y="44"/>
                </a:cubicBezTo>
                <a:lnTo>
                  <a:pt x="424" y="45"/>
                </a:lnTo>
                <a:close/>
                <a:moveTo>
                  <a:pt x="403" y="40"/>
                </a:moveTo>
                <a:cubicBezTo>
                  <a:pt x="405" y="40"/>
                  <a:pt x="405" y="40"/>
                  <a:pt x="405" y="40"/>
                </a:cubicBezTo>
                <a:cubicBezTo>
                  <a:pt x="405" y="39"/>
                  <a:pt x="406" y="38"/>
                  <a:pt x="407" y="37"/>
                </a:cubicBezTo>
                <a:cubicBezTo>
                  <a:pt x="406" y="38"/>
                  <a:pt x="406" y="38"/>
                  <a:pt x="406" y="38"/>
                </a:cubicBezTo>
                <a:cubicBezTo>
                  <a:pt x="405" y="38"/>
                  <a:pt x="404" y="39"/>
                  <a:pt x="403" y="40"/>
                </a:cubicBezTo>
                <a:close/>
                <a:moveTo>
                  <a:pt x="395" y="44"/>
                </a:moveTo>
                <a:cubicBezTo>
                  <a:pt x="397" y="45"/>
                  <a:pt x="399" y="44"/>
                  <a:pt x="399" y="42"/>
                </a:cubicBezTo>
                <a:cubicBezTo>
                  <a:pt x="399" y="42"/>
                  <a:pt x="399" y="42"/>
                  <a:pt x="399" y="42"/>
                </a:cubicBezTo>
                <a:lnTo>
                  <a:pt x="395" y="44"/>
                </a:lnTo>
                <a:close/>
                <a:moveTo>
                  <a:pt x="395" y="45"/>
                </a:moveTo>
                <a:cubicBezTo>
                  <a:pt x="395" y="44"/>
                  <a:pt x="394" y="44"/>
                  <a:pt x="394" y="44"/>
                </a:cubicBezTo>
                <a:cubicBezTo>
                  <a:pt x="393" y="44"/>
                  <a:pt x="392" y="45"/>
                  <a:pt x="391" y="46"/>
                </a:cubicBezTo>
                <a:cubicBezTo>
                  <a:pt x="390" y="46"/>
                  <a:pt x="390" y="47"/>
                  <a:pt x="390" y="47"/>
                </a:cubicBezTo>
                <a:cubicBezTo>
                  <a:pt x="390" y="47"/>
                  <a:pt x="390" y="47"/>
                  <a:pt x="391" y="47"/>
                </a:cubicBezTo>
                <a:cubicBezTo>
                  <a:pt x="392" y="46"/>
                  <a:pt x="393" y="46"/>
                  <a:pt x="395" y="45"/>
                </a:cubicBezTo>
                <a:close/>
                <a:moveTo>
                  <a:pt x="390" y="53"/>
                </a:moveTo>
                <a:cubicBezTo>
                  <a:pt x="390" y="53"/>
                  <a:pt x="390" y="53"/>
                  <a:pt x="390" y="53"/>
                </a:cubicBezTo>
                <a:cubicBezTo>
                  <a:pt x="391" y="52"/>
                  <a:pt x="391" y="52"/>
                  <a:pt x="391" y="52"/>
                </a:cubicBezTo>
                <a:cubicBezTo>
                  <a:pt x="390" y="52"/>
                  <a:pt x="390" y="52"/>
                  <a:pt x="390" y="52"/>
                </a:cubicBezTo>
                <a:cubicBezTo>
                  <a:pt x="390" y="52"/>
                  <a:pt x="390" y="53"/>
                  <a:pt x="390" y="53"/>
                </a:cubicBezTo>
                <a:close/>
                <a:moveTo>
                  <a:pt x="389" y="55"/>
                </a:moveTo>
                <a:cubicBezTo>
                  <a:pt x="389" y="56"/>
                  <a:pt x="390" y="56"/>
                  <a:pt x="390" y="56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0" y="54"/>
                  <a:pt x="390" y="54"/>
                  <a:pt x="390" y="54"/>
                </a:cubicBezTo>
                <a:lnTo>
                  <a:pt x="389" y="55"/>
                </a:lnTo>
                <a:close/>
                <a:moveTo>
                  <a:pt x="385" y="57"/>
                </a:moveTo>
                <a:cubicBezTo>
                  <a:pt x="385" y="57"/>
                  <a:pt x="386" y="57"/>
                  <a:pt x="386" y="57"/>
                </a:cubicBezTo>
                <a:cubicBezTo>
                  <a:pt x="386" y="56"/>
                  <a:pt x="387" y="56"/>
                  <a:pt x="387" y="56"/>
                </a:cubicBezTo>
                <a:cubicBezTo>
                  <a:pt x="386" y="56"/>
                  <a:pt x="386" y="56"/>
                  <a:pt x="386" y="56"/>
                </a:cubicBezTo>
                <a:cubicBezTo>
                  <a:pt x="385" y="56"/>
                  <a:pt x="385" y="57"/>
                  <a:pt x="385" y="57"/>
                </a:cubicBezTo>
                <a:close/>
                <a:moveTo>
                  <a:pt x="386" y="58"/>
                </a:moveTo>
                <a:cubicBezTo>
                  <a:pt x="386" y="58"/>
                  <a:pt x="386" y="58"/>
                  <a:pt x="385" y="59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7" y="58"/>
                  <a:pt x="387" y="58"/>
                  <a:pt x="387" y="58"/>
                </a:cubicBezTo>
                <a:lnTo>
                  <a:pt x="386" y="58"/>
                </a:lnTo>
                <a:close/>
                <a:moveTo>
                  <a:pt x="384" y="73"/>
                </a:moveTo>
                <a:cubicBezTo>
                  <a:pt x="385" y="73"/>
                  <a:pt x="385" y="73"/>
                  <a:pt x="385" y="73"/>
                </a:cubicBezTo>
                <a:cubicBezTo>
                  <a:pt x="386" y="72"/>
                  <a:pt x="386" y="71"/>
                  <a:pt x="387" y="70"/>
                </a:cubicBezTo>
                <a:cubicBezTo>
                  <a:pt x="386" y="70"/>
                  <a:pt x="386" y="70"/>
                  <a:pt x="386" y="70"/>
                </a:cubicBezTo>
                <a:cubicBezTo>
                  <a:pt x="386" y="71"/>
                  <a:pt x="385" y="72"/>
                  <a:pt x="384" y="73"/>
                </a:cubicBezTo>
                <a:close/>
                <a:moveTo>
                  <a:pt x="378" y="64"/>
                </a:moveTo>
                <a:cubicBezTo>
                  <a:pt x="378" y="63"/>
                  <a:pt x="378" y="63"/>
                  <a:pt x="379" y="63"/>
                </a:cubicBezTo>
                <a:cubicBezTo>
                  <a:pt x="379" y="63"/>
                  <a:pt x="379" y="63"/>
                  <a:pt x="380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78" y="63"/>
                  <a:pt x="378" y="63"/>
                  <a:pt x="378" y="64"/>
                </a:cubicBezTo>
                <a:close/>
                <a:moveTo>
                  <a:pt x="368" y="75"/>
                </a:moveTo>
                <a:cubicBezTo>
                  <a:pt x="369" y="74"/>
                  <a:pt x="369" y="74"/>
                  <a:pt x="370" y="74"/>
                </a:cubicBezTo>
                <a:cubicBezTo>
                  <a:pt x="372" y="72"/>
                  <a:pt x="374" y="69"/>
                  <a:pt x="376" y="67"/>
                </a:cubicBezTo>
                <a:cubicBezTo>
                  <a:pt x="376" y="66"/>
                  <a:pt x="376" y="66"/>
                  <a:pt x="377" y="65"/>
                </a:cubicBezTo>
                <a:cubicBezTo>
                  <a:pt x="376" y="66"/>
                  <a:pt x="376" y="66"/>
                  <a:pt x="376" y="66"/>
                </a:cubicBezTo>
                <a:cubicBezTo>
                  <a:pt x="373" y="68"/>
                  <a:pt x="371" y="70"/>
                  <a:pt x="369" y="73"/>
                </a:cubicBezTo>
                <a:cubicBezTo>
                  <a:pt x="369" y="73"/>
                  <a:pt x="369" y="73"/>
                  <a:pt x="368" y="73"/>
                </a:cubicBezTo>
                <a:lnTo>
                  <a:pt x="368" y="75"/>
                </a:lnTo>
                <a:close/>
                <a:moveTo>
                  <a:pt x="375" y="70"/>
                </a:moveTo>
                <a:cubicBezTo>
                  <a:pt x="375" y="70"/>
                  <a:pt x="374" y="71"/>
                  <a:pt x="374" y="71"/>
                </a:cubicBezTo>
                <a:cubicBezTo>
                  <a:pt x="374" y="71"/>
                  <a:pt x="374" y="71"/>
                  <a:pt x="374" y="71"/>
                </a:cubicBezTo>
                <a:cubicBezTo>
                  <a:pt x="374" y="71"/>
                  <a:pt x="375" y="71"/>
                  <a:pt x="376" y="70"/>
                </a:cubicBezTo>
                <a:lnTo>
                  <a:pt x="375" y="70"/>
                </a:lnTo>
                <a:close/>
                <a:moveTo>
                  <a:pt x="366" y="88"/>
                </a:moveTo>
                <a:cubicBezTo>
                  <a:pt x="366" y="88"/>
                  <a:pt x="366" y="88"/>
                  <a:pt x="366" y="88"/>
                </a:cubicBezTo>
                <a:cubicBezTo>
                  <a:pt x="366" y="88"/>
                  <a:pt x="367" y="88"/>
                  <a:pt x="367" y="88"/>
                </a:cubicBezTo>
                <a:cubicBezTo>
                  <a:pt x="367" y="88"/>
                  <a:pt x="366" y="87"/>
                  <a:pt x="366" y="87"/>
                </a:cubicBezTo>
                <a:lnTo>
                  <a:pt x="366" y="88"/>
                </a:lnTo>
                <a:close/>
                <a:moveTo>
                  <a:pt x="359" y="100"/>
                </a:moveTo>
                <a:cubicBezTo>
                  <a:pt x="359" y="99"/>
                  <a:pt x="359" y="99"/>
                  <a:pt x="359" y="98"/>
                </a:cubicBezTo>
                <a:cubicBezTo>
                  <a:pt x="359" y="98"/>
                  <a:pt x="359" y="98"/>
                  <a:pt x="359" y="98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58" y="99"/>
                  <a:pt x="359" y="100"/>
                  <a:pt x="359" y="100"/>
                </a:cubicBezTo>
                <a:close/>
                <a:moveTo>
                  <a:pt x="356" y="95"/>
                </a:moveTo>
                <a:cubicBezTo>
                  <a:pt x="356" y="95"/>
                  <a:pt x="356" y="95"/>
                  <a:pt x="356" y="95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6" y="95"/>
                  <a:pt x="356" y="95"/>
                  <a:pt x="356" y="95"/>
                </a:cubicBezTo>
                <a:cubicBezTo>
                  <a:pt x="356" y="95"/>
                  <a:pt x="356" y="95"/>
                  <a:pt x="356" y="95"/>
                </a:cubicBezTo>
                <a:close/>
                <a:moveTo>
                  <a:pt x="343" y="122"/>
                </a:moveTo>
                <a:cubicBezTo>
                  <a:pt x="343" y="122"/>
                  <a:pt x="343" y="122"/>
                  <a:pt x="343" y="122"/>
                </a:cubicBezTo>
                <a:cubicBezTo>
                  <a:pt x="344" y="121"/>
                  <a:pt x="344" y="120"/>
                  <a:pt x="345" y="119"/>
                </a:cubicBezTo>
                <a:cubicBezTo>
                  <a:pt x="345" y="118"/>
                  <a:pt x="345" y="118"/>
                  <a:pt x="345" y="118"/>
                </a:cubicBezTo>
                <a:cubicBezTo>
                  <a:pt x="345" y="118"/>
                  <a:pt x="345" y="119"/>
                  <a:pt x="344" y="119"/>
                </a:cubicBezTo>
                <a:cubicBezTo>
                  <a:pt x="344" y="119"/>
                  <a:pt x="343" y="121"/>
                  <a:pt x="343" y="122"/>
                </a:cubicBezTo>
                <a:close/>
                <a:moveTo>
                  <a:pt x="342" y="147"/>
                </a:moveTo>
                <a:cubicBezTo>
                  <a:pt x="341" y="151"/>
                  <a:pt x="339" y="154"/>
                  <a:pt x="338" y="158"/>
                </a:cubicBezTo>
                <a:cubicBezTo>
                  <a:pt x="337" y="159"/>
                  <a:pt x="337" y="160"/>
                  <a:pt x="337" y="160"/>
                </a:cubicBezTo>
                <a:cubicBezTo>
                  <a:pt x="338" y="160"/>
                  <a:pt x="339" y="160"/>
                  <a:pt x="340" y="160"/>
                </a:cubicBezTo>
                <a:cubicBezTo>
                  <a:pt x="343" y="158"/>
                  <a:pt x="346" y="157"/>
                  <a:pt x="348" y="155"/>
                </a:cubicBezTo>
                <a:cubicBezTo>
                  <a:pt x="351" y="152"/>
                  <a:pt x="355" y="152"/>
                  <a:pt x="358" y="148"/>
                </a:cubicBezTo>
                <a:cubicBezTo>
                  <a:pt x="358" y="148"/>
                  <a:pt x="358" y="148"/>
                  <a:pt x="358" y="148"/>
                </a:cubicBezTo>
                <a:cubicBezTo>
                  <a:pt x="360" y="146"/>
                  <a:pt x="361" y="145"/>
                  <a:pt x="363" y="143"/>
                </a:cubicBezTo>
                <a:cubicBezTo>
                  <a:pt x="366" y="142"/>
                  <a:pt x="368" y="141"/>
                  <a:pt x="370" y="140"/>
                </a:cubicBezTo>
                <a:cubicBezTo>
                  <a:pt x="375" y="135"/>
                  <a:pt x="379" y="130"/>
                  <a:pt x="383" y="124"/>
                </a:cubicBezTo>
                <a:cubicBezTo>
                  <a:pt x="384" y="125"/>
                  <a:pt x="384" y="125"/>
                  <a:pt x="385" y="125"/>
                </a:cubicBezTo>
                <a:cubicBezTo>
                  <a:pt x="385" y="125"/>
                  <a:pt x="385" y="126"/>
                  <a:pt x="385" y="126"/>
                </a:cubicBezTo>
                <a:cubicBezTo>
                  <a:pt x="385" y="125"/>
                  <a:pt x="385" y="125"/>
                  <a:pt x="385" y="125"/>
                </a:cubicBezTo>
                <a:cubicBezTo>
                  <a:pt x="385" y="125"/>
                  <a:pt x="384" y="124"/>
                  <a:pt x="384" y="124"/>
                </a:cubicBezTo>
                <a:cubicBezTo>
                  <a:pt x="385" y="124"/>
                  <a:pt x="385" y="123"/>
                  <a:pt x="386" y="122"/>
                </a:cubicBezTo>
                <a:cubicBezTo>
                  <a:pt x="386" y="122"/>
                  <a:pt x="386" y="122"/>
                  <a:pt x="387" y="123"/>
                </a:cubicBezTo>
                <a:cubicBezTo>
                  <a:pt x="386" y="123"/>
                  <a:pt x="386" y="123"/>
                  <a:pt x="386" y="123"/>
                </a:cubicBezTo>
                <a:cubicBezTo>
                  <a:pt x="386" y="123"/>
                  <a:pt x="386" y="124"/>
                  <a:pt x="386" y="124"/>
                </a:cubicBezTo>
                <a:cubicBezTo>
                  <a:pt x="386" y="124"/>
                  <a:pt x="386" y="124"/>
                  <a:pt x="386" y="124"/>
                </a:cubicBezTo>
                <a:cubicBezTo>
                  <a:pt x="387" y="124"/>
                  <a:pt x="387" y="124"/>
                  <a:pt x="387" y="124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88" y="122"/>
                  <a:pt x="388" y="121"/>
                  <a:pt x="388" y="120"/>
                </a:cubicBezTo>
                <a:cubicBezTo>
                  <a:pt x="389" y="118"/>
                  <a:pt x="390" y="117"/>
                  <a:pt x="391" y="115"/>
                </a:cubicBezTo>
                <a:cubicBezTo>
                  <a:pt x="392" y="114"/>
                  <a:pt x="393" y="114"/>
                  <a:pt x="393" y="113"/>
                </a:cubicBezTo>
                <a:cubicBezTo>
                  <a:pt x="394" y="113"/>
                  <a:pt x="394" y="112"/>
                  <a:pt x="394" y="112"/>
                </a:cubicBezTo>
                <a:cubicBezTo>
                  <a:pt x="394" y="114"/>
                  <a:pt x="394" y="114"/>
                  <a:pt x="394" y="114"/>
                </a:cubicBezTo>
                <a:cubicBezTo>
                  <a:pt x="394" y="115"/>
                  <a:pt x="394" y="115"/>
                  <a:pt x="394" y="115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3" y="116"/>
                  <a:pt x="393" y="115"/>
                  <a:pt x="394" y="115"/>
                </a:cubicBezTo>
                <a:cubicBezTo>
                  <a:pt x="394" y="115"/>
                  <a:pt x="394" y="114"/>
                  <a:pt x="394" y="114"/>
                </a:cubicBezTo>
                <a:cubicBezTo>
                  <a:pt x="395" y="114"/>
                  <a:pt x="396" y="113"/>
                  <a:pt x="397" y="112"/>
                </a:cubicBezTo>
                <a:cubicBezTo>
                  <a:pt x="398" y="112"/>
                  <a:pt x="398" y="111"/>
                  <a:pt x="398" y="111"/>
                </a:cubicBezTo>
                <a:cubicBezTo>
                  <a:pt x="397" y="111"/>
                  <a:pt x="397" y="111"/>
                  <a:pt x="397" y="111"/>
                </a:cubicBezTo>
                <a:cubicBezTo>
                  <a:pt x="396" y="111"/>
                  <a:pt x="396" y="110"/>
                  <a:pt x="395" y="110"/>
                </a:cubicBezTo>
                <a:cubicBezTo>
                  <a:pt x="398" y="107"/>
                  <a:pt x="398" y="107"/>
                  <a:pt x="398" y="107"/>
                </a:cubicBezTo>
                <a:cubicBezTo>
                  <a:pt x="398" y="107"/>
                  <a:pt x="399" y="107"/>
                  <a:pt x="399" y="107"/>
                </a:cubicBezTo>
                <a:cubicBezTo>
                  <a:pt x="399" y="108"/>
                  <a:pt x="399" y="108"/>
                  <a:pt x="399" y="108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7"/>
                  <a:pt x="400" y="107"/>
                  <a:pt x="401" y="107"/>
                </a:cubicBezTo>
                <a:cubicBezTo>
                  <a:pt x="403" y="107"/>
                  <a:pt x="401" y="107"/>
                  <a:pt x="401" y="106"/>
                </a:cubicBezTo>
                <a:cubicBezTo>
                  <a:pt x="402" y="106"/>
                  <a:pt x="403" y="106"/>
                  <a:pt x="403" y="105"/>
                </a:cubicBezTo>
                <a:cubicBezTo>
                  <a:pt x="403" y="105"/>
                  <a:pt x="403" y="105"/>
                  <a:pt x="403" y="105"/>
                </a:cubicBezTo>
                <a:cubicBezTo>
                  <a:pt x="403" y="104"/>
                  <a:pt x="403" y="104"/>
                  <a:pt x="403" y="104"/>
                </a:cubicBezTo>
                <a:cubicBezTo>
                  <a:pt x="402" y="104"/>
                  <a:pt x="402" y="105"/>
                  <a:pt x="401" y="105"/>
                </a:cubicBezTo>
                <a:cubicBezTo>
                  <a:pt x="400" y="105"/>
                  <a:pt x="400" y="105"/>
                  <a:pt x="400" y="105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402" y="102"/>
                  <a:pt x="403" y="101"/>
                  <a:pt x="405" y="99"/>
                </a:cubicBezTo>
                <a:cubicBezTo>
                  <a:pt x="405" y="99"/>
                  <a:pt x="405" y="99"/>
                  <a:pt x="405" y="99"/>
                </a:cubicBezTo>
                <a:cubicBezTo>
                  <a:pt x="405" y="100"/>
                  <a:pt x="405" y="100"/>
                  <a:pt x="405" y="100"/>
                </a:cubicBezTo>
                <a:cubicBezTo>
                  <a:pt x="405" y="101"/>
                  <a:pt x="404" y="101"/>
                  <a:pt x="404" y="102"/>
                </a:cubicBezTo>
                <a:cubicBezTo>
                  <a:pt x="405" y="101"/>
                  <a:pt x="408" y="101"/>
                  <a:pt x="407" y="98"/>
                </a:cubicBezTo>
                <a:cubicBezTo>
                  <a:pt x="406" y="98"/>
                  <a:pt x="408" y="96"/>
                  <a:pt x="406" y="97"/>
                </a:cubicBezTo>
                <a:cubicBezTo>
                  <a:pt x="406" y="98"/>
                  <a:pt x="406" y="97"/>
                  <a:pt x="405" y="97"/>
                </a:cubicBezTo>
                <a:cubicBezTo>
                  <a:pt x="405" y="97"/>
                  <a:pt x="405" y="97"/>
                  <a:pt x="406" y="97"/>
                </a:cubicBezTo>
                <a:cubicBezTo>
                  <a:pt x="407" y="95"/>
                  <a:pt x="408" y="93"/>
                  <a:pt x="410" y="91"/>
                </a:cubicBezTo>
                <a:cubicBezTo>
                  <a:pt x="412" y="91"/>
                  <a:pt x="412" y="91"/>
                  <a:pt x="413" y="90"/>
                </a:cubicBezTo>
                <a:cubicBezTo>
                  <a:pt x="414" y="88"/>
                  <a:pt x="414" y="86"/>
                  <a:pt x="416" y="86"/>
                </a:cubicBezTo>
                <a:cubicBezTo>
                  <a:pt x="416" y="86"/>
                  <a:pt x="417" y="86"/>
                  <a:pt x="417" y="85"/>
                </a:cubicBezTo>
                <a:cubicBezTo>
                  <a:pt x="417" y="83"/>
                  <a:pt x="417" y="83"/>
                  <a:pt x="417" y="83"/>
                </a:cubicBezTo>
                <a:cubicBezTo>
                  <a:pt x="417" y="82"/>
                  <a:pt x="419" y="80"/>
                  <a:pt x="420" y="78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19" y="77"/>
                  <a:pt x="419" y="78"/>
                  <a:pt x="419" y="78"/>
                </a:cubicBezTo>
                <a:cubicBezTo>
                  <a:pt x="418" y="78"/>
                  <a:pt x="417" y="80"/>
                  <a:pt x="417" y="80"/>
                </a:cubicBezTo>
                <a:cubicBezTo>
                  <a:pt x="416" y="82"/>
                  <a:pt x="416" y="82"/>
                  <a:pt x="416" y="82"/>
                </a:cubicBezTo>
                <a:cubicBezTo>
                  <a:pt x="416" y="80"/>
                  <a:pt x="416" y="80"/>
                  <a:pt x="416" y="80"/>
                </a:cubicBezTo>
                <a:cubicBezTo>
                  <a:pt x="417" y="77"/>
                  <a:pt x="419" y="74"/>
                  <a:pt x="420" y="70"/>
                </a:cubicBezTo>
                <a:cubicBezTo>
                  <a:pt x="420" y="70"/>
                  <a:pt x="420" y="70"/>
                  <a:pt x="421" y="70"/>
                </a:cubicBezTo>
                <a:cubicBezTo>
                  <a:pt x="421" y="71"/>
                  <a:pt x="421" y="71"/>
                  <a:pt x="421" y="71"/>
                </a:cubicBezTo>
                <a:cubicBezTo>
                  <a:pt x="421" y="72"/>
                  <a:pt x="420" y="73"/>
                  <a:pt x="420" y="73"/>
                </a:cubicBezTo>
                <a:cubicBezTo>
                  <a:pt x="421" y="74"/>
                  <a:pt x="421" y="74"/>
                  <a:pt x="421" y="74"/>
                </a:cubicBezTo>
                <a:cubicBezTo>
                  <a:pt x="421" y="73"/>
                  <a:pt x="421" y="73"/>
                  <a:pt x="421" y="73"/>
                </a:cubicBezTo>
                <a:cubicBezTo>
                  <a:pt x="422" y="71"/>
                  <a:pt x="422" y="70"/>
                  <a:pt x="423" y="68"/>
                </a:cubicBezTo>
                <a:cubicBezTo>
                  <a:pt x="423" y="69"/>
                  <a:pt x="424" y="71"/>
                  <a:pt x="422" y="73"/>
                </a:cubicBezTo>
                <a:cubicBezTo>
                  <a:pt x="422" y="73"/>
                  <a:pt x="422" y="73"/>
                  <a:pt x="422" y="73"/>
                </a:cubicBezTo>
                <a:cubicBezTo>
                  <a:pt x="422" y="74"/>
                  <a:pt x="422" y="75"/>
                  <a:pt x="422" y="75"/>
                </a:cubicBezTo>
                <a:cubicBezTo>
                  <a:pt x="422" y="76"/>
                  <a:pt x="422" y="77"/>
                  <a:pt x="422" y="78"/>
                </a:cubicBezTo>
                <a:cubicBezTo>
                  <a:pt x="422" y="78"/>
                  <a:pt x="423" y="78"/>
                  <a:pt x="423" y="78"/>
                </a:cubicBezTo>
                <a:cubicBezTo>
                  <a:pt x="423" y="78"/>
                  <a:pt x="424" y="77"/>
                  <a:pt x="423" y="77"/>
                </a:cubicBezTo>
                <a:cubicBezTo>
                  <a:pt x="422" y="76"/>
                  <a:pt x="423" y="75"/>
                  <a:pt x="423" y="74"/>
                </a:cubicBezTo>
                <a:cubicBezTo>
                  <a:pt x="423" y="73"/>
                  <a:pt x="423" y="73"/>
                  <a:pt x="423" y="73"/>
                </a:cubicBezTo>
                <a:cubicBezTo>
                  <a:pt x="424" y="72"/>
                  <a:pt x="425" y="71"/>
                  <a:pt x="426" y="70"/>
                </a:cubicBezTo>
                <a:cubicBezTo>
                  <a:pt x="426" y="70"/>
                  <a:pt x="427" y="69"/>
                  <a:pt x="427" y="68"/>
                </a:cubicBezTo>
                <a:cubicBezTo>
                  <a:pt x="425" y="68"/>
                  <a:pt x="426" y="66"/>
                  <a:pt x="427" y="66"/>
                </a:cubicBezTo>
                <a:cubicBezTo>
                  <a:pt x="427" y="64"/>
                  <a:pt x="427" y="63"/>
                  <a:pt x="427" y="61"/>
                </a:cubicBezTo>
                <a:cubicBezTo>
                  <a:pt x="427" y="61"/>
                  <a:pt x="427" y="61"/>
                  <a:pt x="427" y="61"/>
                </a:cubicBezTo>
                <a:cubicBezTo>
                  <a:pt x="427" y="61"/>
                  <a:pt x="427" y="61"/>
                  <a:pt x="427" y="61"/>
                </a:cubicBezTo>
                <a:cubicBezTo>
                  <a:pt x="426" y="62"/>
                  <a:pt x="425" y="64"/>
                  <a:pt x="425" y="65"/>
                </a:cubicBezTo>
                <a:cubicBezTo>
                  <a:pt x="425" y="67"/>
                  <a:pt x="424" y="67"/>
                  <a:pt x="423" y="68"/>
                </a:cubicBezTo>
                <a:cubicBezTo>
                  <a:pt x="422" y="67"/>
                  <a:pt x="422" y="66"/>
                  <a:pt x="423" y="65"/>
                </a:cubicBezTo>
                <a:cubicBezTo>
                  <a:pt x="424" y="65"/>
                  <a:pt x="424" y="64"/>
                  <a:pt x="424" y="63"/>
                </a:cubicBezTo>
                <a:cubicBezTo>
                  <a:pt x="424" y="61"/>
                  <a:pt x="424" y="59"/>
                  <a:pt x="425" y="58"/>
                </a:cubicBezTo>
                <a:cubicBezTo>
                  <a:pt x="425" y="54"/>
                  <a:pt x="425" y="54"/>
                  <a:pt x="425" y="54"/>
                </a:cubicBezTo>
                <a:cubicBezTo>
                  <a:pt x="425" y="54"/>
                  <a:pt x="425" y="53"/>
                  <a:pt x="425" y="53"/>
                </a:cubicBezTo>
                <a:cubicBezTo>
                  <a:pt x="424" y="53"/>
                  <a:pt x="424" y="54"/>
                  <a:pt x="424" y="54"/>
                </a:cubicBezTo>
                <a:cubicBezTo>
                  <a:pt x="424" y="54"/>
                  <a:pt x="424" y="55"/>
                  <a:pt x="424" y="55"/>
                </a:cubicBezTo>
                <a:cubicBezTo>
                  <a:pt x="423" y="56"/>
                  <a:pt x="423" y="56"/>
                  <a:pt x="422" y="56"/>
                </a:cubicBezTo>
                <a:cubicBezTo>
                  <a:pt x="422" y="56"/>
                  <a:pt x="422" y="56"/>
                  <a:pt x="422" y="56"/>
                </a:cubicBezTo>
                <a:cubicBezTo>
                  <a:pt x="423" y="55"/>
                  <a:pt x="423" y="55"/>
                  <a:pt x="423" y="55"/>
                </a:cubicBezTo>
                <a:cubicBezTo>
                  <a:pt x="423" y="54"/>
                  <a:pt x="423" y="54"/>
                  <a:pt x="423" y="53"/>
                </a:cubicBezTo>
                <a:cubicBezTo>
                  <a:pt x="423" y="50"/>
                  <a:pt x="423" y="50"/>
                  <a:pt x="423" y="50"/>
                </a:cubicBezTo>
                <a:cubicBezTo>
                  <a:pt x="423" y="48"/>
                  <a:pt x="422" y="46"/>
                  <a:pt x="422" y="43"/>
                </a:cubicBezTo>
                <a:cubicBezTo>
                  <a:pt x="422" y="43"/>
                  <a:pt x="422" y="43"/>
                  <a:pt x="422" y="42"/>
                </a:cubicBezTo>
                <a:cubicBezTo>
                  <a:pt x="419" y="40"/>
                  <a:pt x="417" y="39"/>
                  <a:pt x="415" y="41"/>
                </a:cubicBezTo>
                <a:cubicBezTo>
                  <a:pt x="414" y="41"/>
                  <a:pt x="413" y="41"/>
                  <a:pt x="412" y="42"/>
                </a:cubicBezTo>
                <a:cubicBezTo>
                  <a:pt x="411" y="42"/>
                  <a:pt x="411" y="42"/>
                  <a:pt x="411" y="42"/>
                </a:cubicBezTo>
                <a:cubicBezTo>
                  <a:pt x="411" y="42"/>
                  <a:pt x="411" y="41"/>
                  <a:pt x="412" y="41"/>
                </a:cubicBezTo>
                <a:cubicBezTo>
                  <a:pt x="413" y="41"/>
                  <a:pt x="415" y="40"/>
                  <a:pt x="416" y="39"/>
                </a:cubicBezTo>
                <a:cubicBezTo>
                  <a:pt x="416" y="39"/>
                  <a:pt x="417" y="38"/>
                  <a:pt x="417" y="38"/>
                </a:cubicBezTo>
                <a:cubicBezTo>
                  <a:pt x="415" y="37"/>
                  <a:pt x="414" y="37"/>
                  <a:pt x="412" y="36"/>
                </a:cubicBezTo>
                <a:cubicBezTo>
                  <a:pt x="411" y="36"/>
                  <a:pt x="410" y="36"/>
                  <a:pt x="410" y="36"/>
                </a:cubicBezTo>
                <a:cubicBezTo>
                  <a:pt x="409" y="36"/>
                  <a:pt x="409" y="36"/>
                  <a:pt x="408" y="37"/>
                </a:cubicBezTo>
                <a:cubicBezTo>
                  <a:pt x="409" y="37"/>
                  <a:pt x="410" y="37"/>
                  <a:pt x="410" y="37"/>
                </a:cubicBezTo>
                <a:cubicBezTo>
                  <a:pt x="411" y="37"/>
                  <a:pt x="412" y="36"/>
                  <a:pt x="412" y="36"/>
                </a:cubicBezTo>
                <a:cubicBezTo>
                  <a:pt x="412" y="37"/>
                  <a:pt x="412" y="37"/>
                  <a:pt x="411" y="37"/>
                </a:cubicBezTo>
                <a:cubicBezTo>
                  <a:pt x="408" y="39"/>
                  <a:pt x="405" y="40"/>
                  <a:pt x="403" y="42"/>
                </a:cubicBezTo>
                <a:cubicBezTo>
                  <a:pt x="401" y="43"/>
                  <a:pt x="398" y="44"/>
                  <a:pt x="398" y="48"/>
                </a:cubicBezTo>
                <a:cubicBezTo>
                  <a:pt x="398" y="48"/>
                  <a:pt x="398" y="48"/>
                  <a:pt x="398" y="48"/>
                </a:cubicBezTo>
                <a:cubicBezTo>
                  <a:pt x="398" y="48"/>
                  <a:pt x="398" y="48"/>
                  <a:pt x="398" y="48"/>
                </a:cubicBezTo>
                <a:cubicBezTo>
                  <a:pt x="399" y="48"/>
                  <a:pt x="399" y="46"/>
                  <a:pt x="400" y="46"/>
                </a:cubicBezTo>
                <a:cubicBezTo>
                  <a:pt x="400" y="46"/>
                  <a:pt x="400" y="46"/>
                  <a:pt x="401" y="45"/>
                </a:cubicBezTo>
                <a:cubicBezTo>
                  <a:pt x="401" y="46"/>
                  <a:pt x="401" y="46"/>
                  <a:pt x="401" y="46"/>
                </a:cubicBezTo>
                <a:cubicBezTo>
                  <a:pt x="401" y="47"/>
                  <a:pt x="400" y="47"/>
                  <a:pt x="400" y="48"/>
                </a:cubicBezTo>
                <a:cubicBezTo>
                  <a:pt x="398" y="50"/>
                  <a:pt x="395" y="51"/>
                  <a:pt x="394" y="54"/>
                </a:cubicBezTo>
                <a:cubicBezTo>
                  <a:pt x="393" y="55"/>
                  <a:pt x="392" y="56"/>
                  <a:pt x="391" y="57"/>
                </a:cubicBezTo>
                <a:cubicBezTo>
                  <a:pt x="391" y="57"/>
                  <a:pt x="390" y="58"/>
                  <a:pt x="390" y="58"/>
                </a:cubicBezTo>
                <a:cubicBezTo>
                  <a:pt x="391" y="58"/>
                  <a:pt x="391" y="58"/>
                  <a:pt x="392" y="58"/>
                </a:cubicBezTo>
                <a:cubicBezTo>
                  <a:pt x="393" y="56"/>
                  <a:pt x="395" y="54"/>
                  <a:pt x="397" y="54"/>
                </a:cubicBezTo>
                <a:cubicBezTo>
                  <a:pt x="400" y="54"/>
                  <a:pt x="401" y="52"/>
                  <a:pt x="403" y="51"/>
                </a:cubicBezTo>
                <a:cubicBezTo>
                  <a:pt x="404" y="50"/>
                  <a:pt x="405" y="50"/>
                  <a:pt x="405" y="49"/>
                </a:cubicBezTo>
                <a:cubicBezTo>
                  <a:pt x="405" y="50"/>
                  <a:pt x="404" y="51"/>
                  <a:pt x="403" y="52"/>
                </a:cubicBezTo>
                <a:cubicBezTo>
                  <a:pt x="400" y="54"/>
                  <a:pt x="398" y="56"/>
                  <a:pt x="396" y="59"/>
                </a:cubicBezTo>
                <a:cubicBezTo>
                  <a:pt x="396" y="60"/>
                  <a:pt x="396" y="60"/>
                  <a:pt x="395" y="60"/>
                </a:cubicBezTo>
                <a:cubicBezTo>
                  <a:pt x="393" y="62"/>
                  <a:pt x="391" y="64"/>
                  <a:pt x="390" y="66"/>
                </a:cubicBezTo>
                <a:cubicBezTo>
                  <a:pt x="388" y="68"/>
                  <a:pt x="386" y="68"/>
                  <a:pt x="388" y="70"/>
                </a:cubicBezTo>
                <a:cubicBezTo>
                  <a:pt x="388" y="70"/>
                  <a:pt x="388" y="71"/>
                  <a:pt x="388" y="71"/>
                </a:cubicBezTo>
                <a:cubicBezTo>
                  <a:pt x="385" y="75"/>
                  <a:pt x="381" y="80"/>
                  <a:pt x="378" y="84"/>
                </a:cubicBezTo>
                <a:cubicBezTo>
                  <a:pt x="375" y="89"/>
                  <a:pt x="372" y="94"/>
                  <a:pt x="369" y="99"/>
                </a:cubicBezTo>
                <a:cubicBezTo>
                  <a:pt x="358" y="117"/>
                  <a:pt x="358" y="117"/>
                  <a:pt x="358" y="117"/>
                </a:cubicBezTo>
                <a:cubicBezTo>
                  <a:pt x="355" y="122"/>
                  <a:pt x="352" y="128"/>
                  <a:pt x="349" y="133"/>
                </a:cubicBezTo>
                <a:cubicBezTo>
                  <a:pt x="347" y="138"/>
                  <a:pt x="344" y="142"/>
                  <a:pt x="342" y="147"/>
                </a:cubicBezTo>
                <a:close/>
                <a:moveTo>
                  <a:pt x="339" y="129"/>
                </a:moveTo>
                <a:cubicBezTo>
                  <a:pt x="339" y="129"/>
                  <a:pt x="340" y="129"/>
                  <a:pt x="341" y="128"/>
                </a:cubicBezTo>
                <a:cubicBezTo>
                  <a:pt x="340" y="127"/>
                  <a:pt x="340" y="127"/>
                  <a:pt x="340" y="127"/>
                </a:cubicBezTo>
                <a:cubicBezTo>
                  <a:pt x="341" y="127"/>
                  <a:pt x="341" y="126"/>
                  <a:pt x="342" y="125"/>
                </a:cubicBezTo>
                <a:cubicBezTo>
                  <a:pt x="342" y="125"/>
                  <a:pt x="342" y="125"/>
                  <a:pt x="342" y="125"/>
                </a:cubicBezTo>
                <a:cubicBezTo>
                  <a:pt x="341" y="125"/>
                  <a:pt x="341" y="125"/>
                  <a:pt x="341" y="125"/>
                </a:cubicBezTo>
                <a:cubicBezTo>
                  <a:pt x="341" y="126"/>
                  <a:pt x="341" y="127"/>
                  <a:pt x="340" y="127"/>
                </a:cubicBezTo>
                <a:cubicBezTo>
                  <a:pt x="340" y="128"/>
                  <a:pt x="339" y="129"/>
                  <a:pt x="339" y="129"/>
                </a:cubicBezTo>
                <a:close/>
                <a:moveTo>
                  <a:pt x="335" y="136"/>
                </a:moveTo>
                <a:cubicBezTo>
                  <a:pt x="335" y="136"/>
                  <a:pt x="335" y="136"/>
                  <a:pt x="336" y="137"/>
                </a:cubicBezTo>
                <a:cubicBezTo>
                  <a:pt x="337" y="136"/>
                  <a:pt x="337" y="136"/>
                  <a:pt x="337" y="136"/>
                </a:cubicBezTo>
                <a:cubicBezTo>
                  <a:pt x="337" y="135"/>
                  <a:pt x="337" y="134"/>
                  <a:pt x="338" y="134"/>
                </a:cubicBezTo>
                <a:cubicBezTo>
                  <a:pt x="337" y="134"/>
                  <a:pt x="337" y="134"/>
                  <a:pt x="336" y="135"/>
                </a:cubicBezTo>
                <a:cubicBezTo>
                  <a:pt x="336" y="135"/>
                  <a:pt x="335" y="136"/>
                  <a:pt x="335" y="136"/>
                </a:cubicBezTo>
                <a:close/>
                <a:moveTo>
                  <a:pt x="331" y="146"/>
                </a:moveTo>
                <a:cubicBezTo>
                  <a:pt x="331" y="146"/>
                  <a:pt x="331" y="146"/>
                  <a:pt x="331" y="146"/>
                </a:cubicBezTo>
                <a:cubicBezTo>
                  <a:pt x="332" y="146"/>
                  <a:pt x="332" y="146"/>
                  <a:pt x="332" y="145"/>
                </a:cubicBezTo>
                <a:cubicBezTo>
                  <a:pt x="332" y="145"/>
                  <a:pt x="332" y="145"/>
                  <a:pt x="332" y="145"/>
                </a:cubicBezTo>
                <a:cubicBezTo>
                  <a:pt x="332" y="145"/>
                  <a:pt x="331" y="146"/>
                  <a:pt x="331" y="146"/>
                </a:cubicBezTo>
                <a:close/>
                <a:moveTo>
                  <a:pt x="328" y="154"/>
                </a:moveTo>
                <a:cubicBezTo>
                  <a:pt x="328" y="154"/>
                  <a:pt x="328" y="154"/>
                  <a:pt x="328" y="154"/>
                </a:cubicBezTo>
                <a:cubicBezTo>
                  <a:pt x="329" y="153"/>
                  <a:pt x="329" y="152"/>
                  <a:pt x="330" y="150"/>
                </a:cubicBezTo>
                <a:cubicBezTo>
                  <a:pt x="329" y="150"/>
                  <a:pt x="329" y="150"/>
                  <a:pt x="329" y="150"/>
                </a:cubicBezTo>
                <a:cubicBezTo>
                  <a:pt x="329" y="151"/>
                  <a:pt x="328" y="152"/>
                  <a:pt x="328" y="154"/>
                </a:cubicBezTo>
                <a:cubicBezTo>
                  <a:pt x="327" y="154"/>
                  <a:pt x="328" y="154"/>
                  <a:pt x="328" y="154"/>
                </a:cubicBezTo>
                <a:close/>
                <a:moveTo>
                  <a:pt x="294" y="256"/>
                </a:moveTo>
                <a:cubicBezTo>
                  <a:pt x="294" y="256"/>
                  <a:pt x="294" y="256"/>
                  <a:pt x="294" y="256"/>
                </a:cubicBezTo>
                <a:cubicBezTo>
                  <a:pt x="293" y="256"/>
                  <a:pt x="293" y="257"/>
                  <a:pt x="293" y="257"/>
                </a:cubicBezTo>
                <a:cubicBezTo>
                  <a:pt x="293" y="257"/>
                  <a:pt x="294" y="258"/>
                  <a:pt x="294" y="258"/>
                </a:cubicBezTo>
                <a:lnTo>
                  <a:pt x="294" y="256"/>
                </a:lnTo>
                <a:close/>
                <a:moveTo>
                  <a:pt x="295" y="247"/>
                </a:moveTo>
                <a:cubicBezTo>
                  <a:pt x="295" y="246"/>
                  <a:pt x="294" y="246"/>
                  <a:pt x="294" y="246"/>
                </a:cubicBezTo>
                <a:cubicBezTo>
                  <a:pt x="294" y="246"/>
                  <a:pt x="293" y="247"/>
                  <a:pt x="293" y="247"/>
                </a:cubicBezTo>
                <a:cubicBezTo>
                  <a:pt x="295" y="249"/>
                  <a:pt x="294" y="249"/>
                  <a:pt x="293" y="250"/>
                </a:cubicBezTo>
                <a:cubicBezTo>
                  <a:pt x="293" y="250"/>
                  <a:pt x="294" y="250"/>
                  <a:pt x="294" y="251"/>
                </a:cubicBezTo>
                <a:cubicBezTo>
                  <a:pt x="294" y="251"/>
                  <a:pt x="294" y="251"/>
                  <a:pt x="295" y="250"/>
                </a:cubicBezTo>
                <a:cubicBezTo>
                  <a:pt x="295" y="250"/>
                  <a:pt x="295" y="250"/>
                  <a:pt x="295" y="249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6" y="249"/>
                  <a:pt x="296" y="249"/>
                  <a:pt x="296" y="249"/>
                </a:cubicBezTo>
                <a:cubicBezTo>
                  <a:pt x="298" y="247"/>
                  <a:pt x="295" y="248"/>
                  <a:pt x="295" y="247"/>
                </a:cubicBezTo>
                <a:close/>
                <a:moveTo>
                  <a:pt x="297" y="246"/>
                </a:moveTo>
                <a:cubicBezTo>
                  <a:pt x="297" y="245"/>
                  <a:pt x="297" y="245"/>
                  <a:pt x="298" y="244"/>
                </a:cubicBezTo>
                <a:cubicBezTo>
                  <a:pt x="297" y="244"/>
                  <a:pt x="297" y="244"/>
                  <a:pt x="297" y="244"/>
                </a:cubicBezTo>
                <a:cubicBezTo>
                  <a:pt x="296" y="244"/>
                  <a:pt x="296" y="245"/>
                  <a:pt x="296" y="246"/>
                </a:cubicBezTo>
                <a:lnTo>
                  <a:pt x="297" y="246"/>
                </a:lnTo>
                <a:close/>
                <a:moveTo>
                  <a:pt x="298" y="254"/>
                </a:moveTo>
                <a:cubicBezTo>
                  <a:pt x="298" y="254"/>
                  <a:pt x="298" y="254"/>
                  <a:pt x="298" y="254"/>
                </a:cubicBezTo>
                <a:cubicBezTo>
                  <a:pt x="298" y="255"/>
                  <a:pt x="298" y="255"/>
                  <a:pt x="298" y="255"/>
                </a:cubicBezTo>
                <a:cubicBezTo>
                  <a:pt x="298" y="255"/>
                  <a:pt x="298" y="255"/>
                  <a:pt x="298" y="255"/>
                </a:cubicBezTo>
                <a:lnTo>
                  <a:pt x="298" y="254"/>
                </a:lnTo>
                <a:close/>
                <a:moveTo>
                  <a:pt x="298" y="239"/>
                </a:moveTo>
                <a:cubicBezTo>
                  <a:pt x="297" y="239"/>
                  <a:pt x="297" y="239"/>
                  <a:pt x="297" y="239"/>
                </a:cubicBezTo>
                <a:cubicBezTo>
                  <a:pt x="297" y="240"/>
                  <a:pt x="297" y="241"/>
                  <a:pt x="295" y="240"/>
                </a:cubicBezTo>
                <a:cubicBezTo>
                  <a:pt x="295" y="240"/>
                  <a:pt x="295" y="241"/>
                  <a:pt x="294" y="241"/>
                </a:cubicBezTo>
                <a:cubicBezTo>
                  <a:pt x="294" y="242"/>
                  <a:pt x="294" y="242"/>
                  <a:pt x="294" y="242"/>
                </a:cubicBezTo>
                <a:cubicBezTo>
                  <a:pt x="295" y="242"/>
                  <a:pt x="296" y="242"/>
                  <a:pt x="297" y="242"/>
                </a:cubicBezTo>
                <a:cubicBezTo>
                  <a:pt x="297" y="241"/>
                  <a:pt x="298" y="240"/>
                  <a:pt x="298" y="239"/>
                </a:cubicBezTo>
                <a:close/>
                <a:moveTo>
                  <a:pt x="300" y="257"/>
                </a:moveTo>
                <a:cubicBezTo>
                  <a:pt x="300" y="257"/>
                  <a:pt x="299" y="257"/>
                  <a:pt x="299" y="257"/>
                </a:cubicBezTo>
                <a:cubicBezTo>
                  <a:pt x="298" y="257"/>
                  <a:pt x="298" y="257"/>
                  <a:pt x="299" y="259"/>
                </a:cubicBezTo>
                <a:cubicBezTo>
                  <a:pt x="299" y="259"/>
                  <a:pt x="299" y="260"/>
                  <a:pt x="299" y="260"/>
                </a:cubicBezTo>
                <a:cubicBezTo>
                  <a:pt x="301" y="259"/>
                  <a:pt x="299" y="258"/>
                  <a:pt x="300" y="257"/>
                </a:cubicBezTo>
                <a:close/>
                <a:moveTo>
                  <a:pt x="302" y="241"/>
                </a:moveTo>
                <a:cubicBezTo>
                  <a:pt x="302" y="241"/>
                  <a:pt x="302" y="241"/>
                  <a:pt x="302" y="241"/>
                </a:cubicBezTo>
                <a:cubicBezTo>
                  <a:pt x="301" y="241"/>
                  <a:pt x="300" y="241"/>
                  <a:pt x="299" y="241"/>
                </a:cubicBezTo>
                <a:cubicBezTo>
                  <a:pt x="299" y="241"/>
                  <a:pt x="300" y="241"/>
                  <a:pt x="300" y="240"/>
                </a:cubicBezTo>
                <a:cubicBezTo>
                  <a:pt x="300" y="240"/>
                  <a:pt x="300" y="239"/>
                  <a:pt x="301" y="238"/>
                </a:cubicBezTo>
                <a:cubicBezTo>
                  <a:pt x="301" y="238"/>
                  <a:pt x="301" y="238"/>
                  <a:pt x="300" y="238"/>
                </a:cubicBezTo>
                <a:cubicBezTo>
                  <a:pt x="300" y="238"/>
                  <a:pt x="300" y="239"/>
                  <a:pt x="299" y="239"/>
                </a:cubicBezTo>
                <a:cubicBezTo>
                  <a:pt x="299" y="240"/>
                  <a:pt x="299" y="240"/>
                  <a:pt x="299" y="241"/>
                </a:cubicBezTo>
                <a:cubicBezTo>
                  <a:pt x="299" y="241"/>
                  <a:pt x="298" y="242"/>
                  <a:pt x="298" y="243"/>
                </a:cubicBezTo>
                <a:cubicBezTo>
                  <a:pt x="298" y="244"/>
                  <a:pt x="298" y="245"/>
                  <a:pt x="300" y="244"/>
                </a:cubicBezTo>
                <a:lnTo>
                  <a:pt x="302" y="241"/>
                </a:lnTo>
                <a:close/>
                <a:moveTo>
                  <a:pt x="303" y="232"/>
                </a:moveTo>
                <a:cubicBezTo>
                  <a:pt x="303" y="232"/>
                  <a:pt x="302" y="232"/>
                  <a:pt x="302" y="231"/>
                </a:cubicBezTo>
                <a:cubicBezTo>
                  <a:pt x="301" y="232"/>
                  <a:pt x="301" y="232"/>
                  <a:pt x="300" y="233"/>
                </a:cubicBezTo>
                <a:cubicBezTo>
                  <a:pt x="301" y="233"/>
                  <a:pt x="301" y="234"/>
                  <a:pt x="302" y="234"/>
                </a:cubicBezTo>
                <a:cubicBezTo>
                  <a:pt x="303" y="233"/>
                  <a:pt x="303" y="232"/>
                  <a:pt x="303" y="232"/>
                </a:cubicBezTo>
                <a:close/>
                <a:moveTo>
                  <a:pt x="304" y="227"/>
                </a:moveTo>
                <a:cubicBezTo>
                  <a:pt x="303" y="227"/>
                  <a:pt x="303" y="227"/>
                  <a:pt x="303" y="227"/>
                </a:cubicBezTo>
                <a:cubicBezTo>
                  <a:pt x="302" y="227"/>
                  <a:pt x="302" y="228"/>
                  <a:pt x="301" y="228"/>
                </a:cubicBezTo>
                <a:cubicBezTo>
                  <a:pt x="302" y="229"/>
                  <a:pt x="303" y="229"/>
                  <a:pt x="303" y="229"/>
                </a:cubicBezTo>
                <a:cubicBezTo>
                  <a:pt x="303" y="229"/>
                  <a:pt x="303" y="228"/>
                  <a:pt x="304" y="227"/>
                </a:cubicBezTo>
                <a:close/>
                <a:moveTo>
                  <a:pt x="314" y="185"/>
                </a:moveTo>
                <a:cubicBezTo>
                  <a:pt x="315" y="185"/>
                  <a:pt x="315" y="185"/>
                  <a:pt x="315" y="185"/>
                </a:cubicBezTo>
                <a:cubicBezTo>
                  <a:pt x="316" y="184"/>
                  <a:pt x="316" y="184"/>
                  <a:pt x="316" y="183"/>
                </a:cubicBezTo>
                <a:cubicBezTo>
                  <a:pt x="315" y="183"/>
                  <a:pt x="315" y="183"/>
                  <a:pt x="315" y="183"/>
                </a:cubicBezTo>
                <a:cubicBezTo>
                  <a:pt x="315" y="184"/>
                  <a:pt x="315" y="184"/>
                  <a:pt x="314" y="185"/>
                </a:cubicBezTo>
                <a:close/>
                <a:moveTo>
                  <a:pt x="313" y="190"/>
                </a:moveTo>
                <a:cubicBezTo>
                  <a:pt x="313" y="190"/>
                  <a:pt x="313" y="191"/>
                  <a:pt x="314" y="191"/>
                </a:cubicBezTo>
                <a:cubicBezTo>
                  <a:pt x="315" y="188"/>
                  <a:pt x="315" y="188"/>
                  <a:pt x="315" y="188"/>
                </a:cubicBezTo>
                <a:cubicBezTo>
                  <a:pt x="315" y="188"/>
                  <a:pt x="315" y="188"/>
                  <a:pt x="315" y="187"/>
                </a:cubicBezTo>
                <a:cubicBezTo>
                  <a:pt x="315" y="187"/>
                  <a:pt x="314" y="187"/>
                  <a:pt x="314" y="188"/>
                </a:cubicBezTo>
                <a:cubicBezTo>
                  <a:pt x="313" y="188"/>
                  <a:pt x="313" y="190"/>
                  <a:pt x="313" y="190"/>
                </a:cubicBezTo>
                <a:close/>
                <a:moveTo>
                  <a:pt x="312" y="195"/>
                </a:moveTo>
                <a:cubicBezTo>
                  <a:pt x="314" y="195"/>
                  <a:pt x="312" y="193"/>
                  <a:pt x="313" y="192"/>
                </a:cubicBezTo>
                <a:cubicBezTo>
                  <a:pt x="312" y="192"/>
                  <a:pt x="312" y="192"/>
                  <a:pt x="312" y="191"/>
                </a:cubicBezTo>
                <a:cubicBezTo>
                  <a:pt x="312" y="192"/>
                  <a:pt x="312" y="192"/>
                  <a:pt x="312" y="192"/>
                </a:cubicBezTo>
                <a:cubicBezTo>
                  <a:pt x="312" y="193"/>
                  <a:pt x="312" y="194"/>
                  <a:pt x="311" y="194"/>
                </a:cubicBezTo>
                <a:cubicBezTo>
                  <a:pt x="311" y="194"/>
                  <a:pt x="311" y="195"/>
                  <a:pt x="311" y="195"/>
                </a:cubicBezTo>
                <a:cubicBezTo>
                  <a:pt x="311" y="195"/>
                  <a:pt x="312" y="195"/>
                  <a:pt x="312" y="195"/>
                </a:cubicBezTo>
                <a:close/>
                <a:moveTo>
                  <a:pt x="306" y="207"/>
                </a:moveTo>
                <a:cubicBezTo>
                  <a:pt x="305" y="207"/>
                  <a:pt x="305" y="207"/>
                  <a:pt x="305" y="206"/>
                </a:cubicBezTo>
                <a:cubicBezTo>
                  <a:pt x="304" y="206"/>
                  <a:pt x="303" y="207"/>
                  <a:pt x="302" y="207"/>
                </a:cubicBezTo>
                <a:cubicBezTo>
                  <a:pt x="302" y="207"/>
                  <a:pt x="302" y="207"/>
                  <a:pt x="303" y="207"/>
                </a:cubicBezTo>
                <a:cubicBezTo>
                  <a:pt x="303" y="209"/>
                  <a:pt x="303" y="209"/>
                  <a:pt x="303" y="209"/>
                </a:cubicBezTo>
                <a:cubicBezTo>
                  <a:pt x="302" y="209"/>
                  <a:pt x="302" y="210"/>
                  <a:pt x="302" y="210"/>
                </a:cubicBezTo>
                <a:cubicBezTo>
                  <a:pt x="302" y="210"/>
                  <a:pt x="303" y="210"/>
                  <a:pt x="303" y="210"/>
                </a:cubicBezTo>
                <a:cubicBezTo>
                  <a:pt x="305" y="209"/>
                  <a:pt x="305" y="208"/>
                  <a:pt x="306" y="207"/>
                </a:cubicBezTo>
                <a:close/>
                <a:moveTo>
                  <a:pt x="307" y="217"/>
                </a:moveTo>
                <a:cubicBezTo>
                  <a:pt x="306" y="215"/>
                  <a:pt x="306" y="215"/>
                  <a:pt x="306" y="215"/>
                </a:cubicBezTo>
                <a:cubicBezTo>
                  <a:pt x="306" y="215"/>
                  <a:pt x="305" y="216"/>
                  <a:pt x="305" y="216"/>
                </a:cubicBezTo>
                <a:cubicBezTo>
                  <a:pt x="305" y="216"/>
                  <a:pt x="305" y="217"/>
                  <a:pt x="305" y="217"/>
                </a:cubicBezTo>
                <a:cubicBezTo>
                  <a:pt x="305" y="218"/>
                  <a:pt x="305" y="218"/>
                  <a:pt x="304" y="219"/>
                </a:cubicBezTo>
                <a:cubicBezTo>
                  <a:pt x="305" y="219"/>
                  <a:pt x="305" y="219"/>
                  <a:pt x="306" y="219"/>
                </a:cubicBezTo>
                <a:cubicBezTo>
                  <a:pt x="306" y="218"/>
                  <a:pt x="305" y="217"/>
                  <a:pt x="305" y="217"/>
                </a:cubicBezTo>
                <a:cubicBezTo>
                  <a:pt x="306" y="217"/>
                  <a:pt x="306" y="217"/>
                  <a:pt x="306" y="217"/>
                </a:cubicBezTo>
                <a:lnTo>
                  <a:pt x="307" y="217"/>
                </a:lnTo>
                <a:close/>
                <a:moveTo>
                  <a:pt x="307" y="205"/>
                </a:moveTo>
                <a:cubicBezTo>
                  <a:pt x="307" y="206"/>
                  <a:pt x="308" y="207"/>
                  <a:pt x="308" y="207"/>
                </a:cubicBezTo>
                <a:cubicBezTo>
                  <a:pt x="309" y="207"/>
                  <a:pt x="309" y="207"/>
                  <a:pt x="309" y="207"/>
                </a:cubicBezTo>
                <a:cubicBezTo>
                  <a:pt x="309" y="205"/>
                  <a:pt x="310" y="204"/>
                  <a:pt x="310" y="202"/>
                </a:cubicBezTo>
                <a:cubicBezTo>
                  <a:pt x="310" y="202"/>
                  <a:pt x="310" y="202"/>
                  <a:pt x="310" y="202"/>
                </a:cubicBezTo>
                <a:cubicBezTo>
                  <a:pt x="309" y="202"/>
                  <a:pt x="309" y="202"/>
                  <a:pt x="309" y="202"/>
                </a:cubicBezTo>
                <a:cubicBezTo>
                  <a:pt x="309" y="202"/>
                  <a:pt x="309" y="202"/>
                  <a:pt x="309" y="202"/>
                </a:cubicBezTo>
                <a:cubicBezTo>
                  <a:pt x="309" y="203"/>
                  <a:pt x="309" y="203"/>
                  <a:pt x="308" y="203"/>
                </a:cubicBezTo>
                <a:cubicBezTo>
                  <a:pt x="309" y="204"/>
                  <a:pt x="308" y="205"/>
                  <a:pt x="307" y="205"/>
                </a:cubicBezTo>
                <a:close/>
                <a:moveTo>
                  <a:pt x="339" y="236"/>
                </a:moveTo>
                <a:cubicBezTo>
                  <a:pt x="338" y="237"/>
                  <a:pt x="338" y="237"/>
                  <a:pt x="338" y="237"/>
                </a:cubicBezTo>
                <a:cubicBezTo>
                  <a:pt x="338" y="237"/>
                  <a:pt x="338" y="237"/>
                  <a:pt x="338" y="237"/>
                </a:cubicBezTo>
                <a:cubicBezTo>
                  <a:pt x="339" y="237"/>
                  <a:pt x="339" y="236"/>
                  <a:pt x="339" y="236"/>
                </a:cubicBezTo>
                <a:close/>
                <a:moveTo>
                  <a:pt x="341" y="233"/>
                </a:moveTo>
                <a:cubicBezTo>
                  <a:pt x="341" y="234"/>
                  <a:pt x="341" y="234"/>
                  <a:pt x="341" y="234"/>
                </a:cubicBezTo>
                <a:cubicBezTo>
                  <a:pt x="341" y="234"/>
                  <a:pt x="341" y="234"/>
                  <a:pt x="341" y="234"/>
                </a:cubicBezTo>
                <a:lnTo>
                  <a:pt x="341" y="233"/>
                </a:lnTo>
                <a:close/>
                <a:moveTo>
                  <a:pt x="344" y="229"/>
                </a:moveTo>
                <a:cubicBezTo>
                  <a:pt x="343" y="230"/>
                  <a:pt x="342" y="231"/>
                  <a:pt x="342" y="232"/>
                </a:cubicBezTo>
                <a:cubicBezTo>
                  <a:pt x="342" y="232"/>
                  <a:pt x="342" y="232"/>
                  <a:pt x="342" y="232"/>
                </a:cubicBezTo>
                <a:cubicBezTo>
                  <a:pt x="343" y="232"/>
                  <a:pt x="343" y="230"/>
                  <a:pt x="344" y="229"/>
                </a:cubicBezTo>
                <a:close/>
                <a:moveTo>
                  <a:pt x="346" y="232"/>
                </a:moveTo>
                <a:cubicBezTo>
                  <a:pt x="345" y="232"/>
                  <a:pt x="345" y="232"/>
                  <a:pt x="345" y="232"/>
                </a:cubicBezTo>
                <a:cubicBezTo>
                  <a:pt x="345" y="233"/>
                  <a:pt x="344" y="234"/>
                  <a:pt x="344" y="234"/>
                </a:cubicBezTo>
                <a:cubicBezTo>
                  <a:pt x="344" y="234"/>
                  <a:pt x="344" y="234"/>
                  <a:pt x="344" y="234"/>
                </a:cubicBezTo>
                <a:cubicBezTo>
                  <a:pt x="345" y="234"/>
                  <a:pt x="345" y="233"/>
                  <a:pt x="346" y="232"/>
                </a:cubicBezTo>
                <a:close/>
                <a:moveTo>
                  <a:pt x="347" y="232"/>
                </a:moveTo>
                <a:cubicBezTo>
                  <a:pt x="347" y="231"/>
                  <a:pt x="348" y="230"/>
                  <a:pt x="347" y="230"/>
                </a:cubicBezTo>
                <a:cubicBezTo>
                  <a:pt x="347" y="229"/>
                  <a:pt x="346" y="229"/>
                  <a:pt x="346" y="229"/>
                </a:cubicBezTo>
                <a:cubicBezTo>
                  <a:pt x="346" y="229"/>
                  <a:pt x="346" y="230"/>
                  <a:pt x="346" y="230"/>
                </a:cubicBezTo>
                <a:cubicBezTo>
                  <a:pt x="346" y="231"/>
                  <a:pt x="347" y="231"/>
                  <a:pt x="347" y="232"/>
                </a:cubicBezTo>
                <a:close/>
                <a:moveTo>
                  <a:pt x="349" y="234"/>
                </a:moveTo>
                <a:cubicBezTo>
                  <a:pt x="348" y="234"/>
                  <a:pt x="348" y="234"/>
                  <a:pt x="348" y="234"/>
                </a:cubicBezTo>
                <a:cubicBezTo>
                  <a:pt x="347" y="234"/>
                  <a:pt x="347" y="234"/>
                  <a:pt x="347" y="235"/>
                </a:cubicBezTo>
                <a:cubicBezTo>
                  <a:pt x="347" y="235"/>
                  <a:pt x="347" y="235"/>
                  <a:pt x="347" y="235"/>
                </a:cubicBezTo>
                <a:cubicBezTo>
                  <a:pt x="348" y="235"/>
                  <a:pt x="348" y="234"/>
                  <a:pt x="349" y="234"/>
                </a:cubicBezTo>
                <a:close/>
                <a:moveTo>
                  <a:pt x="362" y="221"/>
                </a:moveTo>
                <a:cubicBezTo>
                  <a:pt x="361" y="221"/>
                  <a:pt x="361" y="221"/>
                  <a:pt x="361" y="221"/>
                </a:cubicBezTo>
                <a:cubicBezTo>
                  <a:pt x="361" y="221"/>
                  <a:pt x="361" y="222"/>
                  <a:pt x="360" y="222"/>
                </a:cubicBezTo>
                <a:cubicBezTo>
                  <a:pt x="361" y="222"/>
                  <a:pt x="361" y="222"/>
                  <a:pt x="361" y="222"/>
                </a:cubicBezTo>
                <a:cubicBezTo>
                  <a:pt x="361" y="222"/>
                  <a:pt x="361" y="222"/>
                  <a:pt x="362" y="221"/>
                </a:cubicBezTo>
                <a:close/>
                <a:moveTo>
                  <a:pt x="367" y="214"/>
                </a:moveTo>
                <a:cubicBezTo>
                  <a:pt x="366" y="214"/>
                  <a:pt x="366" y="214"/>
                  <a:pt x="366" y="214"/>
                </a:cubicBezTo>
                <a:cubicBezTo>
                  <a:pt x="365" y="215"/>
                  <a:pt x="364" y="217"/>
                  <a:pt x="363" y="218"/>
                </a:cubicBezTo>
                <a:cubicBezTo>
                  <a:pt x="364" y="218"/>
                  <a:pt x="364" y="218"/>
                  <a:pt x="364" y="218"/>
                </a:cubicBezTo>
                <a:cubicBezTo>
                  <a:pt x="364" y="217"/>
                  <a:pt x="365" y="216"/>
                  <a:pt x="366" y="215"/>
                </a:cubicBezTo>
                <a:cubicBezTo>
                  <a:pt x="366" y="215"/>
                  <a:pt x="366" y="214"/>
                  <a:pt x="367" y="214"/>
                </a:cubicBezTo>
                <a:close/>
                <a:moveTo>
                  <a:pt x="376" y="197"/>
                </a:moveTo>
                <a:cubicBezTo>
                  <a:pt x="376" y="196"/>
                  <a:pt x="376" y="196"/>
                  <a:pt x="376" y="196"/>
                </a:cubicBezTo>
                <a:cubicBezTo>
                  <a:pt x="376" y="196"/>
                  <a:pt x="376" y="196"/>
                  <a:pt x="376" y="196"/>
                </a:cubicBezTo>
                <a:cubicBezTo>
                  <a:pt x="376" y="196"/>
                  <a:pt x="375" y="196"/>
                  <a:pt x="375" y="197"/>
                </a:cubicBezTo>
                <a:lnTo>
                  <a:pt x="376" y="197"/>
                </a:lnTo>
                <a:close/>
                <a:moveTo>
                  <a:pt x="389" y="182"/>
                </a:moveTo>
                <a:cubicBezTo>
                  <a:pt x="389" y="182"/>
                  <a:pt x="389" y="181"/>
                  <a:pt x="389" y="181"/>
                </a:cubicBezTo>
                <a:cubicBezTo>
                  <a:pt x="388" y="182"/>
                  <a:pt x="388" y="182"/>
                  <a:pt x="388" y="182"/>
                </a:cubicBezTo>
                <a:cubicBezTo>
                  <a:pt x="388" y="182"/>
                  <a:pt x="389" y="183"/>
                  <a:pt x="389" y="183"/>
                </a:cubicBezTo>
                <a:cubicBezTo>
                  <a:pt x="389" y="182"/>
                  <a:pt x="389" y="182"/>
                  <a:pt x="389" y="182"/>
                </a:cubicBezTo>
                <a:close/>
                <a:moveTo>
                  <a:pt x="391" y="177"/>
                </a:moveTo>
                <a:cubicBezTo>
                  <a:pt x="390" y="177"/>
                  <a:pt x="390" y="177"/>
                  <a:pt x="390" y="177"/>
                </a:cubicBezTo>
                <a:cubicBezTo>
                  <a:pt x="390" y="178"/>
                  <a:pt x="389" y="178"/>
                  <a:pt x="389" y="179"/>
                </a:cubicBezTo>
                <a:cubicBezTo>
                  <a:pt x="389" y="179"/>
                  <a:pt x="389" y="179"/>
                  <a:pt x="389" y="179"/>
                </a:cubicBezTo>
                <a:lnTo>
                  <a:pt x="391" y="177"/>
                </a:lnTo>
                <a:close/>
                <a:moveTo>
                  <a:pt x="392" y="179"/>
                </a:moveTo>
                <a:cubicBezTo>
                  <a:pt x="391" y="179"/>
                  <a:pt x="391" y="179"/>
                  <a:pt x="391" y="179"/>
                </a:cubicBezTo>
                <a:cubicBezTo>
                  <a:pt x="391" y="179"/>
                  <a:pt x="390" y="180"/>
                  <a:pt x="390" y="180"/>
                </a:cubicBezTo>
                <a:cubicBezTo>
                  <a:pt x="391" y="180"/>
                  <a:pt x="391" y="180"/>
                  <a:pt x="391" y="180"/>
                </a:cubicBezTo>
                <a:cubicBezTo>
                  <a:pt x="391" y="180"/>
                  <a:pt x="392" y="180"/>
                  <a:pt x="392" y="179"/>
                </a:cubicBezTo>
                <a:close/>
                <a:moveTo>
                  <a:pt x="396" y="176"/>
                </a:moveTo>
                <a:cubicBezTo>
                  <a:pt x="395" y="175"/>
                  <a:pt x="395" y="175"/>
                  <a:pt x="395" y="175"/>
                </a:cubicBezTo>
                <a:cubicBezTo>
                  <a:pt x="395" y="175"/>
                  <a:pt x="395" y="176"/>
                  <a:pt x="395" y="176"/>
                </a:cubicBezTo>
                <a:cubicBezTo>
                  <a:pt x="395" y="176"/>
                  <a:pt x="395" y="176"/>
                  <a:pt x="395" y="176"/>
                </a:cubicBezTo>
                <a:cubicBezTo>
                  <a:pt x="395" y="176"/>
                  <a:pt x="395" y="176"/>
                  <a:pt x="396" y="176"/>
                </a:cubicBezTo>
                <a:close/>
                <a:moveTo>
                  <a:pt x="398" y="202"/>
                </a:moveTo>
                <a:cubicBezTo>
                  <a:pt x="398" y="202"/>
                  <a:pt x="398" y="202"/>
                  <a:pt x="398" y="202"/>
                </a:cubicBezTo>
                <a:cubicBezTo>
                  <a:pt x="398" y="202"/>
                  <a:pt x="398" y="203"/>
                  <a:pt x="398" y="203"/>
                </a:cubicBezTo>
                <a:cubicBezTo>
                  <a:pt x="398" y="203"/>
                  <a:pt x="398" y="203"/>
                  <a:pt x="398" y="203"/>
                </a:cubicBezTo>
                <a:lnTo>
                  <a:pt x="398" y="202"/>
                </a:lnTo>
                <a:close/>
                <a:moveTo>
                  <a:pt x="405" y="187"/>
                </a:moveTo>
                <a:cubicBezTo>
                  <a:pt x="405" y="187"/>
                  <a:pt x="405" y="187"/>
                  <a:pt x="405" y="188"/>
                </a:cubicBezTo>
                <a:cubicBezTo>
                  <a:pt x="405" y="187"/>
                  <a:pt x="405" y="187"/>
                  <a:pt x="406" y="186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05" y="186"/>
                  <a:pt x="405" y="187"/>
                  <a:pt x="405" y="187"/>
                </a:cubicBezTo>
                <a:close/>
                <a:moveTo>
                  <a:pt x="401" y="184"/>
                </a:moveTo>
                <a:cubicBezTo>
                  <a:pt x="402" y="184"/>
                  <a:pt x="402" y="184"/>
                  <a:pt x="402" y="184"/>
                </a:cubicBezTo>
                <a:cubicBezTo>
                  <a:pt x="402" y="184"/>
                  <a:pt x="403" y="183"/>
                  <a:pt x="403" y="183"/>
                </a:cubicBezTo>
                <a:cubicBezTo>
                  <a:pt x="403" y="183"/>
                  <a:pt x="403" y="183"/>
                  <a:pt x="402" y="182"/>
                </a:cubicBezTo>
                <a:cubicBezTo>
                  <a:pt x="402" y="183"/>
                  <a:pt x="401" y="183"/>
                  <a:pt x="401" y="184"/>
                </a:cubicBezTo>
                <a:close/>
                <a:moveTo>
                  <a:pt x="401" y="187"/>
                </a:moveTo>
                <a:cubicBezTo>
                  <a:pt x="401" y="187"/>
                  <a:pt x="401" y="187"/>
                  <a:pt x="401" y="187"/>
                </a:cubicBezTo>
                <a:cubicBezTo>
                  <a:pt x="401" y="186"/>
                  <a:pt x="402" y="186"/>
                  <a:pt x="401" y="186"/>
                </a:cubicBezTo>
                <a:cubicBezTo>
                  <a:pt x="401" y="185"/>
                  <a:pt x="401" y="185"/>
                  <a:pt x="401" y="185"/>
                </a:cubicBezTo>
                <a:cubicBezTo>
                  <a:pt x="401" y="185"/>
                  <a:pt x="401" y="185"/>
                  <a:pt x="401" y="186"/>
                </a:cubicBezTo>
                <a:lnTo>
                  <a:pt x="401" y="187"/>
                </a:lnTo>
                <a:close/>
                <a:moveTo>
                  <a:pt x="401" y="198"/>
                </a:moveTo>
                <a:cubicBezTo>
                  <a:pt x="400" y="198"/>
                  <a:pt x="400" y="199"/>
                  <a:pt x="400" y="199"/>
                </a:cubicBezTo>
                <a:cubicBezTo>
                  <a:pt x="400" y="199"/>
                  <a:pt x="400" y="200"/>
                  <a:pt x="400" y="199"/>
                </a:cubicBezTo>
                <a:cubicBezTo>
                  <a:pt x="401" y="199"/>
                  <a:pt x="401" y="199"/>
                  <a:pt x="402" y="199"/>
                </a:cubicBezTo>
                <a:cubicBezTo>
                  <a:pt x="402" y="198"/>
                  <a:pt x="402" y="198"/>
                  <a:pt x="402" y="198"/>
                </a:cubicBezTo>
                <a:cubicBezTo>
                  <a:pt x="401" y="198"/>
                  <a:pt x="401" y="198"/>
                  <a:pt x="401" y="198"/>
                </a:cubicBezTo>
                <a:close/>
                <a:moveTo>
                  <a:pt x="399" y="189"/>
                </a:moveTo>
                <a:cubicBezTo>
                  <a:pt x="400" y="188"/>
                  <a:pt x="400" y="188"/>
                  <a:pt x="400" y="188"/>
                </a:cubicBezTo>
                <a:cubicBezTo>
                  <a:pt x="400" y="188"/>
                  <a:pt x="400" y="188"/>
                  <a:pt x="400" y="188"/>
                </a:cubicBezTo>
                <a:cubicBezTo>
                  <a:pt x="400" y="188"/>
                  <a:pt x="399" y="189"/>
                  <a:pt x="399" y="189"/>
                </a:cubicBezTo>
                <a:close/>
                <a:moveTo>
                  <a:pt x="396" y="199"/>
                </a:moveTo>
                <a:cubicBezTo>
                  <a:pt x="398" y="197"/>
                  <a:pt x="398" y="197"/>
                  <a:pt x="398" y="197"/>
                </a:cubicBezTo>
                <a:cubicBezTo>
                  <a:pt x="398" y="195"/>
                  <a:pt x="399" y="194"/>
                  <a:pt x="400" y="192"/>
                </a:cubicBezTo>
                <a:cubicBezTo>
                  <a:pt x="400" y="192"/>
                  <a:pt x="400" y="191"/>
                  <a:pt x="400" y="191"/>
                </a:cubicBezTo>
                <a:cubicBezTo>
                  <a:pt x="399" y="191"/>
                  <a:pt x="399" y="191"/>
                  <a:pt x="399" y="191"/>
                </a:cubicBezTo>
                <a:cubicBezTo>
                  <a:pt x="399" y="191"/>
                  <a:pt x="399" y="191"/>
                  <a:pt x="398" y="190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398" y="193"/>
                  <a:pt x="398" y="193"/>
                  <a:pt x="398" y="193"/>
                </a:cubicBezTo>
                <a:cubicBezTo>
                  <a:pt x="398" y="194"/>
                  <a:pt x="397" y="195"/>
                  <a:pt x="396" y="197"/>
                </a:cubicBezTo>
                <a:cubicBezTo>
                  <a:pt x="396" y="197"/>
                  <a:pt x="396" y="198"/>
                  <a:pt x="396" y="199"/>
                </a:cubicBezTo>
                <a:close/>
                <a:moveTo>
                  <a:pt x="395" y="202"/>
                </a:moveTo>
                <a:cubicBezTo>
                  <a:pt x="395" y="201"/>
                  <a:pt x="395" y="200"/>
                  <a:pt x="396" y="200"/>
                </a:cubicBezTo>
                <a:cubicBezTo>
                  <a:pt x="395" y="200"/>
                  <a:pt x="395" y="200"/>
                  <a:pt x="395" y="200"/>
                </a:cubicBezTo>
                <a:cubicBezTo>
                  <a:pt x="395" y="200"/>
                  <a:pt x="395" y="201"/>
                  <a:pt x="394" y="201"/>
                </a:cubicBezTo>
                <a:cubicBezTo>
                  <a:pt x="395" y="202"/>
                  <a:pt x="395" y="202"/>
                  <a:pt x="395" y="202"/>
                </a:cubicBezTo>
                <a:close/>
                <a:moveTo>
                  <a:pt x="380" y="244"/>
                </a:moveTo>
                <a:cubicBezTo>
                  <a:pt x="380" y="244"/>
                  <a:pt x="380" y="244"/>
                  <a:pt x="379" y="245"/>
                </a:cubicBezTo>
                <a:cubicBezTo>
                  <a:pt x="380" y="245"/>
                  <a:pt x="380" y="245"/>
                  <a:pt x="381" y="245"/>
                </a:cubicBezTo>
                <a:cubicBezTo>
                  <a:pt x="382" y="244"/>
                  <a:pt x="380" y="244"/>
                  <a:pt x="380" y="244"/>
                </a:cubicBezTo>
                <a:close/>
                <a:moveTo>
                  <a:pt x="388" y="232"/>
                </a:moveTo>
                <a:cubicBezTo>
                  <a:pt x="388" y="232"/>
                  <a:pt x="388" y="232"/>
                  <a:pt x="388" y="232"/>
                </a:cubicBezTo>
                <a:cubicBezTo>
                  <a:pt x="386" y="233"/>
                  <a:pt x="386" y="233"/>
                  <a:pt x="386" y="233"/>
                </a:cubicBezTo>
                <a:cubicBezTo>
                  <a:pt x="386" y="233"/>
                  <a:pt x="385" y="233"/>
                  <a:pt x="385" y="234"/>
                </a:cubicBezTo>
                <a:cubicBezTo>
                  <a:pt x="385" y="234"/>
                  <a:pt x="386" y="234"/>
                  <a:pt x="386" y="234"/>
                </a:cubicBezTo>
                <a:cubicBezTo>
                  <a:pt x="386" y="234"/>
                  <a:pt x="387" y="234"/>
                  <a:pt x="387" y="234"/>
                </a:cubicBezTo>
                <a:cubicBezTo>
                  <a:pt x="388" y="233"/>
                  <a:pt x="388" y="232"/>
                  <a:pt x="388" y="232"/>
                </a:cubicBezTo>
                <a:close/>
                <a:moveTo>
                  <a:pt x="393" y="218"/>
                </a:moveTo>
                <a:cubicBezTo>
                  <a:pt x="393" y="217"/>
                  <a:pt x="394" y="217"/>
                  <a:pt x="394" y="217"/>
                </a:cubicBezTo>
                <a:cubicBezTo>
                  <a:pt x="394" y="215"/>
                  <a:pt x="394" y="214"/>
                  <a:pt x="395" y="212"/>
                </a:cubicBezTo>
                <a:cubicBezTo>
                  <a:pt x="394" y="212"/>
                  <a:pt x="394" y="212"/>
                  <a:pt x="394" y="212"/>
                </a:cubicBezTo>
                <a:cubicBezTo>
                  <a:pt x="394" y="212"/>
                  <a:pt x="394" y="212"/>
                  <a:pt x="394" y="212"/>
                </a:cubicBezTo>
                <a:cubicBezTo>
                  <a:pt x="393" y="213"/>
                  <a:pt x="391" y="215"/>
                  <a:pt x="393" y="217"/>
                </a:cubicBezTo>
                <a:cubicBezTo>
                  <a:pt x="393" y="217"/>
                  <a:pt x="393" y="217"/>
                  <a:pt x="393" y="218"/>
                </a:cubicBezTo>
                <a:close/>
                <a:moveTo>
                  <a:pt x="429" y="236"/>
                </a:moveTo>
                <a:cubicBezTo>
                  <a:pt x="429" y="236"/>
                  <a:pt x="429" y="236"/>
                  <a:pt x="429" y="236"/>
                </a:cubicBezTo>
                <a:cubicBezTo>
                  <a:pt x="428" y="236"/>
                  <a:pt x="428" y="236"/>
                  <a:pt x="428" y="236"/>
                </a:cubicBezTo>
                <a:cubicBezTo>
                  <a:pt x="428" y="237"/>
                  <a:pt x="429" y="237"/>
                  <a:pt x="429" y="237"/>
                </a:cubicBezTo>
                <a:cubicBezTo>
                  <a:pt x="429" y="237"/>
                  <a:pt x="429" y="236"/>
                  <a:pt x="429" y="236"/>
                </a:cubicBezTo>
                <a:close/>
                <a:moveTo>
                  <a:pt x="437" y="230"/>
                </a:moveTo>
                <a:cubicBezTo>
                  <a:pt x="437" y="230"/>
                  <a:pt x="437" y="230"/>
                  <a:pt x="437" y="230"/>
                </a:cubicBezTo>
                <a:cubicBezTo>
                  <a:pt x="436" y="231"/>
                  <a:pt x="435" y="231"/>
                  <a:pt x="434" y="232"/>
                </a:cubicBezTo>
                <a:cubicBezTo>
                  <a:pt x="434" y="232"/>
                  <a:pt x="435" y="232"/>
                  <a:pt x="435" y="232"/>
                </a:cubicBezTo>
                <a:cubicBezTo>
                  <a:pt x="436" y="232"/>
                  <a:pt x="436" y="232"/>
                  <a:pt x="437" y="231"/>
                </a:cubicBezTo>
                <a:cubicBezTo>
                  <a:pt x="437" y="231"/>
                  <a:pt x="437" y="231"/>
                  <a:pt x="437" y="230"/>
                </a:cubicBezTo>
                <a:close/>
                <a:moveTo>
                  <a:pt x="454" y="178"/>
                </a:moveTo>
                <a:cubicBezTo>
                  <a:pt x="454" y="179"/>
                  <a:pt x="454" y="179"/>
                  <a:pt x="454" y="179"/>
                </a:cubicBezTo>
                <a:cubicBezTo>
                  <a:pt x="455" y="178"/>
                  <a:pt x="455" y="178"/>
                  <a:pt x="456" y="178"/>
                </a:cubicBezTo>
                <a:cubicBezTo>
                  <a:pt x="455" y="178"/>
                  <a:pt x="455" y="178"/>
                  <a:pt x="455" y="178"/>
                </a:cubicBezTo>
                <a:cubicBezTo>
                  <a:pt x="454" y="178"/>
                  <a:pt x="454" y="178"/>
                  <a:pt x="454" y="178"/>
                </a:cubicBezTo>
                <a:close/>
                <a:moveTo>
                  <a:pt x="451" y="184"/>
                </a:moveTo>
                <a:cubicBezTo>
                  <a:pt x="451" y="183"/>
                  <a:pt x="451" y="183"/>
                  <a:pt x="451" y="183"/>
                </a:cubicBezTo>
                <a:cubicBezTo>
                  <a:pt x="452" y="183"/>
                  <a:pt x="452" y="182"/>
                  <a:pt x="453" y="181"/>
                </a:cubicBezTo>
                <a:cubicBezTo>
                  <a:pt x="452" y="181"/>
                  <a:pt x="452" y="181"/>
                  <a:pt x="452" y="181"/>
                </a:cubicBezTo>
                <a:cubicBezTo>
                  <a:pt x="451" y="182"/>
                  <a:pt x="451" y="183"/>
                  <a:pt x="451" y="184"/>
                </a:cubicBezTo>
                <a:close/>
                <a:moveTo>
                  <a:pt x="448" y="188"/>
                </a:moveTo>
                <a:cubicBezTo>
                  <a:pt x="449" y="188"/>
                  <a:pt x="449" y="189"/>
                  <a:pt x="449" y="189"/>
                </a:cubicBezTo>
                <a:cubicBezTo>
                  <a:pt x="449" y="188"/>
                  <a:pt x="449" y="188"/>
                  <a:pt x="449" y="188"/>
                </a:cubicBezTo>
                <a:cubicBezTo>
                  <a:pt x="449" y="187"/>
                  <a:pt x="449" y="186"/>
                  <a:pt x="451" y="186"/>
                </a:cubicBezTo>
                <a:cubicBezTo>
                  <a:pt x="451" y="186"/>
                  <a:pt x="451" y="185"/>
                  <a:pt x="451" y="185"/>
                </a:cubicBezTo>
                <a:cubicBezTo>
                  <a:pt x="451" y="185"/>
                  <a:pt x="451" y="185"/>
                  <a:pt x="451" y="185"/>
                </a:cubicBezTo>
                <a:cubicBezTo>
                  <a:pt x="449" y="185"/>
                  <a:pt x="448" y="188"/>
                  <a:pt x="448" y="188"/>
                </a:cubicBezTo>
                <a:close/>
                <a:moveTo>
                  <a:pt x="445" y="190"/>
                </a:moveTo>
                <a:cubicBezTo>
                  <a:pt x="445" y="190"/>
                  <a:pt x="445" y="190"/>
                  <a:pt x="445" y="190"/>
                </a:cubicBezTo>
                <a:cubicBezTo>
                  <a:pt x="446" y="189"/>
                  <a:pt x="446" y="189"/>
                  <a:pt x="446" y="189"/>
                </a:cubicBezTo>
                <a:cubicBezTo>
                  <a:pt x="446" y="189"/>
                  <a:pt x="446" y="189"/>
                  <a:pt x="446" y="189"/>
                </a:cubicBezTo>
                <a:cubicBezTo>
                  <a:pt x="446" y="189"/>
                  <a:pt x="445" y="190"/>
                  <a:pt x="445" y="190"/>
                </a:cubicBezTo>
                <a:close/>
                <a:moveTo>
                  <a:pt x="445" y="195"/>
                </a:moveTo>
                <a:cubicBezTo>
                  <a:pt x="445" y="195"/>
                  <a:pt x="445" y="195"/>
                  <a:pt x="445" y="195"/>
                </a:cubicBezTo>
                <a:cubicBezTo>
                  <a:pt x="446" y="194"/>
                  <a:pt x="447" y="193"/>
                  <a:pt x="446" y="192"/>
                </a:cubicBezTo>
                <a:cubicBezTo>
                  <a:pt x="447" y="190"/>
                  <a:pt x="447" y="190"/>
                  <a:pt x="447" y="190"/>
                </a:cubicBezTo>
                <a:cubicBezTo>
                  <a:pt x="447" y="190"/>
                  <a:pt x="447" y="190"/>
                  <a:pt x="447" y="190"/>
                </a:cubicBezTo>
                <a:cubicBezTo>
                  <a:pt x="447" y="190"/>
                  <a:pt x="447" y="191"/>
                  <a:pt x="446" y="192"/>
                </a:cubicBezTo>
                <a:cubicBezTo>
                  <a:pt x="446" y="192"/>
                  <a:pt x="446" y="192"/>
                  <a:pt x="446" y="192"/>
                </a:cubicBezTo>
                <a:cubicBezTo>
                  <a:pt x="446" y="193"/>
                  <a:pt x="445" y="193"/>
                  <a:pt x="445" y="194"/>
                </a:cubicBezTo>
                <a:cubicBezTo>
                  <a:pt x="444" y="194"/>
                  <a:pt x="445" y="195"/>
                  <a:pt x="445" y="195"/>
                </a:cubicBezTo>
                <a:close/>
                <a:moveTo>
                  <a:pt x="442" y="205"/>
                </a:moveTo>
                <a:cubicBezTo>
                  <a:pt x="441" y="205"/>
                  <a:pt x="441" y="205"/>
                  <a:pt x="441" y="205"/>
                </a:cubicBezTo>
                <a:cubicBezTo>
                  <a:pt x="442" y="205"/>
                  <a:pt x="442" y="205"/>
                  <a:pt x="442" y="205"/>
                </a:cubicBezTo>
                <a:close/>
                <a:moveTo>
                  <a:pt x="443" y="202"/>
                </a:moveTo>
                <a:cubicBezTo>
                  <a:pt x="442" y="202"/>
                  <a:pt x="442" y="202"/>
                  <a:pt x="442" y="201"/>
                </a:cubicBezTo>
                <a:cubicBezTo>
                  <a:pt x="442" y="202"/>
                  <a:pt x="442" y="203"/>
                  <a:pt x="442" y="203"/>
                </a:cubicBezTo>
                <a:cubicBezTo>
                  <a:pt x="442" y="203"/>
                  <a:pt x="442" y="202"/>
                  <a:pt x="443" y="202"/>
                </a:cubicBezTo>
                <a:close/>
                <a:moveTo>
                  <a:pt x="444" y="200"/>
                </a:moveTo>
                <a:cubicBezTo>
                  <a:pt x="444" y="200"/>
                  <a:pt x="444" y="199"/>
                  <a:pt x="445" y="198"/>
                </a:cubicBezTo>
                <a:cubicBezTo>
                  <a:pt x="444" y="197"/>
                  <a:pt x="444" y="197"/>
                  <a:pt x="444" y="197"/>
                </a:cubicBezTo>
                <a:cubicBezTo>
                  <a:pt x="444" y="198"/>
                  <a:pt x="443" y="200"/>
                  <a:pt x="443" y="200"/>
                </a:cubicBezTo>
                <a:cubicBezTo>
                  <a:pt x="443" y="201"/>
                  <a:pt x="444" y="200"/>
                  <a:pt x="444" y="200"/>
                </a:cubicBezTo>
                <a:close/>
                <a:moveTo>
                  <a:pt x="447" y="230"/>
                </a:moveTo>
                <a:cubicBezTo>
                  <a:pt x="447" y="230"/>
                  <a:pt x="446" y="230"/>
                  <a:pt x="446" y="229"/>
                </a:cubicBezTo>
                <a:cubicBezTo>
                  <a:pt x="446" y="230"/>
                  <a:pt x="446" y="230"/>
                  <a:pt x="446" y="231"/>
                </a:cubicBezTo>
                <a:cubicBezTo>
                  <a:pt x="446" y="231"/>
                  <a:pt x="446" y="231"/>
                  <a:pt x="446" y="231"/>
                </a:cubicBezTo>
                <a:lnTo>
                  <a:pt x="447" y="230"/>
                </a:lnTo>
                <a:close/>
                <a:moveTo>
                  <a:pt x="449" y="229"/>
                </a:moveTo>
                <a:cubicBezTo>
                  <a:pt x="449" y="229"/>
                  <a:pt x="449" y="229"/>
                  <a:pt x="449" y="229"/>
                </a:cubicBezTo>
                <a:cubicBezTo>
                  <a:pt x="449" y="228"/>
                  <a:pt x="448" y="228"/>
                  <a:pt x="447" y="228"/>
                </a:cubicBezTo>
                <a:cubicBezTo>
                  <a:pt x="447" y="228"/>
                  <a:pt x="447" y="228"/>
                  <a:pt x="447" y="228"/>
                </a:cubicBezTo>
                <a:cubicBezTo>
                  <a:pt x="448" y="228"/>
                  <a:pt x="449" y="229"/>
                  <a:pt x="449" y="229"/>
                </a:cubicBezTo>
                <a:close/>
                <a:moveTo>
                  <a:pt x="451" y="229"/>
                </a:moveTo>
                <a:cubicBezTo>
                  <a:pt x="451" y="229"/>
                  <a:pt x="450" y="229"/>
                  <a:pt x="450" y="229"/>
                </a:cubicBezTo>
                <a:cubicBezTo>
                  <a:pt x="450" y="229"/>
                  <a:pt x="450" y="229"/>
                  <a:pt x="450" y="229"/>
                </a:cubicBezTo>
                <a:cubicBezTo>
                  <a:pt x="450" y="230"/>
                  <a:pt x="450" y="230"/>
                  <a:pt x="450" y="230"/>
                </a:cubicBezTo>
                <a:cubicBezTo>
                  <a:pt x="451" y="230"/>
                  <a:pt x="451" y="230"/>
                  <a:pt x="451" y="230"/>
                </a:cubicBezTo>
                <a:cubicBezTo>
                  <a:pt x="451" y="230"/>
                  <a:pt x="451" y="229"/>
                  <a:pt x="451" y="229"/>
                </a:cubicBezTo>
                <a:close/>
                <a:moveTo>
                  <a:pt x="490" y="190"/>
                </a:moveTo>
                <a:cubicBezTo>
                  <a:pt x="490" y="189"/>
                  <a:pt x="490" y="189"/>
                  <a:pt x="490" y="189"/>
                </a:cubicBezTo>
                <a:cubicBezTo>
                  <a:pt x="489" y="190"/>
                  <a:pt x="488" y="190"/>
                  <a:pt x="488" y="191"/>
                </a:cubicBezTo>
                <a:cubicBezTo>
                  <a:pt x="488" y="192"/>
                  <a:pt x="488" y="192"/>
                  <a:pt x="488" y="192"/>
                </a:cubicBezTo>
                <a:cubicBezTo>
                  <a:pt x="489" y="191"/>
                  <a:pt x="490" y="190"/>
                  <a:pt x="490" y="190"/>
                </a:cubicBezTo>
                <a:close/>
                <a:moveTo>
                  <a:pt x="495" y="182"/>
                </a:moveTo>
                <a:cubicBezTo>
                  <a:pt x="495" y="182"/>
                  <a:pt x="494" y="182"/>
                  <a:pt x="494" y="181"/>
                </a:cubicBezTo>
                <a:cubicBezTo>
                  <a:pt x="494" y="182"/>
                  <a:pt x="494" y="183"/>
                  <a:pt x="494" y="183"/>
                </a:cubicBezTo>
                <a:cubicBezTo>
                  <a:pt x="494" y="183"/>
                  <a:pt x="494" y="184"/>
                  <a:pt x="494" y="184"/>
                </a:cubicBezTo>
                <a:cubicBezTo>
                  <a:pt x="494" y="183"/>
                  <a:pt x="495" y="183"/>
                  <a:pt x="495" y="182"/>
                </a:cubicBezTo>
                <a:close/>
                <a:moveTo>
                  <a:pt x="498" y="179"/>
                </a:moveTo>
                <a:cubicBezTo>
                  <a:pt x="497" y="179"/>
                  <a:pt x="497" y="179"/>
                  <a:pt x="496" y="179"/>
                </a:cubicBezTo>
                <a:cubicBezTo>
                  <a:pt x="496" y="179"/>
                  <a:pt x="496" y="179"/>
                  <a:pt x="496" y="179"/>
                </a:cubicBezTo>
                <a:cubicBezTo>
                  <a:pt x="496" y="180"/>
                  <a:pt x="497" y="180"/>
                  <a:pt x="497" y="180"/>
                </a:cubicBezTo>
                <a:lnTo>
                  <a:pt x="498" y="179"/>
                </a:lnTo>
                <a:close/>
                <a:moveTo>
                  <a:pt x="501" y="175"/>
                </a:moveTo>
                <a:cubicBezTo>
                  <a:pt x="501" y="175"/>
                  <a:pt x="501" y="176"/>
                  <a:pt x="500" y="176"/>
                </a:cubicBezTo>
                <a:cubicBezTo>
                  <a:pt x="500" y="174"/>
                  <a:pt x="500" y="174"/>
                  <a:pt x="500" y="174"/>
                </a:cubicBezTo>
                <a:cubicBezTo>
                  <a:pt x="500" y="174"/>
                  <a:pt x="500" y="174"/>
                  <a:pt x="500" y="175"/>
                </a:cubicBezTo>
                <a:cubicBezTo>
                  <a:pt x="499" y="176"/>
                  <a:pt x="499" y="176"/>
                  <a:pt x="499" y="176"/>
                </a:cubicBezTo>
                <a:cubicBezTo>
                  <a:pt x="500" y="176"/>
                  <a:pt x="500" y="176"/>
                  <a:pt x="500" y="176"/>
                </a:cubicBezTo>
                <a:cubicBezTo>
                  <a:pt x="500" y="176"/>
                  <a:pt x="500" y="177"/>
                  <a:pt x="499" y="178"/>
                </a:cubicBezTo>
                <a:cubicBezTo>
                  <a:pt x="501" y="176"/>
                  <a:pt x="501" y="176"/>
                  <a:pt x="501" y="176"/>
                </a:cubicBezTo>
                <a:cubicBezTo>
                  <a:pt x="501" y="176"/>
                  <a:pt x="501" y="176"/>
                  <a:pt x="501" y="175"/>
                </a:cubicBezTo>
                <a:close/>
                <a:moveTo>
                  <a:pt x="504" y="171"/>
                </a:moveTo>
                <a:cubicBezTo>
                  <a:pt x="504" y="171"/>
                  <a:pt x="503" y="171"/>
                  <a:pt x="503" y="171"/>
                </a:cubicBezTo>
                <a:cubicBezTo>
                  <a:pt x="503" y="170"/>
                  <a:pt x="503" y="170"/>
                  <a:pt x="503" y="170"/>
                </a:cubicBezTo>
                <a:cubicBezTo>
                  <a:pt x="502" y="171"/>
                  <a:pt x="502" y="171"/>
                  <a:pt x="502" y="171"/>
                </a:cubicBezTo>
                <a:cubicBezTo>
                  <a:pt x="503" y="171"/>
                  <a:pt x="503" y="171"/>
                  <a:pt x="503" y="171"/>
                </a:cubicBezTo>
                <a:cubicBezTo>
                  <a:pt x="503" y="172"/>
                  <a:pt x="503" y="173"/>
                  <a:pt x="503" y="173"/>
                </a:cubicBezTo>
                <a:cubicBezTo>
                  <a:pt x="503" y="173"/>
                  <a:pt x="503" y="173"/>
                  <a:pt x="503" y="173"/>
                </a:cubicBezTo>
                <a:cubicBezTo>
                  <a:pt x="504" y="173"/>
                  <a:pt x="504" y="172"/>
                  <a:pt x="504" y="171"/>
                </a:cubicBezTo>
                <a:close/>
                <a:moveTo>
                  <a:pt x="519" y="184"/>
                </a:moveTo>
                <a:cubicBezTo>
                  <a:pt x="518" y="184"/>
                  <a:pt x="518" y="184"/>
                  <a:pt x="518" y="184"/>
                </a:cubicBezTo>
                <a:cubicBezTo>
                  <a:pt x="518" y="184"/>
                  <a:pt x="517" y="185"/>
                  <a:pt x="517" y="185"/>
                </a:cubicBezTo>
                <a:cubicBezTo>
                  <a:pt x="517" y="186"/>
                  <a:pt x="517" y="186"/>
                  <a:pt x="517" y="186"/>
                </a:cubicBezTo>
                <a:cubicBezTo>
                  <a:pt x="518" y="185"/>
                  <a:pt x="518" y="185"/>
                  <a:pt x="519" y="184"/>
                </a:cubicBezTo>
                <a:close/>
                <a:moveTo>
                  <a:pt x="515" y="155"/>
                </a:moveTo>
                <a:cubicBezTo>
                  <a:pt x="515" y="155"/>
                  <a:pt x="515" y="156"/>
                  <a:pt x="515" y="156"/>
                </a:cubicBezTo>
                <a:cubicBezTo>
                  <a:pt x="516" y="156"/>
                  <a:pt x="517" y="156"/>
                  <a:pt x="517" y="155"/>
                </a:cubicBezTo>
                <a:cubicBezTo>
                  <a:pt x="518" y="153"/>
                  <a:pt x="519" y="151"/>
                  <a:pt x="520" y="149"/>
                </a:cubicBezTo>
                <a:cubicBezTo>
                  <a:pt x="520" y="149"/>
                  <a:pt x="519" y="150"/>
                  <a:pt x="519" y="150"/>
                </a:cubicBezTo>
                <a:cubicBezTo>
                  <a:pt x="518" y="151"/>
                  <a:pt x="515" y="152"/>
                  <a:pt x="516" y="154"/>
                </a:cubicBezTo>
                <a:cubicBezTo>
                  <a:pt x="516" y="155"/>
                  <a:pt x="516" y="155"/>
                  <a:pt x="515" y="155"/>
                </a:cubicBezTo>
                <a:close/>
                <a:moveTo>
                  <a:pt x="513" y="158"/>
                </a:moveTo>
                <a:cubicBezTo>
                  <a:pt x="514" y="158"/>
                  <a:pt x="514" y="158"/>
                  <a:pt x="514" y="158"/>
                </a:cubicBezTo>
                <a:cubicBezTo>
                  <a:pt x="514" y="157"/>
                  <a:pt x="514" y="157"/>
                  <a:pt x="514" y="156"/>
                </a:cubicBezTo>
                <a:cubicBezTo>
                  <a:pt x="513" y="156"/>
                  <a:pt x="513" y="156"/>
                  <a:pt x="513" y="156"/>
                </a:cubicBezTo>
                <a:lnTo>
                  <a:pt x="513" y="158"/>
                </a:lnTo>
                <a:close/>
                <a:moveTo>
                  <a:pt x="509" y="187"/>
                </a:moveTo>
                <a:cubicBezTo>
                  <a:pt x="509" y="187"/>
                  <a:pt x="509" y="186"/>
                  <a:pt x="508" y="186"/>
                </a:cubicBezTo>
                <a:cubicBezTo>
                  <a:pt x="508" y="187"/>
                  <a:pt x="508" y="187"/>
                  <a:pt x="508" y="188"/>
                </a:cubicBezTo>
                <a:cubicBezTo>
                  <a:pt x="508" y="188"/>
                  <a:pt x="508" y="188"/>
                  <a:pt x="508" y="188"/>
                </a:cubicBezTo>
                <a:cubicBezTo>
                  <a:pt x="508" y="188"/>
                  <a:pt x="509" y="187"/>
                  <a:pt x="509" y="187"/>
                </a:cubicBezTo>
                <a:close/>
                <a:moveTo>
                  <a:pt x="516" y="159"/>
                </a:moveTo>
                <a:cubicBezTo>
                  <a:pt x="516" y="159"/>
                  <a:pt x="516" y="159"/>
                  <a:pt x="517" y="158"/>
                </a:cubicBezTo>
                <a:cubicBezTo>
                  <a:pt x="517" y="158"/>
                  <a:pt x="517" y="158"/>
                  <a:pt x="517" y="158"/>
                </a:cubicBezTo>
                <a:cubicBezTo>
                  <a:pt x="517" y="157"/>
                  <a:pt x="517" y="157"/>
                  <a:pt x="517" y="157"/>
                </a:cubicBezTo>
                <a:cubicBezTo>
                  <a:pt x="517" y="158"/>
                  <a:pt x="517" y="158"/>
                  <a:pt x="517" y="158"/>
                </a:cubicBezTo>
                <a:cubicBezTo>
                  <a:pt x="516" y="158"/>
                  <a:pt x="515" y="159"/>
                  <a:pt x="514" y="159"/>
                </a:cubicBezTo>
                <a:cubicBezTo>
                  <a:pt x="514" y="159"/>
                  <a:pt x="515" y="159"/>
                  <a:pt x="515" y="160"/>
                </a:cubicBezTo>
                <a:cubicBezTo>
                  <a:pt x="514" y="159"/>
                  <a:pt x="513" y="160"/>
                  <a:pt x="512" y="159"/>
                </a:cubicBezTo>
                <a:cubicBezTo>
                  <a:pt x="512" y="158"/>
                  <a:pt x="512" y="159"/>
                  <a:pt x="512" y="159"/>
                </a:cubicBezTo>
                <a:cubicBezTo>
                  <a:pt x="511" y="160"/>
                  <a:pt x="511" y="160"/>
                  <a:pt x="511" y="161"/>
                </a:cubicBezTo>
                <a:cubicBezTo>
                  <a:pt x="510" y="162"/>
                  <a:pt x="508" y="163"/>
                  <a:pt x="507" y="165"/>
                </a:cubicBezTo>
                <a:cubicBezTo>
                  <a:pt x="507" y="166"/>
                  <a:pt x="507" y="166"/>
                  <a:pt x="506" y="167"/>
                </a:cubicBezTo>
                <a:cubicBezTo>
                  <a:pt x="507" y="166"/>
                  <a:pt x="507" y="166"/>
                  <a:pt x="508" y="166"/>
                </a:cubicBezTo>
                <a:cubicBezTo>
                  <a:pt x="510" y="166"/>
                  <a:pt x="510" y="164"/>
                  <a:pt x="511" y="162"/>
                </a:cubicBezTo>
                <a:cubicBezTo>
                  <a:pt x="512" y="161"/>
                  <a:pt x="513" y="161"/>
                  <a:pt x="515" y="160"/>
                </a:cubicBezTo>
                <a:cubicBezTo>
                  <a:pt x="515" y="160"/>
                  <a:pt x="516" y="159"/>
                  <a:pt x="516" y="159"/>
                </a:cubicBezTo>
                <a:close/>
                <a:moveTo>
                  <a:pt x="517" y="180"/>
                </a:moveTo>
                <a:cubicBezTo>
                  <a:pt x="517" y="180"/>
                  <a:pt x="517" y="180"/>
                  <a:pt x="517" y="180"/>
                </a:cubicBezTo>
                <a:cubicBezTo>
                  <a:pt x="517" y="181"/>
                  <a:pt x="517" y="182"/>
                  <a:pt x="516" y="183"/>
                </a:cubicBezTo>
                <a:cubicBezTo>
                  <a:pt x="517" y="182"/>
                  <a:pt x="517" y="181"/>
                  <a:pt x="517" y="180"/>
                </a:cubicBezTo>
                <a:close/>
                <a:moveTo>
                  <a:pt x="515" y="193"/>
                </a:moveTo>
                <a:cubicBezTo>
                  <a:pt x="515" y="193"/>
                  <a:pt x="515" y="193"/>
                  <a:pt x="515" y="193"/>
                </a:cubicBezTo>
                <a:cubicBezTo>
                  <a:pt x="515" y="192"/>
                  <a:pt x="516" y="190"/>
                  <a:pt x="516" y="189"/>
                </a:cubicBezTo>
                <a:cubicBezTo>
                  <a:pt x="515" y="190"/>
                  <a:pt x="515" y="192"/>
                  <a:pt x="515" y="193"/>
                </a:cubicBezTo>
                <a:close/>
                <a:moveTo>
                  <a:pt x="495" y="241"/>
                </a:moveTo>
                <a:cubicBezTo>
                  <a:pt x="495" y="242"/>
                  <a:pt x="495" y="242"/>
                  <a:pt x="496" y="243"/>
                </a:cubicBezTo>
                <a:cubicBezTo>
                  <a:pt x="496" y="242"/>
                  <a:pt x="496" y="241"/>
                  <a:pt x="496" y="241"/>
                </a:cubicBezTo>
                <a:cubicBezTo>
                  <a:pt x="496" y="240"/>
                  <a:pt x="496" y="240"/>
                  <a:pt x="496" y="240"/>
                </a:cubicBezTo>
                <a:cubicBezTo>
                  <a:pt x="496" y="241"/>
                  <a:pt x="495" y="241"/>
                  <a:pt x="495" y="241"/>
                </a:cubicBezTo>
                <a:close/>
                <a:moveTo>
                  <a:pt x="497" y="246"/>
                </a:moveTo>
                <a:cubicBezTo>
                  <a:pt x="496" y="246"/>
                  <a:pt x="496" y="246"/>
                  <a:pt x="496" y="246"/>
                </a:cubicBezTo>
                <a:cubicBezTo>
                  <a:pt x="496" y="246"/>
                  <a:pt x="496" y="246"/>
                  <a:pt x="496" y="246"/>
                </a:cubicBezTo>
                <a:cubicBezTo>
                  <a:pt x="496" y="246"/>
                  <a:pt x="496" y="247"/>
                  <a:pt x="497" y="247"/>
                </a:cubicBezTo>
                <a:lnTo>
                  <a:pt x="497" y="246"/>
                </a:lnTo>
                <a:close/>
                <a:moveTo>
                  <a:pt x="534" y="232"/>
                </a:moveTo>
                <a:cubicBezTo>
                  <a:pt x="534" y="232"/>
                  <a:pt x="534" y="232"/>
                  <a:pt x="533" y="233"/>
                </a:cubicBezTo>
                <a:cubicBezTo>
                  <a:pt x="533" y="233"/>
                  <a:pt x="533" y="233"/>
                  <a:pt x="533" y="233"/>
                </a:cubicBezTo>
                <a:cubicBezTo>
                  <a:pt x="534" y="233"/>
                  <a:pt x="534" y="233"/>
                  <a:pt x="534" y="233"/>
                </a:cubicBezTo>
                <a:cubicBezTo>
                  <a:pt x="534" y="232"/>
                  <a:pt x="534" y="232"/>
                  <a:pt x="534" y="232"/>
                </a:cubicBezTo>
                <a:close/>
                <a:moveTo>
                  <a:pt x="539" y="225"/>
                </a:moveTo>
                <a:cubicBezTo>
                  <a:pt x="538" y="225"/>
                  <a:pt x="538" y="225"/>
                  <a:pt x="538" y="225"/>
                </a:cubicBezTo>
                <a:cubicBezTo>
                  <a:pt x="538" y="225"/>
                  <a:pt x="538" y="225"/>
                  <a:pt x="538" y="225"/>
                </a:cubicBezTo>
                <a:cubicBezTo>
                  <a:pt x="538" y="225"/>
                  <a:pt x="538" y="225"/>
                  <a:pt x="538" y="225"/>
                </a:cubicBezTo>
                <a:cubicBezTo>
                  <a:pt x="538" y="225"/>
                  <a:pt x="539" y="225"/>
                  <a:pt x="539" y="225"/>
                </a:cubicBezTo>
                <a:close/>
                <a:moveTo>
                  <a:pt x="551" y="225"/>
                </a:moveTo>
                <a:cubicBezTo>
                  <a:pt x="550" y="224"/>
                  <a:pt x="550" y="224"/>
                  <a:pt x="550" y="224"/>
                </a:cubicBezTo>
                <a:cubicBezTo>
                  <a:pt x="550" y="225"/>
                  <a:pt x="549" y="225"/>
                  <a:pt x="549" y="226"/>
                </a:cubicBezTo>
                <a:cubicBezTo>
                  <a:pt x="549" y="229"/>
                  <a:pt x="549" y="229"/>
                  <a:pt x="549" y="229"/>
                </a:cubicBezTo>
                <a:cubicBezTo>
                  <a:pt x="549" y="228"/>
                  <a:pt x="549" y="228"/>
                  <a:pt x="549" y="228"/>
                </a:cubicBezTo>
                <a:cubicBezTo>
                  <a:pt x="550" y="227"/>
                  <a:pt x="550" y="226"/>
                  <a:pt x="551" y="225"/>
                </a:cubicBezTo>
                <a:close/>
                <a:moveTo>
                  <a:pt x="552" y="220"/>
                </a:moveTo>
                <a:cubicBezTo>
                  <a:pt x="552" y="220"/>
                  <a:pt x="552" y="219"/>
                  <a:pt x="552" y="219"/>
                </a:cubicBezTo>
                <a:cubicBezTo>
                  <a:pt x="552" y="220"/>
                  <a:pt x="551" y="221"/>
                  <a:pt x="550" y="222"/>
                </a:cubicBezTo>
                <a:cubicBezTo>
                  <a:pt x="550" y="222"/>
                  <a:pt x="551" y="222"/>
                  <a:pt x="552" y="222"/>
                </a:cubicBezTo>
                <a:cubicBezTo>
                  <a:pt x="552" y="222"/>
                  <a:pt x="552" y="221"/>
                  <a:pt x="552" y="220"/>
                </a:cubicBezTo>
                <a:close/>
                <a:moveTo>
                  <a:pt x="557" y="207"/>
                </a:moveTo>
                <a:cubicBezTo>
                  <a:pt x="557" y="207"/>
                  <a:pt x="557" y="207"/>
                  <a:pt x="557" y="208"/>
                </a:cubicBezTo>
                <a:cubicBezTo>
                  <a:pt x="555" y="209"/>
                  <a:pt x="554" y="211"/>
                  <a:pt x="554" y="213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4"/>
                  <a:pt x="555" y="214"/>
                  <a:pt x="555" y="214"/>
                </a:cubicBezTo>
                <a:cubicBezTo>
                  <a:pt x="556" y="212"/>
                  <a:pt x="557" y="210"/>
                  <a:pt x="557" y="208"/>
                </a:cubicBezTo>
                <a:cubicBezTo>
                  <a:pt x="558" y="208"/>
                  <a:pt x="557" y="207"/>
                  <a:pt x="557" y="207"/>
                </a:cubicBezTo>
                <a:close/>
                <a:moveTo>
                  <a:pt x="560" y="201"/>
                </a:moveTo>
                <a:cubicBezTo>
                  <a:pt x="560" y="201"/>
                  <a:pt x="560" y="201"/>
                  <a:pt x="560" y="201"/>
                </a:cubicBezTo>
                <a:cubicBezTo>
                  <a:pt x="559" y="202"/>
                  <a:pt x="559" y="203"/>
                  <a:pt x="559" y="203"/>
                </a:cubicBezTo>
                <a:cubicBezTo>
                  <a:pt x="559" y="204"/>
                  <a:pt x="559" y="204"/>
                  <a:pt x="559" y="204"/>
                </a:cubicBezTo>
                <a:cubicBezTo>
                  <a:pt x="559" y="203"/>
                  <a:pt x="560" y="202"/>
                  <a:pt x="560" y="201"/>
                </a:cubicBezTo>
                <a:close/>
                <a:moveTo>
                  <a:pt x="583" y="224"/>
                </a:moveTo>
                <a:cubicBezTo>
                  <a:pt x="581" y="226"/>
                  <a:pt x="581" y="226"/>
                  <a:pt x="581" y="226"/>
                </a:cubicBezTo>
                <a:cubicBezTo>
                  <a:pt x="581" y="227"/>
                  <a:pt x="581" y="227"/>
                  <a:pt x="581" y="227"/>
                </a:cubicBezTo>
                <a:cubicBezTo>
                  <a:pt x="583" y="224"/>
                  <a:pt x="583" y="224"/>
                  <a:pt x="583" y="224"/>
                </a:cubicBezTo>
                <a:close/>
                <a:moveTo>
                  <a:pt x="586" y="223"/>
                </a:moveTo>
                <a:cubicBezTo>
                  <a:pt x="586" y="223"/>
                  <a:pt x="586" y="222"/>
                  <a:pt x="586" y="222"/>
                </a:cubicBezTo>
                <a:cubicBezTo>
                  <a:pt x="585" y="222"/>
                  <a:pt x="584" y="222"/>
                  <a:pt x="583" y="221"/>
                </a:cubicBezTo>
                <a:cubicBezTo>
                  <a:pt x="584" y="221"/>
                  <a:pt x="584" y="221"/>
                  <a:pt x="584" y="221"/>
                </a:cubicBezTo>
                <a:cubicBezTo>
                  <a:pt x="583" y="219"/>
                  <a:pt x="583" y="219"/>
                  <a:pt x="583" y="219"/>
                </a:cubicBezTo>
                <a:cubicBezTo>
                  <a:pt x="583" y="220"/>
                  <a:pt x="583" y="220"/>
                  <a:pt x="583" y="220"/>
                </a:cubicBezTo>
                <a:cubicBezTo>
                  <a:pt x="583" y="221"/>
                  <a:pt x="583" y="221"/>
                  <a:pt x="583" y="221"/>
                </a:cubicBezTo>
                <a:cubicBezTo>
                  <a:pt x="583" y="222"/>
                  <a:pt x="584" y="222"/>
                  <a:pt x="585" y="223"/>
                </a:cubicBezTo>
                <a:lnTo>
                  <a:pt x="586" y="223"/>
                </a:lnTo>
                <a:close/>
                <a:moveTo>
                  <a:pt x="590" y="218"/>
                </a:moveTo>
                <a:cubicBezTo>
                  <a:pt x="590" y="218"/>
                  <a:pt x="590" y="218"/>
                  <a:pt x="590" y="218"/>
                </a:cubicBezTo>
                <a:cubicBezTo>
                  <a:pt x="589" y="218"/>
                  <a:pt x="589" y="218"/>
                  <a:pt x="589" y="218"/>
                </a:cubicBezTo>
                <a:cubicBezTo>
                  <a:pt x="588" y="219"/>
                  <a:pt x="588" y="221"/>
                  <a:pt x="586" y="221"/>
                </a:cubicBezTo>
                <a:cubicBezTo>
                  <a:pt x="586" y="222"/>
                  <a:pt x="586" y="222"/>
                  <a:pt x="586" y="222"/>
                </a:cubicBezTo>
                <a:cubicBezTo>
                  <a:pt x="587" y="222"/>
                  <a:pt x="587" y="222"/>
                  <a:pt x="587" y="222"/>
                </a:cubicBezTo>
                <a:cubicBezTo>
                  <a:pt x="588" y="222"/>
                  <a:pt x="590" y="219"/>
                  <a:pt x="590" y="218"/>
                </a:cubicBezTo>
                <a:close/>
                <a:moveTo>
                  <a:pt x="593" y="215"/>
                </a:moveTo>
                <a:cubicBezTo>
                  <a:pt x="593" y="215"/>
                  <a:pt x="593" y="215"/>
                  <a:pt x="593" y="215"/>
                </a:cubicBezTo>
                <a:cubicBezTo>
                  <a:pt x="593" y="215"/>
                  <a:pt x="592" y="215"/>
                  <a:pt x="592" y="216"/>
                </a:cubicBezTo>
                <a:cubicBezTo>
                  <a:pt x="592" y="216"/>
                  <a:pt x="593" y="216"/>
                  <a:pt x="593" y="217"/>
                </a:cubicBezTo>
                <a:cubicBezTo>
                  <a:pt x="593" y="216"/>
                  <a:pt x="593" y="216"/>
                  <a:pt x="593" y="215"/>
                </a:cubicBezTo>
                <a:close/>
                <a:moveTo>
                  <a:pt x="603" y="215"/>
                </a:moveTo>
                <a:cubicBezTo>
                  <a:pt x="602" y="215"/>
                  <a:pt x="602" y="215"/>
                  <a:pt x="602" y="215"/>
                </a:cubicBezTo>
                <a:cubicBezTo>
                  <a:pt x="601" y="215"/>
                  <a:pt x="601" y="215"/>
                  <a:pt x="601" y="215"/>
                </a:cubicBezTo>
                <a:cubicBezTo>
                  <a:pt x="602" y="216"/>
                  <a:pt x="602" y="216"/>
                  <a:pt x="602" y="216"/>
                </a:cubicBezTo>
                <a:lnTo>
                  <a:pt x="603" y="215"/>
                </a:lnTo>
                <a:close/>
                <a:moveTo>
                  <a:pt x="610" y="205"/>
                </a:moveTo>
                <a:cubicBezTo>
                  <a:pt x="610" y="205"/>
                  <a:pt x="610" y="205"/>
                  <a:pt x="610" y="205"/>
                </a:cubicBezTo>
                <a:cubicBezTo>
                  <a:pt x="610" y="205"/>
                  <a:pt x="609" y="206"/>
                  <a:pt x="609" y="206"/>
                </a:cubicBezTo>
                <a:cubicBezTo>
                  <a:pt x="610" y="206"/>
                  <a:pt x="610" y="206"/>
                  <a:pt x="610" y="206"/>
                </a:cubicBezTo>
                <a:lnTo>
                  <a:pt x="610" y="205"/>
                </a:lnTo>
                <a:close/>
                <a:moveTo>
                  <a:pt x="618" y="193"/>
                </a:moveTo>
                <a:cubicBezTo>
                  <a:pt x="618" y="193"/>
                  <a:pt x="618" y="194"/>
                  <a:pt x="618" y="195"/>
                </a:cubicBezTo>
                <a:cubicBezTo>
                  <a:pt x="620" y="193"/>
                  <a:pt x="621" y="192"/>
                  <a:pt x="622" y="191"/>
                </a:cubicBezTo>
                <a:cubicBezTo>
                  <a:pt x="622" y="191"/>
                  <a:pt x="622" y="190"/>
                  <a:pt x="622" y="190"/>
                </a:cubicBezTo>
                <a:cubicBezTo>
                  <a:pt x="622" y="190"/>
                  <a:pt x="622" y="190"/>
                  <a:pt x="622" y="190"/>
                </a:cubicBezTo>
                <a:cubicBezTo>
                  <a:pt x="620" y="190"/>
                  <a:pt x="619" y="191"/>
                  <a:pt x="618" y="193"/>
                </a:cubicBezTo>
                <a:close/>
                <a:moveTo>
                  <a:pt x="615" y="195"/>
                </a:moveTo>
                <a:cubicBezTo>
                  <a:pt x="615" y="195"/>
                  <a:pt x="616" y="195"/>
                  <a:pt x="617" y="195"/>
                </a:cubicBezTo>
                <a:cubicBezTo>
                  <a:pt x="617" y="195"/>
                  <a:pt x="617" y="195"/>
                  <a:pt x="617" y="195"/>
                </a:cubicBezTo>
                <a:cubicBezTo>
                  <a:pt x="617" y="195"/>
                  <a:pt x="616" y="194"/>
                  <a:pt x="615" y="194"/>
                </a:cubicBezTo>
                <a:cubicBezTo>
                  <a:pt x="615" y="194"/>
                  <a:pt x="615" y="195"/>
                  <a:pt x="615" y="195"/>
                </a:cubicBezTo>
                <a:close/>
                <a:moveTo>
                  <a:pt x="613" y="194"/>
                </a:moveTo>
                <a:cubicBezTo>
                  <a:pt x="613" y="194"/>
                  <a:pt x="613" y="194"/>
                  <a:pt x="613" y="194"/>
                </a:cubicBezTo>
                <a:cubicBezTo>
                  <a:pt x="613" y="194"/>
                  <a:pt x="614" y="193"/>
                  <a:pt x="614" y="193"/>
                </a:cubicBezTo>
                <a:cubicBezTo>
                  <a:pt x="613" y="193"/>
                  <a:pt x="613" y="193"/>
                  <a:pt x="613" y="193"/>
                </a:cubicBezTo>
                <a:cubicBezTo>
                  <a:pt x="613" y="193"/>
                  <a:pt x="613" y="193"/>
                  <a:pt x="613" y="194"/>
                </a:cubicBezTo>
                <a:close/>
                <a:moveTo>
                  <a:pt x="613" y="197"/>
                </a:moveTo>
                <a:cubicBezTo>
                  <a:pt x="613" y="197"/>
                  <a:pt x="613" y="197"/>
                  <a:pt x="614" y="197"/>
                </a:cubicBezTo>
                <a:cubicBezTo>
                  <a:pt x="613" y="196"/>
                  <a:pt x="613" y="196"/>
                  <a:pt x="613" y="196"/>
                </a:cubicBezTo>
                <a:cubicBezTo>
                  <a:pt x="613" y="196"/>
                  <a:pt x="612" y="197"/>
                  <a:pt x="612" y="197"/>
                </a:cubicBezTo>
                <a:cubicBezTo>
                  <a:pt x="612" y="197"/>
                  <a:pt x="613" y="197"/>
                  <a:pt x="613" y="197"/>
                </a:cubicBezTo>
                <a:close/>
                <a:moveTo>
                  <a:pt x="616" y="198"/>
                </a:moveTo>
                <a:cubicBezTo>
                  <a:pt x="616" y="198"/>
                  <a:pt x="616" y="198"/>
                  <a:pt x="616" y="198"/>
                </a:cubicBezTo>
                <a:cubicBezTo>
                  <a:pt x="615" y="199"/>
                  <a:pt x="614" y="200"/>
                  <a:pt x="613" y="200"/>
                </a:cubicBezTo>
                <a:cubicBezTo>
                  <a:pt x="613" y="200"/>
                  <a:pt x="613" y="200"/>
                  <a:pt x="613" y="200"/>
                </a:cubicBezTo>
                <a:cubicBezTo>
                  <a:pt x="614" y="200"/>
                  <a:pt x="615" y="199"/>
                  <a:pt x="616" y="199"/>
                </a:cubicBezTo>
                <a:cubicBezTo>
                  <a:pt x="616" y="198"/>
                  <a:pt x="616" y="198"/>
                  <a:pt x="616" y="198"/>
                </a:cubicBezTo>
                <a:close/>
                <a:moveTo>
                  <a:pt x="619" y="196"/>
                </a:moveTo>
                <a:cubicBezTo>
                  <a:pt x="618" y="197"/>
                  <a:pt x="617" y="197"/>
                  <a:pt x="617" y="198"/>
                </a:cubicBezTo>
                <a:cubicBezTo>
                  <a:pt x="617" y="197"/>
                  <a:pt x="618" y="197"/>
                  <a:pt x="619" y="196"/>
                </a:cubicBezTo>
                <a:close/>
                <a:moveTo>
                  <a:pt x="623" y="193"/>
                </a:moveTo>
                <a:cubicBezTo>
                  <a:pt x="623" y="193"/>
                  <a:pt x="623" y="193"/>
                  <a:pt x="623" y="193"/>
                </a:cubicBezTo>
                <a:cubicBezTo>
                  <a:pt x="622" y="193"/>
                  <a:pt x="622" y="194"/>
                  <a:pt x="622" y="194"/>
                </a:cubicBezTo>
                <a:cubicBezTo>
                  <a:pt x="622" y="194"/>
                  <a:pt x="622" y="194"/>
                  <a:pt x="622" y="194"/>
                </a:cubicBezTo>
                <a:lnTo>
                  <a:pt x="623" y="193"/>
                </a:lnTo>
                <a:close/>
                <a:moveTo>
                  <a:pt x="627" y="187"/>
                </a:moveTo>
                <a:cubicBezTo>
                  <a:pt x="625" y="187"/>
                  <a:pt x="625" y="187"/>
                  <a:pt x="625" y="187"/>
                </a:cubicBezTo>
                <a:cubicBezTo>
                  <a:pt x="625" y="187"/>
                  <a:pt x="624" y="187"/>
                  <a:pt x="624" y="188"/>
                </a:cubicBezTo>
                <a:cubicBezTo>
                  <a:pt x="624" y="188"/>
                  <a:pt x="625" y="188"/>
                  <a:pt x="625" y="188"/>
                </a:cubicBezTo>
                <a:lnTo>
                  <a:pt x="627" y="187"/>
                </a:lnTo>
                <a:close/>
                <a:moveTo>
                  <a:pt x="648" y="183"/>
                </a:moveTo>
                <a:cubicBezTo>
                  <a:pt x="648" y="183"/>
                  <a:pt x="649" y="183"/>
                  <a:pt x="649" y="183"/>
                </a:cubicBezTo>
                <a:cubicBezTo>
                  <a:pt x="647" y="183"/>
                  <a:pt x="647" y="183"/>
                  <a:pt x="647" y="183"/>
                </a:cubicBezTo>
                <a:cubicBezTo>
                  <a:pt x="647" y="183"/>
                  <a:pt x="647" y="183"/>
                  <a:pt x="647" y="183"/>
                </a:cubicBezTo>
                <a:lnTo>
                  <a:pt x="648" y="183"/>
                </a:lnTo>
                <a:close/>
                <a:moveTo>
                  <a:pt x="661" y="217"/>
                </a:moveTo>
                <a:cubicBezTo>
                  <a:pt x="660" y="217"/>
                  <a:pt x="660" y="218"/>
                  <a:pt x="659" y="218"/>
                </a:cubicBezTo>
                <a:cubicBezTo>
                  <a:pt x="657" y="220"/>
                  <a:pt x="657" y="220"/>
                  <a:pt x="657" y="220"/>
                </a:cubicBezTo>
                <a:cubicBezTo>
                  <a:pt x="660" y="219"/>
                  <a:pt x="660" y="219"/>
                  <a:pt x="660" y="219"/>
                </a:cubicBezTo>
                <a:cubicBezTo>
                  <a:pt x="660" y="218"/>
                  <a:pt x="660" y="218"/>
                  <a:pt x="661" y="217"/>
                </a:cubicBezTo>
                <a:close/>
                <a:moveTo>
                  <a:pt x="664" y="212"/>
                </a:moveTo>
                <a:cubicBezTo>
                  <a:pt x="664" y="211"/>
                  <a:pt x="664" y="211"/>
                  <a:pt x="664" y="211"/>
                </a:cubicBezTo>
                <a:cubicBezTo>
                  <a:pt x="663" y="212"/>
                  <a:pt x="662" y="212"/>
                  <a:pt x="662" y="213"/>
                </a:cubicBezTo>
                <a:cubicBezTo>
                  <a:pt x="662" y="213"/>
                  <a:pt x="662" y="213"/>
                  <a:pt x="662" y="213"/>
                </a:cubicBezTo>
                <a:cubicBezTo>
                  <a:pt x="663" y="212"/>
                  <a:pt x="664" y="212"/>
                  <a:pt x="664" y="212"/>
                </a:cubicBezTo>
                <a:close/>
                <a:moveTo>
                  <a:pt x="665" y="214"/>
                </a:moveTo>
                <a:cubicBezTo>
                  <a:pt x="664" y="214"/>
                  <a:pt x="664" y="214"/>
                  <a:pt x="664" y="214"/>
                </a:cubicBezTo>
                <a:cubicBezTo>
                  <a:pt x="664" y="214"/>
                  <a:pt x="664" y="215"/>
                  <a:pt x="664" y="215"/>
                </a:cubicBezTo>
                <a:cubicBezTo>
                  <a:pt x="664" y="215"/>
                  <a:pt x="664" y="215"/>
                  <a:pt x="664" y="215"/>
                </a:cubicBezTo>
                <a:cubicBezTo>
                  <a:pt x="664" y="215"/>
                  <a:pt x="665" y="214"/>
                  <a:pt x="665" y="214"/>
                </a:cubicBezTo>
                <a:close/>
                <a:moveTo>
                  <a:pt x="666" y="210"/>
                </a:moveTo>
                <a:cubicBezTo>
                  <a:pt x="666" y="209"/>
                  <a:pt x="666" y="209"/>
                  <a:pt x="666" y="209"/>
                </a:cubicBezTo>
                <a:cubicBezTo>
                  <a:pt x="665" y="210"/>
                  <a:pt x="665" y="210"/>
                  <a:pt x="665" y="210"/>
                </a:cubicBezTo>
                <a:cubicBezTo>
                  <a:pt x="666" y="210"/>
                  <a:pt x="666" y="210"/>
                  <a:pt x="666" y="210"/>
                </a:cubicBezTo>
                <a:cubicBezTo>
                  <a:pt x="666" y="210"/>
                  <a:pt x="666" y="210"/>
                  <a:pt x="666" y="210"/>
                </a:cubicBezTo>
                <a:close/>
                <a:moveTo>
                  <a:pt x="669" y="211"/>
                </a:moveTo>
                <a:cubicBezTo>
                  <a:pt x="668" y="210"/>
                  <a:pt x="668" y="210"/>
                  <a:pt x="668" y="210"/>
                </a:cubicBezTo>
                <a:cubicBezTo>
                  <a:pt x="668" y="211"/>
                  <a:pt x="667" y="211"/>
                  <a:pt x="667" y="212"/>
                </a:cubicBezTo>
                <a:cubicBezTo>
                  <a:pt x="668" y="212"/>
                  <a:pt x="668" y="212"/>
                  <a:pt x="668" y="212"/>
                </a:cubicBezTo>
                <a:cubicBezTo>
                  <a:pt x="668" y="212"/>
                  <a:pt x="668" y="211"/>
                  <a:pt x="669" y="211"/>
                </a:cubicBezTo>
                <a:close/>
                <a:moveTo>
                  <a:pt x="676" y="218"/>
                </a:moveTo>
                <a:cubicBezTo>
                  <a:pt x="676" y="218"/>
                  <a:pt x="675" y="218"/>
                  <a:pt x="675" y="219"/>
                </a:cubicBezTo>
                <a:cubicBezTo>
                  <a:pt x="675" y="219"/>
                  <a:pt x="675" y="219"/>
                  <a:pt x="674" y="219"/>
                </a:cubicBezTo>
                <a:cubicBezTo>
                  <a:pt x="675" y="219"/>
                  <a:pt x="675" y="219"/>
                  <a:pt x="675" y="219"/>
                </a:cubicBezTo>
                <a:cubicBezTo>
                  <a:pt x="676" y="219"/>
                  <a:pt x="676" y="219"/>
                  <a:pt x="676" y="218"/>
                </a:cubicBezTo>
                <a:close/>
                <a:moveTo>
                  <a:pt x="678" y="212"/>
                </a:moveTo>
                <a:cubicBezTo>
                  <a:pt x="677" y="212"/>
                  <a:pt x="677" y="212"/>
                  <a:pt x="677" y="211"/>
                </a:cubicBezTo>
                <a:cubicBezTo>
                  <a:pt x="676" y="212"/>
                  <a:pt x="676" y="212"/>
                  <a:pt x="676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7" y="212"/>
                  <a:pt x="677" y="212"/>
                  <a:pt x="678" y="212"/>
                </a:cubicBezTo>
                <a:close/>
                <a:moveTo>
                  <a:pt x="679" y="209"/>
                </a:moveTo>
                <a:cubicBezTo>
                  <a:pt x="679" y="209"/>
                  <a:pt x="678" y="209"/>
                  <a:pt x="678" y="209"/>
                </a:cubicBezTo>
                <a:cubicBezTo>
                  <a:pt x="678" y="209"/>
                  <a:pt x="678" y="210"/>
                  <a:pt x="677" y="210"/>
                </a:cubicBezTo>
                <a:cubicBezTo>
                  <a:pt x="677" y="210"/>
                  <a:pt x="678" y="210"/>
                  <a:pt x="678" y="210"/>
                </a:cubicBezTo>
                <a:cubicBezTo>
                  <a:pt x="678" y="210"/>
                  <a:pt x="679" y="210"/>
                  <a:pt x="679" y="209"/>
                </a:cubicBezTo>
                <a:close/>
                <a:moveTo>
                  <a:pt x="679" y="206"/>
                </a:moveTo>
                <a:cubicBezTo>
                  <a:pt x="678" y="205"/>
                  <a:pt x="678" y="205"/>
                  <a:pt x="678" y="205"/>
                </a:cubicBezTo>
                <a:cubicBezTo>
                  <a:pt x="678" y="206"/>
                  <a:pt x="678" y="207"/>
                  <a:pt x="678" y="207"/>
                </a:cubicBezTo>
                <a:cubicBezTo>
                  <a:pt x="678" y="207"/>
                  <a:pt x="678" y="207"/>
                  <a:pt x="678" y="207"/>
                </a:cubicBezTo>
                <a:cubicBezTo>
                  <a:pt x="679" y="207"/>
                  <a:pt x="679" y="207"/>
                  <a:pt x="679" y="206"/>
                </a:cubicBezTo>
                <a:close/>
                <a:moveTo>
                  <a:pt x="681" y="209"/>
                </a:moveTo>
                <a:cubicBezTo>
                  <a:pt x="682" y="207"/>
                  <a:pt x="684" y="207"/>
                  <a:pt x="685" y="205"/>
                </a:cubicBezTo>
                <a:cubicBezTo>
                  <a:pt x="684" y="206"/>
                  <a:pt x="682" y="207"/>
                  <a:pt x="681" y="208"/>
                </a:cubicBezTo>
                <a:cubicBezTo>
                  <a:pt x="681" y="208"/>
                  <a:pt x="681" y="208"/>
                  <a:pt x="681" y="209"/>
                </a:cubicBezTo>
                <a:close/>
                <a:moveTo>
                  <a:pt x="686" y="210"/>
                </a:moveTo>
                <a:cubicBezTo>
                  <a:pt x="686" y="210"/>
                  <a:pt x="686" y="210"/>
                  <a:pt x="685" y="210"/>
                </a:cubicBezTo>
                <a:cubicBezTo>
                  <a:pt x="685" y="210"/>
                  <a:pt x="685" y="210"/>
                  <a:pt x="685" y="210"/>
                </a:cubicBezTo>
                <a:cubicBezTo>
                  <a:pt x="686" y="210"/>
                  <a:pt x="686" y="210"/>
                  <a:pt x="686" y="210"/>
                </a:cubicBezTo>
                <a:cubicBezTo>
                  <a:pt x="686" y="210"/>
                  <a:pt x="686" y="210"/>
                  <a:pt x="686" y="210"/>
                </a:cubicBezTo>
                <a:close/>
                <a:moveTo>
                  <a:pt x="687" y="207"/>
                </a:moveTo>
                <a:cubicBezTo>
                  <a:pt x="686" y="207"/>
                  <a:pt x="685" y="208"/>
                  <a:pt x="684" y="208"/>
                </a:cubicBezTo>
                <a:cubicBezTo>
                  <a:pt x="684" y="209"/>
                  <a:pt x="684" y="209"/>
                  <a:pt x="684" y="209"/>
                </a:cubicBezTo>
                <a:cubicBezTo>
                  <a:pt x="685" y="208"/>
                  <a:pt x="686" y="207"/>
                  <a:pt x="687" y="207"/>
                </a:cubicBezTo>
                <a:close/>
                <a:moveTo>
                  <a:pt x="689" y="205"/>
                </a:moveTo>
                <a:cubicBezTo>
                  <a:pt x="688" y="205"/>
                  <a:pt x="688" y="205"/>
                  <a:pt x="688" y="205"/>
                </a:cubicBezTo>
                <a:cubicBezTo>
                  <a:pt x="688" y="205"/>
                  <a:pt x="688" y="206"/>
                  <a:pt x="688" y="207"/>
                </a:cubicBezTo>
                <a:cubicBezTo>
                  <a:pt x="688" y="206"/>
                  <a:pt x="688" y="205"/>
                  <a:pt x="689" y="205"/>
                </a:cubicBezTo>
                <a:close/>
                <a:moveTo>
                  <a:pt x="559" y="188"/>
                </a:moveTo>
                <a:cubicBezTo>
                  <a:pt x="559" y="190"/>
                  <a:pt x="559" y="190"/>
                  <a:pt x="559" y="190"/>
                </a:cubicBezTo>
                <a:cubicBezTo>
                  <a:pt x="560" y="190"/>
                  <a:pt x="561" y="189"/>
                  <a:pt x="562" y="189"/>
                </a:cubicBezTo>
                <a:cubicBezTo>
                  <a:pt x="561" y="189"/>
                  <a:pt x="561" y="189"/>
                  <a:pt x="561" y="189"/>
                </a:cubicBezTo>
                <a:cubicBezTo>
                  <a:pt x="560" y="189"/>
                  <a:pt x="561" y="188"/>
                  <a:pt x="561" y="188"/>
                </a:cubicBezTo>
                <a:cubicBezTo>
                  <a:pt x="561" y="187"/>
                  <a:pt x="561" y="187"/>
                  <a:pt x="561" y="186"/>
                </a:cubicBezTo>
                <a:cubicBezTo>
                  <a:pt x="561" y="185"/>
                  <a:pt x="561" y="185"/>
                  <a:pt x="561" y="185"/>
                </a:cubicBezTo>
                <a:cubicBezTo>
                  <a:pt x="560" y="186"/>
                  <a:pt x="560" y="188"/>
                  <a:pt x="559" y="188"/>
                </a:cubicBezTo>
                <a:close/>
                <a:moveTo>
                  <a:pt x="622" y="226"/>
                </a:moveTo>
                <a:cubicBezTo>
                  <a:pt x="622" y="226"/>
                  <a:pt x="622" y="227"/>
                  <a:pt x="622" y="227"/>
                </a:cubicBezTo>
                <a:cubicBezTo>
                  <a:pt x="622" y="226"/>
                  <a:pt x="622" y="226"/>
                  <a:pt x="622" y="226"/>
                </a:cubicBezTo>
                <a:cubicBezTo>
                  <a:pt x="622" y="225"/>
                  <a:pt x="622" y="225"/>
                  <a:pt x="622" y="225"/>
                </a:cubicBezTo>
                <a:lnTo>
                  <a:pt x="622" y="226"/>
                </a:lnTo>
                <a:close/>
                <a:moveTo>
                  <a:pt x="706" y="234"/>
                </a:moveTo>
                <a:cubicBezTo>
                  <a:pt x="706" y="234"/>
                  <a:pt x="706" y="234"/>
                  <a:pt x="707" y="234"/>
                </a:cubicBezTo>
                <a:cubicBezTo>
                  <a:pt x="706" y="234"/>
                  <a:pt x="706" y="234"/>
                  <a:pt x="705" y="234"/>
                </a:cubicBezTo>
                <a:cubicBezTo>
                  <a:pt x="705" y="234"/>
                  <a:pt x="705" y="234"/>
                  <a:pt x="705" y="234"/>
                </a:cubicBezTo>
                <a:cubicBezTo>
                  <a:pt x="705" y="234"/>
                  <a:pt x="705" y="235"/>
                  <a:pt x="706" y="234"/>
                </a:cubicBezTo>
                <a:close/>
                <a:moveTo>
                  <a:pt x="700" y="187"/>
                </a:moveTo>
                <a:cubicBezTo>
                  <a:pt x="699" y="187"/>
                  <a:pt x="699" y="188"/>
                  <a:pt x="698" y="188"/>
                </a:cubicBezTo>
                <a:cubicBezTo>
                  <a:pt x="699" y="188"/>
                  <a:pt x="699" y="188"/>
                  <a:pt x="699" y="188"/>
                </a:cubicBezTo>
                <a:cubicBezTo>
                  <a:pt x="701" y="186"/>
                  <a:pt x="701" y="186"/>
                  <a:pt x="701" y="186"/>
                </a:cubicBezTo>
                <a:cubicBezTo>
                  <a:pt x="701" y="186"/>
                  <a:pt x="700" y="186"/>
                  <a:pt x="700" y="187"/>
                </a:cubicBezTo>
                <a:close/>
                <a:moveTo>
                  <a:pt x="717" y="205"/>
                </a:moveTo>
                <a:cubicBezTo>
                  <a:pt x="717" y="205"/>
                  <a:pt x="718" y="204"/>
                  <a:pt x="718" y="203"/>
                </a:cubicBezTo>
                <a:cubicBezTo>
                  <a:pt x="717" y="204"/>
                  <a:pt x="717" y="204"/>
                  <a:pt x="716" y="204"/>
                </a:cubicBezTo>
                <a:lnTo>
                  <a:pt x="717" y="205"/>
                </a:lnTo>
                <a:close/>
                <a:moveTo>
                  <a:pt x="704" y="184"/>
                </a:moveTo>
                <a:cubicBezTo>
                  <a:pt x="703" y="184"/>
                  <a:pt x="703" y="184"/>
                  <a:pt x="703" y="184"/>
                </a:cubicBezTo>
                <a:cubicBezTo>
                  <a:pt x="703" y="185"/>
                  <a:pt x="703" y="185"/>
                  <a:pt x="703" y="185"/>
                </a:cubicBezTo>
                <a:cubicBezTo>
                  <a:pt x="703" y="185"/>
                  <a:pt x="703" y="185"/>
                  <a:pt x="703" y="185"/>
                </a:cubicBezTo>
                <a:cubicBezTo>
                  <a:pt x="703" y="185"/>
                  <a:pt x="703" y="185"/>
                  <a:pt x="704" y="184"/>
                </a:cubicBezTo>
                <a:close/>
                <a:moveTo>
                  <a:pt x="746" y="241"/>
                </a:moveTo>
                <a:cubicBezTo>
                  <a:pt x="746" y="242"/>
                  <a:pt x="746" y="242"/>
                  <a:pt x="746" y="242"/>
                </a:cubicBezTo>
                <a:cubicBezTo>
                  <a:pt x="747" y="244"/>
                  <a:pt x="746" y="245"/>
                  <a:pt x="744" y="246"/>
                </a:cubicBezTo>
                <a:cubicBezTo>
                  <a:pt x="740" y="249"/>
                  <a:pt x="740" y="249"/>
                  <a:pt x="740" y="249"/>
                </a:cubicBezTo>
                <a:cubicBezTo>
                  <a:pt x="739" y="249"/>
                  <a:pt x="739" y="249"/>
                  <a:pt x="739" y="250"/>
                </a:cubicBezTo>
                <a:cubicBezTo>
                  <a:pt x="739" y="249"/>
                  <a:pt x="740" y="249"/>
                  <a:pt x="740" y="249"/>
                </a:cubicBezTo>
                <a:cubicBezTo>
                  <a:pt x="742" y="249"/>
                  <a:pt x="744" y="248"/>
                  <a:pt x="745" y="247"/>
                </a:cubicBezTo>
                <a:cubicBezTo>
                  <a:pt x="746" y="247"/>
                  <a:pt x="746" y="247"/>
                  <a:pt x="746" y="247"/>
                </a:cubicBezTo>
                <a:cubicBezTo>
                  <a:pt x="746" y="247"/>
                  <a:pt x="746" y="247"/>
                  <a:pt x="746" y="248"/>
                </a:cubicBezTo>
                <a:cubicBezTo>
                  <a:pt x="743" y="250"/>
                  <a:pt x="743" y="250"/>
                  <a:pt x="743" y="250"/>
                </a:cubicBezTo>
                <a:cubicBezTo>
                  <a:pt x="744" y="250"/>
                  <a:pt x="744" y="250"/>
                  <a:pt x="745" y="249"/>
                </a:cubicBezTo>
                <a:cubicBezTo>
                  <a:pt x="745" y="249"/>
                  <a:pt x="745" y="249"/>
                  <a:pt x="746" y="249"/>
                </a:cubicBezTo>
                <a:cubicBezTo>
                  <a:pt x="747" y="249"/>
                  <a:pt x="747" y="249"/>
                  <a:pt x="748" y="248"/>
                </a:cubicBezTo>
                <a:cubicBezTo>
                  <a:pt x="748" y="249"/>
                  <a:pt x="747" y="249"/>
                  <a:pt x="747" y="250"/>
                </a:cubicBezTo>
                <a:cubicBezTo>
                  <a:pt x="745" y="251"/>
                  <a:pt x="744" y="253"/>
                  <a:pt x="742" y="255"/>
                </a:cubicBezTo>
                <a:cubicBezTo>
                  <a:pt x="742" y="255"/>
                  <a:pt x="743" y="255"/>
                  <a:pt x="743" y="255"/>
                </a:cubicBezTo>
                <a:cubicBezTo>
                  <a:pt x="743" y="255"/>
                  <a:pt x="743" y="256"/>
                  <a:pt x="742" y="256"/>
                </a:cubicBezTo>
                <a:cubicBezTo>
                  <a:pt x="741" y="256"/>
                  <a:pt x="741" y="256"/>
                  <a:pt x="741" y="256"/>
                </a:cubicBezTo>
                <a:cubicBezTo>
                  <a:pt x="739" y="257"/>
                  <a:pt x="737" y="258"/>
                  <a:pt x="736" y="260"/>
                </a:cubicBezTo>
                <a:cubicBezTo>
                  <a:pt x="735" y="260"/>
                  <a:pt x="735" y="260"/>
                  <a:pt x="735" y="260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36" y="261"/>
                  <a:pt x="736" y="261"/>
                  <a:pt x="736" y="261"/>
                </a:cubicBezTo>
                <a:cubicBezTo>
                  <a:pt x="732" y="263"/>
                  <a:pt x="729" y="266"/>
                  <a:pt x="724" y="265"/>
                </a:cubicBezTo>
                <a:cubicBezTo>
                  <a:pt x="723" y="265"/>
                  <a:pt x="722" y="266"/>
                  <a:pt x="721" y="266"/>
                </a:cubicBezTo>
                <a:cubicBezTo>
                  <a:pt x="718" y="265"/>
                  <a:pt x="716" y="264"/>
                  <a:pt x="713" y="263"/>
                </a:cubicBezTo>
                <a:cubicBezTo>
                  <a:pt x="710" y="261"/>
                  <a:pt x="709" y="257"/>
                  <a:pt x="707" y="254"/>
                </a:cubicBezTo>
                <a:cubicBezTo>
                  <a:pt x="706" y="252"/>
                  <a:pt x="705" y="251"/>
                  <a:pt x="704" y="250"/>
                </a:cubicBezTo>
                <a:cubicBezTo>
                  <a:pt x="702" y="247"/>
                  <a:pt x="701" y="244"/>
                  <a:pt x="701" y="241"/>
                </a:cubicBezTo>
                <a:cubicBezTo>
                  <a:pt x="702" y="241"/>
                  <a:pt x="702" y="241"/>
                  <a:pt x="702" y="241"/>
                </a:cubicBezTo>
                <a:cubicBezTo>
                  <a:pt x="702" y="241"/>
                  <a:pt x="702" y="241"/>
                  <a:pt x="702" y="241"/>
                </a:cubicBezTo>
                <a:cubicBezTo>
                  <a:pt x="702" y="243"/>
                  <a:pt x="703" y="245"/>
                  <a:pt x="703" y="247"/>
                </a:cubicBezTo>
                <a:cubicBezTo>
                  <a:pt x="703" y="247"/>
                  <a:pt x="703" y="247"/>
                  <a:pt x="703" y="247"/>
                </a:cubicBezTo>
                <a:cubicBezTo>
                  <a:pt x="703" y="244"/>
                  <a:pt x="703" y="244"/>
                  <a:pt x="703" y="244"/>
                </a:cubicBezTo>
                <a:cubicBezTo>
                  <a:pt x="703" y="243"/>
                  <a:pt x="704" y="242"/>
                  <a:pt x="705" y="242"/>
                </a:cubicBezTo>
                <a:cubicBezTo>
                  <a:pt x="705" y="242"/>
                  <a:pt x="703" y="241"/>
                  <a:pt x="703" y="241"/>
                </a:cubicBezTo>
                <a:cubicBezTo>
                  <a:pt x="703" y="239"/>
                  <a:pt x="704" y="238"/>
                  <a:pt x="704" y="237"/>
                </a:cubicBezTo>
                <a:cubicBezTo>
                  <a:pt x="704" y="237"/>
                  <a:pt x="705" y="237"/>
                  <a:pt x="705" y="236"/>
                </a:cubicBezTo>
                <a:cubicBezTo>
                  <a:pt x="706" y="236"/>
                  <a:pt x="707" y="236"/>
                  <a:pt x="708" y="235"/>
                </a:cubicBezTo>
                <a:cubicBezTo>
                  <a:pt x="706" y="235"/>
                  <a:pt x="708" y="232"/>
                  <a:pt x="706" y="233"/>
                </a:cubicBezTo>
                <a:cubicBezTo>
                  <a:pt x="706" y="233"/>
                  <a:pt x="705" y="232"/>
                  <a:pt x="705" y="232"/>
                </a:cubicBezTo>
                <a:cubicBezTo>
                  <a:pt x="706" y="231"/>
                  <a:pt x="706" y="230"/>
                  <a:pt x="706" y="230"/>
                </a:cubicBezTo>
                <a:cubicBezTo>
                  <a:pt x="708" y="229"/>
                  <a:pt x="708" y="229"/>
                  <a:pt x="707" y="228"/>
                </a:cubicBezTo>
                <a:cubicBezTo>
                  <a:pt x="706" y="226"/>
                  <a:pt x="708" y="225"/>
                  <a:pt x="710" y="225"/>
                </a:cubicBezTo>
                <a:cubicBezTo>
                  <a:pt x="711" y="224"/>
                  <a:pt x="713" y="224"/>
                  <a:pt x="713" y="222"/>
                </a:cubicBezTo>
                <a:cubicBezTo>
                  <a:pt x="714" y="222"/>
                  <a:pt x="714" y="222"/>
                  <a:pt x="714" y="221"/>
                </a:cubicBezTo>
                <a:cubicBezTo>
                  <a:pt x="714" y="221"/>
                  <a:pt x="713" y="221"/>
                  <a:pt x="713" y="222"/>
                </a:cubicBezTo>
                <a:cubicBezTo>
                  <a:pt x="713" y="222"/>
                  <a:pt x="713" y="222"/>
                  <a:pt x="713" y="222"/>
                </a:cubicBezTo>
                <a:cubicBezTo>
                  <a:pt x="713" y="222"/>
                  <a:pt x="711" y="224"/>
                  <a:pt x="711" y="221"/>
                </a:cubicBezTo>
                <a:cubicBezTo>
                  <a:pt x="711" y="221"/>
                  <a:pt x="711" y="221"/>
                  <a:pt x="711" y="221"/>
                </a:cubicBezTo>
                <a:cubicBezTo>
                  <a:pt x="711" y="221"/>
                  <a:pt x="711" y="222"/>
                  <a:pt x="710" y="222"/>
                </a:cubicBezTo>
                <a:cubicBezTo>
                  <a:pt x="710" y="222"/>
                  <a:pt x="710" y="222"/>
                  <a:pt x="710" y="222"/>
                </a:cubicBezTo>
                <a:cubicBezTo>
                  <a:pt x="710" y="221"/>
                  <a:pt x="710" y="221"/>
                  <a:pt x="710" y="221"/>
                </a:cubicBezTo>
                <a:cubicBezTo>
                  <a:pt x="711" y="219"/>
                  <a:pt x="713" y="216"/>
                  <a:pt x="714" y="214"/>
                </a:cubicBezTo>
                <a:cubicBezTo>
                  <a:pt x="715" y="214"/>
                  <a:pt x="715" y="214"/>
                  <a:pt x="715" y="215"/>
                </a:cubicBezTo>
                <a:cubicBezTo>
                  <a:pt x="715" y="214"/>
                  <a:pt x="716" y="214"/>
                  <a:pt x="716" y="213"/>
                </a:cubicBezTo>
                <a:cubicBezTo>
                  <a:pt x="715" y="213"/>
                  <a:pt x="715" y="213"/>
                  <a:pt x="714" y="214"/>
                </a:cubicBezTo>
                <a:cubicBezTo>
                  <a:pt x="714" y="214"/>
                  <a:pt x="714" y="214"/>
                  <a:pt x="714" y="214"/>
                </a:cubicBezTo>
                <a:cubicBezTo>
                  <a:pt x="715" y="212"/>
                  <a:pt x="715" y="211"/>
                  <a:pt x="716" y="209"/>
                </a:cubicBezTo>
                <a:cubicBezTo>
                  <a:pt x="716" y="208"/>
                  <a:pt x="717" y="207"/>
                  <a:pt x="717" y="206"/>
                </a:cubicBezTo>
                <a:cubicBezTo>
                  <a:pt x="718" y="205"/>
                  <a:pt x="718" y="204"/>
                  <a:pt x="719" y="203"/>
                </a:cubicBezTo>
                <a:cubicBezTo>
                  <a:pt x="720" y="202"/>
                  <a:pt x="720" y="202"/>
                  <a:pt x="720" y="202"/>
                </a:cubicBezTo>
                <a:cubicBezTo>
                  <a:pt x="720" y="202"/>
                  <a:pt x="719" y="202"/>
                  <a:pt x="718" y="202"/>
                </a:cubicBezTo>
                <a:cubicBezTo>
                  <a:pt x="718" y="203"/>
                  <a:pt x="718" y="203"/>
                  <a:pt x="718" y="203"/>
                </a:cubicBezTo>
                <a:cubicBezTo>
                  <a:pt x="718" y="203"/>
                  <a:pt x="718" y="202"/>
                  <a:pt x="718" y="202"/>
                </a:cubicBezTo>
                <a:cubicBezTo>
                  <a:pt x="718" y="198"/>
                  <a:pt x="718" y="198"/>
                  <a:pt x="718" y="198"/>
                </a:cubicBezTo>
                <a:cubicBezTo>
                  <a:pt x="719" y="198"/>
                  <a:pt x="719" y="199"/>
                  <a:pt x="719" y="199"/>
                </a:cubicBezTo>
                <a:cubicBezTo>
                  <a:pt x="720" y="200"/>
                  <a:pt x="720" y="200"/>
                  <a:pt x="720" y="200"/>
                </a:cubicBezTo>
                <a:cubicBezTo>
                  <a:pt x="720" y="200"/>
                  <a:pt x="721" y="199"/>
                  <a:pt x="721" y="199"/>
                </a:cubicBezTo>
                <a:cubicBezTo>
                  <a:pt x="719" y="197"/>
                  <a:pt x="721" y="195"/>
                  <a:pt x="722" y="194"/>
                </a:cubicBezTo>
                <a:cubicBezTo>
                  <a:pt x="725" y="190"/>
                  <a:pt x="727" y="186"/>
                  <a:pt x="728" y="182"/>
                </a:cubicBezTo>
                <a:cubicBezTo>
                  <a:pt x="728" y="181"/>
                  <a:pt x="728" y="181"/>
                  <a:pt x="727" y="180"/>
                </a:cubicBezTo>
                <a:cubicBezTo>
                  <a:pt x="727" y="181"/>
                  <a:pt x="727" y="181"/>
                  <a:pt x="727" y="181"/>
                </a:cubicBezTo>
                <a:cubicBezTo>
                  <a:pt x="727" y="182"/>
                  <a:pt x="726" y="183"/>
                  <a:pt x="726" y="183"/>
                </a:cubicBezTo>
                <a:cubicBezTo>
                  <a:pt x="726" y="183"/>
                  <a:pt x="725" y="183"/>
                  <a:pt x="725" y="184"/>
                </a:cubicBezTo>
                <a:cubicBezTo>
                  <a:pt x="725" y="182"/>
                  <a:pt x="725" y="182"/>
                  <a:pt x="725" y="182"/>
                </a:cubicBezTo>
                <a:cubicBezTo>
                  <a:pt x="725" y="181"/>
                  <a:pt x="725" y="180"/>
                  <a:pt x="725" y="180"/>
                </a:cubicBezTo>
                <a:cubicBezTo>
                  <a:pt x="725" y="180"/>
                  <a:pt x="724" y="180"/>
                  <a:pt x="723" y="180"/>
                </a:cubicBezTo>
                <a:cubicBezTo>
                  <a:pt x="720" y="181"/>
                  <a:pt x="718" y="182"/>
                  <a:pt x="715" y="183"/>
                </a:cubicBezTo>
                <a:cubicBezTo>
                  <a:pt x="715" y="184"/>
                  <a:pt x="715" y="183"/>
                  <a:pt x="715" y="183"/>
                </a:cubicBezTo>
                <a:cubicBezTo>
                  <a:pt x="715" y="183"/>
                  <a:pt x="715" y="182"/>
                  <a:pt x="715" y="182"/>
                </a:cubicBezTo>
                <a:cubicBezTo>
                  <a:pt x="716" y="182"/>
                  <a:pt x="717" y="181"/>
                  <a:pt x="718" y="181"/>
                </a:cubicBezTo>
                <a:cubicBezTo>
                  <a:pt x="721" y="180"/>
                  <a:pt x="722" y="180"/>
                  <a:pt x="721" y="177"/>
                </a:cubicBezTo>
                <a:cubicBezTo>
                  <a:pt x="723" y="175"/>
                  <a:pt x="723" y="175"/>
                  <a:pt x="723" y="175"/>
                </a:cubicBezTo>
                <a:cubicBezTo>
                  <a:pt x="723" y="175"/>
                  <a:pt x="723" y="175"/>
                  <a:pt x="723" y="175"/>
                </a:cubicBezTo>
                <a:cubicBezTo>
                  <a:pt x="722" y="176"/>
                  <a:pt x="722" y="176"/>
                  <a:pt x="721" y="177"/>
                </a:cubicBezTo>
                <a:cubicBezTo>
                  <a:pt x="721" y="176"/>
                  <a:pt x="720" y="175"/>
                  <a:pt x="719" y="176"/>
                </a:cubicBezTo>
                <a:cubicBezTo>
                  <a:pt x="718" y="177"/>
                  <a:pt x="716" y="177"/>
                  <a:pt x="715" y="178"/>
                </a:cubicBezTo>
                <a:cubicBezTo>
                  <a:pt x="714" y="178"/>
                  <a:pt x="713" y="178"/>
                  <a:pt x="712" y="179"/>
                </a:cubicBezTo>
                <a:cubicBezTo>
                  <a:pt x="712" y="179"/>
                  <a:pt x="712" y="179"/>
                  <a:pt x="711" y="178"/>
                </a:cubicBezTo>
                <a:cubicBezTo>
                  <a:pt x="712" y="178"/>
                  <a:pt x="712" y="178"/>
                  <a:pt x="712" y="178"/>
                </a:cubicBezTo>
                <a:cubicBezTo>
                  <a:pt x="713" y="178"/>
                  <a:pt x="714" y="177"/>
                  <a:pt x="715" y="176"/>
                </a:cubicBezTo>
                <a:cubicBezTo>
                  <a:pt x="715" y="176"/>
                  <a:pt x="715" y="176"/>
                  <a:pt x="715" y="176"/>
                </a:cubicBezTo>
                <a:cubicBezTo>
                  <a:pt x="714" y="176"/>
                  <a:pt x="714" y="176"/>
                  <a:pt x="714" y="176"/>
                </a:cubicBezTo>
                <a:cubicBezTo>
                  <a:pt x="710" y="177"/>
                  <a:pt x="710" y="177"/>
                  <a:pt x="710" y="177"/>
                </a:cubicBezTo>
                <a:cubicBezTo>
                  <a:pt x="708" y="178"/>
                  <a:pt x="706" y="180"/>
                  <a:pt x="705" y="181"/>
                </a:cubicBezTo>
                <a:cubicBezTo>
                  <a:pt x="703" y="183"/>
                  <a:pt x="701" y="184"/>
                  <a:pt x="698" y="185"/>
                </a:cubicBezTo>
                <a:cubicBezTo>
                  <a:pt x="698" y="185"/>
                  <a:pt x="698" y="185"/>
                  <a:pt x="697" y="185"/>
                </a:cubicBezTo>
                <a:cubicBezTo>
                  <a:pt x="697" y="185"/>
                  <a:pt x="697" y="184"/>
                  <a:pt x="697" y="183"/>
                </a:cubicBezTo>
                <a:cubicBezTo>
                  <a:pt x="698" y="183"/>
                  <a:pt x="698" y="183"/>
                  <a:pt x="699" y="183"/>
                </a:cubicBezTo>
                <a:cubicBezTo>
                  <a:pt x="699" y="182"/>
                  <a:pt x="700" y="182"/>
                  <a:pt x="701" y="182"/>
                </a:cubicBezTo>
                <a:cubicBezTo>
                  <a:pt x="701" y="181"/>
                  <a:pt x="701" y="181"/>
                  <a:pt x="701" y="180"/>
                </a:cubicBezTo>
                <a:cubicBezTo>
                  <a:pt x="701" y="180"/>
                  <a:pt x="700" y="181"/>
                  <a:pt x="700" y="181"/>
                </a:cubicBezTo>
                <a:cubicBezTo>
                  <a:pt x="698" y="181"/>
                  <a:pt x="698" y="181"/>
                  <a:pt x="698" y="181"/>
                </a:cubicBezTo>
                <a:cubicBezTo>
                  <a:pt x="699" y="180"/>
                  <a:pt x="699" y="180"/>
                  <a:pt x="699" y="180"/>
                </a:cubicBezTo>
                <a:cubicBezTo>
                  <a:pt x="702" y="179"/>
                  <a:pt x="702" y="179"/>
                  <a:pt x="702" y="179"/>
                </a:cubicBezTo>
                <a:cubicBezTo>
                  <a:pt x="702" y="179"/>
                  <a:pt x="702" y="179"/>
                  <a:pt x="702" y="179"/>
                </a:cubicBezTo>
                <a:cubicBezTo>
                  <a:pt x="703" y="179"/>
                  <a:pt x="703" y="180"/>
                  <a:pt x="704" y="180"/>
                </a:cubicBezTo>
                <a:cubicBezTo>
                  <a:pt x="705" y="179"/>
                  <a:pt x="705" y="179"/>
                  <a:pt x="705" y="178"/>
                </a:cubicBezTo>
                <a:cubicBezTo>
                  <a:pt x="705" y="177"/>
                  <a:pt x="706" y="176"/>
                  <a:pt x="707" y="176"/>
                </a:cubicBezTo>
                <a:cubicBezTo>
                  <a:pt x="707" y="176"/>
                  <a:pt x="707" y="176"/>
                  <a:pt x="708" y="176"/>
                </a:cubicBezTo>
                <a:cubicBezTo>
                  <a:pt x="710" y="176"/>
                  <a:pt x="710" y="176"/>
                  <a:pt x="710" y="176"/>
                </a:cubicBezTo>
                <a:cubicBezTo>
                  <a:pt x="710" y="176"/>
                  <a:pt x="708" y="175"/>
                  <a:pt x="711" y="174"/>
                </a:cubicBezTo>
                <a:cubicBezTo>
                  <a:pt x="712" y="174"/>
                  <a:pt x="713" y="173"/>
                  <a:pt x="714" y="172"/>
                </a:cubicBezTo>
                <a:cubicBezTo>
                  <a:pt x="714" y="172"/>
                  <a:pt x="715" y="172"/>
                  <a:pt x="715" y="172"/>
                </a:cubicBezTo>
                <a:cubicBezTo>
                  <a:pt x="714" y="173"/>
                  <a:pt x="714" y="173"/>
                  <a:pt x="714" y="173"/>
                </a:cubicBezTo>
                <a:cubicBezTo>
                  <a:pt x="714" y="173"/>
                  <a:pt x="714" y="173"/>
                  <a:pt x="714" y="173"/>
                </a:cubicBezTo>
                <a:cubicBezTo>
                  <a:pt x="715" y="173"/>
                  <a:pt x="716" y="173"/>
                  <a:pt x="717" y="173"/>
                </a:cubicBezTo>
                <a:cubicBezTo>
                  <a:pt x="717" y="172"/>
                  <a:pt x="717" y="172"/>
                  <a:pt x="717" y="172"/>
                </a:cubicBezTo>
                <a:cubicBezTo>
                  <a:pt x="717" y="172"/>
                  <a:pt x="717" y="172"/>
                  <a:pt x="717" y="171"/>
                </a:cubicBezTo>
                <a:cubicBezTo>
                  <a:pt x="717" y="171"/>
                  <a:pt x="717" y="171"/>
                  <a:pt x="717" y="171"/>
                </a:cubicBezTo>
                <a:cubicBezTo>
                  <a:pt x="722" y="170"/>
                  <a:pt x="726" y="169"/>
                  <a:pt x="730" y="172"/>
                </a:cubicBezTo>
                <a:cubicBezTo>
                  <a:pt x="732" y="173"/>
                  <a:pt x="735" y="175"/>
                  <a:pt x="737" y="176"/>
                </a:cubicBezTo>
                <a:cubicBezTo>
                  <a:pt x="739" y="176"/>
                  <a:pt x="740" y="178"/>
                  <a:pt x="740" y="180"/>
                </a:cubicBezTo>
                <a:cubicBezTo>
                  <a:pt x="740" y="182"/>
                  <a:pt x="741" y="184"/>
                  <a:pt x="742" y="186"/>
                </a:cubicBezTo>
                <a:cubicBezTo>
                  <a:pt x="742" y="187"/>
                  <a:pt x="741" y="188"/>
                  <a:pt x="741" y="189"/>
                </a:cubicBezTo>
                <a:cubicBezTo>
                  <a:pt x="741" y="190"/>
                  <a:pt x="740" y="192"/>
                  <a:pt x="741" y="193"/>
                </a:cubicBezTo>
                <a:cubicBezTo>
                  <a:pt x="741" y="193"/>
                  <a:pt x="741" y="194"/>
                  <a:pt x="741" y="194"/>
                </a:cubicBezTo>
                <a:cubicBezTo>
                  <a:pt x="739" y="198"/>
                  <a:pt x="737" y="203"/>
                  <a:pt x="735" y="207"/>
                </a:cubicBezTo>
                <a:cubicBezTo>
                  <a:pt x="732" y="212"/>
                  <a:pt x="731" y="216"/>
                  <a:pt x="729" y="220"/>
                </a:cubicBezTo>
                <a:cubicBezTo>
                  <a:pt x="721" y="237"/>
                  <a:pt x="721" y="237"/>
                  <a:pt x="721" y="237"/>
                </a:cubicBezTo>
                <a:cubicBezTo>
                  <a:pt x="720" y="240"/>
                  <a:pt x="719" y="243"/>
                  <a:pt x="718" y="246"/>
                </a:cubicBezTo>
                <a:cubicBezTo>
                  <a:pt x="718" y="249"/>
                  <a:pt x="718" y="249"/>
                  <a:pt x="720" y="249"/>
                </a:cubicBezTo>
                <a:cubicBezTo>
                  <a:pt x="721" y="249"/>
                  <a:pt x="722" y="249"/>
                  <a:pt x="723" y="249"/>
                </a:cubicBezTo>
                <a:cubicBezTo>
                  <a:pt x="724" y="249"/>
                  <a:pt x="725" y="250"/>
                  <a:pt x="725" y="249"/>
                </a:cubicBezTo>
                <a:cubicBezTo>
                  <a:pt x="727" y="248"/>
                  <a:pt x="729" y="248"/>
                  <a:pt x="731" y="247"/>
                </a:cubicBezTo>
                <a:cubicBezTo>
                  <a:pt x="733" y="246"/>
                  <a:pt x="735" y="245"/>
                  <a:pt x="737" y="244"/>
                </a:cubicBezTo>
                <a:cubicBezTo>
                  <a:pt x="739" y="244"/>
                  <a:pt x="740" y="242"/>
                  <a:pt x="742" y="241"/>
                </a:cubicBezTo>
                <a:cubicBezTo>
                  <a:pt x="743" y="240"/>
                  <a:pt x="745" y="239"/>
                  <a:pt x="747" y="238"/>
                </a:cubicBezTo>
                <a:cubicBezTo>
                  <a:pt x="747" y="237"/>
                  <a:pt x="748" y="237"/>
                  <a:pt x="748" y="237"/>
                </a:cubicBezTo>
                <a:cubicBezTo>
                  <a:pt x="748" y="238"/>
                  <a:pt x="748" y="238"/>
                  <a:pt x="748" y="239"/>
                </a:cubicBezTo>
                <a:cubicBezTo>
                  <a:pt x="747" y="239"/>
                  <a:pt x="748" y="241"/>
                  <a:pt x="746" y="241"/>
                </a:cubicBezTo>
                <a:close/>
                <a:moveTo>
                  <a:pt x="721" y="173"/>
                </a:moveTo>
                <a:cubicBezTo>
                  <a:pt x="718" y="173"/>
                  <a:pt x="718" y="173"/>
                  <a:pt x="718" y="173"/>
                </a:cubicBezTo>
                <a:cubicBezTo>
                  <a:pt x="717" y="175"/>
                  <a:pt x="717" y="175"/>
                  <a:pt x="717" y="175"/>
                </a:cubicBezTo>
                <a:cubicBezTo>
                  <a:pt x="717" y="175"/>
                  <a:pt x="717" y="175"/>
                  <a:pt x="717" y="175"/>
                </a:cubicBezTo>
                <a:cubicBezTo>
                  <a:pt x="718" y="175"/>
                  <a:pt x="718" y="175"/>
                  <a:pt x="718" y="175"/>
                </a:cubicBezTo>
                <a:cubicBezTo>
                  <a:pt x="719" y="174"/>
                  <a:pt x="720" y="174"/>
                  <a:pt x="720" y="174"/>
                </a:cubicBezTo>
                <a:cubicBezTo>
                  <a:pt x="720" y="174"/>
                  <a:pt x="720" y="174"/>
                  <a:pt x="720" y="174"/>
                </a:cubicBezTo>
                <a:cubicBezTo>
                  <a:pt x="720" y="174"/>
                  <a:pt x="721" y="174"/>
                  <a:pt x="721" y="173"/>
                </a:cubicBezTo>
                <a:close/>
                <a:moveTo>
                  <a:pt x="724" y="175"/>
                </a:moveTo>
                <a:cubicBezTo>
                  <a:pt x="724" y="175"/>
                  <a:pt x="724" y="175"/>
                  <a:pt x="724" y="175"/>
                </a:cubicBezTo>
                <a:cubicBezTo>
                  <a:pt x="725" y="175"/>
                  <a:pt x="725" y="175"/>
                  <a:pt x="725" y="175"/>
                </a:cubicBezTo>
                <a:cubicBezTo>
                  <a:pt x="725" y="175"/>
                  <a:pt x="725" y="174"/>
                  <a:pt x="725" y="174"/>
                </a:cubicBezTo>
                <a:cubicBezTo>
                  <a:pt x="724" y="174"/>
                  <a:pt x="724" y="175"/>
                  <a:pt x="724" y="175"/>
                </a:cubicBezTo>
                <a:close/>
                <a:moveTo>
                  <a:pt x="726" y="177"/>
                </a:moveTo>
                <a:cubicBezTo>
                  <a:pt x="725" y="177"/>
                  <a:pt x="725" y="177"/>
                  <a:pt x="725" y="177"/>
                </a:cubicBezTo>
                <a:cubicBezTo>
                  <a:pt x="724" y="177"/>
                  <a:pt x="724" y="177"/>
                  <a:pt x="723" y="178"/>
                </a:cubicBezTo>
                <a:cubicBezTo>
                  <a:pt x="724" y="178"/>
                  <a:pt x="725" y="178"/>
                  <a:pt x="725" y="178"/>
                </a:cubicBezTo>
                <a:cubicBezTo>
                  <a:pt x="725" y="178"/>
                  <a:pt x="726" y="178"/>
                  <a:pt x="726" y="177"/>
                </a:cubicBezTo>
                <a:close/>
                <a:moveTo>
                  <a:pt x="711" y="228"/>
                </a:moveTo>
                <a:cubicBezTo>
                  <a:pt x="711" y="227"/>
                  <a:pt x="711" y="227"/>
                  <a:pt x="711" y="227"/>
                </a:cubicBezTo>
                <a:cubicBezTo>
                  <a:pt x="710" y="227"/>
                  <a:pt x="710" y="227"/>
                  <a:pt x="710" y="227"/>
                </a:cubicBezTo>
                <a:cubicBezTo>
                  <a:pt x="710" y="228"/>
                  <a:pt x="709" y="229"/>
                  <a:pt x="708" y="231"/>
                </a:cubicBezTo>
                <a:cubicBezTo>
                  <a:pt x="709" y="231"/>
                  <a:pt x="709" y="231"/>
                  <a:pt x="710" y="231"/>
                </a:cubicBezTo>
                <a:cubicBezTo>
                  <a:pt x="710" y="230"/>
                  <a:pt x="711" y="229"/>
                  <a:pt x="711" y="228"/>
                </a:cubicBezTo>
                <a:close/>
                <a:moveTo>
                  <a:pt x="715" y="219"/>
                </a:moveTo>
                <a:cubicBezTo>
                  <a:pt x="715" y="218"/>
                  <a:pt x="715" y="218"/>
                  <a:pt x="715" y="218"/>
                </a:cubicBezTo>
                <a:cubicBezTo>
                  <a:pt x="714" y="219"/>
                  <a:pt x="713" y="219"/>
                  <a:pt x="712" y="219"/>
                </a:cubicBezTo>
                <a:cubicBezTo>
                  <a:pt x="712" y="219"/>
                  <a:pt x="712" y="219"/>
                  <a:pt x="712" y="220"/>
                </a:cubicBezTo>
                <a:cubicBezTo>
                  <a:pt x="713" y="220"/>
                  <a:pt x="713" y="220"/>
                  <a:pt x="713" y="220"/>
                </a:cubicBezTo>
                <a:cubicBezTo>
                  <a:pt x="714" y="220"/>
                  <a:pt x="715" y="219"/>
                  <a:pt x="715" y="219"/>
                </a:cubicBezTo>
                <a:close/>
                <a:moveTo>
                  <a:pt x="725" y="200"/>
                </a:moveTo>
                <a:cubicBezTo>
                  <a:pt x="725" y="200"/>
                  <a:pt x="725" y="199"/>
                  <a:pt x="725" y="198"/>
                </a:cubicBezTo>
                <a:cubicBezTo>
                  <a:pt x="726" y="197"/>
                  <a:pt x="726" y="197"/>
                  <a:pt x="726" y="196"/>
                </a:cubicBezTo>
                <a:cubicBezTo>
                  <a:pt x="725" y="196"/>
                  <a:pt x="725" y="196"/>
                  <a:pt x="725" y="196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5" y="199"/>
                  <a:pt x="725" y="200"/>
                  <a:pt x="725" y="200"/>
                </a:cubicBezTo>
                <a:close/>
                <a:moveTo>
                  <a:pt x="721" y="200"/>
                </a:moveTo>
                <a:cubicBezTo>
                  <a:pt x="722" y="200"/>
                  <a:pt x="722" y="200"/>
                  <a:pt x="722" y="200"/>
                </a:cubicBezTo>
                <a:cubicBezTo>
                  <a:pt x="722" y="200"/>
                  <a:pt x="722" y="200"/>
                  <a:pt x="723" y="200"/>
                </a:cubicBezTo>
                <a:cubicBezTo>
                  <a:pt x="722" y="200"/>
                  <a:pt x="722" y="200"/>
                  <a:pt x="722" y="200"/>
                </a:cubicBezTo>
                <a:cubicBezTo>
                  <a:pt x="722" y="200"/>
                  <a:pt x="721" y="200"/>
                  <a:pt x="721" y="200"/>
                </a:cubicBezTo>
                <a:close/>
                <a:moveTo>
                  <a:pt x="718" y="209"/>
                </a:moveTo>
                <a:cubicBezTo>
                  <a:pt x="721" y="209"/>
                  <a:pt x="721" y="206"/>
                  <a:pt x="723" y="204"/>
                </a:cubicBezTo>
                <a:cubicBezTo>
                  <a:pt x="723" y="204"/>
                  <a:pt x="723" y="203"/>
                  <a:pt x="723" y="203"/>
                </a:cubicBezTo>
                <a:cubicBezTo>
                  <a:pt x="722" y="203"/>
                  <a:pt x="722" y="203"/>
                  <a:pt x="722" y="203"/>
                </a:cubicBezTo>
                <a:cubicBezTo>
                  <a:pt x="721" y="204"/>
                  <a:pt x="720" y="205"/>
                  <a:pt x="719" y="205"/>
                </a:cubicBezTo>
                <a:cubicBezTo>
                  <a:pt x="718" y="205"/>
                  <a:pt x="718" y="208"/>
                  <a:pt x="717" y="210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7" y="210"/>
                  <a:pt x="718" y="209"/>
                  <a:pt x="718" y="209"/>
                </a:cubicBezTo>
                <a:close/>
                <a:moveTo>
                  <a:pt x="718" y="211"/>
                </a:moveTo>
                <a:cubicBezTo>
                  <a:pt x="718" y="211"/>
                  <a:pt x="718" y="212"/>
                  <a:pt x="718" y="212"/>
                </a:cubicBezTo>
                <a:cubicBezTo>
                  <a:pt x="720" y="210"/>
                  <a:pt x="720" y="210"/>
                  <a:pt x="720" y="210"/>
                </a:cubicBezTo>
                <a:cubicBezTo>
                  <a:pt x="720" y="210"/>
                  <a:pt x="719" y="210"/>
                  <a:pt x="719" y="210"/>
                </a:cubicBezTo>
                <a:lnTo>
                  <a:pt x="718" y="211"/>
                </a:lnTo>
                <a:close/>
                <a:moveTo>
                  <a:pt x="706" y="224"/>
                </a:moveTo>
                <a:cubicBezTo>
                  <a:pt x="706" y="224"/>
                  <a:pt x="706" y="224"/>
                  <a:pt x="707" y="225"/>
                </a:cubicBezTo>
                <a:cubicBezTo>
                  <a:pt x="707" y="224"/>
                  <a:pt x="707" y="224"/>
                  <a:pt x="707" y="224"/>
                </a:cubicBezTo>
                <a:cubicBezTo>
                  <a:pt x="707" y="224"/>
                  <a:pt x="707" y="224"/>
                  <a:pt x="707" y="224"/>
                </a:cubicBezTo>
                <a:lnTo>
                  <a:pt x="706" y="224"/>
                </a:lnTo>
                <a:close/>
                <a:moveTo>
                  <a:pt x="707" y="185"/>
                </a:moveTo>
                <a:cubicBezTo>
                  <a:pt x="706" y="185"/>
                  <a:pt x="705" y="186"/>
                  <a:pt x="705" y="186"/>
                </a:cubicBezTo>
                <a:cubicBezTo>
                  <a:pt x="705" y="187"/>
                  <a:pt x="705" y="187"/>
                  <a:pt x="705" y="187"/>
                </a:cubicBezTo>
                <a:cubicBezTo>
                  <a:pt x="705" y="186"/>
                  <a:pt x="706" y="186"/>
                  <a:pt x="708" y="185"/>
                </a:cubicBezTo>
                <a:cubicBezTo>
                  <a:pt x="707" y="185"/>
                  <a:pt x="707" y="185"/>
                  <a:pt x="707" y="185"/>
                </a:cubicBezTo>
                <a:close/>
                <a:moveTo>
                  <a:pt x="708" y="189"/>
                </a:moveTo>
                <a:cubicBezTo>
                  <a:pt x="708" y="189"/>
                  <a:pt x="709" y="189"/>
                  <a:pt x="709" y="188"/>
                </a:cubicBezTo>
                <a:cubicBezTo>
                  <a:pt x="712" y="186"/>
                  <a:pt x="712" y="186"/>
                  <a:pt x="712" y="186"/>
                </a:cubicBezTo>
                <a:cubicBezTo>
                  <a:pt x="711" y="186"/>
                  <a:pt x="711" y="185"/>
                  <a:pt x="711" y="185"/>
                </a:cubicBezTo>
                <a:cubicBezTo>
                  <a:pt x="710" y="186"/>
                  <a:pt x="708" y="188"/>
                  <a:pt x="708" y="188"/>
                </a:cubicBezTo>
                <a:lnTo>
                  <a:pt x="708" y="189"/>
                </a:lnTo>
                <a:close/>
                <a:moveTo>
                  <a:pt x="922" y="240"/>
                </a:moveTo>
                <a:cubicBezTo>
                  <a:pt x="922" y="239"/>
                  <a:pt x="922" y="239"/>
                  <a:pt x="922" y="239"/>
                </a:cubicBezTo>
                <a:cubicBezTo>
                  <a:pt x="921" y="239"/>
                  <a:pt x="921" y="239"/>
                  <a:pt x="921" y="239"/>
                </a:cubicBezTo>
                <a:cubicBezTo>
                  <a:pt x="921" y="239"/>
                  <a:pt x="921" y="239"/>
                  <a:pt x="921" y="239"/>
                </a:cubicBezTo>
                <a:cubicBezTo>
                  <a:pt x="921" y="239"/>
                  <a:pt x="922" y="239"/>
                  <a:pt x="922" y="240"/>
                </a:cubicBezTo>
                <a:close/>
                <a:moveTo>
                  <a:pt x="916" y="240"/>
                </a:moveTo>
                <a:cubicBezTo>
                  <a:pt x="917" y="240"/>
                  <a:pt x="917" y="240"/>
                  <a:pt x="917" y="240"/>
                </a:cubicBezTo>
                <a:cubicBezTo>
                  <a:pt x="918" y="240"/>
                  <a:pt x="918" y="239"/>
                  <a:pt x="918" y="239"/>
                </a:cubicBezTo>
                <a:cubicBezTo>
                  <a:pt x="919" y="239"/>
                  <a:pt x="919" y="238"/>
                  <a:pt x="919" y="238"/>
                </a:cubicBezTo>
                <a:cubicBezTo>
                  <a:pt x="919" y="238"/>
                  <a:pt x="918" y="238"/>
                  <a:pt x="918" y="238"/>
                </a:cubicBezTo>
                <a:cubicBezTo>
                  <a:pt x="917" y="239"/>
                  <a:pt x="916" y="239"/>
                  <a:pt x="916" y="240"/>
                </a:cubicBezTo>
                <a:close/>
                <a:moveTo>
                  <a:pt x="924" y="234"/>
                </a:moveTo>
                <a:cubicBezTo>
                  <a:pt x="925" y="234"/>
                  <a:pt x="925" y="234"/>
                  <a:pt x="925" y="234"/>
                </a:cubicBezTo>
                <a:cubicBezTo>
                  <a:pt x="925" y="234"/>
                  <a:pt x="926" y="234"/>
                  <a:pt x="926" y="234"/>
                </a:cubicBezTo>
                <a:cubicBezTo>
                  <a:pt x="925" y="233"/>
                  <a:pt x="925" y="233"/>
                  <a:pt x="925" y="233"/>
                </a:cubicBezTo>
                <a:cubicBezTo>
                  <a:pt x="924" y="233"/>
                  <a:pt x="924" y="233"/>
                  <a:pt x="924" y="233"/>
                </a:cubicBezTo>
                <a:lnTo>
                  <a:pt x="924" y="234"/>
                </a:lnTo>
                <a:close/>
                <a:moveTo>
                  <a:pt x="901" y="119"/>
                </a:moveTo>
                <a:cubicBezTo>
                  <a:pt x="902" y="119"/>
                  <a:pt x="902" y="118"/>
                  <a:pt x="903" y="117"/>
                </a:cubicBezTo>
                <a:cubicBezTo>
                  <a:pt x="902" y="118"/>
                  <a:pt x="901" y="119"/>
                  <a:pt x="901" y="119"/>
                </a:cubicBezTo>
                <a:close/>
                <a:moveTo>
                  <a:pt x="897" y="129"/>
                </a:moveTo>
                <a:cubicBezTo>
                  <a:pt x="896" y="130"/>
                  <a:pt x="896" y="131"/>
                  <a:pt x="896" y="132"/>
                </a:cubicBezTo>
                <a:cubicBezTo>
                  <a:pt x="896" y="131"/>
                  <a:pt x="897" y="130"/>
                  <a:pt x="898" y="129"/>
                </a:cubicBezTo>
                <a:cubicBezTo>
                  <a:pt x="897" y="129"/>
                  <a:pt x="897" y="129"/>
                  <a:pt x="897" y="129"/>
                </a:cubicBezTo>
                <a:close/>
                <a:moveTo>
                  <a:pt x="927" y="232"/>
                </a:moveTo>
                <a:cubicBezTo>
                  <a:pt x="927" y="232"/>
                  <a:pt x="928" y="231"/>
                  <a:pt x="929" y="230"/>
                </a:cubicBezTo>
                <a:cubicBezTo>
                  <a:pt x="929" y="229"/>
                  <a:pt x="928" y="229"/>
                  <a:pt x="928" y="229"/>
                </a:cubicBezTo>
                <a:cubicBezTo>
                  <a:pt x="928" y="230"/>
                  <a:pt x="927" y="231"/>
                  <a:pt x="926" y="232"/>
                </a:cubicBezTo>
                <a:cubicBezTo>
                  <a:pt x="926" y="232"/>
                  <a:pt x="926" y="232"/>
                  <a:pt x="927" y="232"/>
                </a:cubicBezTo>
                <a:close/>
                <a:moveTo>
                  <a:pt x="901" y="120"/>
                </a:moveTo>
                <a:cubicBezTo>
                  <a:pt x="897" y="125"/>
                  <a:pt x="897" y="125"/>
                  <a:pt x="897" y="125"/>
                </a:cubicBezTo>
                <a:cubicBezTo>
                  <a:pt x="897" y="125"/>
                  <a:pt x="898" y="125"/>
                  <a:pt x="898" y="125"/>
                </a:cubicBezTo>
                <a:cubicBezTo>
                  <a:pt x="898" y="124"/>
                  <a:pt x="901" y="122"/>
                  <a:pt x="901" y="120"/>
                </a:cubicBezTo>
                <a:close/>
                <a:moveTo>
                  <a:pt x="899" y="125"/>
                </a:moveTo>
                <a:cubicBezTo>
                  <a:pt x="899" y="126"/>
                  <a:pt x="899" y="126"/>
                  <a:pt x="900" y="126"/>
                </a:cubicBezTo>
                <a:cubicBezTo>
                  <a:pt x="900" y="125"/>
                  <a:pt x="901" y="124"/>
                  <a:pt x="901" y="123"/>
                </a:cubicBezTo>
                <a:cubicBezTo>
                  <a:pt x="901" y="123"/>
                  <a:pt x="901" y="123"/>
                  <a:pt x="901" y="122"/>
                </a:cubicBezTo>
                <a:cubicBezTo>
                  <a:pt x="900" y="124"/>
                  <a:pt x="900" y="124"/>
                  <a:pt x="899" y="125"/>
                </a:cubicBezTo>
                <a:close/>
                <a:moveTo>
                  <a:pt x="903" y="122"/>
                </a:moveTo>
                <a:cubicBezTo>
                  <a:pt x="902" y="122"/>
                  <a:pt x="902" y="122"/>
                  <a:pt x="902" y="122"/>
                </a:cubicBezTo>
                <a:cubicBezTo>
                  <a:pt x="902" y="123"/>
                  <a:pt x="902" y="124"/>
                  <a:pt x="902" y="124"/>
                </a:cubicBezTo>
                <a:cubicBezTo>
                  <a:pt x="903" y="124"/>
                  <a:pt x="903" y="124"/>
                  <a:pt x="903" y="124"/>
                </a:cubicBezTo>
                <a:cubicBezTo>
                  <a:pt x="903" y="124"/>
                  <a:pt x="903" y="123"/>
                  <a:pt x="903" y="122"/>
                </a:cubicBezTo>
                <a:close/>
                <a:moveTo>
                  <a:pt x="899" y="129"/>
                </a:moveTo>
                <a:cubicBezTo>
                  <a:pt x="900" y="129"/>
                  <a:pt x="900" y="128"/>
                  <a:pt x="901" y="127"/>
                </a:cubicBezTo>
                <a:cubicBezTo>
                  <a:pt x="900" y="127"/>
                  <a:pt x="900" y="127"/>
                  <a:pt x="900" y="127"/>
                </a:cubicBezTo>
                <a:cubicBezTo>
                  <a:pt x="899" y="128"/>
                  <a:pt x="899" y="128"/>
                  <a:pt x="899" y="129"/>
                </a:cubicBezTo>
                <a:cubicBezTo>
                  <a:pt x="899" y="129"/>
                  <a:pt x="899" y="129"/>
                  <a:pt x="899" y="129"/>
                </a:cubicBezTo>
                <a:close/>
                <a:moveTo>
                  <a:pt x="901" y="251"/>
                </a:moveTo>
                <a:cubicBezTo>
                  <a:pt x="901" y="251"/>
                  <a:pt x="902" y="250"/>
                  <a:pt x="902" y="250"/>
                </a:cubicBezTo>
                <a:cubicBezTo>
                  <a:pt x="902" y="249"/>
                  <a:pt x="902" y="249"/>
                  <a:pt x="902" y="249"/>
                </a:cubicBezTo>
                <a:cubicBezTo>
                  <a:pt x="901" y="250"/>
                  <a:pt x="901" y="250"/>
                  <a:pt x="900" y="251"/>
                </a:cubicBezTo>
                <a:cubicBezTo>
                  <a:pt x="900" y="251"/>
                  <a:pt x="900" y="251"/>
                  <a:pt x="901" y="251"/>
                </a:cubicBezTo>
                <a:close/>
                <a:moveTo>
                  <a:pt x="896" y="127"/>
                </a:moveTo>
                <a:cubicBezTo>
                  <a:pt x="893" y="131"/>
                  <a:pt x="892" y="134"/>
                  <a:pt x="890" y="138"/>
                </a:cubicBezTo>
                <a:cubicBezTo>
                  <a:pt x="890" y="138"/>
                  <a:pt x="890" y="138"/>
                  <a:pt x="891" y="138"/>
                </a:cubicBezTo>
                <a:cubicBezTo>
                  <a:pt x="892" y="134"/>
                  <a:pt x="894" y="131"/>
                  <a:pt x="896" y="128"/>
                </a:cubicBezTo>
                <a:cubicBezTo>
                  <a:pt x="896" y="127"/>
                  <a:pt x="896" y="127"/>
                  <a:pt x="896" y="127"/>
                </a:cubicBezTo>
                <a:close/>
                <a:moveTo>
                  <a:pt x="904" y="127"/>
                </a:moveTo>
                <a:cubicBezTo>
                  <a:pt x="905" y="127"/>
                  <a:pt x="906" y="127"/>
                  <a:pt x="906" y="128"/>
                </a:cubicBezTo>
                <a:cubicBezTo>
                  <a:pt x="907" y="127"/>
                  <a:pt x="907" y="127"/>
                  <a:pt x="907" y="127"/>
                </a:cubicBezTo>
                <a:cubicBezTo>
                  <a:pt x="906" y="127"/>
                  <a:pt x="906" y="127"/>
                  <a:pt x="904" y="126"/>
                </a:cubicBezTo>
                <a:lnTo>
                  <a:pt x="904" y="127"/>
                </a:lnTo>
                <a:close/>
                <a:moveTo>
                  <a:pt x="909" y="111"/>
                </a:moveTo>
                <a:cubicBezTo>
                  <a:pt x="907" y="114"/>
                  <a:pt x="905" y="118"/>
                  <a:pt x="902" y="121"/>
                </a:cubicBezTo>
                <a:cubicBezTo>
                  <a:pt x="902" y="121"/>
                  <a:pt x="902" y="121"/>
                  <a:pt x="902" y="121"/>
                </a:cubicBezTo>
                <a:cubicBezTo>
                  <a:pt x="902" y="120"/>
                  <a:pt x="903" y="119"/>
                  <a:pt x="903" y="118"/>
                </a:cubicBezTo>
                <a:cubicBezTo>
                  <a:pt x="904" y="117"/>
                  <a:pt x="904" y="117"/>
                  <a:pt x="904" y="116"/>
                </a:cubicBezTo>
                <a:cubicBezTo>
                  <a:pt x="905" y="114"/>
                  <a:pt x="906" y="112"/>
                  <a:pt x="907" y="110"/>
                </a:cubicBezTo>
                <a:cubicBezTo>
                  <a:pt x="907" y="110"/>
                  <a:pt x="908" y="110"/>
                  <a:pt x="908" y="110"/>
                </a:cubicBezTo>
                <a:cubicBezTo>
                  <a:pt x="908" y="111"/>
                  <a:pt x="907" y="112"/>
                  <a:pt x="907" y="112"/>
                </a:cubicBezTo>
                <a:cubicBezTo>
                  <a:pt x="908" y="112"/>
                  <a:pt x="908" y="111"/>
                  <a:pt x="909" y="111"/>
                </a:cubicBezTo>
                <a:close/>
                <a:moveTo>
                  <a:pt x="907" y="112"/>
                </a:moveTo>
                <a:cubicBezTo>
                  <a:pt x="906" y="112"/>
                  <a:pt x="906" y="113"/>
                  <a:pt x="906" y="113"/>
                </a:cubicBezTo>
                <a:cubicBezTo>
                  <a:pt x="906" y="113"/>
                  <a:pt x="906" y="114"/>
                  <a:pt x="906" y="114"/>
                </a:cubicBezTo>
                <a:cubicBezTo>
                  <a:pt x="906" y="113"/>
                  <a:pt x="907" y="113"/>
                  <a:pt x="907" y="112"/>
                </a:cubicBezTo>
                <a:close/>
                <a:moveTo>
                  <a:pt x="907" y="117"/>
                </a:moveTo>
                <a:cubicBezTo>
                  <a:pt x="906" y="117"/>
                  <a:pt x="905" y="119"/>
                  <a:pt x="904" y="120"/>
                </a:cubicBezTo>
                <a:cubicBezTo>
                  <a:pt x="904" y="120"/>
                  <a:pt x="905" y="120"/>
                  <a:pt x="905" y="120"/>
                </a:cubicBezTo>
                <a:cubicBezTo>
                  <a:pt x="906" y="119"/>
                  <a:pt x="906" y="118"/>
                  <a:pt x="907" y="117"/>
                </a:cubicBezTo>
                <a:cubicBezTo>
                  <a:pt x="907" y="117"/>
                  <a:pt x="907" y="117"/>
                  <a:pt x="907" y="117"/>
                </a:cubicBezTo>
                <a:close/>
                <a:moveTo>
                  <a:pt x="897" y="120"/>
                </a:moveTo>
                <a:cubicBezTo>
                  <a:pt x="897" y="120"/>
                  <a:pt x="897" y="120"/>
                  <a:pt x="897" y="119"/>
                </a:cubicBezTo>
                <a:cubicBezTo>
                  <a:pt x="896" y="120"/>
                  <a:pt x="896" y="121"/>
                  <a:pt x="896" y="122"/>
                </a:cubicBezTo>
                <a:cubicBezTo>
                  <a:pt x="896" y="122"/>
                  <a:pt x="896" y="122"/>
                  <a:pt x="896" y="122"/>
                </a:cubicBezTo>
                <a:cubicBezTo>
                  <a:pt x="897" y="121"/>
                  <a:pt x="897" y="121"/>
                  <a:pt x="897" y="120"/>
                </a:cubicBezTo>
                <a:close/>
                <a:moveTo>
                  <a:pt x="910" y="113"/>
                </a:moveTo>
                <a:cubicBezTo>
                  <a:pt x="910" y="113"/>
                  <a:pt x="910" y="112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2"/>
                  <a:pt x="910" y="113"/>
                  <a:pt x="910" y="113"/>
                </a:cubicBezTo>
                <a:close/>
                <a:moveTo>
                  <a:pt x="889" y="143"/>
                </a:moveTo>
                <a:cubicBezTo>
                  <a:pt x="888" y="143"/>
                  <a:pt x="889" y="143"/>
                  <a:pt x="889" y="144"/>
                </a:cubicBezTo>
                <a:cubicBezTo>
                  <a:pt x="889" y="144"/>
                  <a:pt x="889" y="145"/>
                  <a:pt x="889" y="145"/>
                </a:cubicBezTo>
                <a:cubicBezTo>
                  <a:pt x="890" y="144"/>
                  <a:pt x="891" y="144"/>
                  <a:pt x="891" y="143"/>
                </a:cubicBezTo>
                <a:cubicBezTo>
                  <a:pt x="891" y="142"/>
                  <a:pt x="891" y="142"/>
                  <a:pt x="890" y="142"/>
                </a:cubicBezTo>
                <a:cubicBezTo>
                  <a:pt x="891" y="141"/>
                  <a:pt x="891" y="141"/>
                  <a:pt x="891" y="140"/>
                </a:cubicBezTo>
                <a:cubicBezTo>
                  <a:pt x="890" y="141"/>
                  <a:pt x="889" y="142"/>
                  <a:pt x="889" y="143"/>
                </a:cubicBezTo>
                <a:close/>
                <a:moveTo>
                  <a:pt x="947" y="49"/>
                </a:moveTo>
                <a:cubicBezTo>
                  <a:pt x="948" y="49"/>
                  <a:pt x="948" y="48"/>
                  <a:pt x="949" y="48"/>
                </a:cubicBezTo>
                <a:cubicBezTo>
                  <a:pt x="948" y="48"/>
                  <a:pt x="948" y="48"/>
                  <a:pt x="948" y="48"/>
                </a:cubicBezTo>
                <a:cubicBezTo>
                  <a:pt x="948" y="48"/>
                  <a:pt x="947" y="49"/>
                  <a:pt x="947" y="49"/>
                </a:cubicBezTo>
                <a:cubicBezTo>
                  <a:pt x="947" y="49"/>
                  <a:pt x="947" y="49"/>
                  <a:pt x="947" y="49"/>
                </a:cubicBezTo>
                <a:close/>
                <a:moveTo>
                  <a:pt x="891" y="139"/>
                </a:moveTo>
                <a:cubicBezTo>
                  <a:pt x="891" y="139"/>
                  <a:pt x="892" y="138"/>
                  <a:pt x="892" y="138"/>
                </a:cubicBezTo>
                <a:cubicBezTo>
                  <a:pt x="891" y="138"/>
                  <a:pt x="891" y="139"/>
                  <a:pt x="891" y="139"/>
                </a:cubicBezTo>
                <a:close/>
                <a:moveTo>
                  <a:pt x="956" y="207"/>
                </a:moveTo>
                <a:cubicBezTo>
                  <a:pt x="956" y="207"/>
                  <a:pt x="956" y="207"/>
                  <a:pt x="956" y="207"/>
                </a:cubicBezTo>
                <a:cubicBezTo>
                  <a:pt x="956" y="207"/>
                  <a:pt x="956" y="206"/>
                  <a:pt x="957" y="206"/>
                </a:cubicBezTo>
                <a:cubicBezTo>
                  <a:pt x="956" y="206"/>
                  <a:pt x="956" y="206"/>
                  <a:pt x="956" y="206"/>
                </a:cubicBezTo>
                <a:cubicBezTo>
                  <a:pt x="955" y="206"/>
                  <a:pt x="955" y="206"/>
                  <a:pt x="955" y="206"/>
                </a:cubicBezTo>
                <a:cubicBezTo>
                  <a:pt x="954" y="207"/>
                  <a:pt x="953" y="209"/>
                  <a:pt x="952" y="210"/>
                </a:cubicBezTo>
                <a:cubicBezTo>
                  <a:pt x="952" y="210"/>
                  <a:pt x="952" y="210"/>
                  <a:pt x="952" y="210"/>
                </a:cubicBezTo>
                <a:cubicBezTo>
                  <a:pt x="952" y="211"/>
                  <a:pt x="952" y="212"/>
                  <a:pt x="952" y="212"/>
                </a:cubicBezTo>
                <a:cubicBezTo>
                  <a:pt x="952" y="212"/>
                  <a:pt x="953" y="212"/>
                  <a:pt x="954" y="212"/>
                </a:cubicBezTo>
                <a:cubicBezTo>
                  <a:pt x="953" y="211"/>
                  <a:pt x="953" y="210"/>
                  <a:pt x="952" y="210"/>
                </a:cubicBezTo>
                <a:cubicBezTo>
                  <a:pt x="954" y="209"/>
                  <a:pt x="955" y="208"/>
                  <a:pt x="956" y="207"/>
                </a:cubicBezTo>
                <a:close/>
                <a:moveTo>
                  <a:pt x="923" y="84"/>
                </a:moveTo>
                <a:cubicBezTo>
                  <a:pt x="925" y="83"/>
                  <a:pt x="925" y="83"/>
                  <a:pt x="925" y="83"/>
                </a:cubicBezTo>
                <a:cubicBezTo>
                  <a:pt x="923" y="83"/>
                  <a:pt x="923" y="83"/>
                  <a:pt x="923" y="83"/>
                </a:cubicBezTo>
                <a:cubicBezTo>
                  <a:pt x="922" y="85"/>
                  <a:pt x="922" y="85"/>
                  <a:pt x="922" y="85"/>
                </a:cubicBezTo>
                <a:cubicBezTo>
                  <a:pt x="923" y="85"/>
                  <a:pt x="923" y="84"/>
                  <a:pt x="923" y="84"/>
                </a:cubicBezTo>
                <a:close/>
                <a:moveTo>
                  <a:pt x="950" y="70"/>
                </a:moveTo>
                <a:cubicBezTo>
                  <a:pt x="954" y="68"/>
                  <a:pt x="957" y="65"/>
                  <a:pt x="960" y="62"/>
                </a:cubicBezTo>
                <a:cubicBezTo>
                  <a:pt x="957" y="64"/>
                  <a:pt x="953" y="66"/>
                  <a:pt x="950" y="70"/>
                </a:cubicBezTo>
                <a:close/>
                <a:moveTo>
                  <a:pt x="910" y="114"/>
                </a:moveTo>
                <a:cubicBezTo>
                  <a:pt x="909" y="114"/>
                  <a:pt x="909" y="114"/>
                  <a:pt x="908" y="114"/>
                </a:cubicBezTo>
                <a:cubicBezTo>
                  <a:pt x="909" y="115"/>
                  <a:pt x="909" y="115"/>
                  <a:pt x="909" y="115"/>
                </a:cubicBezTo>
                <a:cubicBezTo>
                  <a:pt x="909" y="114"/>
                  <a:pt x="910" y="114"/>
                  <a:pt x="910" y="114"/>
                </a:cubicBezTo>
                <a:close/>
                <a:moveTo>
                  <a:pt x="907" y="100"/>
                </a:moveTo>
                <a:cubicBezTo>
                  <a:pt x="908" y="98"/>
                  <a:pt x="910" y="96"/>
                  <a:pt x="911" y="94"/>
                </a:cubicBezTo>
                <a:cubicBezTo>
                  <a:pt x="910" y="94"/>
                  <a:pt x="910" y="94"/>
                  <a:pt x="910" y="94"/>
                </a:cubicBezTo>
                <a:cubicBezTo>
                  <a:pt x="910" y="94"/>
                  <a:pt x="910" y="95"/>
                  <a:pt x="909" y="95"/>
                </a:cubicBezTo>
                <a:cubicBezTo>
                  <a:pt x="909" y="95"/>
                  <a:pt x="909" y="95"/>
                  <a:pt x="909" y="95"/>
                </a:cubicBezTo>
                <a:cubicBezTo>
                  <a:pt x="910" y="93"/>
                  <a:pt x="911" y="92"/>
                  <a:pt x="912" y="90"/>
                </a:cubicBezTo>
                <a:cubicBezTo>
                  <a:pt x="913" y="89"/>
                  <a:pt x="914" y="88"/>
                  <a:pt x="915" y="87"/>
                </a:cubicBezTo>
                <a:cubicBezTo>
                  <a:pt x="916" y="86"/>
                  <a:pt x="918" y="85"/>
                  <a:pt x="918" y="84"/>
                </a:cubicBezTo>
                <a:cubicBezTo>
                  <a:pt x="919" y="84"/>
                  <a:pt x="919" y="83"/>
                  <a:pt x="919" y="83"/>
                </a:cubicBezTo>
                <a:cubicBezTo>
                  <a:pt x="920" y="81"/>
                  <a:pt x="920" y="81"/>
                  <a:pt x="920" y="81"/>
                </a:cubicBezTo>
                <a:cubicBezTo>
                  <a:pt x="921" y="81"/>
                  <a:pt x="923" y="81"/>
                  <a:pt x="922" y="80"/>
                </a:cubicBezTo>
                <a:cubicBezTo>
                  <a:pt x="921" y="80"/>
                  <a:pt x="922" y="79"/>
                  <a:pt x="922" y="79"/>
                </a:cubicBezTo>
                <a:cubicBezTo>
                  <a:pt x="924" y="78"/>
                  <a:pt x="924" y="77"/>
                  <a:pt x="925" y="75"/>
                </a:cubicBezTo>
                <a:cubicBezTo>
                  <a:pt x="927" y="73"/>
                  <a:pt x="928" y="71"/>
                  <a:pt x="930" y="69"/>
                </a:cubicBezTo>
                <a:cubicBezTo>
                  <a:pt x="939" y="62"/>
                  <a:pt x="939" y="62"/>
                  <a:pt x="939" y="62"/>
                </a:cubicBezTo>
                <a:cubicBezTo>
                  <a:pt x="939" y="61"/>
                  <a:pt x="938" y="61"/>
                  <a:pt x="938" y="61"/>
                </a:cubicBezTo>
                <a:cubicBezTo>
                  <a:pt x="937" y="62"/>
                  <a:pt x="935" y="63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3" y="65"/>
                  <a:pt x="933" y="65"/>
                  <a:pt x="932" y="64"/>
                </a:cubicBezTo>
                <a:cubicBezTo>
                  <a:pt x="934" y="63"/>
                  <a:pt x="936" y="62"/>
                  <a:pt x="937" y="61"/>
                </a:cubicBezTo>
                <a:cubicBezTo>
                  <a:pt x="939" y="59"/>
                  <a:pt x="941" y="57"/>
                  <a:pt x="943" y="56"/>
                </a:cubicBezTo>
                <a:cubicBezTo>
                  <a:pt x="945" y="53"/>
                  <a:pt x="948" y="52"/>
                  <a:pt x="950" y="51"/>
                </a:cubicBezTo>
                <a:cubicBezTo>
                  <a:pt x="951" y="51"/>
                  <a:pt x="951" y="51"/>
                  <a:pt x="951" y="51"/>
                </a:cubicBezTo>
                <a:cubicBezTo>
                  <a:pt x="950" y="51"/>
                  <a:pt x="950" y="52"/>
                  <a:pt x="949" y="52"/>
                </a:cubicBezTo>
                <a:cubicBezTo>
                  <a:pt x="951" y="53"/>
                  <a:pt x="952" y="52"/>
                  <a:pt x="953" y="51"/>
                </a:cubicBezTo>
                <a:cubicBezTo>
                  <a:pt x="954" y="49"/>
                  <a:pt x="956" y="47"/>
                  <a:pt x="954" y="45"/>
                </a:cubicBezTo>
                <a:cubicBezTo>
                  <a:pt x="958" y="45"/>
                  <a:pt x="962" y="44"/>
                  <a:pt x="966" y="44"/>
                </a:cubicBezTo>
                <a:cubicBezTo>
                  <a:pt x="970" y="45"/>
                  <a:pt x="975" y="45"/>
                  <a:pt x="979" y="46"/>
                </a:cubicBezTo>
                <a:cubicBezTo>
                  <a:pt x="980" y="46"/>
                  <a:pt x="981" y="46"/>
                  <a:pt x="982" y="47"/>
                </a:cubicBezTo>
                <a:cubicBezTo>
                  <a:pt x="983" y="47"/>
                  <a:pt x="983" y="47"/>
                  <a:pt x="984" y="47"/>
                </a:cubicBezTo>
                <a:cubicBezTo>
                  <a:pt x="990" y="48"/>
                  <a:pt x="994" y="51"/>
                  <a:pt x="997" y="56"/>
                </a:cubicBezTo>
                <a:cubicBezTo>
                  <a:pt x="1001" y="61"/>
                  <a:pt x="1001" y="67"/>
                  <a:pt x="1000" y="73"/>
                </a:cubicBezTo>
                <a:cubicBezTo>
                  <a:pt x="998" y="79"/>
                  <a:pt x="996" y="85"/>
                  <a:pt x="993" y="90"/>
                </a:cubicBezTo>
                <a:cubicBezTo>
                  <a:pt x="989" y="100"/>
                  <a:pt x="984" y="108"/>
                  <a:pt x="979" y="117"/>
                </a:cubicBezTo>
                <a:cubicBezTo>
                  <a:pt x="978" y="119"/>
                  <a:pt x="976" y="122"/>
                  <a:pt x="974" y="123"/>
                </a:cubicBezTo>
                <a:cubicBezTo>
                  <a:pt x="971" y="125"/>
                  <a:pt x="969" y="127"/>
                  <a:pt x="967" y="130"/>
                </a:cubicBezTo>
                <a:cubicBezTo>
                  <a:pt x="967" y="129"/>
                  <a:pt x="966" y="129"/>
                  <a:pt x="966" y="129"/>
                </a:cubicBezTo>
                <a:cubicBezTo>
                  <a:pt x="967" y="129"/>
                  <a:pt x="967" y="127"/>
                  <a:pt x="968" y="127"/>
                </a:cubicBezTo>
                <a:cubicBezTo>
                  <a:pt x="967" y="127"/>
                  <a:pt x="966" y="128"/>
                  <a:pt x="965" y="129"/>
                </a:cubicBezTo>
                <a:cubicBezTo>
                  <a:pt x="964" y="129"/>
                  <a:pt x="964" y="130"/>
                  <a:pt x="964" y="129"/>
                </a:cubicBezTo>
                <a:cubicBezTo>
                  <a:pt x="964" y="128"/>
                  <a:pt x="964" y="128"/>
                  <a:pt x="964" y="128"/>
                </a:cubicBezTo>
                <a:cubicBezTo>
                  <a:pt x="962" y="129"/>
                  <a:pt x="959" y="129"/>
                  <a:pt x="957" y="130"/>
                </a:cubicBezTo>
                <a:cubicBezTo>
                  <a:pt x="954" y="132"/>
                  <a:pt x="951" y="133"/>
                  <a:pt x="947" y="132"/>
                </a:cubicBezTo>
                <a:cubicBezTo>
                  <a:pt x="945" y="132"/>
                  <a:pt x="942" y="132"/>
                  <a:pt x="940" y="132"/>
                </a:cubicBezTo>
                <a:cubicBezTo>
                  <a:pt x="939" y="132"/>
                  <a:pt x="939" y="131"/>
                  <a:pt x="940" y="130"/>
                </a:cubicBezTo>
                <a:cubicBezTo>
                  <a:pt x="940" y="129"/>
                  <a:pt x="941" y="128"/>
                  <a:pt x="942" y="128"/>
                </a:cubicBezTo>
                <a:cubicBezTo>
                  <a:pt x="946" y="127"/>
                  <a:pt x="949" y="124"/>
                  <a:pt x="952" y="122"/>
                </a:cubicBezTo>
                <a:cubicBezTo>
                  <a:pt x="956" y="119"/>
                  <a:pt x="959" y="116"/>
                  <a:pt x="961" y="111"/>
                </a:cubicBezTo>
                <a:cubicBezTo>
                  <a:pt x="963" y="107"/>
                  <a:pt x="966" y="102"/>
                  <a:pt x="968" y="97"/>
                </a:cubicBezTo>
                <a:cubicBezTo>
                  <a:pt x="969" y="96"/>
                  <a:pt x="970" y="95"/>
                  <a:pt x="971" y="93"/>
                </a:cubicBezTo>
                <a:cubicBezTo>
                  <a:pt x="971" y="92"/>
                  <a:pt x="971" y="92"/>
                  <a:pt x="971" y="92"/>
                </a:cubicBezTo>
                <a:cubicBezTo>
                  <a:pt x="971" y="92"/>
                  <a:pt x="971" y="92"/>
                  <a:pt x="970" y="92"/>
                </a:cubicBezTo>
                <a:cubicBezTo>
                  <a:pt x="971" y="90"/>
                  <a:pt x="971" y="90"/>
                  <a:pt x="972" y="91"/>
                </a:cubicBezTo>
                <a:cubicBezTo>
                  <a:pt x="973" y="91"/>
                  <a:pt x="973" y="90"/>
                  <a:pt x="973" y="90"/>
                </a:cubicBezTo>
                <a:cubicBezTo>
                  <a:pt x="973" y="88"/>
                  <a:pt x="974" y="87"/>
                  <a:pt x="976" y="86"/>
                </a:cubicBezTo>
                <a:cubicBezTo>
                  <a:pt x="976" y="85"/>
                  <a:pt x="976" y="85"/>
                  <a:pt x="976" y="84"/>
                </a:cubicBezTo>
                <a:cubicBezTo>
                  <a:pt x="978" y="85"/>
                  <a:pt x="979" y="86"/>
                  <a:pt x="977" y="88"/>
                </a:cubicBezTo>
                <a:cubicBezTo>
                  <a:pt x="978" y="88"/>
                  <a:pt x="978" y="88"/>
                  <a:pt x="979" y="88"/>
                </a:cubicBezTo>
                <a:cubicBezTo>
                  <a:pt x="980" y="84"/>
                  <a:pt x="981" y="80"/>
                  <a:pt x="983" y="76"/>
                </a:cubicBezTo>
                <a:cubicBezTo>
                  <a:pt x="983" y="76"/>
                  <a:pt x="984" y="74"/>
                  <a:pt x="982" y="75"/>
                </a:cubicBezTo>
                <a:cubicBezTo>
                  <a:pt x="982" y="75"/>
                  <a:pt x="982" y="75"/>
                  <a:pt x="982" y="75"/>
                </a:cubicBezTo>
                <a:cubicBezTo>
                  <a:pt x="982" y="73"/>
                  <a:pt x="982" y="73"/>
                  <a:pt x="982" y="73"/>
                </a:cubicBezTo>
                <a:cubicBezTo>
                  <a:pt x="982" y="72"/>
                  <a:pt x="982" y="71"/>
                  <a:pt x="983" y="70"/>
                </a:cubicBezTo>
                <a:cubicBezTo>
                  <a:pt x="983" y="70"/>
                  <a:pt x="983" y="70"/>
                  <a:pt x="982" y="69"/>
                </a:cubicBezTo>
                <a:cubicBezTo>
                  <a:pt x="981" y="67"/>
                  <a:pt x="982" y="66"/>
                  <a:pt x="982" y="63"/>
                </a:cubicBezTo>
                <a:cubicBezTo>
                  <a:pt x="982" y="62"/>
                  <a:pt x="982" y="62"/>
                  <a:pt x="982" y="62"/>
                </a:cubicBezTo>
                <a:cubicBezTo>
                  <a:pt x="982" y="61"/>
                  <a:pt x="982" y="61"/>
                  <a:pt x="982" y="60"/>
                </a:cubicBezTo>
                <a:cubicBezTo>
                  <a:pt x="982" y="59"/>
                  <a:pt x="980" y="57"/>
                  <a:pt x="980" y="57"/>
                </a:cubicBezTo>
                <a:cubicBezTo>
                  <a:pt x="979" y="55"/>
                  <a:pt x="978" y="56"/>
                  <a:pt x="977" y="56"/>
                </a:cubicBezTo>
                <a:cubicBezTo>
                  <a:pt x="973" y="56"/>
                  <a:pt x="970" y="58"/>
                  <a:pt x="967" y="59"/>
                </a:cubicBezTo>
                <a:cubicBezTo>
                  <a:pt x="965" y="60"/>
                  <a:pt x="962" y="61"/>
                  <a:pt x="960" y="62"/>
                </a:cubicBezTo>
                <a:cubicBezTo>
                  <a:pt x="959" y="62"/>
                  <a:pt x="959" y="62"/>
                  <a:pt x="958" y="63"/>
                </a:cubicBezTo>
                <a:cubicBezTo>
                  <a:pt x="950" y="68"/>
                  <a:pt x="943" y="73"/>
                  <a:pt x="937" y="80"/>
                </a:cubicBezTo>
                <a:cubicBezTo>
                  <a:pt x="931" y="86"/>
                  <a:pt x="925" y="93"/>
                  <a:pt x="920" y="99"/>
                </a:cubicBezTo>
                <a:cubicBezTo>
                  <a:pt x="918" y="102"/>
                  <a:pt x="915" y="105"/>
                  <a:pt x="913" y="108"/>
                </a:cubicBezTo>
                <a:cubicBezTo>
                  <a:pt x="913" y="109"/>
                  <a:pt x="913" y="109"/>
                  <a:pt x="913" y="109"/>
                </a:cubicBezTo>
                <a:cubicBezTo>
                  <a:pt x="912" y="109"/>
                  <a:pt x="912" y="109"/>
                  <a:pt x="912" y="109"/>
                </a:cubicBezTo>
                <a:cubicBezTo>
                  <a:pt x="913" y="107"/>
                  <a:pt x="914" y="106"/>
                  <a:pt x="915" y="104"/>
                </a:cubicBezTo>
                <a:cubicBezTo>
                  <a:pt x="916" y="103"/>
                  <a:pt x="917" y="101"/>
                  <a:pt x="918" y="100"/>
                </a:cubicBezTo>
                <a:cubicBezTo>
                  <a:pt x="920" y="98"/>
                  <a:pt x="920" y="97"/>
                  <a:pt x="921" y="95"/>
                </a:cubicBezTo>
                <a:cubicBezTo>
                  <a:pt x="920" y="97"/>
                  <a:pt x="918" y="98"/>
                  <a:pt x="917" y="100"/>
                </a:cubicBezTo>
                <a:cubicBezTo>
                  <a:pt x="917" y="98"/>
                  <a:pt x="917" y="98"/>
                  <a:pt x="917" y="98"/>
                </a:cubicBezTo>
                <a:cubicBezTo>
                  <a:pt x="912" y="103"/>
                  <a:pt x="912" y="103"/>
                  <a:pt x="912" y="103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4" y="103"/>
                  <a:pt x="915" y="102"/>
                  <a:pt x="916" y="100"/>
                </a:cubicBezTo>
                <a:cubicBezTo>
                  <a:pt x="915" y="103"/>
                  <a:pt x="913" y="105"/>
                  <a:pt x="912" y="107"/>
                </a:cubicBezTo>
                <a:cubicBezTo>
                  <a:pt x="911" y="108"/>
                  <a:pt x="911" y="108"/>
                  <a:pt x="910" y="108"/>
                </a:cubicBezTo>
                <a:cubicBezTo>
                  <a:pt x="910" y="107"/>
                  <a:pt x="910" y="107"/>
                  <a:pt x="910" y="106"/>
                </a:cubicBezTo>
                <a:cubicBezTo>
                  <a:pt x="910" y="105"/>
                  <a:pt x="911" y="103"/>
                  <a:pt x="913" y="102"/>
                </a:cubicBezTo>
                <a:cubicBezTo>
                  <a:pt x="917" y="97"/>
                  <a:pt x="921" y="92"/>
                  <a:pt x="925" y="87"/>
                </a:cubicBezTo>
                <a:cubicBezTo>
                  <a:pt x="932" y="77"/>
                  <a:pt x="941" y="70"/>
                  <a:pt x="949" y="61"/>
                </a:cubicBezTo>
                <a:cubicBezTo>
                  <a:pt x="949" y="61"/>
                  <a:pt x="950" y="61"/>
                  <a:pt x="949" y="61"/>
                </a:cubicBezTo>
                <a:cubicBezTo>
                  <a:pt x="947" y="62"/>
                  <a:pt x="945" y="64"/>
                  <a:pt x="942" y="66"/>
                </a:cubicBezTo>
                <a:cubicBezTo>
                  <a:pt x="942" y="66"/>
                  <a:pt x="942" y="66"/>
                  <a:pt x="942" y="66"/>
                </a:cubicBezTo>
                <a:cubicBezTo>
                  <a:pt x="942" y="65"/>
                  <a:pt x="943" y="64"/>
                  <a:pt x="943" y="63"/>
                </a:cubicBezTo>
                <a:cubicBezTo>
                  <a:pt x="942" y="65"/>
                  <a:pt x="940" y="66"/>
                  <a:pt x="938" y="68"/>
                </a:cubicBezTo>
                <a:cubicBezTo>
                  <a:pt x="937" y="68"/>
                  <a:pt x="936" y="69"/>
                  <a:pt x="935" y="70"/>
                </a:cubicBezTo>
                <a:cubicBezTo>
                  <a:pt x="935" y="70"/>
                  <a:pt x="935" y="70"/>
                  <a:pt x="934" y="71"/>
                </a:cubicBezTo>
                <a:cubicBezTo>
                  <a:pt x="935" y="71"/>
                  <a:pt x="935" y="71"/>
                  <a:pt x="935" y="71"/>
                </a:cubicBezTo>
                <a:cubicBezTo>
                  <a:pt x="936" y="71"/>
                  <a:pt x="936" y="70"/>
                  <a:pt x="936" y="70"/>
                </a:cubicBezTo>
                <a:cubicBezTo>
                  <a:pt x="937" y="70"/>
                  <a:pt x="937" y="71"/>
                  <a:pt x="937" y="71"/>
                </a:cubicBezTo>
                <a:cubicBezTo>
                  <a:pt x="935" y="72"/>
                  <a:pt x="935" y="73"/>
                  <a:pt x="933" y="74"/>
                </a:cubicBezTo>
                <a:cubicBezTo>
                  <a:pt x="931" y="75"/>
                  <a:pt x="930" y="75"/>
                  <a:pt x="930" y="78"/>
                </a:cubicBezTo>
                <a:cubicBezTo>
                  <a:pt x="929" y="78"/>
                  <a:pt x="928" y="79"/>
                  <a:pt x="927" y="78"/>
                </a:cubicBezTo>
                <a:cubicBezTo>
                  <a:pt x="928" y="78"/>
                  <a:pt x="928" y="78"/>
                  <a:pt x="928" y="78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6" y="78"/>
                  <a:pt x="926" y="78"/>
                  <a:pt x="926" y="79"/>
                </a:cubicBezTo>
                <a:cubicBezTo>
                  <a:pt x="925" y="80"/>
                  <a:pt x="923" y="80"/>
                  <a:pt x="923" y="83"/>
                </a:cubicBezTo>
                <a:cubicBezTo>
                  <a:pt x="920" y="84"/>
                  <a:pt x="920" y="84"/>
                  <a:pt x="920" y="84"/>
                </a:cubicBezTo>
                <a:cubicBezTo>
                  <a:pt x="917" y="89"/>
                  <a:pt x="913" y="94"/>
                  <a:pt x="908" y="99"/>
                </a:cubicBezTo>
                <a:cubicBezTo>
                  <a:pt x="908" y="100"/>
                  <a:pt x="908" y="100"/>
                  <a:pt x="908" y="100"/>
                </a:cubicBezTo>
                <a:cubicBezTo>
                  <a:pt x="908" y="100"/>
                  <a:pt x="907" y="100"/>
                  <a:pt x="907" y="100"/>
                </a:cubicBezTo>
                <a:close/>
                <a:moveTo>
                  <a:pt x="923" y="91"/>
                </a:moveTo>
                <a:cubicBezTo>
                  <a:pt x="923" y="91"/>
                  <a:pt x="923" y="90"/>
                  <a:pt x="923" y="90"/>
                </a:cubicBezTo>
                <a:cubicBezTo>
                  <a:pt x="918" y="97"/>
                  <a:pt x="918" y="97"/>
                  <a:pt x="918" y="97"/>
                </a:cubicBezTo>
                <a:cubicBezTo>
                  <a:pt x="920" y="95"/>
                  <a:pt x="922" y="93"/>
                  <a:pt x="923" y="91"/>
                </a:cubicBezTo>
                <a:close/>
                <a:moveTo>
                  <a:pt x="977" y="90"/>
                </a:moveTo>
                <a:cubicBezTo>
                  <a:pt x="976" y="90"/>
                  <a:pt x="976" y="90"/>
                  <a:pt x="976" y="90"/>
                </a:cubicBezTo>
                <a:cubicBezTo>
                  <a:pt x="975" y="92"/>
                  <a:pt x="974" y="95"/>
                  <a:pt x="973" y="97"/>
                </a:cubicBezTo>
                <a:cubicBezTo>
                  <a:pt x="973" y="97"/>
                  <a:pt x="973" y="97"/>
                  <a:pt x="973" y="97"/>
                </a:cubicBezTo>
                <a:lnTo>
                  <a:pt x="977" y="90"/>
                </a:lnTo>
                <a:close/>
                <a:moveTo>
                  <a:pt x="984" y="63"/>
                </a:moveTo>
                <a:cubicBezTo>
                  <a:pt x="984" y="64"/>
                  <a:pt x="984" y="65"/>
                  <a:pt x="984" y="66"/>
                </a:cubicBezTo>
                <a:cubicBezTo>
                  <a:pt x="985" y="66"/>
                  <a:pt x="985" y="66"/>
                  <a:pt x="985" y="66"/>
                </a:cubicBezTo>
                <a:cubicBezTo>
                  <a:pt x="985" y="63"/>
                  <a:pt x="985" y="63"/>
                  <a:pt x="985" y="63"/>
                </a:cubicBezTo>
                <a:lnTo>
                  <a:pt x="984" y="63"/>
                </a:lnTo>
                <a:close/>
                <a:moveTo>
                  <a:pt x="983" y="72"/>
                </a:moveTo>
                <a:cubicBezTo>
                  <a:pt x="983" y="72"/>
                  <a:pt x="984" y="72"/>
                  <a:pt x="984" y="73"/>
                </a:cubicBezTo>
                <a:cubicBezTo>
                  <a:pt x="984" y="73"/>
                  <a:pt x="984" y="73"/>
                  <a:pt x="984" y="73"/>
                </a:cubicBezTo>
                <a:cubicBezTo>
                  <a:pt x="984" y="71"/>
                  <a:pt x="984" y="71"/>
                  <a:pt x="984" y="71"/>
                </a:cubicBezTo>
                <a:cubicBezTo>
                  <a:pt x="984" y="71"/>
                  <a:pt x="984" y="71"/>
                  <a:pt x="985" y="70"/>
                </a:cubicBezTo>
                <a:cubicBezTo>
                  <a:pt x="984" y="69"/>
                  <a:pt x="984" y="69"/>
                  <a:pt x="984" y="69"/>
                </a:cubicBezTo>
                <a:cubicBezTo>
                  <a:pt x="984" y="70"/>
                  <a:pt x="984" y="71"/>
                  <a:pt x="983" y="72"/>
                </a:cubicBezTo>
                <a:close/>
                <a:moveTo>
                  <a:pt x="956" y="48"/>
                </a:moveTo>
                <a:cubicBezTo>
                  <a:pt x="956" y="48"/>
                  <a:pt x="957" y="48"/>
                  <a:pt x="957" y="49"/>
                </a:cubicBezTo>
                <a:cubicBezTo>
                  <a:pt x="957" y="49"/>
                  <a:pt x="957" y="49"/>
                  <a:pt x="958" y="49"/>
                </a:cubicBezTo>
                <a:cubicBezTo>
                  <a:pt x="959" y="50"/>
                  <a:pt x="960" y="49"/>
                  <a:pt x="959" y="48"/>
                </a:cubicBezTo>
                <a:cubicBezTo>
                  <a:pt x="959" y="48"/>
                  <a:pt x="958" y="48"/>
                  <a:pt x="957" y="48"/>
                </a:cubicBezTo>
                <a:cubicBezTo>
                  <a:pt x="956" y="48"/>
                  <a:pt x="956" y="48"/>
                  <a:pt x="956" y="48"/>
                </a:cubicBezTo>
                <a:close/>
                <a:moveTo>
                  <a:pt x="954" y="55"/>
                </a:moveTo>
                <a:cubicBezTo>
                  <a:pt x="956" y="55"/>
                  <a:pt x="956" y="55"/>
                  <a:pt x="956" y="55"/>
                </a:cubicBezTo>
                <a:cubicBezTo>
                  <a:pt x="956" y="55"/>
                  <a:pt x="956" y="54"/>
                  <a:pt x="956" y="54"/>
                </a:cubicBezTo>
                <a:cubicBezTo>
                  <a:pt x="955" y="54"/>
                  <a:pt x="955" y="54"/>
                  <a:pt x="955" y="54"/>
                </a:cubicBezTo>
                <a:cubicBezTo>
                  <a:pt x="955" y="54"/>
                  <a:pt x="955" y="55"/>
                  <a:pt x="954" y="55"/>
                </a:cubicBezTo>
                <a:close/>
                <a:moveTo>
                  <a:pt x="946" y="61"/>
                </a:moveTo>
                <a:cubicBezTo>
                  <a:pt x="944" y="63"/>
                  <a:pt x="944" y="63"/>
                  <a:pt x="944" y="63"/>
                </a:cubicBezTo>
                <a:cubicBezTo>
                  <a:pt x="945" y="63"/>
                  <a:pt x="945" y="62"/>
                  <a:pt x="947" y="61"/>
                </a:cubicBezTo>
                <a:cubicBezTo>
                  <a:pt x="946" y="61"/>
                  <a:pt x="946" y="61"/>
                  <a:pt x="946" y="61"/>
                </a:cubicBezTo>
                <a:close/>
                <a:moveTo>
                  <a:pt x="943" y="58"/>
                </a:moveTo>
                <a:cubicBezTo>
                  <a:pt x="943" y="58"/>
                  <a:pt x="943" y="58"/>
                  <a:pt x="943" y="58"/>
                </a:cubicBezTo>
                <a:cubicBezTo>
                  <a:pt x="944" y="57"/>
                  <a:pt x="944" y="57"/>
                  <a:pt x="945" y="57"/>
                </a:cubicBezTo>
                <a:cubicBezTo>
                  <a:pt x="945" y="56"/>
                  <a:pt x="945" y="56"/>
                  <a:pt x="945" y="56"/>
                </a:cubicBezTo>
                <a:cubicBezTo>
                  <a:pt x="944" y="57"/>
                  <a:pt x="943" y="57"/>
                  <a:pt x="943" y="58"/>
                </a:cubicBezTo>
                <a:close/>
                <a:moveTo>
                  <a:pt x="932" y="69"/>
                </a:moveTo>
                <a:cubicBezTo>
                  <a:pt x="932" y="70"/>
                  <a:pt x="932" y="70"/>
                  <a:pt x="932" y="70"/>
                </a:cubicBezTo>
                <a:cubicBezTo>
                  <a:pt x="933" y="68"/>
                  <a:pt x="933" y="68"/>
                  <a:pt x="933" y="68"/>
                </a:cubicBezTo>
                <a:cubicBezTo>
                  <a:pt x="934" y="68"/>
                  <a:pt x="933" y="68"/>
                  <a:pt x="933" y="68"/>
                </a:cubicBezTo>
                <a:cubicBezTo>
                  <a:pt x="933" y="68"/>
                  <a:pt x="932" y="69"/>
                  <a:pt x="932" y="69"/>
                </a:cubicBezTo>
                <a:close/>
                <a:moveTo>
                  <a:pt x="979" y="75"/>
                </a:moveTo>
                <a:cubicBezTo>
                  <a:pt x="979" y="77"/>
                  <a:pt x="978" y="78"/>
                  <a:pt x="977" y="80"/>
                </a:cubicBezTo>
                <a:cubicBezTo>
                  <a:pt x="977" y="81"/>
                  <a:pt x="977" y="82"/>
                  <a:pt x="977" y="82"/>
                </a:cubicBezTo>
                <a:cubicBezTo>
                  <a:pt x="977" y="83"/>
                  <a:pt x="978" y="83"/>
                  <a:pt x="978" y="84"/>
                </a:cubicBezTo>
                <a:cubicBezTo>
                  <a:pt x="979" y="84"/>
                  <a:pt x="979" y="84"/>
                  <a:pt x="979" y="84"/>
                </a:cubicBezTo>
                <a:cubicBezTo>
                  <a:pt x="979" y="83"/>
                  <a:pt x="981" y="81"/>
                  <a:pt x="980" y="80"/>
                </a:cubicBezTo>
                <a:cubicBezTo>
                  <a:pt x="980" y="77"/>
                  <a:pt x="981" y="75"/>
                  <a:pt x="982" y="73"/>
                </a:cubicBezTo>
                <a:cubicBezTo>
                  <a:pt x="980" y="72"/>
                  <a:pt x="979" y="73"/>
                  <a:pt x="979" y="75"/>
                </a:cubicBezTo>
                <a:close/>
                <a:moveTo>
                  <a:pt x="940" y="54"/>
                </a:moveTo>
                <a:cubicBezTo>
                  <a:pt x="941" y="54"/>
                  <a:pt x="942" y="53"/>
                  <a:pt x="942" y="53"/>
                </a:cubicBezTo>
                <a:cubicBezTo>
                  <a:pt x="942" y="55"/>
                  <a:pt x="942" y="55"/>
                  <a:pt x="942" y="55"/>
                </a:cubicBezTo>
                <a:cubicBezTo>
                  <a:pt x="944" y="53"/>
                  <a:pt x="946" y="51"/>
                  <a:pt x="948" y="50"/>
                </a:cubicBezTo>
                <a:cubicBezTo>
                  <a:pt x="948" y="50"/>
                  <a:pt x="948" y="50"/>
                  <a:pt x="948" y="49"/>
                </a:cubicBezTo>
                <a:cubicBezTo>
                  <a:pt x="945" y="51"/>
                  <a:pt x="942" y="52"/>
                  <a:pt x="939" y="54"/>
                </a:cubicBezTo>
                <a:cubicBezTo>
                  <a:pt x="940" y="54"/>
                  <a:pt x="940" y="54"/>
                  <a:pt x="940" y="54"/>
                </a:cubicBezTo>
                <a:close/>
                <a:moveTo>
                  <a:pt x="981" y="70"/>
                </a:moveTo>
                <a:cubicBezTo>
                  <a:pt x="981" y="70"/>
                  <a:pt x="981" y="70"/>
                  <a:pt x="981" y="70"/>
                </a:cubicBezTo>
                <a:cubicBezTo>
                  <a:pt x="982" y="70"/>
                  <a:pt x="982" y="70"/>
                  <a:pt x="982" y="70"/>
                </a:cubicBezTo>
                <a:cubicBezTo>
                  <a:pt x="981" y="70"/>
                  <a:pt x="981" y="70"/>
                  <a:pt x="981" y="70"/>
                </a:cubicBezTo>
                <a:close/>
                <a:moveTo>
                  <a:pt x="936" y="58"/>
                </a:moveTo>
                <a:cubicBezTo>
                  <a:pt x="935" y="57"/>
                  <a:pt x="935" y="57"/>
                  <a:pt x="935" y="57"/>
                </a:cubicBezTo>
                <a:cubicBezTo>
                  <a:pt x="935" y="58"/>
                  <a:pt x="934" y="58"/>
                  <a:pt x="934" y="59"/>
                </a:cubicBezTo>
                <a:cubicBezTo>
                  <a:pt x="934" y="60"/>
                  <a:pt x="934" y="60"/>
                  <a:pt x="934" y="60"/>
                </a:cubicBezTo>
                <a:cubicBezTo>
                  <a:pt x="935" y="59"/>
                  <a:pt x="935" y="58"/>
                  <a:pt x="936" y="58"/>
                </a:cubicBezTo>
                <a:close/>
                <a:moveTo>
                  <a:pt x="925" y="73"/>
                </a:moveTo>
                <a:cubicBezTo>
                  <a:pt x="926" y="72"/>
                  <a:pt x="926" y="72"/>
                  <a:pt x="926" y="72"/>
                </a:cubicBezTo>
                <a:cubicBezTo>
                  <a:pt x="926" y="71"/>
                  <a:pt x="926" y="71"/>
                  <a:pt x="926" y="71"/>
                </a:cubicBezTo>
                <a:cubicBezTo>
                  <a:pt x="924" y="73"/>
                  <a:pt x="924" y="73"/>
                  <a:pt x="924" y="73"/>
                </a:cubicBezTo>
                <a:cubicBezTo>
                  <a:pt x="924" y="73"/>
                  <a:pt x="925" y="73"/>
                  <a:pt x="925" y="73"/>
                </a:cubicBezTo>
                <a:close/>
                <a:moveTo>
                  <a:pt x="976" y="80"/>
                </a:moveTo>
                <a:cubicBezTo>
                  <a:pt x="975" y="81"/>
                  <a:pt x="974" y="83"/>
                  <a:pt x="974" y="84"/>
                </a:cubicBezTo>
                <a:cubicBezTo>
                  <a:pt x="975" y="83"/>
                  <a:pt x="975" y="83"/>
                  <a:pt x="976" y="82"/>
                </a:cubicBezTo>
                <a:cubicBezTo>
                  <a:pt x="976" y="81"/>
                  <a:pt x="976" y="80"/>
                  <a:pt x="977" y="80"/>
                </a:cubicBezTo>
                <a:cubicBezTo>
                  <a:pt x="976" y="80"/>
                  <a:pt x="976" y="80"/>
                  <a:pt x="976" y="80"/>
                </a:cubicBezTo>
                <a:close/>
                <a:moveTo>
                  <a:pt x="960" y="206"/>
                </a:moveTo>
                <a:cubicBezTo>
                  <a:pt x="961" y="206"/>
                  <a:pt x="961" y="205"/>
                  <a:pt x="962" y="205"/>
                </a:cubicBezTo>
                <a:cubicBezTo>
                  <a:pt x="961" y="205"/>
                  <a:pt x="961" y="205"/>
                  <a:pt x="961" y="205"/>
                </a:cubicBezTo>
                <a:cubicBezTo>
                  <a:pt x="960" y="206"/>
                  <a:pt x="960" y="206"/>
                  <a:pt x="960" y="206"/>
                </a:cubicBezTo>
                <a:close/>
                <a:moveTo>
                  <a:pt x="961" y="201"/>
                </a:moveTo>
                <a:cubicBezTo>
                  <a:pt x="961" y="201"/>
                  <a:pt x="960" y="201"/>
                  <a:pt x="960" y="202"/>
                </a:cubicBezTo>
                <a:cubicBezTo>
                  <a:pt x="961" y="202"/>
                  <a:pt x="961" y="201"/>
                  <a:pt x="962" y="201"/>
                </a:cubicBezTo>
                <a:lnTo>
                  <a:pt x="961" y="201"/>
                </a:lnTo>
                <a:close/>
                <a:moveTo>
                  <a:pt x="945" y="215"/>
                </a:moveTo>
                <a:cubicBezTo>
                  <a:pt x="942" y="218"/>
                  <a:pt x="942" y="218"/>
                  <a:pt x="942" y="218"/>
                </a:cubicBezTo>
                <a:cubicBezTo>
                  <a:pt x="945" y="219"/>
                  <a:pt x="945" y="217"/>
                  <a:pt x="945" y="215"/>
                </a:cubicBezTo>
                <a:close/>
                <a:moveTo>
                  <a:pt x="938" y="222"/>
                </a:moveTo>
                <a:cubicBezTo>
                  <a:pt x="939" y="222"/>
                  <a:pt x="939" y="222"/>
                  <a:pt x="939" y="222"/>
                </a:cubicBezTo>
                <a:cubicBezTo>
                  <a:pt x="940" y="221"/>
                  <a:pt x="940" y="221"/>
                  <a:pt x="940" y="221"/>
                </a:cubicBezTo>
                <a:cubicBezTo>
                  <a:pt x="940" y="220"/>
                  <a:pt x="941" y="219"/>
                  <a:pt x="942" y="219"/>
                </a:cubicBezTo>
                <a:cubicBezTo>
                  <a:pt x="941" y="219"/>
                  <a:pt x="940" y="221"/>
                  <a:pt x="939" y="221"/>
                </a:cubicBezTo>
                <a:cubicBezTo>
                  <a:pt x="938" y="222"/>
                  <a:pt x="939" y="222"/>
                  <a:pt x="938" y="222"/>
                </a:cubicBezTo>
                <a:close/>
                <a:moveTo>
                  <a:pt x="959" y="210"/>
                </a:moveTo>
                <a:cubicBezTo>
                  <a:pt x="957" y="209"/>
                  <a:pt x="957" y="209"/>
                  <a:pt x="957" y="209"/>
                </a:cubicBezTo>
                <a:cubicBezTo>
                  <a:pt x="957" y="210"/>
                  <a:pt x="957" y="210"/>
                  <a:pt x="956" y="211"/>
                </a:cubicBezTo>
                <a:cubicBezTo>
                  <a:pt x="957" y="211"/>
                  <a:pt x="957" y="211"/>
                  <a:pt x="957" y="211"/>
                </a:cubicBezTo>
                <a:cubicBezTo>
                  <a:pt x="957" y="211"/>
                  <a:pt x="958" y="210"/>
                  <a:pt x="959" y="210"/>
                </a:cubicBezTo>
                <a:close/>
                <a:moveTo>
                  <a:pt x="959" y="218"/>
                </a:moveTo>
                <a:cubicBezTo>
                  <a:pt x="959" y="217"/>
                  <a:pt x="959" y="217"/>
                  <a:pt x="959" y="217"/>
                </a:cubicBezTo>
                <a:cubicBezTo>
                  <a:pt x="958" y="217"/>
                  <a:pt x="958" y="217"/>
                  <a:pt x="958" y="217"/>
                </a:cubicBezTo>
                <a:cubicBezTo>
                  <a:pt x="958" y="217"/>
                  <a:pt x="957" y="217"/>
                  <a:pt x="958" y="218"/>
                </a:cubicBezTo>
                <a:cubicBezTo>
                  <a:pt x="958" y="218"/>
                  <a:pt x="958" y="218"/>
                  <a:pt x="959" y="218"/>
                </a:cubicBezTo>
                <a:close/>
                <a:moveTo>
                  <a:pt x="958" y="214"/>
                </a:moveTo>
                <a:cubicBezTo>
                  <a:pt x="958" y="215"/>
                  <a:pt x="958" y="215"/>
                  <a:pt x="958" y="215"/>
                </a:cubicBezTo>
                <a:cubicBezTo>
                  <a:pt x="959" y="215"/>
                  <a:pt x="959" y="215"/>
                  <a:pt x="960" y="214"/>
                </a:cubicBezTo>
                <a:lnTo>
                  <a:pt x="958" y="214"/>
                </a:lnTo>
                <a:close/>
                <a:moveTo>
                  <a:pt x="964" y="207"/>
                </a:moveTo>
                <a:cubicBezTo>
                  <a:pt x="964" y="207"/>
                  <a:pt x="964" y="206"/>
                  <a:pt x="965" y="205"/>
                </a:cubicBezTo>
                <a:cubicBezTo>
                  <a:pt x="964" y="205"/>
                  <a:pt x="964" y="205"/>
                  <a:pt x="964" y="205"/>
                </a:cubicBezTo>
                <a:cubicBezTo>
                  <a:pt x="964" y="206"/>
                  <a:pt x="964" y="206"/>
                  <a:pt x="964" y="206"/>
                </a:cubicBezTo>
                <a:cubicBezTo>
                  <a:pt x="963" y="206"/>
                  <a:pt x="963" y="206"/>
                  <a:pt x="963" y="206"/>
                </a:cubicBezTo>
                <a:cubicBezTo>
                  <a:pt x="962" y="207"/>
                  <a:pt x="961" y="209"/>
                  <a:pt x="960" y="210"/>
                </a:cubicBezTo>
                <a:cubicBezTo>
                  <a:pt x="960" y="210"/>
                  <a:pt x="960" y="210"/>
                  <a:pt x="960" y="210"/>
                </a:cubicBezTo>
                <a:cubicBezTo>
                  <a:pt x="961" y="209"/>
                  <a:pt x="962" y="208"/>
                  <a:pt x="964" y="207"/>
                </a:cubicBezTo>
                <a:close/>
                <a:moveTo>
                  <a:pt x="960" y="212"/>
                </a:moveTo>
                <a:cubicBezTo>
                  <a:pt x="959" y="212"/>
                  <a:pt x="959" y="212"/>
                  <a:pt x="959" y="212"/>
                </a:cubicBezTo>
                <a:cubicBezTo>
                  <a:pt x="959" y="212"/>
                  <a:pt x="959" y="213"/>
                  <a:pt x="959" y="213"/>
                </a:cubicBezTo>
                <a:cubicBezTo>
                  <a:pt x="960" y="212"/>
                  <a:pt x="960" y="212"/>
                  <a:pt x="961" y="212"/>
                </a:cubicBezTo>
                <a:cubicBezTo>
                  <a:pt x="960" y="212"/>
                  <a:pt x="960" y="212"/>
                  <a:pt x="960" y="212"/>
                </a:cubicBezTo>
                <a:close/>
                <a:moveTo>
                  <a:pt x="927" y="71"/>
                </a:moveTo>
                <a:cubicBezTo>
                  <a:pt x="928" y="70"/>
                  <a:pt x="929" y="70"/>
                  <a:pt x="930" y="69"/>
                </a:cubicBezTo>
                <a:cubicBezTo>
                  <a:pt x="931" y="68"/>
                  <a:pt x="932" y="66"/>
                  <a:pt x="934" y="65"/>
                </a:cubicBezTo>
                <a:cubicBezTo>
                  <a:pt x="931" y="66"/>
                  <a:pt x="929" y="68"/>
                  <a:pt x="927" y="71"/>
                </a:cubicBezTo>
                <a:close/>
                <a:moveTo>
                  <a:pt x="856" y="190"/>
                </a:moveTo>
                <a:cubicBezTo>
                  <a:pt x="856" y="190"/>
                  <a:pt x="856" y="190"/>
                  <a:pt x="856" y="190"/>
                </a:cubicBezTo>
                <a:cubicBezTo>
                  <a:pt x="856" y="190"/>
                  <a:pt x="856" y="190"/>
                  <a:pt x="856" y="190"/>
                </a:cubicBezTo>
                <a:cubicBezTo>
                  <a:pt x="855" y="191"/>
                  <a:pt x="855" y="192"/>
                  <a:pt x="854" y="193"/>
                </a:cubicBezTo>
                <a:cubicBezTo>
                  <a:pt x="855" y="193"/>
                  <a:pt x="855" y="193"/>
                  <a:pt x="855" y="193"/>
                </a:cubicBezTo>
                <a:cubicBezTo>
                  <a:pt x="855" y="193"/>
                  <a:pt x="856" y="192"/>
                  <a:pt x="856" y="190"/>
                </a:cubicBezTo>
                <a:close/>
                <a:moveTo>
                  <a:pt x="842" y="226"/>
                </a:moveTo>
                <a:cubicBezTo>
                  <a:pt x="841" y="226"/>
                  <a:pt x="841" y="226"/>
                  <a:pt x="841" y="226"/>
                </a:cubicBezTo>
                <a:cubicBezTo>
                  <a:pt x="841" y="227"/>
                  <a:pt x="841" y="227"/>
                  <a:pt x="841" y="228"/>
                </a:cubicBezTo>
                <a:cubicBezTo>
                  <a:pt x="841" y="228"/>
                  <a:pt x="841" y="228"/>
                  <a:pt x="841" y="228"/>
                </a:cubicBezTo>
                <a:cubicBezTo>
                  <a:pt x="842" y="227"/>
                  <a:pt x="842" y="227"/>
                  <a:pt x="842" y="226"/>
                </a:cubicBezTo>
                <a:close/>
                <a:moveTo>
                  <a:pt x="862" y="184"/>
                </a:moveTo>
                <a:cubicBezTo>
                  <a:pt x="862" y="183"/>
                  <a:pt x="861" y="183"/>
                  <a:pt x="861" y="182"/>
                </a:cubicBezTo>
                <a:cubicBezTo>
                  <a:pt x="860" y="183"/>
                  <a:pt x="859" y="184"/>
                  <a:pt x="858" y="185"/>
                </a:cubicBezTo>
                <a:cubicBezTo>
                  <a:pt x="858" y="186"/>
                  <a:pt x="858" y="186"/>
                  <a:pt x="858" y="186"/>
                </a:cubicBezTo>
                <a:cubicBezTo>
                  <a:pt x="859" y="186"/>
                  <a:pt x="859" y="186"/>
                  <a:pt x="860" y="185"/>
                </a:cubicBezTo>
                <a:lnTo>
                  <a:pt x="862" y="184"/>
                </a:lnTo>
                <a:close/>
                <a:moveTo>
                  <a:pt x="861" y="188"/>
                </a:moveTo>
                <a:cubicBezTo>
                  <a:pt x="861" y="188"/>
                  <a:pt x="862" y="188"/>
                  <a:pt x="862" y="188"/>
                </a:cubicBezTo>
                <a:cubicBezTo>
                  <a:pt x="862" y="187"/>
                  <a:pt x="863" y="187"/>
                  <a:pt x="863" y="186"/>
                </a:cubicBezTo>
                <a:cubicBezTo>
                  <a:pt x="864" y="182"/>
                  <a:pt x="866" y="178"/>
                  <a:pt x="868" y="174"/>
                </a:cubicBezTo>
                <a:cubicBezTo>
                  <a:pt x="868" y="173"/>
                  <a:pt x="868" y="173"/>
                  <a:pt x="868" y="173"/>
                </a:cubicBezTo>
                <a:cubicBezTo>
                  <a:pt x="867" y="174"/>
                  <a:pt x="866" y="175"/>
                  <a:pt x="865" y="176"/>
                </a:cubicBezTo>
                <a:cubicBezTo>
                  <a:pt x="864" y="178"/>
                  <a:pt x="864" y="180"/>
                  <a:pt x="864" y="181"/>
                </a:cubicBezTo>
                <a:cubicBezTo>
                  <a:pt x="863" y="183"/>
                  <a:pt x="864" y="184"/>
                  <a:pt x="862" y="184"/>
                </a:cubicBezTo>
                <a:cubicBezTo>
                  <a:pt x="861" y="185"/>
                  <a:pt x="861" y="186"/>
                  <a:pt x="861" y="187"/>
                </a:cubicBezTo>
                <a:lnTo>
                  <a:pt x="861" y="188"/>
                </a:lnTo>
                <a:close/>
                <a:moveTo>
                  <a:pt x="865" y="173"/>
                </a:moveTo>
                <a:cubicBezTo>
                  <a:pt x="867" y="171"/>
                  <a:pt x="869" y="167"/>
                  <a:pt x="870" y="164"/>
                </a:cubicBezTo>
                <a:cubicBezTo>
                  <a:pt x="870" y="164"/>
                  <a:pt x="869" y="164"/>
                  <a:pt x="869" y="163"/>
                </a:cubicBezTo>
                <a:cubicBezTo>
                  <a:pt x="868" y="165"/>
                  <a:pt x="866" y="166"/>
                  <a:pt x="866" y="167"/>
                </a:cubicBezTo>
                <a:cubicBezTo>
                  <a:pt x="868" y="170"/>
                  <a:pt x="865" y="171"/>
                  <a:pt x="864" y="173"/>
                </a:cubicBezTo>
                <a:cubicBezTo>
                  <a:pt x="864" y="173"/>
                  <a:pt x="864" y="173"/>
                  <a:pt x="864" y="174"/>
                </a:cubicBezTo>
                <a:cubicBezTo>
                  <a:pt x="864" y="174"/>
                  <a:pt x="865" y="174"/>
                  <a:pt x="865" y="173"/>
                </a:cubicBezTo>
                <a:close/>
                <a:moveTo>
                  <a:pt x="865" y="176"/>
                </a:moveTo>
                <a:cubicBezTo>
                  <a:pt x="864" y="176"/>
                  <a:pt x="863" y="176"/>
                  <a:pt x="863" y="178"/>
                </a:cubicBezTo>
                <a:cubicBezTo>
                  <a:pt x="864" y="177"/>
                  <a:pt x="864" y="176"/>
                  <a:pt x="865" y="176"/>
                </a:cubicBezTo>
                <a:close/>
                <a:moveTo>
                  <a:pt x="841" y="238"/>
                </a:moveTo>
                <a:cubicBezTo>
                  <a:pt x="841" y="236"/>
                  <a:pt x="841" y="236"/>
                  <a:pt x="841" y="236"/>
                </a:cubicBezTo>
                <a:cubicBezTo>
                  <a:pt x="840" y="236"/>
                  <a:pt x="840" y="236"/>
                  <a:pt x="840" y="236"/>
                </a:cubicBezTo>
                <a:cubicBezTo>
                  <a:pt x="840" y="237"/>
                  <a:pt x="840" y="237"/>
                  <a:pt x="840" y="238"/>
                </a:cubicBezTo>
                <a:lnTo>
                  <a:pt x="841" y="238"/>
                </a:lnTo>
                <a:close/>
                <a:moveTo>
                  <a:pt x="961" y="218"/>
                </a:moveTo>
                <a:cubicBezTo>
                  <a:pt x="961" y="218"/>
                  <a:pt x="961" y="218"/>
                  <a:pt x="960" y="218"/>
                </a:cubicBezTo>
                <a:cubicBezTo>
                  <a:pt x="960" y="219"/>
                  <a:pt x="959" y="219"/>
                  <a:pt x="959" y="220"/>
                </a:cubicBezTo>
                <a:cubicBezTo>
                  <a:pt x="960" y="220"/>
                  <a:pt x="960" y="220"/>
                  <a:pt x="960" y="220"/>
                </a:cubicBezTo>
                <a:cubicBezTo>
                  <a:pt x="960" y="219"/>
                  <a:pt x="961" y="219"/>
                  <a:pt x="961" y="218"/>
                </a:cubicBezTo>
                <a:close/>
                <a:moveTo>
                  <a:pt x="962" y="216"/>
                </a:moveTo>
                <a:cubicBezTo>
                  <a:pt x="961" y="216"/>
                  <a:pt x="961" y="216"/>
                  <a:pt x="961" y="216"/>
                </a:cubicBezTo>
                <a:cubicBezTo>
                  <a:pt x="961" y="216"/>
                  <a:pt x="961" y="216"/>
                  <a:pt x="961" y="216"/>
                </a:cubicBezTo>
                <a:lnTo>
                  <a:pt x="962" y="216"/>
                </a:lnTo>
                <a:close/>
                <a:moveTo>
                  <a:pt x="961" y="216"/>
                </a:moveTo>
                <a:cubicBezTo>
                  <a:pt x="961" y="216"/>
                  <a:pt x="962" y="216"/>
                  <a:pt x="962" y="215"/>
                </a:cubicBezTo>
                <a:cubicBezTo>
                  <a:pt x="962" y="215"/>
                  <a:pt x="962" y="215"/>
                  <a:pt x="962" y="215"/>
                </a:cubicBezTo>
                <a:cubicBezTo>
                  <a:pt x="961" y="215"/>
                  <a:pt x="961" y="214"/>
                  <a:pt x="960" y="214"/>
                </a:cubicBezTo>
                <a:cubicBezTo>
                  <a:pt x="960" y="215"/>
                  <a:pt x="960" y="216"/>
                  <a:pt x="961" y="216"/>
                </a:cubicBezTo>
                <a:close/>
                <a:moveTo>
                  <a:pt x="963" y="216"/>
                </a:moveTo>
                <a:cubicBezTo>
                  <a:pt x="962" y="216"/>
                  <a:pt x="962" y="216"/>
                  <a:pt x="962" y="216"/>
                </a:cubicBezTo>
                <a:cubicBezTo>
                  <a:pt x="963" y="216"/>
                  <a:pt x="964" y="215"/>
                  <a:pt x="964" y="215"/>
                </a:cubicBezTo>
                <a:cubicBezTo>
                  <a:pt x="964" y="215"/>
                  <a:pt x="964" y="215"/>
                  <a:pt x="964" y="214"/>
                </a:cubicBezTo>
                <a:cubicBezTo>
                  <a:pt x="963" y="215"/>
                  <a:pt x="963" y="215"/>
                  <a:pt x="962" y="215"/>
                </a:cubicBezTo>
                <a:cubicBezTo>
                  <a:pt x="962" y="217"/>
                  <a:pt x="962" y="217"/>
                  <a:pt x="962" y="217"/>
                </a:cubicBezTo>
                <a:cubicBezTo>
                  <a:pt x="962" y="216"/>
                  <a:pt x="962" y="216"/>
                  <a:pt x="963" y="216"/>
                </a:cubicBezTo>
                <a:close/>
                <a:moveTo>
                  <a:pt x="906" y="102"/>
                </a:moveTo>
                <a:cubicBezTo>
                  <a:pt x="907" y="101"/>
                  <a:pt x="907" y="101"/>
                  <a:pt x="907" y="101"/>
                </a:cubicBezTo>
                <a:cubicBezTo>
                  <a:pt x="906" y="101"/>
                  <a:pt x="906" y="101"/>
                  <a:pt x="906" y="101"/>
                </a:cubicBezTo>
                <a:cubicBezTo>
                  <a:pt x="906" y="102"/>
                  <a:pt x="906" y="102"/>
                  <a:pt x="906" y="102"/>
                </a:cubicBezTo>
                <a:cubicBezTo>
                  <a:pt x="906" y="102"/>
                  <a:pt x="906" y="102"/>
                  <a:pt x="906" y="102"/>
                </a:cubicBezTo>
                <a:close/>
                <a:moveTo>
                  <a:pt x="868" y="171"/>
                </a:moveTo>
                <a:cubicBezTo>
                  <a:pt x="869" y="171"/>
                  <a:pt x="869" y="171"/>
                  <a:pt x="869" y="171"/>
                </a:cubicBezTo>
                <a:cubicBezTo>
                  <a:pt x="869" y="170"/>
                  <a:pt x="870" y="169"/>
                  <a:pt x="871" y="168"/>
                </a:cubicBezTo>
                <a:cubicBezTo>
                  <a:pt x="871" y="168"/>
                  <a:pt x="870" y="168"/>
                  <a:pt x="870" y="168"/>
                </a:cubicBezTo>
                <a:cubicBezTo>
                  <a:pt x="869" y="169"/>
                  <a:pt x="869" y="170"/>
                  <a:pt x="868" y="171"/>
                </a:cubicBezTo>
                <a:close/>
                <a:moveTo>
                  <a:pt x="959" y="223"/>
                </a:moveTo>
                <a:cubicBezTo>
                  <a:pt x="959" y="224"/>
                  <a:pt x="958" y="226"/>
                  <a:pt x="957" y="227"/>
                </a:cubicBezTo>
                <a:cubicBezTo>
                  <a:pt x="957" y="227"/>
                  <a:pt x="957" y="227"/>
                  <a:pt x="957" y="227"/>
                </a:cubicBezTo>
                <a:cubicBezTo>
                  <a:pt x="954" y="228"/>
                  <a:pt x="952" y="230"/>
                  <a:pt x="951" y="232"/>
                </a:cubicBezTo>
                <a:cubicBezTo>
                  <a:pt x="951" y="233"/>
                  <a:pt x="949" y="233"/>
                  <a:pt x="949" y="234"/>
                </a:cubicBezTo>
                <a:cubicBezTo>
                  <a:pt x="948" y="236"/>
                  <a:pt x="946" y="237"/>
                  <a:pt x="945" y="238"/>
                </a:cubicBezTo>
                <a:cubicBezTo>
                  <a:pt x="943" y="239"/>
                  <a:pt x="942" y="241"/>
                  <a:pt x="941" y="242"/>
                </a:cubicBezTo>
                <a:cubicBezTo>
                  <a:pt x="943" y="241"/>
                  <a:pt x="943" y="241"/>
                  <a:pt x="943" y="241"/>
                </a:cubicBezTo>
                <a:cubicBezTo>
                  <a:pt x="942" y="242"/>
                  <a:pt x="940" y="244"/>
                  <a:pt x="939" y="246"/>
                </a:cubicBezTo>
                <a:cubicBezTo>
                  <a:pt x="935" y="249"/>
                  <a:pt x="931" y="251"/>
                  <a:pt x="928" y="254"/>
                </a:cubicBezTo>
                <a:cubicBezTo>
                  <a:pt x="923" y="256"/>
                  <a:pt x="919" y="259"/>
                  <a:pt x="915" y="262"/>
                </a:cubicBezTo>
                <a:cubicBezTo>
                  <a:pt x="910" y="265"/>
                  <a:pt x="905" y="267"/>
                  <a:pt x="899" y="270"/>
                </a:cubicBezTo>
                <a:cubicBezTo>
                  <a:pt x="896" y="271"/>
                  <a:pt x="894" y="272"/>
                  <a:pt x="891" y="273"/>
                </a:cubicBezTo>
                <a:cubicBezTo>
                  <a:pt x="891" y="273"/>
                  <a:pt x="889" y="275"/>
                  <a:pt x="889" y="272"/>
                </a:cubicBezTo>
                <a:cubicBezTo>
                  <a:pt x="888" y="273"/>
                  <a:pt x="887" y="273"/>
                  <a:pt x="886" y="273"/>
                </a:cubicBezTo>
                <a:cubicBezTo>
                  <a:pt x="885" y="273"/>
                  <a:pt x="885" y="274"/>
                  <a:pt x="885" y="274"/>
                </a:cubicBezTo>
                <a:cubicBezTo>
                  <a:pt x="884" y="275"/>
                  <a:pt x="882" y="273"/>
                  <a:pt x="881" y="275"/>
                </a:cubicBezTo>
                <a:cubicBezTo>
                  <a:pt x="880" y="276"/>
                  <a:pt x="878" y="275"/>
                  <a:pt x="876" y="275"/>
                </a:cubicBezTo>
                <a:cubicBezTo>
                  <a:pt x="876" y="275"/>
                  <a:pt x="875" y="275"/>
                  <a:pt x="875" y="275"/>
                </a:cubicBezTo>
                <a:cubicBezTo>
                  <a:pt x="870" y="275"/>
                  <a:pt x="870" y="275"/>
                  <a:pt x="870" y="275"/>
                </a:cubicBezTo>
                <a:cubicBezTo>
                  <a:pt x="864" y="273"/>
                  <a:pt x="859" y="271"/>
                  <a:pt x="855" y="266"/>
                </a:cubicBezTo>
                <a:cubicBezTo>
                  <a:pt x="854" y="266"/>
                  <a:pt x="855" y="264"/>
                  <a:pt x="853" y="263"/>
                </a:cubicBezTo>
                <a:cubicBezTo>
                  <a:pt x="851" y="262"/>
                  <a:pt x="850" y="260"/>
                  <a:pt x="848" y="259"/>
                </a:cubicBezTo>
                <a:cubicBezTo>
                  <a:pt x="844" y="255"/>
                  <a:pt x="842" y="251"/>
                  <a:pt x="841" y="246"/>
                </a:cubicBezTo>
                <a:cubicBezTo>
                  <a:pt x="844" y="248"/>
                  <a:pt x="844" y="248"/>
                  <a:pt x="844" y="248"/>
                </a:cubicBezTo>
                <a:cubicBezTo>
                  <a:pt x="844" y="245"/>
                  <a:pt x="844" y="245"/>
                  <a:pt x="844" y="245"/>
                </a:cubicBezTo>
                <a:cubicBezTo>
                  <a:pt x="844" y="243"/>
                  <a:pt x="843" y="241"/>
                  <a:pt x="844" y="239"/>
                </a:cubicBezTo>
                <a:cubicBezTo>
                  <a:pt x="844" y="239"/>
                  <a:pt x="844" y="237"/>
                  <a:pt x="844" y="237"/>
                </a:cubicBezTo>
                <a:cubicBezTo>
                  <a:pt x="844" y="232"/>
                  <a:pt x="844" y="226"/>
                  <a:pt x="846" y="221"/>
                </a:cubicBezTo>
                <a:cubicBezTo>
                  <a:pt x="847" y="218"/>
                  <a:pt x="846" y="216"/>
                  <a:pt x="847" y="213"/>
                </a:cubicBezTo>
                <a:cubicBezTo>
                  <a:pt x="848" y="212"/>
                  <a:pt x="849" y="211"/>
                  <a:pt x="849" y="210"/>
                </a:cubicBezTo>
                <a:cubicBezTo>
                  <a:pt x="851" y="208"/>
                  <a:pt x="851" y="206"/>
                  <a:pt x="851" y="204"/>
                </a:cubicBezTo>
                <a:cubicBezTo>
                  <a:pt x="851" y="201"/>
                  <a:pt x="853" y="197"/>
                  <a:pt x="856" y="196"/>
                </a:cubicBezTo>
                <a:cubicBezTo>
                  <a:pt x="856" y="196"/>
                  <a:pt x="856" y="196"/>
                  <a:pt x="856" y="196"/>
                </a:cubicBezTo>
                <a:cubicBezTo>
                  <a:pt x="857" y="196"/>
                  <a:pt x="857" y="195"/>
                  <a:pt x="857" y="194"/>
                </a:cubicBezTo>
                <a:cubicBezTo>
                  <a:pt x="856" y="195"/>
                  <a:pt x="856" y="195"/>
                  <a:pt x="856" y="195"/>
                </a:cubicBezTo>
                <a:cubicBezTo>
                  <a:pt x="856" y="195"/>
                  <a:pt x="856" y="195"/>
                  <a:pt x="855" y="195"/>
                </a:cubicBezTo>
                <a:cubicBezTo>
                  <a:pt x="857" y="193"/>
                  <a:pt x="857" y="190"/>
                  <a:pt x="858" y="188"/>
                </a:cubicBezTo>
                <a:cubicBezTo>
                  <a:pt x="859" y="188"/>
                  <a:pt x="859" y="188"/>
                  <a:pt x="859" y="188"/>
                </a:cubicBezTo>
                <a:cubicBezTo>
                  <a:pt x="858" y="190"/>
                  <a:pt x="858" y="192"/>
                  <a:pt x="858" y="193"/>
                </a:cubicBezTo>
                <a:cubicBezTo>
                  <a:pt x="858" y="192"/>
                  <a:pt x="859" y="191"/>
                  <a:pt x="859" y="190"/>
                </a:cubicBezTo>
                <a:cubicBezTo>
                  <a:pt x="859" y="190"/>
                  <a:pt x="860" y="190"/>
                  <a:pt x="860" y="189"/>
                </a:cubicBezTo>
                <a:cubicBezTo>
                  <a:pt x="861" y="190"/>
                  <a:pt x="861" y="190"/>
                  <a:pt x="861" y="191"/>
                </a:cubicBezTo>
                <a:cubicBezTo>
                  <a:pt x="861" y="193"/>
                  <a:pt x="861" y="193"/>
                  <a:pt x="861" y="193"/>
                </a:cubicBezTo>
                <a:cubicBezTo>
                  <a:pt x="862" y="190"/>
                  <a:pt x="864" y="187"/>
                  <a:pt x="865" y="183"/>
                </a:cubicBezTo>
                <a:cubicBezTo>
                  <a:pt x="869" y="176"/>
                  <a:pt x="869" y="176"/>
                  <a:pt x="869" y="176"/>
                </a:cubicBezTo>
                <a:cubicBezTo>
                  <a:pt x="869" y="175"/>
                  <a:pt x="869" y="173"/>
                  <a:pt x="870" y="173"/>
                </a:cubicBezTo>
                <a:cubicBezTo>
                  <a:pt x="873" y="167"/>
                  <a:pt x="876" y="161"/>
                  <a:pt x="879" y="156"/>
                </a:cubicBezTo>
                <a:cubicBezTo>
                  <a:pt x="881" y="152"/>
                  <a:pt x="883" y="149"/>
                  <a:pt x="885" y="145"/>
                </a:cubicBezTo>
                <a:cubicBezTo>
                  <a:pt x="886" y="144"/>
                  <a:pt x="886" y="144"/>
                  <a:pt x="887" y="142"/>
                </a:cubicBezTo>
                <a:cubicBezTo>
                  <a:pt x="887" y="143"/>
                  <a:pt x="887" y="143"/>
                  <a:pt x="887" y="143"/>
                </a:cubicBezTo>
                <a:cubicBezTo>
                  <a:pt x="887" y="144"/>
                  <a:pt x="886" y="146"/>
                  <a:pt x="885" y="148"/>
                </a:cubicBezTo>
                <a:cubicBezTo>
                  <a:pt x="886" y="147"/>
                  <a:pt x="886" y="147"/>
                  <a:pt x="887" y="147"/>
                </a:cubicBezTo>
                <a:cubicBezTo>
                  <a:pt x="887" y="146"/>
                  <a:pt x="887" y="146"/>
                  <a:pt x="887" y="146"/>
                </a:cubicBezTo>
                <a:cubicBezTo>
                  <a:pt x="888" y="145"/>
                  <a:pt x="888" y="145"/>
                  <a:pt x="888" y="145"/>
                </a:cubicBezTo>
                <a:cubicBezTo>
                  <a:pt x="888" y="146"/>
                  <a:pt x="888" y="146"/>
                  <a:pt x="888" y="146"/>
                </a:cubicBezTo>
                <a:cubicBezTo>
                  <a:pt x="888" y="146"/>
                  <a:pt x="888" y="146"/>
                  <a:pt x="888" y="146"/>
                </a:cubicBezTo>
                <a:cubicBezTo>
                  <a:pt x="887" y="149"/>
                  <a:pt x="886" y="152"/>
                  <a:pt x="884" y="155"/>
                </a:cubicBezTo>
                <a:cubicBezTo>
                  <a:pt x="884" y="156"/>
                  <a:pt x="883" y="156"/>
                  <a:pt x="883" y="156"/>
                </a:cubicBezTo>
                <a:cubicBezTo>
                  <a:pt x="884" y="158"/>
                  <a:pt x="882" y="162"/>
                  <a:pt x="880" y="162"/>
                </a:cubicBezTo>
                <a:cubicBezTo>
                  <a:pt x="880" y="162"/>
                  <a:pt x="880" y="162"/>
                  <a:pt x="880" y="161"/>
                </a:cubicBezTo>
                <a:cubicBezTo>
                  <a:pt x="880" y="165"/>
                  <a:pt x="880" y="165"/>
                  <a:pt x="880" y="165"/>
                </a:cubicBezTo>
                <a:cubicBezTo>
                  <a:pt x="877" y="170"/>
                  <a:pt x="875" y="175"/>
                  <a:pt x="872" y="180"/>
                </a:cubicBezTo>
                <a:cubicBezTo>
                  <a:pt x="871" y="183"/>
                  <a:pt x="870" y="185"/>
                  <a:pt x="869" y="188"/>
                </a:cubicBezTo>
                <a:cubicBezTo>
                  <a:pt x="869" y="188"/>
                  <a:pt x="869" y="189"/>
                  <a:pt x="869" y="190"/>
                </a:cubicBezTo>
                <a:cubicBezTo>
                  <a:pt x="870" y="190"/>
                  <a:pt x="870" y="190"/>
                  <a:pt x="870" y="190"/>
                </a:cubicBezTo>
                <a:cubicBezTo>
                  <a:pt x="869" y="192"/>
                  <a:pt x="869" y="193"/>
                  <a:pt x="868" y="195"/>
                </a:cubicBezTo>
                <a:cubicBezTo>
                  <a:pt x="864" y="206"/>
                  <a:pt x="864" y="206"/>
                  <a:pt x="864" y="206"/>
                </a:cubicBezTo>
                <a:cubicBezTo>
                  <a:pt x="862" y="212"/>
                  <a:pt x="861" y="219"/>
                  <a:pt x="859" y="225"/>
                </a:cubicBezTo>
                <a:cubicBezTo>
                  <a:pt x="858" y="229"/>
                  <a:pt x="857" y="234"/>
                  <a:pt x="857" y="239"/>
                </a:cubicBezTo>
                <a:cubicBezTo>
                  <a:pt x="857" y="241"/>
                  <a:pt x="858" y="244"/>
                  <a:pt x="858" y="246"/>
                </a:cubicBezTo>
                <a:cubicBezTo>
                  <a:pt x="858" y="246"/>
                  <a:pt x="858" y="247"/>
                  <a:pt x="857" y="248"/>
                </a:cubicBezTo>
                <a:cubicBezTo>
                  <a:pt x="857" y="249"/>
                  <a:pt x="857" y="249"/>
                  <a:pt x="857" y="249"/>
                </a:cubicBezTo>
                <a:cubicBezTo>
                  <a:pt x="858" y="252"/>
                  <a:pt x="859" y="255"/>
                  <a:pt x="860" y="258"/>
                </a:cubicBezTo>
                <a:cubicBezTo>
                  <a:pt x="861" y="259"/>
                  <a:pt x="862" y="260"/>
                  <a:pt x="864" y="260"/>
                </a:cubicBezTo>
                <a:cubicBezTo>
                  <a:pt x="864" y="260"/>
                  <a:pt x="865" y="260"/>
                  <a:pt x="866" y="261"/>
                </a:cubicBezTo>
                <a:cubicBezTo>
                  <a:pt x="869" y="261"/>
                  <a:pt x="872" y="261"/>
                  <a:pt x="875" y="260"/>
                </a:cubicBezTo>
                <a:cubicBezTo>
                  <a:pt x="878" y="259"/>
                  <a:pt x="880" y="259"/>
                  <a:pt x="883" y="258"/>
                </a:cubicBezTo>
                <a:cubicBezTo>
                  <a:pt x="883" y="258"/>
                  <a:pt x="883" y="258"/>
                  <a:pt x="884" y="259"/>
                </a:cubicBezTo>
                <a:cubicBezTo>
                  <a:pt x="884" y="259"/>
                  <a:pt x="884" y="259"/>
                  <a:pt x="885" y="259"/>
                </a:cubicBezTo>
                <a:cubicBezTo>
                  <a:pt x="888" y="257"/>
                  <a:pt x="891" y="256"/>
                  <a:pt x="894" y="254"/>
                </a:cubicBezTo>
                <a:cubicBezTo>
                  <a:pt x="894" y="253"/>
                  <a:pt x="895" y="252"/>
                  <a:pt x="896" y="254"/>
                </a:cubicBezTo>
                <a:cubicBezTo>
                  <a:pt x="896" y="254"/>
                  <a:pt x="897" y="254"/>
                  <a:pt x="897" y="254"/>
                </a:cubicBezTo>
                <a:cubicBezTo>
                  <a:pt x="900" y="253"/>
                  <a:pt x="902" y="251"/>
                  <a:pt x="904" y="250"/>
                </a:cubicBezTo>
                <a:cubicBezTo>
                  <a:pt x="907" y="248"/>
                  <a:pt x="910" y="246"/>
                  <a:pt x="913" y="244"/>
                </a:cubicBezTo>
                <a:cubicBezTo>
                  <a:pt x="914" y="244"/>
                  <a:pt x="914" y="244"/>
                  <a:pt x="914" y="244"/>
                </a:cubicBezTo>
                <a:cubicBezTo>
                  <a:pt x="915" y="244"/>
                  <a:pt x="915" y="245"/>
                  <a:pt x="916" y="245"/>
                </a:cubicBezTo>
                <a:cubicBezTo>
                  <a:pt x="917" y="243"/>
                  <a:pt x="917" y="243"/>
                  <a:pt x="917" y="243"/>
                </a:cubicBezTo>
                <a:cubicBezTo>
                  <a:pt x="917" y="242"/>
                  <a:pt x="917" y="242"/>
                  <a:pt x="917" y="242"/>
                </a:cubicBezTo>
                <a:cubicBezTo>
                  <a:pt x="917" y="241"/>
                  <a:pt x="918" y="241"/>
                  <a:pt x="918" y="240"/>
                </a:cubicBezTo>
                <a:cubicBezTo>
                  <a:pt x="919" y="240"/>
                  <a:pt x="919" y="239"/>
                  <a:pt x="920" y="241"/>
                </a:cubicBezTo>
                <a:cubicBezTo>
                  <a:pt x="921" y="242"/>
                  <a:pt x="923" y="241"/>
                  <a:pt x="924" y="240"/>
                </a:cubicBezTo>
                <a:cubicBezTo>
                  <a:pt x="925" y="239"/>
                  <a:pt x="926" y="239"/>
                  <a:pt x="926" y="239"/>
                </a:cubicBezTo>
                <a:cubicBezTo>
                  <a:pt x="927" y="238"/>
                  <a:pt x="927" y="237"/>
                  <a:pt x="926" y="236"/>
                </a:cubicBezTo>
                <a:cubicBezTo>
                  <a:pt x="925" y="236"/>
                  <a:pt x="925" y="235"/>
                  <a:pt x="926" y="234"/>
                </a:cubicBezTo>
                <a:cubicBezTo>
                  <a:pt x="930" y="231"/>
                  <a:pt x="934" y="228"/>
                  <a:pt x="938" y="225"/>
                </a:cubicBezTo>
                <a:cubicBezTo>
                  <a:pt x="939" y="225"/>
                  <a:pt x="939" y="225"/>
                  <a:pt x="939" y="225"/>
                </a:cubicBezTo>
                <a:cubicBezTo>
                  <a:pt x="938" y="226"/>
                  <a:pt x="938" y="226"/>
                  <a:pt x="937" y="226"/>
                </a:cubicBezTo>
                <a:cubicBezTo>
                  <a:pt x="937" y="227"/>
                  <a:pt x="937" y="227"/>
                  <a:pt x="937" y="228"/>
                </a:cubicBezTo>
                <a:cubicBezTo>
                  <a:pt x="938" y="228"/>
                  <a:pt x="938" y="228"/>
                  <a:pt x="938" y="228"/>
                </a:cubicBezTo>
                <a:cubicBezTo>
                  <a:pt x="940" y="227"/>
                  <a:pt x="940" y="227"/>
                  <a:pt x="939" y="225"/>
                </a:cubicBezTo>
                <a:cubicBezTo>
                  <a:pt x="940" y="225"/>
                  <a:pt x="942" y="224"/>
                  <a:pt x="943" y="224"/>
                </a:cubicBezTo>
                <a:cubicBezTo>
                  <a:pt x="944" y="224"/>
                  <a:pt x="945" y="223"/>
                  <a:pt x="945" y="222"/>
                </a:cubicBezTo>
                <a:cubicBezTo>
                  <a:pt x="947" y="222"/>
                  <a:pt x="947" y="222"/>
                  <a:pt x="947" y="222"/>
                </a:cubicBezTo>
                <a:cubicBezTo>
                  <a:pt x="947" y="222"/>
                  <a:pt x="947" y="222"/>
                  <a:pt x="947" y="222"/>
                </a:cubicBezTo>
                <a:cubicBezTo>
                  <a:pt x="947" y="221"/>
                  <a:pt x="947" y="219"/>
                  <a:pt x="947" y="219"/>
                </a:cubicBezTo>
                <a:cubicBezTo>
                  <a:pt x="947" y="220"/>
                  <a:pt x="946" y="221"/>
                  <a:pt x="945" y="222"/>
                </a:cubicBezTo>
                <a:cubicBezTo>
                  <a:pt x="945" y="222"/>
                  <a:pt x="945" y="222"/>
                  <a:pt x="944" y="222"/>
                </a:cubicBezTo>
                <a:cubicBezTo>
                  <a:pt x="944" y="221"/>
                  <a:pt x="946" y="217"/>
                  <a:pt x="947" y="217"/>
                </a:cubicBezTo>
                <a:cubicBezTo>
                  <a:pt x="947" y="217"/>
                  <a:pt x="947" y="217"/>
                  <a:pt x="947" y="217"/>
                </a:cubicBezTo>
                <a:cubicBezTo>
                  <a:pt x="947" y="218"/>
                  <a:pt x="947" y="218"/>
                  <a:pt x="947" y="218"/>
                </a:cubicBezTo>
                <a:cubicBezTo>
                  <a:pt x="948" y="219"/>
                  <a:pt x="950" y="217"/>
                  <a:pt x="950" y="221"/>
                </a:cubicBezTo>
                <a:cubicBezTo>
                  <a:pt x="950" y="220"/>
                  <a:pt x="951" y="219"/>
                  <a:pt x="952" y="219"/>
                </a:cubicBezTo>
                <a:cubicBezTo>
                  <a:pt x="952" y="219"/>
                  <a:pt x="951" y="218"/>
                  <a:pt x="951" y="217"/>
                </a:cubicBezTo>
                <a:cubicBezTo>
                  <a:pt x="950" y="218"/>
                  <a:pt x="950" y="216"/>
                  <a:pt x="950" y="216"/>
                </a:cubicBezTo>
                <a:cubicBezTo>
                  <a:pt x="950" y="215"/>
                  <a:pt x="950" y="214"/>
                  <a:pt x="951" y="214"/>
                </a:cubicBezTo>
                <a:cubicBezTo>
                  <a:pt x="952" y="214"/>
                  <a:pt x="952" y="214"/>
                  <a:pt x="953" y="214"/>
                </a:cubicBezTo>
                <a:cubicBezTo>
                  <a:pt x="954" y="214"/>
                  <a:pt x="954" y="215"/>
                  <a:pt x="954" y="215"/>
                </a:cubicBezTo>
                <a:cubicBezTo>
                  <a:pt x="957" y="215"/>
                  <a:pt x="957" y="215"/>
                  <a:pt x="957" y="215"/>
                </a:cubicBezTo>
                <a:cubicBezTo>
                  <a:pt x="957" y="215"/>
                  <a:pt x="957" y="215"/>
                  <a:pt x="957" y="215"/>
                </a:cubicBezTo>
                <a:cubicBezTo>
                  <a:pt x="954" y="218"/>
                  <a:pt x="951" y="221"/>
                  <a:pt x="948" y="224"/>
                </a:cubicBezTo>
                <a:cubicBezTo>
                  <a:pt x="947" y="224"/>
                  <a:pt x="946" y="225"/>
                  <a:pt x="945" y="226"/>
                </a:cubicBezTo>
                <a:cubicBezTo>
                  <a:pt x="945" y="226"/>
                  <a:pt x="945" y="227"/>
                  <a:pt x="946" y="227"/>
                </a:cubicBezTo>
                <a:cubicBezTo>
                  <a:pt x="946" y="227"/>
                  <a:pt x="946" y="227"/>
                  <a:pt x="946" y="227"/>
                </a:cubicBezTo>
                <a:cubicBezTo>
                  <a:pt x="947" y="224"/>
                  <a:pt x="950" y="224"/>
                  <a:pt x="951" y="222"/>
                </a:cubicBezTo>
                <a:cubicBezTo>
                  <a:pt x="952" y="222"/>
                  <a:pt x="953" y="221"/>
                  <a:pt x="953" y="220"/>
                </a:cubicBezTo>
                <a:cubicBezTo>
                  <a:pt x="954" y="220"/>
                  <a:pt x="954" y="219"/>
                  <a:pt x="955" y="220"/>
                </a:cubicBezTo>
                <a:cubicBezTo>
                  <a:pt x="956" y="220"/>
                  <a:pt x="957" y="220"/>
                  <a:pt x="957" y="220"/>
                </a:cubicBezTo>
                <a:cubicBezTo>
                  <a:pt x="959" y="220"/>
                  <a:pt x="959" y="220"/>
                  <a:pt x="959" y="220"/>
                </a:cubicBezTo>
                <a:cubicBezTo>
                  <a:pt x="959" y="221"/>
                  <a:pt x="961" y="222"/>
                  <a:pt x="959" y="223"/>
                </a:cubicBezTo>
                <a:close/>
                <a:moveTo>
                  <a:pt x="952" y="217"/>
                </a:moveTo>
                <a:cubicBezTo>
                  <a:pt x="955" y="217"/>
                  <a:pt x="955" y="217"/>
                  <a:pt x="954" y="215"/>
                </a:cubicBezTo>
                <a:lnTo>
                  <a:pt x="952" y="217"/>
                </a:lnTo>
                <a:close/>
                <a:moveTo>
                  <a:pt x="884" y="150"/>
                </a:moveTo>
                <a:cubicBezTo>
                  <a:pt x="884" y="150"/>
                  <a:pt x="884" y="151"/>
                  <a:pt x="884" y="151"/>
                </a:cubicBezTo>
                <a:cubicBezTo>
                  <a:pt x="884" y="150"/>
                  <a:pt x="884" y="149"/>
                  <a:pt x="885" y="148"/>
                </a:cubicBezTo>
                <a:cubicBezTo>
                  <a:pt x="884" y="149"/>
                  <a:pt x="884" y="150"/>
                  <a:pt x="884" y="150"/>
                </a:cubicBezTo>
                <a:close/>
                <a:moveTo>
                  <a:pt x="882" y="154"/>
                </a:moveTo>
                <a:cubicBezTo>
                  <a:pt x="882" y="154"/>
                  <a:pt x="882" y="154"/>
                  <a:pt x="882" y="154"/>
                </a:cubicBezTo>
                <a:cubicBezTo>
                  <a:pt x="882" y="154"/>
                  <a:pt x="883" y="153"/>
                  <a:pt x="883" y="153"/>
                </a:cubicBezTo>
                <a:cubicBezTo>
                  <a:pt x="883" y="152"/>
                  <a:pt x="883" y="152"/>
                  <a:pt x="883" y="152"/>
                </a:cubicBezTo>
                <a:cubicBezTo>
                  <a:pt x="882" y="153"/>
                  <a:pt x="882" y="154"/>
                  <a:pt x="882" y="154"/>
                </a:cubicBezTo>
                <a:close/>
                <a:moveTo>
                  <a:pt x="879" y="158"/>
                </a:moveTo>
                <a:cubicBezTo>
                  <a:pt x="880" y="158"/>
                  <a:pt x="880" y="158"/>
                  <a:pt x="880" y="158"/>
                </a:cubicBezTo>
                <a:cubicBezTo>
                  <a:pt x="880" y="158"/>
                  <a:pt x="881" y="157"/>
                  <a:pt x="881" y="156"/>
                </a:cubicBezTo>
                <a:cubicBezTo>
                  <a:pt x="881" y="156"/>
                  <a:pt x="881" y="156"/>
                  <a:pt x="881" y="156"/>
                </a:cubicBezTo>
                <a:cubicBezTo>
                  <a:pt x="881" y="157"/>
                  <a:pt x="880" y="158"/>
                  <a:pt x="879" y="158"/>
                </a:cubicBezTo>
                <a:close/>
                <a:moveTo>
                  <a:pt x="878" y="162"/>
                </a:moveTo>
                <a:cubicBezTo>
                  <a:pt x="878" y="162"/>
                  <a:pt x="878" y="162"/>
                  <a:pt x="878" y="162"/>
                </a:cubicBezTo>
                <a:cubicBezTo>
                  <a:pt x="879" y="161"/>
                  <a:pt x="879" y="161"/>
                  <a:pt x="879" y="160"/>
                </a:cubicBezTo>
                <a:cubicBezTo>
                  <a:pt x="879" y="160"/>
                  <a:pt x="879" y="160"/>
                  <a:pt x="879" y="160"/>
                </a:cubicBezTo>
                <a:cubicBezTo>
                  <a:pt x="878" y="161"/>
                  <a:pt x="878" y="161"/>
                  <a:pt x="878" y="162"/>
                </a:cubicBezTo>
                <a:close/>
                <a:moveTo>
                  <a:pt x="857" y="200"/>
                </a:moveTo>
                <a:cubicBezTo>
                  <a:pt x="857" y="200"/>
                  <a:pt x="858" y="200"/>
                  <a:pt x="858" y="200"/>
                </a:cubicBezTo>
                <a:cubicBezTo>
                  <a:pt x="859" y="198"/>
                  <a:pt x="860" y="195"/>
                  <a:pt x="860" y="193"/>
                </a:cubicBezTo>
                <a:cubicBezTo>
                  <a:pt x="859" y="195"/>
                  <a:pt x="858" y="197"/>
                  <a:pt x="857" y="200"/>
                </a:cubicBezTo>
                <a:close/>
                <a:moveTo>
                  <a:pt x="848" y="227"/>
                </a:moveTo>
                <a:cubicBezTo>
                  <a:pt x="848" y="227"/>
                  <a:pt x="848" y="227"/>
                  <a:pt x="848" y="227"/>
                </a:cubicBezTo>
                <a:cubicBezTo>
                  <a:pt x="849" y="227"/>
                  <a:pt x="849" y="226"/>
                  <a:pt x="849" y="225"/>
                </a:cubicBezTo>
                <a:cubicBezTo>
                  <a:pt x="849" y="225"/>
                  <a:pt x="849" y="225"/>
                  <a:pt x="848" y="225"/>
                </a:cubicBezTo>
                <a:cubicBezTo>
                  <a:pt x="848" y="226"/>
                  <a:pt x="848" y="226"/>
                  <a:pt x="848" y="227"/>
                </a:cubicBezTo>
                <a:close/>
                <a:moveTo>
                  <a:pt x="847" y="229"/>
                </a:moveTo>
                <a:cubicBezTo>
                  <a:pt x="847" y="229"/>
                  <a:pt x="848" y="229"/>
                  <a:pt x="848" y="230"/>
                </a:cubicBezTo>
                <a:cubicBezTo>
                  <a:pt x="849" y="229"/>
                  <a:pt x="849" y="229"/>
                  <a:pt x="849" y="229"/>
                </a:cubicBezTo>
                <a:cubicBezTo>
                  <a:pt x="848" y="228"/>
                  <a:pt x="848" y="228"/>
                  <a:pt x="847" y="228"/>
                </a:cubicBezTo>
                <a:cubicBezTo>
                  <a:pt x="847" y="229"/>
                  <a:pt x="847" y="229"/>
                  <a:pt x="847" y="229"/>
                </a:cubicBezTo>
                <a:close/>
                <a:moveTo>
                  <a:pt x="845" y="251"/>
                </a:moveTo>
                <a:cubicBezTo>
                  <a:pt x="845" y="251"/>
                  <a:pt x="844" y="250"/>
                  <a:pt x="844" y="250"/>
                </a:cubicBezTo>
                <a:cubicBezTo>
                  <a:pt x="844" y="250"/>
                  <a:pt x="844" y="250"/>
                  <a:pt x="844" y="250"/>
                </a:cubicBezTo>
                <a:cubicBezTo>
                  <a:pt x="844" y="250"/>
                  <a:pt x="844" y="251"/>
                  <a:pt x="845" y="251"/>
                </a:cubicBezTo>
                <a:close/>
                <a:moveTo>
                  <a:pt x="847" y="242"/>
                </a:moveTo>
                <a:cubicBezTo>
                  <a:pt x="847" y="242"/>
                  <a:pt x="847" y="242"/>
                  <a:pt x="847" y="242"/>
                </a:cubicBezTo>
                <a:cubicBezTo>
                  <a:pt x="846" y="242"/>
                  <a:pt x="846" y="243"/>
                  <a:pt x="846" y="244"/>
                </a:cubicBezTo>
                <a:cubicBezTo>
                  <a:pt x="847" y="244"/>
                  <a:pt x="847" y="244"/>
                  <a:pt x="847" y="244"/>
                </a:cubicBezTo>
                <a:lnTo>
                  <a:pt x="847" y="242"/>
                </a:lnTo>
                <a:close/>
                <a:moveTo>
                  <a:pt x="847" y="237"/>
                </a:moveTo>
                <a:cubicBezTo>
                  <a:pt x="847" y="237"/>
                  <a:pt x="847" y="237"/>
                  <a:pt x="847" y="237"/>
                </a:cubicBezTo>
                <a:cubicBezTo>
                  <a:pt x="847" y="237"/>
                  <a:pt x="846" y="237"/>
                  <a:pt x="846" y="237"/>
                </a:cubicBezTo>
                <a:cubicBezTo>
                  <a:pt x="847" y="237"/>
                  <a:pt x="847" y="237"/>
                  <a:pt x="847" y="237"/>
                </a:cubicBezTo>
                <a:cubicBezTo>
                  <a:pt x="847" y="237"/>
                  <a:pt x="847" y="237"/>
                  <a:pt x="847" y="237"/>
                </a:cubicBezTo>
                <a:close/>
                <a:moveTo>
                  <a:pt x="849" y="234"/>
                </a:moveTo>
                <a:cubicBezTo>
                  <a:pt x="849" y="233"/>
                  <a:pt x="849" y="233"/>
                  <a:pt x="849" y="233"/>
                </a:cubicBezTo>
                <a:cubicBezTo>
                  <a:pt x="848" y="233"/>
                  <a:pt x="847" y="234"/>
                  <a:pt x="847" y="234"/>
                </a:cubicBezTo>
                <a:cubicBezTo>
                  <a:pt x="847" y="235"/>
                  <a:pt x="847" y="235"/>
                  <a:pt x="847" y="235"/>
                </a:cubicBezTo>
                <a:cubicBezTo>
                  <a:pt x="847" y="234"/>
                  <a:pt x="848" y="234"/>
                  <a:pt x="848" y="234"/>
                </a:cubicBezTo>
                <a:cubicBezTo>
                  <a:pt x="849" y="234"/>
                  <a:pt x="849" y="234"/>
                  <a:pt x="849" y="234"/>
                </a:cubicBezTo>
                <a:close/>
                <a:moveTo>
                  <a:pt x="850" y="219"/>
                </a:moveTo>
                <a:cubicBezTo>
                  <a:pt x="850" y="219"/>
                  <a:pt x="850" y="219"/>
                  <a:pt x="850" y="220"/>
                </a:cubicBezTo>
                <a:cubicBezTo>
                  <a:pt x="850" y="220"/>
                  <a:pt x="850" y="220"/>
                  <a:pt x="850" y="220"/>
                </a:cubicBezTo>
                <a:lnTo>
                  <a:pt x="850" y="219"/>
                </a:lnTo>
                <a:close/>
                <a:moveTo>
                  <a:pt x="853" y="215"/>
                </a:moveTo>
                <a:cubicBezTo>
                  <a:pt x="852" y="215"/>
                  <a:pt x="852" y="214"/>
                  <a:pt x="851" y="215"/>
                </a:cubicBezTo>
                <a:cubicBezTo>
                  <a:pt x="851" y="215"/>
                  <a:pt x="851" y="216"/>
                  <a:pt x="850" y="216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2" y="216"/>
                  <a:pt x="853" y="215"/>
                  <a:pt x="853" y="215"/>
                </a:cubicBezTo>
                <a:close/>
                <a:moveTo>
                  <a:pt x="854" y="212"/>
                </a:moveTo>
                <a:cubicBezTo>
                  <a:pt x="852" y="212"/>
                  <a:pt x="852" y="212"/>
                  <a:pt x="851" y="213"/>
                </a:cubicBezTo>
                <a:cubicBezTo>
                  <a:pt x="851" y="213"/>
                  <a:pt x="851" y="213"/>
                  <a:pt x="851" y="214"/>
                </a:cubicBezTo>
                <a:cubicBezTo>
                  <a:pt x="854" y="212"/>
                  <a:pt x="854" y="212"/>
                  <a:pt x="854" y="212"/>
                </a:cubicBezTo>
                <a:close/>
                <a:moveTo>
                  <a:pt x="856" y="206"/>
                </a:moveTo>
                <a:cubicBezTo>
                  <a:pt x="855" y="206"/>
                  <a:pt x="855" y="206"/>
                  <a:pt x="855" y="206"/>
                </a:cubicBezTo>
                <a:cubicBezTo>
                  <a:pt x="854" y="208"/>
                  <a:pt x="854" y="208"/>
                  <a:pt x="854" y="208"/>
                </a:cubicBezTo>
                <a:cubicBezTo>
                  <a:pt x="854" y="209"/>
                  <a:pt x="854" y="209"/>
                  <a:pt x="855" y="209"/>
                </a:cubicBezTo>
                <a:cubicBezTo>
                  <a:pt x="855" y="208"/>
                  <a:pt x="856" y="207"/>
                  <a:pt x="856" y="206"/>
                </a:cubicBezTo>
                <a:close/>
                <a:moveTo>
                  <a:pt x="857" y="198"/>
                </a:moveTo>
                <a:cubicBezTo>
                  <a:pt x="857" y="198"/>
                  <a:pt x="856" y="197"/>
                  <a:pt x="856" y="197"/>
                </a:cubicBezTo>
                <a:cubicBezTo>
                  <a:pt x="856" y="198"/>
                  <a:pt x="856" y="198"/>
                  <a:pt x="856" y="198"/>
                </a:cubicBezTo>
                <a:lnTo>
                  <a:pt x="857" y="198"/>
                </a:lnTo>
                <a:close/>
                <a:moveTo>
                  <a:pt x="877" y="274"/>
                </a:moveTo>
                <a:cubicBezTo>
                  <a:pt x="876" y="273"/>
                  <a:pt x="876" y="273"/>
                  <a:pt x="876" y="273"/>
                </a:cubicBezTo>
                <a:cubicBezTo>
                  <a:pt x="876" y="274"/>
                  <a:pt x="876" y="274"/>
                  <a:pt x="875" y="274"/>
                </a:cubicBezTo>
                <a:cubicBezTo>
                  <a:pt x="876" y="274"/>
                  <a:pt x="876" y="274"/>
                  <a:pt x="877" y="274"/>
                </a:cubicBezTo>
                <a:close/>
                <a:moveTo>
                  <a:pt x="899" y="255"/>
                </a:moveTo>
                <a:cubicBezTo>
                  <a:pt x="898" y="255"/>
                  <a:pt x="898" y="255"/>
                  <a:pt x="897" y="255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8" y="256"/>
                  <a:pt x="898" y="255"/>
                  <a:pt x="899" y="255"/>
                </a:cubicBezTo>
                <a:close/>
                <a:moveTo>
                  <a:pt x="903" y="252"/>
                </a:moveTo>
                <a:cubicBezTo>
                  <a:pt x="903" y="252"/>
                  <a:pt x="903" y="252"/>
                  <a:pt x="903" y="252"/>
                </a:cubicBezTo>
                <a:cubicBezTo>
                  <a:pt x="902" y="252"/>
                  <a:pt x="902" y="253"/>
                  <a:pt x="902" y="253"/>
                </a:cubicBezTo>
                <a:cubicBezTo>
                  <a:pt x="902" y="253"/>
                  <a:pt x="902" y="253"/>
                  <a:pt x="902" y="253"/>
                </a:cubicBezTo>
                <a:cubicBezTo>
                  <a:pt x="903" y="253"/>
                  <a:pt x="903" y="253"/>
                  <a:pt x="903" y="252"/>
                </a:cubicBezTo>
                <a:close/>
                <a:moveTo>
                  <a:pt x="912" y="247"/>
                </a:moveTo>
                <a:cubicBezTo>
                  <a:pt x="912" y="247"/>
                  <a:pt x="912" y="247"/>
                  <a:pt x="911" y="246"/>
                </a:cubicBezTo>
                <a:cubicBezTo>
                  <a:pt x="910" y="248"/>
                  <a:pt x="908" y="249"/>
                  <a:pt x="906" y="250"/>
                </a:cubicBezTo>
                <a:cubicBezTo>
                  <a:pt x="906" y="250"/>
                  <a:pt x="906" y="251"/>
                  <a:pt x="906" y="251"/>
                </a:cubicBezTo>
                <a:cubicBezTo>
                  <a:pt x="908" y="250"/>
                  <a:pt x="910" y="249"/>
                  <a:pt x="912" y="247"/>
                </a:cubicBezTo>
                <a:close/>
                <a:moveTo>
                  <a:pt x="933" y="231"/>
                </a:moveTo>
                <a:cubicBezTo>
                  <a:pt x="933" y="231"/>
                  <a:pt x="933" y="230"/>
                  <a:pt x="933" y="230"/>
                </a:cubicBezTo>
                <a:cubicBezTo>
                  <a:pt x="932" y="231"/>
                  <a:pt x="932" y="231"/>
                  <a:pt x="931" y="232"/>
                </a:cubicBezTo>
                <a:cubicBezTo>
                  <a:pt x="931" y="232"/>
                  <a:pt x="931" y="232"/>
                  <a:pt x="931" y="232"/>
                </a:cubicBezTo>
                <a:cubicBezTo>
                  <a:pt x="932" y="232"/>
                  <a:pt x="932" y="231"/>
                  <a:pt x="933" y="231"/>
                </a:cubicBezTo>
                <a:close/>
                <a:moveTo>
                  <a:pt x="937" y="229"/>
                </a:moveTo>
                <a:cubicBezTo>
                  <a:pt x="936" y="229"/>
                  <a:pt x="936" y="229"/>
                  <a:pt x="935" y="228"/>
                </a:cubicBezTo>
                <a:cubicBezTo>
                  <a:pt x="935" y="229"/>
                  <a:pt x="935" y="229"/>
                  <a:pt x="935" y="229"/>
                </a:cubicBezTo>
                <a:cubicBezTo>
                  <a:pt x="935" y="230"/>
                  <a:pt x="935" y="230"/>
                  <a:pt x="935" y="230"/>
                </a:cubicBezTo>
                <a:cubicBezTo>
                  <a:pt x="936" y="230"/>
                  <a:pt x="936" y="230"/>
                  <a:pt x="937" y="229"/>
                </a:cubicBezTo>
                <a:close/>
                <a:moveTo>
                  <a:pt x="945" y="228"/>
                </a:moveTo>
                <a:cubicBezTo>
                  <a:pt x="945" y="227"/>
                  <a:pt x="944" y="227"/>
                  <a:pt x="944" y="227"/>
                </a:cubicBezTo>
                <a:cubicBezTo>
                  <a:pt x="944" y="227"/>
                  <a:pt x="943" y="228"/>
                  <a:pt x="943" y="228"/>
                </a:cubicBezTo>
                <a:cubicBezTo>
                  <a:pt x="943" y="228"/>
                  <a:pt x="944" y="228"/>
                  <a:pt x="944" y="229"/>
                </a:cubicBezTo>
                <a:cubicBezTo>
                  <a:pt x="944" y="228"/>
                  <a:pt x="945" y="228"/>
                  <a:pt x="945" y="228"/>
                </a:cubicBezTo>
                <a:close/>
                <a:moveTo>
                  <a:pt x="842" y="242"/>
                </a:moveTo>
                <a:cubicBezTo>
                  <a:pt x="842" y="242"/>
                  <a:pt x="842" y="242"/>
                  <a:pt x="842" y="242"/>
                </a:cubicBezTo>
                <a:cubicBezTo>
                  <a:pt x="841" y="242"/>
                  <a:pt x="841" y="242"/>
                  <a:pt x="840" y="243"/>
                </a:cubicBezTo>
                <a:cubicBezTo>
                  <a:pt x="841" y="243"/>
                  <a:pt x="841" y="243"/>
                  <a:pt x="841" y="243"/>
                </a:cubicBezTo>
                <a:cubicBezTo>
                  <a:pt x="842" y="243"/>
                  <a:pt x="842" y="242"/>
                  <a:pt x="842" y="242"/>
                </a:cubicBezTo>
                <a:close/>
                <a:moveTo>
                  <a:pt x="892" y="124"/>
                </a:moveTo>
                <a:cubicBezTo>
                  <a:pt x="891" y="124"/>
                  <a:pt x="891" y="124"/>
                  <a:pt x="891" y="124"/>
                </a:cubicBezTo>
                <a:cubicBezTo>
                  <a:pt x="891" y="124"/>
                  <a:pt x="891" y="124"/>
                  <a:pt x="891" y="124"/>
                </a:cubicBezTo>
                <a:cubicBezTo>
                  <a:pt x="891" y="125"/>
                  <a:pt x="891" y="125"/>
                  <a:pt x="891" y="125"/>
                </a:cubicBezTo>
                <a:cubicBezTo>
                  <a:pt x="891" y="125"/>
                  <a:pt x="892" y="124"/>
                  <a:pt x="892" y="124"/>
                </a:cubicBezTo>
                <a:close/>
                <a:moveTo>
                  <a:pt x="888" y="129"/>
                </a:moveTo>
                <a:cubicBezTo>
                  <a:pt x="889" y="129"/>
                  <a:pt x="890" y="128"/>
                  <a:pt x="891" y="127"/>
                </a:cubicBezTo>
                <a:cubicBezTo>
                  <a:pt x="890" y="127"/>
                  <a:pt x="890" y="127"/>
                  <a:pt x="890" y="126"/>
                </a:cubicBezTo>
                <a:cubicBezTo>
                  <a:pt x="889" y="127"/>
                  <a:pt x="888" y="128"/>
                  <a:pt x="888" y="129"/>
                </a:cubicBezTo>
                <a:cubicBezTo>
                  <a:pt x="888" y="129"/>
                  <a:pt x="888" y="129"/>
                  <a:pt x="888" y="129"/>
                </a:cubicBezTo>
                <a:close/>
                <a:moveTo>
                  <a:pt x="896" y="117"/>
                </a:moveTo>
                <a:cubicBezTo>
                  <a:pt x="895" y="118"/>
                  <a:pt x="895" y="118"/>
                  <a:pt x="895" y="119"/>
                </a:cubicBezTo>
                <a:cubicBezTo>
                  <a:pt x="895" y="119"/>
                  <a:pt x="895" y="119"/>
                  <a:pt x="895" y="119"/>
                </a:cubicBezTo>
                <a:cubicBezTo>
                  <a:pt x="895" y="119"/>
                  <a:pt x="895" y="118"/>
                  <a:pt x="896" y="117"/>
                </a:cubicBezTo>
                <a:close/>
                <a:moveTo>
                  <a:pt x="908" y="105"/>
                </a:moveTo>
                <a:cubicBezTo>
                  <a:pt x="908" y="105"/>
                  <a:pt x="908" y="104"/>
                  <a:pt x="907" y="104"/>
                </a:cubicBezTo>
                <a:cubicBezTo>
                  <a:pt x="907" y="105"/>
                  <a:pt x="906" y="105"/>
                  <a:pt x="905" y="106"/>
                </a:cubicBezTo>
                <a:cubicBezTo>
                  <a:pt x="906" y="106"/>
                  <a:pt x="906" y="106"/>
                  <a:pt x="906" y="106"/>
                </a:cubicBezTo>
                <a:cubicBezTo>
                  <a:pt x="906" y="106"/>
                  <a:pt x="907" y="105"/>
                  <a:pt x="908" y="105"/>
                </a:cubicBezTo>
                <a:close/>
                <a:moveTo>
                  <a:pt x="889" y="133"/>
                </a:moveTo>
                <a:cubicBezTo>
                  <a:pt x="889" y="133"/>
                  <a:pt x="889" y="133"/>
                  <a:pt x="889" y="133"/>
                </a:cubicBezTo>
                <a:cubicBezTo>
                  <a:pt x="888" y="133"/>
                  <a:pt x="888" y="134"/>
                  <a:pt x="887" y="135"/>
                </a:cubicBezTo>
                <a:cubicBezTo>
                  <a:pt x="888" y="136"/>
                  <a:pt x="888" y="136"/>
                  <a:pt x="888" y="136"/>
                </a:cubicBezTo>
                <a:cubicBezTo>
                  <a:pt x="888" y="135"/>
                  <a:pt x="889" y="134"/>
                  <a:pt x="889" y="133"/>
                </a:cubicBezTo>
                <a:close/>
                <a:moveTo>
                  <a:pt x="902" y="108"/>
                </a:moveTo>
                <a:cubicBezTo>
                  <a:pt x="900" y="107"/>
                  <a:pt x="899" y="108"/>
                  <a:pt x="899" y="110"/>
                </a:cubicBezTo>
                <a:cubicBezTo>
                  <a:pt x="899" y="111"/>
                  <a:pt x="898" y="113"/>
                  <a:pt x="897" y="113"/>
                </a:cubicBezTo>
                <a:cubicBezTo>
                  <a:pt x="896" y="114"/>
                  <a:pt x="895" y="115"/>
                  <a:pt x="896" y="117"/>
                </a:cubicBezTo>
                <a:cubicBezTo>
                  <a:pt x="898" y="114"/>
                  <a:pt x="900" y="111"/>
                  <a:pt x="902" y="108"/>
                </a:cubicBezTo>
                <a:close/>
                <a:moveTo>
                  <a:pt x="904" y="105"/>
                </a:moveTo>
                <a:cubicBezTo>
                  <a:pt x="903" y="105"/>
                  <a:pt x="902" y="105"/>
                  <a:pt x="902" y="105"/>
                </a:cubicBezTo>
                <a:cubicBezTo>
                  <a:pt x="902" y="106"/>
                  <a:pt x="902" y="107"/>
                  <a:pt x="902" y="108"/>
                </a:cubicBezTo>
                <a:cubicBezTo>
                  <a:pt x="904" y="106"/>
                  <a:pt x="904" y="106"/>
                  <a:pt x="904" y="106"/>
                </a:cubicBezTo>
                <a:lnTo>
                  <a:pt x="904" y="105"/>
                </a:lnTo>
                <a:close/>
                <a:moveTo>
                  <a:pt x="871" y="166"/>
                </a:moveTo>
                <a:cubicBezTo>
                  <a:pt x="873" y="164"/>
                  <a:pt x="874" y="162"/>
                  <a:pt x="875" y="161"/>
                </a:cubicBezTo>
                <a:cubicBezTo>
                  <a:pt x="875" y="159"/>
                  <a:pt x="875" y="159"/>
                  <a:pt x="875" y="159"/>
                </a:cubicBezTo>
                <a:cubicBezTo>
                  <a:pt x="874" y="159"/>
                  <a:pt x="874" y="159"/>
                  <a:pt x="874" y="159"/>
                </a:cubicBezTo>
                <a:cubicBezTo>
                  <a:pt x="873" y="161"/>
                  <a:pt x="871" y="164"/>
                  <a:pt x="871" y="166"/>
                </a:cubicBezTo>
                <a:cubicBezTo>
                  <a:pt x="871" y="166"/>
                  <a:pt x="871" y="166"/>
                  <a:pt x="871" y="166"/>
                </a:cubicBezTo>
                <a:cubicBezTo>
                  <a:pt x="871" y="166"/>
                  <a:pt x="871" y="166"/>
                  <a:pt x="871" y="166"/>
                </a:cubicBezTo>
                <a:close/>
                <a:moveTo>
                  <a:pt x="876" y="156"/>
                </a:moveTo>
                <a:cubicBezTo>
                  <a:pt x="877" y="156"/>
                  <a:pt x="876" y="156"/>
                  <a:pt x="876" y="155"/>
                </a:cubicBezTo>
                <a:cubicBezTo>
                  <a:pt x="876" y="156"/>
                  <a:pt x="875" y="157"/>
                  <a:pt x="874" y="158"/>
                </a:cubicBezTo>
                <a:cubicBezTo>
                  <a:pt x="875" y="158"/>
                  <a:pt x="875" y="158"/>
                  <a:pt x="875" y="158"/>
                </a:cubicBezTo>
                <a:cubicBezTo>
                  <a:pt x="876" y="158"/>
                  <a:pt x="876" y="157"/>
                  <a:pt x="876" y="156"/>
                </a:cubicBezTo>
                <a:close/>
                <a:moveTo>
                  <a:pt x="873" y="157"/>
                </a:moveTo>
                <a:cubicBezTo>
                  <a:pt x="872" y="157"/>
                  <a:pt x="872" y="157"/>
                  <a:pt x="871" y="158"/>
                </a:cubicBezTo>
                <a:cubicBezTo>
                  <a:pt x="871" y="158"/>
                  <a:pt x="871" y="158"/>
                  <a:pt x="871" y="158"/>
                </a:cubicBezTo>
                <a:cubicBezTo>
                  <a:pt x="872" y="158"/>
                  <a:pt x="873" y="158"/>
                  <a:pt x="873" y="157"/>
                </a:cubicBezTo>
                <a:close/>
                <a:moveTo>
                  <a:pt x="880" y="148"/>
                </a:moveTo>
                <a:cubicBezTo>
                  <a:pt x="879" y="149"/>
                  <a:pt x="879" y="151"/>
                  <a:pt x="878" y="151"/>
                </a:cubicBezTo>
                <a:cubicBezTo>
                  <a:pt x="879" y="152"/>
                  <a:pt x="879" y="152"/>
                  <a:pt x="879" y="152"/>
                </a:cubicBezTo>
                <a:cubicBezTo>
                  <a:pt x="879" y="151"/>
                  <a:pt x="880" y="150"/>
                  <a:pt x="881" y="149"/>
                </a:cubicBezTo>
                <a:cubicBezTo>
                  <a:pt x="881" y="149"/>
                  <a:pt x="881" y="148"/>
                  <a:pt x="880" y="148"/>
                </a:cubicBezTo>
                <a:cubicBezTo>
                  <a:pt x="880" y="148"/>
                  <a:pt x="880" y="148"/>
                  <a:pt x="880" y="148"/>
                </a:cubicBezTo>
                <a:close/>
                <a:moveTo>
                  <a:pt x="885" y="136"/>
                </a:moveTo>
                <a:cubicBezTo>
                  <a:pt x="886" y="135"/>
                  <a:pt x="886" y="134"/>
                  <a:pt x="887" y="132"/>
                </a:cubicBezTo>
                <a:cubicBezTo>
                  <a:pt x="887" y="132"/>
                  <a:pt x="886" y="132"/>
                  <a:pt x="886" y="132"/>
                </a:cubicBezTo>
                <a:cubicBezTo>
                  <a:pt x="886" y="133"/>
                  <a:pt x="885" y="134"/>
                  <a:pt x="884" y="135"/>
                </a:cubicBezTo>
                <a:cubicBezTo>
                  <a:pt x="884" y="136"/>
                  <a:pt x="885" y="136"/>
                  <a:pt x="885" y="136"/>
                </a:cubicBezTo>
                <a:close/>
                <a:moveTo>
                  <a:pt x="882" y="138"/>
                </a:moveTo>
                <a:cubicBezTo>
                  <a:pt x="882" y="138"/>
                  <a:pt x="882" y="137"/>
                  <a:pt x="883" y="137"/>
                </a:cubicBezTo>
                <a:cubicBezTo>
                  <a:pt x="882" y="137"/>
                  <a:pt x="882" y="137"/>
                  <a:pt x="882" y="137"/>
                </a:cubicBezTo>
                <a:cubicBezTo>
                  <a:pt x="882" y="137"/>
                  <a:pt x="882" y="137"/>
                  <a:pt x="881" y="138"/>
                </a:cubicBezTo>
                <a:cubicBezTo>
                  <a:pt x="881" y="138"/>
                  <a:pt x="881" y="138"/>
                  <a:pt x="882" y="138"/>
                </a:cubicBezTo>
                <a:close/>
                <a:moveTo>
                  <a:pt x="879" y="147"/>
                </a:moveTo>
                <a:cubicBezTo>
                  <a:pt x="879" y="146"/>
                  <a:pt x="880" y="145"/>
                  <a:pt x="881" y="144"/>
                </a:cubicBezTo>
                <a:cubicBezTo>
                  <a:pt x="880" y="144"/>
                  <a:pt x="880" y="144"/>
                  <a:pt x="880" y="144"/>
                </a:cubicBezTo>
                <a:cubicBezTo>
                  <a:pt x="879" y="145"/>
                  <a:pt x="879" y="146"/>
                  <a:pt x="878" y="147"/>
                </a:cubicBezTo>
                <a:cubicBezTo>
                  <a:pt x="878" y="147"/>
                  <a:pt x="877" y="148"/>
                  <a:pt x="877" y="149"/>
                </a:cubicBezTo>
                <a:cubicBezTo>
                  <a:pt x="875" y="149"/>
                  <a:pt x="875" y="150"/>
                  <a:pt x="876" y="152"/>
                </a:cubicBezTo>
                <a:cubicBezTo>
                  <a:pt x="877" y="150"/>
                  <a:pt x="878" y="149"/>
                  <a:pt x="879" y="147"/>
                </a:cubicBezTo>
                <a:close/>
                <a:moveTo>
                  <a:pt x="1012" y="220"/>
                </a:moveTo>
                <a:cubicBezTo>
                  <a:pt x="1013" y="220"/>
                  <a:pt x="1013" y="220"/>
                  <a:pt x="1013" y="219"/>
                </a:cubicBezTo>
                <a:cubicBezTo>
                  <a:pt x="1013" y="219"/>
                  <a:pt x="1013" y="219"/>
                  <a:pt x="1014" y="219"/>
                </a:cubicBezTo>
                <a:cubicBezTo>
                  <a:pt x="1013" y="219"/>
                  <a:pt x="1013" y="219"/>
                  <a:pt x="1013" y="219"/>
                </a:cubicBezTo>
                <a:cubicBezTo>
                  <a:pt x="1013" y="219"/>
                  <a:pt x="1012" y="220"/>
                  <a:pt x="1012" y="220"/>
                </a:cubicBezTo>
                <a:close/>
                <a:moveTo>
                  <a:pt x="995" y="136"/>
                </a:moveTo>
                <a:cubicBezTo>
                  <a:pt x="995" y="136"/>
                  <a:pt x="996" y="135"/>
                  <a:pt x="996" y="134"/>
                </a:cubicBezTo>
                <a:cubicBezTo>
                  <a:pt x="994" y="134"/>
                  <a:pt x="994" y="135"/>
                  <a:pt x="995" y="136"/>
                </a:cubicBezTo>
                <a:close/>
                <a:moveTo>
                  <a:pt x="1016" y="215"/>
                </a:moveTo>
                <a:cubicBezTo>
                  <a:pt x="1016" y="215"/>
                  <a:pt x="1016" y="215"/>
                  <a:pt x="1015" y="215"/>
                </a:cubicBezTo>
                <a:cubicBezTo>
                  <a:pt x="1015" y="215"/>
                  <a:pt x="1015" y="215"/>
                  <a:pt x="1015" y="215"/>
                </a:cubicBezTo>
                <a:cubicBezTo>
                  <a:pt x="1015" y="216"/>
                  <a:pt x="1015" y="216"/>
                  <a:pt x="1015" y="216"/>
                </a:cubicBezTo>
                <a:cubicBezTo>
                  <a:pt x="1015" y="215"/>
                  <a:pt x="1015" y="215"/>
                  <a:pt x="1015" y="215"/>
                </a:cubicBezTo>
                <a:cubicBezTo>
                  <a:pt x="1015" y="215"/>
                  <a:pt x="1016" y="215"/>
                  <a:pt x="1016" y="215"/>
                </a:cubicBezTo>
                <a:close/>
                <a:moveTo>
                  <a:pt x="1017" y="216"/>
                </a:moveTo>
                <a:cubicBezTo>
                  <a:pt x="1016" y="216"/>
                  <a:pt x="1015" y="217"/>
                  <a:pt x="1015" y="217"/>
                </a:cubicBezTo>
                <a:cubicBezTo>
                  <a:pt x="1015" y="217"/>
                  <a:pt x="1015" y="217"/>
                  <a:pt x="1015" y="217"/>
                </a:cubicBezTo>
                <a:cubicBezTo>
                  <a:pt x="1015" y="217"/>
                  <a:pt x="1016" y="217"/>
                  <a:pt x="1016" y="217"/>
                </a:cubicBezTo>
                <a:cubicBezTo>
                  <a:pt x="1016" y="217"/>
                  <a:pt x="1016" y="217"/>
                  <a:pt x="1017" y="216"/>
                </a:cubicBezTo>
                <a:close/>
                <a:moveTo>
                  <a:pt x="994" y="136"/>
                </a:moveTo>
                <a:cubicBezTo>
                  <a:pt x="995" y="136"/>
                  <a:pt x="995" y="136"/>
                  <a:pt x="995" y="136"/>
                </a:cubicBezTo>
                <a:cubicBezTo>
                  <a:pt x="994" y="136"/>
                  <a:pt x="994" y="136"/>
                  <a:pt x="994" y="136"/>
                </a:cubicBezTo>
                <a:close/>
                <a:moveTo>
                  <a:pt x="969" y="212"/>
                </a:moveTo>
                <a:cubicBezTo>
                  <a:pt x="969" y="211"/>
                  <a:pt x="969" y="212"/>
                  <a:pt x="968" y="212"/>
                </a:cubicBezTo>
                <a:cubicBezTo>
                  <a:pt x="968" y="212"/>
                  <a:pt x="968" y="213"/>
                  <a:pt x="969" y="214"/>
                </a:cubicBezTo>
                <a:cubicBezTo>
                  <a:pt x="969" y="213"/>
                  <a:pt x="969" y="213"/>
                  <a:pt x="969" y="212"/>
                </a:cubicBezTo>
                <a:close/>
                <a:moveTo>
                  <a:pt x="1006" y="223"/>
                </a:moveTo>
                <a:cubicBezTo>
                  <a:pt x="1006" y="223"/>
                  <a:pt x="1006" y="223"/>
                  <a:pt x="1006" y="223"/>
                </a:cubicBezTo>
                <a:cubicBezTo>
                  <a:pt x="1006" y="223"/>
                  <a:pt x="1006" y="223"/>
                  <a:pt x="1007" y="222"/>
                </a:cubicBezTo>
                <a:cubicBezTo>
                  <a:pt x="1006" y="223"/>
                  <a:pt x="1006" y="223"/>
                  <a:pt x="1006" y="223"/>
                </a:cubicBezTo>
                <a:cubicBezTo>
                  <a:pt x="1006" y="223"/>
                  <a:pt x="1006" y="223"/>
                  <a:pt x="1006" y="223"/>
                </a:cubicBezTo>
                <a:close/>
                <a:moveTo>
                  <a:pt x="994" y="138"/>
                </a:moveTo>
                <a:cubicBezTo>
                  <a:pt x="994" y="137"/>
                  <a:pt x="994" y="137"/>
                  <a:pt x="994" y="136"/>
                </a:cubicBezTo>
                <a:cubicBezTo>
                  <a:pt x="994" y="137"/>
                  <a:pt x="994" y="137"/>
                  <a:pt x="993" y="138"/>
                </a:cubicBezTo>
                <a:lnTo>
                  <a:pt x="994" y="138"/>
                </a:lnTo>
                <a:close/>
                <a:moveTo>
                  <a:pt x="1036" y="195"/>
                </a:moveTo>
                <a:cubicBezTo>
                  <a:pt x="1036" y="195"/>
                  <a:pt x="1036" y="195"/>
                  <a:pt x="1036" y="195"/>
                </a:cubicBezTo>
                <a:cubicBezTo>
                  <a:pt x="1035" y="195"/>
                  <a:pt x="1035" y="196"/>
                  <a:pt x="1035" y="196"/>
                </a:cubicBezTo>
                <a:cubicBezTo>
                  <a:pt x="1035" y="196"/>
                  <a:pt x="1035" y="196"/>
                  <a:pt x="1035" y="196"/>
                </a:cubicBezTo>
                <a:cubicBezTo>
                  <a:pt x="1036" y="196"/>
                  <a:pt x="1036" y="195"/>
                  <a:pt x="1036" y="195"/>
                </a:cubicBezTo>
                <a:close/>
                <a:moveTo>
                  <a:pt x="1041" y="191"/>
                </a:moveTo>
                <a:cubicBezTo>
                  <a:pt x="1040" y="191"/>
                  <a:pt x="1040" y="191"/>
                  <a:pt x="1040" y="191"/>
                </a:cubicBezTo>
                <a:cubicBezTo>
                  <a:pt x="1040" y="191"/>
                  <a:pt x="1040" y="192"/>
                  <a:pt x="1040" y="192"/>
                </a:cubicBezTo>
                <a:cubicBezTo>
                  <a:pt x="1040" y="192"/>
                  <a:pt x="1040" y="192"/>
                  <a:pt x="1040" y="192"/>
                </a:cubicBezTo>
                <a:cubicBezTo>
                  <a:pt x="1040" y="192"/>
                  <a:pt x="1040" y="191"/>
                  <a:pt x="1041" y="191"/>
                </a:cubicBezTo>
                <a:close/>
                <a:moveTo>
                  <a:pt x="1030" y="201"/>
                </a:moveTo>
                <a:cubicBezTo>
                  <a:pt x="1030" y="201"/>
                  <a:pt x="1030" y="201"/>
                  <a:pt x="1030" y="201"/>
                </a:cubicBezTo>
                <a:cubicBezTo>
                  <a:pt x="1030" y="201"/>
                  <a:pt x="1030" y="202"/>
                  <a:pt x="1029" y="202"/>
                </a:cubicBezTo>
                <a:cubicBezTo>
                  <a:pt x="1030" y="202"/>
                  <a:pt x="1030" y="202"/>
                  <a:pt x="1030" y="202"/>
                </a:cubicBezTo>
                <a:cubicBezTo>
                  <a:pt x="1030" y="202"/>
                  <a:pt x="1030" y="201"/>
                  <a:pt x="1030" y="201"/>
                </a:cubicBezTo>
                <a:close/>
                <a:moveTo>
                  <a:pt x="1018" y="212"/>
                </a:moveTo>
                <a:cubicBezTo>
                  <a:pt x="1018" y="212"/>
                  <a:pt x="1018" y="212"/>
                  <a:pt x="1018" y="212"/>
                </a:cubicBezTo>
                <a:cubicBezTo>
                  <a:pt x="1018" y="212"/>
                  <a:pt x="1018" y="212"/>
                  <a:pt x="1018" y="212"/>
                </a:cubicBezTo>
                <a:cubicBezTo>
                  <a:pt x="1017" y="213"/>
                  <a:pt x="1017" y="213"/>
                  <a:pt x="1017" y="213"/>
                </a:cubicBezTo>
                <a:cubicBezTo>
                  <a:pt x="1018" y="213"/>
                  <a:pt x="1018" y="212"/>
                  <a:pt x="1018" y="212"/>
                </a:cubicBezTo>
                <a:close/>
                <a:moveTo>
                  <a:pt x="998" y="130"/>
                </a:moveTo>
                <a:cubicBezTo>
                  <a:pt x="998" y="130"/>
                  <a:pt x="998" y="131"/>
                  <a:pt x="998" y="131"/>
                </a:cubicBezTo>
                <a:cubicBezTo>
                  <a:pt x="998" y="131"/>
                  <a:pt x="998" y="131"/>
                  <a:pt x="997" y="130"/>
                </a:cubicBezTo>
                <a:cubicBezTo>
                  <a:pt x="996" y="130"/>
                  <a:pt x="996" y="130"/>
                  <a:pt x="996" y="130"/>
                </a:cubicBezTo>
                <a:cubicBezTo>
                  <a:pt x="996" y="131"/>
                  <a:pt x="995" y="133"/>
                  <a:pt x="996" y="134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996" y="134"/>
                  <a:pt x="996" y="135"/>
                  <a:pt x="996" y="135"/>
                </a:cubicBezTo>
                <a:cubicBezTo>
                  <a:pt x="996" y="138"/>
                  <a:pt x="996" y="138"/>
                  <a:pt x="996" y="138"/>
                </a:cubicBezTo>
                <a:cubicBezTo>
                  <a:pt x="996" y="137"/>
                  <a:pt x="996" y="136"/>
                  <a:pt x="997" y="136"/>
                </a:cubicBezTo>
                <a:cubicBezTo>
                  <a:pt x="997" y="135"/>
                  <a:pt x="997" y="135"/>
                  <a:pt x="998" y="135"/>
                </a:cubicBezTo>
                <a:cubicBezTo>
                  <a:pt x="998" y="136"/>
                  <a:pt x="998" y="136"/>
                  <a:pt x="998" y="136"/>
                </a:cubicBezTo>
                <a:cubicBezTo>
                  <a:pt x="998" y="136"/>
                  <a:pt x="998" y="136"/>
                  <a:pt x="998" y="136"/>
                </a:cubicBezTo>
                <a:cubicBezTo>
                  <a:pt x="998" y="136"/>
                  <a:pt x="998" y="136"/>
                  <a:pt x="998" y="136"/>
                </a:cubicBezTo>
                <a:cubicBezTo>
                  <a:pt x="999" y="136"/>
                  <a:pt x="1000" y="135"/>
                  <a:pt x="1000" y="135"/>
                </a:cubicBezTo>
                <a:cubicBezTo>
                  <a:pt x="1001" y="136"/>
                  <a:pt x="1002" y="135"/>
                  <a:pt x="1002" y="134"/>
                </a:cubicBezTo>
                <a:cubicBezTo>
                  <a:pt x="1002" y="134"/>
                  <a:pt x="1003" y="134"/>
                  <a:pt x="1003" y="134"/>
                </a:cubicBezTo>
                <a:cubicBezTo>
                  <a:pt x="1003" y="134"/>
                  <a:pt x="1003" y="134"/>
                  <a:pt x="1003" y="134"/>
                </a:cubicBezTo>
                <a:cubicBezTo>
                  <a:pt x="1003" y="135"/>
                  <a:pt x="1003" y="135"/>
                  <a:pt x="1003" y="136"/>
                </a:cubicBezTo>
                <a:cubicBezTo>
                  <a:pt x="1003" y="136"/>
                  <a:pt x="1002" y="137"/>
                  <a:pt x="1004" y="137"/>
                </a:cubicBezTo>
                <a:cubicBezTo>
                  <a:pt x="1004" y="137"/>
                  <a:pt x="1005" y="136"/>
                  <a:pt x="1005" y="136"/>
                </a:cubicBezTo>
                <a:cubicBezTo>
                  <a:pt x="1006" y="135"/>
                  <a:pt x="1006" y="135"/>
                  <a:pt x="1007" y="134"/>
                </a:cubicBezTo>
                <a:cubicBezTo>
                  <a:pt x="1007" y="134"/>
                  <a:pt x="1008" y="135"/>
                  <a:pt x="1008" y="136"/>
                </a:cubicBezTo>
                <a:cubicBezTo>
                  <a:pt x="1008" y="136"/>
                  <a:pt x="1008" y="136"/>
                  <a:pt x="1008" y="136"/>
                </a:cubicBezTo>
                <a:cubicBezTo>
                  <a:pt x="1008" y="136"/>
                  <a:pt x="1008" y="136"/>
                  <a:pt x="1009" y="137"/>
                </a:cubicBezTo>
                <a:cubicBezTo>
                  <a:pt x="1009" y="136"/>
                  <a:pt x="1009" y="136"/>
                  <a:pt x="1009" y="136"/>
                </a:cubicBezTo>
                <a:cubicBezTo>
                  <a:pt x="1010" y="135"/>
                  <a:pt x="1011" y="133"/>
                  <a:pt x="1013" y="132"/>
                </a:cubicBezTo>
                <a:cubicBezTo>
                  <a:pt x="1015" y="129"/>
                  <a:pt x="1016" y="127"/>
                  <a:pt x="1018" y="124"/>
                </a:cubicBezTo>
                <a:cubicBezTo>
                  <a:pt x="1018" y="122"/>
                  <a:pt x="1017" y="120"/>
                  <a:pt x="1015" y="119"/>
                </a:cubicBezTo>
                <a:cubicBezTo>
                  <a:pt x="1014" y="119"/>
                  <a:pt x="1013" y="119"/>
                  <a:pt x="1013" y="118"/>
                </a:cubicBezTo>
                <a:cubicBezTo>
                  <a:pt x="1012" y="118"/>
                  <a:pt x="1011" y="118"/>
                  <a:pt x="1010" y="118"/>
                </a:cubicBezTo>
                <a:cubicBezTo>
                  <a:pt x="1009" y="118"/>
                  <a:pt x="1009" y="118"/>
                  <a:pt x="1009" y="118"/>
                </a:cubicBezTo>
                <a:cubicBezTo>
                  <a:pt x="1008" y="117"/>
                  <a:pt x="1007" y="117"/>
                  <a:pt x="1006" y="118"/>
                </a:cubicBezTo>
                <a:cubicBezTo>
                  <a:pt x="1006" y="117"/>
                  <a:pt x="1005" y="117"/>
                  <a:pt x="1005" y="117"/>
                </a:cubicBezTo>
                <a:cubicBezTo>
                  <a:pt x="1006" y="116"/>
                  <a:pt x="1004" y="117"/>
                  <a:pt x="1004" y="117"/>
                </a:cubicBezTo>
                <a:cubicBezTo>
                  <a:pt x="1003" y="118"/>
                  <a:pt x="1002" y="119"/>
                  <a:pt x="1002" y="120"/>
                </a:cubicBezTo>
                <a:cubicBezTo>
                  <a:pt x="1001" y="122"/>
                  <a:pt x="999" y="124"/>
                  <a:pt x="999" y="126"/>
                </a:cubicBezTo>
                <a:cubicBezTo>
                  <a:pt x="998" y="127"/>
                  <a:pt x="997" y="129"/>
                  <a:pt x="998" y="130"/>
                </a:cubicBezTo>
                <a:close/>
                <a:moveTo>
                  <a:pt x="1021" y="211"/>
                </a:moveTo>
                <a:cubicBezTo>
                  <a:pt x="1020" y="212"/>
                  <a:pt x="1020" y="212"/>
                  <a:pt x="1020" y="212"/>
                </a:cubicBezTo>
                <a:cubicBezTo>
                  <a:pt x="1022" y="212"/>
                  <a:pt x="1022" y="212"/>
                  <a:pt x="1022" y="212"/>
                </a:cubicBezTo>
                <a:cubicBezTo>
                  <a:pt x="1022" y="212"/>
                  <a:pt x="1021" y="212"/>
                  <a:pt x="1021" y="211"/>
                </a:cubicBezTo>
                <a:close/>
                <a:moveTo>
                  <a:pt x="1025" y="206"/>
                </a:moveTo>
                <a:cubicBezTo>
                  <a:pt x="1024" y="207"/>
                  <a:pt x="1024" y="207"/>
                  <a:pt x="1024" y="207"/>
                </a:cubicBezTo>
                <a:cubicBezTo>
                  <a:pt x="1024" y="207"/>
                  <a:pt x="1023" y="207"/>
                  <a:pt x="1023" y="208"/>
                </a:cubicBezTo>
                <a:cubicBezTo>
                  <a:pt x="1023" y="208"/>
                  <a:pt x="1024" y="207"/>
                  <a:pt x="1024" y="207"/>
                </a:cubicBezTo>
                <a:cubicBezTo>
                  <a:pt x="1024" y="207"/>
                  <a:pt x="1025" y="207"/>
                  <a:pt x="1025" y="206"/>
                </a:cubicBezTo>
                <a:close/>
                <a:moveTo>
                  <a:pt x="995" y="232"/>
                </a:moveTo>
                <a:cubicBezTo>
                  <a:pt x="996" y="232"/>
                  <a:pt x="996" y="232"/>
                  <a:pt x="996" y="232"/>
                </a:cubicBezTo>
                <a:cubicBezTo>
                  <a:pt x="996" y="232"/>
                  <a:pt x="996" y="232"/>
                  <a:pt x="996" y="232"/>
                </a:cubicBezTo>
                <a:cubicBezTo>
                  <a:pt x="996" y="232"/>
                  <a:pt x="996" y="232"/>
                  <a:pt x="996" y="232"/>
                </a:cubicBezTo>
                <a:cubicBezTo>
                  <a:pt x="995" y="232"/>
                  <a:pt x="995" y="232"/>
                  <a:pt x="995" y="232"/>
                </a:cubicBezTo>
                <a:close/>
                <a:moveTo>
                  <a:pt x="974" y="179"/>
                </a:moveTo>
                <a:cubicBezTo>
                  <a:pt x="974" y="177"/>
                  <a:pt x="975" y="176"/>
                  <a:pt x="976" y="175"/>
                </a:cubicBezTo>
                <a:cubicBezTo>
                  <a:pt x="976" y="174"/>
                  <a:pt x="976" y="174"/>
                  <a:pt x="976" y="174"/>
                </a:cubicBezTo>
                <a:cubicBezTo>
                  <a:pt x="975" y="174"/>
                  <a:pt x="975" y="174"/>
                  <a:pt x="975" y="174"/>
                </a:cubicBezTo>
                <a:cubicBezTo>
                  <a:pt x="974" y="176"/>
                  <a:pt x="974" y="177"/>
                  <a:pt x="973" y="178"/>
                </a:cubicBezTo>
                <a:lnTo>
                  <a:pt x="974" y="179"/>
                </a:lnTo>
                <a:close/>
                <a:moveTo>
                  <a:pt x="973" y="185"/>
                </a:moveTo>
                <a:cubicBezTo>
                  <a:pt x="973" y="185"/>
                  <a:pt x="973" y="185"/>
                  <a:pt x="973" y="184"/>
                </a:cubicBezTo>
                <a:cubicBezTo>
                  <a:pt x="973" y="184"/>
                  <a:pt x="973" y="184"/>
                  <a:pt x="973" y="184"/>
                </a:cubicBezTo>
                <a:cubicBezTo>
                  <a:pt x="972" y="185"/>
                  <a:pt x="972" y="185"/>
                  <a:pt x="972" y="185"/>
                </a:cubicBezTo>
                <a:lnTo>
                  <a:pt x="973" y="185"/>
                </a:lnTo>
                <a:close/>
                <a:moveTo>
                  <a:pt x="977" y="171"/>
                </a:moveTo>
                <a:cubicBezTo>
                  <a:pt x="977" y="171"/>
                  <a:pt x="977" y="171"/>
                  <a:pt x="977" y="171"/>
                </a:cubicBezTo>
                <a:cubicBezTo>
                  <a:pt x="976" y="171"/>
                  <a:pt x="976" y="171"/>
                  <a:pt x="976" y="171"/>
                </a:cubicBezTo>
                <a:cubicBezTo>
                  <a:pt x="977" y="171"/>
                  <a:pt x="977" y="171"/>
                  <a:pt x="977" y="171"/>
                </a:cubicBezTo>
                <a:close/>
                <a:moveTo>
                  <a:pt x="979" y="167"/>
                </a:moveTo>
                <a:cubicBezTo>
                  <a:pt x="979" y="166"/>
                  <a:pt x="979" y="166"/>
                  <a:pt x="980" y="166"/>
                </a:cubicBezTo>
                <a:cubicBezTo>
                  <a:pt x="979" y="165"/>
                  <a:pt x="979" y="165"/>
                  <a:pt x="979" y="165"/>
                </a:cubicBezTo>
                <a:cubicBezTo>
                  <a:pt x="979" y="166"/>
                  <a:pt x="979" y="166"/>
                  <a:pt x="979" y="166"/>
                </a:cubicBezTo>
                <a:cubicBezTo>
                  <a:pt x="979" y="167"/>
                  <a:pt x="979" y="167"/>
                  <a:pt x="979" y="167"/>
                </a:cubicBezTo>
                <a:close/>
                <a:moveTo>
                  <a:pt x="994" y="233"/>
                </a:moveTo>
                <a:cubicBezTo>
                  <a:pt x="993" y="234"/>
                  <a:pt x="992" y="234"/>
                  <a:pt x="992" y="235"/>
                </a:cubicBezTo>
                <a:cubicBezTo>
                  <a:pt x="993" y="234"/>
                  <a:pt x="993" y="234"/>
                  <a:pt x="994" y="233"/>
                </a:cubicBezTo>
                <a:close/>
                <a:moveTo>
                  <a:pt x="1040" y="195"/>
                </a:moveTo>
                <a:cubicBezTo>
                  <a:pt x="1040" y="195"/>
                  <a:pt x="1040" y="195"/>
                  <a:pt x="1040" y="196"/>
                </a:cubicBezTo>
                <a:cubicBezTo>
                  <a:pt x="1040" y="196"/>
                  <a:pt x="1039" y="197"/>
                  <a:pt x="1040" y="197"/>
                </a:cubicBezTo>
                <a:cubicBezTo>
                  <a:pt x="1040" y="197"/>
                  <a:pt x="1040" y="197"/>
                  <a:pt x="1041" y="197"/>
                </a:cubicBezTo>
                <a:cubicBezTo>
                  <a:pt x="1041" y="197"/>
                  <a:pt x="1041" y="197"/>
                  <a:pt x="1040" y="196"/>
                </a:cubicBezTo>
                <a:lnTo>
                  <a:pt x="1040" y="195"/>
                </a:lnTo>
                <a:close/>
                <a:moveTo>
                  <a:pt x="967" y="196"/>
                </a:moveTo>
                <a:cubicBezTo>
                  <a:pt x="967" y="195"/>
                  <a:pt x="967" y="195"/>
                  <a:pt x="967" y="195"/>
                </a:cubicBezTo>
                <a:cubicBezTo>
                  <a:pt x="967" y="195"/>
                  <a:pt x="967" y="195"/>
                  <a:pt x="967" y="195"/>
                </a:cubicBezTo>
                <a:cubicBezTo>
                  <a:pt x="967" y="195"/>
                  <a:pt x="967" y="195"/>
                  <a:pt x="967" y="196"/>
                </a:cubicBezTo>
                <a:close/>
                <a:moveTo>
                  <a:pt x="972" y="201"/>
                </a:moveTo>
                <a:cubicBezTo>
                  <a:pt x="972" y="200"/>
                  <a:pt x="972" y="200"/>
                  <a:pt x="972" y="200"/>
                </a:cubicBezTo>
                <a:lnTo>
                  <a:pt x="972" y="201"/>
                </a:lnTo>
                <a:close/>
                <a:moveTo>
                  <a:pt x="1067" y="147"/>
                </a:moveTo>
                <a:cubicBezTo>
                  <a:pt x="1067" y="147"/>
                  <a:pt x="1067" y="147"/>
                  <a:pt x="1067" y="147"/>
                </a:cubicBezTo>
                <a:cubicBezTo>
                  <a:pt x="1066" y="148"/>
                  <a:pt x="1066" y="148"/>
                  <a:pt x="1066" y="148"/>
                </a:cubicBezTo>
                <a:cubicBezTo>
                  <a:pt x="1065" y="149"/>
                  <a:pt x="1065" y="150"/>
                  <a:pt x="1064" y="150"/>
                </a:cubicBezTo>
                <a:cubicBezTo>
                  <a:pt x="1065" y="150"/>
                  <a:pt x="1066" y="149"/>
                  <a:pt x="1067" y="149"/>
                </a:cubicBezTo>
                <a:cubicBezTo>
                  <a:pt x="1067" y="148"/>
                  <a:pt x="1067" y="148"/>
                  <a:pt x="1067" y="147"/>
                </a:cubicBezTo>
                <a:close/>
                <a:moveTo>
                  <a:pt x="1118" y="207"/>
                </a:moveTo>
                <a:cubicBezTo>
                  <a:pt x="1118" y="206"/>
                  <a:pt x="1118" y="206"/>
                  <a:pt x="1119" y="205"/>
                </a:cubicBezTo>
                <a:cubicBezTo>
                  <a:pt x="1118" y="206"/>
                  <a:pt x="1118" y="206"/>
                  <a:pt x="1118" y="206"/>
                </a:cubicBezTo>
                <a:cubicBezTo>
                  <a:pt x="1117" y="206"/>
                  <a:pt x="1117" y="206"/>
                  <a:pt x="1117" y="206"/>
                </a:cubicBezTo>
                <a:cubicBezTo>
                  <a:pt x="1117" y="207"/>
                  <a:pt x="1117" y="207"/>
                  <a:pt x="1116" y="207"/>
                </a:cubicBezTo>
                <a:cubicBezTo>
                  <a:pt x="1117" y="207"/>
                  <a:pt x="1118" y="207"/>
                  <a:pt x="1118" y="207"/>
                </a:cubicBezTo>
                <a:close/>
                <a:moveTo>
                  <a:pt x="1128" y="194"/>
                </a:moveTo>
                <a:cubicBezTo>
                  <a:pt x="1128" y="194"/>
                  <a:pt x="1128" y="194"/>
                  <a:pt x="1128" y="194"/>
                </a:cubicBezTo>
                <a:cubicBezTo>
                  <a:pt x="1127" y="195"/>
                  <a:pt x="1127" y="197"/>
                  <a:pt x="1127" y="198"/>
                </a:cubicBezTo>
                <a:cubicBezTo>
                  <a:pt x="1127" y="198"/>
                  <a:pt x="1127" y="197"/>
                  <a:pt x="1128" y="197"/>
                </a:cubicBezTo>
                <a:cubicBezTo>
                  <a:pt x="1128" y="196"/>
                  <a:pt x="1128" y="195"/>
                  <a:pt x="1128" y="194"/>
                </a:cubicBezTo>
                <a:close/>
                <a:moveTo>
                  <a:pt x="1036" y="229"/>
                </a:moveTo>
                <a:cubicBezTo>
                  <a:pt x="1036" y="226"/>
                  <a:pt x="1036" y="223"/>
                  <a:pt x="1036" y="220"/>
                </a:cubicBezTo>
                <a:cubicBezTo>
                  <a:pt x="1035" y="222"/>
                  <a:pt x="1035" y="227"/>
                  <a:pt x="1036" y="229"/>
                </a:cubicBezTo>
                <a:close/>
                <a:moveTo>
                  <a:pt x="1055" y="170"/>
                </a:moveTo>
                <a:cubicBezTo>
                  <a:pt x="1054" y="170"/>
                  <a:pt x="1054" y="170"/>
                  <a:pt x="1054" y="170"/>
                </a:cubicBezTo>
                <a:cubicBezTo>
                  <a:pt x="1054" y="171"/>
                  <a:pt x="1054" y="171"/>
                  <a:pt x="1053" y="171"/>
                </a:cubicBezTo>
                <a:cubicBezTo>
                  <a:pt x="1054" y="171"/>
                  <a:pt x="1054" y="171"/>
                  <a:pt x="1054" y="171"/>
                </a:cubicBezTo>
                <a:cubicBezTo>
                  <a:pt x="1054" y="171"/>
                  <a:pt x="1054" y="171"/>
                  <a:pt x="1055" y="170"/>
                </a:cubicBezTo>
                <a:close/>
                <a:moveTo>
                  <a:pt x="1039" y="218"/>
                </a:moveTo>
                <a:cubicBezTo>
                  <a:pt x="1038" y="219"/>
                  <a:pt x="1038" y="219"/>
                  <a:pt x="1037" y="219"/>
                </a:cubicBezTo>
                <a:cubicBezTo>
                  <a:pt x="1037" y="219"/>
                  <a:pt x="1038" y="220"/>
                  <a:pt x="1039" y="220"/>
                </a:cubicBezTo>
                <a:lnTo>
                  <a:pt x="1039" y="218"/>
                </a:lnTo>
                <a:close/>
                <a:moveTo>
                  <a:pt x="1037" y="217"/>
                </a:moveTo>
                <a:cubicBezTo>
                  <a:pt x="1036" y="218"/>
                  <a:pt x="1036" y="219"/>
                  <a:pt x="1036" y="219"/>
                </a:cubicBezTo>
                <a:cubicBezTo>
                  <a:pt x="1036" y="219"/>
                  <a:pt x="1036" y="220"/>
                  <a:pt x="1036" y="220"/>
                </a:cubicBezTo>
                <a:cubicBezTo>
                  <a:pt x="1037" y="220"/>
                  <a:pt x="1037" y="219"/>
                  <a:pt x="1037" y="219"/>
                </a:cubicBezTo>
                <a:cubicBezTo>
                  <a:pt x="1037" y="219"/>
                  <a:pt x="1037" y="218"/>
                  <a:pt x="1037" y="217"/>
                </a:cubicBezTo>
                <a:close/>
                <a:moveTo>
                  <a:pt x="1058" y="162"/>
                </a:moveTo>
                <a:cubicBezTo>
                  <a:pt x="1058" y="161"/>
                  <a:pt x="1058" y="161"/>
                  <a:pt x="1058" y="161"/>
                </a:cubicBezTo>
                <a:cubicBezTo>
                  <a:pt x="1058" y="161"/>
                  <a:pt x="1058" y="161"/>
                  <a:pt x="1058" y="161"/>
                </a:cubicBezTo>
                <a:lnTo>
                  <a:pt x="1058" y="162"/>
                </a:lnTo>
                <a:close/>
                <a:moveTo>
                  <a:pt x="1137" y="194"/>
                </a:moveTo>
                <a:cubicBezTo>
                  <a:pt x="1137" y="192"/>
                  <a:pt x="1137" y="192"/>
                  <a:pt x="1137" y="192"/>
                </a:cubicBezTo>
                <a:cubicBezTo>
                  <a:pt x="1137" y="190"/>
                  <a:pt x="1137" y="190"/>
                  <a:pt x="1135" y="192"/>
                </a:cubicBezTo>
                <a:cubicBezTo>
                  <a:pt x="1135" y="192"/>
                  <a:pt x="1135" y="192"/>
                  <a:pt x="1135" y="193"/>
                </a:cubicBezTo>
                <a:cubicBezTo>
                  <a:pt x="1135" y="193"/>
                  <a:pt x="1136" y="193"/>
                  <a:pt x="1136" y="194"/>
                </a:cubicBezTo>
                <a:cubicBezTo>
                  <a:pt x="1136" y="195"/>
                  <a:pt x="1136" y="195"/>
                  <a:pt x="1136" y="195"/>
                </a:cubicBezTo>
                <a:cubicBezTo>
                  <a:pt x="1136" y="195"/>
                  <a:pt x="1137" y="194"/>
                  <a:pt x="1137" y="194"/>
                </a:cubicBezTo>
                <a:close/>
                <a:moveTo>
                  <a:pt x="1093" y="226"/>
                </a:moveTo>
                <a:cubicBezTo>
                  <a:pt x="1093" y="226"/>
                  <a:pt x="1094" y="225"/>
                  <a:pt x="1094" y="225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27"/>
                  <a:pt x="1091" y="227"/>
                  <a:pt x="1091" y="227"/>
                </a:cubicBezTo>
                <a:cubicBezTo>
                  <a:pt x="1092" y="227"/>
                  <a:pt x="1093" y="227"/>
                  <a:pt x="1093" y="226"/>
                </a:cubicBezTo>
                <a:close/>
                <a:moveTo>
                  <a:pt x="1143" y="194"/>
                </a:moveTo>
                <a:cubicBezTo>
                  <a:pt x="1143" y="194"/>
                  <a:pt x="1143" y="195"/>
                  <a:pt x="1142" y="195"/>
                </a:cubicBezTo>
                <a:cubicBezTo>
                  <a:pt x="1143" y="195"/>
                  <a:pt x="1143" y="195"/>
                  <a:pt x="1143" y="195"/>
                </a:cubicBezTo>
                <a:cubicBezTo>
                  <a:pt x="1143" y="195"/>
                  <a:pt x="1144" y="194"/>
                  <a:pt x="1144" y="193"/>
                </a:cubicBezTo>
                <a:cubicBezTo>
                  <a:pt x="1144" y="194"/>
                  <a:pt x="1143" y="194"/>
                  <a:pt x="1143" y="194"/>
                </a:cubicBezTo>
                <a:close/>
                <a:moveTo>
                  <a:pt x="1133" y="192"/>
                </a:moveTo>
                <a:cubicBezTo>
                  <a:pt x="1133" y="192"/>
                  <a:pt x="1133" y="192"/>
                  <a:pt x="1133" y="192"/>
                </a:cubicBezTo>
                <a:cubicBezTo>
                  <a:pt x="1134" y="191"/>
                  <a:pt x="1135" y="191"/>
                  <a:pt x="1135" y="190"/>
                </a:cubicBezTo>
                <a:cubicBezTo>
                  <a:pt x="1136" y="190"/>
                  <a:pt x="1136" y="189"/>
                  <a:pt x="1136" y="188"/>
                </a:cubicBezTo>
                <a:cubicBezTo>
                  <a:pt x="1135" y="190"/>
                  <a:pt x="1135" y="190"/>
                  <a:pt x="1135" y="190"/>
                </a:cubicBezTo>
                <a:cubicBezTo>
                  <a:pt x="1134" y="190"/>
                  <a:pt x="1133" y="191"/>
                  <a:pt x="1133" y="192"/>
                </a:cubicBezTo>
                <a:close/>
                <a:moveTo>
                  <a:pt x="1068" y="149"/>
                </a:moveTo>
                <a:cubicBezTo>
                  <a:pt x="1068" y="148"/>
                  <a:pt x="1069" y="148"/>
                  <a:pt x="1069" y="148"/>
                </a:cubicBezTo>
                <a:cubicBezTo>
                  <a:pt x="1069" y="148"/>
                  <a:pt x="1069" y="148"/>
                  <a:pt x="1069" y="148"/>
                </a:cubicBezTo>
                <a:cubicBezTo>
                  <a:pt x="1069" y="149"/>
                  <a:pt x="1068" y="149"/>
                  <a:pt x="1068" y="149"/>
                </a:cubicBezTo>
                <a:cubicBezTo>
                  <a:pt x="1066" y="151"/>
                  <a:pt x="1064" y="152"/>
                  <a:pt x="1063" y="154"/>
                </a:cubicBezTo>
                <a:cubicBezTo>
                  <a:pt x="1062" y="157"/>
                  <a:pt x="1060" y="159"/>
                  <a:pt x="1058" y="161"/>
                </a:cubicBezTo>
                <a:cubicBezTo>
                  <a:pt x="1060" y="162"/>
                  <a:pt x="1061" y="161"/>
                  <a:pt x="1062" y="159"/>
                </a:cubicBezTo>
                <a:cubicBezTo>
                  <a:pt x="1062" y="158"/>
                  <a:pt x="1062" y="157"/>
                  <a:pt x="1063" y="157"/>
                </a:cubicBezTo>
                <a:cubicBezTo>
                  <a:pt x="1064" y="156"/>
                  <a:pt x="1065" y="157"/>
                  <a:pt x="1064" y="155"/>
                </a:cubicBezTo>
                <a:cubicBezTo>
                  <a:pt x="1064" y="155"/>
                  <a:pt x="1065" y="155"/>
                  <a:pt x="1065" y="155"/>
                </a:cubicBezTo>
                <a:cubicBezTo>
                  <a:pt x="1067" y="155"/>
                  <a:pt x="1067" y="155"/>
                  <a:pt x="1067" y="155"/>
                </a:cubicBezTo>
                <a:cubicBezTo>
                  <a:pt x="1067" y="154"/>
                  <a:pt x="1067" y="154"/>
                  <a:pt x="1067" y="154"/>
                </a:cubicBezTo>
                <a:cubicBezTo>
                  <a:pt x="1066" y="154"/>
                  <a:pt x="1066" y="154"/>
                  <a:pt x="1065" y="154"/>
                </a:cubicBezTo>
                <a:cubicBezTo>
                  <a:pt x="1066" y="153"/>
                  <a:pt x="1067" y="153"/>
                  <a:pt x="1067" y="153"/>
                </a:cubicBezTo>
                <a:cubicBezTo>
                  <a:pt x="1067" y="153"/>
                  <a:pt x="1067" y="153"/>
                  <a:pt x="1067" y="152"/>
                </a:cubicBezTo>
                <a:cubicBezTo>
                  <a:pt x="1069" y="151"/>
                  <a:pt x="1069" y="149"/>
                  <a:pt x="1071" y="148"/>
                </a:cubicBezTo>
                <a:cubicBezTo>
                  <a:pt x="1071" y="147"/>
                  <a:pt x="1072" y="147"/>
                  <a:pt x="1072" y="147"/>
                </a:cubicBezTo>
                <a:cubicBezTo>
                  <a:pt x="1072" y="146"/>
                  <a:pt x="1071" y="146"/>
                  <a:pt x="1071" y="146"/>
                </a:cubicBezTo>
                <a:cubicBezTo>
                  <a:pt x="1071" y="146"/>
                  <a:pt x="1071" y="146"/>
                  <a:pt x="1071" y="146"/>
                </a:cubicBezTo>
                <a:cubicBezTo>
                  <a:pt x="1071" y="145"/>
                  <a:pt x="1072" y="145"/>
                  <a:pt x="1072" y="144"/>
                </a:cubicBezTo>
                <a:cubicBezTo>
                  <a:pt x="1072" y="144"/>
                  <a:pt x="1070" y="144"/>
                  <a:pt x="1070" y="145"/>
                </a:cubicBezTo>
                <a:cubicBezTo>
                  <a:pt x="1069" y="146"/>
                  <a:pt x="1069" y="147"/>
                  <a:pt x="1068" y="149"/>
                </a:cubicBezTo>
                <a:close/>
                <a:moveTo>
                  <a:pt x="1142" y="197"/>
                </a:moveTo>
                <a:cubicBezTo>
                  <a:pt x="1142" y="199"/>
                  <a:pt x="1141" y="201"/>
                  <a:pt x="1140" y="202"/>
                </a:cubicBezTo>
                <a:cubicBezTo>
                  <a:pt x="1137" y="207"/>
                  <a:pt x="1134" y="210"/>
                  <a:pt x="1131" y="214"/>
                </a:cubicBezTo>
                <a:cubicBezTo>
                  <a:pt x="1129" y="216"/>
                  <a:pt x="1127" y="217"/>
                  <a:pt x="1125" y="219"/>
                </a:cubicBezTo>
                <a:cubicBezTo>
                  <a:pt x="1125" y="219"/>
                  <a:pt x="1125" y="219"/>
                  <a:pt x="1125" y="219"/>
                </a:cubicBezTo>
                <a:cubicBezTo>
                  <a:pt x="1126" y="219"/>
                  <a:pt x="1127" y="219"/>
                  <a:pt x="1128" y="219"/>
                </a:cubicBezTo>
                <a:cubicBezTo>
                  <a:pt x="1127" y="219"/>
                  <a:pt x="1127" y="220"/>
                  <a:pt x="1126" y="220"/>
                </a:cubicBezTo>
                <a:cubicBezTo>
                  <a:pt x="1121" y="224"/>
                  <a:pt x="1116" y="229"/>
                  <a:pt x="1111" y="232"/>
                </a:cubicBezTo>
                <a:cubicBezTo>
                  <a:pt x="1106" y="237"/>
                  <a:pt x="1101" y="240"/>
                  <a:pt x="1095" y="243"/>
                </a:cubicBezTo>
                <a:cubicBezTo>
                  <a:pt x="1091" y="246"/>
                  <a:pt x="1086" y="248"/>
                  <a:pt x="1082" y="250"/>
                </a:cubicBezTo>
                <a:cubicBezTo>
                  <a:pt x="1080" y="251"/>
                  <a:pt x="1078" y="253"/>
                  <a:pt x="1076" y="254"/>
                </a:cubicBezTo>
                <a:cubicBezTo>
                  <a:pt x="1075" y="254"/>
                  <a:pt x="1075" y="254"/>
                  <a:pt x="1075" y="254"/>
                </a:cubicBezTo>
                <a:cubicBezTo>
                  <a:pt x="1076" y="255"/>
                  <a:pt x="1076" y="256"/>
                  <a:pt x="1076" y="256"/>
                </a:cubicBezTo>
                <a:cubicBezTo>
                  <a:pt x="1073" y="259"/>
                  <a:pt x="1069" y="262"/>
                  <a:pt x="1067" y="266"/>
                </a:cubicBezTo>
                <a:cubicBezTo>
                  <a:pt x="1064" y="269"/>
                  <a:pt x="1061" y="273"/>
                  <a:pt x="1059" y="276"/>
                </a:cubicBezTo>
                <a:cubicBezTo>
                  <a:pt x="1059" y="279"/>
                  <a:pt x="1059" y="279"/>
                  <a:pt x="1062" y="279"/>
                </a:cubicBezTo>
                <a:cubicBezTo>
                  <a:pt x="1074" y="278"/>
                  <a:pt x="1074" y="278"/>
                  <a:pt x="1074" y="278"/>
                </a:cubicBezTo>
                <a:cubicBezTo>
                  <a:pt x="1074" y="278"/>
                  <a:pt x="1074" y="278"/>
                  <a:pt x="1075" y="277"/>
                </a:cubicBezTo>
                <a:cubicBezTo>
                  <a:pt x="1076" y="277"/>
                  <a:pt x="1078" y="276"/>
                  <a:pt x="1080" y="276"/>
                </a:cubicBezTo>
                <a:cubicBezTo>
                  <a:pt x="1081" y="276"/>
                  <a:pt x="1084" y="276"/>
                  <a:pt x="1086" y="275"/>
                </a:cubicBezTo>
                <a:cubicBezTo>
                  <a:pt x="1087" y="275"/>
                  <a:pt x="1088" y="275"/>
                  <a:pt x="1089" y="275"/>
                </a:cubicBezTo>
                <a:cubicBezTo>
                  <a:pt x="1088" y="275"/>
                  <a:pt x="1087" y="275"/>
                  <a:pt x="1086" y="276"/>
                </a:cubicBezTo>
                <a:cubicBezTo>
                  <a:pt x="1085" y="276"/>
                  <a:pt x="1084" y="277"/>
                  <a:pt x="1082" y="278"/>
                </a:cubicBezTo>
                <a:cubicBezTo>
                  <a:pt x="1082" y="278"/>
                  <a:pt x="1082" y="278"/>
                  <a:pt x="1081" y="278"/>
                </a:cubicBezTo>
                <a:cubicBezTo>
                  <a:pt x="1082" y="278"/>
                  <a:pt x="1082" y="278"/>
                  <a:pt x="1082" y="278"/>
                </a:cubicBezTo>
                <a:cubicBezTo>
                  <a:pt x="1083" y="278"/>
                  <a:pt x="1083" y="278"/>
                  <a:pt x="1083" y="278"/>
                </a:cubicBezTo>
                <a:cubicBezTo>
                  <a:pt x="1083" y="278"/>
                  <a:pt x="1083" y="278"/>
                  <a:pt x="1083" y="279"/>
                </a:cubicBezTo>
                <a:cubicBezTo>
                  <a:pt x="1081" y="280"/>
                  <a:pt x="1081" y="280"/>
                  <a:pt x="1080" y="280"/>
                </a:cubicBezTo>
                <a:cubicBezTo>
                  <a:pt x="1079" y="280"/>
                  <a:pt x="1079" y="281"/>
                  <a:pt x="1079" y="281"/>
                </a:cubicBezTo>
                <a:cubicBezTo>
                  <a:pt x="1078" y="282"/>
                  <a:pt x="1076" y="282"/>
                  <a:pt x="1075" y="283"/>
                </a:cubicBezTo>
                <a:cubicBezTo>
                  <a:pt x="1074" y="283"/>
                  <a:pt x="1074" y="283"/>
                  <a:pt x="1073" y="283"/>
                </a:cubicBezTo>
                <a:cubicBezTo>
                  <a:pt x="1074" y="284"/>
                  <a:pt x="1074" y="284"/>
                  <a:pt x="1074" y="284"/>
                </a:cubicBezTo>
                <a:cubicBezTo>
                  <a:pt x="1075" y="284"/>
                  <a:pt x="1076" y="284"/>
                  <a:pt x="1076" y="284"/>
                </a:cubicBezTo>
                <a:cubicBezTo>
                  <a:pt x="1077" y="284"/>
                  <a:pt x="1077" y="284"/>
                  <a:pt x="1077" y="284"/>
                </a:cubicBezTo>
                <a:cubicBezTo>
                  <a:pt x="1077" y="284"/>
                  <a:pt x="1076" y="285"/>
                  <a:pt x="1076" y="285"/>
                </a:cubicBezTo>
                <a:cubicBezTo>
                  <a:pt x="1073" y="285"/>
                  <a:pt x="1069" y="286"/>
                  <a:pt x="1067" y="287"/>
                </a:cubicBezTo>
                <a:cubicBezTo>
                  <a:pt x="1062" y="288"/>
                  <a:pt x="1059" y="287"/>
                  <a:pt x="1056" y="285"/>
                </a:cubicBezTo>
                <a:cubicBezTo>
                  <a:pt x="1055" y="285"/>
                  <a:pt x="1055" y="284"/>
                  <a:pt x="1053" y="286"/>
                </a:cubicBezTo>
                <a:cubicBezTo>
                  <a:pt x="1053" y="285"/>
                  <a:pt x="1052" y="285"/>
                  <a:pt x="1052" y="285"/>
                </a:cubicBezTo>
                <a:cubicBezTo>
                  <a:pt x="1051" y="284"/>
                  <a:pt x="1051" y="283"/>
                  <a:pt x="1049" y="282"/>
                </a:cubicBezTo>
                <a:cubicBezTo>
                  <a:pt x="1047" y="280"/>
                  <a:pt x="1047" y="278"/>
                  <a:pt x="1047" y="276"/>
                </a:cubicBezTo>
                <a:cubicBezTo>
                  <a:pt x="1046" y="274"/>
                  <a:pt x="1047" y="271"/>
                  <a:pt x="1049" y="269"/>
                </a:cubicBezTo>
                <a:cubicBezTo>
                  <a:pt x="1050" y="266"/>
                  <a:pt x="1052" y="264"/>
                  <a:pt x="1053" y="262"/>
                </a:cubicBezTo>
                <a:cubicBezTo>
                  <a:pt x="1056" y="259"/>
                  <a:pt x="1059" y="256"/>
                  <a:pt x="1062" y="253"/>
                </a:cubicBezTo>
                <a:cubicBezTo>
                  <a:pt x="1061" y="253"/>
                  <a:pt x="1061" y="253"/>
                  <a:pt x="1061" y="253"/>
                </a:cubicBezTo>
                <a:cubicBezTo>
                  <a:pt x="1059" y="254"/>
                  <a:pt x="1059" y="254"/>
                  <a:pt x="1059" y="254"/>
                </a:cubicBezTo>
                <a:cubicBezTo>
                  <a:pt x="1059" y="254"/>
                  <a:pt x="1059" y="253"/>
                  <a:pt x="1060" y="253"/>
                </a:cubicBezTo>
                <a:cubicBezTo>
                  <a:pt x="1057" y="252"/>
                  <a:pt x="1054" y="251"/>
                  <a:pt x="1051" y="250"/>
                </a:cubicBezTo>
                <a:cubicBezTo>
                  <a:pt x="1050" y="249"/>
                  <a:pt x="1050" y="249"/>
                  <a:pt x="1049" y="248"/>
                </a:cubicBezTo>
                <a:cubicBezTo>
                  <a:pt x="1045" y="244"/>
                  <a:pt x="1041" y="241"/>
                  <a:pt x="1038" y="237"/>
                </a:cubicBezTo>
                <a:cubicBezTo>
                  <a:pt x="1036" y="235"/>
                  <a:pt x="1035" y="232"/>
                  <a:pt x="1036" y="229"/>
                </a:cubicBezTo>
                <a:cubicBezTo>
                  <a:pt x="1036" y="230"/>
                  <a:pt x="1037" y="232"/>
                  <a:pt x="1037" y="233"/>
                </a:cubicBezTo>
                <a:cubicBezTo>
                  <a:pt x="1037" y="232"/>
                  <a:pt x="1037" y="230"/>
                  <a:pt x="1037" y="229"/>
                </a:cubicBezTo>
                <a:cubicBezTo>
                  <a:pt x="1037" y="228"/>
                  <a:pt x="1037" y="228"/>
                  <a:pt x="1037" y="228"/>
                </a:cubicBezTo>
                <a:cubicBezTo>
                  <a:pt x="1037" y="225"/>
                  <a:pt x="1037" y="223"/>
                  <a:pt x="1039" y="221"/>
                </a:cubicBezTo>
                <a:cubicBezTo>
                  <a:pt x="1040" y="220"/>
                  <a:pt x="1040" y="217"/>
                  <a:pt x="1040" y="215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0" y="211"/>
                  <a:pt x="1039" y="213"/>
                  <a:pt x="1037" y="215"/>
                </a:cubicBezTo>
                <a:cubicBezTo>
                  <a:pt x="1034" y="217"/>
                  <a:pt x="1031" y="219"/>
                  <a:pt x="1028" y="222"/>
                </a:cubicBezTo>
                <a:cubicBezTo>
                  <a:pt x="1026" y="224"/>
                  <a:pt x="1025" y="226"/>
                  <a:pt x="1023" y="227"/>
                </a:cubicBezTo>
                <a:cubicBezTo>
                  <a:pt x="1021" y="229"/>
                  <a:pt x="1018" y="232"/>
                  <a:pt x="1015" y="234"/>
                </a:cubicBezTo>
                <a:cubicBezTo>
                  <a:pt x="1013" y="236"/>
                  <a:pt x="1011" y="237"/>
                  <a:pt x="1010" y="239"/>
                </a:cubicBezTo>
                <a:cubicBezTo>
                  <a:pt x="1008" y="241"/>
                  <a:pt x="1005" y="242"/>
                  <a:pt x="1003" y="244"/>
                </a:cubicBezTo>
                <a:cubicBezTo>
                  <a:pt x="999" y="246"/>
                  <a:pt x="995" y="248"/>
                  <a:pt x="991" y="249"/>
                </a:cubicBezTo>
                <a:cubicBezTo>
                  <a:pt x="986" y="250"/>
                  <a:pt x="981" y="250"/>
                  <a:pt x="976" y="249"/>
                </a:cubicBezTo>
                <a:cubicBezTo>
                  <a:pt x="973" y="248"/>
                  <a:pt x="971" y="246"/>
                  <a:pt x="969" y="246"/>
                </a:cubicBezTo>
                <a:cubicBezTo>
                  <a:pt x="969" y="245"/>
                  <a:pt x="968" y="244"/>
                  <a:pt x="967" y="244"/>
                </a:cubicBezTo>
                <a:cubicBezTo>
                  <a:pt x="963" y="241"/>
                  <a:pt x="963" y="241"/>
                  <a:pt x="963" y="241"/>
                </a:cubicBezTo>
                <a:cubicBezTo>
                  <a:pt x="961" y="239"/>
                  <a:pt x="961" y="237"/>
                  <a:pt x="960" y="234"/>
                </a:cubicBezTo>
                <a:cubicBezTo>
                  <a:pt x="960" y="233"/>
                  <a:pt x="960" y="232"/>
                  <a:pt x="961" y="230"/>
                </a:cubicBezTo>
                <a:cubicBezTo>
                  <a:pt x="961" y="230"/>
                  <a:pt x="961" y="229"/>
                  <a:pt x="961" y="229"/>
                </a:cubicBezTo>
                <a:cubicBezTo>
                  <a:pt x="962" y="229"/>
                  <a:pt x="962" y="229"/>
                  <a:pt x="962" y="229"/>
                </a:cubicBezTo>
                <a:cubicBezTo>
                  <a:pt x="961" y="229"/>
                  <a:pt x="961" y="228"/>
                  <a:pt x="961" y="228"/>
                </a:cubicBezTo>
                <a:cubicBezTo>
                  <a:pt x="961" y="228"/>
                  <a:pt x="962" y="228"/>
                  <a:pt x="962" y="227"/>
                </a:cubicBezTo>
                <a:cubicBezTo>
                  <a:pt x="962" y="226"/>
                  <a:pt x="962" y="225"/>
                  <a:pt x="963" y="223"/>
                </a:cubicBezTo>
                <a:cubicBezTo>
                  <a:pt x="963" y="224"/>
                  <a:pt x="964" y="224"/>
                  <a:pt x="964" y="225"/>
                </a:cubicBezTo>
                <a:cubicBezTo>
                  <a:pt x="964" y="225"/>
                  <a:pt x="964" y="225"/>
                  <a:pt x="965" y="225"/>
                </a:cubicBezTo>
                <a:cubicBezTo>
                  <a:pt x="966" y="224"/>
                  <a:pt x="966" y="225"/>
                  <a:pt x="966" y="226"/>
                </a:cubicBezTo>
                <a:cubicBezTo>
                  <a:pt x="966" y="227"/>
                  <a:pt x="966" y="227"/>
                  <a:pt x="966" y="228"/>
                </a:cubicBezTo>
                <a:cubicBezTo>
                  <a:pt x="966" y="230"/>
                  <a:pt x="966" y="232"/>
                  <a:pt x="965" y="235"/>
                </a:cubicBezTo>
                <a:cubicBezTo>
                  <a:pt x="965" y="235"/>
                  <a:pt x="966" y="235"/>
                  <a:pt x="966" y="236"/>
                </a:cubicBezTo>
                <a:cubicBezTo>
                  <a:pt x="966" y="235"/>
                  <a:pt x="967" y="235"/>
                  <a:pt x="967" y="235"/>
                </a:cubicBezTo>
                <a:cubicBezTo>
                  <a:pt x="967" y="231"/>
                  <a:pt x="967" y="228"/>
                  <a:pt x="967" y="224"/>
                </a:cubicBezTo>
                <a:cubicBezTo>
                  <a:pt x="968" y="221"/>
                  <a:pt x="969" y="218"/>
                  <a:pt x="970" y="215"/>
                </a:cubicBezTo>
                <a:cubicBezTo>
                  <a:pt x="971" y="208"/>
                  <a:pt x="974" y="202"/>
                  <a:pt x="976" y="195"/>
                </a:cubicBezTo>
                <a:cubicBezTo>
                  <a:pt x="976" y="194"/>
                  <a:pt x="977" y="193"/>
                  <a:pt x="977" y="191"/>
                </a:cubicBezTo>
                <a:cubicBezTo>
                  <a:pt x="977" y="191"/>
                  <a:pt x="976" y="191"/>
                  <a:pt x="976" y="191"/>
                </a:cubicBezTo>
                <a:cubicBezTo>
                  <a:pt x="977" y="190"/>
                  <a:pt x="977" y="190"/>
                  <a:pt x="977" y="190"/>
                </a:cubicBezTo>
                <a:cubicBezTo>
                  <a:pt x="979" y="187"/>
                  <a:pt x="980" y="184"/>
                  <a:pt x="981" y="180"/>
                </a:cubicBezTo>
                <a:cubicBezTo>
                  <a:pt x="981" y="180"/>
                  <a:pt x="981" y="180"/>
                  <a:pt x="981" y="180"/>
                </a:cubicBezTo>
                <a:cubicBezTo>
                  <a:pt x="981" y="180"/>
                  <a:pt x="981" y="180"/>
                  <a:pt x="980" y="180"/>
                </a:cubicBezTo>
                <a:cubicBezTo>
                  <a:pt x="980" y="181"/>
                  <a:pt x="980" y="181"/>
                  <a:pt x="980" y="181"/>
                </a:cubicBezTo>
                <a:cubicBezTo>
                  <a:pt x="979" y="183"/>
                  <a:pt x="978" y="186"/>
                  <a:pt x="976" y="189"/>
                </a:cubicBezTo>
                <a:cubicBezTo>
                  <a:pt x="978" y="185"/>
                  <a:pt x="978" y="185"/>
                  <a:pt x="978" y="185"/>
                </a:cubicBezTo>
                <a:cubicBezTo>
                  <a:pt x="978" y="185"/>
                  <a:pt x="978" y="185"/>
                  <a:pt x="978" y="185"/>
                </a:cubicBezTo>
                <a:cubicBezTo>
                  <a:pt x="977" y="185"/>
                  <a:pt x="977" y="185"/>
                  <a:pt x="977" y="185"/>
                </a:cubicBezTo>
                <a:cubicBezTo>
                  <a:pt x="976" y="186"/>
                  <a:pt x="976" y="187"/>
                  <a:pt x="976" y="187"/>
                </a:cubicBezTo>
                <a:cubicBezTo>
                  <a:pt x="974" y="188"/>
                  <a:pt x="976" y="189"/>
                  <a:pt x="976" y="189"/>
                </a:cubicBezTo>
                <a:cubicBezTo>
                  <a:pt x="975" y="193"/>
                  <a:pt x="974" y="197"/>
                  <a:pt x="972" y="200"/>
                </a:cubicBezTo>
                <a:cubicBezTo>
                  <a:pt x="972" y="200"/>
                  <a:pt x="971" y="200"/>
                  <a:pt x="971" y="200"/>
                </a:cubicBezTo>
                <a:cubicBezTo>
                  <a:pt x="971" y="201"/>
                  <a:pt x="971" y="202"/>
                  <a:pt x="971" y="202"/>
                </a:cubicBezTo>
                <a:cubicBezTo>
                  <a:pt x="971" y="202"/>
                  <a:pt x="971" y="202"/>
                  <a:pt x="971" y="202"/>
                </a:cubicBezTo>
                <a:cubicBezTo>
                  <a:pt x="971" y="202"/>
                  <a:pt x="971" y="202"/>
                  <a:pt x="972" y="201"/>
                </a:cubicBezTo>
                <a:cubicBezTo>
                  <a:pt x="971" y="205"/>
                  <a:pt x="971" y="205"/>
                  <a:pt x="971" y="205"/>
                </a:cubicBezTo>
                <a:cubicBezTo>
                  <a:pt x="971" y="205"/>
                  <a:pt x="972" y="204"/>
                  <a:pt x="972" y="204"/>
                </a:cubicBezTo>
                <a:cubicBezTo>
                  <a:pt x="972" y="205"/>
                  <a:pt x="972" y="205"/>
                  <a:pt x="972" y="205"/>
                </a:cubicBezTo>
                <a:cubicBezTo>
                  <a:pt x="971" y="205"/>
                  <a:pt x="971" y="205"/>
                  <a:pt x="971" y="205"/>
                </a:cubicBezTo>
                <a:cubicBezTo>
                  <a:pt x="971" y="206"/>
                  <a:pt x="971" y="206"/>
                  <a:pt x="971" y="206"/>
                </a:cubicBezTo>
                <a:cubicBezTo>
                  <a:pt x="970" y="207"/>
                  <a:pt x="969" y="208"/>
                  <a:pt x="968" y="209"/>
                </a:cubicBezTo>
                <a:cubicBezTo>
                  <a:pt x="968" y="209"/>
                  <a:pt x="968" y="209"/>
                  <a:pt x="968" y="209"/>
                </a:cubicBezTo>
                <a:cubicBezTo>
                  <a:pt x="968" y="209"/>
                  <a:pt x="967" y="209"/>
                  <a:pt x="967" y="210"/>
                </a:cubicBezTo>
                <a:cubicBezTo>
                  <a:pt x="967" y="210"/>
                  <a:pt x="968" y="209"/>
                  <a:pt x="968" y="209"/>
                </a:cubicBezTo>
                <a:cubicBezTo>
                  <a:pt x="968" y="210"/>
                  <a:pt x="968" y="210"/>
                  <a:pt x="968" y="210"/>
                </a:cubicBezTo>
                <a:cubicBezTo>
                  <a:pt x="967" y="210"/>
                  <a:pt x="967" y="210"/>
                  <a:pt x="967" y="210"/>
                </a:cubicBezTo>
                <a:cubicBezTo>
                  <a:pt x="967" y="211"/>
                  <a:pt x="967" y="212"/>
                  <a:pt x="967" y="213"/>
                </a:cubicBezTo>
                <a:cubicBezTo>
                  <a:pt x="967" y="212"/>
                  <a:pt x="967" y="212"/>
                  <a:pt x="968" y="212"/>
                </a:cubicBezTo>
                <a:cubicBezTo>
                  <a:pt x="967" y="212"/>
                  <a:pt x="967" y="213"/>
                  <a:pt x="967" y="213"/>
                </a:cubicBezTo>
                <a:cubicBezTo>
                  <a:pt x="966" y="213"/>
                  <a:pt x="966" y="213"/>
                  <a:pt x="966" y="213"/>
                </a:cubicBezTo>
                <a:cubicBezTo>
                  <a:pt x="966" y="214"/>
                  <a:pt x="966" y="215"/>
                  <a:pt x="966" y="216"/>
                </a:cubicBezTo>
                <a:cubicBezTo>
                  <a:pt x="966" y="215"/>
                  <a:pt x="968" y="215"/>
                  <a:pt x="969" y="215"/>
                </a:cubicBezTo>
                <a:cubicBezTo>
                  <a:pt x="968" y="215"/>
                  <a:pt x="968" y="217"/>
                  <a:pt x="967" y="218"/>
                </a:cubicBezTo>
                <a:cubicBezTo>
                  <a:pt x="967" y="216"/>
                  <a:pt x="967" y="216"/>
                  <a:pt x="967" y="216"/>
                </a:cubicBezTo>
                <a:cubicBezTo>
                  <a:pt x="967" y="216"/>
                  <a:pt x="966" y="217"/>
                  <a:pt x="966" y="217"/>
                </a:cubicBezTo>
                <a:cubicBezTo>
                  <a:pt x="966" y="218"/>
                  <a:pt x="966" y="219"/>
                  <a:pt x="967" y="220"/>
                </a:cubicBezTo>
                <a:cubicBezTo>
                  <a:pt x="967" y="222"/>
                  <a:pt x="967" y="222"/>
                  <a:pt x="965" y="222"/>
                </a:cubicBezTo>
                <a:cubicBezTo>
                  <a:pt x="965" y="222"/>
                  <a:pt x="965" y="222"/>
                  <a:pt x="964" y="222"/>
                </a:cubicBezTo>
                <a:cubicBezTo>
                  <a:pt x="964" y="222"/>
                  <a:pt x="963" y="223"/>
                  <a:pt x="963" y="223"/>
                </a:cubicBezTo>
                <a:cubicBezTo>
                  <a:pt x="963" y="222"/>
                  <a:pt x="962" y="222"/>
                  <a:pt x="962" y="221"/>
                </a:cubicBezTo>
                <a:cubicBezTo>
                  <a:pt x="962" y="221"/>
                  <a:pt x="961" y="221"/>
                  <a:pt x="960" y="222"/>
                </a:cubicBezTo>
                <a:cubicBezTo>
                  <a:pt x="960" y="221"/>
                  <a:pt x="960" y="221"/>
                  <a:pt x="960" y="221"/>
                </a:cubicBezTo>
                <a:cubicBezTo>
                  <a:pt x="961" y="221"/>
                  <a:pt x="962" y="220"/>
                  <a:pt x="962" y="220"/>
                </a:cubicBezTo>
                <a:cubicBezTo>
                  <a:pt x="962" y="220"/>
                  <a:pt x="962" y="220"/>
                  <a:pt x="962" y="221"/>
                </a:cubicBezTo>
                <a:cubicBezTo>
                  <a:pt x="963" y="219"/>
                  <a:pt x="963" y="218"/>
                  <a:pt x="964" y="217"/>
                </a:cubicBezTo>
                <a:cubicBezTo>
                  <a:pt x="964" y="215"/>
                  <a:pt x="964" y="214"/>
                  <a:pt x="965" y="213"/>
                </a:cubicBezTo>
                <a:cubicBezTo>
                  <a:pt x="965" y="213"/>
                  <a:pt x="965" y="213"/>
                  <a:pt x="964" y="213"/>
                </a:cubicBezTo>
                <a:cubicBezTo>
                  <a:pt x="964" y="214"/>
                  <a:pt x="963" y="214"/>
                  <a:pt x="962" y="214"/>
                </a:cubicBezTo>
                <a:cubicBezTo>
                  <a:pt x="962" y="215"/>
                  <a:pt x="962" y="215"/>
                  <a:pt x="962" y="215"/>
                </a:cubicBezTo>
                <a:cubicBezTo>
                  <a:pt x="962" y="215"/>
                  <a:pt x="962" y="215"/>
                  <a:pt x="962" y="215"/>
                </a:cubicBezTo>
                <a:cubicBezTo>
                  <a:pt x="962" y="214"/>
                  <a:pt x="962" y="214"/>
                  <a:pt x="962" y="213"/>
                </a:cubicBezTo>
                <a:cubicBezTo>
                  <a:pt x="962" y="214"/>
                  <a:pt x="962" y="214"/>
                  <a:pt x="962" y="214"/>
                </a:cubicBezTo>
                <a:cubicBezTo>
                  <a:pt x="962" y="213"/>
                  <a:pt x="963" y="212"/>
                  <a:pt x="963" y="212"/>
                </a:cubicBezTo>
                <a:cubicBezTo>
                  <a:pt x="964" y="211"/>
                  <a:pt x="965" y="211"/>
                  <a:pt x="965" y="211"/>
                </a:cubicBezTo>
                <a:cubicBezTo>
                  <a:pt x="966" y="209"/>
                  <a:pt x="966" y="208"/>
                  <a:pt x="967" y="206"/>
                </a:cubicBezTo>
                <a:cubicBezTo>
                  <a:pt x="967" y="205"/>
                  <a:pt x="967" y="205"/>
                  <a:pt x="967" y="204"/>
                </a:cubicBezTo>
                <a:cubicBezTo>
                  <a:pt x="967" y="204"/>
                  <a:pt x="967" y="203"/>
                  <a:pt x="967" y="203"/>
                </a:cubicBezTo>
                <a:cubicBezTo>
                  <a:pt x="967" y="203"/>
                  <a:pt x="967" y="203"/>
                  <a:pt x="967" y="203"/>
                </a:cubicBezTo>
                <a:cubicBezTo>
                  <a:pt x="967" y="203"/>
                  <a:pt x="968" y="203"/>
                  <a:pt x="968" y="203"/>
                </a:cubicBezTo>
                <a:cubicBezTo>
                  <a:pt x="968" y="203"/>
                  <a:pt x="968" y="203"/>
                  <a:pt x="968" y="203"/>
                </a:cubicBezTo>
                <a:cubicBezTo>
                  <a:pt x="968" y="203"/>
                  <a:pt x="967" y="203"/>
                  <a:pt x="967" y="203"/>
                </a:cubicBezTo>
                <a:cubicBezTo>
                  <a:pt x="966" y="203"/>
                  <a:pt x="966" y="203"/>
                  <a:pt x="966" y="203"/>
                </a:cubicBezTo>
                <a:cubicBezTo>
                  <a:pt x="967" y="202"/>
                  <a:pt x="967" y="202"/>
                  <a:pt x="967" y="202"/>
                </a:cubicBezTo>
                <a:cubicBezTo>
                  <a:pt x="968" y="202"/>
                  <a:pt x="968" y="202"/>
                  <a:pt x="968" y="202"/>
                </a:cubicBezTo>
                <a:cubicBezTo>
                  <a:pt x="969" y="200"/>
                  <a:pt x="969" y="198"/>
                  <a:pt x="968" y="196"/>
                </a:cubicBezTo>
                <a:cubicBezTo>
                  <a:pt x="969" y="195"/>
                  <a:pt x="969" y="195"/>
                  <a:pt x="969" y="195"/>
                </a:cubicBezTo>
                <a:cubicBezTo>
                  <a:pt x="969" y="196"/>
                  <a:pt x="969" y="196"/>
                  <a:pt x="969" y="196"/>
                </a:cubicBezTo>
                <a:cubicBezTo>
                  <a:pt x="970" y="196"/>
                  <a:pt x="970" y="196"/>
                  <a:pt x="970" y="196"/>
                </a:cubicBezTo>
                <a:cubicBezTo>
                  <a:pt x="971" y="193"/>
                  <a:pt x="972" y="191"/>
                  <a:pt x="973" y="188"/>
                </a:cubicBezTo>
                <a:cubicBezTo>
                  <a:pt x="973" y="188"/>
                  <a:pt x="973" y="188"/>
                  <a:pt x="973" y="188"/>
                </a:cubicBezTo>
                <a:cubicBezTo>
                  <a:pt x="973" y="188"/>
                  <a:pt x="972" y="188"/>
                  <a:pt x="972" y="188"/>
                </a:cubicBezTo>
                <a:cubicBezTo>
                  <a:pt x="971" y="188"/>
                  <a:pt x="971" y="189"/>
                  <a:pt x="971" y="189"/>
                </a:cubicBezTo>
                <a:cubicBezTo>
                  <a:pt x="971" y="189"/>
                  <a:pt x="971" y="188"/>
                  <a:pt x="971" y="188"/>
                </a:cubicBezTo>
                <a:cubicBezTo>
                  <a:pt x="971" y="188"/>
                  <a:pt x="971" y="187"/>
                  <a:pt x="972" y="187"/>
                </a:cubicBezTo>
                <a:cubicBezTo>
                  <a:pt x="976" y="183"/>
                  <a:pt x="977" y="178"/>
                  <a:pt x="978" y="174"/>
                </a:cubicBezTo>
                <a:cubicBezTo>
                  <a:pt x="978" y="174"/>
                  <a:pt x="977" y="174"/>
                  <a:pt x="977" y="175"/>
                </a:cubicBezTo>
                <a:cubicBezTo>
                  <a:pt x="977" y="174"/>
                  <a:pt x="977" y="174"/>
                  <a:pt x="977" y="173"/>
                </a:cubicBezTo>
                <a:cubicBezTo>
                  <a:pt x="978" y="172"/>
                  <a:pt x="979" y="171"/>
                  <a:pt x="979" y="169"/>
                </a:cubicBezTo>
                <a:cubicBezTo>
                  <a:pt x="979" y="169"/>
                  <a:pt x="980" y="169"/>
                  <a:pt x="980" y="169"/>
                </a:cubicBezTo>
                <a:cubicBezTo>
                  <a:pt x="980" y="167"/>
                  <a:pt x="980" y="167"/>
                  <a:pt x="980" y="167"/>
                </a:cubicBezTo>
                <a:cubicBezTo>
                  <a:pt x="980" y="167"/>
                  <a:pt x="981" y="166"/>
                  <a:pt x="981" y="166"/>
                </a:cubicBezTo>
                <a:cubicBezTo>
                  <a:pt x="982" y="166"/>
                  <a:pt x="984" y="166"/>
                  <a:pt x="981" y="165"/>
                </a:cubicBezTo>
                <a:cubicBezTo>
                  <a:pt x="982" y="165"/>
                  <a:pt x="982" y="165"/>
                  <a:pt x="982" y="165"/>
                </a:cubicBezTo>
                <a:cubicBezTo>
                  <a:pt x="982" y="164"/>
                  <a:pt x="982" y="164"/>
                  <a:pt x="982" y="163"/>
                </a:cubicBezTo>
                <a:cubicBezTo>
                  <a:pt x="983" y="163"/>
                  <a:pt x="984" y="163"/>
                  <a:pt x="984" y="163"/>
                </a:cubicBezTo>
                <a:cubicBezTo>
                  <a:pt x="984" y="162"/>
                  <a:pt x="985" y="161"/>
                  <a:pt x="985" y="161"/>
                </a:cubicBezTo>
                <a:cubicBezTo>
                  <a:pt x="984" y="161"/>
                  <a:pt x="984" y="161"/>
                  <a:pt x="983" y="161"/>
                </a:cubicBezTo>
                <a:cubicBezTo>
                  <a:pt x="984" y="159"/>
                  <a:pt x="986" y="157"/>
                  <a:pt x="987" y="155"/>
                </a:cubicBezTo>
                <a:cubicBezTo>
                  <a:pt x="988" y="153"/>
                  <a:pt x="989" y="152"/>
                  <a:pt x="989" y="150"/>
                </a:cubicBezTo>
                <a:cubicBezTo>
                  <a:pt x="989" y="150"/>
                  <a:pt x="990" y="149"/>
                  <a:pt x="991" y="149"/>
                </a:cubicBezTo>
                <a:cubicBezTo>
                  <a:pt x="993" y="149"/>
                  <a:pt x="996" y="148"/>
                  <a:pt x="998" y="149"/>
                </a:cubicBezTo>
                <a:cubicBezTo>
                  <a:pt x="1001" y="149"/>
                  <a:pt x="1004" y="149"/>
                  <a:pt x="1006" y="151"/>
                </a:cubicBezTo>
                <a:cubicBezTo>
                  <a:pt x="1007" y="152"/>
                  <a:pt x="1008" y="153"/>
                  <a:pt x="1007" y="154"/>
                </a:cubicBezTo>
                <a:cubicBezTo>
                  <a:pt x="1004" y="158"/>
                  <a:pt x="1002" y="161"/>
                  <a:pt x="1000" y="165"/>
                </a:cubicBezTo>
                <a:cubicBezTo>
                  <a:pt x="997" y="169"/>
                  <a:pt x="995" y="173"/>
                  <a:pt x="993" y="177"/>
                </a:cubicBezTo>
                <a:cubicBezTo>
                  <a:pt x="990" y="183"/>
                  <a:pt x="988" y="190"/>
                  <a:pt x="985" y="196"/>
                </a:cubicBezTo>
                <a:cubicBezTo>
                  <a:pt x="985" y="196"/>
                  <a:pt x="984" y="197"/>
                  <a:pt x="984" y="197"/>
                </a:cubicBezTo>
                <a:cubicBezTo>
                  <a:pt x="984" y="198"/>
                  <a:pt x="983" y="198"/>
                  <a:pt x="983" y="199"/>
                </a:cubicBezTo>
                <a:cubicBezTo>
                  <a:pt x="984" y="200"/>
                  <a:pt x="984" y="200"/>
                  <a:pt x="983" y="201"/>
                </a:cubicBezTo>
                <a:cubicBezTo>
                  <a:pt x="981" y="207"/>
                  <a:pt x="981" y="207"/>
                  <a:pt x="981" y="207"/>
                </a:cubicBezTo>
                <a:cubicBezTo>
                  <a:pt x="980" y="209"/>
                  <a:pt x="980" y="211"/>
                  <a:pt x="979" y="213"/>
                </a:cubicBezTo>
                <a:cubicBezTo>
                  <a:pt x="979" y="214"/>
                  <a:pt x="979" y="214"/>
                  <a:pt x="979" y="215"/>
                </a:cubicBezTo>
                <a:cubicBezTo>
                  <a:pt x="978" y="215"/>
                  <a:pt x="978" y="215"/>
                  <a:pt x="978" y="215"/>
                </a:cubicBezTo>
                <a:cubicBezTo>
                  <a:pt x="978" y="215"/>
                  <a:pt x="979" y="216"/>
                  <a:pt x="979" y="216"/>
                </a:cubicBezTo>
                <a:cubicBezTo>
                  <a:pt x="979" y="217"/>
                  <a:pt x="979" y="218"/>
                  <a:pt x="978" y="219"/>
                </a:cubicBezTo>
                <a:cubicBezTo>
                  <a:pt x="976" y="225"/>
                  <a:pt x="976" y="231"/>
                  <a:pt x="976" y="237"/>
                </a:cubicBezTo>
                <a:cubicBezTo>
                  <a:pt x="976" y="238"/>
                  <a:pt x="976" y="238"/>
                  <a:pt x="976" y="239"/>
                </a:cubicBezTo>
                <a:cubicBezTo>
                  <a:pt x="976" y="239"/>
                  <a:pt x="977" y="239"/>
                  <a:pt x="978" y="240"/>
                </a:cubicBezTo>
                <a:cubicBezTo>
                  <a:pt x="978" y="240"/>
                  <a:pt x="980" y="239"/>
                  <a:pt x="979" y="240"/>
                </a:cubicBezTo>
                <a:cubicBezTo>
                  <a:pt x="981" y="240"/>
                  <a:pt x="981" y="240"/>
                  <a:pt x="981" y="240"/>
                </a:cubicBezTo>
                <a:cubicBezTo>
                  <a:pt x="984" y="238"/>
                  <a:pt x="988" y="237"/>
                  <a:pt x="991" y="234"/>
                </a:cubicBezTo>
                <a:cubicBezTo>
                  <a:pt x="991" y="234"/>
                  <a:pt x="991" y="235"/>
                  <a:pt x="992" y="235"/>
                </a:cubicBezTo>
                <a:cubicBezTo>
                  <a:pt x="991" y="236"/>
                  <a:pt x="989" y="237"/>
                  <a:pt x="989" y="238"/>
                </a:cubicBezTo>
                <a:cubicBezTo>
                  <a:pt x="988" y="238"/>
                  <a:pt x="988" y="238"/>
                  <a:pt x="988" y="238"/>
                </a:cubicBezTo>
                <a:cubicBezTo>
                  <a:pt x="989" y="238"/>
                  <a:pt x="989" y="238"/>
                  <a:pt x="989" y="238"/>
                </a:cubicBezTo>
                <a:cubicBezTo>
                  <a:pt x="992" y="236"/>
                  <a:pt x="996" y="234"/>
                  <a:pt x="998" y="231"/>
                </a:cubicBezTo>
                <a:cubicBezTo>
                  <a:pt x="1001" y="229"/>
                  <a:pt x="1002" y="228"/>
                  <a:pt x="1004" y="227"/>
                </a:cubicBezTo>
                <a:cubicBezTo>
                  <a:pt x="1005" y="226"/>
                  <a:pt x="1005" y="226"/>
                  <a:pt x="1006" y="227"/>
                </a:cubicBezTo>
                <a:cubicBezTo>
                  <a:pt x="1006" y="227"/>
                  <a:pt x="1007" y="228"/>
                  <a:pt x="1007" y="227"/>
                </a:cubicBezTo>
                <a:cubicBezTo>
                  <a:pt x="1007" y="226"/>
                  <a:pt x="1008" y="225"/>
                  <a:pt x="1008" y="225"/>
                </a:cubicBezTo>
                <a:cubicBezTo>
                  <a:pt x="1008" y="225"/>
                  <a:pt x="1008" y="224"/>
                  <a:pt x="1009" y="224"/>
                </a:cubicBezTo>
                <a:cubicBezTo>
                  <a:pt x="1009" y="224"/>
                  <a:pt x="1009" y="224"/>
                  <a:pt x="1009" y="224"/>
                </a:cubicBezTo>
                <a:cubicBezTo>
                  <a:pt x="1008" y="224"/>
                  <a:pt x="1008" y="224"/>
                  <a:pt x="1007" y="225"/>
                </a:cubicBezTo>
                <a:cubicBezTo>
                  <a:pt x="1006" y="225"/>
                  <a:pt x="1006" y="225"/>
                  <a:pt x="1006" y="225"/>
                </a:cubicBezTo>
                <a:cubicBezTo>
                  <a:pt x="1010" y="221"/>
                  <a:pt x="1010" y="221"/>
                  <a:pt x="1010" y="221"/>
                </a:cubicBezTo>
                <a:cubicBezTo>
                  <a:pt x="1011" y="222"/>
                  <a:pt x="1011" y="222"/>
                  <a:pt x="1011" y="222"/>
                </a:cubicBezTo>
                <a:cubicBezTo>
                  <a:pt x="1011" y="222"/>
                  <a:pt x="1011" y="222"/>
                  <a:pt x="1011" y="222"/>
                </a:cubicBezTo>
                <a:cubicBezTo>
                  <a:pt x="1010" y="223"/>
                  <a:pt x="1010" y="223"/>
                  <a:pt x="1010" y="223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12" y="222"/>
                  <a:pt x="1013" y="221"/>
                  <a:pt x="1014" y="220"/>
                </a:cubicBezTo>
                <a:cubicBezTo>
                  <a:pt x="1015" y="220"/>
                  <a:pt x="1015" y="220"/>
                  <a:pt x="1015" y="220"/>
                </a:cubicBezTo>
                <a:cubicBezTo>
                  <a:pt x="1016" y="220"/>
                  <a:pt x="1016" y="220"/>
                  <a:pt x="1016" y="220"/>
                </a:cubicBezTo>
                <a:cubicBezTo>
                  <a:pt x="1016" y="220"/>
                  <a:pt x="1016" y="220"/>
                  <a:pt x="1016" y="221"/>
                </a:cubicBezTo>
                <a:cubicBezTo>
                  <a:pt x="1016" y="221"/>
                  <a:pt x="1015" y="222"/>
                  <a:pt x="1015" y="222"/>
                </a:cubicBezTo>
                <a:cubicBezTo>
                  <a:pt x="1016" y="222"/>
                  <a:pt x="1017" y="222"/>
                  <a:pt x="1017" y="221"/>
                </a:cubicBezTo>
                <a:cubicBezTo>
                  <a:pt x="1018" y="219"/>
                  <a:pt x="1018" y="219"/>
                  <a:pt x="1018" y="219"/>
                </a:cubicBezTo>
                <a:cubicBezTo>
                  <a:pt x="1018" y="217"/>
                  <a:pt x="1018" y="217"/>
                  <a:pt x="1018" y="217"/>
                </a:cubicBezTo>
                <a:cubicBezTo>
                  <a:pt x="1020" y="217"/>
                  <a:pt x="1020" y="217"/>
                  <a:pt x="1020" y="217"/>
                </a:cubicBezTo>
                <a:cubicBezTo>
                  <a:pt x="1021" y="217"/>
                  <a:pt x="1020" y="217"/>
                  <a:pt x="1020" y="217"/>
                </a:cubicBezTo>
                <a:cubicBezTo>
                  <a:pt x="1020" y="217"/>
                  <a:pt x="1020" y="217"/>
                  <a:pt x="1020" y="217"/>
                </a:cubicBezTo>
                <a:cubicBezTo>
                  <a:pt x="1021" y="217"/>
                  <a:pt x="1023" y="216"/>
                  <a:pt x="1023" y="215"/>
                </a:cubicBezTo>
                <a:cubicBezTo>
                  <a:pt x="1023" y="214"/>
                  <a:pt x="1023" y="215"/>
                  <a:pt x="1024" y="214"/>
                </a:cubicBezTo>
                <a:cubicBezTo>
                  <a:pt x="1024" y="214"/>
                  <a:pt x="1024" y="213"/>
                  <a:pt x="1024" y="213"/>
                </a:cubicBezTo>
                <a:cubicBezTo>
                  <a:pt x="1024" y="211"/>
                  <a:pt x="1025" y="210"/>
                  <a:pt x="1028" y="209"/>
                </a:cubicBezTo>
                <a:cubicBezTo>
                  <a:pt x="1030" y="208"/>
                  <a:pt x="1031" y="207"/>
                  <a:pt x="1030" y="206"/>
                </a:cubicBezTo>
                <a:cubicBezTo>
                  <a:pt x="1030" y="205"/>
                  <a:pt x="1030" y="205"/>
                  <a:pt x="1030" y="205"/>
                </a:cubicBezTo>
                <a:cubicBezTo>
                  <a:pt x="1031" y="205"/>
                  <a:pt x="1031" y="205"/>
                  <a:pt x="1031" y="205"/>
                </a:cubicBezTo>
                <a:cubicBezTo>
                  <a:pt x="1032" y="206"/>
                  <a:pt x="1033" y="207"/>
                  <a:pt x="1033" y="205"/>
                </a:cubicBezTo>
                <a:cubicBezTo>
                  <a:pt x="1033" y="205"/>
                  <a:pt x="1033" y="205"/>
                  <a:pt x="1033" y="205"/>
                </a:cubicBezTo>
                <a:cubicBezTo>
                  <a:pt x="1032" y="205"/>
                  <a:pt x="1031" y="205"/>
                  <a:pt x="1032" y="204"/>
                </a:cubicBezTo>
                <a:cubicBezTo>
                  <a:pt x="1032" y="203"/>
                  <a:pt x="1033" y="203"/>
                  <a:pt x="1034" y="202"/>
                </a:cubicBezTo>
                <a:cubicBezTo>
                  <a:pt x="1035" y="202"/>
                  <a:pt x="1035" y="202"/>
                  <a:pt x="1035" y="202"/>
                </a:cubicBezTo>
                <a:cubicBezTo>
                  <a:pt x="1035" y="202"/>
                  <a:pt x="1035" y="201"/>
                  <a:pt x="1035" y="201"/>
                </a:cubicBezTo>
                <a:cubicBezTo>
                  <a:pt x="1036" y="202"/>
                  <a:pt x="1036" y="201"/>
                  <a:pt x="1036" y="201"/>
                </a:cubicBezTo>
                <a:cubicBezTo>
                  <a:pt x="1037" y="200"/>
                  <a:pt x="1037" y="200"/>
                  <a:pt x="1037" y="199"/>
                </a:cubicBezTo>
                <a:cubicBezTo>
                  <a:pt x="1037" y="198"/>
                  <a:pt x="1038" y="198"/>
                  <a:pt x="1039" y="198"/>
                </a:cubicBezTo>
                <a:cubicBezTo>
                  <a:pt x="1040" y="199"/>
                  <a:pt x="1041" y="198"/>
                  <a:pt x="1041" y="197"/>
                </a:cubicBezTo>
                <a:cubicBezTo>
                  <a:pt x="1041" y="197"/>
                  <a:pt x="1042" y="197"/>
                  <a:pt x="1042" y="196"/>
                </a:cubicBezTo>
                <a:cubicBezTo>
                  <a:pt x="1042" y="196"/>
                  <a:pt x="1042" y="196"/>
                  <a:pt x="1042" y="195"/>
                </a:cubicBezTo>
                <a:cubicBezTo>
                  <a:pt x="1043" y="194"/>
                  <a:pt x="1044" y="193"/>
                  <a:pt x="1044" y="191"/>
                </a:cubicBezTo>
                <a:cubicBezTo>
                  <a:pt x="1045" y="190"/>
                  <a:pt x="1045" y="190"/>
                  <a:pt x="1045" y="190"/>
                </a:cubicBezTo>
                <a:cubicBezTo>
                  <a:pt x="1045" y="190"/>
                  <a:pt x="1045" y="190"/>
                  <a:pt x="1045" y="190"/>
                </a:cubicBezTo>
                <a:cubicBezTo>
                  <a:pt x="1045" y="192"/>
                  <a:pt x="1045" y="192"/>
                  <a:pt x="1045" y="192"/>
                </a:cubicBezTo>
                <a:cubicBezTo>
                  <a:pt x="1045" y="193"/>
                  <a:pt x="1044" y="195"/>
                  <a:pt x="1043" y="196"/>
                </a:cubicBezTo>
                <a:cubicBezTo>
                  <a:pt x="1045" y="195"/>
                  <a:pt x="1047" y="193"/>
                  <a:pt x="1047" y="192"/>
                </a:cubicBezTo>
                <a:cubicBezTo>
                  <a:pt x="1047" y="191"/>
                  <a:pt x="1048" y="191"/>
                  <a:pt x="1048" y="191"/>
                </a:cubicBezTo>
                <a:cubicBezTo>
                  <a:pt x="1048" y="191"/>
                  <a:pt x="1048" y="190"/>
                  <a:pt x="1049" y="189"/>
                </a:cubicBezTo>
                <a:cubicBezTo>
                  <a:pt x="1049" y="189"/>
                  <a:pt x="1048" y="189"/>
                  <a:pt x="1048" y="189"/>
                </a:cubicBezTo>
                <a:cubicBezTo>
                  <a:pt x="1048" y="189"/>
                  <a:pt x="1047" y="189"/>
                  <a:pt x="1047" y="189"/>
                </a:cubicBezTo>
                <a:cubicBezTo>
                  <a:pt x="1047" y="188"/>
                  <a:pt x="1047" y="188"/>
                  <a:pt x="1047" y="188"/>
                </a:cubicBezTo>
                <a:cubicBezTo>
                  <a:pt x="1047" y="188"/>
                  <a:pt x="1048" y="188"/>
                  <a:pt x="1048" y="188"/>
                </a:cubicBezTo>
                <a:cubicBezTo>
                  <a:pt x="1048" y="188"/>
                  <a:pt x="1049" y="188"/>
                  <a:pt x="1049" y="188"/>
                </a:cubicBezTo>
                <a:cubicBezTo>
                  <a:pt x="1049" y="187"/>
                  <a:pt x="1048" y="186"/>
                  <a:pt x="1048" y="186"/>
                </a:cubicBezTo>
                <a:cubicBezTo>
                  <a:pt x="1047" y="186"/>
                  <a:pt x="1046" y="185"/>
                  <a:pt x="1047" y="185"/>
                </a:cubicBezTo>
                <a:cubicBezTo>
                  <a:pt x="1046" y="185"/>
                  <a:pt x="1045" y="186"/>
                  <a:pt x="1044" y="188"/>
                </a:cubicBezTo>
                <a:cubicBezTo>
                  <a:pt x="1044" y="188"/>
                  <a:pt x="1044" y="188"/>
                  <a:pt x="1044" y="188"/>
                </a:cubicBezTo>
                <a:cubicBezTo>
                  <a:pt x="1044" y="187"/>
                  <a:pt x="1044" y="187"/>
                  <a:pt x="1044" y="187"/>
                </a:cubicBezTo>
                <a:cubicBezTo>
                  <a:pt x="1045" y="186"/>
                  <a:pt x="1045" y="185"/>
                  <a:pt x="1046" y="184"/>
                </a:cubicBezTo>
                <a:cubicBezTo>
                  <a:pt x="1047" y="185"/>
                  <a:pt x="1047" y="185"/>
                  <a:pt x="1047" y="185"/>
                </a:cubicBezTo>
                <a:cubicBezTo>
                  <a:pt x="1047" y="184"/>
                  <a:pt x="1047" y="184"/>
                  <a:pt x="1047" y="184"/>
                </a:cubicBezTo>
                <a:cubicBezTo>
                  <a:pt x="1048" y="182"/>
                  <a:pt x="1049" y="180"/>
                  <a:pt x="1050" y="178"/>
                </a:cubicBezTo>
                <a:cubicBezTo>
                  <a:pt x="1050" y="177"/>
                  <a:pt x="1050" y="177"/>
                  <a:pt x="1051" y="177"/>
                </a:cubicBezTo>
                <a:cubicBezTo>
                  <a:pt x="1051" y="178"/>
                  <a:pt x="1051" y="178"/>
                  <a:pt x="1051" y="178"/>
                </a:cubicBezTo>
                <a:cubicBezTo>
                  <a:pt x="1051" y="178"/>
                  <a:pt x="1050" y="179"/>
                  <a:pt x="1050" y="179"/>
                </a:cubicBezTo>
                <a:cubicBezTo>
                  <a:pt x="1050" y="180"/>
                  <a:pt x="1050" y="180"/>
                  <a:pt x="1050" y="180"/>
                </a:cubicBezTo>
                <a:cubicBezTo>
                  <a:pt x="1052" y="180"/>
                  <a:pt x="1053" y="179"/>
                  <a:pt x="1054" y="178"/>
                </a:cubicBezTo>
                <a:cubicBezTo>
                  <a:pt x="1055" y="176"/>
                  <a:pt x="1056" y="175"/>
                  <a:pt x="1057" y="173"/>
                </a:cubicBezTo>
                <a:cubicBezTo>
                  <a:pt x="1059" y="168"/>
                  <a:pt x="1061" y="166"/>
                  <a:pt x="1063" y="162"/>
                </a:cubicBezTo>
                <a:cubicBezTo>
                  <a:pt x="1066" y="158"/>
                  <a:pt x="1069" y="154"/>
                  <a:pt x="1071" y="150"/>
                </a:cubicBezTo>
                <a:cubicBezTo>
                  <a:pt x="1074" y="145"/>
                  <a:pt x="1079" y="141"/>
                  <a:pt x="1083" y="136"/>
                </a:cubicBezTo>
                <a:cubicBezTo>
                  <a:pt x="1084" y="135"/>
                  <a:pt x="1086" y="134"/>
                  <a:pt x="1087" y="134"/>
                </a:cubicBezTo>
                <a:cubicBezTo>
                  <a:pt x="1087" y="133"/>
                  <a:pt x="1087" y="133"/>
                  <a:pt x="1087" y="132"/>
                </a:cubicBezTo>
                <a:cubicBezTo>
                  <a:pt x="1087" y="133"/>
                  <a:pt x="1086" y="132"/>
                  <a:pt x="1086" y="133"/>
                </a:cubicBezTo>
                <a:cubicBezTo>
                  <a:pt x="1085" y="133"/>
                  <a:pt x="1083" y="134"/>
                  <a:pt x="1082" y="135"/>
                </a:cubicBezTo>
                <a:cubicBezTo>
                  <a:pt x="1081" y="135"/>
                  <a:pt x="1081" y="135"/>
                  <a:pt x="1081" y="136"/>
                </a:cubicBezTo>
                <a:cubicBezTo>
                  <a:pt x="1079" y="140"/>
                  <a:pt x="1076" y="142"/>
                  <a:pt x="1072" y="144"/>
                </a:cubicBezTo>
                <a:cubicBezTo>
                  <a:pt x="1072" y="143"/>
                  <a:pt x="1072" y="142"/>
                  <a:pt x="1073" y="141"/>
                </a:cubicBezTo>
                <a:cubicBezTo>
                  <a:pt x="1076" y="139"/>
                  <a:pt x="1079" y="136"/>
                  <a:pt x="1082" y="133"/>
                </a:cubicBezTo>
                <a:cubicBezTo>
                  <a:pt x="1082" y="133"/>
                  <a:pt x="1082" y="132"/>
                  <a:pt x="1083" y="132"/>
                </a:cubicBezTo>
                <a:cubicBezTo>
                  <a:pt x="1083" y="132"/>
                  <a:pt x="1084" y="132"/>
                  <a:pt x="1084" y="131"/>
                </a:cubicBezTo>
                <a:cubicBezTo>
                  <a:pt x="1081" y="131"/>
                  <a:pt x="1081" y="131"/>
                  <a:pt x="1081" y="131"/>
                </a:cubicBezTo>
                <a:cubicBezTo>
                  <a:pt x="1082" y="131"/>
                  <a:pt x="1082" y="131"/>
                  <a:pt x="1082" y="131"/>
                </a:cubicBezTo>
                <a:cubicBezTo>
                  <a:pt x="1083" y="130"/>
                  <a:pt x="1084" y="129"/>
                  <a:pt x="1085" y="129"/>
                </a:cubicBezTo>
                <a:cubicBezTo>
                  <a:pt x="1086" y="129"/>
                  <a:pt x="1089" y="129"/>
                  <a:pt x="1089" y="129"/>
                </a:cubicBezTo>
                <a:cubicBezTo>
                  <a:pt x="1091" y="127"/>
                  <a:pt x="1093" y="128"/>
                  <a:pt x="1095" y="128"/>
                </a:cubicBezTo>
                <a:cubicBezTo>
                  <a:pt x="1098" y="128"/>
                  <a:pt x="1100" y="129"/>
                  <a:pt x="1102" y="129"/>
                </a:cubicBezTo>
                <a:cubicBezTo>
                  <a:pt x="1104" y="129"/>
                  <a:pt x="1106" y="129"/>
                  <a:pt x="1108" y="129"/>
                </a:cubicBezTo>
                <a:cubicBezTo>
                  <a:pt x="1109" y="129"/>
                  <a:pt x="1109" y="129"/>
                  <a:pt x="1109" y="129"/>
                </a:cubicBezTo>
                <a:cubicBezTo>
                  <a:pt x="1111" y="130"/>
                  <a:pt x="1113" y="132"/>
                  <a:pt x="1115" y="133"/>
                </a:cubicBezTo>
                <a:cubicBezTo>
                  <a:pt x="1116" y="135"/>
                  <a:pt x="1116" y="138"/>
                  <a:pt x="1116" y="141"/>
                </a:cubicBezTo>
                <a:cubicBezTo>
                  <a:pt x="1116" y="147"/>
                  <a:pt x="1114" y="154"/>
                  <a:pt x="1112" y="161"/>
                </a:cubicBezTo>
                <a:cubicBezTo>
                  <a:pt x="1108" y="175"/>
                  <a:pt x="1099" y="184"/>
                  <a:pt x="1089" y="193"/>
                </a:cubicBezTo>
                <a:cubicBezTo>
                  <a:pt x="1086" y="195"/>
                  <a:pt x="1082" y="197"/>
                  <a:pt x="1079" y="198"/>
                </a:cubicBezTo>
                <a:cubicBezTo>
                  <a:pt x="1073" y="201"/>
                  <a:pt x="1066" y="202"/>
                  <a:pt x="1059" y="199"/>
                </a:cubicBezTo>
                <a:cubicBezTo>
                  <a:pt x="1058" y="197"/>
                  <a:pt x="1058" y="199"/>
                  <a:pt x="1057" y="200"/>
                </a:cubicBezTo>
                <a:cubicBezTo>
                  <a:pt x="1056" y="205"/>
                  <a:pt x="1054" y="209"/>
                  <a:pt x="1053" y="213"/>
                </a:cubicBezTo>
                <a:cubicBezTo>
                  <a:pt x="1052" y="219"/>
                  <a:pt x="1051" y="224"/>
                  <a:pt x="1050" y="229"/>
                </a:cubicBezTo>
                <a:cubicBezTo>
                  <a:pt x="1050" y="229"/>
                  <a:pt x="1050" y="230"/>
                  <a:pt x="1050" y="231"/>
                </a:cubicBezTo>
                <a:cubicBezTo>
                  <a:pt x="1050" y="232"/>
                  <a:pt x="1051" y="233"/>
                  <a:pt x="1051" y="234"/>
                </a:cubicBezTo>
                <a:cubicBezTo>
                  <a:pt x="1051" y="235"/>
                  <a:pt x="1052" y="237"/>
                  <a:pt x="1052" y="238"/>
                </a:cubicBezTo>
                <a:cubicBezTo>
                  <a:pt x="1052" y="239"/>
                  <a:pt x="1054" y="241"/>
                  <a:pt x="1057" y="241"/>
                </a:cubicBezTo>
                <a:cubicBezTo>
                  <a:pt x="1060" y="240"/>
                  <a:pt x="1063" y="240"/>
                  <a:pt x="1066" y="239"/>
                </a:cubicBezTo>
                <a:cubicBezTo>
                  <a:pt x="1071" y="237"/>
                  <a:pt x="1076" y="235"/>
                  <a:pt x="1081" y="233"/>
                </a:cubicBezTo>
                <a:cubicBezTo>
                  <a:pt x="1082" y="232"/>
                  <a:pt x="1084" y="232"/>
                  <a:pt x="1086" y="232"/>
                </a:cubicBezTo>
                <a:cubicBezTo>
                  <a:pt x="1087" y="232"/>
                  <a:pt x="1088" y="231"/>
                  <a:pt x="1087" y="230"/>
                </a:cubicBezTo>
                <a:cubicBezTo>
                  <a:pt x="1086" y="229"/>
                  <a:pt x="1087" y="229"/>
                  <a:pt x="1087" y="228"/>
                </a:cubicBezTo>
                <a:cubicBezTo>
                  <a:pt x="1087" y="228"/>
                  <a:pt x="1088" y="227"/>
                  <a:pt x="1088" y="227"/>
                </a:cubicBezTo>
                <a:cubicBezTo>
                  <a:pt x="1088" y="228"/>
                  <a:pt x="1088" y="228"/>
                  <a:pt x="1089" y="228"/>
                </a:cubicBezTo>
                <a:cubicBezTo>
                  <a:pt x="1089" y="230"/>
                  <a:pt x="1089" y="230"/>
                  <a:pt x="1089" y="230"/>
                </a:cubicBezTo>
                <a:cubicBezTo>
                  <a:pt x="1089" y="230"/>
                  <a:pt x="1090" y="230"/>
                  <a:pt x="1090" y="229"/>
                </a:cubicBezTo>
                <a:cubicBezTo>
                  <a:pt x="1092" y="229"/>
                  <a:pt x="1093" y="227"/>
                  <a:pt x="1095" y="227"/>
                </a:cubicBezTo>
                <a:cubicBezTo>
                  <a:pt x="1096" y="226"/>
                  <a:pt x="1096" y="224"/>
                  <a:pt x="1098" y="225"/>
                </a:cubicBezTo>
                <a:cubicBezTo>
                  <a:pt x="1098" y="225"/>
                  <a:pt x="1098" y="224"/>
                  <a:pt x="1098" y="224"/>
                </a:cubicBezTo>
                <a:cubicBezTo>
                  <a:pt x="1099" y="220"/>
                  <a:pt x="1103" y="221"/>
                  <a:pt x="1105" y="219"/>
                </a:cubicBezTo>
                <a:cubicBezTo>
                  <a:pt x="1109" y="215"/>
                  <a:pt x="1113" y="212"/>
                  <a:pt x="1116" y="209"/>
                </a:cubicBezTo>
                <a:cubicBezTo>
                  <a:pt x="1117" y="209"/>
                  <a:pt x="1117" y="209"/>
                  <a:pt x="1117" y="209"/>
                </a:cubicBezTo>
                <a:cubicBezTo>
                  <a:pt x="1118" y="208"/>
                  <a:pt x="1118" y="208"/>
                  <a:pt x="1118" y="208"/>
                </a:cubicBezTo>
                <a:cubicBezTo>
                  <a:pt x="1118" y="209"/>
                  <a:pt x="1118" y="209"/>
                  <a:pt x="1118" y="209"/>
                </a:cubicBezTo>
                <a:cubicBezTo>
                  <a:pt x="1117" y="210"/>
                  <a:pt x="1117" y="210"/>
                  <a:pt x="1116" y="212"/>
                </a:cubicBezTo>
                <a:cubicBezTo>
                  <a:pt x="1117" y="211"/>
                  <a:pt x="1118" y="210"/>
                  <a:pt x="1120" y="209"/>
                </a:cubicBezTo>
                <a:cubicBezTo>
                  <a:pt x="1120" y="208"/>
                  <a:pt x="1120" y="208"/>
                  <a:pt x="1119" y="207"/>
                </a:cubicBezTo>
                <a:cubicBezTo>
                  <a:pt x="1119" y="207"/>
                  <a:pt x="1120" y="207"/>
                  <a:pt x="1120" y="206"/>
                </a:cubicBezTo>
                <a:cubicBezTo>
                  <a:pt x="1121" y="205"/>
                  <a:pt x="1123" y="205"/>
                  <a:pt x="1122" y="202"/>
                </a:cubicBezTo>
                <a:cubicBezTo>
                  <a:pt x="1121" y="202"/>
                  <a:pt x="1122" y="201"/>
                  <a:pt x="1123" y="200"/>
                </a:cubicBezTo>
                <a:cubicBezTo>
                  <a:pt x="1123" y="200"/>
                  <a:pt x="1123" y="201"/>
                  <a:pt x="1124" y="201"/>
                </a:cubicBezTo>
                <a:cubicBezTo>
                  <a:pt x="1125" y="201"/>
                  <a:pt x="1125" y="201"/>
                  <a:pt x="1125" y="201"/>
                </a:cubicBezTo>
                <a:cubicBezTo>
                  <a:pt x="1127" y="200"/>
                  <a:pt x="1128" y="198"/>
                  <a:pt x="1130" y="197"/>
                </a:cubicBezTo>
                <a:cubicBezTo>
                  <a:pt x="1130" y="196"/>
                  <a:pt x="1130" y="196"/>
                  <a:pt x="1131" y="195"/>
                </a:cubicBezTo>
                <a:cubicBezTo>
                  <a:pt x="1132" y="195"/>
                  <a:pt x="1133" y="194"/>
                  <a:pt x="1134" y="193"/>
                </a:cubicBezTo>
                <a:cubicBezTo>
                  <a:pt x="1133" y="194"/>
                  <a:pt x="1133" y="195"/>
                  <a:pt x="1132" y="196"/>
                </a:cubicBezTo>
                <a:cubicBezTo>
                  <a:pt x="1131" y="196"/>
                  <a:pt x="1131" y="197"/>
                  <a:pt x="1131" y="197"/>
                </a:cubicBezTo>
                <a:cubicBezTo>
                  <a:pt x="1131" y="197"/>
                  <a:pt x="1132" y="197"/>
                  <a:pt x="1132" y="197"/>
                </a:cubicBezTo>
                <a:cubicBezTo>
                  <a:pt x="1133" y="197"/>
                  <a:pt x="1134" y="197"/>
                  <a:pt x="1135" y="197"/>
                </a:cubicBezTo>
                <a:cubicBezTo>
                  <a:pt x="1135" y="197"/>
                  <a:pt x="1135" y="197"/>
                  <a:pt x="1136" y="197"/>
                </a:cubicBezTo>
                <a:cubicBezTo>
                  <a:pt x="1136" y="197"/>
                  <a:pt x="1137" y="195"/>
                  <a:pt x="1138" y="195"/>
                </a:cubicBezTo>
                <a:cubicBezTo>
                  <a:pt x="1138" y="194"/>
                  <a:pt x="1140" y="194"/>
                  <a:pt x="1140" y="193"/>
                </a:cubicBezTo>
                <a:cubicBezTo>
                  <a:pt x="1140" y="194"/>
                  <a:pt x="1140" y="195"/>
                  <a:pt x="1140" y="195"/>
                </a:cubicBezTo>
                <a:cubicBezTo>
                  <a:pt x="1140" y="195"/>
                  <a:pt x="1140" y="196"/>
                  <a:pt x="1140" y="197"/>
                </a:cubicBezTo>
                <a:cubicBezTo>
                  <a:pt x="1140" y="197"/>
                  <a:pt x="1141" y="196"/>
                  <a:pt x="1141" y="196"/>
                </a:cubicBezTo>
                <a:cubicBezTo>
                  <a:pt x="1142" y="196"/>
                  <a:pt x="1142" y="197"/>
                  <a:pt x="1142" y="197"/>
                </a:cubicBezTo>
                <a:close/>
                <a:moveTo>
                  <a:pt x="1111" y="157"/>
                </a:moveTo>
                <a:cubicBezTo>
                  <a:pt x="1111" y="157"/>
                  <a:pt x="1111" y="157"/>
                  <a:pt x="1112" y="156"/>
                </a:cubicBezTo>
                <a:cubicBezTo>
                  <a:pt x="1113" y="152"/>
                  <a:pt x="1115" y="148"/>
                  <a:pt x="1115" y="144"/>
                </a:cubicBezTo>
                <a:cubicBezTo>
                  <a:pt x="1115" y="143"/>
                  <a:pt x="1115" y="143"/>
                  <a:pt x="1114" y="143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6"/>
                  <a:pt x="1113" y="149"/>
                  <a:pt x="1113" y="152"/>
                </a:cubicBezTo>
                <a:cubicBezTo>
                  <a:pt x="1112" y="153"/>
                  <a:pt x="1111" y="155"/>
                  <a:pt x="1111" y="156"/>
                </a:cubicBezTo>
                <a:lnTo>
                  <a:pt x="1111" y="157"/>
                </a:lnTo>
                <a:close/>
                <a:moveTo>
                  <a:pt x="986" y="159"/>
                </a:moveTo>
                <a:cubicBezTo>
                  <a:pt x="986" y="159"/>
                  <a:pt x="986" y="159"/>
                  <a:pt x="986" y="159"/>
                </a:cubicBezTo>
                <a:cubicBezTo>
                  <a:pt x="986" y="158"/>
                  <a:pt x="987" y="158"/>
                  <a:pt x="987" y="157"/>
                </a:cubicBezTo>
                <a:cubicBezTo>
                  <a:pt x="988" y="157"/>
                  <a:pt x="988" y="157"/>
                  <a:pt x="988" y="157"/>
                </a:cubicBezTo>
                <a:cubicBezTo>
                  <a:pt x="988" y="156"/>
                  <a:pt x="988" y="156"/>
                  <a:pt x="988" y="156"/>
                </a:cubicBezTo>
                <a:cubicBezTo>
                  <a:pt x="987" y="156"/>
                  <a:pt x="987" y="156"/>
                  <a:pt x="987" y="156"/>
                </a:cubicBezTo>
                <a:cubicBezTo>
                  <a:pt x="987" y="157"/>
                  <a:pt x="986" y="158"/>
                  <a:pt x="986" y="159"/>
                </a:cubicBezTo>
                <a:close/>
                <a:moveTo>
                  <a:pt x="969" y="207"/>
                </a:moveTo>
                <a:cubicBezTo>
                  <a:pt x="970" y="205"/>
                  <a:pt x="970" y="205"/>
                  <a:pt x="970" y="205"/>
                </a:cubicBezTo>
                <a:cubicBezTo>
                  <a:pt x="970" y="205"/>
                  <a:pt x="970" y="205"/>
                  <a:pt x="970" y="205"/>
                </a:cubicBezTo>
                <a:cubicBezTo>
                  <a:pt x="970" y="205"/>
                  <a:pt x="970" y="205"/>
                  <a:pt x="970" y="205"/>
                </a:cubicBezTo>
                <a:cubicBezTo>
                  <a:pt x="970" y="206"/>
                  <a:pt x="969" y="206"/>
                  <a:pt x="969" y="207"/>
                </a:cubicBezTo>
                <a:cubicBezTo>
                  <a:pt x="969" y="207"/>
                  <a:pt x="969" y="207"/>
                  <a:pt x="969" y="207"/>
                </a:cubicBezTo>
                <a:close/>
                <a:moveTo>
                  <a:pt x="973" y="194"/>
                </a:moveTo>
                <a:cubicBezTo>
                  <a:pt x="973" y="194"/>
                  <a:pt x="973" y="194"/>
                  <a:pt x="972" y="193"/>
                </a:cubicBezTo>
                <a:cubicBezTo>
                  <a:pt x="972" y="194"/>
                  <a:pt x="972" y="194"/>
                  <a:pt x="972" y="195"/>
                </a:cubicBezTo>
                <a:cubicBezTo>
                  <a:pt x="972" y="195"/>
                  <a:pt x="972" y="195"/>
                  <a:pt x="972" y="195"/>
                </a:cubicBezTo>
                <a:cubicBezTo>
                  <a:pt x="973" y="195"/>
                  <a:pt x="973" y="194"/>
                  <a:pt x="973" y="194"/>
                </a:cubicBezTo>
                <a:close/>
                <a:moveTo>
                  <a:pt x="979" y="179"/>
                </a:moveTo>
                <a:cubicBezTo>
                  <a:pt x="979" y="178"/>
                  <a:pt x="979" y="178"/>
                  <a:pt x="979" y="178"/>
                </a:cubicBezTo>
                <a:cubicBezTo>
                  <a:pt x="979" y="178"/>
                  <a:pt x="978" y="178"/>
                  <a:pt x="978" y="179"/>
                </a:cubicBezTo>
                <a:cubicBezTo>
                  <a:pt x="977" y="181"/>
                  <a:pt x="977" y="181"/>
                  <a:pt x="977" y="181"/>
                </a:cubicBezTo>
                <a:cubicBezTo>
                  <a:pt x="977" y="181"/>
                  <a:pt x="977" y="181"/>
                  <a:pt x="977" y="182"/>
                </a:cubicBezTo>
                <a:cubicBezTo>
                  <a:pt x="978" y="181"/>
                  <a:pt x="978" y="180"/>
                  <a:pt x="979" y="180"/>
                </a:cubicBezTo>
                <a:cubicBezTo>
                  <a:pt x="979" y="180"/>
                  <a:pt x="979" y="179"/>
                  <a:pt x="979" y="179"/>
                </a:cubicBezTo>
                <a:close/>
                <a:moveTo>
                  <a:pt x="981" y="178"/>
                </a:moveTo>
                <a:cubicBezTo>
                  <a:pt x="982" y="178"/>
                  <a:pt x="982" y="178"/>
                  <a:pt x="982" y="178"/>
                </a:cubicBezTo>
                <a:cubicBezTo>
                  <a:pt x="982" y="178"/>
                  <a:pt x="982" y="177"/>
                  <a:pt x="983" y="176"/>
                </a:cubicBezTo>
                <a:cubicBezTo>
                  <a:pt x="982" y="176"/>
                  <a:pt x="982" y="176"/>
                  <a:pt x="982" y="176"/>
                </a:cubicBezTo>
                <a:cubicBezTo>
                  <a:pt x="982" y="177"/>
                  <a:pt x="982" y="178"/>
                  <a:pt x="981" y="178"/>
                </a:cubicBezTo>
                <a:close/>
                <a:moveTo>
                  <a:pt x="965" y="229"/>
                </a:moveTo>
                <a:cubicBezTo>
                  <a:pt x="964" y="229"/>
                  <a:pt x="964" y="229"/>
                  <a:pt x="964" y="229"/>
                </a:cubicBezTo>
                <a:cubicBezTo>
                  <a:pt x="963" y="229"/>
                  <a:pt x="963" y="229"/>
                  <a:pt x="963" y="229"/>
                </a:cubicBezTo>
                <a:cubicBezTo>
                  <a:pt x="964" y="230"/>
                  <a:pt x="964" y="230"/>
                  <a:pt x="963" y="231"/>
                </a:cubicBezTo>
                <a:cubicBezTo>
                  <a:pt x="963" y="231"/>
                  <a:pt x="963" y="231"/>
                  <a:pt x="963" y="231"/>
                </a:cubicBezTo>
                <a:cubicBezTo>
                  <a:pt x="963" y="231"/>
                  <a:pt x="963" y="231"/>
                  <a:pt x="963" y="231"/>
                </a:cubicBezTo>
                <a:cubicBezTo>
                  <a:pt x="964" y="230"/>
                  <a:pt x="964" y="230"/>
                  <a:pt x="965" y="229"/>
                </a:cubicBezTo>
                <a:close/>
                <a:moveTo>
                  <a:pt x="976" y="228"/>
                </a:moveTo>
                <a:cubicBezTo>
                  <a:pt x="976" y="227"/>
                  <a:pt x="976" y="227"/>
                  <a:pt x="976" y="227"/>
                </a:cubicBezTo>
                <a:cubicBezTo>
                  <a:pt x="975" y="227"/>
                  <a:pt x="975" y="227"/>
                  <a:pt x="975" y="227"/>
                </a:cubicBezTo>
                <a:cubicBezTo>
                  <a:pt x="975" y="228"/>
                  <a:pt x="975" y="228"/>
                  <a:pt x="975" y="228"/>
                </a:cubicBezTo>
                <a:lnTo>
                  <a:pt x="976" y="228"/>
                </a:lnTo>
                <a:close/>
                <a:moveTo>
                  <a:pt x="996" y="235"/>
                </a:moveTo>
                <a:cubicBezTo>
                  <a:pt x="995" y="235"/>
                  <a:pt x="995" y="235"/>
                  <a:pt x="995" y="235"/>
                </a:cubicBezTo>
                <a:cubicBezTo>
                  <a:pt x="994" y="235"/>
                  <a:pt x="994" y="236"/>
                  <a:pt x="994" y="236"/>
                </a:cubicBezTo>
                <a:cubicBezTo>
                  <a:pt x="995" y="236"/>
                  <a:pt x="995" y="236"/>
                  <a:pt x="995" y="236"/>
                </a:cubicBezTo>
                <a:cubicBezTo>
                  <a:pt x="995" y="236"/>
                  <a:pt x="995" y="235"/>
                  <a:pt x="996" y="235"/>
                </a:cubicBezTo>
                <a:close/>
                <a:moveTo>
                  <a:pt x="997" y="234"/>
                </a:moveTo>
                <a:cubicBezTo>
                  <a:pt x="996" y="234"/>
                  <a:pt x="996" y="234"/>
                  <a:pt x="996" y="234"/>
                </a:cubicBezTo>
                <a:cubicBezTo>
                  <a:pt x="996" y="234"/>
                  <a:pt x="996" y="234"/>
                  <a:pt x="996" y="234"/>
                </a:cubicBezTo>
                <a:cubicBezTo>
                  <a:pt x="996" y="234"/>
                  <a:pt x="996" y="234"/>
                  <a:pt x="996" y="234"/>
                </a:cubicBezTo>
                <a:cubicBezTo>
                  <a:pt x="997" y="234"/>
                  <a:pt x="997" y="234"/>
                  <a:pt x="997" y="234"/>
                </a:cubicBezTo>
                <a:close/>
                <a:moveTo>
                  <a:pt x="1006" y="228"/>
                </a:moveTo>
                <a:cubicBezTo>
                  <a:pt x="1006" y="228"/>
                  <a:pt x="1005" y="227"/>
                  <a:pt x="1005" y="227"/>
                </a:cubicBezTo>
                <a:cubicBezTo>
                  <a:pt x="1005" y="227"/>
                  <a:pt x="1005" y="227"/>
                  <a:pt x="1004" y="227"/>
                </a:cubicBezTo>
                <a:cubicBezTo>
                  <a:pt x="1003" y="228"/>
                  <a:pt x="1002" y="229"/>
                  <a:pt x="1001" y="230"/>
                </a:cubicBezTo>
                <a:cubicBezTo>
                  <a:pt x="1000" y="231"/>
                  <a:pt x="1000" y="231"/>
                  <a:pt x="1000" y="231"/>
                </a:cubicBezTo>
                <a:cubicBezTo>
                  <a:pt x="999" y="232"/>
                  <a:pt x="1000" y="232"/>
                  <a:pt x="1000" y="232"/>
                </a:cubicBezTo>
                <a:cubicBezTo>
                  <a:pt x="1000" y="232"/>
                  <a:pt x="1000" y="232"/>
                  <a:pt x="1001" y="232"/>
                </a:cubicBezTo>
                <a:cubicBezTo>
                  <a:pt x="1001" y="231"/>
                  <a:pt x="1002" y="230"/>
                  <a:pt x="1003" y="230"/>
                </a:cubicBezTo>
                <a:cubicBezTo>
                  <a:pt x="1003" y="230"/>
                  <a:pt x="1003" y="230"/>
                  <a:pt x="1003" y="230"/>
                </a:cubicBezTo>
                <a:cubicBezTo>
                  <a:pt x="1004" y="229"/>
                  <a:pt x="1005" y="229"/>
                  <a:pt x="1006" y="228"/>
                </a:cubicBezTo>
                <a:close/>
                <a:moveTo>
                  <a:pt x="1030" y="209"/>
                </a:moveTo>
                <a:cubicBezTo>
                  <a:pt x="1030" y="209"/>
                  <a:pt x="1030" y="209"/>
                  <a:pt x="1029" y="209"/>
                </a:cubicBezTo>
                <a:cubicBezTo>
                  <a:pt x="1028" y="210"/>
                  <a:pt x="1028" y="211"/>
                  <a:pt x="1026" y="211"/>
                </a:cubicBezTo>
                <a:cubicBezTo>
                  <a:pt x="1026" y="211"/>
                  <a:pt x="1026" y="211"/>
                  <a:pt x="1026" y="211"/>
                </a:cubicBezTo>
                <a:cubicBezTo>
                  <a:pt x="1026" y="211"/>
                  <a:pt x="1026" y="212"/>
                  <a:pt x="1027" y="212"/>
                </a:cubicBezTo>
                <a:cubicBezTo>
                  <a:pt x="1027" y="212"/>
                  <a:pt x="1027" y="212"/>
                  <a:pt x="1027" y="212"/>
                </a:cubicBezTo>
                <a:cubicBezTo>
                  <a:pt x="1030" y="210"/>
                  <a:pt x="1030" y="210"/>
                  <a:pt x="1030" y="210"/>
                </a:cubicBezTo>
                <a:cubicBezTo>
                  <a:pt x="1030" y="209"/>
                  <a:pt x="1030" y="209"/>
                  <a:pt x="1030" y="209"/>
                </a:cubicBezTo>
                <a:close/>
                <a:moveTo>
                  <a:pt x="1033" y="207"/>
                </a:moveTo>
                <a:cubicBezTo>
                  <a:pt x="1031" y="207"/>
                  <a:pt x="1031" y="207"/>
                  <a:pt x="1031" y="207"/>
                </a:cubicBezTo>
                <a:cubicBezTo>
                  <a:pt x="1031" y="208"/>
                  <a:pt x="1031" y="208"/>
                  <a:pt x="1031" y="208"/>
                </a:cubicBezTo>
                <a:cubicBezTo>
                  <a:pt x="1033" y="208"/>
                  <a:pt x="1033" y="208"/>
                  <a:pt x="1033" y="208"/>
                </a:cubicBezTo>
                <a:lnTo>
                  <a:pt x="1033" y="207"/>
                </a:lnTo>
                <a:close/>
                <a:moveTo>
                  <a:pt x="1035" y="207"/>
                </a:moveTo>
                <a:cubicBezTo>
                  <a:pt x="1035" y="206"/>
                  <a:pt x="1035" y="206"/>
                  <a:pt x="1034" y="206"/>
                </a:cubicBezTo>
                <a:cubicBezTo>
                  <a:pt x="1034" y="207"/>
                  <a:pt x="1034" y="207"/>
                  <a:pt x="1034" y="207"/>
                </a:cubicBezTo>
                <a:cubicBezTo>
                  <a:pt x="1034" y="207"/>
                  <a:pt x="1035" y="207"/>
                  <a:pt x="1035" y="207"/>
                </a:cubicBezTo>
                <a:close/>
                <a:moveTo>
                  <a:pt x="1037" y="203"/>
                </a:moveTo>
                <a:cubicBezTo>
                  <a:pt x="1036" y="203"/>
                  <a:pt x="1035" y="203"/>
                  <a:pt x="1035" y="203"/>
                </a:cubicBezTo>
                <a:cubicBezTo>
                  <a:pt x="1035" y="203"/>
                  <a:pt x="1034" y="203"/>
                  <a:pt x="1033" y="204"/>
                </a:cubicBezTo>
                <a:cubicBezTo>
                  <a:pt x="1033" y="204"/>
                  <a:pt x="1033" y="204"/>
                  <a:pt x="1033" y="204"/>
                </a:cubicBezTo>
                <a:cubicBezTo>
                  <a:pt x="1035" y="205"/>
                  <a:pt x="1035" y="205"/>
                  <a:pt x="1035" y="204"/>
                </a:cubicBezTo>
                <a:cubicBezTo>
                  <a:pt x="1035" y="204"/>
                  <a:pt x="1036" y="204"/>
                  <a:pt x="1036" y="204"/>
                </a:cubicBezTo>
                <a:cubicBezTo>
                  <a:pt x="1036" y="204"/>
                  <a:pt x="1036" y="203"/>
                  <a:pt x="1037" y="203"/>
                </a:cubicBezTo>
                <a:close/>
                <a:moveTo>
                  <a:pt x="1039" y="199"/>
                </a:moveTo>
                <a:cubicBezTo>
                  <a:pt x="1037" y="199"/>
                  <a:pt x="1037" y="199"/>
                  <a:pt x="1037" y="199"/>
                </a:cubicBezTo>
                <a:cubicBezTo>
                  <a:pt x="1038" y="200"/>
                  <a:pt x="1037" y="200"/>
                  <a:pt x="1038" y="200"/>
                </a:cubicBezTo>
                <a:cubicBezTo>
                  <a:pt x="1039" y="200"/>
                  <a:pt x="1039" y="200"/>
                  <a:pt x="1039" y="199"/>
                </a:cubicBezTo>
                <a:close/>
                <a:moveTo>
                  <a:pt x="1039" y="202"/>
                </a:moveTo>
                <a:cubicBezTo>
                  <a:pt x="1039" y="202"/>
                  <a:pt x="1039" y="202"/>
                  <a:pt x="1039" y="202"/>
                </a:cubicBezTo>
                <a:cubicBezTo>
                  <a:pt x="1039" y="201"/>
                  <a:pt x="1039" y="201"/>
                  <a:pt x="1039" y="201"/>
                </a:cubicBezTo>
                <a:cubicBezTo>
                  <a:pt x="1039" y="201"/>
                  <a:pt x="1039" y="201"/>
                  <a:pt x="1039" y="201"/>
                </a:cubicBezTo>
                <a:lnTo>
                  <a:pt x="1039" y="202"/>
                </a:lnTo>
                <a:close/>
                <a:moveTo>
                  <a:pt x="1049" y="192"/>
                </a:moveTo>
                <a:cubicBezTo>
                  <a:pt x="1049" y="192"/>
                  <a:pt x="1049" y="192"/>
                  <a:pt x="1049" y="193"/>
                </a:cubicBezTo>
                <a:cubicBezTo>
                  <a:pt x="1049" y="193"/>
                  <a:pt x="1049" y="193"/>
                  <a:pt x="1050" y="193"/>
                </a:cubicBezTo>
                <a:cubicBezTo>
                  <a:pt x="1050" y="193"/>
                  <a:pt x="1049" y="193"/>
                  <a:pt x="1049" y="193"/>
                </a:cubicBezTo>
                <a:cubicBezTo>
                  <a:pt x="1049" y="193"/>
                  <a:pt x="1050" y="193"/>
                  <a:pt x="1050" y="193"/>
                </a:cubicBezTo>
                <a:cubicBezTo>
                  <a:pt x="1050" y="194"/>
                  <a:pt x="1049" y="194"/>
                  <a:pt x="1049" y="194"/>
                </a:cubicBezTo>
                <a:cubicBezTo>
                  <a:pt x="1049" y="194"/>
                  <a:pt x="1049" y="194"/>
                  <a:pt x="1049" y="194"/>
                </a:cubicBezTo>
                <a:cubicBezTo>
                  <a:pt x="1049" y="195"/>
                  <a:pt x="1049" y="195"/>
                  <a:pt x="1049" y="195"/>
                </a:cubicBezTo>
                <a:cubicBezTo>
                  <a:pt x="1049" y="194"/>
                  <a:pt x="1049" y="194"/>
                  <a:pt x="1050" y="194"/>
                </a:cubicBezTo>
                <a:cubicBezTo>
                  <a:pt x="1050" y="193"/>
                  <a:pt x="1050" y="193"/>
                  <a:pt x="1050" y="193"/>
                </a:cubicBezTo>
                <a:cubicBezTo>
                  <a:pt x="1050" y="193"/>
                  <a:pt x="1050" y="192"/>
                  <a:pt x="1050" y="192"/>
                </a:cubicBezTo>
                <a:cubicBezTo>
                  <a:pt x="1050" y="191"/>
                  <a:pt x="1050" y="191"/>
                  <a:pt x="1051" y="190"/>
                </a:cubicBezTo>
                <a:cubicBezTo>
                  <a:pt x="1050" y="191"/>
                  <a:pt x="1050" y="191"/>
                  <a:pt x="1049" y="191"/>
                </a:cubicBezTo>
                <a:cubicBezTo>
                  <a:pt x="1049" y="191"/>
                  <a:pt x="1049" y="191"/>
                  <a:pt x="1050" y="191"/>
                </a:cubicBezTo>
                <a:cubicBezTo>
                  <a:pt x="1049" y="192"/>
                  <a:pt x="1049" y="192"/>
                  <a:pt x="1049" y="192"/>
                </a:cubicBezTo>
                <a:cubicBezTo>
                  <a:pt x="1049" y="192"/>
                  <a:pt x="1049" y="192"/>
                  <a:pt x="1049" y="192"/>
                </a:cubicBezTo>
                <a:close/>
                <a:moveTo>
                  <a:pt x="1051" y="192"/>
                </a:moveTo>
                <a:cubicBezTo>
                  <a:pt x="1051" y="193"/>
                  <a:pt x="1051" y="193"/>
                  <a:pt x="1051" y="194"/>
                </a:cubicBezTo>
                <a:cubicBezTo>
                  <a:pt x="1051" y="193"/>
                  <a:pt x="1052" y="192"/>
                  <a:pt x="1053" y="192"/>
                </a:cubicBezTo>
                <a:cubicBezTo>
                  <a:pt x="1053" y="192"/>
                  <a:pt x="1053" y="191"/>
                  <a:pt x="1053" y="191"/>
                </a:cubicBezTo>
                <a:cubicBezTo>
                  <a:pt x="1052" y="191"/>
                  <a:pt x="1052" y="191"/>
                  <a:pt x="1052" y="191"/>
                </a:cubicBezTo>
                <a:cubicBezTo>
                  <a:pt x="1052" y="191"/>
                  <a:pt x="1051" y="192"/>
                  <a:pt x="1051" y="192"/>
                </a:cubicBezTo>
                <a:close/>
                <a:moveTo>
                  <a:pt x="1063" y="197"/>
                </a:moveTo>
                <a:cubicBezTo>
                  <a:pt x="1062" y="197"/>
                  <a:pt x="1061" y="197"/>
                  <a:pt x="1060" y="197"/>
                </a:cubicBezTo>
                <a:cubicBezTo>
                  <a:pt x="1060" y="197"/>
                  <a:pt x="1060" y="197"/>
                  <a:pt x="1061" y="197"/>
                </a:cubicBezTo>
                <a:cubicBezTo>
                  <a:pt x="1061" y="197"/>
                  <a:pt x="1062" y="197"/>
                  <a:pt x="1063" y="198"/>
                </a:cubicBezTo>
                <a:lnTo>
                  <a:pt x="1063" y="197"/>
                </a:lnTo>
                <a:close/>
                <a:moveTo>
                  <a:pt x="1100" y="158"/>
                </a:moveTo>
                <a:cubicBezTo>
                  <a:pt x="1099" y="158"/>
                  <a:pt x="1099" y="158"/>
                  <a:pt x="1099" y="158"/>
                </a:cubicBezTo>
                <a:cubicBezTo>
                  <a:pt x="1099" y="159"/>
                  <a:pt x="1099" y="159"/>
                  <a:pt x="1098" y="160"/>
                </a:cubicBezTo>
                <a:cubicBezTo>
                  <a:pt x="1099" y="160"/>
                  <a:pt x="1099" y="160"/>
                  <a:pt x="1099" y="160"/>
                </a:cubicBezTo>
                <a:cubicBezTo>
                  <a:pt x="1099" y="159"/>
                  <a:pt x="1100" y="159"/>
                  <a:pt x="1100" y="158"/>
                </a:cubicBezTo>
                <a:close/>
                <a:moveTo>
                  <a:pt x="1064" y="185"/>
                </a:moveTo>
                <a:cubicBezTo>
                  <a:pt x="1063" y="186"/>
                  <a:pt x="1063" y="187"/>
                  <a:pt x="1063" y="188"/>
                </a:cubicBezTo>
                <a:cubicBezTo>
                  <a:pt x="1064" y="188"/>
                  <a:pt x="1065" y="188"/>
                  <a:pt x="1066" y="187"/>
                </a:cubicBezTo>
                <a:cubicBezTo>
                  <a:pt x="1068" y="187"/>
                  <a:pt x="1070" y="187"/>
                  <a:pt x="1072" y="185"/>
                </a:cubicBezTo>
                <a:cubicBezTo>
                  <a:pt x="1075" y="183"/>
                  <a:pt x="1078" y="181"/>
                  <a:pt x="1081" y="178"/>
                </a:cubicBezTo>
                <a:cubicBezTo>
                  <a:pt x="1081" y="178"/>
                  <a:pt x="1081" y="178"/>
                  <a:pt x="1081" y="179"/>
                </a:cubicBezTo>
                <a:cubicBezTo>
                  <a:pt x="1085" y="175"/>
                  <a:pt x="1089" y="171"/>
                  <a:pt x="1092" y="166"/>
                </a:cubicBezTo>
                <a:cubicBezTo>
                  <a:pt x="1092" y="166"/>
                  <a:pt x="1092" y="166"/>
                  <a:pt x="1093" y="165"/>
                </a:cubicBezTo>
                <a:cubicBezTo>
                  <a:pt x="1093" y="164"/>
                  <a:pt x="1093" y="162"/>
                  <a:pt x="1095" y="163"/>
                </a:cubicBezTo>
                <a:cubicBezTo>
                  <a:pt x="1095" y="163"/>
                  <a:pt x="1095" y="162"/>
                  <a:pt x="1095" y="162"/>
                </a:cubicBezTo>
                <a:cubicBezTo>
                  <a:pt x="1093" y="161"/>
                  <a:pt x="1095" y="161"/>
                  <a:pt x="1095" y="160"/>
                </a:cubicBezTo>
                <a:cubicBezTo>
                  <a:pt x="1097" y="157"/>
                  <a:pt x="1100" y="154"/>
                  <a:pt x="1101" y="151"/>
                </a:cubicBezTo>
                <a:cubicBezTo>
                  <a:pt x="1101" y="149"/>
                  <a:pt x="1101" y="146"/>
                  <a:pt x="1101" y="144"/>
                </a:cubicBezTo>
                <a:cubicBezTo>
                  <a:pt x="1101" y="143"/>
                  <a:pt x="1102" y="142"/>
                  <a:pt x="1102" y="141"/>
                </a:cubicBezTo>
                <a:cubicBezTo>
                  <a:pt x="1102" y="140"/>
                  <a:pt x="1101" y="140"/>
                  <a:pt x="1101" y="139"/>
                </a:cubicBezTo>
                <a:cubicBezTo>
                  <a:pt x="1101" y="140"/>
                  <a:pt x="1101" y="140"/>
                  <a:pt x="1101" y="141"/>
                </a:cubicBezTo>
                <a:cubicBezTo>
                  <a:pt x="1101" y="141"/>
                  <a:pt x="1101" y="142"/>
                  <a:pt x="1100" y="142"/>
                </a:cubicBezTo>
                <a:cubicBezTo>
                  <a:pt x="1100" y="141"/>
                  <a:pt x="1100" y="141"/>
                  <a:pt x="1100" y="141"/>
                </a:cubicBezTo>
                <a:cubicBezTo>
                  <a:pt x="1100" y="140"/>
                  <a:pt x="1100" y="139"/>
                  <a:pt x="1098" y="140"/>
                </a:cubicBezTo>
                <a:cubicBezTo>
                  <a:pt x="1094" y="144"/>
                  <a:pt x="1089" y="148"/>
                  <a:pt x="1086" y="152"/>
                </a:cubicBezTo>
                <a:cubicBezTo>
                  <a:pt x="1077" y="162"/>
                  <a:pt x="1070" y="173"/>
                  <a:pt x="1064" y="185"/>
                </a:cubicBezTo>
                <a:close/>
                <a:moveTo>
                  <a:pt x="1069" y="159"/>
                </a:moveTo>
                <a:cubicBezTo>
                  <a:pt x="1070" y="158"/>
                  <a:pt x="1070" y="158"/>
                  <a:pt x="1070" y="158"/>
                </a:cubicBezTo>
                <a:cubicBezTo>
                  <a:pt x="1072" y="157"/>
                  <a:pt x="1073" y="155"/>
                  <a:pt x="1074" y="154"/>
                </a:cubicBezTo>
                <a:cubicBezTo>
                  <a:pt x="1073" y="153"/>
                  <a:pt x="1073" y="153"/>
                  <a:pt x="1073" y="153"/>
                </a:cubicBezTo>
                <a:cubicBezTo>
                  <a:pt x="1072" y="155"/>
                  <a:pt x="1071" y="156"/>
                  <a:pt x="1070" y="158"/>
                </a:cubicBezTo>
                <a:cubicBezTo>
                  <a:pt x="1069" y="158"/>
                  <a:pt x="1069" y="158"/>
                  <a:pt x="1069" y="159"/>
                </a:cubicBezTo>
                <a:close/>
                <a:moveTo>
                  <a:pt x="1058" y="178"/>
                </a:moveTo>
                <a:cubicBezTo>
                  <a:pt x="1059" y="178"/>
                  <a:pt x="1059" y="177"/>
                  <a:pt x="1060" y="176"/>
                </a:cubicBezTo>
                <a:cubicBezTo>
                  <a:pt x="1061" y="175"/>
                  <a:pt x="1061" y="173"/>
                  <a:pt x="1062" y="172"/>
                </a:cubicBezTo>
                <a:cubicBezTo>
                  <a:pt x="1064" y="169"/>
                  <a:pt x="1066" y="166"/>
                  <a:pt x="1068" y="162"/>
                </a:cubicBezTo>
                <a:cubicBezTo>
                  <a:pt x="1067" y="162"/>
                  <a:pt x="1067" y="162"/>
                  <a:pt x="1067" y="162"/>
                </a:cubicBezTo>
                <a:cubicBezTo>
                  <a:pt x="1066" y="164"/>
                  <a:pt x="1064" y="166"/>
                  <a:pt x="1063" y="169"/>
                </a:cubicBezTo>
                <a:cubicBezTo>
                  <a:pt x="1062" y="171"/>
                  <a:pt x="1059" y="173"/>
                  <a:pt x="1059" y="176"/>
                </a:cubicBezTo>
                <a:cubicBezTo>
                  <a:pt x="1059" y="177"/>
                  <a:pt x="1058" y="178"/>
                  <a:pt x="1058" y="178"/>
                </a:cubicBezTo>
                <a:close/>
                <a:moveTo>
                  <a:pt x="1046" y="195"/>
                </a:moveTo>
                <a:cubicBezTo>
                  <a:pt x="1046" y="195"/>
                  <a:pt x="1047" y="195"/>
                  <a:pt x="1047" y="195"/>
                </a:cubicBezTo>
                <a:cubicBezTo>
                  <a:pt x="1047" y="195"/>
                  <a:pt x="1047" y="194"/>
                  <a:pt x="1047" y="194"/>
                </a:cubicBezTo>
                <a:cubicBezTo>
                  <a:pt x="1047" y="194"/>
                  <a:pt x="1047" y="194"/>
                  <a:pt x="1047" y="193"/>
                </a:cubicBezTo>
                <a:cubicBezTo>
                  <a:pt x="1046" y="195"/>
                  <a:pt x="1046" y="195"/>
                  <a:pt x="1046" y="195"/>
                </a:cubicBezTo>
                <a:close/>
                <a:moveTo>
                  <a:pt x="1046" y="198"/>
                </a:moveTo>
                <a:cubicBezTo>
                  <a:pt x="1046" y="198"/>
                  <a:pt x="1046" y="198"/>
                  <a:pt x="1046" y="198"/>
                </a:cubicBezTo>
                <a:cubicBezTo>
                  <a:pt x="1046" y="198"/>
                  <a:pt x="1046" y="197"/>
                  <a:pt x="1046" y="197"/>
                </a:cubicBezTo>
                <a:cubicBezTo>
                  <a:pt x="1046" y="197"/>
                  <a:pt x="1046" y="197"/>
                  <a:pt x="1046" y="197"/>
                </a:cubicBezTo>
                <a:lnTo>
                  <a:pt x="1046" y="198"/>
                </a:lnTo>
                <a:close/>
                <a:moveTo>
                  <a:pt x="1043" y="197"/>
                </a:moveTo>
                <a:cubicBezTo>
                  <a:pt x="1044" y="197"/>
                  <a:pt x="1044" y="197"/>
                  <a:pt x="1044" y="197"/>
                </a:cubicBezTo>
                <a:cubicBezTo>
                  <a:pt x="1045" y="197"/>
                  <a:pt x="1045" y="197"/>
                  <a:pt x="1045" y="196"/>
                </a:cubicBezTo>
                <a:cubicBezTo>
                  <a:pt x="1045" y="196"/>
                  <a:pt x="1044" y="196"/>
                  <a:pt x="1044" y="196"/>
                </a:cubicBezTo>
                <a:cubicBezTo>
                  <a:pt x="1043" y="197"/>
                  <a:pt x="1043" y="197"/>
                  <a:pt x="1043" y="197"/>
                </a:cubicBezTo>
                <a:close/>
                <a:moveTo>
                  <a:pt x="1041" y="222"/>
                </a:moveTo>
                <a:cubicBezTo>
                  <a:pt x="1041" y="222"/>
                  <a:pt x="1041" y="222"/>
                  <a:pt x="1041" y="222"/>
                </a:cubicBezTo>
                <a:cubicBezTo>
                  <a:pt x="1040" y="222"/>
                  <a:pt x="1040" y="222"/>
                  <a:pt x="1040" y="223"/>
                </a:cubicBezTo>
                <a:cubicBezTo>
                  <a:pt x="1041" y="223"/>
                  <a:pt x="1041" y="223"/>
                  <a:pt x="1041" y="223"/>
                </a:cubicBezTo>
                <a:lnTo>
                  <a:pt x="1041" y="222"/>
                </a:lnTo>
                <a:close/>
                <a:moveTo>
                  <a:pt x="1049" y="202"/>
                </a:moveTo>
                <a:cubicBezTo>
                  <a:pt x="1048" y="203"/>
                  <a:pt x="1048" y="203"/>
                  <a:pt x="1047" y="204"/>
                </a:cubicBezTo>
                <a:cubicBezTo>
                  <a:pt x="1047" y="205"/>
                  <a:pt x="1046" y="207"/>
                  <a:pt x="1046" y="208"/>
                </a:cubicBezTo>
                <a:cubicBezTo>
                  <a:pt x="1045" y="209"/>
                  <a:pt x="1045" y="210"/>
                  <a:pt x="1045" y="212"/>
                </a:cubicBezTo>
                <a:cubicBezTo>
                  <a:pt x="1045" y="212"/>
                  <a:pt x="1045" y="213"/>
                  <a:pt x="1044" y="213"/>
                </a:cubicBezTo>
                <a:cubicBezTo>
                  <a:pt x="1043" y="215"/>
                  <a:pt x="1042" y="217"/>
                  <a:pt x="1043" y="220"/>
                </a:cubicBezTo>
                <a:cubicBezTo>
                  <a:pt x="1043" y="221"/>
                  <a:pt x="1043" y="221"/>
                  <a:pt x="1043" y="222"/>
                </a:cubicBezTo>
                <a:cubicBezTo>
                  <a:pt x="1043" y="221"/>
                  <a:pt x="1044" y="221"/>
                  <a:pt x="1044" y="220"/>
                </a:cubicBezTo>
                <a:cubicBezTo>
                  <a:pt x="1045" y="214"/>
                  <a:pt x="1047" y="208"/>
                  <a:pt x="1049" y="202"/>
                </a:cubicBezTo>
                <a:close/>
                <a:moveTo>
                  <a:pt x="1079" y="236"/>
                </a:moveTo>
                <a:cubicBezTo>
                  <a:pt x="1080" y="236"/>
                  <a:pt x="1080" y="235"/>
                  <a:pt x="1081" y="235"/>
                </a:cubicBezTo>
                <a:cubicBezTo>
                  <a:pt x="1081" y="235"/>
                  <a:pt x="1081" y="234"/>
                  <a:pt x="1081" y="234"/>
                </a:cubicBezTo>
                <a:cubicBezTo>
                  <a:pt x="1081" y="234"/>
                  <a:pt x="1081" y="234"/>
                  <a:pt x="1081" y="234"/>
                </a:cubicBezTo>
                <a:lnTo>
                  <a:pt x="1079" y="236"/>
                </a:lnTo>
                <a:close/>
                <a:moveTo>
                  <a:pt x="1074" y="252"/>
                </a:moveTo>
                <a:cubicBezTo>
                  <a:pt x="1074" y="252"/>
                  <a:pt x="1074" y="252"/>
                  <a:pt x="1074" y="252"/>
                </a:cubicBezTo>
                <a:cubicBezTo>
                  <a:pt x="1073" y="254"/>
                  <a:pt x="1073" y="254"/>
                  <a:pt x="1073" y="254"/>
                </a:cubicBezTo>
                <a:cubicBezTo>
                  <a:pt x="1074" y="254"/>
                  <a:pt x="1074" y="254"/>
                  <a:pt x="1074" y="254"/>
                </a:cubicBezTo>
                <a:cubicBezTo>
                  <a:pt x="1074" y="253"/>
                  <a:pt x="1074" y="253"/>
                  <a:pt x="1074" y="252"/>
                </a:cubicBezTo>
                <a:close/>
                <a:moveTo>
                  <a:pt x="1101" y="224"/>
                </a:moveTo>
                <a:cubicBezTo>
                  <a:pt x="1101" y="223"/>
                  <a:pt x="1101" y="223"/>
                  <a:pt x="1101" y="223"/>
                </a:cubicBezTo>
                <a:cubicBezTo>
                  <a:pt x="1101" y="224"/>
                  <a:pt x="1100" y="224"/>
                  <a:pt x="1100" y="224"/>
                </a:cubicBezTo>
                <a:cubicBezTo>
                  <a:pt x="1100" y="224"/>
                  <a:pt x="1100" y="224"/>
                  <a:pt x="1100" y="224"/>
                </a:cubicBezTo>
                <a:cubicBezTo>
                  <a:pt x="1101" y="224"/>
                  <a:pt x="1101" y="224"/>
                  <a:pt x="1101" y="224"/>
                </a:cubicBezTo>
                <a:cubicBezTo>
                  <a:pt x="1101" y="224"/>
                  <a:pt x="1101" y="224"/>
                  <a:pt x="1101" y="224"/>
                </a:cubicBezTo>
                <a:close/>
                <a:moveTo>
                  <a:pt x="1105" y="220"/>
                </a:moveTo>
                <a:cubicBezTo>
                  <a:pt x="1105" y="221"/>
                  <a:pt x="1104" y="221"/>
                  <a:pt x="1104" y="221"/>
                </a:cubicBezTo>
                <a:cubicBezTo>
                  <a:pt x="1103" y="221"/>
                  <a:pt x="1103" y="222"/>
                  <a:pt x="1103" y="222"/>
                </a:cubicBezTo>
                <a:cubicBezTo>
                  <a:pt x="1103" y="222"/>
                  <a:pt x="1103" y="222"/>
                  <a:pt x="1104" y="222"/>
                </a:cubicBezTo>
                <a:cubicBezTo>
                  <a:pt x="1104" y="221"/>
                  <a:pt x="1105" y="221"/>
                  <a:pt x="1105" y="220"/>
                </a:cubicBezTo>
                <a:close/>
                <a:moveTo>
                  <a:pt x="1123" y="206"/>
                </a:moveTo>
                <a:cubicBezTo>
                  <a:pt x="1122" y="206"/>
                  <a:pt x="1122" y="206"/>
                  <a:pt x="1122" y="206"/>
                </a:cubicBezTo>
                <a:cubicBezTo>
                  <a:pt x="1122" y="207"/>
                  <a:pt x="1121" y="207"/>
                  <a:pt x="1121" y="208"/>
                </a:cubicBezTo>
                <a:cubicBezTo>
                  <a:pt x="1122" y="208"/>
                  <a:pt x="1122" y="208"/>
                  <a:pt x="1122" y="208"/>
                </a:cubicBezTo>
                <a:cubicBezTo>
                  <a:pt x="1122" y="207"/>
                  <a:pt x="1122" y="207"/>
                  <a:pt x="1123" y="206"/>
                </a:cubicBezTo>
                <a:close/>
                <a:moveTo>
                  <a:pt x="1125" y="203"/>
                </a:moveTo>
                <a:cubicBezTo>
                  <a:pt x="1124" y="203"/>
                  <a:pt x="1124" y="203"/>
                  <a:pt x="1124" y="203"/>
                </a:cubicBezTo>
                <a:cubicBezTo>
                  <a:pt x="1124" y="203"/>
                  <a:pt x="1124" y="204"/>
                  <a:pt x="1123" y="204"/>
                </a:cubicBezTo>
                <a:cubicBezTo>
                  <a:pt x="1124" y="204"/>
                  <a:pt x="1124" y="204"/>
                  <a:pt x="1124" y="204"/>
                </a:cubicBezTo>
                <a:lnTo>
                  <a:pt x="1125" y="203"/>
                </a:lnTo>
                <a:close/>
                <a:moveTo>
                  <a:pt x="1128" y="203"/>
                </a:moveTo>
                <a:cubicBezTo>
                  <a:pt x="1128" y="202"/>
                  <a:pt x="1128" y="201"/>
                  <a:pt x="1128" y="200"/>
                </a:cubicBezTo>
                <a:cubicBezTo>
                  <a:pt x="1127" y="201"/>
                  <a:pt x="1126" y="202"/>
                  <a:pt x="1126" y="202"/>
                </a:cubicBezTo>
                <a:cubicBezTo>
                  <a:pt x="1126" y="202"/>
                  <a:pt x="1127" y="203"/>
                  <a:pt x="1127" y="203"/>
                </a:cubicBezTo>
                <a:cubicBezTo>
                  <a:pt x="1128" y="203"/>
                  <a:pt x="1128" y="203"/>
                  <a:pt x="1128" y="203"/>
                </a:cubicBezTo>
                <a:close/>
                <a:moveTo>
                  <a:pt x="1129" y="203"/>
                </a:moveTo>
                <a:cubicBezTo>
                  <a:pt x="1129" y="203"/>
                  <a:pt x="1129" y="203"/>
                  <a:pt x="1129" y="203"/>
                </a:cubicBezTo>
                <a:cubicBezTo>
                  <a:pt x="1128" y="204"/>
                  <a:pt x="1128" y="204"/>
                  <a:pt x="1128" y="205"/>
                </a:cubicBezTo>
                <a:cubicBezTo>
                  <a:pt x="1129" y="205"/>
                  <a:pt x="1129" y="205"/>
                  <a:pt x="1129" y="205"/>
                </a:cubicBezTo>
                <a:cubicBezTo>
                  <a:pt x="1129" y="204"/>
                  <a:pt x="1129" y="204"/>
                  <a:pt x="1129" y="203"/>
                </a:cubicBezTo>
                <a:close/>
                <a:moveTo>
                  <a:pt x="1134" y="199"/>
                </a:moveTo>
                <a:cubicBezTo>
                  <a:pt x="1134" y="199"/>
                  <a:pt x="1133" y="198"/>
                  <a:pt x="1133" y="199"/>
                </a:cubicBezTo>
                <a:cubicBezTo>
                  <a:pt x="1133" y="199"/>
                  <a:pt x="1131" y="200"/>
                  <a:pt x="1130" y="200"/>
                </a:cubicBezTo>
                <a:cubicBezTo>
                  <a:pt x="1130" y="200"/>
                  <a:pt x="1130" y="201"/>
                  <a:pt x="1130" y="202"/>
                </a:cubicBezTo>
                <a:cubicBezTo>
                  <a:pt x="1131" y="201"/>
                  <a:pt x="1131" y="201"/>
                  <a:pt x="1132" y="201"/>
                </a:cubicBezTo>
                <a:cubicBezTo>
                  <a:pt x="1132" y="201"/>
                  <a:pt x="1132" y="200"/>
                  <a:pt x="1132" y="200"/>
                </a:cubicBezTo>
                <a:cubicBezTo>
                  <a:pt x="1133" y="200"/>
                  <a:pt x="1133" y="200"/>
                  <a:pt x="1134" y="199"/>
                </a:cubicBezTo>
                <a:close/>
                <a:moveTo>
                  <a:pt x="1146" y="176"/>
                </a:moveTo>
                <a:cubicBezTo>
                  <a:pt x="1146" y="176"/>
                  <a:pt x="1146" y="176"/>
                  <a:pt x="1146" y="176"/>
                </a:cubicBezTo>
                <a:cubicBezTo>
                  <a:pt x="1146" y="176"/>
                  <a:pt x="1146" y="177"/>
                  <a:pt x="1147" y="177"/>
                </a:cubicBezTo>
                <a:cubicBezTo>
                  <a:pt x="1147" y="176"/>
                  <a:pt x="1147" y="176"/>
                  <a:pt x="1147" y="176"/>
                </a:cubicBezTo>
                <a:cubicBezTo>
                  <a:pt x="1147" y="176"/>
                  <a:pt x="1146" y="176"/>
                  <a:pt x="1146" y="176"/>
                </a:cubicBezTo>
                <a:close/>
                <a:moveTo>
                  <a:pt x="1100" y="145"/>
                </a:moveTo>
                <a:cubicBezTo>
                  <a:pt x="1099" y="145"/>
                  <a:pt x="1099" y="145"/>
                  <a:pt x="1099" y="145"/>
                </a:cubicBezTo>
                <a:cubicBezTo>
                  <a:pt x="1099" y="146"/>
                  <a:pt x="1099" y="147"/>
                  <a:pt x="1098" y="148"/>
                </a:cubicBezTo>
                <a:cubicBezTo>
                  <a:pt x="1099" y="148"/>
                  <a:pt x="1099" y="148"/>
                  <a:pt x="1099" y="148"/>
                </a:cubicBezTo>
                <a:cubicBezTo>
                  <a:pt x="1099" y="147"/>
                  <a:pt x="1100" y="146"/>
                  <a:pt x="1100" y="145"/>
                </a:cubicBezTo>
                <a:close/>
                <a:moveTo>
                  <a:pt x="1151" y="166"/>
                </a:moveTo>
                <a:cubicBezTo>
                  <a:pt x="1151" y="166"/>
                  <a:pt x="1151" y="166"/>
                  <a:pt x="1151" y="166"/>
                </a:cubicBezTo>
                <a:cubicBezTo>
                  <a:pt x="1152" y="165"/>
                  <a:pt x="1152" y="165"/>
                  <a:pt x="1153" y="164"/>
                </a:cubicBezTo>
                <a:cubicBezTo>
                  <a:pt x="1152" y="164"/>
                  <a:pt x="1152" y="165"/>
                  <a:pt x="1151" y="166"/>
                </a:cubicBezTo>
                <a:close/>
                <a:moveTo>
                  <a:pt x="1135" y="188"/>
                </a:moveTo>
                <a:cubicBezTo>
                  <a:pt x="1135" y="187"/>
                  <a:pt x="1135" y="187"/>
                  <a:pt x="1136" y="187"/>
                </a:cubicBezTo>
                <a:cubicBezTo>
                  <a:pt x="1137" y="185"/>
                  <a:pt x="1137" y="185"/>
                  <a:pt x="1137" y="185"/>
                </a:cubicBezTo>
                <a:cubicBezTo>
                  <a:pt x="1137" y="185"/>
                  <a:pt x="1136" y="186"/>
                  <a:pt x="1135" y="186"/>
                </a:cubicBezTo>
                <a:cubicBezTo>
                  <a:pt x="1135" y="187"/>
                  <a:pt x="1135" y="187"/>
                  <a:pt x="1135" y="188"/>
                </a:cubicBezTo>
                <a:close/>
                <a:moveTo>
                  <a:pt x="1056" y="164"/>
                </a:moveTo>
                <a:cubicBezTo>
                  <a:pt x="1056" y="163"/>
                  <a:pt x="1057" y="163"/>
                  <a:pt x="1057" y="163"/>
                </a:cubicBezTo>
                <a:cubicBezTo>
                  <a:pt x="1057" y="163"/>
                  <a:pt x="1057" y="163"/>
                  <a:pt x="1058" y="162"/>
                </a:cubicBezTo>
                <a:cubicBezTo>
                  <a:pt x="1057" y="162"/>
                  <a:pt x="1057" y="162"/>
                  <a:pt x="1056" y="163"/>
                </a:cubicBezTo>
                <a:cubicBezTo>
                  <a:pt x="1056" y="163"/>
                  <a:pt x="1056" y="163"/>
                  <a:pt x="1056" y="164"/>
                </a:cubicBezTo>
                <a:close/>
                <a:moveTo>
                  <a:pt x="1058" y="164"/>
                </a:moveTo>
                <a:cubicBezTo>
                  <a:pt x="1058" y="164"/>
                  <a:pt x="1057" y="163"/>
                  <a:pt x="1057" y="163"/>
                </a:cubicBezTo>
                <a:cubicBezTo>
                  <a:pt x="1057" y="165"/>
                  <a:pt x="1057" y="165"/>
                  <a:pt x="1057" y="165"/>
                </a:cubicBezTo>
                <a:cubicBezTo>
                  <a:pt x="1057" y="165"/>
                  <a:pt x="1058" y="165"/>
                  <a:pt x="1058" y="164"/>
                </a:cubicBezTo>
                <a:close/>
                <a:moveTo>
                  <a:pt x="1145" y="182"/>
                </a:moveTo>
                <a:cubicBezTo>
                  <a:pt x="1144" y="182"/>
                  <a:pt x="1143" y="183"/>
                  <a:pt x="1142" y="183"/>
                </a:cubicBezTo>
                <a:cubicBezTo>
                  <a:pt x="1143" y="183"/>
                  <a:pt x="1143" y="182"/>
                  <a:pt x="1144" y="181"/>
                </a:cubicBezTo>
                <a:cubicBezTo>
                  <a:pt x="1144" y="180"/>
                  <a:pt x="1144" y="180"/>
                  <a:pt x="1144" y="179"/>
                </a:cubicBezTo>
                <a:cubicBezTo>
                  <a:pt x="1143" y="180"/>
                  <a:pt x="1143" y="180"/>
                  <a:pt x="1143" y="180"/>
                </a:cubicBezTo>
                <a:cubicBezTo>
                  <a:pt x="1142" y="180"/>
                  <a:pt x="1142" y="181"/>
                  <a:pt x="1142" y="182"/>
                </a:cubicBezTo>
                <a:cubicBezTo>
                  <a:pt x="1142" y="180"/>
                  <a:pt x="1142" y="180"/>
                  <a:pt x="1142" y="180"/>
                </a:cubicBezTo>
                <a:cubicBezTo>
                  <a:pt x="1142" y="180"/>
                  <a:pt x="1141" y="180"/>
                  <a:pt x="1141" y="181"/>
                </a:cubicBezTo>
                <a:cubicBezTo>
                  <a:pt x="1141" y="182"/>
                  <a:pt x="1141" y="183"/>
                  <a:pt x="1141" y="184"/>
                </a:cubicBezTo>
                <a:cubicBezTo>
                  <a:pt x="1141" y="185"/>
                  <a:pt x="1141" y="185"/>
                  <a:pt x="1141" y="185"/>
                </a:cubicBezTo>
                <a:cubicBezTo>
                  <a:pt x="1141" y="185"/>
                  <a:pt x="1140" y="185"/>
                  <a:pt x="1140" y="185"/>
                </a:cubicBezTo>
                <a:cubicBezTo>
                  <a:pt x="1139" y="185"/>
                  <a:pt x="1138" y="185"/>
                  <a:pt x="1137" y="185"/>
                </a:cubicBezTo>
                <a:cubicBezTo>
                  <a:pt x="1137" y="186"/>
                  <a:pt x="1136" y="187"/>
                  <a:pt x="1136" y="188"/>
                </a:cubicBezTo>
                <a:cubicBezTo>
                  <a:pt x="1137" y="188"/>
                  <a:pt x="1138" y="186"/>
                  <a:pt x="1138" y="189"/>
                </a:cubicBezTo>
                <a:cubicBezTo>
                  <a:pt x="1138" y="191"/>
                  <a:pt x="1138" y="191"/>
                  <a:pt x="1138" y="191"/>
                </a:cubicBezTo>
                <a:cubicBezTo>
                  <a:pt x="1139" y="191"/>
                  <a:pt x="1140" y="190"/>
                  <a:pt x="1141" y="190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2" y="188"/>
                  <a:pt x="1142" y="188"/>
                  <a:pt x="1142" y="187"/>
                </a:cubicBezTo>
                <a:cubicBezTo>
                  <a:pt x="1142" y="188"/>
                  <a:pt x="1141" y="188"/>
                  <a:pt x="1140" y="188"/>
                </a:cubicBezTo>
                <a:cubicBezTo>
                  <a:pt x="1140" y="188"/>
                  <a:pt x="1140" y="188"/>
                  <a:pt x="1140" y="188"/>
                </a:cubicBezTo>
                <a:cubicBezTo>
                  <a:pt x="1140" y="188"/>
                  <a:pt x="1140" y="188"/>
                  <a:pt x="1140" y="188"/>
                </a:cubicBezTo>
                <a:cubicBezTo>
                  <a:pt x="1142" y="186"/>
                  <a:pt x="1143" y="184"/>
                  <a:pt x="1145" y="182"/>
                </a:cubicBezTo>
                <a:cubicBezTo>
                  <a:pt x="1145" y="182"/>
                  <a:pt x="1145" y="182"/>
                  <a:pt x="1145" y="181"/>
                </a:cubicBezTo>
                <a:cubicBezTo>
                  <a:pt x="1145" y="181"/>
                  <a:pt x="1145" y="181"/>
                  <a:pt x="1145" y="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auto">
          <a:xfrm rot="21071695">
            <a:off x="2613108" y="4300140"/>
            <a:ext cx="4140366" cy="1519362"/>
          </a:xfrm>
          <a:custGeom>
            <a:avLst/>
            <a:gdLst>
              <a:gd name="T0" fmla="*/ 415 w 428"/>
              <a:gd name="T1" fmla="*/ 23 h 157"/>
              <a:gd name="T2" fmla="*/ 405 w 428"/>
              <a:gd name="T3" fmla="*/ 54 h 157"/>
              <a:gd name="T4" fmla="*/ 386 w 428"/>
              <a:gd name="T5" fmla="*/ 85 h 157"/>
              <a:gd name="T6" fmla="*/ 415 w 428"/>
              <a:gd name="T7" fmla="*/ 106 h 157"/>
              <a:gd name="T8" fmla="*/ 427 w 428"/>
              <a:gd name="T9" fmla="*/ 122 h 157"/>
              <a:gd name="T10" fmla="*/ 403 w 428"/>
              <a:gd name="T11" fmla="*/ 141 h 157"/>
              <a:gd name="T12" fmla="*/ 332 w 428"/>
              <a:gd name="T13" fmla="*/ 157 h 157"/>
              <a:gd name="T14" fmla="*/ 276 w 428"/>
              <a:gd name="T15" fmla="*/ 154 h 157"/>
              <a:gd name="T16" fmla="*/ 224 w 428"/>
              <a:gd name="T17" fmla="*/ 141 h 157"/>
              <a:gd name="T18" fmla="*/ 140 w 428"/>
              <a:gd name="T19" fmla="*/ 118 h 157"/>
              <a:gd name="T20" fmla="*/ 125 w 428"/>
              <a:gd name="T21" fmla="*/ 115 h 157"/>
              <a:gd name="T22" fmla="*/ 70 w 428"/>
              <a:gd name="T23" fmla="*/ 113 h 157"/>
              <a:gd name="T24" fmla="*/ 25 w 428"/>
              <a:gd name="T25" fmla="*/ 120 h 157"/>
              <a:gd name="T26" fmla="*/ 7 w 428"/>
              <a:gd name="T27" fmla="*/ 130 h 157"/>
              <a:gd name="T28" fmla="*/ 16 w 428"/>
              <a:gd name="T29" fmla="*/ 99 h 157"/>
              <a:gd name="T30" fmla="*/ 35 w 428"/>
              <a:gd name="T31" fmla="*/ 74 h 157"/>
              <a:gd name="T32" fmla="*/ 8 w 428"/>
              <a:gd name="T33" fmla="*/ 31 h 157"/>
              <a:gd name="T34" fmla="*/ 77 w 428"/>
              <a:gd name="T35" fmla="*/ 0 h 157"/>
              <a:gd name="T36" fmla="*/ 118 w 428"/>
              <a:gd name="T37" fmla="*/ 1 h 157"/>
              <a:gd name="T38" fmla="*/ 184 w 428"/>
              <a:gd name="T39" fmla="*/ 20 h 157"/>
              <a:gd name="T40" fmla="*/ 217 w 428"/>
              <a:gd name="T41" fmla="*/ 30 h 157"/>
              <a:gd name="T42" fmla="*/ 234 w 428"/>
              <a:gd name="T43" fmla="*/ 35 h 157"/>
              <a:gd name="T44" fmla="*/ 249 w 428"/>
              <a:gd name="T45" fmla="*/ 41 h 157"/>
              <a:gd name="T46" fmla="*/ 274 w 428"/>
              <a:gd name="T47" fmla="*/ 43 h 157"/>
              <a:gd name="T48" fmla="*/ 381 w 428"/>
              <a:gd name="T49" fmla="*/ 41 h 157"/>
              <a:gd name="T50" fmla="*/ 398 w 428"/>
              <a:gd name="T51" fmla="*/ 32 h 157"/>
              <a:gd name="T52" fmla="*/ 415 w 428"/>
              <a:gd name="T53" fmla="*/ 23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8" h="157">
                <a:moveTo>
                  <a:pt x="415" y="23"/>
                </a:moveTo>
                <a:cubicBezTo>
                  <a:pt x="416" y="34"/>
                  <a:pt x="410" y="45"/>
                  <a:pt x="405" y="54"/>
                </a:cubicBezTo>
                <a:cubicBezTo>
                  <a:pt x="400" y="65"/>
                  <a:pt x="393" y="75"/>
                  <a:pt x="386" y="85"/>
                </a:cubicBezTo>
                <a:cubicBezTo>
                  <a:pt x="397" y="88"/>
                  <a:pt x="406" y="98"/>
                  <a:pt x="415" y="106"/>
                </a:cubicBezTo>
                <a:cubicBezTo>
                  <a:pt x="421" y="112"/>
                  <a:pt x="428" y="116"/>
                  <a:pt x="427" y="122"/>
                </a:cubicBezTo>
                <a:cubicBezTo>
                  <a:pt x="427" y="128"/>
                  <a:pt x="410" y="137"/>
                  <a:pt x="403" y="141"/>
                </a:cubicBezTo>
                <a:cubicBezTo>
                  <a:pt x="383" y="153"/>
                  <a:pt x="359" y="157"/>
                  <a:pt x="332" y="157"/>
                </a:cubicBezTo>
                <a:cubicBezTo>
                  <a:pt x="311" y="157"/>
                  <a:pt x="294" y="156"/>
                  <a:pt x="276" y="154"/>
                </a:cubicBezTo>
                <a:cubicBezTo>
                  <a:pt x="255" y="151"/>
                  <a:pt x="241" y="146"/>
                  <a:pt x="224" y="141"/>
                </a:cubicBezTo>
                <a:cubicBezTo>
                  <a:pt x="194" y="132"/>
                  <a:pt x="170" y="127"/>
                  <a:pt x="140" y="118"/>
                </a:cubicBezTo>
                <a:cubicBezTo>
                  <a:pt x="135" y="117"/>
                  <a:pt x="130" y="116"/>
                  <a:pt x="125" y="115"/>
                </a:cubicBezTo>
                <a:cubicBezTo>
                  <a:pt x="103" y="112"/>
                  <a:pt x="89" y="112"/>
                  <a:pt x="70" y="113"/>
                </a:cubicBezTo>
                <a:cubicBezTo>
                  <a:pt x="52" y="115"/>
                  <a:pt x="40" y="114"/>
                  <a:pt x="25" y="120"/>
                </a:cubicBezTo>
                <a:cubicBezTo>
                  <a:pt x="18" y="123"/>
                  <a:pt x="15" y="128"/>
                  <a:pt x="7" y="130"/>
                </a:cubicBezTo>
                <a:cubicBezTo>
                  <a:pt x="0" y="119"/>
                  <a:pt x="10" y="108"/>
                  <a:pt x="16" y="99"/>
                </a:cubicBezTo>
                <a:cubicBezTo>
                  <a:pt x="22" y="90"/>
                  <a:pt x="29" y="81"/>
                  <a:pt x="35" y="74"/>
                </a:cubicBezTo>
                <a:cubicBezTo>
                  <a:pt x="26" y="59"/>
                  <a:pt x="14" y="48"/>
                  <a:pt x="8" y="31"/>
                </a:cubicBezTo>
                <a:cubicBezTo>
                  <a:pt x="22" y="9"/>
                  <a:pt x="44" y="3"/>
                  <a:pt x="77" y="0"/>
                </a:cubicBezTo>
                <a:cubicBezTo>
                  <a:pt x="87" y="0"/>
                  <a:pt x="105" y="0"/>
                  <a:pt x="118" y="1"/>
                </a:cubicBezTo>
                <a:cubicBezTo>
                  <a:pt x="141" y="5"/>
                  <a:pt x="162" y="14"/>
                  <a:pt x="184" y="20"/>
                </a:cubicBezTo>
                <a:cubicBezTo>
                  <a:pt x="195" y="23"/>
                  <a:pt x="206" y="26"/>
                  <a:pt x="217" y="30"/>
                </a:cubicBezTo>
                <a:cubicBezTo>
                  <a:pt x="223" y="32"/>
                  <a:pt x="228" y="33"/>
                  <a:pt x="234" y="35"/>
                </a:cubicBezTo>
                <a:cubicBezTo>
                  <a:pt x="239" y="36"/>
                  <a:pt x="244" y="40"/>
                  <a:pt x="249" y="41"/>
                </a:cubicBezTo>
                <a:cubicBezTo>
                  <a:pt x="256" y="43"/>
                  <a:pt x="265" y="42"/>
                  <a:pt x="274" y="43"/>
                </a:cubicBezTo>
                <a:cubicBezTo>
                  <a:pt x="308" y="48"/>
                  <a:pt x="349" y="54"/>
                  <a:pt x="381" y="41"/>
                </a:cubicBezTo>
                <a:cubicBezTo>
                  <a:pt x="387" y="38"/>
                  <a:pt x="393" y="36"/>
                  <a:pt x="398" y="32"/>
                </a:cubicBezTo>
                <a:cubicBezTo>
                  <a:pt x="404" y="29"/>
                  <a:pt x="408" y="23"/>
                  <a:pt x="415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07126" y="468610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Segoe Script" panose="020B0504020000000003" pitchFamily="34" charset="0"/>
              </a:rPr>
              <a:t>Baśka</a:t>
            </a:r>
            <a:endParaRPr lang="en-GB" sz="54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0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Akwarelowe grafiki</a:t>
            </a:r>
            <a:endParaRPr lang="en-US" dirty="0"/>
          </a:p>
        </p:txBody>
      </p:sp>
      <p:pic>
        <p:nvPicPr>
          <p:cNvPr id="1026" name="Picture 2" descr="D:\isia\Dropbox\TulipDesign PL\klienci\Prezentio\grafiki różne\walentynki\walentynki png\serce-akwarele-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595574"/>
            <a:ext cx="157903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sia\Dropbox\TulipDesign PL\klienci\Prezentio\grafiki różne\walentynki\walentynki png\kwiat-akwarel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79" y="4161251"/>
            <a:ext cx="211403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sia\Dropbox\TulipDesign PL\klienci\Prezentio\grafiki różne\walentynki\walentynki png\kwiat-akwarel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53" y="1408026"/>
            <a:ext cx="2206691" cy="21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isia\Dropbox\TulipDesign PL\klienci\Prezentio\grafiki różne\walentynki\walentynki png\serce-akwarele-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215" y="1376180"/>
            <a:ext cx="209282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isia\Dropbox\TulipDesign PL\klienci\Prezentio\grafiki różne\walentynki\walentynki png\serce-akwarele-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655" y="4362651"/>
            <a:ext cx="1730908" cy="18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isia\Dropbox\TulipDesign PL\klienci\Prezentio\grafiki różne\walentynki\walentynki png\serce-akwarele-7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138" y="4147256"/>
            <a:ext cx="2064548" cy="19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1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" y="0"/>
            <a:ext cx="9145276" cy="6858957"/>
          </a:xfrm>
          <a:prstGeom prst="rect">
            <a:avLst/>
          </a:prstGeom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 rot="5400000">
            <a:off x="6311372" y="4854131"/>
            <a:ext cx="363889" cy="1250345"/>
          </a:xfrm>
          <a:custGeom>
            <a:avLst/>
            <a:gdLst>
              <a:gd name="T0" fmla="*/ 53 w 66"/>
              <a:gd name="T1" fmla="*/ 33 h 227"/>
              <a:gd name="T2" fmla="*/ 53 w 66"/>
              <a:gd name="T3" fmla="*/ 39 h 227"/>
              <a:gd name="T4" fmla="*/ 35 w 66"/>
              <a:gd name="T5" fmla="*/ 78 h 227"/>
              <a:gd name="T6" fmla="*/ 52 w 66"/>
              <a:gd name="T7" fmla="*/ 55 h 227"/>
              <a:gd name="T8" fmla="*/ 63 w 66"/>
              <a:gd name="T9" fmla="*/ 55 h 227"/>
              <a:gd name="T10" fmla="*/ 51 w 66"/>
              <a:gd name="T11" fmla="*/ 71 h 227"/>
              <a:gd name="T12" fmla="*/ 45 w 66"/>
              <a:gd name="T13" fmla="*/ 76 h 227"/>
              <a:gd name="T14" fmla="*/ 37 w 66"/>
              <a:gd name="T15" fmla="*/ 86 h 227"/>
              <a:gd name="T16" fmla="*/ 35 w 66"/>
              <a:gd name="T17" fmla="*/ 102 h 227"/>
              <a:gd name="T18" fmla="*/ 51 w 66"/>
              <a:gd name="T19" fmla="*/ 82 h 227"/>
              <a:gd name="T20" fmla="*/ 66 w 66"/>
              <a:gd name="T21" fmla="*/ 81 h 227"/>
              <a:gd name="T22" fmla="*/ 57 w 66"/>
              <a:gd name="T23" fmla="*/ 92 h 227"/>
              <a:gd name="T24" fmla="*/ 35 w 66"/>
              <a:gd name="T25" fmla="*/ 110 h 227"/>
              <a:gd name="T26" fmla="*/ 35 w 66"/>
              <a:gd name="T27" fmla="*/ 153 h 227"/>
              <a:gd name="T28" fmla="*/ 33 w 66"/>
              <a:gd name="T29" fmla="*/ 192 h 227"/>
              <a:gd name="T30" fmla="*/ 33 w 66"/>
              <a:gd name="T31" fmla="*/ 224 h 227"/>
              <a:gd name="T32" fmla="*/ 28 w 66"/>
              <a:gd name="T33" fmla="*/ 215 h 227"/>
              <a:gd name="T34" fmla="*/ 28 w 66"/>
              <a:gd name="T35" fmla="*/ 199 h 227"/>
              <a:gd name="T36" fmla="*/ 30 w 66"/>
              <a:gd name="T37" fmla="*/ 163 h 227"/>
              <a:gd name="T38" fmla="*/ 30 w 66"/>
              <a:gd name="T39" fmla="*/ 126 h 227"/>
              <a:gd name="T40" fmla="*/ 23 w 66"/>
              <a:gd name="T41" fmla="*/ 107 h 227"/>
              <a:gd name="T42" fmla="*/ 1 w 66"/>
              <a:gd name="T43" fmla="*/ 93 h 227"/>
              <a:gd name="T44" fmla="*/ 1 w 66"/>
              <a:gd name="T45" fmla="*/ 87 h 227"/>
              <a:gd name="T46" fmla="*/ 1 w 66"/>
              <a:gd name="T47" fmla="*/ 82 h 227"/>
              <a:gd name="T48" fmla="*/ 14 w 66"/>
              <a:gd name="T49" fmla="*/ 87 h 227"/>
              <a:gd name="T50" fmla="*/ 19 w 66"/>
              <a:gd name="T51" fmla="*/ 93 h 227"/>
              <a:gd name="T52" fmla="*/ 29 w 66"/>
              <a:gd name="T53" fmla="*/ 97 h 227"/>
              <a:gd name="T54" fmla="*/ 15 w 66"/>
              <a:gd name="T55" fmla="*/ 68 h 227"/>
              <a:gd name="T56" fmla="*/ 5 w 66"/>
              <a:gd name="T57" fmla="*/ 55 h 227"/>
              <a:gd name="T58" fmla="*/ 20 w 66"/>
              <a:gd name="T59" fmla="*/ 57 h 227"/>
              <a:gd name="T60" fmla="*/ 23 w 66"/>
              <a:gd name="T61" fmla="*/ 69 h 227"/>
              <a:gd name="T62" fmla="*/ 29 w 66"/>
              <a:gd name="T63" fmla="*/ 75 h 227"/>
              <a:gd name="T64" fmla="*/ 21 w 66"/>
              <a:gd name="T65" fmla="*/ 50 h 227"/>
              <a:gd name="T66" fmla="*/ 9 w 66"/>
              <a:gd name="T67" fmla="*/ 32 h 227"/>
              <a:gd name="T68" fmla="*/ 15 w 66"/>
              <a:gd name="T69" fmla="*/ 21 h 227"/>
              <a:gd name="T70" fmla="*/ 29 w 66"/>
              <a:gd name="T71" fmla="*/ 0 h 227"/>
              <a:gd name="T72" fmla="*/ 44 w 66"/>
              <a:gd name="T73" fmla="*/ 18 h 227"/>
              <a:gd name="T74" fmla="*/ 56 w 66"/>
              <a:gd name="T75" fmla="*/ 32 h 227"/>
              <a:gd name="T76" fmla="*/ 21 w 66"/>
              <a:gd name="T77" fmla="*/ 39 h 227"/>
              <a:gd name="T78" fmla="*/ 30 w 66"/>
              <a:gd name="T79" fmla="*/ 51 h 227"/>
              <a:gd name="T80" fmla="*/ 32 w 66"/>
              <a:gd name="T81" fmla="*/ 28 h 227"/>
              <a:gd name="T82" fmla="*/ 35 w 66"/>
              <a:gd name="T83" fmla="*/ 45 h 227"/>
              <a:gd name="T84" fmla="*/ 48 w 66"/>
              <a:gd name="T85" fmla="*/ 37 h 227"/>
              <a:gd name="T86" fmla="*/ 32 w 66"/>
              <a:gd name="T87" fmla="*/ 9 h 227"/>
              <a:gd name="T88" fmla="*/ 15 w 66"/>
              <a:gd name="T89" fmla="*/ 2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27">
                <a:moveTo>
                  <a:pt x="56" y="32"/>
                </a:moveTo>
                <a:cubicBezTo>
                  <a:pt x="56" y="33"/>
                  <a:pt x="54" y="32"/>
                  <a:pt x="53" y="33"/>
                </a:cubicBezTo>
                <a:cubicBezTo>
                  <a:pt x="54" y="35"/>
                  <a:pt x="55" y="36"/>
                  <a:pt x="55" y="37"/>
                </a:cubicBezTo>
                <a:cubicBezTo>
                  <a:pt x="55" y="39"/>
                  <a:pt x="54" y="37"/>
                  <a:pt x="53" y="39"/>
                </a:cubicBezTo>
                <a:cubicBezTo>
                  <a:pt x="50" y="49"/>
                  <a:pt x="42" y="55"/>
                  <a:pt x="35" y="61"/>
                </a:cubicBezTo>
                <a:cubicBezTo>
                  <a:pt x="34" y="67"/>
                  <a:pt x="36" y="71"/>
                  <a:pt x="35" y="78"/>
                </a:cubicBezTo>
                <a:cubicBezTo>
                  <a:pt x="41" y="74"/>
                  <a:pt x="44" y="68"/>
                  <a:pt x="49" y="65"/>
                </a:cubicBezTo>
                <a:cubicBezTo>
                  <a:pt x="50" y="62"/>
                  <a:pt x="52" y="59"/>
                  <a:pt x="52" y="55"/>
                </a:cubicBezTo>
                <a:cubicBezTo>
                  <a:pt x="53" y="55"/>
                  <a:pt x="53" y="55"/>
                  <a:pt x="53" y="54"/>
                </a:cubicBezTo>
                <a:cubicBezTo>
                  <a:pt x="57" y="53"/>
                  <a:pt x="61" y="51"/>
                  <a:pt x="63" y="55"/>
                </a:cubicBezTo>
                <a:cubicBezTo>
                  <a:pt x="63" y="62"/>
                  <a:pt x="60" y="68"/>
                  <a:pt x="54" y="68"/>
                </a:cubicBezTo>
                <a:cubicBezTo>
                  <a:pt x="53" y="69"/>
                  <a:pt x="52" y="70"/>
                  <a:pt x="51" y="71"/>
                </a:cubicBezTo>
                <a:cubicBezTo>
                  <a:pt x="51" y="71"/>
                  <a:pt x="51" y="70"/>
                  <a:pt x="50" y="70"/>
                </a:cubicBezTo>
                <a:cubicBezTo>
                  <a:pt x="49" y="73"/>
                  <a:pt x="47" y="74"/>
                  <a:pt x="45" y="76"/>
                </a:cubicBezTo>
                <a:cubicBezTo>
                  <a:pt x="44" y="78"/>
                  <a:pt x="42" y="81"/>
                  <a:pt x="39" y="81"/>
                </a:cubicBezTo>
                <a:cubicBezTo>
                  <a:pt x="40" y="84"/>
                  <a:pt x="36" y="83"/>
                  <a:pt x="37" y="86"/>
                </a:cubicBezTo>
                <a:cubicBezTo>
                  <a:pt x="37" y="86"/>
                  <a:pt x="36" y="86"/>
                  <a:pt x="35" y="86"/>
                </a:cubicBezTo>
                <a:cubicBezTo>
                  <a:pt x="36" y="92"/>
                  <a:pt x="35" y="96"/>
                  <a:pt x="35" y="102"/>
                </a:cubicBezTo>
                <a:cubicBezTo>
                  <a:pt x="42" y="97"/>
                  <a:pt x="46" y="91"/>
                  <a:pt x="51" y="86"/>
                </a:cubicBezTo>
                <a:cubicBezTo>
                  <a:pt x="51" y="85"/>
                  <a:pt x="51" y="84"/>
                  <a:pt x="51" y="82"/>
                </a:cubicBezTo>
                <a:cubicBezTo>
                  <a:pt x="55" y="80"/>
                  <a:pt x="56" y="75"/>
                  <a:pt x="61" y="74"/>
                </a:cubicBezTo>
                <a:cubicBezTo>
                  <a:pt x="63" y="76"/>
                  <a:pt x="65" y="78"/>
                  <a:pt x="66" y="81"/>
                </a:cubicBezTo>
                <a:cubicBezTo>
                  <a:pt x="66" y="85"/>
                  <a:pt x="62" y="87"/>
                  <a:pt x="61" y="90"/>
                </a:cubicBezTo>
                <a:cubicBezTo>
                  <a:pt x="59" y="91"/>
                  <a:pt x="58" y="90"/>
                  <a:pt x="57" y="92"/>
                </a:cubicBezTo>
                <a:cubicBezTo>
                  <a:pt x="56" y="92"/>
                  <a:pt x="54" y="94"/>
                  <a:pt x="54" y="92"/>
                </a:cubicBezTo>
                <a:cubicBezTo>
                  <a:pt x="47" y="97"/>
                  <a:pt x="42" y="105"/>
                  <a:pt x="35" y="110"/>
                </a:cubicBezTo>
                <a:cubicBezTo>
                  <a:pt x="35" y="124"/>
                  <a:pt x="35" y="135"/>
                  <a:pt x="34" y="147"/>
                </a:cubicBezTo>
                <a:cubicBezTo>
                  <a:pt x="34" y="149"/>
                  <a:pt x="34" y="151"/>
                  <a:pt x="35" y="153"/>
                </a:cubicBezTo>
                <a:cubicBezTo>
                  <a:pt x="33" y="160"/>
                  <a:pt x="35" y="168"/>
                  <a:pt x="34" y="176"/>
                </a:cubicBezTo>
                <a:cubicBezTo>
                  <a:pt x="34" y="181"/>
                  <a:pt x="34" y="187"/>
                  <a:pt x="33" y="192"/>
                </a:cubicBezTo>
                <a:cubicBezTo>
                  <a:pt x="33" y="201"/>
                  <a:pt x="35" y="213"/>
                  <a:pt x="33" y="221"/>
                </a:cubicBezTo>
                <a:cubicBezTo>
                  <a:pt x="32" y="223"/>
                  <a:pt x="34" y="222"/>
                  <a:pt x="33" y="224"/>
                </a:cubicBezTo>
                <a:cubicBezTo>
                  <a:pt x="33" y="227"/>
                  <a:pt x="29" y="227"/>
                  <a:pt x="27" y="225"/>
                </a:cubicBezTo>
                <a:cubicBezTo>
                  <a:pt x="27" y="223"/>
                  <a:pt x="27" y="217"/>
                  <a:pt x="28" y="215"/>
                </a:cubicBezTo>
                <a:cubicBezTo>
                  <a:pt x="27" y="212"/>
                  <a:pt x="28" y="208"/>
                  <a:pt x="28" y="204"/>
                </a:cubicBezTo>
                <a:cubicBezTo>
                  <a:pt x="28" y="202"/>
                  <a:pt x="28" y="201"/>
                  <a:pt x="28" y="199"/>
                </a:cubicBezTo>
                <a:cubicBezTo>
                  <a:pt x="29" y="189"/>
                  <a:pt x="28" y="179"/>
                  <a:pt x="28" y="169"/>
                </a:cubicBezTo>
                <a:cubicBezTo>
                  <a:pt x="28" y="167"/>
                  <a:pt x="30" y="165"/>
                  <a:pt x="30" y="163"/>
                </a:cubicBezTo>
                <a:cubicBezTo>
                  <a:pt x="30" y="157"/>
                  <a:pt x="29" y="151"/>
                  <a:pt x="29" y="145"/>
                </a:cubicBezTo>
                <a:cubicBezTo>
                  <a:pt x="29" y="138"/>
                  <a:pt x="29" y="132"/>
                  <a:pt x="30" y="126"/>
                </a:cubicBezTo>
                <a:cubicBezTo>
                  <a:pt x="30" y="123"/>
                  <a:pt x="29" y="116"/>
                  <a:pt x="29" y="110"/>
                </a:cubicBezTo>
                <a:cubicBezTo>
                  <a:pt x="28" y="109"/>
                  <a:pt x="25" y="106"/>
                  <a:pt x="23" y="107"/>
                </a:cubicBezTo>
                <a:cubicBezTo>
                  <a:pt x="20" y="102"/>
                  <a:pt x="14" y="98"/>
                  <a:pt x="10" y="95"/>
                </a:cubicBezTo>
                <a:cubicBezTo>
                  <a:pt x="6" y="97"/>
                  <a:pt x="3" y="94"/>
                  <a:pt x="1" y="93"/>
                </a:cubicBezTo>
                <a:cubicBezTo>
                  <a:pt x="1" y="92"/>
                  <a:pt x="0" y="91"/>
                  <a:pt x="0" y="90"/>
                </a:cubicBezTo>
                <a:cubicBezTo>
                  <a:pt x="0" y="89"/>
                  <a:pt x="1" y="88"/>
                  <a:pt x="1" y="87"/>
                </a:cubicBezTo>
                <a:cubicBezTo>
                  <a:pt x="1" y="86"/>
                  <a:pt x="0" y="85"/>
                  <a:pt x="0" y="84"/>
                </a:cubicBezTo>
                <a:cubicBezTo>
                  <a:pt x="0" y="84"/>
                  <a:pt x="1" y="83"/>
                  <a:pt x="1" y="82"/>
                </a:cubicBezTo>
                <a:cubicBezTo>
                  <a:pt x="3" y="81"/>
                  <a:pt x="4" y="82"/>
                  <a:pt x="5" y="80"/>
                </a:cubicBezTo>
                <a:cubicBezTo>
                  <a:pt x="10" y="80"/>
                  <a:pt x="12" y="84"/>
                  <a:pt x="14" y="87"/>
                </a:cubicBezTo>
                <a:cubicBezTo>
                  <a:pt x="14" y="88"/>
                  <a:pt x="14" y="90"/>
                  <a:pt x="13" y="91"/>
                </a:cubicBezTo>
                <a:cubicBezTo>
                  <a:pt x="15" y="92"/>
                  <a:pt x="16" y="93"/>
                  <a:pt x="19" y="93"/>
                </a:cubicBezTo>
                <a:cubicBezTo>
                  <a:pt x="22" y="97"/>
                  <a:pt x="26" y="100"/>
                  <a:pt x="29" y="104"/>
                </a:cubicBezTo>
                <a:cubicBezTo>
                  <a:pt x="30" y="102"/>
                  <a:pt x="29" y="99"/>
                  <a:pt x="29" y="97"/>
                </a:cubicBezTo>
                <a:cubicBezTo>
                  <a:pt x="29" y="93"/>
                  <a:pt x="30" y="88"/>
                  <a:pt x="30" y="85"/>
                </a:cubicBezTo>
                <a:cubicBezTo>
                  <a:pt x="25" y="79"/>
                  <a:pt x="19" y="75"/>
                  <a:pt x="15" y="68"/>
                </a:cubicBezTo>
                <a:cubicBezTo>
                  <a:pt x="10" y="67"/>
                  <a:pt x="5" y="68"/>
                  <a:pt x="3" y="64"/>
                </a:cubicBezTo>
                <a:cubicBezTo>
                  <a:pt x="3" y="61"/>
                  <a:pt x="3" y="58"/>
                  <a:pt x="5" y="55"/>
                </a:cubicBezTo>
                <a:cubicBezTo>
                  <a:pt x="8" y="55"/>
                  <a:pt x="10" y="54"/>
                  <a:pt x="13" y="53"/>
                </a:cubicBezTo>
                <a:cubicBezTo>
                  <a:pt x="16" y="54"/>
                  <a:pt x="19" y="55"/>
                  <a:pt x="20" y="57"/>
                </a:cubicBezTo>
                <a:cubicBezTo>
                  <a:pt x="19" y="59"/>
                  <a:pt x="18" y="61"/>
                  <a:pt x="17" y="63"/>
                </a:cubicBezTo>
                <a:cubicBezTo>
                  <a:pt x="19" y="65"/>
                  <a:pt x="21" y="67"/>
                  <a:pt x="23" y="69"/>
                </a:cubicBezTo>
                <a:cubicBezTo>
                  <a:pt x="24" y="71"/>
                  <a:pt x="26" y="72"/>
                  <a:pt x="27" y="74"/>
                </a:cubicBezTo>
                <a:cubicBezTo>
                  <a:pt x="28" y="75"/>
                  <a:pt x="28" y="76"/>
                  <a:pt x="29" y="75"/>
                </a:cubicBezTo>
                <a:cubicBezTo>
                  <a:pt x="29" y="69"/>
                  <a:pt x="31" y="62"/>
                  <a:pt x="26" y="58"/>
                </a:cubicBezTo>
                <a:cubicBezTo>
                  <a:pt x="27" y="55"/>
                  <a:pt x="23" y="52"/>
                  <a:pt x="21" y="50"/>
                </a:cubicBezTo>
                <a:cubicBezTo>
                  <a:pt x="18" y="47"/>
                  <a:pt x="16" y="43"/>
                  <a:pt x="13" y="41"/>
                </a:cubicBezTo>
                <a:cubicBezTo>
                  <a:pt x="12" y="37"/>
                  <a:pt x="10" y="34"/>
                  <a:pt x="9" y="32"/>
                </a:cubicBezTo>
                <a:cubicBezTo>
                  <a:pt x="8" y="30"/>
                  <a:pt x="7" y="30"/>
                  <a:pt x="8" y="28"/>
                </a:cubicBezTo>
                <a:cubicBezTo>
                  <a:pt x="8" y="26"/>
                  <a:pt x="13" y="24"/>
                  <a:pt x="15" y="21"/>
                </a:cubicBezTo>
                <a:cubicBezTo>
                  <a:pt x="17" y="18"/>
                  <a:pt x="18" y="15"/>
                  <a:pt x="21" y="14"/>
                </a:cubicBezTo>
                <a:cubicBezTo>
                  <a:pt x="24" y="9"/>
                  <a:pt x="26" y="4"/>
                  <a:pt x="29" y="0"/>
                </a:cubicBezTo>
                <a:cubicBezTo>
                  <a:pt x="38" y="2"/>
                  <a:pt x="38" y="12"/>
                  <a:pt x="44" y="16"/>
                </a:cubicBezTo>
                <a:cubicBezTo>
                  <a:pt x="44" y="17"/>
                  <a:pt x="43" y="17"/>
                  <a:pt x="44" y="18"/>
                </a:cubicBezTo>
                <a:cubicBezTo>
                  <a:pt x="45" y="19"/>
                  <a:pt x="46" y="20"/>
                  <a:pt x="48" y="21"/>
                </a:cubicBezTo>
                <a:cubicBezTo>
                  <a:pt x="50" y="25"/>
                  <a:pt x="56" y="25"/>
                  <a:pt x="56" y="32"/>
                </a:cubicBezTo>
                <a:close/>
                <a:moveTo>
                  <a:pt x="15" y="29"/>
                </a:moveTo>
                <a:cubicBezTo>
                  <a:pt x="16" y="33"/>
                  <a:pt x="18" y="38"/>
                  <a:pt x="21" y="39"/>
                </a:cubicBezTo>
                <a:cubicBezTo>
                  <a:pt x="20" y="39"/>
                  <a:pt x="20" y="40"/>
                  <a:pt x="21" y="41"/>
                </a:cubicBezTo>
                <a:cubicBezTo>
                  <a:pt x="25" y="43"/>
                  <a:pt x="25" y="49"/>
                  <a:pt x="30" y="51"/>
                </a:cubicBezTo>
                <a:cubicBezTo>
                  <a:pt x="30" y="48"/>
                  <a:pt x="28" y="46"/>
                  <a:pt x="29" y="44"/>
                </a:cubicBezTo>
                <a:cubicBezTo>
                  <a:pt x="25" y="40"/>
                  <a:pt x="26" y="29"/>
                  <a:pt x="32" y="28"/>
                </a:cubicBezTo>
                <a:cubicBezTo>
                  <a:pt x="35" y="27"/>
                  <a:pt x="39" y="30"/>
                  <a:pt x="39" y="32"/>
                </a:cubicBezTo>
                <a:cubicBezTo>
                  <a:pt x="41" y="37"/>
                  <a:pt x="38" y="42"/>
                  <a:pt x="35" y="45"/>
                </a:cubicBezTo>
                <a:cubicBezTo>
                  <a:pt x="34" y="48"/>
                  <a:pt x="35" y="51"/>
                  <a:pt x="35" y="52"/>
                </a:cubicBezTo>
                <a:cubicBezTo>
                  <a:pt x="41" y="49"/>
                  <a:pt x="44" y="42"/>
                  <a:pt x="48" y="37"/>
                </a:cubicBezTo>
                <a:cubicBezTo>
                  <a:pt x="49" y="34"/>
                  <a:pt x="48" y="32"/>
                  <a:pt x="48" y="29"/>
                </a:cubicBezTo>
                <a:cubicBezTo>
                  <a:pt x="42" y="24"/>
                  <a:pt x="36" y="17"/>
                  <a:pt x="32" y="9"/>
                </a:cubicBezTo>
                <a:cubicBezTo>
                  <a:pt x="31" y="8"/>
                  <a:pt x="31" y="8"/>
                  <a:pt x="31" y="8"/>
                </a:cubicBezTo>
                <a:cubicBezTo>
                  <a:pt x="26" y="16"/>
                  <a:pt x="21" y="23"/>
                  <a:pt x="15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 rot="16200000" flipH="1">
            <a:off x="2468738" y="4854131"/>
            <a:ext cx="363889" cy="1250345"/>
          </a:xfrm>
          <a:custGeom>
            <a:avLst/>
            <a:gdLst>
              <a:gd name="T0" fmla="*/ 53 w 66"/>
              <a:gd name="T1" fmla="*/ 33 h 227"/>
              <a:gd name="T2" fmla="*/ 53 w 66"/>
              <a:gd name="T3" fmla="*/ 39 h 227"/>
              <a:gd name="T4" fmla="*/ 35 w 66"/>
              <a:gd name="T5" fmla="*/ 78 h 227"/>
              <a:gd name="T6" fmla="*/ 52 w 66"/>
              <a:gd name="T7" fmla="*/ 55 h 227"/>
              <a:gd name="T8" fmla="*/ 63 w 66"/>
              <a:gd name="T9" fmla="*/ 55 h 227"/>
              <a:gd name="T10" fmla="*/ 51 w 66"/>
              <a:gd name="T11" fmla="*/ 71 h 227"/>
              <a:gd name="T12" fmla="*/ 45 w 66"/>
              <a:gd name="T13" fmla="*/ 76 h 227"/>
              <a:gd name="T14" fmla="*/ 37 w 66"/>
              <a:gd name="T15" fmla="*/ 86 h 227"/>
              <a:gd name="T16" fmla="*/ 35 w 66"/>
              <a:gd name="T17" fmla="*/ 102 h 227"/>
              <a:gd name="T18" fmla="*/ 51 w 66"/>
              <a:gd name="T19" fmla="*/ 82 h 227"/>
              <a:gd name="T20" fmla="*/ 66 w 66"/>
              <a:gd name="T21" fmla="*/ 81 h 227"/>
              <a:gd name="T22" fmla="*/ 57 w 66"/>
              <a:gd name="T23" fmla="*/ 92 h 227"/>
              <a:gd name="T24" fmla="*/ 35 w 66"/>
              <a:gd name="T25" fmla="*/ 110 h 227"/>
              <a:gd name="T26" fmla="*/ 35 w 66"/>
              <a:gd name="T27" fmla="*/ 153 h 227"/>
              <a:gd name="T28" fmla="*/ 33 w 66"/>
              <a:gd name="T29" fmla="*/ 192 h 227"/>
              <a:gd name="T30" fmla="*/ 33 w 66"/>
              <a:gd name="T31" fmla="*/ 224 h 227"/>
              <a:gd name="T32" fmla="*/ 28 w 66"/>
              <a:gd name="T33" fmla="*/ 215 h 227"/>
              <a:gd name="T34" fmla="*/ 28 w 66"/>
              <a:gd name="T35" fmla="*/ 199 h 227"/>
              <a:gd name="T36" fmla="*/ 30 w 66"/>
              <a:gd name="T37" fmla="*/ 163 h 227"/>
              <a:gd name="T38" fmla="*/ 30 w 66"/>
              <a:gd name="T39" fmla="*/ 126 h 227"/>
              <a:gd name="T40" fmla="*/ 23 w 66"/>
              <a:gd name="T41" fmla="*/ 107 h 227"/>
              <a:gd name="T42" fmla="*/ 1 w 66"/>
              <a:gd name="T43" fmla="*/ 93 h 227"/>
              <a:gd name="T44" fmla="*/ 1 w 66"/>
              <a:gd name="T45" fmla="*/ 87 h 227"/>
              <a:gd name="T46" fmla="*/ 1 w 66"/>
              <a:gd name="T47" fmla="*/ 82 h 227"/>
              <a:gd name="T48" fmla="*/ 14 w 66"/>
              <a:gd name="T49" fmla="*/ 87 h 227"/>
              <a:gd name="T50" fmla="*/ 19 w 66"/>
              <a:gd name="T51" fmla="*/ 93 h 227"/>
              <a:gd name="T52" fmla="*/ 29 w 66"/>
              <a:gd name="T53" fmla="*/ 97 h 227"/>
              <a:gd name="T54" fmla="*/ 15 w 66"/>
              <a:gd name="T55" fmla="*/ 68 h 227"/>
              <a:gd name="T56" fmla="*/ 5 w 66"/>
              <a:gd name="T57" fmla="*/ 55 h 227"/>
              <a:gd name="T58" fmla="*/ 20 w 66"/>
              <a:gd name="T59" fmla="*/ 57 h 227"/>
              <a:gd name="T60" fmla="*/ 23 w 66"/>
              <a:gd name="T61" fmla="*/ 69 h 227"/>
              <a:gd name="T62" fmla="*/ 29 w 66"/>
              <a:gd name="T63" fmla="*/ 75 h 227"/>
              <a:gd name="T64" fmla="*/ 21 w 66"/>
              <a:gd name="T65" fmla="*/ 50 h 227"/>
              <a:gd name="T66" fmla="*/ 9 w 66"/>
              <a:gd name="T67" fmla="*/ 32 h 227"/>
              <a:gd name="T68" fmla="*/ 15 w 66"/>
              <a:gd name="T69" fmla="*/ 21 h 227"/>
              <a:gd name="T70" fmla="*/ 29 w 66"/>
              <a:gd name="T71" fmla="*/ 0 h 227"/>
              <a:gd name="T72" fmla="*/ 44 w 66"/>
              <a:gd name="T73" fmla="*/ 18 h 227"/>
              <a:gd name="T74" fmla="*/ 56 w 66"/>
              <a:gd name="T75" fmla="*/ 32 h 227"/>
              <a:gd name="T76" fmla="*/ 21 w 66"/>
              <a:gd name="T77" fmla="*/ 39 h 227"/>
              <a:gd name="T78" fmla="*/ 30 w 66"/>
              <a:gd name="T79" fmla="*/ 51 h 227"/>
              <a:gd name="T80" fmla="*/ 32 w 66"/>
              <a:gd name="T81" fmla="*/ 28 h 227"/>
              <a:gd name="T82" fmla="*/ 35 w 66"/>
              <a:gd name="T83" fmla="*/ 45 h 227"/>
              <a:gd name="T84" fmla="*/ 48 w 66"/>
              <a:gd name="T85" fmla="*/ 37 h 227"/>
              <a:gd name="T86" fmla="*/ 32 w 66"/>
              <a:gd name="T87" fmla="*/ 9 h 227"/>
              <a:gd name="T88" fmla="*/ 15 w 66"/>
              <a:gd name="T89" fmla="*/ 2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27">
                <a:moveTo>
                  <a:pt x="56" y="32"/>
                </a:moveTo>
                <a:cubicBezTo>
                  <a:pt x="56" y="33"/>
                  <a:pt x="54" y="32"/>
                  <a:pt x="53" y="33"/>
                </a:cubicBezTo>
                <a:cubicBezTo>
                  <a:pt x="54" y="35"/>
                  <a:pt x="55" y="36"/>
                  <a:pt x="55" y="37"/>
                </a:cubicBezTo>
                <a:cubicBezTo>
                  <a:pt x="55" y="39"/>
                  <a:pt x="54" y="37"/>
                  <a:pt x="53" y="39"/>
                </a:cubicBezTo>
                <a:cubicBezTo>
                  <a:pt x="50" y="49"/>
                  <a:pt x="42" y="55"/>
                  <a:pt x="35" y="61"/>
                </a:cubicBezTo>
                <a:cubicBezTo>
                  <a:pt x="34" y="67"/>
                  <a:pt x="36" y="71"/>
                  <a:pt x="35" y="78"/>
                </a:cubicBezTo>
                <a:cubicBezTo>
                  <a:pt x="41" y="74"/>
                  <a:pt x="44" y="68"/>
                  <a:pt x="49" y="65"/>
                </a:cubicBezTo>
                <a:cubicBezTo>
                  <a:pt x="50" y="62"/>
                  <a:pt x="52" y="59"/>
                  <a:pt x="52" y="55"/>
                </a:cubicBezTo>
                <a:cubicBezTo>
                  <a:pt x="53" y="55"/>
                  <a:pt x="53" y="55"/>
                  <a:pt x="53" y="54"/>
                </a:cubicBezTo>
                <a:cubicBezTo>
                  <a:pt x="57" y="53"/>
                  <a:pt x="61" y="51"/>
                  <a:pt x="63" y="55"/>
                </a:cubicBezTo>
                <a:cubicBezTo>
                  <a:pt x="63" y="62"/>
                  <a:pt x="60" y="68"/>
                  <a:pt x="54" y="68"/>
                </a:cubicBezTo>
                <a:cubicBezTo>
                  <a:pt x="53" y="69"/>
                  <a:pt x="52" y="70"/>
                  <a:pt x="51" y="71"/>
                </a:cubicBezTo>
                <a:cubicBezTo>
                  <a:pt x="51" y="71"/>
                  <a:pt x="51" y="70"/>
                  <a:pt x="50" y="70"/>
                </a:cubicBezTo>
                <a:cubicBezTo>
                  <a:pt x="49" y="73"/>
                  <a:pt x="47" y="74"/>
                  <a:pt x="45" y="76"/>
                </a:cubicBezTo>
                <a:cubicBezTo>
                  <a:pt x="44" y="78"/>
                  <a:pt x="42" y="81"/>
                  <a:pt x="39" y="81"/>
                </a:cubicBezTo>
                <a:cubicBezTo>
                  <a:pt x="40" y="84"/>
                  <a:pt x="36" y="83"/>
                  <a:pt x="37" y="86"/>
                </a:cubicBezTo>
                <a:cubicBezTo>
                  <a:pt x="37" y="86"/>
                  <a:pt x="36" y="86"/>
                  <a:pt x="35" y="86"/>
                </a:cubicBezTo>
                <a:cubicBezTo>
                  <a:pt x="36" y="92"/>
                  <a:pt x="35" y="96"/>
                  <a:pt x="35" y="102"/>
                </a:cubicBezTo>
                <a:cubicBezTo>
                  <a:pt x="42" y="97"/>
                  <a:pt x="46" y="91"/>
                  <a:pt x="51" y="86"/>
                </a:cubicBezTo>
                <a:cubicBezTo>
                  <a:pt x="51" y="85"/>
                  <a:pt x="51" y="84"/>
                  <a:pt x="51" y="82"/>
                </a:cubicBezTo>
                <a:cubicBezTo>
                  <a:pt x="55" y="80"/>
                  <a:pt x="56" y="75"/>
                  <a:pt x="61" y="74"/>
                </a:cubicBezTo>
                <a:cubicBezTo>
                  <a:pt x="63" y="76"/>
                  <a:pt x="65" y="78"/>
                  <a:pt x="66" y="81"/>
                </a:cubicBezTo>
                <a:cubicBezTo>
                  <a:pt x="66" y="85"/>
                  <a:pt x="62" y="87"/>
                  <a:pt x="61" y="90"/>
                </a:cubicBezTo>
                <a:cubicBezTo>
                  <a:pt x="59" y="91"/>
                  <a:pt x="58" y="90"/>
                  <a:pt x="57" y="92"/>
                </a:cubicBezTo>
                <a:cubicBezTo>
                  <a:pt x="56" y="92"/>
                  <a:pt x="54" y="94"/>
                  <a:pt x="54" y="92"/>
                </a:cubicBezTo>
                <a:cubicBezTo>
                  <a:pt x="47" y="97"/>
                  <a:pt x="42" y="105"/>
                  <a:pt x="35" y="110"/>
                </a:cubicBezTo>
                <a:cubicBezTo>
                  <a:pt x="35" y="124"/>
                  <a:pt x="35" y="135"/>
                  <a:pt x="34" y="147"/>
                </a:cubicBezTo>
                <a:cubicBezTo>
                  <a:pt x="34" y="149"/>
                  <a:pt x="34" y="151"/>
                  <a:pt x="35" y="153"/>
                </a:cubicBezTo>
                <a:cubicBezTo>
                  <a:pt x="33" y="160"/>
                  <a:pt x="35" y="168"/>
                  <a:pt x="34" y="176"/>
                </a:cubicBezTo>
                <a:cubicBezTo>
                  <a:pt x="34" y="181"/>
                  <a:pt x="34" y="187"/>
                  <a:pt x="33" y="192"/>
                </a:cubicBezTo>
                <a:cubicBezTo>
                  <a:pt x="33" y="201"/>
                  <a:pt x="35" y="213"/>
                  <a:pt x="33" y="221"/>
                </a:cubicBezTo>
                <a:cubicBezTo>
                  <a:pt x="32" y="223"/>
                  <a:pt x="34" y="222"/>
                  <a:pt x="33" y="224"/>
                </a:cubicBezTo>
                <a:cubicBezTo>
                  <a:pt x="33" y="227"/>
                  <a:pt x="29" y="227"/>
                  <a:pt x="27" y="225"/>
                </a:cubicBezTo>
                <a:cubicBezTo>
                  <a:pt x="27" y="223"/>
                  <a:pt x="27" y="217"/>
                  <a:pt x="28" y="215"/>
                </a:cubicBezTo>
                <a:cubicBezTo>
                  <a:pt x="27" y="212"/>
                  <a:pt x="28" y="208"/>
                  <a:pt x="28" y="204"/>
                </a:cubicBezTo>
                <a:cubicBezTo>
                  <a:pt x="28" y="202"/>
                  <a:pt x="28" y="201"/>
                  <a:pt x="28" y="199"/>
                </a:cubicBezTo>
                <a:cubicBezTo>
                  <a:pt x="29" y="189"/>
                  <a:pt x="28" y="179"/>
                  <a:pt x="28" y="169"/>
                </a:cubicBezTo>
                <a:cubicBezTo>
                  <a:pt x="28" y="167"/>
                  <a:pt x="30" y="165"/>
                  <a:pt x="30" y="163"/>
                </a:cubicBezTo>
                <a:cubicBezTo>
                  <a:pt x="30" y="157"/>
                  <a:pt x="29" y="151"/>
                  <a:pt x="29" y="145"/>
                </a:cubicBezTo>
                <a:cubicBezTo>
                  <a:pt x="29" y="138"/>
                  <a:pt x="29" y="132"/>
                  <a:pt x="30" y="126"/>
                </a:cubicBezTo>
                <a:cubicBezTo>
                  <a:pt x="30" y="123"/>
                  <a:pt x="29" y="116"/>
                  <a:pt x="29" y="110"/>
                </a:cubicBezTo>
                <a:cubicBezTo>
                  <a:pt x="28" y="109"/>
                  <a:pt x="25" y="106"/>
                  <a:pt x="23" y="107"/>
                </a:cubicBezTo>
                <a:cubicBezTo>
                  <a:pt x="20" y="102"/>
                  <a:pt x="14" y="98"/>
                  <a:pt x="10" y="95"/>
                </a:cubicBezTo>
                <a:cubicBezTo>
                  <a:pt x="6" y="97"/>
                  <a:pt x="3" y="94"/>
                  <a:pt x="1" y="93"/>
                </a:cubicBezTo>
                <a:cubicBezTo>
                  <a:pt x="1" y="92"/>
                  <a:pt x="0" y="91"/>
                  <a:pt x="0" y="90"/>
                </a:cubicBezTo>
                <a:cubicBezTo>
                  <a:pt x="0" y="89"/>
                  <a:pt x="1" y="88"/>
                  <a:pt x="1" y="87"/>
                </a:cubicBezTo>
                <a:cubicBezTo>
                  <a:pt x="1" y="86"/>
                  <a:pt x="0" y="85"/>
                  <a:pt x="0" y="84"/>
                </a:cubicBezTo>
                <a:cubicBezTo>
                  <a:pt x="0" y="84"/>
                  <a:pt x="1" y="83"/>
                  <a:pt x="1" y="82"/>
                </a:cubicBezTo>
                <a:cubicBezTo>
                  <a:pt x="3" y="81"/>
                  <a:pt x="4" y="82"/>
                  <a:pt x="5" y="80"/>
                </a:cubicBezTo>
                <a:cubicBezTo>
                  <a:pt x="10" y="80"/>
                  <a:pt x="12" y="84"/>
                  <a:pt x="14" y="87"/>
                </a:cubicBezTo>
                <a:cubicBezTo>
                  <a:pt x="14" y="88"/>
                  <a:pt x="14" y="90"/>
                  <a:pt x="13" y="91"/>
                </a:cubicBezTo>
                <a:cubicBezTo>
                  <a:pt x="15" y="92"/>
                  <a:pt x="16" y="93"/>
                  <a:pt x="19" y="93"/>
                </a:cubicBezTo>
                <a:cubicBezTo>
                  <a:pt x="22" y="97"/>
                  <a:pt x="26" y="100"/>
                  <a:pt x="29" y="104"/>
                </a:cubicBezTo>
                <a:cubicBezTo>
                  <a:pt x="30" y="102"/>
                  <a:pt x="29" y="99"/>
                  <a:pt x="29" y="97"/>
                </a:cubicBezTo>
                <a:cubicBezTo>
                  <a:pt x="29" y="93"/>
                  <a:pt x="30" y="88"/>
                  <a:pt x="30" y="85"/>
                </a:cubicBezTo>
                <a:cubicBezTo>
                  <a:pt x="25" y="79"/>
                  <a:pt x="19" y="75"/>
                  <a:pt x="15" y="68"/>
                </a:cubicBezTo>
                <a:cubicBezTo>
                  <a:pt x="10" y="67"/>
                  <a:pt x="5" y="68"/>
                  <a:pt x="3" y="64"/>
                </a:cubicBezTo>
                <a:cubicBezTo>
                  <a:pt x="3" y="61"/>
                  <a:pt x="3" y="58"/>
                  <a:pt x="5" y="55"/>
                </a:cubicBezTo>
                <a:cubicBezTo>
                  <a:pt x="8" y="55"/>
                  <a:pt x="10" y="54"/>
                  <a:pt x="13" y="53"/>
                </a:cubicBezTo>
                <a:cubicBezTo>
                  <a:pt x="16" y="54"/>
                  <a:pt x="19" y="55"/>
                  <a:pt x="20" y="57"/>
                </a:cubicBezTo>
                <a:cubicBezTo>
                  <a:pt x="19" y="59"/>
                  <a:pt x="18" y="61"/>
                  <a:pt x="17" y="63"/>
                </a:cubicBezTo>
                <a:cubicBezTo>
                  <a:pt x="19" y="65"/>
                  <a:pt x="21" y="67"/>
                  <a:pt x="23" y="69"/>
                </a:cubicBezTo>
                <a:cubicBezTo>
                  <a:pt x="24" y="71"/>
                  <a:pt x="26" y="72"/>
                  <a:pt x="27" y="74"/>
                </a:cubicBezTo>
                <a:cubicBezTo>
                  <a:pt x="28" y="75"/>
                  <a:pt x="28" y="76"/>
                  <a:pt x="29" y="75"/>
                </a:cubicBezTo>
                <a:cubicBezTo>
                  <a:pt x="29" y="69"/>
                  <a:pt x="31" y="62"/>
                  <a:pt x="26" y="58"/>
                </a:cubicBezTo>
                <a:cubicBezTo>
                  <a:pt x="27" y="55"/>
                  <a:pt x="23" y="52"/>
                  <a:pt x="21" y="50"/>
                </a:cubicBezTo>
                <a:cubicBezTo>
                  <a:pt x="18" y="47"/>
                  <a:pt x="16" y="43"/>
                  <a:pt x="13" y="41"/>
                </a:cubicBezTo>
                <a:cubicBezTo>
                  <a:pt x="12" y="37"/>
                  <a:pt x="10" y="34"/>
                  <a:pt x="9" y="32"/>
                </a:cubicBezTo>
                <a:cubicBezTo>
                  <a:pt x="8" y="30"/>
                  <a:pt x="7" y="30"/>
                  <a:pt x="8" y="28"/>
                </a:cubicBezTo>
                <a:cubicBezTo>
                  <a:pt x="8" y="26"/>
                  <a:pt x="13" y="24"/>
                  <a:pt x="15" y="21"/>
                </a:cubicBezTo>
                <a:cubicBezTo>
                  <a:pt x="17" y="18"/>
                  <a:pt x="18" y="15"/>
                  <a:pt x="21" y="14"/>
                </a:cubicBezTo>
                <a:cubicBezTo>
                  <a:pt x="24" y="9"/>
                  <a:pt x="26" y="4"/>
                  <a:pt x="29" y="0"/>
                </a:cubicBezTo>
                <a:cubicBezTo>
                  <a:pt x="38" y="2"/>
                  <a:pt x="38" y="12"/>
                  <a:pt x="44" y="16"/>
                </a:cubicBezTo>
                <a:cubicBezTo>
                  <a:pt x="44" y="17"/>
                  <a:pt x="43" y="17"/>
                  <a:pt x="44" y="18"/>
                </a:cubicBezTo>
                <a:cubicBezTo>
                  <a:pt x="45" y="19"/>
                  <a:pt x="46" y="20"/>
                  <a:pt x="48" y="21"/>
                </a:cubicBezTo>
                <a:cubicBezTo>
                  <a:pt x="50" y="25"/>
                  <a:pt x="56" y="25"/>
                  <a:pt x="56" y="32"/>
                </a:cubicBezTo>
                <a:close/>
                <a:moveTo>
                  <a:pt x="15" y="29"/>
                </a:moveTo>
                <a:cubicBezTo>
                  <a:pt x="16" y="33"/>
                  <a:pt x="18" y="38"/>
                  <a:pt x="21" y="39"/>
                </a:cubicBezTo>
                <a:cubicBezTo>
                  <a:pt x="20" y="39"/>
                  <a:pt x="20" y="40"/>
                  <a:pt x="21" y="41"/>
                </a:cubicBezTo>
                <a:cubicBezTo>
                  <a:pt x="25" y="43"/>
                  <a:pt x="25" y="49"/>
                  <a:pt x="30" y="51"/>
                </a:cubicBezTo>
                <a:cubicBezTo>
                  <a:pt x="30" y="48"/>
                  <a:pt x="28" y="46"/>
                  <a:pt x="29" y="44"/>
                </a:cubicBezTo>
                <a:cubicBezTo>
                  <a:pt x="25" y="40"/>
                  <a:pt x="26" y="29"/>
                  <a:pt x="32" y="28"/>
                </a:cubicBezTo>
                <a:cubicBezTo>
                  <a:pt x="35" y="27"/>
                  <a:pt x="39" y="30"/>
                  <a:pt x="39" y="32"/>
                </a:cubicBezTo>
                <a:cubicBezTo>
                  <a:pt x="41" y="37"/>
                  <a:pt x="38" y="42"/>
                  <a:pt x="35" y="45"/>
                </a:cubicBezTo>
                <a:cubicBezTo>
                  <a:pt x="34" y="48"/>
                  <a:pt x="35" y="51"/>
                  <a:pt x="35" y="52"/>
                </a:cubicBezTo>
                <a:cubicBezTo>
                  <a:pt x="41" y="49"/>
                  <a:pt x="44" y="42"/>
                  <a:pt x="48" y="37"/>
                </a:cubicBezTo>
                <a:cubicBezTo>
                  <a:pt x="49" y="34"/>
                  <a:pt x="48" y="32"/>
                  <a:pt x="48" y="29"/>
                </a:cubicBezTo>
                <a:cubicBezTo>
                  <a:pt x="42" y="24"/>
                  <a:pt x="36" y="17"/>
                  <a:pt x="32" y="9"/>
                </a:cubicBezTo>
                <a:cubicBezTo>
                  <a:pt x="31" y="8"/>
                  <a:pt x="31" y="8"/>
                  <a:pt x="31" y="8"/>
                </a:cubicBezTo>
                <a:cubicBezTo>
                  <a:pt x="26" y="16"/>
                  <a:pt x="21" y="23"/>
                  <a:pt x="15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6" name="Łącznik prostoliniowy 15"/>
          <p:cNvCxnSpPr/>
          <p:nvPr/>
        </p:nvCxnSpPr>
        <p:spPr>
          <a:xfrm>
            <a:off x="3347864" y="2532358"/>
            <a:ext cx="244827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228" y="2640272"/>
            <a:ext cx="4489544" cy="3453024"/>
          </a:xfrm>
          <a:prstGeom prst="rect">
            <a:avLst/>
          </a:prstGeom>
        </p:spPr>
      </p:pic>
      <p:grpSp>
        <p:nvGrpSpPr>
          <p:cNvPr id="12" name="Grupa 11"/>
          <p:cNvGrpSpPr/>
          <p:nvPr/>
        </p:nvGrpSpPr>
        <p:grpSpPr>
          <a:xfrm>
            <a:off x="2914936" y="1052736"/>
            <a:ext cx="3311822" cy="960454"/>
            <a:chOff x="2914936" y="1229298"/>
            <a:chExt cx="3311822" cy="960454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365514" y="1264421"/>
              <a:ext cx="861244" cy="890208"/>
            </a:xfrm>
            <a:custGeom>
              <a:avLst/>
              <a:gdLst>
                <a:gd name="T0" fmla="*/ 119 w 229"/>
                <a:gd name="T1" fmla="*/ 38 h 237"/>
                <a:gd name="T2" fmla="*/ 77 w 229"/>
                <a:gd name="T3" fmla="*/ 5 h 237"/>
                <a:gd name="T4" fmla="*/ 5 w 229"/>
                <a:gd name="T5" fmla="*/ 42 h 237"/>
                <a:gd name="T6" fmla="*/ 26 w 229"/>
                <a:gd name="T7" fmla="*/ 136 h 237"/>
                <a:gd name="T8" fmla="*/ 98 w 229"/>
                <a:gd name="T9" fmla="*/ 189 h 237"/>
                <a:gd name="T10" fmla="*/ 116 w 229"/>
                <a:gd name="T11" fmla="*/ 235 h 237"/>
                <a:gd name="T12" fmla="*/ 130 w 229"/>
                <a:gd name="T13" fmla="*/ 213 h 237"/>
                <a:gd name="T14" fmla="*/ 194 w 229"/>
                <a:gd name="T15" fmla="*/ 140 h 237"/>
                <a:gd name="T16" fmla="*/ 211 w 229"/>
                <a:gd name="T17" fmla="*/ 115 h 237"/>
                <a:gd name="T18" fmla="*/ 217 w 229"/>
                <a:gd name="T19" fmla="*/ 102 h 237"/>
                <a:gd name="T20" fmla="*/ 211 w 229"/>
                <a:gd name="T21" fmla="*/ 39 h 237"/>
                <a:gd name="T22" fmla="*/ 203 w 229"/>
                <a:gd name="T23" fmla="*/ 19 h 237"/>
                <a:gd name="T24" fmla="*/ 194 w 229"/>
                <a:gd name="T25" fmla="*/ 12 h 237"/>
                <a:gd name="T26" fmla="*/ 118 w 229"/>
                <a:gd name="T27" fmla="*/ 81 h 237"/>
                <a:gd name="T28" fmla="*/ 61 w 229"/>
                <a:gd name="T29" fmla="*/ 2 h 237"/>
                <a:gd name="T30" fmla="*/ 55 w 229"/>
                <a:gd name="T31" fmla="*/ 11 h 237"/>
                <a:gd name="T32" fmla="*/ 40 w 229"/>
                <a:gd name="T33" fmla="*/ 13 h 237"/>
                <a:gd name="T34" fmla="*/ 19 w 229"/>
                <a:gd name="T35" fmla="*/ 27 h 237"/>
                <a:gd name="T36" fmla="*/ 14 w 229"/>
                <a:gd name="T37" fmla="*/ 50 h 237"/>
                <a:gd name="T38" fmla="*/ 12 w 229"/>
                <a:gd name="T39" fmla="*/ 41 h 237"/>
                <a:gd name="T40" fmla="*/ 7 w 229"/>
                <a:gd name="T41" fmla="*/ 80 h 237"/>
                <a:gd name="T42" fmla="*/ 6 w 229"/>
                <a:gd name="T43" fmla="*/ 69 h 237"/>
                <a:gd name="T44" fmla="*/ 11 w 229"/>
                <a:gd name="T45" fmla="*/ 84 h 237"/>
                <a:gd name="T46" fmla="*/ 15 w 229"/>
                <a:gd name="T47" fmla="*/ 112 h 237"/>
                <a:gd name="T48" fmla="*/ 18 w 229"/>
                <a:gd name="T49" fmla="*/ 118 h 237"/>
                <a:gd name="T50" fmla="*/ 26 w 229"/>
                <a:gd name="T51" fmla="*/ 130 h 237"/>
                <a:gd name="T52" fmla="*/ 40 w 229"/>
                <a:gd name="T53" fmla="*/ 143 h 237"/>
                <a:gd name="T54" fmla="*/ 41 w 229"/>
                <a:gd name="T55" fmla="*/ 146 h 237"/>
                <a:gd name="T56" fmla="*/ 57 w 229"/>
                <a:gd name="T57" fmla="*/ 149 h 237"/>
                <a:gd name="T58" fmla="*/ 77 w 229"/>
                <a:gd name="T59" fmla="*/ 167 h 237"/>
                <a:gd name="T60" fmla="*/ 80 w 229"/>
                <a:gd name="T61" fmla="*/ 172 h 237"/>
                <a:gd name="T62" fmla="*/ 90 w 229"/>
                <a:gd name="T63" fmla="*/ 172 h 237"/>
                <a:gd name="T64" fmla="*/ 120 w 229"/>
                <a:gd name="T65" fmla="*/ 205 h 237"/>
                <a:gd name="T66" fmla="*/ 124 w 229"/>
                <a:gd name="T67" fmla="*/ 200 h 237"/>
                <a:gd name="T68" fmla="*/ 189 w 229"/>
                <a:gd name="T69" fmla="*/ 137 h 237"/>
                <a:gd name="T70" fmla="*/ 203 w 229"/>
                <a:gd name="T71" fmla="*/ 120 h 237"/>
                <a:gd name="T72" fmla="*/ 201 w 229"/>
                <a:gd name="T73" fmla="*/ 115 h 237"/>
                <a:gd name="T74" fmla="*/ 163 w 229"/>
                <a:gd name="T75" fmla="*/ 159 h 237"/>
                <a:gd name="T76" fmla="*/ 151 w 229"/>
                <a:gd name="T77" fmla="*/ 172 h 237"/>
                <a:gd name="T78" fmla="*/ 131 w 229"/>
                <a:gd name="T79" fmla="*/ 198 h 237"/>
                <a:gd name="T80" fmla="*/ 119 w 229"/>
                <a:gd name="T81" fmla="*/ 196 h 237"/>
                <a:gd name="T82" fmla="*/ 110 w 229"/>
                <a:gd name="T83" fmla="*/ 184 h 237"/>
                <a:gd name="T84" fmla="*/ 77 w 229"/>
                <a:gd name="T85" fmla="*/ 160 h 237"/>
                <a:gd name="T86" fmla="*/ 37 w 229"/>
                <a:gd name="T87" fmla="*/ 132 h 237"/>
                <a:gd name="T88" fmla="*/ 12 w 229"/>
                <a:gd name="T89" fmla="*/ 90 h 237"/>
                <a:gd name="T90" fmla="*/ 13 w 229"/>
                <a:gd name="T91" fmla="*/ 56 h 237"/>
                <a:gd name="T92" fmla="*/ 52 w 229"/>
                <a:gd name="T93" fmla="*/ 16 h 237"/>
                <a:gd name="T94" fmla="*/ 69 w 229"/>
                <a:gd name="T95" fmla="*/ 16 h 237"/>
                <a:gd name="T96" fmla="*/ 78 w 229"/>
                <a:gd name="T97" fmla="*/ 17 h 237"/>
                <a:gd name="T98" fmla="*/ 85 w 229"/>
                <a:gd name="T99" fmla="*/ 26 h 237"/>
                <a:gd name="T100" fmla="*/ 95 w 229"/>
                <a:gd name="T101" fmla="*/ 33 h 237"/>
                <a:gd name="T102" fmla="*/ 112 w 229"/>
                <a:gd name="T103" fmla="*/ 72 h 237"/>
                <a:gd name="T104" fmla="*/ 124 w 229"/>
                <a:gd name="T105" fmla="*/ 89 h 237"/>
                <a:gd name="T106" fmla="*/ 137 w 229"/>
                <a:gd name="T107" fmla="*/ 57 h 237"/>
                <a:gd name="T108" fmla="*/ 136 w 229"/>
                <a:gd name="T109" fmla="*/ 88 h 237"/>
                <a:gd name="T110" fmla="*/ 144 w 229"/>
                <a:gd name="T111" fmla="*/ 22 h 237"/>
                <a:gd name="T112" fmla="*/ 165 w 229"/>
                <a:gd name="T113" fmla="*/ 14 h 237"/>
                <a:gd name="T114" fmla="*/ 214 w 229"/>
                <a:gd name="T115" fmla="*/ 49 h 237"/>
                <a:gd name="T116" fmla="*/ 213 w 229"/>
                <a:gd name="T117" fmla="*/ 88 h 237"/>
                <a:gd name="T118" fmla="*/ 210 w 229"/>
                <a:gd name="T119" fmla="*/ 102 h 237"/>
                <a:gd name="T120" fmla="*/ 214 w 229"/>
                <a:gd name="T121" fmla="*/ 90 h 237"/>
                <a:gd name="T122" fmla="*/ 218 w 229"/>
                <a:gd name="T123" fmla="*/ 5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237">
                  <a:moveTo>
                    <a:pt x="213" y="28"/>
                  </a:moveTo>
                  <a:cubicBezTo>
                    <a:pt x="209" y="20"/>
                    <a:pt x="203" y="13"/>
                    <a:pt x="196" y="9"/>
                  </a:cubicBezTo>
                  <a:cubicBezTo>
                    <a:pt x="192" y="8"/>
                    <a:pt x="190" y="7"/>
                    <a:pt x="187" y="5"/>
                  </a:cubicBezTo>
                  <a:cubicBezTo>
                    <a:pt x="176" y="4"/>
                    <a:pt x="167" y="3"/>
                    <a:pt x="158" y="4"/>
                  </a:cubicBezTo>
                  <a:cubicBezTo>
                    <a:pt x="150" y="5"/>
                    <a:pt x="137" y="13"/>
                    <a:pt x="132" y="18"/>
                  </a:cubicBezTo>
                  <a:cubicBezTo>
                    <a:pt x="131" y="20"/>
                    <a:pt x="131" y="22"/>
                    <a:pt x="129" y="21"/>
                  </a:cubicBezTo>
                  <a:cubicBezTo>
                    <a:pt x="126" y="26"/>
                    <a:pt x="123" y="30"/>
                    <a:pt x="119" y="32"/>
                  </a:cubicBezTo>
                  <a:cubicBezTo>
                    <a:pt x="119" y="36"/>
                    <a:pt x="119" y="35"/>
                    <a:pt x="119" y="38"/>
                  </a:cubicBezTo>
                  <a:cubicBezTo>
                    <a:pt x="118" y="38"/>
                    <a:pt x="116" y="38"/>
                    <a:pt x="116" y="40"/>
                  </a:cubicBezTo>
                  <a:cubicBezTo>
                    <a:pt x="117" y="41"/>
                    <a:pt x="119" y="43"/>
                    <a:pt x="117" y="44"/>
                  </a:cubicBezTo>
                  <a:cubicBezTo>
                    <a:pt x="114" y="38"/>
                    <a:pt x="109" y="33"/>
                    <a:pt x="105" y="28"/>
                  </a:cubicBezTo>
                  <a:cubicBezTo>
                    <a:pt x="108" y="26"/>
                    <a:pt x="102" y="24"/>
                    <a:pt x="102" y="21"/>
                  </a:cubicBezTo>
                  <a:cubicBezTo>
                    <a:pt x="102" y="23"/>
                    <a:pt x="99" y="19"/>
                    <a:pt x="101" y="20"/>
                  </a:cubicBezTo>
                  <a:cubicBezTo>
                    <a:pt x="101" y="20"/>
                    <a:pt x="102" y="20"/>
                    <a:pt x="102" y="20"/>
                  </a:cubicBezTo>
                  <a:cubicBezTo>
                    <a:pt x="99" y="18"/>
                    <a:pt x="97" y="17"/>
                    <a:pt x="96" y="14"/>
                  </a:cubicBezTo>
                  <a:cubicBezTo>
                    <a:pt x="89" y="12"/>
                    <a:pt x="84" y="5"/>
                    <a:pt x="77" y="5"/>
                  </a:cubicBezTo>
                  <a:cubicBezTo>
                    <a:pt x="73" y="4"/>
                    <a:pt x="71" y="4"/>
                    <a:pt x="66" y="2"/>
                  </a:cubicBezTo>
                  <a:cubicBezTo>
                    <a:pt x="65" y="2"/>
                    <a:pt x="65" y="3"/>
                    <a:pt x="64" y="3"/>
                  </a:cubicBezTo>
                  <a:cubicBezTo>
                    <a:pt x="64" y="2"/>
                    <a:pt x="65" y="2"/>
                    <a:pt x="65" y="2"/>
                  </a:cubicBezTo>
                  <a:cubicBezTo>
                    <a:pt x="61" y="0"/>
                    <a:pt x="54" y="0"/>
                    <a:pt x="52" y="3"/>
                  </a:cubicBezTo>
                  <a:cubicBezTo>
                    <a:pt x="55" y="2"/>
                    <a:pt x="56" y="3"/>
                    <a:pt x="58" y="3"/>
                  </a:cubicBezTo>
                  <a:cubicBezTo>
                    <a:pt x="53" y="4"/>
                    <a:pt x="47" y="6"/>
                    <a:pt x="42" y="6"/>
                  </a:cubicBezTo>
                  <a:cubicBezTo>
                    <a:pt x="28" y="14"/>
                    <a:pt x="13" y="22"/>
                    <a:pt x="8" y="38"/>
                  </a:cubicBezTo>
                  <a:cubicBezTo>
                    <a:pt x="6" y="39"/>
                    <a:pt x="7" y="41"/>
                    <a:pt x="5" y="42"/>
                  </a:cubicBezTo>
                  <a:cubicBezTo>
                    <a:pt x="5" y="43"/>
                    <a:pt x="6" y="43"/>
                    <a:pt x="6" y="44"/>
                  </a:cubicBezTo>
                  <a:cubicBezTo>
                    <a:pt x="6" y="44"/>
                    <a:pt x="5" y="43"/>
                    <a:pt x="5" y="43"/>
                  </a:cubicBezTo>
                  <a:cubicBezTo>
                    <a:pt x="2" y="52"/>
                    <a:pt x="1" y="65"/>
                    <a:pt x="0" y="74"/>
                  </a:cubicBezTo>
                  <a:cubicBezTo>
                    <a:pt x="0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1" y="76"/>
                    <a:pt x="1" y="77"/>
                  </a:cubicBezTo>
                  <a:cubicBezTo>
                    <a:pt x="2" y="101"/>
                    <a:pt x="12" y="120"/>
                    <a:pt x="24" y="136"/>
                  </a:cubicBezTo>
                  <a:cubicBezTo>
                    <a:pt x="25" y="137"/>
                    <a:pt x="26" y="136"/>
                    <a:pt x="26" y="136"/>
                  </a:cubicBezTo>
                  <a:cubicBezTo>
                    <a:pt x="30" y="144"/>
                    <a:pt x="40" y="151"/>
                    <a:pt x="48" y="156"/>
                  </a:cubicBezTo>
                  <a:cubicBezTo>
                    <a:pt x="53" y="162"/>
                    <a:pt x="60" y="166"/>
                    <a:pt x="67" y="169"/>
                  </a:cubicBezTo>
                  <a:cubicBezTo>
                    <a:pt x="67" y="169"/>
                    <a:pt x="67" y="168"/>
                    <a:pt x="68" y="168"/>
                  </a:cubicBezTo>
                  <a:cubicBezTo>
                    <a:pt x="69" y="170"/>
                    <a:pt x="67" y="168"/>
                    <a:pt x="67" y="170"/>
                  </a:cubicBezTo>
                  <a:cubicBezTo>
                    <a:pt x="69" y="172"/>
                    <a:pt x="74" y="173"/>
                    <a:pt x="73" y="174"/>
                  </a:cubicBezTo>
                  <a:cubicBezTo>
                    <a:pt x="78" y="174"/>
                    <a:pt x="81" y="181"/>
                    <a:pt x="84" y="180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90" y="183"/>
                    <a:pt x="95" y="186"/>
                    <a:pt x="98" y="189"/>
                  </a:cubicBezTo>
                  <a:cubicBezTo>
                    <a:pt x="98" y="189"/>
                    <a:pt x="98" y="188"/>
                    <a:pt x="97" y="189"/>
                  </a:cubicBezTo>
                  <a:cubicBezTo>
                    <a:pt x="99" y="192"/>
                    <a:pt x="104" y="194"/>
                    <a:pt x="105" y="195"/>
                  </a:cubicBezTo>
                  <a:cubicBezTo>
                    <a:pt x="105" y="195"/>
                    <a:pt x="104" y="196"/>
                    <a:pt x="105" y="196"/>
                  </a:cubicBezTo>
                  <a:cubicBezTo>
                    <a:pt x="110" y="200"/>
                    <a:pt x="115" y="207"/>
                    <a:pt x="118" y="214"/>
                  </a:cubicBezTo>
                  <a:cubicBezTo>
                    <a:pt x="119" y="220"/>
                    <a:pt x="117" y="226"/>
                    <a:pt x="115" y="232"/>
                  </a:cubicBezTo>
                  <a:cubicBezTo>
                    <a:pt x="113" y="232"/>
                    <a:pt x="113" y="237"/>
                    <a:pt x="115" y="235"/>
                  </a:cubicBezTo>
                  <a:cubicBezTo>
                    <a:pt x="114" y="234"/>
                    <a:pt x="117" y="232"/>
                    <a:pt x="116" y="231"/>
                  </a:cubicBezTo>
                  <a:cubicBezTo>
                    <a:pt x="117" y="232"/>
                    <a:pt x="117" y="234"/>
                    <a:pt x="116" y="235"/>
                  </a:cubicBezTo>
                  <a:cubicBezTo>
                    <a:pt x="117" y="234"/>
                    <a:pt x="119" y="234"/>
                    <a:pt x="120" y="232"/>
                  </a:cubicBezTo>
                  <a:cubicBezTo>
                    <a:pt x="120" y="231"/>
                    <a:pt x="121" y="230"/>
                    <a:pt x="122" y="229"/>
                  </a:cubicBezTo>
                  <a:cubicBezTo>
                    <a:pt x="122" y="229"/>
                    <a:pt x="123" y="228"/>
                    <a:pt x="123" y="228"/>
                  </a:cubicBezTo>
                  <a:cubicBezTo>
                    <a:pt x="123" y="228"/>
                    <a:pt x="123" y="227"/>
                    <a:pt x="122" y="227"/>
                  </a:cubicBezTo>
                  <a:cubicBezTo>
                    <a:pt x="123" y="226"/>
                    <a:pt x="123" y="227"/>
                    <a:pt x="124" y="227"/>
                  </a:cubicBezTo>
                  <a:cubicBezTo>
                    <a:pt x="125" y="225"/>
                    <a:pt x="126" y="223"/>
                    <a:pt x="126" y="221"/>
                  </a:cubicBezTo>
                  <a:cubicBezTo>
                    <a:pt x="126" y="220"/>
                    <a:pt x="126" y="220"/>
                    <a:pt x="126" y="219"/>
                  </a:cubicBezTo>
                  <a:cubicBezTo>
                    <a:pt x="126" y="216"/>
                    <a:pt x="127" y="213"/>
                    <a:pt x="130" y="213"/>
                  </a:cubicBezTo>
                  <a:cubicBezTo>
                    <a:pt x="135" y="200"/>
                    <a:pt x="148" y="191"/>
                    <a:pt x="155" y="182"/>
                  </a:cubicBezTo>
                  <a:cubicBezTo>
                    <a:pt x="160" y="178"/>
                    <a:pt x="163" y="172"/>
                    <a:pt x="168" y="169"/>
                  </a:cubicBezTo>
                  <a:cubicBezTo>
                    <a:pt x="168" y="167"/>
                    <a:pt x="169" y="167"/>
                    <a:pt x="168" y="166"/>
                  </a:cubicBezTo>
                  <a:cubicBezTo>
                    <a:pt x="170" y="167"/>
                    <a:pt x="174" y="163"/>
                    <a:pt x="173" y="161"/>
                  </a:cubicBezTo>
                  <a:cubicBezTo>
                    <a:pt x="173" y="162"/>
                    <a:pt x="174" y="162"/>
                    <a:pt x="174" y="162"/>
                  </a:cubicBezTo>
                  <a:cubicBezTo>
                    <a:pt x="180" y="155"/>
                    <a:pt x="186" y="148"/>
                    <a:pt x="192" y="142"/>
                  </a:cubicBezTo>
                  <a:cubicBezTo>
                    <a:pt x="192" y="142"/>
                    <a:pt x="191" y="141"/>
                    <a:pt x="192" y="141"/>
                  </a:cubicBezTo>
                  <a:cubicBezTo>
                    <a:pt x="193" y="141"/>
                    <a:pt x="193" y="141"/>
                    <a:pt x="194" y="140"/>
                  </a:cubicBezTo>
                  <a:cubicBezTo>
                    <a:pt x="193" y="140"/>
                    <a:pt x="193" y="140"/>
                    <a:pt x="193" y="139"/>
                  </a:cubicBezTo>
                  <a:cubicBezTo>
                    <a:pt x="194" y="139"/>
                    <a:pt x="195" y="139"/>
                    <a:pt x="195" y="138"/>
                  </a:cubicBezTo>
                  <a:cubicBezTo>
                    <a:pt x="194" y="137"/>
                    <a:pt x="197" y="135"/>
                    <a:pt x="198" y="135"/>
                  </a:cubicBezTo>
                  <a:cubicBezTo>
                    <a:pt x="198" y="130"/>
                    <a:pt x="207" y="126"/>
                    <a:pt x="207" y="121"/>
                  </a:cubicBezTo>
                  <a:cubicBezTo>
                    <a:pt x="206" y="122"/>
                    <a:pt x="205" y="126"/>
                    <a:pt x="204" y="125"/>
                  </a:cubicBezTo>
                  <a:cubicBezTo>
                    <a:pt x="205" y="124"/>
                    <a:pt x="207" y="118"/>
                    <a:pt x="208" y="121"/>
                  </a:cubicBezTo>
                  <a:cubicBezTo>
                    <a:pt x="208" y="120"/>
                    <a:pt x="208" y="119"/>
                    <a:pt x="208" y="119"/>
                  </a:cubicBezTo>
                  <a:cubicBezTo>
                    <a:pt x="211" y="120"/>
                    <a:pt x="209" y="113"/>
                    <a:pt x="211" y="115"/>
                  </a:cubicBezTo>
                  <a:cubicBezTo>
                    <a:pt x="212" y="114"/>
                    <a:pt x="210" y="114"/>
                    <a:pt x="210" y="113"/>
                  </a:cubicBezTo>
                  <a:cubicBezTo>
                    <a:pt x="211" y="113"/>
                    <a:pt x="211" y="111"/>
                    <a:pt x="212" y="110"/>
                  </a:cubicBezTo>
                  <a:cubicBezTo>
                    <a:pt x="213" y="112"/>
                    <a:pt x="209" y="113"/>
                    <a:pt x="212" y="113"/>
                  </a:cubicBezTo>
                  <a:cubicBezTo>
                    <a:pt x="212" y="111"/>
                    <a:pt x="214" y="109"/>
                    <a:pt x="215" y="106"/>
                  </a:cubicBezTo>
                  <a:cubicBezTo>
                    <a:pt x="213" y="106"/>
                    <a:pt x="214" y="110"/>
                    <a:pt x="212" y="110"/>
                  </a:cubicBezTo>
                  <a:cubicBezTo>
                    <a:pt x="213" y="107"/>
                    <a:pt x="214" y="105"/>
                    <a:pt x="216" y="103"/>
                  </a:cubicBezTo>
                  <a:cubicBezTo>
                    <a:pt x="216" y="105"/>
                    <a:pt x="214" y="104"/>
                    <a:pt x="215" y="106"/>
                  </a:cubicBezTo>
                  <a:cubicBezTo>
                    <a:pt x="217" y="106"/>
                    <a:pt x="216" y="103"/>
                    <a:pt x="217" y="102"/>
                  </a:cubicBezTo>
                  <a:cubicBezTo>
                    <a:pt x="217" y="102"/>
                    <a:pt x="216" y="102"/>
                    <a:pt x="216" y="101"/>
                  </a:cubicBezTo>
                  <a:cubicBezTo>
                    <a:pt x="218" y="100"/>
                    <a:pt x="218" y="100"/>
                    <a:pt x="218" y="101"/>
                  </a:cubicBezTo>
                  <a:cubicBezTo>
                    <a:pt x="229" y="80"/>
                    <a:pt x="228" y="44"/>
                    <a:pt x="213" y="28"/>
                  </a:cubicBezTo>
                  <a:close/>
                  <a:moveTo>
                    <a:pt x="214" y="41"/>
                  </a:moveTo>
                  <a:cubicBezTo>
                    <a:pt x="214" y="42"/>
                    <a:pt x="216" y="41"/>
                    <a:pt x="214" y="42"/>
                  </a:cubicBezTo>
                  <a:cubicBezTo>
                    <a:pt x="216" y="44"/>
                    <a:pt x="219" y="53"/>
                    <a:pt x="214" y="53"/>
                  </a:cubicBezTo>
                  <a:cubicBezTo>
                    <a:pt x="213" y="50"/>
                    <a:pt x="213" y="49"/>
                    <a:pt x="215" y="52"/>
                  </a:cubicBezTo>
                  <a:cubicBezTo>
                    <a:pt x="214" y="48"/>
                    <a:pt x="214" y="43"/>
                    <a:pt x="211" y="39"/>
                  </a:cubicBezTo>
                  <a:cubicBezTo>
                    <a:pt x="211" y="37"/>
                    <a:pt x="215" y="40"/>
                    <a:pt x="214" y="38"/>
                  </a:cubicBezTo>
                  <a:cubicBezTo>
                    <a:pt x="215" y="37"/>
                    <a:pt x="216" y="41"/>
                    <a:pt x="214" y="41"/>
                  </a:cubicBezTo>
                  <a:close/>
                  <a:moveTo>
                    <a:pt x="214" y="35"/>
                  </a:moveTo>
                  <a:cubicBezTo>
                    <a:pt x="214" y="36"/>
                    <a:pt x="214" y="36"/>
                    <a:pt x="214" y="37"/>
                  </a:cubicBezTo>
                  <a:cubicBezTo>
                    <a:pt x="212" y="37"/>
                    <a:pt x="212" y="35"/>
                    <a:pt x="211" y="35"/>
                  </a:cubicBezTo>
                  <a:cubicBezTo>
                    <a:pt x="212" y="34"/>
                    <a:pt x="212" y="36"/>
                    <a:pt x="214" y="35"/>
                  </a:cubicBezTo>
                  <a:close/>
                  <a:moveTo>
                    <a:pt x="194" y="12"/>
                  </a:moveTo>
                  <a:cubicBezTo>
                    <a:pt x="194" y="15"/>
                    <a:pt x="200" y="16"/>
                    <a:pt x="203" y="19"/>
                  </a:cubicBezTo>
                  <a:cubicBezTo>
                    <a:pt x="202" y="22"/>
                    <a:pt x="208" y="27"/>
                    <a:pt x="210" y="30"/>
                  </a:cubicBezTo>
                  <a:cubicBezTo>
                    <a:pt x="209" y="32"/>
                    <a:pt x="210" y="29"/>
                    <a:pt x="208" y="30"/>
                  </a:cubicBezTo>
                  <a:cubicBezTo>
                    <a:pt x="209" y="33"/>
                    <a:pt x="212" y="31"/>
                    <a:pt x="213" y="35"/>
                  </a:cubicBezTo>
                  <a:cubicBezTo>
                    <a:pt x="206" y="30"/>
                    <a:pt x="204" y="21"/>
                    <a:pt x="194" y="18"/>
                  </a:cubicBezTo>
                  <a:cubicBezTo>
                    <a:pt x="194" y="17"/>
                    <a:pt x="191" y="14"/>
                    <a:pt x="190" y="14"/>
                  </a:cubicBezTo>
                  <a:cubicBezTo>
                    <a:pt x="189" y="14"/>
                    <a:pt x="189" y="13"/>
                    <a:pt x="189" y="12"/>
                  </a:cubicBezTo>
                  <a:cubicBezTo>
                    <a:pt x="187" y="15"/>
                    <a:pt x="181" y="11"/>
                    <a:pt x="180" y="9"/>
                  </a:cubicBezTo>
                  <a:cubicBezTo>
                    <a:pt x="185" y="8"/>
                    <a:pt x="191" y="13"/>
                    <a:pt x="194" y="12"/>
                  </a:cubicBezTo>
                  <a:close/>
                  <a:moveTo>
                    <a:pt x="158" y="11"/>
                  </a:moveTo>
                  <a:cubicBezTo>
                    <a:pt x="159" y="11"/>
                    <a:pt x="159" y="12"/>
                    <a:pt x="159" y="12"/>
                  </a:cubicBezTo>
                  <a:cubicBezTo>
                    <a:pt x="159" y="11"/>
                    <a:pt x="164" y="11"/>
                    <a:pt x="165" y="10"/>
                  </a:cubicBezTo>
                  <a:cubicBezTo>
                    <a:pt x="162" y="13"/>
                    <a:pt x="156" y="14"/>
                    <a:pt x="150" y="15"/>
                  </a:cubicBezTo>
                  <a:cubicBezTo>
                    <a:pt x="153" y="13"/>
                    <a:pt x="156" y="13"/>
                    <a:pt x="158" y="11"/>
                  </a:cubicBezTo>
                  <a:close/>
                  <a:moveTo>
                    <a:pt x="117" y="77"/>
                  </a:moveTo>
                  <a:cubicBezTo>
                    <a:pt x="118" y="78"/>
                    <a:pt x="118" y="78"/>
                    <a:pt x="118" y="76"/>
                  </a:cubicBezTo>
                  <a:cubicBezTo>
                    <a:pt x="120" y="79"/>
                    <a:pt x="116" y="79"/>
                    <a:pt x="118" y="81"/>
                  </a:cubicBezTo>
                  <a:cubicBezTo>
                    <a:pt x="118" y="82"/>
                    <a:pt x="115" y="79"/>
                    <a:pt x="117" y="77"/>
                  </a:cubicBezTo>
                  <a:close/>
                  <a:moveTo>
                    <a:pt x="114" y="69"/>
                  </a:moveTo>
                  <a:cubicBezTo>
                    <a:pt x="111" y="68"/>
                    <a:pt x="113" y="59"/>
                    <a:pt x="113" y="55"/>
                  </a:cubicBezTo>
                  <a:cubicBezTo>
                    <a:pt x="115" y="59"/>
                    <a:pt x="111" y="64"/>
                    <a:pt x="114" y="69"/>
                  </a:cubicBezTo>
                  <a:close/>
                  <a:moveTo>
                    <a:pt x="111" y="49"/>
                  </a:moveTo>
                  <a:cubicBezTo>
                    <a:pt x="113" y="48"/>
                    <a:pt x="112" y="50"/>
                    <a:pt x="113" y="50"/>
                  </a:cubicBezTo>
                  <a:cubicBezTo>
                    <a:pt x="112" y="52"/>
                    <a:pt x="110" y="49"/>
                    <a:pt x="111" y="49"/>
                  </a:cubicBezTo>
                  <a:close/>
                  <a:moveTo>
                    <a:pt x="61" y="2"/>
                  </a:moveTo>
                  <a:cubicBezTo>
                    <a:pt x="61" y="3"/>
                    <a:pt x="60" y="1"/>
                    <a:pt x="60" y="2"/>
                  </a:cubicBezTo>
                  <a:cubicBezTo>
                    <a:pt x="61" y="3"/>
                    <a:pt x="61" y="4"/>
                    <a:pt x="59" y="3"/>
                  </a:cubicBezTo>
                  <a:cubicBezTo>
                    <a:pt x="59" y="2"/>
                    <a:pt x="60" y="1"/>
                    <a:pt x="61" y="2"/>
                  </a:cubicBezTo>
                  <a:close/>
                  <a:moveTo>
                    <a:pt x="51" y="12"/>
                  </a:moveTo>
                  <a:cubicBezTo>
                    <a:pt x="52" y="12"/>
                    <a:pt x="53" y="11"/>
                    <a:pt x="53" y="12"/>
                  </a:cubicBezTo>
                  <a:cubicBezTo>
                    <a:pt x="55" y="12"/>
                    <a:pt x="52" y="11"/>
                    <a:pt x="53" y="10"/>
                  </a:cubicBezTo>
                  <a:cubicBezTo>
                    <a:pt x="55" y="12"/>
                    <a:pt x="55" y="8"/>
                    <a:pt x="57" y="10"/>
                  </a:cubicBezTo>
                  <a:cubicBezTo>
                    <a:pt x="57" y="11"/>
                    <a:pt x="56" y="12"/>
                    <a:pt x="55" y="11"/>
                  </a:cubicBezTo>
                  <a:cubicBezTo>
                    <a:pt x="54" y="14"/>
                    <a:pt x="56" y="11"/>
                    <a:pt x="56" y="13"/>
                  </a:cubicBezTo>
                  <a:cubicBezTo>
                    <a:pt x="54" y="13"/>
                    <a:pt x="53" y="13"/>
                    <a:pt x="51" y="14"/>
                  </a:cubicBezTo>
                  <a:cubicBezTo>
                    <a:pt x="51" y="13"/>
                    <a:pt x="51" y="13"/>
                    <a:pt x="51" y="12"/>
                  </a:cubicBezTo>
                  <a:close/>
                  <a:moveTo>
                    <a:pt x="40" y="13"/>
                  </a:moveTo>
                  <a:cubicBezTo>
                    <a:pt x="41" y="14"/>
                    <a:pt x="45" y="12"/>
                    <a:pt x="45" y="10"/>
                  </a:cubicBezTo>
                  <a:cubicBezTo>
                    <a:pt x="46" y="11"/>
                    <a:pt x="47" y="11"/>
                    <a:pt x="48" y="11"/>
                  </a:cubicBezTo>
                  <a:cubicBezTo>
                    <a:pt x="46" y="13"/>
                    <a:pt x="42" y="14"/>
                    <a:pt x="38" y="15"/>
                  </a:cubicBezTo>
                  <a:cubicBezTo>
                    <a:pt x="39" y="14"/>
                    <a:pt x="40" y="14"/>
                    <a:pt x="40" y="13"/>
                  </a:cubicBezTo>
                  <a:close/>
                  <a:moveTo>
                    <a:pt x="25" y="25"/>
                  </a:moveTo>
                  <a:cubicBezTo>
                    <a:pt x="26" y="24"/>
                    <a:pt x="25" y="24"/>
                    <a:pt x="25" y="24"/>
                  </a:cubicBezTo>
                  <a:cubicBezTo>
                    <a:pt x="25" y="23"/>
                    <a:pt x="26" y="23"/>
                    <a:pt x="27" y="23"/>
                  </a:cubicBezTo>
                  <a:cubicBezTo>
                    <a:pt x="27" y="22"/>
                    <a:pt x="29" y="21"/>
                    <a:pt x="30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23"/>
                    <a:pt x="27" y="25"/>
                    <a:pt x="24" y="26"/>
                  </a:cubicBezTo>
                  <a:cubicBezTo>
                    <a:pt x="24" y="25"/>
                    <a:pt x="25" y="24"/>
                    <a:pt x="25" y="25"/>
                  </a:cubicBezTo>
                  <a:close/>
                  <a:moveTo>
                    <a:pt x="19" y="27"/>
                  </a:moveTo>
                  <a:cubicBezTo>
                    <a:pt x="21" y="29"/>
                    <a:pt x="20" y="27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8"/>
                    <a:pt x="21" y="29"/>
                    <a:pt x="19" y="29"/>
                  </a:cubicBezTo>
                  <a:cubicBezTo>
                    <a:pt x="19" y="29"/>
                    <a:pt x="19" y="28"/>
                    <a:pt x="19" y="27"/>
                  </a:cubicBezTo>
                  <a:close/>
                  <a:moveTo>
                    <a:pt x="22" y="32"/>
                  </a:moveTo>
                  <a:cubicBezTo>
                    <a:pt x="22" y="38"/>
                    <a:pt x="14" y="45"/>
                    <a:pt x="16" y="50"/>
                  </a:cubicBezTo>
                  <a:cubicBezTo>
                    <a:pt x="16" y="51"/>
                    <a:pt x="16" y="51"/>
                    <a:pt x="16" y="50"/>
                  </a:cubicBezTo>
                  <a:cubicBezTo>
                    <a:pt x="15" y="49"/>
                    <a:pt x="15" y="51"/>
                    <a:pt x="14" y="50"/>
                  </a:cubicBezTo>
                  <a:cubicBezTo>
                    <a:pt x="15" y="43"/>
                    <a:pt x="18" y="38"/>
                    <a:pt x="22" y="32"/>
                  </a:cubicBezTo>
                  <a:close/>
                  <a:moveTo>
                    <a:pt x="14" y="37"/>
                  </a:moveTo>
                  <a:cubicBezTo>
                    <a:pt x="15" y="38"/>
                    <a:pt x="13" y="39"/>
                    <a:pt x="14" y="39"/>
                  </a:cubicBezTo>
                  <a:cubicBezTo>
                    <a:pt x="14" y="40"/>
                    <a:pt x="14" y="39"/>
                    <a:pt x="13" y="39"/>
                  </a:cubicBezTo>
                  <a:cubicBezTo>
                    <a:pt x="14" y="39"/>
                    <a:pt x="13" y="37"/>
                    <a:pt x="14" y="37"/>
                  </a:cubicBezTo>
                  <a:close/>
                  <a:moveTo>
                    <a:pt x="11" y="44"/>
                  </a:moveTo>
                  <a:cubicBezTo>
                    <a:pt x="12" y="46"/>
                    <a:pt x="12" y="42"/>
                    <a:pt x="12" y="40"/>
                  </a:cubicBezTo>
                  <a:cubicBezTo>
                    <a:pt x="12" y="40"/>
                    <a:pt x="12" y="41"/>
                    <a:pt x="12" y="41"/>
                  </a:cubicBezTo>
                  <a:cubicBezTo>
                    <a:pt x="13" y="42"/>
                    <a:pt x="13" y="40"/>
                    <a:pt x="13" y="41"/>
                  </a:cubicBezTo>
                  <a:cubicBezTo>
                    <a:pt x="13" y="41"/>
                    <a:pt x="13" y="44"/>
                    <a:pt x="12" y="44"/>
                  </a:cubicBezTo>
                  <a:cubicBezTo>
                    <a:pt x="12" y="46"/>
                    <a:pt x="14" y="45"/>
                    <a:pt x="13" y="47"/>
                  </a:cubicBezTo>
                  <a:cubicBezTo>
                    <a:pt x="12" y="46"/>
                    <a:pt x="11" y="48"/>
                    <a:pt x="12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6"/>
                    <a:pt x="9" y="46"/>
                    <a:pt x="11" y="44"/>
                  </a:cubicBezTo>
                  <a:close/>
                  <a:moveTo>
                    <a:pt x="7" y="80"/>
                  </a:moveTo>
                  <a:cubicBezTo>
                    <a:pt x="6" y="80"/>
                    <a:pt x="6" y="78"/>
                    <a:pt x="6" y="76"/>
                  </a:cubicBezTo>
                  <a:cubicBezTo>
                    <a:pt x="8" y="77"/>
                    <a:pt x="7" y="78"/>
                    <a:pt x="7" y="80"/>
                  </a:cubicBezTo>
                  <a:close/>
                  <a:moveTo>
                    <a:pt x="6" y="70"/>
                  </a:moveTo>
                  <a:cubicBezTo>
                    <a:pt x="7" y="71"/>
                    <a:pt x="8" y="75"/>
                    <a:pt x="7" y="76"/>
                  </a:cubicBezTo>
                  <a:cubicBezTo>
                    <a:pt x="6" y="74"/>
                    <a:pt x="6" y="72"/>
                    <a:pt x="6" y="70"/>
                  </a:cubicBezTo>
                  <a:close/>
                  <a:moveTo>
                    <a:pt x="7" y="55"/>
                  </a:moveTo>
                  <a:cubicBezTo>
                    <a:pt x="6" y="56"/>
                    <a:pt x="7" y="57"/>
                    <a:pt x="8" y="57"/>
                  </a:cubicBezTo>
                  <a:cubicBezTo>
                    <a:pt x="6" y="59"/>
                    <a:pt x="8" y="64"/>
                    <a:pt x="6" y="69"/>
                  </a:cubicBezTo>
                  <a:cubicBezTo>
                    <a:pt x="5" y="65"/>
                    <a:pt x="7" y="54"/>
                    <a:pt x="8" y="50"/>
                  </a:cubicBezTo>
                  <a:cubicBezTo>
                    <a:pt x="10" y="50"/>
                    <a:pt x="7" y="54"/>
                    <a:pt x="9" y="52"/>
                  </a:cubicBezTo>
                  <a:cubicBezTo>
                    <a:pt x="9" y="53"/>
                    <a:pt x="8" y="55"/>
                    <a:pt x="7" y="55"/>
                  </a:cubicBezTo>
                  <a:close/>
                  <a:moveTo>
                    <a:pt x="10" y="79"/>
                  </a:moveTo>
                  <a:cubicBezTo>
                    <a:pt x="11" y="78"/>
                    <a:pt x="12" y="82"/>
                    <a:pt x="12" y="83"/>
                  </a:cubicBezTo>
                  <a:cubicBezTo>
                    <a:pt x="10" y="83"/>
                    <a:pt x="12" y="79"/>
                    <a:pt x="10" y="79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4"/>
                    <a:pt x="12" y="84"/>
                  </a:cubicBezTo>
                  <a:cubicBezTo>
                    <a:pt x="13" y="85"/>
                    <a:pt x="11" y="86"/>
                    <a:pt x="11" y="86"/>
                  </a:cubicBezTo>
                  <a:cubicBezTo>
                    <a:pt x="10" y="85"/>
                    <a:pt x="11" y="85"/>
                    <a:pt x="11" y="84"/>
                  </a:cubicBezTo>
                  <a:close/>
                  <a:moveTo>
                    <a:pt x="15" y="112"/>
                  </a:moveTo>
                  <a:cubicBezTo>
                    <a:pt x="14" y="111"/>
                    <a:pt x="15" y="108"/>
                    <a:pt x="13" y="108"/>
                  </a:cubicBezTo>
                  <a:cubicBezTo>
                    <a:pt x="13" y="105"/>
                    <a:pt x="13" y="101"/>
                    <a:pt x="11" y="99"/>
                  </a:cubicBezTo>
                  <a:cubicBezTo>
                    <a:pt x="11" y="99"/>
                    <a:pt x="12" y="98"/>
                    <a:pt x="12" y="98"/>
                  </a:cubicBezTo>
                  <a:cubicBezTo>
                    <a:pt x="14" y="99"/>
                    <a:pt x="16" y="107"/>
                    <a:pt x="17" y="110"/>
                  </a:cubicBezTo>
                  <a:cubicBezTo>
                    <a:pt x="17" y="111"/>
                    <a:pt x="17" y="110"/>
                    <a:pt x="18" y="110"/>
                  </a:cubicBezTo>
                  <a:cubicBezTo>
                    <a:pt x="18" y="111"/>
                    <a:pt x="17" y="112"/>
                    <a:pt x="17" y="113"/>
                  </a:cubicBezTo>
                  <a:cubicBezTo>
                    <a:pt x="16" y="113"/>
                    <a:pt x="16" y="110"/>
                    <a:pt x="15" y="112"/>
                  </a:cubicBezTo>
                  <a:close/>
                  <a:moveTo>
                    <a:pt x="18" y="118"/>
                  </a:moveTo>
                  <a:cubicBezTo>
                    <a:pt x="18" y="117"/>
                    <a:pt x="18" y="117"/>
                    <a:pt x="19" y="117"/>
                  </a:cubicBezTo>
                  <a:cubicBezTo>
                    <a:pt x="18" y="117"/>
                    <a:pt x="18" y="116"/>
                    <a:pt x="17" y="116"/>
                  </a:cubicBezTo>
                  <a:cubicBezTo>
                    <a:pt x="18" y="115"/>
                    <a:pt x="19" y="116"/>
                    <a:pt x="20" y="116"/>
                  </a:cubicBezTo>
                  <a:cubicBezTo>
                    <a:pt x="20" y="115"/>
                    <a:pt x="19" y="115"/>
                    <a:pt x="19" y="114"/>
                  </a:cubicBezTo>
                  <a:cubicBezTo>
                    <a:pt x="22" y="115"/>
                    <a:pt x="19" y="119"/>
                    <a:pt x="18" y="118"/>
                  </a:cubicBezTo>
                  <a:close/>
                  <a:moveTo>
                    <a:pt x="23" y="126"/>
                  </a:moveTo>
                  <a:cubicBezTo>
                    <a:pt x="23" y="124"/>
                    <a:pt x="23" y="128"/>
                    <a:pt x="25" y="127"/>
                  </a:cubicBezTo>
                  <a:cubicBezTo>
                    <a:pt x="25" y="129"/>
                    <a:pt x="26" y="128"/>
                    <a:pt x="26" y="130"/>
                  </a:cubicBezTo>
                  <a:cubicBezTo>
                    <a:pt x="25" y="130"/>
                    <a:pt x="22" y="126"/>
                    <a:pt x="23" y="126"/>
                  </a:cubicBezTo>
                  <a:close/>
                  <a:moveTo>
                    <a:pt x="37" y="141"/>
                  </a:moveTo>
                  <a:cubicBezTo>
                    <a:pt x="37" y="142"/>
                    <a:pt x="36" y="138"/>
                    <a:pt x="37" y="138"/>
                  </a:cubicBezTo>
                  <a:cubicBezTo>
                    <a:pt x="37" y="138"/>
                    <a:pt x="37" y="139"/>
                    <a:pt x="38" y="139"/>
                  </a:cubicBezTo>
                  <a:cubicBezTo>
                    <a:pt x="37" y="139"/>
                    <a:pt x="36" y="140"/>
                    <a:pt x="37" y="141"/>
                  </a:cubicBezTo>
                  <a:close/>
                  <a:moveTo>
                    <a:pt x="38" y="141"/>
                  </a:moveTo>
                  <a:cubicBezTo>
                    <a:pt x="39" y="141"/>
                    <a:pt x="39" y="141"/>
                    <a:pt x="39" y="141"/>
                  </a:cubicBezTo>
                  <a:cubicBezTo>
                    <a:pt x="40" y="141"/>
                    <a:pt x="40" y="142"/>
                    <a:pt x="40" y="143"/>
                  </a:cubicBezTo>
                  <a:cubicBezTo>
                    <a:pt x="40" y="143"/>
                    <a:pt x="40" y="144"/>
                    <a:pt x="39" y="144"/>
                  </a:cubicBezTo>
                  <a:cubicBezTo>
                    <a:pt x="39" y="142"/>
                    <a:pt x="38" y="143"/>
                    <a:pt x="38" y="141"/>
                  </a:cubicBezTo>
                  <a:close/>
                  <a:moveTo>
                    <a:pt x="42" y="143"/>
                  </a:moveTo>
                  <a:cubicBezTo>
                    <a:pt x="42" y="144"/>
                    <a:pt x="42" y="144"/>
                    <a:pt x="42" y="144"/>
                  </a:cubicBezTo>
                  <a:cubicBezTo>
                    <a:pt x="42" y="144"/>
                    <a:pt x="43" y="144"/>
                    <a:pt x="43" y="145"/>
                  </a:cubicBezTo>
                  <a:cubicBezTo>
                    <a:pt x="41" y="145"/>
                    <a:pt x="41" y="145"/>
                    <a:pt x="40" y="145"/>
                  </a:cubicBezTo>
                  <a:cubicBezTo>
                    <a:pt x="40" y="144"/>
                    <a:pt x="40" y="142"/>
                    <a:pt x="42" y="143"/>
                  </a:cubicBezTo>
                  <a:close/>
                  <a:moveTo>
                    <a:pt x="41" y="146"/>
                  </a:moveTo>
                  <a:cubicBezTo>
                    <a:pt x="42" y="145"/>
                    <a:pt x="43" y="145"/>
                    <a:pt x="44" y="146"/>
                  </a:cubicBezTo>
                  <a:cubicBezTo>
                    <a:pt x="44" y="146"/>
                    <a:pt x="44" y="146"/>
                    <a:pt x="43" y="146"/>
                  </a:cubicBezTo>
                  <a:cubicBezTo>
                    <a:pt x="46" y="148"/>
                    <a:pt x="49" y="149"/>
                    <a:pt x="50" y="152"/>
                  </a:cubicBezTo>
                  <a:cubicBezTo>
                    <a:pt x="46" y="151"/>
                    <a:pt x="44" y="148"/>
                    <a:pt x="41" y="146"/>
                  </a:cubicBezTo>
                  <a:close/>
                  <a:moveTo>
                    <a:pt x="56" y="147"/>
                  </a:moveTo>
                  <a:cubicBezTo>
                    <a:pt x="55" y="148"/>
                    <a:pt x="55" y="148"/>
                    <a:pt x="54" y="147"/>
                  </a:cubicBezTo>
                  <a:cubicBezTo>
                    <a:pt x="55" y="146"/>
                    <a:pt x="56" y="148"/>
                    <a:pt x="57" y="147"/>
                  </a:cubicBezTo>
                  <a:cubicBezTo>
                    <a:pt x="56" y="148"/>
                    <a:pt x="57" y="148"/>
                    <a:pt x="57" y="149"/>
                  </a:cubicBezTo>
                  <a:cubicBezTo>
                    <a:pt x="57" y="150"/>
                    <a:pt x="55" y="149"/>
                    <a:pt x="56" y="147"/>
                  </a:cubicBezTo>
                  <a:close/>
                  <a:moveTo>
                    <a:pt x="76" y="167"/>
                  </a:moveTo>
                  <a:cubicBezTo>
                    <a:pt x="75" y="167"/>
                    <a:pt x="75" y="168"/>
                    <a:pt x="75" y="169"/>
                  </a:cubicBezTo>
                  <a:cubicBezTo>
                    <a:pt x="72" y="163"/>
                    <a:pt x="64" y="163"/>
                    <a:pt x="61" y="157"/>
                  </a:cubicBezTo>
                  <a:cubicBezTo>
                    <a:pt x="61" y="157"/>
                    <a:pt x="61" y="158"/>
                    <a:pt x="60" y="158"/>
                  </a:cubicBezTo>
                  <a:cubicBezTo>
                    <a:pt x="60" y="157"/>
                    <a:pt x="61" y="157"/>
                    <a:pt x="61" y="157"/>
                  </a:cubicBezTo>
                  <a:cubicBezTo>
                    <a:pt x="64" y="159"/>
                    <a:pt x="73" y="162"/>
                    <a:pt x="73" y="164"/>
                  </a:cubicBezTo>
                  <a:cubicBezTo>
                    <a:pt x="73" y="167"/>
                    <a:pt x="76" y="165"/>
                    <a:pt x="77" y="167"/>
                  </a:cubicBezTo>
                  <a:cubicBezTo>
                    <a:pt x="76" y="166"/>
                    <a:pt x="78" y="169"/>
                    <a:pt x="79" y="170"/>
                  </a:cubicBezTo>
                  <a:cubicBezTo>
                    <a:pt x="78" y="169"/>
                    <a:pt x="75" y="169"/>
                    <a:pt x="76" y="167"/>
                  </a:cubicBezTo>
                  <a:close/>
                  <a:moveTo>
                    <a:pt x="79" y="165"/>
                  </a:moveTo>
                  <a:cubicBezTo>
                    <a:pt x="79" y="164"/>
                    <a:pt x="79" y="163"/>
                    <a:pt x="78" y="163"/>
                  </a:cubicBezTo>
                  <a:cubicBezTo>
                    <a:pt x="79" y="163"/>
                    <a:pt x="79" y="163"/>
                    <a:pt x="79" y="162"/>
                  </a:cubicBezTo>
                  <a:cubicBezTo>
                    <a:pt x="80" y="162"/>
                    <a:pt x="80" y="164"/>
                    <a:pt x="79" y="165"/>
                  </a:cubicBezTo>
                  <a:close/>
                  <a:moveTo>
                    <a:pt x="82" y="174"/>
                  </a:moveTo>
                  <a:cubicBezTo>
                    <a:pt x="81" y="175"/>
                    <a:pt x="80" y="173"/>
                    <a:pt x="80" y="172"/>
                  </a:cubicBezTo>
                  <a:cubicBezTo>
                    <a:pt x="82" y="173"/>
                    <a:pt x="83" y="171"/>
                    <a:pt x="84" y="174"/>
                  </a:cubicBezTo>
                  <a:cubicBezTo>
                    <a:pt x="83" y="174"/>
                    <a:pt x="80" y="172"/>
                    <a:pt x="82" y="174"/>
                  </a:cubicBezTo>
                  <a:close/>
                  <a:moveTo>
                    <a:pt x="90" y="172"/>
                  </a:moveTo>
                  <a:cubicBezTo>
                    <a:pt x="89" y="172"/>
                    <a:pt x="88" y="173"/>
                    <a:pt x="88" y="170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89" y="172"/>
                    <a:pt x="90" y="171"/>
                    <a:pt x="90" y="171"/>
                  </a:cubicBezTo>
                  <a:cubicBezTo>
                    <a:pt x="90" y="171"/>
                    <a:pt x="90" y="171"/>
                    <a:pt x="90" y="171"/>
                  </a:cubicBezTo>
                  <a:lnTo>
                    <a:pt x="90" y="172"/>
                  </a:lnTo>
                  <a:close/>
                  <a:moveTo>
                    <a:pt x="106" y="188"/>
                  </a:moveTo>
                  <a:cubicBezTo>
                    <a:pt x="106" y="189"/>
                    <a:pt x="107" y="189"/>
                    <a:pt x="108" y="188"/>
                  </a:cubicBezTo>
                  <a:cubicBezTo>
                    <a:pt x="109" y="191"/>
                    <a:pt x="111" y="190"/>
                    <a:pt x="112" y="194"/>
                  </a:cubicBezTo>
                  <a:cubicBezTo>
                    <a:pt x="110" y="192"/>
                    <a:pt x="106" y="192"/>
                    <a:pt x="106" y="188"/>
                  </a:cubicBezTo>
                  <a:close/>
                  <a:moveTo>
                    <a:pt x="122" y="207"/>
                  </a:moveTo>
                  <a:cubicBezTo>
                    <a:pt x="123" y="209"/>
                    <a:pt x="123" y="209"/>
                    <a:pt x="123" y="212"/>
                  </a:cubicBezTo>
                  <a:cubicBezTo>
                    <a:pt x="121" y="209"/>
                    <a:pt x="120" y="206"/>
                    <a:pt x="119" y="203"/>
                  </a:cubicBezTo>
                  <a:cubicBezTo>
                    <a:pt x="118" y="202"/>
                    <a:pt x="120" y="204"/>
                    <a:pt x="120" y="205"/>
                  </a:cubicBezTo>
                  <a:cubicBezTo>
                    <a:pt x="122" y="204"/>
                    <a:pt x="122" y="205"/>
                    <a:pt x="123" y="206"/>
                  </a:cubicBezTo>
                  <a:cubicBezTo>
                    <a:pt x="123" y="207"/>
                    <a:pt x="123" y="205"/>
                    <a:pt x="121" y="206"/>
                  </a:cubicBezTo>
                  <a:cubicBezTo>
                    <a:pt x="122" y="206"/>
                    <a:pt x="122" y="206"/>
                    <a:pt x="122" y="207"/>
                  </a:cubicBezTo>
                  <a:cubicBezTo>
                    <a:pt x="122" y="207"/>
                    <a:pt x="123" y="206"/>
                    <a:pt x="123" y="207"/>
                  </a:cubicBezTo>
                  <a:cubicBezTo>
                    <a:pt x="124" y="208"/>
                    <a:pt x="123" y="207"/>
                    <a:pt x="122" y="207"/>
                  </a:cubicBezTo>
                  <a:close/>
                  <a:moveTo>
                    <a:pt x="120" y="196"/>
                  </a:moveTo>
                  <a:cubicBezTo>
                    <a:pt x="121" y="196"/>
                    <a:pt x="121" y="196"/>
                    <a:pt x="121" y="196"/>
                  </a:cubicBezTo>
                  <a:cubicBezTo>
                    <a:pt x="122" y="196"/>
                    <a:pt x="124" y="198"/>
                    <a:pt x="124" y="200"/>
                  </a:cubicBezTo>
                  <a:cubicBezTo>
                    <a:pt x="123" y="198"/>
                    <a:pt x="121" y="199"/>
                    <a:pt x="120" y="196"/>
                  </a:cubicBezTo>
                  <a:close/>
                  <a:moveTo>
                    <a:pt x="168" y="165"/>
                  </a:moveTo>
                  <a:cubicBezTo>
                    <a:pt x="167" y="164"/>
                    <a:pt x="170" y="163"/>
                    <a:pt x="169" y="162"/>
                  </a:cubicBezTo>
                  <a:cubicBezTo>
                    <a:pt x="171" y="162"/>
                    <a:pt x="169" y="164"/>
                    <a:pt x="168" y="165"/>
                  </a:cubicBezTo>
                  <a:close/>
                  <a:moveTo>
                    <a:pt x="189" y="137"/>
                  </a:moveTo>
                  <a:cubicBezTo>
                    <a:pt x="190" y="136"/>
                    <a:pt x="191" y="136"/>
                    <a:pt x="191" y="134"/>
                  </a:cubicBezTo>
                  <a:cubicBezTo>
                    <a:pt x="194" y="134"/>
                    <a:pt x="195" y="128"/>
                    <a:pt x="199" y="126"/>
                  </a:cubicBezTo>
                  <a:cubicBezTo>
                    <a:pt x="196" y="130"/>
                    <a:pt x="194" y="134"/>
                    <a:pt x="189" y="137"/>
                  </a:cubicBezTo>
                  <a:close/>
                  <a:moveTo>
                    <a:pt x="200" y="126"/>
                  </a:moveTo>
                  <a:cubicBezTo>
                    <a:pt x="200" y="126"/>
                    <a:pt x="199" y="125"/>
                    <a:pt x="199" y="125"/>
                  </a:cubicBezTo>
                  <a:cubicBezTo>
                    <a:pt x="199" y="125"/>
                    <a:pt x="199" y="125"/>
                    <a:pt x="200" y="125"/>
                  </a:cubicBezTo>
                  <a:cubicBezTo>
                    <a:pt x="200" y="124"/>
                    <a:pt x="199" y="124"/>
                    <a:pt x="199" y="124"/>
                  </a:cubicBezTo>
                  <a:cubicBezTo>
                    <a:pt x="200" y="124"/>
                    <a:pt x="200" y="124"/>
                    <a:pt x="201" y="124"/>
                  </a:cubicBezTo>
                  <a:cubicBezTo>
                    <a:pt x="200" y="125"/>
                    <a:pt x="200" y="126"/>
                    <a:pt x="200" y="126"/>
                  </a:cubicBezTo>
                  <a:close/>
                  <a:moveTo>
                    <a:pt x="201" y="123"/>
                  </a:moveTo>
                  <a:cubicBezTo>
                    <a:pt x="200" y="121"/>
                    <a:pt x="202" y="121"/>
                    <a:pt x="203" y="120"/>
                  </a:cubicBezTo>
                  <a:cubicBezTo>
                    <a:pt x="202" y="119"/>
                    <a:pt x="201" y="120"/>
                    <a:pt x="201" y="121"/>
                  </a:cubicBezTo>
                  <a:cubicBezTo>
                    <a:pt x="200" y="120"/>
                    <a:pt x="202" y="118"/>
                    <a:pt x="203" y="118"/>
                  </a:cubicBezTo>
                  <a:cubicBezTo>
                    <a:pt x="203" y="119"/>
                    <a:pt x="204" y="119"/>
                    <a:pt x="204" y="119"/>
                  </a:cubicBezTo>
                  <a:cubicBezTo>
                    <a:pt x="202" y="120"/>
                    <a:pt x="202" y="123"/>
                    <a:pt x="201" y="123"/>
                  </a:cubicBezTo>
                  <a:close/>
                  <a:moveTo>
                    <a:pt x="201" y="112"/>
                  </a:moveTo>
                  <a:cubicBezTo>
                    <a:pt x="201" y="113"/>
                    <a:pt x="201" y="114"/>
                    <a:pt x="202" y="114"/>
                  </a:cubicBezTo>
                  <a:cubicBezTo>
                    <a:pt x="201" y="115"/>
                    <a:pt x="200" y="114"/>
                    <a:pt x="200" y="114"/>
                  </a:cubicBezTo>
                  <a:cubicBezTo>
                    <a:pt x="199" y="115"/>
                    <a:pt x="200" y="115"/>
                    <a:pt x="201" y="115"/>
                  </a:cubicBezTo>
                  <a:cubicBezTo>
                    <a:pt x="201" y="116"/>
                    <a:pt x="200" y="116"/>
                    <a:pt x="199" y="116"/>
                  </a:cubicBezTo>
                  <a:cubicBezTo>
                    <a:pt x="199" y="118"/>
                    <a:pt x="200" y="119"/>
                    <a:pt x="197" y="119"/>
                  </a:cubicBezTo>
                  <a:cubicBezTo>
                    <a:pt x="197" y="121"/>
                    <a:pt x="192" y="125"/>
                    <a:pt x="190" y="128"/>
                  </a:cubicBezTo>
                  <a:cubicBezTo>
                    <a:pt x="184" y="136"/>
                    <a:pt x="179" y="143"/>
                    <a:pt x="173" y="150"/>
                  </a:cubicBezTo>
                  <a:cubicBezTo>
                    <a:pt x="172" y="151"/>
                    <a:pt x="170" y="151"/>
                    <a:pt x="170" y="153"/>
                  </a:cubicBezTo>
                  <a:cubicBezTo>
                    <a:pt x="168" y="155"/>
                    <a:pt x="163" y="157"/>
                    <a:pt x="164" y="161"/>
                  </a:cubicBezTo>
                  <a:cubicBezTo>
                    <a:pt x="164" y="163"/>
                    <a:pt x="163" y="161"/>
                    <a:pt x="162" y="161"/>
                  </a:cubicBezTo>
                  <a:cubicBezTo>
                    <a:pt x="162" y="160"/>
                    <a:pt x="164" y="161"/>
                    <a:pt x="163" y="159"/>
                  </a:cubicBezTo>
                  <a:cubicBezTo>
                    <a:pt x="162" y="160"/>
                    <a:pt x="161" y="161"/>
                    <a:pt x="160" y="162"/>
                  </a:cubicBezTo>
                  <a:cubicBezTo>
                    <a:pt x="162" y="163"/>
                    <a:pt x="159" y="165"/>
                    <a:pt x="161" y="165"/>
                  </a:cubicBezTo>
                  <a:cubicBezTo>
                    <a:pt x="158" y="167"/>
                    <a:pt x="157" y="172"/>
                    <a:pt x="153" y="173"/>
                  </a:cubicBezTo>
                  <a:cubicBezTo>
                    <a:pt x="153" y="173"/>
                    <a:pt x="153" y="172"/>
                    <a:pt x="153" y="172"/>
                  </a:cubicBezTo>
                  <a:cubicBezTo>
                    <a:pt x="154" y="171"/>
                    <a:pt x="156" y="171"/>
                    <a:pt x="156" y="168"/>
                  </a:cubicBezTo>
                  <a:cubicBezTo>
                    <a:pt x="158" y="168"/>
                    <a:pt x="157" y="167"/>
                    <a:pt x="157" y="166"/>
                  </a:cubicBezTo>
                  <a:cubicBezTo>
                    <a:pt x="158" y="169"/>
                    <a:pt x="159" y="164"/>
                    <a:pt x="160" y="163"/>
                  </a:cubicBezTo>
                  <a:cubicBezTo>
                    <a:pt x="155" y="167"/>
                    <a:pt x="154" y="168"/>
                    <a:pt x="151" y="172"/>
                  </a:cubicBezTo>
                  <a:cubicBezTo>
                    <a:pt x="152" y="172"/>
                    <a:pt x="152" y="173"/>
                    <a:pt x="152" y="174"/>
                  </a:cubicBezTo>
                  <a:cubicBezTo>
                    <a:pt x="151" y="175"/>
                    <a:pt x="151" y="176"/>
                    <a:pt x="150" y="175"/>
                  </a:cubicBezTo>
                  <a:cubicBezTo>
                    <a:pt x="151" y="174"/>
                    <a:pt x="151" y="173"/>
                    <a:pt x="151" y="172"/>
                  </a:cubicBezTo>
                  <a:cubicBezTo>
                    <a:pt x="151" y="173"/>
                    <a:pt x="151" y="173"/>
                    <a:pt x="150" y="174"/>
                  </a:cubicBezTo>
                  <a:cubicBezTo>
                    <a:pt x="144" y="177"/>
                    <a:pt x="141" y="183"/>
                    <a:pt x="136" y="187"/>
                  </a:cubicBezTo>
                  <a:cubicBezTo>
                    <a:pt x="139" y="187"/>
                    <a:pt x="137" y="191"/>
                    <a:pt x="135" y="190"/>
                  </a:cubicBezTo>
                  <a:cubicBezTo>
                    <a:pt x="135" y="191"/>
                    <a:pt x="135" y="191"/>
                    <a:pt x="135" y="192"/>
                  </a:cubicBezTo>
                  <a:cubicBezTo>
                    <a:pt x="132" y="191"/>
                    <a:pt x="132" y="197"/>
                    <a:pt x="131" y="198"/>
                  </a:cubicBezTo>
                  <a:cubicBezTo>
                    <a:pt x="130" y="196"/>
                    <a:pt x="127" y="202"/>
                    <a:pt x="129" y="202"/>
                  </a:cubicBezTo>
                  <a:cubicBezTo>
                    <a:pt x="128" y="203"/>
                    <a:pt x="128" y="205"/>
                    <a:pt x="127" y="206"/>
                  </a:cubicBezTo>
                  <a:cubicBezTo>
                    <a:pt x="124" y="206"/>
                    <a:pt x="127" y="204"/>
                    <a:pt x="127" y="204"/>
                  </a:cubicBezTo>
                  <a:cubicBezTo>
                    <a:pt x="125" y="204"/>
                    <a:pt x="125" y="198"/>
                    <a:pt x="122" y="196"/>
                  </a:cubicBezTo>
                  <a:cubicBezTo>
                    <a:pt x="122" y="196"/>
                    <a:pt x="122" y="196"/>
                    <a:pt x="123" y="196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1" y="196"/>
                    <a:pt x="120" y="195"/>
                    <a:pt x="120" y="195"/>
                  </a:cubicBezTo>
                  <a:cubicBezTo>
                    <a:pt x="119" y="195"/>
                    <a:pt x="119" y="195"/>
                    <a:pt x="119" y="196"/>
                  </a:cubicBezTo>
                  <a:cubicBezTo>
                    <a:pt x="119" y="195"/>
                    <a:pt x="119" y="195"/>
                    <a:pt x="118" y="194"/>
                  </a:cubicBezTo>
                  <a:cubicBezTo>
                    <a:pt x="118" y="194"/>
                    <a:pt x="118" y="194"/>
                    <a:pt x="118" y="194"/>
                  </a:cubicBezTo>
                  <a:cubicBezTo>
                    <a:pt x="117" y="193"/>
                    <a:pt x="116" y="191"/>
                    <a:pt x="115" y="190"/>
                  </a:cubicBezTo>
                  <a:cubicBezTo>
                    <a:pt x="114" y="189"/>
                    <a:pt x="112" y="187"/>
                    <a:pt x="111" y="185"/>
                  </a:cubicBezTo>
                  <a:cubicBezTo>
                    <a:pt x="110" y="185"/>
                    <a:pt x="112" y="186"/>
                    <a:pt x="112" y="187"/>
                  </a:cubicBezTo>
                  <a:cubicBezTo>
                    <a:pt x="111" y="187"/>
                    <a:pt x="109" y="184"/>
                    <a:pt x="111" y="184"/>
                  </a:cubicBezTo>
                  <a:cubicBezTo>
                    <a:pt x="111" y="184"/>
                    <a:pt x="111" y="184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0" y="183"/>
                    <a:pt x="109" y="184"/>
                    <a:pt x="108" y="184"/>
                  </a:cubicBezTo>
                  <a:cubicBezTo>
                    <a:pt x="104" y="183"/>
                    <a:pt x="104" y="176"/>
                    <a:pt x="99" y="176"/>
                  </a:cubicBezTo>
                  <a:cubicBezTo>
                    <a:pt x="98" y="175"/>
                    <a:pt x="101" y="177"/>
                    <a:pt x="101" y="176"/>
                  </a:cubicBezTo>
                  <a:cubicBezTo>
                    <a:pt x="99" y="174"/>
                    <a:pt x="95" y="172"/>
                    <a:pt x="96" y="170"/>
                  </a:cubicBezTo>
                  <a:cubicBezTo>
                    <a:pt x="95" y="169"/>
                    <a:pt x="94" y="171"/>
                    <a:pt x="95" y="171"/>
                  </a:cubicBezTo>
                  <a:cubicBezTo>
                    <a:pt x="89" y="170"/>
                    <a:pt x="81" y="162"/>
                    <a:pt x="76" y="158"/>
                  </a:cubicBezTo>
                  <a:cubicBezTo>
                    <a:pt x="74" y="159"/>
                    <a:pt x="76" y="159"/>
                    <a:pt x="76" y="161"/>
                  </a:cubicBezTo>
                  <a:cubicBezTo>
                    <a:pt x="76" y="161"/>
                    <a:pt x="77" y="160"/>
                    <a:pt x="77" y="160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6" y="162"/>
                    <a:pt x="76" y="160"/>
                    <a:pt x="74" y="160"/>
                  </a:cubicBezTo>
                  <a:cubicBezTo>
                    <a:pt x="74" y="160"/>
                    <a:pt x="74" y="159"/>
                    <a:pt x="75" y="158"/>
                  </a:cubicBezTo>
                  <a:cubicBezTo>
                    <a:pt x="74" y="157"/>
                    <a:pt x="73" y="158"/>
                    <a:pt x="71" y="158"/>
                  </a:cubicBezTo>
                  <a:cubicBezTo>
                    <a:pt x="70" y="156"/>
                    <a:pt x="68" y="153"/>
                    <a:pt x="66" y="154"/>
                  </a:cubicBezTo>
                  <a:cubicBezTo>
                    <a:pt x="63" y="150"/>
                    <a:pt x="57" y="148"/>
                    <a:pt x="51" y="144"/>
                  </a:cubicBezTo>
                  <a:cubicBezTo>
                    <a:pt x="50" y="144"/>
                    <a:pt x="52" y="144"/>
                    <a:pt x="51" y="145"/>
                  </a:cubicBezTo>
                  <a:cubicBezTo>
                    <a:pt x="47" y="140"/>
                    <a:pt x="42" y="140"/>
                    <a:pt x="37" y="132"/>
                  </a:cubicBezTo>
                  <a:cubicBezTo>
                    <a:pt x="36" y="132"/>
                    <a:pt x="36" y="133"/>
                    <a:pt x="36" y="133"/>
                  </a:cubicBezTo>
                  <a:cubicBezTo>
                    <a:pt x="37" y="130"/>
                    <a:pt x="34" y="129"/>
                    <a:pt x="32" y="129"/>
                  </a:cubicBezTo>
                  <a:cubicBezTo>
                    <a:pt x="30" y="124"/>
                    <a:pt x="27" y="120"/>
                    <a:pt x="24" y="116"/>
                  </a:cubicBezTo>
                  <a:cubicBezTo>
                    <a:pt x="24" y="114"/>
                    <a:pt x="22" y="111"/>
                    <a:pt x="20" y="110"/>
                  </a:cubicBezTo>
                  <a:cubicBezTo>
                    <a:pt x="21" y="107"/>
                    <a:pt x="16" y="103"/>
                    <a:pt x="19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7" y="99"/>
                    <a:pt x="18" y="100"/>
                    <a:pt x="18" y="101"/>
                  </a:cubicBezTo>
                  <a:cubicBezTo>
                    <a:pt x="14" y="99"/>
                    <a:pt x="17" y="90"/>
                    <a:pt x="12" y="90"/>
                  </a:cubicBezTo>
                  <a:cubicBezTo>
                    <a:pt x="13" y="89"/>
                    <a:pt x="13" y="88"/>
                    <a:pt x="14" y="89"/>
                  </a:cubicBezTo>
                  <a:cubicBezTo>
                    <a:pt x="12" y="82"/>
                    <a:pt x="14" y="76"/>
                    <a:pt x="10" y="73"/>
                  </a:cubicBezTo>
                  <a:cubicBezTo>
                    <a:pt x="11" y="72"/>
                    <a:pt x="11" y="73"/>
                    <a:pt x="12" y="73"/>
                  </a:cubicBezTo>
                  <a:cubicBezTo>
                    <a:pt x="12" y="68"/>
                    <a:pt x="10" y="70"/>
                    <a:pt x="12" y="67"/>
                  </a:cubicBezTo>
                  <a:cubicBezTo>
                    <a:pt x="14" y="69"/>
                    <a:pt x="11" y="65"/>
                    <a:pt x="13" y="66"/>
                  </a:cubicBezTo>
                  <a:cubicBezTo>
                    <a:pt x="13" y="66"/>
                    <a:pt x="13" y="65"/>
                    <a:pt x="13" y="65"/>
                  </a:cubicBezTo>
                  <a:cubicBezTo>
                    <a:pt x="13" y="65"/>
                    <a:pt x="12" y="64"/>
                    <a:pt x="12" y="64"/>
                  </a:cubicBezTo>
                  <a:cubicBezTo>
                    <a:pt x="12" y="61"/>
                    <a:pt x="13" y="59"/>
                    <a:pt x="13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49"/>
                    <a:pt x="21" y="40"/>
                    <a:pt x="23" y="35"/>
                  </a:cubicBezTo>
                  <a:cubicBezTo>
                    <a:pt x="25" y="33"/>
                    <a:pt x="27" y="29"/>
                    <a:pt x="27" y="27"/>
                  </a:cubicBezTo>
                  <a:cubicBezTo>
                    <a:pt x="31" y="25"/>
                    <a:pt x="32" y="23"/>
                    <a:pt x="35" y="22"/>
                  </a:cubicBezTo>
                  <a:cubicBezTo>
                    <a:pt x="35" y="23"/>
                    <a:pt x="35" y="23"/>
                    <a:pt x="35" y="24"/>
                  </a:cubicBezTo>
                  <a:cubicBezTo>
                    <a:pt x="38" y="17"/>
                    <a:pt x="44" y="19"/>
                    <a:pt x="50" y="16"/>
                  </a:cubicBezTo>
                  <a:cubicBezTo>
                    <a:pt x="51" y="16"/>
                    <a:pt x="51" y="16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ubicBezTo>
                    <a:pt x="53" y="15"/>
                    <a:pt x="58" y="15"/>
                    <a:pt x="59" y="17"/>
                  </a:cubicBezTo>
                  <a:cubicBezTo>
                    <a:pt x="60" y="17"/>
                    <a:pt x="58" y="16"/>
                    <a:pt x="60" y="15"/>
                  </a:cubicBezTo>
                  <a:cubicBezTo>
                    <a:pt x="62" y="17"/>
                    <a:pt x="63" y="14"/>
                    <a:pt x="65" y="15"/>
                  </a:cubicBezTo>
                  <a:cubicBezTo>
                    <a:pt x="64" y="17"/>
                    <a:pt x="65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7" y="16"/>
                    <a:pt x="67" y="16"/>
                  </a:cubicBezTo>
                  <a:cubicBezTo>
                    <a:pt x="67" y="15"/>
                    <a:pt x="65" y="17"/>
                    <a:pt x="66" y="15"/>
                  </a:cubicBezTo>
                  <a:cubicBezTo>
                    <a:pt x="67" y="14"/>
                    <a:pt x="66" y="17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70" y="16"/>
                  </a:cubicBezTo>
                  <a:cubicBezTo>
                    <a:pt x="70" y="15"/>
                    <a:pt x="70" y="15"/>
                    <a:pt x="69" y="15"/>
                  </a:cubicBezTo>
                  <a:cubicBezTo>
                    <a:pt x="70" y="13"/>
                    <a:pt x="71" y="16"/>
                    <a:pt x="72" y="15"/>
                  </a:cubicBezTo>
                  <a:cubicBezTo>
                    <a:pt x="72" y="15"/>
                    <a:pt x="72" y="15"/>
                    <a:pt x="71" y="14"/>
                  </a:cubicBezTo>
                  <a:cubicBezTo>
                    <a:pt x="71" y="13"/>
                    <a:pt x="73" y="14"/>
                    <a:pt x="73" y="15"/>
                  </a:cubicBezTo>
                  <a:cubicBezTo>
                    <a:pt x="75" y="15"/>
                    <a:pt x="78" y="15"/>
                    <a:pt x="79" y="17"/>
                  </a:cubicBezTo>
                  <a:cubicBezTo>
                    <a:pt x="78" y="18"/>
                    <a:pt x="78" y="17"/>
                    <a:pt x="78" y="17"/>
                  </a:cubicBezTo>
                  <a:cubicBezTo>
                    <a:pt x="78" y="18"/>
                    <a:pt x="79" y="19"/>
                    <a:pt x="81" y="18"/>
                  </a:cubicBezTo>
                  <a:cubicBezTo>
                    <a:pt x="80" y="19"/>
                    <a:pt x="80" y="19"/>
                    <a:pt x="80" y="20"/>
                  </a:cubicBezTo>
                  <a:cubicBezTo>
                    <a:pt x="79" y="19"/>
                    <a:pt x="79" y="19"/>
                    <a:pt x="78" y="19"/>
                  </a:cubicBezTo>
                  <a:cubicBezTo>
                    <a:pt x="79" y="21"/>
                    <a:pt x="80" y="22"/>
                    <a:pt x="81" y="23"/>
                  </a:cubicBezTo>
                  <a:cubicBezTo>
                    <a:pt x="82" y="23"/>
                    <a:pt x="81" y="21"/>
                    <a:pt x="80" y="21"/>
                  </a:cubicBezTo>
                  <a:cubicBezTo>
                    <a:pt x="81" y="21"/>
                    <a:pt x="82" y="19"/>
                    <a:pt x="84" y="19"/>
                  </a:cubicBezTo>
                  <a:cubicBezTo>
                    <a:pt x="83" y="20"/>
                    <a:pt x="82" y="21"/>
                    <a:pt x="82" y="23"/>
                  </a:cubicBezTo>
                  <a:cubicBezTo>
                    <a:pt x="83" y="23"/>
                    <a:pt x="84" y="25"/>
                    <a:pt x="85" y="26"/>
                  </a:cubicBezTo>
                  <a:cubicBezTo>
                    <a:pt x="86" y="25"/>
                    <a:pt x="86" y="23"/>
                    <a:pt x="85" y="23"/>
                  </a:cubicBezTo>
                  <a:cubicBezTo>
                    <a:pt x="86" y="21"/>
                    <a:pt x="86" y="23"/>
                    <a:pt x="87" y="23"/>
                  </a:cubicBezTo>
                  <a:cubicBezTo>
                    <a:pt x="85" y="24"/>
                    <a:pt x="87" y="24"/>
                    <a:pt x="86" y="26"/>
                  </a:cubicBezTo>
                  <a:cubicBezTo>
                    <a:pt x="87" y="26"/>
                    <a:pt x="89" y="27"/>
                    <a:pt x="90" y="29"/>
                  </a:cubicBezTo>
                  <a:cubicBezTo>
                    <a:pt x="90" y="29"/>
                    <a:pt x="91" y="28"/>
                    <a:pt x="91" y="28"/>
                  </a:cubicBezTo>
                  <a:cubicBezTo>
                    <a:pt x="90" y="29"/>
                    <a:pt x="93" y="32"/>
                    <a:pt x="93" y="29"/>
                  </a:cubicBezTo>
                  <a:cubicBezTo>
                    <a:pt x="93" y="31"/>
                    <a:pt x="93" y="33"/>
                    <a:pt x="96" y="33"/>
                  </a:cubicBezTo>
                  <a:cubicBezTo>
                    <a:pt x="96" y="35"/>
                    <a:pt x="96" y="33"/>
                    <a:pt x="95" y="33"/>
                  </a:cubicBezTo>
                  <a:cubicBezTo>
                    <a:pt x="101" y="39"/>
                    <a:pt x="104" y="45"/>
                    <a:pt x="109" y="52"/>
                  </a:cubicBezTo>
                  <a:cubicBezTo>
                    <a:pt x="111" y="52"/>
                    <a:pt x="111" y="52"/>
                    <a:pt x="113" y="51"/>
                  </a:cubicBezTo>
                  <a:cubicBezTo>
                    <a:pt x="112" y="52"/>
                    <a:pt x="112" y="53"/>
                    <a:pt x="113" y="53"/>
                  </a:cubicBezTo>
                  <a:cubicBezTo>
                    <a:pt x="112" y="54"/>
                    <a:pt x="111" y="52"/>
                    <a:pt x="110" y="53"/>
                  </a:cubicBezTo>
                  <a:cubicBezTo>
                    <a:pt x="110" y="54"/>
                    <a:pt x="112" y="53"/>
                    <a:pt x="112" y="54"/>
                  </a:cubicBezTo>
                  <a:cubicBezTo>
                    <a:pt x="111" y="60"/>
                    <a:pt x="110" y="70"/>
                    <a:pt x="112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3" y="75"/>
                    <a:pt x="112" y="74"/>
                    <a:pt x="112" y="72"/>
                  </a:cubicBezTo>
                  <a:cubicBezTo>
                    <a:pt x="114" y="73"/>
                    <a:pt x="113" y="76"/>
                    <a:pt x="115" y="77"/>
                  </a:cubicBezTo>
                  <a:cubicBezTo>
                    <a:pt x="115" y="78"/>
                    <a:pt x="114" y="77"/>
                    <a:pt x="113" y="77"/>
                  </a:cubicBezTo>
                  <a:cubicBezTo>
                    <a:pt x="113" y="81"/>
                    <a:pt x="116" y="84"/>
                    <a:pt x="118" y="86"/>
                  </a:cubicBezTo>
                  <a:cubicBezTo>
                    <a:pt x="119" y="86"/>
                    <a:pt x="118" y="84"/>
                    <a:pt x="120" y="84"/>
                  </a:cubicBezTo>
                  <a:cubicBezTo>
                    <a:pt x="118" y="85"/>
                    <a:pt x="119" y="88"/>
                    <a:pt x="121" y="87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3" y="90"/>
                    <a:pt x="121" y="88"/>
                    <a:pt x="122" y="88"/>
                  </a:cubicBezTo>
                  <a:cubicBezTo>
                    <a:pt x="123" y="88"/>
                    <a:pt x="122" y="90"/>
                    <a:pt x="124" y="89"/>
                  </a:cubicBezTo>
                  <a:cubicBezTo>
                    <a:pt x="123" y="90"/>
                    <a:pt x="123" y="89"/>
                    <a:pt x="122" y="89"/>
                  </a:cubicBezTo>
                  <a:cubicBezTo>
                    <a:pt x="122" y="91"/>
                    <a:pt x="125" y="91"/>
                    <a:pt x="126" y="91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30" y="92"/>
                    <a:pt x="139" y="94"/>
                    <a:pt x="143" y="89"/>
                  </a:cubicBezTo>
                  <a:cubicBezTo>
                    <a:pt x="143" y="87"/>
                    <a:pt x="141" y="87"/>
                    <a:pt x="143" y="86"/>
                  </a:cubicBez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4" y="85"/>
                  </a:cubicBezTo>
                  <a:cubicBezTo>
                    <a:pt x="153" y="79"/>
                    <a:pt x="152" y="55"/>
                    <a:pt x="137" y="57"/>
                  </a:cubicBezTo>
                  <a:cubicBezTo>
                    <a:pt x="137" y="57"/>
                    <a:pt x="138" y="57"/>
                    <a:pt x="138" y="56"/>
                  </a:cubicBezTo>
                  <a:cubicBezTo>
                    <a:pt x="130" y="57"/>
                    <a:pt x="127" y="59"/>
                    <a:pt x="123" y="64"/>
                  </a:cubicBezTo>
                  <a:cubicBezTo>
                    <a:pt x="125" y="65"/>
                    <a:pt x="126" y="67"/>
                    <a:pt x="128" y="69"/>
                  </a:cubicBezTo>
                  <a:cubicBezTo>
                    <a:pt x="132" y="69"/>
                    <a:pt x="132" y="64"/>
                    <a:pt x="137" y="64"/>
                  </a:cubicBezTo>
                  <a:cubicBezTo>
                    <a:pt x="137" y="66"/>
                    <a:pt x="138" y="65"/>
                    <a:pt x="139" y="66"/>
                  </a:cubicBezTo>
                  <a:cubicBezTo>
                    <a:pt x="138" y="69"/>
                    <a:pt x="140" y="70"/>
                    <a:pt x="140" y="73"/>
                  </a:cubicBezTo>
                  <a:cubicBezTo>
                    <a:pt x="141" y="73"/>
                    <a:pt x="140" y="70"/>
                    <a:pt x="142" y="71"/>
                  </a:cubicBezTo>
                  <a:cubicBezTo>
                    <a:pt x="143" y="79"/>
                    <a:pt x="139" y="84"/>
                    <a:pt x="136" y="88"/>
                  </a:cubicBezTo>
                  <a:cubicBezTo>
                    <a:pt x="123" y="91"/>
                    <a:pt x="122" y="75"/>
                    <a:pt x="121" y="66"/>
                  </a:cubicBezTo>
                  <a:cubicBezTo>
                    <a:pt x="119" y="67"/>
                    <a:pt x="121" y="64"/>
                    <a:pt x="120" y="62"/>
                  </a:cubicBezTo>
                  <a:cubicBezTo>
                    <a:pt x="121" y="61"/>
                    <a:pt x="122" y="61"/>
                    <a:pt x="122" y="60"/>
                  </a:cubicBezTo>
                  <a:cubicBezTo>
                    <a:pt x="121" y="58"/>
                    <a:pt x="121" y="55"/>
                    <a:pt x="123" y="53"/>
                  </a:cubicBezTo>
                  <a:cubicBezTo>
                    <a:pt x="123" y="52"/>
                    <a:pt x="124" y="54"/>
                    <a:pt x="123" y="54"/>
                  </a:cubicBezTo>
                  <a:cubicBezTo>
                    <a:pt x="125" y="54"/>
                    <a:pt x="128" y="46"/>
                    <a:pt x="125" y="47"/>
                  </a:cubicBezTo>
                  <a:cubicBezTo>
                    <a:pt x="126" y="45"/>
                    <a:pt x="127" y="47"/>
                    <a:pt x="127" y="46"/>
                  </a:cubicBezTo>
                  <a:cubicBezTo>
                    <a:pt x="132" y="37"/>
                    <a:pt x="135" y="26"/>
                    <a:pt x="144" y="22"/>
                  </a:cubicBezTo>
                  <a:cubicBezTo>
                    <a:pt x="141" y="25"/>
                    <a:pt x="140" y="27"/>
                    <a:pt x="137" y="29"/>
                  </a:cubicBezTo>
                  <a:cubicBezTo>
                    <a:pt x="141" y="31"/>
                    <a:pt x="142" y="26"/>
                    <a:pt x="145" y="23"/>
                  </a:cubicBezTo>
                  <a:cubicBezTo>
                    <a:pt x="147" y="24"/>
                    <a:pt x="144" y="24"/>
                    <a:pt x="144" y="25"/>
                  </a:cubicBezTo>
                  <a:cubicBezTo>
                    <a:pt x="146" y="25"/>
                    <a:pt x="146" y="23"/>
                    <a:pt x="147" y="23"/>
                  </a:cubicBezTo>
                  <a:cubicBezTo>
                    <a:pt x="147" y="23"/>
                    <a:pt x="147" y="22"/>
                    <a:pt x="147" y="22"/>
                  </a:cubicBezTo>
                  <a:cubicBezTo>
                    <a:pt x="147" y="22"/>
                    <a:pt x="148" y="22"/>
                    <a:pt x="149" y="22"/>
                  </a:cubicBezTo>
                  <a:cubicBezTo>
                    <a:pt x="150" y="22"/>
                    <a:pt x="149" y="18"/>
                    <a:pt x="150" y="20"/>
                  </a:cubicBezTo>
                  <a:cubicBezTo>
                    <a:pt x="155" y="18"/>
                    <a:pt x="160" y="18"/>
                    <a:pt x="165" y="14"/>
                  </a:cubicBezTo>
                  <a:cubicBezTo>
                    <a:pt x="169" y="14"/>
                    <a:pt x="172" y="13"/>
                    <a:pt x="176" y="13"/>
                  </a:cubicBezTo>
                  <a:cubicBezTo>
                    <a:pt x="183" y="14"/>
                    <a:pt x="187" y="19"/>
                    <a:pt x="193" y="21"/>
                  </a:cubicBezTo>
                  <a:cubicBezTo>
                    <a:pt x="196" y="25"/>
                    <a:pt x="204" y="29"/>
                    <a:pt x="207" y="35"/>
                  </a:cubicBezTo>
                  <a:cubicBezTo>
                    <a:pt x="207" y="39"/>
                    <a:pt x="211" y="38"/>
                    <a:pt x="210" y="41"/>
                  </a:cubicBezTo>
                  <a:cubicBezTo>
                    <a:pt x="211" y="39"/>
                    <a:pt x="213" y="44"/>
                    <a:pt x="213" y="46"/>
                  </a:cubicBezTo>
                  <a:cubicBezTo>
                    <a:pt x="211" y="45"/>
                    <a:pt x="212" y="43"/>
                    <a:pt x="211" y="42"/>
                  </a:cubicBezTo>
                  <a:cubicBezTo>
                    <a:pt x="210" y="44"/>
                    <a:pt x="212" y="46"/>
                    <a:pt x="212" y="50"/>
                  </a:cubicBezTo>
                  <a:cubicBezTo>
                    <a:pt x="212" y="48"/>
                    <a:pt x="213" y="47"/>
                    <a:pt x="214" y="49"/>
                  </a:cubicBezTo>
                  <a:cubicBezTo>
                    <a:pt x="214" y="50"/>
                    <a:pt x="213" y="49"/>
                    <a:pt x="213" y="49"/>
                  </a:cubicBezTo>
                  <a:cubicBezTo>
                    <a:pt x="212" y="52"/>
                    <a:pt x="214" y="54"/>
                    <a:pt x="214" y="56"/>
                  </a:cubicBezTo>
                  <a:cubicBezTo>
                    <a:pt x="214" y="57"/>
                    <a:pt x="215" y="56"/>
                    <a:pt x="216" y="56"/>
                  </a:cubicBezTo>
                  <a:cubicBezTo>
                    <a:pt x="216" y="57"/>
                    <a:pt x="215" y="57"/>
                    <a:pt x="215" y="57"/>
                  </a:cubicBezTo>
                  <a:cubicBezTo>
                    <a:pt x="218" y="62"/>
                    <a:pt x="213" y="73"/>
                    <a:pt x="215" y="79"/>
                  </a:cubicBezTo>
                  <a:cubicBezTo>
                    <a:pt x="214" y="79"/>
                    <a:pt x="214" y="79"/>
                    <a:pt x="213" y="79"/>
                  </a:cubicBezTo>
                  <a:cubicBezTo>
                    <a:pt x="214" y="80"/>
                    <a:pt x="214" y="80"/>
                    <a:pt x="215" y="81"/>
                  </a:cubicBezTo>
                  <a:cubicBezTo>
                    <a:pt x="213" y="81"/>
                    <a:pt x="211" y="86"/>
                    <a:pt x="213" y="88"/>
                  </a:cubicBezTo>
                  <a:cubicBezTo>
                    <a:pt x="210" y="90"/>
                    <a:pt x="211" y="94"/>
                    <a:pt x="210" y="97"/>
                  </a:cubicBezTo>
                  <a:cubicBezTo>
                    <a:pt x="209" y="100"/>
                    <a:pt x="206" y="102"/>
                    <a:pt x="205" y="105"/>
                  </a:cubicBezTo>
                  <a:cubicBezTo>
                    <a:pt x="205" y="106"/>
                    <a:pt x="206" y="106"/>
                    <a:pt x="206" y="106"/>
                  </a:cubicBezTo>
                  <a:cubicBezTo>
                    <a:pt x="204" y="107"/>
                    <a:pt x="203" y="109"/>
                    <a:pt x="202" y="111"/>
                  </a:cubicBezTo>
                  <a:cubicBezTo>
                    <a:pt x="202" y="112"/>
                    <a:pt x="205" y="107"/>
                    <a:pt x="205" y="111"/>
                  </a:cubicBezTo>
                  <a:cubicBezTo>
                    <a:pt x="204" y="109"/>
                    <a:pt x="203" y="112"/>
                    <a:pt x="201" y="112"/>
                  </a:cubicBezTo>
                  <a:close/>
                  <a:moveTo>
                    <a:pt x="206" y="110"/>
                  </a:moveTo>
                  <a:cubicBezTo>
                    <a:pt x="206" y="108"/>
                    <a:pt x="208" y="103"/>
                    <a:pt x="210" y="102"/>
                  </a:cubicBezTo>
                  <a:cubicBezTo>
                    <a:pt x="210" y="101"/>
                    <a:pt x="210" y="101"/>
                    <a:pt x="209" y="100"/>
                  </a:cubicBezTo>
                  <a:cubicBezTo>
                    <a:pt x="212" y="100"/>
                    <a:pt x="212" y="97"/>
                    <a:pt x="212" y="95"/>
                  </a:cubicBezTo>
                  <a:cubicBezTo>
                    <a:pt x="213" y="95"/>
                    <a:pt x="212" y="96"/>
                    <a:pt x="212" y="96"/>
                  </a:cubicBezTo>
                  <a:cubicBezTo>
                    <a:pt x="214" y="96"/>
                    <a:pt x="213" y="94"/>
                    <a:pt x="215" y="93"/>
                  </a:cubicBezTo>
                  <a:cubicBezTo>
                    <a:pt x="215" y="92"/>
                    <a:pt x="213" y="93"/>
                    <a:pt x="214" y="94"/>
                  </a:cubicBezTo>
                  <a:cubicBezTo>
                    <a:pt x="213" y="94"/>
                    <a:pt x="213" y="92"/>
                    <a:pt x="213" y="92"/>
                  </a:cubicBezTo>
                  <a:cubicBezTo>
                    <a:pt x="214" y="91"/>
                    <a:pt x="214" y="91"/>
                    <a:pt x="216" y="91"/>
                  </a:cubicBezTo>
                  <a:cubicBezTo>
                    <a:pt x="216" y="89"/>
                    <a:pt x="215" y="91"/>
                    <a:pt x="214" y="90"/>
                  </a:cubicBezTo>
                  <a:cubicBezTo>
                    <a:pt x="215" y="89"/>
                    <a:pt x="215" y="86"/>
                    <a:pt x="217" y="84"/>
                  </a:cubicBezTo>
                  <a:cubicBezTo>
                    <a:pt x="219" y="93"/>
                    <a:pt x="210" y="103"/>
                    <a:pt x="206" y="110"/>
                  </a:cubicBezTo>
                  <a:close/>
                  <a:moveTo>
                    <a:pt x="217" y="74"/>
                  </a:moveTo>
                  <a:cubicBezTo>
                    <a:pt x="216" y="74"/>
                    <a:pt x="217" y="72"/>
                    <a:pt x="218" y="72"/>
                  </a:cubicBezTo>
                  <a:cubicBezTo>
                    <a:pt x="216" y="70"/>
                    <a:pt x="221" y="66"/>
                    <a:pt x="217" y="63"/>
                  </a:cubicBezTo>
                  <a:cubicBezTo>
                    <a:pt x="218" y="63"/>
                    <a:pt x="218" y="64"/>
                    <a:pt x="218" y="64"/>
                  </a:cubicBezTo>
                  <a:cubicBezTo>
                    <a:pt x="219" y="63"/>
                    <a:pt x="219" y="60"/>
                    <a:pt x="217" y="61"/>
                  </a:cubicBezTo>
                  <a:cubicBezTo>
                    <a:pt x="218" y="60"/>
                    <a:pt x="219" y="58"/>
                    <a:pt x="218" y="55"/>
                  </a:cubicBezTo>
                  <a:cubicBezTo>
                    <a:pt x="221" y="60"/>
                    <a:pt x="220" y="69"/>
                    <a:pt x="219" y="74"/>
                  </a:cubicBezTo>
                  <a:cubicBezTo>
                    <a:pt x="218" y="74"/>
                    <a:pt x="218" y="73"/>
                    <a:pt x="21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4113368" y="1229298"/>
              <a:ext cx="914958" cy="960454"/>
            </a:xfrm>
            <a:custGeom>
              <a:avLst/>
              <a:gdLst>
                <a:gd name="T0" fmla="*/ 46 w 186"/>
                <a:gd name="T1" fmla="*/ 116 h 195"/>
                <a:gd name="T2" fmla="*/ 106 w 186"/>
                <a:gd name="T3" fmla="*/ 182 h 195"/>
                <a:gd name="T4" fmla="*/ 59 w 186"/>
                <a:gd name="T5" fmla="*/ 157 h 195"/>
                <a:gd name="T6" fmla="*/ 40 w 186"/>
                <a:gd name="T7" fmla="*/ 6 h 195"/>
                <a:gd name="T8" fmla="*/ 182 w 186"/>
                <a:gd name="T9" fmla="*/ 47 h 195"/>
                <a:gd name="T10" fmla="*/ 154 w 186"/>
                <a:gd name="T11" fmla="*/ 37 h 195"/>
                <a:gd name="T12" fmla="*/ 161 w 186"/>
                <a:gd name="T13" fmla="*/ 57 h 195"/>
                <a:gd name="T14" fmla="*/ 154 w 186"/>
                <a:gd name="T15" fmla="*/ 97 h 195"/>
                <a:gd name="T16" fmla="*/ 125 w 186"/>
                <a:gd name="T17" fmla="*/ 128 h 195"/>
                <a:gd name="T18" fmla="*/ 108 w 186"/>
                <a:gd name="T19" fmla="*/ 126 h 195"/>
                <a:gd name="T20" fmla="*/ 87 w 186"/>
                <a:gd name="T21" fmla="*/ 132 h 195"/>
                <a:gd name="T22" fmla="*/ 61 w 186"/>
                <a:gd name="T23" fmla="*/ 125 h 195"/>
                <a:gd name="T24" fmla="*/ 68 w 186"/>
                <a:gd name="T25" fmla="*/ 97 h 195"/>
                <a:gd name="T26" fmla="*/ 32 w 186"/>
                <a:gd name="T27" fmla="*/ 77 h 195"/>
                <a:gd name="T28" fmla="*/ 45 w 186"/>
                <a:gd name="T29" fmla="*/ 41 h 195"/>
                <a:gd name="T30" fmla="*/ 68 w 186"/>
                <a:gd name="T31" fmla="*/ 24 h 195"/>
                <a:gd name="T32" fmla="*/ 82 w 186"/>
                <a:gd name="T33" fmla="*/ 50 h 195"/>
                <a:gd name="T34" fmla="*/ 91 w 186"/>
                <a:gd name="T35" fmla="*/ 90 h 195"/>
                <a:gd name="T36" fmla="*/ 118 w 186"/>
                <a:gd name="T37" fmla="*/ 73 h 195"/>
                <a:gd name="T38" fmla="*/ 134 w 186"/>
                <a:gd name="T39" fmla="*/ 27 h 195"/>
                <a:gd name="T40" fmla="*/ 143 w 186"/>
                <a:gd name="T41" fmla="*/ 56 h 195"/>
                <a:gd name="T42" fmla="*/ 119 w 186"/>
                <a:gd name="T43" fmla="*/ 102 h 195"/>
                <a:gd name="T44" fmla="*/ 116 w 186"/>
                <a:gd name="T45" fmla="*/ 116 h 195"/>
                <a:gd name="T46" fmla="*/ 98 w 186"/>
                <a:gd name="T47" fmla="*/ 98 h 195"/>
                <a:gd name="T48" fmla="*/ 112 w 186"/>
                <a:gd name="T49" fmla="*/ 92 h 195"/>
                <a:gd name="T50" fmla="*/ 138 w 186"/>
                <a:gd name="T51" fmla="*/ 30 h 195"/>
                <a:gd name="T52" fmla="*/ 133 w 186"/>
                <a:gd name="T53" fmla="*/ 40 h 195"/>
                <a:gd name="T54" fmla="*/ 134 w 186"/>
                <a:gd name="T55" fmla="*/ 84 h 195"/>
                <a:gd name="T56" fmla="*/ 113 w 186"/>
                <a:gd name="T57" fmla="*/ 102 h 195"/>
                <a:gd name="T58" fmla="*/ 146 w 186"/>
                <a:gd name="T59" fmla="*/ 86 h 195"/>
                <a:gd name="T60" fmla="*/ 100 w 186"/>
                <a:gd name="T61" fmla="*/ 92 h 195"/>
                <a:gd name="T62" fmla="*/ 73 w 186"/>
                <a:gd name="T63" fmla="*/ 59 h 195"/>
                <a:gd name="T64" fmla="*/ 73 w 186"/>
                <a:gd name="T65" fmla="*/ 42 h 195"/>
                <a:gd name="T66" fmla="*/ 44 w 186"/>
                <a:gd name="T67" fmla="*/ 44 h 195"/>
                <a:gd name="T68" fmla="*/ 49 w 186"/>
                <a:gd name="T69" fmla="*/ 59 h 195"/>
                <a:gd name="T70" fmla="*/ 43 w 186"/>
                <a:gd name="T71" fmla="*/ 76 h 195"/>
                <a:gd name="T72" fmla="*/ 65 w 186"/>
                <a:gd name="T73" fmla="*/ 87 h 195"/>
                <a:gd name="T74" fmla="*/ 112 w 186"/>
                <a:gd name="T75" fmla="*/ 120 h 195"/>
                <a:gd name="T76" fmla="*/ 160 w 186"/>
                <a:gd name="T77" fmla="*/ 52 h 195"/>
                <a:gd name="T78" fmla="*/ 131 w 186"/>
                <a:gd name="T79" fmla="*/ 12 h 195"/>
                <a:gd name="T80" fmla="*/ 106 w 186"/>
                <a:gd name="T81" fmla="*/ 45 h 195"/>
                <a:gd name="T82" fmla="*/ 102 w 186"/>
                <a:gd name="T83" fmla="*/ 79 h 195"/>
                <a:gd name="T84" fmla="*/ 105 w 186"/>
                <a:gd name="T85" fmla="*/ 59 h 195"/>
                <a:gd name="T86" fmla="*/ 95 w 186"/>
                <a:gd name="T87" fmla="*/ 31 h 195"/>
                <a:gd name="T88" fmla="*/ 78 w 186"/>
                <a:gd name="T89" fmla="*/ 19 h 195"/>
                <a:gd name="T90" fmla="*/ 44 w 186"/>
                <a:gd name="T91" fmla="*/ 10 h 195"/>
                <a:gd name="T92" fmla="*/ 18 w 186"/>
                <a:gd name="T93" fmla="*/ 41 h 195"/>
                <a:gd name="T94" fmla="*/ 25 w 186"/>
                <a:gd name="T95" fmla="*/ 83 h 195"/>
                <a:gd name="T96" fmla="*/ 14 w 186"/>
                <a:gd name="T97" fmla="*/ 76 h 195"/>
                <a:gd name="T98" fmla="*/ 26 w 186"/>
                <a:gd name="T99" fmla="*/ 96 h 195"/>
                <a:gd name="T100" fmla="*/ 62 w 186"/>
                <a:gd name="T101" fmla="*/ 81 h 195"/>
                <a:gd name="T102" fmla="*/ 47 w 186"/>
                <a:gd name="T103" fmla="*/ 108 h 195"/>
                <a:gd name="T104" fmla="*/ 71 w 186"/>
                <a:gd name="T105" fmla="*/ 104 h 195"/>
                <a:gd name="T106" fmla="*/ 67 w 186"/>
                <a:gd name="T107" fmla="*/ 136 h 195"/>
                <a:gd name="T108" fmla="*/ 69 w 186"/>
                <a:gd name="T109" fmla="*/ 146 h 195"/>
                <a:gd name="T110" fmla="*/ 95 w 186"/>
                <a:gd name="T111" fmla="*/ 150 h 195"/>
                <a:gd name="T112" fmla="*/ 82 w 186"/>
                <a:gd name="T113" fmla="*/ 160 h 195"/>
                <a:gd name="T114" fmla="*/ 107 w 186"/>
                <a:gd name="T115" fmla="*/ 170 h 195"/>
                <a:gd name="T116" fmla="*/ 124 w 186"/>
                <a:gd name="T117" fmla="*/ 152 h 195"/>
                <a:gd name="T118" fmla="*/ 146 w 186"/>
                <a:gd name="T119" fmla="*/ 121 h 195"/>
                <a:gd name="T120" fmla="*/ 148 w 186"/>
                <a:gd name="T121" fmla="*/ 111 h 195"/>
                <a:gd name="T122" fmla="*/ 173 w 186"/>
                <a:gd name="T123" fmla="*/ 64 h 195"/>
                <a:gd name="T124" fmla="*/ 90 w 186"/>
                <a:gd name="T125" fmla="*/ 6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5">
                  <a:moveTo>
                    <a:pt x="37" y="40"/>
                  </a:moveTo>
                  <a:cubicBezTo>
                    <a:pt x="37" y="40"/>
                    <a:pt x="37" y="41"/>
                    <a:pt x="38" y="41"/>
                  </a:cubicBezTo>
                  <a:cubicBezTo>
                    <a:pt x="37" y="42"/>
                    <a:pt x="36" y="42"/>
                    <a:pt x="36" y="43"/>
                  </a:cubicBezTo>
                  <a:cubicBezTo>
                    <a:pt x="34" y="42"/>
                    <a:pt x="37" y="41"/>
                    <a:pt x="37" y="40"/>
                  </a:cubicBezTo>
                  <a:close/>
                  <a:moveTo>
                    <a:pt x="47" y="46"/>
                  </a:moveTo>
                  <a:cubicBezTo>
                    <a:pt x="48" y="46"/>
                    <a:pt x="48" y="45"/>
                    <a:pt x="49" y="45"/>
                  </a:cubicBezTo>
                  <a:cubicBezTo>
                    <a:pt x="47" y="46"/>
                    <a:pt x="48" y="43"/>
                    <a:pt x="47" y="43"/>
                  </a:cubicBezTo>
                  <a:cubicBezTo>
                    <a:pt x="47" y="44"/>
                    <a:pt x="46" y="45"/>
                    <a:pt x="47" y="46"/>
                  </a:cubicBezTo>
                  <a:close/>
                  <a:moveTo>
                    <a:pt x="175" y="43"/>
                  </a:moveTo>
                  <a:cubicBezTo>
                    <a:pt x="172" y="45"/>
                    <a:pt x="173" y="42"/>
                    <a:pt x="170" y="43"/>
                  </a:cubicBezTo>
                  <a:cubicBezTo>
                    <a:pt x="170" y="46"/>
                    <a:pt x="174" y="46"/>
                    <a:pt x="175" y="43"/>
                  </a:cubicBezTo>
                  <a:close/>
                  <a:moveTo>
                    <a:pt x="177" y="54"/>
                  </a:moveTo>
                  <a:cubicBezTo>
                    <a:pt x="176" y="52"/>
                    <a:pt x="177" y="51"/>
                    <a:pt x="176" y="51"/>
                  </a:cubicBezTo>
                  <a:cubicBezTo>
                    <a:pt x="175" y="52"/>
                    <a:pt x="176" y="53"/>
                    <a:pt x="177" y="54"/>
                  </a:cubicBezTo>
                  <a:close/>
                  <a:moveTo>
                    <a:pt x="165" y="66"/>
                  </a:moveTo>
                  <a:cubicBezTo>
                    <a:pt x="165" y="66"/>
                    <a:pt x="166" y="66"/>
                    <a:pt x="166" y="66"/>
                  </a:cubicBezTo>
                  <a:cubicBezTo>
                    <a:pt x="165" y="65"/>
                    <a:pt x="167" y="64"/>
                    <a:pt x="165" y="63"/>
                  </a:cubicBezTo>
                  <a:cubicBezTo>
                    <a:pt x="166" y="63"/>
                    <a:pt x="166" y="63"/>
                    <a:pt x="166" y="62"/>
                  </a:cubicBezTo>
                  <a:cubicBezTo>
                    <a:pt x="166" y="62"/>
                    <a:pt x="165" y="62"/>
                    <a:pt x="165" y="62"/>
                  </a:cubicBezTo>
                  <a:cubicBezTo>
                    <a:pt x="165" y="64"/>
                    <a:pt x="163" y="65"/>
                    <a:pt x="165" y="66"/>
                  </a:cubicBezTo>
                  <a:close/>
                  <a:moveTo>
                    <a:pt x="18" y="65"/>
                  </a:moveTo>
                  <a:cubicBezTo>
                    <a:pt x="19" y="65"/>
                    <a:pt x="21" y="66"/>
                    <a:pt x="21" y="65"/>
                  </a:cubicBezTo>
                  <a:cubicBezTo>
                    <a:pt x="20" y="64"/>
                    <a:pt x="20" y="65"/>
                    <a:pt x="20" y="64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64"/>
                    <a:pt x="19" y="62"/>
                    <a:pt x="18" y="64"/>
                  </a:cubicBezTo>
                  <a:cubicBezTo>
                    <a:pt x="19" y="64"/>
                    <a:pt x="19" y="64"/>
                    <a:pt x="18" y="65"/>
                  </a:cubicBezTo>
                  <a:close/>
                  <a:moveTo>
                    <a:pt x="94" y="70"/>
                  </a:moveTo>
                  <a:cubicBezTo>
                    <a:pt x="93" y="69"/>
                    <a:pt x="93" y="69"/>
                    <a:pt x="92" y="68"/>
                  </a:cubicBezTo>
                  <a:cubicBezTo>
                    <a:pt x="94" y="68"/>
                    <a:pt x="94" y="67"/>
                    <a:pt x="95" y="66"/>
                  </a:cubicBezTo>
                  <a:cubicBezTo>
                    <a:pt x="93" y="66"/>
                    <a:pt x="93" y="65"/>
                    <a:pt x="92" y="66"/>
                  </a:cubicBezTo>
                  <a:cubicBezTo>
                    <a:pt x="92" y="66"/>
                    <a:pt x="92" y="67"/>
                    <a:pt x="91" y="66"/>
                  </a:cubicBezTo>
                  <a:cubicBezTo>
                    <a:pt x="91" y="68"/>
                    <a:pt x="92" y="70"/>
                    <a:pt x="91" y="70"/>
                  </a:cubicBezTo>
                  <a:cubicBezTo>
                    <a:pt x="92" y="70"/>
                    <a:pt x="93" y="71"/>
                    <a:pt x="94" y="70"/>
                  </a:cubicBezTo>
                  <a:close/>
                  <a:moveTo>
                    <a:pt x="130" y="113"/>
                  </a:moveTo>
                  <a:cubicBezTo>
                    <a:pt x="129" y="111"/>
                    <a:pt x="131" y="110"/>
                    <a:pt x="130" y="109"/>
                  </a:cubicBezTo>
                  <a:cubicBezTo>
                    <a:pt x="129" y="110"/>
                    <a:pt x="127" y="112"/>
                    <a:pt x="130" y="113"/>
                  </a:cubicBezTo>
                  <a:close/>
                  <a:moveTo>
                    <a:pt x="49" y="120"/>
                  </a:moveTo>
                  <a:cubicBezTo>
                    <a:pt x="48" y="119"/>
                    <a:pt x="50" y="117"/>
                    <a:pt x="49" y="115"/>
                  </a:cubicBezTo>
                  <a:cubicBezTo>
                    <a:pt x="48" y="117"/>
                    <a:pt x="48" y="119"/>
                    <a:pt x="49" y="120"/>
                  </a:cubicBezTo>
                  <a:close/>
                  <a:moveTo>
                    <a:pt x="46" y="118"/>
                  </a:moveTo>
                  <a:cubicBezTo>
                    <a:pt x="45" y="118"/>
                    <a:pt x="48" y="116"/>
                    <a:pt x="46" y="116"/>
                  </a:cubicBezTo>
                  <a:cubicBezTo>
                    <a:pt x="46" y="117"/>
                    <a:pt x="45" y="120"/>
                    <a:pt x="46" y="118"/>
                  </a:cubicBezTo>
                  <a:close/>
                  <a:moveTo>
                    <a:pt x="94" y="154"/>
                  </a:moveTo>
                  <a:cubicBezTo>
                    <a:pt x="95" y="154"/>
                    <a:pt x="95" y="153"/>
                    <a:pt x="96" y="152"/>
                  </a:cubicBezTo>
                  <a:cubicBezTo>
                    <a:pt x="95" y="152"/>
                    <a:pt x="93" y="151"/>
                    <a:pt x="93" y="152"/>
                  </a:cubicBezTo>
                  <a:cubicBezTo>
                    <a:pt x="94" y="152"/>
                    <a:pt x="94" y="153"/>
                    <a:pt x="94" y="154"/>
                  </a:cubicBezTo>
                  <a:close/>
                  <a:moveTo>
                    <a:pt x="181" y="67"/>
                  </a:moveTo>
                  <a:cubicBezTo>
                    <a:pt x="181" y="68"/>
                    <a:pt x="182" y="66"/>
                    <a:pt x="182" y="67"/>
                  </a:cubicBezTo>
                  <a:cubicBezTo>
                    <a:pt x="182" y="68"/>
                    <a:pt x="182" y="68"/>
                    <a:pt x="181" y="68"/>
                  </a:cubicBezTo>
                  <a:cubicBezTo>
                    <a:pt x="181" y="69"/>
                    <a:pt x="181" y="69"/>
                    <a:pt x="182" y="69"/>
                  </a:cubicBezTo>
                  <a:cubicBezTo>
                    <a:pt x="180" y="73"/>
                    <a:pt x="181" y="75"/>
                    <a:pt x="177" y="78"/>
                  </a:cubicBezTo>
                  <a:cubicBezTo>
                    <a:pt x="179" y="79"/>
                    <a:pt x="177" y="80"/>
                    <a:pt x="179" y="80"/>
                  </a:cubicBezTo>
                  <a:cubicBezTo>
                    <a:pt x="178" y="81"/>
                    <a:pt x="178" y="84"/>
                    <a:pt x="176" y="84"/>
                  </a:cubicBezTo>
                  <a:cubicBezTo>
                    <a:pt x="177" y="86"/>
                    <a:pt x="178" y="86"/>
                    <a:pt x="176" y="87"/>
                  </a:cubicBezTo>
                  <a:cubicBezTo>
                    <a:pt x="178" y="93"/>
                    <a:pt x="168" y="96"/>
                    <a:pt x="167" y="102"/>
                  </a:cubicBezTo>
                  <a:cubicBezTo>
                    <a:pt x="166" y="102"/>
                    <a:pt x="166" y="103"/>
                    <a:pt x="165" y="102"/>
                  </a:cubicBezTo>
                  <a:cubicBezTo>
                    <a:pt x="166" y="105"/>
                    <a:pt x="161" y="109"/>
                    <a:pt x="161" y="109"/>
                  </a:cubicBezTo>
                  <a:cubicBezTo>
                    <a:pt x="160" y="110"/>
                    <a:pt x="160" y="113"/>
                    <a:pt x="158" y="113"/>
                  </a:cubicBezTo>
                  <a:cubicBezTo>
                    <a:pt x="156" y="118"/>
                    <a:pt x="154" y="120"/>
                    <a:pt x="151" y="125"/>
                  </a:cubicBezTo>
                  <a:cubicBezTo>
                    <a:pt x="155" y="122"/>
                    <a:pt x="157" y="118"/>
                    <a:pt x="159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5"/>
                    <a:pt x="160" y="116"/>
                    <a:pt x="162" y="116"/>
                  </a:cubicBezTo>
                  <a:cubicBezTo>
                    <a:pt x="162" y="118"/>
                    <a:pt x="160" y="117"/>
                    <a:pt x="159" y="116"/>
                  </a:cubicBezTo>
                  <a:cubicBezTo>
                    <a:pt x="160" y="119"/>
                    <a:pt x="158" y="120"/>
                    <a:pt x="157" y="122"/>
                  </a:cubicBezTo>
                  <a:cubicBezTo>
                    <a:pt x="156" y="123"/>
                    <a:pt x="156" y="122"/>
                    <a:pt x="155" y="122"/>
                  </a:cubicBezTo>
                  <a:cubicBezTo>
                    <a:pt x="155" y="122"/>
                    <a:pt x="156" y="123"/>
                    <a:pt x="157" y="123"/>
                  </a:cubicBezTo>
                  <a:cubicBezTo>
                    <a:pt x="155" y="124"/>
                    <a:pt x="154" y="126"/>
                    <a:pt x="152" y="126"/>
                  </a:cubicBezTo>
                  <a:cubicBezTo>
                    <a:pt x="153" y="128"/>
                    <a:pt x="150" y="128"/>
                    <a:pt x="150" y="131"/>
                  </a:cubicBezTo>
                  <a:cubicBezTo>
                    <a:pt x="149" y="131"/>
                    <a:pt x="149" y="130"/>
                    <a:pt x="148" y="130"/>
                  </a:cubicBezTo>
                  <a:cubicBezTo>
                    <a:pt x="147" y="131"/>
                    <a:pt x="149" y="132"/>
                    <a:pt x="148" y="133"/>
                  </a:cubicBezTo>
                  <a:cubicBezTo>
                    <a:pt x="148" y="131"/>
                    <a:pt x="144" y="138"/>
                    <a:pt x="143" y="138"/>
                  </a:cubicBezTo>
                  <a:cubicBezTo>
                    <a:pt x="142" y="139"/>
                    <a:pt x="142" y="137"/>
                    <a:pt x="142" y="139"/>
                  </a:cubicBezTo>
                  <a:cubicBezTo>
                    <a:pt x="140" y="138"/>
                    <a:pt x="141" y="143"/>
                    <a:pt x="138" y="141"/>
                  </a:cubicBezTo>
                  <a:cubicBezTo>
                    <a:pt x="138" y="142"/>
                    <a:pt x="139" y="142"/>
                    <a:pt x="139" y="143"/>
                  </a:cubicBezTo>
                  <a:cubicBezTo>
                    <a:pt x="134" y="144"/>
                    <a:pt x="134" y="154"/>
                    <a:pt x="129" y="151"/>
                  </a:cubicBezTo>
                  <a:cubicBezTo>
                    <a:pt x="131" y="152"/>
                    <a:pt x="128" y="154"/>
                    <a:pt x="131" y="153"/>
                  </a:cubicBezTo>
                  <a:cubicBezTo>
                    <a:pt x="129" y="155"/>
                    <a:pt x="127" y="159"/>
                    <a:pt x="123" y="160"/>
                  </a:cubicBezTo>
                  <a:cubicBezTo>
                    <a:pt x="120" y="167"/>
                    <a:pt x="114" y="171"/>
                    <a:pt x="111" y="178"/>
                  </a:cubicBezTo>
                  <a:cubicBezTo>
                    <a:pt x="110" y="178"/>
                    <a:pt x="111" y="177"/>
                    <a:pt x="110" y="177"/>
                  </a:cubicBezTo>
                  <a:cubicBezTo>
                    <a:pt x="109" y="177"/>
                    <a:pt x="110" y="178"/>
                    <a:pt x="110" y="179"/>
                  </a:cubicBezTo>
                  <a:cubicBezTo>
                    <a:pt x="108" y="180"/>
                    <a:pt x="109" y="183"/>
                    <a:pt x="106" y="182"/>
                  </a:cubicBezTo>
                  <a:cubicBezTo>
                    <a:pt x="106" y="182"/>
                    <a:pt x="107" y="183"/>
                    <a:pt x="107" y="183"/>
                  </a:cubicBezTo>
                  <a:cubicBezTo>
                    <a:pt x="107" y="183"/>
                    <a:pt x="107" y="183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6" y="184"/>
                    <a:pt x="106" y="185"/>
                    <a:pt x="106" y="185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4" y="186"/>
                    <a:pt x="105" y="186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188"/>
                    <a:pt x="104" y="189"/>
                    <a:pt x="104" y="191"/>
                  </a:cubicBezTo>
                  <a:cubicBezTo>
                    <a:pt x="104" y="191"/>
                    <a:pt x="104" y="191"/>
                    <a:pt x="103" y="191"/>
                  </a:cubicBezTo>
                  <a:cubicBezTo>
                    <a:pt x="102" y="192"/>
                    <a:pt x="102" y="194"/>
                    <a:pt x="100" y="194"/>
                  </a:cubicBezTo>
                  <a:cubicBezTo>
                    <a:pt x="100" y="193"/>
                    <a:pt x="101" y="193"/>
                    <a:pt x="101" y="191"/>
                  </a:cubicBezTo>
                  <a:cubicBezTo>
                    <a:pt x="102" y="191"/>
                    <a:pt x="102" y="192"/>
                    <a:pt x="102" y="192"/>
                  </a:cubicBezTo>
                  <a:cubicBezTo>
                    <a:pt x="104" y="191"/>
                    <a:pt x="100" y="191"/>
                    <a:pt x="100" y="189"/>
                  </a:cubicBezTo>
                  <a:cubicBezTo>
                    <a:pt x="98" y="190"/>
                    <a:pt x="100" y="191"/>
                    <a:pt x="99" y="191"/>
                  </a:cubicBezTo>
                  <a:cubicBezTo>
                    <a:pt x="99" y="192"/>
                    <a:pt x="100" y="190"/>
                    <a:pt x="100" y="191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99" y="193"/>
                    <a:pt x="98" y="193"/>
                    <a:pt x="98" y="194"/>
                  </a:cubicBezTo>
                  <a:cubicBezTo>
                    <a:pt x="98" y="194"/>
                    <a:pt x="98" y="194"/>
                    <a:pt x="98" y="195"/>
                  </a:cubicBezTo>
                  <a:cubicBezTo>
                    <a:pt x="97" y="194"/>
                    <a:pt x="97" y="194"/>
                    <a:pt x="96" y="193"/>
                  </a:cubicBezTo>
                  <a:cubicBezTo>
                    <a:pt x="97" y="192"/>
                    <a:pt x="97" y="190"/>
                    <a:pt x="96" y="189"/>
                  </a:cubicBezTo>
                  <a:cubicBezTo>
                    <a:pt x="95" y="189"/>
                    <a:pt x="97" y="190"/>
                    <a:pt x="96" y="191"/>
                  </a:cubicBezTo>
                  <a:cubicBezTo>
                    <a:pt x="95" y="191"/>
                    <a:pt x="94" y="189"/>
                    <a:pt x="95" y="188"/>
                  </a:cubicBezTo>
                  <a:cubicBezTo>
                    <a:pt x="93" y="189"/>
                    <a:pt x="94" y="188"/>
                    <a:pt x="93" y="187"/>
                  </a:cubicBezTo>
                  <a:cubicBezTo>
                    <a:pt x="93" y="186"/>
                    <a:pt x="94" y="188"/>
                    <a:pt x="95" y="188"/>
                  </a:cubicBezTo>
                  <a:cubicBezTo>
                    <a:pt x="95" y="186"/>
                    <a:pt x="93" y="185"/>
                    <a:pt x="91" y="186"/>
                  </a:cubicBezTo>
                  <a:cubicBezTo>
                    <a:pt x="91" y="185"/>
                    <a:pt x="92" y="185"/>
                    <a:pt x="92" y="184"/>
                  </a:cubicBezTo>
                  <a:cubicBezTo>
                    <a:pt x="91" y="185"/>
                    <a:pt x="91" y="184"/>
                    <a:pt x="90" y="185"/>
                  </a:cubicBezTo>
                  <a:cubicBezTo>
                    <a:pt x="89" y="182"/>
                    <a:pt x="92" y="185"/>
                    <a:pt x="92" y="183"/>
                  </a:cubicBezTo>
                  <a:cubicBezTo>
                    <a:pt x="91" y="182"/>
                    <a:pt x="90" y="182"/>
                    <a:pt x="89" y="180"/>
                  </a:cubicBezTo>
                  <a:cubicBezTo>
                    <a:pt x="88" y="180"/>
                    <a:pt x="88" y="181"/>
                    <a:pt x="88" y="182"/>
                  </a:cubicBezTo>
                  <a:cubicBezTo>
                    <a:pt x="88" y="181"/>
                    <a:pt x="88" y="180"/>
                    <a:pt x="86" y="180"/>
                  </a:cubicBezTo>
                  <a:cubicBezTo>
                    <a:pt x="86" y="178"/>
                    <a:pt x="85" y="179"/>
                    <a:pt x="84" y="178"/>
                  </a:cubicBezTo>
                  <a:cubicBezTo>
                    <a:pt x="83" y="177"/>
                    <a:pt x="81" y="176"/>
                    <a:pt x="79" y="175"/>
                  </a:cubicBezTo>
                  <a:cubicBezTo>
                    <a:pt x="77" y="170"/>
                    <a:pt x="72" y="167"/>
                    <a:pt x="68" y="163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7" y="163"/>
                    <a:pt x="67" y="162"/>
                    <a:pt x="66" y="162"/>
                  </a:cubicBezTo>
                  <a:cubicBezTo>
                    <a:pt x="66" y="161"/>
                    <a:pt x="67" y="161"/>
                    <a:pt x="67" y="161"/>
                  </a:cubicBezTo>
                  <a:cubicBezTo>
                    <a:pt x="64" y="160"/>
                    <a:pt x="64" y="158"/>
                    <a:pt x="60" y="156"/>
                  </a:cubicBezTo>
                  <a:cubicBezTo>
                    <a:pt x="59" y="156"/>
                    <a:pt x="59" y="157"/>
                    <a:pt x="59" y="157"/>
                  </a:cubicBezTo>
                  <a:cubicBezTo>
                    <a:pt x="59" y="156"/>
                    <a:pt x="59" y="156"/>
                    <a:pt x="58" y="156"/>
                  </a:cubicBezTo>
                  <a:cubicBezTo>
                    <a:pt x="58" y="156"/>
                    <a:pt x="58" y="155"/>
                    <a:pt x="58" y="155"/>
                  </a:cubicBezTo>
                  <a:cubicBezTo>
                    <a:pt x="56" y="154"/>
                    <a:pt x="57" y="154"/>
                    <a:pt x="56" y="152"/>
                  </a:cubicBezTo>
                  <a:cubicBezTo>
                    <a:pt x="56" y="152"/>
                    <a:pt x="56" y="153"/>
                    <a:pt x="55" y="153"/>
                  </a:cubicBezTo>
                  <a:cubicBezTo>
                    <a:pt x="54" y="152"/>
                    <a:pt x="53" y="150"/>
                    <a:pt x="50" y="150"/>
                  </a:cubicBezTo>
                  <a:cubicBezTo>
                    <a:pt x="50" y="148"/>
                    <a:pt x="52" y="150"/>
                    <a:pt x="52" y="149"/>
                  </a:cubicBezTo>
                  <a:cubicBezTo>
                    <a:pt x="50" y="149"/>
                    <a:pt x="49" y="147"/>
                    <a:pt x="49" y="148"/>
                  </a:cubicBezTo>
                  <a:cubicBezTo>
                    <a:pt x="48" y="147"/>
                    <a:pt x="48" y="147"/>
                    <a:pt x="49" y="146"/>
                  </a:cubicBezTo>
                  <a:cubicBezTo>
                    <a:pt x="47" y="145"/>
                    <a:pt x="48" y="147"/>
                    <a:pt x="47" y="147"/>
                  </a:cubicBezTo>
                  <a:cubicBezTo>
                    <a:pt x="46" y="144"/>
                    <a:pt x="44" y="143"/>
                    <a:pt x="44" y="140"/>
                  </a:cubicBezTo>
                  <a:cubicBezTo>
                    <a:pt x="43" y="139"/>
                    <a:pt x="43" y="142"/>
                    <a:pt x="42" y="141"/>
                  </a:cubicBezTo>
                  <a:cubicBezTo>
                    <a:pt x="40" y="139"/>
                    <a:pt x="37" y="136"/>
                    <a:pt x="37" y="134"/>
                  </a:cubicBezTo>
                  <a:cubicBezTo>
                    <a:pt x="37" y="133"/>
                    <a:pt x="36" y="134"/>
                    <a:pt x="36" y="134"/>
                  </a:cubicBezTo>
                  <a:cubicBezTo>
                    <a:pt x="32" y="127"/>
                    <a:pt x="23" y="122"/>
                    <a:pt x="21" y="115"/>
                  </a:cubicBezTo>
                  <a:cubicBezTo>
                    <a:pt x="18" y="114"/>
                    <a:pt x="14" y="110"/>
                    <a:pt x="14" y="105"/>
                  </a:cubicBezTo>
                  <a:cubicBezTo>
                    <a:pt x="15" y="105"/>
                    <a:pt x="15" y="106"/>
                    <a:pt x="15" y="107"/>
                  </a:cubicBezTo>
                  <a:cubicBezTo>
                    <a:pt x="15" y="107"/>
                    <a:pt x="16" y="107"/>
                    <a:pt x="16" y="106"/>
                  </a:cubicBezTo>
                  <a:cubicBezTo>
                    <a:pt x="15" y="107"/>
                    <a:pt x="15" y="103"/>
                    <a:pt x="13" y="104"/>
                  </a:cubicBezTo>
                  <a:cubicBezTo>
                    <a:pt x="15" y="102"/>
                    <a:pt x="11" y="102"/>
                    <a:pt x="12" y="99"/>
                  </a:cubicBezTo>
                  <a:cubicBezTo>
                    <a:pt x="10" y="99"/>
                    <a:pt x="9" y="99"/>
                    <a:pt x="9" y="99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0" y="97"/>
                    <a:pt x="10" y="96"/>
                    <a:pt x="11" y="95"/>
                  </a:cubicBezTo>
                  <a:cubicBezTo>
                    <a:pt x="7" y="91"/>
                    <a:pt x="5" y="83"/>
                    <a:pt x="4" y="78"/>
                  </a:cubicBezTo>
                  <a:cubicBezTo>
                    <a:pt x="4" y="78"/>
                    <a:pt x="3" y="78"/>
                    <a:pt x="3" y="79"/>
                  </a:cubicBezTo>
                  <a:cubicBezTo>
                    <a:pt x="3" y="78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6"/>
                    <a:pt x="3" y="76"/>
                    <a:pt x="3" y="77"/>
                  </a:cubicBezTo>
                  <a:cubicBezTo>
                    <a:pt x="3" y="76"/>
                    <a:pt x="2" y="76"/>
                    <a:pt x="2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4"/>
                    <a:pt x="3" y="73"/>
                    <a:pt x="4" y="73"/>
                  </a:cubicBezTo>
                  <a:cubicBezTo>
                    <a:pt x="4" y="72"/>
                    <a:pt x="4" y="74"/>
                    <a:pt x="2" y="73"/>
                  </a:cubicBezTo>
                  <a:cubicBezTo>
                    <a:pt x="3" y="71"/>
                    <a:pt x="0" y="68"/>
                    <a:pt x="2" y="66"/>
                  </a:cubicBezTo>
                  <a:cubicBezTo>
                    <a:pt x="2" y="66"/>
                    <a:pt x="1" y="66"/>
                    <a:pt x="1" y="65"/>
                  </a:cubicBezTo>
                  <a:cubicBezTo>
                    <a:pt x="1" y="64"/>
                    <a:pt x="2" y="64"/>
                    <a:pt x="2" y="64"/>
                  </a:cubicBezTo>
                  <a:cubicBezTo>
                    <a:pt x="2" y="63"/>
                    <a:pt x="1" y="63"/>
                    <a:pt x="1" y="64"/>
                  </a:cubicBezTo>
                  <a:cubicBezTo>
                    <a:pt x="0" y="63"/>
                    <a:pt x="2" y="62"/>
                    <a:pt x="2" y="61"/>
                  </a:cubicBezTo>
                  <a:cubicBezTo>
                    <a:pt x="1" y="61"/>
                    <a:pt x="1" y="61"/>
                    <a:pt x="1" y="62"/>
                  </a:cubicBezTo>
                  <a:cubicBezTo>
                    <a:pt x="0" y="62"/>
                    <a:pt x="1" y="60"/>
                    <a:pt x="1" y="59"/>
                  </a:cubicBezTo>
                  <a:cubicBezTo>
                    <a:pt x="1" y="58"/>
                    <a:pt x="2" y="60"/>
                    <a:pt x="2" y="58"/>
                  </a:cubicBezTo>
                  <a:cubicBezTo>
                    <a:pt x="2" y="58"/>
                    <a:pt x="1" y="59"/>
                    <a:pt x="1" y="58"/>
                  </a:cubicBezTo>
                  <a:cubicBezTo>
                    <a:pt x="4" y="33"/>
                    <a:pt x="17" y="14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1" y="6"/>
                    <a:pt x="41" y="6"/>
                  </a:cubicBezTo>
                  <a:cubicBezTo>
                    <a:pt x="41" y="6"/>
                    <a:pt x="41" y="6"/>
                    <a:pt x="42" y="6"/>
                  </a:cubicBezTo>
                  <a:cubicBezTo>
                    <a:pt x="42" y="6"/>
                    <a:pt x="42" y="6"/>
                    <a:pt x="43" y="6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6"/>
                    <a:pt x="44" y="5"/>
                    <a:pt x="44" y="6"/>
                  </a:cubicBezTo>
                  <a:cubicBezTo>
                    <a:pt x="46" y="4"/>
                    <a:pt x="49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2"/>
                    <a:pt x="52" y="3"/>
                    <a:pt x="52" y="3"/>
                  </a:cubicBezTo>
                  <a:cubicBezTo>
                    <a:pt x="55" y="2"/>
                    <a:pt x="58" y="0"/>
                    <a:pt x="62" y="0"/>
                  </a:cubicBezTo>
                  <a:cubicBezTo>
                    <a:pt x="65" y="3"/>
                    <a:pt x="68" y="2"/>
                    <a:pt x="74" y="3"/>
                  </a:cubicBezTo>
                  <a:cubicBezTo>
                    <a:pt x="74" y="3"/>
                    <a:pt x="73" y="3"/>
                    <a:pt x="73" y="4"/>
                  </a:cubicBezTo>
                  <a:cubicBezTo>
                    <a:pt x="74" y="3"/>
                    <a:pt x="75" y="4"/>
                    <a:pt x="76" y="4"/>
                  </a:cubicBezTo>
                  <a:cubicBezTo>
                    <a:pt x="76" y="4"/>
                    <a:pt x="76" y="4"/>
                    <a:pt x="75" y="4"/>
                  </a:cubicBezTo>
                  <a:cubicBezTo>
                    <a:pt x="75" y="2"/>
                    <a:pt x="77" y="4"/>
                    <a:pt x="78" y="4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4"/>
                  </a:cubicBezTo>
                  <a:cubicBezTo>
                    <a:pt x="79" y="5"/>
                    <a:pt x="80" y="6"/>
                    <a:pt x="81" y="6"/>
                  </a:cubicBezTo>
                  <a:cubicBezTo>
                    <a:pt x="79" y="9"/>
                    <a:pt x="83" y="10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7" y="15"/>
                    <a:pt x="93" y="17"/>
                    <a:pt x="95" y="21"/>
                  </a:cubicBezTo>
                  <a:cubicBezTo>
                    <a:pt x="94" y="22"/>
                    <a:pt x="94" y="20"/>
                    <a:pt x="93" y="19"/>
                  </a:cubicBezTo>
                  <a:cubicBezTo>
                    <a:pt x="93" y="21"/>
                    <a:pt x="94" y="22"/>
                    <a:pt x="95" y="23"/>
                  </a:cubicBezTo>
                  <a:cubicBezTo>
                    <a:pt x="95" y="23"/>
                    <a:pt x="95" y="22"/>
                    <a:pt x="95" y="21"/>
                  </a:cubicBezTo>
                  <a:cubicBezTo>
                    <a:pt x="96" y="21"/>
                    <a:pt x="97" y="22"/>
                    <a:pt x="97" y="23"/>
                  </a:cubicBezTo>
                  <a:cubicBezTo>
                    <a:pt x="109" y="14"/>
                    <a:pt x="119" y="7"/>
                    <a:pt x="135" y="3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39" y="4"/>
                    <a:pt x="139" y="3"/>
                    <a:pt x="142" y="4"/>
                  </a:cubicBezTo>
                  <a:cubicBezTo>
                    <a:pt x="140" y="2"/>
                    <a:pt x="155" y="4"/>
                    <a:pt x="155" y="7"/>
                  </a:cubicBezTo>
                  <a:cubicBezTo>
                    <a:pt x="161" y="7"/>
                    <a:pt x="162" y="15"/>
                    <a:pt x="168" y="15"/>
                  </a:cubicBezTo>
                  <a:cubicBezTo>
                    <a:pt x="168" y="15"/>
                    <a:pt x="168" y="16"/>
                    <a:pt x="169" y="17"/>
                  </a:cubicBezTo>
                  <a:cubicBezTo>
                    <a:pt x="171" y="18"/>
                    <a:pt x="169" y="16"/>
                    <a:pt x="171" y="16"/>
                  </a:cubicBezTo>
                  <a:cubicBezTo>
                    <a:pt x="172" y="20"/>
                    <a:pt x="178" y="22"/>
                    <a:pt x="181" y="26"/>
                  </a:cubicBezTo>
                  <a:cubicBezTo>
                    <a:pt x="181" y="26"/>
                    <a:pt x="180" y="26"/>
                    <a:pt x="180" y="26"/>
                  </a:cubicBezTo>
                  <a:cubicBezTo>
                    <a:pt x="181" y="28"/>
                    <a:pt x="183" y="26"/>
                    <a:pt x="182" y="28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2" y="28"/>
                    <a:pt x="184" y="31"/>
                    <a:pt x="183" y="32"/>
                  </a:cubicBezTo>
                  <a:cubicBezTo>
                    <a:pt x="183" y="33"/>
                    <a:pt x="184" y="33"/>
                    <a:pt x="185" y="33"/>
                  </a:cubicBezTo>
                  <a:cubicBezTo>
                    <a:pt x="183" y="39"/>
                    <a:pt x="185" y="43"/>
                    <a:pt x="182" y="47"/>
                  </a:cubicBezTo>
                  <a:cubicBezTo>
                    <a:pt x="184" y="47"/>
                    <a:pt x="182" y="52"/>
                    <a:pt x="185" y="53"/>
                  </a:cubicBezTo>
                  <a:cubicBezTo>
                    <a:pt x="186" y="53"/>
                    <a:pt x="184" y="51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1"/>
                    <a:pt x="186" y="52"/>
                    <a:pt x="186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4" y="57"/>
                    <a:pt x="183" y="61"/>
                    <a:pt x="183" y="64"/>
                  </a:cubicBezTo>
                  <a:cubicBezTo>
                    <a:pt x="183" y="66"/>
                    <a:pt x="183" y="66"/>
                    <a:pt x="181" y="67"/>
                  </a:cubicBezTo>
                  <a:close/>
                  <a:moveTo>
                    <a:pt x="183" y="38"/>
                  </a:moveTo>
                  <a:cubicBezTo>
                    <a:pt x="183" y="36"/>
                    <a:pt x="185" y="35"/>
                    <a:pt x="183" y="34"/>
                  </a:cubicBezTo>
                  <a:cubicBezTo>
                    <a:pt x="183" y="35"/>
                    <a:pt x="182" y="37"/>
                    <a:pt x="183" y="38"/>
                  </a:cubicBezTo>
                  <a:close/>
                  <a:moveTo>
                    <a:pt x="167" y="21"/>
                  </a:moveTo>
                  <a:cubicBezTo>
                    <a:pt x="166" y="21"/>
                    <a:pt x="160" y="21"/>
                    <a:pt x="158" y="19"/>
                  </a:cubicBezTo>
                  <a:cubicBezTo>
                    <a:pt x="158" y="21"/>
                    <a:pt x="158" y="24"/>
                    <a:pt x="157" y="26"/>
                  </a:cubicBezTo>
                  <a:cubicBezTo>
                    <a:pt x="163" y="25"/>
                    <a:pt x="166" y="23"/>
                    <a:pt x="170" y="25"/>
                  </a:cubicBezTo>
                  <a:cubicBezTo>
                    <a:pt x="171" y="22"/>
                    <a:pt x="165" y="22"/>
                    <a:pt x="167" y="21"/>
                  </a:cubicBezTo>
                  <a:close/>
                  <a:moveTo>
                    <a:pt x="151" y="15"/>
                  </a:moveTo>
                  <a:cubicBezTo>
                    <a:pt x="156" y="16"/>
                    <a:pt x="159" y="19"/>
                    <a:pt x="164" y="18"/>
                  </a:cubicBezTo>
                  <a:cubicBezTo>
                    <a:pt x="161" y="16"/>
                    <a:pt x="157" y="14"/>
                    <a:pt x="153" y="12"/>
                  </a:cubicBezTo>
                  <a:cubicBezTo>
                    <a:pt x="153" y="13"/>
                    <a:pt x="154" y="13"/>
                    <a:pt x="153" y="14"/>
                  </a:cubicBezTo>
                  <a:cubicBezTo>
                    <a:pt x="153" y="13"/>
                    <a:pt x="152" y="13"/>
                    <a:pt x="151" y="12"/>
                  </a:cubicBezTo>
                  <a:cubicBezTo>
                    <a:pt x="151" y="14"/>
                    <a:pt x="151" y="13"/>
                    <a:pt x="151" y="15"/>
                  </a:cubicBezTo>
                  <a:close/>
                  <a:moveTo>
                    <a:pt x="147" y="18"/>
                  </a:moveTo>
                  <a:cubicBezTo>
                    <a:pt x="148" y="19"/>
                    <a:pt x="151" y="20"/>
                    <a:pt x="149" y="21"/>
                  </a:cubicBezTo>
                  <a:cubicBezTo>
                    <a:pt x="152" y="21"/>
                    <a:pt x="152" y="23"/>
                    <a:pt x="152" y="25"/>
                  </a:cubicBezTo>
                  <a:cubicBezTo>
                    <a:pt x="154" y="24"/>
                    <a:pt x="153" y="26"/>
                    <a:pt x="154" y="27"/>
                  </a:cubicBezTo>
                  <a:cubicBezTo>
                    <a:pt x="155" y="27"/>
                    <a:pt x="155" y="27"/>
                    <a:pt x="156" y="27"/>
                  </a:cubicBezTo>
                  <a:cubicBezTo>
                    <a:pt x="155" y="25"/>
                    <a:pt x="156" y="23"/>
                    <a:pt x="157" y="22"/>
                  </a:cubicBezTo>
                  <a:cubicBezTo>
                    <a:pt x="155" y="23"/>
                    <a:pt x="156" y="21"/>
                    <a:pt x="157" y="20"/>
                  </a:cubicBezTo>
                  <a:cubicBezTo>
                    <a:pt x="155" y="19"/>
                    <a:pt x="153" y="18"/>
                    <a:pt x="151" y="17"/>
                  </a:cubicBezTo>
                  <a:cubicBezTo>
                    <a:pt x="151" y="19"/>
                    <a:pt x="148" y="16"/>
                    <a:pt x="147" y="18"/>
                  </a:cubicBezTo>
                  <a:close/>
                  <a:moveTo>
                    <a:pt x="157" y="33"/>
                  </a:moveTo>
                  <a:cubicBezTo>
                    <a:pt x="153" y="32"/>
                    <a:pt x="152" y="35"/>
                    <a:pt x="151" y="36"/>
                  </a:cubicBezTo>
                  <a:cubicBezTo>
                    <a:pt x="151" y="36"/>
                    <a:pt x="150" y="36"/>
                    <a:pt x="150" y="37"/>
                  </a:cubicBezTo>
                  <a:cubicBezTo>
                    <a:pt x="151" y="36"/>
                    <a:pt x="149" y="36"/>
                    <a:pt x="149" y="35"/>
                  </a:cubicBezTo>
                  <a:cubicBezTo>
                    <a:pt x="150" y="35"/>
                    <a:pt x="150" y="33"/>
                    <a:pt x="151" y="35"/>
                  </a:cubicBezTo>
                  <a:cubicBezTo>
                    <a:pt x="151" y="35"/>
                    <a:pt x="150" y="35"/>
                    <a:pt x="151" y="35"/>
                  </a:cubicBezTo>
                  <a:cubicBezTo>
                    <a:pt x="151" y="34"/>
                    <a:pt x="151" y="34"/>
                    <a:pt x="152" y="32"/>
                  </a:cubicBezTo>
                  <a:cubicBezTo>
                    <a:pt x="149" y="31"/>
                    <a:pt x="147" y="36"/>
                    <a:pt x="146" y="38"/>
                  </a:cubicBezTo>
                  <a:cubicBezTo>
                    <a:pt x="148" y="38"/>
                    <a:pt x="147" y="36"/>
                    <a:pt x="149" y="36"/>
                  </a:cubicBezTo>
                  <a:cubicBezTo>
                    <a:pt x="150" y="38"/>
                    <a:pt x="147" y="39"/>
                    <a:pt x="146" y="40"/>
                  </a:cubicBezTo>
                  <a:cubicBezTo>
                    <a:pt x="150" y="41"/>
                    <a:pt x="151" y="38"/>
                    <a:pt x="154" y="37"/>
                  </a:cubicBezTo>
                  <a:cubicBezTo>
                    <a:pt x="153" y="35"/>
                    <a:pt x="155" y="35"/>
                    <a:pt x="154" y="34"/>
                  </a:cubicBezTo>
                  <a:cubicBezTo>
                    <a:pt x="155" y="34"/>
                    <a:pt x="156" y="33"/>
                    <a:pt x="156" y="34"/>
                  </a:cubicBezTo>
                  <a:cubicBezTo>
                    <a:pt x="156" y="35"/>
                    <a:pt x="156" y="36"/>
                    <a:pt x="155" y="37"/>
                  </a:cubicBezTo>
                  <a:cubicBezTo>
                    <a:pt x="157" y="37"/>
                    <a:pt x="157" y="36"/>
                    <a:pt x="158" y="37"/>
                  </a:cubicBezTo>
                  <a:cubicBezTo>
                    <a:pt x="159" y="35"/>
                    <a:pt x="156" y="35"/>
                    <a:pt x="157" y="33"/>
                  </a:cubicBezTo>
                  <a:close/>
                  <a:moveTo>
                    <a:pt x="159" y="39"/>
                  </a:moveTo>
                  <a:cubicBezTo>
                    <a:pt x="153" y="36"/>
                    <a:pt x="150" y="44"/>
                    <a:pt x="145" y="43"/>
                  </a:cubicBezTo>
                  <a:cubicBezTo>
                    <a:pt x="145" y="42"/>
                    <a:pt x="146" y="42"/>
                    <a:pt x="146" y="41"/>
                  </a:cubicBezTo>
                  <a:cubicBezTo>
                    <a:pt x="144" y="41"/>
                    <a:pt x="144" y="42"/>
                    <a:pt x="144" y="43"/>
                  </a:cubicBezTo>
                  <a:cubicBezTo>
                    <a:pt x="146" y="44"/>
                    <a:pt x="145" y="43"/>
                    <a:pt x="146" y="44"/>
                  </a:cubicBezTo>
                  <a:cubicBezTo>
                    <a:pt x="147" y="45"/>
                    <a:pt x="145" y="44"/>
                    <a:pt x="145" y="46"/>
                  </a:cubicBezTo>
                  <a:cubicBezTo>
                    <a:pt x="148" y="46"/>
                    <a:pt x="148" y="45"/>
                    <a:pt x="149" y="44"/>
                  </a:cubicBezTo>
                  <a:cubicBezTo>
                    <a:pt x="149" y="44"/>
                    <a:pt x="149" y="43"/>
                    <a:pt x="149" y="42"/>
                  </a:cubicBezTo>
                  <a:cubicBezTo>
                    <a:pt x="154" y="39"/>
                    <a:pt x="160" y="42"/>
                    <a:pt x="160" y="47"/>
                  </a:cubicBezTo>
                  <a:cubicBezTo>
                    <a:pt x="159" y="47"/>
                    <a:pt x="159" y="46"/>
                    <a:pt x="158" y="46"/>
                  </a:cubicBezTo>
                  <a:cubicBezTo>
                    <a:pt x="158" y="44"/>
                    <a:pt x="157" y="43"/>
                    <a:pt x="156" y="42"/>
                  </a:cubicBezTo>
                  <a:cubicBezTo>
                    <a:pt x="156" y="43"/>
                    <a:pt x="154" y="42"/>
                    <a:pt x="153" y="42"/>
                  </a:cubicBezTo>
                  <a:cubicBezTo>
                    <a:pt x="152" y="44"/>
                    <a:pt x="155" y="45"/>
                    <a:pt x="153" y="46"/>
                  </a:cubicBezTo>
                  <a:cubicBezTo>
                    <a:pt x="152" y="46"/>
                    <a:pt x="152" y="45"/>
                    <a:pt x="151" y="45"/>
                  </a:cubicBezTo>
                  <a:cubicBezTo>
                    <a:pt x="151" y="47"/>
                    <a:pt x="150" y="46"/>
                    <a:pt x="150" y="48"/>
                  </a:cubicBezTo>
                  <a:cubicBezTo>
                    <a:pt x="151" y="48"/>
                    <a:pt x="151" y="49"/>
                    <a:pt x="151" y="49"/>
                  </a:cubicBezTo>
                  <a:cubicBezTo>
                    <a:pt x="153" y="49"/>
                    <a:pt x="154" y="51"/>
                    <a:pt x="154" y="54"/>
                  </a:cubicBezTo>
                  <a:cubicBezTo>
                    <a:pt x="155" y="53"/>
                    <a:pt x="156" y="55"/>
                    <a:pt x="157" y="53"/>
                  </a:cubicBezTo>
                  <a:cubicBezTo>
                    <a:pt x="156" y="53"/>
                    <a:pt x="157" y="51"/>
                    <a:pt x="158" y="50"/>
                  </a:cubicBezTo>
                  <a:cubicBezTo>
                    <a:pt x="157" y="49"/>
                    <a:pt x="156" y="49"/>
                    <a:pt x="155" y="49"/>
                  </a:cubicBezTo>
                  <a:cubicBezTo>
                    <a:pt x="156" y="48"/>
                    <a:pt x="154" y="47"/>
                    <a:pt x="153" y="46"/>
                  </a:cubicBezTo>
                  <a:cubicBezTo>
                    <a:pt x="153" y="46"/>
                    <a:pt x="154" y="45"/>
                    <a:pt x="154" y="45"/>
                  </a:cubicBezTo>
                  <a:cubicBezTo>
                    <a:pt x="156" y="46"/>
                    <a:pt x="157" y="48"/>
                    <a:pt x="159" y="49"/>
                  </a:cubicBezTo>
                  <a:cubicBezTo>
                    <a:pt x="159" y="47"/>
                    <a:pt x="160" y="48"/>
                    <a:pt x="160" y="49"/>
                  </a:cubicBezTo>
                  <a:cubicBezTo>
                    <a:pt x="161" y="47"/>
                    <a:pt x="160" y="46"/>
                    <a:pt x="161" y="45"/>
                  </a:cubicBezTo>
                  <a:cubicBezTo>
                    <a:pt x="161" y="46"/>
                    <a:pt x="162" y="47"/>
                    <a:pt x="162" y="48"/>
                  </a:cubicBezTo>
                  <a:cubicBezTo>
                    <a:pt x="162" y="47"/>
                    <a:pt x="163" y="47"/>
                    <a:pt x="164" y="47"/>
                  </a:cubicBezTo>
                  <a:cubicBezTo>
                    <a:pt x="165" y="44"/>
                    <a:pt x="163" y="42"/>
                    <a:pt x="163" y="41"/>
                  </a:cubicBezTo>
                  <a:cubicBezTo>
                    <a:pt x="161" y="42"/>
                    <a:pt x="160" y="41"/>
                    <a:pt x="16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42"/>
                    <a:pt x="161" y="42"/>
                    <a:pt x="160" y="43"/>
                  </a:cubicBezTo>
                  <a:cubicBezTo>
                    <a:pt x="159" y="41"/>
                    <a:pt x="159" y="41"/>
                    <a:pt x="159" y="39"/>
                  </a:cubicBezTo>
                  <a:close/>
                  <a:moveTo>
                    <a:pt x="166" y="58"/>
                  </a:moveTo>
                  <a:cubicBezTo>
                    <a:pt x="164" y="57"/>
                    <a:pt x="162" y="55"/>
                    <a:pt x="160" y="57"/>
                  </a:cubicBezTo>
                  <a:cubicBezTo>
                    <a:pt x="161" y="57"/>
                    <a:pt x="161" y="60"/>
                    <a:pt x="161" y="58"/>
                  </a:cubicBezTo>
                  <a:cubicBezTo>
                    <a:pt x="161" y="58"/>
                    <a:pt x="161" y="57"/>
                    <a:pt x="161" y="57"/>
                  </a:cubicBezTo>
                  <a:cubicBezTo>
                    <a:pt x="162" y="58"/>
                    <a:pt x="164" y="57"/>
                    <a:pt x="164" y="58"/>
                  </a:cubicBezTo>
                  <a:cubicBezTo>
                    <a:pt x="163" y="58"/>
                    <a:pt x="163" y="59"/>
                    <a:pt x="161" y="59"/>
                  </a:cubicBezTo>
                  <a:cubicBezTo>
                    <a:pt x="162" y="63"/>
                    <a:pt x="160" y="64"/>
                    <a:pt x="160" y="66"/>
                  </a:cubicBezTo>
                  <a:cubicBezTo>
                    <a:pt x="154" y="68"/>
                    <a:pt x="153" y="76"/>
                    <a:pt x="154" y="81"/>
                  </a:cubicBezTo>
                  <a:cubicBezTo>
                    <a:pt x="155" y="82"/>
                    <a:pt x="155" y="81"/>
                    <a:pt x="157" y="82"/>
                  </a:cubicBezTo>
                  <a:cubicBezTo>
                    <a:pt x="156" y="79"/>
                    <a:pt x="158" y="80"/>
                    <a:pt x="158" y="79"/>
                  </a:cubicBezTo>
                  <a:cubicBezTo>
                    <a:pt x="158" y="79"/>
                    <a:pt x="159" y="76"/>
                    <a:pt x="161" y="76"/>
                  </a:cubicBezTo>
                  <a:cubicBezTo>
                    <a:pt x="161" y="74"/>
                    <a:pt x="161" y="74"/>
                    <a:pt x="162" y="75"/>
                  </a:cubicBezTo>
                  <a:cubicBezTo>
                    <a:pt x="162" y="73"/>
                    <a:pt x="163" y="70"/>
                    <a:pt x="164" y="68"/>
                  </a:cubicBezTo>
                  <a:cubicBezTo>
                    <a:pt x="163" y="69"/>
                    <a:pt x="164" y="69"/>
                    <a:pt x="165" y="70"/>
                  </a:cubicBezTo>
                  <a:cubicBezTo>
                    <a:pt x="164" y="71"/>
                    <a:pt x="164" y="73"/>
                    <a:pt x="163" y="72"/>
                  </a:cubicBezTo>
                  <a:cubicBezTo>
                    <a:pt x="164" y="74"/>
                    <a:pt x="166" y="73"/>
                    <a:pt x="167" y="71"/>
                  </a:cubicBezTo>
                  <a:cubicBezTo>
                    <a:pt x="168" y="73"/>
                    <a:pt x="165" y="73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6" y="73"/>
                    <a:pt x="169" y="72"/>
                    <a:pt x="167" y="71"/>
                  </a:cubicBezTo>
                  <a:cubicBezTo>
                    <a:pt x="169" y="69"/>
                    <a:pt x="170" y="65"/>
                    <a:pt x="168" y="64"/>
                  </a:cubicBezTo>
                  <a:cubicBezTo>
                    <a:pt x="170" y="62"/>
                    <a:pt x="168" y="60"/>
                    <a:pt x="166" y="60"/>
                  </a:cubicBezTo>
                  <a:cubicBezTo>
                    <a:pt x="165" y="61"/>
                    <a:pt x="167" y="61"/>
                    <a:pt x="166" y="62"/>
                  </a:cubicBezTo>
                  <a:cubicBezTo>
                    <a:pt x="164" y="61"/>
                    <a:pt x="165" y="58"/>
                    <a:pt x="166" y="58"/>
                  </a:cubicBezTo>
                  <a:close/>
                  <a:moveTo>
                    <a:pt x="162" y="80"/>
                  </a:moveTo>
                  <a:cubicBezTo>
                    <a:pt x="163" y="79"/>
                    <a:pt x="164" y="77"/>
                    <a:pt x="165" y="78"/>
                  </a:cubicBezTo>
                  <a:cubicBezTo>
                    <a:pt x="165" y="77"/>
                    <a:pt x="166" y="76"/>
                    <a:pt x="165" y="75"/>
                  </a:cubicBezTo>
                  <a:cubicBezTo>
                    <a:pt x="161" y="76"/>
                    <a:pt x="160" y="81"/>
                    <a:pt x="157" y="84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6" y="82"/>
                    <a:pt x="155" y="83"/>
                    <a:pt x="155" y="84"/>
                  </a:cubicBezTo>
                  <a:cubicBezTo>
                    <a:pt x="156" y="84"/>
                    <a:pt x="156" y="83"/>
                    <a:pt x="157" y="83"/>
                  </a:cubicBezTo>
                  <a:cubicBezTo>
                    <a:pt x="155" y="86"/>
                    <a:pt x="156" y="84"/>
                    <a:pt x="158" y="85"/>
                  </a:cubicBezTo>
                  <a:cubicBezTo>
                    <a:pt x="156" y="85"/>
                    <a:pt x="155" y="86"/>
                    <a:pt x="156" y="88"/>
                  </a:cubicBezTo>
                  <a:cubicBezTo>
                    <a:pt x="158" y="88"/>
                    <a:pt x="157" y="85"/>
                    <a:pt x="159" y="85"/>
                  </a:cubicBezTo>
                  <a:cubicBezTo>
                    <a:pt x="159" y="86"/>
                    <a:pt x="158" y="87"/>
                    <a:pt x="160" y="87"/>
                  </a:cubicBezTo>
                  <a:cubicBezTo>
                    <a:pt x="160" y="85"/>
                    <a:pt x="160" y="85"/>
                    <a:pt x="159" y="84"/>
                  </a:cubicBezTo>
                  <a:cubicBezTo>
                    <a:pt x="161" y="84"/>
                    <a:pt x="162" y="84"/>
                    <a:pt x="161" y="82"/>
                  </a:cubicBezTo>
                  <a:cubicBezTo>
                    <a:pt x="163" y="82"/>
                    <a:pt x="162" y="80"/>
                    <a:pt x="165" y="81"/>
                  </a:cubicBezTo>
                  <a:cubicBezTo>
                    <a:pt x="164" y="80"/>
                    <a:pt x="165" y="78"/>
                    <a:pt x="164" y="78"/>
                  </a:cubicBezTo>
                  <a:cubicBezTo>
                    <a:pt x="164" y="79"/>
                    <a:pt x="164" y="80"/>
                    <a:pt x="162" y="80"/>
                  </a:cubicBezTo>
                  <a:close/>
                  <a:moveTo>
                    <a:pt x="157" y="101"/>
                  </a:moveTo>
                  <a:cubicBezTo>
                    <a:pt x="155" y="101"/>
                    <a:pt x="153" y="102"/>
                    <a:pt x="154" y="103"/>
                  </a:cubicBezTo>
                  <a:cubicBezTo>
                    <a:pt x="154" y="102"/>
                    <a:pt x="155" y="103"/>
                    <a:pt x="155" y="103"/>
                  </a:cubicBezTo>
                  <a:cubicBezTo>
                    <a:pt x="155" y="101"/>
                    <a:pt x="157" y="102"/>
                    <a:pt x="157" y="101"/>
                  </a:cubicBezTo>
                  <a:close/>
                  <a:moveTo>
                    <a:pt x="156" y="100"/>
                  </a:moveTo>
                  <a:cubicBezTo>
                    <a:pt x="154" y="100"/>
                    <a:pt x="154" y="98"/>
                    <a:pt x="154" y="97"/>
                  </a:cubicBezTo>
                  <a:cubicBezTo>
                    <a:pt x="151" y="98"/>
                    <a:pt x="152" y="99"/>
                    <a:pt x="151" y="99"/>
                  </a:cubicBezTo>
                  <a:cubicBezTo>
                    <a:pt x="152" y="100"/>
                    <a:pt x="151" y="102"/>
                    <a:pt x="152" y="102"/>
                  </a:cubicBezTo>
                  <a:cubicBezTo>
                    <a:pt x="152" y="100"/>
                    <a:pt x="155" y="100"/>
                    <a:pt x="156" y="100"/>
                  </a:cubicBezTo>
                  <a:close/>
                  <a:moveTo>
                    <a:pt x="140" y="104"/>
                  </a:moveTo>
                  <a:cubicBezTo>
                    <a:pt x="139" y="105"/>
                    <a:pt x="137" y="106"/>
                    <a:pt x="135" y="106"/>
                  </a:cubicBezTo>
                  <a:cubicBezTo>
                    <a:pt x="137" y="106"/>
                    <a:pt x="137" y="107"/>
                    <a:pt x="138" y="107"/>
                  </a:cubicBezTo>
                  <a:cubicBezTo>
                    <a:pt x="136" y="107"/>
                    <a:pt x="136" y="108"/>
                    <a:pt x="136" y="108"/>
                  </a:cubicBezTo>
                  <a:cubicBezTo>
                    <a:pt x="135" y="107"/>
                    <a:pt x="135" y="104"/>
                    <a:pt x="133" y="105"/>
                  </a:cubicBezTo>
                  <a:cubicBezTo>
                    <a:pt x="133" y="105"/>
                    <a:pt x="134" y="104"/>
                    <a:pt x="134" y="10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1" y="105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6"/>
                    <a:pt x="131" y="105"/>
                    <a:pt x="130" y="105"/>
                  </a:cubicBezTo>
                  <a:cubicBezTo>
                    <a:pt x="129" y="107"/>
                    <a:pt x="129" y="108"/>
                    <a:pt x="128" y="109"/>
                  </a:cubicBezTo>
                  <a:cubicBezTo>
                    <a:pt x="129" y="108"/>
                    <a:pt x="128" y="106"/>
                    <a:pt x="127" y="107"/>
                  </a:cubicBezTo>
                  <a:cubicBezTo>
                    <a:pt x="127" y="108"/>
                    <a:pt x="124" y="112"/>
                    <a:pt x="122" y="112"/>
                  </a:cubicBezTo>
                  <a:cubicBezTo>
                    <a:pt x="123" y="112"/>
                    <a:pt x="123" y="112"/>
                    <a:pt x="122" y="114"/>
                  </a:cubicBezTo>
                  <a:cubicBezTo>
                    <a:pt x="124" y="114"/>
                    <a:pt x="126" y="115"/>
                    <a:pt x="127" y="116"/>
                  </a:cubicBezTo>
                  <a:cubicBezTo>
                    <a:pt x="127" y="116"/>
                    <a:pt x="127" y="117"/>
                    <a:pt x="127" y="117"/>
                  </a:cubicBezTo>
                  <a:cubicBezTo>
                    <a:pt x="127" y="117"/>
                    <a:pt x="128" y="116"/>
                    <a:pt x="128" y="117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126" y="117"/>
                    <a:pt x="126" y="116"/>
                    <a:pt x="124" y="117"/>
                  </a:cubicBezTo>
                  <a:cubicBezTo>
                    <a:pt x="124" y="116"/>
                    <a:pt x="124" y="116"/>
                    <a:pt x="124" y="115"/>
                  </a:cubicBezTo>
                  <a:cubicBezTo>
                    <a:pt x="123" y="116"/>
                    <a:pt x="122" y="114"/>
                    <a:pt x="120" y="116"/>
                  </a:cubicBezTo>
                  <a:cubicBezTo>
                    <a:pt x="120" y="118"/>
                    <a:pt x="120" y="121"/>
                    <a:pt x="121" y="123"/>
                  </a:cubicBezTo>
                  <a:cubicBezTo>
                    <a:pt x="124" y="123"/>
                    <a:pt x="126" y="122"/>
                    <a:pt x="129" y="121"/>
                  </a:cubicBezTo>
                  <a:cubicBezTo>
                    <a:pt x="129" y="119"/>
                    <a:pt x="126" y="119"/>
                    <a:pt x="128" y="117"/>
                  </a:cubicBezTo>
                  <a:cubicBezTo>
                    <a:pt x="128" y="119"/>
                    <a:pt x="129" y="120"/>
                    <a:pt x="130" y="120"/>
                  </a:cubicBezTo>
                  <a:cubicBezTo>
                    <a:pt x="129" y="118"/>
                    <a:pt x="130" y="119"/>
                    <a:pt x="131" y="120"/>
                  </a:cubicBezTo>
                  <a:cubicBezTo>
                    <a:pt x="131" y="119"/>
                    <a:pt x="132" y="119"/>
                    <a:pt x="132" y="118"/>
                  </a:cubicBezTo>
                  <a:cubicBezTo>
                    <a:pt x="131" y="118"/>
                    <a:pt x="130" y="118"/>
                    <a:pt x="130" y="118"/>
                  </a:cubicBezTo>
                  <a:cubicBezTo>
                    <a:pt x="130" y="117"/>
                    <a:pt x="128" y="116"/>
                    <a:pt x="130" y="115"/>
                  </a:cubicBezTo>
                  <a:cubicBezTo>
                    <a:pt x="131" y="116"/>
                    <a:pt x="132" y="117"/>
                    <a:pt x="133" y="118"/>
                  </a:cubicBezTo>
                  <a:cubicBezTo>
                    <a:pt x="134" y="117"/>
                    <a:pt x="134" y="113"/>
                    <a:pt x="136" y="115"/>
                  </a:cubicBezTo>
                  <a:cubicBezTo>
                    <a:pt x="134" y="112"/>
                    <a:pt x="140" y="110"/>
                    <a:pt x="137" y="108"/>
                  </a:cubicBezTo>
                  <a:cubicBezTo>
                    <a:pt x="140" y="109"/>
                    <a:pt x="140" y="107"/>
                    <a:pt x="140" y="104"/>
                  </a:cubicBezTo>
                  <a:close/>
                  <a:moveTo>
                    <a:pt x="139" y="110"/>
                  </a:moveTo>
                  <a:cubicBezTo>
                    <a:pt x="139" y="111"/>
                    <a:pt x="137" y="114"/>
                    <a:pt x="138" y="114"/>
                  </a:cubicBezTo>
                  <a:cubicBezTo>
                    <a:pt x="139" y="112"/>
                    <a:pt x="141" y="113"/>
                    <a:pt x="142" y="111"/>
                  </a:cubicBezTo>
                  <a:cubicBezTo>
                    <a:pt x="141" y="111"/>
                    <a:pt x="141" y="110"/>
                    <a:pt x="139" y="110"/>
                  </a:cubicBezTo>
                  <a:close/>
                  <a:moveTo>
                    <a:pt x="125" y="128"/>
                  </a:moveTo>
                  <a:cubicBezTo>
                    <a:pt x="125" y="125"/>
                    <a:pt x="130" y="125"/>
                    <a:pt x="128" y="123"/>
                  </a:cubicBezTo>
                  <a:cubicBezTo>
                    <a:pt x="127" y="125"/>
                    <a:pt x="122" y="123"/>
                    <a:pt x="121" y="125"/>
                  </a:cubicBezTo>
                  <a:cubicBezTo>
                    <a:pt x="122" y="126"/>
                    <a:pt x="122" y="124"/>
                    <a:pt x="122" y="125"/>
                  </a:cubicBezTo>
                  <a:cubicBezTo>
                    <a:pt x="122" y="127"/>
                    <a:pt x="119" y="124"/>
                    <a:pt x="119" y="126"/>
                  </a:cubicBezTo>
                  <a:cubicBezTo>
                    <a:pt x="120" y="126"/>
                    <a:pt x="118" y="129"/>
                    <a:pt x="119" y="129"/>
                  </a:cubicBezTo>
                  <a:cubicBezTo>
                    <a:pt x="120" y="128"/>
                    <a:pt x="121" y="130"/>
                    <a:pt x="119" y="130"/>
                  </a:cubicBezTo>
                  <a:cubicBezTo>
                    <a:pt x="120" y="130"/>
                    <a:pt x="121" y="131"/>
                    <a:pt x="121" y="130"/>
                  </a:cubicBezTo>
                  <a:cubicBezTo>
                    <a:pt x="119" y="129"/>
                    <a:pt x="122" y="129"/>
                    <a:pt x="122" y="128"/>
                  </a:cubicBezTo>
                  <a:cubicBezTo>
                    <a:pt x="121" y="128"/>
                    <a:pt x="119" y="127"/>
                    <a:pt x="121" y="126"/>
                  </a:cubicBezTo>
                  <a:cubicBezTo>
                    <a:pt x="120" y="129"/>
                    <a:pt x="122" y="127"/>
                    <a:pt x="122" y="126"/>
                  </a:cubicBezTo>
                  <a:cubicBezTo>
                    <a:pt x="122" y="128"/>
                    <a:pt x="122" y="128"/>
                    <a:pt x="123" y="129"/>
                  </a:cubicBezTo>
                  <a:cubicBezTo>
                    <a:pt x="122" y="127"/>
                    <a:pt x="124" y="128"/>
                    <a:pt x="125" y="128"/>
                  </a:cubicBezTo>
                  <a:close/>
                  <a:moveTo>
                    <a:pt x="120" y="136"/>
                  </a:moveTo>
                  <a:cubicBezTo>
                    <a:pt x="119" y="137"/>
                    <a:pt x="117" y="138"/>
                    <a:pt x="117" y="140"/>
                  </a:cubicBezTo>
                  <a:cubicBezTo>
                    <a:pt x="117" y="140"/>
                    <a:pt x="116" y="139"/>
                    <a:pt x="116" y="140"/>
                  </a:cubicBezTo>
                  <a:cubicBezTo>
                    <a:pt x="116" y="141"/>
                    <a:pt x="118" y="142"/>
                    <a:pt x="120" y="141"/>
                  </a:cubicBezTo>
                  <a:cubicBezTo>
                    <a:pt x="120" y="139"/>
                    <a:pt x="121" y="136"/>
                    <a:pt x="120" y="136"/>
                  </a:cubicBezTo>
                  <a:close/>
                  <a:moveTo>
                    <a:pt x="117" y="146"/>
                  </a:moveTo>
                  <a:cubicBezTo>
                    <a:pt x="119" y="146"/>
                    <a:pt x="119" y="141"/>
                    <a:pt x="118" y="143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17" y="144"/>
                    <a:pt x="118" y="144"/>
                    <a:pt x="117" y="146"/>
                  </a:cubicBezTo>
                  <a:close/>
                  <a:moveTo>
                    <a:pt x="114" y="160"/>
                  </a:moveTo>
                  <a:cubicBezTo>
                    <a:pt x="116" y="158"/>
                    <a:pt x="115" y="157"/>
                    <a:pt x="116" y="156"/>
                  </a:cubicBezTo>
                  <a:cubicBezTo>
                    <a:pt x="116" y="157"/>
                    <a:pt x="117" y="157"/>
                    <a:pt x="117" y="156"/>
                  </a:cubicBezTo>
                  <a:cubicBezTo>
                    <a:pt x="115" y="154"/>
                    <a:pt x="114" y="158"/>
                    <a:pt x="114" y="160"/>
                  </a:cubicBezTo>
                  <a:close/>
                  <a:moveTo>
                    <a:pt x="109" y="134"/>
                  </a:moveTo>
                  <a:cubicBezTo>
                    <a:pt x="108" y="134"/>
                    <a:pt x="109" y="133"/>
                    <a:pt x="108" y="133"/>
                  </a:cubicBezTo>
                  <a:cubicBezTo>
                    <a:pt x="108" y="134"/>
                    <a:pt x="108" y="135"/>
                    <a:pt x="109" y="135"/>
                  </a:cubicBezTo>
                  <a:cubicBezTo>
                    <a:pt x="109" y="133"/>
                    <a:pt x="114" y="136"/>
                    <a:pt x="112" y="134"/>
                  </a:cubicBezTo>
                  <a:cubicBezTo>
                    <a:pt x="111" y="134"/>
                    <a:pt x="111" y="134"/>
                    <a:pt x="111" y="134"/>
                  </a:cubicBezTo>
                  <a:cubicBezTo>
                    <a:pt x="112" y="133"/>
                    <a:pt x="111" y="134"/>
                    <a:pt x="111" y="132"/>
                  </a:cubicBezTo>
                  <a:cubicBezTo>
                    <a:pt x="110" y="133"/>
                    <a:pt x="108" y="132"/>
                    <a:pt x="108" y="133"/>
                  </a:cubicBezTo>
                  <a:cubicBezTo>
                    <a:pt x="109" y="132"/>
                    <a:pt x="110" y="134"/>
                    <a:pt x="109" y="134"/>
                  </a:cubicBezTo>
                  <a:close/>
                  <a:moveTo>
                    <a:pt x="107" y="130"/>
                  </a:moveTo>
                  <a:cubicBezTo>
                    <a:pt x="108" y="130"/>
                    <a:pt x="108" y="130"/>
                    <a:pt x="108" y="130"/>
                  </a:cubicBezTo>
                  <a:cubicBezTo>
                    <a:pt x="109" y="130"/>
                    <a:pt x="107" y="129"/>
                    <a:pt x="109" y="128"/>
                  </a:cubicBezTo>
                  <a:cubicBezTo>
                    <a:pt x="109" y="128"/>
                    <a:pt x="109" y="130"/>
                    <a:pt x="110" y="129"/>
                  </a:cubicBezTo>
                  <a:cubicBezTo>
                    <a:pt x="110" y="129"/>
                    <a:pt x="110" y="129"/>
                    <a:pt x="110" y="128"/>
                  </a:cubicBezTo>
                  <a:cubicBezTo>
                    <a:pt x="108" y="127"/>
                    <a:pt x="113" y="127"/>
                    <a:pt x="110" y="125"/>
                  </a:cubicBezTo>
                  <a:cubicBezTo>
                    <a:pt x="110" y="126"/>
                    <a:pt x="109" y="125"/>
                    <a:pt x="108" y="126"/>
                  </a:cubicBezTo>
                  <a:cubicBezTo>
                    <a:pt x="107" y="126"/>
                    <a:pt x="108" y="128"/>
                    <a:pt x="106" y="128"/>
                  </a:cubicBezTo>
                  <a:cubicBezTo>
                    <a:pt x="106" y="129"/>
                    <a:pt x="107" y="129"/>
                    <a:pt x="107" y="130"/>
                  </a:cubicBezTo>
                  <a:close/>
                  <a:moveTo>
                    <a:pt x="103" y="124"/>
                  </a:move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3"/>
                    <a:pt x="101" y="125"/>
                  </a:cubicBezTo>
                  <a:cubicBezTo>
                    <a:pt x="102" y="125"/>
                    <a:pt x="105" y="124"/>
                    <a:pt x="103" y="123"/>
                  </a:cubicBezTo>
                  <a:cubicBezTo>
                    <a:pt x="103" y="123"/>
                    <a:pt x="103" y="124"/>
                    <a:pt x="103" y="124"/>
                  </a:cubicBezTo>
                  <a:close/>
                  <a:moveTo>
                    <a:pt x="108" y="115"/>
                  </a:moveTo>
                  <a:cubicBezTo>
                    <a:pt x="105" y="115"/>
                    <a:pt x="108" y="112"/>
                    <a:pt x="107" y="111"/>
                  </a:cubicBezTo>
                  <a:cubicBezTo>
                    <a:pt x="103" y="110"/>
                    <a:pt x="103" y="110"/>
                    <a:pt x="100" y="110"/>
                  </a:cubicBezTo>
                  <a:cubicBezTo>
                    <a:pt x="101" y="112"/>
                    <a:pt x="98" y="109"/>
                    <a:pt x="98" y="111"/>
                  </a:cubicBezTo>
                  <a:cubicBezTo>
                    <a:pt x="100" y="111"/>
                    <a:pt x="96" y="115"/>
                    <a:pt x="98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6" y="117"/>
                    <a:pt x="98" y="117"/>
                    <a:pt x="98" y="118"/>
                  </a:cubicBezTo>
                  <a:cubicBezTo>
                    <a:pt x="97" y="118"/>
                    <a:pt x="96" y="118"/>
                    <a:pt x="96" y="117"/>
                  </a:cubicBezTo>
                  <a:cubicBezTo>
                    <a:pt x="97" y="120"/>
                    <a:pt x="95" y="123"/>
                    <a:pt x="94" y="126"/>
                  </a:cubicBezTo>
                  <a:cubicBezTo>
                    <a:pt x="95" y="126"/>
                    <a:pt x="94" y="128"/>
                    <a:pt x="96" y="128"/>
                  </a:cubicBezTo>
                  <a:cubicBezTo>
                    <a:pt x="96" y="126"/>
                    <a:pt x="98" y="124"/>
                    <a:pt x="99" y="124"/>
                  </a:cubicBezTo>
                  <a:cubicBezTo>
                    <a:pt x="98" y="124"/>
                    <a:pt x="99" y="122"/>
                    <a:pt x="98" y="122"/>
                  </a:cubicBezTo>
                  <a:cubicBezTo>
                    <a:pt x="99" y="122"/>
                    <a:pt x="100" y="122"/>
                    <a:pt x="101" y="122"/>
                  </a:cubicBezTo>
                  <a:cubicBezTo>
                    <a:pt x="102" y="121"/>
                    <a:pt x="102" y="117"/>
                    <a:pt x="103" y="115"/>
                  </a:cubicBezTo>
                  <a:cubicBezTo>
                    <a:pt x="104" y="117"/>
                    <a:pt x="103" y="117"/>
                    <a:pt x="102" y="119"/>
                  </a:cubicBezTo>
                  <a:cubicBezTo>
                    <a:pt x="105" y="118"/>
                    <a:pt x="106" y="115"/>
                    <a:pt x="108" y="115"/>
                  </a:cubicBezTo>
                  <a:close/>
                  <a:moveTo>
                    <a:pt x="101" y="126"/>
                  </a:moveTo>
                  <a:cubicBezTo>
                    <a:pt x="100" y="125"/>
                    <a:pt x="98" y="126"/>
                    <a:pt x="98" y="127"/>
                  </a:cubicBezTo>
                  <a:cubicBezTo>
                    <a:pt x="100" y="127"/>
                    <a:pt x="100" y="126"/>
                    <a:pt x="101" y="126"/>
                  </a:cubicBezTo>
                  <a:close/>
                  <a:moveTo>
                    <a:pt x="97" y="131"/>
                  </a:moveTo>
                  <a:cubicBezTo>
                    <a:pt x="96" y="133"/>
                    <a:pt x="97" y="133"/>
                    <a:pt x="98" y="134"/>
                  </a:cubicBezTo>
                  <a:cubicBezTo>
                    <a:pt x="98" y="133"/>
                    <a:pt x="98" y="131"/>
                    <a:pt x="99" y="130"/>
                  </a:cubicBezTo>
                  <a:cubicBezTo>
                    <a:pt x="98" y="130"/>
                    <a:pt x="97" y="131"/>
                    <a:pt x="97" y="131"/>
                  </a:cubicBezTo>
                  <a:close/>
                  <a:moveTo>
                    <a:pt x="95" y="137"/>
                  </a:moveTo>
                  <a:cubicBezTo>
                    <a:pt x="95" y="135"/>
                    <a:pt x="94" y="135"/>
                    <a:pt x="93" y="135"/>
                  </a:cubicBezTo>
                  <a:cubicBezTo>
                    <a:pt x="93" y="137"/>
                    <a:pt x="91" y="138"/>
                    <a:pt x="90" y="140"/>
                  </a:cubicBezTo>
                  <a:cubicBezTo>
                    <a:pt x="92" y="139"/>
                    <a:pt x="93" y="141"/>
                    <a:pt x="93" y="141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39"/>
                    <a:pt x="93" y="136"/>
                    <a:pt x="95" y="137"/>
                  </a:cubicBezTo>
                  <a:close/>
                  <a:moveTo>
                    <a:pt x="79" y="141"/>
                  </a:moveTo>
                  <a:cubicBezTo>
                    <a:pt x="80" y="140"/>
                    <a:pt x="81" y="139"/>
                    <a:pt x="82" y="138"/>
                  </a:cubicBezTo>
                  <a:cubicBezTo>
                    <a:pt x="80" y="138"/>
                    <a:pt x="82" y="135"/>
                    <a:pt x="83" y="134"/>
                  </a:cubicBezTo>
                  <a:cubicBezTo>
                    <a:pt x="83" y="139"/>
                    <a:pt x="85" y="130"/>
                    <a:pt x="86" y="134"/>
                  </a:cubicBezTo>
                  <a:cubicBezTo>
                    <a:pt x="87" y="133"/>
                    <a:pt x="87" y="132"/>
                    <a:pt x="87" y="132"/>
                  </a:cubicBezTo>
                  <a:cubicBezTo>
                    <a:pt x="86" y="132"/>
                    <a:pt x="86" y="133"/>
                    <a:pt x="86" y="131"/>
                  </a:cubicBezTo>
                  <a:cubicBezTo>
                    <a:pt x="84" y="132"/>
                    <a:pt x="82" y="130"/>
                    <a:pt x="81" y="133"/>
                  </a:cubicBezTo>
                  <a:cubicBezTo>
                    <a:pt x="82" y="133"/>
                    <a:pt x="83" y="133"/>
                    <a:pt x="83" y="133"/>
                  </a:cubicBezTo>
                  <a:cubicBezTo>
                    <a:pt x="82" y="135"/>
                    <a:pt x="80" y="134"/>
                    <a:pt x="80" y="133"/>
                  </a:cubicBezTo>
                  <a:cubicBezTo>
                    <a:pt x="80" y="134"/>
                    <a:pt x="79" y="134"/>
                    <a:pt x="79" y="134"/>
                  </a:cubicBezTo>
                  <a:cubicBezTo>
                    <a:pt x="79" y="136"/>
                    <a:pt x="78" y="138"/>
                    <a:pt x="77" y="138"/>
                  </a:cubicBezTo>
                  <a:cubicBezTo>
                    <a:pt x="77" y="138"/>
                    <a:pt x="78" y="139"/>
                    <a:pt x="78" y="139"/>
                  </a:cubicBezTo>
                  <a:cubicBezTo>
                    <a:pt x="76" y="140"/>
                    <a:pt x="79" y="143"/>
                    <a:pt x="79" y="144"/>
                  </a:cubicBezTo>
                  <a:cubicBezTo>
                    <a:pt x="78" y="144"/>
                    <a:pt x="78" y="144"/>
                    <a:pt x="77" y="144"/>
                  </a:cubicBezTo>
                  <a:cubicBezTo>
                    <a:pt x="77" y="144"/>
                    <a:pt x="77" y="145"/>
                    <a:pt x="77" y="145"/>
                  </a:cubicBezTo>
                  <a:cubicBezTo>
                    <a:pt x="79" y="147"/>
                    <a:pt x="81" y="143"/>
                    <a:pt x="80" y="142"/>
                  </a:cubicBezTo>
                  <a:cubicBezTo>
                    <a:pt x="80" y="142"/>
                    <a:pt x="80" y="143"/>
                    <a:pt x="80" y="143"/>
                  </a:cubicBezTo>
                  <a:cubicBezTo>
                    <a:pt x="80" y="142"/>
                    <a:pt x="78" y="142"/>
                    <a:pt x="79" y="141"/>
                  </a:cubicBezTo>
                  <a:close/>
                  <a:moveTo>
                    <a:pt x="81" y="126"/>
                  </a:moveTo>
                  <a:cubicBezTo>
                    <a:pt x="80" y="128"/>
                    <a:pt x="80" y="128"/>
                    <a:pt x="79" y="129"/>
                  </a:cubicBezTo>
                  <a:cubicBezTo>
                    <a:pt x="80" y="129"/>
                    <a:pt x="80" y="129"/>
                    <a:pt x="80" y="130"/>
                  </a:cubicBezTo>
                  <a:cubicBezTo>
                    <a:pt x="82" y="129"/>
                    <a:pt x="83" y="128"/>
                    <a:pt x="83" y="128"/>
                  </a:cubicBezTo>
                  <a:cubicBezTo>
                    <a:pt x="85" y="128"/>
                    <a:pt x="82" y="128"/>
                    <a:pt x="83" y="126"/>
                  </a:cubicBezTo>
                  <a:cubicBezTo>
                    <a:pt x="83" y="125"/>
                    <a:pt x="84" y="125"/>
                    <a:pt x="86" y="124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84" y="125"/>
                    <a:pt x="86" y="125"/>
                    <a:pt x="86" y="126"/>
                  </a:cubicBezTo>
                  <a:cubicBezTo>
                    <a:pt x="84" y="127"/>
                    <a:pt x="84" y="128"/>
                    <a:pt x="84" y="129"/>
                  </a:cubicBezTo>
                  <a:cubicBezTo>
                    <a:pt x="86" y="130"/>
                    <a:pt x="87" y="130"/>
                    <a:pt x="90" y="130"/>
                  </a:cubicBezTo>
                  <a:cubicBezTo>
                    <a:pt x="92" y="129"/>
                    <a:pt x="90" y="127"/>
                    <a:pt x="92" y="126"/>
                  </a:cubicBezTo>
                  <a:cubicBezTo>
                    <a:pt x="91" y="126"/>
                    <a:pt x="90" y="126"/>
                    <a:pt x="90" y="126"/>
                  </a:cubicBezTo>
                  <a:cubicBezTo>
                    <a:pt x="89" y="125"/>
                    <a:pt x="91" y="124"/>
                    <a:pt x="90" y="123"/>
                  </a:cubicBezTo>
                  <a:cubicBezTo>
                    <a:pt x="90" y="124"/>
                    <a:pt x="89" y="121"/>
                    <a:pt x="88" y="121"/>
                  </a:cubicBezTo>
                  <a:cubicBezTo>
                    <a:pt x="88" y="123"/>
                    <a:pt x="87" y="123"/>
                    <a:pt x="86" y="124"/>
                  </a:cubicBezTo>
                  <a:cubicBezTo>
                    <a:pt x="86" y="124"/>
                    <a:pt x="86" y="124"/>
                    <a:pt x="86" y="123"/>
                  </a:cubicBezTo>
                  <a:cubicBezTo>
                    <a:pt x="87" y="123"/>
                    <a:pt x="86" y="121"/>
                    <a:pt x="87" y="120"/>
                  </a:cubicBezTo>
                  <a:cubicBezTo>
                    <a:pt x="87" y="120"/>
                    <a:pt x="86" y="119"/>
                    <a:pt x="85" y="119"/>
                  </a:cubicBezTo>
                  <a:cubicBezTo>
                    <a:pt x="84" y="121"/>
                    <a:pt x="82" y="124"/>
                    <a:pt x="81" y="126"/>
                  </a:cubicBezTo>
                  <a:cubicBezTo>
                    <a:pt x="80" y="126"/>
                    <a:pt x="80" y="125"/>
                    <a:pt x="80" y="124"/>
                  </a:cubicBezTo>
                  <a:cubicBezTo>
                    <a:pt x="81" y="123"/>
                    <a:pt x="81" y="124"/>
                    <a:pt x="82" y="123"/>
                  </a:cubicBezTo>
                  <a:cubicBezTo>
                    <a:pt x="80" y="123"/>
                    <a:pt x="83" y="121"/>
                    <a:pt x="81" y="120"/>
                  </a:cubicBezTo>
                  <a:cubicBezTo>
                    <a:pt x="80" y="122"/>
                    <a:pt x="78" y="122"/>
                    <a:pt x="77" y="124"/>
                  </a:cubicBezTo>
                  <a:cubicBezTo>
                    <a:pt x="79" y="125"/>
                    <a:pt x="74" y="126"/>
                    <a:pt x="76" y="128"/>
                  </a:cubicBezTo>
                  <a:cubicBezTo>
                    <a:pt x="77" y="126"/>
                    <a:pt x="77" y="128"/>
                    <a:pt x="78" y="128"/>
                  </a:cubicBezTo>
                  <a:cubicBezTo>
                    <a:pt x="79" y="127"/>
                    <a:pt x="78" y="126"/>
                    <a:pt x="79" y="125"/>
                  </a:cubicBezTo>
                  <a:cubicBezTo>
                    <a:pt x="80" y="126"/>
                    <a:pt x="80" y="128"/>
                    <a:pt x="81" y="126"/>
                  </a:cubicBezTo>
                  <a:close/>
                  <a:moveTo>
                    <a:pt x="61" y="125"/>
                  </a:moveTo>
                  <a:cubicBezTo>
                    <a:pt x="61" y="126"/>
                    <a:pt x="60" y="126"/>
                    <a:pt x="61" y="126"/>
                  </a:cubicBezTo>
                  <a:cubicBezTo>
                    <a:pt x="62" y="126"/>
                    <a:pt x="65" y="125"/>
                    <a:pt x="67" y="126"/>
                  </a:cubicBezTo>
                  <a:cubicBezTo>
                    <a:pt x="68" y="123"/>
                    <a:pt x="71" y="123"/>
                    <a:pt x="71" y="120"/>
                  </a:cubicBezTo>
                  <a:cubicBezTo>
                    <a:pt x="71" y="120"/>
                    <a:pt x="72" y="120"/>
                    <a:pt x="72" y="121"/>
                  </a:cubicBezTo>
                  <a:cubicBezTo>
                    <a:pt x="72" y="121"/>
                    <a:pt x="72" y="121"/>
                    <a:pt x="73" y="121"/>
                  </a:cubicBezTo>
                  <a:cubicBezTo>
                    <a:pt x="73" y="119"/>
                    <a:pt x="73" y="118"/>
                    <a:pt x="74" y="117"/>
                  </a:cubicBezTo>
                  <a:cubicBezTo>
                    <a:pt x="73" y="117"/>
                    <a:pt x="69" y="117"/>
                    <a:pt x="70" y="119"/>
                  </a:cubicBezTo>
                  <a:cubicBezTo>
                    <a:pt x="69" y="118"/>
                    <a:pt x="67" y="118"/>
                    <a:pt x="67" y="119"/>
                  </a:cubicBezTo>
                  <a:cubicBezTo>
                    <a:pt x="66" y="119"/>
                    <a:pt x="64" y="123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2" y="124"/>
                    <a:pt x="62" y="124"/>
                    <a:pt x="62" y="125"/>
                  </a:cubicBezTo>
                  <a:cubicBezTo>
                    <a:pt x="59" y="123"/>
                    <a:pt x="57" y="125"/>
                    <a:pt x="56" y="126"/>
                  </a:cubicBezTo>
                  <a:cubicBezTo>
                    <a:pt x="58" y="127"/>
                    <a:pt x="59" y="124"/>
                    <a:pt x="61" y="125"/>
                  </a:cubicBezTo>
                  <a:close/>
                  <a:moveTo>
                    <a:pt x="84" y="110"/>
                  </a:moveTo>
                  <a:cubicBezTo>
                    <a:pt x="79" y="112"/>
                    <a:pt x="82" y="113"/>
                    <a:pt x="79" y="114"/>
                  </a:cubicBezTo>
                  <a:cubicBezTo>
                    <a:pt x="80" y="115"/>
                    <a:pt x="80" y="116"/>
                    <a:pt x="82" y="115"/>
                  </a:cubicBezTo>
                  <a:cubicBezTo>
                    <a:pt x="83" y="112"/>
                    <a:pt x="85" y="110"/>
                    <a:pt x="86" y="109"/>
                  </a:cubicBezTo>
                  <a:cubicBezTo>
                    <a:pt x="85" y="109"/>
                    <a:pt x="82" y="107"/>
                    <a:pt x="83" y="108"/>
                  </a:cubicBezTo>
                  <a:cubicBezTo>
                    <a:pt x="84" y="109"/>
                    <a:pt x="83" y="109"/>
                    <a:pt x="84" y="110"/>
                  </a:cubicBezTo>
                  <a:close/>
                  <a:moveTo>
                    <a:pt x="79" y="96"/>
                  </a:moveTo>
                  <a:cubicBezTo>
                    <a:pt x="78" y="96"/>
                    <a:pt x="78" y="98"/>
                    <a:pt x="77" y="99"/>
                  </a:cubicBezTo>
                  <a:cubicBezTo>
                    <a:pt x="80" y="100"/>
                    <a:pt x="80" y="102"/>
                    <a:pt x="84" y="104"/>
                  </a:cubicBezTo>
                  <a:cubicBezTo>
                    <a:pt x="84" y="98"/>
                    <a:pt x="85" y="95"/>
                    <a:pt x="81" y="95"/>
                  </a:cubicBezTo>
                  <a:cubicBezTo>
                    <a:pt x="82" y="95"/>
                    <a:pt x="83" y="94"/>
                    <a:pt x="82" y="93"/>
                  </a:cubicBezTo>
                  <a:cubicBezTo>
                    <a:pt x="81" y="95"/>
                    <a:pt x="80" y="93"/>
                    <a:pt x="81" y="92"/>
                  </a:cubicBezTo>
                  <a:cubicBezTo>
                    <a:pt x="78" y="92"/>
                    <a:pt x="78" y="94"/>
                    <a:pt x="76" y="94"/>
                  </a:cubicBezTo>
                  <a:cubicBezTo>
                    <a:pt x="77" y="93"/>
                    <a:pt x="79" y="94"/>
                    <a:pt x="78" y="91"/>
                  </a:cubicBezTo>
                  <a:cubicBezTo>
                    <a:pt x="76" y="92"/>
                    <a:pt x="73" y="95"/>
                    <a:pt x="74" y="98"/>
                  </a:cubicBezTo>
                  <a:cubicBezTo>
                    <a:pt x="77" y="97"/>
                    <a:pt x="76" y="97"/>
                    <a:pt x="77" y="99"/>
                  </a:cubicBezTo>
                  <a:cubicBezTo>
                    <a:pt x="78" y="97"/>
                    <a:pt x="76" y="96"/>
                    <a:pt x="76" y="95"/>
                  </a:cubicBezTo>
                  <a:cubicBezTo>
                    <a:pt x="77" y="96"/>
                    <a:pt x="79" y="95"/>
                    <a:pt x="79" y="96"/>
                  </a:cubicBezTo>
                  <a:close/>
                  <a:moveTo>
                    <a:pt x="72" y="94"/>
                  </a:moveTo>
                  <a:cubicBezTo>
                    <a:pt x="73" y="92"/>
                    <a:pt x="72" y="90"/>
                    <a:pt x="74" y="90"/>
                  </a:cubicBezTo>
                  <a:cubicBezTo>
                    <a:pt x="75" y="90"/>
                    <a:pt x="75" y="91"/>
                    <a:pt x="75" y="91"/>
                  </a:cubicBezTo>
                  <a:cubicBezTo>
                    <a:pt x="76" y="91"/>
                    <a:pt x="77" y="91"/>
                    <a:pt x="77" y="90"/>
                  </a:cubicBezTo>
                  <a:cubicBezTo>
                    <a:pt x="74" y="89"/>
                    <a:pt x="71" y="87"/>
                    <a:pt x="69" y="88"/>
                  </a:cubicBezTo>
                  <a:cubicBezTo>
                    <a:pt x="70" y="88"/>
                    <a:pt x="68" y="89"/>
                    <a:pt x="68" y="89"/>
                  </a:cubicBezTo>
                  <a:cubicBezTo>
                    <a:pt x="67" y="91"/>
                    <a:pt x="68" y="92"/>
                    <a:pt x="66" y="92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8" y="96"/>
                    <a:pt x="71" y="92"/>
                    <a:pt x="72" y="94"/>
                  </a:cubicBezTo>
                  <a:close/>
                  <a:moveTo>
                    <a:pt x="68" y="97"/>
                  </a:moveTo>
                  <a:cubicBezTo>
                    <a:pt x="70" y="96"/>
                    <a:pt x="72" y="98"/>
                    <a:pt x="72" y="96"/>
                  </a:cubicBezTo>
                  <a:cubicBezTo>
                    <a:pt x="70" y="96"/>
                    <a:pt x="69" y="96"/>
                    <a:pt x="68" y="97"/>
                  </a:cubicBezTo>
                  <a:close/>
                  <a:moveTo>
                    <a:pt x="60" y="75"/>
                  </a:moveTo>
                  <a:cubicBezTo>
                    <a:pt x="61" y="73"/>
                    <a:pt x="68" y="71"/>
                    <a:pt x="64" y="68"/>
                  </a:cubicBezTo>
                  <a:cubicBezTo>
                    <a:pt x="64" y="71"/>
                    <a:pt x="60" y="69"/>
                    <a:pt x="58" y="71"/>
                  </a:cubicBezTo>
                  <a:cubicBezTo>
                    <a:pt x="59" y="72"/>
                    <a:pt x="57" y="75"/>
                    <a:pt x="60" y="75"/>
                  </a:cubicBezTo>
                  <a:close/>
                  <a:moveTo>
                    <a:pt x="54" y="80"/>
                  </a:moveTo>
                  <a:cubicBezTo>
                    <a:pt x="55" y="79"/>
                    <a:pt x="57" y="79"/>
                    <a:pt x="57" y="77"/>
                  </a:cubicBezTo>
                  <a:cubicBezTo>
                    <a:pt x="56" y="77"/>
                    <a:pt x="56" y="77"/>
                    <a:pt x="56" y="76"/>
                  </a:cubicBezTo>
                  <a:cubicBezTo>
                    <a:pt x="55" y="76"/>
                    <a:pt x="55" y="77"/>
                    <a:pt x="54" y="77"/>
                  </a:cubicBezTo>
                  <a:cubicBezTo>
                    <a:pt x="55" y="78"/>
                    <a:pt x="53" y="79"/>
                    <a:pt x="54" y="80"/>
                  </a:cubicBezTo>
                  <a:close/>
                  <a:moveTo>
                    <a:pt x="57" y="74"/>
                  </a:moveTo>
                  <a:cubicBezTo>
                    <a:pt x="56" y="74"/>
                    <a:pt x="57" y="72"/>
                    <a:pt x="55" y="72"/>
                  </a:cubicBezTo>
                  <a:cubicBezTo>
                    <a:pt x="55" y="73"/>
                    <a:pt x="53" y="73"/>
                    <a:pt x="54" y="75"/>
                  </a:cubicBezTo>
                  <a:cubicBezTo>
                    <a:pt x="55" y="75"/>
                    <a:pt x="56" y="76"/>
                    <a:pt x="57" y="74"/>
                  </a:cubicBezTo>
                  <a:close/>
                  <a:moveTo>
                    <a:pt x="54" y="83"/>
                  </a:move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5"/>
                    <a:pt x="53" y="85"/>
                  </a:cubicBezTo>
                  <a:cubicBezTo>
                    <a:pt x="53" y="84"/>
                    <a:pt x="54" y="84"/>
                    <a:pt x="54" y="83"/>
                  </a:cubicBezTo>
                  <a:close/>
                  <a:moveTo>
                    <a:pt x="37" y="66"/>
                  </a:moveTo>
                  <a:cubicBezTo>
                    <a:pt x="37" y="67"/>
                    <a:pt x="36" y="67"/>
                    <a:pt x="36" y="67"/>
                  </a:cubicBezTo>
                  <a:cubicBezTo>
                    <a:pt x="38" y="68"/>
                    <a:pt x="37" y="66"/>
                    <a:pt x="38" y="65"/>
                  </a:cubicBezTo>
                  <a:cubicBezTo>
                    <a:pt x="37" y="65"/>
                    <a:pt x="37" y="64"/>
                    <a:pt x="36" y="64"/>
                  </a:cubicBezTo>
                  <a:cubicBezTo>
                    <a:pt x="35" y="66"/>
                    <a:pt x="32" y="66"/>
                    <a:pt x="30" y="69"/>
                  </a:cubicBezTo>
                  <a:cubicBezTo>
                    <a:pt x="29" y="70"/>
                    <a:pt x="31" y="71"/>
                    <a:pt x="32" y="70"/>
                  </a:cubicBezTo>
                  <a:cubicBezTo>
                    <a:pt x="30" y="69"/>
                    <a:pt x="32" y="69"/>
                    <a:pt x="33" y="69"/>
                  </a:cubicBezTo>
                  <a:cubicBezTo>
                    <a:pt x="34" y="69"/>
                    <a:pt x="33" y="67"/>
                    <a:pt x="34" y="66"/>
                  </a:cubicBezTo>
                  <a:cubicBezTo>
                    <a:pt x="36" y="67"/>
                    <a:pt x="33" y="68"/>
                    <a:pt x="35" y="68"/>
                  </a:cubicBezTo>
                  <a:cubicBezTo>
                    <a:pt x="36" y="68"/>
                    <a:pt x="36" y="67"/>
                    <a:pt x="37" y="66"/>
                  </a:cubicBezTo>
                  <a:close/>
                  <a:moveTo>
                    <a:pt x="32" y="72"/>
                  </a:moveTo>
                  <a:cubicBezTo>
                    <a:pt x="31" y="71"/>
                    <a:pt x="28" y="71"/>
                    <a:pt x="27" y="72"/>
                  </a:cubicBezTo>
                  <a:cubicBezTo>
                    <a:pt x="30" y="72"/>
                    <a:pt x="27" y="74"/>
                    <a:pt x="29" y="74"/>
                  </a:cubicBezTo>
                  <a:cubicBezTo>
                    <a:pt x="30" y="74"/>
                    <a:pt x="31" y="73"/>
                    <a:pt x="32" y="72"/>
                  </a:cubicBezTo>
                  <a:close/>
                  <a:moveTo>
                    <a:pt x="29" y="83"/>
                  </a:moveTo>
                  <a:cubicBezTo>
                    <a:pt x="30" y="83"/>
                    <a:pt x="31" y="82"/>
                    <a:pt x="32" y="81"/>
                  </a:cubicBezTo>
                  <a:cubicBezTo>
                    <a:pt x="30" y="81"/>
                    <a:pt x="29" y="82"/>
                    <a:pt x="29" y="83"/>
                  </a:cubicBezTo>
                  <a:close/>
                  <a:moveTo>
                    <a:pt x="32" y="80"/>
                  </a:moveTo>
                  <a:cubicBezTo>
                    <a:pt x="35" y="80"/>
                    <a:pt x="35" y="77"/>
                    <a:pt x="36" y="77"/>
                  </a:cubicBezTo>
                  <a:cubicBezTo>
                    <a:pt x="35" y="77"/>
                    <a:pt x="33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9"/>
                    <a:pt x="33" y="78"/>
                    <a:pt x="32" y="80"/>
                  </a:cubicBezTo>
                  <a:close/>
                  <a:moveTo>
                    <a:pt x="26" y="63"/>
                  </a:moveTo>
                  <a:cubicBezTo>
                    <a:pt x="26" y="63"/>
                    <a:pt x="26" y="62"/>
                    <a:pt x="25" y="62"/>
                  </a:cubicBezTo>
                  <a:cubicBezTo>
                    <a:pt x="25" y="63"/>
                    <a:pt x="25" y="64"/>
                    <a:pt x="27" y="64"/>
                  </a:cubicBezTo>
                  <a:cubicBezTo>
                    <a:pt x="28" y="62"/>
                    <a:pt x="30" y="62"/>
                    <a:pt x="31" y="60"/>
                  </a:cubicBezTo>
                  <a:cubicBezTo>
                    <a:pt x="29" y="60"/>
                    <a:pt x="26" y="57"/>
                    <a:pt x="25" y="60"/>
                  </a:cubicBezTo>
                  <a:cubicBezTo>
                    <a:pt x="27" y="60"/>
                    <a:pt x="26" y="62"/>
                    <a:pt x="26" y="63"/>
                  </a:cubicBezTo>
                  <a:close/>
                  <a:moveTo>
                    <a:pt x="33" y="58"/>
                  </a:moveTo>
                  <a:cubicBezTo>
                    <a:pt x="34" y="56"/>
                    <a:pt x="36" y="54"/>
                    <a:pt x="37" y="52"/>
                  </a:cubicBezTo>
                  <a:cubicBezTo>
                    <a:pt x="36" y="51"/>
                    <a:pt x="36" y="50"/>
                    <a:pt x="35" y="50"/>
                  </a:cubicBezTo>
                  <a:cubicBezTo>
                    <a:pt x="35" y="51"/>
                    <a:pt x="36" y="51"/>
                    <a:pt x="36" y="52"/>
                  </a:cubicBezTo>
                  <a:cubicBezTo>
                    <a:pt x="35" y="52"/>
                    <a:pt x="36" y="53"/>
                    <a:pt x="35" y="53"/>
                  </a:cubicBezTo>
                  <a:cubicBezTo>
                    <a:pt x="34" y="52"/>
                    <a:pt x="34" y="49"/>
                    <a:pt x="34" y="47"/>
                  </a:cubicBezTo>
                  <a:cubicBezTo>
                    <a:pt x="33" y="44"/>
                    <a:pt x="21" y="44"/>
                    <a:pt x="26" y="46"/>
                  </a:cubicBezTo>
                  <a:cubicBezTo>
                    <a:pt x="25" y="48"/>
                    <a:pt x="26" y="52"/>
                    <a:pt x="25" y="53"/>
                  </a:cubicBezTo>
                  <a:cubicBezTo>
                    <a:pt x="26" y="53"/>
                    <a:pt x="25" y="55"/>
                    <a:pt x="26" y="57"/>
                  </a:cubicBezTo>
                  <a:cubicBezTo>
                    <a:pt x="29" y="56"/>
                    <a:pt x="30" y="58"/>
                    <a:pt x="33" y="58"/>
                  </a:cubicBezTo>
                  <a:close/>
                  <a:moveTo>
                    <a:pt x="24" y="48"/>
                  </a:moveTo>
                  <a:cubicBezTo>
                    <a:pt x="19" y="50"/>
                    <a:pt x="17" y="55"/>
                    <a:pt x="14" y="60"/>
                  </a:cubicBezTo>
                  <a:cubicBezTo>
                    <a:pt x="17" y="62"/>
                    <a:pt x="17" y="60"/>
                    <a:pt x="16" y="60"/>
                  </a:cubicBezTo>
                  <a:cubicBezTo>
                    <a:pt x="19" y="59"/>
                    <a:pt x="21" y="58"/>
                    <a:pt x="24" y="57"/>
                  </a:cubicBezTo>
                  <a:cubicBezTo>
                    <a:pt x="23" y="53"/>
                    <a:pt x="24" y="53"/>
                    <a:pt x="24" y="48"/>
                  </a:cubicBezTo>
                  <a:close/>
                  <a:moveTo>
                    <a:pt x="24" y="44"/>
                  </a:moveTo>
                  <a:cubicBezTo>
                    <a:pt x="24" y="43"/>
                    <a:pt x="25" y="43"/>
                    <a:pt x="25" y="43"/>
                  </a:cubicBezTo>
                  <a:cubicBezTo>
                    <a:pt x="24" y="43"/>
                    <a:pt x="24" y="42"/>
                    <a:pt x="23" y="42"/>
                  </a:cubicBezTo>
                  <a:cubicBezTo>
                    <a:pt x="24" y="43"/>
                    <a:pt x="23" y="44"/>
                    <a:pt x="24" y="44"/>
                  </a:cubicBezTo>
                  <a:close/>
                  <a:moveTo>
                    <a:pt x="29" y="39"/>
                  </a:moveTo>
                  <a:cubicBezTo>
                    <a:pt x="30" y="41"/>
                    <a:pt x="27" y="40"/>
                    <a:pt x="27" y="42"/>
                  </a:cubicBezTo>
                  <a:cubicBezTo>
                    <a:pt x="29" y="42"/>
                    <a:pt x="30" y="43"/>
                    <a:pt x="30" y="43"/>
                  </a:cubicBezTo>
                  <a:cubicBezTo>
                    <a:pt x="31" y="42"/>
                    <a:pt x="32" y="44"/>
                    <a:pt x="33" y="43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7"/>
                    <a:pt x="37" y="47"/>
                    <a:pt x="37" y="50"/>
                  </a:cubicBezTo>
                  <a:cubicBezTo>
                    <a:pt x="39" y="50"/>
                    <a:pt x="39" y="49"/>
                    <a:pt x="40" y="48"/>
                  </a:cubicBezTo>
                  <a:cubicBezTo>
                    <a:pt x="39" y="48"/>
                    <a:pt x="38" y="44"/>
                    <a:pt x="38" y="44"/>
                  </a:cubicBezTo>
                  <a:cubicBezTo>
                    <a:pt x="39" y="45"/>
                    <a:pt x="40" y="46"/>
                    <a:pt x="42" y="46"/>
                  </a:cubicBezTo>
                  <a:cubicBezTo>
                    <a:pt x="42" y="46"/>
                    <a:pt x="42" y="45"/>
                    <a:pt x="42" y="45"/>
                  </a:cubicBezTo>
                  <a:cubicBezTo>
                    <a:pt x="39" y="44"/>
                    <a:pt x="44" y="43"/>
                    <a:pt x="42" y="42"/>
                  </a:cubicBezTo>
                  <a:cubicBezTo>
                    <a:pt x="42" y="42"/>
                    <a:pt x="44" y="42"/>
                    <a:pt x="44" y="42"/>
                  </a:cubicBezTo>
                  <a:cubicBezTo>
                    <a:pt x="42" y="40"/>
                    <a:pt x="41" y="34"/>
                    <a:pt x="44" y="35"/>
                  </a:cubicBezTo>
                  <a:cubicBezTo>
                    <a:pt x="46" y="36"/>
                    <a:pt x="43" y="37"/>
                    <a:pt x="43" y="35"/>
                  </a:cubicBezTo>
                  <a:cubicBezTo>
                    <a:pt x="42" y="38"/>
                    <a:pt x="43" y="40"/>
                    <a:pt x="45" y="41"/>
                  </a:cubicBezTo>
                  <a:cubicBezTo>
                    <a:pt x="46" y="38"/>
                    <a:pt x="46" y="36"/>
                    <a:pt x="46" y="34"/>
                  </a:cubicBezTo>
                  <a:cubicBezTo>
                    <a:pt x="49" y="35"/>
                    <a:pt x="47" y="33"/>
                    <a:pt x="50" y="32"/>
                  </a:cubicBezTo>
                  <a:cubicBezTo>
                    <a:pt x="50" y="33"/>
                    <a:pt x="48" y="35"/>
                    <a:pt x="50" y="35"/>
                  </a:cubicBezTo>
                  <a:cubicBezTo>
                    <a:pt x="50" y="34"/>
                    <a:pt x="53" y="34"/>
                    <a:pt x="53" y="33"/>
                  </a:cubicBezTo>
                  <a:cubicBezTo>
                    <a:pt x="53" y="33"/>
                    <a:pt x="52" y="32"/>
                    <a:pt x="52" y="31"/>
                  </a:cubicBezTo>
                  <a:cubicBezTo>
                    <a:pt x="53" y="31"/>
                    <a:pt x="54" y="33"/>
                    <a:pt x="54" y="31"/>
                  </a:cubicBezTo>
                  <a:cubicBezTo>
                    <a:pt x="52" y="30"/>
                    <a:pt x="54" y="28"/>
                    <a:pt x="50" y="27"/>
                  </a:cubicBezTo>
                  <a:cubicBezTo>
                    <a:pt x="50" y="28"/>
                    <a:pt x="51" y="32"/>
                    <a:pt x="50" y="31"/>
                  </a:cubicBezTo>
                  <a:cubicBezTo>
                    <a:pt x="50" y="30"/>
                    <a:pt x="49" y="30"/>
                    <a:pt x="49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1"/>
                    <a:pt x="46" y="31"/>
                  </a:cubicBezTo>
                  <a:cubicBezTo>
                    <a:pt x="47" y="29"/>
                    <a:pt x="41" y="34"/>
                    <a:pt x="45" y="34"/>
                  </a:cubicBezTo>
                  <a:cubicBezTo>
                    <a:pt x="43" y="34"/>
                    <a:pt x="42" y="34"/>
                    <a:pt x="41" y="33"/>
                  </a:cubicBezTo>
                  <a:cubicBezTo>
                    <a:pt x="41" y="35"/>
                    <a:pt x="41" y="37"/>
                    <a:pt x="39" y="37"/>
                  </a:cubicBezTo>
                  <a:cubicBezTo>
                    <a:pt x="39" y="39"/>
                    <a:pt x="41" y="41"/>
                    <a:pt x="39" y="43"/>
                  </a:cubicBezTo>
                  <a:cubicBezTo>
                    <a:pt x="39" y="41"/>
                    <a:pt x="38" y="40"/>
                    <a:pt x="38" y="40"/>
                  </a:cubicBezTo>
                  <a:cubicBezTo>
                    <a:pt x="37" y="36"/>
                    <a:pt x="37" y="31"/>
                    <a:pt x="40" y="30"/>
                  </a:cubicBezTo>
                  <a:cubicBezTo>
                    <a:pt x="40" y="31"/>
                    <a:pt x="40" y="32"/>
                    <a:pt x="40" y="33"/>
                  </a:cubicBezTo>
                  <a:cubicBezTo>
                    <a:pt x="43" y="32"/>
                    <a:pt x="44" y="29"/>
                    <a:pt x="47" y="25"/>
                  </a:cubicBezTo>
                  <a:cubicBezTo>
                    <a:pt x="43" y="25"/>
                    <a:pt x="43" y="29"/>
                    <a:pt x="40" y="30"/>
                  </a:cubicBezTo>
                  <a:cubicBezTo>
                    <a:pt x="41" y="29"/>
                    <a:pt x="40" y="29"/>
                    <a:pt x="40" y="28"/>
                  </a:cubicBezTo>
                  <a:cubicBezTo>
                    <a:pt x="39" y="28"/>
                    <a:pt x="38" y="30"/>
                    <a:pt x="37" y="30"/>
                  </a:cubicBezTo>
                  <a:cubicBezTo>
                    <a:pt x="36" y="31"/>
                    <a:pt x="34" y="34"/>
                    <a:pt x="32" y="33"/>
                  </a:cubicBezTo>
                  <a:cubicBezTo>
                    <a:pt x="33" y="37"/>
                    <a:pt x="29" y="37"/>
                    <a:pt x="28" y="39"/>
                  </a:cubicBezTo>
                  <a:cubicBezTo>
                    <a:pt x="29" y="39"/>
                    <a:pt x="29" y="38"/>
                    <a:pt x="29" y="39"/>
                  </a:cubicBezTo>
                  <a:close/>
                  <a:moveTo>
                    <a:pt x="51" y="18"/>
                  </a:moveTo>
                  <a:cubicBezTo>
                    <a:pt x="51" y="18"/>
                    <a:pt x="50" y="18"/>
                    <a:pt x="50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6"/>
                    <a:pt x="48" y="16"/>
                    <a:pt x="50" y="17"/>
                  </a:cubicBezTo>
                  <a:cubicBezTo>
                    <a:pt x="50" y="17"/>
                    <a:pt x="51" y="17"/>
                    <a:pt x="51" y="18"/>
                  </a:cubicBezTo>
                  <a:close/>
                  <a:moveTo>
                    <a:pt x="63" y="25"/>
                  </a:moveTo>
                  <a:cubicBezTo>
                    <a:pt x="64" y="26"/>
                    <a:pt x="66" y="27"/>
                    <a:pt x="66" y="28"/>
                  </a:cubicBezTo>
                  <a:cubicBezTo>
                    <a:pt x="67" y="28"/>
                    <a:pt x="69" y="29"/>
                    <a:pt x="69" y="28"/>
                  </a:cubicBezTo>
                  <a:cubicBezTo>
                    <a:pt x="68" y="28"/>
                    <a:pt x="68" y="27"/>
                    <a:pt x="69" y="27"/>
                  </a:cubicBezTo>
                  <a:cubicBezTo>
                    <a:pt x="69" y="27"/>
                    <a:pt x="69" y="27"/>
                    <a:pt x="69" y="26"/>
                  </a:cubicBezTo>
                  <a:cubicBezTo>
                    <a:pt x="67" y="26"/>
                    <a:pt x="66" y="26"/>
                    <a:pt x="65" y="25"/>
                  </a:cubicBezTo>
                  <a:cubicBezTo>
                    <a:pt x="66" y="25"/>
                    <a:pt x="66" y="24"/>
                    <a:pt x="65" y="24"/>
                  </a:cubicBezTo>
                  <a:cubicBezTo>
                    <a:pt x="66" y="26"/>
                    <a:pt x="63" y="24"/>
                    <a:pt x="63" y="25"/>
                  </a:cubicBezTo>
                  <a:close/>
                  <a:moveTo>
                    <a:pt x="68" y="24"/>
                  </a:moveTo>
                  <a:cubicBezTo>
                    <a:pt x="68" y="23"/>
                    <a:pt x="66" y="21"/>
                    <a:pt x="65" y="23"/>
                  </a:cubicBezTo>
                  <a:cubicBezTo>
                    <a:pt x="67" y="22"/>
                    <a:pt x="66" y="25"/>
                    <a:pt x="68" y="24"/>
                  </a:cubicBezTo>
                  <a:close/>
                  <a:moveTo>
                    <a:pt x="73" y="20"/>
                  </a:moveTo>
                  <a:cubicBezTo>
                    <a:pt x="71" y="21"/>
                    <a:pt x="72" y="19"/>
                    <a:pt x="71" y="19"/>
                  </a:cubicBezTo>
                  <a:cubicBezTo>
                    <a:pt x="70" y="20"/>
                    <a:pt x="69" y="20"/>
                    <a:pt x="69" y="20"/>
                  </a:cubicBezTo>
                  <a:cubicBezTo>
                    <a:pt x="69" y="23"/>
                    <a:pt x="70" y="22"/>
                    <a:pt x="70" y="25"/>
                  </a:cubicBezTo>
                  <a:cubicBezTo>
                    <a:pt x="73" y="25"/>
                    <a:pt x="71" y="27"/>
                    <a:pt x="73" y="28"/>
                  </a:cubicBezTo>
                  <a:cubicBezTo>
                    <a:pt x="74" y="26"/>
                    <a:pt x="72" y="22"/>
                    <a:pt x="73" y="20"/>
                  </a:cubicBezTo>
                  <a:close/>
                  <a:moveTo>
                    <a:pt x="74" y="39"/>
                  </a:moveTo>
                  <a:cubicBezTo>
                    <a:pt x="75" y="39"/>
                    <a:pt x="75" y="38"/>
                    <a:pt x="75" y="38"/>
                  </a:cubicBezTo>
                  <a:cubicBezTo>
                    <a:pt x="75" y="39"/>
                    <a:pt x="75" y="39"/>
                    <a:pt x="75" y="41"/>
                  </a:cubicBezTo>
                  <a:cubicBezTo>
                    <a:pt x="79" y="40"/>
                    <a:pt x="74" y="34"/>
                    <a:pt x="77" y="33"/>
                  </a:cubicBezTo>
                  <a:cubicBezTo>
                    <a:pt x="78" y="35"/>
                    <a:pt x="78" y="36"/>
                    <a:pt x="80" y="36"/>
                  </a:cubicBezTo>
                  <a:cubicBezTo>
                    <a:pt x="80" y="35"/>
                    <a:pt x="80" y="35"/>
                    <a:pt x="81" y="34"/>
                  </a:cubicBezTo>
                  <a:cubicBezTo>
                    <a:pt x="78" y="35"/>
                    <a:pt x="79" y="32"/>
                    <a:pt x="77" y="32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6" y="35"/>
                    <a:pt x="72" y="38"/>
                    <a:pt x="74" y="39"/>
                  </a:cubicBezTo>
                  <a:close/>
                  <a:moveTo>
                    <a:pt x="83" y="39"/>
                  </a:moveTo>
                  <a:cubicBezTo>
                    <a:pt x="83" y="38"/>
                    <a:pt x="86" y="38"/>
                    <a:pt x="84" y="38"/>
                  </a:cubicBezTo>
                  <a:cubicBezTo>
                    <a:pt x="83" y="38"/>
                    <a:pt x="83" y="39"/>
                    <a:pt x="81" y="38"/>
                  </a:cubicBezTo>
                  <a:cubicBezTo>
                    <a:pt x="81" y="40"/>
                    <a:pt x="81" y="40"/>
                    <a:pt x="82" y="41"/>
                  </a:cubicBezTo>
                  <a:cubicBezTo>
                    <a:pt x="82" y="40"/>
                    <a:pt x="85" y="40"/>
                    <a:pt x="86" y="39"/>
                  </a:cubicBezTo>
                  <a:cubicBezTo>
                    <a:pt x="84" y="38"/>
                    <a:pt x="83" y="39"/>
                    <a:pt x="83" y="39"/>
                  </a:cubicBezTo>
                  <a:close/>
                  <a:moveTo>
                    <a:pt x="78" y="41"/>
                  </a:moveTo>
                  <a:cubicBezTo>
                    <a:pt x="78" y="44"/>
                    <a:pt x="81" y="41"/>
                    <a:pt x="80" y="39"/>
                  </a:cubicBezTo>
                  <a:cubicBezTo>
                    <a:pt x="79" y="39"/>
                    <a:pt x="77" y="37"/>
                    <a:pt x="78" y="39"/>
                  </a:cubicBezTo>
                  <a:cubicBezTo>
                    <a:pt x="79" y="39"/>
                    <a:pt x="80" y="42"/>
                    <a:pt x="78" y="41"/>
                  </a:cubicBezTo>
                  <a:close/>
                  <a:moveTo>
                    <a:pt x="76" y="44"/>
                  </a:moveTo>
                  <a:cubicBezTo>
                    <a:pt x="76" y="46"/>
                    <a:pt x="74" y="49"/>
                    <a:pt x="75" y="51"/>
                  </a:cubicBezTo>
                  <a:cubicBezTo>
                    <a:pt x="76" y="50"/>
                    <a:pt x="77" y="50"/>
                    <a:pt x="78" y="49"/>
                  </a:cubicBezTo>
                  <a:cubicBezTo>
                    <a:pt x="78" y="47"/>
                    <a:pt x="78" y="45"/>
                    <a:pt x="81" y="43"/>
                  </a:cubicBezTo>
                  <a:cubicBezTo>
                    <a:pt x="78" y="43"/>
                    <a:pt x="78" y="45"/>
                    <a:pt x="76" y="44"/>
                  </a:cubicBezTo>
                  <a:close/>
                  <a:moveTo>
                    <a:pt x="80" y="46"/>
                  </a:moveTo>
                  <a:cubicBezTo>
                    <a:pt x="81" y="46"/>
                    <a:pt x="81" y="45"/>
                    <a:pt x="82" y="46"/>
                  </a:cubicBezTo>
                  <a:cubicBezTo>
                    <a:pt x="82" y="45"/>
                    <a:pt x="83" y="43"/>
                    <a:pt x="82" y="43"/>
                  </a:cubicBezTo>
                  <a:cubicBezTo>
                    <a:pt x="82" y="45"/>
                    <a:pt x="79" y="44"/>
                    <a:pt x="80" y="46"/>
                  </a:cubicBezTo>
                  <a:close/>
                  <a:moveTo>
                    <a:pt x="84" y="36"/>
                  </a:moveTo>
                  <a:cubicBezTo>
                    <a:pt x="83" y="38"/>
                    <a:pt x="82" y="36"/>
                    <a:pt x="81" y="35"/>
                  </a:cubicBezTo>
                  <a:cubicBezTo>
                    <a:pt x="81" y="36"/>
                    <a:pt x="81" y="36"/>
                    <a:pt x="81" y="37"/>
                  </a:cubicBezTo>
                  <a:cubicBezTo>
                    <a:pt x="82" y="36"/>
                    <a:pt x="82" y="38"/>
                    <a:pt x="83" y="38"/>
                  </a:cubicBezTo>
                  <a:cubicBezTo>
                    <a:pt x="83" y="37"/>
                    <a:pt x="85" y="36"/>
                    <a:pt x="84" y="36"/>
                  </a:cubicBezTo>
                  <a:close/>
                  <a:moveTo>
                    <a:pt x="71" y="66"/>
                  </a:moveTo>
                  <a:cubicBezTo>
                    <a:pt x="77" y="65"/>
                    <a:pt x="80" y="57"/>
                    <a:pt x="82" y="50"/>
                  </a:cubicBezTo>
                  <a:cubicBezTo>
                    <a:pt x="84" y="51"/>
                    <a:pt x="84" y="47"/>
                    <a:pt x="84" y="45"/>
                  </a:cubicBezTo>
                  <a:cubicBezTo>
                    <a:pt x="78" y="52"/>
                    <a:pt x="77" y="59"/>
                    <a:pt x="71" y="66"/>
                  </a:cubicBezTo>
                  <a:close/>
                  <a:moveTo>
                    <a:pt x="86" y="44"/>
                  </a:moveTo>
                  <a:cubicBezTo>
                    <a:pt x="85" y="48"/>
                    <a:pt x="84" y="51"/>
                    <a:pt x="82" y="54"/>
                  </a:cubicBezTo>
                  <a:cubicBezTo>
                    <a:pt x="85" y="54"/>
                    <a:pt x="85" y="49"/>
                    <a:pt x="88" y="50"/>
                  </a:cubicBezTo>
                  <a:cubicBezTo>
                    <a:pt x="88" y="47"/>
                    <a:pt x="91" y="46"/>
                    <a:pt x="92" y="44"/>
                  </a:cubicBezTo>
                  <a:cubicBezTo>
                    <a:pt x="91" y="44"/>
                    <a:pt x="93" y="43"/>
                    <a:pt x="92" y="42"/>
                  </a:cubicBezTo>
                  <a:cubicBezTo>
                    <a:pt x="91" y="44"/>
                    <a:pt x="87" y="43"/>
                    <a:pt x="87" y="43"/>
                  </a:cubicBezTo>
                  <a:cubicBezTo>
                    <a:pt x="88" y="44"/>
                    <a:pt x="87" y="44"/>
                    <a:pt x="86" y="44"/>
                  </a:cubicBezTo>
                  <a:close/>
                  <a:moveTo>
                    <a:pt x="86" y="73"/>
                  </a:moveTo>
                  <a:cubicBezTo>
                    <a:pt x="84" y="73"/>
                    <a:pt x="79" y="66"/>
                    <a:pt x="75" y="69"/>
                  </a:cubicBezTo>
                  <a:cubicBezTo>
                    <a:pt x="75" y="68"/>
                    <a:pt x="75" y="68"/>
                    <a:pt x="74" y="68"/>
                  </a:cubicBezTo>
                  <a:cubicBezTo>
                    <a:pt x="74" y="71"/>
                    <a:pt x="79" y="71"/>
                    <a:pt x="78" y="74"/>
                  </a:cubicBezTo>
                  <a:cubicBezTo>
                    <a:pt x="80" y="74"/>
                    <a:pt x="79" y="71"/>
                    <a:pt x="78" y="71"/>
                  </a:cubicBezTo>
                  <a:cubicBezTo>
                    <a:pt x="78" y="70"/>
                    <a:pt x="79" y="70"/>
                    <a:pt x="79" y="69"/>
                  </a:cubicBezTo>
                  <a:cubicBezTo>
                    <a:pt x="79" y="70"/>
                    <a:pt x="81" y="70"/>
                    <a:pt x="81" y="70"/>
                  </a:cubicBezTo>
                  <a:cubicBezTo>
                    <a:pt x="78" y="73"/>
                    <a:pt x="80" y="78"/>
                    <a:pt x="79" y="81"/>
                  </a:cubicBezTo>
                  <a:cubicBezTo>
                    <a:pt x="82" y="80"/>
                    <a:pt x="83" y="81"/>
                    <a:pt x="86" y="80"/>
                  </a:cubicBezTo>
                  <a:cubicBezTo>
                    <a:pt x="86" y="79"/>
                    <a:pt x="88" y="79"/>
                    <a:pt x="87" y="78"/>
                  </a:cubicBezTo>
                  <a:cubicBezTo>
                    <a:pt x="87" y="78"/>
                    <a:pt x="87" y="78"/>
                    <a:pt x="86" y="78"/>
                  </a:cubicBezTo>
                  <a:cubicBezTo>
                    <a:pt x="88" y="76"/>
                    <a:pt x="85" y="75"/>
                    <a:pt x="86" y="73"/>
                  </a:cubicBezTo>
                  <a:close/>
                  <a:moveTo>
                    <a:pt x="89" y="87"/>
                  </a:moveTo>
                  <a:cubicBezTo>
                    <a:pt x="90" y="87"/>
                    <a:pt x="91" y="87"/>
                    <a:pt x="91" y="86"/>
                  </a:cubicBezTo>
                  <a:cubicBezTo>
                    <a:pt x="88" y="88"/>
                    <a:pt x="89" y="83"/>
                    <a:pt x="86" y="83"/>
                  </a:cubicBezTo>
                  <a:cubicBezTo>
                    <a:pt x="86" y="84"/>
                    <a:pt x="85" y="86"/>
                    <a:pt x="85" y="85"/>
                  </a:cubicBezTo>
                  <a:cubicBezTo>
                    <a:pt x="85" y="87"/>
                    <a:pt x="83" y="86"/>
                    <a:pt x="82" y="87"/>
                  </a:cubicBezTo>
                  <a:cubicBezTo>
                    <a:pt x="83" y="87"/>
                    <a:pt x="84" y="88"/>
                    <a:pt x="83" y="89"/>
                  </a:cubicBezTo>
                  <a:cubicBezTo>
                    <a:pt x="82" y="88"/>
                    <a:pt x="84" y="88"/>
                    <a:pt x="82" y="88"/>
                  </a:cubicBezTo>
                  <a:cubicBezTo>
                    <a:pt x="82" y="89"/>
                    <a:pt x="80" y="89"/>
                    <a:pt x="79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1"/>
                    <a:pt x="80" y="91"/>
                  </a:cubicBezTo>
                  <a:cubicBezTo>
                    <a:pt x="81" y="90"/>
                    <a:pt x="82" y="91"/>
                    <a:pt x="81" y="91"/>
                  </a:cubicBezTo>
                  <a:cubicBezTo>
                    <a:pt x="83" y="90"/>
                    <a:pt x="83" y="92"/>
                    <a:pt x="83" y="92"/>
                  </a:cubicBezTo>
                  <a:cubicBezTo>
                    <a:pt x="85" y="94"/>
                    <a:pt x="85" y="92"/>
                    <a:pt x="88" y="93"/>
                  </a:cubicBezTo>
                  <a:cubicBezTo>
                    <a:pt x="89" y="91"/>
                    <a:pt x="90" y="91"/>
                    <a:pt x="91" y="91"/>
                  </a:cubicBezTo>
                  <a:cubicBezTo>
                    <a:pt x="91" y="92"/>
                    <a:pt x="91" y="92"/>
                    <a:pt x="92" y="92"/>
                  </a:cubicBezTo>
                  <a:cubicBezTo>
                    <a:pt x="95" y="92"/>
                    <a:pt x="94" y="93"/>
                    <a:pt x="95" y="90"/>
                  </a:cubicBezTo>
                  <a:cubicBezTo>
                    <a:pt x="94" y="91"/>
                    <a:pt x="93" y="91"/>
                    <a:pt x="93" y="90"/>
                  </a:cubicBezTo>
                  <a:cubicBezTo>
                    <a:pt x="95" y="90"/>
                    <a:pt x="92" y="89"/>
                    <a:pt x="93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0" y="89"/>
                    <a:pt x="92" y="88"/>
                    <a:pt x="91" y="90"/>
                  </a:cubicBezTo>
                  <a:cubicBezTo>
                    <a:pt x="90" y="89"/>
                    <a:pt x="91" y="90"/>
                    <a:pt x="90" y="90"/>
                  </a:cubicBezTo>
                  <a:cubicBezTo>
                    <a:pt x="89" y="89"/>
                    <a:pt x="91" y="89"/>
                    <a:pt x="91" y="89"/>
                  </a:cubicBezTo>
                  <a:cubicBezTo>
                    <a:pt x="90" y="88"/>
                    <a:pt x="89" y="88"/>
                    <a:pt x="89" y="87"/>
                  </a:cubicBezTo>
                  <a:close/>
                  <a:moveTo>
                    <a:pt x="97" y="98"/>
                  </a:moveTo>
                  <a:cubicBezTo>
                    <a:pt x="94" y="98"/>
                    <a:pt x="93" y="100"/>
                    <a:pt x="94" y="102"/>
                  </a:cubicBezTo>
                  <a:cubicBezTo>
                    <a:pt x="93" y="102"/>
                    <a:pt x="91" y="103"/>
                    <a:pt x="91" y="102"/>
                  </a:cubicBezTo>
                  <a:cubicBezTo>
                    <a:pt x="92" y="100"/>
                    <a:pt x="93" y="99"/>
                    <a:pt x="93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100"/>
                    <a:pt x="88" y="101"/>
                    <a:pt x="87" y="103"/>
                  </a:cubicBezTo>
                  <a:cubicBezTo>
                    <a:pt x="89" y="103"/>
                    <a:pt x="87" y="106"/>
                    <a:pt x="87" y="108"/>
                  </a:cubicBezTo>
                  <a:cubicBezTo>
                    <a:pt x="90" y="109"/>
                    <a:pt x="91" y="105"/>
                    <a:pt x="91" y="103"/>
                  </a:cubicBezTo>
                  <a:cubicBezTo>
                    <a:pt x="91" y="104"/>
                    <a:pt x="91" y="106"/>
                    <a:pt x="93" y="105"/>
                  </a:cubicBezTo>
                  <a:cubicBezTo>
                    <a:pt x="93" y="104"/>
                    <a:pt x="91" y="104"/>
                    <a:pt x="91" y="103"/>
                  </a:cubicBezTo>
                  <a:cubicBezTo>
                    <a:pt x="92" y="102"/>
                    <a:pt x="92" y="104"/>
                    <a:pt x="94" y="103"/>
                  </a:cubicBezTo>
                  <a:cubicBezTo>
                    <a:pt x="95" y="102"/>
                    <a:pt x="95" y="102"/>
                    <a:pt x="97" y="101"/>
                  </a:cubicBezTo>
                  <a:cubicBezTo>
                    <a:pt x="96" y="100"/>
                    <a:pt x="96" y="99"/>
                    <a:pt x="97" y="98"/>
                  </a:cubicBezTo>
                  <a:close/>
                  <a:moveTo>
                    <a:pt x="102" y="83"/>
                  </a:moveTo>
                  <a:cubicBezTo>
                    <a:pt x="101" y="85"/>
                    <a:pt x="100" y="87"/>
                    <a:pt x="99" y="89"/>
                  </a:cubicBezTo>
                  <a:cubicBezTo>
                    <a:pt x="100" y="89"/>
                    <a:pt x="100" y="89"/>
                    <a:pt x="102" y="89"/>
                  </a:cubicBezTo>
                  <a:cubicBezTo>
                    <a:pt x="103" y="88"/>
                    <a:pt x="102" y="85"/>
                    <a:pt x="104" y="87"/>
                  </a:cubicBezTo>
                  <a:cubicBezTo>
                    <a:pt x="104" y="86"/>
                    <a:pt x="104" y="86"/>
                    <a:pt x="103" y="85"/>
                  </a:cubicBezTo>
                  <a:cubicBezTo>
                    <a:pt x="106" y="86"/>
                    <a:pt x="105" y="84"/>
                    <a:pt x="107" y="83"/>
                  </a:cubicBezTo>
                  <a:cubicBezTo>
                    <a:pt x="106" y="81"/>
                    <a:pt x="107" y="80"/>
                    <a:pt x="104" y="79"/>
                  </a:cubicBezTo>
                  <a:cubicBezTo>
                    <a:pt x="106" y="83"/>
                    <a:pt x="104" y="81"/>
                    <a:pt x="104" y="83"/>
                  </a:cubicBezTo>
                  <a:cubicBezTo>
                    <a:pt x="103" y="82"/>
                    <a:pt x="100" y="82"/>
                    <a:pt x="101" y="83"/>
                  </a:cubicBezTo>
                  <a:cubicBezTo>
                    <a:pt x="102" y="83"/>
                    <a:pt x="102" y="83"/>
                    <a:pt x="102" y="83"/>
                  </a:cubicBezTo>
                  <a:close/>
                  <a:moveTo>
                    <a:pt x="105" y="78"/>
                  </a:moveTo>
                  <a:cubicBezTo>
                    <a:pt x="106" y="79"/>
                    <a:pt x="106" y="81"/>
                    <a:pt x="108" y="81"/>
                  </a:cubicBezTo>
                  <a:cubicBezTo>
                    <a:pt x="108" y="81"/>
                    <a:pt x="108" y="79"/>
                    <a:pt x="109" y="79"/>
                  </a:cubicBezTo>
                  <a:cubicBezTo>
                    <a:pt x="108" y="80"/>
                    <a:pt x="112" y="81"/>
                    <a:pt x="112" y="81"/>
                  </a:cubicBezTo>
                  <a:cubicBezTo>
                    <a:pt x="112" y="81"/>
                    <a:pt x="110" y="79"/>
                    <a:pt x="111" y="79"/>
                  </a:cubicBezTo>
                  <a:cubicBezTo>
                    <a:pt x="112" y="80"/>
                    <a:pt x="112" y="81"/>
                    <a:pt x="113" y="81"/>
                  </a:cubicBezTo>
                  <a:cubicBezTo>
                    <a:pt x="114" y="78"/>
                    <a:pt x="117" y="79"/>
                    <a:pt x="117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8"/>
                    <a:pt x="118" y="78"/>
                    <a:pt x="119" y="78"/>
                  </a:cubicBezTo>
                  <a:cubicBezTo>
                    <a:pt x="119" y="77"/>
                    <a:pt x="119" y="77"/>
                    <a:pt x="120" y="78"/>
                  </a:cubicBezTo>
                  <a:cubicBezTo>
                    <a:pt x="118" y="76"/>
                    <a:pt x="121" y="74"/>
                    <a:pt x="121" y="71"/>
                  </a:cubicBezTo>
                  <a:cubicBezTo>
                    <a:pt x="120" y="71"/>
                    <a:pt x="120" y="70"/>
                    <a:pt x="120" y="70"/>
                  </a:cubicBezTo>
                  <a:cubicBezTo>
                    <a:pt x="119" y="71"/>
                    <a:pt x="121" y="71"/>
                    <a:pt x="119" y="71"/>
                  </a:cubicBezTo>
                  <a:cubicBezTo>
                    <a:pt x="120" y="73"/>
                    <a:pt x="118" y="74"/>
                    <a:pt x="118" y="75"/>
                  </a:cubicBezTo>
                  <a:cubicBezTo>
                    <a:pt x="118" y="74"/>
                    <a:pt x="118" y="73"/>
                    <a:pt x="118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6" y="75"/>
                    <a:pt x="114" y="75"/>
                    <a:pt x="115" y="76"/>
                  </a:cubicBezTo>
                  <a:cubicBezTo>
                    <a:pt x="113" y="76"/>
                    <a:pt x="113" y="77"/>
                    <a:pt x="114" y="78"/>
                  </a:cubicBezTo>
                  <a:cubicBezTo>
                    <a:pt x="112" y="77"/>
                    <a:pt x="113" y="79"/>
                    <a:pt x="112" y="79"/>
                  </a:cubicBezTo>
                  <a:cubicBezTo>
                    <a:pt x="110" y="78"/>
                    <a:pt x="110" y="79"/>
                    <a:pt x="109" y="78"/>
                  </a:cubicBezTo>
                  <a:cubicBezTo>
                    <a:pt x="110" y="77"/>
                    <a:pt x="111" y="78"/>
                    <a:pt x="112" y="77"/>
                  </a:cubicBezTo>
                  <a:cubicBezTo>
                    <a:pt x="109" y="76"/>
                    <a:pt x="113" y="76"/>
                    <a:pt x="113" y="75"/>
                  </a:cubicBezTo>
                  <a:cubicBezTo>
                    <a:pt x="113" y="75"/>
                    <a:pt x="112" y="75"/>
                    <a:pt x="112" y="75"/>
                  </a:cubicBezTo>
                  <a:cubicBezTo>
                    <a:pt x="113" y="75"/>
                    <a:pt x="113" y="74"/>
                    <a:pt x="113" y="74"/>
                  </a:cubicBezTo>
                  <a:cubicBezTo>
                    <a:pt x="111" y="75"/>
                    <a:pt x="109" y="74"/>
                    <a:pt x="108" y="74"/>
                  </a:cubicBezTo>
                  <a:cubicBezTo>
                    <a:pt x="108" y="74"/>
                    <a:pt x="109" y="74"/>
                    <a:pt x="109" y="75"/>
                  </a:cubicBezTo>
                  <a:cubicBezTo>
                    <a:pt x="107" y="75"/>
                    <a:pt x="107" y="76"/>
                    <a:pt x="106" y="75"/>
                  </a:cubicBezTo>
                  <a:cubicBezTo>
                    <a:pt x="107" y="77"/>
                    <a:pt x="106" y="77"/>
                    <a:pt x="105" y="78"/>
                  </a:cubicBezTo>
                  <a:close/>
                  <a:moveTo>
                    <a:pt x="114" y="68"/>
                  </a:moveTo>
                  <a:cubicBezTo>
                    <a:pt x="113" y="70"/>
                    <a:pt x="113" y="69"/>
                    <a:pt x="111" y="69"/>
                  </a:cubicBezTo>
                  <a:cubicBezTo>
                    <a:pt x="111" y="70"/>
                    <a:pt x="109" y="71"/>
                    <a:pt x="110" y="73"/>
                  </a:cubicBezTo>
                  <a:cubicBezTo>
                    <a:pt x="111" y="73"/>
                    <a:pt x="111" y="72"/>
                    <a:pt x="112" y="72"/>
                  </a:cubicBezTo>
                  <a:cubicBezTo>
                    <a:pt x="113" y="72"/>
                    <a:pt x="112" y="70"/>
                    <a:pt x="113" y="70"/>
                  </a:cubicBezTo>
                  <a:cubicBezTo>
                    <a:pt x="115" y="71"/>
                    <a:pt x="113" y="71"/>
                    <a:pt x="113" y="71"/>
                  </a:cubicBezTo>
                  <a:cubicBezTo>
                    <a:pt x="113" y="71"/>
                    <a:pt x="113" y="72"/>
                    <a:pt x="113" y="72"/>
                  </a:cubicBezTo>
                  <a:cubicBezTo>
                    <a:pt x="116" y="72"/>
                    <a:pt x="117" y="70"/>
                    <a:pt x="119" y="69"/>
                  </a:cubicBezTo>
                  <a:cubicBezTo>
                    <a:pt x="119" y="67"/>
                    <a:pt x="116" y="67"/>
                    <a:pt x="116" y="65"/>
                  </a:cubicBezTo>
                  <a:cubicBezTo>
                    <a:pt x="113" y="65"/>
                    <a:pt x="115" y="67"/>
                    <a:pt x="112" y="68"/>
                  </a:cubicBezTo>
                  <a:cubicBezTo>
                    <a:pt x="113" y="69"/>
                    <a:pt x="114" y="67"/>
                    <a:pt x="114" y="68"/>
                  </a:cubicBezTo>
                  <a:close/>
                  <a:moveTo>
                    <a:pt x="122" y="43"/>
                  </a:moveTo>
                  <a:cubicBezTo>
                    <a:pt x="120" y="44"/>
                    <a:pt x="121" y="42"/>
                    <a:pt x="120" y="42"/>
                  </a:cubicBezTo>
                  <a:cubicBezTo>
                    <a:pt x="120" y="45"/>
                    <a:pt x="114" y="44"/>
                    <a:pt x="117" y="48"/>
                  </a:cubicBezTo>
                  <a:cubicBezTo>
                    <a:pt x="118" y="47"/>
                    <a:pt x="118" y="48"/>
                    <a:pt x="120" y="47"/>
                  </a:cubicBezTo>
                  <a:cubicBezTo>
                    <a:pt x="119" y="43"/>
                    <a:pt x="121" y="46"/>
                    <a:pt x="122" y="43"/>
                  </a:cubicBezTo>
                  <a:close/>
                  <a:moveTo>
                    <a:pt x="117" y="51"/>
                  </a:moveTo>
                  <a:cubicBezTo>
                    <a:pt x="118" y="51"/>
                    <a:pt x="118" y="51"/>
                    <a:pt x="119" y="5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7" y="49"/>
                    <a:pt x="117" y="50"/>
                    <a:pt x="117" y="51"/>
                  </a:cubicBezTo>
                  <a:close/>
                  <a:moveTo>
                    <a:pt x="128" y="28"/>
                  </a:moveTo>
                  <a:cubicBezTo>
                    <a:pt x="126" y="30"/>
                    <a:pt x="123" y="31"/>
                    <a:pt x="122" y="33"/>
                  </a:cubicBezTo>
                  <a:cubicBezTo>
                    <a:pt x="123" y="34"/>
                    <a:pt x="125" y="33"/>
                    <a:pt x="128" y="33"/>
                  </a:cubicBezTo>
                  <a:cubicBezTo>
                    <a:pt x="128" y="33"/>
                    <a:pt x="128" y="32"/>
                    <a:pt x="129" y="32"/>
                  </a:cubicBezTo>
                  <a:cubicBezTo>
                    <a:pt x="129" y="33"/>
                    <a:pt x="129" y="33"/>
                    <a:pt x="129" y="32"/>
                  </a:cubicBezTo>
                  <a:cubicBezTo>
                    <a:pt x="127" y="32"/>
                    <a:pt x="130" y="31"/>
                    <a:pt x="130" y="30"/>
                  </a:cubicBezTo>
                  <a:cubicBezTo>
                    <a:pt x="128" y="30"/>
                    <a:pt x="129" y="28"/>
                    <a:pt x="128" y="28"/>
                  </a:cubicBezTo>
                  <a:close/>
                  <a:moveTo>
                    <a:pt x="134" y="27"/>
                  </a:moveTo>
                  <a:cubicBezTo>
                    <a:pt x="132" y="27"/>
                    <a:pt x="132" y="27"/>
                    <a:pt x="132" y="27"/>
                  </a:cubicBezTo>
                  <a:cubicBezTo>
                    <a:pt x="132" y="26"/>
                    <a:pt x="132" y="25"/>
                    <a:pt x="132" y="25"/>
                  </a:cubicBezTo>
                  <a:cubicBezTo>
                    <a:pt x="127" y="27"/>
                    <a:pt x="130" y="27"/>
                    <a:pt x="132" y="30"/>
                  </a:cubicBezTo>
                  <a:cubicBezTo>
                    <a:pt x="132" y="29"/>
                    <a:pt x="132" y="28"/>
                    <a:pt x="133" y="28"/>
                  </a:cubicBezTo>
                  <a:cubicBezTo>
                    <a:pt x="134" y="28"/>
                    <a:pt x="132" y="31"/>
                    <a:pt x="134" y="30"/>
                  </a:cubicBezTo>
                  <a:cubicBezTo>
                    <a:pt x="133" y="27"/>
                    <a:pt x="136" y="29"/>
                    <a:pt x="137" y="29"/>
                  </a:cubicBezTo>
                  <a:cubicBezTo>
                    <a:pt x="135" y="27"/>
                    <a:pt x="141" y="27"/>
                    <a:pt x="142" y="26"/>
                  </a:cubicBezTo>
                  <a:cubicBezTo>
                    <a:pt x="140" y="25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0" y="22"/>
                    <a:pt x="141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4"/>
                    <a:pt x="143" y="24"/>
                    <a:pt x="142" y="26"/>
                  </a:cubicBezTo>
                  <a:cubicBezTo>
                    <a:pt x="146" y="26"/>
                    <a:pt x="149" y="26"/>
                    <a:pt x="152" y="27"/>
                  </a:cubicBezTo>
                  <a:cubicBezTo>
                    <a:pt x="151" y="25"/>
                    <a:pt x="150" y="25"/>
                    <a:pt x="151" y="23"/>
                  </a:cubicBezTo>
                  <a:cubicBezTo>
                    <a:pt x="150" y="23"/>
                    <a:pt x="149" y="24"/>
                    <a:pt x="149" y="23"/>
                  </a:cubicBezTo>
                  <a:cubicBezTo>
                    <a:pt x="149" y="23"/>
                    <a:pt x="150" y="23"/>
                    <a:pt x="150" y="22"/>
                  </a:cubicBezTo>
                  <a:cubicBezTo>
                    <a:pt x="147" y="22"/>
                    <a:pt x="146" y="19"/>
                    <a:pt x="145" y="18"/>
                  </a:cubicBezTo>
                  <a:cubicBezTo>
                    <a:pt x="144" y="18"/>
                    <a:pt x="144" y="19"/>
                    <a:pt x="143" y="19"/>
                  </a:cubicBezTo>
                  <a:cubicBezTo>
                    <a:pt x="142" y="20"/>
                    <a:pt x="143" y="20"/>
                    <a:pt x="143" y="21"/>
                  </a:cubicBezTo>
                  <a:cubicBezTo>
                    <a:pt x="142" y="20"/>
                    <a:pt x="142" y="22"/>
                    <a:pt x="141" y="21"/>
                  </a:cubicBezTo>
                  <a:cubicBezTo>
                    <a:pt x="141" y="20"/>
                    <a:pt x="140" y="20"/>
                    <a:pt x="139" y="19"/>
                  </a:cubicBezTo>
                  <a:cubicBezTo>
                    <a:pt x="137" y="22"/>
                    <a:pt x="133" y="23"/>
                    <a:pt x="134" y="27"/>
                  </a:cubicBezTo>
                  <a:close/>
                  <a:moveTo>
                    <a:pt x="146" y="15"/>
                  </a:moveTo>
                  <a:cubicBezTo>
                    <a:pt x="144" y="16"/>
                    <a:pt x="143" y="14"/>
                    <a:pt x="142" y="15"/>
                  </a:cubicBezTo>
                  <a:cubicBezTo>
                    <a:pt x="143" y="15"/>
                    <a:pt x="145" y="18"/>
                    <a:pt x="146" y="15"/>
                  </a:cubicBezTo>
                  <a:close/>
                  <a:moveTo>
                    <a:pt x="147" y="48"/>
                  </a:moveTo>
                  <a:cubicBezTo>
                    <a:pt x="145" y="50"/>
                    <a:pt x="146" y="45"/>
                    <a:pt x="145" y="47"/>
                  </a:cubicBezTo>
                  <a:cubicBezTo>
                    <a:pt x="142" y="47"/>
                    <a:pt x="141" y="52"/>
                    <a:pt x="140" y="51"/>
                  </a:cubicBezTo>
                  <a:cubicBezTo>
                    <a:pt x="140" y="52"/>
                    <a:pt x="140" y="52"/>
                    <a:pt x="140" y="53"/>
                  </a:cubicBezTo>
                  <a:cubicBezTo>
                    <a:pt x="139" y="54"/>
                    <a:pt x="137" y="55"/>
                    <a:pt x="138" y="57"/>
                  </a:cubicBezTo>
                  <a:cubicBezTo>
                    <a:pt x="139" y="56"/>
                    <a:pt x="142" y="57"/>
                    <a:pt x="141" y="56"/>
                  </a:cubicBezTo>
                  <a:cubicBezTo>
                    <a:pt x="139" y="56"/>
                    <a:pt x="143" y="54"/>
                    <a:pt x="143" y="54"/>
                  </a:cubicBezTo>
                  <a:cubicBezTo>
                    <a:pt x="142" y="54"/>
                    <a:pt x="141" y="52"/>
                    <a:pt x="143" y="52"/>
                  </a:cubicBezTo>
                  <a:cubicBezTo>
                    <a:pt x="143" y="52"/>
                    <a:pt x="143" y="52"/>
                    <a:pt x="143" y="53"/>
                  </a:cubicBezTo>
                  <a:cubicBezTo>
                    <a:pt x="144" y="53"/>
                    <a:pt x="144" y="52"/>
                    <a:pt x="144" y="52"/>
                  </a:cubicBezTo>
                  <a:cubicBezTo>
                    <a:pt x="145" y="52"/>
                    <a:pt x="146" y="52"/>
                    <a:pt x="146" y="53"/>
                  </a:cubicBezTo>
                  <a:cubicBezTo>
                    <a:pt x="146" y="53"/>
                    <a:pt x="146" y="53"/>
                    <a:pt x="146" y="54"/>
                  </a:cubicBezTo>
                  <a:cubicBezTo>
                    <a:pt x="145" y="54"/>
                    <a:pt x="146" y="52"/>
                    <a:pt x="144" y="52"/>
                  </a:cubicBezTo>
                  <a:cubicBezTo>
                    <a:pt x="144" y="53"/>
                    <a:pt x="145" y="54"/>
                    <a:pt x="145" y="55"/>
                  </a:cubicBezTo>
                  <a:cubicBezTo>
                    <a:pt x="143" y="55"/>
                    <a:pt x="143" y="54"/>
                    <a:pt x="143" y="55"/>
                  </a:cubicBezTo>
                  <a:cubicBezTo>
                    <a:pt x="143" y="55"/>
                    <a:pt x="143" y="56"/>
                    <a:pt x="143" y="56"/>
                  </a:cubicBezTo>
                  <a:cubicBezTo>
                    <a:pt x="145" y="56"/>
                    <a:pt x="147" y="56"/>
                    <a:pt x="150" y="56"/>
                  </a:cubicBezTo>
                  <a:cubicBezTo>
                    <a:pt x="150" y="55"/>
                    <a:pt x="152" y="55"/>
                    <a:pt x="153" y="55"/>
                  </a:cubicBezTo>
                  <a:cubicBezTo>
                    <a:pt x="152" y="53"/>
                    <a:pt x="150" y="51"/>
                    <a:pt x="148" y="49"/>
                  </a:cubicBezTo>
                  <a:cubicBezTo>
                    <a:pt x="148" y="49"/>
                    <a:pt x="149" y="48"/>
                    <a:pt x="148" y="48"/>
                  </a:cubicBezTo>
                  <a:cubicBezTo>
                    <a:pt x="149" y="51"/>
                    <a:pt x="147" y="52"/>
                    <a:pt x="146" y="51"/>
                  </a:cubicBezTo>
                  <a:cubicBezTo>
                    <a:pt x="146" y="49"/>
                    <a:pt x="146" y="50"/>
                    <a:pt x="147" y="50"/>
                  </a:cubicBezTo>
                  <a:cubicBezTo>
                    <a:pt x="147" y="49"/>
                    <a:pt x="147" y="49"/>
                    <a:pt x="147" y="48"/>
                  </a:cubicBezTo>
                  <a:close/>
                  <a:moveTo>
                    <a:pt x="158" y="62"/>
                  </a:moveTo>
                  <a:cubicBezTo>
                    <a:pt x="160" y="62"/>
                    <a:pt x="160" y="61"/>
                    <a:pt x="160" y="60"/>
                  </a:cubicBezTo>
                  <a:cubicBezTo>
                    <a:pt x="158" y="61"/>
                    <a:pt x="156" y="65"/>
                    <a:pt x="156" y="67"/>
                  </a:cubicBezTo>
                  <a:cubicBezTo>
                    <a:pt x="158" y="65"/>
                    <a:pt x="159" y="64"/>
                    <a:pt x="160" y="62"/>
                  </a:cubicBezTo>
                  <a:cubicBezTo>
                    <a:pt x="159" y="62"/>
                    <a:pt x="159" y="63"/>
                    <a:pt x="158" y="62"/>
                  </a:cubicBezTo>
                  <a:close/>
                  <a:moveTo>
                    <a:pt x="157" y="56"/>
                  </a:moveTo>
                  <a:cubicBezTo>
                    <a:pt x="156" y="57"/>
                    <a:pt x="154" y="59"/>
                    <a:pt x="155" y="62"/>
                  </a:cubicBezTo>
                  <a:cubicBezTo>
                    <a:pt x="157" y="61"/>
                    <a:pt x="158" y="57"/>
                    <a:pt x="157" y="56"/>
                  </a:cubicBezTo>
                  <a:close/>
                  <a:moveTo>
                    <a:pt x="153" y="67"/>
                  </a:moveTo>
                  <a:cubicBezTo>
                    <a:pt x="153" y="69"/>
                    <a:pt x="151" y="69"/>
                    <a:pt x="151" y="71"/>
                  </a:cubicBezTo>
                  <a:cubicBezTo>
                    <a:pt x="151" y="71"/>
                    <a:pt x="152" y="71"/>
                    <a:pt x="152" y="71"/>
                  </a:cubicBezTo>
                  <a:cubicBezTo>
                    <a:pt x="153" y="70"/>
                    <a:pt x="153" y="68"/>
                    <a:pt x="155" y="67"/>
                  </a:cubicBezTo>
                  <a:cubicBezTo>
                    <a:pt x="154" y="67"/>
                    <a:pt x="154" y="67"/>
                    <a:pt x="153" y="67"/>
                  </a:cubicBezTo>
                  <a:close/>
                  <a:moveTo>
                    <a:pt x="154" y="72"/>
                  </a:moveTo>
                  <a:cubicBezTo>
                    <a:pt x="151" y="72"/>
                    <a:pt x="150" y="73"/>
                    <a:pt x="148" y="74"/>
                  </a:cubicBezTo>
                  <a:cubicBezTo>
                    <a:pt x="150" y="75"/>
                    <a:pt x="151" y="76"/>
                    <a:pt x="151" y="77"/>
                  </a:cubicBezTo>
                  <a:cubicBezTo>
                    <a:pt x="151" y="76"/>
                    <a:pt x="152" y="77"/>
                    <a:pt x="152" y="76"/>
                  </a:cubicBezTo>
                  <a:cubicBezTo>
                    <a:pt x="152" y="76"/>
                    <a:pt x="152" y="71"/>
                    <a:pt x="153" y="74"/>
                  </a:cubicBezTo>
                  <a:cubicBezTo>
                    <a:pt x="154" y="73"/>
                    <a:pt x="153" y="73"/>
                    <a:pt x="154" y="72"/>
                  </a:cubicBezTo>
                  <a:close/>
                  <a:moveTo>
                    <a:pt x="140" y="96"/>
                  </a:moveTo>
                  <a:cubicBezTo>
                    <a:pt x="139" y="94"/>
                    <a:pt x="140" y="95"/>
                    <a:pt x="140" y="93"/>
                  </a:cubicBezTo>
                  <a:cubicBezTo>
                    <a:pt x="138" y="93"/>
                    <a:pt x="138" y="92"/>
                    <a:pt x="135" y="91"/>
                  </a:cubicBezTo>
                  <a:cubicBezTo>
                    <a:pt x="134" y="93"/>
                    <a:pt x="133" y="96"/>
                    <a:pt x="134" y="97"/>
                  </a:cubicBezTo>
                  <a:cubicBezTo>
                    <a:pt x="133" y="97"/>
                    <a:pt x="132" y="97"/>
                    <a:pt x="132" y="98"/>
                  </a:cubicBezTo>
                  <a:cubicBezTo>
                    <a:pt x="134" y="99"/>
                    <a:pt x="136" y="98"/>
                    <a:pt x="136" y="97"/>
                  </a:cubicBezTo>
                  <a:cubicBezTo>
                    <a:pt x="136" y="98"/>
                    <a:pt x="137" y="99"/>
                    <a:pt x="137" y="98"/>
                  </a:cubicBezTo>
                  <a:cubicBezTo>
                    <a:pt x="137" y="97"/>
                    <a:pt x="139" y="96"/>
                    <a:pt x="140" y="96"/>
                  </a:cubicBezTo>
                  <a:close/>
                  <a:moveTo>
                    <a:pt x="132" y="96"/>
                  </a:moveTo>
                  <a:cubicBezTo>
                    <a:pt x="131" y="94"/>
                    <a:pt x="134" y="92"/>
                    <a:pt x="133" y="91"/>
                  </a:cubicBezTo>
                  <a:cubicBezTo>
                    <a:pt x="132" y="93"/>
                    <a:pt x="133" y="89"/>
                    <a:pt x="132" y="90"/>
                  </a:cubicBezTo>
                  <a:cubicBezTo>
                    <a:pt x="130" y="90"/>
                    <a:pt x="132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2"/>
                    <a:pt x="131" y="91"/>
                    <a:pt x="130" y="91"/>
                  </a:cubicBezTo>
                  <a:cubicBezTo>
                    <a:pt x="126" y="94"/>
                    <a:pt x="122" y="97"/>
                    <a:pt x="119" y="102"/>
                  </a:cubicBezTo>
                  <a:cubicBezTo>
                    <a:pt x="120" y="102"/>
                    <a:pt x="124" y="101"/>
                    <a:pt x="126" y="102"/>
                  </a:cubicBezTo>
                  <a:cubicBezTo>
                    <a:pt x="126" y="101"/>
                    <a:pt x="131" y="100"/>
                    <a:pt x="131" y="99"/>
                  </a:cubicBezTo>
                  <a:cubicBezTo>
                    <a:pt x="130" y="99"/>
                    <a:pt x="130" y="99"/>
                    <a:pt x="129" y="99"/>
                  </a:cubicBezTo>
                  <a:cubicBezTo>
                    <a:pt x="129" y="98"/>
                    <a:pt x="129" y="97"/>
                    <a:pt x="130" y="97"/>
                  </a:cubicBezTo>
                  <a:cubicBezTo>
                    <a:pt x="130" y="98"/>
                    <a:pt x="130" y="98"/>
                    <a:pt x="131" y="98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29" y="96"/>
                    <a:pt x="129" y="93"/>
                    <a:pt x="130" y="92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1" y="94"/>
                    <a:pt x="129" y="96"/>
                    <a:pt x="132" y="96"/>
                  </a:cubicBezTo>
                  <a:close/>
                  <a:moveTo>
                    <a:pt x="129" y="102"/>
                  </a:moveTo>
                  <a:cubicBezTo>
                    <a:pt x="128" y="102"/>
                    <a:pt x="127" y="103"/>
                    <a:pt x="125" y="104"/>
                  </a:cubicBezTo>
                  <a:cubicBezTo>
                    <a:pt x="127" y="103"/>
                    <a:pt x="126" y="106"/>
                    <a:pt x="129" y="105"/>
                  </a:cubicBezTo>
                  <a:cubicBezTo>
                    <a:pt x="127" y="104"/>
                    <a:pt x="131" y="103"/>
                    <a:pt x="129" y="102"/>
                  </a:cubicBezTo>
                  <a:close/>
                  <a:moveTo>
                    <a:pt x="118" y="111"/>
                  </a:moveTo>
                  <a:cubicBezTo>
                    <a:pt x="119" y="112"/>
                    <a:pt x="119" y="112"/>
                    <a:pt x="120" y="113"/>
                  </a:cubicBezTo>
                  <a:cubicBezTo>
                    <a:pt x="122" y="110"/>
                    <a:pt x="125" y="109"/>
                    <a:pt x="126" y="105"/>
                  </a:cubicBezTo>
                  <a:cubicBezTo>
                    <a:pt x="126" y="105"/>
                    <a:pt x="125" y="105"/>
                    <a:pt x="125" y="104"/>
                  </a:cubicBezTo>
                  <a:cubicBezTo>
                    <a:pt x="123" y="105"/>
                    <a:pt x="118" y="103"/>
                    <a:pt x="116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3"/>
                    <a:pt x="116" y="104"/>
                    <a:pt x="116" y="104"/>
                  </a:cubicBezTo>
                  <a:cubicBezTo>
                    <a:pt x="116" y="104"/>
                    <a:pt x="116" y="104"/>
                    <a:pt x="116" y="103"/>
                  </a:cubicBezTo>
                  <a:cubicBezTo>
                    <a:pt x="118" y="104"/>
                    <a:pt x="117" y="104"/>
                    <a:pt x="116" y="105"/>
                  </a:cubicBezTo>
                  <a:cubicBezTo>
                    <a:pt x="119" y="106"/>
                    <a:pt x="121" y="110"/>
                    <a:pt x="120" y="112"/>
                  </a:cubicBezTo>
                  <a:cubicBezTo>
                    <a:pt x="119" y="110"/>
                    <a:pt x="118" y="111"/>
                    <a:pt x="118" y="110"/>
                  </a:cubicBezTo>
                  <a:cubicBezTo>
                    <a:pt x="118" y="110"/>
                    <a:pt x="119" y="110"/>
                    <a:pt x="119" y="109"/>
                  </a:cubicBezTo>
                  <a:cubicBezTo>
                    <a:pt x="116" y="110"/>
                    <a:pt x="117" y="107"/>
                    <a:pt x="115" y="107"/>
                  </a:cubicBezTo>
                  <a:cubicBezTo>
                    <a:pt x="115" y="107"/>
                    <a:pt x="115" y="108"/>
                    <a:pt x="114" y="108"/>
                  </a:cubicBezTo>
                  <a:cubicBezTo>
                    <a:pt x="115" y="110"/>
                    <a:pt x="113" y="110"/>
                    <a:pt x="113" y="112"/>
                  </a:cubicBezTo>
                  <a:cubicBezTo>
                    <a:pt x="113" y="112"/>
                    <a:pt x="114" y="112"/>
                    <a:pt x="114" y="113"/>
                  </a:cubicBezTo>
                  <a:cubicBezTo>
                    <a:pt x="116" y="113"/>
                    <a:pt x="117" y="112"/>
                    <a:pt x="115" y="113"/>
                  </a:cubicBezTo>
                  <a:cubicBezTo>
                    <a:pt x="116" y="114"/>
                    <a:pt x="118" y="113"/>
                    <a:pt x="119" y="113"/>
                  </a:cubicBezTo>
                  <a:cubicBezTo>
                    <a:pt x="118" y="113"/>
                    <a:pt x="117" y="111"/>
                    <a:pt x="118" y="111"/>
                  </a:cubicBezTo>
                  <a:close/>
                  <a:moveTo>
                    <a:pt x="117" y="125"/>
                  </a:moveTo>
                  <a:cubicBezTo>
                    <a:pt x="117" y="125"/>
                    <a:pt x="116" y="125"/>
                    <a:pt x="116" y="126"/>
                  </a:cubicBezTo>
                  <a:cubicBezTo>
                    <a:pt x="118" y="128"/>
                    <a:pt x="119" y="118"/>
                    <a:pt x="117" y="120"/>
                  </a:cubicBezTo>
                  <a:cubicBezTo>
                    <a:pt x="116" y="120"/>
                    <a:pt x="116" y="119"/>
                    <a:pt x="115" y="119"/>
                  </a:cubicBezTo>
                  <a:cubicBezTo>
                    <a:pt x="116" y="119"/>
                    <a:pt x="117" y="118"/>
                    <a:pt x="117" y="117"/>
                  </a:cubicBezTo>
                  <a:cubicBezTo>
                    <a:pt x="116" y="117"/>
                    <a:pt x="115" y="118"/>
                    <a:pt x="115" y="116"/>
                  </a:cubicBezTo>
                  <a:cubicBezTo>
                    <a:pt x="115" y="116"/>
                    <a:pt x="117" y="117"/>
                    <a:pt x="116" y="116"/>
                  </a:cubicBezTo>
                  <a:cubicBezTo>
                    <a:pt x="115" y="115"/>
                    <a:pt x="114" y="116"/>
                    <a:pt x="113" y="115"/>
                  </a:cubicBezTo>
                  <a:cubicBezTo>
                    <a:pt x="113" y="116"/>
                    <a:pt x="111" y="116"/>
                    <a:pt x="112" y="117"/>
                  </a:cubicBezTo>
                  <a:cubicBezTo>
                    <a:pt x="113" y="116"/>
                    <a:pt x="112" y="117"/>
                    <a:pt x="112" y="118"/>
                  </a:cubicBezTo>
                  <a:cubicBezTo>
                    <a:pt x="114" y="118"/>
                    <a:pt x="114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5" y="121"/>
                    <a:pt x="116" y="121"/>
                    <a:pt x="117" y="120"/>
                  </a:cubicBezTo>
                  <a:cubicBezTo>
                    <a:pt x="118" y="121"/>
                    <a:pt x="114" y="123"/>
                    <a:pt x="115" y="125"/>
                  </a:cubicBezTo>
                  <a:cubicBezTo>
                    <a:pt x="115" y="123"/>
                    <a:pt x="117" y="124"/>
                    <a:pt x="117" y="125"/>
                  </a:cubicBezTo>
                  <a:close/>
                  <a:moveTo>
                    <a:pt x="94" y="127"/>
                  </a:moveTo>
                  <a:cubicBezTo>
                    <a:pt x="92" y="127"/>
                    <a:pt x="92" y="127"/>
                    <a:pt x="92" y="127"/>
                  </a:cubicBezTo>
                  <a:cubicBezTo>
                    <a:pt x="92" y="129"/>
                    <a:pt x="91" y="129"/>
                    <a:pt x="91" y="131"/>
                  </a:cubicBezTo>
                  <a:cubicBezTo>
                    <a:pt x="92" y="132"/>
                    <a:pt x="93" y="132"/>
                    <a:pt x="94" y="131"/>
                  </a:cubicBezTo>
                  <a:cubicBezTo>
                    <a:pt x="92" y="130"/>
                    <a:pt x="95" y="129"/>
                    <a:pt x="94" y="127"/>
                  </a:cubicBezTo>
                  <a:close/>
                  <a:moveTo>
                    <a:pt x="94" y="123"/>
                  </a:moveTo>
                  <a:cubicBezTo>
                    <a:pt x="94" y="120"/>
                    <a:pt x="95" y="113"/>
                    <a:pt x="98" y="112"/>
                  </a:cubicBezTo>
                  <a:cubicBezTo>
                    <a:pt x="97" y="111"/>
                    <a:pt x="97" y="110"/>
                    <a:pt x="96" y="110"/>
                  </a:cubicBezTo>
                  <a:cubicBezTo>
                    <a:pt x="96" y="112"/>
                    <a:pt x="93" y="112"/>
                    <a:pt x="93" y="113"/>
                  </a:cubicBezTo>
                  <a:cubicBezTo>
                    <a:pt x="92" y="113"/>
                    <a:pt x="92" y="113"/>
                    <a:pt x="92" y="112"/>
                  </a:cubicBezTo>
                  <a:cubicBezTo>
                    <a:pt x="93" y="112"/>
                    <a:pt x="93" y="112"/>
                    <a:pt x="93" y="111"/>
                  </a:cubicBezTo>
                  <a:cubicBezTo>
                    <a:pt x="91" y="112"/>
                    <a:pt x="92" y="114"/>
                    <a:pt x="93" y="114"/>
                  </a:cubicBezTo>
                  <a:cubicBezTo>
                    <a:pt x="93" y="115"/>
                    <a:pt x="91" y="114"/>
                    <a:pt x="91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89" y="113"/>
                    <a:pt x="89" y="114"/>
                  </a:cubicBezTo>
                  <a:cubicBezTo>
                    <a:pt x="93" y="117"/>
                    <a:pt x="90" y="123"/>
                    <a:pt x="94" y="123"/>
                  </a:cubicBezTo>
                  <a:close/>
                  <a:moveTo>
                    <a:pt x="87" y="114"/>
                  </a:moveTo>
                  <a:cubicBezTo>
                    <a:pt x="88" y="116"/>
                    <a:pt x="86" y="116"/>
                    <a:pt x="86" y="117"/>
                  </a:cubicBezTo>
                  <a:cubicBezTo>
                    <a:pt x="87" y="117"/>
                    <a:pt x="87" y="119"/>
                    <a:pt x="89" y="118"/>
                  </a:cubicBezTo>
                  <a:cubicBezTo>
                    <a:pt x="88" y="116"/>
                    <a:pt x="90" y="115"/>
                    <a:pt x="87" y="114"/>
                  </a:cubicBezTo>
                  <a:close/>
                  <a:moveTo>
                    <a:pt x="96" y="108"/>
                  </a:moveTo>
                  <a:cubicBezTo>
                    <a:pt x="96" y="108"/>
                    <a:pt x="96" y="107"/>
                    <a:pt x="97" y="107"/>
                  </a:cubicBezTo>
                  <a:cubicBezTo>
                    <a:pt x="97" y="108"/>
                    <a:pt x="95" y="109"/>
                    <a:pt x="97" y="110"/>
                  </a:cubicBezTo>
                  <a:cubicBezTo>
                    <a:pt x="96" y="108"/>
                    <a:pt x="98" y="109"/>
                    <a:pt x="98" y="107"/>
                  </a:cubicBezTo>
                  <a:cubicBezTo>
                    <a:pt x="96" y="106"/>
                    <a:pt x="93" y="107"/>
                    <a:pt x="92" y="107"/>
                  </a:cubicBezTo>
                  <a:cubicBezTo>
                    <a:pt x="93" y="109"/>
                    <a:pt x="89" y="110"/>
                    <a:pt x="89" y="112"/>
                  </a:cubicBezTo>
                  <a:cubicBezTo>
                    <a:pt x="91" y="111"/>
                    <a:pt x="95" y="110"/>
                    <a:pt x="96" y="108"/>
                  </a:cubicBezTo>
                  <a:close/>
                  <a:moveTo>
                    <a:pt x="98" y="98"/>
                  </a:moveTo>
                  <a:cubicBezTo>
                    <a:pt x="100" y="97"/>
                    <a:pt x="102" y="96"/>
                    <a:pt x="103" y="95"/>
                  </a:cubicBezTo>
                  <a:cubicBezTo>
                    <a:pt x="101" y="94"/>
                    <a:pt x="104" y="93"/>
                    <a:pt x="104" y="90"/>
                  </a:cubicBezTo>
                  <a:cubicBezTo>
                    <a:pt x="101" y="91"/>
                    <a:pt x="102" y="94"/>
                    <a:pt x="101" y="95"/>
                  </a:cubicBezTo>
                  <a:cubicBezTo>
                    <a:pt x="100" y="96"/>
                    <a:pt x="97" y="97"/>
                    <a:pt x="98" y="98"/>
                  </a:cubicBezTo>
                  <a:close/>
                  <a:moveTo>
                    <a:pt x="98" y="102"/>
                  </a:moveTo>
                  <a:cubicBezTo>
                    <a:pt x="99" y="102"/>
                    <a:pt x="100" y="103"/>
                    <a:pt x="99" y="103"/>
                  </a:cubicBezTo>
                  <a:cubicBezTo>
                    <a:pt x="102" y="102"/>
                    <a:pt x="106" y="103"/>
                    <a:pt x="110" y="102"/>
                  </a:cubicBezTo>
                  <a:cubicBezTo>
                    <a:pt x="109" y="101"/>
                    <a:pt x="108" y="96"/>
                    <a:pt x="108" y="94"/>
                  </a:cubicBezTo>
                  <a:cubicBezTo>
                    <a:pt x="105" y="95"/>
                    <a:pt x="102" y="97"/>
                    <a:pt x="101" y="100"/>
                  </a:cubicBezTo>
                  <a:cubicBezTo>
                    <a:pt x="101" y="100"/>
                    <a:pt x="101" y="99"/>
                    <a:pt x="100" y="99"/>
                  </a:cubicBezTo>
                  <a:cubicBezTo>
                    <a:pt x="100" y="100"/>
                    <a:pt x="102" y="101"/>
                    <a:pt x="100" y="101"/>
                  </a:cubicBezTo>
                  <a:cubicBezTo>
                    <a:pt x="100" y="101"/>
                    <a:pt x="100" y="100"/>
                    <a:pt x="99" y="100"/>
                  </a:cubicBezTo>
                  <a:cubicBezTo>
                    <a:pt x="99" y="101"/>
                    <a:pt x="98" y="101"/>
                    <a:pt x="98" y="102"/>
                  </a:cubicBezTo>
                  <a:close/>
                  <a:moveTo>
                    <a:pt x="113" y="85"/>
                  </a:moveTo>
                  <a:cubicBezTo>
                    <a:pt x="110" y="85"/>
                    <a:pt x="110" y="85"/>
                    <a:pt x="110" y="85"/>
                  </a:cubicBezTo>
                  <a:cubicBezTo>
                    <a:pt x="112" y="86"/>
                    <a:pt x="106" y="88"/>
                    <a:pt x="109" y="89"/>
                  </a:cubicBezTo>
                  <a:cubicBezTo>
                    <a:pt x="109" y="89"/>
                    <a:pt x="108" y="89"/>
                    <a:pt x="109" y="88"/>
                  </a:cubicBezTo>
                  <a:cubicBezTo>
                    <a:pt x="111" y="89"/>
                    <a:pt x="109" y="87"/>
                    <a:pt x="111" y="87"/>
                  </a:cubicBezTo>
                  <a:cubicBezTo>
                    <a:pt x="111" y="87"/>
                    <a:pt x="112" y="87"/>
                    <a:pt x="112" y="88"/>
                  </a:cubicBezTo>
                  <a:cubicBezTo>
                    <a:pt x="112" y="89"/>
                    <a:pt x="110" y="88"/>
                    <a:pt x="110" y="90"/>
                  </a:cubicBezTo>
                  <a:cubicBezTo>
                    <a:pt x="112" y="91"/>
                    <a:pt x="113" y="90"/>
                    <a:pt x="114" y="89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3" y="87"/>
                    <a:pt x="113" y="87"/>
                    <a:pt x="113" y="88"/>
                  </a:cubicBezTo>
                  <a:cubicBezTo>
                    <a:pt x="113" y="87"/>
                    <a:pt x="112" y="87"/>
                    <a:pt x="112" y="87"/>
                  </a:cubicBezTo>
                  <a:cubicBezTo>
                    <a:pt x="111" y="85"/>
                    <a:pt x="113" y="86"/>
                    <a:pt x="113" y="85"/>
                  </a:cubicBezTo>
                  <a:close/>
                  <a:moveTo>
                    <a:pt x="115" y="86"/>
                  </a:moveTo>
                  <a:cubicBezTo>
                    <a:pt x="116" y="85"/>
                    <a:pt x="115" y="84"/>
                    <a:pt x="114" y="85"/>
                  </a:cubicBezTo>
                  <a:cubicBezTo>
                    <a:pt x="114" y="86"/>
                    <a:pt x="115" y="87"/>
                    <a:pt x="115" y="89"/>
                  </a:cubicBezTo>
                  <a:cubicBezTo>
                    <a:pt x="116" y="88"/>
                    <a:pt x="117" y="90"/>
                    <a:pt x="117" y="89"/>
                  </a:cubicBezTo>
                  <a:cubicBezTo>
                    <a:pt x="116" y="88"/>
                    <a:pt x="119" y="85"/>
                    <a:pt x="117" y="84"/>
                  </a:cubicBezTo>
                  <a:cubicBezTo>
                    <a:pt x="117" y="84"/>
                    <a:pt x="116" y="84"/>
                    <a:pt x="116" y="84"/>
                  </a:cubicBezTo>
                  <a:cubicBezTo>
                    <a:pt x="116" y="85"/>
                    <a:pt x="116" y="86"/>
                    <a:pt x="115" y="86"/>
                  </a:cubicBezTo>
                  <a:close/>
                  <a:moveTo>
                    <a:pt x="112" y="92"/>
                  </a:moveTo>
                  <a:cubicBezTo>
                    <a:pt x="114" y="93"/>
                    <a:pt x="113" y="96"/>
                    <a:pt x="115" y="96"/>
                  </a:cubicBezTo>
                  <a:cubicBezTo>
                    <a:pt x="115" y="95"/>
                    <a:pt x="115" y="93"/>
                    <a:pt x="116" y="93"/>
                  </a:cubicBezTo>
                  <a:cubicBezTo>
                    <a:pt x="115" y="95"/>
                    <a:pt x="117" y="96"/>
                    <a:pt x="115" y="97"/>
                  </a:cubicBezTo>
                  <a:cubicBezTo>
                    <a:pt x="116" y="97"/>
                    <a:pt x="116" y="97"/>
                    <a:pt x="117" y="98"/>
                  </a:cubicBezTo>
                  <a:cubicBezTo>
                    <a:pt x="117" y="96"/>
                    <a:pt x="117" y="94"/>
                    <a:pt x="119" y="95"/>
                  </a:cubicBezTo>
                  <a:cubicBezTo>
                    <a:pt x="120" y="92"/>
                    <a:pt x="119" y="93"/>
                    <a:pt x="121" y="92"/>
                  </a:cubicBezTo>
                  <a:cubicBezTo>
                    <a:pt x="119" y="93"/>
                    <a:pt x="121" y="90"/>
                    <a:pt x="120" y="90"/>
                  </a:cubicBezTo>
                  <a:cubicBezTo>
                    <a:pt x="119" y="92"/>
                    <a:pt x="119" y="89"/>
                    <a:pt x="118" y="90"/>
                  </a:cubicBezTo>
                  <a:cubicBezTo>
                    <a:pt x="118" y="91"/>
                    <a:pt x="117" y="92"/>
                    <a:pt x="117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6" y="92"/>
                    <a:pt x="116" y="92"/>
                    <a:pt x="116" y="91"/>
                  </a:cubicBezTo>
                  <a:cubicBezTo>
                    <a:pt x="115" y="91"/>
                    <a:pt x="113" y="92"/>
                    <a:pt x="112" y="92"/>
                  </a:cubicBezTo>
                  <a:close/>
                  <a:moveTo>
                    <a:pt x="121" y="87"/>
                  </a:moveTo>
                  <a:cubicBezTo>
                    <a:pt x="120" y="87"/>
                    <a:pt x="119" y="87"/>
                    <a:pt x="119" y="88"/>
                  </a:cubicBezTo>
                  <a:cubicBezTo>
                    <a:pt x="119" y="88"/>
                    <a:pt x="120" y="88"/>
                    <a:pt x="120" y="88"/>
                  </a:cubicBezTo>
                  <a:cubicBezTo>
                    <a:pt x="120" y="88"/>
                    <a:pt x="120" y="88"/>
                    <a:pt x="121" y="89"/>
                  </a:cubicBezTo>
                  <a:cubicBezTo>
                    <a:pt x="120" y="87"/>
                    <a:pt x="122" y="88"/>
                    <a:pt x="123" y="88"/>
                  </a:cubicBezTo>
                  <a:cubicBezTo>
                    <a:pt x="125" y="83"/>
                    <a:pt x="128" y="80"/>
                    <a:pt x="131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5"/>
                    <a:pt x="127" y="75"/>
                    <a:pt x="128" y="75"/>
                  </a:cubicBezTo>
                  <a:cubicBezTo>
                    <a:pt x="128" y="77"/>
                    <a:pt x="132" y="74"/>
                    <a:pt x="132" y="76"/>
                  </a:cubicBezTo>
                  <a:cubicBezTo>
                    <a:pt x="132" y="74"/>
                    <a:pt x="135" y="75"/>
                    <a:pt x="135" y="73"/>
                  </a:cubicBezTo>
                  <a:cubicBezTo>
                    <a:pt x="136" y="75"/>
                    <a:pt x="138" y="74"/>
                    <a:pt x="139" y="73"/>
                  </a:cubicBezTo>
                  <a:cubicBezTo>
                    <a:pt x="137" y="72"/>
                    <a:pt x="140" y="71"/>
                    <a:pt x="138" y="71"/>
                  </a:cubicBezTo>
                  <a:cubicBezTo>
                    <a:pt x="137" y="72"/>
                    <a:pt x="137" y="73"/>
                    <a:pt x="136" y="73"/>
                  </a:cubicBezTo>
                  <a:cubicBezTo>
                    <a:pt x="136" y="73"/>
                    <a:pt x="135" y="73"/>
                    <a:pt x="135" y="72"/>
                  </a:cubicBezTo>
                  <a:cubicBezTo>
                    <a:pt x="138" y="70"/>
                    <a:pt x="138" y="65"/>
                    <a:pt x="139" y="61"/>
                  </a:cubicBezTo>
                  <a:cubicBezTo>
                    <a:pt x="139" y="62"/>
                    <a:pt x="140" y="62"/>
                    <a:pt x="140" y="62"/>
                  </a:cubicBezTo>
                  <a:cubicBezTo>
                    <a:pt x="139" y="63"/>
                    <a:pt x="140" y="65"/>
                    <a:pt x="141" y="66"/>
                  </a:cubicBezTo>
                  <a:cubicBezTo>
                    <a:pt x="142" y="62"/>
                    <a:pt x="145" y="61"/>
                    <a:pt x="147" y="58"/>
                  </a:cubicBezTo>
                  <a:cubicBezTo>
                    <a:pt x="145" y="58"/>
                    <a:pt x="142" y="58"/>
                    <a:pt x="139" y="58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60"/>
                    <a:pt x="139" y="60"/>
                    <a:pt x="140" y="60"/>
                  </a:cubicBezTo>
                  <a:cubicBezTo>
                    <a:pt x="140" y="60"/>
                    <a:pt x="140" y="59"/>
                    <a:pt x="141" y="59"/>
                  </a:cubicBezTo>
                  <a:cubicBezTo>
                    <a:pt x="141" y="60"/>
                    <a:pt x="141" y="61"/>
                    <a:pt x="140" y="61"/>
                  </a:cubicBezTo>
                  <a:cubicBezTo>
                    <a:pt x="138" y="59"/>
                    <a:pt x="138" y="60"/>
                    <a:pt x="136" y="59"/>
                  </a:cubicBezTo>
                  <a:cubicBezTo>
                    <a:pt x="136" y="60"/>
                    <a:pt x="135" y="60"/>
                    <a:pt x="134" y="61"/>
                  </a:cubicBezTo>
                  <a:cubicBezTo>
                    <a:pt x="136" y="61"/>
                    <a:pt x="136" y="59"/>
                    <a:pt x="137" y="61"/>
                  </a:cubicBezTo>
                  <a:cubicBezTo>
                    <a:pt x="133" y="64"/>
                    <a:pt x="131" y="71"/>
                    <a:pt x="126" y="73"/>
                  </a:cubicBezTo>
                  <a:cubicBezTo>
                    <a:pt x="126" y="75"/>
                    <a:pt x="125" y="76"/>
                    <a:pt x="125" y="77"/>
                  </a:cubicBezTo>
                  <a:cubicBezTo>
                    <a:pt x="123" y="77"/>
                    <a:pt x="123" y="76"/>
                    <a:pt x="124" y="76"/>
                  </a:cubicBezTo>
                  <a:cubicBezTo>
                    <a:pt x="123" y="76"/>
                    <a:pt x="122" y="77"/>
                    <a:pt x="122" y="77"/>
                  </a:cubicBezTo>
                  <a:cubicBezTo>
                    <a:pt x="122" y="78"/>
                    <a:pt x="122" y="80"/>
                    <a:pt x="120" y="79"/>
                  </a:cubicBezTo>
                  <a:cubicBezTo>
                    <a:pt x="121" y="82"/>
                    <a:pt x="119" y="84"/>
                    <a:pt x="121" y="87"/>
                  </a:cubicBezTo>
                  <a:close/>
                  <a:moveTo>
                    <a:pt x="124" y="71"/>
                  </a:moveTo>
                  <a:cubicBezTo>
                    <a:pt x="124" y="69"/>
                    <a:pt x="124" y="69"/>
                    <a:pt x="124" y="69"/>
                  </a:cubicBezTo>
                  <a:cubicBezTo>
                    <a:pt x="123" y="69"/>
                    <a:pt x="122" y="69"/>
                    <a:pt x="122" y="71"/>
                  </a:cubicBezTo>
                  <a:lnTo>
                    <a:pt x="124" y="71"/>
                  </a:lnTo>
                  <a:close/>
                  <a:moveTo>
                    <a:pt x="131" y="34"/>
                  </a:moveTo>
                  <a:cubicBezTo>
                    <a:pt x="133" y="33"/>
                    <a:pt x="132" y="35"/>
                    <a:pt x="134" y="35"/>
                  </a:cubicBezTo>
                  <a:cubicBezTo>
                    <a:pt x="134" y="34"/>
                    <a:pt x="134" y="33"/>
                    <a:pt x="135" y="32"/>
                  </a:cubicBezTo>
                  <a:cubicBezTo>
                    <a:pt x="135" y="33"/>
                    <a:pt x="135" y="34"/>
                    <a:pt x="136" y="34"/>
                  </a:cubicBezTo>
                  <a:cubicBezTo>
                    <a:pt x="135" y="32"/>
                    <a:pt x="138" y="32"/>
                    <a:pt x="138" y="30"/>
                  </a:cubicBezTo>
                  <a:cubicBezTo>
                    <a:pt x="136" y="30"/>
                    <a:pt x="136" y="31"/>
                    <a:pt x="134" y="30"/>
                  </a:cubicBezTo>
                  <a:cubicBezTo>
                    <a:pt x="134" y="33"/>
                    <a:pt x="132" y="33"/>
                    <a:pt x="131" y="34"/>
                  </a:cubicBezTo>
                  <a:close/>
                  <a:moveTo>
                    <a:pt x="142" y="41"/>
                  </a:moveTo>
                  <a:cubicBezTo>
                    <a:pt x="141" y="42"/>
                    <a:pt x="140" y="43"/>
                    <a:pt x="139" y="43"/>
                  </a:cubicBezTo>
                  <a:cubicBezTo>
                    <a:pt x="140" y="44"/>
                    <a:pt x="141" y="43"/>
                    <a:pt x="141" y="44"/>
                  </a:cubicBezTo>
                  <a:cubicBezTo>
                    <a:pt x="141" y="44"/>
                    <a:pt x="138" y="45"/>
                    <a:pt x="140" y="45"/>
                  </a:cubicBezTo>
                  <a:cubicBezTo>
                    <a:pt x="140" y="44"/>
                    <a:pt x="141" y="45"/>
                    <a:pt x="142" y="44"/>
                  </a:cubicBezTo>
                  <a:cubicBezTo>
                    <a:pt x="141" y="42"/>
                    <a:pt x="144" y="42"/>
                    <a:pt x="142" y="41"/>
                  </a:cubicBezTo>
                  <a:close/>
                  <a:moveTo>
                    <a:pt x="139" y="46"/>
                  </a:moveTo>
                  <a:cubicBezTo>
                    <a:pt x="139" y="47"/>
                    <a:pt x="138" y="48"/>
                    <a:pt x="138" y="49"/>
                  </a:cubicBezTo>
                  <a:cubicBezTo>
                    <a:pt x="139" y="49"/>
                    <a:pt x="139" y="49"/>
                    <a:pt x="140" y="49"/>
                  </a:cubicBezTo>
                  <a:cubicBezTo>
                    <a:pt x="139" y="47"/>
                    <a:pt x="141" y="46"/>
                    <a:pt x="139" y="46"/>
                  </a:cubicBezTo>
                  <a:close/>
                  <a:moveTo>
                    <a:pt x="137" y="50"/>
                  </a:moveTo>
                  <a:cubicBezTo>
                    <a:pt x="138" y="50"/>
                    <a:pt x="139" y="50"/>
                    <a:pt x="139" y="50"/>
                  </a:cubicBezTo>
                  <a:cubicBezTo>
                    <a:pt x="138" y="49"/>
                    <a:pt x="137" y="51"/>
                    <a:pt x="137" y="48"/>
                  </a:cubicBezTo>
                  <a:cubicBezTo>
                    <a:pt x="136" y="51"/>
                    <a:pt x="133" y="48"/>
                    <a:pt x="133" y="51"/>
                  </a:cubicBezTo>
                  <a:cubicBezTo>
                    <a:pt x="134" y="51"/>
                    <a:pt x="135" y="50"/>
                    <a:pt x="135" y="51"/>
                  </a:cubicBezTo>
                  <a:cubicBezTo>
                    <a:pt x="135" y="51"/>
                    <a:pt x="134" y="52"/>
                    <a:pt x="133" y="52"/>
                  </a:cubicBezTo>
                  <a:cubicBezTo>
                    <a:pt x="133" y="55"/>
                    <a:pt x="132" y="56"/>
                    <a:pt x="132" y="59"/>
                  </a:cubicBezTo>
                  <a:cubicBezTo>
                    <a:pt x="135" y="59"/>
                    <a:pt x="134" y="55"/>
                    <a:pt x="137" y="54"/>
                  </a:cubicBezTo>
                  <a:cubicBezTo>
                    <a:pt x="136" y="52"/>
                    <a:pt x="138" y="51"/>
                    <a:pt x="137" y="50"/>
                  </a:cubicBezTo>
                  <a:close/>
                  <a:moveTo>
                    <a:pt x="132" y="49"/>
                  </a:moveTo>
                  <a:cubicBezTo>
                    <a:pt x="131" y="50"/>
                    <a:pt x="132" y="50"/>
                    <a:pt x="132" y="52"/>
                  </a:cubicBezTo>
                  <a:cubicBezTo>
                    <a:pt x="127" y="51"/>
                    <a:pt x="125" y="59"/>
                    <a:pt x="125" y="62"/>
                  </a:cubicBezTo>
                  <a:cubicBezTo>
                    <a:pt x="129" y="63"/>
                    <a:pt x="128" y="59"/>
                    <a:pt x="130" y="57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30" y="59"/>
                    <a:pt x="129" y="59"/>
                    <a:pt x="131" y="59"/>
                  </a:cubicBezTo>
                  <a:cubicBezTo>
                    <a:pt x="130" y="59"/>
                    <a:pt x="130" y="58"/>
                    <a:pt x="130" y="58"/>
                  </a:cubicBezTo>
                  <a:cubicBezTo>
                    <a:pt x="130" y="58"/>
                    <a:pt x="130" y="58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9" y="54"/>
                    <a:pt x="133" y="52"/>
                    <a:pt x="132" y="49"/>
                  </a:cubicBezTo>
                  <a:close/>
                  <a:moveTo>
                    <a:pt x="140" y="42"/>
                  </a:moveTo>
                  <a:cubicBezTo>
                    <a:pt x="140" y="41"/>
                    <a:pt x="140" y="40"/>
                    <a:pt x="140" y="40"/>
                  </a:cubicBezTo>
                  <a:cubicBezTo>
                    <a:pt x="140" y="41"/>
                    <a:pt x="137" y="40"/>
                    <a:pt x="137" y="40"/>
                  </a:cubicBezTo>
                  <a:cubicBezTo>
                    <a:pt x="137" y="42"/>
                    <a:pt x="139" y="42"/>
                    <a:pt x="140" y="42"/>
                  </a:cubicBezTo>
                  <a:close/>
                  <a:moveTo>
                    <a:pt x="133" y="40"/>
                  </a:moveTo>
                  <a:cubicBezTo>
                    <a:pt x="134" y="42"/>
                    <a:pt x="133" y="45"/>
                    <a:pt x="135" y="46"/>
                  </a:cubicBezTo>
                  <a:cubicBezTo>
                    <a:pt x="136" y="46"/>
                    <a:pt x="135" y="46"/>
                    <a:pt x="136" y="45"/>
                  </a:cubicBezTo>
                  <a:cubicBezTo>
                    <a:pt x="136" y="45"/>
                    <a:pt x="135" y="45"/>
                    <a:pt x="135" y="44"/>
                  </a:cubicBezTo>
                  <a:cubicBezTo>
                    <a:pt x="137" y="45"/>
                    <a:pt x="137" y="43"/>
                    <a:pt x="137" y="42"/>
                  </a:cubicBezTo>
                  <a:cubicBezTo>
                    <a:pt x="136" y="41"/>
                    <a:pt x="136" y="40"/>
                    <a:pt x="133" y="40"/>
                  </a:cubicBezTo>
                  <a:close/>
                  <a:moveTo>
                    <a:pt x="130" y="42"/>
                  </a:moveTo>
                  <a:cubicBezTo>
                    <a:pt x="130" y="44"/>
                    <a:pt x="130" y="44"/>
                    <a:pt x="130" y="46"/>
                  </a:cubicBezTo>
                  <a:cubicBezTo>
                    <a:pt x="132" y="46"/>
                    <a:pt x="129" y="48"/>
                    <a:pt x="133" y="48"/>
                  </a:cubicBezTo>
                  <a:cubicBezTo>
                    <a:pt x="132" y="46"/>
                    <a:pt x="131" y="44"/>
                    <a:pt x="132" y="41"/>
                  </a:cubicBezTo>
                  <a:cubicBezTo>
                    <a:pt x="131" y="41"/>
                    <a:pt x="131" y="42"/>
                    <a:pt x="130" y="42"/>
                  </a:cubicBezTo>
                  <a:close/>
                  <a:moveTo>
                    <a:pt x="130" y="42"/>
                  </a:moveTo>
                  <a:cubicBezTo>
                    <a:pt x="128" y="44"/>
                    <a:pt x="126" y="44"/>
                    <a:pt x="123" y="47"/>
                  </a:cubicBezTo>
                  <a:cubicBezTo>
                    <a:pt x="126" y="48"/>
                    <a:pt x="126" y="46"/>
                    <a:pt x="128" y="46"/>
                  </a:cubicBezTo>
                  <a:cubicBezTo>
                    <a:pt x="127" y="46"/>
                    <a:pt x="128" y="46"/>
                    <a:pt x="129" y="46"/>
                  </a:cubicBezTo>
                  <a:cubicBezTo>
                    <a:pt x="129" y="45"/>
                    <a:pt x="129" y="44"/>
                    <a:pt x="130" y="42"/>
                  </a:cubicBezTo>
                  <a:close/>
                  <a:moveTo>
                    <a:pt x="129" y="37"/>
                  </a:moveTo>
                  <a:cubicBezTo>
                    <a:pt x="127" y="33"/>
                    <a:pt x="119" y="40"/>
                    <a:pt x="123" y="42"/>
                  </a:cubicBezTo>
                  <a:cubicBezTo>
                    <a:pt x="124" y="39"/>
                    <a:pt x="128" y="40"/>
                    <a:pt x="129" y="37"/>
                  </a:cubicBezTo>
                  <a:close/>
                  <a:moveTo>
                    <a:pt x="123" y="54"/>
                  </a:moveTo>
                  <a:cubicBezTo>
                    <a:pt x="125" y="54"/>
                    <a:pt x="125" y="50"/>
                    <a:pt x="126" y="53"/>
                  </a:cubicBezTo>
                  <a:cubicBezTo>
                    <a:pt x="127" y="52"/>
                    <a:pt x="126" y="50"/>
                    <a:pt x="127" y="49"/>
                  </a:cubicBezTo>
                  <a:cubicBezTo>
                    <a:pt x="127" y="51"/>
                    <a:pt x="131" y="50"/>
                    <a:pt x="131" y="48"/>
                  </a:cubicBezTo>
                  <a:cubicBezTo>
                    <a:pt x="128" y="49"/>
                    <a:pt x="126" y="48"/>
                    <a:pt x="123" y="49"/>
                  </a:cubicBezTo>
                  <a:cubicBezTo>
                    <a:pt x="123" y="51"/>
                    <a:pt x="122" y="53"/>
                    <a:pt x="123" y="54"/>
                  </a:cubicBezTo>
                  <a:close/>
                  <a:moveTo>
                    <a:pt x="125" y="67"/>
                  </a:moveTo>
                  <a:cubicBezTo>
                    <a:pt x="126" y="66"/>
                    <a:pt x="127" y="65"/>
                    <a:pt x="127" y="64"/>
                  </a:cubicBezTo>
                  <a:cubicBezTo>
                    <a:pt x="126" y="64"/>
                    <a:pt x="123" y="66"/>
                    <a:pt x="125" y="67"/>
                  </a:cubicBezTo>
                  <a:close/>
                  <a:moveTo>
                    <a:pt x="148" y="69"/>
                  </a:moveTo>
                  <a:cubicBezTo>
                    <a:pt x="147" y="70"/>
                    <a:pt x="147" y="71"/>
                    <a:pt x="146" y="72"/>
                  </a:cubicBezTo>
                  <a:cubicBezTo>
                    <a:pt x="150" y="68"/>
                    <a:pt x="153" y="68"/>
                    <a:pt x="153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5"/>
                    <a:pt x="148" y="68"/>
                    <a:pt x="146" y="69"/>
                  </a:cubicBezTo>
                  <a:cubicBezTo>
                    <a:pt x="146" y="66"/>
                    <a:pt x="150" y="66"/>
                    <a:pt x="149" y="64"/>
                  </a:cubicBezTo>
                  <a:cubicBezTo>
                    <a:pt x="148" y="66"/>
                    <a:pt x="148" y="65"/>
                    <a:pt x="146" y="65"/>
                  </a:cubicBezTo>
                  <a:cubicBezTo>
                    <a:pt x="147" y="68"/>
                    <a:pt x="141" y="70"/>
                    <a:pt x="142" y="73"/>
                  </a:cubicBezTo>
                  <a:cubicBezTo>
                    <a:pt x="144" y="72"/>
                    <a:pt x="144" y="73"/>
                    <a:pt x="145" y="72"/>
                  </a:cubicBezTo>
                  <a:cubicBezTo>
                    <a:pt x="144" y="72"/>
                    <a:pt x="145" y="72"/>
                    <a:pt x="146" y="72"/>
                  </a:cubicBezTo>
                  <a:cubicBezTo>
                    <a:pt x="146" y="71"/>
                    <a:pt x="146" y="71"/>
                    <a:pt x="146" y="70"/>
                  </a:cubicBezTo>
                  <a:cubicBezTo>
                    <a:pt x="147" y="71"/>
                    <a:pt x="147" y="68"/>
                    <a:pt x="148" y="69"/>
                  </a:cubicBezTo>
                  <a:close/>
                  <a:moveTo>
                    <a:pt x="139" y="81"/>
                  </a:moveTo>
                  <a:cubicBezTo>
                    <a:pt x="141" y="81"/>
                    <a:pt x="141" y="78"/>
                    <a:pt x="143" y="78"/>
                  </a:cubicBezTo>
                  <a:cubicBezTo>
                    <a:pt x="142" y="77"/>
                    <a:pt x="140" y="75"/>
                    <a:pt x="140" y="77"/>
                  </a:cubicBezTo>
                  <a:cubicBezTo>
                    <a:pt x="140" y="77"/>
                    <a:pt x="142" y="77"/>
                    <a:pt x="142" y="78"/>
                  </a:cubicBezTo>
                  <a:cubicBezTo>
                    <a:pt x="140" y="78"/>
                    <a:pt x="138" y="78"/>
                    <a:pt x="136" y="79"/>
                  </a:cubicBezTo>
                  <a:cubicBezTo>
                    <a:pt x="137" y="81"/>
                    <a:pt x="136" y="82"/>
                    <a:pt x="135" y="85"/>
                  </a:cubicBezTo>
                  <a:cubicBezTo>
                    <a:pt x="135" y="84"/>
                    <a:pt x="134" y="84"/>
                    <a:pt x="134" y="84"/>
                  </a:cubicBezTo>
                  <a:cubicBezTo>
                    <a:pt x="134" y="83"/>
                    <a:pt x="136" y="81"/>
                    <a:pt x="134" y="81"/>
                  </a:cubicBezTo>
                  <a:cubicBezTo>
                    <a:pt x="132" y="82"/>
                    <a:pt x="133" y="84"/>
                    <a:pt x="132" y="86"/>
                  </a:cubicBezTo>
                  <a:cubicBezTo>
                    <a:pt x="134" y="87"/>
                    <a:pt x="132" y="85"/>
                    <a:pt x="134" y="85"/>
                  </a:cubicBezTo>
                  <a:cubicBezTo>
                    <a:pt x="135" y="86"/>
                    <a:pt x="135" y="87"/>
                    <a:pt x="134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7"/>
                    <a:pt x="136" y="87"/>
                    <a:pt x="136" y="87"/>
                  </a:cubicBezTo>
                  <a:cubicBezTo>
                    <a:pt x="136" y="87"/>
                    <a:pt x="135" y="87"/>
                    <a:pt x="135" y="86"/>
                  </a:cubicBezTo>
                  <a:cubicBezTo>
                    <a:pt x="138" y="86"/>
                    <a:pt x="138" y="83"/>
                    <a:pt x="140" y="83"/>
                  </a:cubicBezTo>
                  <a:cubicBezTo>
                    <a:pt x="139" y="83"/>
                    <a:pt x="139" y="82"/>
                    <a:pt x="139" y="81"/>
                  </a:cubicBezTo>
                  <a:close/>
                  <a:moveTo>
                    <a:pt x="126" y="90"/>
                  </a:moveTo>
                  <a:cubicBezTo>
                    <a:pt x="128" y="89"/>
                    <a:pt x="129" y="91"/>
                    <a:pt x="129" y="89"/>
                  </a:cubicBezTo>
                  <a:cubicBezTo>
                    <a:pt x="129" y="89"/>
                    <a:pt x="128" y="87"/>
                    <a:pt x="127" y="89"/>
                  </a:cubicBezTo>
                  <a:cubicBezTo>
                    <a:pt x="125" y="90"/>
                    <a:pt x="118" y="96"/>
                    <a:pt x="120" y="99"/>
                  </a:cubicBezTo>
                  <a:cubicBezTo>
                    <a:pt x="121" y="97"/>
                    <a:pt x="121" y="95"/>
                    <a:pt x="123" y="95"/>
                  </a:cubicBezTo>
                  <a:cubicBezTo>
                    <a:pt x="123" y="93"/>
                    <a:pt x="124" y="92"/>
                    <a:pt x="126" y="92"/>
                  </a:cubicBezTo>
                  <a:cubicBezTo>
                    <a:pt x="126" y="91"/>
                    <a:pt x="128" y="91"/>
                    <a:pt x="128" y="90"/>
                  </a:cubicBezTo>
                  <a:cubicBezTo>
                    <a:pt x="127" y="90"/>
                    <a:pt x="127" y="90"/>
                    <a:pt x="126" y="90"/>
                  </a:cubicBezTo>
                  <a:close/>
                  <a:moveTo>
                    <a:pt x="133" y="87"/>
                  </a:moveTo>
                  <a:cubicBezTo>
                    <a:pt x="131" y="87"/>
                    <a:pt x="130" y="86"/>
                    <a:pt x="131" y="85"/>
                  </a:cubicBezTo>
                  <a:cubicBezTo>
                    <a:pt x="129" y="85"/>
                    <a:pt x="128" y="86"/>
                    <a:pt x="128" y="87"/>
                  </a:cubicBezTo>
                  <a:cubicBezTo>
                    <a:pt x="131" y="86"/>
                    <a:pt x="131" y="88"/>
                    <a:pt x="133" y="87"/>
                  </a:cubicBezTo>
                  <a:close/>
                  <a:moveTo>
                    <a:pt x="135" y="77"/>
                  </a:moveTo>
                  <a:cubicBezTo>
                    <a:pt x="135" y="78"/>
                    <a:pt x="133" y="77"/>
                    <a:pt x="134" y="79"/>
                  </a:cubicBezTo>
                  <a:cubicBezTo>
                    <a:pt x="135" y="79"/>
                    <a:pt x="138" y="77"/>
                    <a:pt x="135" y="77"/>
                  </a:cubicBezTo>
                  <a:close/>
                  <a:moveTo>
                    <a:pt x="151" y="59"/>
                  </a:moveTo>
                  <a:cubicBezTo>
                    <a:pt x="146" y="60"/>
                    <a:pt x="141" y="66"/>
                    <a:pt x="140" y="70"/>
                  </a:cubicBezTo>
                  <a:cubicBezTo>
                    <a:pt x="141" y="71"/>
                    <a:pt x="140" y="69"/>
                    <a:pt x="142" y="69"/>
                  </a:cubicBezTo>
                  <a:cubicBezTo>
                    <a:pt x="142" y="66"/>
                    <a:pt x="146" y="65"/>
                    <a:pt x="146" y="63"/>
                  </a:cubicBezTo>
                  <a:cubicBezTo>
                    <a:pt x="147" y="63"/>
                    <a:pt x="147" y="64"/>
                    <a:pt x="147" y="64"/>
                  </a:cubicBezTo>
                  <a:cubicBezTo>
                    <a:pt x="147" y="62"/>
                    <a:pt x="149" y="61"/>
                    <a:pt x="149" y="61"/>
                  </a:cubicBezTo>
                  <a:cubicBezTo>
                    <a:pt x="148" y="61"/>
                    <a:pt x="150" y="60"/>
                    <a:pt x="151" y="59"/>
                  </a:cubicBezTo>
                  <a:close/>
                  <a:moveTo>
                    <a:pt x="113" y="99"/>
                  </a:moveTo>
                  <a:cubicBezTo>
                    <a:pt x="114" y="100"/>
                    <a:pt x="115" y="100"/>
                    <a:pt x="115" y="99"/>
                  </a:cubicBezTo>
                  <a:cubicBezTo>
                    <a:pt x="113" y="99"/>
                    <a:pt x="114" y="97"/>
                    <a:pt x="113" y="95"/>
                  </a:cubicBezTo>
                  <a:cubicBezTo>
                    <a:pt x="113" y="96"/>
                    <a:pt x="113" y="96"/>
                    <a:pt x="112" y="96"/>
                  </a:cubicBezTo>
                  <a:cubicBezTo>
                    <a:pt x="113" y="95"/>
                    <a:pt x="111" y="93"/>
                    <a:pt x="110" y="93"/>
                  </a:cubicBezTo>
                  <a:cubicBezTo>
                    <a:pt x="109" y="95"/>
                    <a:pt x="111" y="95"/>
                    <a:pt x="112" y="96"/>
                  </a:cubicBezTo>
                  <a:cubicBezTo>
                    <a:pt x="110" y="96"/>
                    <a:pt x="111" y="98"/>
                    <a:pt x="112" y="99"/>
                  </a:cubicBezTo>
                  <a:cubicBezTo>
                    <a:pt x="110" y="98"/>
                    <a:pt x="111" y="102"/>
                    <a:pt x="112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12" y="102"/>
                    <a:pt x="112" y="102"/>
                    <a:pt x="113" y="102"/>
                  </a:cubicBezTo>
                  <a:cubicBezTo>
                    <a:pt x="112" y="101"/>
                    <a:pt x="112" y="100"/>
                    <a:pt x="113" y="99"/>
                  </a:cubicBezTo>
                  <a:close/>
                  <a:moveTo>
                    <a:pt x="112" y="82"/>
                  </a:moveTo>
                  <a:cubicBezTo>
                    <a:pt x="109" y="82"/>
                    <a:pt x="109" y="82"/>
                    <a:pt x="109" y="82"/>
                  </a:cubicBezTo>
                  <a:cubicBezTo>
                    <a:pt x="108" y="84"/>
                    <a:pt x="106" y="85"/>
                    <a:pt x="107" y="86"/>
                  </a:cubicBezTo>
                  <a:cubicBezTo>
                    <a:pt x="107" y="85"/>
                    <a:pt x="108" y="86"/>
                    <a:pt x="109" y="85"/>
                  </a:cubicBezTo>
                  <a:cubicBezTo>
                    <a:pt x="108" y="83"/>
                    <a:pt x="111" y="83"/>
                    <a:pt x="112" y="83"/>
                  </a:cubicBezTo>
                  <a:cubicBezTo>
                    <a:pt x="111" y="83"/>
                    <a:pt x="112" y="83"/>
                    <a:pt x="112" y="82"/>
                  </a:cubicBezTo>
                  <a:close/>
                  <a:moveTo>
                    <a:pt x="98" y="109"/>
                  </a:moveTo>
                  <a:cubicBezTo>
                    <a:pt x="102" y="108"/>
                    <a:pt x="105" y="108"/>
                    <a:pt x="108" y="109"/>
                  </a:cubicBezTo>
                  <a:cubicBezTo>
                    <a:pt x="108" y="108"/>
                    <a:pt x="108" y="107"/>
                    <a:pt x="109" y="107"/>
                  </a:cubicBezTo>
                  <a:cubicBezTo>
                    <a:pt x="109" y="108"/>
                    <a:pt x="109" y="109"/>
                    <a:pt x="110" y="108"/>
                  </a:cubicBezTo>
                  <a:cubicBezTo>
                    <a:pt x="109" y="108"/>
                    <a:pt x="109" y="106"/>
                    <a:pt x="108" y="106"/>
                  </a:cubicBezTo>
                  <a:cubicBezTo>
                    <a:pt x="109" y="106"/>
                    <a:pt x="108" y="104"/>
                    <a:pt x="108" y="103"/>
                  </a:cubicBezTo>
                  <a:cubicBezTo>
                    <a:pt x="105" y="104"/>
                    <a:pt x="102" y="104"/>
                    <a:pt x="98" y="105"/>
                  </a:cubicBezTo>
                  <a:cubicBezTo>
                    <a:pt x="99" y="107"/>
                    <a:pt x="99" y="108"/>
                    <a:pt x="98" y="109"/>
                  </a:cubicBezTo>
                  <a:close/>
                  <a:moveTo>
                    <a:pt x="108" y="120"/>
                  </a:moveTo>
                  <a:cubicBezTo>
                    <a:pt x="109" y="122"/>
                    <a:pt x="109" y="123"/>
                    <a:pt x="112" y="122"/>
                  </a:cubicBezTo>
                  <a:cubicBezTo>
                    <a:pt x="110" y="119"/>
                    <a:pt x="112" y="118"/>
                    <a:pt x="110" y="115"/>
                  </a:cubicBezTo>
                  <a:cubicBezTo>
                    <a:pt x="110" y="116"/>
                    <a:pt x="110" y="117"/>
                    <a:pt x="110" y="116"/>
                  </a:cubicBezTo>
                  <a:cubicBezTo>
                    <a:pt x="110" y="118"/>
                    <a:pt x="110" y="121"/>
                    <a:pt x="108" y="120"/>
                  </a:cubicBezTo>
                  <a:close/>
                  <a:moveTo>
                    <a:pt x="119" y="115"/>
                  </a:moveTo>
                  <a:cubicBezTo>
                    <a:pt x="118" y="115"/>
                    <a:pt x="119" y="114"/>
                    <a:pt x="118" y="114"/>
                  </a:cubicBezTo>
                  <a:cubicBezTo>
                    <a:pt x="118" y="115"/>
                    <a:pt x="117" y="114"/>
                    <a:pt x="116" y="115"/>
                  </a:cubicBezTo>
                  <a:cubicBezTo>
                    <a:pt x="117" y="115"/>
                    <a:pt x="119" y="116"/>
                    <a:pt x="119" y="115"/>
                  </a:cubicBezTo>
                  <a:close/>
                  <a:moveTo>
                    <a:pt x="138" y="98"/>
                  </a:moveTo>
                  <a:cubicBezTo>
                    <a:pt x="139" y="98"/>
                    <a:pt x="141" y="97"/>
                    <a:pt x="141" y="96"/>
                  </a:cubicBezTo>
                  <a:cubicBezTo>
                    <a:pt x="139" y="96"/>
                    <a:pt x="139" y="97"/>
                    <a:pt x="138" y="98"/>
                  </a:cubicBezTo>
                  <a:close/>
                  <a:moveTo>
                    <a:pt x="141" y="87"/>
                  </a:moveTo>
                  <a:cubicBezTo>
                    <a:pt x="139" y="87"/>
                    <a:pt x="139" y="87"/>
                    <a:pt x="137" y="88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8" y="89"/>
                    <a:pt x="141" y="89"/>
                    <a:pt x="141" y="87"/>
                  </a:cubicBezTo>
                  <a:close/>
                  <a:moveTo>
                    <a:pt x="146" y="86"/>
                  </a:moveTo>
                  <a:cubicBezTo>
                    <a:pt x="148" y="84"/>
                    <a:pt x="148" y="82"/>
                    <a:pt x="150" y="81"/>
                  </a:cubicBezTo>
                  <a:cubicBezTo>
                    <a:pt x="150" y="80"/>
                    <a:pt x="149" y="80"/>
                    <a:pt x="150" y="79"/>
                  </a:cubicBezTo>
                  <a:cubicBezTo>
                    <a:pt x="147" y="79"/>
                    <a:pt x="150" y="78"/>
                    <a:pt x="149" y="77"/>
                  </a:cubicBezTo>
                  <a:cubicBezTo>
                    <a:pt x="148" y="77"/>
                    <a:pt x="148" y="78"/>
                    <a:pt x="147" y="78"/>
                  </a:cubicBezTo>
                  <a:cubicBezTo>
                    <a:pt x="147" y="77"/>
                    <a:pt x="146" y="78"/>
                    <a:pt x="146" y="77"/>
                  </a:cubicBezTo>
                  <a:cubicBezTo>
                    <a:pt x="148" y="78"/>
                    <a:pt x="148" y="75"/>
                    <a:pt x="147" y="75"/>
                  </a:cubicBezTo>
                  <a:cubicBezTo>
                    <a:pt x="143" y="79"/>
                    <a:pt x="142" y="83"/>
                    <a:pt x="138" y="84"/>
                  </a:cubicBezTo>
                  <a:cubicBezTo>
                    <a:pt x="139" y="84"/>
                    <a:pt x="139" y="86"/>
                    <a:pt x="140" y="86"/>
                  </a:cubicBezTo>
                  <a:cubicBezTo>
                    <a:pt x="142" y="84"/>
                    <a:pt x="143" y="86"/>
                    <a:pt x="146" y="86"/>
                  </a:cubicBezTo>
                  <a:close/>
                  <a:moveTo>
                    <a:pt x="148" y="85"/>
                  </a:moveTo>
                  <a:cubicBezTo>
                    <a:pt x="148" y="85"/>
                    <a:pt x="148" y="85"/>
                    <a:pt x="148" y="86"/>
                  </a:cubicBezTo>
                  <a:cubicBezTo>
                    <a:pt x="150" y="86"/>
                    <a:pt x="150" y="84"/>
                    <a:pt x="151" y="84"/>
                  </a:cubicBezTo>
                  <a:cubicBezTo>
                    <a:pt x="150" y="83"/>
                    <a:pt x="149" y="84"/>
                    <a:pt x="148" y="85"/>
                  </a:cubicBezTo>
                  <a:close/>
                  <a:moveTo>
                    <a:pt x="142" y="88"/>
                  </a:moveTo>
                  <a:cubicBezTo>
                    <a:pt x="143" y="88"/>
                    <a:pt x="145" y="88"/>
                    <a:pt x="146" y="87"/>
                  </a:cubicBezTo>
                  <a:cubicBezTo>
                    <a:pt x="144" y="87"/>
                    <a:pt x="142" y="87"/>
                    <a:pt x="142" y="88"/>
                  </a:cubicBezTo>
                  <a:close/>
                  <a:moveTo>
                    <a:pt x="143" y="91"/>
                  </a:moveTo>
                  <a:cubicBezTo>
                    <a:pt x="145" y="91"/>
                    <a:pt x="147" y="88"/>
                    <a:pt x="145" y="88"/>
                  </a:cubicBezTo>
                  <a:cubicBezTo>
                    <a:pt x="145" y="90"/>
                    <a:pt x="144" y="90"/>
                    <a:pt x="143" y="89"/>
                  </a:cubicBezTo>
                  <a:lnTo>
                    <a:pt x="143" y="91"/>
                  </a:lnTo>
                  <a:close/>
                  <a:moveTo>
                    <a:pt x="145" y="92"/>
                  </a:moveTo>
                  <a:cubicBezTo>
                    <a:pt x="147" y="92"/>
                    <a:pt x="149" y="89"/>
                    <a:pt x="148" y="88"/>
                  </a:cubicBezTo>
                  <a:cubicBezTo>
                    <a:pt x="147" y="89"/>
                    <a:pt x="144" y="90"/>
                    <a:pt x="145" y="92"/>
                  </a:cubicBezTo>
                  <a:close/>
                  <a:moveTo>
                    <a:pt x="148" y="94"/>
                  </a:moveTo>
                  <a:cubicBezTo>
                    <a:pt x="150" y="93"/>
                    <a:pt x="151" y="92"/>
                    <a:pt x="152" y="90"/>
                  </a:cubicBezTo>
                  <a:cubicBezTo>
                    <a:pt x="152" y="91"/>
                    <a:pt x="153" y="91"/>
                    <a:pt x="153" y="90"/>
                  </a:cubicBezTo>
                  <a:cubicBezTo>
                    <a:pt x="150" y="90"/>
                    <a:pt x="149" y="93"/>
                    <a:pt x="148" y="92"/>
                  </a:cubicBezTo>
                  <a:cubicBezTo>
                    <a:pt x="148" y="93"/>
                    <a:pt x="147" y="94"/>
                    <a:pt x="148" y="94"/>
                  </a:cubicBezTo>
                  <a:close/>
                  <a:moveTo>
                    <a:pt x="154" y="87"/>
                  </a:moveTo>
                  <a:cubicBezTo>
                    <a:pt x="154" y="85"/>
                    <a:pt x="152" y="84"/>
                    <a:pt x="152" y="85"/>
                  </a:cubicBezTo>
                  <a:cubicBezTo>
                    <a:pt x="153" y="85"/>
                    <a:pt x="149" y="88"/>
                    <a:pt x="151" y="88"/>
                  </a:cubicBezTo>
                  <a:cubicBezTo>
                    <a:pt x="151" y="87"/>
                    <a:pt x="152" y="88"/>
                    <a:pt x="152" y="88"/>
                  </a:cubicBezTo>
                  <a:cubicBezTo>
                    <a:pt x="152" y="87"/>
                    <a:pt x="153" y="87"/>
                    <a:pt x="154" y="87"/>
                  </a:cubicBezTo>
                  <a:close/>
                  <a:moveTo>
                    <a:pt x="146" y="32"/>
                  </a:moveTo>
                  <a:cubicBezTo>
                    <a:pt x="142" y="31"/>
                    <a:pt x="136" y="33"/>
                    <a:pt x="135" y="37"/>
                  </a:cubicBezTo>
                  <a:cubicBezTo>
                    <a:pt x="137" y="38"/>
                    <a:pt x="140" y="38"/>
                    <a:pt x="142" y="39"/>
                  </a:cubicBezTo>
                  <a:cubicBezTo>
                    <a:pt x="144" y="36"/>
                    <a:pt x="146" y="34"/>
                    <a:pt x="146" y="32"/>
                  </a:cubicBezTo>
                  <a:close/>
                  <a:moveTo>
                    <a:pt x="146" y="33"/>
                  </a:moveTo>
                  <a:cubicBezTo>
                    <a:pt x="149" y="32"/>
                    <a:pt x="150" y="31"/>
                    <a:pt x="151" y="29"/>
                  </a:cubicBezTo>
                  <a:cubicBezTo>
                    <a:pt x="146" y="27"/>
                    <a:pt x="142" y="27"/>
                    <a:pt x="139" y="31"/>
                  </a:cubicBezTo>
                  <a:cubicBezTo>
                    <a:pt x="140" y="31"/>
                    <a:pt x="147" y="27"/>
                    <a:pt x="146" y="33"/>
                  </a:cubicBezTo>
                  <a:close/>
                  <a:moveTo>
                    <a:pt x="120" y="66"/>
                  </a:moveTo>
                  <a:cubicBezTo>
                    <a:pt x="119" y="64"/>
                    <a:pt x="120" y="59"/>
                    <a:pt x="122" y="60"/>
                  </a:cubicBezTo>
                  <a:cubicBezTo>
                    <a:pt x="120" y="61"/>
                    <a:pt x="122" y="64"/>
                    <a:pt x="120" y="66"/>
                  </a:cubicBezTo>
                  <a:cubicBezTo>
                    <a:pt x="122" y="68"/>
                    <a:pt x="122" y="63"/>
                    <a:pt x="125" y="63"/>
                  </a:cubicBezTo>
                  <a:cubicBezTo>
                    <a:pt x="122" y="60"/>
                    <a:pt x="126" y="57"/>
                    <a:pt x="124" y="55"/>
                  </a:cubicBezTo>
                  <a:cubicBezTo>
                    <a:pt x="122" y="58"/>
                    <a:pt x="114" y="62"/>
                    <a:pt x="120" y="66"/>
                  </a:cubicBezTo>
                  <a:close/>
                  <a:moveTo>
                    <a:pt x="98" y="92"/>
                  </a:moveTo>
                  <a:cubicBezTo>
                    <a:pt x="98" y="93"/>
                    <a:pt x="97" y="94"/>
                    <a:pt x="97" y="95"/>
                  </a:cubicBezTo>
                  <a:cubicBezTo>
                    <a:pt x="99" y="96"/>
                    <a:pt x="102" y="92"/>
                    <a:pt x="100" y="92"/>
                  </a:cubicBezTo>
                  <a:cubicBezTo>
                    <a:pt x="101" y="93"/>
                    <a:pt x="99" y="92"/>
                    <a:pt x="98" y="92"/>
                  </a:cubicBezTo>
                  <a:close/>
                  <a:moveTo>
                    <a:pt x="87" y="99"/>
                  </a:moveTo>
                  <a:cubicBezTo>
                    <a:pt x="87" y="97"/>
                    <a:pt x="88" y="95"/>
                    <a:pt x="89" y="94"/>
                  </a:cubicBezTo>
                  <a:cubicBezTo>
                    <a:pt x="87" y="94"/>
                    <a:pt x="85" y="94"/>
                    <a:pt x="84" y="94"/>
                  </a:cubicBezTo>
                  <a:cubicBezTo>
                    <a:pt x="86" y="95"/>
                    <a:pt x="85" y="99"/>
                    <a:pt x="87" y="99"/>
                  </a:cubicBezTo>
                  <a:close/>
                  <a:moveTo>
                    <a:pt x="75" y="82"/>
                  </a:moveTo>
                  <a:cubicBezTo>
                    <a:pt x="76" y="83"/>
                    <a:pt x="76" y="81"/>
                    <a:pt x="77" y="81"/>
                  </a:cubicBezTo>
                  <a:cubicBezTo>
                    <a:pt x="78" y="80"/>
                    <a:pt x="76" y="81"/>
                    <a:pt x="76" y="79"/>
                  </a:cubicBezTo>
                  <a:cubicBezTo>
                    <a:pt x="77" y="80"/>
                    <a:pt x="78" y="78"/>
                    <a:pt x="79" y="78"/>
                  </a:cubicBezTo>
                  <a:cubicBezTo>
                    <a:pt x="77" y="78"/>
                    <a:pt x="76" y="78"/>
                    <a:pt x="76" y="77"/>
                  </a:cubicBezTo>
                  <a:cubicBezTo>
                    <a:pt x="77" y="75"/>
                    <a:pt x="76" y="73"/>
                    <a:pt x="75" y="72"/>
                  </a:cubicBezTo>
                  <a:cubicBezTo>
                    <a:pt x="76" y="72"/>
                    <a:pt x="77" y="71"/>
                    <a:pt x="75" y="71"/>
                  </a:cubicBezTo>
                  <a:cubicBezTo>
                    <a:pt x="75" y="73"/>
                    <a:pt x="74" y="74"/>
                    <a:pt x="73" y="75"/>
                  </a:cubicBezTo>
                  <a:cubicBezTo>
                    <a:pt x="74" y="77"/>
                    <a:pt x="76" y="80"/>
                    <a:pt x="75" y="82"/>
                  </a:cubicBezTo>
                  <a:close/>
                  <a:moveTo>
                    <a:pt x="71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0" y="66"/>
                    <a:pt x="69" y="67"/>
                    <a:pt x="69" y="67"/>
                  </a:cubicBezTo>
                  <a:cubicBezTo>
                    <a:pt x="69" y="68"/>
                    <a:pt x="70" y="68"/>
                    <a:pt x="71" y="68"/>
                  </a:cubicBezTo>
                  <a:close/>
                  <a:moveTo>
                    <a:pt x="67" y="71"/>
                  </a:moveTo>
                  <a:cubicBezTo>
                    <a:pt x="67" y="72"/>
                    <a:pt x="67" y="74"/>
                    <a:pt x="68" y="74"/>
                  </a:cubicBezTo>
                  <a:cubicBezTo>
                    <a:pt x="68" y="72"/>
                    <a:pt x="70" y="72"/>
                    <a:pt x="70" y="70"/>
                  </a:cubicBezTo>
                  <a:cubicBezTo>
                    <a:pt x="68" y="70"/>
                    <a:pt x="68" y="72"/>
                    <a:pt x="67" y="71"/>
                  </a:cubicBezTo>
                  <a:close/>
                  <a:moveTo>
                    <a:pt x="73" y="59"/>
                  </a:moveTo>
                  <a:cubicBezTo>
                    <a:pt x="72" y="58"/>
                    <a:pt x="72" y="58"/>
                    <a:pt x="73" y="56"/>
                  </a:cubicBezTo>
                  <a:cubicBezTo>
                    <a:pt x="70" y="57"/>
                    <a:pt x="71" y="60"/>
                    <a:pt x="69" y="61"/>
                  </a:cubicBezTo>
                  <a:cubicBezTo>
                    <a:pt x="70" y="58"/>
                    <a:pt x="69" y="58"/>
                    <a:pt x="70" y="55"/>
                  </a:cubicBezTo>
                  <a:cubicBezTo>
                    <a:pt x="69" y="56"/>
                    <a:pt x="68" y="58"/>
                    <a:pt x="68" y="59"/>
                  </a:cubicBezTo>
                  <a:cubicBezTo>
                    <a:pt x="66" y="59"/>
                    <a:pt x="66" y="61"/>
                    <a:pt x="65" y="59"/>
                  </a:cubicBezTo>
                  <a:cubicBezTo>
                    <a:pt x="67" y="57"/>
                    <a:pt x="71" y="53"/>
                    <a:pt x="71" y="49"/>
                  </a:cubicBezTo>
                  <a:cubicBezTo>
                    <a:pt x="68" y="51"/>
                    <a:pt x="66" y="55"/>
                    <a:pt x="64" y="58"/>
                  </a:cubicBezTo>
                  <a:cubicBezTo>
                    <a:pt x="64" y="57"/>
                    <a:pt x="65" y="57"/>
                    <a:pt x="64" y="56"/>
                  </a:cubicBezTo>
                  <a:cubicBezTo>
                    <a:pt x="63" y="58"/>
                    <a:pt x="64" y="59"/>
                    <a:pt x="63" y="59"/>
                  </a:cubicBezTo>
                  <a:cubicBezTo>
                    <a:pt x="63" y="59"/>
                    <a:pt x="63" y="58"/>
                    <a:pt x="63" y="58"/>
                  </a:cubicBezTo>
                  <a:cubicBezTo>
                    <a:pt x="63" y="60"/>
                    <a:pt x="61" y="60"/>
                    <a:pt x="62" y="62"/>
                  </a:cubicBezTo>
                  <a:cubicBezTo>
                    <a:pt x="64" y="62"/>
                    <a:pt x="66" y="61"/>
                    <a:pt x="64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2"/>
                    <a:pt x="68" y="61"/>
                    <a:pt x="69" y="62"/>
                  </a:cubicBezTo>
                  <a:cubicBezTo>
                    <a:pt x="67" y="63"/>
                    <a:pt x="68" y="62"/>
                    <a:pt x="67" y="64"/>
                  </a:cubicBezTo>
                  <a:cubicBezTo>
                    <a:pt x="68" y="65"/>
                    <a:pt x="69" y="64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2" y="64"/>
                    <a:pt x="70" y="61"/>
                    <a:pt x="73" y="59"/>
                  </a:cubicBezTo>
                  <a:close/>
                  <a:moveTo>
                    <a:pt x="63" y="53"/>
                  </a:moveTo>
                  <a:cubicBezTo>
                    <a:pt x="61" y="53"/>
                    <a:pt x="60" y="55"/>
                    <a:pt x="57" y="55"/>
                  </a:cubicBezTo>
                  <a:cubicBezTo>
                    <a:pt x="57" y="57"/>
                    <a:pt x="57" y="59"/>
                    <a:pt x="56" y="57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8" y="59"/>
                    <a:pt x="57" y="61"/>
                    <a:pt x="60" y="61"/>
                  </a:cubicBezTo>
                  <a:cubicBezTo>
                    <a:pt x="60" y="61"/>
                    <a:pt x="61" y="60"/>
                    <a:pt x="62" y="60"/>
                  </a:cubicBezTo>
                  <a:cubicBezTo>
                    <a:pt x="62" y="56"/>
                    <a:pt x="66" y="56"/>
                    <a:pt x="65" y="52"/>
                  </a:cubicBezTo>
                  <a:cubicBezTo>
                    <a:pt x="64" y="52"/>
                    <a:pt x="61" y="51"/>
                    <a:pt x="60" y="53"/>
                  </a:cubicBezTo>
                  <a:cubicBezTo>
                    <a:pt x="61" y="53"/>
                    <a:pt x="62" y="52"/>
                    <a:pt x="63" y="53"/>
                  </a:cubicBezTo>
                  <a:close/>
                  <a:moveTo>
                    <a:pt x="71" y="84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3" y="82"/>
                    <a:pt x="73" y="77"/>
                    <a:pt x="71" y="78"/>
                  </a:cubicBezTo>
                  <a:cubicBezTo>
                    <a:pt x="73" y="79"/>
                    <a:pt x="70" y="81"/>
                    <a:pt x="71" y="84"/>
                  </a:cubicBezTo>
                  <a:close/>
                  <a:moveTo>
                    <a:pt x="73" y="74"/>
                  </a:moveTo>
                  <a:cubicBezTo>
                    <a:pt x="73" y="73"/>
                    <a:pt x="73" y="73"/>
                    <a:pt x="74" y="73"/>
                  </a:cubicBezTo>
                  <a:cubicBezTo>
                    <a:pt x="74" y="71"/>
                    <a:pt x="72" y="71"/>
                    <a:pt x="72" y="69"/>
                  </a:cubicBezTo>
                  <a:cubicBezTo>
                    <a:pt x="72" y="72"/>
                    <a:pt x="72" y="72"/>
                    <a:pt x="73" y="74"/>
                  </a:cubicBezTo>
                  <a:close/>
                  <a:moveTo>
                    <a:pt x="76" y="84"/>
                  </a:moveTo>
                  <a:cubicBezTo>
                    <a:pt x="76" y="85"/>
                    <a:pt x="76" y="86"/>
                    <a:pt x="77" y="86"/>
                  </a:cubicBezTo>
                  <a:cubicBezTo>
                    <a:pt x="77" y="85"/>
                    <a:pt x="78" y="85"/>
                    <a:pt x="78" y="84"/>
                  </a:cubicBezTo>
                  <a:cubicBezTo>
                    <a:pt x="78" y="84"/>
                    <a:pt x="77" y="84"/>
                    <a:pt x="76" y="84"/>
                  </a:cubicBezTo>
                  <a:close/>
                  <a:moveTo>
                    <a:pt x="81" y="84"/>
                  </a:moveTo>
                  <a:cubicBezTo>
                    <a:pt x="81" y="84"/>
                    <a:pt x="81" y="85"/>
                    <a:pt x="82" y="85"/>
                  </a:cubicBezTo>
                  <a:cubicBezTo>
                    <a:pt x="81" y="83"/>
                    <a:pt x="84" y="85"/>
                    <a:pt x="84" y="83"/>
                  </a:cubicBezTo>
                  <a:cubicBezTo>
                    <a:pt x="82" y="82"/>
                    <a:pt x="80" y="83"/>
                    <a:pt x="79" y="84"/>
                  </a:cubicBezTo>
                  <a:cubicBezTo>
                    <a:pt x="79" y="83"/>
                    <a:pt x="78" y="83"/>
                    <a:pt x="78" y="82"/>
                  </a:cubicBezTo>
                  <a:cubicBezTo>
                    <a:pt x="78" y="83"/>
                    <a:pt x="77" y="83"/>
                    <a:pt x="77" y="83"/>
                  </a:cubicBezTo>
                  <a:cubicBezTo>
                    <a:pt x="78" y="84"/>
                    <a:pt x="80" y="85"/>
                    <a:pt x="81" y="84"/>
                  </a:cubicBezTo>
                  <a:close/>
                  <a:moveTo>
                    <a:pt x="74" y="51"/>
                  </a:moveTo>
                  <a:cubicBezTo>
                    <a:pt x="72" y="53"/>
                    <a:pt x="74" y="49"/>
                    <a:pt x="72" y="49"/>
                  </a:cubicBezTo>
                  <a:cubicBezTo>
                    <a:pt x="72" y="52"/>
                    <a:pt x="70" y="54"/>
                    <a:pt x="71" y="56"/>
                  </a:cubicBezTo>
                  <a:cubicBezTo>
                    <a:pt x="71" y="55"/>
                    <a:pt x="74" y="53"/>
                    <a:pt x="74" y="51"/>
                  </a:cubicBezTo>
                  <a:close/>
                  <a:moveTo>
                    <a:pt x="74" y="41"/>
                  </a:moveTo>
                  <a:cubicBezTo>
                    <a:pt x="73" y="40"/>
                    <a:pt x="72" y="40"/>
                    <a:pt x="71" y="40"/>
                  </a:cubicBezTo>
                  <a:cubicBezTo>
                    <a:pt x="74" y="40"/>
                    <a:pt x="72" y="35"/>
                    <a:pt x="71" y="35"/>
                  </a:cubicBezTo>
                  <a:cubicBezTo>
                    <a:pt x="71" y="36"/>
                    <a:pt x="71" y="37"/>
                    <a:pt x="70" y="37"/>
                  </a:cubicBezTo>
                  <a:cubicBezTo>
                    <a:pt x="69" y="36"/>
                    <a:pt x="71" y="35"/>
                    <a:pt x="72" y="34"/>
                  </a:cubicBezTo>
                  <a:cubicBezTo>
                    <a:pt x="69" y="34"/>
                    <a:pt x="69" y="36"/>
                    <a:pt x="68" y="38"/>
                  </a:cubicBezTo>
                  <a:cubicBezTo>
                    <a:pt x="69" y="39"/>
                    <a:pt x="70" y="37"/>
                    <a:pt x="71" y="38"/>
                  </a:cubicBezTo>
                  <a:cubicBezTo>
                    <a:pt x="69" y="38"/>
                    <a:pt x="69" y="42"/>
                    <a:pt x="70" y="43"/>
                  </a:cubicBezTo>
                  <a:cubicBezTo>
                    <a:pt x="70" y="41"/>
                    <a:pt x="72" y="43"/>
                    <a:pt x="73" y="42"/>
                  </a:cubicBezTo>
                  <a:cubicBezTo>
                    <a:pt x="71" y="41"/>
                    <a:pt x="74" y="42"/>
                    <a:pt x="74" y="41"/>
                  </a:cubicBezTo>
                  <a:close/>
                  <a:moveTo>
                    <a:pt x="68" y="33"/>
                  </a:moveTo>
                  <a:cubicBezTo>
                    <a:pt x="69" y="33"/>
                    <a:pt x="70" y="32"/>
                    <a:pt x="71" y="31"/>
                  </a:cubicBezTo>
                  <a:cubicBezTo>
                    <a:pt x="71" y="32"/>
                    <a:pt x="71" y="32"/>
                    <a:pt x="72" y="31"/>
                  </a:cubicBezTo>
                  <a:cubicBezTo>
                    <a:pt x="70" y="31"/>
                    <a:pt x="70" y="30"/>
                    <a:pt x="71" y="30"/>
                  </a:cubicBezTo>
                  <a:cubicBezTo>
                    <a:pt x="69" y="29"/>
                    <a:pt x="69" y="29"/>
                    <a:pt x="67" y="30"/>
                  </a:cubicBezTo>
                  <a:cubicBezTo>
                    <a:pt x="67" y="32"/>
                    <a:pt x="68" y="32"/>
                    <a:pt x="68" y="33"/>
                  </a:cubicBezTo>
                  <a:close/>
                  <a:moveTo>
                    <a:pt x="63" y="38"/>
                  </a:moveTo>
                  <a:cubicBezTo>
                    <a:pt x="66" y="37"/>
                    <a:pt x="68" y="34"/>
                    <a:pt x="66" y="32"/>
                  </a:cubicBezTo>
                  <a:cubicBezTo>
                    <a:pt x="66" y="32"/>
                    <a:pt x="66" y="32"/>
                    <a:pt x="67" y="32"/>
                  </a:cubicBezTo>
                  <a:cubicBezTo>
                    <a:pt x="67" y="31"/>
                    <a:pt x="65" y="32"/>
                    <a:pt x="66" y="30"/>
                  </a:cubicBezTo>
                  <a:cubicBezTo>
                    <a:pt x="66" y="30"/>
                    <a:pt x="67" y="30"/>
                    <a:pt x="67" y="30"/>
                  </a:cubicBezTo>
                  <a:cubicBezTo>
                    <a:pt x="64" y="31"/>
                    <a:pt x="66" y="31"/>
                    <a:pt x="63" y="30"/>
                  </a:cubicBezTo>
                  <a:cubicBezTo>
                    <a:pt x="64" y="33"/>
                    <a:pt x="63" y="35"/>
                    <a:pt x="63" y="38"/>
                  </a:cubicBezTo>
                  <a:close/>
                  <a:moveTo>
                    <a:pt x="61" y="43"/>
                  </a:moveTo>
                  <a:cubicBezTo>
                    <a:pt x="60" y="45"/>
                    <a:pt x="62" y="44"/>
                    <a:pt x="62" y="45"/>
                  </a:cubicBezTo>
                  <a:cubicBezTo>
                    <a:pt x="59" y="45"/>
                    <a:pt x="61" y="45"/>
                    <a:pt x="61" y="47"/>
                  </a:cubicBezTo>
                  <a:cubicBezTo>
                    <a:pt x="60" y="47"/>
                    <a:pt x="59" y="48"/>
                    <a:pt x="59" y="48"/>
                  </a:cubicBezTo>
                  <a:cubicBezTo>
                    <a:pt x="59" y="49"/>
                    <a:pt x="58" y="49"/>
                    <a:pt x="59" y="50"/>
                  </a:cubicBezTo>
                  <a:cubicBezTo>
                    <a:pt x="61" y="49"/>
                    <a:pt x="61" y="48"/>
                    <a:pt x="63" y="50"/>
                  </a:cubicBezTo>
                  <a:cubicBezTo>
                    <a:pt x="65" y="49"/>
                    <a:pt x="66" y="46"/>
                    <a:pt x="68" y="47"/>
                  </a:cubicBezTo>
                  <a:cubicBezTo>
                    <a:pt x="68" y="46"/>
                    <a:pt x="67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8" y="45"/>
                    <a:pt x="68" y="44"/>
                    <a:pt x="69" y="43"/>
                  </a:cubicBezTo>
                  <a:cubicBezTo>
                    <a:pt x="67" y="44"/>
                    <a:pt x="65" y="43"/>
                    <a:pt x="65" y="44"/>
                  </a:cubicBezTo>
                  <a:cubicBezTo>
                    <a:pt x="66" y="45"/>
                    <a:pt x="66" y="44"/>
                    <a:pt x="66" y="44"/>
                  </a:cubicBezTo>
                  <a:cubicBezTo>
                    <a:pt x="66" y="46"/>
                    <a:pt x="65" y="46"/>
                    <a:pt x="64" y="45"/>
                  </a:cubicBezTo>
                  <a:cubicBezTo>
                    <a:pt x="64" y="46"/>
                    <a:pt x="65" y="46"/>
                    <a:pt x="65" y="46"/>
                  </a:cubicBezTo>
                  <a:cubicBezTo>
                    <a:pt x="65" y="46"/>
                    <a:pt x="65" y="47"/>
                    <a:pt x="64" y="47"/>
                  </a:cubicBezTo>
                  <a:cubicBezTo>
                    <a:pt x="62" y="43"/>
                    <a:pt x="69" y="40"/>
                    <a:pt x="67" y="37"/>
                  </a:cubicBezTo>
                  <a:cubicBezTo>
                    <a:pt x="65" y="40"/>
                    <a:pt x="65" y="43"/>
                    <a:pt x="61" y="43"/>
                  </a:cubicBezTo>
                  <a:close/>
                  <a:moveTo>
                    <a:pt x="62" y="33"/>
                  </a:moveTo>
                  <a:cubicBezTo>
                    <a:pt x="61" y="33"/>
                    <a:pt x="61" y="32"/>
                    <a:pt x="60" y="32"/>
                  </a:cubicBezTo>
                  <a:cubicBezTo>
                    <a:pt x="57" y="33"/>
                    <a:pt x="55" y="34"/>
                    <a:pt x="55" y="37"/>
                  </a:cubicBezTo>
                  <a:cubicBezTo>
                    <a:pt x="54" y="37"/>
                    <a:pt x="54" y="35"/>
                    <a:pt x="53" y="35"/>
                  </a:cubicBezTo>
                  <a:cubicBezTo>
                    <a:pt x="52" y="36"/>
                    <a:pt x="51" y="38"/>
                    <a:pt x="50" y="37"/>
                  </a:cubicBezTo>
                  <a:cubicBezTo>
                    <a:pt x="49" y="39"/>
                    <a:pt x="48" y="39"/>
                    <a:pt x="47" y="40"/>
                  </a:cubicBezTo>
                  <a:cubicBezTo>
                    <a:pt x="48" y="40"/>
                    <a:pt x="48" y="43"/>
                    <a:pt x="47" y="42"/>
                  </a:cubicBezTo>
                  <a:cubicBezTo>
                    <a:pt x="47" y="42"/>
                    <a:pt x="47" y="41"/>
                    <a:pt x="46" y="41"/>
                  </a:cubicBezTo>
                  <a:cubicBezTo>
                    <a:pt x="45" y="42"/>
                    <a:pt x="46" y="44"/>
                    <a:pt x="46" y="44"/>
                  </a:cubicBezTo>
                  <a:cubicBezTo>
                    <a:pt x="46" y="43"/>
                    <a:pt x="44" y="43"/>
                    <a:pt x="44" y="44"/>
                  </a:cubicBezTo>
                  <a:cubicBezTo>
                    <a:pt x="46" y="45"/>
                    <a:pt x="42" y="45"/>
                    <a:pt x="43" y="46"/>
                  </a:cubicBezTo>
                  <a:cubicBezTo>
                    <a:pt x="44" y="47"/>
                    <a:pt x="45" y="47"/>
                    <a:pt x="45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3" y="46"/>
                    <a:pt x="42" y="47"/>
                  </a:cubicBezTo>
                  <a:cubicBezTo>
                    <a:pt x="43" y="48"/>
                    <a:pt x="41" y="49"/>
                    <a:pt x="42" y="50"/>
                  </a:cubicBezTo>
                  <a:cubicBezTo>
                    <a:pt x="39" y="51"/>
                    <a:pt x="38" y="56"/>
                    <a:pt x="39" y="57"/>
                  </a:cubicBezTo>
                  <a:cubicBezTo>
                    <a:pt x="43" y="56"/>
                    <a:pt x="44" y="56"/>
                    <a:pt x="48" y="56"/>
                  </a:cubicBezTo>
                  <a:cubicBezTo>
                    <a:pt x="49" y="56"/>
                    <a:pt x="48" y="55"/>
                    <a:pt x="50" y="55"/>
                  </a:cubicBezTo>
                  <a:cubicBezTo>
                    <a:pt x="50" y="55"/>
                    <a:pt x="50" y="56"/>
                    <a:pt x="50" y="55"/>
                  </a:cubicBezTo>
                  <a:cubicBezTo>
                    <a:pt x="49" y="55"/>
                    <a:pt x="47" y="53"/>
                    <a:pt x="47" y="54"/>
                  </a:cubicBezTo>
                  <a:cubicBezTo>
                    <a:pt x="46" y="54"/>
                    <a:pt x="48" y="55"/>
                    <a:pt x="47" y="55"/>
                  </a:cubicBezTo>
                  <a:cubicBezTo>
                    <a:pt x="45" y="55"/>
                    <a:pt x="44" y="53"/>
                    <a:pt x="43" y="52"/>
                  </a:cubicBezTo>
                  <a:cubicBezTo>
                    <a:pt x="45" y="52"/>
                    <a:pt x="45" y="54"/>
                    <a:pt x="46" y="54"/>
                  </a:cubicBezTo>
                  <a:cubicBezTo>
                    <a:pt x="46" y="51"/>
                    <a:pt x="46" y="51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47" y="52"/>
                    <a:pt x="48" y="52"/>
                    <a:pt x="51" y="54"/>
                  </a:cubicBezTo>
                  <a:cubicBezTo>
                    <a:pt x="50" y="52"/>
                    <a:pt x="51" y="52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0"/>
                    <a:pt x="50" y="51"/>
                    <a:pt x="50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48"/>
                    <a:pt x="53" y="48"/>
                    <a:pt x="53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8"/>
                    <a:pt x="55" y="48"/>
                    <a:pt x="55" y="48"/>
                  </a:cubicBezTo>
                  <a:cubicBezTo>
                    <a:pt x="54" y="48"/>
                    <a:pt x="54" y="51"/>
                    <a:pt x="55" y="49"/>
                  </a:cubicBezTo>
                  <a:cubicBezTo>
                    <a:pt x="56" y="49"/>
                    <a:pt x="56" y="48"/>
                    <a:pt x="55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6"/>
                    <a:pt x="57" y="46"/>
                    <a:pt x="56" y="45"/>
                  </a:cubicBezTo>
                  <a:cubicBezTo>
                    <a:pt x="59" y="43"/>
                    <a:pt x="61" y="39"/>
                    <a:pt x="60" y="33"/>
                  </a:cubicBezTo>
                  <a:cubicBezTo>
                    <a:pt x="61" y="32"/>
                    <a:pt x="62" y="34"/>
                    <a:pt x="62" y="33"/>
                  </a:cubicBezTo>
                  <a:close/>
                  <a:moveTo>
                    <a:pt x="52" y="56"/>
                  </a:moveTo>
                  <a:cubicBezTo>
                    <a:pt x="52" y="57"/>
                    <a:pt x="52" y="60"/>
                    <a:pt x="53" y="58"/>
                  </a:cubicBezTo>
                  <a:cubicBezTo>
                    <a:pt x="52" y="59"/>
                    <a:pt x="55" y="56"/>
                    <a:pt x="52" y="56"/>
                  </a:cubicBezTo>
                  <a:close/>
                  <a:moveTo>
                    <a:pt x="53" y="60"/>
                  </a:moveTo>
                  <a:cubicBezTo>
                    <a:pt x="54" y="62"/>
                    <a:pt x="56" y="59"/>
                    <a:pt x="55" y="58"/>
                  </a:cubicBezTo>
                  <a:cubicBezTo>
                    <a:pt x="55" y="59"/>
                    <a:pt x="53" y="59"/>
                    <a:pt x="53" y="60"/>
                  </a:cubicBezTo>
                  <a:close/>
                  <a:moveTo>
                    <a:pt x="40" y="70"/>
                  </a:moveTo>
                  <a:cubicBezTo>
                    <a:pt x="40" y="71"/>
                    <a:pt x="40" y="71"/>
                    <a:pt x="41" y="71"/>
                  </a:cubicBezTo>
                  <a:cubicBezTo>
                    <a:pt x="41" y="69"/>
                    <a:pt x="40" y="69"/>
                    <a:pt x="39" y="69"/>
                  </a:cubicBezTo>
                  <a:cubicBezTo>
                    <a:pt x="38" y="69"/>
                    <a:pt x="37" y="73"/>
                    <a:pt x="39" y="72"/>
                  </a:cubicBezTo>
                  <a:cubicBezTo>
                    <a:pt x="39" y="71"/>
                    <a:pt x="41" y="71"/>
                    <a:pt x="40" y="70"/>
                  </a:cubicBezTo>
                  <a:close/>
                  <a:moveTo>
                    <a:pt x="49" y="59"/>
                  </a:moveTo>
                  <a:cubicBezTo>
                    <a:pt x="48" y="59"/>
                    <a:pt x="48" y="59"/>
                    <a:pt x="48" y="58"/>
                  </a:cubicBezTo>
                  <a:cubicBezTo>
                    <a:pt x="45" y="58"/>
                    <a:pt x="44" y="61"/>
                    <a:pt x="42" y="61"/>
                  </a:cubicBezTo>
                  <a:cubicBezTo>
                    <a:pt x="42" y="59"/>
                    <a:pt x="45" y="60"/>
                    <a:pt x="43" y="58"/>
                  </a:cubicBezTo>
                  <a:cubicBezTo>
                    <a:pt x="41" y="58"/>
                    <a:pt x="41" y="59"/>
                    <a:pt x="38" y="59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1"/>
                    <a:pt x="41" y="61"/>
                    <a:pt x="42" y="60"/>
                  </a:cubicBezTo>
                  <a:cubicBezTo>
                    <a:pt x="42" y="62"/>
                    <a:pt x="41" y="63"/>
                    <a:pt x="39" y="63"/>
                  </a:cubicBezTo>
                  <a:cubicBezTo>
                    <a:pt x="39" y="64"/>
                    <a:pt x="39" y="64"/>
                    <a:pt x="39" y="65"/>
                  </a:cubicBezTo>
                  <a:cubicBezTo>
                    <a:pt x="43" y="64"/>
                    <a:pt x="46" y="62"/>
                    <a:pt x="49" y="59"/>
                  </a:cubicBezTo>
                  <a:close/>
                  <a:moveTo>
                    <a:pt x="60" y="31"/>
                  </a:moveTo>
                  <a:cubicBezTo>
                    <a:pt x="60" y="28"/>
                    <a:pt x="59" y="25"/>
                    <a:pt x="53" y="25"/>
                  </a:cubicBezTo>
                  <a:cubicBezTo>
                    <a:pt x="55" y="28"/>
                    <a:pt x="54" y="31"/>
                    <a:pt x="55" y="32"/>
                  </a:cubicBezTo>
                  <a:cubicBezTo>
                    <a:pt x="56" y="31"/>
                    <a:pt x="59" y="31"/>
                    <a:pt x="60" y="31"/>
                  </a:cubicBezTo>
                  <a:close/>
                  <a:moveTo>
                    <a:pt x="36" y="58"/>
                  </a:moveTo>
                  <a:cubicBezTo>
                    <a:pt x="35" y="59"/>
                    <a:pt x="37" y="61"/>
                    <a:pt x="38" y="59"/>
                  </a:cubicBezTo>
                  <a:cubicBezTo>
                    <a:pt x="37" y="59"/>
                    <a:pt x="37" y="57"/>
                    <a:pt x="36" y="58"/>
                  </a:cubicBezTo>
                  <a:close/>
                  <a:moveTo>
                    <a:pt x="38" y="83"/>
                  </a:moveTo>
                  <a:cubicBezTo>
                    <a:pt x="38" y="83"/>
                    <a:pt x="35" y="83"/>
                    <a:pt x="37" y="83"/>
                  </a:cubicBezTo>
                  <a:cubicBezTo>
                    <a:pt x="38" y="84"/>
                    <a:pt x="38" y="82"/>
                    <a:pt x="40" y="83"/>
                  </a:cubicBezTo>
                  <a:cubicBezTo>
                    <a:pt x="40" y="81"/>
                    <a:pt x="42" y="82"/>
                    <a:pt x="42" y="79"/>
                  </a:cubicBezTo>
                  <a:cubicBezTo>
                    <a:pt x="41" y="79"/>
                    <a:pt x="41" y="79"/>
                    <a:pt x="40" y="78"/>
                  </a:cubicBezTo>
                  <a:cubicBezTo>
                    <a:pt x="43" y="78"/>
                    <a:pt x="41" y="77"/>
                    <a:pt x="42" y="75"/>
                  </a:cubicBezTo>
                  <a:cubicBezTo>
                    <a:pt x="39" y="76"/>
                    <a:pt x="38" y="78"/>
                    <a:pt x="37" y="80"/>
                  </a:cubicBezTo>
                  <a:cubicBezTo>
                    <a:pt x="38" y="80"/>
                    <a:pt x="39" y="79"/>
                    <a:pt x="40" y="79"/>
                  </a:cubicBezTo>
                  <a:cubicBezTo>
                    <a:pt x="40" y="80"/>
                    <a:pt x="41" y="81"/>
                    <a:pt x="40" y="81"/>
                  </a:cubicBezTo>
                  <a:cubicBezTo>
                    <a:pt x="40" y="81"/>
                    <a:pt x="40" y="80"/>
                    <a:pt x="39" y="80"/>
                  </a:cubicBezTo>
                  <a:cubicBezTo>
                    <a:pt x="40" y="83"/>
                    <a:pt x="37" y="82"/>
                    <a:pt x="37" y="82"/>
                  </a:cubicBezTo>
                  <a:cubicBezTo>
                    <a:pt x="38" y="82"/>
                    <a:pt x="38" y="83"/>
                    <a:pt x="38" y="83"/>
                  </a:cubicBezTo>
                  <a:close/>
                  <a:moveTo>
                    <a:pt x="44" y="68"/>
                  </a:moveTo>
                  <a:cubicBezTo>
                    <a:pt x="44" y="67"/>
                    <a:pt x="44" y="67"/>
                    <a:pt x="43" y="66"/>
                  </a:cubicBezTo>
                  <a:cubicBezTo>
                    <a:pt x="43" y="68"/>
                    <a:pt x="41" y="67"/>
                    <a:pt x="41" y="68"/>
                  </a:cubicBezTo>
                  <a:cubicBezTo>
                    <a:pt x="43" y="69"/>
                    <a:pt x="42" y="68"/>
                    <a:pt x="44" y="68"/>
                  </a:cubicBezTo>
                  <a:close/>
                  <a:moveTo>
                    <a:pt x="44" y="79"/>
                  </a:moveTo>
                  <a:cubicBezTo>
                    <a:pt x="45" y="78"/>
                    <a:pt x="47" y="78"/>
                    <a:pt x="47" y="77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5" y="76"/>
                    <a:pt x="45" y="77"/>
                    <a:pt x="44" y="77"/>
                  </a:cubicBezTo>
                  <a:cubicBezTo>
                    <a:pt x="45" y="77"/>
                    <a:pt x="45" y="77"/>
                    <a:pt x="45" y="78"/>
                  </a:cubicBezTo>
                  <a:cubicBezTo>
                    <a:pt x="44" y="77"/>
                    <a:pt x="43" y="79"/>
                    <a:pt x="44" y="79"/>
                  </a:cubicBezTo>
                  <a:close/>
                  <a:moveTo>
                    <a:pt x="45" y="74"/>
                  </a:moveTo>
                  <a:cubicBezTo>
                    <a:pt x="45" y="74"/>
                    <a:pt x="44" y="74"/>
                    <a:pt x="44" y="74"/>
                  </a:cubicBezTo>
                  <a:cubicBezTo>
                    <a:pt x="44" y="75"/>
                    <a:pt x="44" y="76"/>
                    <a:pt x="43" y="76"/>
                  </a:cubicBezTo>
                  <a:cubicBezTo>
                    <a:pt x="45" y="77"/>
                    <a:pt x="46" y="74"/>
                    <a:pt x="45" y="74"/>
                  </a:cubicBezTo>
                  <a:close/>
                  <a:moveTo>
                    <a:pt x="48" y="72"/>
                  </a:moveTo>
                  <a:cubicBezTo>
                    <a:pt x="50" y="70"/>
                    <a:pt x="51" y="69"/>
                    <a:pt x="55" y="68"/>
                  </a:cubicBezTo>
                  <a:cubicBezTo>
                    <a:pt x="54" y="67"/>
                    <a:pt x="55" y="66"/>
                    <a:pt x="54" y="66"/>
                  </a:cubicBezTo>
                  <a:cubicBezTo>
                    <a:pt x="53" y="67"/>
                    <a:pt x="53" y="62"/>
                    <a:pt x="50" y="63"/>
                  </a:cubicBezTo>
                  <a:cubicBezTo>
                    <a:pt x="47" y="65"/>
                    <a:pt x="44" y="69"/>
                    <a:pt x="43" y="70"/>
                  </a:cubicBezTo>
                  <a:cubicBezTo>
                    <a:pt x="44" y="72"/>
                    <a:pt x="46" y="71"/>
                    <a:pt x="48" y="72"/>
                  </a:cubicBezTo>
                  <a:close/>
                  <a:moveTo>
                    <a:pt x="50" y="78"/>
                  </a:moveTo>
                  <a:cubicBezTo>
                    <a:pt x="52" y="79"/>
                    <a:pt x="50" y="83"/>
                    <a:pt x="53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3" y="81"/>
                    <a:pt x="52" y="80"/>
                    <a:pt x="52" y="78"/>
                  </a:cubicBezTo>
                  <a:cubicBezTo>
                    <a:pt x="51" y="77"/>
                    <a:pt x="50" y="78"/>
                    <a:pt x="50" y="78"/>
                  </a:cubicBezTo>
                  <a:close/>
                  <a:moveTo>
                    <a:pt x="59" y="62"/>
                  </a:move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6" y="63"/>
                    <a:pt x="56" y="64"/>
                  </a:cubicBezTo>
                  <a:cubicBezTo>
                    <a:pt x="58" y="66"/>
                    <a:pt x="59" y="64"/>
                    <a:pt x="59" y="62"/>
                  </a:cubicBezTo>
                  <a:close/>
                  <a:moveTo>
                    <a:pt x="58" y="68"/>
                  </a:moveTo>
                  <a:cubicBezTo>
                    <a:pt x="60" y="69"/>
                    <a:pt x="67" y="66"/>
                    <a:pt x="64" y="64"/>
                  </a:cubicBezTo>
                  <a:cubicBezTo>
                    <a:pt x="64" y="64"/>
                    <a:pt x="61" y="66"/>
                    <a:pt x="62" y="64"/>
                  </a:cubicBezTo>
                  <a:cubicBezTo>
                    <a:pt x="61" y="65"/>
                    <a:pt x="59" y="68"/>
                    <a:pt x="58" y="68"/>
                  </a:cubicBezTo>
                  <a:close/>
                  <a:moveTo>
                    <a:pt x="63" y="75"/>
                  </a:moveTo>
                  <a:cubicBezTo>
                    <a:pt x="65" y="75"/>
                    <a:pt x="67" y="75"/>
                    <a:pt x="67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5" y="74"/>
                    <a:pt x="63" y="73"/>
                    <a:pt x="63" y="75"/>
                  </a:cubicBezTo>
                  <a:close/>
                  <a:moveTo>
                    <a:pt x="64" y="79"/>
                  </a:moveTo>
                  <a:cubicBezTo>
                    <a:pt x="65" y="82"/>
                    <a:pt x="67" y="82"/>
                    <a:pt x="65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68" y="82"/>
                    <a:pt x="68" y="81"/>
                  </a:cubicBezTo>
                  <a:cubicBezTo>
                    <a:pt x="69" y="80"/>
                    <a:pt x="69" y="82"/>
                    <a:pt x="70" y="81"/>
                  </a:cubicBezTo>
                  <a:cubicBezTo>
                    <a:pt x="71" y="79"/>
                    <a:pt x="69" y="79"/>
                    <a:pt x="70" y="76"/>
                  </a:cubicBezTo>
                  <a:cubicBezTo>
                    <a:pt x="69" y="76"/>
                    <a:pt x="70" y="75"/>
                    <a:pt x="68" y="75"/>
                  </a:cubicBezTo>
                  <a:cubicBezTo>
                    <a:pt x="69" y="77"/>
                    <a:pt x="68" y="78"/>
                    <a:pt x="69" y="80"/>
                  </a:cubicBezTo>
                  <a:cubicBezTo>
                    <a:pt x="67" y="81"/>
                    <a:pt x="67" y="80"/>
                    <a:pt x="66" y="79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78"/>
                    <a:pt x="67" y="78"/>
                    <a:pt x="67" y="77"/>
                  </a:cubicBezTo>
                  <a:cubicBezTo>
                    <a:pt x="65" y="76"/>
                    <a:pt x="65" y="79"/>
                    <a:pt x="64" y="79"/>
                  </a:cubicBezTo>
                  <a:close/>
                  <a:moveTo>
                    <a:pt x="65" y="87"/>
                  </a:moveTo>
                  <a:cubicBezTo>
                    <a:pt x="66" y="87"/>
                    <a:pt x="65" y="89"/>
                    <a:pt x="67" y="88"/>
                  </a:cubicBezTo>
                  <a:cubicBezTo>
                    <a:pt x="66" y="85"/>
                    <a:pt x="67" y="87"/>
                    <a:pt x="68" y="85"/>
                  </a:cubicBezTo>
                  <a:cubicBezTo>
                    <a:pt x="67" y="85"/>
                    <a:pt x="67" y="84"/>
                    <a:pt x="65" y="85"/>
                  </a:cubicBezTo>
                  <a:cubicBezTo>
                    <a:pt x="66" y="86"/>
                    <a:pt x="66" y="86"/>
                    <a:pt x="65" y="87"/>
                  </a:cubicBezTo>
                  <a:close/>
                  <a:moveTo>
                    <a:pt x="65" y="96"/>
                  </a:moveTo>
                  <a:cubicBezTo>
                    <a:pt x="65" y="97"/>
                    <a:pt x="66" y="98"/>
                    <a:pt x="67" y="97"/>
                  </a:cubicBezTo>
                  <a:cubicBezTo>
                    <a:pt x="67" y="96"/>
                    <a:pt x="66" y="96"/>
                    <a:pt x="65" y="96"/>
                  </a:cubicBezTo>
                  <a:close/>
                  <a:moveTo>
                    <a:pt x="76" y="118"/>
                  </a:moveTo>
                  <a:cubicBezTo>
                    <a:pt x="77" y="121"/>
                    <a:pt x="74" y="122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3" y="125"/>
                    <a:pt x="74" y="125"/>
                    <a:pt x="75" y="125"/>
                  </a:cubicBezTo>
                  <a:cubicBezTo>
                    <a:pt x="76" y="123"/>
                    <a:pt x="76" y="120"/>
                    <a:pt x="79" y="118"/>
                  </a:cubicBezTo>
                  <a:cubicBezTo>
                    <a:pt x="78" y="118"/>
                    <a:pt x="81" y="118"/>
                    <a:pt x="80" y="117"/>
                  </a:cubicBezTo>
                  <a:cubicBezTo>
                    <a:pt x="78" y="117"/>
                    <a:pt x="78" y="118"/>
                    <a:pt x="76" y="118"/>
                  </a:cubicBezTo>
                  <a:close/>
                  <a:moveTo>
                    <a:pt x="70" y="126"/>
                  </a:moveTo>
                  <a:cubicBezTo>
                    <a:pt x="71" y="125"/>
                    <a:pt x="72" y="126"/>
                    <a:pt x="73" y="125"/>
                  </a:cubicBezTo>
                  <a:cubicBezTo>
                    <a:pt x="71" y="125"/>
                    <a:pt x="73" y="124"/>
                    <a:pt x="73" y="123"/>
                  </a:cubicBezTo>
                  <a:cubicBezTo>
                    <a:pt x="71" y="123"/>
                    <a:pt x="71" y="125"/>
                    <a:pt x="70" y="124"/>
                  </a:cubicBezTo>
                  <a:lnTo>
                    <a:pt x="70" y="126"/>
                  </a:lnTo>
                  <a:close/>
                  <a:moveTo>
                    <a:pt x="71" y="135"/>
                  </a:moveTo>
                  <a:cubicBezTo>
                    <a:pt x="73" y="133"/>
                    <a:pt x="75" y="131"/>
                    <a:pt x="76" y="128"/>
                  </a:cubicBezTo>
                  <a:cubicBezTo>
                    <a:pt x="73" y="128"/>
                    <a:pt x="71" y="133"/>
                    <a:pt x="71" y="135"/>
                  </a:cubicBezTo>
                  <a:close/>
                  <a:moveTo>
                    <a:pt x="82" y="150"/>
                  </a:moveTo>
                  <a:cubicBezTo>
                    <a:pt x="82" y="152"/>
                    <a:pt x="84" y="152"/>
                    <a:pt x="86" y="152"/>
                  </a:cubicBezTo>
                  <a:cubicBezTo>
                    <a:pt x="87" y="149"/>
                    <a:pt x="89" y="147"/>
                    <a:pt x="88" y="144"/>
                  </a:cubicBezTo>
                  <a:cubicBezTo>
                    <a:pt x="86" y="145"/>
                    <a:pt x="84" y="147"/>
                    <a:pt x="83" y="150"/>
                  </a:cubicBezTo>
                  <a:cubicBezTo>
                    <a:pt x="84" y="150"/>
                    <a:pt x="83" y="148"/>
                    <a:pt x="85" y="149"/>
                  </a:cubicBezTo>
                  <a:cubicBezTo>
                    <a:pt x="84" y="149"/>
                    <a:pt x="84" y="151"/>
                    <a:pt x="82" y="150"/>
                  </a:cubicBezTo>
                  <a:close/>
                  <a:moveTo>
                    <a:pt x="91" y="136"/>
                  </a:moveTo>
                  <a:cubicBezTo>
                    <a:pt x="89" y="135"/>
                    <a:pt x="91" y="135"/>
                    <a:pt x="91" y="133"/>
                  </a:cubicBezTo>
                  <a:cubicBezTo>
                    <a:pt x="90" y="132"/>
                    <a:pt x="89" y="134"/>
                    <a:pt x="88" y="133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88" y="134"/>
                    <a:pt x="89" y="134"/>
                    <a:pt x="88" y="136"/>
                  </a:cubicBezTo>
                  <a:cubicBezTo>
                    <a:pt x="87" y="137"/>
                    <a:pt x="85" y="139"/>
                    <a:pt x="84" y="138"/>
                  </a:cubicBezTo>
                  <a:cubicBezTo>
                    <a:pt x="86" y="139"/>
                    <a:pt x="83" y="142"/>
                    <a:pt x="83" y="144"/>
                  </a:cubicBezTo>
                  <a:cubicBezTo>
                    <a:pt x="83" y="144"/>
                    <a:pt x="84" y="144"/>
                    <a:pt x="84" y="144"/>
                  </a:cubicBezTo>
                  <a:cubicBezTo>
                    <a:pt x="86" y="141"/>
                    <a:pt x="87" y="137"/>
                    <a:pt x="91" y="136"/>
                  </a:cubicBezTo>
                  <a:close/>
                  <a:moveTo>
                    <a:pt x="89" y="146"/>
                  </a:moveTo>
                  <a:cubicBezTo>
                    <a:pt x="91" y="146"/>
                    <a:pt x="91" y="143"/>
                    <a:pt x="92" y="142"/>
                  </a:cubicBezTo>
                  <a:cubicBezTo>
                    <a:pt x="90" y="142"/>
                    <a:pt x="89" y="144"/>
                    <a:pt x="89" y="146"/>
                  </a:cubicBezTo>
                  <a:close/>
                  <a:moveTo>
                    <a:pt x="96" y="135"/>
                  </a:moveTo>
                  <a:cubicBezTo>
                    <a:pt x="96" y="133"/>
                    <a:pt x="95" y="133"/>
                    <a:pt x="94" y="133"/>
                  </a:cubicBezTo>
                  <a:cubicBezTo>
                    <a:pt x="94" y="134"/>
                    <a:pt x="95" y="135"/>
                    <a:pt x="96" y="135"/>
                  </a:cubicBezTo>
                  <a:close/>
                  <a:moveTo>
                    <a:pt x="113" y="123"/>
                  </a:moveTo>
                  <a:cubicBezTo>
                    <a:pt x="113" y="122"/>
                    <a:pt x="114" y="119"/>
                    <a:pt x="112" y="120"/>
                  </a:cubicBezTo>
                  <a:cubicBezTo>
                    <a:pt x="113" y="120"/>
                    <a:pt x="112" y="122"/>
                    <a:pt x="113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3" y="123"/>
                    <a:pt x="113" y="123"/>
                    <a:pt x="113" y="123"/>
                  </a:cubicBezTo>
                  <a:close/>
                  <a:moveTo>
                    <a:pt x="116" y="134"/>
                  </a:moveTo>
                  <a:cubicBezTo>
                    <a:pt x="117" y="134"/>
                    <a:pt x="117" y="133"/>
                    <a:pt x="118" y="134"/>
                  </a:cubicBezTo>
                  <a:cubicBezTo>
                    <a:pt x="117" y="132"/>
                    <a:pt x="119" y="133"/>
                    <a:pt x="119" y="131"/>
                  </a:cubicBezTo>
                  <a:cubicBezTo>
                    <a:pt x="118" y="131"/>
                    <a:pt x="118" y="130"/>
                    <a:pt x="117" y="129"/>
                  </a:cubicBezTo>
                  <a:cubicBezTo>
                    <a:pt x="117" y="131"/>
                    <a:pt x="117" y="132"/>
                    <a:pt x="115" y="132"/>
                  </a:cubicBezTo>
                  <a:cubicBezTo>
                    <a:pt x="115" y="129"/>
                    <a:pt x="117" y="128"/>
                    <a:pt x="117" y="126"/>
                  </a:cubicBezTo>
                  <a:cubicBezTo>
                    <a:pt x="115" y="127"/>
                    <a:pt x="115" y="126"/>
                    <a:pt x="114" y="126"/>
                  </a:cubicBezTo>
                  <a:cubicBezTo>
                    <a:pt x="114" y="129"/>
                    <a:pt x="114" y="129"/>
                    <a:pt x="113" y="130"/>
                  </a:cubicBezTo>
                  <a:cubicBezTo>
                    <a:pt x="114" y="133"/>
                    <a:pt x="117" y="131"/>
                    <a:pt x="116" y="134"/>
                  </a:cubicBezTo>
                  <a:close/>
                  <a:moveTo>
                    <a:pt x="115" y="140"/>
                  </a:moveTo>
                  <a:cubicBezTo>
                    <a:pt x="114" y="141"/>
                    <a:pt x="113" y="142"/>
                    <a:pt x="113" y="143"/>
                  </a:cubicBezTo>
                  <a:cubicBezTo>
                    <a:pt x="116" y="144"/>
                    <a:pt x="115" y="141"/>
                    <a:pt x="115" y="140"/>
                  </a:cubicBezTo>
                  <a:close/>
                  <a:moveTo>
                    <a:pt x="116" y="137"/>
                  </a:moveTo>
                  <a:cubicBezTo>
                    <a:pt x="116" y="136"/>
                    <a:pt x="118" y="136"/>
                    <a:pt x="118" y="135"/>
                  </a:cubicBezTo>
                  <a:cubicBezTo>
                    <a:pt x="117" y="135"/>
                    <a:pt x="115" y="136"/>
                    <a:pt x="116" y="137"/>
                  </a:cubicBezTo>
                  <a:close/>
                  <a:moveTo>
                    <a:pt x="121" y="134"/>
                  </a:moveTo>
                  <a:cubicBezTo>
                    <a:pt x="120" y="134"/>
                    <a:pt x="120" y="133"/>
                    <a:pt x="120" y="133"/>
                  </a:cubicBezTo>
                  <a:cubicBezTo>
                    <a:pt x="119" y="133"/>
                    <a:pt x="118" y="133"/>
                    <a:pt x="118" y="134"/>
                  </a:cubicBezTo>
                  <a:cubicBezTo>
                    <a:pt x="119" y="133"/>
                    <a:pt x="120" y="134"/>
                    <a:pt x="121" y="134"/>
                  </a:cubicBezTo>
                  <a:close/>
                  <a:moveTo>
                    <a:pt x="146" y="99"/>
                  </a:moveTo>
                  <a:cubicBezTo>
                    <a:pt x="143" y="98"/>
                    <a:pt x="139" y="99"/>
                    <a:pt x="135" y="101"/>
                  </a:cubicBezTo>
                  <a:cubicBezTo>
                    <a:pt x="136" y="102"/>
                    <a:pt x="135" y="102"/>
                    <a:pt x="134" y="102"/>
                  </a:cubicBezTo>
                  <a:cubicBezTo>
                    <a:pt x="136" y="103"/>
                    <a:pt x="136" y="103"/>
                    <a:pt x="137" y="104"/>
                  </a:cubicBezTo>
                  <a:cubicBezTo>
                    <a:pt x="140" y="102"/>
                    <a:pt x="143" y="100"/>
                    <a:pt x="146" y="99"/>
                  </a:cubicBezTo>
                  <a:close/>
                  <a:moveTo>
                    <a:pt x="147" y="93"/>
                  </a:moveTo>
                  <a:cubicBezTo>
                    <a:pt x="146" y="92"/>
                    <a:pt x="146" y="93"/>
                    <a:pt x="145" y="92"/>
                  </a:cubicBezTo>
                  <a:cubicBezTo>
                    <a:pt x="145" y="94"/>
                    <a:pt x="141" y="93"/>
                    <a:pt x="143" y="95"/>
                  </a:cubicBezTo>
                  <a:cubicBezTo>
                    <a:pt x="143" y="94"/>
                    <a:pt x="143" y="94"/>
                    <a:pt x="144" y="94"/>
                  </a:cubicBezTo>
                  <a:cubicBezTo>
                    <a:pt x="144" y="95"/>
                    <a:pt x="143" y="97"/>
                    <a:pt x="145" y="97"/>
                  </a:cubicBezTo>
                  <a:cubicBezTo>
                    <a:pt x="145" y="94"/>
                    <a:pt x="147" y="94"/>
                    <a:pt x="147" y="93"/>
                  </a:cubicBezTo>
                  <a:close/>
                  <a:moveTo>
                    <a:pt x="147" y="96"/>
                  </a:moveTo>
                  <a:cubicBezTo>
                    <a:pt x="148" y="100"/>
                    <a:pt x="152" y="96"/>
                    <a:pt x="152" y="94"/>
                  </a:cubicBezTo>
                  <a:cubicBezTo>
                    <a:pt x="151" y="95"/>
                    <a:pt x="151" y="92"/>
                    <a:pt x="150" y="94"/>
                  </a:cubicBezTo>
                  <a:cubicBezTo>
                    <a:pt x="151" y="95"/>
                    <a:pt x="149" y="96"/>
                    <a:pt x="147" y="96"/>
                  </a:cubicBezTo>
                  <a:close/>
                  <a:moveTo>
                    <a:pt x="166" y="55"/>
                  </a:moveTo>
                  <a:cubicBezTo>
                    <a:pt x="166" y="53"/>
                    <a:pt x="165" y="50"/>
                    <a:pt x="165" y="48"/>
                  </a:cubicBezTo>
                  <a:cubicBezTo>
                    <a:pt x="163" y="48"/>
                    <a:pt x="163" y="50"/>
                    <a:pt x="161" y="50"/>
                  </a:cubicBezTo>
                  <a:cubicBezTo>
                    <a:pt x="163" y="53"/>
                    <a:pt x="159" y="51"/>
                    <a:pt x="160" y="52"/>
                  </a:cubicBezTo>
                  <a:cubicBezTo>
                    <a:pt x="161" y="54"/>
                    <a:pt x="164" y="54"/>
                    <a:pt x="166" y="55"/>
                  </a:cubicBezTo>
                  <a:close/>
                  <a:moveTo>
                    <a:pt x="138" y="10"/>
                  </a:moveTo>
                  <a:cubicBezTo>
                    <a:pt x="142" y="11"/>
                    <a:pt x="146" y="14"/>
                    <a:pt x="150" y="13"/>
                  </a:cubicBezTo>
                  <a:cubicBezTo>
                    <a:pt x="149" y="14"/>
                    <a:pt x="149" y="12"/>
                    <a:pt x="149" y="11"/>
                  </a:cubicBezTo>
                  <a:cubicBezTo>
                    <a:pt x="150" y="11"/>
                    <a:pt x="144" y="9"/>
                    <a:pt x="141" y="9"/>
                  </a:cubicBezTo>
                  <a:cubicBezTo>
                    <a:pt x="140" y="11"/>
                    <a:pt x="139" y="9"/>
                    <a:pt x="138" y="10"/>
                  </a:cubicBezTo>
                  <a:close/>
                  <a:moveTo>
                    <a:pt x="132" y="18"/>
                  </a:moveTo>
                  <a:cubicBezTo>
                    <a:pt x="132" y="20"/>
                    <a:pt x="134" y="21"/>
                    <a:pt x="132" y="22"/>
                  </a:cubicBezTo>
                  <a:cubicBezTo>
                    <a:pt x="135" y="22"/>
                    <a:pt x="138" y="19"/>
                    <a:pt x="140" y="17"/>
                  </a:cubicBezTo>
                  <a:cubicBezTo>
                    <a:pt x="137" y="18"/>
                    <a:pt x="139" y="16"/>
                    <a:pt x="137" y="16"/>
                  </a:cubicBezTo>
                  <a:cubicBezTo>
                    <a:pt x="136" y="17"/>
                    <a:pt x="134" y="17"/>
                    <a:pt x="132" y="18"/>
                  </a:cubicBezTo>
                  <a:close/>
                  <a:moveTo>
                    <a:pt x="129" y="15"/>
                  </a:moveTo>
                  <a:cubicBezTo>
                    <a:pt x="129" y="16"/>
                    <a:pt x="130" y="16"/>
                    <a:pt x="130" y="17"/>
                  </a:cubicBezTo>
                  <a:cubicBezTo>
                    <a:pt x="132" y="16"/>
                    <a:pt x="134" y="16"/>
                    <a:pt x="134" y="14"/>
                  </a:cubicBezTo>
                  <a:cubicBezTo>
                    <a:pt x="132" y="15"/>
                    <a:pt x="131" y="14"/>
                    <a:pt x="129" y="15"/>
                  </a:cubicBezTo>
                  <a:close/>
                  <a:moveTo>
                    <a:pt x="104" y="35"/>
                  </a:moveTo>
                  <a:cubicBezTo>
                    <a:pt x="105" y="36"/>
                    <a:pt x="107" y="36"/>
                    <a:pt x="109" y="35"/>
                  </a:cubicBezTo>
                  <a:cubicBezTo>
                    <a:pt x="108" y="37"/>
                    <a:pt x="110" y="36"/>
                    <a:pt x="110" y="38"/>
                  </a:cubicBezTo>
                  <a:cubicBezTo>
                    <a:pt x="113" y="38"/>
                    <a:pt x="114" y="36"/>
                    <a:pt x="115" y="34"/>
                  </a:cubicBezTo>
                  <a:cubicBezTo>
                    <a:pt x="116" y="34"/>
                    <a:pt x="115" y="36"/>
                    <a:pt x="116" y="36"/>
                  </a:cubicBezTo>
                  <a:cubicBezTo>
                    <a:pt x="117" y="34"/>
                    <a:pt x="116" y="34"/>
                    <a:pt x="117" y="32"/>
                  </a:cubicBezTo>
                  <a:cubicBezTo>
                    <a:pt x="117" y="33"/>
                    <a:pt x="117" y="35"/>
                    <a:pt x="118" y="34"/>
                  </a:cubicBezTo>
                  <a:cubicBezTo>
                    <a:pt x="120" y="33"/>
                    <a:pt x="121" y="29"/>
                    <a:pt x="123" y="30"/>
                  </a:cubicBezTo>
                  <a:cubicBezTo>
                    <a:pt x="125" y="26"/>
                    <a:pt x="130" y="24"/>
                    <a:pt x="131" y="24"/>
                  </a:cubicBezTo>
                  <a:cubicBezTo>
                    <a:pt x="132" y="23"/>
                    <a:pt x="131" y="20"/>
                    <a:pt x="130" y="19"/>
                  </a:cubicBezTo>
                  <a:cubicBezTo>
                    <a:pt x="128" y="20"/>
                    <a:pt x="127" y="22"/>
                    <a:pt x="124" y="23"/>
                  </a:cubicBezTo>
                  <a:cubicBezTo>
                    <a:pt x="124" y="22"/>
                    <a:pt x="125" y="21"/>
                    <a:pt x="124" y="22"/>
                  </a:cubicBezTo>
                  <a:cubicBezTo>
                    <a:pt x="124" y="23"/>
                    <a:pt x="123" y="25"/>
                    <a:pt x="122" y="25"/>
                  </a:cubicBezTo>
                  <a:cubicBezTo>
                    <a:pt x="121" y="25"/>
                    <a:pt x="121" y="30"/>
                    <a:pt x="118" y="30"/>
                  </a:cubicBezTo>
                  <a:cubicBezTo>
                    <a:pt x="117" y="31"/>
                    <a:pt x="117" y="32"/>
                    <a:pt x="118" y="32"/>
                  </a:cubicBezTo>
                  <a:cubicBezTo>
                    <a:pt x="117" y="32"/>
                    <a:pt x="116" y="32"/>
                    <a:pt x="116" y="31"/>
                  </a:cubicBezTo>
                  <a:cubicBezTo>
                    <a:pt x="117" y="30"/>
                    <a:pt x="117" y="29"/>
                    <a:pt x="119" y="29"/>
                  </a:cubicBezTo>
                  <a:cubicBezTo>
                    <a:pt x="116" y="29"/>
                    <a:pt x="119" y="26"/>
                    <a:pt x="119" y="26"/>
                  </a:cubicBezTo>
                  <a:cubicBezTo>
                    <a:pt x="119" y="26"/>
                    <a:pt x="119" y="26"/>
                    <a:pt x="120" y="26"/>
                  </a:cubicBezTo>
                  <a:cubicBezTo>
                    <a:pt x="119" y="27"/>
                    <a:pt x="118" y="27"/>
                    <a:pt x="118" y="29"/>
                  </a:cubicBezTo>
                  <a:cubicBezTo>
                    <a:pt x="120" y="28"/>
                    <a:pt x="120" y="27"/>
                    <a:pt x="120" y="25"/>
                  </a:cubicBezTo>
                  <a:cubicBezTo>
                    <a:pt x="122" y="24"/>
                    <a:pt x="125" y="18"/>
                    <a:pt x="129" y="18"/>
                  </a:cubicBezTo>
                  <a:cubicBezTo>
                    <a:pt x="128" y="18"/>
                    <a:pt x="128" y="17"/>
                    <a:pt x="127" y="17"/>
                  </a:cubicBezTo>
                  <a:cubicBezTo>
                    <a:pt x="129" y="17"/>
                    <a:pt x="128" y="15"/>
                    <a:pt x="129" y="15"/>
                  </a:cubicBezTo>
                  <a:cubicBezTo>
                    <a:pt x="128" y="14"/>
                    <a:pt x="127" y="14"/>
                    <a:pt x="127" y="13"/>
                  </a:cubicBezTo>
                  <a:cubicBezTo>
                    <a:pt x="129" y="13"/>
                    <a:pt x="130" y="13"/>
                    <a:pt x="131" y="12"/>
                  </a:cubicBezTo>
                  <a:cubicBezTo>
                    <a:pt x="129" y="11"/>
                    <a:pt x="128" y="12"/>
                    <a:pt x="127" y="12"/>
                  </a:cubicBezTo>
                  <a:cubicBezTo>
                    <a:pt x="127" y="14"/>
                    <a:pt x="128" y="15"/>
                    <a:pt x="127" y="17"/>
                  </a:cubicBezTo>
                  <a:cubicBezTo>
                    <a:pt x="126" y="16"/>
                    <a:pt x="125" y="15"/>
                    <a:pt x="124" y="15"/>
                  </a:cubicBezTo>
                  <a:cubicBezTo>
                    <a:pt x="122" y="16"/>
                    <a:pt x="119" y="17"/>
                    <a:pt x="116" y="17"/>
                  </a:cubicBezTo>
                  <a:cubicBezTo>
                    <a:pt x="115" y="19"/>
                    <a:pt x="117" y="18"/>
                    <a:pt x="117" y="20"/>
                  </a:cubicBezTo>
                  <a:cubicBezTo>
                    <a:pt x="112" y="17"/>
                    <a:pt x="109" y="28"/>
                    <a:pt x="106" y="30"/>
                  </a:cubicBezTo>
                  <a:cubicBezTo>
                    <a:pt x="107" y="30"/>
                    <a:pt x="107" y="32"/>
                    <a:pt x="108" y="32"/>
                  </a:cubicBezTo>
                  <a:cubicBezTo>
                    <a:pt x="106" y="32"/>
                    <a:pt x="106" y="32"/>
                    <a:pt x="105" y="31"/>
                  </a:cubicBezTo>
                  <a:cubicBezTo>
                    <a:pt x="105" y="32"/>
                    <a:pt x="103" y="33"/>
                    <a:pt x="104" y="35"/>
                  </a:cubicBezTo>
                  <a:close/>
                  <a:moveTo>
                    <a:pt x="112" y="47"/>
                  </a:moveTo>
                  <a:cubicBezTo>
                    <a:pt x="110" y="46"/>
                    <a:pt x="111" y="48"/>
                    <a:pt x="110" y="49"/>
                  </a:cubicBezTo>
                  <a:cubicBezTo>
                    <a:pt x="110" y="50"/>
                    <a:pt x="114" y="47"/>
                    <a:pt x="113" y="48"/>
                  </a:cubicBezTo>
                  <a:cubicBezTo>
                    <a:pt x="112" y="48"/>
                    <a:pt x="112" y="47"/>
                    <a:pt x="112" y="47"/>
                  </a:cubicBezTo>
                  <a:close/>
                  <a:moveTo>
                    <a:pt x="114" y="39"/>
                  </a:moveTo>
                  <a:cubicBezTo>
                    <a:pt x="111" y="40"/>
                    <a:pt x="110" y="42"/>
                    <a:pt x="108" y="43"/>
                  </a:cubicBezTo>
                  <a:cubicBezTo>
                    <a:pt x="110" y="43"/>
                    <a:pt x="109" y="44"/>
                    <a:pt x="111" y="43"/>
                  </a:cubicBezTo>
                  <a:cubicBezTo>
                    <a:pt x="111" y="43"/>
                    <a:pt x="112" y="42"/>
                    <a:pt x="112" y="43"/>
                  </a:cubicBezTo>
                  <a:cubicBezTo>
                    <a:pt x="113" y="42"/>
                    <a:pt x="112" y="41"/>
                    <a:pt x="112" y="41"/>
                  </a:cubicBezTo>
                  <a:cubicBezTo>
                    <a:pt x="112" y="40"/>
                    <a:pt x="115" y="41"/>
                    <a:pt x="114" y="39"/>
                  </a:cubicBezTo>
                  <a:close/>
                  <a:moveTo>
                    <a:pt x="96" y="54"/>
                  </a:moveTo>
                  <a:cubicBezTo>
                    <a:pt x="97" y="53"/>
                    <a:pt x="98" y="54"/>
                    <a:pt x="98" y="53"/>
                  </a:cubicBezTo>
                  <a:cubicBezTo>
                    <a:pt x="99" y="52"/>
                    <a:pt x="101" y="51"/>
                    <a:pt x="103" y="50"/>
                  </a:cubicBezTo>
                  <a:cubicBezTo>
                    <a:pt x="103" y="48"/>
                    <a:pt x="102" y="48"/>
                    <a:pt x="101" y="47"/>
                  </a:cubicBezTo>
                  <a:cubicBezTo>
                    <a:pt x="101" y="49"/>
                    <a:pt x="99" y="50"/>
                    <a:pt x="97" y="51"/>
                  </a:cubicBezTo>
                  <a:cubicBezTo>
                    <a:pt x="98" y="53"/>
                    <a:pt x="96" y="52"/>
                    <a:pt x="96" y="54"/>
                  </a:cubicBezTo>
                  <a:close/>
                  <a:moveTo>
                    <a:pt x="105" y="43"/>
                  </a:moveTo>
                  <a:cubicBezTo>
                    <a:pt x="106" y="40"/>
                    <a:pt x="108" y="41"/>
                    <a:pt x="110" y="38"/>
                  </a:cubicBezTo>
                  <a:cubicBezTo>
                    <a:pt x="108" y="39"/>
                    <a:pt x="108" y="38"/>
                    <a:pt x="107" y="38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5" y="40"/>
                    <a:pt x="102" y="40"/>
                    <a:pt x="101" y="42"/>
                  </a:cubicBezTo>
                  <a:cubicBezTo>
                    <a:pt x="102" y="42"/>
                    <a:pt x="103" y="43"/>
                    <a:pt x="105" y="43"/>
                  </a:cubicBezTo>
                  <a:close/>
                  <a:moveTo>
                    <a:pt x="107" y="36"/>
                  </a:moveTo>
                  <a:cubicBezTo>
                    <a:pt x="105" y="36"/>
                    <a:pt x="105" y="37"/>
                    <a:pt x="104" y="37"/>
                  </a:cubicBezTo>
                  <a:cubicBezTo>
                    <a:pt x="104" y="38"/>
                    <a:pt x="104" y="39"/>
                    <a:pt x="105" y="39"/>
                  </a:cubicBezTo>
                  <a:cubicBezTo>
                    <a:pt x="105" y="38"/>
                    <a:pt x="108" y="36"/>
                    <a:pt x="107" y="36"/>
                  </a:cubicBezTo>
                  <a:close/>
                  <a:moveTo>
                    <a:pt x="103" y="46"/>
                  </a:moveTo>
                  <a:cubicBezTo>
                    <a:pt x="103" y="48"/>
                    <a:pt x="107" y="48"/>
                    <a:pt x="106" y="46"/>
                  </a:cubicBezTo>
                  <a:lnTo>
                    <a:pt x="103" y="46"/>
                  </a:lnTo>
                  <a:close/>
                  <a:moveTo>
                    <a:pt x="108" y="46"/>
                  </a:moveTo>
                  <a:cubicBezTo>
                    <a:pt x="108" y="44"/>
                    <a:pt x="108" y="44"/>
                    <a:pt x="108" y="42"/>
                  </a:cubicBezTo>
                  <a:cubicBezTo>
                    <a:pt x="107" y="43"/>
                    <a:pt x="106" y="44"/>
                    <a:pt x="106" y="45"/>
                  </a:cubicBezTo>
                  <a:cubicBezTo>
                    <a:pt x="107" y="45"/>
                    <a:pt x="106" y="46"/>
                    <a:pt x="108" y="46"/>
                  </a:cubicBezTo>
                  <a:close/>
                  <a:moveTo>
                    <a:pt x="103" y="38"/>
                  </a:moveTo>
                  <a:cubicBezTo>
                    <a:pt x="102" y="38"/>
                    <a:pt x="100" y="39"/>
                    <a:pt x="101" y="40"/>
                  </a:cubicBezTo>
                  <a:cubicBezTo>
                    <a:pt x="102" y="40"/>
                    <a:pt x="105" y="39"/>
                    <a:pt x="103" y="38"/>
                  </a:cubicBezTo>
                  <a:close/>
                  <a:moveTo>
                    <a:pt x="98" y="26"/>
                  </a:moveTo>
                  <a:cubicBezTo>
                    <a:pt x="100" y="24"/>
                    <a:pt x="102" y="23"/>
                    <a:pt x="103" y="21"/>
                  </a:cubicBezTo>
                  <a:cubicBezTo>
                    <a:pt x="102" y="21"/>
                    <a:pt x="102" y="23"/>
                    <a:pt x="100" y="22"/>
                  </a:cubicBezTo>
                  <a:cubicBezTo>
                    <a:pt x="100" y="24"/>
                    <a:pt x="98" y="25"/>
                    <a:pt x="98" y="26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2"/>
                    <a:pt x="96" y="43"/>
                  </a:cubicBezTo>
                  <a:cubicBezTo>
                    <a:pt x="93" y="44"/>
                    <a:pt x="97" y="45"/>
                    <a:pt x="95" y="46"/>
                  </a:cubicBezTo>
                  <a:cubicBezTo>
                    <a:pt x="88" y="48"/>
                    <a:pt x="86" y="59"/>
                    <a:pt x="82" y="66"/>
                  </a:cubicBezTo>
                  <a:cubicBezTo>
                    <a:pt x="78" y="66"/>
                    <a:pt x="83" y="62"/>
                    <a:pt x="82" y="62"/>
                  </a:cubicBezTo>
                  <a:cubicBezTo>
                    <a:pt x="80" y="61"/>
                    <a:pt x="85" y="59"/>
                    <a:pt x="84" y="57"/>
                  </a:cubicBezTo>
                  <a:cubicBezTo>
                    <a:pt x="86" y="57"/>
                    <a:pt x="86" y="54"/>
                    <a:pt x="87" y="52"/>
                  </a:cubicBezTo>
                  <a:cubicBezTo>
                    <a:pt x="85" y="53"/>
                    <a:pt x="85" y="55"/>
                    <a:pt x="83" y="55"/>
                  </a:cubicBezTo>
                  <a:cubicBezTo>
                    <a:pt x="82" y="60"/>
                    <a:pt x="78" y="62"/>
                    <a:pt x="76" y="66"/>
                  </a:cubicBezTo>
                  <a:cubicBezTo>
                    <a:pt x="79" y="66"/>
                    <a:pt x="79" y="67"/>
                    <a:pt x="81" y="66"/>
                  </a:cubicBezTo>
                  <a:cubicBezTo>
                    <a:pt x="83" y="69"/>
                    <a:pt x="86" y="70"/>
                    <a:pt x="87" y="73"/>
                  </a:cubicBezTo>
                  <a:cubicBezTo>
                    <a:pt x="89" y="72"/>
                    <a:pt x="89" y="74"/>
                    <a:pt x="90" y="73"/>
                  </a:cubicBezTo>
                  <a:cubicBezTo>
                    <a:pt x="88" y="73"/>
                    <a:pt x="89" y="70"/>
                    <a:pt x="91" y="71"/>
                  </a:cubicBezTo>
                  <a:cubicBezTo>
                    <a:pt x="92" y="73"/>
                    <a:pt x="90" y="74"/>
                    <a:pt x="89" y="75"/>
                  </a:cubicBezTo>
                  <a:cubicBezTo>
                    <a:pt x="90" y="75"/>
                    <a:pt x="88" y="77"/>
                    <a:pt x="90" y="77"/>
                  </a:cubicBezTo>
                  <a:cubicBezTo>
                    <a:pt x="90" y="76"/>
                    <a:pt x="91" y="75"/>
                    <a:pt x="92" y="74"/>
                  </a:cubicBezTo>
                  <a:cubicBezTo>
                    <a:pt x="93" y="76"/>
                    <a:pt x="97" y="78"/>
                    <a:pt x="98" y="80"/>
                  </a:cubicBezTo>
                  <a:cubicBezTo>
                    <a:pt x="99" y="81"/>
                    <a:pt x="100" y="79"/>
                    <a:pt x="100" y="80"/>
                  </a:cubicBezTo>
                  <a:cubicBezTo>
                    <a:pt x="100" y="81"/>
                    <a:pt x="99" y="80"/>
                    <a:pt x="99" y="81"/>
                  </a:cubicBezTo>
                  <a:cubicBezTo>
                    <a:pt x="99" y="81"/>
                    <a:pt x="100" y="81"/>
                    <a:pt x="100" y="81"/>
                  </a:cubicBezTo>
                  <a:cubicBezTo>
                    <a:pt x="97" y="81"/>
                    <a:pt x="96" y="80"/>
                    <a:pt x="95" y="78"/>
                  </a:cubicBezTo>
                  <a:cubicBezTo>
                    <a:pt x="93" y="78"/>
                    <a:pt x="93" y="81"/>
                    <a:pt x="91" y="81"/>
                  </a:cubicBezTo>
                  <a:cubicBezTo>
                    <a:pt x="90" y="84"/>
                    <a:pt x="92" y="84"/>
                    <a:pt x="93" y="85"/>
                  </a:cubicBezTo>
                  <a:cubicBezTo>
                    <a:pt x="92" y="86"/>
                    <a:pt x="91" y="86"/>
                    <a:pt x="90" y="88"/>
                  </a:cubicBezTo>
                  <a:cubicBezTo>
                    <a:pt x="92" y="88"/>
                    <a:pt x="92" y="86"/>
                    <a:pt x="93" y="86"/>
                  </a:cubicBezTo>
                  <a:cubicBezTo>
                    <a:pt x="94" y="87"/>
                    <a:pt x="96" y="88"/>
                    <a:pt x="95" y="90"/>
                  </a:cubicBezTo>
                  <a:cubicBezTo>
                    <a:pt x="96" y="90"/>
                    <a:pt x="97" y="89"/>
                    <a:pt x="97" y="90"/>
                  </a:cubicBezTo>
                  <a:cubicBezTo>
                    <a:pt x="97" y="90"/>
                    <a:pt x="97" y="90"/>
                    <a:pt x="98" y="90"/>
                  </a:cubicBezTo>
                  <a:cubicBezTo>
                    <a:pt x="98" y="90"/>
                    <a:pt x="98" y="89"/>
                    <a:pt x="98" y="89"/>
                  </a:cubicBezTo>
                  <a:cubicBezTo>
                    <a:pt x="97" y="89"/>
                    <a:pt x="97" y="89"/>
                    <a:pt x="97" y="88"/>
                  </a:cubicBezTo>
                  <a:cubicBezTo>
                    <a:pt x="98" y="89"/>
                    <a:pt x="98" y="85"/>
                    <a:pt x="100" y="85"/>
                  </a:cubicBezTo>
                  <a:cubicBezTo>
                    <a:pt x="98" y="85"/>
                    <a:pt x="101" y="81"/>
                    <a:pt x="102" y="81"/>
                  </a:cubicBezTo>
                  <a:cubicBezTo>
                    <a:pt x="102" y="80"/>
                    <a:pt x="102" y="80"/>
                    <a:pt x="102" y="79"/>
                  </a:cubicBezTo>
                  <a:cubicBezTo>
                    <a:pt x="104" y="79"/>
                    <a:pt x="103" y="78"/>
                    <a:pt x="102" y="78"/>
                  </a:cubicBezTo>
                  <a:cubicBezTo>
                    <a:pt x="103" y="77"/>
                    <a:pt x="103" y="76"/>
                    <a:pt x="104" y="75"/>
                  </a:cubicBezTo>
                  <a:cubicBezTo>
                    <a:pt x="103" y="75"/>
                    <a:pt x="103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1" y="76"/>
                    <a:pt x="101" y="75"/>
                    <a:pt x="101" y="75"/>
                  </a:cubicBezTo>
                  <a:cubicBezTo>
                    <a:pt x="99" y="75"/>
                    <a:pt x="99" y="75"/>
                    <a:pt x="98" y="75"/>
                  </a:cubicBezTo>
                  <a:cubicBezTo>
                    <a:pt x="98" y="76"/>
                    <a:pt x="96" y="75"/>
                    <a:pt x="96" y="77"/>
                  </a:cubicBezTo>
                  <a:cubicBezTo>
                    <a:pt x="96" y="75"/>
                    <a:pt x="98" y="74"/>
                    <a:pt x="96" y="73"/>
                  </a:cubicBezTo>
                  <a:cubicBezTo>
                    <a:pt x="97" y="73"/>
                    <a:pt x="97" y="72"/>
                    <a:pt x="99" y="73"/>
                  </a:cubicBezTo>
                  <a:cubicBezTo>
                    <a:pt x="100" y="71"/>
                    <a:pt x="100" y="69"/>
                    <a:pt x="101" y="67"/>
                  </a:cubicBezTo>
                  <a:cubicBezTo>
                    <a:pt x="101" y="68"/>
                    <a:pt x="103" y="70"/>
                    <a:pt x="103" y="68"/>
                  </a:cubicBezTo>
                  <a:cubicBezTo>
                    <a:pt x="101" y="68"/>
                    <a:pt x="105" y="67"/>
                    <a:pt x="103" y="66"/>
                  </a:cubicBezTo>
                  <a:cubicBezTo>
                    <a:pt x="104" y="66"/>
                    <a:pt x="104" y="65"/>
                    <a:pt x="105" y="65"/>
                  </a:cubicBezTo>
                  <a:cubicBezTo>
                    <a:pt x="105" y="66"/>
                    <a:pt x="106" y="66"/>
                    <a:pt x="106" y="67"/>
                  </a:cubicBezTo>
                  <a:cubicBezTo>
                    <a:pt x="103" y="68"/>
                    <a:pt x="105" y="70"/>
                    <a:pt x="104" y="72"/>
                  </a:cubicBezTo>
                  <a:cubicBezTo>
                    <a:pt x="103" y="72"/>
                    <a:pt x="103" y="72"/>
                    <a:pt x="104" y="71"/>
                  </a:cubicBezTo>
                  <a:cubicBezTo>
                    <a:pt x="101" y="70"/>
                    <a:pt x="102" y="73"/>
                    <a:pt x="100" y="73"/>
                  </a:cubicBezTo>
                  <a:cubicBezTo>
                    <a:pt x="104" y="73"/>
                    <a:pt x="102" y="74"/>
                    <a:pt x="105" y="74"/>
                  </a:cubicBezTo>
                  <a:cubicBezTo>
                    <a:pt x="108" y="70"/>
                    <a:pt x="111" y="67"/>
                    <a:pt x="114" y="63"/>
                  </a:cubicBezTo>
                  <a:cubicBezTo>
                    <a:pt x="112" y="63"/>
                    <a:pt x="114" y="62"/>
                    <a:pt x="113" y="62"/>
                  </a:cubicBezTo>
                  <a:cubicBezTo>
                    <a:pt x="113" y="62"/>
                    <a:pt x="116" y="62"/>
                    <a:pt x="114" y="61"/>
                  </a:cubicBezTo>
                  <a:cubicBezTo>
                    <a:pt x="112" y="62"/>
                    <a:pt x="114" y="59"/>
                    <a:pt x="113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9"/>
                    <a:pt x="115" y="59"/>
                    <a:pt x="115" y="61"/>
                  </a:cubicBezTo>
                  <a:cubicBezTo>
                    <a:pt x="117" y="59"/>
                    <a:pt x="119" y="57"/>
                    <a:pt x="121" y="56"/>
                  </a:cubicBezTo>
                  <a:cubicBezTo>
                    <a:pt x="120" y="53"/>
                    <a:pt x="121" y="51"/>
                    <a:pt x="122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51"/>
                    <a:pt x="119" y="53"/>
                    <a:pt x="117" y="54"/>
                  </a:cubicBezTo>
                  <a:cubicBezTo>
                    <a:pt x="117" y="54"/>
                    <a:pt x="118" y="55"/>
                    <a:pt x="118" y="55"/>
                  </a:cubicBezTo>
                  <a:cubicBezTo>
                    <a:pt x="116" y="55"/>
                    <a:pt x="119" y="57"/>
                    <a:pt x="117" y="58"/>
                  </a:cubicBezTo>
                  <a:cubicBezTo>
                    <a:pt x="116" y="57"/>
                    <a:pt x="116" y="57"/>
                    <a:pt x="115" y="58"/>
                  </a:cubicBezTo>
                  <a:cubicBezTo>
                    <a:pt x="116" y="56"/>
                    <a:pt x="114" y="57"/>
                    <a:pt x="114" y="56"/>
                  </a:cubicBezTo>
                  <a:cubicBezTo>
                    <a:pt x="115" y="56"/>
                    <a:pt x="116" y="56"/>
                    <a:pt x="116" y="55"/>
                  </a:cubicBezTo>
                  <a:cubicBezTo>
                    <a:pt x="115" y="54"/>
                    <a:pt x="116" y="50"/>
                    <a:pt x="118" y="51"/>
                  </a:cubicBezTo>
                  <a:cubicBezTo>
                    <a:pt x="116" y="49"/>
                    <a:pt x="111" y="52"/>
                    <a:pt x="112" y="50"/>
                  </a:cubicBezTo>
                  <a:cubicBezTo>
                    <a:pt x="111" y="50"/>
                    <a:pt x="110" y="50"/>
                    <a:pt x="110" y="51"/>
                  </a:cubicBezTo>
                  <a:cubicBezTo>
                    <a:pt x="110" y="52"/>
                    <a:pt x="110" y="58"/>
                    <a:pt x="107" y="59"/>
                  </a:cubicBezTo>
                  <a:cubicBezTo>
                    <a:pt x="108" y="59"/>
                    <a:pt x="109" y="59"/>
                    <a:pt x="109" y="60"/>
                  </a:cubicBezTo>
                  <a:cubicBezTo>
                    <a:pt x="108" y="60"/>
                    <a:pt x="109" y="63"/>
                    <a:pt x="107" y="62"/>
                  </a:cubicBezTo>
                  <a:cubicBezTo>
                    <a:pt x="108" y="61"/>
                    <a:pt x="107" y="61"/>
                    <a:pt x="108" y="59"/>
                  </a:cubicBezTo>
                  <a:cubicBezTo>
                    <a:pt x="107" y="59"/>
                    <a:pt x="107" y="59"/>
                    <a:pt x="105" y="59"/>
                  </a:cubicBezTo>
                  <a:cubicBezTo>
                    <a:pt x="107" y="61"/>
                    <a:pt x="104" y="62"/>
                    <a:pt x="107" y="62"/>
                  </a:cubicBezTo>
                  <a:cubicBezTo>
                    <a:pt x="105" y="62"/>
                    <a:pt x="104" y="65"/>
                    <a:pt x="103" y="64"/>
                  </a:cubicBezTo>
                  <a:cubicBezTo>
                    <a:pt x="107" y="63"/>
                    <a:pt x="101" y="63"/>
                    <a:pt x="105" y="62"/>
                  </a:cubicBezTo>
                  <a:cubicBezTo>
                    <a:pt x="103" y="62"/>
                    <a:pt x="104" y="61"/>
                    <a:pt x="103" y="61"/>
                  </a:cubicBezTo>
                  <a:cubicBezTo>
                    <a:pt x="102" y="63"/>
                    <a:pt x="101" y="62"/>
                    <a:pt x="103" y="63"/>
                  </a:cubicBezTo>
                  <a:cubicBezTo>
                    <a:pt x="102" y="63"/>
                    <a:pt x="102" y="63"/>
                    <a:pt x="101" y="64"/>
                  </a:cubicBezTo>
                  <a:cubicBezTo>
                    <a:pt x="102" y="64"/>
                    <a:pt x="102" y="65"/>
                    <a:pt x="102" y="65"/>
                  </a:cubicBezTo>
                  <a:cubicBezTo>
                    <a:pt x="101" y="64"/>
                    <a:pt x="102" y="69"/>
                    <a:pt x="99" y="66"/>
                  </a:cubicBezTo>
                  <a:cubicBezTo>
                    <a:pt x="100" y="70"/>
                    <a:pt x="95" y="71"/>
                    <a:pt x="95" y="72"/>
                  </a:cubicBezTo>
                  <a:cubicBezTo>
                    <a:pt x="96" y="72"/>
                    <a:pt x="96" y="72"/>
                    <a:pt x="97" y="73"/>
                  </a:cubicBezTo>
                  <a:cubicBezTo>
                    <a:pt x="95" y="73"/>
                    <a:pt x="94" y="73"/>
                    <a:pt x="94" y="75"/>
                  </a:cubicBezTo>
                  <a:cubicBezTo>
                    <a:pt x="93" y="75"/>
                    <a:pt x="92" y="74"/>
                    <a:pt x="92" y="74"/>
                  </a:cubicBezTo>
                  <a:cubicBezTo>
                    <a:pt x="93" y="71"/>
                    <a:pt x="96" y="68"/>
                    <a:pt x="98" y="68"/>
                  </a:cubicBezTo>
                  <a:cubicBezTo>
                    <a:pt x="98" y="66"/>
                    <a:pt x="98" y="64"/>
                    <a:pt x="101" y="64"/>
                  </a:cubicBezTo>
                  <a:cubicBezTo>
                    <a:pt x="101" y="62"/>
                    <a:pt x="101" y="64"/>
                    <a:pt x="100" y="64"/>
                  </a:cubicBezTo>
                  <a:cubicBezTo>
                    <a:pt x="101" y="60"/>
                    <a:pt x="102" y="60"/>
                    <a:pt x="103" y="57"/>
                  </a:cubicBezTo>
                  <a:cubicBezTo>
                    <a:pt x="103" y="57"/>
                    <a:pt x="104" y="57"/>
                    <a:pt x="104" y="57"/>
                  </a:cubicBezTo>
                  <a:cubicBezTo>
                    <a:pt x="103" y="58"/>
                    <a:pt x="104" y="60"/>
                    <a:pt x="103" y="60"/>
                  </a:cubicBezTo>
                  <a:cubicBezTo>
                    <a:pt x="106" y="60"/>
                    <a:pt x="104" y="58"/>
                    <a:pt x="105" y="57"/>
                  </a:cubicBezTo>
                  <a:cubicBezTo>
                    <a:pt x="104" y="57"/>
                    <a:pt x="104" y="56"/>
                    <a:pt x="103" y="56"/>
                  </a:cubicBezTo>
                  <a:cubicBezTo>
                    <a:pt x="104" y="56"/>
                    <a:pt x="103" y="55"/>
                    <a:pt x="104" y="55"/>
                  </a:cubicBezTo>
                  <a:cubicBezTo>
                    <a:pt x="102" y="52"/>
                    <a:pt x="100" y="60"/>
                    <a:pt x="98" y="60"/>
                  </a:cubicBezTo>
                  <a:cubicBezTo>
                    <a:pt x="99" y="62"/>
                    <a:pt x="97" y="60"/>
                    <a:pt x="97" y="61"/>
                  </a:cubicBezTo>
                  <a:cubicBezTo>
                    <a:pt x="99" y="62"/>
                    <a:pt x="96" y="65"/>
                    <a:pt x="95" y="65"/>
                  </a:cubicBezTo>
                  <a:cubicBezTo>
                    <a:pt x="95" y="64"/>
                    <a:pt x="95" y="64"/>
                    <a:pt x="94" y="64"/>
                  </a:cubicBezTo>
                  <a:cubicBezTo>
                    <a:pt x="94" y="64"/>
                    <a:pt x="94" y="65"/>
                    <a:pt x="93" y="65"/>
                  </a:cubicBezTo>
                  <a:cubicBezTo>
                    <a:pt x="96" y="61"/>
                    <a:pt x="98" y="57"/>
                    <a:pt x="100" y="53"/>
                  </a:cubicBezTo>
                  <a:cubicBezTo>
                    <a:pt x="100" y="53"/>
                    <a:pt x="99" y="53"/>
                    <a:pt x="98" y="54"/>
                  </a:cubicBezTo>
                  <a:cubicBezTo>
                    <a:pt x="99" y="54"/>
                    <a:pt x="96" y="55"/>
                    <a:pt x="96" y="57"/>
                  </a:cubicBezTo>
                  <a:cubicBezTo>
                    <a:pt x="95" y="56"/>
                    <a:pt x="94" y="55"/>
                    <a:pt x="94" y="54"/>
                  </a:cubicBezTo>
                  <a:cubicBezTo>
                    <a:pt x="96" y="53"/>
                    <a:pt x="95" y="50"/>
                    <a:pt x="98" y="50"/>
                  </a:cubicBezTo>
                  <a:cubicBezTo>
                    <a:pt x="97" y="49"/>
                    <a:pt x="99" y="49"/>
                    <a:pt x="99" y="48"/>
                  </a:cubicBezTo>
                  <a:cubicBezTo>
                    <a:pt x="99" y="48"/>
                    <a:pt x="98" y="48"/>
                    <a:pt x="98" y="47"/>
                  </a:cubicBezTo>
                  <a:cubicBezTo>
                    <a:pt x="99" y="47"/>
                    <a:pt x="99" y="48"/>
                    <a:pt x="100" y="47"/>
                  </a:cubicBezTo>
                  <a:cubicBezTo>
                    <a:pt x="100" y="46"/>
                    <a:pt x="101" y="46"/>
                    <a:pt x="101" y="45"/>
                  </a:cubicBezTo>
                  <a:cubicBezTo>
                    <a:pt x="99" y="45"/>
                    <a:pt x="98" y="43"/>
                    <a:pt x="97" y="44"/>
                  </a:cubicBezTo>
                  <a:cubicBezTo>
                    <a:pt x="97" y="44"/>
                    <a:pt x="95" y="44"/>
                    <a:pt x="96" y="43"/>
                  </a:cubicBezTo>
                  <a:close/>
                  <a:moveTo>
                    <a:pt x="93" y="29"/>
                  </a:moveTo>
                  <a:cubicBezTo>
                    <a:pt x="93" y="30"/>
                    <a:pt x="95" y="29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5" y="30"/>
                    <a:pt x="94" y="31"/>
                    <a:pt x="95" y="31"/>
                  </a:cubicBezTo>
                  <a:cubicBezTo>
                    <a:pt x="95" y="31"/>
                    <a:pt x="95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7" y="28"/>
                    <a:pt x="96" y="27"/>
                  </a:cubicBezTo>
                  <a:cubicBezTo>
                    <a:pt x="96" y="28"/>
                    <a:pt x="94" y="28"/>
                    <a:pt x="93" y="29"/>
                  </a:cubicBezTo>
                  <a:close/>
                  <a:moveTo>
                    <a:pt x="87" y="18"/>
                  </a:moveTo>
                  <a:cubicBezTo>
                    <a:pt x="90" y="20"/>
                    <a:pt x="91" y="23"/>
                    <a:pt x="92" y="27"/>
                  </a:cubicBezTo>
                  <a:cubicBezTo>
                    <a:pt x="94" y="26"/>
                    <a:pt x="94" y="25"/>
                    <a:pt x="95" y="24"/>
                  </a:cubicBezTo>
                  <a:cubicBezTo>
                    <a:pt x="94" y="23"/>
                    <a:pt x="92" y="22"/>
                    <a:pt x="92" y="20"/>
                  </a:cubicBezTo>
                  <a:cubicBezTo>
                    <a:pt x="91" y="20"/>
                    <a:pt x="88" y="20"/>
                    <a:pt x="90" y="19"/>
                  </a:cubicBezTo>
                  <a:cubicBezTo>
                    <a:pt x="88" y="20"/>
                    <a:pt x="88" y="16"/>
                    <a:pt x="87" y="18"/>
                  </a:cubicBezTo>
                  <a:close/>
                  <a:moveTo>
                    <a:pt x="80" y="13"/>
                  </a:moveTo>
                  <a:cubicBezTo>
                    <a:pt x="81" y="11"/>
                    <a:pt x="78" y="10"/>
                    <a:pt x="77" y="9"/>
                  </a:cubicBezTo>
                  <a:cubicBezTo>
                    <a:pt x="76" y="11"/>
                    <a:pt x="79" y="11"/>
                    <a:pt x="80" y="13"/>
                  </a:cubicBezTo>
                  <a:close/>
                  <a:moveTo>
                    <a:pt x="75" y="17"/>
                  </a:moveTo>
                  <a:cubicBezTo>
                    <a:pt x="75" y="17"/>
                    <a:pt x="75" y="17"/>
                    <a:pt x="74" y="17"/>
                  </a:cubicBezTo>
                  <a:cubicBezTo>
                    <a:pt x="74" y="20"/>
                    <a:pt x="77" y="20"/>
                    <a:pt x="78" y="20"/>
                  </a:cubicBezTo>
                  <a:cubicBezTo>
                    <a:pt x="78" y="20"/>
                    <a:pt x="78" y="21"/>
                    <a:pt x="77" y="21"/>
                  </a:cubicBezTo>
                  <a:cubicBezTo>
                    <a:pt x="76" y="20"/>
                    <a:pt x="78" y="21"/>
                    <a:pt x="78" y="22"/>
                  </a:cubicBezTo>
                  <a:cubicBezTo>
                    <a:pt x="76" y="22"/>
                    <a:pt x="77" y="20"/>
                    <a:pt x="75" y="20"/>
                  </a:cubicBezTo>
                  <a:cubicBezTo>
                    <a:pt x="75" y="23"/>
                    <a:pt x="76" y="26"/>
                    <a:pt x="75" y="28"/>
                  </a:cubicBezTo>
                  <a:cubicBezTo>
                    <a:pt x="78" y="28"/>
                    <a:pt x="80" y="33"/>
                    <a:pt x="83" y="31"/>
                  </a:cubicBezTo>
                  <a:cubicBezTo>
                    <a:pt x="82" y="32"/>
                    <a:pt x="82" y="32"/>
                    <a:pt x="83" y="33"/>
                  </a:cubicBezTo>
                  <a:cubicBezTo>
                    <a:pt x="84" y="34"/>
                    <a:pt x="84" y="33"/>
                    <a:pt x="84" y="32"/>
                  </a:cubicBezTo>
                  <a:cubicBezTo>
                    <a:pt x="83" y="35"/>
                    <a:pt x="86" y="35"/>
                    <a:pt x="85" y="38"/>
                  </a:cubicBezTo>
                  <a:cubicBezTo>
                    <a:pt x="86" y="38"/>
                    <a:pt x="87" y="38"/>
                    <a:pt x="87" y="39"/>
                  </a:cubicBezTo>
                  <a:cubicBezTo>
                    <a:pt x="87" y="38"/>
                    <a:pt x="87" y="37"/>
                    <a:pt x="88" y="37"/>
                  </a:cubicBezTo>
                  <a:cubicBezTo>
                    <a:pt x="89" y="39"/>
                    <a:pt x="86" y="42"/>
                    <a:pt x="87" y="40"/>
                  </a:cubicBezTo>
                  <a:cubicBezTo>
                    <a:pt x="85" y="40"/>
                    <a:pt x="85" y="41"/>
                    <a:pt x="85" y="42"/>
                  </a:cubicBezTo>
                  <a:cubicBezTo>
                    <a:pt x="88" y="42"/>
                    <a:pt x="95" y="39"/>
                    <a:pt x="91" y="38"/>
                  </a:cubicBezTo>
                  <a:cubicBezTo>
                    <a:pt x="91" y="37"/>
                    <a:pt x="93" y="38"/>
                    <a:pt x="93" y="36"/>
                  </a:cubicBezTo>
                  <a:cubicBezTo>
                    <a:pt x="91" y="36"/>
                    <a:pt x="92" y="36"/>
                    <a:pt x="90" y="35"/>
                  </a:cubicBezTo>
                  <a:cubicBezTo>
                    <a:pt x="89" y="36"/>
                    <a:pt x="91" y="37"/>
                    <a:pt x="90" y="37"/>
                  </a:cubicBezTo>
                  <a:cubicBezTo>
                    <a:pt x="89" y="33"/>
                    <a:pt x="89" y="30"/>
                    <a:pt x="85" y="28"/>
                  </a:cubicBezTo>
                  <a:cubicBezTo>
                    <a:pt x="85" y="30"/>
                    <a:pt x="86" y="32"/>
                    <a:pt x="84" y="32"/>
                  </a:cubicBezTo>
                  <a:cubicBezTo>
                    <a:pt x="84" y="31"/>
                    <a:pt x="84" y="28"/>
                    <a:pt x="85" y="28"/>
                  </a:cubicBezTo>
                  <a:cubicBezTo>
                    <a:pt x="84" y="24"/>
                    <a:pt x="78" y="25"/>
                    <a:pt x="79" y="21"/>
                  </a:cubicBezTo>
                  <a:cubicBezTo>
                    <a:pt x="81" y="21"/>
                    <a:pt x="80" y="23"/>
                    <a:pt x="82" y="22"/>
                  </a:cubicBezTo>
                  <a:cubicBezTo>
                    <a:pt x="81" y="19"/>
                    <a:pt x="81" y="21"/>
                    <a:pt x="79" y="19"/>
                  </a:cubicBezTo>
                  <a:cubicBezTo>
                    <a:pt x="79" y="18"/>
                    <a:pt x="81" y="19"/>
                    <a:pt x="81" y="17"/>
                  </a:cubicBezTo>
                  <a:cubicBezTo>
                    <a:pt x="79" y="17"/>
                    <a:pt x="80" y="19"/>
                    <a:pt x="78" y="19"/>
                  </a:cubicBezTo>
                  <a:cubicBezTo>
                    <a:pt x="77" y="18"/>
                    <a:pt x="77" y="17"/>
                    <a:pt x="75" y="17"/>
                  </a:cubicBezTo>
                  <a:close/>
                  <a:moveTo>
                    <a:pt x="71" y="14"/>
                  </a:moveTo>
                  <a:cubicBezTo>
                    <a:pt x="73" y="13"/>
                    <a:pt x="72" y="16"/>
                    <a:pt x="73" y="16"/>
                  </a:cubicBezTo>
                  <a:cubicBezTo>
                    <a:pt x="73" y="15"/>
                    <a:pt x="75" y="16"/>
                    <a:pt x="75" y="14"/>
                  </a:cubicBezTo>
                  <a:cubicBezTo>
                    <a:pt x="73" y="15"/>
                    <a:pt x="74" y="13"/>
                    <a:pt x="71" y="14"/>
                  </a:cubicBezTo>
                  <a:close/>
                  <a:moveTo>
                    <a:pt x="71" y="17"/>
                  </a:moveTo>
                  <a:cubicBezTo>
                    <a:pt x="69" y="15"/>
                    <a:pt x="68" y="14"/>
                    <a:pt x="65" y="15"/>
                  </a:cubicBezTo>
                  <a:cubicBezTo>
                    <a:pt x="66" y="14"/>
                    <a:pt x="65" y="13"/>
                    <a:pt x="64" y="12"/>
                  </a:cubicBezTo>
                  <a:cubicBezTo>
                    <a:pt x="64" y="14"/>
                    <a:pt x="64" y="15"/>
                    <a:pt x="63" y="16"/>
                  </a:cubicBezTo>
                  <a:cubicBezTo>
                    <a:pt x="64" y="16"/>
                    <a:pt x="64" y="16"/>
                    <a:pt x="63" y="17"/>
                  </a:cubicBezTo>
                  <a:cubicBezTo>
                    <a:pt x="65" y="17"/>
                    <a:pt x="62" y="18"/>
                    <a:pt x="63" y="19"/>
                  </a:cubicBezTo>
                  <a:cubicBezTo>
                    <a:pt x="65" y="19"/>
                    <a:pt x="66" y="20"/>
                    <a:pt x="67" y="19"/>
                  </a:cubicBezTo>
                  <a:cubicBezTo>
                    <a:pt x="67" y="19"/>
                    <a:pt x="67" y="18"/>
                    <a:pt x="67" y="18"/>
                  </a:cubicBezTo>
                  <a:cubicBezTo>
                    <a:pt x="67" y="18"/>
                    <a:pt x="64" y="18"/>
                    <a:pt x="64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8" y="16"/>
                    <a:pt x="68" y="17"/>
                    <a:pt x="71" y="17"/>
                  </a:cubicBezTo>
                  <a:close/>
                  <a:moveTo>
                    <a:pt x="65" y="11"/>
                  </a:moveTo>
                  <a:cubicBezTo>
                    <a:pt x="66" y="10"/>
                    <a:pt x="68" y="11"/>
                    <a:pt x="70" y="12"/>
                  </a:cubicBezTo>
                  <a:cubicBezTo>
                    <a:pt x="70" y="9"/>
                    <a:pt x="67" y="9"/>
                    <a:pt x="65" y="9"/>
                  </a:cubicBezTo>
                  <a:cubicBezTo>
                    <a:pt x="66" y="10"/>
                    <a:pt x="64" y="11"/>
                    <a:pt x="65" y="11"/>
                  </a:cubicBezTo>
                  <a:close/>
                  <a:moveTo>
                    <a:pt x="62" y="11"/>
                  </a:moveTo>
                  <a:cubicBezTo>
                    <a:pt x="64" y="11"/>
                    <a:pt x="65" y="11"/>
                    <a:pt x="64" y="10"/>
                  </a:cubicBezTo>
                  <a:cubicBezTo>
                    <a:pt x="63" y="10"/>
                    <a:pt x="62" y="10"/>
                    <a:pt x="62" y="11"/>
                  </a:cubicBezTo>
                  <a:close/>
                  <a:moveTo>
                    <a:pt x="60" y="22"/>
                  </a:moveTo>
                  <a:cubicBezTo>
                    <a:pt x="57" y="22"/>
                    <a:pt x="57" y="22"/>
                    <a:pt x="57" y="22"/>
                  </a:cubicBezTo>
                  <a:cubicBezTo>
                    <a:pt x="57" y="23"/>
                    <a:pt x="55" y="22"/>
                    <a:pt x="56" y="24"/>
                  </a:cubicBezTo>
                  <a:cubicBezTo>
                    <a:pt x="59" y="24"/>
                    <a:pt x="60" y="28"/>
                    <a:pt x="62" y="27"/>
                  </a:cubicBezTo>
                  <a:cubicBezTo>
                    <a:pt x="62" y="28"/>
                    <a:pt x="61" y="28"/>
                    <a:pt x="61" y="29"/>
                  </a:cubicBezTo>
                  <a:cubicBezTo>
                    <a:pt x="62" y="28"/>
                    <a:pt x="63" y="29"/>
                    <a:pt x="63" y="29"/>
                  </a:cubicBezTo>
                  <a:cubicBezTo>
                    <a:pt x="62" y="26"/>
                    <a:pt x="61" y="24"/>
                    <a:pt x="60" y="22"/>
                  </a:cubicBezTo>
                  <a:close/>
                  <a:moveTo>
                    <a:pt x="56" y="6"/>
                  </a:moveTo>
                  <a:cubicBezTo>
                    <a:pt x="58" y="6"/>
                    <a:pt x="59" y="6"/>
                    <a:pt x="60" y="5"/>
                  </a:cubicBezTo>
                  <a:cubicBezTo>
                    <a:pt x="58" y="5"/>
                    <a:pt x="57" y="4"/>
                    <a:pt x="56" y="4"/>
                  </a:cubicBezTo>
                  <a:lnTo>
                    <a:pt x="56" y="6"/>
                  </a:lnTo>
                  <a:close/>
                  <a:moveTo>
                    <a:pt x="47" y="12"/>
                  </a:moveTo>
                  <a:cubicBezTo>
                    <a:pt x="50" y="18"/>
                    <a:pt x="57" y="17"/>
                    <a:pt x="60" y="12"/>
                  </a:cubicBezTo>
                  <a:cubicBezTo>
                    <a:pt x="57" y="12"/>
                    <a:pt x="57" y="15"/>
                    <a:pt x="54" y="15"/>
                  </a:cubicBezTo>
                  <a:cubicBezTo>
                    <a:pt x="53" y="13"/>
                    <a:pt x="55" y="11"/>
                    <a:pt x="57" y="10"/>
                  </a:cubicBezTo>
                  <a:cubicBezTo>
                    <a:pt x="55" y="10"/>
                    <a:pt x="51" y="10"/>
                    <a:pt x="50" y="9"/>
                  </a:cubicBezTo>
                  <a:cubicBezTo>
                    <a:pt x="52" y="11"/>
                    <a:pt x="48" y="12"/>
                    <a:pt x="47" y="12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5" y="9"/>
                    <a:pt x="48" y="11"/>
                    <a:pt x="49" y="8"/>
                  </a:cubicBezTo>
                  <a:cubicBezTo>
                    <a:pt x="46" y="8"/>
                    <a:pt x="45" y="9"/>
                    <a:pt x="44" y="10"/>
                  </a:cubicBezTo>
                  <a:close/>
                  <a:moveTo>
                    <a:pt x="22" y="28"/>
                  </a:moveTo>
                  <a:cubicBezTo>
                    <a:pt x="23" y="27"/>
                    <a:pt x="24" y="29"/>
                    <a:pt x="24" y="28"/>
                  </a:cubicBezTo>
                  <a:cubicBezTo>
                    <a:pt x="28" y="23"/>
                    <a:pt x="39" y="18"/>
                    <a:pt x="48" y="15"/>
                  </a:cubicBezTo>
                  <a:cubicBezTo>
                    <a:pt x="46" y="12"/>
                    <a:pt x="41" y="15"/>
                    <a:pt x="41" y="13"/>
                  </a:cubicBezTo>
                  <a:cubicBezTo>
                    <a:pt x="39" y="16"/>
                    <a:pt x="33" y="18"/>
                    <a:pt x="31" y="19"/>
                  </a:cubicBezTo>
                  <a:cubicBezTo>
                    <a:pt x="31" y="22"/>
                    <a:pt x="27" y="21"/>
                    <a:pt x="26" y="23"/>
                  </a:cubicBezTo>
                  <a:cubicBezTo>
                    <a:pt x="27" y="23"/>
                    <a:pt x="26" y="21"/>
                    <a:pt x="26" y="22"/>
                  </a:cubicBezTo>
                  <a:cubicBezTo>
                    <a:pt x="26" y="22"/>
                    <a:pt x="26" y="25"/>
                    <a:pt x="25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5" y="26"/>
                    <a:pt x="23" y="27"/>
                    <a:pt x="22" y="28"/>
                  </a:cubicBezTo>
                  <a:close/>
                  <a:moveTo>
                    <a:pt x="10" y="52"/>
                  </a:moveTo>
                  <a:cubicBezTo>
                    <a:pt x="11" y="52"/>
                    <a:pt x="10" y="50"/>
                    <a:pt x="12" y="51"/>
                  </a:cubicBezTo>
                  <a:cubicBezTo>
                    <a:pt x="12" y="51"/>
                    <a:pt x="11" y="51"/>
                    <a:pt x="12" y="52"/>
                  </a:cubicBezTo>
                  <a:cubicBezTo>
                    <a:pt x="13" y="53"/>
                    <a:pt x="12" y="50"/>
                    <a:pt x="13" y="51"/>
                  </a:cubicBezTo>
                  <a:cubicBezTo>
                    <a:pt x="13" y="53"/>
                    <a:pt x="13" y="54"/>
                    <a:pt x="13" y="58"/>
                  </a:cubicBezTo>
                  <a:cubicBezTo>
                    <a:pt x="15" y="56"/>
                    <a:pt x="16" y="52"/>
                    <a:pt x="17" y="50"/>
                  </a:cubicBezTo>
                  <a:cubicBezTo>
                    <a:pt x="18" y="49"/>
                    <a:pt x="19" y="50"/>
                    <a:pt x="20" y="49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19" y="46"/>
                    <a:pt x="19" y="50"/>
                    <a:pt x="18" y="48"/>
                  </a:cubicBezTo>
                  <a:cubicBezTo>
                    <a:pt x="18" y="46"/>
                    <a:pt x="20" y="48"/>
                    <a:pt x="21" y="46"/>
                  </a:cubicBezTo>
                  <a:cubicBezTo>
                    <a:pt x="18" y="46"/>
                    <a:pt x="23" y="43"/>
                    <a:pt x="22" y="42"/>
                  </a:cubicBezTo>
                  <a:cubicBezTo>
                    <a:pt x="27" y="39"/>
                    <a:pt x="28" y="33"/>
                    <a:pt x="33" y="30"/>
                  </a:cubicBezTo>
                  <a:cubicBezTo>
                    <a:pt x="33" y="29"/>
                    <a:pt x="34" y="26"/>
                    <a:pt x="37" y="27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0" y="24"/>
                    <a:pt x="40" y="25"/>
                    <a:pt x="41" y="24"/>
                  </a:cubicBezTo>
                  <a:cubicBezTo>
                    <a:pt x="40" y="24"/>
                    <a:pt x="40" y="24"/>
                    <a:pt x="40" y="23"/>
                  </a:cubicBezTo>
                  <a:cubicBezTo>
                    <a:pt x="41" y="22"/>
                    <a:pt x="44" y="22"/>
                    <a:pt x="45" y="20"/>
                  </a:cubicBezTo>
                  <a:cubicBezTo>
                    <a:pt x="35" y="21"/>
                    <a:pt x="31" y="26"/>
                    <a:pt x="26" y="30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5" y="29"/>
                    <a:pt x="25" y="30"/>
                    <a:pt x="26" y="30"/>
                  </a:cubicBezTo>
                  <a:cubicBezTo>
                    <a:pt x="23" y="30"/>
                    <a:pt x="23" y="34"/>
                    <a:pt x="19" y="35"/>
                  </a:cubicBezTo>
                  <a:cubicBezTo>
                    <a:pt x="21" y="35"/>
                    <a:pt x="19" y="37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17" y="37"/>
                    <a:pt x="19" y="39"/>
                    <a:pt x="15" y="40"/>
                  </a:cubicBezTo>
                  <a:cubicBezTo>
                    <a:pt x="15" y="39"/>
                    <a:pt x="16" y="39"/>
                    <a:pt x="16" y="39"/>
                  </a:cubicBezTo>
                  <a:cubicBezTo>
                    <a:pt x="14" y="38"/>
                    <a:pt x="15" y="41"/>
                    <a:pt x="16" y="41"/>
                  </a:cubicBezTo>
                  <a:cubicBezTo>
                    <a:pt x="16" y="41"/>
                    <a:pt x="18" y="39"/>
                    <a:pt x="18" y="41"/>
                  </a:cubicBezTo>
                  <a:cubicBezTo>
                    <a:pt x="18" y="42"/>
                    <a:pt x="15" y="40"/>
                    <a:pt x="16" y="42"/>
                  </a:cubicBezTo>
                  <a:cubicBezTo>
                    <a:pt x="16" y="41"/>
                    <a:pt x="17" y="42"/>
                    <a:pt x="17" y="43"/>
                  </a:cubicBezTo>
                  <a:cubicBezTo>
                    <a:pt x="15" y="44"/>
                    <a:pt x="14" y="45"/>
                    <a:pt x="15" y="46"/>
                  </a:cubicBezTo>
                  <a:cubicBezTo>
                    <a:pt x="15" y="46"/>
                    <a:pt x="14" y="46"/>
                    <a:pt x="14" y="46"/>
                  </a:cubicBezTo>
                  <a:cubicBezTo>
                    <a:pt x="14" y="47"/>
                    <a:pt x="12" y="51"/>
                    <a:pt x="11" y="50"/>
                  </a:cubicBezTo>
                  <a:cubicBezTo>
                    <a:pt x="12" y="48"/>
                    <a:pt x="13" y="47"/>
                    <a:pt x="13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9"/>
                    <a:pt x="9" y="49"/>
                    <a:pt x="10" y="52"/>
                  </a:cubicBezTo>
                  <a:close/>
                  <a:moveTo>
                    <a:pt x="11" y="56"/>
                  </a:moveTo>
                  <a:cubicBezTo>
                    <a:pt x="11" y="56"/>
                    <a:pt x="12" y="57"/>
                    <a:pt x="12" y="56"/>
                  </a:cubicBezTo>
                  <a:cubicBezTo>
                    <a:pt x="11" y="55"/>
                    <a:pt x="13" y="53"/>
                    <a:pt x="11" y="53"/>
                  </a:cubicBezTo>
                  <a:cubicBezTo>
                    <a:pt x="11" y="54"/>
                    <a:pt x="10" y="54"/>
                    <a:pt x="11" y="56"/>
                  </a:cubicBezTo>
                  <a:close/>
                  <a:moveTo>
                    <a:pt x="4" y="54"/>
                  </a:moveTo>
                  <a:cubicBezTo>
                    <a:pt x="3" y="55"/>
                    <a:pt x="4" y="58"/>
                    <a:pt x="3" y="58"/>
                  </a:cubicBezTo>
                  <a:cubicBezTo>
                    <a:pt x="5" y="59"/>
                    <a:pt x="5" y="55"/>
                    <a:pt x="4" y="54"/>
                  </a:cubicBezTo>
                  <a:close/>
                  <a:moveTo>
                    <a:pt x="7" y="70"/>
                  </a:moveTo>
                  <a:cubicBezTo>
                    <a:pt x="7" y="68"/>
                    <a:pt x="8" y="65"/>
                    <a:pt x="6" y="65"/>
                  </a:cubicBezTo>
                  <a:cubicBezTo>
                    <a:pt x="6" y="67"/>
                    <a:pt x="6" y="69"/>
                    <a:pt x="7" y="70"/>
                  </a:cubicBezTo>
                  <a:close/>
                  <a:moveTo>
                    <a:pt x="9" y="80"/>
                  </a:moveTo>
                  <a:cubicBezTo>
                    <a:pt x="11" y="80"/>
                    <a:pt x="9" y="77"/>
                    <a:pt x="9" y="75"/>
                  </a:cubicBezTo>
                  <a:cubicBezTo>
                    <a:pt x="6" y="75"/>
                    <a:pt x="8" y="73"/>
                    <a:pt x="8" y="71"/>
                  </a:cubicBezTo>
                  <a:cubicBezTo>
                    <a:pt x="4" y="74"/>
                    <a:pt x="9" y="79"/>
                    <a:pt x="9" y="80"/>
                  </a:cubicBezTo>
                  <a:close/>
                  <a:moveTo>
                    <a:pt x="15" y="94"/>
                  </a:moveTo>
                  <a:cubicBezTo>
                    <a:pt x="15" y="91"/>
                    <a:pt x="12" y="90"/>
                    <a:pt x="12" y="88"/>
                  </a:cubicBezTo>
                  <a:cubicBezTo>
                    <a:pt x="11" y="89"/>
                    <a:pt x="10" y="82"/>
                    <a:pt x="8" y="84"/>
                  </a:cubicBezTo>
                  <a:cubicBezTo>
                    <a:pt x="9" y="85"/>
                    <a:pt x="9" y="88"/>
                    <a:pt x="9" y="90"/>
                  </a:cubicBezTo>
                  <a:cubicBezTo>
                    <a:pt x="11" y="90"/>
                    <a:pt x="14" y="93"/>
                    <a:pt x="11" y="91"/>
                  </a:cubicBezTo>
                  <a:cubicBezTo>
                    <a:pt x="12" y="93"/>
                    <a:pt x="14" y="93"/>
                    <a:pt x="15" y="94"/>
                  </a:cubicBezTo>
                  <a:close/>
                  <a:moveTo>
                    <a:pt x="18" y="98"/>
                  </a:moveTo>
                  <a:cubicBezTo>
                    <a:pt x="16" y="98"/>
                    <a:pt x="16" y="95"/>
                    <a:pt x="15" y="96"/>
                  </a:cubicBezTo>
                  <a:cubicBezTo>
                    <a:pt x="16" y="97"/>
                    <a:pt x="17" y="98"/>
                    <a:pt x="16" y="99"/>
                  </a:cubicBezTo>
                  <a:cubicBezTo>
                    <a:pt x="17" y="99"/>
                    <a:pt x="18" y="99"/>
                    <a:pt x="18" y="98"/>
                  </a:cubicBezTo>
                  <a:close/>
                  <a:moveTo>
                    <a:pt x="20" y="89"/>
                  </a:moveTo>
                  <a:cubicBezTo>
                    <a:pt x="19" y="89"/>
                    <a:pt x="18" y="89"/>
                    <a:pt x="18" y="89"/>
                  </a:cubicBezTo>
                  <a:cubicBezTo>
                    <a:pt x="20" y="88"/>
                    <a:pt x="19" y="89"/>
                    <a:pt x="21" y="89"/>
                  </a:cubicBezTo>
                  <a:cubicBezTo>
                    <a:pt x="22" y="87"/>
                    <a:pt x="23" y="87"/>
                    <a:pt x="23" y="84"/>
                  </a:cubicBezTo>
                  <a:cubicBezTo>
                    <a:pt x="22" y="84"/>
                    <a:pt x="21" y="84"/>
                    <a:pt x="22" y="83"/>
                  </a:cubicBezTo>
                  <a:cubicBezTo>
                    <a:pt x="20" y="83"/>
                    <a:pt x="19" y="83"/>
                    <a:pt x="19" y="82"/>
                  </a:cubicBezTo>
                  <a:cubicBezTo>
                    <a:pt x="20" y="83"/>
                    <a:pt x="22" y="82"/>
                    <a:pt x="20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1" y="85"/>
                    <a:pt x="26" y="79"/>
                    <a:pt x="25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7" y="83"/>
                    <a:pt x="27" y="83"/>
                    <a:pt x="27" y="82"/>
                  </a:cubicBezTo>
                  <a:cubicBezTo>
                    <a:pt x="27" y="82"/>
                    <a:pt x="30" y="78"/>
                    <a:pt x="29" y="77"/>
                  </a:cubicBezTo>
                  <a:cubicBezTo>
                    <a:pt x="28" y="77"/>
                    <a:pt x="27" y="78"/>
                    <a:pt x="26" y="77"/>
                  </a:cubicBezTo>
                  <a:cubicBezTo>
                    <a:pt x="25" y="77"/>
                    <a:pt x="27" y="80"/>
                    <a:pt x="25" y="81"/>
                  </a:cubicBezTo>
                  <a:cubicBezTo>
                    <a:pt x="24" y="80"/>
                    <a:pt x="26" y="78"/>
                    <a:pt x="25" y="76"/>
                  </a:cubicBezTo>
                  <a:cubicBezTo>
                    <a:pt x="27" y="76"/>
                    <a:pt x="26" y="75"/>
                    <a:pt x="27" y="76"/>
                  </a:cubicBezTo>
                  <a:cubicBezTo>
                    <a:pt x="26" y="74"/>
                    <a:pt x="27" y="72"/>
                    <a:pt x="25" y="70"/>
                  </a:cubicBezTo>
                  <a:cubicBezTo>
                    <a:pt x="26" y="71"/>
                    <a:pt x="27" y="69"/>
                    <a:pt x="28" y="69"/>
                  </a:cubicBezTo>
                  <a:cubicBezTo>
                    <a:pt x="29" y="68"/>
                    <a:pt x="28" y="68"/>
                    <a:pt x="27" y="67"/>
                  </a:cubicBezTo>
                  <a:cubicBezTo>
                    <a:pt x="29" y="67"/>
                    <a:pt x="29" y="67"/>
                    <a:pt x="30" y="67"/>
                  </a:cubicBezTo>
                  <a:cubicBezTo>
                    <a:pt x="31" y="65"/>
                    <a:pt x="29" y="66"/>
                    <a:pt x="29" y="65"/>
                  </a:cubicBezTo>
                  <a:cubicBezTo>
                    <a:pt x="30" y="66"/>
                    <a:pt x="31" y="64"/>
                    <a:pt x="33" y="64"/>
                  </a:cubicBezTo>
                  <a:cubicBezTo>
                    <a:pt x="33" y="63"/>
                    <a:pt x="34" y="63"/>
                    <a:pt x="34" y="61"/>
                  </a:cubicBezTo>
                  <a:cubicBezTo>
                    <a:pt x="32" y="61"/>
                    <a:pt x="32" y="60"/>
                    <a:pt x="31" y="60"/>
                  </a:cubicBezTo>
                  <a:cubicBezTo>
                    <a:pt x="32" y="63"/>
                    <a:pt x="29" y="63"/>
                    <a:pt x="28" y="65"/>
                  </a:cubicBezTo>
                  <a:cubicBezTo>
                    <a:pt x="29" y="65"/>
                    <a:pt x="29" y="66"/>
                    <a:pt x="29" y="66"/>
                  </a:cubicBezTo>
                  <a:cubicBezTo>
                    <a:pt x="27" y="65"/>
                    <a:pt x="26" y="67"/>
                    <a:pt x="25" y="68"/>
                  </a:cubicBezTo>
                  <a:cubicBezTo>
                    <a:pt x="25" y="65"/>
                    <a:pt x="24" y="68"/>
                    <a:pt x="23" y="67"/>
                  </a:cubicBezTo>
                  <a:cubicBezTo>
                    <a:pt x="23" y="66"/>
                    <a:pt x="25" y="66"/>
                    <a:pt x="24" y="65"/>
                  </a:cubicBezTo>
                  <a:cubicBezTo>
                    <a:pt x="22" y="65"/>
                    <a:pt x="22" y="66"/>
                    <a:pt x="22" y="66"/>
                  </a:cubicBezTo>
                  <a:cubicBezTo>
                    <a:pt x="22" y="66"/>
                    <a:pt x="21" y="65"/>
                    <a:pt x="21" y="65"/>
                  </a:cubicBezTo>
                  <a:cubicBezTo>
                    <a:pt x="23" y="64"/>
                    <a:pt x="24" y="65"/>
                    <a:pt x="25" y="65"/>
                  </a:cubicBezTo>
                  <a:cubicBezTo>
                    <a:pt x="24" y="62"/>
                    <a:pt x="24" y="59"/>
                    <a:pt x="24" y="58"/>
                  </a:cubicBezTo>
                  <a:cubicBezTo>
                    <a:pt x="24" y="61"/>
                    <a:pt x="19" y="59"/>
                    <a:pt x="19" y="60"/>
                  </a:cubicBezTo>
                  <a:cubicBezTo>
                    <a:pt x="20" y="60"/>
                    <a:pt x="20" y="60"/>
                    <a:pt x="20" y="61"/>
                  </a:cubicBezTo>
                  <a:cubicBezTo>
                    <a:pt x="18" y="61"/>
                    <a:pt x="17" y="62"/>
                    <a:pt x="16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7" y="63"/>
                    <a:pt x="16" y="63"/>
                    <a:pt x="15" y="64"/>
                  </a:cubicBezTo>
                  <a:cubicBezTo>
                    <a:pt x="16" y="65"/>
                    <a:pt x="16" y="66"/>
                    <a:pt x="14" y="65"/>
                  </a:cubicBezTo>
                  <a:cubicBezTo>
                    <a:pt x="15" y="67"/>
                    <a:pt x="17" y="67"/>
                    <a:pt x="17" y="66"/>
                  </a:cubicBezTo>
                  <a:cubicBezTo>
                    <a:pt x="17" y="67"/>
                    <a:pt x="18" y="67"/>
                    <a:pt x="18" y="67"/>
                  </a:cubicBezTo>
                  <a:cubicBezTo>
                    <a:pt x="15" y="68"/>
                    <a:pt x="15" y="66"/>
                    <a:pt x="14" y="66"/>
                  </a:cubicBezTo>
                  <a:cubicBezTo>
                    <a:pt x="13" y="68"/>
                    <a:pt x="13" y="69"/>
                    <a:pt x="14" y="72"/>
                  </a:cubicBezTo>
                  <a:cubicBezTo>
                    <a:pt x="17" y="72"/>
                    <a:pt x="19" y="68"/>
                    <a:pt x="20" y="70"/>
                  </a:cubicBezTo>
                  <a:cubicBezTo>
                    <a:pt x="19" y="68"/>
                    <a:pt x="23" y="67"/>
                    <a:pt x="24" y="68"/>
                  </a:cubicBezTo>
                  <a:cubicBezTo>
                    <a:pt x="22" y="70"/>
                    <a:pt x="24" y="69"/>
                    <a:pt x="25" y="71"/>
                  </a:cubicBezTo>
                  <a:cubicBezTo>
                    <a:pt x="23" y="71"/>
                    <a:pt x="22" y="69"/>
                    <a:pt x="21" y="70"/>
                  </a:cubicBezTo>
                  <a:cubicBezTo>
                    <a:pt x="21" y="72"/>
                    <a:pt x="13" y="72"/>
                    <a:pt x="14" y="75"/>
                  </a:cubicBezTo>
                  <a:cubicBezTo>
                    <a:pt x="13" y="74"/>
                    <a:pt x="15" y="75"/>
                    <a:pt x="15" y="75"/>
                  </a:cubicBezTo>
                  <a:cubicBezTo>
                    <a:pt x="14" y="75"/>
                    <a:pt x="14" y="76"/>
                    <a:pt x="14" y="76"/>
                  </a:cubicBezTo>
                  <a:cubicBezTo>
                    <a:pt x="14" y="77"/>
                    <a:pt x="13" y="78"/>
                    <a:pt x="14" y="78"/>
                  </a:cubicBezTo>
                  <a:cubicBezTo>
                    <a:pt x="15" y="78"/>
                    <a:pt x="14" y="76"/>
                    <a:pt x="15" y="76"/>
                  </a:cubicBezTo>
                  <a:cubicBezTo>
                    <a:pt x="16" y="77"/>
                    <a:pt x="17" y="78"/>
                    <a:pt x="17" y="78"/>
                  </a:cubicBezTo>
                  <a:cubicBezTo>
                    <a:pt x="17" y="76"/>
                    <a:pt x="20" y="77"/>
                    <a:pt x="20" y="78"/>
                  </a:cubicBezTo>
                  <a:cubicBezTo>
                    <a:pt x="20" y="78"/>
                    <a:pt x="19" y="79"/>
                    <a:pt x="19" y="7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8" y="79"/>
                    <a:pt x="17" y="80"/>
                    <a:pt x="17" y="81"/>
                  </a:cubicBezTo>
                  <a:cubicBezTo>
                    <a:pt x="16" y="81"/>
                    <a:pt x="17" y="79"/>
                    <a:pt x="16" y="79"/>
                  </a:cubicBezTo>
                  <a:cubicBezTo>
                    <a:pt x="14" y="80"/>
                    <a:pt x="15" y="79"/>
                    <a:pt x="14" y="78"/>
                  </a:cubicBezTo>
                  <a:cubicBezTo>
                    <a:pt x="13" y="81"/>
                    <a:pt x="15" y="81"/>
                    <a:pt x="15" y="84"/>
                  </a:cubicBezTo>
                  <a:cubicBezTo>
                    <a:pt x="16" y="84"/>
                    <a:pt x="15" y="82"/>
                    <a:pt x="17" y="83"/>
                  </a:cubicBezTo>
                  <a:cubicBezTo>
                    <a:pt x="17" y="84"/>
                    <a:pt x="16" y="85"/>
                    <a:pt x="16" y="85"/>
                  </a:cubicBezTo>
                  <a:cubicBezTo>
                    <a:pt x="18" y="85"/>
                    <a:pt x="17" y="92"/>
                    <a:pt x="20" y="89"/>
                  </a:cubicBezTo>
                  <a:close/>
                  <a:moveTo>
                    <a:pt x="23" y="84"/>
                  </a:moveTo>
                  <a:cubicBezTo>
                    <a:pt x="23" y="85"/>
                    <a:pt x="23" y="86"/>
                    <a:pt x="24" y="86"/>
                  </a:cubicBezTo>
                  <a:cubicBezTo>
                    <a:pt x="24" y="84"/>
                    <a:pt x="25" y="84"/>
                    <a:pt x="26" y="83"/>
                  </a:cubicBezTo>
                  <a:cubicBezTo>
                    <a:pt x="24" y="83"/>
                    <a:pt x="24" y="84"/>
                    <a:pt x="23" y="84"/>
                  </a:cubicBezTo>
                  <a:close/>
                  <a:moveTo>
                    <a:pt x="22" y="94"/>
                  </a:moveTo>
                  <a:cubicBezTo>
                    <a:pt x="20" y="93"/>
                    <a:pt x="22" y="91"/>
                    <a:pt x="22" y="90"/>
                  </a:cubicBezTo>
                  <a:cubicBezTo>
                    <a:pt x="20" y="90"/>
                    <a:pt x="20" y="92"/>
                    <a:pt x="19" y="93"/>
                  </a:cubicBezTo>
                  <a:cubicBezTo>
                    <a:pt x="20" y="93"/>
                    <a:pt x="19" y="95"/>
                    <a:pt x="21" y="95"/>
                  </a:cubicBezTo>
                  <a:cubicBezTo>
                    <a:pt x="21" y="94"/>
                    <a:pt x="21" y="95"/>
                    <a:pt x="22" y="94"/>
                  </a:cubicBezTo>
                  <a:close/>
                  <a:moveTo>
                    <a:pt x="31" y="111"/>
                  </a:moveTo>
                  <a:cubicBezTo>
                    <a:pt x="30" y="107"/>
                    <a:pt x="33" y="105"/>
                    <a:pt x="33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3" y="101"/>
                    <a:pt x="32" y="101"/>
                    <a:pt x="32" y="100"/>
                  </a:cubicBezTo>
                  <a:cubicBezTo>
                    <a:pt x="34" y="99"/>
                    <a:pt x="34" y="95"/>
                    <a:pt x="37" y="94"/>
                  </a:cubicBezTo>
                  <a:cubicBezTo>
                    <a:pt x="37" y="91"/>
                    <a:pt x="38" y="90"/>
                    <a:pt x="40" y="88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2" y="89"/>
                    <a:pt x="40" y="87"/>
                    <a:pt x="39" y="87"/>
                  </a:cubicBezTo>
                  <a:cubicBezTo>
                    <a:pt x="35" y="91"/>
                    <a:pt x="32" y="95"/>
                    <a:pt x="29" y="101"/>
                  </a:cubicBezTo>
                  <a:cubicBezTo>
                    <a:pt x="28" y="100"/>
                    <a:pt x="28" y="101"/>
                    <a:pt x="27" y="101"/>
                  </a:cubicBezTo>
                  <a:cubicBezTo>
                    <a:pt x="27" y="100"/>
                    <a:pt x="27" y="99"/>
                    <a:pt x="28" y="99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9" y="99"/>
                    <a:pt x="28" y="99"/>
                    <a:pt x="28" y="98"/>
                  </a:cubicBezTo>
                  <a:cubicBezTo>
                    <a:pt x="29" y="99"/>
                    <a:pt x="29" y="96"/>
                    <a:pt x="30" y="97"/>
                  </a:cubicBezTo>
                  <a:cubicBezTo>
                    <a:pt x="31" y="93"/>
                    <a:pt x="36" y="89"/>
                    <a:pt x="38" y="84"/>
                  </a:cubicBezTo>
                  <a:cubicBezTo>
                    <a:pt x="36" y="84"/>
                    <a:pt x="35" y="83"/>
                    <a:pt x="34" y="83"/>
                  </a:cubicBezTo>
                  <a:cubicBezTo>
                    <a:pt x="32" y="84"/>
                    <a:pt x="30" y="86"/>
                    <a:pt x="27" y="87"/>
                  </a:cubicBezTo>
                  <a:cubicBezTo>
                    <a:pt x="27" y="91"/>
                    <a:pt x="27" y="93"/>
                    <a:pt x="26" y="96"/>
                  </a:cubicBezTo>
                  <a:cubicBezTo>
                    <a:pt x="26" y="93"/>
                    <a:pt x="24" y="92"/>
                    <a:pt x="26" y="92"/>
                  </a:cubicBezTo>
                  <a:cubicBezTo>
                    <a:pt x="26" y="91"/>
                    <a:pt x="25" y="91"/>
                    <a:pt x="25" y="91"/>
                  </a:cubicBezTo>
                  <a:cubicBezTo>
                    <a:pt x="26" y="91"/>
                    <a:pt x="26" y="91"/>
                    <a:pt x="26" y="90"/>
                  </a:cubicBezTo>
                  <a:cubicBezTo>
                    <a:pt x="25" y="90"/>
                    <a:pt x="27" y="88"/>
                    <a:pt x="26" y="88"/>
                  </a:cubicBezTo>
                  <a:cubicBezTo>
                    <a:pt x="24" y="89"/>
                    <a:pt x="25" y="92"/>
                    <a:pt x="22" y="93"/>
                  </a:cubicBezTo>
                  <a:cubicBezTo>
                    <a:pt x="24" y="93"/>
                    <a:pt x="24" y="98"/>
                    <a:pt x="23" y="97"/>
                  </a:cubicBezTo>
                  <a:cubicBezTo>
                    <a:pt x="24" y="98"/>
                    <a:pt x="24" y="99"/>
                    <a:pt x="26" y="100"/>
                  </a:cubicBezTo>
                  <a:cubicBezTo>
                    <a:pt x="26" y="99"/>
                    <a:pt x="24" y="98"/>
                    <a:pt x="26" y="98"/>
                  </a:cubicBezTo>
                  <a:cubicBezTo>
                    <a:pt x="26" y="98"/>
                    <a:pt x="26" y="98"/>
                    <a:pt x="26" y="99"/>
                  </a:cubicBezTo>
                  <a:cubicBezTo>
                    <a:pt x="26" y="99"/>
                    <a:pt x="26" y="100"/>
                    <a:pt x="26" y="101"/>
                  </a:cubicBezTo>
                  <a:cubicBezTo>
                    <a:pt x="27" y="101"/>
                    <a:pt x="29" y="103"/>
                    <a:pt x="30" y="102"/>
                  </a:cubicBezTo>
                  <a:cubicBezTo>
                    <a:pt x="28" y="102"/>
                    <a:pt x="31" y="101"/>
                    <a:pt x="31" y="101"/>
                  </a:cubicBezTo>
                  <a:cubicBezTo>
                    <a:pt x="32" y="101"/>
                    <a:pt x="32" y="101"/>
                    <a:pt x="33" y="101"/>
                  </a:cubicBezTo>
                  <a:cubicBezTo>
                    <a:pt x="33" y="101"/>
                    <a:pt x="33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0" y="102"/>
                    <a:pt x="31" y="102"/>
                    <a:pt x="31" y="103"/>
                  </a:cubicBezTo>
                  <a:cubicBezTo>
                    <a:pt x="29" y="103"/>
                    <a:pt x="29" y="105"/>
                    <a:pt x="27" y="104"/>
                  </a:cubicBezTo>
                  <a:cubicBezTo>
                    <a:pt x="27" y="105"/>
                    <a:pt x="27" y="105"/>
                    <a:pt x="26" y="106"/>
                  </a:cubicBezTo>
                  <a:cubicBezTo>
                    <a:pt x="27" y="106"/>
                    <a:pt x="27" y="105"/>
                    <a:pt x="28" y="105"/>
                  </a:cubicBezTo>
                  <a:cubicBezTo>
                    <a:pt x="29" y="107"/>
                    <a:pt x="30" y="108"/>
                    <a:pt x="31" y="111"/>
                  </a:cubicBezTo>
                  <a:close/>
                  <a:moveTo>
                    <a:pt x="39" y="113"/>
                  </a:moveTo>
                  <a:cubicBezTo>
                    <a:pt x="38" y="112"/>
                    <a:pt x="41" y="110"/>
                    <a:pt x="39" y="110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09"/>
                    <a:pt x="39" y="109"/>
                    <a:pt x="40" y="109"/>
                  </a:cubicBezTo>
                  <a:cubicBezTo>
                    <a:pt x="38" y="108"/>
                    <a:pt x="41" y="105"/>
                    <a:pt x="41" y="104"/>
                  </a:cubicBezTo>
                  <a:cubicBezTo>
                    <a:pt x="42" y="105"/>
                    <a:pt x="41" y="106"/>
                    <a:pt x="41" y="108"/>
                  </a:cubicBezTo>
                  <a:cubicBezTo>
                    <a:pt x="41" y="108"/>
                    <a:pt x="41" y="108"/>
                    <a:pt x="40" y="108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4" y="109"/>
                    <a:pt x="44" y="104"/>
                    <a:pt x="46" y="101"/>
                  </a:cubicBezTo>
                  <a:cubicBezTo>
                    <a:pt x="47" y="102"/>
                    <a:pt x="48" y="100"/>
                    <a:pt x="49" y="100"/>
                  </a:cubicBezTo>
                  <a:cubicBezTo>
                    <a:pt x="48" y="98"/>
                    <a:pt x="48" y="98"/>
                    <a:pt x="47" y="97"/>
                  </a:cubicBezTo>
                  <a:cubicBezTo>
                    <a:pt x="49" y="96"/>
                    <a:pt x="49" y="99"/>
                    <a:pt x="50" y="99"/>
                  </a:cubicBezTo>
                  <a:cubicBezTo>
                    <a:pt x="52" y="97"/>
                    <a:pt x="51" y="95"/>
                    <a:pt x="51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4"/>
                    <a:pt x="52" y="94"/>
                    <a:pt x="52" y="95"/>
                  </a:cubicBezTo>
                  <a:cubicBezTo>
                    <a:pt x="56" y="96"/>
                    <a:pt x="56" y="92"/>
                    <a:pt x="58" y="93"/>
                  </a:cubicBezTo>
                  <a:cubicBezTo>
                    <a:pt x="58" y="93"/>
                    <a:pt x="57" y="92"/>
                    <a:pt x="57" y="92"/>
                  </a:cubicBezTo>
                  <a:cubicBezTo>
                    <a:pt x="59" y="92"/>
                    <a:pt x="58" y="90"/>
                    <a:pt x="60" y="91"/>
                  </a:cubicBezTo>
                  <a:cubicBezTo>
                    <a:pt x="61" y="90"/>
                    <a:pt x="62" y="87"/>
                    <a:pt x="63" y="88"/>
                  </a:cubicBezTo>
                  <a:cubicBezTo>
                    <a:pt x="62" y="86"/>
                    <a:pt x="63" y="84"/>
                    <a:pt x="64" y="83"/>
                  </a:cubicBezTo>
                  <a:cubicBezTo>
                    <a:pt x="62" y="84"/>
                    <a:pt x="62" y="83"/>
                    <a:pt x="62" y="81"/>
                  </a:cubicBezTo>
                  <a:cubicBezTo>
                    <a:pt x="61" y="81"/>
                    <a:pt x="60" y="82"/>
                    <a:pt x="60" y="82"/>
                  </a:cubicBezTo>
                  <a:cubicBezTo>
                    <a:pt x="59" y="81"/>
                    <a:pt x="60" y="79"/>
                    <a:pt x="59" y="79"/>
                  </a:cubicBezTo>
                  <a:cubicBezTo>
                    <a:pt x="60" y="81"/>
                    <a:pt x="58" y="82"/>
                    <a:pt x="60" y="82"/>
                  </a:cubicBezTo>
                  <a:cubicBezTo>
                    <a:pt x="58" y="84"/>
                    <a:pt x="58" y="89"/>
                    <a:pt x="56" y="88"/>
                  </a:cubicBezTo>
                  <a:cubicBezTo>
                    <a:pt x="55" y="89"/>
                    <a:pt x="58" y="88"/>
                    <a:pt x="57" y="90"/>
                  </a:cubicBezTo>
                  <a:cubicBezTo>
                    <a:pt x="56" y="89"/>
                    <a:pt x="56" y="90"/>
                    <a:pt x="55" y="89"/>
                  </a:cubicBezTo>
                  <a:cubicBezTo>
                    <a:pt x="55" y="87"/>
                    <a:pt x="57" y="85"/>
                    <a:pt x="54" y="85"/>
                  </a:cubicBezTo>
                  <a:cubicBezTo>
                    <a:pt x="54" y="87"/>
                    <a:pt x="51" y="90"/>
                    <a:pt x="53" y="92"/>
                  </a:cubicBezTo>
                  <a:cubicBezTo>
                    <a:pt x="52" y="92"/>
                    <a:pt x="52" y="93"/>
                    <a:pt x="50" y="93"/>
                  </a:cubicBezTo>
                  <a:cubicBezTo>
                    <a:pt x="49" y="88"/>
                    <a:pt x="49" y="95"/>
                    <a:pt x="46" y="93"/>
                  </a:cubicBezTo>
                  <a:cubicBezTo>
                    <a:pt x="48" y="93"/>
                    <a:pt x="47" y="91"/>
                    <a:pt x="49" y="91"/>
                  </a:cubicBezTo>
                  <a:cubicBezTo>
                    <a:pt x="47" y="90"/>
                    <a:pt x="50" y="89"/>
                    <a:pt x="50" y="88"/>
                  </a:cubicBezTo>
                  <a:cubicBezTo>
                    <a:pt x="48" y="88"/>
                    <a:pt x="47" y="87"/>
                    <a:pt x="47" y="88"/>
                  </a:cubicBezTo>
                  <a:cubicBezTo>
                    <a:pt x="46" y="87"/>
                    <a:pt x="43" y="89"/>
                    <a:pt x="43" y="87"/>
                  </a:cubicBezTo>
                  <a:cubicBezTo>
                    <a:pt x="46" y="87"/>
                    <a:pt x="49" y="87"/>
                    <a:pt x="50" y="85"/>
                  </a:cubicBezTo>
                  <a:cubicBezTo>
                    <a:pt x="50" y="84"/>
                    <a:pt x="49" y="83"/>
                    <a:pt x="48" y="84"/>
                  </a:cubicBezTo>
                  <a:cubicBezTo>
                    <a:pt x="48" y="84"/>
                    <a:pt x="47" y="84"/>
                    <a:pt x="47" y="83"/>
                  </a:cubicBezTo>
                  <a:cubicBezTo>
                    <a:pt x="48" y="83"/>
                    <a:pt x="48" y="82"/>
                    <a:pt x="50" y="82"/>
                  </a:cubicBezTo>
                  <a:cubicBezTo>
                    <a:pt x="49" y="81"/>
                    <a:pt x="50" y="80"/>
                    <a:pt x="49" y="79"/>
                  </a:cubicBezTo>
                  <a:cubicBezTo>
                    <a:pt x="47" y="79"/>
                    <a:pt x="44" y="82"/>
                    <a:pt x="45" y="84"/>
                  </a:cubicBezTo>
                  <a:cubicBezTo>
                    <a:pt x="45" y="83"/>
                    <a:pt x="47" y="84"/>
                    <a:pt x="47" y="84"/>
                  </a:cubicBezTo>
                  <a:cubicBezTo>
                    <a:pt x="46" y="85"/>
                    <a:pt x="46" y="85"/>
                    <a:pt x="45" y="85"/>
                  </a:cubicBezTo>
                  <a:cubicBezTo>
                    <a:pt x="44" y="85"/>
                    <a:pt x="45" y="84"/>
                    <a:pt x="44" y="84"/>
                  </a:cubicBezTo>
                  <a:cubicBezTo>
                    <a:pt x="42" y="86"/>
                    <a:pt x="43" y="89"/>
                    <a:pt x="39" y="89"/>
                  </a:cubicBezTo>
                  <a:cubicBezTo>
                    <a:pt x="39" y="94"/>
                    <a:pt x="36" y="97"/>
                    <a:pt x="34" y="101"/>
                  </a:cubicBezTo>
                  <a:cubicBezTo>
                    <a:pt x="34" y="102"/>
                    <a:pt x="33" y="107"/>
                    <a:pt x="31" y="107"/>
                  </a:cubicBezTo>
                  <a:cubicBezTo>
                    <a:pt x="32" y="107"/>
                    <a:pt x="32" y="108"/>
                    <a:pt x="32" y="109"/>
                  </a:cubicBezTo>
                  <a:cubicBezTo>
                    <a:pt x="33" y="109"/>
                    <a:pt x="33" y="108"/>
                    <a:pt x="34" y="108"/>
                  </a:cubicBezTo>
                  <a:cubicBezTo>
                    <a:pt x="33" y="109"/>
                    <a:pt x="34" y="110"/>
                    <a:pt x="34" y="113"/>
                  </a:cubicBezTo>
                  <a:cubicBezTo>
                    <a:pt x="35" y="113"/>
                    <a:pt x="35" y="114"/>
                    <a:pt x="37" y="114"/>
                  </a:cubicBezTo>
                  <a:cubicBezTo>
                    <a:pt x="37" y="111"/>
                    <a:pt x="38" y="113"/>
                    <a:pt x="39" y="113"/>
                  </a:cubicBezTo>
                  <a:close/>
                  <a:moveTo>
                    <a:pt x="62" y="95"/>
                  </a:moveTo>
                  <a:cubicBezTo>
                    <a:pt x="61" y="96"/>
                    <a:pt x="59" y="97"/>
                    <a:pt x="59" y="99"/>
                  </a:cubicBezTo>
                  <a:cubicBezTo>
                    <a:pt x="61" y="98"/>
                    <a:pt x="62" y="97"/>
                    <a:pt x="63" y="96"/>
                  </a:cubicBezTo>
                  <a:cubicBezTo>
                    <a:pt x="62" y="96"/>
                    <a:pt x="63" y="95"/>
                    <a:pt x="62" y="95"/>
                  </a:cubicBezTo>
                  <a:close/>
                  <a:moveTo>
                    <a:pt x="47" y="108"/>
                  </a:moveTo>
                  <a:cubicBezTo>
                    <a:pt x="52" y="105"/>
                    <a:pt x="54" y="99"/>
                    <a:pt x="59" y="95"/>
                  </a:cubicBezTo>
                  <a:cubicBezTo>
                    <a:pt x="56" y="95"/>
                    <a:pt x="52" y="100"/>
                    <a:pt x="51" y="102"/>
                  </a:cubicBezTo>
                  <a:cubicBezTo>
                    <a:pt x="48" y="104"/>
                    <a:pt x="46" y="107"/>
                    <a:pt x="45" y="110"/>
                  </a:cubicBezTo>
                  <a:cubicBezTo>
                    <a:pt x="46" y="110"/>
                    <a:pt x="47" y="110"/>
                    <a:pt x="47" y="110"/>
                  </a:cubicBezTo>
                  <a:cubicBezTo>
                    <a:pt x="47" y="109"/>
                    <a:pt x="47" y="109"/>
                    <a:pt x="47" y="108"/>
                  </a:cubicBezTo>
                  <a:close/>
                  <a:moveTo>
                    <a:pt x="42" y="139"/>
                  </a:moveTo>
                  <a:cubicBezTo>
                    <a:pt x="41" y="139"/>
                    <a:pt x="41" y="137"/>
                    <a:pt x="39" y="137"/>
                  </a:cubicBezTo>
                  <a:cubicBezTo>
                    <a:pt x="40" y="138"/>
                    <a:pt x="41" y="140"/>
                    <a:pt x="42" y="139"/>
                  </a:cubicBezTo>
                  <a:close/>
                  <a:moveTo>
                    <a:pt x="48" y="141"/>
                  </a:moveTo>
                  <a:cubicBezTo>
                    <a:pt x="46" y="141"/>
                    <a:pt x="47" y="138"/>
                    <a:pt x="46" y="138"/>
                  </a:cubicBezTo>
                  <a:cubicBezTo>
                    <a:pt x="46" y="139"/>
                    <a:pt x="46" y="142"/>
                    <a:pt x="48" y="141"/>
                  </a:cubicBezTo>
                  <a:close/>
                  <a:moveTo>
                    <a:pt x="49" y="127"/>
                  </a:moveTo>
                  <a:cubicBezTo>
                    <a:pt x="48" y="127"/>
                    <a:pt x="47" y="127"/>
                    <a:pt x="46" y="128"/>
                  </a:cubicBezTo>
                  <a:cubicBezTo>
                    <a:pt x="47" y="128"/>
                    <a:pt x="47" y="129"/>
                    <a:pt x="49" y="128"/>
                  </a:cubicBezTo>
                  <a:cubicBezTo>
                    <a:pt x="49" y="128"/>
                    <a:pt x="49" y="127"/>
                    <a:pt x="49" y="127"/>
                  </a:cubicBezTo>
                  <a:close/>
                  <a:moveTo>
                    <a:pt x="62" y="103"/>
                  </a:moveTo>
                  <a:cubicBezTo>
                    <a:pt x="60" y="112"/>
                    <a:pt x="54" y="118"/>
                    <a:pt x="49" y="126"/>
                  </a:cubicBezTo>
                  <a:cubicBezTo>
                    <a:pt x="54" y="125"/>
                    <a:pt x="57" y="121"/>
                    <a:pt x="60" y="117"/>
                  </a:cubicBezTo>
                  <a:cubicBezTo>
                    <a:pt x="61" y="118"/>
                    <a:pt x="59" y="119"/>
                    <a:pt x="61" y="119"/>
                  </a:cubicBezTo>
                  <a:cubicBezTo>
                    <a:pt x="61" y="115"/>
                    <a:pt x="65" y="112"/>
                    <a:pt x="67" y="109"/>
                  </a:cubicBezTo>
                  <a:cubicBezTo>
                    <a:pt x="67" y="110"/>
                    <a:pt x="63" y="118"/>
                    <a:pt x="62" y="118"/>
                  </a:cubicBezTo>
                  <a:cubicBezTo>
                    <a:pt x="62" y="118"/>
                    <a:pt x="62" y="117"/>
                    <a:pt x="62" y="117"/>
                  </a:cubicBezTo>
                  <a:cubicBezTo>
                    <a:pt x="61" y="118"/>
                    <a:pt x="61" y="120"/>
                    <a:pt x="60" y="120"/>
                  </a:cubicBezTo>
                  <a:cubicBezTo>
                    <a:pt x="60" y="121"/>
                    <a:pt x="56" y="121"/>
                    <a:pt x="58" y="123"/>
                  </a:cubicBezTo>
                  <a:cubicBezTo>
                    <a:pt x="62" y="120"/>
                    <a:pt x="70" y="112"/>
                    <a:pt x="71" y="107"/>
                  </a:cubicBezTo>
                  <a:cubicBezTo>
                    <a:pt x="71" y="106"/>
                    <a:pt x="70" y="107"/>
                    <a:pt x="71" y="106"/>
                  </a:cubicBezTo>
                  <a:cubicBezTo>
                    <a:pt x="71" y="106"/>
                    <a:pt x="74" y="106"/>
                    <a:pt x="73" y="105"/>
                  </a:cubicBezTo>
                  <a:cubicBezTo>
                    <a:pt x="75" y="107"/>
                    <a:pt x="72" y="108"/>
                    <a:pt x="71" y="110"/>
                  </a:cubicBezTo>
                  <a:cubicBezTo>
                    <a:pt x="71" y="110"/>
                    <a:pt x="71" y="113"/>
                    <a:pt x="70" y="114"/>
                  </a:cubicBezTo>
                  <a:cubicBezTo>
                    <a:pt x="70" y="113"/>
                    <a:pt x="68" y="116"/>
                    <a:pt x="67" y="117"/>
                  </a:cubicBezTo>
                  <a:cubicBezTo>
                    <a:pt x="69" y="117"/>
                    <a:pt x="68" y="116"/>
                    <a:pt x="70" y="117"/>
                  </a:cubicBezTo>
                  <a:cubicBezTo>
                    <a:pt x="72" y="114"/>
                    <a:pt x="75" y="116"/>
                    <a:pt x="77" y="115"/>
                  </a:cubicBezTo>
                  <a:cubicBezTo>
                    <a:pt x="77" y="115"/>
                    <a:pt x="77" y="112"/>
                    <a:pt x="78" y="114"/>
                  </a:cubicBezTo>
                  <a:cubicBezTo>
                    <a:pt x="79" y="113"/>
                    <a:pt x="77" y="113"/>
                    <a:pt x="78" y="112"/>
                  </a:cubicBezTo>
                  <a:cubicBezTo>
                    <a:pt x="80" y="112"/>
                    <a:pt x="80" y="108"/>
                    <a:pt x="82" y="106"/>
                  </a:cubicBezTo>
                  <a:cubicBezTo>
                    <a:pt x="81" y="104"/>
                    <a:pt x="78" y="101"/>
                    <a:pt x="76" y="101"/>
                  </a:cubicBezTo>
                  <a:cubicBezTo>
                    <a:pt x="76" y="101"/>
                    <a:pt x="77" y="100"/>
                    <a:pt x="76" y="100"/>
                  </a:cubicBezTo>
                  <a:cubicBezTo>
                    <a:pt x="75" y="101"/>
                    <a:pt x="76" y="102"/>
                    <a:pt x="76" y="103"/>
                  </a:cubicBezTo>
                  <a:cubicBezTo>
                    <a:pt x="74" y="103"/>
                    <a:pt x="75" y="105"/>
                    <a:pt x="74" y="104"/>
                  </a:cubicBezTo>
                  <a:cubicBezTo>
                    <a:pt x="73" y="103"/>
                    <a:pt x="75" y="101"/>
                    <a:pt x="74" y="100"/>
                  </a:cubicBezTo>
                  <a:cubicBezTo>
                    <a:pt x="73" y="99"/>
                    <a:pt x="73" y="100"/>
                    <a:pt x="72" y="101"/>
                  </a:cubicBezTo>
                  <a:cubicBezTo>
                    <a:pt x="73" y="100"/>
                    <a:pt x="73" y="99"/>
                    <a:pt x="72" y="99"/>
                  </a:cubicBezTo>
                  <a:cubicBezTo>
                    <a:pt x="71" y="101"/>
                    <a:pt x="72" y="101"/>
                    <a:pt x="73" y="102"/>
                  </a:cubicBezTo>
                  <a:cubicBezTo>
                    <a:pt x="71" y="101"/>
                    <a:pt x="72" y="103"/>
                    <a:pt x="71" y="103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3"/>
                    <a:pt x="72" y="104"/>
                    <a:pt x="71" y="104"/>
                  </a:cubicBezTo>
                  <a:cubicBezTo>
                    <a:pt x="71" y="103"/>
                    <a:pt x="70" y="105"/>
                    <a:pt x="69" y="104"/>
                  </a:cubicBezTo>
                  <a:cubicBezTo>
                    <a:pt x="69" y="103"/>
                    <a:pt x="70" y="101"/>
                    <a:pt x="71" y="99"/>
                  </a:cubicBezTo>
                  <a:cubicBezTo>
                    <a:pt x="68" y="97"/>
                    <a:pt x="67" y="100"/>
                    <a:pt x="65" y="99"/>
                  </a:cubicBezTo>
                  <a:cubicBezTo>
                    <a:pt x="64" y="99"/>
                    <a:pt x="65" y="102"/>
                    <a:pt x="63" y="102"/>
                  </a:cubicBezTo>
                  <a:cubicBezTo>
                    <a:pt x="63" y="101"/>
                    <a:pt x="64" y="101"/>
                    <a:pt x="64" y="100"/>
                  </a:cubicBezTo>
                  <a:cubicBezTo>
                    <a:pt x="62" y="100"/>
                    <a:pt x="63" y="103"/>
                    <a:pt x="61" y="102"/>
                  </a:cubicBezTo>
                  <a:cubicBezTo>
                    <a:pt x="61" y="102"/>
                    <a:pt x="63" y="101"/>
                    <a:pt x="62" y="101"/>
                  </a:cubicBezTo>
                  <a:cubicBezTo>
                    <a:pt x="58" y="102"/>
                    <a:pt x="56" y="108"/>
                    <a:pt x="52" y="109"/>
                  </a:cubicBezTo>
                  <a:cubicBezTo>
                    <a:pt x="52" y="110"/>
                    <a:pt x="50" y="113"/>
                    <a:pt x="49" y="115"/>
                  </a:cubicBezTo>
                  <a:cubicBezTo>
                    <a:pt x="48" y="115"/>
                    <a:pt x="48" y="114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4"/>
                    <a:pt x="48" y="115"/>
                    <a:pt x="48" y="114"/>
                  </a:cubicBezTo>
                  <a:cubicBezTo>
                    <a:pt x="46" y="114"/>
                    <a:pt x="47" y="113"/>
                    <a:pt x="47" y="112"/>
                  </a:cubicBezTo>
                  <a:cubicBezTo>
                    <a:pt x="47" y="112"/>
                    <a:pt x="52" y="108"/>
                    <a:pt x="51" y="106"/>
                  </a:cubicBezTo>
                  <a:cubicBezTo>
                    <a:pt x="50" y="108"/>
                    <a:pt x="48" y="110"/>
                    <a:pt x="44" y="112"/>
                  </a:cubicBezTo>
                  <a:cubicBezTo>
                    <a:pt x="44" y="111"/>
                    <a:pt x="44" y="111"/>
                    <a:pt x="44" y="112"/>
                  </a:cubicBezTo>
                  <a:cubicBezTo>
                    <a:pt x="44" y="112"/>
                    <a:pt x="46" y="114"/>
                    <a:pt x="45" y="115"/>
                  </a:cubicBezTo>
                  <a:cubicBezTo>
                    <a:pt x="44" y="114"/>
                    <a:pt x="42" y="117"/>
                    <a:pt x="40" y="117"/>
                  </a:cubicBezTo>
                  <a:cubicBezTo>
                    <a:pt x="41" y="118"/>
                    <a:pt x="42" y="118"/>
                    <a:pt x="42" y="117"/>
                  </a:cubicBezTo>
                  <a:cubicBezTo>
                    <a:pt x="42" y="118"/>
                    <a:pt x="42" y="119"/>
                    <a:pt x="42" y="120"/>
                  </a:cubicBezTo>
                  <a:cubicBezTo>
                    <a:pt x="41" y="118"/>
                    <a:pt x="40" y="118"/>
                    <a:pt x="39" y="120"/>
                  </a:cubicBezTo>
                  <a:cubicBezTo>
                    <a:pt x="39" y="118"/>
                    <a:pt x="39" y="117"/>
                    <a:pt x="37" y="117"/>
                  </a:cubicBezTo>
                  <a:cubicBezTo>
                    <a:pt x="36" y="120"/>
                    <a:pt x="39" y="119"/>
                    <a:pt x="39" y="122"/>
                  </a:cubicBezTo>
                  <a:cubicBezTo>
                    <a:pt x="41" y="121"/>
                    <a:pt x="41" y="125"/>
                    <a:pt x="43" y="124"/>
                  </a:cubicBezTo>
                  <a:cubicBezTo>
                    <a:pt x="42" y="124"/>
                    <a:pt x="41" y="121"/>
                    <a:pt x="42" y="121"/>
                  </a:cubicBezTo>
                  <a:cubicBezTo>
                    <a:pt x="43" y="122"/>
                    <a:pt x="43" y="124"/>
                    <a:pt x="44" y="125"/>
                  </a:cubicBezTo>
                  <a:cubicBezTo>
                    <a:pt x="44" y="123"/>
                    <a:pt x="44" y="121"/>
                    <a:pt x="46" y="120"/>
                  </a:cubicBezTo>
                  <a:cubicBezTo>
                    <a:pt x="45" y="121"/>
                    <a:pt x="44" y="123"/>
                    <a:pt x="44" y="126"/>
                  </a:cubicBezTo>
                  <a:cubicBezTo>
                    <a:pt x="46" y="126"/>
                    <a:pt x="46" y="125"/>
                    <a:pt x="47" y="125"/>
                  </a:cubicBezTo>
                  <a:cubicBezTo>
                    <a:pt x="47" y="124"/>
                    <a:pt x="47" y="123"/>
                    <a:pt x="48" y="123"/>
                  </a:cubicBezTo>
                  <a:cubicBezTo>
                    <a:pt x="49" y="125"/>
                    <a:pt x="48" y="121"/>
                    <a:pt x="50" y="124"/>
                  </a:cubicBezTo>
                  <a:cubicBezTo>
                    <a:pt x="53" y="117"/>
                    <a:pt x="58" y="111"/>
                    <a:pt x="62" y="103"/>
                  </a:cubicBezTo>
                  <a:close/>
                  <a:moveTo>
                    <a:pt x="60" y="150"/>
                  </a:moveTo>
                  <a:cubicBezTo>
                    <a:pt x="58" y="147"/>
                    <a:pt x="54" y="143"/>
                    <a:pt x="50" y="143"/>
                  </a:cubicBezTo>
                  <a:cubicBezTo>
                    <a:pt x="50" y="145"/>
                    <a:pt x="52" y="145"/>
                    <a:pt x="52" y="146"/>
                  </a:cubicBezTo>
                  <a:cubicBezTo>
                    <a:pt x="53" y="144"/>
                    <a:pt x="53" y="145"/>
                    <a:pt x="55" y="145"/>
                  </a:cubicBezTo>
                  <a:cubicBezTo>
                    <a:pt x="55" y="148"/>
                    <a:pt x="58" y="148"/>
                    <a:pt x="60" y="150"/>
                  </a:cubicBezTo>
                  <a:close/>
                  <a:moveTo>
                    <a:pt x="65" y="139"/>
                  </a:moveTo>
                  <a:cubicBezTo>
                    <a:pt x="65" y="140"/>
                    <a:pt x="64" y="139"/>
                    <a:pt x="64" y="139"/>
                  </a:cubicBezTo>
                  <a:cubicBezTo>
                    <a:pt x="64" y="138"/>
                    <a:pt x="66" y="138"/>
                    <a:pt x="67" y="136"/>
                  </a:cubicBezTo>
                  <a:cubicBezTo>
                    <a:pt x="67" y="136"/>
                    <a:pt x="66" y="135"/>
                    <a:pt x="66" y="135"/>
                  </a:cubicBezTo>
                  <a:cubicBezTo>
                    <a:pt x="66" y="134"/>
                    <a:pt x="69" y="130"/>
                    <a:pt x="71" y="129"/>
                  </a:cubicBezTo>
                  <a:cubicBezTo>
                    <a:pt x="71" y="125"/>
                    <a:pt x="68" y="128"/>
                    <a:pt x="65" y="127"/>
                  </a:cubicBezTo>
                  <a:cubicBezTo>
                    <a:pt x="65" y="128"/>
                    <a:pt x="65" y="128"/>
                    <a:pt x="64" y="128"/>
                  </a:cubicBezTo>
                  <a:cubicBezTo>
                    <a:pt x="64" y="128"/>
                    <a:pt x="63" y="127"/>
                    <a:pt x="62" y="127"/>
                  </a:cubicBezTo>
                  <a:cubicBezTo>
                    <a:pt x="62" y="128"/>
                    <a:pt x="63" y="128"/>
                    <a:pt x="63" y="128"/>
                  </a:cubicBezTo>
                  <a:cubicBezTo>
                    <a:pt x="62" y="129"/>
                    <a:pt x="61" y="128"/>
                    <a:pt x="61" y="130"/>
                  </a:cubicBezTo>
                  <a:cubicBezTo>
                    <a:pt x="60" y="130"/>
                    <a:pt x="60" y="129"/>
                    <a:pt x="60" y="128"/>
                  </a:cubicBezTo>
                  <a:cubicBezTo>
                    <a:pt x="59" y="131"/>
                    <a:pt x="54" y="131"/>
                    <a:pt x="53" y="130"/>
                  </a:cubicBezTo>
                  <a:cubicBezTo>
                    <a:pt x="52" y="131"/>
                    <a:pt x="54" y="132"/>
                    <a:pt x="52" y="132"/>
                  </a:cubicBezTo>
                  <a:cubicBezTo>
                    <a:pt x="51" y="132"/>
                    <a:pt x="52" y="130"/>
                    <a:pt x="50" y="131"/>
                  </a:cubicBezTo>
                  <a:cubicBezTo>
                    <a:pt x="51" y="132"/>
                    <a:pt x="49" y="132"/>
                    <a:pt x="50" y="133"/>
                  </a:cubicBezTo>
                  <a:cubicBezTo>
                    <a:pt x="51" y="135"/>
                    <a:pt x="57" y="140"/>
                    <a:pt x="60" y="143"/>
                  </a:cubicBezTo>
                  <a:cubicBezTo>
                    <a:pt x="59" y="141"/>
                    <a:pt x="62" y="144"/>
                    <a:pt x="62" y="142"/>
                  </a:cubicBezTo>
                  <a:cubicBezTo>
                    <a:pt x="62" y="141"/>
                    <a:pt x="64" y="141"/>
                    <a:pt x="65" y="139"/>
                  </a:cubicBezTo>
                  <a:close/>
                  <a:moveTo>
                    <a:pt x="65" y="143"/>
                  </a:moveTo>
                  <a:cubicBezTo>
                    <a:pt x="66" y="144"/>
                    <a:pt x="67" y="142"/>
                    <a:pt x="66" y="141"/>
                  </a:cubicBezTo>
                  <a:cubicBezTo>
                    <a:pt x="66" y="143"/>
                    <a:pt x="64" y="142"/>
                    <a:pt x="64" y="144"/>
                  </a:cubicBezTo>
                  <a:cubicBezTo>
                    <a:pt x="66" y="144"/>
                    <a:pt x="66" y="145"/>
                    <a:pt x="66" y="143"/>
                  </a:cubicBezTo>
                  <a:cubicBezTo>
                    <a:pt x="66" y="143"/>
                    <a:pt x="65" y="143"/>
                    <a:pt x="65" y="143"/>
                  </a:cubicBezTo>
                  <a:close/>
                  <a:moveTo>
                    <a:pt x="64" y="148"/>
                  </a:moveTo>
                  <a:cubicBezTo>
                    <a:pt x="66" y="148"/>
                    <a:pt x="67" y="148"/>
                    <a:pt x="67" y="150"/>
                  </a:cubicBezTo>
                  <a:cubicBezTo>
                    <a:pt x="69" y="148"/>
                    <a:pt x="65" y="146"/>
                    <a:pt x="64" y="148"/>
                  </a:cubicBezTo>
                  <a:close/>
                  <a:moveTo>
                    <a:pt x="69" y="146"/>
                  </a:moveTo>
                  <a:cubicBezTo>
                    <a:pt x="70" y="145"/>
                    <a:pt x="69" y="143"/>
                    <a:pt x="70" y="142"/>
                  </a:cubicBezTo>
                  <a:cubicBezTo>
                    <a:pt x="71" y="143"/>
                    <a:pt x="70" y="143"/>
                    <a:pt x="71" y="144"/>
                  </a:cubicBezTo>
                  <a:cubicBezTo>
                    <a:pt x="70" y="142"/>
                    <a:pt x="73" y="144"/>
                    <a:pt x="73" y="144"/>
                  </a:cubicBezTo>
                  <a:cubicBezTo>
                    <a:pt x="72" y="144"/>
                    <a:pt x="72" y="146"/>
                    <a:pt x="72" y="146"/>
                  </a:cubicBezTo>
                  <a:cubicBezTo>
                    <a:pt x="76" y="146"/>
                    <a:pt x="74" y="142"/>
                    <a:pt x="77" y="142"/>
                  </a:cubicBezTo>
                  <a:cubicBezTo>
                    <a:pt x="75" y="142"/>
                    <a:pt x="76" y="141"/>
                    <a:pt x="76" y="140"/>
                  </a:cubicBezTo>
                  <a:cubicBezTo>
                    <a:pt x="74" y="140"/>
                    <a:pt x="74" y="142"/>
                    <a:pt x="73" y="143"/>
                  </a:cubicBezTo>
                  <a:cubicBezTo>
                    <a:pt x="69" y="143"/>
                    <a:pt x="76" y="140"/>
                    <a:pt x="72" y="141"/>
                  </a:cubicBezTo>
                  <a:cubicBezTo>
                    <a:pt x="73" y="140"/>
                    <a:pt x="72" y="138"/>
                    <a:pt x="74" y="138"/>
                  </a:cubicBezTo>
                  <a:cubicBezTo>
                    <a:pt x="74" y="139"/>
                    <a:pt x="73" y="140"/>
                    <a:pt x="74" y="140"/>
                  </a:cubicBezTo>
                  <a:cubicBezTo>
                    <a:pt x="74" y="138"/>
                    <a:pt x="74" y="139"/>
                    <a:pt x="75" y="139"/>
                  </a:cubicBezTo>
                  <a:cubicBezTo>
                    <a:pt x="75" y="136"/>
                    <a:pt x="75" y="132"/>
                    <a:pt x="79" y="132"/>
                  </a:cubicBezTo>
                  <a:cubicBezTo>
                    <a:pt x="79" y="131"/>
                    <a:pt x="79" y="131"/>
                    <a:pt x="78" y="132"/>
                  </a:cubicBezTo>
                  <a:cubicBezTo>
                    <a:pt x="78" y="131"/>
                    <a:pt x="79" y="130"/>
                    <a:pt x="76" y="130"/>
                  </a:cubicBezTo>
                  <a:cubicBezTo>
                    <a:pt x="75" y="135"/>
                    <a:pt x="70" y="137"/>
                    <a:pt x="70" y="141"/>
                  </a:cubicBezTo>
                  <a:cubicBezTo>
                    <a:pt x="71" y="139"/>
                    <a:pt x="70" y="139"/>
                    <a:pt x="69" y="138"/>
                  </a:cubicBezTo>
                  <a:cubicBezTo>
                    <a:pt x="69" y="140"/>
                    <a:pt x="64" y="146"/>
                    <a:pt x="69" y="146"/>
                  </a:cubicBezTo>
                  <a:close/>
                  <a:moveTo>
                    <a:pt x="74" y="149"/>
                  </a:moveTo>
                  <a:cubicBezTo>
                    <a:pt x="74" y="150"/>
                    <a:pt x="74" y="150"/>
                    <a:pt x="74" y="150"/>
                  </a:cubicBezTo>
                  <a:cubicBezTo>
                    <a:pt x="75" y="149"/>
                    <a:pt x="75" y="149"/>
                    <a:pt x="75" y="147"/>
                  </a:cubicBezTo>
                  <a:cubicBezTo>
                    <a:pt x="74" y="147"/>
                    <a:pt x="74" y="147"/>
                    <a:pt x="73" y="147"/>
                  </a:cubicBezTo>
                  <a:cubicBezTo>
                    <a:pt x="74" y="149"/>
                    <a:pt x="71" y="149"/>
                    <a:pt x="71" y="150"/>
                  </a:cubicBezTo>
                  <a:cubicBezTo>
                    <a:pt x="70" y="150"/>
                    <a:pt x="71" y="149"/>
                    <a:pt x="70" y="149"/>
                  </a:cubicBezTo>
                  <a:cubicBezTo>
                    <a:pt x="71" y="148"/>
                    <a:pt x="71" y="148"/>
                    <a:pt x="72" y="148"/>
                  </a:cubicBezTo>
                  <a:cubicBezTo>
                    <a:pt x="70" y="147"/>
                    <a:pt x="70" y="150"/>
                    <a:pt x="68" y="150"/>
                  </a:cubicBezTo>
                  <a:cubicBezTo>
                    <a:pt x="69" y="151"/>
                    <a:pt x="69" y="153"/>
                    <a:pt x="71" y="152"/>
                  </a:cubicBezTo>
                  <a:cubicBezTo>
                    <a:pt x="70" y="150"/>
                    <a:pt x="73" y="150"/>
                    <a:pt x="74" y="149"/>
                  </a:cubicBezTo>
                  <a:close/>
                  <a:moveTo>
                    <a:pt x="76" y="159"/>
                  </a:moveTo>
                  <a:cubicBezTo>
                    <a:pt x="78" y="159"/>
                    <a:pt x="78" y="157"/>
                    <a:pt x="80" y="157"/>
                  </a:cubicBezTo>
                  <a:cubicBezTo>
                    <a:pt x="79" y="155"/>
                    <a:pt x="80" y="154"/>
                    <a:pt x="81" y="153"/>
                  </a:cubicBezTo>
                  <a:cubicBezTo>
                    <a:pt x="80" y="152"/>
                    <a:pt x="80" y="151"/>
                    <a:pt x="81" y="150"/>
                  </a:cubicBezTo>
                  <a:cubicBezTo>
                    <a:pt x="77" y="149"/>
                    <a:pt x="77" y="158"/>
                    <a:pt x="74" y="155"/>
                  </a:cubicBezTo>
                  <a:cubicBezTo>
                    <a:pt x="75" y="156"/>
                    <a:pt x="76" y="152"/>
                    <a:pt x="77" y="150"/>
                  </a:cubicBezTo>
                  <a:cubicBezTo>
                    <a:pt x="75" y="150"/>
                    <a:pt x="74" y="153"/>
                    <a:pt x="72" y="152"/>
                  </a:cubicBezTo>
                  <a:cubicBezTo>
                    <a:pt x="72" y="156"/>
                    <a:pt x="75" y="156"/>
                    <a:pt x="76" y="159"/>
                  </a:cubicBezTo>
                  <a:close/>
                  <a:moveTo>
                    <a:pt x="85" y="172"/>
                  </a:moveTo>
                  <a:cubicBezTo>
                    <a:pt x="83" y="172"/>
                    <a:pt x="84" y="170"/>
                    <a:pt x="83" y="170"/>
                  </a:cubicBezTo>
                  <a:cubicBezTo>
                    <a:pt x="83" y="172"/>
                    <a:pt x="82" y="168"/>
                    <a:pt x="81" y="170"/>
                  </a:cubicBezTo>
                  <a:cubicBezTo>
                    <a:pt x="82" y="170"/>
                    <a:pt x="83" y="173"/>
                    <a:pt x="85" y="172"/>
                  </a:cubicBezTo>
                  <a:close/>
                  <a:moveTo>
                    <a:pt x="91" y="168"/>
                  </a:moveTo>
                  <a:cubicBezTo>
                    <a:pt x="93" y="165"/>
                    <a:pt x="94" y="161"/>
                    <a:pt x="97" y="159"/>
                  </a:cubicBezTo>
                  <a:cubicBezTo>
                    <a:pt x="98" y="159"/>
                    <a:pt x="97" y="160"/>
                    <a:pt x="98" y="161"/>
                  </a:cubicBezTo>
                  <a:cubicBezTo>
                    <a:pt x="98" y="160"/>
                    <a:pt x="99" y="160"/>
                    <a:pt x="98" y="159"/>
                  </a:cubicBezTo>
                  <a:cubicBezTo>
                    <a:pt x="96" y="159"/>
                    <a:pt x="95" y="157"/>
                    <a:pt x="97" y="157"/>
                  </a:cubicBezTo>
                  <a:cubicBezTo>
                    <a:pt x="94" y="156"/>
                    <a:pt x="95" y="159"/>
                    <a:pt x="92" y="159"/>
                  </a:cubicBezTo>
                  <a:cubicBezTo>
                    <a:pt x="92" y="160"/>
                    <a:pt x="91" y="162"/>
                    <a:pt x="90" y="162"/>
                  </a:cubicBezTo>
                  <a:cubicBezTo>
                    <a:pt x="90" y="161"/>
                    <a:pt x="91" y="161"/>
                    <a:pt x="91" y="160"/>
                  </a:cubicBezTo>
                  <a:cubicBezTo>
                    <a:pt x="90" y="160"/>
                    <a:pt x="90" y="161"/>
                    <a:pt x="88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9" y="164"/>
                    <a:pt x="90" y="163"/>
                    <a:pt x="90" y="163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86" y="165"/>
                    <a:pt x="88" y="160"/>
                    <a:pt x="86" y="160"/>
                  </a:cubicBezTo>
                  <a:cubicBezTo>
                    <a:pt x="87" y="159"/>
                    <a:pt x="87" y="158"/>
                    <a:pt x="87" y="157"/>
                  </a:cubicBezTo>
                  <a:cubicBezTo>
                    <a:pt x="88" y="159"/>
                    <a:pt x="91" y="158"/>
                    <a:pt x="91" y="158"/>
                  </a:cubicBezTo>
                  <a:cubicBezTo>
                    <a:pt x="90" y="158"/>
                    <a:pt x="93" y="155"/>
                    <a:pt x="94" y="156"/>
                  </a:cubicBezTo>
                  <a:cubicBezTo>
                    <a:pt x="94" y="155"/>
                    <a:pt x="93" y="155"/>
                    <a:pt x="93" y="154"/>
                  </a:cubicBezTo>
                  <a:cubicBezTo>
                    <a:pt x="95" y="155"/>
                    <a:pt x="96" y="155"/>
                    <a:pt x="97" y="154"/>
                  </a:cubicBezTo>
                  <a:cubicBezTo>
                    <a:pt x="97" y="151"/>
                    <a:pt x="97" y="151"/>
                    <a:pt x="95" y="150"/>
                  </a:cubicBezTo>
                  <a:cubicBezTo>
                    <a:pt x="97" y="150"/>
                    <a:pt x="95" y="147"/>
                    <a:pt x="97" y="149"/>
                  </a:cubicBezTo>
                  <a:cubicBezTo>
                    <a:pt x="97" y="148"/>
                    <a:pt x="96" y="147"/>
                    <a:pt x="96" y="147"/>
                  </a:cubicBezTo>
                  <a:cubicBezTo>
                    <a:pt x="98" y="147"/>
                    <a:pt x="97" y="145"/>
                    <a:pt x="98" y="145"/>
                  </a:cubicBezTo>
                  <a:cubicBezTo>
                    <a:pt x="98" y="147"/>
                    <a:pt x="99" y="148"/>
                    <a:pt x="99" y="150"/>
                  </a:cubicBezTo>
                  <a:cubicBezTo>
                    <a:pt x="102" y="150"/>
                    <a:pt x="103" y="146"/>
                    <a:pt x="104" y="145"/>
                  </a:cubicBezTo>
                  <a:cubicBezTo>
                    <a:pt x="106" y="143"/>
                    <a:pt x="109" y="144"/>
                    <a:pt x="107" y="142"/>
                  </a:cubicBezTo>
                  <a:cubicBezTo>
                    <a:pt x="108" y="142"/>
                    <a:pt x="108" y="142"/>
                    <a:pt x="109" y="141"/>
                  </a:cubicBezTo>
                  <a:cubicBezTo>
                    <a:pt x="110" y="139"/>
                    <a:pt x="107" y="139"/>
                    <a:pt x="109" y="137"/>
                  </a:cubicBezTo>
                  <a:cubicBezTo>
                    <a:pt x="104" y="138"/>
                    <a:pt x="103" y="144"/>
                    <a:pt x="101" y="147"/>
                  </a:cubicBezTo>
                  <a:cubicBezTo>
                    <a:pt x="101" y="146"/>
                    <a:pt x="100" y="146"/>
                    <a:pt x="99" y="147"/>
                  </a:cubicBezTo>
                  <a:cubicBezTo>
                    <a:pt x="100" y="145"/>
                    <a:pt x="98" y="146"/>
                    <a:pt x="98" y="144"/>
                  </a:cubicBezTo>
                  <a:cubicBezTo>
                    <a:pt x="101" y="144"/>
                    <a:pt x="101" y="145"/>
                    <a:pt x="102" y="144"/>
                  </a:cubicBezTo>
                  <a:cubicBezTo>
                    <a:pt x="101" y="144"/>
                    <a:pt x="100" y="144"/>
                    <a:pt x="100" y="144"/>
                  </a:cubicBezTo>
                  <a:cubicBezTo>
                    <a:pt x="100" y="144"/>
                    <a:pt x="100" y="143"/>
                    <a:pt x="99" y="143"/>
                  </a:cubicBezTo>
                  <a:cubicBezTo>
                    <a:pt x="102" y="141"/>
                    <a:pt x="103" y="138"/>
                    <a:pt x="106" y="137"/>
                  </a:cubicBezTo>
                  <a:cubicBezTo>
                    <a:pt x="103" y="136"/>
                    <a:pt x="105" y="133"/>
                    <a:pt x="106" y="134"/>
                  </a:cubicBezTo>
                  <a:cubicBezTo>
                    <a:pt x="104" y="133"/>
                    <a:pt x="104" y="131"/>
                    <a:pt x="103" y="130"/>
                  </a:cubicBezTo>
                  <a:cubicBezTo>
                    <a:pt x="101" y="133"/>
                    <a:pt x="100" y="136"/>
                    <a:pt x="98" y="138"/>
                  </a:cubicBezTo>
                  <a:cubicBezTo>
                    <a:pt x="98" y="141"/>
                    <a:pt x="98" y="144"/>
                    <a:pt x="96" y="146"/>
                  </a:cubicBezTo>
                  <a:cubicBezTo>
                    <a:pt x="95" y="145"/>
                    <a:pt x="96" y="144"/>
                    <a:pt x="95" y="144"/>
                  </a:cubicBezTo>
                  <a:cubicBezTo>
                    <a:pt x="95" y="146"/>
                    <a:pt x="94" y="142"/>
                    <a:pt x="93" y="144"/>
                  </a:cubicBezTo>
                  <a:cubicBezTo>
                    <a:pt x="94" y="145"/>
                    <a:pt x="95" y="145"/>
                    <a:pt x="95" y="146"/>
                  </a:cubicBezTo>
                  <a:cubicBezTo>
                    <a:pt x="94" y="147"/>
                    <a:pt x="94" y="149"/>
                    <a:pt x="93" y="149"/>
                  </a:cubicBezTo>
                  <a:cubicBezTo>
                    <a:pt x="94" y="147"/>
                    <a:pt x="92" y="147"/>
                    <a:pt x="92" y="148"/>
                  </a:cubicBezTo>
                  <a:cubicBezTo>
                    <a:pt x="95" y="149"/>
                    <a:pt x="90" y="152"/>
                    <a:pt x="89" y="152"/>
                  </a:cubicBezTo>
                  <a:cubicBezTo>
                    <a:pt x="89" y="154"/>
                    <a:pt x="89" y="155"/>
                    <a:pt x="88" y="155"/>
                  </a:cubicBezTo>
                  <a:cubicBezTo>
                    <a:pt x="88" y="155"/>
                    <a:pt x="87" y="155"/>
                    <a:pt x="87" y="155"/>
                  </a:cubicBezTo>
                  <a:cubicBezTo>
                    <a:pt x="87" y="154"/>
                    <a:pt x="89" y="153"/>
                    <a:pt x="88" y="153"/>
                  </a:cubicBezTo>
                  <a:cubicBezTo>
                    <a:pt x="88" y="153"/>
                    <a:pt x="87" y="153"/>
                    <a:pt x="86" y="153"/>
                  </a:cubicBezTo>
                  <a:cubicBezTo>
                    <a:pt x="88" y="155"/>
                    <a:pt x="85" y="155"/>
                    <a:pt x="85" y="157"/>
                  </a:cubicBezTo>
                  <a:cubicBezTo>
                    <a:pt x="84" y="156"/>
                    <a:pt x="84" y="157"/>
                    <a:pt x="83" y="156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83" y="157"/>
                    <a:pt x="82" y="157"/>
                    <a:pt x="82" y="157"/>
                  </a:cubicBezTo>
                  <a:cubicBezTo>
                    <a:pt x="83" y="157"/>
                    <a:pt x="84" y="157"/>
                    <a:pt x="85" y="158"/>
                  </a:cubicBezTo>
                  <a:cubicBezTo>
                    <a:pt x="84" y="158"/>
                    <a:pt x="84" y="159"/>
                    <a:pt x="84" y="159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3" y="158"/>
                    <a:pt x="83" y="159"/>
                    <a:pt x="83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1"/>
                    <a:pt x="86" y="161"/>
                    <a:pt x="85" y="162"/>
                  </a:cubicBezTo>
                  <a:cubicBezTo>
                    <a:pt x="84" y="160"/>
                    <a:pt x="84" y="162"/>
                    <a:pt x="82" y="162"/>
                  </a:cubicBezTo>
                  <a:cubicBezTo>
                    <a:pt x="82" y="161"/>
                    <a:pt x="83" y="160"/>
                    <a:pt x="82" y="160"/>
                  </a:cubicBezTo>
                  <a:cubicBezTo>
                    <a:pt x="81" y="162"/>
                    <a:pt x="81" y="158"/>
                    <a:pt x="80" y="158"/>
                  </a:cubicBezTo>
                  <a:cubicBezTo>
                    <a:pt x="79" y="158"/>
                    <a:pt x="80" y="160"/>
                    <a:pt x="79" y="160"/>
                  </a:cubicBezTo>
                  <a:cubicBezTo>
                    <a:pt x="79" y="159"/>
                    <a:pt x="79" y="159"/>
                    <a:pt x="78" y="159"/>
                  </a:cubicBezTo>
                  <a:cubicBezTo>
                    <a:pt x="78" y="160"/>
                    <a:pt x="78" y="161"/>
                    <a:pt x="79" y="161"/>
                  </a:cubicBezTo>
                  <a:cubicBezTo>
                    <a:pt x="81" y="160"/>
                    <a:pt x="84" y="164"/>
                    <a:pt x="84" y="165"/>
                  </a:cubicBezTo>
                  <a:cubicBezTo>
                    <a:pt x="85" y="164"/>
                    <a:pt x="85" y="168"/>
                    <a:pt x="87" y="168"/>
                  </a:cubicBezTo>
                  <a:cubicBezTo>
                    <a:pt x="87" y="165"/>
                    <a:pt x="87" y="165"/>
                    <a:pt x="87" y="165"/>
                  </a:cubicBezTo>
                  <a:cubicBezTo>
                    <a:pt x="88" y="166"/>
                    <a:pt x="88" y="165"/>
                    <a:pt x="89" y="164"/>
                  </a:cubicBezTo>
                  <a:cubicBezTo>
                    <a:pt x="90" y="165"/>
                    <a:pt x="89" y="167"/>
                    <a:pt x="91" y="168"/>
                  </a:cubicBezTo>
                  <a:close/>
                  <a:moveTo>
                    <a:pt x="105" y="149"/>
                  </a:moveTo>
                  <a:cubicBezTo>
                    <a:pt x="103" y="150"/>
                    <a:pt x="100" y="153"/>
                    <a:pt x="102" y="154"/>
                  </a:cubicBezTo>
                  <a:cubicBezTo>
                    <a:pt x="102" y="152"/>
                    <a:pt x="104" y="153"/>
                    <a:pt x="105" y="153"/>
                  </a:cubicBezTo>
                  <a:cubicBezTo>
                    <a:pt x="104" y="151"/>
                    <a:pt x="105" y="151"/>
                    <a:pt x="105" y="149"/>
                  </a:cubicBezTo>
                  <a:close/>
                  <a:moveTo>
                    <a:pt x="99" y="155"/>
                  </a:moveTo>
                  <a:cubicBezTo>
                    <a:pt x="100" y="155"/>
                    <a:pt x="101" y="155"/>
                    <a:pt x="100" y="154"/>
                  </a:cubicBezTo>
                  <a:cubicBezTo>
                    <a:pt x="100" y="155"/>
                    <a:pt x="99" y="155"/>
                    <a:pt x="98" y="156"/>
                  </a:cubicBezTo>
                  <a:cubicBezTo>
                    <a:pt x="99" y="156"/>
                    <a:pt x="99" y="156"/>
                    <a:pt x="99" y="157"/>
                  </a:cubicBezTo>
                  <a:cubicBezTo>
                    <a:pt x="100" y="157"/>
                    <a:pt x="102" y="155"/>
                    <a:pt x="101" y="155"/>
                  </a:cubicBezTo>
                  <a:cubicBezTo>
                    <a:pt x="101" y="156"/>
                    <a:pt x="100" y="156"/>
                    <a:pt x="99" y="155"/>
                  </a:cubicBezTo>
                  <a:close/>
                  <a:moveTo>
                    <a:pt x="95" y="184"/>
                  </a:moveTo>
                  <a:cubicBezTo>
                    <a:pt x="95" y="183"/>
                    <a:pt x="96" y="183"/>
                    <a:pt x="97" y="182"/>
                  </a:cubicBezTo>
                  <a:cubicBezTo>
                    <a:pt x="93" y="182"/>
                    <a:pt x="94" y="179"/>
                    <a:pt x="91" y="179"/>
                  </a:cubicBezTo>
                  <a:cubicBezTo>
                    <a:pt x="92" y="182"/>
                    <a:pt x="94" y="181"/>
                    <a:pt x="95" y="184"/>
                  </a:cubicBezTo>
                  <a:close/>
                  <a:moveTo>
                    <a:pt x="98" y="189"/>
                  </a:moveTo>
                  <a:cubicBezTo>
                    <a:pt x="98" y="187"/>
                    <a:pt x="98" y="187"/>
                    <a:pt x="98" y="186"/>
                  </a:cubicBezTo>
                  <a:cubicBezTo>
                    <a:pt x="95" y="186"/>
                    <a:pt x="97" y="184"/>
                    <a:pt x="96" y="184"/>
                  </a:cubicBezTo>
                  <a:cubicBezTo>
                    <a:pt x="95" y="185"/>
                    <a:pt x="94" y="184"/>
                    <a:pt x="93" y="184"/>
                  </a:cubicBezTo>
                  <a:cubicBezTo>
                    <a:pt x="95" y="186"/>
                    <a:pt x="95" y="188"/>
                    <a:pt x="98" y="189"/>
                  </a:cubicBezTo>
                  <a:close/>
                  <a:moveTo>
                    <a:pt x="107" y="170"/>
                  </a:moveTo>
                  <a:cubicBezTo>
                    <a:pt x="104" y="168"/>
                    <a:pt x="104" y="171"/>
                    <a:pt x="101" y="173"/>
                  </a:cubicBezTo>
                  <a:cubicBezTo>
                    <a:pt x="103" y="172"/>
                    <a:pt x="103" y="174"/>
                    <a:pt x="102" y="174"/>
                  </a:cubicBezTo>
                  <a:cubicBezTo>
                    <a:pt x="102" y="172"/>
                    <a:pt x="102" y="174"/>
                    <a:pt x="100" y="173"/>
                  </a:cubicBezTo>
                  <a:cubicBezTo>
                    <a:pt x="101" y="175"/>
                    <a:pt x="101" y="175"/>
                    <a:pt x="99" y="174"/>
                  </a:cubicBezTo>
                  <a:cubicBezTo>
                    <a:pt x="99" y="175"/>
                    <a:pt x="99" y="176"/>
                    <a:pt x="98" y="176"/>
                  </a:cubicBezTo>
                  <a:cubicBezTo>
                    <a:pt x="97" y="178"/>
                    <a:pt x="99" y="178"/>
                    <a:pt x="100" y="180"/>
                  </a:cubicBezTo>
                  <a:cubicBezTo>
                    <a:pt x="101" y="180"/>
                    <a:pt x="101" y="176"/>
                    <a:pt x="102" y="174"/>
                  </a:cubicBezTo>
                  <a:cubicBezTo>
                    <a:pt x="102" y="175"/>
                    <a:pt x="104" y="177"/>
                    <a:pt x="105" y="175"/>
                  </a:cubicBezTo>
                  <a:cubicBezTo>
                    <a:pt x="104" y="175"/>
                    <a:pt x="104" y="174"/>
                    <a:pt x="103" y="174"/>
                  </a:cubicBezTo>
                  <a:cubicBezTo>
                    <a:pt x="105" y="174"/>
                    <a:pt x="104" y="172"/>
                    <a:pt x="105" y="173"/>
                  </a:cubicBezTo>
                  <a:cubicBezTo>
                    <a:pt x="105" y="174"/>
                    <a:pt x="105" y="174"/>
                    <a:pt x="104" y="174"/>
                  </a:cubicBezTo>
                  <a:cubicBezTo>
                    <a:pt x="106" y="174"/>
                    <a:pt x="107" y="172"/>
                    <a:pt x="107" y="170"/>
                  </a:cubicBezTo>
                  <a:close/>
                  <a:moveTo>
                    <a:pt x="111" y="163"/>
                  </a:moveTo>
                  <a:cubicBezTo>
                    <a:pt x="110" y="164"/>
                    <a:pt x="106" y="167"/>
                    <a:pt x="108" y="168"/>
                  </a:cubicBezTo>
                  <a:cubicBezTo>
                    <a:pt x="109" y="167"/>
                    <a:pt x="110" y="165"/>
                    <a:pt x="111" y="163"/>
                  </a:cubicBezTo>
                  <a:close/>
                  <a:moveTo>
                    <a:pt x="107" y="156"/>
                  </a:moveTo>
                  <a:cubicBezTo>
                    <a:pt x="112" y="156"/>
                    <a:pt x="113" y="151"/>
                    <a:pt x="115" y="147"/>
                  </a:cubicBezTo>
                  <a:cubicBezTo>
                    <a:pt x="115" y="148"/>
                    <a:pt x="115" y="149"/>
                    <a:pt x="116" y="148"/>
                  </a:cubicBezTo>
                  <a:cubicBezTo>
                    <a:pt x="116" y="147"/>
                    <a:pt x="115" y="146"/>
                    <a:pt x="115" y="145"/>
                  </a:cubicBezTo>
                  <a:cubicBezTo>
                    <a:pt x="114" y="144"/>
                    <a:pt x="111" y="145"/>
                    <a:pt x="110" y="145"/>
                  </a:cubicBezTo>
                  <a:cubicBezTo>
                    <a:pt x="111" y="148"/>
                    <a:pt x="107" y="150"/>
                    <a:pt x="105" y="152"/>
                  </a:cubicBezTo>
                  <a:cubicBezTo>
                    <a:pt x="106" y="153"/>
                    <a:pt x="106" y="151"/>
                    <a:pt x="107" y="151"/>
                  </a:cubicBezTo>
                  <a:cubicBezTo>
                    <a:pt x="106" y="152"/>
                    <a:pt x="106" y="154"/>
                    <a:pt x="105" y="155"/>
                  </a:cubicBezTo>
                  <a:cubicBezTo>
                    <a:pt x="106" y="153"/>
                    <a:pt x="104" y="154"/>
                    <a:pt x="104" y="155"/>
                  </a:cubicBezTo>
                  <a:cubicBezTo>
                    <a:pt x="105" y="155"/>
                    <a:pt x="105" y="156"/>
                    <a:pt x="106" y="157"/>
                  </a:cubicBezTo>
                  <a:cubicBezTo>
                    <a:pt x="105" y="157"/>
                    <a:pt x="104" y="157"/>
                    <a:pt x="104" y="156"/>
                  </a:cubicBezTo>
                  <a:cubicBezTo>
                    <a:pt x="104" y="158"/>
                    <a:pt x="102" y="160"/>
                    <a:pt x="103" y="162"/>
                  </a:cubicBezTo>
                  <a:cubicBezTo>
                    <a:pt x="105" y="160"/>
                    <a:pt x="107" y="159"/>
                    <a:pt x="109" y="158"/>
                  </a:cubicBezTo>
                  <a:cubicBezTo>
                    <a:pt x="108" y="159"/>
                    <a:pt x="107" y="158"/>
                    <a:pt x="108" y="160"/>
                  </a:cubicBezTo>
                  <a:cubicBezTo>
                    <a:pt x="105" y="161"/>
                    <a:pt x="103" y="165"/>
                    <a:pt x="100" y="164"/>
                  </a:cubicBezTo>
                  <a:cubicBezTo>
                    <a:pt x="100" y="166"/>
                    <a:pt x="99" y="168"/>
                    <a:pt x="98" y="166"/>
                  </a:cubicBezTo>
                  <a:cubicBezTo>
                    <a:pt x="97" y="168"/>
                    <a:pt x="100" y="167"/>
                    <a:pt x="99" y="168"/>
                  </a:cubicBezTo>
                  <a:cubicBezTo>
                    <a:pt x="98" y="167"/>
                    <a:pt x="96" y="168"/>
                    <a:pt x="95" y="167"/>
                  </a:cubicBezTo>
                  <a:cubicBezTo>
                    <a:pt x="95" y="166"/>
                    <a:pt x="98" y="166"/>
                    <a:pt x="97" y="164"/>
                  </a:cubicBezTo>
                  <a:cubicBezTo>
                    <a:pt x="99" y="166"/>
                    <a:pt x="100" y="163"/>
                    <a:pt x="102" y="163"/>
                  </a:cubicBezTo>
                  <a:cubicBezTo>
                    <a:pt x="101" y="160"/>
                    <a:pt x="104" y="158"/>
                    <a:pt x="103" y="155"/>
                  </a:cubicBezTo>
                  <a:cubicBezTo>
                    <a:pt x="102" y="156"/>
                    <a:pt x="101" y="158"/>
                    <a:pt x="100" y="159"/>
                  </a:cubicBezTo>
                  <a:cubicBezTo>
                    <a:pt x="101" y="157"/>
                    <a:pt x="100" y="157"/>
                    <a:pt x="98" y="157"/>
                  </a:cubicBezTo>
                  <a:cubicBezTo>
                    <a:pt x="101" y="159"/>
                    <a:pt x="98" y="160"/>
                    <a:pt x="98" y="163"/>
                  </a:cubicBezTo>
                  <a:cubicBezTo>
                    <a:pt x="97" y="162"/>
                    <a:pt x="94" y="166"/>
                    <a:pt x="95" y="167"/>
                  </a:cubicBezTo>
                  <a:cubicBezTo>
                    <a:pt x="95" y="168"/>
                    <a:pt x="94" y="169"/>
                    <a:pt x="93" y="169"/>
                  </a:cubicBezTo>
                  <a:cubicBezTo>
                    <a:pt x="93" y="172"/>
                    <a:pt x="95" y="170"/>
                    <a:pt x="95" y="173"/>
                  </a:cubicBezTo>
                  <a:cubicBezTo>
                    <a:pt x="96" y="172"/>
                    <a:pt x="97" y="172"/>
                    <a:pt x="98" y="173"/>
                  </a:cubicBezTo>
                  <a:cubicBezTo>
                    <a:pt x="98" y="171"/>
                    <a:pt x="100" y="171"/>
                    <a:pt x="101" y="170"/>
                  </a:cubicBezTo>
                  <a:cubicBezTo>
                    <a:pt x="101" y="170"/>
                    <a:pt x="102" y="170"/>
                    <a:pt x="102" y="170"/>
                  </a:cubicBezTo>
                  <a:cubicBezTo>
                    <a:pt x="101" y="169"/>
                    <a:pt x="99" y="169"/>
                    <a:pt x="99" y="168"/>
                  </a:cubicBezTo>
                  <a:cubicBezTo>
                    <a:pt x="102" y="169"/>
                    <a:pt x="101" y="167"/>
                    <a:pt x="102" y="166"/>
                  </a:cubicBezTo>
                  <a:cubicBezTo>
                    <a:pt x="102" y="166"/>
                    <a:pt x="102" y="168"/>
                    <a:pt x="103" y="168"/>
                  </a:cubicBezTo>
                  <a:cubicBezTo>
                    <a:pt x="107" y="165"/>
                    <a:pt x="109" y="163"/>
                    <a:pt x="111" y="158"/>
                  </a:cubicBezTo>
                  <a:cubicBezTo>
                    <a:pt x="109" y="158"/>
                    <a:pt x="110" y="157"/>
                    <a:pt x="111" y="156"/>
                  </a:cubicBezTo>
                  <a:cubicBezTo>
                    <a:pt x="110" y="155"/>
                    <a:pt x="108" y="157"/>
                    <a:pt x="107" y="156"/>
                  </a:cubicBezTo>
                  <a:close/>
                  <a:moveTo>
                    <a:pt x="125" y="149"/>
                  </a:moveTo>
                  <a:cubicBezTo>
                    <a:pt x="125" y="150"/>
                    <a:pt x="125" y="151"/>
                    <a:pt x="124" y="152"/>
                  </a:cubicBezTo>
                  <a:cubicBezTo>
                    <a:pt x="119" y="156"/>
                    <a:pt x="117" y="160"/>
                    <a:pt x="113" y="165"/>
                  </a:cubicBezTo>
                  <a:cubicBezTo>
                    <a:pt x="118" y="161"/>
                    <a:pt x="124" y="155"/>
                    <a:pt x="125" y="149"/>
                  </a:cubicBezTo>
                  <a:close/>
                  <a:moveTo>
                    <a:pt x="132" y="137"/>
                  </a:moveTo>
                  <a:cubicBezTo>
                    <a:pt x="131" y="135"/>
                    <a:pt x="130" y="134"/>
                    <a:pt x="129" y="133"/>
                  </a:cubicBezTo>
                  <a:cubicBezTo>
                    <a:pt x="129" y="135"/>
                    <a:pt x="129" y="132"/>
                    <a:pt x="127" y="133"/>
                  </a:cubicBezTo>
                  <a:cubicBezTo>
                    <a:pt x="126" y="135"/>
                    <a:pt x="124" y="135"/>
                    <a:pt x="122" y="136"/>
                  </a:cubicBezTo>
                  <a:cubicBezTo>
                    <a:pt x="123" y="136"/>
                    <a:pt x="121" y="139"/>
                    <a:pt x="122" y="141"/>
                  </a:cubicBezTo>
                  <a:cubicBezTo>
                    <a:pt x="124" y="141"/>
                    <a:pt x="125" y="139"/>
                    <a:pt x="126" y="140"/>
                  </a:cubicBezTo>
                  <a:cubicBezTo>
                    <a:pt x="124" y="140"/>
                    <a:pt x="126" y="142"/>
                    <a:pt x="124" y="142"/>
                  </a:cubicBezTo>
                  <a:cubicBezTo>
                    <a:pt x="124" y="142"/>
                    <a:pt x="125" y="141"/>
                    <a:pt x="123" y="141"/>
                  </a:cubicBezTo>
                  <a:cubicBezTo>
                    <a:pt x="124" y="144"/>
                    <a:pt x="121" y="143"/>
                    <a:pt x="120" y="144"/>
                  </a:cubicBezTo>
                  <a:cubicBezTo>
                    <a:pt x="120" y="145"/>
                    <a:pt x="121" y="148"/>
                    <a:pt x="120" y="148"/>
                  </a:cubicBezTo>
                  <a:cubicBezTo>
                    <a:pt x="120" y="148"/>
                    <a:pt x="120" y="141"/>
                    <a:pt x="119" y="147"/>
                  </a:cubicBezTo>
                  <a:cubicBezTo>
                    <a:pt x="120" y="149"/>
                    <a:pt x="119" y="149"/>
                    <a:pt x="119" y="152"/>
                  </a:cubicBezTo>
                  <a:cubicBezTo>
                    <a:pt x="120" y="150"/>
                    <a:pt x="123" y="150"/>
                    <a:pt x="122" y="148"/>
                  </a:cubicBezTo>
                  <a:cubicBezTo>
                    <a:pt x="126" y="148"/>
                    <a:pt x="125" y="144"/>
                    <a:pt x="128" y="143"/>
                  </a:cubicBezTo>
                  <a:cubicBezTo>
                    <a:pt x="128" y="142"/>
                    <a:pt x="129" y="140"/>
                    <a:pt x="128" y="140"/>
                  </a:cubicBezTo>
                  <a:cubicBezTo>
                    <a:pt x="128" y="141"/>
                    <a:pt x="126" y="142"/>
                    <a:pt x="126" y="141"/>
                  </a:cubicBezTo>
                  <a:cubicBezTo>
                    <a:pt x="126" y="140"/>
                    <a:pt x="128" y="138"/>
                    <a:pt x="129" y="139"/>
                  </a:cubicBezTo>
                  <a:cubicBezTo>
                    <a:pt x="130" y="137"/>
                    <a:pt x="131" y="137"/>
                    <a:pt x="132" y="137"/>
                  </a:cubicBezTo>
                  <a:close/>
                  <a:moveTo>
                    <a:pt x="131" y="129"/>
                  </a:moveTo>
                  <a:cubicBezTo>
                    <a:pt x="130" y="130"/>
                    <a:pt x="128" y="130"/>
                    <a:pt x="128" y="131"/>
                  </a:cubicBezTo>
                  <a:cubicBezTo>
                    <a:pt x="129" y="130"/>
                    <a:pt x="129" y="132"/>
                    <a:pt x="130" y="131"/>
                  </a:cubicBezTo>
                  <a:cubicBezTo>
                    <a:pt x="128" y="130"/>
                    <a:pt x="133" y="130"/>
                    <a:pt x="131" y="129"/>
                  </a:cubicBezTo>
                  <a:close/>
                  <a:moveTo>
                    <a:pt x="141" y="129"/>
                  </a:moveTo>
                  <a:cubicBezTo>
                    <a:pt x="140" y="129"/>
                    <a:pt x="141" y="127"/>
                    <a:pt x="140" y="127"/>
                  </a:cubicBezTo>
                  <a:cubicBezTo>
                    <a:pt x="141" y="129"/>
                    <a:pt x="138" y="129"/>
                    <a:pt x="140" y="130"/>
                  </a:cubicBezTo>
                  <a:cubicBezTo>
                    <a:pt x="140" y="130"/>
                    <a:pt x="141" y="130"/>
                    <a:pt x="141" y="129"/>
                  </a:cubicBezTo>
                  <a:close/>
                  <a:moveTo>
                    <a:pt x="144" y="121"/>
                  </a:moveTo>
                  <a:cubicBezTo>
                    <a:pt x="143" y="121"/>
                    <a:pt x="143" y="120"/>
                    <a:pt x="142" y="120"/>
                  </a:cubicBezTo>
                  <a:cubicBezTo>
                    <a:pt x="143" y="122"/>
                    <a:pt x="141" y="122"/>
                    <a:pt x="140" y="121"/>
                  </a:cubicBezTo>
                  <a:cubicBezTo>
                    <a:pt x="138" y="126"/>
                    <a:pt x="137" y="128"/>
                    <a:pt x="133" y="128"/>
                  </a:cubicBezTo>
                  <a:cubicBezTo>
                    <a:pt x="135" y="131"/>
                    <a:pt x="131" y="131"/>
                    <a:pt x="131" y="132"/>
                  </a:cubicBezTo>
                  <a:cubicBezTo>
                    <a:pt x="132" y="133"/>
                    <a:pt x="132" y="132"/>
                    <a:pt x="133" y="132"/>
                  </a:cubicBezTo>
                  <a:cubicBezTo>
                    <a:pt x="132" y="133"/>
                    <a:pt x="133" y="134"/>
                    <a:pt x="133" y="134"/>
                  </a:cubicBezTo>
                  <a:cubicBezTo>
                    <a:pt x="133" y="133"/>
                    <a:pt x="134" y="134"/>
                    <a:pt x="134" y="134"/>
                  </a:cubicBezTo>
                  <a:cubicBezTo>
                    <a:pt x="135" y="132"/>
                    <a:pt x="136" y="130"/>
                    <a:pt x="138" y="130"/>
                  </a:cubicBezTo>
                  <a:cubicBezTo>
                    <a:pt x="137" y="129"/>
                    <a:pt x="141" y="124"/>
                    <a:pt x="144" y="121"/>
                  </a:cubicBezTo>
                  <a:close/>
                  <a:moveTo>
                    <a:pt x="148" y="119"/>
                  </a:moveTo>
                  <a:cubicBezTo>
                    <a:pt x="147" y="119"/>
                    <a:pt x="147" y="118"/>
                    <a:pt x="146" y="118"/>
                  </a:cubicBezTo>
                  <a:cubicBezTo>
                    <a:pt x="147" y="120"/>
                    <a:pt x="145" y="119"/>
                    <a:pt x="146" y="121"/>
                  </a:cubicBezTo>
                  <a:cubicBezTo>
                    <a:pt x="146" y="122"/>
                    <a:pt x="148" y="120"/>
                    <a:pt x="148" y="119"/>
                  </a:cubicBezTo>
                  <a:close/>
                  <a:moveTo>
                    <a:pt x="148" y="111"/>
                  </a:moveTo>
                  <a:cubicBezTo>
                    <a:pt x="148" y="111"/>
                    <a:pt x="148" y="111"/>
                    <a:pt x="148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8" y="111"/>
                    <a:pt x="145" y="111"/>
                    <a:pt x="146" y="110"/>
                  </a:cubicBezTo>
                  <a:cubicBezTo>
                    <a:pt x="147" y="109"/>
                    <a:pt x="152" y="107"/>
                    <a:pt x="150" y="104"/>
                  </a:cubicBezTo>
                  <a:cubicBezTo>
                    <a:pt x="150" y="104"/>
                    <a:pt x="151" y="105"/>
                    <a:pt x="151" y="105"/>
                  </a:cubicBezTo>
                  <a:cubicBezTo>
                    <a:pt x="151" y="104"/>
                    <a:pt x="151" y="104"/>
                    <a:pt x="151" y="103"/>
                  </a:cubicBezTo>
                  <a:cubicBezTo>
                    <a:pt x="149" y="103"/>
                    <a:pt x="150" y="105"/>
                    <a:pt x="149" y="104"/>
                  </a:cubicBezTo>
                  <a:cubicBezTo>
                    <a:pt x="150" y="103"/>
                    <a:pt x="147" y="104"/>
                    <a:pt x="147" y="103"/>
                  </a:cubicBezTo>
                  <a:cubicBezTo>
                    <a:pt x="148" y="102"/>
                    <a:pt x="148" y="102"/>
                    <a:pt x="149" y="102"/>
                  </a:cubicBezTo>
                  <a:cubicBezTo>
                    <a:pt x="149" y="101"/>
                    <a:pt x="149" y="100"/>
                    <a:pt x="147" y="101"/>
                  </a:cubicBezTo>
                  <a:cubicBezTo>
                    <a:pt x="146" y="103"/>
                    <a:pt x="145" y="103"/>
                    <a:pt x="142" y="104"/>
                  </a:cubicBezTo>
                  <a:cubicBezTo>
                    <a:pt x="142" y="106"/>
                    <a:pt x="142" y="107"/>
                    <a:pt x="140" y="109"/>
                  </a:cubicBezTo>
                  <a:cubicBezTo>
                    <a:pt x="142" y="108"/>
                    <a:pt x="142" y="111"/>
                    <a:pt x="143" y="110"/>
                  </a:cubicBezTo>
                  <a:cubicBezTo>
                    <a:pt x="142" y="109"/>
                    <a:pt x="143" y="110"/>
                    <a:pt x="144" y="110"/>
                  </a:cubicBezTo>
                  <a:cubicBezTo>
                    <a:pt x="145" y="108"/>
                    <a:pt x="143" y="109"/>
                    <a:pt x="143" y="108"/>
                  </a:cubicBezTo>
                  <a:cubicBezTo>
                    <a:pt x="145" y="108"/>
                    <a:pt x="143" y="107"/>
                    <a:pt x="144" y="107"/>
                  </a:cubicBezTo>
                  <a:cubicBezTo>
                    <a:pt x="145" y="107"/>
                    <a:pt x="145" y="108"/>
                    <a:pt x="146" y="108"/>
                  </a:cubicBezTo>
                  <a:cubicBezTo>
                    <a:pt x="146" y="107"/>
                    <a:pt x="145" y="107"/>
                    <a:pt x="146" y="105"/>
                  </a:cubicBezTo>
                  <a:cubicBezTo>
                    <a:pt x="147" y="105"/>
                    <a:pt x="146" y="104"/>
                    <a:pt x="148" y="104"/>
                  </a:cubicBezTo>
                  <a:cubicBezTo>
                    <a:pt x="149" y="107"/>
                    <a:pt x="145" y="109"/>
                    <a:pt x="144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2"/>
                    <a:pt x="143" y="112"/>
                    <a:pt x="143" y="111"/>
                  </a:cubicBezTo>
                  <a:cubicBezTo>
                    <a:pt x="141" y="111"/>
                    <a:pt x="140" y="112"/>
                    <a:pt x="141" y="114"/>
                  </a:cubicBezTo>
                  <a:cubicBezTo>
                    <a:pt x="139" y="115"/>
                    <a:pt x="134" y="118"/>
                    <a:pt x="134" y="121"/>
                  </a:cubicBezTo>
                  <a:cubicBezTo>
                    <a:pt x="133" y="120"/>
                    <a:pt x="132" y="123"/>
                    <a:pt x="132" y="121"/>
                  </a:cubicBezTo>
                  <a:cubicBezTo>
                    <a:pt x="133" y="123"/>
                    <a:pt x="130" y="124"/>
                    <a:pt x="133" y="125"/>
                  </a:cubicBezTo>
                  <a:cubicBezTo>
                    <a:pt x="131" y="125"/>
                    <a:pt x="130" y="123"/>
                    <a:pt x="129" y="124"/>
                  </a:cubicBezTo>
                  <a:cubicBezTo>
                    <a:pt x="130" y="127"/>
                    <a:pt x="125" y="127"/>
                    <a:pt x="125" y="130"/>
                  </a:cubicBezTo>
                  <a:cubicBezTo>
                    <a:pt x="125" y="129"/>
                    <a:pt x="124" y="128"/>
                    <a:pt x="123" y="129"/>
                  </a:cubicBezTo>
                  <a:cubicBezTo>
                    <a:pt x="124" y="129"/>
                    <a:pt x="124" y="130"/>
                    <a:pt x="124" y="130"/>
                  </a:cubicBezTo>
                  <a:cubicBezTo>
                    <a:pt x="122" y="130"/>
                    <a:pt x="122" y="133"/>
                    <a:pt x="122" y="133"/>
                  </a:cubicBezTo>
                  <a:cubicBezTo>
                    <a:pt x="129" y="131"/>
                    <a:pt x="133" y="124"/>
                    <a:pt x="138" y="123"/>
                  </a:cubicBezTo>
                  <a:cubicBezTo>
                    <a:pt x="138" y="122"/>
                    <a:pt x="138" y="122"/>
                    <a:pt x="138" y="121"/>
                  </a:cubicBezTo>
                  <a:cubicBezTo>
                    <a:pt x="141" y="121"/>
                    <a:pt x="140" y="118"/>
                    <a:pt x="142" y="117"/>
                  </a:cubicBezTo>
                  <a:cubicBezTo>
                    <a:pt x="141" y="117"/>
                    <a:pt x="140" y="119"/>
                    <a:pt x="142" y="119"/>
                  </a:cubicBezTo>
                  <a:cubicBezTo>
                    <a:pt x="143" y="119"/>
                    <a:pt x="142" y="116"/>
                    <a:pt x="144" y="117"/>
                  </a:cubicBezTo>
                  <a:cubicBezTo>
                    <a:pt x="144" y="120"/>
                    <a:pt x="146" y="117"/>
                    <a:pt x="147" y="115"/>
                  </a:cubicBezTo>
                  <a:cubicBezTo>
                    <a:pt x="146" y="115"/>
                    <a:pt x="146" y="114"/>
                    <a:pt x="145" y="114"/>
                  </a:cubicBezTo>
                  <a:cubicBezTo>
                    <a:pt x="146" y="113"/>
                    <a:pt x="146" y="111"/>
                    <a:pt x="148" y="111"/>
                  </a:cubicBezTo>
                  <a:close/>
                  <a:moveTo>
                    <a:pt x="165" y="95"/>
                  </a:moveTo>
                  <a:cubicBezTo>
                    <a:pt x="161" y="97"/>
                    <a:pt x="159" y="104"/>
                    <a:pt x="157" y="104"/>
                  </a:cubicBezTo>
                  <a:cubicBezTo>
                    <a:pt x="155" y="109"/>
                    <a:pt x="150" y="113"/>
                    <a:pt x="149" y="119"/>
                  </a:cubicBezTo>
                  <a:cubicBezTo>
                    <a:pt x="151" y="118"/>
                    <a:pt x="152" y="116"/>
                    <a:pt x="152" y="114"/>
                  </a:cubicBezTo>
                  <a:cubicBezTo>
                    <a:pt x="157" y="108"/>
                    <a:pt x="160" y="103"/>
                    <a:pt x="165" y="95"/>
                  </a:cubicBezTo>
                  <a:close/>
                  <a:moveTo>
                    <a:pt x="170" y="79"/>
                  </a:moveTo>
                  <a:cubicBezTo>
                    <a:pt x="168" y="78"/>
                    <a:pt x="167" y="84"/>
                    <a:pt x="165" y="83"/>
                  </a:cubicBezTo>
                  <a:cubicBezTo>
                    <a:pt x="164" y="89"/>
                    <a:pt x="156" y="92"/>
                    <a:pt x="156" y="98"/>
                  </a:cubicBezTo>
                  <a:cubicBezTo>
                    <a:pt x="155" y="98"/>
                    <a:pt x="155" y="96"/>
                    <a:pt x="155" y="98"/>
                  </a:cubicBezTo>
                  <a:cubicBezTo>
                    <a:pt x="155" y="100"/>
                    <a:pt x="158" y="97"/>
                    <a:pt x="157" y="100"/>
                  </a:cubicBezTo>
                  <a:cubicBezTo>
                    <a:pt x="162" y="96"/>
                    <a:pt x="163" y="88"/>
                    <a:pt x="169" y="85"/>
                  </a:cubicBezTo>
                  <a:cubicBezTo>
                    <a:pt x="166" y="84"/>
                    <a:pt x="170" y="82"/>
                    <a:pt x="170" y="79"/>
                  </a:cubicBezTo>
                  <a:close/>
                  <a:moveTo>
                    <a:pt x="170" y="59"/>
                  </a:moveTo>
                  <a:cubicBezTo>
                    <a:pt x="170" y="58"/>
                    <a:pt x="170" y="57"/>
                    <a:pt x="170" y="56"/>
                  </a:cubicBezTo>
                  <a:cubicBezTo>
                    <a:pt x="169" y="57"/>
                    <a:pt x="168" y="55"/>
                    <a:pt x="167" y="55"/>
                  </a:cubicBezTo>
                  <a:cubicBezTo>
                    <a:pt x="168" y="57"/>
                    <a:pt x="169" y="59"/>
                    <a:pt x="170" y="59"/>
                  </a:cubicBezTo>
                  <a:close/>
                  <a:moveTo>
                    <a:pt x="175" y="65"/>
                  </a:moveTo>
                  <a:cubicBezTo>
                    <a:pt x="173" y="65"/>
                    <a:pt x="172" y="67"/>
                    <a:pt x="173" y="68"/>
                  </a:cubicBezTo>
                  <a:cubicBezTo>
                    <a:pt x="172" y="68"/>
                    <a:pt x="172" y="68"/>
                    <a:pt x="171" y="68"/>
                  </a:cubicBezTo>
                  <a:cubicBezTo>
                    <a:pt x="171" y="69"/>
                    <a:pt x="172" y="69"/>
                    <a:pt x="172" y="69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68"/>
                    <a:pt x="174" y="67"/>
                    <a:pt x="175" y="65"/>
                  </a:cubicBezTo>
                  <a:close/>
                  <a:moveTo>
                    <a:pt x="179" y="41"/>
                  </a:moveTo>
                  <a:cubicBezTo>
                    <a:pt x="178" y="41"/>
                    <a:pt x="178" y="41"/>
                    <a:pt x="178" y="41"/>
                  </a:cubicBezTo>
                  <a:cubicBezTo>
                    <a:pt x="178" y="40"/>
                    <a:pt x="178" y="40"/>
                    <a:pt x="178" y="39"/>
                  </a:cubicBezTo>
                  <a:cubicBezTo>
                    <a:pt x="176" y="39"/>
                    <a:pt x="175" y="39"/>
                    <a:pt x="175" y="38"/>
                  </a:cubicBezTo>
                  <a:cubicBezTo>
                    <a:pt x="175" y="38"/>
                    <a:pt x="176" y="38"/>
                    <a:pt x="176" y="39"/>
                  </a:cubicBezTo>
                  <a:cubicBezTo>
                    <a:pt x="176" y="37"/>
                    <a:pt x="176" y="37"/>
                    <a:pt x="175" y="36"/>
                  </a:cubicBezTo>
                  <a:cubicBezTo>
                    <a:pt x="176" y="39"/>
                    <a:pt x="174" y="36"/>
                    <a:pt x="173" y="38"/>
                  </a:cubicBezTo>
                  <a:cubicBezTo>
                    <a:pt x="174" y="37"/>
                    <a:pt x="175" y="35"/>
                    <a:pt x="175" y="34"/>
                  </a:cubicBezTo>
                  <a:cubicBezTo>
                    <a:pt x="173" y="32"/>
                    <a:pt x="172" y="28"/>
                    <a:pt x="168" y="27"/>
                  </a:cubicBezTo>
                  <a:cubicBezTo>
                    <a:pt x="168" y="27"/>
                    <a:pt x="168" y="27"/>
                    <a:pt x="169" y="27"/>
                  </a:cubicBezTo>
                  <a:cubicBezTo>
                    <a:pt x="170" y="28"/>
                    <a:pt x="172" y="27"/>
                    <a:pt x="173" y="29"/>
                  </a:cubicBezTo>
                  <a:cubicBezTo>
                    <a:pt x="168" y="23"/>
                    <a:pt x="160" y="27"/>
                    <a:pt x="156" y="29"/>
                  </a:cubicBezTo>
                  <a:cubicBezTo>
                    <a:pt x="158" y="35"/>
                    <a:pt x="164" y="38"/>
                    <a:pt x="166" y="44"/>
                  </a:cubicBezTo>
                  <a:cubicBezTo>
                    <a:pt x="167" y="44"/>
                    <a:pt x="170" y="42"/>
                    <a:pt x="170" y="45"/>
                  </a:cubicBezTo>
                  <a:cubicBezTo>
                    <a:pt x="168" y="45"/>
                    <a:pt x="167" y="46"/>
                    <a:pt x="166" y="46"/>
                  </a:cubicBezTo>
                  <a:cubicBezTo>
                    <a:pt x="166" y="49"/>
                    <a:pt x="168" y="53"/>
                    <a:pt x="166" y="53"/>
                  </a:cubicBezTo>
                  <a:cubicBezTo>
                    <a:pt x="167" y="53"/>
                    <a:pt x="167" y="54"/>
                    <a:pt x="167" y="54"/>
                  </a:cubicBezTo>
                  <a:cubicBezTo>
                    <a:pt x="169" y="55"/>
                    <a:pt x="169" y="55"/>
                    <a:pt x="170" y="54"/>
                  </a:cubicBezTo>
                  <a:cubicBezTo>
                    <a:pt x="174" y="57"/>
                    <a:pt x="171" y="61"/>
                    <a:pt x="173" y="64"/>
                  </a:cubicBezTo>
                  <a:cubicBezTo>
                    <a:pt x="173" y="63"/>
                    <a:pt x="173" y="62"/>
                    <a:pt x="174" y="63"/>
                  </a:cubicBezTo>
                  <a:cubicBezTo>
                    <a:pt x="174" y="59"/>
                    <a:pt x="176" y="59"/>
                    <a:pt x="177" y="57"/>
                  </a:cubicBezTo>
                  <a:cubicBezTo>
                    <a:pt x="175" y="56"/>
                    <a:pt x="178" y="54"/>
                    <a:pt x="179" y="52"/>
                  </a:cubicBezTo>
                  <a:cubicBezTo>
                    <a:pt x="176" y="53"/>
                    <a:pt x="178" y="51"/>
                    <a:pt x="178" y="51"/>
                  </a:cubicBezTo>
                  <a:cubicBezTo>
                    <a:pt x="177" y="49"/>
                    <a:pt x="173" y="49"/>
                    <a:pt x="172" y="47"/>
                  </a:cubicBezTo>
                  <a:cubicBezTo>
                    <a:pt x="175" y="47"/>
                    <a:pt x="174" y="45"/>
                    <a:pt x="176" y="44"/>
                  </a:cubicBezTo>
                  <a:cubicBezTo>
                    <a:pt x="175" y="46"/>
                    <a:pt x="177" y="45"/>
                    <a:pt x="179" y="46"/>
                  </a:cubicBezTo>
                  <a:cubicBezTo>
                    <a:pt x="178" y="44"/>
                    <a:pt x="177" y="43"/>
                    <a:pt x="178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3"/>
                    <a:pt x="177" y="43"/>
                    <a:pt x="176" y="44"/>
                  </a:cubicBezTo>
                  <a:cubicBezTo>
                    <a:pt x="176" y="43"/>
                    <a:pt x="175" y="40"/>
                    <a:pt x="176" y="40"/>
                  </a:cubicBezTo>
                  <a:cubicBezTo>
                    <a:pt x="176" y="41"/>
                    <a:pt x="178" y="42"/>
                    <a:pt x="179" y="41"/>
                  </a:cubicBezTo>
                  <a:close/>
                  <a:moveTo>
                    <a:pt x="177" y="46"/>
                  </a:moveTo>
                  <a:cubicBezTo>
                    <a:pt x="177" y="48"/>
                    <a:pt x="177" y="50"/>
                    <a:pt x="178" y="50"/>
                  </a:cubicBezTo>
                  <a:cubicBezTo>
                    <a:pt x="177" y="49"/>
                    <a:pt x="180" y="46"/>
                    <a:pt x="177" y="46"/>
                  </a:cubicBezTo>
                  <a:close/>
                  <a:moveTo>
                    <a:pt x="53" y="42"/>
                  </a:moveTo>
                  <a:cubicBezTo>
                    <a:pt x="55" y="42"/>
                    <a:pt x="54" y="42"/>
                    <a:pt x="54" y="43"/>
                  </a:cubicBezTo>
                  <a:cubicBezTo>
                    <a:pt x="58" y="44"/>
                    <a:pt x="53" y="39"/>
                    <a:pt x="56" y="40"/>
                  </a:cubicBezTo>
                  <a:cubicBezTo>
                    <a:pt x="55" y="39"/>
                    <a:pt x="56" y="37"/>
                    <a:pt x="55" y="37"/>
                  </a:cubicBezTo>
                  <a:cubicBezTo>
                    <a:pt x="55" y="39"/>
                    <a:pt x="53" y="37"/>
                    <a:pt x="53" y="38"/>
                  </a:cubicBezTo>
                  <a:cubicBezTo>
                    <a:pt x="54" y="40"/>
                    <a:pt x="54" y="41"/>
                    <a:pt x="53" y="42"/>
                  </a:cubicBezTo>
                  <a:close/>
                  <a:moveTo>
                    <a:pt x="20" y="79"/>
                  </a:moveTo>
                  <a:cubicBezTo>
                    <a:pt x="21" y="79"/>
                    <a:pt x="21" y="79"/>
                    <a:pt x="21" y="79"/>
                  </a:cubicBezTo>
                  <a:cubicBezTo>
                    <a:pt x="22" y="78"/>
                    <a:pt x="21" y="78"/>
                    <a:pt x="23" y="79"/>
                  </a:cubicBezTo>
                  <a:cubicBezTo>
                    <a:pt x="23" y="78"/>
                    <a:pt x="25" y="77"/>
                    <a:pt x="24" y="77"/>
                  </a:cubicBezTo>
                  <a:cubicBezTo>
                    <a:pt x="23" y="78"/>
                    <a:pt x="20" y="77"/>
                    <a:pt x="20" y="79"/>
                  </a:cubicBezTo>
                  <a:close/>
                  <a:moveTo>
                    <a:pt x="44" y="98"/>
                  </a:moveTo>
                  <a:cubicBezTo>
                    <a:pt x="44" y="99"/>
                    <a:pt x="46" y="96"/>
                    <a:pt x="45" y="96"/>
                  </a:cubicBezTo>
                  <a:cubicBezTo>
                    <a:pt x="45" y="96"/>
                    <a:pt x="44" y="97"/>
                    <a:pt x="44" y="97"/>
                  </a:cubicBezTo>
                  <a:cubicBezTo>
                    <a:pt x="45" y="97"/>
                    <a:pt x="45" y="97"/>
                    <a:pt x="45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2" y="101"/>
                  </a:moveTo>
                  <a:cubicBezTo>
                    <a:pt x="42" y="102"/>
                    <a:pt x="41" y="103"/>
                    <a:pt x="41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3" y="102"/>
                    <a:pt x="43" y="102"/>
                    <a:pt x="44" y="101"/>
                  </a:cubicBezTo>
                  <a:cubicBezTo>
                    <a:pt x="43" y="101"/>
                    <a:pt x="43" y="102"/>
                    <a:pt x="42" y="101"/>
                  </a:cubicBezTo>
                  <a:close/>
                  <a:moveTo>
                    <a:pt x="67" y="108"/>
                  </a:moveTo>
                  <a:cubicBezTo>
                    <a:pt x="68" y="108"/>
                    <a:pt x="69" y="107"/>
                    <a:pt x="69" y="105"/>
                  </a:cubicBezTo>
                  <a:cubicBezTo>
                    <a:pt x="68" y="105"/>
                    <a:pt x="68" y="107"/>
                    <a:pt x="67" y="108"/>
                  </a:cubicBezTo>
                  <a:close/>
                  <a:moveTo>
                    <a:pt x="93" y="55"/>
                  </a:moveTo>
                  <a:cubicBezTo>
                    <a:pt x="92" y="58"/>
                    <a:pt x="90" y="60"/>
                    <a:pt x="90" y="64"/>
                  </a:cubicBezTo>
                  <a:cubicBezTo>
                    <a:pt x="90" y="64"/>
                    <a:pt x="89" y="63"/>
                    <a:pt x="89" y="64"/>
                  </a:cubicBezTo>
                  <a:cubicBezTo>
                    <a:pt x="90" y="64"/>
                    <a:pt x="88" y="67"/>
                    <a:pt x="89" y="67"/>
                  </a:cubicBezTo>
                  <a:cubicBezTo>
                    <a:pt x="89" y="65"/>
                    <a:pt x="90" y="65"/>
                    <a:pt x="92" y="65"/>
                  </a:cubicBezTo>
                  <a:cubicBezTo>
                    <a:pt x="90" y="62"/>
                    <a:pt x="97" y="57"/>
                    <a:pt x="93" y="55"/>
                  </a:cubicBezTo>
                  <a:close/>
                  <a:moveTo>
                    <a:pt x="164" y="67"/>
                  </a:moveTo>
                  <a:cubicBezTo>
                    <a:pt x="165" y="68"/>
                    <a:pt x="164" y="69"/>
                    <a:pt x="165" y="69"/>
                  </a:cubicBezTo>
                  <a:cubicBezTo>
                    <a:pt x="165" y="69"/>
                    <a:pt x="166" y="67"/>
                    <a:pt x="165" y="66"/>
                  </a:cubicBezTo>
                  <a:cubicBezTo>
                    <a:pt x="165" y="67"/>
                    <a:pt x="164" y="67"/>
                    <a:pt x="164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 flipH="1">
              <a:off x="2914936" y="1264421"/>
              <a:ext cx="861244" cy="890208"/>
            </a:xfrm>
            <a:custGeom>
              <a:avLst/>
              <a:gdLst>
                <a:gd name="T0" fmla="*/ 119 w 229"/>
                <a:gd name="T1" fmla="*/ 38 h 237"/>
                <a:gd name="T2" fmla="*/ 77 w 229"/>
                <a:gd name="T3" fmla="*/ 5 h 237"/>
                <a:gd name="T4" fmla="*/ 5 w 229"/>
                <a:gd name="T5" fmla="*/ 42 h 237"/>
                <a:gd name="T6" fmla="*/ 26 w 229"/>
                <a:gd name="T7" fmla="*/ 136 h 237"/>
                <a:gd name="T8" fmla="*/ 98 w 229"/>
                <a:gd name="T9" fmla="*/ 189 h 237"/>
                <a:gd name="T10" fmla="*/ 116 w 229"/>
                <a:gd name="T11" fmla="*/ 235 h 237"/>
                <a:gd name="T12" fmla="*/ 130 w 229"/>
                <a:gd name="T13" fmla="*/ 213 h 237"/>
                <a:gd name="T14" fmla="*/ 194 w 229"/>
                <a:gd name="T15" fmla="*/ 140 h 237"/>
                <a:gd name="T16" fmla="*/ 211 w 229"/>
                <a:gd name="T17" fmla="*/ 115 h 237"/>
                <a:gd name="T18" fmla="*/ 217 w 229"/>
                <a:gd name="T19" fmla="*/ 102 h 237"/>
                <a:gd name="T20" fmla="*/ 211 w 229"/>
                <a:gd name="T21" fmla="*/ 39 h 237"/>
                <a:gd name="T22" fmla="*/ 203 w 229"/>
                <a:gd name="T23" fmla="*/ 19 h 237"/>
                <a:gd name="T24" fmla="*/ 194 w 229"/>
                <a:gd name="T25" fmla="*/ 12 h 237"/>
                <a:gd name="T26" fmla="*/ 118 w 229"/>
                <a:gd name="T27" fmla="*/ 81 h 237"/>
                <a:gd name="T28" fmla="*/ 61 w 229"/>
                <a:gd name="T29" fmla="*/ 2 h 237"/>
                <a:gd name="T30" fmla="*/ 55 w 229"/>
                <a:gd name="T31" fmla="*/ 11 h 237"/>
                <a:gd name="T32" fmla="*/ 40 w 229"/>
                <a:gd name="T33" fmla="*/ 13 h 237"/>
                <a:gd name="T34" fmla="*/ 19 w 229"/>
                <a:gd name="T35" fmla="*/ 27 h 237"/>
                <a:gd name="T36" fmla="*/ 14 w 229"/>
                <a:gd name="T37" fmla="*/ 50 h 237"/>
                <a:gd name="T38" fmla="*/ 12 w 229"/>
                <a:gd name="T39" fmla="*/ 41 h 237"/>
                <a:gd name="T40" fmla="*/ 7 w 229"/>
                <a:gd name="T41" fmla="*/ 80 h 237"/>
                <a:gd name="T42" fmla="*/ 6 w 229"/>
                <a:gd name="T43" fmla="*/ 69 h 237"/>
                <a:gd name="T44" fmla="*/ 11 w 229"/>
                <a:gd name="T45" fmla="*/ 84 h 237"/>
                <a:gd name="T46" fmla="*/ 15 w 229"/>
                <a:gd name="T47" fmla="*/ 112 h 237"/>
                <a:gd name="T48" fmla="*/ 18 w 229"/>
                <a:gd name="T49" fmla="*/ 118 h 237"/>
                <a:gd name="T50" fmla="*/ 26 w 229"/>
                <a:gd name="T51" fmla="*/ 130 h 237"/>
                <a:gd name="T52" fmla="*/ 40 w 229"/>
                <a:gd name="T53" fmla="*/ 143 h 237"/>
                <a:gd name="T54" fmla="*/ 41 w 229"/>
                <a:gd name="T55" fmla="*/ 146 h 237"/>
                <a:gd name="T56" fmla="*/ 57 w 229"/>
                <a:gd name="T57" fmla="*/ 149 h 237"/>
                <a:gd name="T58" fmla="*/ 77 w 229"/>
                <a:gd name="T59" fmla="*/ 167 h 237"/>
                <a:gd name="T60" fmla="*/ 80 w 229"/>
                <a:gd name="T61" fmla="*/ 172 h 237"/>
                <a:gd name="T62" fmla="*/ 90 w 229"/>
                <a:gd name="T63" fmla="*/ 172 h 237"/>
                <a:gd name="T64" fmla="*/ 120 w 229"/>
                <a:gd name="T65" fmla="*/ 205 h 237"/>
                <a:gd name="T66" fmla="*/ 124 w 229"/>
                <a:gd name="T67" fmla="*/ 200 h 237"/>
                <a:gd name="T68" fmla="*/ 189 w 229"/>
                <a:gd name="T69" fmla="*/ 137 h 237"/>
                <a:gd name="T70" fmla="*/ 203 w 229"/>
                <a:gd name="T71" fmla="*/ 120 h 237"/>
                <a:gd name="T72" fmla="*/ 201 w 229"/>
                <a:gd name="T73" fmla="*/ 115 h 237"/>
                <a:gd name="T74" fmla="*/ 163 w 229"/>
                <a:gd name="T75" fmla="*/ 159 h 237"/>
                <a:gd name="T76" fmla="*/ 151 w 229"/>
                <a:gd name="T77" fmla="*/ 172 h 237"/>
                <a:gd name="T78" fmla="*/ 131 w 229"/>
                <a:gd name="T79" fmla="*/ 198 h 237"/>
                <a:gd name="T80" fmla="*/ 119 w 229"/>
                <a:gd name="T81" fmla="*/ 196 h 237"/>
                <a:gd name="T82" fmla="*/ 110 w 229"/>
                <a:gd name="T83" fmla="*/ 184 h 237"/>
                <a:gd name="T84" fmla="*/ 77 w 229"/>
                <a:gd name="T85" fmla="*/ 160 h 237"/>
                <a:gd name="T86" fmla="*/ 37 w 229"/>
                <a:gd name="T87" fmla="*/ 132 h 237"/>
                <a:gd name="T88" fmla="*/ 12 w 229"/>
                <a:gd name="T89" fmla="*/ 90 h 237"/>
                <a:gd name="T90" fmla="*/ 13 w 229"/>
                <a:gd name="T91" fmla="*/ 56 h 237"/>
                <a:gd name="T92" fmla="*/ 52 w 229"/>
                <a:gd name="T93" fmla="*/ 16 h 237"/>
                <a:gd name="T94" fmla="*/ 69 w 229"/>
                <a:gd name="T95" fmla="*/ 16 h 237"/>
                <a:gd name="T96" fmla="*/ 78 w 229"/>
                <a:gd name="T97" fmla="*/ 17 h 237"/>
                <a:gd name="T98" fmla="*/ 85 w 229"/>
                <a:gd name="T99" fmla="*/ 26 h 237"/>
                <a:gd name="T100" fmla="*/ 95 w 229"/>
                <a:gd name="T101" fmla="*/ 33 h 237"/>
                <a:gd name="T102" fmla="*/ 112 w 229"/>
                <a:gd name="T103" fmla="*/ 72 h 237"/>
                <a:gd name="T104" fmla="*/ 124 w 229"/>
                <a:gd name="T105" fmla="*/ 89 h 237"/>
                <a:gd name="T106" fmla="*/ 137 w 229"/>
                <a:gd name="T107" fmla="*/ 57 h 237"/>
                <a:gd name="T108" fmla="*/ 136 w 229"/>
                <a:gd name="T109" fmla="*/ 88 h 237"/>
                <a:gd name="T110" fmla="*/ 144 w 229"/>
                <a:gd name="T111" fmla="*/ 22 h 237"/>
                <a:gd name="T112" fmla="*/ 165 w 229"/>
                <a:gd name="T113" fmla="*/ 14 h 237"/>
                <a:gd name="T114" fmla="*/ 214 w 229"/>
                <a:gd name="T115" fmla="*/ 49 h 237"/>
                <a:gd name="T116" fmla="*/ 213 w 229"/>
                <a:gd name="T117" fmla="*/ 88 h 237"/>
                <a:gd name="T118" fmla="*/ 210 w 229"/>
                <a:gd name="T119" fmla="*/ 102 h 237"/>
                <a:gd name="T120" fmla="*/ 214 w 229"/>
                <a:gd name="T121" fmla="*/ 90 h 237"/>
                <a:gd name="T122" fmla="*/ 218 w 229"/>
                <a:gd name="T123" fmla="*/ 5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" h="237">
                  <a:moveTo>
                    <a:pt x="213" y="28"/>
                  </a:moveTo>
                  <a:cubicBezTo>
                    <a:pt x="209" y="20"/>
                    <a:pt x="203" y="13"/>
                    <a:pt x="196" y="9"/>
                  </a:cubicBezTo>
                  <a:cubicBezTo>
                    <a:pt x="192" y="8"/>
                    <a:pt x="190" y="7"/>
                    <a:pt x="187" y="5"/>
                  </a:cubicBezTo>
                  <a:cubicBezTo>
                    <a:pt x="176" y="4"/>
                    <a:pt x="167" y="3"/>
                    <a:pt x="158" y="4"/>
                  </a:cubicBezTo>
                  <a:cubicBezTo>
                    <a:pt x="150" y="5"/>
                    <a:pt x="137" y="13"/>
                    <a:pt x="132" y="18"/>
                  </a:cubicBezTo>
                  <a:cubicBezTo>
                    <a:pt x="131" y="20"/>
                    <a:pt x="131" y="22"/>
                    <a:pt x="129" y="21"/>
                  </a:cubicBezTo>
                  <a:cubicBezTo>
                    <a:pt x="126" y="26"/>
                    <a:pt x="123" y="30"/>
                    <a:pt x="119" y="32"/>
                  </a:cubicBezTo>
                  <a:cubicBezTo>
                    <a:pt x="119" y="36"/>
                    <a:pt x="119" y="35"/>
                    <a:pt x="119" y="38"/>
                  </a:cubicBezTo>
                  <a:cubicBezTo>
                    <a:pt x="118" y="38"/>
                    <a:pt x="116" y="38"/>
                    <a:pt x="116" y="40"/>
                  </a:cubicBezTo>
                  <a:cubicBezTo>
                    <a:pt x="117" y="41"/>
                    <a:pt x="119" y="43"/>
                    <a:pt x="117" y="44"/>
                  </a:cubicBezTo>
                  <a:cubicBezTo>
                    <a:pt x="114" y="38"/>
                    <a:pt x="109" y="33"/>
                    <a:pt x="105" y="28"/>
                  </a:cubicBezTo>
                  <a:cubicBezTo>
                    <a:pt x="108" y="26"/>
                    <a:pt x="102" y="24"/>
                    <a:pt x="102" y="21"/>
                  </a:cubicBezTo>
                  <a:cubicBezTo>
                    <a:pt x="102" y="23"/>
                    <a:pt x="99" y="19"/>
                    <a:pt x="101" y="20"/>
                  </a:cubicBezTo>
                  <a:cubicBezTo>
                    <a:pt x="101" y="20"/>
                    <a:pt x="102" y="20"/>
                    <a:pt x="102" y="20"/>
                  </a:cubicBezTo>
                  <a:cubicBezTo>
                    <a:pt x="99" y="18"/>
                    <a:pt x="97" y="17"/>
                    <a:pt x="96" y="14"/>
                  </a:cubicBezTo>
                  <a:cubicBezTo>
                    <a:pt x="89" y="12"/>
                    <a:pt x="84" y="5"/>
                    <a:pt x="77" y="5"/>
                  </a:cubicBezTo>
                  <a:cubicBezTo>
                    <a:pt x="73" y="4"/>
                    <a:pt x="71" y="4"/>
                    <a:pt x="66" y="2"/>
                  </a:cubicBezTo>
                  <a:cubicBezTo>
                    <a:pt x="65" y="2"/>
                    <a:pt x="65" y="3"/>
                    <a:pt x="64" y="3"/>
                  </a:cubicBezTo>
                  <a:cubicBezTo>
                    <a:pt x="64" y="2"/>
                    <a:pt x="65" y="2"/>
                    <a:pt x="65" y="2"/>
                  </a:cubicBezTo>
                  <a:cubicBezTo>
                    <a:pt x="61" y="0"/>
                    <a:pt x="54" y="0"/>
                    <a:pt x="52" y="3"/>
                  </a:cubicBezTo>
                  <a:cubicBezTo>
                    <a:pt x="55" y="2"/>
                    <a:pt x="56" y="3"/>
                    <a:pt x="58" y="3"/>
                  </a:cubicBezTo>
                  <a:cubicBezTo>
                    <a:pt x="53" y="4"/>
                    <a:pt x="47" y="6"/>
                    <a:pt x="42" y="6"/>
                  </a:cubicBezTo>
                  <a:cubicBezTo>
                    <a:pt x="28" y="14"/>
                    <a:pt x="13" y="22"/>
                    <a:pt x="8" y="38"/>
                  </a:cubicBezTo>
                  <a:cubicBezTo>
                    <a:pt x="6" y="39"/>
                    <a:pt x="7" y="41"/>
                    <a:pt x="5" y="42"/>
                  </a:cubicBezTo>
                  <a:cubicBezTo>
                    <a:pt x="5" y="43"/>
                    <a:pt x="6" y="43"/>
                    <a:pt x="6" y="44"/>
                  </a:cubicBezTo>
                  <a:cubicBezTo>
                    <a:pt x="6" y="44"/>
                    <a:pt x="5" y="43"/>
                    <a:pt x="5" y="43"/>
                  </a:cubicBezTo>
                  <a:cubicBezTo>
                    <a:pt x="2" y="52"/>
                    <a:pt x="1" y="65"/>
                    <a:pt x="0" y="74"/>
                  </a:cubicBezTo>
                  <a:cubicBezTo>
                    <a:pt x="0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1" y="76"/>
                    <a:pt x="1" y="77"/>
                  </a:cubicBezTo>
                  <a:cubicBezTo>
                    <a:pt x="2" y="101"/>
                    <a:pt x="12" y="120"/>
                    <a:pt x="24" y="136"/>
                  </a:cubicBezTo>
                  <a:cubicBezTo>
                    <a:pt x="25" y="137"/>
                    <a:pt x="26" y="136"/>
                    <a:pt x="26" y="136"/>
                  </a:cubicBezTo>
                  <a:cubicBezTo>
                    <a:pt x="30" y="144"/>
                    <a:pt x="40" y="151"/>
                    <a:pt x="48" y="156"/>
                  </a:cubicBezTo>
                  <a:cubicBezTo>
                    <a:pt x="53" y="162"/>
                    <a:pt x="60" y="166"/>
                    <a:pt x="67" y="169"/>
                  </a:cubicBezTo>
                  <a:cubicBezTo>
                    <a:pt x="67" y="169"/>
                    <a:pt x="67" y="168"/>
                    <a:pt x="68" y="168"/>
                  </a:cubicBezTo>
                  <a:cubicBezTo>
                    <a:pt x="69" y="170"/>
                    <a:pt x="67" y="168"/>
                    <a:pt x="67" y="170"/>
                  </a:cubicBezTo>
                  <a:cubicBezTo>
                    <a:pt x="69" y="172"/>
                    <a:pt x="74" y="173"/>
                    <a:pt x="73" y="174"/>
                  </a:cubicBezTo>
                  <a:cubicBezTo>
                    <a:pt x="78" y="174"/>
                    <a:pt x="81" y="181"/>
                    <a:pt x="84" y="180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90" y="183"/>
                    <a:pt x="95" y="186"/>
                    <a:pt x="98" y="189"/>
                  </a:cubicBezTo>
                  <a:cubicBezTo>
                    <a:pt x="98" y="189"/>
                    <a:pt x="98" y="188"/>
                    <a:pt x="97" y="189"/>
                  </a:cubicBezTo>
                  <a:cubicBezTo>
                    <a:pt x="99" y="192"/>
                    <a:pt x="104" y="194"/>
                    <a:pt x="105" y="195"/>
                  </a:cubicBezTo>
                  <a:cubicBezTo>
                    <a:pt x="105" y="195"/>
                    <a:pt x="104" y="196"/>
                    <a:pt x="105" y="196"/>
                  </a:cubicBezTo>
                  <a:cubicBezTo>
                    <a:pt x="110" y="200"/>
                    <a:pt x="115" y="207"/>
                    <a:pt x="118" y="214"/>
                  </a:cubicBezTo>
                  <a:cubicBezTo>
                    <a:pt x="119" y="220"/>
                    <a:pt x="117" y="226"/>
                    <a:pt x="115" y="232"/>
                  </a:cubicBezTo>
                  <a:cubicBezTo>
                    <a:pt x="113" y="232"/>
                    <a:pt x="113" y="237"/>
                    <a:pt x="115" y="235"/>
                  </a:cubicBezTo>
                  <a:cubicBezTo>
                    <a:pt x="114" y="234"/>
                    <a:pt x="117" y="232"/>
                    <a:pt x="116" y="231"/>
                  </a:cubicBezTo>
                  <a:cubicBezTo>
                    <a:pt x="117" y="232"/>
                    <a:pt x="117" y="234"/>
                    <a:pt x="116" y="235"/>
                  </a:cubicBezTo>
                  <a:cubicBezTo>
                    <a:pt x="117" y="234"/>
                    <a:pt x="119" y="234"/>
                    <a:pt x="120" y="232"/>
                  </a:cubicBezTo>
                  <a:cubicBezTo>
                    <a:pt x="120" y="231"/>
                    <a:pt x="121" y="230"/>
                    <a:pt x="122" y="229"/>
                  </a:cubicBezTo>
                  <a:cubicBezTo>
                    <a:pt x="122" y="229"/>
                    <a:pt x="123" y="228"/>
                    <a:pt x="123" y="228"/>
                  </a:cubicBezTo>
                  <a:cubicBezTo>
                    <a:pt x="123" y="228"/>
                    <a:pt x="123" y="227"/>
                    <a:pt x="122" y="227"/>
                  </a:cubicBezTo>
                  <a:cubicBezTo>
                    <a:pt x="123" y="226"/>
                    <a:pt x="123" y="227"/>
                    <a:pt x="124" y="227"/>
                  </a:cubicBezTo>
                  <a:cubicBezTo>
                    <a:pt x="125" y="225"/>
                    <a:pt x="126" y="223"/>
                    <a:pt x="126" y="221"/>
                  </a:cubicBezTo>
                  <a:cubicBezTo>
                    <a:pt x="126" y="220"/>
                    <a:pt x="126" y="220"/>
                    <a:pt x="126" y="219"/>
                  </a:cubicBezTo>
                  <a:cubicBezTo>
                    <a:pt x="126" y="216"/>
                    <a:pt x="127" y="213"/>
                    <a:pt x="130" y="213"/>
                  </a:cubicBezTo>
                  <a:cubicBezTo>
                    <a:pt x="135" y="200"/>
                    <a:pt x="148" y="191"/>
                    <a:pt x="155" y="182"/>
                  </a:cubicBezTo>
                  <a:cubicBezTo>
                    <a:pt x="160" y="178"/>
                    <a:pt x="163" y="172"/>
                    <a:pt x="168" y="169"/>
                  </a:cubicBezTo>
                  <a:cubicBezTo>
                    <a:pt x="168" y="167"/>
                    <a:pt x="169" y="167"/>
                    <a:pt x="168" y="166"/>
                  </a:cubicBezTo>
                  <a:cubicBezTo>
                    <a:pt x="170" y="167"/>
                    <a:pt x="174" y="163"/>
                    <a:pt x="173" y="161"/>
                  </a:cubicBezTo>
                  <a:cubicBezTo>
                    <a:pt x="173" y="162"/>
                    <a:pt x="174" y="162"/>
                    <a:pt x="174" y="162"/>
                  </a:cubicBezTo>
                  <a:cubicBezTo>
                    <a:pt x="180" y="155"/>
                    <a:pt x="186" y="148"/>
                    <a:pt x="192" y="142"/>
                  </a:cubicBezTo>
                  <a:cubicBezTo>
                    <a:pt x="192" y="142"/>
                    <a:pt x="191" y="141"/>
                    <a:pt x="192" y="141"/>
                  </a:cubicBezTo>
                  <a:cubicBezTo>
                    <a:pt x="193" y="141"/>
                    <a:pt x="193" y="141"/>
                    <a:pt x="194" y="140"/>
                  </a:cubicBezTo>
                  <a:cubicBezTo>
                    <a:pt x="193" y="140"/>
                    <a:pt x="193" y="140"/>
                    <a:pt x="193" y="139"/>
                  </a:cubicBezTo>
                  <a:cubicBezTo>
                    <a:pt x="194" y="139"/>
                    <a:pt x="195" y="139"/>
                    <a:pt x="195" y="138"/>
                  </a:cubicBezTo>
                  <a:cubicBezTo>
                    <a:pt x="194" y="137"/>
                    <a:pt x="197" y="135"/>
                    <a:pt x="198" y="135"/>
                  </a:cubicBezTo>
                  <a:cubicBezTo>
                    <a:pt x="198" y="130"/>
                    <a:pt x="207" y="126"/>
                    <a:pt x="207" y="121"/>
                  </a:cubicBezTo>
                  <a:cubicBezTo>
                    <a:pt x="206" y="122"/>
                    <a:pt x="205" y="126"/>
                    <a:pt x="204" y="125"/>
                  </a:cubicBezTo>
                  <a:cubicBezTo>
                    <a:pt x="205" y="124"/>
                    <a:pt x="207" y="118"/>
                    <a:pt x="208" y="121"/>
                  </a:cubicBezTo>
                  <a:cubicBezTo>
                    <a:pt x="208" y="120"/>
                    <a:pt x="208" y="119"/>
                    <a:pt x="208" y="119"/>
                  </a:cubicBezTo>
                  <a:cubicBezTo>
                    <a:pt x="211" y="120"/>
                    <a:pt x="209" y="113"/>
                    <a:pt x="211" y="115"/>
                  </a:cubicBezTo>
                  <a:cubicBezTo>
                    <a:pt x="212" y="114"/>
                    <a:pt x="210" y="114"/>
                    <a:pt x="210" y="113"/>
                  </a:cubicBezTo>
                  <a:cubicBezTo>
                    <a:pt x="211" y="113"/>
                    <a:pt x="211" y="111"/>
                    <a:pt x="212" y="110"/>
                  </a:cubicBezTo>
                  <a:cubicBezTo>
                    <a:pt x="213" y="112"/>
                    <a:pt x="209" y="113"/>
                    <a:pt x="212" y="113"/>
                  </a:cubicBezTo>
                  <a:cubicBezTo>
                    <a:pt x="212" y="111"/>
                    <a:pt x="214" y="109"/>
                    <a:pt x="215" y="106"/>
                  </a:cubicBezTo>
                  <a:cubicBezTo>
                    <a:pt x="213" y="106"/>
                    <a:pt x="214" y="110"/>
                    <a:pt x="212" y="110"/>
                  </a:cubicBezTo>
                  <a:cubicBezTo>
                    <a:pt x="213" y="107"/>
                    <a:pt x="214" y="105"/>
                    <a:pt x="216" y="103"/>
                  </a:cubicBezTo>
                  <a:cubicBezTo>
                    <a:pt x="216" y="105"/>
                    <a:pt x="214" y="104"/>
                    <a:pt x="215" y="106"/>
                  </a:cubicBezTo>
                  <a:cubicBezTo>
                    <a:pt x="217" y="106"/>
                    <a:pt x="216" y="103"/>
                    <a:pt x="217" y="102"/>
                  </a:cubicBezTo>
                  <a:cubicBezTo>
                    <a:pt x="217" y="102"/>
                    <a:pt x="216" y="102"/>
                    <a:pt x="216" y="101"/>
                  </a:cubicBezTo>
                  <a:cubicBezTo>
                    <a:pt x="218" y="100"/>
                    <a:pt x="218" y="100"/>
                    <a:pt x="218" y="101"/>
                  </a:cubicBezTo>
                  <a:cubicBezTo>
                    <a:pt x="229" y="80"/>
                    <a:pt x="228" y="44"/>
                    <a:pt x="213" y="28"/>
                  </a:cubicBezTo>
                  <a:close/>
                  <a:moveTo>
                    <a:pt x="214" y="41"/>
                  </a:moveTo>
                  <a:cubicBezTo>
                    <a:pt x="214" y="42"/>
                    <a:pt x="216" y="41"/>
                    <a:pt x="214" y="42"/>
                  </a:cubicBezTo>
                  <a:cubicBezTo>
                    <a:pt x="216" y="44"/>
                    <a:pt x="219" y="53"/>
                    <a:pt x="214" y="53"/>
                  </a:cubicBezTo>
                  <a:cubicBezTo>
                    <a:pt x="213" y="50"/>
                    <a:pt x="213" y="49"/>
                    <a:pt x="215" y="52"/>
                  </a:cubicBezTo>
                  <a:cubicBezTo>
                    <a:pt x="214" y="48"/>
                    <a:pt x="214" y="43"/>
                    <a:pt x="211" y="39"/>
                  </a:cubicBezTo>
                  <a:cubicBezTo>
                    <a:pt x="211" y="37"/>
                    <a:pt x="215" y="40"/>
                    <a:pt x="214" y="38"/>
                  </a:cubicBezTo>
                  <a:cubicBezTo>
                    <a:pt x="215" y="37"/>
                    <a:pt x="216" y="41"/>
                    <a:pt x="214" y="41"/>
                  </a:cubicBezTo>
                  <a:close/>
                  <a:moveTo>
                    <a:pt x="214" y="35"/>
                  </a:moveTo>
                  <a:cubicBezTo>
                    <a:pt x="214" y="36"/>
                    <a:pt x="214" y="36"/>
                    <a:pt x="214" y="37"/>
                  </a:cubicBezTo>
                  <a:cubicBezTo>
                    <a:pt x="212" y="37"/>
                    <a:pt x="212" y="35"/>
                    <a:pt x="211" y="35"/>
                  </a:cubicBezTo>
                  <a:cubicBezTo>
                    <a:pt x="212" y="34"/>
                    <a:pt x="212" y="36"/>
                    <a:pt x="214" y="35"/>
                  </a:cubicBezTo>
                  <a:close/>
                  <a:moveTo>
                    <a:pt x="194" y="12"/>
                  </a:moveTo>
                  <a:cubicBezTo>
                    <a:pt x="194" y="15"/>
                    <a:pt x="200" y="16"/>
                    <a:pt x="203" y="19"/>
                  </a:cubicBezTo>
                  <a:cubicBezTo>
                    <a:pt x="202" y="22"/>
                    <a:pt x="208" y="27"/>
                    <a:pt x="210" y="30"/>
                  </a:cubicBezTo>
                  <a:cubicBezTo>
                    <a:pt x="209" y="32"/>
                    <a:pt x="210" y="29"/>
                    <a:pt x="208" y="30"/>
                  </a:cubicBezTo>
                  <a:cubicBezTo>
                    <a:pt x="209" y="33"/>
                    <a:pt x="212" y="31"/>
                    <a:pt x="213" y="35"/>
                  </a:cubicBezTo>
                  <a:cubicBezTo>
                    <a:pt x="206" y="30"/>
                    <a:pt x="204" y="21"/>
                    <a:pt x="194" y="18"/>
                  </a:cubicBezTo>
                  <a:cubicBezTo>
                    <a:pt x="194" y="17"/>
                    <a:pt x="191" y="14"/>
                    <a:pt x="190" y="14"/>
                  </a:cubicBezTo>
                  <a:cubicBezTo>
                    <a:pt x="189" y="14"/>
                    <a:pt x="189" y="13"/>
                    <a:pt x="189" y="12"/>
                  </a:cubicBezTo>
                  <a:cubicBezTo>
                    <a:pt x="187" y="15"/>
                    <a:pt x="181" y="11"/>
                    <a:pt x="180" y="9"/>
                  </a:cubicBezTo>
                  <a:cubicBezTo>
                    <a:pt x="185" y="8"/>
                    <a:pt x="191" y="13"/>
                    <a:pt x="194" y="12"/>
                  </a:cubicBezTo>
                  <a:close/>
                  <a:moveTo>
                    <a:pt x="158" y="11"/>
                  </a:moveTo>
                  <a:cubicBezTo>
                    <a:pt x="159" y="11"/>
                    <a:pt x="159" y="12"/>
                    <a:pt x="159" y="12"/>
                  </a:cubicBezTo>
                  <a:cubicBezTo>
                    <a:pt x="159" y="11"/>
                    <a:pt x="164" y="11"/>
                    <a:pt x="165" y="10"/>
                  </a:cubicBezTo>
                  <a:cubicBezTo>
                    <a:pt x="162" y="13"/>
                    <a:pt x="156" y="14"/>
                    <a:pt x="150" y="15"/>
                  </a:cubicBezTo>
                  <a:cubicBezTo>
                    <a:pt x="153" y="13"/>
                    <a:pt x="156" y="13"/>
                    <a:pt x="158" y="11"/>
                  </a:cubicBezTo>
                  <a:close/>
                  <a:moveTo>
                    <a:pt x="117" y="77"/>
                  </a:moveTo>
                  <a:cubicBezTo>
                    <a:pt x="118" y="78"/>
                    <a:pt x="118" y="78"/>
                    <a:pt x="118" y="76"/>
                  </a:cubicBezTo>
                  <a:cubicBezTo>
                    <a:pt x="120" y="79"/>
                    <a:pt x="116" y="79"/>
                    <a:pt x="118" y="81"/>
                  </a:cubicBezTo>
                  <a:cubicBezTo>
                    <a:pt x="118" y="82"/>
                    <a:pt x="115" y="79"/>
                    <a:pt x="117" y="77"/>
                  </a:cubicBezTo>
                  <a:close/>
                  <a:moveTo>
                    <a:pt x="114" y="69"/>
                  </a:moveTo>
                  <a:cubicBezTo>
                    <a:pt x="111" y="68"/>
                    <a:pt x="113" y="59"/>
                    <a:pt x="113" y="55"/>
                  </a:cubicBezTo>
                  <a:cubicBezTo>
                    <a:pt x="115" y="59"/>
                    <a:pt x="111" y="64"/>
                    <a:pt x="114" y="69"/>
                  </a:cubicBezTo>
                  <a:close/>
                  <a:moveTo>
                    <a:pt x="111" y="49"/>
                  </a:moveTo>
                  <a:cubicBezTo>
                    <a:pt x="113" y="48"/>
                    <a:pt x="112" y="50"/>
                    <a:pt x="113" y="50"/>
                  </a:cubicBezTo>
                  <a:cubicBezTo>
                    <a:pt x="112" y="52"/>
                    <a:pt x="110" y="49"/>
                    <a:pt x="111" y="49"/>
                  </a:cubicBezTo>
                  <a:close/>
                  <a:moveTo>
                    <a:pt x="61" y="2"/>
                  </a:moveTo>
                  <a:cubicBezTo>
                    <a:pt x="61" y="3"/>
                    <a:pt x="60" y="1"/>
                    <a:pt x="60" y="2"/>
                  </a:cubicBezTo>
                  <a:cubicBezTo>
                    <a:pt x="61" y="3"/>
                    <a:pt x="61" y="4"/>
                    <a:pt x="59" y="3"/>
                  </a:cubicBezTo>
                  <a:cubicBezTo>
                    <a:pt x="59" y="2"/>
                    <a:pt x="60" y="1"/>
                    <a:pt x="61" y="2"/>
                  </a:cubicBezTo>
                  <a:close/>
                  <a:moveTo>
                    <a:pt x="51" y="12"/>
                  </a:moveTo>
                  <a:cubicBezTo>
                    <a:pt x="52" y="12"/>
                    <a:pt x="53" y="11"/>
                    <a:pt x="53" y="12"/>
                  </a:cubicBezTo>
                  <a:cubicBezTo>
                    <a:pt x="55" y="12"/>
                    <a:pt x="52" y="11"/>
                    <a:pt x="53" y="10"/>
                  </a:cubicBezTo>
                  <a:cubicBezTo>
                    <a:pt x="55" y="12"/>
                    <a:pt x="55" y="8"/>
                    <a:pt x="57" y="10"/>
                  </a:cubicBezTo>
                  <a:cubicBezTo>
                    <a:pt x="57" y="11"/>
                    <a:pt x="56" y="12"/>
                    <a:pt x="55" y="11"/>
                  </a:cubicBezTo>
                  <a:cubicBezTo>
                    <a:pt x="54" y="14"/>
                    <a:pt x="56" y="11"/>
                    <a:pt x="56" y="13"/>
                  </a:cubicBezTo>
                  <a:cubicBezTo>
                    <a:pt x="54" y="13"/>
                    <a:pt x="53" y="13"/>
                    <a:pt x="51" y="14"/>
                  </a:cubicBezTo>
                  <a:cubicBezTo>
                    <a:pt x="51" y="13"/>
                    <a:pt x="51" y="13"/>
                    <a:pt x="51" y="12"/>
                  </a:cubicBezTo>
                  <a:close/>
                  <a:moveTo>
                    <a:pt x="40" y="13"/>
                  </a:moveTo>
                  <a:cubicBezTo>
                    <a:pt x="41" y="14"/>
                    <a:pt x="45" y="12"/>
                    <a:pt x="45" y="10"/>
                  </a:cubicBezTo>
                  <a:cubicBezTo>
                    <a:pt x="46" y="11"/>
                    <a:pt x="47" y="11"/>
                    <a:pt x="48" y="11"/>
                  </a:cubicBezTo>
                  <a:cubicBezTo>
                    <a:pt x="46" y="13"/>
                    <a:pt x="42" y="14"/>
                    <a:pt x="38" y="15"/>
                  </a:cubicBezTo>
                  <a:cubicBezTo>
                    <a:pt x="39" y="14"/>
                    <a:pt x="40" y="14"/>
                    <a:pt x="40" y="13"/>
                  </a:cubicBezTo>
                  <a:close/>
                  <a:moveTo>
                    <a:pt x="25" y="25"/>
                  </a:moveTo>
                  <a:cubicBezTo>
                    <a:pt x="26" y="24"/>
                    <a:pt x="25" y="24"/>
                    <a:pt x="25" y="24"/>
                  </a:cubicBezTo>
                  <a:cubicBezTo>
                    <a:pt x="25" y="23"/>
                    <a:pt x="26" y="23"/>
                    <a:pt x="27" y="23"/>
                  </a:cubicBezTo>
                  <a:cubicBezTo>
                    <a:pt x="27" y="22"/>
                    <a:pt x="29" y="21"/>
                    <a:pt x="30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23"/>
                    <a:pt x="27" y="25"/>
                    <a:pt x="24" y="26"/>
                  </a:cubicBezTo>
                  <a:cubicBezTo>
                    <a:pt x="24" y="25"/>
                    <a:pt x="25" y="24"/>
                    <a:pt x="25" y="25"/>
                  </a:cubicBezTo>
                  <a:close/>
                  <a:moveTo>
                    <a:pt x="19" y="27"/>
                  </a:moveTo>
                  <a:cubicBezTo>
                    <a:pt x="21" y="29"/>
                    <a:pt x="20" y="27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8"/>
                    <a:pt x="21" y="29"/>
                    <a:pt x="19" y="29"/>
                  </a:cubicBezTo>
                  <a:cubicBezTo>
                    <a:pt x="19" y="29"/>
                    <a:pt x="19" y="28"/>
                    <a:pt x="19" y="27"/>
                  </a:cubicBezTo>
                  <a:close/>
                  <a:moveTo>
                    <a:pt x="22" y="32"/>
                  </a:moveTo>
                  <a:cubicBezTo>
                    <a:pt x="22" y="38"/>
                    <a:pt x="14" y="45"/>
                    <a:pt x="16" y="50"/>
                  </a:cubicBezTo>
                  <a:cubicBezTo>
                    <a:pt x="16" y="51"/>
                    <a:pt x="16" y="51"/>
                    <a:pt x="16" y="50"/>
                  </a:cubicBezTo>
                  <a:cubicBezTo>
                    <a:pt x="15" y="49"/>
                    <a:pt x="15" y="51"/>
                    <a:pt x="14" y="50"/>
                  </a:cubicBezTo>
                  <a:cubicBezTo>
                    <a:pt x="15" y="43"/>
                    <a:pt x="18" y="38"/>
                    <a:pt x="22" y="32"/>
                  </a:cubicBezTo>
                  <a:close/>
                  <a:moveTo>
                    <a:pt x="14" y="37"/>
                  </a:moveTo>
                  <a:cubicBezTo>
                    <a:pt x="15" y="38"/>
                    <a:pt x="13" y="39"/>
                    <a:pt x="14" y="39"/>
                  </a:cubicBezTo>
                  <a:cubicBezTo>
                    <a:pt x="14" y="40"/>
                    <a:pt x="14" y="39"/>
                    <a:pt x="13" y="39"/>
                  </a:cubicBezTo>
                  <a:cubicBezTo>
                    <a:pt x="14" y="39"/>
                    <a:pt x="13" y="37"/>
                    <a:pt x="14" y="37"/>
                  </a:cubicBezTo>
                  <a:close/>
                  <a:moveTo>
                    <a:pt x="11" y="44"/>
                  </a:moveTo>
                  <a:cubicBezTo>
                    <a:pt x="12" y="46"/>
                    <a:pt x="12" y="42"/>
                    <a:pt x="12" y="40"/>
                  </a:cubicBezTo>
                  <a:cubicBezTo>
                    <a:pt x="12" y="40"/>
                    <a:pt x="12" y="41"/>
                    <a:pt x="12" y="41"/>
                  </a:cubicBezTo>
                  <a:cubicBezTo>
                    <a:pt x="13" y="42"/>
                    <a:pt x="13" y="40"/>
                    <a:pt x="13" y="41"/>
                  </a:cubicBezTo>
                  <a:cubicBezTo>
                    <a:pt x="13" y="41"/>
                    <a:pt x="13" y="44"/>
                    <a:pt x="12" y="44"/>
                  </a:cubicBezTo>
                  <a:cubicBezTo>
                    <a:pt x="12" y="46"/>
                    <a:pt x="14" y="45"/>
                    <a:pt x="13" y="47"/>
                  </a:cubicBezTo>
                  <a:cubicBezTo>
                    <a:pt x="12" y="46"/>
                    <a:pt x="11" y="48"/>
                    <a:pt x="12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6"/>
                    <a:pt x="9" y="46"/>
                    <a:pt x="11" y="44"/>
                  </a:cubicBezTo>
                  <a:close/>
                  <a:moveTo>
                    <a:pt x="7" y="80"/>
                  </a:moveTo>
                  <a:cubicBezTo>
                    <a:pt x="6" y="80"/>
                    <a:pt x="6" y="78"/>
                    <a:pt x="6" y="76"/>
                  </a:cubicBezTo>
                  <a:cubicBezTo>
                    <a:pt x="8" y="77"/>
                    <a:pt x="7" y="78"/>
                    <a:pt x="7" y="80"/>
                  </a:cubicBezTo>
                  <a:close/>
                  <a:moveTo>
                    <a:pt x="6" y="70"/>
                  </a:moveTo>
                  <a:cubicBezTo>
                    <a:pt x="7" y="71"/>
                    <a:pt x="8" y="75"/>
                    <a:pt x="7" y="76"/>
                  </a:cubicBezTo>
                  <a:cubicBezTo>
                    <a:pt x="6" y="74"/>
                    <a:pt x="6" y="72"/>
                    <a:pt x="6" y="70"/>
                  </a:cubicBezTo>
                  <a:close/>
                  <a:moveTo>
                    <a:pt x="7" y="55"/>
                  </a:moveTo>
                  <a:cubicBezTo>
                    <a:pt x="6" y="56"/>
                    <a:pt x="7" y="57"/>
                    <a:pt x="8" y="57"/>
                  </a:cubicBezTo>
                  <a:cubicBezTo>
                    <a:pt x="6" y="59"/>
                    <a:pt x="8" y="64"/>
                    <a:pt x="6" y="69"/>
                  </a:cubicBezTo>
                  <a:cubicBezTo>
                    <a:pt x="5" y="65"/>
                    <a:pt x="7" y="54"/>
                    <a:pt x="8" y="50"/>
                  </a:cubicBezTo>
                  <a:cubicBezTo>
                    <a:pt x="10" y="50"/>
                    <a:pt x="7" y="54"/>
                    <a:pt x="9" y="52"/>
                  </a:cubicBezTo>
                  <a:cubicBezTo>
                    <a:pt x="9" y="53"/>
                    <a:pt x="8" y="55"/>
                    <a:pt x="7" y="55"/>
                  </a:cubicBezTo>
                  <a:close/>
                  <a:moveTo>
                    <a:pt x="10" y="79"/>
                  </a:moveTo>
                  <a:cubicBezTo>
                    <a:pt x="11" y="78"/>
                    <a:pt x="12" y="82"/>
                    <a:pt x="12" y="83"/>
                  </a:cubicBezTo>
                  <a:cubicBezTo>
                    <a:pt x="10" y="83"/>
                    <a:pt x="12" y="79"/>
                    <a:pt x="10" y="79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4"/>
                    <a:pt x="12" y="84"/>
                  </a:cubicBezTo>
                  <a:cubicBezTo>
                    <a:pt x="13" y="85"/>
                    <a:pt x="11" y="86"/>
                    <a:pt x="11" y="86"/>
                  </a:cubicBezTo>
                  <a:cubicBezTo>
                    <a:pt x="10" y="85"/>
                    <a:pt x="11" y="85"/>
                    <a:pt x="11" y="84"/>
                  </a:cubicBezTo>
                  <a:close/>
                  <a:moveTo>
                    <a:pt x="15" y="112"/>
                  </a:moveTo>
                  <a:cubicBezTo>
                    <a:pt x="14" y="111"/>
                    <a:pt x="15" y="108"/>
                    <a:pt x="13" y="108"/>
                  </a:cubicBezTo>
                  <a:cubicBezTo>
                    <a:pt x="13" y="105"/>
                    <a:pt x="13" y="101"/>
                    <a:pt x="11" y="99"/>
                  </a:cubicBezTo>
                  <a:cubicBezTo>
                    <a:pt x="11" y="99"/>
                    <a:pt x="12" y="98"/>
                    <a:pt x="12" y="98"/>
                  </a:cubicBezTo>
                  <a:cubicBezTo>
                    <a:pt x="14" y="99"/>
                    <a:pt x="16" y="107"/>
                    <a:pt x="17" y="110"/>
                  </a:cubicBezTo>
                  <a:cubicBezTo>
                    <a:pt x="17" y="111"/>
                    <a:pt x="17" y="110"/>
                    <a:pt x="18" y="110"/>
                  </a:cubicBezTo>
                  <a:cubicBezTo>
                    <a:pt x="18" y="111"/>
                    <a:pt x="17" y="112"/>
                    <a:pt x="17" y="113"/>
                  </a:cubicBezTo>
                  <a:cubicBezTo>
                    <a:pt x="16" y="113"/>
                    <a:pt x="16" y="110"/>
                    <a:pt x="15" y="112"/>
                  </a:cubicBezTo>
                  <a:close/>
                  <a:moveTo>
                    <a:pt x="18" y="118"/>
                  </a:moveTo>
                  <a:cubicBezTo>
                    <a:pt x="18" y="117"/>
                    <a:pt x="18" y="117"/>
                    <a:pt x="19" y="117"/>
                  </a:cubicBezTo>
                  <a:cubicBezTo>
                    <a:pt x="18" y="117"/>
                    <a:pt x="18" y="116"/>
                    <a:pt x="17" y="116"/>
                  </a:cubicBezTo>
                  <a:cubicBezTo>
                    <a:pt x="18" y="115"/>
                    <a:pt x="19" y="116"/>
                    <a:pt x="20" y="116"/>
                  </a:cubicBezTo>
                  <a:cubicBezTo>
                    <a:pt x="20" y="115"/>
                    <a:pt x="19" y="115"/>
                    <a:pt x="19" y="114"/>
                  </a:cubicBezTo>
                  <a:cubicBezTo>
                    <a:pt x="22" y="115"/>
                    <a:pt x="19" y="119"/>
                    <a:pt x="18" y="118"/>
                  </a:cubicBezTo>
                  <a:close/>
                  <a:moveTo>
                    <a:pt x="23" y="126"/>
                  </a:moveTo>
                  <a:cubicBezTo>
                    <a:pt x="23" y="124"/>
                    <a:pt x="23" y="128"/>
                    <a:pt x="25" y="127"/>
                  </a:cubicBezTo>
                  <a:cubicBezTo>
                    <a:pt x="25" y="129"/>
                    <a:pt x="26" y="128"/>
                    <a:pt x="26" y="130"/>
                  </a:cubicBezTo>
                  <a:cubicBezTo>
                    <a:pt x="25" y="130"/>
                    <a:pt x="22" y="126"/>
                    <a:pt x="23" y="126"/>
                  </a:cubicBezTo>
                  <a:close/>
                  <a:moveTo>
                    <a:pt x="37" y="141"/>
                  </a:moveTo>
                  <a:cubicBezTo>
                    <a:pt x="37" y="142"/>
                    <a:pt x="36" y="138"/>
                    <a:pt x="37" y="138"/>
                  </a:cubicBezTo>
                  <a:cubicBezTo>
                    <a:pt x="37" y="138"/>
                    <a:pt x="37" y="139"/>
                    <a:pt x="38" y="139"/>
                  </a:cubicBezTo>
                  <a:cubicBezTo>
                    <a:pt x="37" y="139"/>
                    <a:pt x="36" y="140"/>
                    <a:pt x="37" y="141"/>
                  </a:cubicBezTo>
                  <a:close/>
                  <a:moveTo>
                    <a:pt x="38" y="141"/>
                  </a:moveTo>
                  <a:cubicBezTo>
                    <a:pt x="39" y="141"/>
                    <a:pt x="39" y="141"/>
                    <a:pt x="39" y="141"/>
                  </a:cubicBezTo>
                  <a:cubicBezTo>
                    <a:pt x="40" y="141"/>
                    <a:pt x="40" y="142"/>
                    <a:pt x="40" y="143"/>
                  </a:cubicBezTo>
                  <a:cubicBezTo>
                    <a:pt x="40" y="143"/>
                    <a:pt x="40" y="144"/>
                    <a:pt x="39" y="144"/>
                  </a:cubicBezTo>
                  <a:cubicBezTo>
                    <a:pt x="39" y="142"/>
                    <a:pt x="38" y="143"/>
                    <a:pt x="38" y="141"/>
                  </a:cubicBezTo>
                  <a:close/>
                  <a:moveTo>
                    <a:pt x="42" y="143"/>
                  </a:moveTo>
                  <a:cubicBezTo>
                    <a:pt x="42" y="144"/>
                    <a:pt x="42" y="144"/>
                    <a:pt x="42" y="144"/>
                  </a:cubicBezTo>
                  <a:cubicBezTo>
                    <a:pt x="42" y="144"/>
                    <a:pt x="43" y="144"/>
                    <a:pt x="43" y="145"/>
                  </a:cubicBezTo>
                  <a:cubicBezTo>
                    <a:pt x="41" y="145"/>
                    <a:pt x="41" y="145"/>
                    <a:pt x="40" y="145"/>
                  </a:cubicBezTo>
                  <a:cubicBezTo>
                    <a:pt x="40" y="144"/>
                    <a:pt x="40" y="142"/>
                    <a:pt x="42" y="143"/>
                  </a:cubicBezTo>
                  <a:close/>
                  <a:moveTo>
                    <a:pt x="41" y="146"/>
                  </a:moveTo>
                  <a:cubicBezTo>
                    <a:pt x="42" y="145"/>
                    <a:pt x="43" y="145"/>
                    <a:pt x="44" y="146"/>
                  </a:cubicBezTo>
                  <a:cubicBezTo>
                    <a:pt x="44" y="146"/>
                    <a:pt x="44" y="146"/>
                    <a:pt x="43" y="146"/>
                  </a:cubicBezTo>
                  <a:cubicBezTo>
                    <a:pt x="46" y="148"/>
                    <a:pt x="49" y="149"/>
                    <a:pt x="50" y="152"/>
                  </a:cubicBezTo>
                  <a:cubicBezTo>
                    <a:pt x="46" y="151"/>
                    <a:pt x="44" y="148"/>
                    <a:pt x="41" y="146"/>
                  </a:cubicBezTo>
                  <a:close/>
                  <a:moveTo>
                    <a:pt x="56" y="147"/>
                  </a:moveTo>
                  <a:cubicBezTo>
                    <a:pt x="55" y="148"/>
                    <a:pt x="55" y="148"/>
                    <a:pt x="54" y="147"/>
                  </a:cubicBezTo>
                  <a:cubicBezTo>
                    <a:pt x="55" y="146"/>
                    <a:pt x="56" y="148"/>
                    <a:pt x="57" y="147"/>
                  </a:cubicBezTo>
                  <a:cubicBezTo>
                    <a:pt x="56" y="148"/>
                    <a:pt x="57" y="148"/>
                    <a:pt x="57" y="149"/>
                  </a:cubicBezTo>
                  <a:cubicBezTo>
                    <a:pt x="57" y="150"/>
                    <a:pt x="55" y="149"/>
                    <a:pt x="56" y="147"/>
                  </a:cubicBezTo>
                  <a:close/>
                  <a:moveTo>
                    <a:pt x="76" y="167"/>
                  </a:moveTo>
                  <a:cubicBezTo>
                    <a:pt x="75" y="167"/>
                    <a:pt x="75" y="168"/>
                    <a:pt x="75" y="169"/>
                  </a:cubicBezTo>
                  <a:cubicBezTo>
                    <a:pt x="72" y="163"/>
                    <a:pt x="64" y="163"/>
                    <a:pt x="61" y="157"/>
                  </a:cubicBezTo>
                  <a:cubicBezTo>
                    <a:pt x="61" y="157"/>
                    <a:pt x="61" y="158"/>
                    <a:pt x="60" y="158"/>
                  </a:cubicBezTo>
                  <a:cubicBezTo>
                    <a:pt x="60" y="157"/>
                    <a:pt x="61" y="157"/>
                    <a:pt x="61" y="157"/>
                  </a:cubicBezTo>
                  <a:cubicBezTo>
                    <a:pt x="64" y="159"/>
                    <a:pt x="73" y="162"/>
                    <a:pt x="73" y="164"/>
                  </a:cubicBezTo>
                  <a:cubicBezTo>
                    <a:pt x="73" y="167"/>
                    <a:pt x="76" y="165"/>
                    <a:pt x="77" y="167"/>
                  </a:cubicBezTo>
                  <a:cubicBezTo>
                    <a:pt x="76" y="166"/>
                    <a:pt x="78" y="169"/>
                    <a:pt x="79" y="170"/>
                  </a:cubicBezTo>
                  <a:cubicBezTo>
                    <a:pt x="78" y="169"/>
                    <a:pt x="75" y="169"/>
                    <a:pt x="76" y="167"/>
                  </a:cubicBezTo>
                  <a:close/>
                  <a:moveTo>
                    <a:pt x="79" y="165"/>
                  </a:moveTo>
                  <a:cubicBezTo>
                    <a:pt x="79" y="164"/>
                    <a:pt x="79" y="163"/>
                    <a:pt x="78" y="163"/>
                  </a:cubicBezTo>
                  <a:cubicBezTo>
                    <a:pt x="79" y="163"/>
                    <a:pt x="79" y="163"/>
                    <a:pt x="79" y="162"/>
                  </a:cubicBezTo>
                  <a:cubicBezTo>
                    <a:pt x="80" y="162"/>
                    <a:pt x="80" y="164"/>
                    <a:pt x="79" y="165"/>
                  </a:cubicBezTo>
                  <a:close/>
                  <a:moveTo>
                    <a:pt x="82" y="174"/>
                  </a:moveTo>
                  <a:cubicBezTo>
                    <a:pt x="81" y="175"/>
                    <a:pt x="80" y="173"/>
                    <a:pt x="80" y="172"/>
                  </a:cubicBezTo>
                  <a:cubicBezTo>
                    <a:pt x="82" y="173"/>
                    <a:pt x="83" y="171"/>
                    <a:pt x="84" y="174"/>
                  </a:cubicBezTo>
                  <a:cubicBezTo>
                    <a:pt x="83" y="174"/>
                    <a:pt x="80" y="172"/>
                    <a:pt x="82" y="174"/>
                  </a:cubicBezTo>
                  <a:close/>
                  <a:moveTo>
                    <a:pt x="90" y="172"/>
                  </a:moveTo>
                  <a:cubicBezTo>
                    <a:pt x="89" y="172"/>
                    <a:pt x="88" y="173"/>
                    <a:pt x="88" y="170"/>
                  </a:cubicBezTo>
                  <a:cubicBezTo>
                    <a:pt x="88" y="171"/>
                    <a:pt x="89" y="171"/>
                    <a:pt x="89" y="171"/>
                  </a:cubicBezTo>
                  <a:cubicBezTo>
                    <a:pt x="89" y="172"/>
                    <a:pt x="90" y="171"/>
                    <a:pt x="90" y="171"/>
                  </a:cubicBezTo>
                  <a:cubicBezTo>
                    <a:pt x="90" y="171"/>
                    <a:pt x="90" y="171"/>
                    <a:pt x="90" y="171"/>
                  </a:cubicBezTo>
                  <a:lnTo>
                    <a:pt x="90" y="172"/>
                  </a:lnTo>
                  <a:close/>
                  <a:moveTo>
                    <a:pt x="106" y="188"/>
                  </a:moveTo>
                  <a:cubicBezTo>
                    <a:pt x="106" y="189"/>
                    <a:pt x="107" y="189"/>
                    <a:pt x="108" y="188"/>
                  </a:cubicBezTo>
                  <a:cubicBezTo>
                    <a:pt x="109" y="191"/>
                    <a:pt x="111" y="190"/>
                    <a:pt x="112" y="194"/>
                  </a:cubicBezTo>
                  <a:cubicBezTo>
                    <a:pt x="110" y="192"/>
                    <a:pt x="106" y="192"/>
                    <a:pt x="106" y="188"/>
                  </a:cubicBezTo>
                  <a:close/>
                  <a:moveTo>
                    <a:pt x="122" y="207"/>
                  </a:moveTo>
                  <a:cubicBezTo>
                    <a:pt x="123" y="209"/>
                    <a:pt x="123" y="209"/>
                    <a:pt x="123" y="212"/>
                  </a:cubicBezTo>
                  <a:cubicBezTo>
                    <a:pt x="121" y="209"/>
                    <a:pt x="120" y="206"/>
                    <a:pt x="119" y="203"/>
                  </a:cubicBezTo>
                  <a:cubicBezTo>
                    <a:pt x="118" y="202"/>
                    <a:pt x="120" y="204"/>
                    <a:pt x="120" y="205"/>
                  </a:cubicBezTo>
                  <a:cubicBezTo>
                    <a:pt x="122" y="204"/>
                    <a:pt x="122" y="205"/>
                    <a:pt x="123" y="206"/>
                  </a:cubicBezTo>
                  <a:cubicBezTo>
                    <a:pt x="123" y="207"/>
                    <a:pt x="123" y="205"/>
                    <a:pt x="121" y="206"/>
                  </a:cubicBezTo>
                  <a:cubicBezTo>
                    <a:pt x="122" y="206"/>
                    <a:pt x="122" y="206"/>
                    <a:pt x="122" y="207"/>
                  </a:cubicBezTo>
                  <a:cubicBezTo>
                    <a:pt x="122" y="207"/>
                    <a:pt x="123" y="206"/>
                    <a:pt x="123" y="207"/>
                  </a:cubicBezTo>
                  <a:cubicBezTo>
                    <a:pt x="124" y="208"/>
                    <a:pt x="123" y="207"/>
                    <a:pt x="122" y="207"/>
                  </a:cubicBezTo>
                  <a:close/>
                  <a:moveTo>
                    <a:pt x="120" y="196"/>
                  </a:moveTo>
                  <a:cubicBezTo>
                    <a:pt x="121" y="196"/>
                    <a:pt x="121" y="196"/>
                    <a:pt x="121" y="196"/>
                  </a:cubicBezTo>
                  <a:cubicBezTo>
                    <a:pt x="122" y="196"/>
                    <a:pt x="124" y="198"/>
                    <a:pt x="124" y="200"/>
                  </a:cubicBezTo>
                  <a:cubicBezTo>
                    <a:pt x="123" y="198"/>
                    <a:pt x="121" y="199"/>
                    <a:pt x="120" y="196"/>
                  </a:cubicBezTo>
                  <a:close/>
                  <a:moveTo>
                    <a:pt x="168" y="165"/>
                  </a:moveTo>
                  <a:cubicBezTo>
                    <a:pt x="167" y="164"/>
                    <a:pt x="170" y="163"/>
                    <a:pt x="169" y="162"/>
                  </a:cubicBezTo>
                  <a:cubicBezTo>
                    <a:pt x="171" y="162"/>
                    <a:pt x="169" y="164"/>
                    <a:pt x="168" y="165"/>
                  </a:cubicBezTo>
                  <a:close/>
                  <a:moveTo>
                    <a:pt x="189" y="137"/>
                  </a:moveTo>
                  <a:cubicBezTo>
                    <a:pt x="190" y="136"/>
                    <a:pt x="191" y="136"/>
                    <a:pt x="191" y="134"/>
                  </a:cubicBezTo>
                  <a:cubicBezTo>
                    <a:pt x="194" y="134"/>
                    <a:pt x="195" y="128"/>
                    <a:pt x="199" y="126"/>
                  </a:cubicBezTo>
                  <a:cubicBezTo>
                    <a:pt x="196" y="130"/>
                    <a:pt x="194" y="134"/>
                    <a:pt x="189" y="137"/>
                  </a:cubicBezTo>
                  <a:close/>
                  <a:moveTo>
                    <a:pt x="200" y="126"/>
                  </a:moveTo>
                  <a:cubicBezTo>
                    <a:pt x="200" y="126"/>
                    <a:pt x="199" y="125"/>
                    <a:pt x="199" y="125"/>
                  </a:cubicBezTo>
                  <a:cubicBezTo>
                    <a:pt x="199" y="125"/>
                    <a:pt x="199" y="125"/>
                    <a:pt x="200" y="125"/>
                  </a:cubicBezTo>
                  <a:cubicBezTo>
                    <a:pt x="200" y="124"/>
                    <a:pt x="199" y="124"/>
                    <a:pt x="199" y="124"/>
                  </a:cubicBezTo>
                  <a:cubicBezTo>
                    <a:pt x="200" y="124"/>
                    <a:pt x="200" y="124"/>
                    <a:pt x="201" y="124"/>
                  </a:cubicBezTo>
                  <a:cubicBezTo>
                    <a:pt x="200" y="125"/>
                    <a:pt x="200" y="126"/>
                    <a:pt x="200" y="126"/>
                  </a:cubicBezTo>
                  <a:close/>
                  <a:moveTo>
                    <a:pt x="201" y="123"/>
                  </a:moveTo>
                  <a:cubicBezTo>
                    <a:pt x="200" y="121"/>
                    <a:pt x="202" y="121"/>
                    <a:pt x="203" y="120"/>
                  </a:cubicBezTo>
                  <a:cubicBezTo>
                    <a:pt x="202" y="119"/>
                    <a:pt x="201" y="120"/>
                    <a:pt x="201" y="121"/>
                  </a:cubicBezTo>
                  <a:cubicBezTo>
                    <a:pt x="200" y="120"/>
                    <a:pt x="202" y="118"/>
                    <a:pt x="203" y="118"/>
                  </a:cubicBezTo>
                  <a:cubicBezTo>
                    <a:pt x="203" y="119"/>
                    <a:pt x="204" y="119"/>
                    <a:pt x="204" y="119"/>
                  </a:cubicBezTo>
                  <a:cubicBezTo>
                    <a:pt x="202" y="120"/>
                    <a:pt x="202" y="123"/>
                    <a:pt x="201" y="123"/>
                  </a:cubicBezTo>
                  <a:close/>
                  <a:moveTo>
                    <a:pt x="201" y="112"/>
                  </a:moveTo>
                  <a:cubicBezTo>
                    <a:pt x="201" y="113"/>
                    <a:pt x="201" y="114"/>
                    <a:pt x="202" y="114"/>
                  </a:cubicBezTo>
                  <a:cubicBezTo>
                    <a:pt x="201" y="115"/>
                    <a:pt x="200" y="114"/>
                    <a:pt x="200" y="114"/>
                  </a:cubicBezTo>
                  <a:cubicBezTo>
                    <a:pt x="199" y="115"/>
                    <a:pt x="200" y="115"/>
                    <a:pt x="201" y="115"/>
                  </a:cubicBezTo>
                  <a:cubicBezTo>
                    <a:pt x="201" y="116"/>
                    <a:pt x="200" y="116"/>
                    <a:pt x="199" y="116"/>
                  </a:cubicBezTo>
                  <a:cubicBezTo>
                    <a:pt x="199" y="118"/>
                    <a:pt x="200" y="119"/>
                    <a:pt x="197" y="119"/>
                  </a:cubicBezTo>
                  <a:cubicBezTo>
                    <a:pt x="197" y="121"/>
                    <a:pt x="192" y="125"/>
                    <a:pt x="190" y="128"/>
                  </a:cubicBezTo>
                  <a:cubicBezTo>
                    <a:pt x="184" y="136"/>
                    <a:pt x="179" y="143"/>
                    <a:pt x="173" y="150"/>
                  </a:cubicBezTo>
                  <a:cubicBezTo>
                    <a:pt x="172" y="151"/>
                    <a:pt x="170" y="151"/>
                    <a:pt x="170" y="153"/>
                  </a:cubicBezTo>
                  <a:cubicBezTo>
                    <a:pt x="168" y="155"/>
                    <a:pt x="163" y="157"/>
                    <a:pt x="164" y="161"/>
                  </a:cubicBezTo>
                  <a:cubicBezTo>
                    <a:pt x="164" y="163"/>
                    <a:pt x="163" y="161"/>
                    <a:pt x="162" y="161"/>
                  </a:cubicBezTo>
                  <a:cubicBezTo>
                    <a:pt x="162" y="160"/>
                    <a:pt x="164" y="161"/>
                    <a:pt x="163" y="159"/>
                  </a:cubicBezTo>
                  <a:cubicBezTo>
                    <a:pt x="162" y="160"/>
                    <a:pt x="161" y="161"/>
                    <a:pt x="160" y="162"/>
                  </a:cubicBezTo>
                  <a:cubicBezTo>
                    <a:pt x="162" y="163"/>
                    <a:pt x="159" y="165"/>
                    <a:pt x="161" y="165"/>
                  </a:cubicBezTo>
                  <a:cubicBezTo>
                    <a:pt x="158" y="167"/>
                    <a:pt x="157" y="172"/>
                    <a:pt x="153" y="173"/>
                  </a:cubicBezTo>
                  <a:cubicBezTo>
                    <a:pt x="153" y="173"/>
                    <a:pt x="153" y="172"/>
                    <a:pt x="153" y="172"/>
                  </a:cubicBezTo>
                  <a:cubicBezTo>
                    <a:pt x="154" y="171"/>
                    <a:pt x="156" y="171"/>
                    <a:pt x="156" y="168"/>
                  </a:cubicBezTo>
                  <a:cubicBezTo>
                    <a:pt x="158" y="168"/>
                    <a:pt x="157" y="167"/>
                    <a:pt x="157" y="166"/>
                  </a:cubicBezTo>
                  <a:cubicBezTo>
                    <a:pt x="158" y="169"/>
                    <a:pt x="159" y="164"/>
                    <a:pt x="160" y="163"/>
                  </a:cubicBezTo>
                  <a:cubicBezTo>
                    <a:pt x="155" y="167"/>
                    <a:pt x="154" y="168"/>
                    <a:pt x="151" y="172"/>
                  </a:cubicBezTo>
                  <a:cubicBezTo>
                    <a:pt x="152" y="172"/>
                    <a:pt x="152" y="173"/>
                    <a:pt x="152" y="174"/>
                  </a:cubicBezTo>
                  <a:cubicBezTo>
                    <a:pt x="151" y="175"/>
                    <a:pt x="151" y="176"/>
                    <a:pt x="150" y="175"/>
                  </a:cubicBezTo>
                  <a:cubicBezTo>
                    <a:pt x="151" y="174"/>
                    <a:pt x="151" y="173"/>
                    <a:pt x="151" y="172"/>
                  </a:cubicBezTo>
                  <a:cubicBezTo>
                    <a:pt x="151" y="173"/>
                    <a:pt x="151" y="173"/>
                    <a:pt x="150" y="174"/>
                  </a:cubicBezTo>
                  <a:cubicBezTo>
                    <a:pt x="144" y="177"/>
                    <a:pt x="141" y="183"/>
                    <a:pt x="136" y="187"/>
                  </a:cubicBezTo>
                  <a:cubicBezTo>
                    <a:pt x="139" y="187"/>
                    <a:pt x="137" y="191"/>
                    <a:pt x="135" y="190"/>
                  </a:cubicBezTo>
                  <a:cubicBezTo>
                    <a:pt x="135" y="191"/>
                    <a:pt x="135" y="191"/>
                    <a:pt x="135" y="192"/>
                  </a:cubicBezTo>
                  <a:cubicBezTo>
                    <a:pt x="132" y="191"/>
                    <a:pt x="132" y="197"/>
                    <a:pt x="131" y="198"/>
                  </a:cubicBezTo>
                  <a:cubicBezTo>
                    <a:pt x="130" y="196"/>
                    <a:pt x="127" y="202"/>
                    <a:pt x="129" y="202"/>
                  </a:cubicBezTo>
                  <a:cubicBezTo>
                    <a:pt x="128" y="203"/>
                    <a:pt x="128" y="205"/>
                    <a:pt x="127" y="206"/>
                  </a:cubicBezTo>
                  <a:cubicBezTo>
                    <a:pt x="124" y="206"/>
                    <a:pt x="127" y="204"/>
                    <a:pt x="127" y="204"/>
                  </a:cubicBezTo>
                  <a:cubicBezTo>
                    <a:pt x="125" y="204"/>
                    <a:pt x="125" y="198"/>
                    <a:pt x="122" y="196"/>
                  </a:cubicBezTo>
                  <a:cubicBezTo>
                    <a:pt x="122" y="196"/>
                    <a:pt x="122" y="196"/>
                    <a:pt x="123" y="196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1" y="196"/>
                    <a:pt x="120" y="195"/>
                    <a:pt x="120" y="195"/>
                  </a:cubicBezTo>
                  <a:cubicBezTo>
                    <a:pt x="119" y="195"/>
                    <a:pt x="119" y="195"/>
                    <a:pt x="119" y="196"/>
                  </a:cubicBezTo>
                  <a:cubicBezTo>
                    <a:pt x="119" y="195"/>
                    <a:pt x="119" y="195"/>
                    <a:pt x="118" y="194"/>
                  </a:cubicBezTo>
                  <a:cubicBezTo>
                    <a:pt x="118" y="194"/>
                    <a:pt x="118" y="194"/>
                    <a:pt x="118" y="194"/>
                  </a:cubicBezTo>
                  <a:cubicBezTo>
                    <a:pt x="117" y="193"/>
                    <a:pt x="116" y="191"/>
                    <a:pt x="115" y="190"/>
                  </a:cubicBezTo>
                  <a:cubicBezTo>
                    <a:pt x="114" y="189"/>
                    <a:pt x="112" y="187"/>
                    <a:pt x="111" y="185"/>
                  </a:cubicBezTo>
                  <a:cubicBezTo>
                    <a:pt x="110" y="185"/>
                    <a:pt x="112" y="186"/>
                    <a:pt x="112" y="187"/>
                  </a:cubicBezTo>
                  <a:cubicBezTo>
                    <a:pt x="111" y="187"/>
                    <a:pt x="109" y="184"/>
                    <a:pt x="111" y="184"/>
                  </a:cubicBezTo>
                  <a:cubicBezTo>
                    <a:pt x="111" y="184"/>
                    <a:pt x="111" y="184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0" y="183"/>
                    <a:pt x="109" y="184"/>
                    <a:pt x="108" y="184"/>
                  </a:cubicBezTo>
                  <a:cubicBezTo>
                    <a:pt x="104" y="183"/>
                    <a:pt x="104" y="176"/>
                    <a:pt x="99" y="176"/>
                  </a:cubicBezTo>
                  <a:cubicBezTo>
                    <a:pt x="98" y="175"/>
                    <a:pt x="101" y="177"/>
                    <a:pt x="101" y="176"/>
                  </a:cubicBezTo>
                  <a:cubicBezTo>
                    <a:pt x="99" y="174"/>
                    <a:pt x="95" y="172"/>
                    <a:pt x="96" y="170"/>
                  </a:cubicBezTo>
                  <a:cubicBezTo>
                    <a:pt x="95" y="169"/>
                    <a:pt x="94" y="171"/>
                    <a:pt x="95" y="171"/>
                  </a:cubicBezTo>
                  <a:cubicBezTo>
                    <a:pt x="89" y="170"/>
                    <a:pt x="81" y="162"/>
                    <a:pt x="76" y="158"/>
                  </a:cubicBezTo>
                  <a:cubicBezTo>
                    <a:pt x="74" y="159"/>
                    <a:pt x="76" y="159"/>
                    <a:pt x="76" y="161"/>
                  </a:cubicBezTo>
                  <a:cubicBezTo>
                    <a:pt x="76" y="161"/>
                    <a:pt x="77" y="160"/>
                    <a:pt x="77" y="160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6" y="162"/>
                    <a:pt x="76" y="160"/>
                    <a:pt x="74" y="160"/>
                  </a:cubicBezTo>
                  <a:cubicBezTo>
                    <a:pt x="74" y="160"/>
                    <a:pt x="74" y="159"/>
                    <a:pt x="75" y="158"/>
                  </a:cubicBezTo>
                  <a:cubicBezTo>
                    <a:pt x="74" y="157"/>
                    <a:pt x="73" y="158"/>
                    <a:pt x="71" y="158"/>
                  </a:cubicBezTo>
                  <a:cubicBezTo>
                    <a:pt x="70" y="156"/>
                    <a:pt x="68" y="153"/>
                    <a:pt x="66" y="154"/>
                  </a:cubicBezTo>
                  <a:cubicBezTo>
                    <a:pt x="63" y="150"/>
                    <a:pt x="57" y="148"/>
                    <a:pt x="51" y="144"/>
                  </a:cubicBezTo>
                  <a:cubicBezTo>
                    <a:pt x="50" y="144"/>
                    <a:pt x="52" y="144"/>
                    <a:pt x="51" y="145"/>
                  </a:cubicBezTo>
                  <a:cubicBezTo>
                    <a:pt x="47" y="140"/>
                    <a:pt x="42" y="140"/>
                    <a:pt x="37" y="132"/>
                  </a:cubicBezTo>
                  <a:cubicBezTo>
                    <a:pt x="36" y="132"/>
                    <a:pt x="36" y="133"/>
                    <a:pt x="36" y="133"/>
                  </a:cubicBezTo>
                  <a:cubicBezTo>
                    <a:pt x="37" y="130"/>
                    <a:pt x="34" y="129"/>
                    <a:pt x="32" y="129"/>
                  </a:cubicBezTo>
                  <a:cubicBezTo>
                    <a:pt x="30" y="124"/>
                    <a:pt x="27" y="120"/>
                    <a:pt x="24" y="116"/>
                  </a:cubicBezTo>
                  <a:cubicBezTo>
                    <a:pt x="24" y="114"/>
                    <a:pt x="22" y="111"/>
                    <a:pt x="20" y="110"/>
                  </a:cubicBezTo>
                  <a:cubicBezTo>
                    <a:pt x="21" y="107"/>
                    <a:pt x="16" y="103"/>
                    <a:pt x="19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7" y="99"/>
                    <a:pt x="18" y="100"/>
                    <a:pt x="18" y="101"/>
                  </a:cubicBezTo>
                  <a:cubicBezTo>
                    <a:pt x="14" y="99"/>
                    <a:pt x="17" y="90"/>
                    <a:pt x="12" y="90"/>
                  </a:cubicBezTo>
                  <a:cubicBezTo>
                    <a:pt x="13" y="89"/>
                    <a:pt x="13" y="88"/>
                    <a:pt x="14" y="89"/>
                  </a:cubicBezTo>
                  <a:cubicBezTo>
                    <a:pt x="12" y="82"/>
                    <a:pt x="14" y="76"/>
                    <a:pt x="10" y="73"/>
                  </a:cubicBezTo>
                  <a:cubicBezTo>
                    <a:pt x="11" y="72"/>
                    <a:pt x="11" y="73"/>
                    <a:pt x="12" y="73"/>
                  </a:cubicBezTo>
                  <a:cubicBezTo>
                    <a:pt x="12" y="68"/>
                    <a:pt x="10" y="70"/>
                    <a:pt x="12" y="67"/>
                  </a:cubicBezTo>
                  <a:cubicBezTo>
                    <a:pt x="14" y="69"/>
                    <a:pt x="11" y="65"/>
                    <a:pt x="13" y="66"/>
                  </a:cubicBezTo>
                  <a:cubicBezTo>
                    <a:pt x="13" y="66"/>
                    <a:pt x="13" y="65"/>
                    <a:pt x="13" y="65"/>
                  </a:cubicBezTo>
                  <a:cubicBezTo>
                    <a:pt x="13" y="65"/>
                    <a:pt x="12" y="64"/>
                    <a:pt x="12" y="64"/>
                  </a:cubicBezTo>
                  <a:cubicBezTo>
                    <a:pt x="12" y="61"/>
                    <a:pt x="13" y="59"/>
                    <a:pt x="13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49"/>
                    <a:pt x="21" y="40"/>
                    <a:pt x="23" y="35"/>
                  </a:cubicBezTo>
                  <a:cubicBezTo>
                    <a:pt x="25" y="33"/>
                    <a:pt x="27" y="29"/>
                    <a:pt x="27" y="27"/>
                  </a:cubicBezTo>
                  <a:cubicBezTo>
                    <a:pt x="31" y="25"/>
                    <a:pt x="32" y="23"/>
                    <a:pt x="35" y="22"/>
                  </a:cubicBezTo>
                  <a:cubicBezTo>
                    <a:pt x="35" y="23"/>
                    <a:pt x="35" y="23"/>
                    <a:pt x="35" y="24"/>
                  </a:cubicBezTo>
                  <a:cubicBezTo>
                    <a:pt x="38" y="17"/>
                    <a:pt x="44" y="19"/>
                    <a:pt x="50" y="16"/>
                  </a:cubicBezTo>
                  <a:cubicBezTo>
                    <a:pt x="51" y="16"/>
                    <a:pt x="51" y="16"/>
                    <a:pt x="51" y="15"/>
                  </a:cubicBezTo>
                  <a:cubicBezTo>
                    <a:pt x="52" y="15"/>
                    <a:pt x="52" y="16"/>
                    <a:pt x="52" y="16"/>
                  </a:cubicBezTo>
                  <a:cubicBezTo>
                    <a:pt x="53" y="15"/>
                    <a:pt x="58" y="15"/>
                    <a:pt x="59" y="17"/>
                  </a:cubicBezTo>
                  <a:cubicBezTo>
                    <a:pt x="60" y="17"/>
                    <a:pt x="58" y="16"/>
                    <a:pt x="60" y="15"/>
                  </a:cubicBezTo>
                  <a:cubicBezTo>
                    <a:pt x="62" y="17"/>
                    <a:pt x="63" y="14"/>
                    <a:pt x="65" y="15"/>
                  </a:cubicBezTo>
                  <a:cubicBezTo>
                    <a:pt x="64" y="17"/>
                    <a:pt x="65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7" y="16"/>
                    <a:pt x="67" y="16"/>
                  </a:cubicBezTo>
                  <a:cubicBezTo>
                    <a:pt x="67" y="15"/>
                    <a:pt x="65" y="17"/>
                    <a:pt x="66" y="15"/>
                  </a:cubicBezTo>
                  <a:cubicBezTo>
                    <a:pt x="67" y="14"/>
                    <a:pt x="66" y="17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70" y="16"/>
                  </a:cubicBezTo>
                  <a:cubicBezTo>
                    <a:pt x="70" y="15"/>
                    <a:pt x="70" y="15"/>
                    <a:pt x="69" y="15"/>
                  </a:cubicBezTo>
                  <a:cubicBezTo>
                    <a:pt x="70" y="13"/>
                    <a:pt x="71" y="16"/>
                    <a:pt x="72" y="15"/>
                  </a:cubicBezTo>
                  <a:cubicBezTo>
                    <a:pt x="72" y="15"/>
                    <a:pt x="72" y="15"/>
                    <a:pt x="71" y="14"/>
                  </a:cubicBezTo>
                  <a:cubicBezTo>
                    <a:pt x="71" y="13"/>
                    <a:pt x="73" y="14"/>
                    <a:pt x="73" y="15"/>
                  </a:cubicBezTo>
                  <a:cubicBezTo>
                    <a:pt x="75" y="15"/>
                    <a:pt x="78" y="15"/>
                    <a:pt x="79" y="17"/>
                  </a:cubicBezTo>
                  <a:cubicBezTo>
                    <a:pt x="78" y="18"/>
                    <a:pt x="78" y="17"/>
                    <a:pt x="78" y="17"/>
                  </a:cubicBezTo>
                  <a:cubicBezTo>
                    <a:pt x="78" y="18"/>
                    <a:pt x="79" y="19"/>
                    <a:pt x="81" y="18"/>
                  </a:cubicBezTo>
                  <a:cubicBezTo>
                    <a:pt x="80" y="19"/>
                    <a:pt x="80" y="19"/>
                    <a:pt x="80" y="20"/>
                  </a:cubicBezTo>
                  <a:cubicBezTo>
                    <a:pt x="79" y="19"/>
                    <a:pt x="79" y="19"/>
                    <a:pt x="78" y="19"/>
                  </a:cubicBezTo>
                  <a:cubicBezTo>
                    <a:pt x="79" y="21"/>
                    <a:pt x="80" y="22"/>
                    <a:pt x="81" y="23"/>
                  </a:cubicBezTo>
                  <a:cubicBezTo>
                    <a:pt x="82" y="23"/>
                    <a:pt x="81" y="21"/>
                    <a:pt x="80" y="21"/>
                  </a:cubicBezTo>
                  <a:cubicBezTo>
                    <a:pt x="81" y="21"/>
                    <a:pt x="82" y="19"/>
                    <a:pt x="84" y="19"/>
                  </a:cubicBezTo>
                  <a:cubicBezTo>
                    <a:pt x="83" y="20"/>
                    <a:pt x="82" y="21"/>
                    <a:pt x="82" y="23"/>
                  </a:cubicBezTo>
                  <a:cubicBezTo>
                    <a:pt x="83" y="23"/>
                    <a:pt x="84" y="25"/>
                    <a:pt x="85" y="26"/>
                  </a:cubicBezTo>
                  <a:cubicBezTo>
                    <a:pt x="86" y="25"/>
                    <a:pt x="86" y="23"/>
                    <a:pt x="85" y="23"/>
                  </a:cubicBezTo>
                  <a:cubicBezTo>
                    <a:pt x="86" y="21"/>
                    <a:pt x="86" y="23"/>
                    <a:pt x="87" y="23"/>
                  </a:cubicBezTo>
                  <a:cubicBezTo>
                    <a:pt x="85" y="24"/>
                    <a:pt x="87" y="24"/>
                    <a:pt x="86" y="26"/>
                  </a:cubicBezTo>
                  <a:cubicBezTo>
                    <a:pt x="87" y="26"/>
                    <a:pt x="89" y="27"/>
                    <a:pt x="90" y="29"/>
                  </a:cubicBezTo>
                  <a:cubicBezTo>
                    <a:pt x="90" y="29"/>
                    <a:pt x="91" y="28"/>
                    <a:pt x="91" y="28"/>
                  </a:cubicBezTo>
                  <a:cubicBezTo>
                    <a:pt x="90" y="29"/>
                    <a:pt x="93" y="32"/>
                    <a:pt x="93" y="29"/>
                  </a:cubicBezTo>
                  <a:cubicBezTo>
                    <a:pt x="93" y="31"/>
                    <a:pt x="93" y="33"/>
                    <a:pt x="96" y="33"/>
                  </a:cubicBezTo>
                  <a:cubicBezTo>
                    <a:pt x="96" y="35"/>
                    <a:pt x="96" y="33"/>
                    <a:pt x="95" y="33"/>
                  </a:cubicBezTo>
                  <a:cubicBezTo>
                    <a:pt x="101" y="39"/>
                    <a:pt x="104" y="45"/>
                    <a:pt x="109" y="52"/>
                  </a:cubicBezTo>
                  <a:cubicBezTo>
                    <a:pt x="111" y="52"/>
                    <a:pt x="111" y="52"/>
                    <a:pt x="113" y="51"/>
                  </a:cubicBezTo>
                  <a:cubicBezTo>
                    <a:pt x="112" y="52"/>
                    <a:pt x="112" y="53"/>
                    <a:pt x="113" y="53"/>
                  </a:cubicBezTo>
                  <a:cubicBezTo>
                    <a:pt x="112" y="54"/>
                    <a:pt x="111" y="52"/>
                    <a:pt x="110" y="53"/>
                  </a:cubicBezTo>
                  <a:cubicBezTo>
                    <a:pt x="110" y="54"/>
                    <a:pt x="112" y="53"/>
                    <a:pt x="112" y="54"/>
                  </a:cubicBezTo>
                  <a:cubicBezTo>
                    <a:pt x="111" y="60"/>
                    <a:pt x="110" y="70"/>
                    <a:pt x="112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3" y="75"/>
                    <a:pt x="112" y="74"/>
                    <a:pt x="112" y="72"/>
                  </a:cubicBezTo>
                  <a:cubicBezTo>
                    <a:pt x="114" y="73"/>
                    <a:pt x="113" y="76"/>
                    <a:pt x="115" y="77"/>
                  </a:cubicBezTo>
                  <a:cubicBezTo>
                    <a:pt x="115" y="78"/>
                    <a:pt x="114" y="77"/>
                    <a:pt x="113" y="77"/>
                  </a:cubicBezTo>
                  <a:cubicBezTo>
                    <a:pt x="113" y="81"/>
                    <a:pt x="116" y="84"/>
                    <a:pt x="118" y="86"/>
                  </a:cubicBezTo>
                  <a:cubicBezTo>
                    <a:pt x="119" y="86"/>
                    <a:pt x="118" y="84"/>
                    <a:pt x="120" y="84"/>
                  </a:cubicBezTo>
                  <a:cubicBezTo>
                    <a:pt x="118" y="85"/>
                    <a:pt x="119" y="88"/>
                    <a:pt x="121" y="87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3" y="90"/>
                    <a:pt x="121" y="88"/>
                    <a:pt x="122" y="88"/>
                  </a:cubicBezTo>
                  <a:cubicBezTo>
                    <a:pt x="123" y="88"/>
                    <a:pt x="122" y="90"/>
                    <a:pt x="124" y="89"/>
                  </a:cubicBezTo>
                  <a:cubicBezTo>
                    <a:pt x="123" y="90"/>
                    <a:pt x="123" y="89"/>
                    <a:pt x="122" y="89"/>
                  </a:cubicBezTo>
                  <a:cubicBezTo>
                    <a:pt x="122" y="91"/>
                    <a:pt x="125" y="91"/>
                    <a:pt x="126" y="91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30" y="92"/>
                    <a:pt x="139" y="94"/>
                    <a:pt x="143" y="89"/>
                  </a:cubicBezTo>
                  <a:cubicBezTo>
                    <a:pt x="143" y="87"/>
                    <a:pt x="141" y="87"/>
                    <a:pt x="143" y="86"/>
                  </a:cubicBez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4" y="85"/>
                  </a:cubicBezTo>
                  <a:cubicBezTo>
                    <a:pt x="153" y="79"/>
                    <a:pt x="152" y="55"/>
                    <a:pt x="137" y="57"/>
                  </a:cubicBezTo>
                  <a:cubicBezTo>
                    <a:pt x="137" y="57"/>
                    <a:pt x="138" y="57"/>
                    <a:pt x="138" y="56"/>
                  </a:cubicBezTo>
                  <a:cubicBezTo>
                    <a:pt x="130" y="57"/>
                    <a:pt x="127" y="59"/>
                    <a:pt x="123" y="64"/>
                  </a:cubicBezTo>
                  <a:cubicBezTo>
                    <a:pt x="125" y="65"/>
                    <a:pt x="126" y="67"/>
                    <a:pt x="128" y="69"/>
                  </a:cubicBezTo>
                  <a:cubicBezTo>
                    <a:pt x="132" y="69"/>
                    <a:pt x="132" y="64"/>
                    <a:pt x="137" y="64"/>
                  </a:cubicBezTo>
                  <a:cubicBezTo>
                    <a:pt x="137" y="66"/>
                    <a:pt x="138" y="65"/>
                    <a:pt x="139" y="66"/>
                  </a:cubicBezTo>
                  <a:cubicBezTo>
                    <a:pt x="138" y="69"/>
                    <a:pt x="140" y="70"/>
                    <a:pt x="140" y="73"/>
                  </a:cubicBezTo>
                  <a:cubicBezTo>
                    <a:pt x="141" y="73"/>
                    <a:pt x="140" y="70"/>
                    <a:pt x="142" y="71"/>
                  </a:cubicBezTo>
                  <a:cubicBezTo>
                    <a:pt x="143" y="79"/>
                    <a:pt x="139" y="84"/>
                    <a:pt x="136" y="88"/>
                  </a:cubicBezTo>
                  <a:cubicBezTo>
                    <a:pt x="123" y="91"/>
                    <a:pt x="122" y="75"/>
                    <a:pt x="121" y="66"/>
                  </a:cubicBezTo>
                  <a:cubicBezTo>
                    <a:pt x="119" y="67"/>
                    <a:pt x="121" y="64"/>
                    <a:pt x="120" y="62"/>
                  </a:cubicBezTo>
                  <a:cubicBezTo>
                    <a:pt x="121" y="61"/>
                    <a:pt x="122" y="61"/>
                    <a:pt x="122" y="60"/>
                  </a:cubicBezTo>
                  <a:cubicBezTo>
                    <a:pt x="121" y="58"/>
                    <a:pt x="121" y="55"/>
                    <a:pt x="123" y="53"/>
                  </a:cubicBezTo>
                  <a:cubicBezTo>
                    <a:pt x="123" y="52"/>
                    <a:pt x="124" y="54"/>
                    <a:pt x="123" y="54"/>
                  </a:cubicBezTo>
                  <a:cubicBezTo>
                    <a:pt x="125" y="54"/>
                    <a:pt x="128" y="46"/>
                    <a:pt x="125" y="47"/>
                  </a:cubicBezTo>
                  <a:cubicBezTo>
                    <a:pt x="126" y="45"/>
                    <a:pt x="127" y="47"/>
                    <a:pt x="127" y="46"/>
                  </a:cubicBezTo>
                  <a:cubicBezTo>
                    <a:pt x="132" y="37"/>
                    <a:pt x="135" y="26"/>
                    <a:pt x="144" y="22"/>
                  </a:cubicBezTo>
                  <a:cubicBezTo>
                    <a:pt x="141" y="25"/>
                    <a:pt x="140" y="27"/>
                    <a:pt x="137" y="29"/>
                  </a:cubicBezTo>
                  <a:cubicBezTo>
                    <a:pt x="141" y="31"/>
                    <a:pt x="142" y="26"/>
                    <a:pt x="145" y="23"/>
                  </a:cubicBezTo>
                  <a:cubicBezTo>
                    <a:pt x="147" y="24"/>
                    <a:pt x="144" y="24"/>
                    <a:pt x="144" y="25"/>
                  </a:cubicBezTo>
                  <a:cubicBezTo>
                    <a:pt x="146" y="25"/>
                    <a:pt x="146" y="23"/>
                    <a:pt x="147" y="23"/>
                  </a:cubicBezTo>
                  <a:cubicBezTo>
                    <a:pt x="147" y="23"/>
                    <a:pt x="147" y="22"/>
                    <a:pt x="147" y="22"/>
                  </a:cubicBezTo>
                  <a:cubicBezTo>
                    <a:pt x="147" y="22"/>
                    <a:pt x="148" y="22"/>
                    <a:pt x="149" y="22"/>
                  </a:cubicBezTo>
                  <a:cubicBezTo>
                    <a:pt x="150" y="22"/>
                    <a:pt x="149" y="18"/>
                    <a:pt x="150" y="20"/>
                  </a:cubicBezTo>
                  <a:cubicBezTo>
                    <a:pt x="155" y="18"/>
                    <a:pt x="160" y="18"/>
                    <a:pt x="165" y="14"/>
                  </a:cubicBezTo>
                  <a:cubicBezTo>
                    <a:pt x="169" y="14"/>
                    <a:pt x="172" y="13"/>
                    <a:pt x="176" y="13"/>
                  </a:cubicBezTo>
                  <a:cubicBezTo>
                    <a:pt x="183" y="14"/>
                    <a:pt x="187" y="19"/>
                    <a:pt x="193" y="21"/>
                  </a:cubicBezTo>
                  <a:cubicBezTo>
                    <a:pt x="196" y="25"/>
                    <a:pt x="204" y="29"/>
                    <a:pt x="207" y="35"/>
                  </a:cubicBezTo>
                  <a:cubicBezTo>
                    <a:pt x="207" y="39"/>
                    <a:pt x="211" y="38"/>
                    <a:pt x="210" y="41"/>
                  </a:cubicBezTo>
                  <a:cubicBezTo>
                    <a:pt x="211" y="39"/>
                    <a:pt x="213" y="44"/>
                    <a:pt x="213" y="46"/>
                  </a:cubicBezTo>
                  <a:cubicBezTo>
                    <a:pt x="211" y="45"/>
                    <a:pt x="212" y="43"/>
                    <a:pt x="211" y="42"/>
                  </a:cubicBezTo>
                  <a:cubicBezTo>
                    <a:pt x="210" y="44"/>
                    <a:pt x="212" y="46"/>
                    <a:pt x="212" y="50"/>
                  </a:cubicBezTo>
                  <a:cubicBezTo>
                    <a:pt x="212" y="48"/>
                    <a:pt x="213" y="47"/>
                    <a:pt x="214" y="49"/>
                  </a:cubicBezTo>
                  <a:cubicBezTo>
                    <a:pt x="214" y="50"/>
                    <a:pt x="213" y="49"/>
                    <a:pt x="213" y="49"/>
                  </a:cubicBezTo>
                  <a:cubicBezTo>
                    <a:pt x="212" y="52"/>
                    <a:pt x="214" y="54"/>
                    <a:pt x="214" y="56"/>
                  </a:cubicBezTo>
                  <a:cubicBezTo>
                    <a:pt x="214" y="57"/>
                    <a:pt x="215" y="56"/>
                    <a:pt x="216" y="56"/>
                  </a:cubicBezTo>
                  <a:cubicBezTo>
                    <a:pt x="216" y="57"/>
                    <a:pt x="215" y="57"/>
                    <a:pt x="215" y="57"/>
                  </a:cubicBezTo>
                  <a:cubicBezTo>
                    <a:pt x="218" y="62"/>
                    <a:pt x="213" y="73"/>
                    <a:pt x="215" y="79"/>
                  </a:cubicBezTo>
                  <a:cubicBezTo>
                    <a:pt x="214" y="79"/>
                    <a:pt x="214" y="79"/>
                    <a:pt x="213" y="79"/>
                  </a:cubicBezTo>
                  <a:cubicBezTo>
                    <a:pt x="214" y="80"/>
                    <a:pt x="214" y="80"/>
                    <a:pt x="215" y="81"/>
                  </a:cubicBezTo>
                  <a:cubicBezTo>
                    <a:pt x="213" y="81"/>
                    <a:pt x="211" y="86"/>
                    <a:pt x="213" y="88"/>
                  </a:cubicBezTo>
                  <a:cubicBezTo>
                    <a:pt x="210" y="90"/>
                    <a:pt x="211" y="94"/>
                    <a:pt x="210" y="97"/>
                  </a:cubicBezTo>
                  <a:cubicBezTo>
                    <a:pt x="209" y="100"/>
                    <a:pt x="206" y="102"/>
                    <a:pt x="205" y="105"/>
                  </a:cubicBezTo>
                  <a:cubicBezTo>
                    <a:pt x="205" y="106"/>
                    <a:pt x="206" y="106"/>
                    <a:pt x="206" y="106"/>
                  </a:cubicBezTo>
                  <a:cubicBezTo>
                    <a:pt x="204" y="107"/>
                    <a:pt x="203" y="109"/>
                    <a:pt x="202" y="111"/>
                  </a:cubicBezTo>
                  <a:cubicBezTo>
                    <a:pt x="202" y="112"/>
                    <a:pt x="205" y="107"/>
                    <a:pt x="205" y="111"/>
                  </a:cubicBezTo>
                  <a:cubicBezTo>
                    <a:pt x="204" y="109"/>
                    <a:pt x="203" y="112"/>
                    <a:pt x="201" y="112"/>
                  </a:cubicBezTo>
                  <a:close/>
                  <a:moveTo>
                    <a:pt x="206" y="110"/>
                  </a:moveTo>
                  <a:cubicBezTo>
                    <a:pt x="206" y="108"/>
                    <a:pt x="208" y="103"/>
                    <a:pt x="210" y="102"/>
                  </a:cubicBezTo>
                  <a:cubicBezTo>
                    <a:pt x="210" y="101"/>
                    <a:pt x="210" y="101"/>
                    <a:pt x="209" y="100"/>
                  </a:cubicBezTo>
                  <a:cubicBezTo>
                    <a:pt x="212" y="100"/>
                    <a:pt x="212" y="97"/>
                    <a:pt x="212" y="95"/>
                  </a:cubicBezTo>
                  <a:cubicBezTo>
                    <a:pt x="213" y="95"/>
                    <a:pt x="212" y="96"/>
                    <a:pt x="212" y="96"/>
                  </a:cubicBezTo>
                  <a:cubicBezTo>
                    <a:pt x="214" y="96"/>
                    <a:pt x="213" y="94"/>
                    <a:pt x="215" y="93"/>
                  </a:cubicBezTo>
                  <a:cubicBezTo>
                    <a:pt x="215" y="92"/>
                    <a:pt x="213" y="93"/>
                    <a:pt x="214" y="94"/>
                  </a:cubicBezTo>
                  <a:cubicBezTo>
                    <a:pt x="213" y="94"/>
                    <a:pt x="213" y="92"/>
                    <a:pt x="213" y="92"/>
                  </a:cubicBezTo>
                  <a:cubicBezTo>
                    <a:pt x="214" y="91"/>
                    <a:pt x="214" y="91"/>
                    <a:pt x="216" y="91"/>
                  </a:cubicBezTo>
                  <a:cubicBezTo>
                    <a:pt x="216" y="89"/>
                    <a:pt x="215" y="91"/>
                    <a:pt x="214" y="90"/>
                  </a:cubicBezTo>
                  <a:cubicBezTo>
                    <a:pt x="215" y="89"/>
                    <a:pt x="215" y="86"/>
                    <a:pt x="217" y="84"/>
                  </a:cubicBezTo>
                  <a:cubicBezTo>
                    <a:pt x="219" y="93"/>
                    <a:pt x="210" y="103"/>
                    <a:pt x="206" y="110"/>
                  </a:cubicBezTo>
                  <a:close/>
                  <a:moveTo>
                    <a:pt x="217" y="74"/>
                  </a:moveTo>
                  <a:cubicBezTo>
                    <a:pt x="216" y="74"/>
                    <a:pt x="217" y="72"/>
                    <a:pt x="218" y="72"/>
                  </a:cubicBezTo>
                  <a:cubicBezTo>
                    <a:pt x="216" y="70"/>
                    <a:pt x="221" y="66"/>
                    <a:pt x="217" y="63"/>
                  </a:cubicBezTo>
                  <a:cubicBezTo>
                    <a:pt x="218" y="63"/>
                    <a:pt x="218" y="64"/>
                    <a:pt x="218" y="64"/>
                  </a:cubicBezTo>
                  <a:cubicBezTo>
                    <a:pt x="219" y="63"/>
                    <a:pt x="219" y="60"/>
                    <a:pt x="217" y="61"/>
                  </a:cubicBezTo>
                  <a:cubicBezTo>
                    <a:pt x="218" y="60"/>
                    <a:pt x="219" y="58"/>
                    <a:pt x="218" y="55"/>
                  </a:cubicBezTo>
                  <a:cubicBezTo>
                    <a:pt x="221" y="60"/>
                    <a:pt x="220" y="69"/>
                    <a:pt x="219" y="74"/>
                  </a:cubicBezTo>
                  <a:cubicBezTo>
                    <a:pt x="218" y="74"/>
                    <a:pt x="218" y="73"/>
                    <a:pt x="21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33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Napisy Kocham Cię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037499" y="1446773"/>
            <a:ext cx="2245382" cy="500769"/>
          </a:xfrm>
          <a:custGeom>
            <a:avLst/>
            <a:gdLst>
              <a:gd name="T0" fmla="*/ 66 w 1136"/>
              <a:gd name="T1" fmla="*/ 233 h 254"/>
              <a:gd name="T2" fmla="*/ 29 w 1136"/>
              <a:gd name="T3" fmla="*/ 158 h 254"/>
              <a:gd name="T4" fmla="*/ 76 w 1136"/>
              <a:gd name="T5" fmla="*/ 86 h 254"/>
              <a:gd name="T6" fmla="*/ 94 w 1136"/>
              <a:gd name="T7" fmla="*/ 61 h 254"/>
              <a:gd name="T8" fmla="*/ 155 w 1136"/>
              <a:gd name="T9" fmla="*/ 106 h 254"/>
              <a:gd name="T10" fmla="*/ 33 w 1136"/>
              <a:gd name="T11" fmla="*/ 67 h 254"/>
              <a:gd name="T12" fmla="*/ 90 w 1136"/>
              <a:gd name="T13" fmla="*/ 8 h 254"/>
              <a:gd name="T14" fmla="*/ 290 w 1136"/>
              <a:gd name="T15" fmla="*/ 104 h 254"/>
              <a:gd name="T16" fmla="*/ 238 w 1136"/>
              <a:gd name="T17" fmla="*/ 48 h 254"/>
              <a:gd name="T18" fmla="*/ 295 w 1136"/>
              <a:gd name="T19" fmla="*/ 231 h 254"/>
              <a:gd name="T20" fmla="*/ 251 w 1136"/>
              <a:gd name="T21" fmla="*/ 204 h 254"/>
              <a:gd name="T22" fmla="*/ 248 w 1136"/>
              <a:gd name="T23" fmla="*/ 234 h 254"/>
              <a:gd name="T24" fmla="*/ 218 w 1136"/>
              <a:gd name="T25" fmla="*/ 154 h 254"/>
              <a:gd name="T26" fmla="*/ 334 w 1136"/>
              <a:gd name="T27" fmla="*/ 237 h 254"/>
              <a:gd name="T28" fmla="*/ 335 w 1136"/>
              <a:gd name="T29" fmla="*/ 228 h 254"/>
              <a:gd name="T30" fmla="*/ 433 w 1136"/>
              <a:gd name="T31" fmla="*/ 234 h 254"/>
              <a:gd name="T32" fmla="*/ 408 w 1136"/>
              <a:gd name="T33" fmla="*/ 173 h 254"/>
              <a:gd name="T34" fmla="*/ 436 w 1136"/>
              <a:gd name="T35" fmla="*/ 10 h 254"/>
              <a:gd name="T36" fmla="*/ 448 w 1136"/>
              <a:gd name="T37" fmla="*/ 135 h 254"/>
              <a:gd name="T38" fmla="*/ 556 w 1136"/>
              <a:gd name="T39" fmla="*/ 20 h 254"/>
              <a:gd name="T40" fmla="*/ 496 w 1136"/>
              <a:gd name="T41" fmla="*/ 189 h 254"/>
              <a:gd name="T42" fmla="*/ 510 w 1136"/>
              <a:gd name="T43" fmla="*/ 224 h 254"/>
              <a:gd name="T44" fmla="*/ 540 w 1136"/>
              <a:gd name="T45" fmla="*/ 150 h 254"/>
              <a:gd name="T46" fmla="*/ 581 w 1136"/>
              <a:gd name="T47" fmla="*/ 122 h 254"/>
              <a:gd name="T48" fmla="*/ 556 w 1136"/>
              <a:gd name="T49" fmla="*/ 131 h 254"/>
              <a:gd name="T50" fmla="*/ 559 w 1136"/>
              <a:gd name="T51" fmla="*/ 157 h 254"/>
              <a:gd name="T52" fmla="*/ 635 w 1136"/>
              <a:gd name="T53" fmla="*/ 96 h 254"/>
              <a:gd name="T54" fmla="*/ 619 w 1136"/>
              <a:gd name="T55" fmla="*/ 109 h 254"/>
              <a:gd name="T56" fmla="*/ 626 w 1136"/>
              <a:gd name="T57" fmla="*/ 157 h 254"/>
              <a:gd name="T58" fmla="*/ 623 w 1136"/>
              <a:gd name="T59" fmla="*/ 161 h 254"/>
              <a:gd name="T60" fmla="*/ 645 w 1136"/>
              <a:gd name="T61" fmla="*/ 79 h 254"/>
              <a:gd name="T62" fmla="*/ 708 w 1136"/>
              <a:gd name="T63" fmla="*/ 27 h 254"/>
              <a:gd name="T64" fmla="*/ 692 w 1136"/>
              <a:gd name="T65" fmla="*/ 118 h 254"/>
              <a:gd name="T66" fmla="*/ 689 w 1136"/>
              <a:gd name="T67" fmla="*/ 169 h 254"/>
              <a:gd name="T68" fmla="*/ 690 w 1136"/>
              <a:gd name="T69" fmla="*/ 52 h 254"/>
              <a:gd name="T70" fmla="*/ 683 w 1136"/>
              <a:gd name="T71" fmla="*/ 27 h 254"/>
              <a:gd name="T72" fmla="*/ 715 w 1136"/>
              <a:gd name="T73" fmla="*/ 165 h 254"/>
              <a:gd name="T74" fmla="*/ 750 w 1136"/>
              <a:gd name="T75" fmla="*/ 120 h 254"/>
              <a:gd name="T76" fmla="*/ 781 w 1136"/>
              <a:gd name="T77" fmla="*/ 182 h 254"/>
              <a:gd name="T78" fmla="*/ 790 w 1136"/>
              <a:gd name="T79" fmla="*/ 123 h 254"/>
              <a:gd name="T80" fmla="*/ 848 w 1136"/>
              <a:gd name="T81" fmla="*/ 117 h 254"/>
              <a:gd name="T82" fmla="*/ 832 w 1136"/>
              <a:gd name="T83" fmla="*/ 131 h 254"/>
              <a:gd name="T84" fmla="*/ 793 w 1136"/>
              <a:gd name="T85" fmla="*/ 156 h 254"/>
              <a:gd name="T86" fmla="*/ 790 w 1136"/>
              <a:gd name="T87" fmla="*/ 123 h 254"/>
              <a:gd name="T88" fmla="*/ 1050 w 1136"/>
              <a:gd name="T89" fmla="*/ 60 h 254"/>
              <a:gd name="T90" fmla="*/ 997 w 1136"/>
              <a:gd name="T91" fmla="*/ 32 h 254"/>
              <a:gd name="T92" fmla="*/ 994 w 1136"/>
              <a:gd name="T93" fmla="*/ 216 h 254"/>
              <a:gd name="T94" fmla="*/ 1055 w 1136"/>
              <a:gd name="T95" fmla="*/ 166 h 254"/>
              <a:gd name="T96" fmla="*/ 1066 w 1136"/>
              <a:gd name="T97" fmla="*/ 120 h 254"/>
              <a:gd name="T98" fmla="*/ 1079 w 1136"/>
              <a:gd name="T99" fmla="*/ 155 h 254"/>
              <a:gd name="T100" fmla="*/ 1081 w 1136"/>
              <a:gd name="T101" fmla="*/ 86 h 254"/>
              <a:gd name="T102" fmla="*/ 1103 w 1136"/>
              <a:gd name="T103" fmla="*/ 171 h 254"/>
              <a:gd name="T104" fmla="*/ 1107 w 1136"/>
              <a:gd name="T105" fmla="*/ 106 h 254"/>
              <a:gd name="T106" fmla="*/ 1103 w 1136"/>
              <a:gd name="T107" fmla="*/ 155 h 254"/>
              <a:gd name="T108" fmla="*/ 1131 w 1136"/>
              <a:gd name="T109" fmla="*/ 137 h 254"/>
              <a:gd name="T110" fmla="*/ 1114 w 1136"/>
              <a:gd name="T111" fmla="*/ 192 h 254"/>
              <a:gd name="T112" fmla="*/ 1128 w 1136"/>
              <a:gd name="T113" fmla="*/ 177 h 254"/>
              <a:gd name="T114" fmla="*/ 1120 w 1136"/>
              <a:gd name="T115" fmla="*/ 204 h 254"/>
              <a:gd name="T116" fmla="*/ 1111 w 1136"/>
              <a:gd name="T117" fmla="*/ 119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36" h="254">
                <a:moveTo>
                  <a:pt x="177" y="61"/>
                </a:moveTo>
                <a:cubicBezTo>
                  <a:pt x="178" y="67"/>
                  <a:pt x="179" y="73"/>
                  <a:pt x="178" y="80"/>
                </a:cubicBezTo>
                <a:cubicBezTo>
                  <a:pt x="178" y="86"/>
                  <a:pt x="177" y="93"/>
                  <a:pt x="175" y="99"/>
                </a:cubicBezTo>
                <a:cubicBezTo>
                  <a:pt x="174" y="106"/>
                  <a:pt x="171" y="112"/>
                  <a:pt x="168" y="118"/>
                </a:cubicBezTo>
                <a:cubicBezTo>
                  <a:pt x="165" y="125"/>
                  <a:pt x="161" y="132"/>
                  <a:pt x="157" y="139"/>
                </a:cubicBezTo>
                <a:cubicBezTo>
                  <a:pt x="154" y="144"/>
                  <a:pt x="150" y="149"/>
                  <a:pt x="146" y="154"/>
                </a:cubicBezTo>
                <a:cubicBezTo>
                  <a:pt x="142" y="158"/>
                  <a:pt x="137" y="163"/>
                  <a:pt x="132" y="166"/>
                </a:cubicBezTo>
                <a:cubicBezTo>
                  <a:pt x="124" y="173"/>
                  <a:pt x="115" y="178"/>
                  <a:pt x="105" y="181"/>
                </a:cubicBezTo>
                <a:cubicBezTo>
                  <a:pt x="100" y="182"/>
                  <a:pt x="95" y="184"/>
                  <a:pt x="90" y="184"/>
                </a:cubicBezTo>
                <a:cubicBezTo>
                  <a:pt x="86" y="185"/>
                  <a:pt x="81" y="185"/>
                  <a:pt x="76" y="185"/>
                </a:cubicBezTo>
                <a:cubicBezTo>
                  <a:pt x="74" y="185"/>
                  <a:pt x="71" y="185"/>
                  <a:pt x="69" y="185"/>
                </a:cubicBezTo>
                <a:cubicBezTo>
                  <a:pt x="66" y="197"/>
                  <a:pt x="64" y="209"/>
                  <a:pt x="64" y="222"/>
                </a:cubicBezTo>
                <a:cubicBezTo>
                  <a:pt x="65" y="225"/>
                  <a:pt x="65" y="229"/>
                  <a:pt x="66" y="233"/>
                </a:cubicBezTo>
                <a:cubicBezTo>
                  <a:pt x="67" y="233"/>
                  <a:pt x="69" y="234"/>
                  <a:pt x="70" y="235"/>
                </a:cubicBezTo>
                <a:cubicBezTo>
                  <a:pt x="73" y="237"/>
                  <a:pt x="74" y="241"/>
                  <a:pt x="73" y="244"/>
                </a:cubicBezTo>
                <a:cubicBezTo>
                  <a:pt x="72" y="246"/>
                  <a:pt x="72" y="247"/>
                  <a:pt x="71" y="249"/>
                </a:cubicBezTo>
                <a:cubicBezTo>
                  <a:pt x="69" y="251"/>
                  <a:pt x="67" y="253"/>
                  <a:pt x="65" y="253"/>
                </a:cubicBezTo>
                <a:cubicBezTo>
                  <a:pt x="63" y="254"/>
                  <a:pt x="60" y="254"/>
                  <a:pt x="58" y="253"/>
                </a:cubicBezTo>
                <a:cubicBezTo>
                  <a:pt x="56" y="253"/>
                  <a:pt x="54" y="251"/>
                  <a:pt x="53" y="249"/>
                </a:cubicBezTo>
                <a:cubicBezTo>
                  <a:pt x="51" y="246"/>
                  <a:pt x="50" y="242"/>
                  <a:pt x="49" y="238"/>
                </a:cubicBezTo>
                <a:cubicBezTo>
                  <a:pt x="48" y="235"/>
                  <a:pt x="48" y="232"/>
                  <a:pt x="47" y="229"/>
                </a:cubicBezTo>
                <a:cubicBezTo>
                  <a:pt x="47" y="221"/>
                  <a:pt x="47" y="213"/>
                  <a:pt x="48" y="205"/>
                </a:cubicBezTo>
                <a:cubicBezTo>
                  <a:pt x="49" y="197"/>
                  <a:pt x="50" y="189"/>
                  <a:pt x="52" y="181"/>
                </a:cubicBezTo>
                <a:cubicBezTo>
                  <a:pt x="50" y="181"/>
                  <a:pt x="48" y="180"/>
                  <a:pt x="45" y="179"/>
                </a:cubicBezTo>
                <a:cubicBezTo>
                  <a:pt x="42" y="177"/>
                  <a:pt x="40" y="176"/>
                  <a:pt x="37" y="174"/>
                </a:cubicBezTo>
                <a:cubicBezTo>
                  <a:pt x="33" y="170"/>
                  <a:pt x="29" y="165"/>
                  <a:pt x="29" y="158"/>
                </a:cubicBezTo>
                <a:cubicBezTo>
                  <a:pt x="30" y="156"/>
                  <a:pt x="31" y="154"/>
                  <a:pt x="33" y="153"/>
                </a:cubicBezTo>
                <a:cubicBezTo>
                  <a:pt x="34" y="151"/>
                  <a:pt x="36" y="151"/>
                  <a:pt x="39" y="151"/>
                </a:cubicBezTo>
                <a:cubicBezTo>
                  <a:pt x="43" y="151"/>
                  <a:pt x="46" y="155"/>
                  <a:pt x="47" y="159"/>
                </a:cubicBezTo>
                <a:cubicBezTo>
                  <a:pt x="47" y="159"/>
                  <a:pt x="47" y="159"/>
                  <a:pt x="47" y="159"/>
                </a:cubicBezTo>
                <a:cubicBezTo>
                  <a:pt x="48" y="160"/>
                  <a:pt x="49" y="161"/>
                  <a:pt x="51" y="162"/>
                </a:cubicBezTo>
                <a:cubicBezTo>
                  <a:pt x="52" y="163"/>
                  <a:pt x="54" y="163"/>
                  <a:pt x="56" y="164"/>
                </a:cubicBezTo>
                <a:cubicBezTo>
                  <a:pt x="57" y="161"/>
                  <a:pt x="58" y="158"/>
                  <a:pt x="58" y="155"/>
                </a:cubicBezTo>
                <a:cubicBezTo>
                  <a:pt x="59" y="154"/>
                  <a:pt x="59" y="154"/>
                  <a:pt x="59" y="153"/>
                </a:cubicBezTo>
                <a:cubicBezTo>
                  <a:pt x="60" y="147"/>
                  <a:pt x="61" y="141"/>
                  <a:pt x="63" y="135"/>
                </a:cubicBezTo>
                <a:cubicBezTo>
                  <a:pt x="64" y="131"/>
                  <a:pt x="65" y="126"/>
                  <a:pt x="66" y="122"/>
                </a:cubicBezTo>
                <a:cubicBezTo>
                  <a:pt x="69" y="113"/>
                  <a:pt x="72" y="104"/>
                  <a:pt x="74" y="95"/>
                </a:cubicBezTo>
                <a:cubicBezTo>
                  <a:pt x="73" y="96"/>
                  <a:pt x="73" y="97"/>
                  <a:pt x="73" y="97"/>
                </a:cubicBezTo>
                <a:cubicBezTo>
                  <a:pt x="74" y="94"/>
                  <a:pt x="75" y="90"/>
                  <a:pt x="76" y="86"/>
                </a:cubicBezTo>
                <a:cubicBezTo>
                  <a:pt x="76" y="83"/>
                  <a:pt x="77" y="80"/>
                  <a:pt x="78" y="77"/>
                </a:cubicBezTo>
                <a:cubicBezTo>
                  <a:pt x="77" y="78"/>
                  <a:pt x="77" y="79"/>
                  <a:pt x="77" y="80"/>
                </a:cubicBezTo>
                <a:cubicBezTo>
                  <a:pt x="78" y="76"/>
                  <a:pt x="79" y="73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8"/>
                  <a:pt x="79" y="68"/>
                </a:cubicBezTo>
                <a:cubicBezTo>
                  <a:pt x="78" y="67"/>
                  <a:pt x="78" y="67"/>
                  <a:pt x="78" y="66"/>
                </a:cubicBezTo>
                <a:cubicBezTo>
                  <a:pt x="78" y="64"/>
                  <a:pt x="78" y="61"/>
                  <a:pt x="79" y="60"/>
                </a:cubicBezTo>
                <a:cubicBezTo>
                  <a:pt x="80" y="59"/>
                  <a:pt x="80" y="59"/>
                  <a:pt x="81" y="58"/>
                </a:cubicBezTo>
                <a:cubicBezTo>
                  <a:pt x="82" y="57"/>
                  <a:pt x="84" y="56"/>
                  <a:pt x="85" y="55"/>
                </a:cubicBezTo>
                <a:cubicBezTo>
                  <a:pt x="88" y="55"/>
                  <a:pt x="90" y="56"/>
                  <a:pt x="91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3" y="60"/>
                  <a:pt x="93" y="61"/>
                  <a:pt x="94" y="61"/>
                </a:cubicBezTo>
                <a:cubicBezTo>
                  <a:pt x="96" y="66"/>
                  <a:pt x="96" y="71"/>
                  <a:pt x="95" y="76"/>
                </a:cubicBezTo>
                <a:cubicBezTo>
                  <a:pt x="94" y="80"/>
                  <a:pt x="93" y="83"/>
                  <a:pt x="92" y="87"/>
                </a:cubicBezTo>
                <a:cubicBezTo>
                  <a:pt x="92" y="92"/>
                  <a:pt x="90" y="98"/>
                  <a:pt x="89" y="103"/>
                </a:cubicBezTo>
                <a:cubicBezTo>
                  <a:pt x="88" y="108"/>
                  <a:pt x="87" y="112"/>
                  <a:pt x="85" y="117"/>
                </a:cubicBezTo>
                <a:cubicBezTo>
                  <a:pt x="83" y="125"/>
                  <a:pt x="81" y="133"/>
                  <a:pt x="79" y="142"/>
                </a:cubicBezTo>
                <a:cubicBezTo>
                  <a:pt x="77" y="149"/>
                  <a:pt x="76" y="155"/>
                  <a:pt x="74" y="162"/>
                </a:cubicBezTo>
                <a:cubicBezTo>
                  <a:pt x="74" y="164"/>
                  <a:pt x="73" y="166"/>
                  <a:pt x="73" y="168"/>
                </a:cubicBezTo>
                <a:cubicBezTo>
                  <a:pt x="75" y="168"/>
                  <a:pt x="78" y="168"/>
                  <a:pt x="80" y="168"/>
                </a:cubicBezTo>
                <a:cubicBezTo>
                  <a:pt x="86" y="168"/>
                  <a:pt x="92" y="167"/>
                  <a:pt x="98" y="165"/>
                </a:cubicBezTo>
                <a:cubicBezTo>
                  <a:pt x="104" y="163"/>
                  <a:pt x="109" y="161"/>
                  <a:pt x="114" y="157"/>
                </a:cubicBezTo>
                <a:cubicBezTo>
                  <a:pt x="120" y="154"/>
                  <a:pt x="126" y="149"/>
                  <a:pt x="131" y="145"/>
                </a:cubicBezTo>
                <a:cubicBezTo>
                  <a:pt x="137" y="138"/>
                  <a:pt x="143" y="130"/>
                  <a:pt x="148" y="121"/>
                </a:cubicBezTo>
                <a:cubicBezTo>
                  <a:pt x="150" y="116"/>
                  <a:pt x="153" y="111"/>
                  <a:pt x="155" y="106"/>
                </a:cubicBezTo>
                <a:cubicBezTo>
                  <a:pt x="156" y="101"/>
                  <a:pt x="158" y="97"/>
                  <a:pt x="159" y="92"/>
                </a:cubicBezTo>
                <a:cubicBezTo>
                  <a:pt x="161" y="86"/>
                  <a:pt x="162" y="79"/>
                  <a:pt x="161" y="72"/>
                </a:cubicBezTo>
                <a:cubicBezTo>
                  <a:pt x="161" y="66"/>
                  <a:pt x="160" y="60"/>
                  <a:pt x="158" y="54"/>
                </a:cubicBezTo>
                <a:cubicBezTo>
                  <a:pt x="157" y="49"/>
                  <a:pt x="155" y="45"/>
                  <a:pt x="153" y="41"/>
                </a:cubicBezTo>
                <a:cubicBezTo>
                  <a:pt x="150" y="38"/>
                  <a:pt x="148" y="35"/>
                  <a:pt x="145" y="32"/>
                </a:cubicBezTo>
                <a:cubicBezTo>
                  <a:pt x="143" y="30"/>
                  <a:pt x="140" y="27"/>
                  <a:pt x="137" y="26"/>
                </a:cubicBezTo>
                <a:cubicBezTo>
                  <a:pt x="133" y="24"/>
                  <a:pt x="130" y="23"/>
                  <a:pt x="126" y="22"/>
                </a:cubicBezTo>
                <a:cubicBezTo>
                  <a:pt x="122" y="21"/>
                  <a:pt x="118" y="20"/>
                  <a:pt x="114" y="20"/>
                </a:cubicBezTo>
                <a:cubicBezTo>
                  <a:pt x="109" y="21"/>
                  <a:pt x="103" y="22"/>
                  <a:pt x="98" y="23"/>
                </a:cubicBezTo>
                <a:cubicBezTo>
                  <a:pt x="89" y="26"/>
                  <a:pt x="80" y="30"/>
                  <a:pt x="72" y="35"/>
                </a:cubicBezTo>
                <a:cubicBezTo>
                  <a:pt x="68" y="38"/>
                  <a:pt x="64" y="41"/>
                  <a:pt x="60" y="43"/>
                </a:cubicBezTo>
                <a:cubicBezTo>
                  <a:pt x="50" y="50"/>
                  <a:pt x="42" y="58"/>
                  <a:pt x="34" y="66"/>
                </a:cubicBezTo>
                <a:cubicBezTo>
                  <a:pt x="34" y="66"/>
                  <a:pt x="33" y="67"/>
                  <a:pt x="33" y="67"/>
                </a:cubicBezTo>
                <a:cubicBezTo>
                  <a:pt x="28" y="73"/>
                  <a:pt x="22" y="79"/>
                  <a:pt x="18" y="86"/>
                </a:cubicBezTo>
                <a:cubicBezTo>
                  <a:pt x="18" y="87"/>
                  <a:pt x="18" y="87"/>
                  <a:pt x="17" y="88"/>
                </a:cubicBezTo>
                <a:cubicBezTo>
                  <a:pt x="18" y="89"/>
                  <a:pt x="18" y="90"/>
                  <a:pt x="18" y="91"/>
                </a:cubicBezTo>
                <a:cubicBezTo>
                  <a:pt x="18" y="93"/>
                  <a:pt x="18" y="95"/>
                  <a:pt x="17" y="97"/>
                </a:cubicBezTo>
                <a:cubicBezTo>
                  <a:pt x="15" y="98"/>
                  <a:pt x="13" y="100"/>
                  <a:pt x="12" y="100"/>
                </a:cubicBezTo>
                <a:cubicBezTo>
                  <a:pt x="10" y="100"/>
                  <a:pt x="9" y="100"/>
                  <a:pt x="7" y="100"/>
                </a:cubicBezTo>
                <a:cubicBezTo>
                  <a:pt x="6" y="99"/>
                  <a:pt x="4" y="98"/>
                  <a:pt x="3" y="96"/>
                </a:cubicBezTo>
                <a:cubicBezTo>
                  <a:pt x="2" y="95"/>
                  <a:pt x="1" y="93"/>
                  <a:pt x="1" y="91"/>
                </a:cubicBezTo>
                <a:cubicBezTo>
                  <a:pt x="0" y="88"/>
                  <a:pt x="1" y="85"/>
                  <a:pt x="3" y="81"/>
                </a:cubicBezTo>
                <a:cubicBezTo>
                  <a:pt x="4" y="78"/>
                  <a:pt x="6" y="74"/>
                  <a:pt x="9" y="71"/>
                </a:cubicBezTo>
                <a:cubicBezTo>
                  <a:pt x="14" y="62"/>
                  <a:pt x="22" y="55"/>
                  <a:pt x="29" y="48"/>
                </a:cubicBezTo>
                <a:cubicBezTo>
                  <a:pt x="37" y="39"/>
                  <a:pt x="47" y="32"/>
                  <a:pt x="57" y="25"/>
                </a:cubicBezTo>
                <a:cubicBezTo>
                  <a:pt x="67" y="18"/>
                  <a:pt x="78" y="12"/>
                  <a:pt x="90" y="8"/>
                </a:cubicBezTo>
                <a:cubicBezTo>
                  <a:pt x="102" y="4"/>
                  <a:pt x="114" y="2"/>
                  <a:pt x="127" y="4"/>
                </a:cubicBezTo>
                <a:cubicBezTo>
                  <a:pt x="131" y="5"/>
                  <a:pt x="134" y="6"/>
                  <a:pt x="138" y="7"/>
                </a:cubicBezTo>
                <a:cubicBezTo>
                  <a:pt x="142" y="9"/>
                  <a:pt x="145" y="11"/>
                  <a:pt x="148" y="13"/>
                </a:cubicBezTo>
                <a:cubicBezTo>
                  <a:pt x="154" y="16"/>
                  <a:pt x="158" y="20"/>
                  <a:pt x="162" y="25"/>
                </a:cubicBezTo>
                <a:cubicBezTo>
                  <a:pt x="171" y="35"/>
                  <a:pt x="175" y="48"/>
                  <a:pt x="177" y="61"/>
                </a:cubicBezTo>
                <a:close/>
                <a:moveTo>
                  <a:pt x="323" y="39"/>
                </a:moveTo>
                <a:cubicBezTo>
                  <a:pt x="328" y="49"/>
                  <a:pt x="329" y="61"/>
                  <a:pt x="326" y="73"/>
                </a:cubicBezTo>
                <a:cubicBezTo>
                  <a:pt x="324" y="85"/>
                  <a:pt x="318" y="97"/>
                  <a:pt x="311" y="107"/>
                </a:cubicBezTo>
                <a:cubicBezTo>
                  <a:pt x="309" y="109"/>
                  <a:pt x="307" y="112"/>
                  <a:pt x="306" y="114"/>
                </a:cubicBezTo>
                <a:cubicBezTo>
                  <a:pt x="304" y="116"/>
                  <a:pt x="302" y="119"/>
                  <a:pt x="299" y="121"/>
                </a:cubicBezTo>
                <a:cubicBezTo>
                  <a:pt x="295" y="124"/>
                  <a:pt x="289" y="124"/>
                  <a:pt x="286" y="119"/>
                </a:cubicBezTo>
                <a:cubicBezTo>
                  <a:pt x="284" y="117"/>
                  <a:pt x="284" y="115"/>
                  <a:pt x="283" y="113"/>
                </a:cubicBezTo>
                <a:cubicBezTo>
                  <a:pt x="282" y="109"/>
                  <a:pt x="286" y="105"/>
                  <a:pt x="290" y="104"/>
                </a:cubicBezTo>
                <a:cubicBezTo>
                  <a:pt x="291" y="104"/>
                  <a:pt x="292" y="104"/>
                  <a:pt x="293" y="104"/>
                </a:cubicBezTo>
                <a:cubicBezTo>
                  <a:pt x="294" y="103"/>
                  <a:pt x="294" y="102"/>
                  <a:pt x="295" y="100"/>
                </a:cubicBezTo>
                <a:cubicBezTo>
                  <a:pt x="298" y="97"/>
                  <a:pt x="300" y="94"/>
                  <a:pt x="302" y="90"/>
                </a:cubicBezTo>
                <a:cubicBezTo>
                  <a:pt x="305" y="84"/>
                  <a:pt x="307" y="78"/>
                  <a:pt x="309" y="72"/>
                </a:cubicBezTo>
                <a:cubicBezTo>
                  <a:pt x="310" y="68"/>
                  <a:pt x="310" y="64"/>
                  <a:pt x="310" y="60"/>
                </a:cubicBezTo>
                <a:cubicBezTo>
                  <a:pt x="310" y="56"/>
                  <a:pt x="310" y="53"/>
                  <a:pt x="309" y="50"/>
                </a:cubicBezTo>
                <a:cubicBezTo>
                  <a:pt x="308" y="48"/>
                  <a:pt x="307" y="46"/>
                  <a:pt x="306" y="44"/>
                </a:cubicBezTo>
                <a:cubicBezTo>
                  <a:pt x="305" y="43"/>
                  <a:pt x="304" y="42"/>
                  <a:pt x="303" y="40"/>
                </a:cubicBezTo>
                <a:cubicBezTo>
                  <a:pt x="302" y="39"/>
                  <a:pt x="300" y="38"/>
                  <a:pt x="299" y="37"/>
                </a:cubicBezTo>
                <a:cubicBezTo>
                  <a:pt x="297" y="36"/>
                  <a:pt x="295" y="35"/>
                  <a:pt x="292" y="35"/>
                </a:cubicBezTo>
                <a:cubicBezTo>
                  <a:pt x="289" y="34"/>
                  <a:pt x="285" y="34"/>
                  <a:pt x="281" y="34"/>
                </a:cubicBezTo>
                <a:cubicBezTo>
                  <a:pt x="275" y="34"/>
                  <a:pt x="268" y="35"/>
                  <a:pt x="262" y="37"/>
                </a:cubicBezTo>
                <a:cubicBezTo>
                  <a:pt x="253" y="40"/>
                  <a:pt x="245" y="44"/>
                  <a:pt x="238" y="48"/>
                </a:cubicBezTo>
                <a:cubicBezTo>
                  <a:pt x="228" y="55"/>
                  <a:pt x="218" y="62"/>
                  <a:pt x="210" y="70"/>
                </a:cubicBezTo>
                <a:cubicBezTo>
                  <a:pt x="206" y="75"/>
                  <a:pt x="202" y="80"/>
                  <a:pt x="198" y="85"/>
                </a:cubicBezTo>
                <a:cubicBezTo>
                  <a:pt x="197" y="88"/>
                  <a:pt x="196" y="91"/>
                  <a:pt x="195" y="95"/>
                </a:cubicBezTo>
                <a:cubicBezTo>
                  <a:pt x="194" y="97"/>
                  <a:pt x="194" y="100"/>
                  <a:pt x="194" y="102"/>
                </a:cubicBezTo>
                <a:cubicBezTo>
                  <a:pt x="194" y="104"/>
                  <a:pt x="194" y="107"/>
                  <a:pt x="195" y="109"/>
                </a:cubicBezTo>
                <a:cubicBezTo>
                  <a:pt x="196" y="111"/>
                  <a:pt x="197" y="114"/>
                  <a:pt x="198" y="116"/>
                </a:cubicBezTo>
                <a:cubicBezTo>
                  <a:pt x="200" y="119"/>
                  <a:pt x="203" y="122"/>
                  <a:pt x="205" y="125"/>
                </a:cubicBezTo>
                <a:cubicBezTo>
                  <a:pt x="210" y="129"/>
                  <a:pt x="216" y="133"/>
                  <a:pt x="221" y="136"/>
                </a:cubicBezTo>
                <a:cubicBezTo>
                  <a:pt x="229" y="140"/>
                  <a:pt x="238" y="144"/>
                  <a:pt x="246" y="148"/>
                </a:cubicBezTo>
                <a:cubicBezTo>
                  <a:pt x="263" y="155"/>
                  <a:pt x="280" y="162"/>
                  <a:pt x="292" y="175"/>
                </a:cubicBezTo>
                <a:cubicBezTo>
                  <a:pt x="296" y="179"/>
                  <a:pt x="299" y="184"/>
                  <a:pt x="301" y="189"/>
                </a:cubicBezTo>
                <a:cubicBezTo>
                  <a:pt x="303" y="194"/>
                  <a:pt x="304" y="199"/>
                  <a:pt x="304" y="205"/>
                </a:cubicBezTo>
                <a:cubicBezTo>
                  <a:pt x="304" y="214"/>
                  <a:pt x="301" y="224"/>
                  <a:pt x="295" y="231"/>
                </a:cubicBezTo>
                <a:cubicBezTo>
                  <a:pt x="289" y="239"/>
                  <a:pt x="280" y="245"/>
                  <a:pt x="271" y="248"/>
                </a:cubicBezTo>
                <a:cubicBezTo>
                  <a:pt x="265" y="250"/>
                  <a:pt x="259" y="251"/>
                  <a:pt x="253" y="252"/>
                </a:cubicBezTo>
                <a:cubicBezTo>
                  <a:pt x="248" y="252"/>
                  <a:pt x="243" y="251"/>
                  <a:pt x="239" y="249"/>
                </a:cubicBezTo>
                <a:cubicBezTo>
                  <a:pt x="234" y="247"/>
                  <a:pt x="230" y="244"/>
                  <a:pt x="228" y="240"/>
                </a:cubicBezTo>
                <a:cubicBezTo>
                  <a:pt x="227" y="238"/>
                  <a:pt x="226" y="237"/>
                  <a:pt x="225" y="236"/>
                </a:cubicBezTo>
                <a:cubicBezTo>
                  <a:pt x="225" y="234"/>
                  <a:pt x="224" y="233"/>
                  <a:pt x="224" y="231"/>
                </a:cubicBezTo>
                <a:cubicBezTo>
                  <a:pt x="223" y="229"/>
                  <a:pt x="223" y="227"/>
                  <a:pt x="223" y="224"/>
                </a:cubicBezTo>
                <a:cubicBezTo>
                  <a:pt x="223" y="220"/>
                  <a:pt x="224" y="215"/>
                  <a:pt x="226" y="211"/>
                </a:cubicBezTo>
                <a:cubicBezTo>
                  <a:pt x="228" y="209"/>
                  <a:pt x="229" y="206"/>
                  <a:pt x="231" y="204"/>
                </a:cubicBezTo>
                <a:cubicBezTo>
                  <a:pt x="233" y="201"/>
                  <a:pt x="235" y="199"/>
                  <a:pt x="237" y="197"/>
                </a:cubicBezTo>
                <a:cubicBezTo>
                  <a:pt x="239" y="195"/>
                  <a:pt x="241" y="195"/>
                  <a:pt x="243" y="195"/>
                </a:cubicBezTo>
                <a:cubicBezTo>
                  <a:pt x="246" y="195"/>
                  <a:pt x="248" y="196"/>
                  <a:pt x="249" y="198"/>
                </a:cubicBezTo>
                <a:cubicBezTo>
                  <a:pt x="251" y="200"/>
                  <a:pt x="251" y="202"/>
                  <a:pt x="251" y="204"/>
                </a:cubicBezTo>
                <a:cubicBezTo>
                  <a:pt x="251" y="206"/>
                  <a:pt x="250" y="208"/>
                  <a:pt x="249" y="209"/>
                </a:cubicBezTo>
                <a:cubicBezTo>
                  <a:pt x="249" y="209"/>
                  <a:pt x="249" y="210"/>
                  <a:pt x="248" y="210"/>
                </a:cubicBezTo>
                <a:cubicBezTo>
                  <a:pt x="248" y="210"/>
                  <a:pt x="248" y="210"/>
                  <a:pt x="248" y="210"/>
                </a:cubicBezTo>
                <a:cubicBezTo>
                  <a:pt x="248" y="210"/>
                  <a:pt x="249" y="209"/>
                  <a:pt x="249" y="209"/>
                </a:cubicBezTo>
                <a:cubicBezTo>
                  <a:pt x="249" y="210"/>
                  <a:pt x="248" y="210"/>
                  <a:pt x="248" y="210"/>
                </a:cubicBezTo>
                <a:cubicBezTo>
                  <a:pt x="246" y="212"/>
                  <a:pt x="244" y="215"/>
                  <a:pt x="243" y="217"/>
                </a:cubicBezTo>
                <a:cubicBezTo>
                  <a:pt x="242" y="219"/>
                  <a:pt x="241" y="220"/>
                  <a:pt x="241" y="222"/>
                </a:cubicBezTo>
                <a:cubicBezTo>
                  <a:pt x="241" y="223"/>
                  <a:pt x="241" y="224"/>
                  <a:pt x="241" y="225"/>
                </a:cubicBezTo>
                <a:cubicBezTo>
                  <a:pt x="241" y="226"/>
                  <a:pt x="241" y="227"/>
                  <a:pt x="241" y="228"/>
                </a:cubicBezTo>
                <a:cubicBezTo>
                  <a:pt x="241" y="228"/>
                  <a:pt x="241" y="229"/>
                  <a:pt x="242" y="229"/>
                </a:cubicBezTo>
                <a:cubicBezTo>
                  <a:pt x="242" y="230"/>
                  <a:pt x="243" y="230"/>
                  <a:pt x="243" y="231"/>
                </a:cubicBezTo>
                <a:cubicBezTo>
                  <a:pt x="244" y="231"/>
                  <a:pt x="244" y="232"/>
                  <a:pt x="245" y="232"/>
                </a:cubicBezTo>
                <a:cubicBezTo>
                  <a:pt x="246" y="233"/>
                  <a:pt x="247" y="233"/>
                  <a:pt x="248" y="234"/>
                </a:cubicBezTo>
                <a:cubicBezTo>
                  <a:pt x="250" y="234"/>
                  <a:pt x="252" y="234"/>
                  <a:pt x="254" y="234"/>
                </a:cubicBezTo>
                <a:cubicBezTo>
                  <a:pt x="257" y="234"/>
                  <a:pt x="260" y="233"/>
                  <a:pt x="263" y="232"/>
                </a:cubicBezTo>
                <a:cubicBezTo>
                  <a:pt x="266" y="231"/>
                  <a:pt x="269" y="230"/>
                  <a:pt x="272" y="229"/>
                </a:cubicBezTo>
                <a:cubicBezTo>
                  <a:pt x="274" y="227"/>
                  <a:pt x="277" y="225"/>
                  <a:pt x="279" y="223"/>
                </a:cubicBezTo>
                <a:cubicBezTo>
                  <a:pt x="281" y="221"/>
                  <a:pt x="282" y="219"/>
                  <a:pt x="283" y="217"/>
                </a:cubicBezTo>
                <a:cubicBezTo>
                  <a:pt x="285" y="215"/>
                  <a:pt x="285" y="212"/>
                  <a:pt x="286" y="210"/>
                </a:cubicBezTo>
                <a:cubicBezTo>
                  <a:pt x="286" y="208"/>
                  <a:pt x="287" y="206"/>
                  <a:pt x="287" y="204"/>
                </a:cubicBezTo>
                <a:cubicBezTo>
                  <a:pt x="287" y="202"/>
                  <a:pt x="286" y="200"/>
                  <a:pt x="286" y="198"/>
                </a:cubicBezTo>
                <a:cubicBezTo>
                  <a:pt x="285" y="196"/>
                  <a:pt x="284" y="194"/>
                  <a:pt x="283" y="192"/>
                </a:cubicBezTo>
                <a:cubicBezTo>
                  <a:pt x="281" y="189"/>
                  <a:pt x="279" y="187"/>
                  <a:pt x="277" y="184"/>
                </a:cubicBezTo>
                <a:cubicBezTo>
                  <a:pt x="272" y="180"/>
                  <a:pt x="267" y="177"/>
                  <a:pt x="262" y="174"/>
                </a:cubicBezTo>
                <a:cubicBezTo>
                  <a:pt x="256" y="171"/>
                  <a:pt x="249" y="168"/>
                  <a:pt x="242" y="165"/>
                </a:cubicBezTo>
                <a:cubicBezTo>
                  <a:pt x="234" y="161"/>
                  <a:pt x="226" y="158"/>
                  <a:pt x="218" y="154"/>
                </a:cubicBezTo>
                <a:cubicBezTo>
                  <a:pt x="210" y="150"/>
                  <a:pt x="202" y="145"/>
                  <a:pt x="195" y="139"/>
                </a:cubicBezTo>
                <a:cubicBezTo>
                  <a:pt x="188" y="133"/>
                  <a:pt x="183" y="126"/>
                  <a:pt x="179" y="117"/>
                </a:cubicBezTo>
                <a:cubicBezTo>
                  <a:pt x="177" y="112"/>
                  <a:pt x="177" y="107"/>
                  <a:pt x="176" y="101"/>
                </a:cubicBezTo>
                <a:cubicBezTo>
                  <a:pt x="176" y="97"/>
                  <a:pt x="177" y="92"/>
                  <a:pt x="179" y="88"/>
                </a:cubicBezTo>
                <a:cubicBezTo>
                  <a:pt x="181" y="79"/>
                  <a:pt x="186" y="71"/>
                  <a:pt x="192" y="64"/>
                </a:cubicBezTo>
                <a:cubicBezTo>
                  <a:pt x="198" y="57"/>
                  <a:pt x="205" y="50"/>
                  <a:pt x="213" y="44"/>
                </a:cubicBezTo>
                <a:cubicBezTo>
                  <a:pt x="220" y="39"/>
                  <a:pt x="228" y="34"/>
                  <a:pt x="236" y="29"/>
                </a:cubicBezTo>
                <a:cubicBezTo>
                  <a:pt x="242" y="26"/>
                  <a:pt x="248" y="23"/>
                  <a:pt x="254" y="21"/>
                </a:cubicBezTo>
                <a:cubicBezTo>
                  <a:pt x="262" y="19"/>
                  <a:pt x="270" y="17"/>
                  <a:pt x="278" y="17"/>
                </a:cubicBezTo>
                <a:cubicBezTo>
                  <a:pt x="287" y="16"/>
                  <a:pt x="296" y="17"/>
                  <a:pt x="304" y="20"/>
                </a:cubicBezTo>
                <a:cubicBezTo>
                  <a:pt x="312" y="24"/>
                  <a:pt x="319" y="31"/>
                  <a:pt x="323" y="39"/>
                </a:cubicBezTo>
                <a:close/>
                <a:moveTo>
                  <a:pt x="335" y="233"/>
                </a:moveTo>
                <a:cubicBezTo>
                  <a:pt x="335" y="234"/>
                  <a:pt x="335" y="235"/>
                  <a:pt x="334" y="237"/>
                </a:cubicBezTo>
                <a:cubicBezTo>
                  <a:pt x="333" y="238"/>
                  <a:pt x="332" y="239"/>
                  <a:pt x="331" y="239"/>
                </a:cubicBezTo>
                <a:cubicBezTo>
                  <a:pt x="329" y="240"/>
                  <a:pt x="327" y="240"/>
                  <a:pt x="325" y="239"/>
                </a:cubicBezTo>
                <a:cubicBezTo>
                  <a:pt x="323" y="238"/>
                  <a:pt x="321" y="237"/>
                  <a:pt x="320" y="235"/>
                </a:cubicBezTo>
                <a:cubicBezTo>
                  <a:pt x="320" y="234"/>
                  <a:pt x="319" y="232"/>
                  <a:pt x="320" y="231"/>
                </a:cubicBezTo>
                <a:cubicBezTo>
                  <a:pt x="320" y="231"/>
                  <a:pt x="320" y="230"/>
                  <a:pt x="320" y="230"/>
                </a:cubicBezTo>
                <a:cubicBezTo>
                  <a:pt x="320" y="229"/>
                  <a:pt x="320" y="229"/>
                  <a:pt x="320" y="229"/>
                </a:cubicBezTo>
                <a:cubicBezTo>
                  <a:pt x="320" y="227"/>
                  <a:pt x="320" y="226"/>
                  <a:pt x="321" y="225"/>
                </a:cubicBezTo>
                <a:cubicBezTo>
                  <a:pt x="322" y="224"/>
                  <a:pt x="322" y="223"/>
                  <a:pt x="323" y="222"/>
                </a:cubicBezTo>
                <a:cubicBezTo>
                  <a:pt x="325" y="221"/>
                  <a:pt x="326" y="221"/>
                  <a:pt x="328" y="221"/>
                </a:cubicBezTo>
                <a:cubicBezTo>
                  <a:pt x="330" y="221"/>
                  <a:pt x="332" y="222"/>
                  <a:pt x="333" y="223"/>
                </a:cubicBezTo>
                <a:cubicBezTo>
                  <a:pt x="333" y="224"/>
                  <a:pt x="333" y="224"/>
                  <a:pt x="334" y="225"/>
                </a:cubicBezTo>
                <a:cubicBezTo>
                  <a:pt x="334" y="225"/>
                  <a:pt x="334" y="226"/>
                  <a:pt x="334" y="226"/>
                </a:cubicBezTo>
                <a:cubicBezTo>
                  <a:pt x="335" y="227"/>
                  <a:pt x="335" y="227"/>
                  <a:pt x="335" y="228"/>
                </a:cubicBezTo>
                <a:cubicBezTo>
                  <a:pt x="335" y="229"/>
                  <a:pt x="335" y="229"/>
                  <a:pt x="335" y="229"/>
                </a:cubicBezTo>
                <a:cubicBezTo>
                  <a:pt x="335" y="230"/>
                  <a:pt x="335" y="231"/>
                  <a:pt x="335" y="233"/>
                </a:cubicBezTo>
                <a:close/>
                <a:moveTo>
                  <a:pt x="506" y="218"/>
                </a:moveTo>
                <a:cubicBezTo>
                  <a:pt x="501" y="214"/>
                  <a:pt x="496" y="211"/>
                  <a:pt x="492" y="207"/>
                </a:cubicBezTo>
                <a:cubicBezTo>
                  <a:pt x="484" y="202"/>
                  <a:pt x="475" y="197"/>
                  <a:pt x="468" y="192"/>
                </a:cubicBezTo>
                <a:cubicBezTo>
                  <a:pt x="462" y="188"/>
                  <a:pt x="457" y="185"/>
                  <a:pt x="452" y="183"/>
                </a:cubicBezTo>
                <a:cubicBezTo>
                  <a:pt x="449" y="181"/>
                  <a:pt x="446" y="179"/>
                  <a:pt x="442" y="178"/>
                </a:cubicBezTo>
                <a:cubicBezTo>
                  <a:pt x="442" y="178"/>
                  <a:pt x="442" y="178"/>
                  <a:pt x="442" y="179"/>
                </a:cubicBezTo>
                <a:cubicBezTo>
                  <a:pt x="440" y="191"/>
                  <a:pt x="438" y="203"/>
                  <a:pt x="437" y="214"/>
                </a:cubicBezTo>
                <a:cubicBezTo>
                  <a:pt x="439" y="216"/>
                  <a:pt x="440" y="218"/>
                  <a:pt x="440" y="221"/>
                </a:cubicBezTo>
                <a:cubicBezTo>
                  <a:pt x="439" y="224"/>
                  <a:pt x="439" y="226"/>
                  <a:pt x="438" y="228"/>
                </a:cubicBezTo>
                <a:cubicBezTo>
                  <a:pt x="437" y="229"/>
                  <a:pt x="437" y="230"/>
                  <a:pt x="436" y="230"/>
                </a:cubicBezTo>
                <a:cubicBezTo>
                  <a:pt x="435" y="232"/>
                  <a:pt x="434" y="233"/>
                  <a:pt x="433" y="234"/>
                </a:cubicBezTo>
                <a:cubicBezTo>
                  <a:pt x="433" y="236"/>
                  <a:pt x="432" y="237"/>
                  <a:pt x="432" y="239"/>
                </a:cubicBezTo>
                <a:cubicBezTo>
                  <a:pt x="432" y="239"/>
                  <a:pt x="432" y="238"/>
                  <a:pt x="432" y="238"/>
                </a:cubicBezTo>
                <a:cubicBezTo>
                  <a:pt x="431" y="240"/>
                  <a:pt x="431" y="242"/>
                  <a:pt x="429" y="243"/>
                </a:cubicBezTo>
                <a:cubicBezTo>
                  <a:pt x="427" y="245"/>
                  <a:pt x="425" y="245"/>
                  <a:pt x="422" y="245"/>
                </a:cubicBezTo>
                <a:cubicBezTo>
                  <a:pt x="420" y="245"/>
                  <a:pt x="418" y="244"/>
                  <a:pt x="416" y="242"/>
                </a:cubicBezTo>
                <a:cubicBezTo>
                  <a:pt x="415" y="240"/>
                  <a:pt x="414" y="238"/>
                  <a:pt x="414" y="235"/>
                </a:cubicBezTo>
                <a:cubicBezTo>
                  <a:pt x="415" y="235"/>
                  <a:pt x="415" y="234"/>
                  <a:pt x="415" y="233"/>
                </a:cubicBezTo>
                <a:cubicBezTo>
                  <a:pt x="416" y="227"/>
                  <a:pt x="417" y="221"/>
                  <a:pt x="419" y="215"/>
                </a:cubicBezTo>
                <a:cubicBezTo>
                  <a:pt x="420" y="203"/>
                  <a:pt x="422" y="191"/>
                  <a:pt x="424" y="179"/>
                </a:cubicBezTo>
                <a:cubicBezTo>
                  <a:pt x="425" y="178"/>
                  <a:pt x="425" y="176"/>
                  <a:pt x="425" y="175"/>
                </a:cubicBezTo>
                <a:cubicBezTo>
                  <a:pt x="424" y="176"/>
                  <a:pt x="422" y="177"/>
                  <a:pt x="420" y="177"/>
                </a:cubicBezTo>
                <a:cubicBezTo>
                  <a:pt x="418" y="178"/>
                  <a:pt x="415" y="179"/>
                  <a:pt x="413" y="178"/>
                </a:cubicBezTo>
                <a:cubicBezTo>
                  <a:pt x="410" y="177"/>
                  <a:pt x="409" y="175"/>
                  <a:pt x="408" y="173"/>
                </a:cubicBezTo>
                <a:cubicBezTo>
                  <a:pt x="407" y="172"/>
                  <a:pt x="407" y="171"/>
                  <a:pt x="407" y="170"/>
                </a:cubicBezTo>
                <a:cubicBezTo>
                  <a:pt x="406" y="167"/>
                  <a:pt x="406" y="164"/>
                  <a:pt x="408" y="161"/>
                </a:cubicBezTo>
                <a:cubicBezTo>
                  <a:pt x="409" y="158"/>
                  <a:pt x="411" y="156"/>
                  <a:pt x="414" y="154"/>
                </a:cubicBezTo>
                <a:cubicBezTo>
                  <a:pt x="418" y="153"/>
                  <a:pt x="423" y="153"/>
                  <a:pt x="427" y="153"/>
                </a:cubicBezTo>
                <a:cubicBezTo>
                  <a:pt x="427" y="153"/>
                  <a:pt x="428" y="153"/>
                  <a:pt x="428" y="152"/>
                </a:cubicBezTo>
                <a:cubicBezTo>
                  <a:pt x="429" y="147"/>
                  <a:pt x="430" y="141"/>
                  <a:pt x="431" y="136"/>
                </a:cubicBezTo>
                <a:cubicBezTo>
                  <a:pt x="433" y="121"/>
                  <a:pt x="435" y="106"/>
                  <a:pt x="436" y="91"/>
                </a:cubicBezTo>
                <a:cubicBezTo>
                  <a:pt x="438" y="77"/>
                  <a:pt x="439" y="64"/>
                  <a:pt x="440" y="50"/>
                </a:cubicBezTo>
                <a:cubicBezTo>
                  <a:pt x="441" y="40"/>
                  <a:pt x="442" y="30"/>
                  <a:pt x="442" y="20"/>
                </a:cubicBezTo>
                <a:cubicBezTo>
                  <a:pt x="442" y="20"/>
                  <a:pt x="442" y="20"/>
                  <a:pt x="442" y="21"/>
                </a:cubicBezTo>
                <a:cubicBezTo>
                  <a:pt x="442" y="20"/>
                  <a:pt x="442" y="19"/>
                  <a:pt x="442" y="18"/>
                </a:cubicBezTo>
                <a:cubicBezTo>
                  <a:pt x="442" y="17"/>
                  <a:pt x="442" y="17"/>
                  <a:pt x="442" y="16"/>
                </a:cubicBezTo>
                <a:cubicBezTo>
                  <a:pt x="438" y="17"/>
                  <a:pt x="436" y="14"/>
                  <a:pt x="436" y="10"/>
                </a:cubicBezTo>
                <a:cubicBezTo>
                  <a:pt x="436" y="10"/>
                  <a:pt x="436" y="10"/>
                  <a:pt x="436" y="10"/>
                </a:cubicBezTo>
                <a:cubicBezTo>
                  <a:pt x="436" y="8"/>
                  <a:pt x="436" y="6"/>
                  <a:pt x="438" y="5"/>
                </a:cubicBezTo>
                <a:cubicBezTo>
                  <a:pt x="438" y="4"/>
                  <a:pt x="439" y="3"/>
                  <a:pt x="439" y="3"/>
                </a:cubicBezTo>
                <a:cubicBezTo>
                  <a:pt x="440" y="2"/>
                  <a:pt x="441" y="2"/>
                  <a:pt x="442" y="1"/>
                </a:cubicBezTo>
                <a:cubicBezTo>
                  <a:pt x="443" y="0"/>
                  <a:pt x="445" y="0"/>
                  <a:pt x="447" y="0"/>
                </a:cubicBezTo>
                <a:cubicBezTo>
                  <a:pt x="449" y="1"/>
                  <a:pt x="451" y="2"/>
                  <a:pt x="453" y="4"/>
                </a:cubicBezTo>
                <a:cubicBezTo>
                  <a:pt x="454" y="5"/>
                  <a:pt x="455" y="6"/>
                  <a:pt x="455" y="7"/>
                </a:cubicBezTo>
                <a:cubicBezTo>
                  <a:pt x="455" y="7"/>
                  <a:pt x="455" y="8"/>
                  <a:pt x="456" y="8"/>
                </a:cubicBezTo>
                <a:cubicBezTo>
                  <a:pt x="456" y="12"/>
                  <a:pt x="457" y="15"/>
                  <a:pt x="457" y="19"/>
                </a:cubicBezTo>
                <a:cubicBezTo>
                  <a:pt x="458" y="23"/>
                  <a:pt x="458" y="28"/>
                  <a:pt x="458" y="33"/>
                </a:cubicBezTo>
                <a:cubicBezTo>
                  <a:pt x="458" y="39"/>
                  <a:pt x="458" y="44"/>
                  <a:pt x="457" y="50"/>
                </a:cubicBezTo>
                <a:cubicBezTo>
                  <a:pt x="456" y="63"/>
                  <a:pt x="455" y="77"/>
                  <a:pt x="454" y="90"/>
                </a:cubicBezTo>
                <a:cubicBezTo>
                  <a:pt x="452" y="105"/>
                  <a:pt x="450" y="120"/>
                  <a:pt x="448" y="135"/>
                </a:cubicBezTo>
                <a:cubicBezTo>
                  <a:pt x="448" y="136"/>
                  <a:pt x="448" y="136"/>
                  <a:pt x="448" y="137"/>
                </a:cubicBezTo>
                <a:cubicBezTo>
                  <a:pt x="449" y="137"/>
                  <a:pt x="449" y="136"/>
                  <a:pt x="449" y="136"/>
                </a:cubicBezTo>
                <a:cubicBezTo>
                  <a:pt x="454" y="132"/>
                  <a:pt x="458" y="128"/>
                  <a:pt x="463" y="124"/>
                </a:cubicBezTo>
                <a:cubicBezTo>
                  <a:pt x="468" y="120"/>
                  <a:pt x="472" y="115"/>
                  <a:pt x="477" y="111"/>
                </a:cubicBezTo>
                <a:cubicBezTo>
                  <a:pt x="486" y="103"/>
                  <a:pt x="495" y="95"/>
                  <a:pt x="503" y="86"/>
                </a:cubicBezTo>
                <a:cubicBezTo>
                  <a:pt x="504" y="85"/>
                  <a:pt x="505" y="83"/>
                  <a:pt x="507" y="82"/>
                </a:cubicBezTo>
                <a:cubicBezTo>
                  <a:pt x="511" y="78"/>
                  <a:pt x="515" y="73"/>
                  <a:pt x="519" y="69"/>
                </a:cubicBezTo>
                <a:cubicBezTo>
                  <a:pt x="523" y="65"/>
                  <a:pt x="527" y="60"/>
                  <a:pt x="530" y="56"/>
                </a:cubicBezTo>
                <a:cubicBezTo>
                  <a:pt x="538" y="48"/>
                  <a:pt x="545" y="38"/>
                  <a:pt x="551" y="28"/>
                </a:cubicBezTo>
                <a:cubicBezTo>
                  <a:pt x="550" y="29"/>
                  <a:pt x="550" y="30"/>
                  <a:pt x="550" y="30"/>
                </a:cubicBezTo>
                <a:cubicBezTo>
                  <a:pt x="551" y="28"/>
                  <a:pt x="552" y="27"/>
                  <a:pt x="552" y="25"/>
                </a:cubicBezTo>
                <a:cubicBezTo>
                  <a:pt x="553" y="25"/>
                  <a:pt x="553" y="24"/>
                  <a:pt x="553" y="24"/>
                </a:cubicBezTo>
                <a:cubicBezTo>
                  <a:pt x="554" y="22"/>
                  <a:pt x="555" y="21"/>
                  <a:pt x="556" y="20"/>
                </a:cubicBezTo>
                <a:cubicBezTo>
                  <a:pt x="557" y="19"/>
                  <a:pt x="560" y="18"/>
                  <a:pt x="562" y="19"/>
                </a:cubicBezTo>
                <a:cubicBezTo>
                  <a:pt x="564" y="20"/>
                  <a:pt x="566" y="22"/>
                  <a:pt x="566" y="24"/>
                </a:cubicBezTo>
                <a:cubicBezTo>
                  <a:pt x="566" y="26"/>
                  <a:pt x="565" y="28"/>
                  <a:pt x="565" y="29"/>
                </a:cubicBezTo>
                <a:cubicBezTo>
                  <a:pt x="565" y="30"/>
                  <a:pt x="564" y="31"/>
                  <a:pt x="564" y="32"/>
                </a:cubicBezTo>
                <a:cubicBezTo>
                  <a:pt x="564" y="34"/>
                  <a:pt x="563" y="36"/>
                  <a:pt x="562" y="37"/>
                </a:cubicBezTo>
                <a:cubicBezTo>
                  <a:pt x="560" y="41"/>
                  <a:pt x="558" y="45"/>
                  <a:pt x="555" y="49"/>
                </a:cubicBezTo>
                <a:cubicBezTo>
                  <a:pt x="551" y="56"/>
                  <a:pt x="546" y="62"/>
                  <a:pt x="541" y="68"/>
                </a:cubicBezTo>
                <a:cubicBezTo>
                  <a:pt x="537" y="72"/>
                  <a:pt x="533" y="76"/>
                  <a:pt x="529" y="80"/>
                </a:cubicBezTo>
                <a:cubicBezTo>
                  <a:pt x="525" y="85"/>
                  <a:pt x="521" y="90"/>
                  <a:pt x="517" y="94"/>
                </a:cubicBezTo>
                <a:cubicBezTo>
                  <a:pt x="508" y="104"/>
                  <a:pt x="499" y="113"/>
                  <a:pt x="489" y="122"/>
                </a:cubicBezTo>
                <a:cubicBezTo>
                  <a:pt x="475" y="135"/>
                  <a:pt x="461" y="148"/>
                  <a:pt x="446" y="160"/>
                </a:cubicBezTo>
                <a:cubicBezTo>
                  <a:pt x="449" y="162"/>
                  <a:pt x="452" y="163"/>
                  <a:pt x="455" y="164"/>
                </a:cubicBezTo>
                <a:cubicBezTo>
                  <a:pt x="469" y="172"/>
                  <a:pt x="483" y="180"/>
                  <a:pt x="496" y="189"/>
                </a:cubicBezTo>
                <a:cubicBezTo>
                  <a:pt x="504" y="194"/>
                  <a:pt x="512" y="200"/>
                  <a:pt x="519" y="206"/>
                </a:cubicBezTo>
                <a:cubicBezTo>
                  <a:pt x="522" y="209"/>
                  <a:pt x="524" y="212"/>
                  <a:pt x="526" y="215"/>
                </a:cubicBezTo>
                <a:cubicBezTo>
                  <a:pt x="527" y="218"/>
                  <a:pt x="527" y="220"/>
                  <a:pt x="527" y="223"/>
                </a:cubicBezTo>
                <a:cubicBezTo>
                  <a:pt x="527" y="225"/>
                  <a:pt x="526" y="228"/>
                  <a:pt x="525" y="229"/>
                </a:cubicBezTo>
                <a:cubicBezTo>
                  <a:pt x="524" y="230"/>
                  <a:pt x="524" y="231"/>
                  <a:pt x="523" y="231"/>
                </a:cubicBezTo>
                <a:cubicBezTo>
                  <a:pt x="522" y="231"/>
                  <a:pt x="522" y="232"/>
                  <a:pt x="521" y="232"/>
                </a:cubicBezTo>
                <a:cubicBezTo>
                  <a:pt x="519" y="233"/>
                  <a:pt x="517" y="233"/>
                  <a:pt x="515" y="232"/>
                </a:cubicBezTo>
                <a:cubicBezTo>
                  <a:pt x="513" y="232"/>
                  <a:pt x="511" y="230"/>
                  <a:pt x="510" y="228"/>
                </a:cubicBezTo>
                <a:cubicBezTo>
                  <a:pt x="510" y="227"/>
                  <a:pt x="509" y="224"/>
                  <a:pt x="510" y="223"/>
                </a:cubicBezTo>
                <a:cubicBezTo>
                  <a:pt x="510" y="223"/>
                  <a:pt x="510" y="223"/>
                  <a:pt x="509" y="223"/>
                </a:cubicBezTo>
                <a:cubicBezTo>
                  <a:pt x="508" y="221"/>
                  <a:pt x="507" y="220"/>
                  <a:pt x="506" y="218"/>
                </a:cubicBezTo>
                <a:close/>
                <a:moveTo>
                  <a:pt x="510" y="225"/>
                </a:moveTo>
                <a:cubicBezTo>
                  <a:pt x="510" y="225"/>
                  <a:pt x="510" y="224"/>
                  <a:pt x="510" y="224"/>
                </a:cubicBezTo>
                <a:cubicBezTo>
                  <a:pt x="510" y="224"/>
                  <a:pt x="510" y="225"/>
                  <a:pt x="510" y="225"/>
                </a:cubicBezTo>
                <a:close/>
                <a:moveTo>
                  <a:pt x="564" y="29"/>
                </a:moveTo>
                <a:cubicBezTo>
                  <a:pt x="564" y="29"/>
                  <a:pt x="564" y="29"/>
                  <a:pt x="564" y="29"/>
                </a:cubicBezTo>
                <a:moveTo>
                  <a:pt x="584" y="133"/>
                </a:moveTo>
                <a:cubicBezTo>
                  <a:pt x="584" y="139"/>
                  <a:pt x="584" y="144"/>
                  <a:pt x="582" y="150"/>
                </a:cubicBezTo>
                <a:cubicBezTo>
                  <a:pt x="581" y="154"/>
                  <a:pt x="579" y="158"/>
                  <a:pt x="576" y="161"/>
                </a:cubicBezTo>
                <a:cubicBezTo>
                  <a:pt x="573" y="165"/>
                  <a:pt x="570" y="168"/>
                  <a:pt x="565" y="170"/>
                </a:cubicBezTo>
                <a:cubicBezTo>
                  <a:pt x="564" y="171"/>
                  <a:pt x="563" y="171"/>
                  <a:pt x="561" y="172"/>
                </a:cubicBezTo>
                <a:cubicBezTo>
                  <a:pt x="560" y="172"/>
                  <a:pt x="559" y="172"/>
                  <a:pt x="558" y="172"/>
                </a:cubicBezTo>
                <a:cubicBezTo>
                  <a:pt x="555" y="172"/>
                  <a:pt x="552" y="171"/>
                  <a:pt x="550" y="170"/>
                </a:cubicBezTo>
                <a:cubicBezTo>
                  <a:pt x="548" y="169"/>
                  <a:pt x="546" y="167"/>
                  <a:pt x="545" y="165"/>
                </a:cubicBezTo>
                <a:cubicBezTo>
                  <a:pt x="544" y="164"/>
                  <a:pt x="543" y="162"/>
                  <a:pt x="542" y="160"/>
                </a:cubicBezTo>
                <a:cubicBezTo>
                  <a:pt x="541" y="157"/>
                  <a:pt x="540" y="153"/>
                  <a:pt x="540" y="150"/>
                </a:cubicBezTo>
                <a:cubicBezTo>
                  <a:pt x="540" y="150"/>
                  <a:pt x="540" y="150"/>
                  <a:pt x="540" y="150"/>
                </a:cubicBezTo>
                <a:cubicBezTo>
                  <a:pt x="539" y="148"/>
                  <a:pt x="538" y="148"/>
                  <a:pt x="537" y="147"/>
                </a:cubicBezTo>
                <a:cubicBezTo>
                  <a:pt x="537" y="147"/>
                  <a:pt x="537" y="146"/>
                  <a:pt x="537" y="146"/>
                </a:cubicBezTo>
                <a:cubicBezTo>
                  <a:pt x="536" y="145"/>
                  <a:pt x="536" y="144"/>
                  <a:pt x="536" y="143"/>
                </a:cubicBezTo>
                <a:cubicBezTo>
                  <a:pt x="536" y="141"/>
                  <a:pt x="536" y="140"/>
                  <a:pt x="536" y="138"/>
                </a:cubicBezTo>
                <a:cubicBezTo>
                  <a:pt x="536" y="135"/>
                  <a:pt x="537" y="132"/>
                  <a:pt x="539" y="129"/>
                </a:cubicBezTo>
                <a:cubicBezTo>
                  <a:pt x="540" y="126"/>
                  <a:pt x="542" y="123"/>
                  <a:pt x="544" y="120"/>
                </a:cubicBezTo>
                <a:cubicBezTo>
                  <a:pt x="546" y="117"/>
                  <a:pt x="548" y="114"/>
                  <a:pt x="551" y="112"/>
                </a:cubicBezTo>
                <a:cubicBezTo>
                  <a:pt x="553" y="111"/>
                  <a:pt x="555" y="110"/>
                  <a:pt x="557" y="109"/>
                </a:cubicBezTo>
                <a:cubicBezTo>
                  <a:pt x="560" y="109"/>
                  <a:pt x="563" y="108"/>
                  <a:pt x="566" y="109"/>
                </a:cubicBezTo>
                <a:cubicBezTo>
                  <a:pt x="569" y="109"/>
                  <a:pt x="572" y="110"/>
                  <a:pt x="574" y="112"/>
                </a:cubicBezTo>
                <a:cubicBezTo>
                  <a:pt x="576" y="114"/>
                  <a:pt x="578" y="115"/>
                  <a:pt x="579" y="118"/>
                </a:cubicBezTo>
                <a:cubicBezTo>
                  <a:pt x="580" y="119"/>
                  <a:pt x="581" y="120"/>
                  <a:pt x="581" y="122"/>
                </a:cubicBezTo>
                <a:cubicBezTo>
                  <a:pt x="582" y="123"/>
                  <a:pt x="582" y="125"/>
                  <a:pt x="582" y="126"/>
                </a:cubicBezTo>
                <a:cubicBezTo>
                  <a:pt x="583" y="128"/>
                  <a:pt x="584" y="131"/>
                  <a:pt x="584" y="133"/>
                </a:cubicBezTo>
                <a:close/>
                <a:moveTo>
                  <a:pt x="568" y="137"/>
                </a:moveTo>
                <a:cubicBezTo>
                  <a:pt x="568" y="134"/>
                  <a:pt x="567" y="131"/>
                  <a:pt x="567" y="129"/>
                </a:cubicBezTo>
                <a:cubicBezTo>
                  <a:pt x="566" y="128"/>
                  <a:pt x="566" y="127"/>
                  <a:pt x="566" y="127"/>
                </a:cubicBezTo>
                <a:cubicBezTo>
                  <a:pt x="565" y="126"/>
                  <a:pt x="565" y="126"/>
                  <a:pt x="565" y="125"/>
                </a:cubicBezTo>
                <a:cubicBezTo>
                  <a:pt x="564" y="125"/>
                  <a:pt x="564" y="125"/>
                  <a:pt x="564" y="125"/>
                </a:cubicBezTo>
                <a:cubicBezTo>
                  <a:pt x="564" y="125"/>
                  <a:pt x="564" y="125"/>
                  <a:pt x="563" y="124"/>
                </a:cubicBezTo>
                <a:cubicBezTo>
                  <a:pt x="563" y="124"/>
                  <a:pt x="563" y="124"/>
                  <a:pt x="563" y="124"/>
                </a:cubicBezTo>
                <a:cubicBezTo>
                  <a:pt x="563" y="124"/>
                  <a:pt x="563" y="124"/>
                  <a:pt x="562" y="124"/>
                </a:cubicBezTo>
                <a:cubicBezTo>
                  <a:pt x="562" y="125"/>
                  <a:pt x="561" y="125"/>
                  <a:pt x="561" y="125"/>
                </a:cubicBezTo>
                <a:cubicBezTo>
                  <a:pt x="560" y="126"/>
                  <a:pt x="559" y="127"/>
                  <a:pt x="558" y="127"/>
                </a:cubicBezTo>
                <a:cubicBezTo>
                  <a:pt x="557" y="128"/>
                  <a:pt x="556" y="130"/>
                  <a:pt x="556" y="131"/>
                </a:cubicBezTo>
                <a:cubicBezTo>
                  <a:pt x="556" y="131"/>
                  <a:pt x="557" y="131"/>
                  <a:pt x="557" y="132"/>
                </a:cubicBezTo>
                <a:cubicBezTo>
                  <a:pt x="559" y="133"/>
                  <a:pt x="560" y="137"/>
                  <a:pt x="558" y="139"/>
                </a:cubicBezTo>
                <a:cubicBezTo>
                  <a:pt x="557" y="140"/>
                  <a:pt x="556" y="141"/>
                  <a:pt x="555" y="141"/>
                </a:cubicBezTo>
                <a:cubicBezTo>
                  <a:pt x="554" y="141"/>
                  <a:pt x="554" y="141"/>
                  <a:pt x="553" y="141"/>
                </a:cubicBezTo>
                <a:cubicBezTo>
                  <a:pt x="553" y="144"/>
                  <a:pt x="552" y="146"/>
                  <a:pt x="553" y="149"/>
                </a:cubicBezTo>
                <a:cubicBezTo>
                  <a:pt x="553" y="150"/>
                  <a:pt x="553" y="151"/>
                  <a:pt x="553" y="153"/>
                </a:cubicBezTo>
                <a:cubicBezTo>
                  <a:pt x="554" y="154"/>
                  <a:pt x="554" y="155"/>
                  <a:pt x="555" y="156"/>
                </a:cubicBezTo>
                <a:cubicBezTo>
                  <a:pt x="555" y="157"/>
                  <a:pt x="556" y="157"/>
                  <a:pt x="556" y="157"/>
                </a:cubicBezTo>
                <a:cubicBezTo>
                  <a:pt x="556" y="157"/>
                  <a:pt x="556" y="158"/>
                  <a:pt x="556" y="158"/>
                </a:cubicBezTo>
                <a:cubicBezTo>
                  <a:pt x="556" y="158"/>
                  <a:pt x="557" y="158"/>
                  <a:pt x="557" y="158"/>
                </a:cubicBezTo>
                <a:cubicBezTo>
                  <a:pt x="557" y="158"/>
                  <a:pt x="557" y="158"/>
                  <a:pt x="557" y="158"/>
                </a:cubicBezTo>
                <a:cubicBezTo>
                  <a:pt x="557" y="158"/>
                  <a:pt x="558" y="158"/>
                  <a:pt x="558" y="158"/>
                </a:cubicBezTo>
                <a:cubicBezTo>
                  <a:pt x="558" y="158"/>
                  <a:pt x="558" y="157"/>
                  <a:pt x="559" y="157"/>
                </a:cubicBezTo>
                <a:cubicBezTo>
                  <a:pt x="560" y="157"/>
                  <a:pt x="560" y="156"/>
                  <a:pt x="561" y="155"/>
                </a:cubicBezTo>
                <a:cubicBezTo>
                  <a:pt x="562" y="154"/>
                  <a:pt x="564" y="152"/>
                  <a:pt x="564" y="151"/>
                </a:cubicBezTo>
                <a:cubicBezTo>
                  <a:pt x="566" y="149"/>
                  <a:pt x="567" y="146"/>
                  <a:pt x="567" y="144"/>
                </a:cubicBezTo>
                <a:cubicBezTo>
                  <a:pt x="568" y="141"/>
                  <a:pt x="568" y="139"/>
                  <a:pt x="568" y="137"/>
                </a:cubicBezTo>
                <a:close/>
                <a:moveTo>
                  <a:pt x="593" y="169"/>
                </a:moveTo>
                <a:cubicBezTo>
                  <a:pt x="590" y="163"/>
                  <a:pt x="589" y="155"/>
                  <a:pt x="589" y="148"/>
                </a:cubicBezTo>
                <a:cubicBezTo>
                  <a:pt x="589" y="140"/>
                  <a:pt x="590" y="133"/>
                  <a:pt x="592" y="126"/>
                </a:cubicBezTo>
                <a:cubicBezTo>
                  <a:pt x="594" y="119"/>
                  <a:pt x="597" y="112"/>
                  <a:pt x="601" y="106"/>
                </a:cubicBezTo>
                <a:cubicBezTo>
                  <a:pt x="604" y="100"/>
                  <a:pt x="609" y="94"/>
                  <a:pt x="615" y="91"/>
                </a:cubicBezTo>
                <a:cubicBezTo>
                  <a:pt x="618" y="90"/>
                  <a:pt x="622" y="89"/>
                  <a:pt x="625" y="90"/>
                </a:cubicBezTo>
                <a:cubicBezTo>
                  <a:pt x="628" y="91"/>
                  <a:pt x="629" y="91"/>
                  <a:pt x="631" y="92"/>
                </a:cubicBezTo>
                <a:cubicBezTo>
                  <a:pt x="632" y="93"/>
                  <a:pt x="633" y="94"/>
                  <a:pt x="634" y="95"/>
                </a:cubicBezTo>
                <a:cubicBezTo>
                  <a:pt x="635" y="95"/>
                  <a:pt x="635" y="96"/>
                  <a:pt x="635" y="96"/>
                </a:cubicBezTo>
                <a:cubicBezTo>
                  <a:pt x="635" y="96"/>
                  <a:pt x="635" y="96"/>
                  <a:pt x="635" y="96"/>
                </a:cubicBezTo>
                <a:cubicBezTo>
                  <a:pt x="636" y="97"/>
                  <a:pt x="637" y="99"/>
                  <a:pt x="638" y="101"/>
                </a:cubicBezTo>
                <a:cubicBezTo>
                  <a:pt x="638" y="103"/>
                  <a:pt x="639" y="105"/>
                  <a:pt x="639" y="108"/>
                </a:cubicBezTo>
                <a:cubicBezTo>
                  <a:pt x="640" y="112"/>
                  <a:pt x="640" y="117"/>
                  <a:pt x="639" y="122"/>
                </a:cubicBezTo>
                <a:cubicBezTo>
                  <a:pt x="639" y="126"/>
                  <a:pt x="636" y="128"/>
                  <a:pt x="632" y="128"/>
                </a:cubicBezTo>
                <a:cubicBezTo>
                  <a:pt x="630" y="128"/>
                  <a:pt x="629" y="127"/>
                  <a:pt x="628" y="126"/>
                </a:cubicBezTo>
                <a:cubicBezTo>
                  <a:pt x="626" y="124"/>
                  <a:pt x="626" y="123"/>
                  <a:pt x="626" y="121"/>
                </a:cubicBezTo>
                <a:cubicBezTo>
                  <a:pt x="626" y="120"/>
                  <a:pt x="626" y="119"/>
                  <a:pt x="626" y="119"/>
                </a:cubicBezTo>
                <a:cubicBezTo>
                  <a:pt x="626" y="116"/>
                  <a:pt x="626" y="113"/>
                  <a:pt x="625" y="110"/>
                </a:cubicBezTo>
                <a:cubicBezTo>
                  <a:pt x="624" y="109"/>
                  <a:pt x="624" y="108"/>
                  <a:pt x="624" y="107"/>
                </a:cubicBezTo>
                <a:cubicBezTo>
                  <a:pt x="624" y="107"/>
                  <a:pt x="623" y="106"/>
                  <a:pt x="623" y="106"/>
                </a:cubicBezTo>
                <a:cubicBezTo>
                  <a:pt x="623" y="106"/>
                  <a:pt x="622" y="106"/>
                  <a:pt x="622" y="107"/>
                </a:cubicBezTo>
                <a:cubicBezTo>
                  <a:pt x="621" y="107"/>
                  <a:pt x="620" y="108"/>
                  <a:pt x="619" y="109"/>
                </a:cubicBezTo>
                <a:cubicBezTo>
                  <a:pt x="618" y="111"/>
                  <a:pt x="616" y="113"/>
                  <a:pt x="614" y="116"/>
                </a:cubicBezTo>
                <a:cubicBezTo>
                  <a:pt x="612" y="121"/>
                  <a:pt x="610" y="126"/>
                  <a:pt x="609" y="132"/>
                </a:cubicBezTo>
                <a:cubicBezTo>
                  <a:pt x="607" y="137"/>
                  <a:pt x="606" y="143"/>
                  <a:pt x="607" y="149"/>
                </a:cubicBezTo>
                <a:cubicBezTo>
                  <a:pt x="607" y="152"/>
                  <a:pt x="607" y="156"/>
                  <a:pt x="608" y="159"/>
                </a:cubicBezTo>
                <a:cubicBezTo>
                  <a:pt x="609" y="160"/>
                  <a:pt x="609" y="162"/>
                  <a:pt x="610" y="163"/>
                </a:cubicBezTo>
                <a:cubicBezTo>
                  <a:pt x="610" y="163"/>
                  <a:pt x="611" y="164"/>
                  <a:pt x="611" y="165"/>
                </a:cubicBezTo>
                <a:cubicBezTo>
                  <a:pt x="612" y="165"/>
                  <a:pt x="612" y="165"/>
                  <a:pt x="612" y="165"/>
                </a:cubicBezTo>
                <a:cubicBezTo>
                  <a:pt x="612" y="165"/>
                  <a:pt x="613" y="166"/>
                  <a:pt x="613" y="166"/>
                </a:cubicBezTo>
                <a:cubicBezTo>
                  <a:pt x="613" y="166"/>
                  <a:pt x="614" y="166"/>
                  <a:pt x="614" y="166"/>
                </a:cubicBezTo>
                <a:cubicBezTo>
                  <a:pt x="615" y="166"/>
                  <a:pt x="615" y="166"/>
                  <a:pt x="616" y="165"/>
                </a:cubicBezTo>
                <a:cubicBezTo>
                  <a:pt x="617" y="165"/>
                  <a:pt x="618" y="165"/>
                  <a:pt x="619" y="164"/>
                </a:cubicBezTo>
                <a:cubicBezTo>
                  <a:pt x="620" y="163"/>
                  <a:pt x="622" y="162"/>
                  <a:pt x="623" y="161"/>
                </a:cubicBezTo>
                <a:cubicBezTo>
                  <a:pt x="624" y="159"/>
                  <a:pt x="625" y="158"/>
                  <a:pt x="626" y="157"/>
                </a:cubicBezTo>
                <a:cubicBezTo>
                  <a:pt x="626" y="157"/>
                  <a:pt x="626" y="156"/>
                  <a:pt x="626" y="155"/>
                </a:cubicBezTo>
                <a:cubicBezTo>
                  <a:pt x="625" y="153"/>
                  <a:pt x="624" y="150"/>
                  <a:pt x="626" y="147"/>
                </a:cubicBezTo>
                <a:cubicBezTo>
                  <a:pt x="629" y="144"/>
                  <a:pt x="633" y="144"/>
                  <a:pt x="636" y="146"/>
                </a:cubicBezTo>
                <a:cubicBezTo>
                  <a:pt x="638" y="147"/>
                  <a:pt x="640" y="150"/>
                  <a:pt x="641" y="153"/>
                </a:cubicBezTo>
                <a:cubicBezTo>
                  <a:pt x="641" y="156"/>
                  <a:pt x="640" y="159"/>
                  <a:pt x="639" y="161"/>
                </a:cubicBezTo>
                <a:cubicBezTo>
                  <a:pt x="637" y="167"/>
                  <a:pt x="634" y="172"/>
                  <a:pt x="629" y="175"/>
                </a:cubicBezTo>
                <a:cubicBezTo>
                  <a:pt x="624" y="180"/>
                  <a:pt x="618" y="182"/>
                  <a:pt x="611" y="182"/>
                </a:cubicBezTo>
                <a:cubicBezTo>
                  <a:pt x="607" y="182"/>
                  <a:pt x="604" y="180"/>
                  <a:pt x="601" y="178"/>
                </a:cubicBezTo>
                <a:cubicBezTo>
                  <a:pt x="597" y="175"/>
                  <a:pt x="595" y="172"/>
                  <a:pt x="593" y="169"/>
                </a:cubicBezTo>
                <a:close/>
                <a:moveTo>
                  <a:pt x="623" y="161"/>
                </a:moveTo>
                <a:cubicBezTo>
                  <a:pt x="623" y="160"/>
                  <a:pt x="623" y="160"/>
                  <a:pt x="623" y="160"/>
                </a:cubicBezTo>
                <a:cubicBezTo>
                  <a:pt x="624" y="160"/>
                  <a:pt x="624" y="160"/>
                  <a:pt x="624" y="159"/>
                </a:cubicBezTo>
                <a:cubicBezTo>
                  <a:pt x="624" y="160"/>
                  <a:pt x="624" y="160"/>
                  <a:pt x="623" y="161"/>
                </a:cubicBezTo>
                <a:close/>
                <a:moveTo>
                  <a:pt x="659" y="176"/>
                </a:moveTo>
                <a:cubicBezTo>
                  <a:pt x="657" y="177"/>
                  <a:pt x="656" y="177"/>
                  <a:pt x="654" y="177"/>
                </a:cubicBezTo>
                <a:cubicBezTo>
                  <a:pt x="652" y="177"/>
                  <a:pt x="650" y="176"/>
                  <a:pt x="648" y="174"/>
                </a:cubicBezTo>
                <a:cubicBezTo>
                  <a:pt x="647" y="173"/>
                  <a:pt x="647" y="171"/>
                  <a:pt x="647" y="170"/>
                </a:cubicBezTo>
                <a:cubicBezTo>
                  <a:pt x="646" y="168"/>
                  <a:pt x="646" y="167"/>
                  <a:pt x="646" y="165"/>
                </a:cubicBezTo>
                <a:cubicBezTo>
                  <a:pt x="646" y="165"/>
                  <a:pt x="646" y="165"/>
                  <a:pt x="646" y="165"/>
                </a:cubicBezTo>
                <a:cubicBezTo>
                  <a:pt x="646" y="157"/>
                  <a:pt x="646" y="149"/>
                  <a:pt x="646" y="142"/>
                </a:cubicBezTo>
                <a:cubicBezTo>
                  <a:pt x="646" y="132"/>
                  <a:pt x="646" y="121"/>
                  <a:pt x="647" y="111"/>
                </a:cubicBezTo>
                <a:cubicBezTo>
                  <a:pt x="648" y="104"/>
                  <a:pt x="648" y="96"/>
                  <a:pt x="649" y="88"/>
                </a:cubicBezTo>
                <a:cubicBezTo>
                  <a:pt x="648" y="89"/>
                  <a:pt x="647" y="89"/>
                  <a:pt x="646" y="89"/>
                </a:cubicBezTo>
                <a:cubicBezTo>
                  <a:pt x="645" y="89"/>
                  <a:pt x="644" y="89"/>
                  <a:pt x="642" y="88"/>
                </a:cubicBezTo>
                <a:cubicBezTo>
                  <a:pt x="642" y="87"/>
                  <a:pt x="641" y="86"/>
                  <a:pt x="641" y="84"/>
                </a:cubicBezTo>
                <a:cubicBezTo>
                  <a:pt x="640" y="82"/>
                  <a:pt x="642" y="79"/>
                  <a:pt x="645" y="79"/>
                </a:cubicBezTo>
                <a:cubicBezTo>
                  <a:pt x="647" y="78"/>
                  <a:pt x="648" y="78"/>
                  <a:pt x="650" y="78"/>
                </a:cubicBezTo>
                <a:cubicBezTo>
                  <a:pt x="652" y="67"/>
                  <a:pt x="654" y="56"/>
                  <a:pt x="657" y="46"/>
                </a:cubicBezTo>
                <a:cubicBezTo>
                  <a:pt x="658" y="41"/>
                  <a:pt x="660" y="37"/>
                  <a:pt x="661" y="33"/>
                </a:cubicBezTo>
                <a:cubicBezTo>
                  <a:pt x="663" y="29"/>
                  <a:pt x="665" y="25"/>
                  <a:pt x="668" y="21"/>
                </a:cubicBezTo>
                <a:cubicBezTo>
                  <a:pt x="670" y="18"/>
                  <a:pt x="673" y="15"/>
                  <a:pt x="676" y="13"/>
                </a:cubicBezTo>
                <a:cubicBezTo>
                  <a:pt x="678" y="12"/>
                  <a:pt x="679" y="11"/>
                  <a:pt x="681" y="10"/>
                </a:cubicBezTo>
                <a:cubicBezTo>
                  <a:pt x="683" y="10"/>
                  <a:pt x="684" y="9"/>
                  <a:pt x="685" y="9"/>
                </a:cubicBezTo>
                <a:cubicBezTo>
                  <a:pt x="686" y="9"/>
                  <a:pt x="687" y="9"/>
                  <a:pt x="688" y="9"/>
                </a:cubicBezTo>
                <a:cubicBezTo>
                  <a:pt x="688" y="9"/>
                  <a:pt x="687" y="9"/>
                  <a:pt x="687" y="9"/>
                </a:cubicBezTo>
                <a:cubicBezTo>
                  <a:pt x="689" y="9"/>
                  <a:pt x="690" y="9"/>
                  <a:pt x="692" y="9"/>
                </a:cubicBezTo>
                <a:cubicBezTo>
                  <a:pt x="695" y="10"/>
                  <a:pt x="697" y="10"/>
                  <a:pt x="699" y="12"/>
                </a:cubicBezTo>
                <a:cubicBezTo>
                  <a:pt x="701" y="13"/>
                  <a:pt x="702" y="14"/>
                  <a:pt x="703" y="16"/>
                </a:cubicBezTo>
                <a:cubicBezTo>
                  <a:pt x="706" y="19"/>
                  <a:pt x="708" y="23"/>
                  <a:pt x="708" y="27"/>
                </a:cubicBezTo>
                <a:cubicBezTo>
                  <a:pt x="709" y="31"/>
                  <a:pt x="709" y="35"/>
                  <a:pt x="708" y="39"/>
                </a:cubicBezTo>
                <a:cubicBezTo>
                  <a:pt x="707" y="43"/>
                  <a:pt x="706" y="48"/>
                  <a:pt x="704" y="52"/>
                </a:cubicBezTo>
                <a:cubicBezTo>
                  <a:pt x="699" y="62"/>
                  <a:pt x="692" y="70"/>
                  <a:pt x="683" y="76"/>
                </a:cubicBezTo>
                <a:cubicBezTo>
                  <a:pt x="678" y="80"/>
                  <a:pt x="672" y="83"/>
                  <a:pt x="666" y="85"/>
                </a:cubicBezTo>
                <a:cubicBezTo>
                  <a:pt x="665" y="91"/>
                  <a:pt x="665" y="96"/>
                  <a:pt x="664" y="102"/>
                </a:cubicBezTo>
                <a:cubicBezTo>
                  <a:pt x="663" y="112"/>
                  <a:pt x="663" y="123"/>
                  <a:pt x="663" y="134"/>
                </a:cubicBezTo>
                <a:cubicBezTo>
                  <a:pt x="663" y="134"/>
                  <a:pt x="663" y="134"/>
                  <a:pt x="663" y="134"/>
                </a:cubicBezTo>
                <a:cubicBezTo>
                  <a:pt x="663" y="134"/>
                  <a:pt x="663" y="134"/>
                  <a:pt x="663" y="134"/>
                </a:cubicBezTo>
                <a:cubicBezTo>
                  <a:pt x="667" y="128"/>
                  <a:pt x="672" y="123"/>
                  <a:pt x="678" y="120"/>
                </a:cubicBezTo>
                <a:cubicBezTo>
                  <a:pt x="680" y="119"/>
                  <a:pt x="682" y="118"/>
                  <a:pt x="684" y="118"/>
                </a:cubicBezTo>
                <a:cubicBezTo>
                  <a:pt x="684" y="118"/>
                  <a:pt x="685" y="118"/>
                  <a:pt x="686" y="118"/>
                </a:cubicBezTo>
                <a:cubicBezTo>
                  <a:pt x="687" y="118"/>
                  <a:pt x="688" y="118"/>
                  <a:pt x="689" y="118"/>
                </a:cubicBezTo>
                <a:cubicBezTo>
                  <a:pt x="690" y="118"/>
                  <a:pt x="690" y="118"/>
                  <a:pt x="692" y="118"/>
                </a:cubicBezTo>
                <a:cubicBezTo>
                  <a:pt x="693" y="119"/>
                  <a:pt x="694" y="120"/>
                  <a:pt x="696" y="120"/>
                </a:cubicBezTo>
                <a:cubicBezTo>
                  <a:pt x="697" y="122"/>
                  <a:pt x="698" y="123"/>
                  <a:pt x="700" y="125"/>
                </a:cubicBezTo>
                <a:cubicBezTo>
                  <a:pt x="700" y="126"/>
                  <a:pt x="701" y="127"/>
                  <a:pt x="701" y="128"/>
                </a:cubicBezTo>
                <a:cubicBezTo>
                  <a:pt x="701" y="129"/>
                  <a:pt x="702" y="131"/>
                  <a:pt x="702" y="133"/>
                </a:cubicBezTo>
                <a:cubicBezTo>
                  <a:pt x="702" y="136"/>
                  <a:pt x="702" y="139"/>
                  <a:pt x="702" y="142"/>
                </a:cubicBezTo>
                <a:cubicBezTo>
                  <a:pt x="702" y="146"/>
                  <a:pt x="702" y="151"/>
                  <a:pt x="702" y="155"/>
                </a:cubicBezTo>
                <a:cubicBezTo>
                  <a:pt x="702" y="156"/>
                  <a:pt x="702" y="157"/>
                  <a:pt x="702" y="157"/>
                </a:cubicBezTo>
                <a:cubicBezTo>
                  <a:pt x="703" y="158"/>
                  <a:pt x="704" y="159"/>
                  <a:pt x="705" y="160"/>
                </a:cubicBezTo>
                <a:cubicBezTo>
                  <a:pt x="707" y="162"/>
                  <a:pt x="707" y="164"/>
                  <a:pt x="707" y="166"/>
                </a:cubicBezTo>
                <a:cubicBezTo>
                  <a:pt x="707" y="168"/>
                  <a:pt x="706" y="170"/>
                  <a:pt x="704" y="172"/>
                </a:cubicBezTo>
                <a:cubicBezTo>
                  <a:pt x="703" y="173"/>
                  <a:pt x="701" y="173"/>
                  <a:pt x="700" y="174"/>
                </a:cubicBezTo>
                <a:cubicBezTo>
                  <a:pt x="699" y="174"/>
                  <a:pt x="698" y="174"/>
                  <a:pt x="698" y="174"/>
                </a:cubicBezTo>
                <a:cubicBezTo>
                  <a:pt x="694" y="174"/>
                  <a:pt x="691" y="172"/>
                  <a:pt x="689" y="169"/>
                </a:cubicBezTo>
                <a:cubicBezTo>
                  <a:pt x="685" y="164"/>
                  <a:pt x="685" y="158"/>
                  <a:pt x="685" y="152"/>
                </a:cubicBezTo>
                <a:cubicBezTo>
                  <a:pt x="685" y="148"/>
                  <a:pt x="685" y="143"/>
                  <a:pt x="685" y="139"/>
                </a:cubicBezTo>
                <a:cubicBezTo>
                  <a:pt x="685" y="138"/>
                  <a:pt x="685" y="137"/>
                  <a:pt x="685" y="136"/>
                </a:cubicBezTo>
                <a:cubicBezTo>
                  <a:pt x="685" y="136"/>
                  <a:pt x="685" y="136"/>
                  <a:pt x="684" y="136"/>
                </a:cubicBezTo>
                <a:cubicBezTo>
                  <a:pt x="683" y="137"/>
                  <a:pt x="682" y="138"/>
                  <a:pt x="681" y="139"/>
                </a:cubicBezTo>
                <a:cubicBezTo>
                  <a:pt x="678" y="143"/>
                  <a:pt x="675" y="147"/>
                  <a:pt x="672" y="151"/>
                </a:cubicBezTo>
                <a:cubicBezTo>
                  <a:pt x="669" y="158"/>
                  <a:pt x="666" y="165"/>
                  <a:pt x="663" y="172"/>
                </a:cubicBezTo>
                <a:cubicBezTo>
                  <a:pt x="662" y="174"/>
                  <a:pt x="661" y="175"/>
                  <a:pt x="659" y="176"/>
                </a:cubicBezTo>
                <a:close/>
                <a:moveTo>
                  <a:pt x="668" y="69"/>
                </a:moveTo>
                <a:cubicBezTo>
                  <a:pt x="668" y="70"/>
                  <a:pt x="667" y="71"/>
                  <a:pt x="667" y="72"/>
                </a:cubicBezTo>
                <a:cubicBezTo>
                  <a:pt x="669" y="72"/>
                  <a:pt x="670" y="71"/>
                  <a:pt x="672" y="70"/>
                </a:cubicBezTo>
                <a:cubicBezTo>
                  <a:pt x="676" y="67"/>
                  <a:pt x="679" y="65"/>
                  <a:pt x="682" y="61"/>
                </a:cubicBezTo>
                <a:cubicBezTo>
                  <a:pt x="685" y="59"/>
                  <a:pt x="687" y="55"/>
                  <a:pt x="690" y="52"/>
                </a:cubicBezTo>
                <a:cubicBezTo>
                  <a:pt x="690" y="52"/>
                  <a:pt x="690" y="52"/>
                  <a:pt x="690" y="52"/>
                </a:cubicBezTo>
                <a:cubicBezTo>
                  <a:pt x="690" y="51"/>
                  <a:pt x="690" y="51"/>
                  <a:pt x="690" y="51"/>
                </a:cubicBezTo>
                <a:cubicBezTo>
                  <a:pt x="692" y="48"/>
                  <a:pt x="693" y="44"/>
                  <a:pt x="694" y="41"/>
                </a:cubicBezTo>
                <a:cubicBezTo>
                  <a:pt x="695" y="38"/>
                  <a:pt x="695" y="35"/>
                  <a:pt x="695" y="32"/>
                </a:cubicBezTo>
                <a:cubicBezTo>
                  <a:pt x="695" y="31"/>
                  <a:pt x="695" y="30"/>
                  <a:pt x="694" y="28"/>
                </a:cubicBezTo>
                <a:cubicBezTo>
                  <a:pt x="694" y="27"/>
                  <a:pt x="694" y="26"/>
                  <a:pt x="693" y="26"/>
                </a:cubicBezTo>
                <a:cubicBezTo>
                  <a:pt x="693" y="25"/>
                  <a:pt x="693" y="25"/>
                  <a:pt x="692" y="25"/>
                </a:cubicBezTo>
                <a:cubicBezTo>
                  <a:pt x="692" y="24"/>
                  <a:pt x="692" y="24"/>
                  <a:pt x="691" y="24"/>
                </a:cubicBezTo>
                <a:cubicBezTo>
                  <a:pt x="691" y="24"/>
                  <a:pt x="691" y="24"/>
                  <a:pt x="690" y="23"/>
                </a:cubicBezTo>
                <a:cubicBezTo>
                  <a:pt x="690" y="23"/>
                  <a:pt x="690" y="23"/>
                  <a:pt x="690" y="23"/>
                </a:cubicBezTo>
                <a:cubicBezTo>
                  <a:pt x="689" y="23"/>
                  <a:pt x="689" y="24"/>
                  <a:pt x="688" y="24"/>
                </a:cubicBezTo>
                <a:cubicBezTo>
                  <a:pt x="687" y="24"/>
                  <a:pt x="687" y="24"/>
                  <a:pt x="686" y="25"/>
                </a:cubicBezTo>
                <a:cubicBezTo>
                  <a:pt x="685" y="25"/>
                  <a:pt x="684" y="26"/>
                  <a:pt x="683" y="27"/>
                </a:cubicBezTo>
                <a:cubicBezTo>
                  <a:pt x="681" y="29"/>
                  <a:pt x="679" y="31"/>
                  <a:pt x="678" y="33"/>
                </a:cubicBezTo>
                <a:cubicBezTo>
                  <a:pt x="675" y="40"/>
                  <a:pt x="672" y="48"/>
                  <a:pt x="670" y="56"/>
                </a:cubicBezTo>
                <a:cubicBezTo>
                  <a:pt x="669" y="60"/>
                  <a:pt x="669" y="65"/>
                  <a:pt x="668" y="69"/>
                </a:cubicBezTo>
                <a:close/>
                <a:moveTo>
                  <a:pt x="781" y="182"/>
                </a:moveTo>
                <a:cubicBezTo>
                  <a:pt x="781" y="185"/>
                  <a:pt x="781" y="187"/>
                  <a:pt x="780" y="188"/>
                </a:cubicBezTo>
                <a:cubicBezTo>
                  <a:pt x="777" y="192"/>
                  <a:pt x="772" y="193"/>
                  <a:pt x="767" y="191"/>
                </a:cubicBezTo>
                <a:cubicBezTo>
                  <a:pt x="765" y="191"/>
                  <a:pt x="763" y="189"/>
                  <a:pt x="761" y="187"/>
                </a:cubicBezTo>
                <a:cubicBezTo>
                  <a:pt x="758" y="184"/>
                  <a:pt x="757" y="179"/>
                  <a:pt x="756" y="175"/>
                </a:cubicBezTo>
                <a:cubicBezTo>
                  <a:pt x="755" y="170"/>
                  <a:pt x="754" y="165"/>
                  <a:pt x="754" y="161"/>
                </a:cubicBezTo>
                <a:cubicBezTo>
                  <a:pt x="754" y="156"/>
                  <a:pt x="754" y="151"/>
                  <a:pt x="754" y="146"/>
                </a:cubicBezTo>
                <a:cubicBezTo>
                  <a:pt x="749" y="153"/>
                  <a:pt x="744" y="160"/>
                  <a:pt x="738" y="165"/>
                </a:cubicBezTo>
                <a:cubicBezTo>
                  <a:pt x="735" y="168"/>
                  <a:pt x="732" y="170"/>
                  <a:pt x="727" y="171"/>
                </a:cubicBezTo>
                <a:cubicBezTo>
                  <a:pt x="723" y="171"/>
                  <a:pt x="718" y="169"/>
                  <a:pt x="715" y="165"/>
                </a:cubicBezTo>
                <a:cubicBezTo>
                  <a:pt x="713" y="163"/>
                  <a:pt x="712" y="162"/>
                  <a:pt x="712" y="159"/>
                </a:cubicBezTo>
                <a:cubicBezTo>
                  <a:pt x="711" y="158"/>
                  <a:pt x="711" y="156"/>
                  <a:pt x="710" y="155"/>
                </a:cubicBezTo>
                <a:cubicBezTo>
                  <a:pt x="710" y="153"/>
                  <a:pt x="710" y="151"/>
                  <a:pt x="710" y="150"/>
                </a:cubicBezTo>
                <a:cubicBezTo>
                  <a:pt x="710" y="147"/>
                  <a:pt x="711" y="145"/>
                  <a:pt x="712" y="142"/>
                </a:cubicBezTo>
                <a:cubicBezTo>
                  <a:pt x="713" y="140"/>
                  <a:pt x="714" y="138"/>
                  <a:pt x="714" y="135"/>
                </a:cubicBezTo>
                <a:cubicBezTo>
                  <a:pt x="717" y="130"/>
                  <a:pt x="721" y="125"/>
                  <a:pt x="726" y="120"/>
                </a:cubicBezTo>
                <a:cubicBezTo>
                  <a:pt x="726" y="119"/>
                  <a:pt x="727" y="118"/>
                  <a:pt x="728" y="118"/>
                </a:cubicBezTo>
                <a:cubicBezTo>
                  <a:pt x="729" y="116"/>
                  <a:pt x="731" y="116"/>
                  <a:pt x="732" y="115"/>
                </a:cubicBezTo>
                <a:cubicBezTo>
                  <a:pt x="733" y="115"/>
                  <a:pt x="733" y="114"/>
                  <a:pt x="734" y="114"/>
                </a:cubicBezTo>
                <a:cubicBezTo>
                  <a:pt x="736" y="113"/>
                  <a:pt x="738" y="113"/>
                  <a:pt x="739" y="113"/>
                </a:cubicBezTo>
                <a:cubicBezTo>
                  <a:pt x="742" y="113"/>
                  <a:pt x="745" y="113"/>
                  <a:pt x="748" y="116"/>
                </a:cubicBezTo>
                <a:cubicBezTo>
                  <a:pt x="749" y="117"/>
                  <a:pt x="750" y="118"/>
                  <a:pt x="750" y="119"/>
                </a:cubicBezTo>
                <a:cubicBezTo>
                  <a:pt x="750" y="120"/>
                  <a:pt x="750" y="120"/>
                  <a:pt x="750" y="120"/>
                </a:cubicBezTo>
                <a:cubicBezTo>
                  <a:pt x="750" y="120"/>
                  <a:pt x="750" y="120"/>
                  <a:pt x="750" y="119"/>
                </a:cubicBezTo>
                <a:cubicBezTo>
                  <a:pt x="752" y="115"/>
                  <a:pt x="754" y="112"/>
                  <a:pt x="756" y="108"/>
                </a:cubicBezTo>
                <a:cubicBezTo>
                  <a:pt x="757" y="105"/>
                  <a:pt x="758" y="103"/>
                  <a:pt x="759" y="100"/>
                </a:cubicBezTo>
                <a:cubicBezTo>
                  <a:pt x="759" y="98"/>
                  <a:pt x="761" y="96"/>
                  <a:pt x="763" y="96"/>
                </a:cubicBezTo>
                <a:cubicBezTo>
                  <a:pt x="765" y="95"/>
                  <a:pt x="767" y="95"/>
                  <a:pt x="769" y="95"/>
                </a:cubicBezTo>
                <a:cubicBezTo>
                  <a:pt x="771" y="96"/>
                  <a:pt x="773" y="98"/>
                  <a:pt x="774" y="100"/>
                </a:cubicBezTo>
                <a:cubicBezTo>
                  <a:pt x="774" y="101"/>
                  <a:pt x="774" y="102"/>
                  <a:pt x="774" y="104"/>
                </a:cubicBezTo>
                <a:cubicBezTo>
                  <a:pt x="774" y="106"/>
                  <a:pt x="772" y="117"/>
                  <a:pt x="772" y="123"/>
                </a:cubicBezTo>
                <a:cubicBezTo>
                  <a:pt x="771" y="134"/>
                  <a:pt x="770" y="145"/>
                  <a:pt x="770" y="155"/>
                </a:cubicBezTo>
                <a:cubicBezTo>
                  <a:pt x="771" y="161"/>
                  <a:pt x="771" y="167"/>
                  <a:pt x="773" y="173"/>
                </a:cubicBezTo>
                <a:cubicBezTo>
                  <a:pt x="773" y="174"/>
                  <a:pt x="773" y="175"/>
                  <a:pt x="774" y="176"/>
                </a:cubicBezTo>
                <a:cubicBezTo>
                  <a:pt x="775" y="176"/>
                  <a:pt x="777" y="176"/>
                  <a:pt x="778" y="177"/>
                </a:cubicBezTo>
                <a:cubicBezTo>
                  <a:pt x="780" y="179"/>
                  <a:pt x="781" y="181"/>
                  <a:pt x="781" y="182"/>
                </a:cubicBezTo>
                <a:close/>
                <a:moveTo>
                  <a:pt x="746" y="128"/>
                </a:moveTo>
                <a:cubicBezTo>
                  <a:pt x="746" y="128"/>
                  <a:pt x="746" y="128"/>
                  <a:pt x="746" y="128"/>
                </a:cubicBezTo>
                <a:cubicBezTo>
                  <a:pt x="745" y="127"/>
                  <a:pt x="745" y="127"/>
                  <a:pt x="744" y="126"/>
                </a:cubicBezTo>
                <a:cubicBezTo>
                  <a:pt x="741" y="119"/>
                  <a:pt x="731" y="133"/>
                  <a:pt x="729" y="136"/>
                </a:cubicBezTo>
                <a:cubicBezTo>
                  <a:pt x="727" y="140"/>
                  <a:pt x="726" y="143"/>
                  <a:pt x="725" y="147"/>
                </a:cubicBezTo>
                <a:cubicBezTo>
                  <a:pt x="725" y="148"/>
                  <a:pt x="725" y="150"/>
                  <a:pt x="725" y="151"/>
                </a:cubicBezTo>
                <a:cubicBezTo>
                  <a:pt x="725" y="151"/>
                  <a:pt x="725" y="152"/>
                  <a:pt x="725" y="153"/>
                </a:cubicBezTo>
                <a:cubicBezTo>
                  <a:pt x="725" y="154"/>
                  <a:pt x="726" y="155"/>
                  <a:pt x="726" y="155"/>
                </a:cubicBezTo>
                <a:cubicBezTo>
                  <a:pt x="727" y="154"/>
                  <a:pt x="728" y="153"/>
                  <a:pt x="730" y="152"/>
                </a:cubicBezTo>
                <a:cubicBezTo>
                  <a:pt x="730" y="152"/>
                  <a:pt x="730" y="151"/>
                  <a:pt x="731" y="151"/>
                </a:cubicBezTo>
                <a:cubicBezTo>
                  <a:pt x="737" y="144"/>
                  <a:pt x="741" y="136"/>
                  <a:pt x="746" y="128"/>
                </a:cubicBezTo>
                <a:close/>
                <a:moveTo>
                  <a:pt x="788" y="121"/>
                </a:moveTo>
                <a:cubicBezTo>
                  <a:pt x="789" y="121"/>
                  <a:pt x="790" y="122"/>
                  <a:pt x="790" y="123"/>
                </a:cubicBezTo>
                <a:cubicBezTo>
                  <a:pt x="790" y="122"/>
                  <a:pt x="790" y="122"/>
                  <a:pt x="790" y="122"/>
                </a:cubicBezTo>
                <a:cubicBezTo>
                  <a:pt x="791" y="120"/>
                  <a:pt x="792" y="118"/>
                  <a:pt x="794" y="116"/>
                </a:cubicBezTo>
                <a:cubicBezTo>
                  <a:pt x="796" y="114"/>
                  <a:pt x="797" y="113"/>
                  <a:pt x="798" y="112"/>
                </a:cubicBezTo>
                <a:cubicBezTo>
                  <a:pt x="800" y="111"/>
                  <a:pt x="802" y="111"/>
                  <a:pt x="804" y="111"/>
                </a:cubicBezTo>
                <a:cubicBezTo>
                  <a:pt x="806" y="111"/>
                  <a:pt x="810" y="114"/>
                  <a:pt x="811" y="116"/>
                </a:cubicBezTo>
                <a:cubicBezTo>
                  <a:pt x="813" y="119"/>
                  <a:pt x="815" y="122"/>
                  <a:pt x="815" y="125"/>
                </a:cubicBezTo>
                <a:cubicBezTo>
                  <a:pt x="816" y="124"/>
                  <a:pt x="816" y="123"/>
                  <a:pt x="817" y="122"/>
                </a:cubicBezTo>
                <a:cubicBezTo>
                  <a:pt x="819" y="118"/>
                  <a:pt x="821" y="115"/>
                  <a:pt x="823" y="112"/>
                </a:cubicBezTo>
                <a:cubicBezTo>
                  <a:pt x="825" y="109"/>
                  <a:pt x="827" y="107"/>
                  <a:pt x="830" y="105"/>
                </a:cubicBezTo>
                <a:cubicBezTo>
                  <a:pt x="832" y="104"/>
                  <a:pt x="835" y="102"/>
                  <a:pt x="838" y="103"/>
                </a:cubicBezTo>
                <a:cubicBezTo>
                  <a:pt x="840" y="103"/>
                  <a:pt x="841" y="104"/>
                  <a:pt x="843" y="105"/>
                </a:cubicBezTo>
                <a:cubicBezTo>
                  <a:pt x="845" y="106"/>
                  <a:pt x="846" y="109"/>
                  <a:pt x="847" y="111"/>
                </a:cubicBezTo>
                <a:cubicBezTo>
                  <a:pt x="847" y="113"/>
                  <a:pt x="848" y="115"/>
                  <a:pt x="848" y="117"/>
                </a:cubicBezTo>
                <a:cubicBezTo>
                  <a:pt x="848" y="120"/>
                  <a:pt x="848" y="122"/>
                  <a:pt x="848" y="125"/>
                </a:cubicBezTo>
                <a:cubicBezTo>
                  <a:pt x="848" y="130"/>
                  <a:pt x="847" y="134"/>
                  <a:pt x="846" y="139"/>
                </a:cubicBezTo>
                <a:cubicBezTo>
                  <a:pt x="846" y="143"/>
                  <a:pt x="846" y="147"/>
                  <a:pt x="846" y="151"/>
                </a:cubicBezTo>
                <a:cubicBezTo>
                  <a:pt x="846" y="151"/>
                  <a:pt x="846" y="151"/>
                  <a:pt x="846" y="151"/>
                </a:cubicBezTo>
                <a:cubicBezTo>
                  <a:pt x="846" y="151"/>
                  <a:pt x="847" y="152"/>
                  <a:pt x="847" y="152"/>
                </a:cubicBezTo>
                <a:cubicBezTo>
                  <a:pt x="849" y="153"/>
                  <a:pt x="850" y="155"/>
                  <a:pt x="850" y="157"/>
                </a:cubicBezTo>
                <a:cubicBezTo>
                  <a:pt x="850" y="159"/>
                  <a:pt x="850" y="161"/>
                  <a:pt x="849" y="162"/>
                </a:cubicBezTo>
                <a:cubicBezTo>
                  <a:pt x="848" y="163"/>
                  <a:pt x="848" y="163"/>
                  <a:pt x="847" y="164"/>
                </a:cubicBezTo>
                <a:cubicBezTo>
                  <a:pt x="846" y="165"/>
                  <a:pt x="844" y="165"/>
                  <a:pt x="843" y="165"/>
                </a:cubicBezTo>
                <a:cubicBezTo>
                  <a:pt x="841" y="166"/>
                  <a:pt x="840" y="166"/>
                  <a:pt x="839" y="165"/>
                </a:cubicBezTo>
                <a:cubicBezTo>
                  <a:pt x="834" y="164"/>
                  <a:pt x="832" y="159"/>
                  <a:pt x="831" y="155"/>
                </a:cubicBezTo>
                <a:cubicBezTo>
                  <a:pt x="830" y="152"/>
                  <a:pt x="830" y="148"/>
                  <a:pt x="831" y="145"/>
                </a:cubicBezTo>
                <a:cubicBezTo>
                  <a:pt x="831" y="140"/>
                  <a:pt x="832" y="136"/>
                  <a:pt x="832" y="131"/>
                </a:cubicBezTo>
                <a:cubicBezTo>
                  <a:pt x="832" y="129"/>
                  <a:pt x="833" y="127"/>
                  <a:pt x="833" y="124"/>
                </a:cubicBezTo>
                <a:cubicBezTo>
                  <a:pt x="832" y="126"/>
                  <a:pt x="831" y="127"/>
                  <a:pt x="830" y="128"/>
                </a:cubicBezTo>
                <a:cubicBezTo>
                  <a:pt x="828" y="133"/>
                  <a:pt x="825" y="139"/>
                  <a:pt x="823" y="144"/>
                </a:cubicBezTo>
                <a:cubicBezTo>
                  <a:pt x="821" y="149"/>
                  <a:pt x="819" y="155"/>
                  <a:pt x="816" y="159"/>
                </a:cubicBezTo>
                <a:cubicBezTo>
                  <a:pt x="814" y="162"/>
                  <a:pt x="810" y="163"/>
                  <a:pt x="807" y="162"/>
                </a:cubicBezTo>
                <a:cubicBezTo>
                  <a:pt x="805" y="161"/>
                  <a:pt x="803" y="159"/>
                  <a:pt x="803" y="156"/>
                </a:cubicBezTo>
                <a:cubicBezTo>
                  <a:pt x="802" y="155"/>
                  <a:pt x="802" y="154"/>
                  <a:pt x="802" y="153"/>
                </a:cubicBezTo>
                <a:cubicBezTo>
                  <a:pt x="802" y="151"/>
                  <a:pt x="802" y="148"/>
                  <a:pt x="802" y="146"/>
                </a:cubicBezTo>
                <a:cubicBezTo>
                  <a:pt x="802" y="143"/>
                  <a:pt x="802" y="139"/>
                  <a:pt x="802" y="135"/>
                </a:cubicBezTo>
                <a:cubicBezTo>
                  <a:pt x="802" y="133"/>
                  <a:pt x="802" y="131"/>
                  <a:pt x="802" y="129"/>
                </a:cubicBezTo>
                <a:cubicBezTo>
                  <a:pt x="801" y="131"/>
                  <a:pt x="800" y="132"/>
                  <a:pt x="799" y="134"/>
                </a:cubicBezTo>
                <a:cubicBezTo>
                  <a:pt x="798" y="139"/>
                  <a:pt x="796" y="144"/>
                  <a:pt x="795" y="150"/>
                </a:cubicBezTo>
                <a:cubicBezTo>
                  <a:pt x="794" y="151"/>
                  <a:pt x="793" y="154"/>
                  <a:pt x="793" y="156"/>
                </a:cubicBezTo>
                <a:cubicBezTo>
                  <a:pt x="792" y="157"/>
                  <a:pt x="792" y="158"/>
                  <a:pt x="791" y="159"/>
                </a:cubicBezTo>
                <a:cubicBezTo>
                  <a:pt x="790" y="162"/>
                  <a:pt x="787" y="164"/>
                  <a:pt x="784" y="163"/>
                </a:cubicBezTo>
                <a:cubicBezTo>
                  <a:pt x="781" y="162"/>
                  <a:pt x="780" y="159"/>
                  <a:pt x="780" y="157"/>
                </a:cubicBezTo>
                <a:cubicBezTo>
                  <a:pt x="780" y="153"/>
                  <a:pt x="781" y="150"/>
                  <a:pt x="781" y="146"/>
                </a:cubicBezTo>
                <a:cubicBezTo>
                  <a:pt x="781" y="141"/>
                  <a:pt x="781" y="135"/>
                  <a:pt x="781" y="130"/>
                </a:cubicBezTo>
                <a:cubicBezTo>
                  <a:pt x="781" y="129"/>
                  <a:pt x="782" y="128"/>
                  <a:pt x="782" y="127"/>
                </a:cubicBezTo>
                <a:cubicBezTo>
                  <a:pt x="782" y="127"/>
                  <a:pt x="782" y="126"/>
                  <a:pt x="782" y="126"/>
                </a:cubicBezTo>
                <a:cubicBezTo>
                  <a:pt x="782" y="125"/>
                  <a:pt x="782" y="125"/>
                  <a:pt x="782" y="124"/>
                </a:cubicBezTo>
                <a:cubicBezTo>
                  <a:pt x="782" y="124"/>
                  <a:pt x="783" y="123"/>
                  <a:pt x="783" y="123"/>
                </a:cubicBezTo>
                <a:cubicBezTo>
                  <a:pt x="783" y="123"/>
                  <a:pt x="783" y="123"/>
                  <a:pt x="783" y="123"/>
                </a:cubicBezTo>
                <a:cubicBezTo>
                  <a:pt x="783" y="122"/>
                  <a:pt x="783" y="122"/>
                  <a:pt x="784" y="122"/>
                </a:cubicBezTo>
                <a:cubicBezTo>
                  <a:pt x="785" y="121"/>
                  <a:pt x="786" y="120"/>
                  <a:pt x="788" y="121"/>
                </a:cubicBezTo>
                <a:close/>
                <a:moveTo>
                  <a:pt x="790" y="123"/>
                </a:moveTo>
                <a:cubicBezTo>
                  <a:pt x="790" y="123"/>
                  <a:pt x="790" y="123"/>
                  <a:pt x="790" y="123"/>
                </a:cubicBezTo>
                <a:cubicBezTo>
                  <a:pt x="790" y="123"/>
                  <a:pt x="790" y="123"/>
                  <a:pt x="790" y="123"/>
                </a:cubicBezTo>
                <a:close/>
                <a:moveTo>
                  <a:pt x="931" y="119"/>
                </a:moveTo>
                <a:cubicBezTo>
                  <a:pt x="934" y="104"/>
                  <a:pt x="939" y="90"/>
                  <a:pt x="945" y="76"/>
                </a:cubicBezTo>
                <a:cubicBezTo>
                  <a:pt x="950" y="63"/>
                  <a:pt x="956" y="51"/>
                  <a:pt x="965" y="40"/>
                </a:cubicBezTo>
                <a:cubicBezTo>
                  <a:pt x="968" y="35"/>
                  <a:pt x="973" y="30"/>
                  <a:pt x="977" y="26"/>
                </a:cubicBezTo>
                <a:cubicBezTo>
                  <a:pt x="980" y="24"/>
                  <a:pt x="982" y="21"/>
                  <a:pt x="985" y="20"/>
                </a:cubicBezTo>
                <a:cubicBezTo>
                  <a:pt x="989" y="17"/>
                  <a:pt x="994" y="14"/>
                  <a:pt x="999" y="12"/>
                </a:cubicBezTo>
                <a:cubicBezTo>
                  <a:pt x="1004" y="11"/>
                  <a:pt x="1008" y="10"/>
                  <a:pt x="1014" y="10"/>
                </a:cubicBezTo>
                <a:cubicBezTo>
                  <a:pt x="1018" y="10"/>
                  <a:pt x="1022" y="11"/>
                  <a:pt x="1026" y="13"/>
                </a:cubicBezTo>
                <a:cubicBezTo>
                  <a:pt x="1030" y="15"/>
                  <a:pt x="1034" y="18"/>
                  <a:pt x="1037" y="21"/>
                </a:cubicBezTo>
                <a:cubicBezTo>
                  <a:pt x="1040" y="24"/>
                  <a:pt x="1042" y="28"/>
                  <a:pt x="1044" y="32"/>
                </a:cubicBezTo>
                <a:cubicBezTo>
                  <a:pt x="1048" y="40"/>
                  <a:pt x="1050" y="50"/>
                  <a:pt x="1050" y="60"/>
                </a:cubicBezTo>
                <a:cubicBezTo>
                  <a:pt x="1050" y="70"/>
                  <a:pt x="1048" y="80"/>
                  <a:pt x="1043" y="90"/>
                </a:cubicBezTo>
                <a:cubicBezTo>
                  <a:pt x="1042" y="94"/>
                  <a:pt x="1037" y="96"/>
                  <a:pt x="1033" y="95"/>
                </a:cubicBezTo>
                <a:cubicBezTo>
                  <a:pt x="1029" y="93"/>
                  <a:pt x="1026" y="88"/>
                  <a:pt x="1028" y="84"/>
                </a:cubicBezTo>
                <a:cubicBezTo>
                  <a:pt x="1030" y="81"/>
                  <a:pt x="1031" y="77"/>
                  <a:pt x="1032" y="74"/>
                </a:cubicBezTo>
                <a:cubicBezTo>
                  <a:pt x="1033" y="68"/>
                  <a:pt x="1033" y="63"/>
                  <a:pt x="1033" y="58"/>
                </a:cubicBezTo>
                <a:cubicBezTo>
                  <a:pt x="1033" y="54"/>
                  <a:pt x="1032" y="49"/>
                  <a:pt x="1031" y="46"/>
                </a:cubicBezTo>
                <a:cubicBezTo>
                  <a:pt x="1030" y="43"/>
                  <a:pt x="1029" y="40"/>
                  <a:pt x="1028" y="37"/>
                </a:cubicBezTo>
                <a:cubicBezTo>
                  <a:pt x="1026" y="36"/>
                  <a:pt x="1025" y="34"/>
                  <a:pt x="1024" y="32"/>
                </a:cubicBezTo>
                <a:cubicBezTo>
                  <a:pt x="1022" y="31"/>
                  <a:pt x="1021" y="30"/>
                  <a:pt x="1020" y="29"/>
                </a:cubicBezTo>
                <a:cubicBezTo>
                  <a:pt x="1018" y="29"/>
                  <a:pt x="1017" y="28"/>
                  <a:pt x="1016" y="28"/>
                </a:cubicBezTo>
                <a:cubicBezTo>
                  <a:pt x="1014" y="27"/>
                  <a:pt x="1013" y="27"/>
                  <a:pt x="1011" y="27"/>
                </a:cubicBezTo>
                <a:cubicBezTo>
                  <a:pt x="1009" y="27"/>
                  <a:pt x="1007" y="28"/>
                  <a:pt x="1005" y="28"/>
                </a:cubicBezTo>
                <a:cubicBezTo>
                  <a:pt x="1003" y="29"/>
                  <a:pt x="1000" y="31"/>
                  <a:pt x="997" y="32"/>
                </a:cubicBezTo>
                <a:cubicBezTo>
                  <a:pt x="993" y="35"/>
                  <a:pt x="990" y="37"/>
                  <a:pt x="986" y="41"/>
                </a:cubicBezTo>
                <a:cubicBezTo>
                  <a:pt x="979" y="49"/>
                  <a:pt x="973" y="57"/>
                  <a:pt x="968" y="67"/>
                </a:cubicBezTo>
                <a:cubicBezTo>
                  <a:pt x="966" y="70"/>
                  <a:pt x="964" y="74"/>
                  <a:pt x="963" y="78"/>
                </a:cubicBezTo>
                <a:cubicBezTo>
                  <a:pt x="957" y="91"/>
                  <a:pt x="952" y="104"/>
                  <a:pt x="949" y="117"/>
                </a:cubicBezTo>
                <a:cubicBezTo>
                  <a:pt x="949" y="119"/>
                  <a:pt x="948" y="121"/>
                  <a:pt x="948" y="122"/>
                </a:cubicBezTo>
                <a:cubicBezTo>
                  <a:pt x="945" y="135"/>
                  <a:pt x="944" y="149"/>
                  <a:pt x="944" y="162"/>
                </a:cubicBezTo>
                <a:cubicBezTo>
                  <a:pt x="945" y="170"/>
                  <a:pt x="946" y="178"/>
                  <a:pt x="948" y="186"/>
                </a:cubicBezTo>
                <a:cubicBezTo>
                  <a:pt x="949" y="191"/>
                  <a:pt x="951" y="195"/>
                  <a:pt x="954" y="199"/>
                </a:cubicBezTo>
                <a:cubicBezTo>
                  <a:pt x="955" y="202"/>
                  <a:pt x="957" y="205"/>
                  <a:pt x="960" y="207"/>
                </a:cubicBezTo>
                <a:cubicBezTo>
                  <a:pt x="962" y="209"/>
                  <a:pt x="965" y="211"/>
                  <a:pt x="967" y="213"/>
                </a:cubicBezTo>
                <a:cubicBezTo>
                  <a:pt x="970" y="214"/>
                  <a:pt x="973" y="215"/>
                  <a:pt x="977" y="216"/>
                </a:cubicBezTo>
                <a:cubicBezTo>
                  <a:pt x="980" y="217"/>
                  <a:pt x="983" y="217"/>
                  <a:pt x="986" y="217"/>
                </a:cubicBezTo>
                <a:cubicBezTo>
                  <a:pt x="989" y="217"/>
                  <a:pt x="992" y="217"/>
                  <a:pt x="994" y="216"/>
                </a:cubicBezTo>
                <a:cubicBezTo>
                  <a:pt x="997" y="215"/>
                  <a:pt x="1001" y="213"/>
                  <a:pt x="1003" y="212"/>
                </a:cubicBezTo>
                <a:cubicBezTo>
                  <a:pt x="1008" y="209"/>
                  <a:pt x="1011" y="206"/>
                  <a:pt x="1015" y="202"/>
                </a:cubicBezTo>
                <a:cubicBezTo>
                  <a:pt x="1020" y="196"/>
                  <a:pt x="1025" y="189"/>
                  <a:pt x="1029" y="182"/>
                </a:cubicBezTo>
                <a:cubicBezTo>
                  <a:pt x="1033" y="175"/>
                  <a:pt x="1037" y="167"/>
                  <a:pt x="1039" y="158"/>
                </a:cubicBezTo>
                <a:cubicBezTo>
                  <a:pt x="1039" y="156"/>
                  <a:pt x="1040" y="154"/>
                  <a:pt x="1040" y="151"/>
                </a:cubicBezTo>
                <a:cubicBezTo>
                  <a:pt x="1037" y="151"/>
                  <a:pt x="1034" y="149"/>
                  <a:pt x="1033" y="146"/>
                </a:cubicBezTo>
                <a:cubicBezTo>
                  <a:pt x="1031" y="142"/>
                  <a:pt x="1033" y="137"/>
                  <a:pt x="1037" y="135"/>
                </a:cubicBezTo>
                <a:cubicBezTo>
                  <a:pt x="1038" y="134"/>
                  <a:pt x="1038" y="134"/>
                  <a:pt x="1039" y="134"/>
                </a:cubicBezTo>
                <a:cubicBezTo>
                  <a:pt x="1042" y="133"/>
                  <a:pt x="1045" y="133"/>
                  <a:pt x="1049" y="133"/>
                </a:cubicBezTo>
                <a:cubicBezTo>
                  <a:pt x="1051" y="134"/>
                  <a:pt x="1053" y="136"/>
                  <a:pt x="1054" y="138"/>
                </a:cubicBezTo>
                <a:cubicBezTo>
                  <a:pt x="1056" y="140"/>
                  <a:pt x="1057" y="142"/>
                  <a:pt x="1057" y="145"/>
                </a:cubicBezTo>
                <a:cubicBezTo>
                  <a:pt x="1057" y="147"/>
                  <a:pt x="1058" y="150"/>
                  <a:pt x="1057" y="152"/>
                </a:cubicBezTo>
                <a:cubicBezTo>
                  <a:pt x="1057" y="157"/>
                  <a:pt x="1056" y="161"/>
                  <a:pt x="1055" y="166"/>
                </a:cubicBezTo>
                <a:cubicBezTo>
                  <a:pt x="1054" y="171"/>
                  <a:pt x="1052" y="176"/>
                  <a:pt x="1050" y="181"/>
                </a:cubicBezTo>
                <a:cubicBezTo>
                  <a:pt x="1044" y="192"/>
                  <a:pt x="1038" y="203"/>
                  <a:pt x="1029" y="212"/>
                </a:cubicBezTo>
                <a:cubicBezTo>
                  <a:pt x="1025" y="217"/>
                  <a:pt x="1020" y="222"/>
                  <a:pt x="1014" y="225"/>
                </a:cubicBezTo>
                <a:cubicBezTo>
                  <a:pt x="1008" y="229"/>
                  <a:pt x="1002" y="232"/>
                  <a:pt x="995" y="234"/>
                </a:cubicBezTo>
                <a:cubicBezTo>
                  <a:pt x="982" y="237"/>
                  <a:pt x="968" y="233"/>
                  <a:pt x="956" y="226"/>
                </a:cubicBezTo>
                <a:cubicBezTo>
                  <a:pt x="946" y="220"/>
                  <a:pt x="938" y="210"/>
                  <a:pt x="934" y="199"/>
                </a:cubicBezTo>
                <a:cubicBezTo>
                  <a:pt x="929" y="187"/>
                  <a:pt x="927" y="173"/>
                  <a:pt x="927" y="159"/>
                </a:cubicBezTo>
                <a:cubicBezTo>
                  <a:pt x="927" y="146"/>
                  <a:pt x="928" y="132"/>
                  <a:pt x="931" y="119"/>
                </a:cubicBezTo>
                <a:close/>
                <a:moveTo>
                  <a:pt x="1062" y="139"/>
                </a:moveTo>
                <a:cubicBezTo>
                  <a:pt x="1062" y="136"/>
                  <a:pt x="1063" y="132"/>
                  <a:pt x="1063" y="128"/>
                </a:cubicBezTo>
                <a:cubicBezTo>
                  <a:pt x="1064" y="126"/>
                  <a:pt x="1064" y="124"/>
                  <a:pt x="1065" y="122"/>
                </a:cubicBezTo>
                <a:cubicBezTo>
                  <a:pt x="1065" y="121"/>
                  <a:pt x="1066" y="121"/>
                  <a:pt x="1066" y="120"/>
                </a:cubicBezTo>
                <a:cubicBezTo>
                  <a:pt x="1066" y="120"/>
                  <a:pt x="1066" y="120"/>
                  <a:pt x="1066" y="120"/>
                </a:cubicBezTo>
                <a:cubicBezTo>
                  <a:pt x="1067" y="118"/>
                  <a:pt x="1067" y="118"/>
                  <a:pt x="1068" y="117"/>
                </a:cubicBezTo>
                <a:cubicBezTo>
                  <a:pt x="1068" y="117"/>
                  <a:pt x="1068" y="117"/>
                  <a:pt x="1068" y="117"/>
                </a:cubicBezTo>
                <a:cubicBezTo>
                  <a:pt x="1069" y="116"/>
                  <a:pt x="1070" y="115"/>
                  <a:pt x="1072" y="115"/>
                </a:cubicBezTo>
                <a:cubicBezTo>
                  <a:pt x="1072" y="115"/>
                  <a:pt x="1072" y="115"/>
                  <a:pt x="1072" y="115"/>
                </a:cubicBezTo>
                <a:cubicBezTo>
                  <a:pt x="1073" y="116"/>
                  <a:pt x="1074" y="116"/>
                  <a:pt x="1074" y="116"/>
                </a:cubicBezTo>
                <a:cubicBezTo>
                  <a:pt x="1076" y="117"/>
                  <a:pt x="1077" y="118"/>
                  <a:pt x="1077" y="120"/>
                </a:cubicBezTo>
                <a:cubicBezTo>
                  <a:pt x="1078" y="122"/>
                  <a:pt x="1077" y="124"/>
                  <a:pt x="1077" y="126"/>
                </a:cubicBezTo>
                <a:cubicBezTo>
                  <a:pt x="1077" y="128"/>
                  <a:pt x="1077" y="130"/>
                  <a:pt x="1077" y="132"/>
                </a:cubicBezTo>
                <a:cubicBezTo>
                  <a:pt x="1076" y="136"/>
                  <a:pt x="1076" y="140"/>
                  <a:pt x="1076" y="144"/>
                </a:cubicBezTo>
                <a:cubicBezTo>
                  <a:pt x="1077" y="145"/>
                  <a:pt x="1077" y="147"/>
                  <a:pt x="1077" y="148"/>
                </a:cubicBezTo>
                <a:cubicBezTo>
                  <a:pt x="1077" y="148"/>
                  <a:pt x="1077" y="149"/>
                  <a:pt x="1077" y="149"/>
                </a:cubicBezTo>
                <a:cubicBezTo>
                  <a:pt x="1077" y="150"/>
                  <a:pt x="1078" y="151"/>
                  <a:pt x="1078" y="151"/>
                </a:cubicBezTo>
                <a:cubicBezTo>
                  <a:pt x="1079" y="152"/>
                  <a:pt x="1079" y="153"/>
                  <a:pt x="1079" y="155"/>
                </a:cubicBezTo>
                <a:cubicBezTo>
                  <a:pt x="1079" y="156"/>
                  <a:pt x="1079" y="157"/>
                  <a:pt x="1079" y="157"/>
                </a:cubicBezTo>
                <a:cubicBezTo>
                  <a:pt x="1079" y="158"/>
                  <a:pt x="1079" y="159"/>
                  <a:pt x="1079" y="160"/>
                </a:cubicBezTo>
                <a:cubicBezTo>
                  <a:pt x="1079" y="162"/>
                  <a:pt x="1078" y="163"/>
                  <a:pt x="1078" y="165"/>
                </a:cubicBezTo>
                <a:cubicBezTo>
                  <a:pt x="1077" y="168"/>
                  <a:pt x="1073" y="170"/>
                  <a:pt x="1069" y="170"/>
                </a:cubicBezTo>
                <a:cubicBezTo>
                  <a:pt x="1067" y="170"/>
                  <a:pt x="1065" y="169"/>
                  <a:pt x="1064" y="167"/>
                </a:cubicBezTo>
                <a:cubicBezTo>
                  <a:pt x="1063" y="166"/>
                  <a:pt x="1062" y="165"/>
                  <a:pt x="1062" y="163"/>
                </a:cubicBezTo>
                <a:cubicBezTo>
                  <a:pt x="1061" y="155"/>
                  <a:pt x="1061" y="147"/>
                  <a:pt x="1062" y="139"/>
                </a:cubicBezTo>
                <a:close/>
                <a:moveTo>
                  <a:pt x="1063" y="91"/>
                </a:moveTo>
                <a:cubicBezTo>
                  <a:pt x="1063" y="90"/>
                  <a:pt x="1063" y="89"/>
                  <a:pt x="1064" y="87"/>
                </a:cubicBezTo>
                <a:cubicBezTo>
                  <a:pt x="1064" y="86"/>
                  <a:pt x="1065" y="85"/>
                  <a:pt x="1066" y="84"/>
                </a:cubicBezTo>
                <a:cubicBezTo>
                  <a:pt x="1068" y="82"/>
                  <a:pt x="1070" y="82"/>
                  <a:pt x="1072" y="82"/>
                </a:cubicBezTo>
                <a:cubicBezTo>
                  <a:pt x="1074" y="82"/>
                  <a:pt x="1075" y="82"/>
                  <a:pt x="1076" y="83"/>
                </a:cubicBezTo>
                <a:cubicBezTo>
                  <a:pt x="1078" y="84"/>
                  <a:pt x="1079" y="85"/>
                  <a:pt x="1081" y="86"/>
                </a:cubicBezTo>
                <a:cubicBezTo>
                  <a:pt x="1082" y="88"/>
                  <a:pt x="1084" y="91"/>
                  <a:pt x="1084" y="93"/>
                </a:cubicBezTo>
                <a:cubicBezTo>
                  <a:pt x="1085" y="96"/>
                  <a:pt x="1084" y="100"/>
                  <a:pt x="1082" y="102"/>
                </a:cubicBezTo>
                <a:cubicBezTo>
                  <a:pt x="1081" y="104"/>
                  <a:pt x="1079" y="105"/>
                  <a:pt x="1078" y="106"/>
                </a:cubicBezTo>
                <a:cubicBezTo>
                  <a:pt x="1077" y="106"/>
                  <a:pt x="1075" y="107"/>
                  <a:pt x="1074" y="107"/>
                </a:cubicBezTo>
                <a:cubicBezTo>
                  <a:pt x="1072" y="107"/>
                  <a:pt x="1070" y="107"/>
                  <a:pt x="1068" y="105"/>
                </a:cubicBezTo>
                <a:cubicBezTo>
                  <a:pt x="1067" y="104"/>
                  <a:pt x="1065" y="103"/>
                  <a:pt x="1065" y="101"/>
                </a:cubicBezTo>
                <a:cubicBezTo>
                  <a:pt x="1064" y="99"/>
                  <a:pt x="1064" y="99"/>
                  <a:pt x="1064" y="97"/>
                </a:cubicBezTo>
                <a:cubicBezTo>
                  <a:pt x="1064" y="96"/>
                  <a:pt x="1064" y="95"/>
                  <a:pt x="1065" y="95"/>
                </a:cubicBezTo>
                <a:cubicBezTo>
                  <a:pt x="1064" y="94"/>
                  <a:pt x="1064" y="93"/>
                  <a:pt x="1063" y="91"/>
                </a:cubicBezTo>
                <a:close/>
                <a:moveTo>
                  <a:pt x="1104" y="198"/>
                </a:moveTo>
                <a:cubicBezTo>
                  <a:pt x="1102" y="195"/>
                  <a:pt x="1101" y="192"/>
                  <a:pt x="1101" y="188"/>
                </a:cubicBezTo>
                <a:cubicBezTo>
                  <a:pt x="1101" y="186"/>
                  <a:pt x="1101" y="183"/>
                  <a:pt x="1101" y="180"/>
                </a:cubicBezTo>
                <a:cubicBezTo>
                  <a:pt x="1101" y="177"/>
                  <a:pt x="1102" y="174"/>
                  <a:pt x="1103" y="171"/>
                </a:cubicBezTo>
                <a:cubicBezTo>
                  <a:pt x="1102" y="171"/>
                  <a:pt x="1101" y="171"/>
                  <a:pt x="1101" y="171"/>
                </a:cubicBezTo>
                <a:cubicBezTo>
                  <a:pt x="1097" y="170"/>
                  <a:pt x="1094" y="169"/>
                  <a:pt x="1091" y="167"/>
                </a:cubicBezTo>
                <a:cubicBezTo>
                  <a:pt x="1089" y="165"/>
                  <a:pt x="1087" y="162"/>
                  <a:pt x="1086" y="159"/>
                </a:cubicBezTo>
                <a:cubicBezTo>
                  <a:pt x="1085" y="157"/>
                  <a:pt x="1085" y="156"/>
                  <a:pt x="1084" y="154"/>
                </a:cubicBezTo>
                <a:cubicBezTo>
                  <a:pt x="1084" y="153"/>
                  <a:pt x="1084" y="151"/>
                  <a:pt x="1084" y="149"/>
                </a:cubicBezTo>
                <a:cubicBezTo>
                  <a:pt x="1084" y="147"/>
                  <a:pt x="1084" y="144"/>
                  <a:pt x="1085" y="142"/>
                </a:cubicBezTo>
                <a:cubicBezTo>
                  <a:pt x="1085" y="141"/>
                  <a:pt x="1085" y="140"/>
                  <a:pt x="1086" y="140"/>
                </a:cubicBezTo>
                <a:cubicBezTo>
                  <a:pt x="1085" y="140"/>
                  <a:pt x="1085" y="139"/>
                  <a:pt x="1085" y="139"/>
                </a:cubicBezTo>
                <a:cubicBezTo>
                  <a:pt x="1083" y="139"/>
                  <a:pt x="1082" y="136"/>
                  <a:pt x="1083" y="134"/>
                </a:cubicBezTo>
                <a:cubicBezTo>
                  <a:pt x="1083" y="132"/>
                  <a:pt x="1085" y="131"/>
                  <a:pt x="1087" y="131"/>
                </a:cubicBezTo>
                <a:cubicBezTo>
                  <a:pt x="1088" y="131"/>
                  <a:pt x="1088" y="131"/>
                  <a:pt x="1088" y="131"/>
                </a:cubicBezTo>
                <a:cubicBezTo>
                  <a:pt x="1090" y="127"/>
                  <a:pt x="1092" y="122"/>
                  <a:pt x="1095" y="118"/>
                </a:cubicBezTo>
                <a:cubicBezTo>
                  <a:pt x="1098" y="113"/>
                  <a:pt x="1101" y="108"/>
                  <a:pt x="1107" y="106"/>
                </a:cubicBezTo>
                <a:cubicBezTo>
                  <a:pt x="1111" y="105"/>
                  <a:pt x="1116" y="104"/>
                  <a:pt x="1120" y="106"/>
                </a:cubicBezTo>
                <a:cubicBezTo>
                  <a:pt x="1124" y="108"/>
                  <a:pt x="1127" y="111"/>
                  <a:pt x="1128" y="116"/>
                </a:cubicBezTo>
                <a:cubicBezTo>
                  <a:pt x="1128" y="119"/>
                  <a:pt x="1128" y="121"/>
                  <a:pt x="1127" y="123"/>
                </a:cubicBezTo>
                <a:cubicBezTo>
                  <a:pt x="1126" y="126"/>
                  <a:pt x="1124" y="127"/>
                  <a:pt x="1122" y="129"/>
                </a:cubicBezTo>
                <a:cubicBezTo>
                  <a:pt x="1121" y="131"/>
                  <a:pt x="1119" y="132"/>
                  <a:pt x="1118" y="133"/>
                </a:cubicBezTo>
                <a:cubicBezTo>
                  <a:pt x="1115" y="135"/>
                  <a:pt x="1111" y="137"/>
                  <a:pt x="1108" y="138"/>
                </a:cubicBezTo>
                <a:cubicBezTo>
                  <a:pt x="1105" y="139"/>
                  <a:pt x="1103" y="140"/>
                  <a:pt x="1100" y="140"/>
                </a:cubicBezTo>
                <a:cubicBezTo>
                  <a:pt x="1100" y="143"/>
                  <a:pt x="1099" y="146"/>
                  <a:pt x="1099" y="149"/>
                </a:cubicBezTo>
                <a:cubicBezTo>
                  <a:pt x="1100" y="152"/>
                  <a:pt x="1100" y="152"/>
                  <a:pt x="1100" y="152"/>
                </a:cubicBezTo>
                <a:cubicBezTo>
                  <a:pt x="1100" y="153"/>
                  <a:pt x="1100" y="153"/>
                  <a:pt x="1100" y="154"/>
                </a:cubicBezTo>
                <a:cubicBezTo>
                  <a:pt x="1101" y="154"/>
                  <a:pt x="1101" y="154"/>
                  <a:pt x="1101" y="154"/>
                </a:cubicBezTo>
                <a:cubicBezTo>
                  <a:pt x="1101" y="155"/>
                  <a:pt x="1101" y="155"/>
                  <a:pt x="1102" y="155"/>
                </a:cubicBezTo>
                <a:cubicBezTo>
                  <a:pt x="1102" y="155"/>
                  <a:pt x="1102" y="155"/>
                  <a:pt x="1103" y="155"/>
                </a:cubicBezTo>
                <a:cubicBezTo>
                  <a:pt x="1103" y="155"/>
                  <a:pt x="1104" y="155"/>
                  <a:pt x="1105" y="155"/>
                </a:cubicBezTo>
                <a:cubicBezTo>
                  <a:pt x="1106" y="155"/>
                  <a:pt x="1106" y="155"/>
                  <a:pt x="1107" y="155"/>
                </a:cubicBezTo>
                <a:cubicBezTo>
                  <a:pt x="1108" y="155"/>
                  <a:pt x="1109" y="154"/>
                  <a:pt x="1110" y="154"/>
                </a:cubicBezTo>
                <a:cubicBezTo>
                  <a:pt x="1113" y="151"/>
                  <a:pt x="1113" y="151"/>
                  <a:pt x="1113" y="151"/>
                </a:cubicBezTo>
                <a:cubicBezTo>
                  <a:pt x="1112" y="152"/>
                  <a:pt x="1112" y="152"/>
                  <a:pt x="1112" y="152"/>
                </a:cubicBezTo>
                <a:cubicBezTo>
                  <a:pt x="1113" y="151"/>
                  <a:pt x="1113" y="151"/>
                  <a:pt x="1113" y="151"/>
                </a:cubicBezTo>
                <a:cubicBezTo>
                  <a:pt x="1113" y="151"/>
                  <a:pt x="1113" y="151"/>
                  <a:pt x="1113" y="151"/>
                </a:cubicBezTo>
                <a:cubicBezTo>
                  <a:pt x="1115" y="149"/>
                  <a:pt x="1116" y="148"/>
                  <a:pt x="1117" y="146"/>
                </a:cubicBezTo>
                <a:cubicBezTo>
                  <a:pt x="1118" y="144"/>
                  <a:pt x="1118" y="143"/>
                  <a:pt x="1119" y="141"/>
                </a:cubicBezTo>
                <a:cubicBezTo>
                  <a:pt x="1118" y="140"/>
                  <a:pt x="1118" y="138"/>
                  <a:pt x="1119" y="137"/>
                </a:cubicBezTo>
                <a:cubicBezTo>
                  <a:pt x="1120" y="134"/>
                  <a:pt x="1123" y="132"/>
                  <a:pt x="1126" y="133"/>
                </a:cubicBezTo>
                <a:cubicBezTo>
                  <a:pt x="1127" y="133"/>
                  <a:pt x="1128" y="134"/>
                  <a:pt x="1128" y="134"/>
                </a:cubicBezTo>
                <a:cubicBezTo>
                  <a:pt x="1129" y="135"/>
                  <a:pt x="1130" y="136"/>
                  <a:pt x="1131" y="137"/>
                </a:cubicBezTo>
                <a:cubicBezTo>
                  <a:pt x="1131" y="137"/>
                  <a:pt x="1131" y="138"/>
                  <a:pt x="1131" y="138"/>
                </a:cubicBezTo>
                <a:cubicBezTo>
                  <a:pt x="1132" y="141"/>
                  <a:pt x="1132" y="141"/>
                  <a:pt x="1132" y="141"/>
                </a:cubicBezTo>
                <a:cubicBezTo>
                  <a:pt x="1132" y="141"/>
                  <a:pt x="1132" y="141"/>
                  <a:pt x="1132" y="141"/>
                </a:cubicBezTo>
                <a:cubicBezTo>
                  <a:pt x="1132" y="142"/>
                  <a:pt x="1132" y="143"/>
                  <a:pt x="1132" y="145"/>
                </a:cubicBezTo>
                <a:cubicBezTo>
                  <a:pt x="1131" y="149"/>
                  <a:pt x="1131" y="149"/>
                  <a:pt x="1131" y="149"/>
                </a:cubicBezTo>
                <a:cubicBezTo>
                  <a:pt x="1130" y="153"/>
                  <a:pt x="1128" y="157"/>
                  <a:pt x="1125" y="161"/>
                </a:cubicBezTo>
                <a:cubicBezTo>
                  <a:pt x="1124" y="163"/>
                  <a:pt x="1122" y="165"/>
                  <a:pt x="1120" y="167"/>
                </a:cubicBezTo>
                <a:cubicBezTo>
                  <a:pt x="1117" y="168"/>
                  <a:pt x="1115" y="169"/>
                  <a:pt x="1113" y="170"/>
                </a:cubicBezTo>
                <a:cubicBezTo>
                  <a:pt x="1113" y="170"/>
                  <a:pt x="1113" y="170"/>
                  <a:pt x="1113" y="170"/>
                </a:cubicBezTo>
                <a:cubicBezTo>
                  <a:pt x="1112" y="175"/>
                  <a:pt x="1111" y="180"/>
                  <a:pt x="1111" y="184"/>
                </a:cubicBezTo>
                <a:cubicBezTo>
                  <a:pt x="1111" y="186"/>
                  <a:pt x="1112" y="187"/>
                  <a:pt x="1112" y="188"/>
                </a:cubicBezTo>
                <a:cubicBezTo>
                  <a:pt x="1112" y="189"/>
                  <a:pt x="1113" y="190"/>
                  <a:pt x="1113" y="191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4" y="192"/>
                  <a:pt x="1114" y="192"/>
                  <a:pt x="1115" y="192"/>
                </a:cubicBezTo>
                <a:cubicBezTo>
                  <a:pt x="1115" y="192"/>
                  <a:pt x="1115" y="192"/>
                  <a:pt x="1115" y="193"/>
                </a:cubicBezTo>
                <a:cubicBezTo>
                  <a:pt x="1116" y="193"/>
                  <a:pt x="1116" y="193"/>
                  <a:pt x="1116" y="193"/>
                </a:cubicBezTo>
                <a:cubicBezTo>
                  <a:pt x="1116" y="193"/>
                  <a:pt x="1117" y="193"/>
                  <a:pt x="1117" y="192"/>
                </a:cubicBezTo>
                <a:cubicBezTo>
                  <a:pt x="1119" y="191"/>
                  <a:pt x="1119" y="191"/>
                  <a:pt x="1119" y="191"/>
                </a:cubicBezTo>
                <a:cubicBezTo>
                  <a:pt x="1121" y="190"/>
                  <a:pt x="1121" y="190"/>
                  <a:pt x="1121" y="190"/>
                </a:cubicBezTo>
                <a:cubicBezTo>
                  <a:pt x="1122" y="189"/>
                  <a:pt x="1122" y="189"/>
                  <a:pt x="1122" y="188"/>
                </a:cubicBezTo>
                <a:cubicBezTo>
                  <a:pt x="1123" y="187"/>
                  <a:pt x="1123" y="187"/>
                  <a:pt x="1123" y="187"/>
                </a:cubicBezTo>
                <a:cubicBezTo>
                  <a:pt x="1123" y="186"/>
                  <a:pt x="1123" y="186"/>
                  <a:pt x="1123" y="185"/>
                </a:cubicBezTo>
                <a:cubicBezTo>
                  <a:pt x="1123" y="185"/>
                  <a:pt x="1123" y="185"/>
                  <a:pt x="1123" y="185"/>
                </a:cubicBezTo>
                <a:cubicBezTo>
                  <a:pt x="1123" y="184"/>
                  <a:pt x="1123" y="184"/>
                  <a:pt x="1123" y="183"/>
                </a:cubicBezTo>
                <a:cubicBezTo>
                  <a:pt x="1123" y="182"/>
                  <a:pt x="1123" y="182"/>
                  <a:pt x="1123" y="182"/>
                </a:cubicBezTo>
                <a:cubicBezTo>
                  <a:pt x="1123" y="179"/>
                  <a:pt x="1126" y="177"/>
                  <a:pt x="1128" y="177"/>
                </a:cubicBezTo>
                <a:cubicBezTo>
                  <a:pt x="1130" y="176"/>
                  <a:pt x="1133" y="177"/>
                  <a:pt x="1134" y="179"/>
                </a:cubicBezTo>
                <a:cubicBezTo>
                  <a:pt x="1135" y="181"/>
                  <a:pt x="1135" y="181"/>
                  <a:pt x="1135" y="181"/>
                </a:cubicBezTo>
                <a:cubicBezTo>
                  <a:pt x="1136" y="182"/>
                  <a:pt x="1136" y="183"/>
                  <a:pt x="1136" y="184"/>
                </a:cubicBezTo>
                <a:cubicBezTo>
                  <a:pt x="1136" y="185"/>
                  <a:pt x="1136" y="186"/>
                  <a:pt x="1136" y="187"/>
                </a:cubicBezTo>
                <a:cubicBezTo>
                  <a:pt x="1136" y="188"/>
                  <a:pt x="1136" y="189"/>
                  <a:pt x="1135" y="191"/>
                </a:cubicBezTo>
                <a:cubicBezTo>
                  <a:pt x="1135" y="193"/>
                  <a:pt x="1134" y="195"/>
                  <a:pt x="1132" y="196"/>
                </a:cubicBezTo>
                <a:cubicBezTo>
                  <a:pt x="1131" y="198"/>
                  <a:pt x="1129" y="199"/>
                  <a:pt x="1128" y="201"/>
                </a:cubicBezTo>
                <a:cubicBezTo>
                  <a:pt x="1122" y="204"/>
                  <a:pt x="1122" y="204"/>
                  <a:pt x="1122" y="204"/>
                </a:cubicBezTo>
                <a:cubicBezTo>
                  <a:pt x="1122" y="204"/>
                  <a:pt x="1122" y="204"/>
                  <a:pt x="1122" y="204"/>
                </a:cubicBezTo>
                <a:cubicBezTo>
                  <a:pt x="1122" y="204"/>
                  <a:pt x="1122" y="204"/>
                  <a:pt x="1122" y="204"/>
                </a:cubicBezTo>
                <a:cubicBezTo>
                  <a:pt x="1121" y="204"/>
                  <a:pt x="1121" y="204"/>
                  <a:pt x="1121" y="204"/>
                </a:cubicBezTo>
                <a:cubicBezTo>
                  <a:pt x="1122" y="204"/>
                  <a:pt x="1122" y="204"/>
                  <a:pt x="1122" y="204"/>
                </a:cubicBezTo>
                <a:cubicBezTo>
                  <a:pt x="1120" y="204"/>
                  <a:pt x="1120" y="204"/>
                  <a:pt x="1120" y="204"/>
                </a:cubicBezTo>
                <a:cubicBezTo>
                  <a:pt x="1115" y="206"/>
                  <a:pt x="1108" y="204"/>
                  <a:pt x="1104" y="198"/>
                </a:cubicBezTo>
                <a:close/>
                <a:moveTo>
                  <a:pt x="1106" y="125"/>
                </a:moveTo>
                <a:cubicBezTo>
                  <a:pt x="1105" y="127"/>
                  <a:pt x="1105" y="127"/>
                  <a:pt x="1105" y="127"/>
                </a:cubicBezTo>
                <a:cubicBezTo>
                  <a:pt x="1106" y="126"/>
                  <a:pt x="1107" y="125"/>
                  <a:pt x="1108" y="125"/>
                </a:cubicBezTo>
                <a:cubicBezTo>
                  <a:pt x="1110" y="124"/>
                  <a:pt x="1112" y="122"/>
                  <a:pt x="1114" y="121"/>
                </a:cubicBezTo>
                <a:cubicBezTo>
                  <a:pt x="1115" y="119"/>
                  <a:pt x="1115" y="119"/>
                  <a:pt x="1115" y="119"/>
                </a:cubicBezTo>
                <a:cubicBezTo>
                  <a:pt x="1115" y="118"/>
                  <a:pt x="1115" y="118"/>
                  <a:pt x="1115" y="118"/>
                </a:cubicBezTo>
                <a:cubicBezTo>
                  <a:pt x="1115" y="118"/>
                  <a:pt x="1115" y="118"/>
                  <a:pt x="1115" y="118"/>
                </a:cubicBezTo>
                <a:cubicBezTo>
                  <a:pt x="1115" y="118"/>
                  <a:pt x="1115" y="118"/>
                  <a:pt x="1115" y="118"/>
                </a:cubicBezTo>
                <a:cubicBezTo>
                  <a:pt x="1115" y="118"/>
                  <a:pt x="1115" y="118"/>
                  <a:pt x="1115" y="118"/>
                </a:cubicBezTo>
                <a:cubicBezTo>
                  <a:pt x="1114" y="118"/>
                  <a:pt x="1114" y="118"/>
                  <a:pt x="1114" y="118"/>
                </a:cubicBezTo>
                <a:cubicBezTo>
                  <a:pt x="1113" y="118"/>
                  <a:pt x="1113" y="118"/>
                  <a:pt x="1112" y="118"/>
                </a:cubicBezTo>
                <a:cubicBezTo>
                  <a:pt x="1111" y="119"/>
                  <a:pt x="1111" y="119"/>
                  <a:pt x="1111" y="119"/>
                </a:cubicBezTo>
                <a:cubicBezTo>
                  <a:pt x="1109" y="120"/>
                  <a:pt x="1109" y="120"/>
                  <a:pt x="1109" y="120"/>
                </a:cubicBezTo>
                <a:cubicBezTo>
                  <a:pt x="1108" y="121"/>
                  <a:pt x="1107" y="123"/>
                  <a:pt x="1106" y="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816789" y="2797601"/>
            <a:ext cx="1851212" cy="1233610"/>
          </a:xfrm>
          <a:custGeom>
            <a:avLst/>
            <a:gdLst>
              <a:gd name="T0" fmla="*/ 157 w 1157"/>
              <a:gd name="T1" fmla="*/ 304 h 771"/>
              <a:gd name="T2" fmla="*/ 82 w 1157"/>
              <a:gd name="T3" fmla="*/ 195 h 771"/>
              <a:gd name="T4" fmla="*/ 7 w 1157"/>
              <a:gd name="T5" fmla="*/ 255 h 771"/>
              <a:gd name="T6" fmla="*/ 79 w 1157"/>
              <a:gd name="T7" fmla="*/ 19 h 771"/>
              <a:gd name="T8" fmla="*/ 170 w 1157"/>
              <a:gd name="T9" fmla="*/ 25 h 771"/>
              <a:gd name="T10" fmla="*/ 147 w 1157"/>
              <a:gd name="T11" fmla="*/ 170 h 771"/>
              <a:gd name="T12" fmla="*/ 91 w 1157"/>
              <a:gd name="T13" fmla="*/ 41 h 771"/>
              <a:gd name="T14" fmla="*/ 54 w 1157"/>
              <a:gd name="T15" fmla="*/ 183 h 771"/>
              <a:gd name="T16" fmla="*/ 47 w 1157"/>
              <a:gd name="T17" fmla="*/ 246 h 771"/>
              <a:gd name="T18" fmla="*/ 120 w 1157"/>
              <a:gd name="T19" fmla="*/ 119 h 771"/>
              <a:gd name="T20" fmla="*/ 150 w 1157"/>
              <a:gd name="T21" fmla="*/ 243 h 771"/>
              <a:gd name="T22" fmla="*/ 340 w 1157"/>
              <a:gd name="T23" fmla="*/ 210 h 771"/>
              <a:gd name="T24" fmla="*/ 807 w 1157"/>
              <a:gd name="T25" fmla="*/ 271 h 771"/>
              <a:gd name="T26" fmla="*/ 740 w 1157"/>
              <a:gd name="T27" fmla="*/ 265 h 771"/>
              <a:gd name="T28" fmla="*/ 571 w 1157"/>
              <a:gd name="T29" fmla="*/ 312 h 771"/>
              <a:gd name="T30" fmla="*/ 547 w 1157"/>
              <a:gd name="T31" fmla="*/ 227 h 771"/>
              <a:gd name="T32" fmla="*/ 436 w 1157"/>
              <a:gd name="T33" fmla="*/ 262 h 771"/>
              <a:gd name="T34" fmla="*/ 287 w 1157"/>
              <a:gd name="T35" fmla="*/ 265 h 771"/>
              <a:gd name="T36" fmla="*/ 224 w 1157"/>
              <a:gd name="T37" fmla="*/ 158 h 771"/>
              <a:gd name="T38" fmla="*/ 443 w 1157"/>
              <a:gd name="T39" fmla="*/ 131 h 771"/>
              <a:gd name="T40" fmla="*/ 401 w 1157"/>
              <a:gd name="T41" fmla="*/ 238 h 771"/>
              <a:gd name="T42" fmla="*/ 506 w 1157"/>
              <a:gd name="T43" fmla="*/ 103 h 771"/>
              <a:gd name="T44" fmla="*/ 565 w 1157"/>
              <a:gd name="T45" fmla="*/ 123 h 771"/>
              <a:gd name="T46" fmla="*/ 627 w 1157"/>
              <a:gd name="T47" fmla="*/ 216 h 771"/>
              <a:gd name="T48" fmla="*/ 671 w 1157"/>
              <a:gd name="T49" fmla="*/ 216 h 771"/>
              <a:gd name="T50" fmla="*/ 731 w 1157"/>
              <a:gd name="T51" fmla="*/ 176 h 771"/>
              <a:gd name="T52" fmla="*/ 832 w 1157"/>
              <a:gd name="T53" fmla="*/ 148 h 771"/>
              <a:gd name="T54" fmla="*/ 277 w 1157"/>
              <a:gd name="T55" fmla="*/ 154 h 771"/>
              <a:gd name="T56" fmla="*/ 312 w 1157"/>
              <a:gd name="T57" fmla="*/ 208 h 771"/>
              <a:gd name="T58" fmla="*/ 625 w 1157"/>
              <a:gd name="T59" fmla="*/ 136 h 771"/>
              <a:gd name="T60" fmla="*/ 597 w 1157"/>
              <a:gd name="T61" fmla="*/ 223 h 771"/>
              <a:gd name="T62" fmla="*/ 600 w 1157"/>
              <a:gd name="T63" fmla="*/ 243 h 771"/>
              <a:gd name="T64" fmla="*/ 813 w 1157"/>
              <a:gd name="T65" fmla="*/ 183 h 771"/>
              <a:gd name="T66" fmla="*/ 809 w 1157"/>
              <a:gd name="T67" fmla="*/ 292 h 771"/>
              <a:gd name="T68" fmla="*/ 813 w 1157"/>
              <a:gd name="T69" fmla="*/ 242 h 771"/>
              <a:gd name="T70" fmla="*/ 788 w 1157"/>
              <a:gd name="T71" fmla="*/ 308 h 771"/>
              <a:gd name="T72" fmla="*/ 1016 w 1157"/>
              <a:gd name="T73" fmla="*/ 273 h 771"/>
              <a:gd name="T74" fmla="*/ 976 w 1157"/>
              <a:gd name="T75" fmla="*/ 226 h 771"/>
              <a:gd name="T76" fmla="*/ 884 w 1157"/>
              <a:gd name="T77" fmla="*/ 280 h 771"/>
              <a:gd name="T78" fmla="*/ 913 w 1157"/>
              <a:gd name="T79" fmla="*/ 169 h 771"/>
              <a:gd name="T80" fmla="*/ 1055 w 1157"/>
              <a:gd name="T81" fmla="*/ 110 h 771"/>
              <a:gd name="T82" fmla="*/ 1061 w 1157"/>
              <a:gd name="T83" fmla="*/ 242 h 771"/>
              <a:gd name="T84" fmla="*/ 1146 w 1157"/>
              <a:gd name="T85" fmla="*/ 170 h 771"/>
              <a:gd name="T86" fmla="*/ 1051 w 1157"/>
              <a:gd name="T87" fmla="*/ 236 h 771"/>
              <a:gd name="T88" fmla="*/ 1022 w 1157"/>
              <a:gd name="T89" fmla="*/ 180 h 771"/>
              <a:gd name="T90" fmla="*/ 1045 w 1157"/>
              <a:gd name="T91" fmla="*/ 227 h 771"/>
              <a:gd name="T92" fmla="*/ 1067 w 1157"/>
              <a:gd name="T93" fmla="*/ 210 h 771"/>
              <a:gd name="T94" fmla="*/ 613 w 1157"/>
              <a:gd name="T95" fmla="*/ 491 h 771"/>
              <a:gd name="T96" fmla="*/ 766 w 1157"/>
              <a:gd name="T97" fmla="*/ 638 h 771"/>
              <a:gd name="T98" fmla="*/ 656 w 1157"/>
              <a:gd name="T99" fmla="*/ 760 h 771"/>
              <a:gd name="T100" fmla="*/ 531 w 1157"/>
              <a:gd name="T101" fmla="*/ 683 h 771"/>
              <a:gd name="T102" fmla="*/ 373 w 1157"/>
              <a:gd name="T103" fmla="*/ 669 h 771"/>
              <a:gd name="T104" fmla="*/ 418 w 1157"/>
              <a:gd name="T105" fmla="*/ 471 h 771"/>
              <a:gd name="T106" fmla="*/ 461 w 1157"/>
              <a:gd name="T107" fmla="*/ 507 h 771"/>
              <a:gd name="T108" fmla="*/ 470 w 1157"/>
              <a:gd name="T109" fmla="*/ 675 h 771"/>
              <a:gd name="T110" fmla="*/ 581 w 1157"/>
              <a:gd name="T111" fmla="*/ 672 h 771"/>
              <a:gd name="T112" fmla="*/ 744 w 1157"/>
              <a:gd name="T113" fmla="*/ 582 h 771"/>
              <a:gd name="T114" fmla="*/ 769 w 1157"/>
              <a:gd name="T115" fmla="*/ 622 h 771"/>
              <a:gd name="T116" fmla="*/ 374 w 1157"/>
              <a:gd name="T117" fmla="*/ 575 h 771"/>
              <a:gd name="T118" fmla="*/ 418 w 1157"/>
              <a:gd name="T119" fmla="*/ 550 h 771"/>
              <a:gd name="T120" fmla="*/ 427 w 1157"/>
              <a:gd name="T121" fmla="*/ 528 h 771"/>
              <a:gd name="T122" fmla="*/ 668 w 1157"/>
              <a:gd name="T123" fmla="*/ 657 h 771"/>
              <a:gd name="T124" fmla="*/ 674 w 1157"/>
              <a:gd name="T125" fmla="*/ 757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7" h="771">
                <a:moveTo>
                  <a:pt x="31" y="296"/>
                </a:moveTo>
                <a:lnTo>
                  <a:pt x="31" y="296"/>
                </a:lnTo>
                <a:lnTo>
                  <a:pt x="31" y="296"/>
                </a:lnTo>
                <a:lnTo>
                  <a:pt x="31" y="296"/>
                </a:lnTo>
                <a:lnTo>
                  <a:pt x="31" y="296"/>
                </a:lnTo>
                <a:close/>
                <a:moveTo>
                  <a:pt x="155" y="302"/>
                </a:moveTo>
                <a:lnTo>
                  <a:pt x="154" y="302"/>
                </a:lnTo>
                <a:lnTo>
                  <a:pt x="152" y="304"/>
                </a:lnTo>
                <a:lnTo>
                  <a:pt x="154" y="305"/>
                </a:lnTo>
                <a:lnTo>
                  <a:pt x="155" y="305"/>
                </a:lnTo>
                <a:lnTo>
                  <a:pt x="155" y="304"/>
                </a:lnTo>
                <a:lnTo>
                  <a:pt x="155" y="302"/>
                </a:lnTo>
                <a:close/>
                <a:moveTo>
                  <a:pt x="44" y="290"/>
                </a:moveTo>
                <a:lnTo>
                  <a:pt x="45" y="290"/>
                </a:lnTo>
                <a:lnTo>
                  <a:pt x="45" y="289"/>
                </a:lnTo>
                <a:lnTo>
                  <a:pt x="44" y="290"/>
                </a:lnTo>
                <a:close/>
                <a:moveTo>
                  <a:pt x="81" y="245"/>
                </a:moveTo>
                <a:lnTo>
                  <a:pt x="81" y="245"/>
                </a:lnTo>
                <a:lnTo>
                  <a:pt x="82" y="245"/>
                </a:lnTo>
                <a:lnTo>
                  <a:pt x="82" y="243"/>
                </a:lnTo>
                <a:lnTo>
                  <a:pt x="81" y="243"/>
                </a:lnTo>
                <a:lnTo>
                  <a:pt x="81" y="245"/>
                </a:lnTo>
                <a:close/>
                <a:moveTo>
                  <a:pt x="126" y="284"/>
                </a:moveTo>
                <a:lnTo>
                  <a:pt x="127" y="283"/>
                </a:lnTo>
                <a:lnTo>
                  <a:pt x="126" y="283"/>
                </a:lnTo>
                <a:lnTo>
                  <a:pt x="126" y="284"/>
                </a:lnTo>
                <a:close/>
                <a:moveTo>
                  <a:pt x="105" y="53"/>
                </a:moveTo>
                <a:lnTo>
                  <a:pt x="105" y="51"/>
                </a:lnTo>
                <a:lnTo>
                  <a:pt x="104" y="51"/>
                </a:lnTo>
                <a:lnTo>
                  <a:pt x="103" y="54"/>
                </a:lnTo>
                <a:lnTo>
                  <a:pt x="103" y="54"/>
                </a:lnTo>
                <a:lnTo>
                  <a:pt x="105" y="54"/>
                </a:lnTo>
                <a:lnTo>
                  <a:pt x="105" y="53"/>
                </a:lnTo>
                <a:close/>
                <a:moveTo>
                  <a:pt x="101" y="76"/>
                </a:moveTo>
                <a:lnTo>
                  <a:pt x="103" y="78"/>
                </a:lnTo>
                <a:lnTo>
                  <a:pt x="104" y="75"/>
                </a:lnTo>
                <a:lnTo>
                  <a:pt x="104" y="73"/>
                </a:lnTo>
                <a:lnTo>
                  <a:pt x="103" y="73"/>
                </a:lnTo>
                <a:lnTo>
                  <a:pt x="101" y="76"/>
                </a:lnTo>
                <a:close/>
                <a:moveTo>
                  <a:pt x="179" y="254"/>
                </a:moveTo>
                <a:lnTo>
                  <a:pt x="179" y="251"/>
                </a:lnTo>
                <a:lnTo>
                  <a:pt x="179" y="251"/>
                </a:lnTo>
                <a:lnTo>
                  <a:pt x="179" y="249"/>
                </a:lnTo>
                <a:lnTo>
                  <a:pt x="177" y="251"/>
                </a:lnTo>
                <a:lnTo>
                  <a:pt x="179" y="254"/>
                </a:lnTo>
                <a:close/>
                <a:moveTo>
                  <a:pt x="177" y="16"/>
                </a:moveTo>
                <a:lnTo>
                  <a:pt x="177" y="15"/>
                </a:lnTo>
                <a:lnTo>
                  <a:pt x="177" y="13"/>
                </a:lnTo>
                <a:lnTo>
                  <a:pt x="174" y="15"/>
                </a:lnTo>
                <a:lnTo>
                  <a:pt x="173" y="16"/>
                </a:lnTo>
                <a:lnTo>
                  <a:pt x="174" y="16"/>
                </a:lnTo>
                <a:lnTo>
                  <a:pt x="177" y="16"/>
                </a:lnTo>
                <a:close/>
                <a:moveTo>
                  <a:pt x="191" y="282"/>
                </a:moveTo>
                <a:lnTo>
                  <a:pt x="189" y="280"/>
                </a:lnTo>
                <a:lnTo>
                  <a:pt x="188" y="280"/>
                </a:lnTo>
                <a:lnTo>
                  <a:pt x="188" y="283"/>
                </a:lnTo>
                <a:lnTo>
                  <a:pt x="191" y="283"/>
                </a:lnTo>
                <a:lnTo>
                  <a:pt x="191" y="282"/>
                </a:lnTo>
                <a:close/>
                <a:moveTo>
                  <a:pt x="151" y="298"/>
                </a:moveTo>
                <a:lnTo>
                  <a:pt x="150" y="298"/>
                </a:lnTo>
                <a:lnTo>
                  <a:pt x="148" y="301"/>
                </a:lnTo>
                <a:lnTo>
                  <a:pt x="148" y="302"/>
                </a:lnTo>
                <a:lnTo>
                  <a:pt x="150" y="302"/>
                </a:lnTo>
                <a:lnTo>
                  <a:pt x="150" y="304"/>
                </a:lnTo>
                <a:lnTo>
                  <a:pt x="151" y="302"/>
                </a:lnTo>
                <a:lnTo>
                  <a:pt x="152" y="301"/>
                </a:lnTo>
                <a:lnTo>
                  <a:pt x="151" y="298"/>
                </a:lnTo>
                <a:close/>
                <a:moveTo>
                  <a:pt x="173" y="245"/>
                </a:moveTo>
                <a:lnTo>
                  <a:pt x="174" y="246"/>
                </a:lnTo>
                <a:lnTo>
                  <a:pt x="174" y="245"/>
                </a:lnTo>
                <a:lnTo>
                  <a:pt x="173" y="245"/>
                </a:lnTo>
                <a:lnTo>
                  <a:pt x="173" y="245"/>
                </a:lnTo>
                <a:close/>
                <a:moveTo>
                  <a:pt x="161" y="41"/>
                </a:moveTo>
                <a:lnTo>
                  <a:pt x="161" y="43"/>
                </a:lnTo>
                <a:lnTo>
                  <a:pt x="163" y="43"/>
                </a:lnTo>
                <a:lnTo>
                  <a:pt x="163" y="41"/>
                </a:lnTo>
                <a:lnTo>
                  <a:pt x="161" y="41"/>
                </a:lnTo>
                <a:lnTo>
                  <a:pt x="161" y="41"/>
                </a:lnTo>
                <a:close/>
                <a:moveTo>
                  <a:pt x="125" y="122"/>
                </a:moveTo>
                <a:lnTo>
                  <a:pt x="127" y="122"/>
                </a:lnTo>
                <a:lnTo>
                  <a:pt x="127" y="120"/>
                </a:lnTo>
                <a:lnTo>
                  <a:pt x="127" y="120"/>
                </a:lnTo>
                <a:lnTo>
                  <a:pt x="125" y="120"/>
                </a:lnTo>
                <a:lnTo>
                  <a:pt x="125" y="122"/>
                </a:lnTo>
                <a:close/>
                <a:moveTo>
                  <a:pt x="189" y="290"/>
                </a:moveTo>
                <a:lnTo>
                  <a:pt x="191" y="292"/>
                </a:lnTo>
                <a:lnTo>
                  <a:pt x="189" y="295"/>
                </a:lnTo>
                <a:lnTo>
                  <a:pt x="186" y="296"/>
                </a:lnTo>
                <a:lnTo>
                  <a:pt x="186" y="299"/>
                </a:lnTo>
                <a:lnTo>
                  <a:pt x="188" y="301"/>
                </a:lnTo>
                <a:lnTo>
                  <a:pt x="188" y="301"/>
                </a:lnTo>
                <a:lnTo>
                  <a:pt x="186" y="301"/>
                </a:lnTo>
                <a:lnTo>
                  <a:pt x="185" y="302"/>
                </a:lnTo>
                <a:lnTo>
                  <a:pt x="185" y="305"/>
                </a:lnTo>
                <a:lnTo>
                  <a:pt x="182" y="305"/>
                </a:lnTo>
                <a:lnTo>
                  <a:pt x="173" y="312"/>
                </a:lnTo>
                <a:lnTo>
                  <a:pt x="166" y="314"/>
                </a:lnTo>
                <a:lnTo>
                  <a:pt x="163" y="315"/>
                </a:lnTo>
                <a:lnTo>
                  <a:pt x="158" y="312"/>
                </a:lnTo>
                <a:lnTo>
                  <a:pt x="157" y="304"/>
                </a:lnTo>
                <a:lnTo>
                  <a:pt x="157" y="302"/>
                </a:lnTo>
                <a:lnTo>
                  <a:pt x="155" y="302"/>
                </a:lnTo>
                <a:lnTo>
                  <a:pt x="154" y="299"/>
                </a:lnTo>
                <a:lnTo>
                  <a:pt x="154" y="296"/>
                </a:lnTo>
                <a:lnTo>
                  <a:pt x="151" y="296"/>
                </a:lnTo>
                <a:lnTo>
                  <a:pt x="151" y="295"/>
                </a:lnTo>
                <a:lnTo>
                  <a:pt x="148" y="296"/>
                </a:lnTo>
                <a:lnTo>
                  <a:pt x="145" y="301"/>
                </a:lnTo>
                <a:lnTo>
                  <a:pt x="144" y="301"/>
                </a:lnTo>
                <a:lnTo>
                  <a:pt x="144" y="299"/>
                </a:lnTo>
                <a:lnTo>
                  <a:pt x="142" y="301"/>
                </a:lnTo>
                <a:lnTo>
                  <a:pt x="141" y="301"/>
                </a:lnTo>
                <a:lnTo>
                  <a:pt x="139" y="299"/>
                </a:lnTo>
                <a:lnTo>
                  <a:pt x="139" y="298"/>
                </a:lnTo>
                <a:lnTo>
                  <a:pt x="142" y="298"/>
                </a:lnTo>
                <a:lnTo>
                  <a:pt x="142" y="292"/>
                </a:lnTo>
                <a:lnTo>
                  <a:pt x="144" y="290"/>
                </a:lnTo>
                <a:lnTo>
                  <a:pt x="144" y="290"/>
                </a:lnTo>
                <a:lnTo>
                  <a:pt x="139" y="290"/>
                </a:lnTo>
                <a:lnTo>
                  <a:pt x="138" y="296"/>
                </a:lnTo>
                <a:lnTo>
                  <a:pt x="136" y="296"/>
                </a:lnTo>
                <a:lnTo>
                  <a:pt x="135" y="292"/>
                </a:lnTo>
                <a:lnTo>
                  <a:pt x="132" y="292"/>
                </a:lnTo>
                <a:lnTo>
                  <a:pt x="129" y="290"/>
                </a:lnTo>
                <a:lnTo>
                  <a:pt x="127" y="287"/>
                </a:lnTo>
                <a:lnTo>
                  <a:pt x="130" y="283"/>
                </a:lnTo>
                <a:lnTo>
                  <a:pt x="129" y="282"/>
                </a:lnTo>
                <a:lnTo>
                  <a:pt x="127" y="280"/>
                </a:lnTo>
                <a:lnTo>
                  <a:pt x="126" y="279"/>
                </a:lnTo>
                <a:lnTo>
                  <a:pt x="123" y="274"/>
                </a:lnTo>
                <a:lnTo>
                  <a:pt x="125" y="270"/>
                </a:lnTo>
                <a:lnTo>
                  <a:pt x="125" y="270"/>
                </a:lnTo>
                <a:lnTo>
                  <a:pt x="122" y="270"/>
                </a:lnTo>
                <a:lnTo>
                  <a:pt x="120" y="270"/>
                </a:lnTo>
                <a:lnTo>
                  <a:pt x="122" y="265"/>
                </a:lnTo>
                <a:lnTo>
                  <a:pt x="120" y="264"/>
                </a:lnTo>
                <a:lnTo>
                  <a:pt x="122" y="262"/>
                </a:lnTo>
                <a:lnTo>
                  <a:pt x="120" y="260"/>
                </a:lnTo>
                <a:lnTo>
                  <a:pt x="117" y="255"/>
                </a:lnTo>
                <a:lnTo>
                  <a:pt x="116" y="252"/>
                </a:lnTo>
                <a:lnTo>
                  <a:pt x="116" y="251"/>
                </a:lnTo>
                <a:lnTo>
                  <a:pt x="117" y="249"/>
                </a:lnTo>
                <a:lnTo>
                  <a:pt x="116" y="249"/>
                </a:lnTo>
                <a:lnTo>
                  <a:pt x="114" y="249"/>
                </a:lnTo>
                <a:lnTo>
                  <a:pt x="116" y="246"/>
                </a:lnTo>
                <a:lnTo>
                  <a:pt x="113" y="243"/>
                </a:lnTo>
                <a:lnTo>
                  <a:pt x="114" y="240"/>
                </a:lnTo>
                <a:lnTo>
                  <a:pt x="113" y="240"/>
                </a:lnTo>
                <a:lnTo>
                  <a:pt x="111" y="238"/>
                </a:lnTo>
                <a:lnTo>
                  <a:pt x="113" y="235"/>
                </a:lnTo>
                <a:lnTo>
                  <a:pt x="113" y="233"/>
                </a:lnTo>
                <a:lnTo>
                  <a:pt x="110" y="230"/>
                </a:lnTo>
                <a:lnTo>
                  <a:pt x="110" y="227"/>
                </a:lnTo>
                <a:lnTo>
                  <a:pt x="111" y="226"/>
                </a:lnTo>
                <a:lnTo>
                  <a:pt x="110" y="224"/>
                </a:lnTo>
                <a:lnTo>
                  <a:pt x="107" y="224"/>
                </a:lnTo>
                <a:lnTo>
                  <a:pt x="107" y="221"/>
                </a:lnTo>
                <a:lnTo>
                  <a:pt x="110" y="220"/>
                </a:lnTo>
                <a:lnTo>
                  <a:pt x="110" y="218"/>
                </a:lnTo>
                <a:lnTo>
                  <a:pt x="108" y="217"/>
                </a:lnTo>
                <a:lnTo>
                  <a:pt x="107" y="217"/>
                </a:lnTo>
                <a:lnTo>
                  <a:pt x="105" y="217"/>
                </a:lnTo>
                <a:lnTo>
                  <a:pt x="105" y="216"/>
                </a:lnTo>
                <a:lnTo>
                  <a:pt x="105" y="210"/>
                </a:lnTo>
                <a:lnTo>
                  <a:pt x="105" y="207"/>
                </a:lnTo>
                <a:lnTo>
                  <a:pt x="101" y="198"/>
                </a:lnTo>
                <a:lnTo>
                  <a:pt x="101" y="195"/>
                </a:lnTo>
                <a:lnTo>
                  <a:pt x="101" y="194"/>
                </a:lnTo>
                <a:lnTo>
                  <a:pt x="101" y="192"/>
                </a:lnTo>
                <a:lnTo>
                  <a:pt x="100" y="192"/>
                </a:lnTo>
                <a:lnTo>
                  <a:pt x="100" y="189"/>
                </a:lnTo>
                <a:lnTo>
                  <a:pt x="98" y="183"/>
                </a:lnTo>
                <a:lnTo>
                  <a:pt x="97" y="179"/>
                </a:lnTo>
                <a:lnTo>
                  <a:pt x="98" y="177"/>
                </a:lnTo>
                <a:lnTo>
                  <a:pt x="98" y="173"/>
                </a:lnTo>
                <a:lnTo>
                  <a:pt x="97" y="170"/>
                </a:lnTo>
                <a:lnTo>
                  <a:pt x="97" y="169"/>
                </a:lnTo>
                <a:lnTo>
                  <a:pt x="95" y="164"/>
                </a:lnTo>
                <a:lnTo>
                  <a:pt x="95" y="158"/>
                </a:lnTo>
                <a:lnTo>
                  <a:pt x="94" y="157"/>
                </a:lnTo>
                <a:lnTo>
                  <a:pt x="92" y="157"/>
                </a:lnTo>
                <a:lnTo>
                  <a:pt x="89" y="158"/>
                </a:lnTo>
                <a:lnTo>
                  <a:pt x="88" y="164"/>
                </a:lnTo>
                <a:lnTo>
                  <a:pt x="89" y="167"/>
                </a:lnTo>
                <a:lnTo>
                  <a:pt x="88" y="169"/>
                </a:lnTo>
                <a:lnTo>
                  <a:pt x="88" y="170"/>
                </a:lnTo>
                <a:lnTo>
                  <a:pt x="86" y="170"/>
                </a:lnTo>
                <a:lnTo>
                  <a:pt x="83" y="175"/>
                </a:lnTo>
                <a:lnTo>
                  <a:pt x="85" y="176"/>
                </a:lnTo>
                <a:lnTo>
                  <a:pt x="85" y="179"/>
                </a:lnTo>
                <a:lnTo>
                  <a:pt x="83" y="180"/>
                </a:lnTo>
                <a:lnTo>
                  <a:pt x="85" y="183"/>
                </a:lnTo>
                <a:lnTo>
                  <a:pt x="85" y="186"/>
                </a:lnTo>
                <a:lnTo>
                  <a:pt x="83" y="188"/>
                </a:lnTo>
                <a:lnTo>
                  <a:pt x="81" y="188"/>
                </a:lnTo>
                <a:lnTo>
                  <a:pt x="79" y="189"/>
                </a:lnTo>
                <a:lnTo>
                  <a:pt x="79" y="191"/>
                </a:lnTo>
                <a:lnTo>
                  <a:pt x="85" y="191"/>
                </a:lnTo>
                <a:lnTo>
                  <a:pt x="85" y="194"/>
                </a:lnTo>
                <a:lnTo>
                  <a:pt x="82" y="195"/>
                </a:lnTo>
                <a:lnTo>
                  <a:pt x="82" y="199"/>
                </a:lnTo>
                <a:lnTo>
                  <a:pt x="78" y="199"/>
                </a:lnTo>
                <a:lnTo>
                  <a:pt x="78" y="202"/>
                </a:lnTo>
                <a:lnTo>
                  <a:pt x="79" y="205"/>
                </a:lnTo>
                <a:lnTo>
                  <a:pt x="83" y="202"/>
                </a:lnTo>
                <a:lnTo>
                  <a:pt x="85" y="202"/>
                </a:lnTo>
                <a:lnTo>
                  <a:pt x="79" y="211"/>
                </a:lnTo>
                <a:lnTo>
                  <a:pt x="79" y="213"/>
                </a:lnTo>
                <a:lnTo>
                  <a:pt x="81" y="216"/>
                </a:lnTo>
                <a:lnTo>
                  <a:pt x="83" y="218"/>
                </a:lnTo>
                <a:lnTo>
                  <a:pt x="83" y="220"/>
                </a:lnTo>
                <a:lnTo>
                  <a:pt x="83" y="220"/>
                </a:lnTo>
                <a:lnTo>
                  <a:pt x="79" y="220"/>
                </a:lnTo>
                <a:lnTo>
                  <a:pt x="78" y="220"/>
                </a:lnTo>
                <a:lnTo>
                  <a:pt x="75" y="223"/>
                </a:lnTo>
                <a:lnTo>
                  <a:pt x="75" y="224"/>
                </a:lnTo>
                <a:lnTo>
                  <a:pt x="78" y="229"/>
                </a:lnTo>
                <a:lnTo>
                  <a:pt x="81" y="232"/>
                </a:lnTo>
                <a:lnTo>
                  <a:pt x="79" y="235"/>
                </a:lnTo>
                <a:lnTo>
                  <a:pt x="78" y="235"/>
                </a:lnTo>
                <a:lnTo>
                  <a:pt x="79" y="238"/>
                </a:lnTo>
                <a:lnTo>
                  <a:pt x="78" y="240"/>
                </a:lnTo>
                <a:lnTo>
                  <a:pt x="72" y="243"/>
                </a:lnTo>
                <a:lnTo>
                  <a:pt x="69" y="242"/>
                </a:lnTo>
                <a:lnTo>
                  <a:pt x="66" y="245"/>
                </a:lnTo>
                <a:lnTo>
                  <a:pt x="66" y="246"/>
                </a:lnTo>
                <a:lnTo>
                  <a:pt x="64" y="249"/>
                </a:lnTo>
                <a:lnTo>
                  <a:pt x="64" y="252"/>
                </a:lnTo>
                <a:lnTo>
                  <a:pt x="69" y="254"/>
                </a:lnTo>
                <a:lnTo>
                  <a:pt x="70" y="257"/>
                </a:lnTo>
                <a:lnTo>
                  <a:pt x="70" y="258"/>
                </a:lnTo>
                <a:lnTo>
                  <a:pt x="69" y="258"/>
                </a:lnTo>
                <a:lnTo>
                  <a:pt x="67" y="257"/>
                </a:lnTo>
                <a:lnTo>
                  <a:pt x="67" y="255"/>
                </a:lnTo>
                <a:lnTo>
                  <a:pt x="64" y="255"/>
                </a:lnTo>
                <a:lnTo>
                  <a:pt x="64" y="254"/>
                </a:lnTo>
                <a:lnTo>
                  <a:pt x="63" y="252"/>
                </a:lnTo>
                <a:lnTo>
                  <a:pt x="61" y="254"/>
                </a:lnTo>
                <a:lnTo>
                  <a:pt x="61" y="255"/>
                </a:lnTo>
                <a:lnTo>
                  <a:pt x="64" y="255"/>
                </a:lnTo>
                <a:lnTo>
                  <a:pt x="66" y="257"/>
                </a:lnTo>
                <a:lnTo>
                  <a:pt x="66" y="260"/>
                </a:lnTo>
                <a:lnTo>
                  <a:pt x="61" y="260"/>
                </a:lnTo>
                <a:lnTo>
                  <a:pt x="60" y="258"/>
                </a:lnTo>
                <a:lnTo>
                  <a:pt x="57" y="261"/>
                </a:lnTo>
                <a:lnTo>
                  <a:pt x="60" y="262"/>
                </a:lnTo>
                <a:lnTo>
                  <a:pt x="60" y="262"/>
                </a:lnTo>
                <a:lnTo>
                  <a:pt x="60" y="264"/>
                </a:lnTo>
                <a:lnTo>
                  <a:pt x="58" y="265"/>
                </a:lnTo>
                <a:lnTo>
                  <a:pt x="57" y="265"/>
                </a:lnTo>
                <a:lnTo>
                  <a:pt x="56" y="268"/>
                </a:lnTo>
                <a:lnTo>
                  <a:pt x="56" y="270"/>
                </a:lnTo>
                <a:lnTo>
                  <a:pt x="58" y="270"/>
                </a:lnTo>
                <a:lnTo>
                  <a:pt x="61" y="273"/>
                </a:lnTo>
                <a:lnTo>
                  <a:pt x="61" y="274"/>
                </a:lnTo>
                <a:lnTo>
                  <a:pt x="53" y="279"/>
                </a:lnTo>
                <a:lnTo>
                  <a:pt x="54" y="274"/>
                </a:lnTo>
                <a:lnTo>
                  <a:pt x="50" y="277"/>
                </a:lnTo>
                <a:lnTo>
                  <a:pt x="50" y="279"/>
                </a:lnTo>
                <a:lnTo>
                  <a:pt x="50" y="284"/>
                </a:lnTo>
                <a:lnTo>
                  <a:pt x="48" y="284"/>
                </a:lnTo>
                <a:lnTo>
                  <a:pt x="47" y="282"/>
                </a:lnTo>
                <a:lnTo>
                  <a:pt x="45" y="282"/>
                </a:lnTo>
                <a:lnTo>
                  <a:pt x="45" y="287"/>
                </a:lnTo>
                <a:lnTo>
                  <a:pt x="44" y="287"/>
                </a:lnTo>
                <a:lnTo>
                  <a:pt x="42" y="287"/>
                </a:lnTo>
                <a:lnTo>
                  <a:pt x="41" y="290"/>
                </a:lnTo>
                <a:lnTo>
                  <a:pt x="39" y="292"/>
                </a:lnTo>
                <a:lnTo>
                  <a:pt x="34" y="295"/>
                </a:lnTo>
                <a:lnTo>
                  <a:pt x="34" y="296"/>
                </a:lnTo>
                <a:lnTo>
                  <a:pt x="32" y="296"/>
                </a:lnTo>
                <a:lnTo>
                  <a:pt x="31" y="293"/>
                </a:lnTo>
                <a:lnTo>
                  <a:pt x="29" y="293"/>
                </a:lnTo>
                <a:lnTo>
                  <a:pt x="26" y="295"/>
                </a:lnTo>
                <a:lnTo>
                  <a:pt x="25" y="293"/>
                </a:lnTo>
                <a:lnTo>
                  <a:pt x="23" y="295"/>
                </a:lnTo>
                <a:lnTo>
                  <a:pt x="23" y="296"/>
                </a:lnTo>
                <a:lnTo>
                  <a:pt x="25" y="296"/>
                </a:lnTo>
                <a:lnTo>
                  <a:pt x="23" y="298"/>
                </a:lnTo>
                <a:lnTo>
                  <a:pt x="22" y="296"/>
                </a:lnTo>
                <a:lnTo>
                  <a:pt x="17" y="296"/>
                </a:lnTo>
                <a:lnTo>
                  <a:pt x="16" y="296"/>
                </a:lnTo>
                <a:lnTo>
                  <a:pt x="14" y="293"/>
                </a:lnTo>
                <a:lnTo>
                  <a:pt x="12" y="295"/>
                </a:lnTo>
                <a:lnTo>
                  <a:pt x="9" y="295"/>
                </a:lnTo>
                <a:lnTo>
                  <a:pt x="7" y="292"/>
                </a:lnTo>
                <a:lnTo>
                  <a:pt x="3" y="290"/>
                </a:lnTo>
                <a:lnTo>
                  <a:pt x="0" y="289"/>
                </a:lnTo>
                <a:lnTo>
                  <a:pt x="1" y="286"/>
                </a:lnTo>
                <a:lnTo>
                  <a:pt x="3" y="283"/>
                </a:lnTo>
                <a:lnTo>
                  <a:pt x="3" y="279"/>
                </a:lnTo>
                <a:lnTo>
                  <a:pt x="4" y="277"/>
                </a:lnTo>
                <a:lnTo>
                  <a:pt x="4" y="273"/>
                </a:lnTo>
                <a:lnTo>
                  <a:pt x="4" y="268"/>
                </a:lnTo>
                <a:lnTo>
                  <a:pt x="6" y="265"/>
                </a:lnTo>
                <a:lnTo>
                  <a:pt x="6" y="262"/>
                </a:lnTo>
                <a:lnTo>
                  <a:pt x="6" y="261"/>
                </a:lnTo>
                <a:lnTo>
                  <a:pt x="4" y="258"/>
                </a:lnTo>
                <a:lnTo>
                  <a:pt x="4" y="257"/>
                </a:lnTo>
                <a:lnTo>
                  <a:pt x="7" y="255"/>
                </a:lnTo>
                <a:lnTo>
                  <a:pt x="7" y="254"/>
                </a:lnTo>
                <a:lnTo>
                  <a:pt x="7" y="251"/>
                </a:lnTo>
                <a:lnTo>
                  <a:pt x="7" y="248"/>
                </a:lnTo>
                <a:lnTo>
                  <a:pt x="7" y="245"/>
                </a:lnTo>
                <a:lnTo>
                  <a:pt x="9" y="239"/>
                </a:lnTo>
                <a:lnTo>
                  <a:pt x="9" y="236"/>
                </a:lnTo>
                <a:lnTo>
                  <a:pt x="12" y="235"/>
                </a:lnTo>
                <a:lnTo>
                  <a:pt x="10" y="232"/>
                </a:lnTo>
                <a:lnTo>
                  <a:pt x="12" y="224"/>
                </a:lnTo>
                <a:lnTo>
                  <a:pt x="13" y="221"/>
                </a:lnTo>
                <a:lnTo>
                  <a:pt x="13" y="218"/>
                </a:lnTo>
                <a:lnTo>
                  <a:pt x="16" y="208"/>
                </a:lnTo>
                <a:lnTo>
                  <a:pt x="14" y="205"/>
                </a:lnTo>
                <a:lnTo>
                  <a:pt x="17" y="202"/>
                </a:lnTo>
                <a:lnTo>
                  <a:pt x="16" y="199"/>
                </a:lnTo>
                <a:lnTo>
                  <a:pt x="17" y="198"/>
                </a:lnTo>
                <a:lnTo>
                  <a:pt x="17" y="195"/>
                </a:lnTo>
                <a:lnTo>
                  <a:pt x="20" y="192"/>
                </a:lnTo>
                <a:lnTo>
                  <a:pt x="23" y="192"/>
                </a:lnTo>
                <a:lnTo>
                  <a:pt x="25" y="186"/>
                </a:lnTo>
                <a:lnTo>
                  <a:pt x="23" y="186"/>
                </a:lnTo>
                <a:lnTo>
                  <a:pt x="22" y="189"/>
                </a:lnTo>
                <a:lnTo>
                  <a:pt x="20" y="189"/>
                </a:lnTo>
                <a:lnTo>
                  <a:pt x="20" y="188"/>
                </a:lnTo>
                <a:lnTo>
                  <a:pt x="22" y="188"/>
                </a:lnTo>
                <a:lnTo>
                  <a:pt x="20" y="186"/>
                </a:lnTo>
                <a:lnTo>
                  <a:pt x="20" y="183"/>
                </a:lnTo>
                <a:lnTo>
                  <a:pt x="22" y="180"/>
                </a:lnTo>
                <a:lnTo>
                  <a:pt x="20" y="179"/>
                </a:lnTo>
                <a:lnTo>
                  <a:pt x="19" y="177"/>
                </a:lnTo>
                <a:lnTo>
                  <a:pt x="19" y="173"/>
                </a:lnTo>
                <a:lnTo>
                  <a:pt x="20" y="173"/>
                </a:lnTo>
                <a:lnTo>
                  <a:pt x="22" y="170"/>
                </a:lnTo>
                <a:lnTo>
                  <a:pt x="22" y="163"/>
                </a:lnTo>
                <a:lnTo>
                  <a:pt x="23" y="161"/>
                </a:lnTo>
                <a:lnTo>
                  <a:pt x="23" y="155"/>
                </a:lnTo>
                <a:lnTo>
                  <a:pt x="26" y="154"/>
                </a:lnTo>
                <a:lnTo>
                  <a:pt x="25" y="153"/>
                </a:lnTo>
                <a:lnTo>
                  <a:pt x="26" y="151"/>
                </a:lnTo>
                <a:lnTo>
                  <a:pt x="26" y="151"/>
                </a:lnTo>
                <a:lnTo>
                  <a:pt x="29" y="148"/>
                </a:lnTo>
                <a:lnTo>
                  <a:pt x="26" y="148"/>
                </a:lnTo>
                <a:lnTo>
                  <a:pt x="26" y="148"/>
                </a:lnTo>
                <a:lnTo>
                  <a:pt x="25" y="145"/>
                </a:lnTo>
                <a:lnTo>
                  <a:pt x="26" y="144"/>
                </a:lnTo>
                <a:lnTo>
                  <a:pt x="26" y="145"/>
                </a:lnTo>
                <a:lnTo>
                  <a:pt x="32" y="145"/>
                </a:lnTo>
                <a:lnTo>
                  <a:pt x="32" y="142"/>
                </a:lnTo>
                <a:lnTo>
                  <a:pt x="31" y="142"/>
                </a:lnTo>
                <a:lnTo>
                  <a:pt x="26" y="141"/>
                </a:lnTo>
                <a:lnTo>
                  <a:pt x="28" y="141"/>
                </a:lnTo>
                <a:lnTo>
                  <a:pt x="29" y="139"/>
                </a:lnTo>
                <a:lnTo>
                  <a:pt x="32" y="139"/>
                </a:lnTo>
                <a:lnTo>
                  <a:pt x="32" y="138"/>
                </a:lnTo>
                <a:lnTo>
                  <a:pt x="28" y="136"/>
                </a:lnTo>
                <a:lnTo>
                  <a:pt x="28" y="135"/>
                </a:lnTo>
                <a:lnTo>
                  <a:pt x="31" y="120"/>
                </a:lnTo>
                <a:lnTo>
                  <a:pt x="29" y="119"/>
                </a:lnTo>
                <a:lnTo>
                  <a:pt x="32" y="116"/>
                </a:lnTo>
                <a:lnTo>
                  <a:pt x="32" y="113"/>
                </a:lnTo>
                <a:lnTo>
                  <a:pt x="35" y="109"/>
                </a:lnTo>
                <a:lnTo>
                  <a:pt x="32" y="104"/>
                </a:lnTo>
                <a:lnTo>
                  <a:pt x="32" y="103"/>
                </a:lnTo>
                <a:lnTo>
                  <a:pt x="35" y="94"/>
                </a:lnTo>
                <a:lnTo>
                  <a:pt x="35" y="92"/>
                </a:lnTo>
                <a:lnTo>
                  <a:pt x="34" y="91"/>
                </a:lnTo>
                <a:lnTo>
                  <a:pt x="34" y="89"/>
                </a:lnTo>
                <a:lnTo>
                  <a:pt x="35" y="87"/>
                </a:lnTo>
                <a:lnTo>
                  <a:pt x="36" y="84"/>
                </a:lnTo>
                <a:lnTo>
                  <a:pt x="39" y="82"/>
                </a:lnTo>
                <a:lnTo>
                  <a:pt x="39" y="79"/>
                </a:lnTo>
                <a:lnTo>
                  <a:pt x="35" y="82"/>
                </a:lnTo>
                <a:lnTo>
                  <a:pt x="35" y="81"/>
                </a:lnTo>
                <a:lnTo>
                  <a:pt x="35" y="75"/>
                </a:lnTo>
                <a:lnTo>
                  <a:pt x="36" y="72"/>
                </a:lnTo>
                <a:lnTo>
                  <a:pt x="38" y="66"/>
                </a:lnTo>
                <a:lnTo>
                  <a:pt x="36" y="63"/>
                </a:lnTo>
                <a:lnTo>
                  <a:pt x="39" y="60"/>
                </a:lnTo>
                <a:lnTo>
                  <a:pt x="38" y="56"/>
                </a:lnTo>
                <a:lnTo>
                  <a:pt x="39" y="53"/>
                </a:lnTo>
                <a:lnTo>
                  <a:pt x="39" y="48"/>
                </a:lnTo>
                <a:lnTo>
                  <a:pt x="41" y="45"/>
                </a:lnTo>
                <a:lnTo>
                  <a:pt x="41" y="40"/>
                </a:lnTo>
                <a:lnTo>
                  <a:pt x="42" y="34"/>
                </a:lnTo>
                <a:lnTo>
                  <a:pt x="44" y="31"/>
                </a:lnTo>
                <a:lnTo>
                  <a:pt x="45" y="28"/>
                </a:lnTo>
                <a:lnTo>
                  <a:pt x="44" y="25"/>
                </a:lnTo>
                <a:lnTo>
                  <a:pt x="44" y="18"/>
                </a:lnTo>
                <a:lnTo>
                  <a:pt x="45" y="18"/>
                </a:lnTo>
                <a:lnTo>
                  <a:pt x="51" y="16"/>
                </a:lnTo>
                <a:lnTo>
                  <a:pt x="57" y="16"/>
                </a:lnTo>
                <a:lnTo>
                  <a:pt x="61" y="18"/>
                </a:lnTo>
                <a:lnTo>
                  <a:pt x="70" y="16"/>
                </a:lnTo>
                <a:lnTo>
                  <a:pt x="73" y="18"/>
                </a:lnTo>
                <a:lnTo>
                  <a:pt x="75" y="18"/>
                </a:lnTo>
                <a:lnTo>
                  <a:pt x="76" y="21"/>
                </a:lnTo>
                <a:lnTo>
                  <a:pt x="78" y="19"/>
                </a:lnTo>
                <a:lnTo>
                  <a:pt x="79" y="22"/>
                </a:lnTo>
                <a:lnTo>
                  <a:pt x="79" y="21"/>
                </a:lnTo>
                <a:lnTo>
                  <a:pt x="79" y="19"/>
                </a:lnTo>
                <a:lnTo>
                  <a:pt x="81" y="18"/>
                </a:lnTo>
                <a:lnTo>
                  <a:pt x="82" y="19"/>
                </a:lnTo>
                <a:lnTo>
                  <a:pt x="82" y="23"/>
                </a:lnTo>
                <a:lnTo>
                  <a:pt x="83" y="25"/>
                </a:lnTo>
                <a:lnTo>
                  <a:pt x="85" y="25"/>
                </a:lnTo>
                <a:lnTo>
                  <a:pt x="85" y="25"/>
                </a:lnTo>
                <a:lnTo>
                  <a:pt x="91" y="28"/>
                </a:lnTo>
                <a:lnTo>
                  <a:pt x="91" y="31"/>
                </a:lnTo>
                <a:lnTo>
                  <a:pt x="92" y="32"/>
                </a:lnTo>
                <a:lnTo>
                  <a:pt x="95" y="32"/>
                </a:lnTo>
                <a:lnTo>
                  <a:pt x="94" y="34"/>
                </a:lnTo>
                <a:lnTo>
                  <a:pt x="92" y="35"/>
                </a:lnTo>
                <a:lnTo>
                  <a:pt x="95" y="38"/>
                </a:lnTo>
                <a:lnTo>
                  <a:pt x="92" y="40"/>
                </a:lnTo>
                <a:lnTo>
                  <a:pt x="92" y="41"/>
                </a:lnTo>
                <a:lnTo>
                  <a:pt x="97" y="41"/>
                </a:lnTo>
                <a:lnTo>
                  <a:pt x="97" y="40"/>
                </a:lnTo>
                <a:lnTo>
                  <a:pt x="95" y="37"/>
                </a:lnTo>
                <a:lnTo>
                  <a:pt x="98" y="37"/>
                </a:lnTo>
                <a:lnTo>
                  <a:pt x="101" y="41"/>
                </a:lnTo>
                <a:lnTo>
                  <a:pt x="103" y="43"/>
                </a:lnTo>
                <a:lnTo>
                  <a:pt x="104" y="43"/>
                </a:lnTo>
                <a:lnTo>
                  <a:pt x="101" y="43"/>
                </a:lnTo>
                <a:lnTo>
                  <a:pt x="98" y="41"/>
                </a:lnTo>
                <a:lnTo>
                  <a:pt x="98" y="44"/>
                </a:lnTo>
                <a:lnTo>
                  <a:pt x="101" y="47"/>
                </a:lnTo>
                <a:lnTo>
                  <a:pt x="100" y="48"/>
                </a:lnTo>
                <a:lnTo>
                  <a:pt x="101" y="53"/>
                </a:lnTo>
                <a:lnTo>
                  <a:pt x="97" y="56"/>
                </a:lnTo>
                <a:lnTo>
                  <a:pt x="100" y="56"/>
                </a:lnTo>
                <a:lnTo>
                  <a:pt x="101" y="57"/>
                </a:lnTo>
                <a:lnTo>
                  <a:pt x="101" y="60"/>
                </a:lnTo>
                <a:lnTo>
                  <a:pt x="100" y="63"/>
                </a:lnTo>
                <a:lnTo>
                  <a:pt x="97" y="62"/>
                </a:lnTo>
                <a:lnTo>
                  <a:pt x="97" y="65"/>
                </a:lnTo>
                <a:lnTo>
                  <a:pt x="100" y="65"/>
                </a:lnTo>
                <a:lnTo>
                  <a:pt x="101" y="66"/>
                </a:lnTo>
                <a:lnTo>
                  <a:pt x="101" y="70"/>
                </a:lnTo>
                <a:lnTo>
                  <a:pt x="100" y="82"/>
                </a:lnTo>
                <a:lnTo>
                  <a:pt x="103" y="85"/>
                </a:lnTo>
                <a:lnTo>
                  <a:pt x="98" y="87"/>
                </a:lnTo>
                <a:lnTo>
                  <a:pt x="98" y="88"/>
                </a:lnTo>
                <a:lnTo>
                  <a:pt x="98" y="88"/>
                </a:lnTo>
                <a:lnTo>
                  <a:pt x="101" y="89"/>
                </a:lnTo>
                <a:lnTo>
                  <a:pt x="101" y="91"/>
                </a:lnTo>
                <a:lnTo>
                  <a:pt x="101" y="92"/>
                </a:lnTo>
                <a:lnTo>
                  <a:pt x="97" y="91"/>
                </a:lnTo>
                <a:lnTo>
                  <a:pt x="92" y="94"/>
                </a:lnTo>
                <a:lnTo>
                  <a:pt x="94" y="95"/>
                </a:lnTo>
                <a:lnTo>
                  <a:pt x="94" y="97"/>
                </a:lnTo>
                <a:lnTo>
                  <a:pt x="94" y="100"/>
                </a:lnTo>
                <a:lnTo>
                  <a:pt x="92" y="106"/>
                </a:lnTo>
                <a:lnTo>
                  <a:pt x="97" y="109"/>
                </a:lnTo>
                <a:lnTo>
                  <a:pt x="94" y="110"/>
                </a:lnTo>
                <a:lnTo>
                  <a:pt x="92" y="114"/>
                </a:lnTo>
                <a:lnTo>
                  <a:pt x="91" y="116"/>
                </a:lnTo>
                <a:lnTo>
                  <a:pt x="88" y="120"/>
                </a:lnTo>
                <a:lnTo>
                  <a:pt x="85" y="122"/>
                </a:lnTo>
                <a:lnTo>
                  <a:pt x="86" y="125"/>
                </a:lnTo>
                <a:lnTo>
                  <a:pt x="88" y="125"/>
                </a:lnTo>
                <a:lnTo>
                  <a:pt x="92" y="119"/>
                </a:lnTo>
                <a:lnTo>
                  <a:pt x="92" y="116"/>
                </a:lnTo>
                <a:lnTo>
                  <a:pt x="95" y="113"/>
                </a:lnTo>
                <a:lnTo>
                  <a:pt x="100" y="110"/>
                </a:lnTo>
                <a:lnTo>
                  <a:pt x="103" y="106"/>
                </a:lnTo>
                <a:lnTo>
                  <a:pt x="105" y="104"/>
                </a:lnTo>
                <a:lnTo>
                  <a:pt x="107" y="103"/>
                </a:lnTo>
                <a:lnTo>
                  <a:pt x="108" y="100"/>
                </a:lnTo>
                <a:lnTo>
                  <a:pt x="111" y="98"/>
                </a:lnTo>
                <a:lnTo>
                  <a:pt x="114" y="89"/>
                </a:lnTo>
                <a:lnTo>
                  <a:pt x="117" y="87"/>
                </a:lnTo>
                <a:lnTo>
                  <a:pt x="119" y="84"/>
                </a:lnTo>
                <a:lnTo>
                  <a:pt x="120" y="82"/>
                </a:lnTo>
                <a:lnTo>
                  <a:pt x="120" y="79"/>
                </a:lnTo>
                <a:lnTo>
                  <a:pt x="122" y="78"/>
                </a:lnTo>
                <a:lnTo>
                  <a:pt x="123" y="78"/>
                </a:lnTo>
                <a:lnTo>
                  <a:pt x="125" y="78"/>
                </a:lnTo>
                <a:lnTo>
                  <a:pt x="123" y="73"/>
                </a:lnTo>
                <a:lnTo>
                  <a:pt x="126" y="73"/>
                </a:lnTo>
                <a:lnTo>
                  <a:pt x="127" y="72"/>
                </a:lnTo>
                <a:lnTo>
                  <a:pt x="127" y="67"/>
                </a:lnTo>
                <a:lnTo>
                  <a:pt x="130" y="65"/>
                </a:lnTo>
                <a:lnTo>
                  <a:pt x="132" y="60"/>
                </a:lnTo>
                <a:lnTo>
                  <a:pt x="135" y="56"/>
                </a:lnTo>
                <a:lnTo>
                  <a:pt x="136" y="54"/>
                </a:lnTo>
                <a:lnTo>
                  <a:pt x="138" y="51"/>
                </a:lnTo>
                <a:lnTo>
                  <a:pt x="147" y="38"/>
                </a:lnTo>
                <a:lnTo>
                  <a:pt x="151" y="26"/>
                </a:lnTo>
                <a:lnTo>
                  <a:pt x="154" y="26"/>
                </a:lnTo>
                <a:lnTo>
                  <a:pt x="154" y="23"/>
                </a:lnTo>
                <a:lnTo>
                  <a:pt x="157" y="15"/>
                </a:lnTo>
                <a:lnTo>
                  <a:pt x="158" y="15"/>
                </a:lnTo>
                <a:lnTo>
                  <a:pt x="160" y="15"/>
                </a:lnTo>
                <a:lnTo>
                  <a:pt x="161" y="13"/>
                </a:lnTo>
                <a:lnTo>
                  <a:pt x="166" y="13"/>
                </a:lnTo>
                <a:lnTo>
                  <a:pt x="167" y="13"/>
                </a:lnTo>
                <a:lnTo>
                  <a:pt x="173" y="19"/>
                </a:lnTo>
                <a:lnTo>
                  <a:pt x="174" y="22"/>
                </a:lnTo>
                <a:lnTo>
                  <a:pt x="173" y="23"/>
                </a:lnTo>
                <a:lnTo>
                  <a:pt x="170" y="25"/>
                </a:lnTo>
                <a:lnTo>
                  <a:pt x="170" y="26"/>
                </a:lnTo>
                <a:lnTo>
                  <a:pt x="170" y="29"/>
                </a:lnTo>
                <a:lnTo>
                  <a:pt x="167" y="32"/>
                </a:lnTo>
                <a:lnTo>
                  <a:pt x="166" y="34"/>
                </a:lnTo>
                <a:lnTo>
                  <a:pt x="167" y="35"/>
                </a:lnTo>
                <a:lnTo>
                  <a:pt x="167" y="37"/>
                </a:lnTo>
                <a:lnTo>
                  <a:pt x="166" y="37"/>
                </a:lnTo>
                <a:lnTo>
                  <a:pt x="164" y="35"/>
                </a:lnTo>
                <a:lnTo>
                  <a:pt x="163" y="35"/>
                </a:lnTo>
                <a:lnTo>
                  <a:pt x="161" y="40"/>
                </a:lnTo>
                <a:lnTo>
                  <a:pt x="158" y="40"/>
                </a:lnTo>
                <a:lnTo>
                  <a:pt x="157" y="41"/>
                </a:lnTo>
                <a:lnTo>
                  <a:pt x="157" y="50"/>
                </a:lnTo>
                <a:lnTo>
                  <a:pt x="152" y="47"/>
                </a:lnTo>
                <a:lnTo>
                  <a:pt x="151" y="47"/>
                </a:lnTo>
                <a:lnTo>
                  <a:pt x="151" y="48"/>
                </a:lnTo>
                <a:lnTo>
                  <a:pt x="152" y="51"/>
                </a:lnTo>
                <a:lnTo>
                  <a:pt x="154" y="51"/>
                </a:lnTo>
                <a:lnTo>
                  <a:pt x="155" y="53"/>
                </a:lnTo>
                <a:lnTo>
                  <a:pt x="154" y="56"/>
                </a:lnTo>
                <a:lnTo>
                  <a:pt x="151" y="56"/>
                </a:lnTo>
                <a:lnTo>
                  <a:pt x="150" y="56"/>
                </a:lnTo>
                <a:lnTo>
                  <a:pt x="150" y="60"/>
                </a:lnTo>
                <a:lnTo>
                  <a:pt x="147" y="60"/>
                </a:lnTo>
                <a:lnTo>
                  <a:pt x="145" y="65"/>
                </a:lnTo>
                <a:lnTo>
                  <a:pt x="147" y="66"/>
                </a:lnTo>
                <a:lnTo>
                  <a:pt x="145" y="67"/>
                </a:lnTo>
                <a:lnTo>
                  <a:pt x="144" y="67"/>
                </a:lnTo>
                <a:lnTo>
                  <a:pt x="142" y="65"/>
                </a:lnTo>
                <a:lnTo>
                  <a:pt x="138" y="65"/>
                </a:lnTo>
                <a:lnTo>
                  <a:pt x="138" y="67"/>
                </a:lnTo>
                <a:lnTo>
                  <a:pt x="139" y="69"/>
                </a:lnTo>
                <a:lnTo>
                  <a:pt x="142" y="69"/>
                </a:lnTo>
                <a:lnTo>
                  <a:pt x="142" y="72"/>
                </a:lnTo>
                <a:lnTo>
                  <a:pt x="139" y="73"/>
                </a:lnTo>
                <a:lnTo>
                  <a:pt x="138" y="81"/>
                </a:lnTo>
                <a:lnTo>
                  <a:pt x="135" y="85"/>
                </a:lnTo>
                <a:lnTo>
                  <a:pt x="135" y="87"/>
                </a:lnTo>
                <a:lnTo>
                  <a:pt x="130" y="89"/>
                </a:lnTo>
                <a:lnTo>
                  <a:pt x="129" y="91"/>
                </a:lnTo>
                <a:lnTo>
                  <a:pt x="126" y="91"/>
                </a:lnTo>
                <a:lnTo>
                  <a:pt x="126" y="94"/>
                </a:lnTo>
                <a:lnTo>
                  <a:pt x="122" y="98"/>
                </a:lnTo>
                <a:lnTo>
                  <a:pt x="123" y="104"/>
                </a:lnTo>
                <a:lnTo>
                  <a:pt x="123" y="106"/>
                </a:lnTo>
                <a:lnTo>
                  <a:pt x="120" y="106"/>
                </a:lnTo>
                <a:lnTo>
                  <a:pt x="119" y="107"/>
                </a:lnTo>
                <a:lnTo>
                  <a:pt x="122" y="111"/>
                </a:lnTo>
                <a:lnTo>
                  <a:pt x="122" y="114"/>
                </a:lnTo>
                <a:lnTo>
                  <a:pt x="126" y="116"/>
                </a:lnTo>
                <a:lnTo>
                  <a:pt x="125" y="119"/>
                </a:lnTo>
                <a:lnTo>
                  <a:pt x="122" y="120"/>
                </a:lnTo>
                <a:lnTo>
                  <a:pt x="122" y="122"/>
                </a:lnTo>
                <a:lnTo>
                  <a:pt x="122" y="125"/>
                </a:lnTo>
                <a:lnTo>
                  <a:pt x="125" y="123"/>
                </a:lnTo>
                <a:lnTo>
                  <a:pt x="125" y="125"/>
                </a:lnTo>
                <a:lnTo>
                  <a:pt x="126" y="128"/>
                </a:lnTo>
                <a:lnTo>
                  <a:pt x="123" y="131"/>
                </a:lnTo>
                <a:lnTo>
                  <a:pt x="122" y="131"/>
                </a:lnTo>
                <a:lnTo>
                  <a:pt x="123" y="132"/>
                </a:lnTo>
                <a:lnTo>
                  <a:pt x="125" y="132"/>
                </a:lnTo>
                <a:lnTo>
                  <a:pt x="127" y="129"/>
                </a:lnTo>
                <a:lnTo>
                  <a:pt x="129" y="131"/>
                </a:lnTo>
                <a:lnTo>
                  <a:pt x="130" y="132"/>
                </a:lnTo>
                <a:lnTo>
                  <a:pt x="127" y="135"/>
                </a:lnTo>
                <a:lnTo>
                  <a:pt x="129" y="136"/>
                </a:lnTo>
                <a:lnTo>
                  <a:pt x="132" y="135"/>
                </a:lnTo>
                <a:lnTo>
                  <a:pt x="133" y="133"/>
                </a:lnTo>
                <a:lnTo>
                  <a:pt x="135" y="133"/>
                </a:lnTo>
                <a:lnTo>
                  <a:pt x="136" y="138"/>
                </a:lnTo>
                <a:lnTo>
                  <a:pt x="136" y="139"/>
                </a:lnTo>
                <a:lnTo>
                  <a:pt x="139" y="141"/>
                </a:lnTo>
                <a:lnTo>
                  <a:pt x="139" y="142"/>
                </a:lnTo>
                <a:lnTo>
                  <a:pt x="138" y="145"/>
                </a:lnTo>
                <a:lnTo>
                  <a:pt x="136" y="145"/>
                </a:lnTo>
                <a:lnTo>
                  <a:pt x="135" y="144"/>
                </a:lnTo>
                <a:lnTo>
                  <a:pt x="133" y="142"/>
                </a:lnTo>
                <a:lnTo>
                  <a:pt x="132" y="144"/>
                </a:lnTo>
                <a:lnTo>
                  <a:pt x="132" y="145"/>
                </a:lnTo>
                <a:lnTo>
                  <a:pt x="138" y="147"/>
                </a:lnTo>
                <a:lnTo>
                  <a:pt x="135" y="148"/>
                </a:lnTo>
                <a:lnTo>
                  <a:pt x="136" y="150"/>
                </a:lnTo>
                <a:lnTo>
                  <a:pt x="138" y="150"/>
                </a:lnTo>
                <a:lnTo>
                  <a:pt x="139" y="151"/>
                </a:lnTo>
                <a:lnTo>
                  <a:pt x="139" y="153"/>
                </a:lnTo>
                <a:lnTo>
                  <a:pt x="135" y="155"/>
                </a:lnTo>
                <a:lnTo>
                  <a:pt x="136" y="158"/>
                </a:lnTo>
                <a:lnTo>
                  <a:pt x="136" y="160"/>
                </a:lnTo>
                <a:lnTo>
                  <a:pt x="138" y="161"/>
                </a:lnTo>
                <a:lnTo>
                  <a:pt x="139" y="160"/>
                </a:lnTo>
                <a:lnTo>
                  <a:pt x="142" y="155"/>
                </a:lnTo>
                <a:lnTo>
                  <a:pt x="144" y="157"/>
                </a:lnTo>
                <a:lnTo>
                  <a:pt x="144" y="158"/>
                </a:lnTo>
                <a:lnTo>
                  <a:pt x="141" y="160"/>
                </a:lnTo>
                <a:lnTo>
                  <a:pt x="139" y="164"/>
                </a:lnTo>
                <a:lnTo>
                  <a:pt x="141" y="166"/>
                </a:lnTo>
                <a:lnTo>
                  <a:pt x="147" y="164"/>
                </a:lnTo>
                <a:lnTo>
                  <a:pt x="147" y="166"/>
                </a:lnTo>
                <a:lnTo>
                  <a:pt x="147" y="169"/>
                </a:lnTo>
                <a:lnTo>
                  <a:pt x="147" y="170"/>
                </a:lnTo>
                <a:lnTo>
                  <a:pt x="150" y="173"/>
                </a:lnTo>
                <a:lnTo>
                  <a:pt x="150" y="175"/>
                </a:lnTo>
                <a:lnTo>
                  <a:pt x="152" y="176"/>
                </a:lnTo>
                <a:lnTo>
                  <a:pt x="152" y="177"/>
                </a:lnTo>
                <a:lnTo>
                  <a:pt x="150" y="180"/>
                </a:lnTo>
                <a:lnTo>
                  <a:pt x="151" y="182"/>
                </a:lnTo>
                <a:lnTo>
                  <a:pt x="154" y="182"/>
                </a:lnTo>
                <a:lnTo>
                  <a:pt x="155" y="182"/>
                </a:lnTo>
                <a:lnTo>
                  <a:pt x="155" y="183"/>
                </a:lnTo>
                <a:lnTo>
                  <a:pt x="152" y="183"/>
                </a:lnTo>
                <a:lnTo>
                  <a:pt x="151" y="183"/>
                </a:lnTo>
                <a:lnTo>
                  <a:pt x="151" y="185"/>
                </a:lnTo>
                <a:lnTo>
                  <a:pt x="154" y="188"/>
                </a:lnTo>
                <a:lnTo>
                  <a:pt x="154" y="192"/>
                </a:lnTo>
                <a:lnTo>
                  <a:pt x="155" y="192"/>
                </a:lnTo>
                <a:lnTo>
                  <a:pt x="158" y="192"/>
                </a:lnTo>
                <a:lnTo>
                  <a:pt x="160" y="195"/>
                </a:lnTo>
                <a:lnTo>
                  <a:pt x="155" y="198"/>
                </a:lnTo>
                <a:lnTo>
                  <a:pt x="155" y="201"/>
                </a:lnTo>
                <a:lnTo>
                  <a:pt x="160" y="205"/>
                </a:lnTo>
                <a:lnTo>
                  <a:pt x="161" y="208"/>
                </a:lnTo>
                <a:lnTo>
                  <a:pt x="161" y="210"/>
                </a:lnTo>
                <a:lnTo>
                  <a:pt x="158" y="210"/>
                </a:lnTo>
                <a:lnTo>
                  <a:pt x="157" y="211"/>
                </a:lnTo>
                <a:lnTo>
                  <a:pt x="160" y="213"/>
                </a:lnTo>
                <a:lnTo>
                  <a:pt x="161" y="213"/>
                </a:lnTo>
                <a:lnTo>
                  <a:pt x="163" y="213"/>
                </a:lnTo>
                <a:lnTo>
                  <a:pt x="164" y="213"/>
                </a:lnTo>
                <a:lnTo>
                  <a:pt x="166" y="216"/>
                </a:lnTo>
                <a:lnTo>
                  <a:pt x="163" y="216"/>
                </a:lnTo>
                <a:lnTo>
                  <a:pt x="161" y="217"/>
                </a:lnTo>
                <a:lnTo>
                  <a:pt x="164" y="220"/>
                </a:lnTo>
                <a:lnTo>
                  <a:pt x="164" y="223"/>
                </a:lnTo>
                <a:lnTo>
                  <a:pt x="166" y="224"/>
                </a:lnTo>
                <a:lnTo>
                  <a:pt x="169" y="224"/>
                </a:lnTo>
                <a:lnTo>
                  <a:pt x="169" y="226"/>
                </a:lnTo>
                <a:lnTo>
                  <a:pt x="167" y="227"/>
                </a:lnTo>
                <a:lnTo>
                  <a:pt x="169" y="229"/>
                </a:lnTo>
                <a:lnTo>
                  <a:pt x="167" y="229"/>
                </a:lnTo>
                <a:lnTo>
                  <a:pt x="167" y="227"/>
                </a:lnTo>
                <a:lnTo>
                  <a:pt x="163" y="227"/>
                </a:lnTo>
                <a:lnTo>
                  <a:pt x="163" y="229"/>
                </a:lnTo>
                <a:lnTo>
                  <a:pt x="164" y="230"/>
                </a:lnTo>
                <a:lnTo>
                  <a:pt x="163" y="235"/>
                </a:lnTo>
                <a:lnTo>
                  <a:pt x="164" y="236"/>
                </a:lnTo>
                <a:lnTo>
                  <a:pt x="167" y="235"/>
                </a:lnTo>
                <a:lnTo>
                  <a:pt x="167" y="236"/>
                </a:lnTo>
                <a:lnTo>
                  <a:pt x="166" y="238"/>
                </a:lnTo>
                <a:lnTo>
                  <a:pt x="164" y="236"/>
                </a:lnTo>
                <a:lnTo>
                  <a:pt x="161" y="239"/>
                </a:lnTo>
                <a:lnTo>
                  <a:pt x="158" y="239"/>
                </a:lnTo>
                <a:lnTo>
                  <a:pt x="160" y="240"/>
                </a:lnTo>
                <a:lnTo>
                  <a:pt x="160" y="240"/>
                </a:lnTo>
                <a:lnTo>
                  <a:pt x="166" y="240"/>
                </a:lnTo>
                <a:lnTo>
                  <a:pt x="167" y="240"/>
                </a:lnTo>
                <a:lnTo>
                  <a:pt x="167" y="238"/>
                </a:lnTo>
                <a:lnTo>
                  <a:pt x="169" y="238"/>
                </a:lnTo>
                <a:lnTo>
                  <a:pt x="172" y="240"/>
                </a:lnTo>
                <a:lnTo>
                  <a:pt x="172" y="242"/>
                </a:lnTo>
                <a:lnTo>
                  <a:pt x="169" y="242"/>
                </a:lnTo>
                <a:lnTo>
                  <a:pt x="169" y="240"/>
                </a:lnTo>
                <a:lnTo>
                  <a:pt x="167" y="242"/>
                </a:lnTo>
                <a:lnTo>
                  <a:pt x="164" y="242"/>
                </a:lnTo>
                <a:lnTo>
                  <a:pt x="160" y="245"/>
                </a:lnTo>
                <a:lnTo>
                  <a:pt x="163" y="246"/>
                </a:lnTo>
                <a:lnTo>
                  <a:pt x="167" y="243"/>
                </a:lnTo>
                <a:lnTo>
                  <a:pt x="170" y="243"/>
                </a:lnTo>
                <a:lnTo>
                  <a:pt x="172" y="245"/>
                </a:lnTo>
                <a:lnTo>
                  <a:pt x="172" y="245"/>
                </a:lnTo>
                <a:lnTo>
                  <a:pt x="167" y="246"/>
                </a:lnTo>
                <a:lnTo>
                  <a:pt x="166" y="249"/>
                </a:lnTo>
                <a:lnTo>
                  <a:pt x="167" y="249"/>
                </a:lnTo>
                <a:lnTo>
                  <a:pt x="172" y="249"/>
                </a:lnTo>
                <a:lnTo>
                  <a:pt x="173" y="251"/>
                </a:lnTo>
                <a:lnTo>
                  <a:pt x="176" y="251"/>
                </a:lnTo>
                <a:lnTo>
                  <a:pt x="174" y="254"/>
                </a:lnTo>
                <a:lnTo>
                  <a:pt x="177" y="257"/>
                </a:lnTo>
                <a:lnTo>
                  <a:pt x="177" y="258"/>
                </a:lnTo>
                <a:lnTo>
                  <a:pt x="177" y="260"/>
                </a:lnTo>
                <a:lnTo>
                  <a:pt x="180" y="260"/>
                </a:lnTo>
                <a:lnTo>
                  <a:pt x="180" y="262"/>
                </a:lnTo>
                <a:lnTo>
                  <a:pt x="185" y="265"/>
                </a:lnTo>
                <a:lnTo>
                  <a:pt x="186" y="268"/>
                </a:lnTo>
                <a:lnTo>
                  <a:pt x="183" y="270"/>
                </a:lnTo>
                <a:lnTo>
                  <a:pt x="186" y="279"/>
                </a:lnTo>
                <a:lnTo>
                  <a:pt x="186" y="279"/>
                </a:lnTo>
                <a:lnTo>
                  <a:pt x="183" y="282"/>
                </a:lnTo>
                <a:lnTo>
                  <a:pt x="185" y="286"/>
                </a:lnTo>
                <a:lnTo>
                  <a:pt x="186" y="286"/>
                </a:lnTo>
                <a:lnTo>
                  <a:pt x="189" y="289"/>
                </a:lnTo>
                <a:lnTo>
                  <a:pt x="189" y="290"/>
                </a:lnTo>
                <a:close/>
                <a:moveTo>
                  <a:pt x="94" y="84"/>
                </a:moveTo>
                <a:lnTo>
                  <a:pt x="95" y="82"/>
                </a:lnTo>
                <a:lnTo>
                  <a:pt x="95" y="82"/>
                </a:lnTo>
                <a:lnTo>
                  <a:pt x="95" y="81"/>
                </a:lnTo>
                <a:lnTo>
                  <a:pt x="94" y="84"/>
                </a:lnTo>
                <a:close/>
                <a:moveTo>
                  <a:pt x="91" y="41"/>
                </a:moveTo>
                <a:lnTo>
                  <a:pt x="92" y="43"/>
                </a:lnTo>
                <a:lnTo>
                  <a:pt x="92" y="43"/>
                </a:lnTo>
                <a:lnTo>
                  <a:pt x="91" y="41"/>
                </a:lnTo>
                <a:close/>
                <a:moveTo>
                  <a:pt x="89" y="88"/>
                </a:moveTo>
                <a:lnTo>
                  <a:pt x="91" y="89"/>
                </a:lnTo>
                <a:lnTo>
                  <a:pt x="92" y="89"/>
                </a:lnTo>
                <a:lnTo>
                  <a:pt x="92" y="88"/>
                </a:lnTo>
                <a:lnTo>
                  <a:pt x="91" y="87"/>
                </a:lnTo>
                <a:lnTo>
                  <a:pt x="89" y="88"/>
                </a:lnTo>
                <a:close/>
                <a:moveTo>
                  <a:pt x="12" y="248"/>
                </a:moveTo>
                <a:lnTo>
                  <a:pt x="10" y="248"/>
                </a:lnTo>
                <a:lnTo>
                  <a:pt x="12" y="249"/>
                </a:lnTo>
                <a:lnTo>
                  <a:pt x="12" y="248"/>
                </a:lnTo>
                <a:close/>
                <a:moveTo>
                  <a:pt x="16" y="254"/>
                </a:moveTo>
                <a:lnTo>
                  <a:pt x="14" y="254"/>
                </a:lnTo>
                <a:lnTo>
                  <a:pt x="13" y="254"/>
                </a:lnTo>
                <a:lnTo>
                  <a:pt x="14" y="254"/>
                </a:lnTo>
                <a:lnTo>
                  <a:pt x="16" y="254"/>
                </a:lnTo>
                <a:close/>
                <a:moveTo>
                  <a:pt x="16" y="232"/>
                </a:moveTo>
                <a:lnTo>
                  <a:pt x="14" y="232"/>
                </a:lnTo>
                <a:lnTo>
                  <a:pt x="14" y="232"/>
                </a:lnTo>
                <a:lnTo>
                  <a:pt x="13" y="233"/>
                </a:lnTo>
                <a:lnTo>
                  <a:pt x="14" y="235"/>
                </a:lnTo>
                <a:lnTo>
                  <a:pt x="16" y="233"/>
                </a:lnTo>
                <a:lnTo>
                  <a:pt x="16" y="232"/>
                </a:lnTo>
                <a:close/>
                <a:moveTo>
                  <a:pt x="20" y="227"/>
                </a:moveTo>
                <a:lnTo>
                  <a:pt x="19" y="226"/>
                </a:lnTo>
                <a:lnTo>
                  <a:pt x="17" y="226"/>
                </a:lnTo>
                <a:lnTo>
                  <a:pt x="17" y="227"/>
                </a:lnTo>
                <a:lnTo>
                  <a:pt x="19" y="227"/>
                </a:lnTo>
                <a:lnTo>
                  <a:pt x="20" y="229"/>
                </a:lnTo>
                <a:lnTo>
                  <a:pt x="20" y="227"/>
                </a:lnTo>
                <a:close/>
                <a:moveTo>
                  <a:pt x="20" y="210"/>
                </a:moveTo>
                <a:lnTo>
                  <a:pt x="19" y="210"/>
                </a:lnTo>
                <a:lnTo>
                  <a:pt x="19" y="210"/>
                </a:lnTo>
                <a:lnTo>
                  <a:pt x="20" y="211"/>
                </a:lnTo>
                <a:lnTo>
                  <a:pt x="20" y="210"/>
                </a:lnTo>
                <a:close/>
                <a:moveTo>
                  <a:pt x="23" y="274"/>
                </a:moveTo>
                <a:lnTo>
                  <a:pt x="22" y="273"/>
                </a:lnTo>
                <a:lnTo>
                  <a:pt x="22" y="274"/>
                </a:lnTo>
                <a:lnTo>
                  <a:pt x="23" y="274"/>
                </a:lnTo>
                <a:close/>
                <a:moveTo>
                  <a:pt x="28" y="216"/>
                </a:moveTo>
                <a:lnTo>
                  <a:pt x="26" y="214"/>
                </a:lnTo>
                <a:lnTo>
                  <a:pt x="26" y="216"/>
                </a:lnTo>
                <a:lnTo>
                  <a:pt x="28" y="216"/>
                </a:lnTo>
                <a:close/>
                <a:moveTo>
                  <a:pt x="28" y="173"/>
                </a:moveTo>
                <a:lnTo>
                  <a:pt x="26" y="173"/>
                </a:lnTo>
                <a:lnTo>
                  <a:pt x="23" y="175"/>
                </a:lnTo>
                <a:lnTo>
                  <a:pt x="25" y="176"/>
                </a:lnTo>
                <a:lnTo>
                  <a:pt x="26" y="175"/>
                </a:lnTo>
                <a:lnTo>
                  <a:pt x="28" y="173"/>
                </a:lnTo>
                <a:close/>
                <a:moveTo>
                  <a:pt x="70" y="160"/>
                </a:moveTo>
                <a:lnTo>
                  <a:pt x="70" y="157"/>
                </a:lnTo>
                <a:lnTo>
                  <a:pt x="69" y="157"/>
                </a:lnTo>
                <a:lnTo>
                  <a:pt x="69" y="160"/>
                </a:lnTo>
                <a:lnTo>
                  <a:pt x="70" y="160"/>
                </a:lnTo>
                <a:lnTo>
                  <a:pt x="70" y="160"/>
                </a:lnTo>
                <a:close/>
                <a:moveTo>
                  <a:pt x="70" y="211"/>
                </a:moveTo>
                <a:lnTo>
                  <a:pt x="70" y="213"/>
                </a:lnTo>
                <a:lnTo>
                  <a:pt x="70" y="211"/>
                </a:lnTo>
                <a:lnTo>
                  <a:pt x="70" y="211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3" y="230"/>
                </a:lnTo>
                <a:lnTo>
                  <a:pt x="73" y="229"/>
                </a:lnTo>
                <a:lnTo>
                  <a:pt x="70" y="229"/>
                </a:lnTo>
                <a:lnTo>
                  <a:pt x="70" y="230"/>
                </a:lnTo>
                <a:close/>
                <a:moveTo>
                  <a:pt x="67" y="144"/>
                </a:moveTo>
                <a:lnTo>
                  <a:pt x="67" y="145"/>
                </a:lnTo>
                <a:lnTo>
                  <a:pt x="70" y="145"/>
                </a:lnTo>
                <a:lnTo>
                  <a:pt x="70" y="144"/>
                </a:lnTo>
                <a:lnTo>
                  <a:pt x="70" y="142"/>
                </a:lnTo>
                <a:lnTo>
                  <a:pt x="69" y="142"/>
                </a:lnTo>
                <a:lnTo>
                  <a:pt x="67" y="144"/>
                </a:lnTo>
                <a:close/>
                <a:moveTo>
                  <a:pt x="63" y="192"/>
                </a:moveTo>
                <a:lnTo>
                  <a:pt x="63" y="192"/>
                </a:lnTo>
                <a:lnTo>
                  <a:pt x="64" y="194"/>
                </a:lnTo>
                <a:lnTo>
                  <a:pt x="64" y="192"/>
                </a:lnTo>
                <a:lnTo>
                  <a:pt x="63" y="192"/>
                </a:lnTo>
                <a:close/>
                <a:moveTo>
                  <a:pt x="58" y="218"/>
                </a:moveTo>
                <a:lnTo>
                  <a:pt x="58" y="218"/>
                </a:lnTo>
                <a:lnTo>
                  <a:pt x="60" y="218"/>
                </a:lnTo>
                <a:lnTo>
                  <a:pt x="58" y="218"/>
                </a:lnTo>
                <a:close/>
                <a:moveTo>
                  <a:pt x="58" y="195"/>
                </a:moveTo>
                <a:lnTo>
                  <a:pt x="57" y="192"/>
                </a:lnTo>
                <a:lnTo>
                  <a:pt x="56" y="192"/>
                </a:lnTo>
                <a:lnTo>
                  <a:pt x="54" y="194"/>
                </a:lnTo>
                <a:lnTo>
                  <a:pt x="56" y="198"/>
                </a:lnTo>
                <a:lnTo>
                  <a:pt x="57" y="198"/>
                </a:lnTo>
                <a:lnTo>
                  <a:pt x="58" y="195"/>
                </a:lnTo>
                <a:close/>
                <a:moveTo>
                  <a:pt x="54" y="183"/>
                </a:moveTo>
                <a:lnTo>
                  <a:pt x="54" y="183"/>
                </a:lnTo>
                <a:lnTo>
                  <a:pt x="57" y="183"/>
                </a:lnTo>
                <a:lnTo>
                  <a:pt x="57" y="182"/>
                </a:lnTo>
                <a:lnTo>
                  <a:pt x="54" y="182"/>
                </a:lnTo>
                <a:lnTo>
                  <a:pt x="56" y="176"/>
                </a:lnTo>
                <a:lnTo>
                  <a:pt x="53" y="176"/>
                </a:lnTo>
                <a:lnTo>
                  <a:pt x="50" y="177"/>
                </a:lnTo>
                <a:lnTo>
                  <a:pt x="50" y="180"/>
                </a:lnTo>
                <a:lnTo>
                  <a:pt x="50" y="182"/>
                </a:lnTo>
                <a:lnTo>
                  <a:pt x="48" y="183"/>
                </a:lnTo>
                <a:lnTo>
                  <a:pt x="48" y="185"/>
                </a:lnTo>
                <a:lnTo>
                  <a:pt x="54" y="183"/>
                </a:lnTo>
                <a:close/>
                <a:moveTo>
                  <a:pt x="51" y="186"/>
                </a:moveTo>
                <a:lnTo>
                  <a:pt x="51" y="188"/>
                </a:lnTo>
                <a:lnTo>
                  <a:pt x="51" y="189"/>
                </a:lnTo>
                <a:lnTo>
                  <a:pt x="53" y="188"/>
                </a:lnTo>
                <a:lnTo>
                  <a:pt x="53" y="188"/>
                </a:lnTo>
                <a:lnTo>
                  <a:pt x="51" y="186"/>
                </a:lnTo>
                <a:close/>
                <a:moveTo>
                  <a:pt x="51" y="125"/>
                </a:moveTo>
                <a:lnTo>
                  <a:pt x="51" y="126"/>
                </a:lnTo>
                <a:lnTo>
                  <a:pt x="57" y="125"/>
                </a:lnTo>
                <a:lnTo>
                  <a:pt x="58" y="122"/>
                </a:lnTo>
                <a:lnTo>
                  <a:pt x="57" y="122"/>
                </a:lnTo>
                <a:lnTo>
                  <a:pt x="54" y="123"/>
                </a:lnTo>
                <a:lnTo>
                  <a:pt x="54" y="125"/>
                </a:lnTo>
                <a:lnTo>
                  <a:pt x="53" y="125"/>
                </a:lnTo>
                <a:lnTo>
                  <a:pt x="51" y="125"/>
                </a:lnTo>
                <a:close/>
                <a:moveTo>
                  <a:pt x="48" y="126"/>
                </a:moveTo>
                <a:lnTo>
                  <a:pt x="48" y="126"/>
                </a:lnTo>
                <a:lnTo>
                  <a:pt x="48" y="125"/>
                </a:lnTo>
                <a:lnTo>
                  <a:pt x="48" y="125"/>
                </a:lnTo>
                <a:lnTo>
                  <a:pt x="48" y="126"/>
                </a:lnTo>
                <a:close/>
                <a:moveTo>
                  <a:pt x="47" y="151"/>
                </a:moveTo>
                <a:lnTo>
                  <a:pt x="48" y="153"/>
                </a:lnTo>
                <a:lnTo>
                  <a:pt x="50" y="151"/>
                </a:lnTo>
                <a:lnTo>
                  <a:pt x="51" y="150"/>
                </a:lnTo>
                <a:lnTo>
                  <a:pt x="50" y="148"/>
                </a:lnTo>
                <a:lnTo>
                  <a:pt x="47" y="151"/>
                </a:lnTo>
                <a:close/>
                <a:moveTo>
                  <a:pt x="47" y="194"/>
                </a:moveTo>
                <a:lnTo>
                  <a:pt x="48" y="195"/>
                </a:lnTo>
                <a:lnTo>
                  <a:pt x="50" y="197"/>
                </a:lnTo>
                <a:lnTo>
                  <a:pt x="53" y="194"/>
                </a:lnTo>
                <a:lnTo>
                  <a:pt x="53" y="192"/>
                </a:lnTo>
                <a:lnTo>
                  <a:pt x="53" y="192"/>
                </a:lnTo>
                <a:lnTo>
                  <a:pt x="51" y="192"/>
                </a:lnTo>
                <a:lnTo>
                  <a:pt x="47" y="194"/>
                </a:lnTo>
                <a:close/>
                <a:moveTo>
                  <a:pt x="44" y="192"/>
                </a:moveTo>
                <a:lnTo>
                  <a:pt x="44" y="194"/>
                </a:lnTo>
                <a:lnTo>
                  <a:pt x="45" y="194"/>
                </a:lnTo>
                <a:lnTo>
                  <a:pt x="45" y="192"/>
                </a:lnTo>
                <a:lnTo>
                  <a:pt x="44" y="192"/>
                </a:lnTo>
                <a:close/>
                <a:moveTo>
                  <a:pt x="39" y="216"/>
                </a:moveTo>
                <a:lnTo>
                  <a:pt x="41" y="216"/>
                </a:lnTo>
                <a:lnTo>
                  <a:pt x="41" y="216"/>
                </a:lnTo>
                <a:lnTo>
                  <a:pt x="39" y="216"/>
                </a:lnTo>
                <a:close/>
                <a:moveTo>
                  <a:pt x="36" y="205"/>
                </a:moveTo>
                <a:lnTo>
                  <a:pt x="36" y="204"/>
                </a:lnTo>
                <a:lnTo>
                  <a:pt x="34" y="204"/>
                </a:lnTo>
                <a:lnTo>
                  <a:pt x="35" y="205"/>
                </a:lnTo>
                <a:lnTo>
                  <a:pt x="36" y="205"/>
                </a:lnTo>
                <a:close/>
                <a:moveTo>
                  <a:pt x="39" y="170"/>
                </a:moveTo>
                <a:lnTo>
                  <a:pt x="38" y="169"/>
                </a:lnTo>
                <a:lnTo>
                  <a:pt x="36" y="167"/>
                </a:lnTo>
                <a:lnTo>
                  <a:pt x="34" y="170"/>
                </a:lnTo>
                <a:lnTo>
                  <a:pt x="32" y="172"/>
                </a:lnTo>
                <a:lnTo>
                  <a:pt x="32" y="175"/>
                </a:lnTo>
                <a:lnTo>
                  <a:pt x="34" y="173"/>
                </a:lnTo>
                <a:lnTo>
                  <a:pt x="35" y="172"/>
                </a:lnTo>
                <a:lnTo>
                  <a:pt x="38" y="170"/>
                </a:lnTo>
                <a:lnTo>
                  <a:pt x="39" y="170"/>
                </a:lnTo>
                <a:close/>
                <a:moveTo>
                  <a:pt x="42" y="218"/>
                </a:moveTo>
                <a:lnTo>
                  <a:pt x="42" y="217"/>
                </a:lnTo>
                <a:lnTo>
                  <a:pt x="41" y="217"/>
                </a:lnTo>
                <a:lnTo>
                  <a:pt x="39" y="218"/>
                </a:lnTo>
                <a:lnTo>
                  <a:pt x="41" y="220"/>
                </a:lnTo>
                <a:lnTo>
                  <a:pt x="41" y="220"/>
                </a:lnTo>
                <a:lnTo>
                  <a:pt x="42" y="218"/>
                </a:lnTo>
                <a:close/>
                <a:moveTo>
                  <a:pt x="42" y="183"/>
                </a:moveTo>
                <a:lnTo>
                  <a:pt x="44" y="183"/>
                </a:lnTo>
                <a:lnTo>
                  <a:pt x="44" y="183"/>
                </a:lnTo>
                <a:lnTo>
                  <a:pt x="42" y="183"/>
                </a:lnTo>
                <a:lnTo>
                  <a:pt x="42" y="183"/>
                </a:lnTo>
                <a:close/>
                <a:moveTo>
                  <a:pt x="44" y="201"/>
                </a:moveTo>
                <a:lnTo>
                  <a:pt x="42" y="204"/>
                </a:lnTo>
                <a:lnTo>
                  <a:pt x="44" y="205"/>
                </a:lnTo>
                <a:lnTo>
                  <a:pt x="50" y="207"/>
                </a:lnTo>
                <a:lnTo>
                  <a:pt x="48" y="204"/>
                </a:lnTo>
                <a:lnTo>
                  <a:pt x="45" y="204"/>
                </a:lnTo>
                <a:lnTo>
                  <a:pt x="44" y="199"/>
                </a:lnTo>
                <a:lnTo>
                  <a:pt x="45" y="198"/>
                </a:lnTo>
                <a:lnTo>
                  <a:pt x="48" y="198"/>
                </a:lnTo>
                <a:lnTo>
                  <a:pt x="48" y="198"/>
                </a:lnTo>
                <a:lnTo>
                  <a:pt x="47" y="197"/>
                </a:lnTo>
                <a:lnTo>
                  <a:pt x="44" y="198"/>
                </a:lnTo>
                <a:lnTo>
                  <a:pt x="42" y="199"/>
                </a:lnTo>
                <a:lnTo>
                  <a:pt x="44" y="201"/>
                </a:lnTo>
                <a:lnTo>
                  <a:pt x="44" y="201"/>
                </a:lnTo>
                <a:close/>
                <a:moveTo>
                  <a:pt x="45" y="254"/>
                </a:moveTo>
                <a:lnTo>
                  <a:pt x="45" y="251"/>
                </a:lnTo>
                <a:lnTo>
                  <a:pt x="44" y="251"/>
                </a:lnTo>
                <a:lnTo>
                  <a:pt x="44" y="251"/>
                </a:lnTo>
                <a:lnTo>
                  <a:pt x="44" y="254"/>
                </a:lnTo>
                <a:lnTo>
                  <a:pt x="44" y="255"/>
                </a:lnTo>
                <a:lnTo>
                  <a:pt x="44" y="257"/>
                </a:lnTo>
                <a:lnTo>
                  <a:pt x="45" y="254"/>
                </a:lnTo>
                <a:close/>
                <a:moveTo>
                  <a:pt x="47" y="233"/>
                </a:moveTo>
                <a:lnTo>
                  <a:pt x="45" y="233"/>
                </a:lnTo>
                <a:lnTo>
                  <a:pt x="45" y="235"/>
                </a:lnTo>
                <a:lnTo>
                  <a:pt x="47" y="233"/>
                </a:lnTo>
                <a:close/>
                <a:moveTo>
                  <a:pt x="50" y="246"/>
                </a:moveTo>
                <a:lnTo>
                  <a:pt x="48" y="245"/>
                </a:lnTo>
                <a:lnTo>
                  <a:pt x="47" y="246"/>
                </a:lnTo>
                <a:lnTo>
                  <a:pt x="47" y="248"/>
                </a:lnTo>
                <a:lnTo>
                  <a:pt x="50" y="248"/>
                </a:lnTo>
                <a:lnTo>
                  <a:pt x="50" y="246"/>
                </a:lnTo>
                <a:close/>
                <a:moveTo>
                  <a:pt x="51" y="236"/>
                </a:moveTo>
                <a:lnTo>
                  <a:pt x="54" y="235"/>
                </a:lnTo>
                <a:lnTo>
                  <a:pt x="53" y="233"/>
                </a:lnTo>
                <a:lnTo>
                  <a:pt x="50" y="236"/>
                </a:lnTo>
                <a:lnTo>
                  <a:pt x="50" y="236"/>
                </a:lnTo>
                <a:lnTo>
                  <a:pt x="51" y="236"/>
                </a:lnTo>
                <a:close/>
                <a:moveTo>
                  <a:pt x="54" y="243"/>
                </a:moveTo>
                <a:lnTo>
                  <a:pt x="54" y="245"/>
                </a:lnTo>
                <a:lnTo>
                  <a:pt x="56" y="245"/>
                </a:lnTo>
                <a:lnTo>
                  <a:pt x="54" y="243"/>
                </a:lnTo>
                <a:close/>
                <a:moveTo>
                  <a:pt x="54" y="262"/>
                </a:moveTo>
                <a:lnTo>
                  <a:pt x="53" y="262"/>
                </a:lnTo>
                <a:lnTo>
                  <a:pt x="53" y="262"/>
                </a:lnTo>
                <a:lnTo>
                  <a:pt x="54" y="262"/>
                </a:lnTo>
                <a:close/>
                <a:moveTo>
                  <a:pt x="60" y="251"/>
                </a:moveTo>
                <a:lnTo>
                  <a:pt x="60" y="249"/>
                </a:lnTo>
                <a:lnTo>
                  <a:pt x="57" y="249"/>
                </a:lnTo>
                <a:lnTo>
                  <a:pt x="56" y="251"/>
                </a:lnTo>
                <a:lnTo>
                  <a:pt x="60" y="251"/>
                </a:lnTo>
                <a:close/>
                <a:moveTo>
                  <a:pt x="61" y="223"/>
                </a:moveTo>
                <a:lnTo>
                  <a:pt x="60" y="223"/>
                </a:lnTo>
                <a:lnTo>
                  <a:pt x="58" y="224"/>
                </a:lnTo>
                <a:lnTo>
                  <a:pt x="57" y="224"/>
                </a:lnTo>
                <a:lnTo>
                  <a:pt x="56" y="224"/>
                </a:lnTo>
                <a:lnTo>
                  <a:pt x="53" y="223"/>
                </a:lnTo>
                <a:lnTo>
                  <a:pt x="51" y="224"/>
                </a:lnTo>
                <a:lnTo>
                  <a:pt x="56" y="226"/>
                </a:lnTo>
                <a:lnTo>
                  <a:pt x="56" y="227"/>
                </a:lnTo>
                <a:lnTo>
                  <a:pt x="53" y="230"/>
                </a:lnTo>
                <a:lnTo>
                  <a:pt x="54" y="230"/>
                </a:lnTo>
                <a:lnTo>
                  <a:pt x="58" y="229"/>
                </a:lnTo>
                <a:lnTo>
                  <a:pt x="61" y="223"/>
                </a:lnTo>
                <a:close/>
                <a:moveTo>
                  <a:pt x="66" y="205"/>
                </a:moveTo>
                <a:lnTo>
                  <a:pt x="67" y="202"/>
                </a:lnTo>
                <a:lnTo>
                  <a:pt x="67" y="201"/>
                </a:lnTo>
                <a:lnTo>
                  <a:pt x="64" y="202"/>
                </a:lnTo>
                <a:lnTo>
                  <a:pt x="64" y="201"/>
                </a:lnTo>
                <a:lnTo>
                  <a:pt x="63" y="199"/>
                </a:lnTo>
                <a:lnTo>
                  <a:pt x="61" y="202"/>
                </a:lnTo>
                <a:lnTo>
                  <a:pt x="61" y="204"/>
                </a:lnTo>
                <a:lnTo>
                  <a:pt x="63" y="204"/>
                </a:lnTo>
                <a:lnTo>
                  <a:pt x="63" y="204"/>
                </a:lnTo>
                <a:lnTo>
                  <a:pt x="66" y="205"/>
                </a:lnTo>
                <a:close/>
                <a:moveTo>
                  <a:pt x="66" y="227"/>
                </a:moveTo>
                <a:lnTo>
                  <a:pt x="66" y="227"/>
                </a:lnTo>
                <a:lnTo>
                  <a:pt x="66" y="229"/>
                </a:lnTo>
                <a:lnTo>
                  <a:pt x="66" y="227"/>
                </a:lnTo>
                <a:close/>
                <a:moveTo>
                  <a:pt x="67" y="214"/>
                </a:moveTo>
                <a:lnTo>
                  <a:pt x="69" y="216"/>
                </a:lnTo>
                <a:lnTo>
                  <a:pt x="69" y="214"/>
                </a:lnTo>
                <a:lnTo>
                  <a:pt x="69" y="213"/>
                </a:lnTo>
                <a:lnTo>
                  <a:pt x="67" y="214"/>
                </a:lnTo>
                <a:close/>
                <a:moveTo>
                  <a:pt x="73" y="240"/>
                </a:moveTo>
                <a:lnTo>
                  <a:pt x="73" y="238"/>
                </a:lnTo>
                <a:lnTo>
                  <a:pt x="72" y="238"/>
                </a:lnTo>
                <a:lnTo>
                  <a:pt x="69" y="238"/>
                </a:lnTo>
                <a:lnTo>
                  <a:pt x="70" y="239"/>
                </a:lnTo>
                <a:lnTo>
                  <a:pt x="73" y="240"/>
                </a:lnTo>
                <a:close/>
                <a:moveTo>
                  <a:pt x="78" y="214"/>
                </a:moveTo>
                <a:lnTo>
                  <a:pt x="78" y="213"/>
                </a:lnTo>
                <a:lnTo>
                  <a:pt x="75" y="211"/>
                </a:lnTo>
                <a:lnTo>
                  <a:pt x="75" y="214"/>
                </a:lnTo>
                <a:lnTo>
                  <a:pt x="75" y="216"/>
                </a:lnTo>
                <a:lnTo>
                  <a:pt x="76" y="216"/>
                </a:lnTo>
                <a:lnTo>
                  <a:pt x="78" y="214"/>
                </a:lnTo>
                <a:close/>
                <a:moveTo>
                  <a:pt x="82" y="106"/>
                </a:moveTo>
                <a:lnTo>
                  <a:pt x="83" y="107"/>
                </a:lnTo>
                <a:lnTo>
                  <a:pt x="83" y="107"/>
                </a:lnTo>
                <a:lnTo>
                  <a:pt x="83" y="106"/>
                </a:lnTo>
                <a:lnTo>
                  <a:pt x="82" y="106"/>
                </a:lnTo>
                <a:close/>
                <a:moveTo>
                  <a:pt x="89" y="131"/>
                </a:moveTo>
                <a:lnTo>
                  <a:pt x="88" y="131"/>
                </a:lnTo>
                <a:lnTo>
                  <a:pt x="86" y="131"/>
                </a:lnTo>
                <a:lnTo>
                  <a:pt x="85" y="128"/>
                </a:lnTo>
                <a:lnTo>
                  <a:pt x="83" y="128"/>
                </a:lnTo>
                <a:lnTo>
                  <a:pt x="82" y="129"/>
                </a:lnTo>
                <a:lnTo>
                  <a:pt x="82" y="131"/>
                </a:lnTo>
                <a:lnTo>
                  <a:pt x="83" y="133"/>
                </a:lnTo>
                <a:lnTo>
                  <a:pt x="85" y="133"/>
                </a:lnTo>
                <a:lnTo>
                  <a:pt x="83" y="136"/>
                </a:lnTo>
                <a:lnTo>
                  <a:pt x="81" y="136"/>
                </a:lnTo>
                <a:lnTo>
                  <a:pt x="79" y="138"/>
                </a:lnTo>
                <a:lnTo>
                  <a:pt x="82" y="139"/>
                </a:lnTo>
                <a:lnTo>
                  <a:pt x="81" y="142"/>
                </a:lnTo>
                <a:lnTo>
                  <a:pt x="83" y="144"/>
                </a:lnTo>
                <a:lnTo>
                  <a:pt x="85" y="142"/>
                </a:lnTo>
                <a:lnTo>
                  <a:pt x="85" y="141"/>
                </a:lnTo>
                <a:lnTo>
                  <a:pt x="89" y="133"/>
                </a:lnTo>
                <a:lnTo>
                  <a:pt x="89" y="131"/>
                </a:lnTo>
                <a:close/>
                <a:moveTo>
                  <a:pt x="103" y="177"/>
                </a:moveTo>
                <a:lnTo>
                  <a:pt x="101" y="179"/>
                </a:lnTo>
                <a:lnTo>
                  <a:pt x="103" y="179"/>
                </a:lnTo>
                <a:lnTo>
                  <a:pt x="103" y="177"/>
                </a:lnTo>
                <a:close/>
                <a:moveTo>
                  <a:pt x="119" y="119"/>
                </a:moveTo>
                <a:lnTo>
                  <a:pt x="119" y="120"/>
                </a:lnTo>
                <a:lnTo>
                  <a:pt x="120" y="119"/>
                </a:lnTo>
                <a:lnTo>
                  <a:pt x="120" y="119"/>
                </a:lnTo>
                <a:lnTo>
                  <a:pt x="122" y="117"/>
                </a:lnTo>
                <a:lnTo>
                  <a:pt x="120" y="116"/>
                </a:lnTo>
                <a:lnTo>
                  <a:pt x="119" y="119"/>
                </a:lnTo>
                <a:close/>
                <a:moveTo>
                  <a:pt x="114" y="221"/>
                </a:moveTo>
                <a:lnTo>
                  <a:pt x="117" y="218"/>
                </a:lnTo>
                <a:lnTo>
                  <a:pt x="117" y="217"/>
                </a:lnTo>
                <a:lnTo>
                  <a:pt x="116" y="216"/>
                </a:lnTo>
                <a:lnTo>
                  <a:pt x="114" y="216"/>
                </a:lnTo>
                <a:lnTo>
                  <a:pt x="114" y="217"/>
                </a:lnTo>
                <a:lnTo>
                  <a:pt x="113" y="218"/>
                </a:lnTo>
                <a:lnTo>
                  <a:pt x="111" y="220"/>
                </a:lnTo>
                <a:lnTo>
                  <a:pt x="113" y="221"/>
                </a:lnTo>
                <a:lnTo>
                  <a:pt x="114" y="221"/>
                </a:lnTo>
                <a:close/>
                <a:moveTo>
                  <a:pt x="119" y="230"/>
                </a:moveTo>
                <a:lnTo>
                  <a:pt x="119" y="229"/>
                </a:lnTo>
                <a:lnTo>
                  <a:pt x="117" y="226"/>
                </a:lnTo>
                <a:lnTo>
                  <a:pt x="116" y="226"/>
                </a:lnTo>
                <a:lnTo>
                  <a:pt x="114" y="227"/>
                </a:lnTo>
                <a:lnTo>
                  <a:pt x="114" y="230"/>
                </a:lnTo>
                <a:lnTo>
                  <a:pt x="119" y="230"/>
                </a:lnTo>
                <a:close/>
                <a:moveTo>
                  <a:pt x="119" y="236"/>
                </a:moveTo>
                <a:lnTo>
                  <a:pt x="120" y="235"/>
                </a:lnTo>
                <a:lnTo>
                  <a:pt x="122" y="233"/>
                </a:lnTo>
                <a:lnTo>
                  <a:pt x="120" y="233"/>
                </a:lnTo>
                <a:lnTo>
                  <a:pt x="119" y="235"/>
                </a:lnTo>
                <a:lnTo>
                  <a:pt x="119" y="236"/>
                </a:lnTo>
                <a:close/>
                <a:moveTo>
                  <a:pt x="125" y="252"/>
                </a:moveTo>
                <a:lnTo>
                  <a:pt x="125" y="251"/>
                </a:lnTo>
                <a:lnTo>
                  <a:pt x="122" y="251"/>
                </a:lnTo>
                <a:lnTo>
                  <a:pt x="120" y="251"/>
                </a:lnTo>
                <a:lnTo>
                  <a:pt x="120" y="252"/>
                </a:lnTo>
                <a:lnTo>
                  <a:pt x="120" y="255"/>
                </a:lnTo>
                <a:lnTo>
                  <a:pt x="123" y="257"/>
                </a:lnTo>
                <a:lnTo>
                  <a:pt x="125" y="252"/>
                </a:lnTo>
                <a:close/>
                <a:moveTo>
                  <a:pt x="126" y="255"/>
                </a:moveTo>
                <a:lnTo>
                  <a:pt x="126" y="254"/>
                </a:lnTo>
                <a:lnTo>
                  <a:pt x="125" y="255"/>
                </a:lnTo>
                <a:lnTo>
                  <a:pt x="126" y="257"/>
                </a:lnTo>
                <a:lnTo>
                  <a:pt x="126" y="255"/>
                </a:lnTo>
                <a:close/>
                <a:moveTo>
                  <a:pt x="130" y="262"/>
                </a:moveTo>
                <a:lnTo>
                  <a:pt x="129" y="264"/>
                </a:lnTo>
                <a:lnTo>
                  <a:pt x="130" y="264"/>
                </a:lnTo>
                <a:lnTo>
                  <a:pt x="130" y="262"/>
                </a:lnTo>
                <a:close/>
                <a:moveTo>
                  <a:pt x="133" y="287"/>
                </a:moveTo>
                <a:lnTo>
                  <a:pt x="132" y="286"/>
                </a:lnTo>
                <a:lnTo>
                  <a:pt x="132" y="287"/>
                </a:lnTo>
                <a:lnTo>
                  <a:pt x="132" y="289"/>
                </a:lnTo>
                <a:lnTo>
                  <a:pt x="133" y="287"/>
                </a:lnTo>
                <a:close/>
                <a:moveTo>
                  <a:pt x="133" y="276"/>
                </a:moveTo>
                <a:lnTo>
                  <a:pt x="132" y="274"/>
                </a:lnTo>
                <a:lnTo>
                  <a:pt x="130" y="276"/>
                </a:lnTo>
                <a:lnTo>
                  <a:pt x="130" y="277"/>
                </a:lnTo>
                <a:lnTo>
                  <a:pt x="132" y="277"/>
                </a:lnTo>
                <a:lnTo>
                  <a:pt x="132" y="277"/>
                </a:lnTo>
                <a:lnTo>
                  <a:pt x="133" y="276"/>
                </a:lnTo>
                <a:close/>
                <a:moveTo>
                  <a:pt x="133" y="208"/>
                </a:moveTo>
                <a:lnTo>
                  <a:pt x="132" y="208"/>
                </a:lnTo>
                <a:lnTo>
                  <a:pt x="132" y="208"/>
                </a:lnTo>
                <a:lnTo>
                  <a:pt x="133" y="208"/>
                </a:lnTo>
                <a:close/>
                <a:moveTo>
                  <a:pt x="158" y="218"/>
                </a:moveTo>
                <a:lnTo>
                  <a:pt x="160" y="218"/>
                </a:lnTo>
                <a:lnTo>
                  <a:pt x="160" y="217"/>
                </a:lnTo>
                <a:lnTo>
                  <a:pt x="158" y="218"/>
                </a:lnTo>
                <a:close/>
                <a:moveTo>
                  <a:pt x="154" y="211"/>
                </a:moveTo>
                <a:lnTo>
                  <a:pt x="152" y="213"/>
                </a:lnTo>
                <a:lnTo>
                  <a:pt x="154" y="214"/>
                </a:lnTo>
                <a:lnTo>
                  <a:pt x="155" y="211"/>
                </a:lnTo>
                <a:lnTo>
                  <a:pt x="154" y="211"/>
                </a:lnTo>
                <a:close/>
                <a:moveTo>
                  <a:pt x="152" y="227"/>
                </a:moveTo>
                <a:lnTo>
                  <a:pt x="151" y="227"/>
                </a:lnTo>
                <a:lnTo>
                  <a:pt x="151" y="229"/>
                </a:lnTo>
                <a:lnTo>
                  <a:pt x="152" y="229"/>
                </a:lnTo>
                <a:lnTo>
                  <a:pt x="154" y="229"/>
                </a:lnTo>
                <a:lnTo>
                  <a:pt x="154" y="227"/>
                </a:lnTo>
                <a:lnTo>
                  <a:pt x="152" y="227"/>
                </a:lnTo>
                <a:close/>
                <a:moveTo>
                  <a:pt x="145" y="207"/>
                </a:moveTo>
                <a:lnTo>
                  <a:pt x="144" y="207"/>
                </a:lnTo>
                <a:lnTo>
                  <a:pt x="142" y="208"/>
                </a:lnTo>
                <a:lnTo>
                  <a:pt x="144" y="208"/>
                </a:lnTo>
                <a:lnTo>
                  <a:pt x="144" y="208"/>
                </a:lnTo>
                <a:lnTo>
                  <a:pt x="145" y="207"/>
                </a:lnTo>
                <a:close/>
                <a:moveTo>
                  <a:pt x="148" y="192"/>
                </a:moveTo>
                <a:lnTo>
                  <a:pt x="148" y="192"/>
                </a:lnTo>
                <a:lnTo>
                  <a:pt x="150" y="189"/>
                </a:lnTo>
                <a:lnTo>
                  <a:pt x="147" y="186"/>
                </a:lnTo>
                <a:lnTo>
                  <a:pt x="145" y="186"/>
                </a:lnTo>
                <a:lnTo>
                  <a:pt x="145" y="189"/>
                </a:lnTo>
                <a:lnTo>
                  <a:pt x="148" y="192"/>
                </a:lnTo>
                <a:close/>
                <a:moveTo>
                  <a:pt x="148" y="233"/>
                </a:moveTo>
                <a:lnTo>
                  <a:pt x="150" y="232"/>
                </a:lnTo>
                <a:lnTo>
                  <a:pt x="150" y="230"/>
                </a:lnTo>
                <a:lnTo>
                  <a:pt x="148" y="230"/>
                </a:lnTo>
                <a:lnTo>
                  <a:pt x="147" y="232"/>
                </a:lnTo>
                <a:lnTo>
                  <a:pt x="147" y="233"/>
                </a:lnTo>
                <a:lnTo>
                  <a:pt x="148" y="233"/>
                </a:lnTo>
                <a:close/>
                <a:moveTo>
                  <a:pt x="150" y="242"/>
                </a:moveTo>
                <a:lnTo>
                  <a:pt x="148" y="242"/>
                </a:lnTo>
                <a:lnTo>
                  <a:pt x="148" y="243"/>
                </a:lnTo>
                <a:lnTo>
                  <a:pt x="148" y="245"/>
                </a:lnTo>
                <a:lnTo>
                  <a:pt x="150" y="243"/>
                </a:lnTo>
                <a:lnTo>
                  <a:pt x="150" y="242"/>
                </a:lnTo>
                <a:close/>
                <a:moveTo>
                  <a:pt x="152" y="198"/>
                </a:moveTo>
                <a:lnTo>
                  <a:pt x="152" y="197"/>
                </a:lnTo>
                <a:lnTo>
                  <a:pt x="152" y="195"/>
                </a:lnTo>
                <a:lnTo>
                  <a:pt x="150" y="195"/>
                </a:lnTo>
                <a:lnTo>
                  <a:pt x="150" y="197"/>
                </a:lnTo>
                <a:lnTo>
                  <a:pt x="152" y="198"/>
                </a:lnTo>
                <a:close/>
                <a:moveTo>
                  <a:pt x="154" y="248"/>
                </a:moveTo>
                <a:lnTo>
                  <a:pt x="152" y="249"/>
                </a:lnTo>
                <a:lnTo>
                  <a:pt x="154" y="249"/>
                </a:lnTo>
                <a:lnTo>
                  <a:pt x="154" y="248"/>
                </a:lnTo>
                <a:close/>
                <a:moveTo>
                  <a:pt x="155" y="243"/>
                </a:moveTo>
                <a:lnTo>
                  <a:pt x="151" y="243"/>
                </a:lnTo>
                <a:lnTo>
                  <a:pt x="151" y="245"/>
                </a:lnTo>
                <a:lnTo>
                  <a:pt x="152" y="245"/>
                </a:lnTo>
                <a:lnTo>
                  <a:pt x="154" y="245"/>
                </a:lnTo>
                <a:lnTo>
                  <a:pt x="155" y="243"/>
                </a:lnTo>
                <a:close/>
                <a:moveTo>
                  <a:pt x="158" y="233"/>
                </a:moveTo>
                <a:lnTo>
                  <a:pt x="157" y="229"/>
                </a:lnTo>
                <a:lnTo>
                  <a:pt x="157" y="229"/>
                </a:lnTo>
                <a:lnTo>
                  <a:pt x="157" y="232"/>
                </a:lnTo>
                <a:lnTo>
                  <a:pt x="155" y="232"/>
                </a:lnTo>
                <a:lnTo>
                  <a:pt x="154" y="233"/>
                </a:lnTo>
                <a:lnTo>
                  <a:pt x="152" y="233"/>
                </a:lnTo>
                <a:lnTo>
                  <a:pt x="158" y="235"/>
                </a:lnTo>
                <a:lnTo>
                  <a:pt x="158" y="233"/>
                </a:lnTo>
                <a:close/>
                <a:moveTo>
                  <a:pt x="160" y="243"/>
                </a:moveTo>
                <a:lnTo>
                  <a:pt x="158" y="243"/>
                </a:lnTo>
                <a:lnTo>
                  <a:pt x="158" y="243"/>
                </a:lnTo>
                <a:lnTo>
                  <a:pt x="160" y="243"/>
                </a:lnTo>
                <a:close/>
                <a:moveTo>
                  <a:pt x="169" y="252"/>
                </a:moveTo>
                <a:lnTo>
                  <a:pt x="167" y="252"/>
                </a:lnTo>
                <a:lnTo>
                  <a:pt x="167" y="254"/>
                </a:lnTo>
                <a:lnTo>
                  <a:pt x="169" y="252"/>
                </a:lnTo>
                <a:close/>
                <a:moveTo>
                  <a:pt x="173" y="257"/>
                </a:moveTo>
                <a:lnTo>
                  <a:pt x="170" y="257"/>
                </a:lnTo>
                <a:lnTo>
                  <a:pt x="170" y="258"/>
                </a:lnTo>
                <a:lnTo>
                  <a:pt x="172" y="258"/>
                </a:lnTo>
                <a:lnTo>
                  <a:pt x="173" y="258"/>
                </a:lnTo>
                <a:lnTo>
                  <a:pt x="173" y="257"/>
                </a:lnTo>
                <a:close/>
                <a:moveTo>
                  <a:pt x="174" y="262"/>
                </a:moveTo>
                <a:lnTo>
                  <a:pt x="174" y="264"/>
                </a:lnTo>
                <a:lnTo>
                  <a:pt x="176" y="265"/>
                </a:lnTo>
                <a:lnTo>
                  <a:pt x="176" y="264"/>
                </a:lnTo>
                <a:lnTo>
                  <a:pt x="176" y="261"/>
                </a:lnTo>
                <a:lnTo>
                  <a:pt x="176" y="261"/>
                </a:lnTo>
                <a:lnTo>
                  <a:pt x="174" y="262"/>
                </a:lnTo>
                <a:close/>
                <a:moveTo>
                  <a:pt x="177" y="276"/>
                </a:moveTo>
                <a:lnTo>
                  <a:pt x="176" y="273"/>
                </a:lnTo>
                <a:lnTo>
                  <a:pt x="176" y="273"/>
                </a:lnTo>
                <a:lnTo>
                  <a:pt x="174" y="274"/>
                </a:lnTo>
                <a:lnTo>
                  <a:pt x="176" y="276"/>
                </a:lnTo>
                <a:lnTo>
                  <a:pt x="177" y="276"/>
                </a:lnTo>
                <a:close/>
                <a:moveTo>
                  <a:pt x="182" y="279"/>
                </a:moveTo>
                <a:lnTo>
                  <a:pt x="182" y="279"/>
                </a:lnTo>
                <a:lnTo>
                  <a:pt x="180" y="277"/>
                </a:lnTo>
                <a:lnTo>
                  <a:pt x="179" y="279"/>
                </a:lnTo>
                <a:lnTo>
                  <a:pt x="179" y="279"/>
                </a:lnTo>
                <a:lnTo>
                  <a:pt x="180" y="280"/>
                </a:lnTo>
                <a:lnTo>
                  <a:pt x="182" y="279"/>
                </a:lnTo>
                <a:close/>
                <a:moveTo>
                  <a:pt x="189" y="287"/>
                </a:moveTo>
                <a:lnTo>
                  <a:pt x="192" y="287"/>
                </a:lnTo>
                <a:lnTo>
                  <a:pt x="192" y="286"/>
                </a:lnTo>
                <a:lnTo>
                  <a:pt x="191" y="286"/>
                </a:lnTo>
                <a:lnTo>
                  <a:pt x="189" y="287"/>
                </a:lnTo>
                <a:close/>
                <a:moveTo>
                  <a:pt x="139" y="148"/>
                </a:moveTo>
                <a:lnTo>
                  <a:pt x="141" y="148"/>
                </a:lnTo>
                <a:lnTo>
                  <a:pt x="141" y="147"/>
                </a:lnTo>
                <a:lnTo>
                  <a:pt x="139" y="147"/>
                </a:lnTo>
                <a:lnTo>
                  <a:pt x="139" y="148"/>
                </a:lnTo>
                <a:close/>
                <a:moveTo>
                  <a:pt x="95" y="97"/>
                </a:moveTo>
                <a:lnTo>
                  <a:pt x="95" y="97"/>
                </a:lnTo>
                <a:lnTo>
                  <a:pt x="95" y="97"/>
                </a:lnTo>
                <a:lnTo>
                  <a:pt x="95" y="97"/>
                </a:lnTo>
                <a:close/>
                <a:moveTo>
                  <a:pt x="242" y="230"/>
                </a:moveTo>
                <a:lnTo>
                  <a:pt x="241" y="232"/>
                </a:lnTo>
                <a:lnTo>
                  <a:pt x="242" y="232"/>
                </a:lnTo>
                <a:lnTo>
                  <a:pt x="242" y="232"/>
                </a:lnTo>
                <a:lnTo>
                  <a:pt x="242" y="230"/>
                </a:lnTo>
                <a:lnTo>
                  <a:pt x="242" y="230"/>
                </a:lnTo>
                <a:close/>
                <a:moveTo>
                  <a:pt x="321" y="201"/>
                </a:moveTo>
                <a:lnTo>
                  <a:pt x="323" y="201"/>
                </a:lnTo>
                <a:lnTo>
                  <a:pt x="324" y="199"/>
                </a:lnTo>
                <a:lnTo>
                  <a:pt x="321" y="199"/>
                </a:lnTo>
                <a:lnTo>
                  <a:pt x="321" y="201"/>
                </a:lnTo>
                <a:close/>
                <a:moveTo>
                  <a:pt x="310" y="213"/>
                </a:moveTo>
                <a:lnTo>
                  <a:pt x="311" y="211"/>
                </a:lnTo>
                <a:lnTo>
                  <a:pt x="310" y="211"/>
                </a:lnTo>
                <a:lnTo>
                  <a:pt x="310" y="213"/>
                </a:lnTo>
                <a:close/>
                <a:moveTo>
                  <a:pt x="213" y="170"/>
                </a:moveTo>
                <a:lnTo>
                  <a:pt x="213" y="172"/>
                </a:lnTo>
                <a:lnTo>
                  <a:pt x="214" y="170"/>
                </a:lnTo>
                <a:lnTo>
                  <a:pt x="213" y="170"/>
                </a:lnTo>
                <a:close/>
                <a:moveTo>
                  <a:pt x="401" y="198"/>
                </a:moveTo>
                <a:lnTo>
                  <a:pt x="401" y="197"/>
                </a:lnTo>
                <a:lnTo>
                  <a:pt x="401" y="197"/>
                </a:lnTo>
                <a:lnTo>
                  <a:pt x="399" y="198"/>
                </a:lnTo>
                <a:lnTo>
                  <a:pt x="401" y="198"/>
                </a:lnTo>
                <a:close/>
                <a:moveTo>
                  <a:pt x="343" y="211"/>
                </a:moveTo>
                <a:lnTo>
                  <a:pt x="340" y="210"/>
                </a:lnTo>
                <a:lnTo>
                  <a:pt x="339" y="210"/>
                </a:lnTo>
                <a:lnTo>
                  <a:pt x="337" y="211"/>
                </a:lnTo>
                <a:lnTo>
                  <a:pt x="342" y="213"/>
                </a:lnTo>
                <a:lnTo>
                  <a:pt x="343" y="211"/>
                </a:lnTo>
                <a:close/>
                <a:moveTo>
                  <a:pt x="628" y="211"/>
                </a:moveTo>
                <a:lnTo>
                  <a:pt x="627" y="211"/>
                </a:lnTo>
                <a:lnTo>
                  <a:pt x="628" y="214"/>
                </a:lnTo>
                <a:lnTo>
                  <a:pt x="630" y="214"/>
                </a:lnTo>
                <a:lnTo>
                  <a:pt x="631" y="213"/>
                </a:lnTo>
                <a:lnTo>
                  <a:pt x="630" y="213"/>
                </a:lnTo>
                <a:lnTo>
                  <a:pt x="628" y="211"/>
                </a:lnTo>
                <a:close/>
                <a:moveTo>
                  <a:pt x="817" y="264"/>
                </a:moveTo>
                <a:lnTo>
                  <a:pt x="819" y="264"/>
                </a:lnTo>
                <a:lnTo>
                  <a:pt x="819" y="262"/>
                </a:lnTo>
                <a:lnTo>
                  <a:pt x="817" y="264"/>
                </a:lnTo>
                <a:close/>
                <a:moveTo>
                  <a:pt x="820" y="229"/>
                </a:moveTo>
                <a:lnTo>
                  <a:pt x="819" y="229"/>
                </a:lnTo>
                <a:lnTo>
                  <a:pt x="819" y="230"/>
                </a:lnTo>
                <a:lnTo>
                  <a:pt x="820" y="230"/>
                </a:lnTo>
                <a:lnTo>
                  <a:pt x="820" y="229"/>
                </a:lnTo>
                <a:close/>
                <a:moveTo>
                  <a:pt x="744" y="261"/>
                </a:moveTo>
                <a:lnTo>
                  <a:pt x="744" y="261"/>
                </a:lnTo>
                <a:lnTo>
                  <a:pt x="744" y="261"/>
                </a:lnTo>
                <a:lnTo>
                  <a:pt x="744" y="261"/>
                </a:lnTo>
                <a:close/>
                <a:moveTo>
                  <a:pt x="831" y="153"/>
                </a:moveTo>
                <a:lnTo>
                  <a:pt x="829" y="154"/>
                </a:lnTo>
                <a:lnTo>
                  <a:pt x="829" y="155"/>
                </a:lnTo>
                <a:lnTo>
                  <a:pt x="828" y="157"/>
                </a:lnTo>
                <a:lnTo>
                  <a:pt x="828" y="160"/>
                </a:lnTo>
                <a:lnTo>
                  <a:pt x="831" y="160"/>
                </a:lnTo>
                <a:lnTo>
                  <a:pt x="831" y="161"/>
                </a:lnTo>
                <a:lnTo>
                  <a:pt x="828" y="164"/>
                </a:lnTo>
                <a:lnTo>
                  <a:pt x="828" y="166"/>
                </a:lnTo>
                <a:lnTo>
                  <a:pt x="826" y="167"/>
                </a:lnTo>
                <a:lnTo>
                  <a:pt x="829" y="170"/>
                </a:lnTo>
                <a:lnTo>
                  <a:pt x="831" y="173"/>
                </a:lnTo>
                <a:lnTo>
                  <a:pt x="829" y="175"/>
                </a:lnTo>
                <a:lnTo>
                  <a:pt x="828" y="175"/>
                </a:lnTo>
                <a:lnTo>
                  <a:pt x="828" y="175"/>
                </a:lnTo>
                <a:lnTo>
                  <a:pt x="828" y="180"/>
                </a:lnTo>
                <a:lnTo>
                  <a:pt x="825" y="185"/>
                </a:lnTo>
                <a:lnTo>
                  <a:pt x="822" y="185"/>
                </a:lnTo>
                <a:lnTo>
                  <a:pt x="825" y="192"/>
                </a:lnTo>
                <a:lnTo>
                  <a:pt x="823" y="192"/>
                </a:lnTo>
                <a:lnTo>
                  <a:pt x="822" y="194"/>
                </a:lnTo>
                <a:lnTo>
                  <a:pt x="825" y="199"/>
                </a:lnTo>
                <a:lnTo>
                  <a:pt x="823" y="201"/>
                </a:lnTo>
                <a:lnTo>
                  <a:pt x="822" y="204"/>
                </a:lnTo>
                <a:lnTo>
                  <a:pt x="820" y="205"/>
                </a:lnTo>
                <a:lnTo>
                  <a:pt x="819" y="205"/>
                </a:lnTo>
                <a:lnTo>
                  <a:pt x="820" y="208"/>
                </a:lnTo>
                <a:lnTo>
                  <a:pt x="823" y="208"/>
                </a:lnTo>
                <a:lnTo>
                  <a:pt x="825" y="210"/>
                </a:lnTo>
                <a:lnTo>
                  <a:pt x="825" y="210"/>
                </a:lnTo>
                <a:lnTo>
                  <a:pt x="820" y="213"/>
                </a:lnTo>
                <a:lnTo>
                  <a:pt x="822" y="214"/>
                </a:lnTo>
                <a:lnTo>
                  <a:pt x="819" y="221"/>
                </a:lnTo>
                <a:lnTo>
                  <a:pt x="819" y="223"/>
                </a:lnTo>
                <a:lnTo>
                  <a:pt x="820" y="224"/>
                </a:lnTo>
                <a:lnTo>
                  <a:pt x="822" y="226"/>
                </a:lnTo>
                <a:lnTo>
                  <a:pt x="816" y="226"/>
                </a:lnTo>
                <a:lnTo>
                  <a:pt x="816" y="226"/>
                </a:lnTo>
                <a:lnTo>
                  <a:pt x="816" y="230"/>
                </a:lnTo>
                <a:lnTo>
                  <a:pt x="815" y="233"/>
                </a:lnTo>
                <a:lnTo>
                  <a:pt x="816" y="235"/>
                </a:lnTo>
                <a:lnTo>
                  <a:pt x="817" y="235"/>
                </a:lnTo>
                <a:lnTo>
                  <a:pt x="819" y="236"/>
                </a:lnTo>
                <a:lnTo>
                  <a:pt x="817" y="236"/>
                </a:lnTo>
                <a:lnTo>
                  <a:pt x="815" y="236"/>
                </a:lnTo>
                <a:lnTo>
                  <a:pt x="813" y="238"/>
                </a:lnTo>
                <a:lnTo>
                  <a:pt x="813" y="238"/>
                </a:lnTo>
                <a:lnTo>
                  <a:pt x="819" y="240"/>
                </a:lnTo>
                <a:lnTo>
                  <a:pt x="817" y="245"/>
                </a:lnTo>
                <a:lnTo>
                  <a:pt x="813" y="245"/>
                </a:lnTo>
                <a:lnTo>
                  <a:pt x="812" y="246"/>
                </a:lnTo>
                <a:lnTo>
                  <a:pt x="812" y="248"/>
                </a:lnTo>
                <a:lnTo>
                  <a:pt x="813" y="248"/>
                </a:lnTo>
                <a:lnTo>
                  <a:pt x="817" y="249"/>
                </a:lnTo>
                <a:lnTo>
                  <a:pt x="819" y="249"/>
                </a:lnTo>
                <a:lnTo>
                  <a:pt x="817" y="251"/>
                </a:lnTo>
                <a:lnTo>
                  <a:pt x="812" y="251"/>
                </a:lnTo>
                <a:lnTo>
                  <a:pt x="813" y="252"/>
                </a:lnTo>
                <a:lnTo>
                  <a:pt x="815" y="254"/>
                </a:lnTo>
                <a:lnTo>
                  <a:pt x="815" y="255"/>
                </a:lnTo>
                <a:lnTo>
                  <a:pt x="807" y="257"/>
                </a:lnTo>
                <a:lnTo>
                  <a:pt x="806" y="255"/>
                </a:lnTo>
                <a:lnTo>
                  <a:pt x="798" y="257"/>
                </a:lnTo>
                <a:lnTo>
                  <a:pt x="801" y="260"/>
                </a:lnTo>
                <a:lnTo>
                  <a:pt x="801" y="260"/>
                </a:lnTo>
                <a:lnTo>
                  <a:pt x="806" y="257"/>
                </a:lnTo>
                <a:lnTo>
                  <a:pt x="810" y="258"/>
                </a:lnTo>
                <a:lnTo>
                  <a:pt x="815" y="257"/>
                </a:lnTo>
                <a:lnTo>
                  <a:pt x="816" y="258"/>
                </a:lnTo>
                <a:lnTo>
                  <a:pt x="813" y="261"/>
                </a:lnTo>
                <a:lnTo>
                  <a:pt x="815" y="264"/>
                </a:lnTo>
                <a:lnTo>
                  <a:pt x="812" y="264"/>
                </a:lnTo>
                <a:lnTo>
                  <a:pt x="810" y="265"/>
                </a:lnTo>
                <a:lnTo>
                  <a:pt x="810" y="268"/>
                </a:lnTo>
                <a:lnTo>
                  <a:pt x="810" y="270"/>
                </a:lnTo>
                <a:lnTo>
                  <a:pt x="807" y="271"/>
                </a:lnTo>
                <a:lnTo>
                  <a:pt x="809" y="273"/>
                </a:lnTo>
                <a:lnTo>
                  <a:pt x="809" y="276"/>
                </a:lnTo>
                <a:lnTo>
                  <a:pt x="809" y="276"/>
                </a:lnTo>
                <a:lnTo>
                  <a:pt x="812" y="276"/>
                </a:lnTo>
                <a:lnTo>
                  <a:pt x="819" y="276"/>
                </a:lnTo>
                <a:lnTo>
                  <a:pt x="816" y="280"/>
                </a:lnTo>
                <a:lnTo>
                  <a:pt x="819" y="282"/>
                </a:lnTo>
                <a:lnTo>
                  <a:pt x="815" y="284"/>
                </a:lnTo>
                <a:lnTo>
                  <a:pt x="810" y="284"/>
                </a:lnTo>
                <a:lnTo>
                  <a:pt x="810" y="286"/>
                </a:lnTo>
                <a:lnTo>
                  <a:pt x="812" y="287"/>
                </a:lnTo>
                <a:lnTo>
                  <a:pt x="815" y="287"/>
                </a:lnTo>
                <a:lnTo>
                  <a:pt x="817" y="287"/>
                </a:lnTo>
                <a:lnTo>
                  <a:pt x="815" y="292"/>
                </a:lnTo>
                <a:lnTo>
                  <a:pt x="812" y="292"/>
                </a:lnTo>
                <a:lnTo>
                  <a:pt x="813" y="296"/>
                </a:lnTo>
                <a:lnTo>
                  <a:pt x="816" y="296"/>
                </a:lnTo>
                <a:lnTo>
                  <a:pt x="817" y="290"/>
                </a:lnTo>
                <a:lnTo>
                  <a:pt x="820" y="290"/>
                </a:lnTo>
                <a:lnTo>
                  <a:pt x="820" y="293"/>
                </a:lnTo>
                <a:lnTo>
                  <a:pt x="819" y="295"/>
                </a:lnTo>
                <a:lnTo>
                  <a:pt x="819" y="296"/>
                </a:lnTo>
                <a:lnTo>
                  <a:pt x="820" y="298"/>
                </a:lnTo>
                <a:lnTo>
                  <a:pt x="817" y="299"/>
                </a:lnTo>
                <a:lnTo>
                  <a:pt x="819" y="302"/>
                </a:lnTo>
                <a:lnTo>
                  <a:pt x="813" y="308"/>
                </a:lnTo>
                <a:lnTo>
                  <a:pt x="812" y="306"/>
                </a:lnTo>
                <a:lnTo>
                  <a:pt x="809" y="309"/>
                </a:lnTo>
                <a:lnTo>
                  <a:pt x="807" y="311"/>
                </a:lnTo>
                <a:lnTo>
                  <a:pt x="804" y="309"/>
                </a:lnTo>
                <a:lnTo>
                  <a:pt x="794" y="311"/>
                </a:lnTo>
                <a:lnTo>
                  <a:pt x="794" y="305"/>
                </a:lnTo>
                <a:lnTo>
                  <a:pt x="797" y="304"/>
                </a:lnTo>
                <a:lnTo>
                  <a:pt x="795" y="302"/>
                </a:lnTo>
                <a:lnTo>
                  <a:pt x="794" y="301"/>
                </a:lnTo>
                <a:lnTo>
                  <a:pt x="793" y="306"/>
                </a:lnTo>
                <a:lnTo>
                  <a:pt x="790" y="306"/>
                </a:lnTo>
                <a:lnTo>
                  <a:pt x="790" y="305"/>
                </a:lnTo>
                <a:lnTo>
                  <a:pt x="782" y="298"/>
                </a:lnTo>
                <a:lnTo>
                  <a:pt x="781" y="296"/>
                </a:lnTo>
                <a:lnTo>
                  <a:pt x="785" y="295"/>
                </a:lnTo>
                <a:lnTo>
                  <a:pt x="784" y="293"/>
                </a:lnTo>
                <a:lnTo>
                  <a:pt x="779" y="295"/>
                </a:lnTo>
                <a:lnTo>
                  <a:pt x="778" y="293"/>
                </a:lnTo>
                <a:lnTo>
                  <a:pt x="779" y="290"/>
                </a:lnTo>
                <a:lnTo>
                  <a:pt x="781" y="287"/>
                </a:lnTo>
                <a:lnTo>
                  <a:pt x="776" y="289"/>
                </a:lnTo>
                <a:lnTo>
                  <a:pt x="775" y="287"/>
                </a:lnTo>
                <a:lnTo>
                  <a:pt x="778" y="284"/>
                </a:lnTo>
                <a:lnTo>
                  <a:pt x="776" y="283"/>
                </a:lnTo>
                <a:lnTo>
                  <a:pt x="773" y="284"/>
                </a:lnTo>
                <a:lnTo>
                  <a:pt x="776" y="280"/>
                </a:lnTo>
                <a:lnTo>
                  <a:pt x="779" y="280"/>
                </a:lnTo>
                <a:lnTo>
                  <a:pt x="781" y="279"/>
                </a:lnTo>
                <a:lnTo>
                  <a:pt x="779" y="279"/>
                </a:lnTo>
                <a:lnTo>
                  <a:pt x="778" y="279"/>
                </a:lnTo>
                <a:lnTo>
                  <a:pt x="773" y="279"/>
                </a:lnTo>
                <a:lnTo>
                  <a:pt x="772" y="280"/>
                </a:lnTo>
                <a:lnTo>
                  <a:pt x="775" y="276"/>
                </a:lnTo>
                <a:lnTo>
                  <a:pt x="775" y="274"/>
                </a:lnTo>
                <a:lnTo>
                  <a:pt x="773" y="276"/>
                </a:lnTo>
                <a:lnTo>
                  <a:pt x="772" y="268"/>
                </a:lnTo>
                <a:lnTo>
                  <a:pt x="772" y="267"/>
                </a:lnTo>
                <a:lnTo>
                  <a:pt x="772" y="264"/>
                </a:lnTo>
                <a:lnTo>
                  <a:pt x="770" y="262"/>
                </a:lnTo>
                <a:lnTo>
                  <a:pt x="770" y="260"/>
                </a:lnTo>
                <a:lnTo>
                  <a:pt x="770" y="257"/>
                </a:lnTo>
                <a:lnTo>
                  <a:pt x="775" y="251"/>
                </a:lnTo>
                <a:lnTo>
                  <a:pt x="775" y="249"/>
                </a:lnTo>
                <a:lnTo>
                  <a:pt x="772" y="249"/>
                </a:lnTo>
                <a:lnTo>
                  <a:pt x="772" y="242"/>
                </a:lnTo>
                <a:lnTo>
                  <a:pt x="772" y="240"/>
                </a:lnTo>
                <a:lnTo>
                  <a:pt x="775" y="240"/>
                </a:lnTo>
                <a:lnTo>
                  <a:pt x="776" y="239"/>
                </a:lnTo>
                <a:lnTo>
                  <a:pt x="773" y="236"/>
                </a:lnTo>
                <a:lnTo>
                  <a:pt x="775" y="235"/>
                </a:lnTo>
                <a:lnTo>
                  <a:pt x="772" y="232"/>
                </a:lnTo>
                <a:lnTo>
                  <a:pt x="769" y="232"/>
                </a:lnTo>
                <a:lnTo>
                  <a:pt x="765" y="235"/>
                </a:lnTo>
                <a:lnTo>
                  <a:pt x="766" y="236"/>
                </a:lnTo>
                <a:lnTo>
                  <a:pt x="760" y="240"/>
                </a:lnTo>
                <a:lnTo>
                  <a:pt x="760" y="245"/>
                </a:lnTo>
                <a:lnTo>
                  <a:pt x="757" y="243"/>
                </a:lnTo>
                <a:lnTo>
                  <a:pt x="756" y="245"/>
                </a:lnTo>
                <a:lnTo>
                  <a:pt x="757" y="246"/>
                </a:lnTo>
                <a:lnTo>
                  <a:pt x="756" y="248"/>
                </a:lnTo>
                <a:lnTo>
                  <a:pt x="754" y="251"/>
                </a:lnTo>
                <a:lnTo>
                  <a:pt x="753" y="252"/>
                </a:lnTo>
                <a:lnTo>
                  <a:pt x="750" y="251"/>
                </a:lnTo>
                <a:lnTo>
                  <a:pt x="747" y="254"/>
                </a:lnTo>
                <a:lnTo>
                  <a:pt x="751" y="255"/>
                </a:lnTo>
                <a:lnTo>
                  <a:pt x="750" y="257"/>
                </a:lnTo>
                <a:lnTo>
                  <a:pt x="748" y="258"/>
                </a:lnTo>
                <a:lnTo>
                  <a:pt x="746" y="257"/>
                </a:lnTo>
                <a:lnTo>
                  <a:pt x="740" y="261"/>
                </a:lnTo>
                <a:lnTo>
                  <a:pt x="740" y="262"/>
                </a:lnTo>
                <a:lnTo>
                  <a:pt x="741" y="261"/>
                </a:lnTo>
                <a:lnTo>
                  <a:pt x="743" y="261"/>
                </a:lnTo>
                <a:lnTo>
                  <a:pt x="741" y="265"/>
                </a:lnTo>
                <a:lnTo>
                  <a:pt x="740" y="265"/>
                </a:lnTo>
                <a:lnTo>
                  <a:pt x="738" y="264"/>
                </a:lnTo>
                <a:lnTo>
                  <a:pt x="734" y="267"/>
                </a:lnTo>
                <a:lnTo>
                  <a:pt x="732" y="268"/>
                </a:lnTo>
                <a:lnTo>
                  <a:pt x="731" y="267"/>
                </a:lnTo>
                <a:lnTo>
                  <a:pt x="728" y="265"/>
                </a:lnTo>
                <a:lnTo>
                  <a:pt x="726" y="265"/>
                </a:lnTo>
                <a:lnTo>
                  <a:pt x="726" y="270"/>
                </a:lnTo>
                <a:lnTo>
                  <a:pt x="726" y="270"/>
                </a:lnTo>
                <a:lnTo>
                  <a:pt x="724" y="271"/>
                </a:lnTo>
                <a:lnTo>
                  <a:pt x="722" y="273"/>
                </a:lnTo>
                <a:lnTo>
                  <a:pt x="721" y="274"/>
                </a:lnTo>
                <a:lnTo>
                  <a:pt x="716" y="271"/>
                </a:lnTo>
                <a:lnTo>
                  <a:pt x="713" y="271"/>
                </a:lnTo>
                <a:lnTo>
                  <a:pt x="713" y="271"/>
                </a:lnTo>
                <a:lnTo>
                  <a:pt x="712" y="270"/>
                </a:lnTo>
                <a:lnTo>
                  <a:pt x="709" y="268"/>
                </a:lnTo>
                <a:lnTo>
                  <a:pt x="707" y="270"/>
                </a:lnTo>
                <a:lnTo>
                  <a:pt x="706" y="268"/>
                </a:lnTo>
                <a:lnTo>
                  <a:pt x="701" y="270"/>
                </a:lnTo>
                <a:lnTo>
                  <a:pt x="700" y="270"/>
                </a:lnTo>
                <a:lnTo>
                  <a:pt x="700" y="267"/>
                </a:lnTo>
                <a:lnTo>
                  <a:pt x="699" y="265"/>
                </a:lnTo>
                <a:lnTo>
                  <a:pt x="694" y="265"/>
                </a:lnTo>
                <a:lnTo>
                  <a:pt x="693" y="262"/>
                </a:lnTo>
                <a:lnTo>
                  <a:pt x="690" y="260"/>
                </a:lnTo>
                <a:lnTo>
                  <a:pt x="690" y="257"/>
                </a:lnTo>
                <a:lnTo>
                  <a:pt x="688" y="255"/>
                </a:lnTo>
                <a:lnTo>
                  <a:pt x="687" y="255"/>
                </a:lnTo>
                <a:lnTo>
                  <a:pt x="684" y="254"/>
                </a:lnTo>
                <a:lnTo>
                  <a:pt x="682" y="251"/>
                </a:lnTo>
                <a:lnTo>
                  <a:pt x="679" y="248"/>
                </a:lnTo>
                <a:lnTo>
                  <a:pt x="675" y="239"/>
                </a:lnTo>
                <a:lnTo>
                  <a:pt x="675" y="239"/>
                </a:lnTo>
                <a:lnTo>
                  <a:pt x="675" y="242"/>
                </a:lnTo>
                <a:lnTo>
                  <a:pt x="672" y="243"/>
                </a:lnTo>
                <a:lnTo>
                  <a:pt x="672" y="245"/>
                </a:lnTo>
                <a:lnTo>
                  <a:pt x="669" y="252"/>
                </a:lnTo>
                <a:lnTo>
                  <a:pt x="669" y="255"/>
                </a:lnTo>
                <a:lnTo>
                  <a:pt x="666" y="257"/>
                </a:lnTo>
                <a:lnTo>
                  <a:pt x="666" y="260"/>
                </a:lnTo>
                <a:lnTo>
                  <a:pt x="665" y="261"/>
                </a:lnTo>
                <a:lnTo>
                  <a:pt x="662" y="262"/>
                </a:lnTo>
                <a:lnTo>
                  <a:pt x="662" y="265"/>
                </a:lnTo>
                <a:lnTo>
                  <a:pt x="656" y="267"/>
                </a:lnTo>
                <a:lnTo>
                  <a:pt x="657" y="270"/>
                </a:lnTo>
                <a:lnTo>
                  <a:pt x="656" y="271"/>
                </a:lnTo>
                <a:lnTo>
                  <a:pt x="657" y="276"/>
                </a:lnTo>
                <a:lnTo>
                  <a:pt x="656" y="277"/>
                </a:lnTo>
                <a:lnTo>
                  <a:pt x="653" y="277"/>
                </a:lnTo>
                <a:lnTo>
                  <a:pt x="652" y="280"/>
                </a:lnTo>
                <a:lnTo>
                  <a:pt x="649" y="282"/>
                </a:lnTo>
                <a:lnTo>
                  <a:pt x="647" y="290"/>
                </a:lnTo>
                <a:lnTo>
                  <a:pt x="646" y="290"/>
                </a:lnTo>
                <a:lnTo>
                  <a:pt x="643" y="293"/>
                </a:lnTo>
                <a:lnTo>
                  <a:pt x="643" y="295"/>
                </a:lnTo>
                <a:lnTo>
                  <a:pt x="640" y="296"/>
                </a:lnTo>
                <a:lnTo>
                  <a:pt x="634" y="304"/>
                </a:lnTo>
                <a:lnTo>
                  <a:pt x="632" y="305"/>
                </a:lnTo>
                <a:lnTo>
                  <a:pt x="632" y="309"/>
                </a:lnTo>
                <a:lnTo>
                  <a:pt x="628" y="308"/>
                </a:lnTo>
                <a:lnTo>
                  <a:pt x="627" y="308"/>
                </a:lnTo>
                <a:lnTo>
                  <a:pt x="628" y="311"/>
                </a:lnTo>
                <a:lnTo>
                  <a:pt x="627" y="314"/>
                </a:lnTo>
                <a:lnTo>
                  <a:pt x="625" y="314"/>
                </a:lnTo>
                <a:lnTo>
                  <a:pt x="621" y="318"/>
                </a:lnTo>
                <a:lnTo>
                  <a:pt x="616" y="321"/>
                </a:lnTo>
                <a:lnTo>
                  <a:pt x="612" y="326"/>
                </a:lnTo>
                <a:lnTo>
                  <a:pt x="609" y="324"/>
                </a:lnTo>
                <a:lnTo>
                  <a:pt x="608" y="326"/>
                </a:lnTo>
                <a:lnTo>
                  <a:pt x="605" y="327"/>
                </a:lnTo>
                <a:lnTo>
                  <a:pt x="602" y="327"/>
                </a:lnTo>
                <a:lnTo>
                  <a:pt x="600" y="324"/>
                </a:lnTo>
                <a:lnTo>
                  <a:pt x="599" y="330"/>
                </a:lnTo>
                <a:lnTo>
                  <a:pt x="596" y="330"/>
                </a:lnTo>
                <a:lnTo>
                  <a:pt x="594" y="327"/>
                </a:lnTo>
                <a:lnTo>
                  <a:pt x="590" y="328"/>
                </a:lnTo>
                <a:lnTo>
                  <a:pt x="584" y="327"/>
                </a:lnTo>
                <a:lnTo>
                  <a:pt x="583" y="326"/>
                </a:lnTo>
                <a:lnTo>
                  <a:pt x="581" y="326"/>
                </a:lnTo>
                <a:lnTo>
                  <a:pt x="580" y="324"/>
                </a:lnTo>
                <a:lnTo>
                  <a:pt x="580" y="323"/>
                </a:lnTo>
                <a:lnTo>
                  <a:pt x="580" y="320"/>
                </a:lnTo>
                <a:lnTo>
                  <a:pt x="581" y="320"/>
                </a:lnTo>
                <a:lnTo>
                  <a:pt x="581" y="317"/>
                </a:lnTo>
                <a:lnTo>
                  <a:pt x="581" y="315"/>
                </a:lnTo>
                <a:lnTo>
                  <a:pt x="578" y="315"/>
                </a:lnTo>
                <a:lnTo>
                  <a:pt x="575" y="323"/>
                </a:lnTo>
                <a:lnTo>
                  <a:pt x="572" y="318"/>
                </a:lnTo>
                <a:lnTo>
                  <a:pt x="574" y="317"/>
                </a:lnTo>
                <a:lnTo>
                  <a:pt x="577" y="317"/>
                </a:lnTo>
                <a:lnTo>
                  <a:pt x="578" y="312"/>
                </a:lnTo>
                <a:lnTo>
                  <a:pt x="580" y="312"/>
                </a:lnTo>
                <a:lnTo>
                  <a:pt x="581" y="311"/>
                </a:lnTo>
                <a:lnTo>
                  <a:pt x="581" y="309"/>
                </a:lnTo>
                <a:lnTo>
                  <a:pt x="577" y="308"/>
                </a:lnTo>
                <a:lnTo>
                  <a:pt x="574" y="309"/>
                </a:lnTo>
                <a:lnTo>
                  <a:pt x="575" y="314"/>
                </a:lnTo>
                <a:lnTo>
                  <a:pt x="574" y="315"/>
                </a:lnTo>
                <a:lnTo>
                  <a:pt x="571" y="314"/>
                </a:lnTo>
                <a:lnTo>
                  <a:pt x="571" y="312"/>
                </a:lnTo>
                <a:lnTo>
                  <a:pt x="571" y="309"/>
                </a:lnTo>
                <a:lnTo>
                  <a:pt x="571" y="308"/>
                </a:lnTo>
                <a:lnTo>
                  <a:pt x="569" y="308"/>
                </a:lnTo>
                <a:lnTo>
                  <a:pt x="568" y="306"/>
                </a:lnTo>
                <a:lnTo>
                  <a:pt x="571" y="304"/>
                </a:lnTo>
                <a:lnTo>
                  <a:pt x="572" y="302"/>
                </a:lnTo>
                <a:lnTo>
                  <a:pt x="571" y="302"/>
                </a:lnTo>
                <a:lnTo>
                  <a:pt x="568" y="304"/>
                </a:lnTo>
                <a:lnTo>
                  <a:pt x="565" y="304"/>
                </a:lnTo>
                <a:lnTo>
                  <a:pt x="563" y="302"/>
                </a:lnTo>
                <a:lnTo>
                  <a:pt x="563" y="301"/>
                </a:lnTo>
                <a:lnTo>
                  <a:pt x="568" y="298"/>
                </a:lnTo>
                <a:lnTo>
                  <a:pt x="568" y="295"/>
                </a:lnTo>
                <a:lnTo>
                  <a:pt x="565" y="289"/>
                </a:lnTo>
                <a:lnTo>
                  <a:pt x="566" y="286"/>
                </a:lnTo>
                <a:lnTo>
                  <a:pt x="566" y="286"/>
                </a:lnTo>
                <a:lnTo>
                  <a:pt x="563" y="286"/>
                </a:lnTo>
                <a:lnTo>
                  <a:pt x="565" y="283"/>
                </a:lnTo>
                <a:lnTo>
                  <a:pt x="565" y="271"/>
                </a:lnTo>
                <a:lnTo>
                  <a:pt x="563" y="270"/>
                </a:lnTo>
                <a:lnTo>
                  <a:pt x="566" y="262"/>
                </a:lnTo>
                <a:lnTo>
                  <a:pt x="566" y="254"/>
                </a:lnTo>
                <a:lnTo>
                  <a:pt x="569" y="246"/>
                </a:lnTo>
                <a:lnTo>
                  <a:pt x="569" y="243"/>
                </a:lnTo>
                <a:lnTo>
                  <a:pt x="572" y="242"/>
                </a:lnTo>
                <a:lnTo>
                  <a:pt x="571" y="239"/>
                </a:lnTo>
                <a:lnTo>
                  <a:pt x="574" y="235"/>
                </a:lnTo>
                <a:lnTo>
                  <a:pt x="572" y="229"/>
                </a:lnTo>
                <a:lnTo>
                  <a:pt x="575" y="226"/>
                </a:lnTo>
                <a:lnTo>
                  <a:pt x="577" y="223"/>
                </a:lnTo>
                <a:lnTo>
                  <a:pt x="575" y="217"/>
                </a:lnTo>
                <a:lnTo>
                  <a:pt x="577" y="216"/>
                </a:lnTo>
                <a:lnTo>
                  <a:pt x="580" y="216"/>
                </a:lnTo>
                <a:lnTo>
                  <a:pt x="578" y="213"/>
                </a:lnTo>
                <a:lnTo>
                  <a:pt x="581" y="210"/>
                </a:lnTo>
                <a:lnTo>
                  <a:pt x="584" y="204"/>
                </a:lnTo>
                <a:lnTo>
                  <a:pt x="587" y="204"/>
                </a:lnTo>
                <a:lnTo>
                  <a:pt x="586" y="202"/>
                </a:lnTo>
                <a:lnTo>
                  <a:pt x="583" y="202"/>
                </a:lnTo>
                <a:lnTo>
                  <a:pt x="581" y="202"/>
                </a:lnTo>
                <a:lnTo>
                  <a:pt x="581" y="201"/>
                </a:lnTo>
                <a:lnTo>
                  <a:pt x="584" y="199"/>
                </a:lnTo>
                <a:lnTo>
                  <a:pt x="583" y="195"/>
                </a:lnTo>
                <a:lnTo>
                  <a:pt x="584" y="189"/>
                </a:lnTo>
                <a:lnTo>
                  <a:pt x="587" y="192"/>
                </a:lnTo>
                <a:lnTo>
                  <a:pt x="586" y="194"/>
                </a:lnTo>
                <a:lnTo>
                  <a:pt x="587" y="194"/>
                </a:lnTo>
                <a:lnTo>
                  <a:pt x="588" y="192"/>
                </a:lnTo>
                <a:lnTo>
                  <a:pt x="588" y="192"/>
                </a:lnTo>
                <a:lnTo>
                  <a:pt x="591" y="188"/>
                </a:lnTo>
                <a:lnTo>
                  <a:pt x="588" y="186"/>
                </a:lnTo>
                <a:lnTo>
                  <a:pt x="587" y="185"/>
                </a:lnTo>
                <a:lnTo>
                  <a:pt x="588" y="180"/>
                </a:lnTo>
                <a:lnTo>
                  <a:pt x="590" y="179"/>
                </a:lnTo>
                <a:lnTo>
                  <a:pt x="590" y="177"/>
                </a:lnTo>
                <a:lnTo>
                  <a:pt x="588" y="175"/>
                </a:lnTo>
                <a:lnTo>
                  <a:pt x="591" y="167"/>
                </a:lnTo>
                <a:lnTo>
                  <a:pt x="590" y="164"/>
                </a:lnTo>
                <a:lnTo>
                  <a:pt x="590" y="163"/>
                </a:lnTo>
                <a:lnTo>
                  <a:pt x="594" y="161"/>
                </a:lnTo>
                <a:lnTo>
                  <a:pt x="593" y="160"/>
                </a:lnTo>
                <a:lnTo>
                  <a:pt x="590" y="160"/>
                </a:lnTo>
                <a:lnTo>
                  <a:pt x="587" y="161"/>
                </a:lnTo>
                <a:lnTo>
                  <a:pt x="587" y="164"/>
                </a:lnTo>
                <a:lnTo>
                  <a:pt x="587" y="166"/>
                </a:lnTo>
                <a:lnTo>
                  <a:pt x="587" y="169"/>
                </a:lnTo>
                <a:lnTo>
                  <a:pt x="584" y="172"/>
                </a:lnTo>
                <a:lnTo>
                  <a:pt x="584" y="175"/>
                </a:lnTo>
                <a:lnTo>
                  <a:pt x="581" y="176"/>
                </a:lnTo>
                <a:lnTo>
                  <a:pt x="577" y="180"/>
                </a:lnTo>
                <a:lnTo>
                  <a:pt x="575" y="180"/>
                </a:lnTo>
                <a:lnTo>
                  <a:pt x="575" y="182"/>
                </a:lnTo>
                <a:lnTo>
                  <a:pt x="572" y="183"/>
                </a:lnTo>
                <a:lnTo>
                  <a:pt x="574" y="185"/>
                </a:lnTo>
                <a:lnTo>
                  <a:pt x="575" y="188"/>
                </a:lnTo>
                <a:lnTo>
                  <a:pt x="577" y="189"/>
                </a:lnTo>
                <a:lnTo>
                  <a:pt x="577" y="191"/>
                </a:lnTo>
                <a:lnTo>
                  <a:pt x="574" y="192"/>
                </a:lnTo>
                <a:lnTo>
                  <a:pt x="574" y="194"/>
                </a:lnTo>
                <a:lnTo>
                  <a:pt x="571" y="194"/>
                </a:lnTo>
                <a:lnTo>
                  <a:pt x="568" y="197"/>
                </a:lnTo>
                <a:lnTo>
                  <a:pt x="566" y="195"/>
                </a:lnTo>
                <a:lnTo>
                  <a:pt x="565" y="195"/>
                </a:lnTo>
                <a:lnTo>
                  <a:pt x="565" y="198"/>
                </a:lnTo>
                <a:lnTo>
                  <a:pt x="566" y="201"/>
                </a:lnTo>
                <a:lnTo>
                  <a:pt x="562" y="202"/>
                </a:lnTo>
                <a:lnTo>
                  <a:pt x="561" y="208"/>
                </a:lnTo>
                <a:lnTo>
                  <a:pt x="556" y="211"/>
                </a:lnTo>
                <a:lnTo>
                  <a:pt x="556" y="213"/>
                </a:lnTo>
                <a:lnTo>
                  <a:pt x="555" y="214"/>
                </a:lnTo>
                <a:lnTo>
                  <a:pt x="550" y="214"/>
                </a:lnTo>
                <a:lnTo>
                  <a:pt x="550" y="216"/>
                </a:lnTo>
                <a:lnTo>
                  <a:pt x="550" y="217"/>
                </a:lnTo>
                <a:lnTo>
                  <a:pt x="553" y="217"/>
                </a:lnTo>
                <a:lnTo>
                  <a:pt x="553" y="218"/>
                </a:lnTo>
                <a:lnTo>
                  <a:pt x="550" y="220"/>
                </a:lnTo>
                <a:lnTo>
                  <a:pt x="549" y="221"/>
                </a:lnTo>
                <a:lnTo>
                  <a:pt x="550" y="224"/>
                </a:lnTo>
                <a:lnTo>
                  <a:pt x="550" y="226"/>
                </a:lnTo>
                <a:lnTo>
                  <a:pt x="547" y="227"/>
                </a:lnTo>
                <a:lnTo>
                  <a:pt x="546" y="230"/>
                </a:lnTo>
                <a:lnTo>
                  <a:pt x="546" y="233"/>
                </a:lnTo>
                <a:lnTo>
                  <a:pt x="543" y="235"/>
                </a:lnTo>
                <a:lnTo>
                  <a:pt x="540" y="235"/>
                </a:lnTo>
                <a:lnTo>
                  <a:pt x="540" y="236"/>
                </a:lnTo>
                <a:lnTo>
                  <a:pt x="541" y="236"/>
                </a:lnTo>
                <a:lnTo>
                  <a:pt x="543" y="236"/>
                </a:lnTo>
                <a:lnTo>
                  <a:pt x="543" y="238"/>
                </a:lnTo>
                <a:lnTo>
                  <a:pt x="541" y="240"/>
                </a:lnTo>
                <a:lnTo>
                  <a:pt x="539" y="240"/>
                </a:lnTo>
                <a:lnTo>
                  <a:pt x="537" y="246"/>
                </a:lnTo>
                <a:lnTo>
                  <a:pt x="541" y="249"/>
                </a:lnTo>
                <a:lnTo>
                  <a:pt x="537" y="251"/>
                </a:lnTo>
                <a:lnTo>
                  <a:pt x="537" y="254"/>
                </a:lnTo>
                <a:lnTo>
                  <a:pt x="534" y="258"/>
                </a:lnTo>
                <a:lnTo>
                  <a:pt x="534" y="258"/>
                </a:lnTo>
                <a:lnTo>
                  <a:pt x="528" y="261"/>
                </a:lnTo>
                <a:lnTo>
                  <a:pt x="530" y="264"/>
                </a:lnTo>
                <a:lnTo>
                  <a:pt x="533" y="262"/>
                </a:lnTo>
                <a:lnTo>
                  <a:pt x="534" y="262"/>
                </a:lnTo>
                <a:lnTo>
                  <a:pt x="536" y="264"/>
                </a:lnTo>
                <a:lnTo>
                  <a:pt x="528" y="271"/>
                </a:lnTo>
                <a:lnTo>
                  <a:pt x="530" y="273"/>
                </a:lnTo>
                <a:lnTo>
                  <a:pt x="534" y="274"/>
                </a:lnTo>
                <a:lnTo>
                  <a:pt x="533" y="277"/>
                </a:lnTo>
                <a:lnTo>
                  <a:pt x="528" y="274"/>
                </a:lnTo>
                <a:lnTo>
                  <a:pt x="528" y="276"/>
                </a:lnTo>
                <a:lnTo>
                  <a:pt x="528" y="279"/>
                </a:lnTo>
                <a:lnTo>
                  <a:pt x="527" y="280"/>
                </a:lnTo>
                <a:lnTo>
                  <a:pt x="522" y="280"/>
                </a:lnTo>
                <a:lnTo>
                  <a:pt x="522" y="282"/>
                </a:lnTo>
                <a:lnTo>
                  <a:pt x="522" y="284"/>
                </a:lnTo>
                <a:lnTo>
                  <a:pt x="519" y="287"/>
                </a:lnTo>
                <a:lnTo>
                  <a:pt x="518" y="284"/>
                </a:lnTo>
                <a:lnTo>
                  <a:pt x="517" y="283"/>
                </a:lnTo>
                <a:lnTo>
                  <a:pt x="511" y="284"/>
                </a:lnTo>
                <a:lnTo>
                  <a:pt x="511" y="280"/>
                </a:lnTo>
                <a:lnTo>
                  <a:pt x="511" y="280"/>
                </a:lnTo>
                <a:lnTo>
                  <a:pt x="505" y="282"/>
                </a:lnTo>
                <a:lnTo>
                  <a:pt x="497" y="276"/>
                </a:lnTo>
                <a:lnTo>
                  <a:pt x="494" y="277"/>
                </a:lnTo>
                <a:lnTo>
                  <a:pt x="492" y="279"/>
                </a:lnTo>
                <a:lnTo>
                  <a:pt x="490" y="277"/>
                </a:lnTo>
                <a:lnTo>
                  <a:pt x="490" y="273"/>
                </a:lnTo>
                <a:lnTo>
                  <a:pt x="490" y="271"/>
                </a:lnTo>
                <a:lnTo>
                  <a:pt x="487" y="273"/>
                </a:lnTo>
                <a:lnTo>
                  <a:pt x="486" y="271"/>
                </a:lnTo>
                <a:lnTo>
                  <a:pt x="486" y="268"/>
                </a:lnTo>
                <a:lnTo>
                  <a:pt x="487" y="267"/>
                </a:lnTo>
                <a:lnTo>
                  <a:pt x="487" y="265"/>
                </a:lnTo>
                <a:lnTo>
                  <a:pt x="486" y="264"/>
                </a:lnTo>
                <a:lnTo>
                  <a:pt x="483" y="265"/>
                </a:lnTo>
                <a:lnTo>
                  <a:pt x="480" y="260"/>
                </a:lnTo>
                <a:lnTo>
                  <a:pt x="478" y="258"/>
                </a:lnTo>
                <a:lnTo>
                  <a:pt x="478" y="252"/>
                </a:lnTo>
                <a:lnTo>
                  <a:pt x="480" y="251"/>
                </a:lnTo>
                <a:lnTo>
                  <a:pt x="480" y="248"/>
                </a:lnTo>
                <a:lnTo>
                  <a:pt x="481" y="245"/>
                </a:lnTo>
                <a:lnTo>
                  <a:pt x="481" y="242"/>
                </a:lnTo>
                <a:lnTo>
                  <a:pt x="483" y="240"/>
                </a:lnTo>
                <a:lnTo>
                  <a:pt x="481" y="238"/>
                </a:lnTo>
                <a:lnTo>
                  <a:pt x="481" y="236"/>
                </a:lnTo>
                <a:lnTo>
                  <a:pt x="484" y="235"/>
                </a:lnTo>
                <a:lnTo>
                  <a:pt x="486" y="232"/>
                </a:lnTo>
                <a:lnTo>
                  <a:pt x="483" y="229"/>
                </a:lnTo>
                <a:lnTo>
                  <a:pt x="483" y="227"/>
                </a:lnTo>
                <a:lnTo>
                  <a:pt x="484" y="224"/>
                </a:lnTo>
                <a:lnTo>
                  <a:pt x="484" y="223"/>
                </a:lnTo>
                <a:lnTo>
                  <a:pt x="484" y="220"/>
                </a:lnTo>
                <a:lnTo>
                  <a:pt x="486" y="220"/>
                </a:lnTo>
                <a:lnTo>
                  <a:pt x="484" y="218"/>
                </a:lnTo>
                <a:lnTo>
                  <a:pt x="484" y="214"/>
                </a:lnTo>
                <a:lnTo>
                  <a:pt x="481" y="214"/>
                </a:lnTo>
                <a:lnTo>
                  <a:pt x="483" y="218"/>
                </a:lnTo>
                <a:lnTo>
                  <a:pt x="478" y="218"/>
                </a:lnTo>
                <a:lnTo>
                  <a:pt x="478" y="223"/>
                </a:lnTo>
                <a:lnTo>
                  <a:pt x="474" y="227"/>
                </a:lnTo>
                <a:lnTo>
                  <a:pt x="470" y="230"/>
                </a:lnTo>
                <a:lnTo>
                  <a:pt x="468" y="232"/>
                </a:lnTo>
                <a:lnTo>
                  <a:pt x="464" y="236"/>
                </a:lnTo>
                <a:lnTo>
                  <a:pt x="464" y="239"/>
                </a:lnTo>
                <a:lnTo>
                  <a:pt x="465" y="240"/>
                </a:lnTo>
                <a:lnTo>
                  <a:pt x="461" y="243"/>
                </a:lnTo>
                <a:lnTo>
                  <a:pt x="456" y="246"/>
                </a:lnTo>
                <a:lnTo>
                  <a:pt x="455" y="248"/>
                </a:lnTo>
                <a:lnTo>
                  <a:pt x="458" y="251"/>
                </a:lnTo>
                <a:lnTo>
                  <a:pt x="456" y="252"/>
                </a:lnTo>
                <a:lnTo>
                  <a:pt x="453" y="252"/>
                </a:lnTo>
                <a:lnTo>
                  <a:pt x="450" y="251"/>
                </a:lnTo>
                <a:lnTo>
                  <a:pt x="450" y="252"/>
                </a:lnTo>
                <a:lnTo>
                  <a:pt x="450" y="254"/>
                </a:lnTo>
                <a:lnTo>
                  <a:pt x="446" y="255"/>
                </a:lnTo>
                <a:lnTo>
                  <a:pt x="446" y="258"/>
                </a:lnTo>
                <a:lnTo>
                  <a:pt x="448" y="260"/>
                </a:lnTo>
                <a:lnTo>
                  <a:pt x="448" y="261"/>
                </a:lnTo>
                <a:lnTo>
                  <a:pt x="445" y="261"/>
                </a:lnTo>
                <a:lnTo>
                  <a:pt x="442" y="260"/>
                </a:lnTo>
                <a:lnTo>
                  <a:pt x="440" y="264"/>
                </a:lnTo>
                <a:lnTo>
                  <a:pt x="439" y="264"/>
                </a:lnTo>
                <a:lnTo>
                  <a:pt x="436" y="262"/>
                </a:lnTo>
                <a:lnTo>
                  <a:pt x="433" y="264"/>
                </a:lnTo>
                <a:lnTo>
                  <a:pt x="436" y="267"/>
                </a:lnTo>
                <a:lnTo>
                  <a:pt x="436" y="268"/>
                </a:lnTo>
                <a:lnTo>
                  <a:pt x="431" y="268"/>
                </a:lnTo>
                <a:lnTo>
                  <a:pt x="430" y="270"/>
                </a:lnTo>
                <a:lnTo>
                  <a:pt x="428" y="274"/>
                </a:lnTo>
                <a:lnTo>
                  <a:pt x="428" y="274"/>
                </a:lnTo>
                <a:lnTo>
                  <a:pt x="423" y="274"/>
                </a:lnTo>
                <a:lnTo>
                  <a:pt x="421" y="273"/>
                </a:lnTo>
                <a:lnTo>
                  <a:pt x="414" y="277"/>
                </a:lnTo>
                <a:lnTo>
                  <a:pt x="411" y="279"/>
                </a:lnTo>
                <a:lnTo>
                  <a:pt x="411" y="280"/>
                </a:lnTo>
                <a:lnTo>
                  <a:pt x="409" y="282"/>
                </a:lnTo>
                <a:lnTo>
                  <a:pt x="408" y="284"/>
                </a:lnTo>
                <a:lnTo>
                  <a:pt x="402" y="286"/>
                </a:lnTo>
                <a:lnTo>
                  <a:pt x="390" y="284"/>
                </a:lnTo>
                <a:lnTo>
                  <a:pt x="389" y="284"/>
                </a:lnTo>
                <a:lnTo>
                  <a:pt x="374" y="277"/>
                </a:lnTo>
                <a:lnTo>
                  <a:pt x="373" y="274"/>
                </a:lnTo>
                <a:lnTo>
                  <a:pt x="370" y="271"/>
                </a:lnTo>
                <a:lnTo>
                  <a:pt x="367" y="270"/>
                </a:lnTo>
                <a:lnTo>
                  <a:pt x="365" y="270"/>
                </a:lnTo>
                <a:lnTo>
                  <a:pt x="362" y="270"/>
                </a:lnTo>
                <a:lnTo>
                  <a:pt x="362" y="267"/>
                </a:lnTo>
                <a:lnTo>
                  <a:pt x="358" y="262"/>
                </a:lnTo>
                <a:lnTo>
                  <a:pt x="356" y="261"/>
                </a:lnTo>
                <a:lnTo>
                  <a:pt x="354" y="260"/>
                </a:lnTo>
                <a:lnTo>
                  <a:pt x="352" y="258"/>
                </a:lnTo>
                <a:lnTo>
                  <a:pt x="352" y="257"/>
                </a:lnTo>
                <a:lnTo>
                  <a:pt x="351" y="255"/>
                </a:lnTo>
                <a:lnTo>
                  <a:pt x="346" y="245"/>
                </a:lnTo>
                <a:lnTo>
                  <a:pt x="343" y="242"/>
                </a:lnTo>
                <a:lnTo>
                  <a:pt x="343" y="240"/>
                </a:lnTo>
                <a:lnTo>
                  <a:pt x="340" y="236"/>
                </a:lnTo>
                <a:lnTo>
                  <a:pt x="342" y="233"/>
                </a:lnTo>
                <a:lnTo>
                  <a:pt x="339" y="226"/>
                </a:lnTo>
                <a:lnTo>
                  <a:pt x="342" y="223"/>
                </a:lnTo>
                <a:lnTo>
                  <a:pt x="339" y="220"/>
                </a:lnTo>
                <a:lnTo>
                  <a:pt x="340" y="218"/>
                </a:lnTo>
                <a:lnTo>
                  <a:pt x="340" y="214"/>
                </a:lnTo>
                <a:lnTo>
                  <a:pt x="342" y="213"/>
                </a:lnTo>
                <a:lnTo>
                  <a:pt x="343" y="213"/>
                </a:lnTo>
                <a:lnTo>
                  <a:pt x="345" y="210"/>
                </a:lnTo>
                <a:lnTo>
                  <a:pt x="345" y="208"/>
                </a:lnTo>
                <a:lnTo>
                  <a:pt x="343" y="208"/>
                </a:lnTo>
                <a:lnTo>
                  <a:pt x="339" y="205"/>
                </a:lnTo>
                <a:lnTo>
                  <a:pt x="339" y="201"/>
                </a:lnTo>
                <a:lnTo>
                  <a:pt x="336" y="195"/>
                </a:lnTo>
                <a:lnTo>
                  <a:pt x="339" y="192"/>
                </a:lnTo>
                <a:lnTo>
                  <a:pt x="339" y="189"/>
                </a:lnTo>
                <a:lnTo>
                  <a:pt x="342" y="188"/>
                </a:lnTo>
                <a:lnTo>
                  <a:pt x="340" y="185"/>
                </a:lnTo>
                <a:lnTo>
                  <a:pt x="342" y="183"/>
                </a:lnTo>
                <a:lnTo>
                  <a:pt x="340" y="180"/>
                </a:lnTo>
                <a:lnTo>
                  <a:pt x="345" y="180"/>
                </a:lnTo>
                <a:lnTo>
                  <a:pt x="348" y="179"/>
                </a:lnTo>
                <a:lnTo>
                  <a:pt x="348" y="176"/>
                </a:lnTo>
                <a:lnTo>
                  <a:pt x="346" y="176"/>
                </a:lnTo>
                <a:lnTo>
                  <a:pt x="346" y="176"/>
                </a:lnTo>
                <a:lnTo>
                  <a:pt x="345" y="176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34" y="180"/>
                </a:lnTo>
                <a:lnTo>
                  <a:pt x="334" y="180"/>
                </a:lnTo>
                <a:lnTo>
                  <a:pt x="333" y="176"/>
                </a:lnTo>
                <a:lnTo>
                  <a:pt x="333" y="177"/>
                </a:lnTo>
                <a:lnTo>
                  <a:pt x="332" y="180"/>
                </a:lnTo>
                <a:lnTo>
                  <a:pt x="332" y="180"/>
                </a:lnTo>
                <a:lnTo>
                  <a:pt x="329" y="180"/>
                </a:lnTo>
                <a:lnTo>
                  <a:pt x="324" y="185"/>
                </a:lnTo>
                <a:lnTo>
                  <a:pt x="320" y="185"/>
                </a:lnTo>
                <a:lnTo>
                  <a:pt x="320" y="186"/>
                </a:lnTo>
                <a:lnTo>
                  <a:pt x="318" y="191"/>
                </a:lnTo>
                <a:lnTo>
                  <a:pt x="321" y="192"/>
                </a:lnTo>
                <a:lnTo>
                  <a:pt x="320" y="194"/>
                </a:lnTo>
                <a:lnTo>
                  <a:pt x="318" y="197"/>
                </a:lnTo>
                <a:lnTo>
                  <a:pt x="320" y="199"/>
                </a:lnTo>
                <a:lnTo>
                  <a:pt x="318" y="201"/>
                </a:lnTo>
                <a:lnTo>
                  <a:pt x="320" y="204"/>
                </a:lnTo>
                <a:lnTo>
                  <a:pt x="320" y="207"/>
                </a:lnTo>
                <a:lnTo>
                  <a:pt x="321" y="208"/>
                </a:lnTo>
                <a:lnTo>
                  <a:pt x="321" y="211"/>
                </a:lnTo>
                <a:lnTo>
                  <a:pt x="320" y="213"/>
                </a:lnTo>
                <a:lnTo>
                  <a:pt x="318" y="217"/>
                </a:lnTo>
                <a:lnTo>
                  <a:pt x="321" y="220"/>
                </a:lnTo>
                <a:lnTo>
                  <a:pt x="315" y="227"/>
                </a:lnTo>
                <a:lnTo>
                  <a:pt x="314" y="233"/>
                </a:lnTo>
                <a:lnTo>
                  <a:pt x="311" y="238"/>
                </a:lnTo>
                <a:lnTo>
                  <a:pt x="310" y="242"/>
                </a:lnTo>
                <a:lnTo>
                  <a:pt x="307" y="246"/>
                </a:lnTo>
                <a:lnTo>
                  <a:pt x="305" y="249"/>
                </a:lnTo>
                <a:lnTo>
                  <a:pt x="302" y="252"/>
                </a:lnTo>
                <a:lnTo>
                  <a:pt x="302" y="254"/>
                </a:lnTo>
                <a:lnTo>
                  <a:pt x="299" y="255"/>
                </a:lnTo>
                <a:lnTo>
                  <a:pt x="298" y="258"/>
                </a:lnTo>
                <a:lnTo>
                  <a:pt x="292" y="261"/>
                </a:lnTo>
                <a:lnTo>
                  <a:pt x="292" y="262"/>
                </a:lnTo>
                <a:lnTo>
                  <a:pt x="290" y="265"/>
                </a:lnTo>
                <a:lnTo>
                  <a:pt x="287" y="265"/>
                </a:lnTo>
                <a:lnTo>
                  <a:pt x="287" y="267"/>
                </a:lnTo>
                <a:lnTo>
                  <a:pt x="287" y="268"/>
                </a:lnTo>
                <a:lnTo>
                  <a:pt x="286" y="270"/>
                </a:lnTo>
                <a:lnTo>
                  <a:pt x="285" y="271"/>
                </a:lnTo>
                <a:lnTo>
                  <a:pt x="282" y="274"/>
                </a:lnTo>
                <a:lnTo>
                  <a:pt x="279" y="270"/>
                </a:lnTo>
                <a:lnTo>
                  <a:pt x="276" y="271"/>
                </a:lnTo>
                <a:lnTo>
                  <a:pt x="274" y="273"/>
                </a:lnTo>
                <a:lnTo>
                  <a:pt x="274" y="276"/>
                </a:lnTo>
                <a:lnTo>
                  <a:pt x="279" y="276"/>
                </a:lnTo>
                <a:lnTo>
                  <a:pt x="279" y="276"/>
                </a:lnTo>
                <a:lnTo>
                  <a:pt x="279" y="277"/>
                </a:lnTo>
                <a:lnTo>
                  <a:pt x="273" y="279"/>
                </a:lnTo>
                <a:lnTo>
                  <a:pt x="273" y="282"/>
                </a:lnTo>
                <a:lnTo>
                  <a:pt x="268" y="283"/>
                </a:lnTo>
                <a:lnTo>
                  <a:pt x="265" y="282"/>
                </a:lnTo>
                <a:lnTo>
                  <a:pt x="264" y="280"/>
                </a:lnTo>
                <a:lnTo>
                  <a:pt x="261" y="280"/>
                </a:lnTo>
                <a:lnTo>
                  <a:pt x="261" y="280"/>
                </a:lnTo>
                <a:lnTo>
                  <a:pt x="261" y="284"/>
                </a:lnTo>
                <a:lnTo>
                  <a:pt x="260" y="286"/>
                </a:lnTo>
                <a:lnTo>
                  <a:pt x="258" y="286"/>
                </a:lnTo>
                <a:lnTo>
                  <a:pt x="257" y="284"/>
                </a:lnTo>
                <a:lnTo>
                  <a:pt x="255" y="284"/>
                </a:lnTo>
                <a:lnTo>
                  <a:pt x="252" y="283"/>
                </a:lnTo>
                <a:lnTo>
                  <a:pt x="249" y="286"/>
                </a:lnTo>
                <a:lnTo>
                  <a:pt x="248" y="286"/>
                </a:lnTo>
                <a:lnTo>
                  <a:pt x="245" y="287"/>
                </a:lnTo>
                <a:lnTo>
                  <a:pt x="243" y="286"/>
                </a:lnTo>
                <a:lnTo>
                  <a:pt x="243" y="286"/>
                </a:lnTo>
                <a:lnTo>
                  <a:pt x="241" y="286"/>
                </a:lnTo>
                <a:lnTo>
                  <a:pt x="239" y="286"/>
                </a:lnTo>
                <a:lnTo>
                  <a:pt x="238" y="282"/>
                </a:lnTo>
                <a:lnTo>
                  <a:pt x="235" y="280"/>
                </a:lnTo>
                <a:lnTo>
                  <a:pt x="233" y="279"/>
                </a:lnTo>
                <a:lnTo>
                  <a:pt x="229" y="279"/>
                </a:lnTo>
                <a:lnTo>
                  <a:pt x="227" y="280"/>
                </a:lnTo>
                <a:lnTo>
                  <a:pt x="227" y="283"/>
                </a:lnTo>
                <a:lnTo>
                  <a:pt x="226" y="283"/>
                </a:lnTo>
                <a:lnTo>
                  <a:pt x="223" y="282"/>
                </a:lnTo>
                <a:lnTo>
                  <a:pt x="223" y="280"/>
                </a:lnTo>
                <a:lnTo>
                  <a:pt x="221" y="279"/>
                </a:lnTo>
                <a:lnTo>
                  <a:pt x="218" y="276"/>
                </a:lnTo>
                <a:lnTo>
                  <a:pt x="214" y="276"/>
                </a:lnTo>
                <a:lnTo>
                  <a:pt x="213" y="274"/>
                </a:lnTo>
                <a:lnTo>
                  <a:pt x="214" y="271"/>
                </a:lnTo>
                <a:lnTo>
                  <a:pt x="214" y="270"/>
                </a:lnTo>
                <a:lnTo>
                  <a:pt x="211" y="270"/>
                </a:lnTo>
                <a:lnTo>
                  <a:pt x="205" y="267"/>
                </a:lnTo>
                <a:lnTo>
                  <a:pt x="204" y="265"/>
                </a:lnTo>
                <a:lnTo>
                  <a:pt x="204" y="264"/>
                </a:lnTo>
                <a:lnTo>
                  <a:pt x="201" y="260"/>
                </a:lnTo>
                <a:lnTo>
                  <a:pt x="201" y="257"/>
                </a:lnTo>
                <a:lnTo>
                  <a:pt x="198" y="254"/>
                </a:lnTo>
                <a:lnTo>
                  <a:pt x="198" y="252"/>
                </a:lnTo>
                <a:lnTo>
                  <a:pt x="196" y="246"/>
                </a:lnTo>
                <a:lnTo>
                  <a:pt x="196" y="242"/>
                </a:lnTo>
                <a:lnTo>
                  <a:pt x="198" y="242"/>
                </a:lnTo>
                <a:lnTo>
                  <a:pt x="199" y="240"/>
                </a:lnTo>
                <a:lnTo>
                  <a:pt x="199" y="239"/>
                </a:lnTo>
                <a:lnTo>
                  <a:pt x="195" y="240"/>
                </a:lnTo>
                <a:lnTo>
                  <a:pt x="194" y="240"/>
                </a:lnTo>
                <a:lnTo>
                  <a:pt x="194" y="233"/>
                </a:lnTo>
                <a:lnTo>
                  <a:pt x="194" y="230"/>
                </a:lnTo>
                <a:lnTo>
                  <a:pt x="196" y="226"/>
                </a:lnTo>
                <a:lnTo>
                  <a:pt x="195" y="223"/>
                </a:lnTo>
                <a:lnTo>
                  <a:pt x="192" y="220"/>
                </a:lnTo>
                <a:lnTo>
                  <a:pt x="194" y="218"/>
                </a:lnTo>
                <a:lnTo>
                  <a:pt x="194" y="217"/>
                </a:lnTo>
                <a:lnTo>
                  <a:pt x="194" y="214"/>
                </a:lnTo>
                <a:lnTo>
                  <a:pt x="195" y="208"/>
                </a:lnTo>
                <a:lnTo>
                  <a:pt x="196" y="208"/>
                </a:lnTo>
                <a:lnTo>
                  <a:pt x="198" y="205"/>
                </a:lnTo>
                <a:lnTo>
                  <a:pt x="196" y="202"/>
                </a:lnTo>
                <a:lnTo>
                  <a:pt x="198" y="199"/>
                </a:lnTo>
                <a:lnTo>
                  <a:pt x="199" y="199"/>
                </a:lnTo>
                <a:lnTo>
                  <a:pt x="202" y="201"/>
                </a:lnTo>
                <a:lnTo>
                  <a:pt x="202" y="199"/>
                </a:lnTo>
                <a:lnTo>
                  <a:pt x="201" y="197"/>
                </a:lnTo>
                <a:lnTo>
                  <a:pt x="202" y="191"/>
                </a:lnTo>
                <a:lnTo>
                  <a:pt x="207" y="189"/>
                </a:lnTo>
                <a:lnTo>
                  <a:pt x="207" y="189"/>
                </a:lnTo>
                <a:lnTo>
                  <a:pt x="207" y="188"/>
                </a:lnTo>
                <a:lnTo>
                  <a:pt x="205" y="185"/>
                </a:lnTo>
                <a:lnTo>
                  <a:pt x="205" y="185"/>
                </a:lnTo>
                <a:lnTo>
                  <a:pt x="207" y="185"/>
                </a:lnTo>
                <a:lnTo>
                  <a:pt x="210" y="182"/>
                </a:lnTo>
                <a:lnTo>
                  <a:pt x="210" y="179"/>
                </a:lnTo>
                <a:lnTo>
                  <a:pt x="214" y="175"/>
                </a:lnTo>
                <a:lnTo>
                  <a:pt x="214" y="172"/>
                </a:lnTo>
                <a:lnTo>
                  <a:pt x="214" y="170"/>
                </a:lnTo>
                <a:lnTo>
                  <a:pt x="216" y="170"/>
                </a:lnTo>
                <a:lnTo>
                  <a:pt x="217" y="170"/>
                </a:lnTo>
                <a:lnTo>
                  <a:pt x="220" y="169"/>
                </a:lnTo>
                <a:lnTo>
                  <a:pt x="217" y="167"/>
                </a:lnTo>
                <a:lnTo>
                  <a:pt x="218" y="166"/>
                </a:lnTo>
                <a:lnTo>
                  <a:pt x="221" y="166"/>
                </a:lnTo>
                <a:lnTo>
                  <a:pt x="221" y="161"/>
                </a:lnTo>
                <a:lnTo>
                  <a:pt x="223" y="160"/>
                </a:lnTo>
                <a:lnTo>
                  <a:pt x="224" y="158"/>
                </a:lnTo>
                <a:lnTo>
                  <a:pt x="226" y="157"/>
                </a:lnTo>
                <a:lnTo>
                  <a:pt x="229" y="153"/>
                </a:lnTo>
                <a:lnTo>
                  <a:pt x="233" y="151"/>
                </a:lnTo>
                <a:lnTo>
                  <a:pt x="233" y="151"/>
                </a:lnTo>
                <a:lnTo>
                  <a:pt x="235" y="148"/>
                </a:lnTo>
                <a:lnTo>
                  <a:pt x="238" y="147"/>
                </a:lnTo>
                <a:lnTo>
                  <a:pt x="241" y="141"/>
                </a:lnTo>
                <a:lnTo>
                  <a:pt x="242" y="139"/>
                </a:lnTo>
                <a:lnTo>
                  <a:pt x="245" y="138"/>
                </a:lnTo>
                <a:lnTo>
                  <a:pt x="251" y="133"/>
                </a:lnTo>
                <a:lnTo>
                  <a:pt x="257" y="135"/>
                </a:lnTo>
                <a:lnTo>
                  <a:pt x="258" y="135"/>
                </a:lnTo>
                <a:lnTo>
                  <a:pt x="268" y="139"/>
                </a:lnTo>
                <a:lnTo>
                  <a:pt x="268" y="139"/>
                </a:lnTo>
                <a:lnTo>
                  <a:pt x="271" y="142"/>
                </a:lnTo>
                <a:lnTo>
                  <a:pt x="273" y="144"/>
                </a:lnTo>
                <a:lnTo>
                  <a:pt x="274" y="144"/>
                </a:lnTo>
                <a:lnTo>
                  <a:pt x="276" y="145"/>
                </a:lnTo>
                <a:lnTo>
                  <a:pt x="276" y="148"/>
                </a:lnTo>
                <a:lnTo>
                  <a:pt x="277" y="150"/>
                </a:lnTo>
                <a:lnTo>
                  <a:pt x="280" y="151"/>
                </a:lnTo>
                <a:lnTo>
                  <a:pt x="280" y="154"/>
                </a:lnTo>
                <a:lnTo>
                  <a:pt x="280" y="157"/>
                </a:lnTo>
                <a:lnTo>
                  <a:pt x="282" y="157"/>
                </a:lnTo>
                <a:lnTo>
                  <a:pt x="283" y="155"/>
                </a:lnTo>
                <a:lnTo>
                  <a:pt x="285" y="157"/>
                </a:lnTo>
                <a:lnTo>
                  <a:pt x="286" y="153"/>
                </a:lnTo>
                <a:lnTo>
                  <a:pt x="289" y="154"/>
                </a:lnTo>
                <a:lnTo>
                  <a:pt x="290" y="157"/>
                </a:lnTo>
                <a:lnTo>
                  <a:pt x="293" y="157"/>
                </a:lnTo>
                <a:lnTo>
                  <a:pt x="298" y="160"/>
                </a:lnTo>
                <a:lnTo>
                  <a:pt x="299" y="160"/>
                </a:lnTo>
                <a:lnTo>
                  <a:pt x="302" y="161"/>
                </a:lnTo>
                <a:lnTo>
                  <a:pt x="302" y="164"/>
                </a:lnTo>
                <a:lnTo>
                  <a:pt x="304" y="164"/>
                </a:lnTo>
                <a:lnTo>
                  <a:pt x="305" y="167"/>
                </a:lnTo>
                <a:lnTo>
                  <a:pt x="307" y="167"/>
                </a:lnTo>
                <a:lnTo>
                  <a:pt x="310" y="169"/>
                </a:lnTo>
                <a:lnTo>
                  <a:pt x="310" y="172"/>
                </a:lnTo>
                <a:lnTo>
                  <a:pt x="312" y="173"/>
                </a:lnTo>
                <a:lnTo>
                  <a:pt x="317" y="172"/>
                </a:lnTo>
                <a:lnTo>
                  <a:pt x="320" y="172"/>
                </a:lnTo>
                <a:lnTo>
                  <a:pt x="321" y="173"/>
                </a:lnTo>
                <a:lnTo>
                  <a:pt x="323" y="170"/>
                </a:lnTo>
                <a:lnTo>
                  <a:pt x="327" y="170"/>
                </a:lnTo>
                <a:lnTo>
                  <a:pt x="329" y="170"/>
                </a:lnTo>
                <a:lnTo>
                  <a:pt x="330" y="167"/>
                </a:lnTo>
                <a:lnTo>
                  <a:pt x="333" y="170"/>
                </a:lnTo>
                <a:lnTo>
                  <a:pt x="336" y="172"/>
                </a:lnTo>
                <a:lnTo>
                  <a:pt x="336" y="170"/>
                </a:lnTo>
                <a:lnTo>
                  <a:pt x="336" y="166"/>
                </a:lnTo>
                <a:lnTo>
                  <a:pt x="337" y="166"/>
                </a:lnTo>
                <a:lnTo>
                  <a:pt x="340" y="167"/>
                </a:lnTo>
                <a:lnTo>
                  <a:pt x="343" y="163"/>
                </a:lnTo>
                <a:lnTo>
                  <a:pt x="346" y="166"/>
                </a:lnTo>
                <a:lnTo>
                  <a:pt x="349" y="163"/>
                </a:lnTo>
                <a:lnTo>
                  <a:pt x="349" y="161"/>
                </a:lnTo>
                <a:lnTo>
                  <a:pt x="354" y="158"/>
                </a:lnTo>
                <a:lnTo>
                  <a:pt x="355" y="155"/>
                </a:lnTo>
                <a:lnTo>
                  <a:pt x="359" y="151"/>
                </a:lnTo>
                <a:lnTo>
                  <a:pt x="358" y="150"/>
                </a:lnTo>
                <a:lnTo>
                  <a:pt x="359" y="148"/>
                </a:lnTo>
                <a:lnTo>
                  <a:pt x="361" y="148"/>
                </a:lnTo>
                <a:lnTo>
                  <a:pt x="365" y="147"/>
                </a:lnTo>
                <a:lnTo>
                  <a:pt x="365" y="145"/>
                </a:lnTo>
                <a:lnTo>
                  <a:pt x="368" y="142"/>
                </a:lnTo>
                <a:lnTo>
                  <a:pt x="371" y="142"/>
                </a:lnTo>
                <a:lnTo>
                  <a:pt x="370" y="139"/>
                </a:lnTo>
                <a:lnTo>
                  <a:pt x="371" y="139"/>
                </a:lnTo>
                <a:lnTo>
                  <a:pt x="374" y="139"/>
                </a:lnTo>
                <a:lnTo>
                  <a:pt x="376" y="138"/>
                </a:lnTo>
                <a:lnTo>
                  <a:pt x="374" y="136"/>
                </a:lnTo>
                <a:lnTo>
                  <a:pt x="379" y="133"/>
                </a:lnTo>
                <a:lnTo>
                  <a:pt x="380" y="133"/>
                </a:lnTo>
                <a:lnTo>
                  <a:pt x="386" y="132"/>
                </a:lnTo>
                <a:lnTo>
                  <a:pt x="387" y="131"/>
                </a:lnTo>
                <a:lnTo>
                  <a:pt x="395" y="129"/>
                </a:lnTo>
                <a:lnTo>
                  <a:pt x="396" y="128"/>
                </a:lnTo>
                <a:lnTo>
                  <a:pt x="402" y="125"/>
                </a:lnTo>
                <a:lnTo>
                  <a:pt x="405" y="125"/>
                </a:lnTo>
                <a:lnTo>
                  <a:pt x="408" y="122"/>
                </a:lnTo>
                <a:lnTo>
                  <a:pt x="412" y="122"/>
                </a:lnTo>
                <a:lnTo>
                  <a:pt x="415" y="122"/>
                </a:lnTo>
                <a:lnTo>
                  <a:pt x="418" y="122"/>
                </a:lnTo>
                <a:lnTo>
                  <a:pt x="423" y="119"/>
                </a:lnTo>
                <a:lnTo>
                  <a:pt x="423" y="122"/>
                </a:lnTo>
                <a:lnTo>
                  <a:pt x="427" y="123"/>
                </a:lnTo>
                <a:lnTo>
                  <a:pt x="427" y="125"/>
                </a:lnTo>
                <a:lnTo>
                  <a:pt x="430" y="123"/>
                </a:lnTo>
                <a:lnTo>
                  <a:pt x="430" y="128"/>
                </a:lnTo>
                <a:lnTo>
                  <a:pt x="431" y="128"/>
                </a:lnTo>
                <a:lnTo>
                  <a:pt x="433" y="125"/>
                </a:lnTo>
                <a:lnTo>
                  <a:pt x="434" y="125"/>
                </a:lnTo>
                <a:lnTo>
                  <a:pt x="434" y="126"/>
                </a:lnTo>
                <a:lnTo>
                  <a:pt x="433" y="128"/>
                </a:lnTo>
                <a:lnTo>
                  <a:pt x="433" y="129"/>
                </a:lnTo>
                <a:lnTo>
                  <a:pt x="437" y="128"/>
                </a:lnTo>
                <a:lnTo>
                  <a:pt x="440" y="131"/>
                </a:lnTo>
                <a:lnTo>
                  <a:pt x="442" y="131"/>
                </a:lnTo>
                <a:lnTo>
                  <a:pt x="443" y="131"/>
                </a:lnTo>
                <a:lnTo>
                  <a:pt x="445" y="132"/>
                </a:lnTo>
                <a:lnTo>
                  <a:pt x="446" y="131"/>
                </a:lnTo>
                <a:lnTo>
                  <a:pt x="449" y="131"/>
                </a:lnTo>
                <a:lnTo>
                  <a:pt x="449" y="132"/>
                </a:lnTo>
                <a:lnTo>
                  <a:pt x="452" y="135"/>
                </a:lnTo>
                <a:lnTo>
                  <a:pt x="452" y="139"/>
                </a:lnTo>
                <a:lnTo>
                  <a:pt x="455" y="142"/>
                </a:lnTo>
                <a:lnTo>
                  <a:pt x="453" y="145"/>
                </a:lnTo>
                <a:lnTo>
                  <a:pt x="453" y="151"/>
                </a:lnTo>
                <a:lnTo>
                  <a:pt x="452" y="153"/>
                </a:lnTo>
                <a:lnTo>
                  <a:pt x="452" y="157"/>
                </a:lnTo>
                <a:lnTo>
                  <a:pt x="452" y="158"/>
                </a:lnTo>
                <a:lnTo>
                  <a:pt x="455" y="160"/>
                </a:lnTo>
                <a:lnTo>
                  <a:pt x="452" y="167"/>
                </a:lnTo>
                <a:lnTo>
                  <a:pt x="450" y="169"/>
                </a:lnTo>
                <a:lnTo>
                  <a:pt x="452" y="172"/>
                </a:lnTo>
                <a:lnTo>
                  <a:pt x="450" y="175"/>
                </a:lnTo>
                <a:lnTo>
                  <a:pt x="452" y="176"/>
                </a:lnTo>
                <a:lnTo>
                  <a:pt x="448" y="179"/>
                </a:lnTo>
                <a:lnTo>
                  <a:pt x="445" y="177"/>
                </a:lnTo>
                <a:lnTo>
                  <a:pt x="443" y="179"/>
                </a:lnTo>
                <a:lnTo>
                  <a:pt x="440" y="179"/>
                </a:lnTo>
                <a:lnTo>
                  <a:pt x="442" y="182"/>
                </a:lnTo>
                <a:lnTo>
                  <a:pt x="439" y="180"/>
                </a:lnTo>
                <a:lnTo>
                  <a:pt x="434" y="176"/>
                </a:lnTo>
                <a:lnTo>
                  <a:pt x="434" y="173"/>
                </a:lnTo>
                <a:lnTo>
                  <a:pt x="433" y="170"/>
                </a:lnTo>
                <a:lnTo>
                  <a:pt x="436" y="164"/>
                </a:lnTo>
                <a:lnTo>
                  <a:pt x="433" y="160"/>
                </a:lnTo>
                <a:lnTo>
                  <a:pt x="434" y="157"/>
                </a:lnTo>
                <a:lnTo>
                  <a:pt x="433" y="151"/>
                </a:lnTo>
                <a:lnTo>
                  <a:pt x="431" y="150"/>
                </a:lnTo>
                <a:lnTo>
                  <a:pt x="428" y="148"/>
                </a:lnTo>
                <a:lnTo>
                  <a:pt x="428" y="147"/>
                </a:lnTo>
                <a:lnTo>
                  <a:pt x="421" y="139"/>
                </a:lnTo>
                <a:lnTo>
                  <a:pt x="415" y="139"/>
                </a:lnTo>
                <a:lnTo>
                  <a:pt x="414" y="139"/>
                </a:lnTo>
                <a:lnTo>
                  <a:pt x="414" y="142"/>
                </a:lnTo>
                <a:lnTo>
                  <a:pt x="412" y="145"/>
                </a:lnTo>
                <a:lnTo>
                  <a:pt x="411" y="144"/>
                </a:lnTo>
                <a:lnTo>
                  <a:pt x="405" y="144"/>
                </a:lnTo>
                <a:lnTo>
                  <a:pt x="405" y="145"/>
                </a:lnTo>
                <a:lnTo>
                  <a:pt x="405" y="145"/>
                </a:lnTo>
                <a:lnTo>
                  <a:pt x="408" y="145"/>
                </a:lnTo>
                <a:lnTo>
                  <a:pt x="412" y="147"/>
                </a:lnTo>
                <a:lnTo>
                  <a:pt x="411" y="151"/>
                </a:lnTo>
                <a:lnTo>
                  <a:pt x="411" y="153"/>
                </a:lnTo>
                <a:lnTo>
                  <a:pt x="408" y="153"/>
                </a:lnTo>
                <a:lnTo>
                  <a:pt x="408" y="154"/>
                </a:lnTo>
                <a:lnTo>
                  <a:pt x="409" y="158"/>
                </a:lnTo>
                <a:lnTo>
                  <a:pt x="408" y="160"/>
                </a:lnTo>
                <a:lnTo>
                  <a:pt x="405" y="158"/>
                </a:lnTo>
                <a:lnTo>
                  <a:pt x="403" y="160"/>
                </a:lnTo>
                <a:lnTo>
                  <a:pt x="403" y="163"/>
                </a:lnTo>
                <a:lnTo>
                  <a:pt x="405" y="164"/>
                </a:lnTo>
                <a:lnTo>
                  <a:pt x="405" y="166"/>
                </a:lnTo>
                <a:lnTo>
                  <a:pt x="408" y="167"/>
                </a:lnTo>
                <a:lnTo>
                  <a:pt x="405" y="170"/>
                </a:lnTo>
                <a:lnTo>
                  <a:pt x="406" y="172"/>
                </a:lnTo>
                <a:lnTo>
                  <a:pt x="409" y="173"/>
                </a:lnTo>
                <a:lnTo>
                  <a:pt x="408" y="173"/>
                </a:lnTo>
                <a:lnTo>
                  <a:pt x="406" y="172"/>
                </a:lnTo>
                <a:lnTo>
                  <a:pt x="403" y="173"/>
                </a:lnTo>
                <a:lnTo>
                  <a:pt x="403" y="175"/>
                </a:lnTo>
                <a:lnTo>
                  <a:pt x="405" y="177"/>
                </a:lnTo>
                <a:lnTo>
                  <a:pt x="405" y="177"/>
                </a:lnTo>
                <a:lnTo>
                  <a:pt x="402" y="179"/>
                </a:lnTo>
                <a:lnTo>
                  <a:pt x="401" y="182"/>
                </a:lnTo>
                <a:lnTo>
                  <a:pt x="401" y="183"/>
                </a:lnTo>
                <a:lnTo>
                  <a:pt x="402" y="185"/>
                </a:lnTo>
                <a:lnTo>
                  <a:pt x="403" y="186"/>
                </a:lnTo>
                <a:lnTo>
                  <a:pt x="403" y="188"/>
                </a:lnTo>
                <a:lnTo>
                  <a:pt x="402" y="189"/>
                </a:lnTo>
                <a:lnTo>
                  <a:pt x="399" y="188"/>
                </a:lnTo>
                <a:lnTo>
                  <a:pt x="398" y="188"/>
                </a:lnTo>
                <a:lnTo>
                  <a:pt x="399" y="191"/>
                </a:lnTo>
                <a:lnTo>
                  <a:pt x="401" y="192"/>
                </a:lnTo>
                <a:lnTo>
                  <a:pt x="396" y="197"/>
                </a:lnTo>
                <a:lnTo>
                  <a:pt x="396" y="198"/>
                </a:lnTo>
                <a:lnTo>
                  <a:pt x="398" y="202"/>
                </a:lnTo>
                <a:lnTo>
                  <a:pt x="396" y="205"/>
                </a:lnTo>
                <a:lnTo>
                  <a:pt x="398" y="207"/>
                </a:lnTo>
                <a:lnTo>
                  <a:pt x="399" y="208"/>
                </a:lnTo>
                <a:lnTo>
                  <a:pt x="401" y="217"/>
                </a:lnTo>
                <a:lnTo>
                  <a:pt x="402" y="218"/>
                </a:lnTo>
                <a:lnTo>
                  <a:pt x="402" y="220"/>
                </a:lnTo>
                <a:lnTo>
                  <a:pt x="402" y="223"/>
                </a:lnTo>
                <a:lnTo>
                  <a:pt x="403" y="224"/>
                </a:lnTo>
                <a:lnTo>
                  <a:pt x="403" y="224"/>
                </a:lnTo>
                <a:lnTo>
                  <a:pt x="402" y="226"/>
                </a:lnTo>
                <a:lnTo>
                  <a:pt x="402" y="224"/>
                </a:lnTo>
                <a:lnTo>
                  <a:pt x="401" y="226"/>
                </a:lnTo>
                <a:lnTo>
                  <a:pt x="399" y="229"/>
                </a:lnTo>
                <a:lnTo>
                  <a:pt x="398" y="232"/>
                </a:lnTo>
                <a:lnTo>
                  <a:pt x="398" y="233"/>
                </a:lnTo>
                <a:lnTo>
                  <a:pt x="401" y="233"/>
                </a:lnTo>
                <a:lnTo>
                  <a:pt x="403" y="233"/>
                </a:lnTo>
                <a:lnTo>
                  <a:pt x="403" y="236"/>
                </a:lnTo>
                <a:lnTo>
                  <a:pt x="401" y="235"/>
                </a:lnTo>
                <a:lnTo>
                  <a:pt x="401" y="238"/>
                </a:lnTo>
                <a:lnTo>
                  <a:pt x="401" y="240"/>
                </a:lnTo>
                <a:lnTo>
                  <a:pt x="401" y="243"/>
                </a:lnTo>
                <a:lnTo>
                  <a:pt x="403" y="245"/>
                </a:lnTo>
                <a:lnTo>
                  <a:pt x="405" y="243"/>
                </a:lnTo>
                <a:lnTo>
                  <a:pt x="406" y="245"/>
                </a:lnTo>
                <a:lnTo>
                  <a:pt x="405" y="248"/>
                </a:lnTo>
                <a:lnTo>
                  <a:pt x="405" y="249"/>
                </a:lnTo>
                <a:lnTo>
                  <a:pt x="408" y="251"/>
                </a:lnTo>
                <a:lnTo>
                  <a:pt x="408" y="255"/>
                </a:lnTo>
                <a:lnTo>
                  <a:pt x="406" y="257"/>
                </a:lnTo>
                <a:lnTo>
                  <a:pt x="405" y="254"/>
                </a:lnTo>
                <a:lnTo>
                  <a:pt x="403" y="257"/>
                </a:lnTo>
                <a:lnTo>
                  <a:pt x="406" y="260"/>
                </a:lnTo>
                <a:lnTo>
                  <a:pt x="406" y="261"/>
                </a:lnTo>
                <a:lnTo>
                  <a:pt x="409" y="262"/>
                </a:lnTo>
                <a:lnTo>
                  <a:pt x="412" y="260"/>
                </a:lnTo>
                <a:lnTo>
                  <a:pt x="414" y="261"/>
                </a:lnTo>
                <a:lnTo>
                  <a:pt x="414" y="262"/>
                </a:lnTo>
                <a:lnTo>
                  <a:pt x="415" y="264"/>
                </a:lnTo>
                <a:lnTo>
                  <a:pt x="418" y="264"/>
                </a:lnTo>
                <a:lnTo>
                  <a:pt x="421" y="265"/>
                </a:lnTo>
                <a:lnTo>
                  <a:pt x="421" y="265"/>
                </a:lnTo>
                <a:lnTo>
                  <a:pt x="423" y="264"/>
                </a:lnTo>
                <a:lnTo>
                  <a:pt x="430" y="258"/>
                </a:lnTo>
                <a:lnTo>
                  <a:pt x="433" y="254"/>
                </a:lnTo>
                <a:lnTo>
                  <a:pt x="437" y="252"/>
                </a:lnTo>
                <a:lnTo>
                  <a:pt x="439" y="249"/>
                </a:lnTo>
                <a:lnTo>
                  <a:pt x="442" y="248"/>
                </a:lnTo>
                <a:lnTo>
                  <a:pt x="445" y="245"/>
                </a:lnTo>
                <a:lnTo>
                  <a:pt x="448" y="243"/>
                </a:lnTo>
                <a:lnTo>
                  <a:pt x="448" y="242"/>
                </a:lnTo>
                <a:lnTo>
                  <a:pt x="449" y="240"/>
                </a:lnTo>
                <a:lnTo>
                  <a:pt x="453" y="239"/>
                </a:lnTo>
                <a:lnTo>
                  <a:pt x="453" y="238"/>
                </a:lnTo>
                <a:lnTo>
                  <a:pt x="453" y="236"/>
                </a:lnTo>
                <a:lnTo>
                  <a:pt x="455" y="235"/>
                </a:lnTo>
                <a:lnTo>
                  <a:pt x="456" y="233"/>
                </a:lnTo>
                <a:lnTo>
                  <a:pt x="461" y="226"/>
                </a:lnTo>
                <a:lnTo>
                  <a:pt x="465" y="223"/>
                </a:lnTo>
                <a:lnTo>
                  <a:pt x="465" y="220"/>
                </a:lnTo>
                <a:lnTo>
                  <a:pt x="470" y="218"/>
                </a:lnTo>
                <a:lnTo>
                  <a:pt x="472" y="214"/>
                </a:lnTo>
                <a:lnTo>
                  <a:pt x="475" y="211"/>
                </a:lnTo>
                <a:lnTo>
                  <a:pt x="481" y="205"/>
                </a:lnTo>
                <a:lnTo>
                  <a:pt x="481" y="202"/>
                </a:lnTo>
                <a:lnTo>
                  <a:pt x="484" y="199"/>
                </a:lnTo>
                <a:lnTo>
                  <a:pt x="484" y="198"/>
                </a:lnTo>
                <a:lnTo>
                  <a:pt x="486" y="197"/>
                </a:lnTo>
                <a:lnTo>
                  <a:pt x="487" y="197"/>
                </a:lnTo>
                <a:lnTo>
                  <a:pt x="487" y="195"/>
                </a:lnTo>
                <a:lnTo>
                  <a:pt x="489" y="194"/>
                </a:lnTo>
                <a:lnTo>
                  <a:pt x="489" y="192"/>
                </a:lnTo>
                <a:lnTo>
                  <a:pt x="490" y="191"/>
                </a:lnTo>
                <a:lnTo>
                  <a:pt x="490" y="189"/>
                </a:lnTo>
                <a:lnTo>
                  <a:pt x="492" y="189"/>
                </a:lnTo>
                <a:lnTo>
                  <a:pt x="493" y="188"/>
                </a:lnTo>
                <a:lnTo>
                  <a:pt x="493" y="186"/>
                </a:lnTo>
                <a:lnTo>
                  <a:pt x="490" y="186"/>
                </a:lnTo>
                <a:lnTo>
                  <a:pt x="490" y="186"/>
                </a:lnTo>
                <a:lnTo>
                  <a:pt x="490" y="183"/>
                </a:lnTo>
                <a:lnTo>
                  <a:pt x="493" y="183"/>
                </a:lnTo>
                <a:lnTo>
                  <a:pt x="494" y="183"/>
                </a:lnTo>
                <a:lnTo>
                  <a:pt x="490" y="176"/>
                </a:lnTo>
                <a:lnTo>
                  <a:pt x="492" y="173"/>
                </a:lnTo>
                <a:lnTo>
                  <a:pt x="493" y="172"/>
                </a:lnTo>
                <a:lnTo>
                  <a:pt x="493" y="167"/>
                </a:lnTo>
                <a:lnTo>
                  <a:pt x="494" y="167"/>
                </a:lnTo>
                <a:lnTo>
                  <a:pt x="494" y="166"/>
                </a:lnTo>
                <a:lnTo>
                  <a:pt x="493" y="166"/>
                </a:lnTo>
                <a:lnTo>
                  <a:pt x="492" y="164"/>
                </a:lnTo>
                <a:lnTo>
                  <a:pt x="492" y="163"/>
                </a:lnTo>
                <a:lnTo>
                  <a:pt x="493" y="160"/>
                </a:lnTo>
                <a:lnTo>
                  <a:pt x="493" y="158"/>
                </a:lnTo>
                <a:lnTo>
                  <a:pt x="496" y="155"/>
                </a:lnTo>
                <a:lnTo>
                  <a:pt x="494" y="154"/>
                </a:lnTo>
                <a:lnTo>
                  <a:pt x="496" y="148"/>
                </a:lnTo>
                <a:lnTo>
                  <a:pt x="496" y="147"/>
                </a:lnTo>
                <a:lnTo>
                  <a:pt x="499" y="147"/>
                </a:lnTo>
                <a:lnTo>
                  <a:pt x="500" y="145"/>
                </a:lnTo>
                <a:lnTo>
                  <a:pt x="500" y="142"/>
                </a:lnTo>
                <a:lnTo>
                  <a:pt x="497" y="144"/>
                </a:lnTo>
                <a:lnTo>
                  <a:pt x="496" y="142"/>
                </a:lnTo>
                <a:lnTo>
                  <a:pt x="496" y="141"/>
                </a:lnTo>
                <a:lnTo>
                  <a:pt x="499" y="139"/>
                </a:lnTo>
                <a:lnTo>
                  <a:pt x="497" y="138"/>
                </a:lnTo>
                <a:lnTo>
                  <a:pt x="499" y="135"/>
                </a:lnTo>
                <a:lnTo>
                  <a:pt x="497" y="132"/>
                </a:lnTo>
                <a:lnTo>
                  <a:pt x="499" y="131"/>
                </a:lnTo>
                <a:lnTo>
                  <a:pt x="499" y="125"/>
                </a:lnTo>
                <a:lnTo>
                  <a:pt x="500" y="123"/>
                </a:lnTo>
                <a:lnTo>
                  <a:pt x="500" y="122"/>
                </a:lnTo>
                <a:lnTo>
                  <a:pt x="502" y="119"/>
                </a:lnTo>
                <a:lnTo>
                  <a:pt x="502" y="117"/>
                </a:lnTo>
                <a:lnTo>
                  <a:pt x="503" y="113"/>
                </a:lnTo>
                <a:lnTo>
                  <a:pt x="502" y="111"/>
                </a:lnTo>
                <a:lnTo>
                  <a:pt x="503" y="110"/>
                </a:lnTo>
                <a:lnTo>
                  <a:pt x="505" y="109"/>
                </a:lnTo>
                <a:lnTo>
                  <a:pt x="503" y="107"/>
                </a:lnTo>
                <a:lnTo>
                  <a:pt x="505" y="104"/>
                </a:lnTo>
                <a:lnTo>
                  <a:pt x="506" y="103"/>
                </a:lnTo>
                <a:lnTo>
                  <a:pt x="505" y="100"/>
                </a:lnTo>
                <a:lnTo>
                  <a:pt x="505" y="95"/>
                </a:lnTo>
                <a:lnTo>
                  <a:pt x="508" y="92"/>
                </a:lnTo>
                <a:lnTo>
                  <a:pt x="508" y="89"/>
                </a:lnTo>
                <a:lnTo>
                  <a:pt x="511" y="88"/>
                </a:lnTo>
                <a:lnTo>
                  <a:pt x="509" y="88"/>
                </a:lnTo>
                <a:lnTo>
                  <a:pt x="508" y="88"/>
                </a:lnTo>
                <a:lnTo>
                  <a:pt x="506" y="87"/>
                </a:lnTo>
                <a:lnTo>
                  <a:pt x="506" y="76"/>
                </a:lnTo>
                <a:lnTo>
                  <a:pt x="506" y="73"/>
                </a:lnTo>
                <a:lnTo>
                  <a:pt x="508" y="72"/>
                </a:lnTo>
                <a:lnTo>
                  <a:pt x="514" y="72"/>
                </a:lnTo>
                <a:lnTo>
                  <a:pt x="515" y="72"/>
                </a:lnTo>
                <a:lnTo>
                  <a:pt x="512" y="70"/>
                </a:lnTo>
                <a:lnTo>
                  <a:pt x="511" y="67"/>
                </a:lnTo>
                <a:lnTo>
                  <a:pt x="512" y="66"/>
                </a:lnTo>
                <a:lnTo>
                  <a:pt x="509" y="65"/>
                </a:lnTo>
                <a:lnTo>
                  <a:pt x="508" y="63"/>
                </a:lnTo>
                <a:lnTo>
                  <a:pt x="511" y="60"/>
                </a:lnTo>
                <a:lnTo>
                  <a:pt x="511" y="57"/>
                </a:lnTo>
                <a:lnTo>
                  <a:pt x="511" y="56"/>
                </a:lnTo>
                <a:lnTo>
                  <a:pt x="509" y="53"/>
                </a:lnTo>
                <a:lnTo>
                  <a:pt x="511" y="51"/>
                </a:lnTo>
                <a:lnTo>
                  <a:pt x="511" y="48"/>
                </a:lnTo>
                <a:lnTo>
                  <a:pt x="511" y="47"/>
                </a:lnTo>
                <a:lnTo>
                  <a:pt x="511" y="44"/>
                </a:lnTo>
                <a:lnTo>
                  <a:pt x="511" y="41"/>
                </a:lnTo>
                <a:lnTo>
                  <a:pt x="512" y="38"/>
                </a:lnTo>
                <a:lnTo>
                  <a:pt x="512" y="35"/>
                </a:lnTo>
                <a:lnTo>
                  <a:pt x="514" y="35"/>
                </a:lnTo>
                <a:lnTo>
                  <a:pt x="517" y="32"/>
                </a:lnTo>
                <a:lnTo>
                  <a:pt x="517" y="32"/>
                </a:lnTo>
                <a:lnTo>
                  <a:pt x="514" y="34"/>
                </a:lnTo>
                <a:lnTo>
                  <a:pt x="512" y="32"/>
                </a:lnTo>
                <a:lnTo>
                  <a:pt x="512" y="29"/>
                </a:lnTo>
                <a:lnTo>
                  <a:pt x="514" y="28"/>
                </a:lnTo>
                <a:lnTo>
                  <a:pt x="515" y="23"/>
                </a:lnTo>
                <a:lnTo>
                  <a:pt x="512" y="22"/>
                </a:lnTo>
                <a:lnTo>
                  <a:pt x="514" y="19"/>
                </a:lnTo>
                <a:lnTo>
                  <a:pt x="517" y="16"/>
                </a:lnTo>
                <a:lnTo>
                  <a:pt x="515" y="13"/>
                </a:lnTo>
                <a:lnTo>
                  <a:pt x="515" y="10"/>
                </a:lnTo>
                <a:lnTo>
                  <a:pt x="518" y="3"/>
                </a:lnTo>
                <a:lnTo>
                  <a:pt x="522" y="3"/>
                </a:lnTo>
                <a:lnTo>
                  <a:pt x="528" y="0"/>
                </a:lnTo>
                <a:lnTo>
                  <a:pt x="533" y="1"/>
                </a:lnTo>
                <a:lnTo>
                  <a:pt x="534" y="1"/>
                </a:lnTo>
                <a:lnTo>
                  <a:pt x="537" y="3"/>
                </a:lnTo>
                <a:lnTo>
                  <a:pt x="539" y="3"/>
                </a:lnTo>
                <a:lnTo>
                  <a:pt x="541" y="6"/>
                </a:lnTo>
                <a:lnTo>
                  <a:pt x="544" y="6"/>
                </a:lnTo>
                <a:lnTo>
                  <a:pt x="550" y="10"/>
                </a:lnTo>
                <a:lnTo>
                  <a:pt x="550" y="13"/>
                </a:lnTo>
                <a:lnTo>
                  <a:pt x="552" y="13"/>
                </a:lnTo>
                <a:lnTo>
                  <a:pt x="553" y="15"/>
                </a:lnTo>
                <a:lnTo>
                  <a:pt x="555" y="19"/>
                </a:lnTo>
                <a:lnTo>
                  <a:pt x="558" y="21"/>
                </a:lnTo>
                <a:lnTo>
                  <a:pt x="558" y="23"/>
                </a:lnTo>
                <a:lnTo>
                  <a:pt x="558" y="26"/>
                </a:lnTo>
                <a:lnTo>
                  <a:pt x="562" y="31"/>
                </a:lnTo>
                <a:lnTo>
                  <a:pt x="563" y="31"/>
                </a:lnTo>
                <a:lnTo>
                  <a:pt x="561" y="35"/>
                </a:lnTo>
                <a:lnTo>
                  <a:pt x="559" y="37"/>
                </a:lnTo>
                <a:lnTo>
                  <a:pt x="561" y="38"/>
                </a:lnTo>
                <a:lnTo>
                  <a:pt x="562" y="38"/>
                </a:lnTo>
                <a:lnTo>
                  <a:pt x="563" y="43"/>
                </a:lnTo>
                <a:lnTo>
                  <a:pt x="568" y="48"/>
                </a:lnTo>
                <a:lnTo>
                  <a:pt x="568" y="50"/>
                </a:lnTo>
                <a:lnTo>
                  <a:pt x="571" y="54"/>
                </a:lnTo>
                <a:lnTo>
                  <a:pt x="568" y="57"/>
                </a:lnTo>
                <a:lnTo>
                  <a:pt x="569" y="63"/>
                </a:lnTo>
                <a:lnTo>
                  <a:pt x="568" y="66"/>
                </a:lnTo>
                <a:lnTo>
                  <a:pt x="563" y="66"/>
                </a:lnTo>
                <a:lnTo>
                  <a:pt x="565" y="69"/>
                </a:lnTo>
                <a:lnTo>
                  <a:pt x="566" y="69"/>
                </a:lnTo>
                <a:lnTo>
                  <a:pt x="566" y="73"/>
                </a:lnTo>
                <a:lnTo>
                  <a:pt x="566" y="76"/>
                </a:lnTo>
                <a:lnTo>
                  <a:pt x="562" y="76"/>
                </a:lnTo>
                <a:lnTo>
                  <a:pt x="561" y="76"/>
                </a:lnTo>
                <a:lnTo>
                  <a:pt x="561" y="78"/>
                </a:lnTo>
                <a:lnTo>
                  <a:pt x="563" y="81"/>
                </a:lnTo>
                <a:lnTo>
                  <a:pt x="562" y="84"/>
                </a:lnTo>
                <a:lnTo>
                  <a:pt x="562" y="85"/>
                </a:lnTo>
                <a:lnTo>
                  <a:pt x="565" y="85"/>
                </a:lnTo>
                <a:lnTo>
                  <a:pt x="563" y="92"/>
                </a:lnTo>
                <a:lnTo>
                  <a:pt x="562" y="94"/>
                </a:lnTo>
                <a:lnTo>
                  <a:pt x="563" y="95"/>
                </a:lnTo>
                <a:lnTo>
                  <a:pt x="565" y="97"/>
                </a:lnTo>
                <a:lnTo>
                  <a:pt x="563" y="100"/>
                </a:lnTo>
                <a:lnTo>
                  <a:pt x="563" y="103"/>
                </a:lnTo>
                <a:lnTo>
                  <a:pt x="562" y="104"/>
                </a:lnTo>
                <a:lnTo>
                  <a:pt x="563" y="104"/>
                </a:lnTo>
                <a:lnTo>
                  <a:pt x="565" y="106"/>
                </a:lnTo>
                <a:lnTo>
                  <a:pt x="565" y="107"/>
                </a:lnTo>
                <a:lnTo>
                  <a:pt x="566" y="113"/>
                </a:lnTo>
                <a:lnTo>
                  <a:pt x="566" y="113"/>
                </a:lnTo>
                <a:lnTo>
                  <a:pt x="563" y="114"/>
                </a:lnTo>
                <a:lnTo>
                  <a:pt x="562" y="122"/>
                </a:lnTo>
                <a:lnTo>
                  <a:pt x="563" y="122"/>
                </a:lnTo>
                <a:lnTo>
                  <a:pt x="565" y="123"/>
                </a:lnTo>
                <a:lnTo>
                  <a:pt x="562" y="126"/>
                </a:lnTo>
                <a:lnTo>
                  <a:pt x="559" y="136"/>
                </a:lnTo>
                <a:lnTo>
                  <a:pt x="561" y="139"/>
                </a:lnTo>
                <a:lnTo>
                  <a:pt x="561" y="141"/>
                </a:lnTo>
                <a:lnTo>
                  <a:pt x="558" y="141"/>
                </a:lnTo>
                <a:lnTo>
                  <a:pt x="558" y="144"/>
                </a:lnTo>
                <a:lnTo>
                  <a:pt x="556" y="147"/>
                </a:lnTo>
                <a:lnTo>
                  <a:pt x="556" y="147"/>
                </a:lnTo>
                <a:lnTo>
                  <a:pt x="559" y="148"/>
                </a:lnTo>
                <a:lnTo>
                  <a:pt x="559" y="153"/>
                </a:lnTo>
                <a:lnTo>
                  <a:pt x="558" y="164"/>
                </a:lnTo>
                <a:lnTo>
                  <a:pt x="556" y="166"/>
                </a:lnTo>
                <a:lnTo>
                  <a:pt x="555" y="172"/>
                </a:lnTo>
                <a:lnTo>
                  <a:pt x="553" y="173"/>
                </a:lnTo>
                <a:lnTo>
                  <a:pt x="553" y="175"/>
                </a:lnTo>
                <a:lnTo>
                  <a:pt x="556" y="176"/>
                </a:lnTo>
                <a:lnTo>
                  <a:pt x="556" y="177"/>
                </a:lnTo>
                <a:lnTo>
                  <a:pt x="555" y="177"/>
                </a:lnTo>
                <a:lnTo>
                  <a:pt x="555" y="183"/>
                </a:lnTo>
                <a:lnTo>
                  <a:pt x="555" y="183"/>
                </a:lnTo>
                <a:lnTo>
                  <a:pt x="559" y="185"/>
                </a:lnTo>
                <a:lnTo>
                  <a:pt x="561" y="180"/>
                </a:lnTo>
                <a:lnTo>
                  <a:pt x="565" y="177"/>
                </a:lnTo>
                <a:lnTo>
                  <a:pt x="565" y="175"/>
                </a:lnTo>
                <a:lnTo>
                  <a:pt x="568" y="175"/>
                </a:lnTo>
                <a:lnTo>
                  <a:pt x="569" y="172"/>
                </a:lnTo>
                <a:lnTo>
                  <a:pt x="572" y="167"/>
                </a:lnTo>
                <a:lnTo>
                  <a:pt x="574" y="166"/>
                </a:lnTo>
                <a:lnTo>
                  <a:pt x="575" y="163"/>
                </a:lnTo>
                <a:lnTo>
                  <a:pt x="578" y="163"/>
                </a:lnTo>
                <a:lnTo>
                  <a:pt x="580" y="158"/>
                </a:lnTo>
                <a:lnTo>
                  <a:pt x="584" y="157"/>
                </a:lnTo>
                <a:lnTo>
                  <a:pt x="584" y="155"/>
                </a:lnTo>
                <a:lnTo>
                  <a:pt x="584" y="153"/>
                </a:lnTo>
                <a:lnTo>
                  <a:pt x="588" y="151"/>
                </a:lnTo>
                <a:lnTo>
                  <a:pt x="590" y="148"/>
                </a:lnTo>
                <a:lnTo>
                  <a:pt x="591" y="148"/>
                </a:lnTo>
                <a:lnTo>
                  <a:pt x="594" y="148"/>
                </a:lnTo>
                <a:lnTo>
                  <a:pt x="593" y="145"/>
                </a:lnTo>
                <a:lnTo>
                  <a:pt x="594" y="144"/>
                </a:lnTo>
                <a:lnTo>
                  <a:pt x="596" y="144"/>
                </a:lnTo>
                <a:lnTo>
                  <a:pt x="599" y="144"/>
                </a:lnTo>
                <a:lnTo>
                  <a:pt x="599" y="142"/>
                </a:lnTo>
                <a:lnTo>
                  <a:pt x="599" y="138"/>
                </a:lnTo>
                <a:lnTo>
                  <a:pt x="602" y="138"/>
                </a:lnTo>
                <a:lnTo>
                  <a:pt x="603" y="135"/>
                </a:lnTo>
                <a:lnTo>
                  <a:pt x="606" y="132"/>
                </a:lnTo>
                <a:lnTo>
                  <a:pt x="610" y="131"/>
                </a:lnTo>
                <a:lnTo>
                  <a:pt x="613" y="131"/>
                </a:lnTo>
                <a:lnTo>
                  <a:pt x="616" y="128"/>
                </a:lnTo>
                <a:lnTo>
                  <a:pt x="619" y="128"/>
                </a:lnTo>
                <a:lnTo>
                  <a:pt x="621" y="129"/>
                </a:lnTo>
                <a:lnTo>
                  <a:pt x="625" y="129"/>
                </a:lnTo>
                <a:lnTo>
                  <a:pt x="628" y="128"/>
                </a:lnTo>
                <a:lnTo>
                  <a:pt x="632" y="131"/>
                </a:lnTo>
                <a:lnTo>
                  <a:pt x="631" y="133"/>
                </a:lnTo>
                <a:lnTo>
                  <a:pt x="631" y="135"/>
                </a:lnTo>
                <a:lnTo>
                  <a:pt x="637" y="135"/>
                </a:lnTo>
                <a:lnTo>
                  <a:pt x="640" y="136"/>
                </a:lnTo>
                <a:lnTo>
                  <a:pt x="640" y="138"/>
                </a:lnTo>
                <a:lnTo>
                  <a:pt x="637" y="139"/>
                </a:lnTo>
                <a:lnTo>
                  <a:pt x="637" y="141"/>
                </a:lnTo>
                <a:lnTo>
                  <a:pt x="637" y="147"/>
                </a:lnTo>
                <a:lnTo>
                  <a:pt x="637" y="150"/>
                </a:lnTo>
                <a:lnTo>
                  <a:pt x="638" y="153"/>
                </a:lnTo>
                <a:lnTo>
                  <a:pt x="635" y="153"/>
                </a:lnTo>
                <a:lnTo>
                  <a:pt x="632" y="155"/>
                </a:lnTo>
                <a:lnTo>
                  <a:pt x="634" y="157"/>
                </a:lnTo>
                <a:lnTo>
                  <a:pt x="635" y="157"/>
                </a:lnTo>
                <a:lnTo>
                  <a:pt x="637" y="157"/>
                </a:lnTo>
                <a:lnTo>
                  <a:pt x="637" y="158"/>
                </a:lnTo>
                <a:lnTo>
                  <a:pt x="634" y="158"/>
                </a:lnTo>
                <a:lnTo>
                  <a:pt x="634" y="160"/>
                </a:lnTo>
                <a:lnTo>
                  <a:pt x="635" y="163"/>
                </a:lnTo>
                <a:lnTo>
                  <a:pt x="638" y="163"/>
                </a:lnTo>
                <a:lnTo>
                  <a:pt x="641" y="164"/>
                </a:lnTo>
                <a:lnTo>
                  <a:pt x="640" y="167"/>
                </a:lnTo>
                <a:lnTo>
                  <a:pt x="637" y="169"/>
                </a:lnTo>
                <a:lnTo>
                  <a:pt x="635" y="173"/>
                </a:lnTo>
                <a:lnTo>
                  <a:pt x="635" y="175"/>
                </a:lnTo>
                <a:lnTo>
                  <a:pt x="637" y="176"/>
                </a:lnTo>
                <a:lnTo>
                  <a:pt x="637" y="180"/>
                </a:lnTo>
                <a:lnTo>
                  <a:pt x="632" y="182"/>
                </a:lnTo>
                <a:lnTo>
                  <a:pt x="632" y="183"/>
                </a:lnTo>
                <a:lnTo>
                  <a:pt x="631" y="185"/>
                </a:lnTo>
                <a:lnTo>
                  <a:pt x="631" y="186"/>
                </a:lnTo>
                <a:lnTo>
                  <a:pt x="634" y="192"/>
                </a:lnTo>
                <a:lnTo>
                  <a:pt x="630" y="194"/>
                </a:lnTo>
                <a:lnTo>
                  <a:pt x="630" y="197"/>
                </a:lnTo>
                <a:lnTo>
                  <a:pt x="632" y="201"/>
                </a:lnTo>
                <a:lnTo>
                  <a:pt x="630" y="202"/>
                </a:lnTo>
                <a:lnTo>
                  <a:pt x="628" y="205"/>
                </a:lnTo>
                <a:lnTo>
                  <a:pt x="628" y="208"/>
                </a:lnTo>
                <a:lnTo>
                  <a:pt x="624" y="210"/>
                </a:lnTo>
                <a:lnTo>
                  <a:pt x="622" y="214"/>
                </a:lnTo>
                <a:lnTo>
                  <a:pt x="618" y="214"/>
                </a:lnTo>
                <a:lnTo>
                  <a:pt x="618" y="214"/>
                </a:lnTo>
                <a:lnTo>
                  <a:pt x="619" y="216"/>
                </a:lnTo>
                <a:lnTo>
                  <a:pt x="625" y="216"/>
                </a:lnTo>
                <a:lnTo>
                  <a:pt x="627" y="216"/>
                </a:lnTo>
                <a:lnTo>
                  <a:pt x="627" y="218"/>
                </a:lnTo>
                <a:lnTo>
                  <a:pt x="628" y="220"/>
                </a:lnTo>
                <a:lnTo>
                  <a:pt x="630" y="223"/>
                </a:lnTo>
                <a:lnTo>
                  <a:pt x="625" y="224"/>
                </a:lnTo>
                <a:lnTo>
                  <a:pt x="624" y="232"/>
                </a:lnTo>
                <a:lnTo>
                  <a:pt x="627" y="235"/>
                </a:lnTo>
                <a:lnTo>
                  <a:pt x="624" y="239"/>
                </a:lnTo>
                <a:lnTo>
                  <a:pt x="622" y="240"/>
                </a:lnTo>
                <a:lnTo>
                  <a:pt x="621" y="242"/>
                </a:lnTo>
                <a:lnTo>
                  <a:pt x="622" y="243"/>
                </a:lnTo>
                <a:lnTo>
                  <a:pt x="621" y="245"/>
                </a:lnTo>
                <a:lnTo>
                  <a:pt x="621" y="249"/>
                </a:lnTo>
                <a:lnTo>
                  <a:pt x="619" y="252"/>
                </a:lnTo>
                <a:lnTo>
                  <a:pt x="621" y="254"/>
                </a:lnTo>
                <a:lnTo>
                  <a:pt x="621" y="261"/>
                </a:lnTo>
                <a:lnTo>
                  <a:pt x="619" y="261"/>
                </a:lnTo>
                <a:lnTo>
                  <a:pt x="616" y="262"/>
                </a:lnTo>
                <a:lnTo>
                  <a:pt x="618" y="265"/>
                </a:lnTo>
                <a:lnTo>
                  <a:pt x="616" y="267"/>
                </a:lnTo>
                <a:lnTo>
                  <a:pt x="616" y="268"/>
                </a:lnTo>
                <a:lnTo>
                  <a:pt x="619" y="268"/>
                </a:lnTo>
                <a:lnTo>
                  <a:pt x="619" y="270"/>
                </a:lnTo>
                <a:lnTo>
                  <a:pt x="616" y="271"/>
                </a:lnTo>
                <a:lnTo>
                  <a:pt x="615" y="271"/>
                </a:lnTo>
                <a:lnTo>
                  <a:pt x="613" y="273"/>
                </a:lnTo>
                <a:lnTo>
                  <a:pt x="615" y="276"/>
                </a:lnTo>
                <a:lnTo>
                  <a:pt x="612" y="280"/>
                </a:lnTo>
                <a:lnTo>
                  <a:pt x="612" y="283"/>
                </a:lnTo>
                <a:lnTo>
                  <a:pt x="616" y="280"/>
                </a:lnTo>
                <a:lnTo>
                  <a:pt x="616" y="282"/>
                </a:lnTo>
                <a:lnTo>
                  <a:pt x="616" y="283"/>
                </a:lnTo>
                <a:lnTo>
                  <a:pt x="613" y="286"/>
                </a:lnTo>
                <a:lnTo>
                  <a:pt x="613" y="287"/>
                </a:lnTo>
                <a:lnTo>
                  <a:pt x="610" y="289"/>
                </a:lnTo>
                <a:lnTo>
                  <a:pt x="610" y="290"/>
                </a:lnTo>
                <a:lnTo>
                  <a:pt x="610" y="292"/>
                </a:lnTo>
                <a:lnTo>
                  <a:pt x="615" y="290"/>
                </a:lnTo>
                <a:lnTo>
                  <a:pt x="616" y="290"/>
                </a:lnTo>
                <a:lnTo>
                  <a:pt x="615" y="292"/>
                </a:lnTo>
                <a:lnTo>
                  <a:pt x="612" y="293"/>
                </a:lnTo>
                <a:lnTo>
                  <a:pt x="612" y="295"/>
                </a:lnTo>
                <a:lnTo>
                  <a:pt x="613" y="296"/>
                </a:lnTo>
                <a:lnTo>
                  <a:pt x="612" y="298"/>
                </a:lnTo>
                <a:lnTo>
                  <a:pt x="610" y="299"/>
                </a:lnTo>
                <a:lnTo>
                  <a:pt x="610" y="301"/>
                </a:lnTo>
                <a:lnTo>
                  <a:pt x="613" y="301"/>
                </a:lnTo>
                <a:lnTo>
                  <a:pt x="615" y="301"/>
                </a:lnTo>
                <a:lnTo>
                  <a:pt x="613" y="304"/>
                </a:lnTo>
                <a:lnTo>
                  <a:pt x="612" y="305"/>
                </a:lnTo>
                <a:lnTo>
                  <a:pt x="613" y="306"/>
                </a:lnTo>
                <a:lnTo>
                  <a:pt x="613" y="309"/>
                </a:lnTo>
                <a:lnTo>
                  <a:pt x="612" y="308"/>
                </a:lnTo>
                <a:lnTo>
                  <a:pt x="610" y="309"/>
                </a:lnTo>
                <a:lnTo>
                  <a:pt x="610" y="311"/>
                </a:lnTo>
                <a:lnTo>
                  <a:pt x="610" y="312"/>
                </a:lnTo>
                <a:lnTo>
                  <a:pt x="615" y="312"/>
                </a:lnTo>
                <a:lnTo>
                  <a:pt x="616" y="312"/>
                </a:lnTo>
                <a:lnTo>
                  <a:pt x="618" y="308"/>
                </a:lnTo>
                <a:lnTo>
                  <a:pt x="621" y="308"/>
                </a:lnTo>
                <a:lnTo>
                  <a:pt x="622" y="308"/>
                </a:lnTo>
                <a:lnTo>
                  <a:pt x="622" y="304"/>
                </a:lnTo>
                <a:lnTo>
                  <a:pt x="625" y="302"/>
                </a:lnTo>
                <a:lnTo>
                  <a:pt x="625" y="302"/>
                </a:lnTo>
                <a:lnTo>
                  <a:pt x="632" y="295"/>
                </a:lnTo>
                <a:lnTo>
                  <a:pt x="632" y="292"/>
                </a:lnTo>
                <a:lnTo>
                  <a:pt x="637" y="290"/>
                </a:lnTo>
                <a:lnTo>
                  <a:pt x="637" y="287"/>
                </a:lnTo>
                <a:lnTo>
                  <a:pt x="641" y="284"/>
                </a:lnTo>
                <a:lnTo>
                  <a:pt x="643" y="282"/>
                </a:lnTo>
                <a:lnTo>
                  <a:pt x="646" y="282"/>
                </a:lnTo>
                <a:lnTo>
                  <a:pt x="646" y="279"/>
                </a:lnTo>
                <a:lnTo>
                  <a:pt x="650" y="276"/>
                </a:lnTo>
                <a:lnTo>
                  <a:pt x="647" y="273"/>
                </a:lnTo>
                <a:lnTo>
                  <a:pt x="647" y="271"/>
                </a:lnTo>
                <a:lnTo>
                  <a:pt x="650" y="271"/>
                </a:lnTo>
                <a:lnTo>
                  <a:pt x="650" y="268"/>
                </a:lnTo>
                <a:lnTo>
                  <a:pt x="653" y="265"/>
                </a:lnTo>
                <a:lnTo>
                  <a:pt x="655" y="264"/>
                </a:lnTo>
                <a:lnTo>
                  <a:pt x="656" y="261"/>
                </a:lnTo>
                <a:lnTo>
                  <a:pt x="656" y="258"/>
                </a:lnTo>
                <a:lnTo>
                  <a:pt x="659" y="257"/>
                </a:lnTo>
                <a:lnTo>
                  <a:pt x="660" y="252"/>
                </a:lnTo>
                <a:lnTo>
                  <a:pt x="662" y="251"/>
                </a:lnTo>
                <a:lnTo>
                  <a:pt x="665" y="245"/>
                </a:lnTo>
                <a:lnTo>
                  <a:pt x="665" y="245"/>
                </a:lnTo>
                <a:lnTo>
                  <a:pt x="665" y="243"/>
                </a:lnTo>
                <a:lnTo>
                  <a:pt x="665" y="243"/>
                </a:lnTo>
                <a:lnTo>
                  <a:pt x="666" y="240"/>
                </a:lnTo>
                <a:lnTo>
                  <a:pt x="668" y="240"/>
                </a:lnTo>
                <a:lnTo>
                  <a:pt x="668" y="235"/>
                </a:lnTo>
                <a:lnTo>
                  <a:pt x="669" y="233"/>
                </a:lnTo>
                <a:lnTo>
                  <a:pt x="671" y="230"/>
                </a:lnTo>
                <a:lnTo>
                  <a:pt x="674" y="227"/>
                </a:lnTo>
                <a:lnTo>
                  <a:pt x="674" y="227"/>
                </a:lnTo>
                <a:lnTo>
                  <a:pt x="674" y="224"/>
                </a:lnTo>
                <a:lnTo>
                  <a:pt x="672" y="223"/>
                </a:lnTo>
                <a:lnTo>
                  <a:pt x="672" y="221"/>
                </a:lnTo>
                <a:lnTo>
                  <a:pt x="674" y="218"/>
                </a:lnTo>
                <a:lnTo>
                  <a:pt x="672" y="217"/>
                </a:lnTo>
                <a:lnTo>
                  <a:pt x="671" y="216"/>
                </a:lnTo>
                <a:lnTo>
                  <a:pt x="672" y="213"/>
                </a:lnTo>
                <a:lnTo>
                  <a:pt x="672" y="211"/>
                </a:lnTo>
                <a:lnTo>
                  <a:pt x="675" y="207"/>
                </a:lnTo>
                <a:lnTo>
                  <a:pt x="675" y="205"/>
                </a:lnTo>
                <a:lnTo>
                  <a:pt x="672" y="205"/>
                </a:lnTo>
                <a:lnTo>
                  <a:pt x="671" y="205"/>
                </a:lnTo>
                <a:lnTo>
                  <a:pt x="672" y="204"/>
                </a:lnTo>
                <a:lnTo>
                  <a:pt x="675" y="204"/>
                </a:lnTo>
                <a:lnTo>
                  <a:pt x="675" y="199"/>
                </a:lnTo>
                <a:lnTo>
                  <a:pt x="678" y="197"/>
                </a:lnTo>
                <a:lnTo>
                  <a:pt x="677" y="191"/>
                </a:lnTo>
                <a:lnTo>
                  <a:pt x="679" y="186"/>
                </a:lnTo>
                <a:lnTo>
                  <a:pt x="682" y="182"/>
                </a:lnTo>
                <a:lnTo>
                  <a:pt x="681" y="179"/>
                </a:lnTo>
                <a:lnTo>
                  <a:pt x="685" y="180"/>
                </a:lnTo>
                <a:lnTo>
                  <a:pt x="688" y="179"/>
                </a:lnTo>
                <a:lnTo>
                  <a:pt x="688" y="177"/>
                </a:lnTo>
                <a:lnTo>
                  <a:pt x="687" y="176"/>
                </a:lnTo>
                <a:lnTo>
                  <a:pt x="688" y="173"/>
                </a:lnTo>
                <a:lnTo>
                  <a:pt x="687" y="170"/>
                </a:lnTo>
                <a:lnTo>
                  <a:pt x="690" y="166"/>
                </a:lnTo>
                <a:lnTo>
                  <a:pt x="691" y="166"/>
                </a:lnTo>
                <a:lnTo>
                  <a:pt x="693" y="164"/>
                </a:lnTo>
                <a:lnTo>
                  <a:pt x="694" y="164"/>
                </a:lnTo>
                <a:lnTo>
                  <a:pt x="697" y="163"/>
                </a:lnTo>
                <a:lnTo>
                  <a:pt x="697" y="161"/>
                </a:lnTo>
                <a:lnTo>
                  <a:pt x="700" y="157"/>
                </a:lnTo>
                <a:lnTo>
                  <a:pt x="704" y="155"/>
                </a:lnTo>
                <a:lnTo>
                  <a:pt x="703" y="154"/>
                </a:lnTo>
                <a:lnTo>
                  <a:pt x="701" y="151"/>
                </a:lnTo>
                <a:lnTo>
                  <a:pt x="701" y="150"/>
                </a:lnTo>
                <a:lnTo>
                  <a:pt x="704" y="150"/>
                </a:lnTo>
                <a:lnTo>
                  <a:pt x="704" y="147"/>
                </a:lnTo>
                <a:lnTo>
                  <a:pt x="707" y="147"/>
                </a:lnTo>
                <a:lnTo>
                  <a:pt x="709" y="145"/>
                </a:lnTo>
                <a:lnTo>
                  <a:pt x="709" y="142"/>
                </a:lnTo>
                <a:lnTo>
                  <a:pt x="712" y="142"/>
                </a:lnTo>
                <a:lnTo>
                  <a:pt x="713" y="141"/>
                </a:lnTo>
                <a:lnTo>
                  <a:pt x="713" y="139"/>
                </a:lnTo>
                <a:lnTo>
                  <a:pt x="715" y="138"/>
                </a:lnTo>
                <a:lnTo>
                  <a:pt x="716" y="136"/>
                </a:lnTo>
                <a:lnTo>
                  <a:pt x="722" y="133"/>
                </a:lnTo>
                <a:lnTo>
                  <a:pt x="724" y="132"/>
                </a:lnTo>
                <a:lnTo>
                  <a:pt x="724" y="129"/>
                </a:lnTo>
                <a:lnTo>
                  <a:pt x="724" y="129"/>
                </a:lnTo>
                <a:lnTo>
                  <a:pt x="728" y="129"/>
                </a:lnTo>
                <a:lnTo>
                  <a:pt x="726" y="132"/>
                </a:lnTo>
                <a:lnTo>
                  <a:pt x="728" y="133"/>
                </a:lnTo>
                <a:lnTo>
                  <a:pt x="731" y="132"/>
                </a:lnTo>
                <a:lnTo>
                  <a:pt x="731" y="129"/>
                </a:lnTo>
                <a:lnTo>
                  <a:pt x="737" y="126"/>
                </a:lnTo>
                <a:lnTo>
                  <a:pt x="740" y="126"/>
                </a:lnTo>
                <a:lnTo>
                  <a:pt x="741" y="128"/>
                </a:lnTo>
                <a:lnTo>
                  <a:pt x="746" y="131"/>
                </a:lnTo>
                <a:lnTo>
                  <a:pt x="746" y="129"/>
                </a:lnTo>
                <a:lnTo>
                  <a:pt x="746" y="128"/>
                </a:lnTo>
                <a:lnTo>
                  <a:pt x="748" y="129"/>
                </a:lnTo>
                <a:lnTo>
                  <a:pt x="751" y="131"/>
                </a:lnTo>
                <a:lnTo>
                  <a:pt x="756" y="131"/>
                </a:lnTo>
                <a:lnTo>
                  <a:pt x="756" y="136"/>
                </a:lnTo>
                <a:lnTo>
                  <a:pt x="756" y="136"/>
                </a:lnTo>
                <a:lnTo>
                  <a:pt x="762" y="138"/>
                </a:lnTo>
                <a:lnTo>
                  <a:pt x="763" y="139"/>
                </a:lnTo>
                <a:lnTo>
                  <a:pt x="762" y="141"/>
                </a:lnTo>
                <a:lnTo>
                  <a:pt x="763" y="142"/>
                </a:lnTo>
                <a:lnTo>
                  <a:pt x="766" y="144"/>
                </a:lnTo>
                <a:lnTo>
                  <a:pt x="769" y="148"/>
                </a:lnTo>
                <a:lnTo>
                  <a:pt x="769" y="151"/>
                </a:lnTo>
                <a:lnTo>
                  <a:pt x="772" y="154"/>
                </a:lnTo>
                <a:lnTo>
                  <a:pt x="772" y="157"/>
                </a:lnTo>
                <a:lnTo>
                  <a:pt x="773" y="161"/>
                </a:lnTo>
                <a:lnTo>
                  <a:pt x="768" y="169"/>
                </a:lnTo>
                <a:lnTo>
                  <a:pt x="765" y="167"/>
                </a:lnTo>
                <a:lnTo>
                  <a:pt x="763" y="166"/>
                </a:lnTo>
                <a:lnTo>
                  <a:pt x="760" y="166"/>
                </a:lnTo>
                <a:lnTo>
                  <a:pt x="756" y="160"/>
                </a:lnTo>
                <a:lnTo>
                  <a:pt x="756" y="157"/>
                </a:lnTo>
                <a:lnTo>
                  <a:pt x="756" y="155"/>
                </a:lnTo>
                <a:lnTo>
                  <a:pt x="751" y="154"/>
                </a:lnTo>
                <a:lnTo>
                  <a:pt x="751" y="151"/>
                </a:lnTo>
                <a:lnTo>
                  <a:pt x="750" y="148"/>
                </a:lnTo>
                <a:lnTo>
                  <a:pt x="746" y="145"/>
                </a:lnTo>
                <a:lnTo>
                  <a:pt x="744" y="147"/>
                </a:lnTo>
                <a:lnTo>
                  <a:pt x="740" y="148"/>
                </a:lnTo>
                <a:lnTo>
                  <a:pt x="741" y="150"/>
                </a:lnTo>
                <a:lnTo>
                  <a:pt x="740" y="153"/>
                </a:lnTo>
                <a:lnTo>
                  <a:pt x="735" y="154"/>
                </a:lnTo>
                <a:lnTo>
                  <a:pt x="735" y="155"/>
                </a:lnTo>
                <a:lnTo>
                  <a:pt x="735" y="157"/>
                </a:lnTo>
                <a:lnTo>
                  <a:pt x="731" y="157"/>
                </a:lnTo>
                <a:lnTo>
                  <a:pt x="731" y="158"/>
                </a:lnTo>
                <a:lnTo>
                  <a:pt x="738" y="161"/>
                </a:lnTo>
                <a:lnTo>
                  <a:pt x="737" y="163"/>
                </a:lnTo>
                <a:lnTo>
                  <a:pt x="734" y="164"/>
                </a:lnTo>
                <a:lnTo>
                  <a:pt x="734" y="167"/>
                </a:lnTo>
                <a:lnTo>
                  <a:pt x="729" y="169"/>
                </a:lnTo>
                <a:lnTo>
                  <a:pt x="732" y="172"/>
                </a:lnTo>
                <a:lnTo>
                  <a:pt x="731" y="173"/>
                </a:lnTo>
                <a:lnTo>
                  <a:pt x="732" y="175"/>
                </a:lnTo>
                <a:lnTo>
                  <a:pt x="731" y="176"/>
                </a:lnTo>
                <a:lnTo>
                  <a:pt x="729" y="179"/>
                </a:lnTo>
                <a:lnTo>
                  <a:pt x="729" y="179"/>
                </a:lnTo>
                <a:lnTo>
                  <a:pt x="732" y="180"/>
                </a:lnTo>
                <a:lnTo>
                  <a:pt x="732" y="182"/>
                </a:lnTo>
                <a:lnTo>
                  <a:pt x="726" y="183"/>
                </a:lnTo>
                <a:lnTo>
                  <a:pt x="728" y="183"/>
                </a:lnTo>
                <a:lnTo>
                  <a:pt x="731" y="185"/>
                </a:lnTo>
                <a:lnTo>
                  <a:pt x="726" y="194"/>
                </a:lnTo>
                <a:lnTo>
                  <a:pt x="729" y="195"/>
                </a:lnTo>
                <a:lnTo>
                  <a:pt x="728" y="201"/>
                </a:lnTo>
                <a:lnTo>
                  <a:pt x="725" y="201"/>
                </a:lnTo>
                <a:lnTo>
                  <a:pt x="724" y="202"/>
                </a:lnTo>
                <a:lnTo>
                  <a:pt x="726" y="204"/>
                </a:lnTo>
                <a:lnTo>
                  <a:pt x="728" y="208"/>
                </a:lnTo>
                <a:lnTo>
                  <a:pt x="725" y="208"/>
                </a:lnTo>
                <a:lnTo>
                  <a:pt x="724" y="208"/>
                </a:lnTo>
                <a:lnTo>
                  <a:pt x="725" y="211"/>
                </a:lnTo>
                <a:lnTo>
                  <a:pt x="724" y="214"/>
                </a:lnTo>
                <a:lnTo>
                  <a:pt x="725" y="217"/>
                </a:lnTo>
                <a:lnTo>
                  <a:pt x="722" y="218"/>
                </a:lnTo>
                <a:lnTo>
                  <a:pt x="724" y="223"/>
                </a:lnTo>
                <a:lnTo>
                  <a:pt x="724" y="223"/>
                </a:lnTo>
                <a:lnTo>
                  <a:pt x="722" y="224"/>
                </a:lnTo>
                <a:lnTo>
                  <a:pt x="716" y="223"/>
                </a:lnTo>
                <a:lnTo>
                  <a:pt x="715" y="224"/>
                </a:lnTo>
                <a:lnTo>
                  <a:pt x="719" y="227"/>
                </a:lnTo>
                <a:lnTo>
                  <a:pt x="718" y="230"/>
                </a:lnTo>
                <a:lnTo>
                  <a:pt x="721" y="230"/>
                </a:lnTo>
                <a:lnTo>
                  <a:pt x="722" y="232"/>
                </a:lnTo>
                <a:lnTo>
                  <a:pt x="724" y="230"/>
                </a:lnTo>
                <a:lnTo>
                  <a:pt x="722" y="227"/>
                </a:lnTo>
                <a:lnTo>
                  <a:pt x="722" y="226"/>
                </a:lnTo>
                <a:lnTo>
                  <a:pt x="724" y="226"/>
                </a:lnTo>
                <a:lnTo>
                  <a:pt x="725" y="227"/>
                </a:lnTo>
                <a:lnTo>
                  <a:pt x="725" y="232"/>
                </a:lnTo>
                <a:lnTo>
                  <a:pt x="726" y="232"/>
                </a:lnTo>
                <a:lnTo>
                  <a:pt x="729" y="233"/>
                </a:lnTo>
                <a:lnTo>
                  <a:pt x="731" y="235"/>
                </a:lnTo>
                <a:lnTo>
                  <a:pt x="737" y="236"/>
                </a:lnTo>
                <a:lnTo>
                  <a:pt x="746" y="230"/>
                </a:lnTo>
                <a:lnTo>
                  <a:pt x="747" y="230"/>
                </a:lnTo>
                <a:lnTo>
                  <a:pt x="748" y="232"/>
                </a:lnTo>
                <a:lnTo>
                  <a:pt x="748" y="229"/>
                </a:lnTo>
                <a:lnTo>
                  <a:pt x="748" y="226"/>
                </a:lnTo>
                <a:lnTo>
                  <a:pt x="750" y="224"/>
                </a:lnTo>
                <a:lnTo>
                  <a:pt x="753" y="226"/>
                </a:lnTo>
                <a:lnTo>
                  <a:pt x="753" y="220"/>
                </a:lnTo>
                <a:lnTo>
                  <a:pt x="754" y="218"/>
                </a:lnTo>
                <a:lnTo>
                  <a:pt x="756" y="218"/>
                </a:lnTo>
                <a:lnTo>
                  <a:pt x="757" y="216"/>
                </a:lnTo>
                <a:lnTo>
                  <a:pt x="759" y="214"/>
                </a:lnTo>
                <a:lnTo>
                  <a:pt x="760" y="211"/>
                </a:lnTo>
                <a:lnTo>
                  <a:pt x="762" y="210"/>
                </a:lnTo>
                <a:lnTo>
                  <a:pt x="765" y="208"/>
                </a:lnTo>
                <a:lnTo>
                  <a:pt x="766" y="208"/>
                </a:lnTo>
                <a:lnTo>
                  <a:pt x="765" y="205"/>
                </a:lnTo>
                <a:lnTo>
                  <a:pt x="769" y="198"/>
                </a:lnTo>
                <a:lnTo>
                  <a:pt x="772" y="195"/>
                </a:lnTo>
                <a:lnTo>
                  <a:pt x="778" y="185"/>
                </a:lnTo>
                <a:lnTo>
                  <a:pt x="776" y="183"/>
                </a:lnTo>
                <a:lnTo>
                  <a:pt x="779" y="182"/>
                </a:lnTo>
                <a:lnTo>
                  <a:pt x="779" y="180"/>
                </a:lnTo>
                <a:lnTo>
                  <a:pt x="778" y="179"/>
                </a:lnTo>
                <a:lnTo>
                  <a:pt x="779" y="176"/>
                </a:lnTo>
                <a:lnTo>
                  <a:pt x="781" y="173"/>
                </a:lnTo>
                <a:lnTo>
                  <a:pt x="782" y="169"/>
                </a:lnTo>
                <a:lnTo>
                  <a:pt x="785" y="167"/>
                </a:lnTo>
                <a:lnTo>
                  <a:pt x="787" y="166"/>
                </a:lnTo>
                <a:lnTo>
                  <a:pt x="785" y="163"/>
                </a:lnTo>
                <a:lnTo>
                  <a:pt x="787" y="163"/>
                </a:lnTo>
                <a:lnTo>
                  <a:pt x="788" y="161"/>
                </a:lnTo>
                <a:lnTo>
                  <a:pt x="787" y="155"/>
                </a:lnTo>
                <a:lnTo>
                  <a:pt x="787" y="153"/>
                </a:lnTo>
                <a:lnTo>
                  <a:pt x="790" y="153"/>
                </a:lnTo>
                <a:lnTo>
                  <a:pt x="790" y="151"/>
                </a:lnTo>
                <a:lnTo>
                  <a:pt x="793" y="147"/>
                </a:lnTo>
                <a:lnTo>
                  <a:pt x="793" y="141"/>
                </a:lnTo>
                <a:lnTo>
                  <a:pt x="798" y="138"/>
                </a:lnTo>
                <a:lnTo>
                  <a:pt x="798" y="135"/>
                </a:lnTo>
                <a:lnTo>
                  <a:pt x="800" y="132"/>
                </a:lnTo>
                <a:lnTo>
                  <a:pt x="807" y="132"/>
                </a:lnTo>
                <a:lnTo>
                  <a:pt x="810" y="131"/>
                </a:lnTo>
                <a:lnTo>
                  <a:pt x="813" y="131"/>
                </a:lnTo>
                <a:lnTo>
                  <a:pt x="816" y="131"/>
                </a:lnTo>
                <a:lnTo>
                  <a:pt x="819" y="132"/>
                </a:lnTo>
                <a:lnTo>
                  <a:pt x="817" y="133"/>
                </a:lnTo>
                <a:lnTo>
                  <a:pt x="819" y="135"/>
                </a:lnTo>
                <a:lnTo>
                  <a:pt x="822" y="133"/>
                </a:lnTo>
                <a:lnTo>
                  <a:pt x="828" y="136"/>
                </a:lnTo>
                <a:lnTo>
                  <a:pt x="826" y="138"/>
                </a:lnTo>
                <a:lnTo>
                  <a:pt x="823" y="138"/>
                </a:lnTo>
                <a:lnTo>
                  <a:pt x="825" y="139"/>
                </a:lnTo>
                <a:lnTo>
                  <a:pt x="826" y="139"/>
                </a:lnTo>
                <a:lnTo>
                  <a:pt x="828" y="141"/>
                </a:lnTo>
                <a:lnTo>
                  <a:pt x="829" y="141"/>
                </a:lnTo>
                <a:lnTo>
                  <a:pt x="832" y="141"/>
                </a:lnTo>
                <a:lnTo>
                  <a:pt x="834" y="142"/>
                </a:lnTo>
                <a:lnTo>
                  <a:pt x="834" y="145"/>
                </a:lnTo>
                <a:lnTo>
                  <a:pt x="834" y="147"/>
                </a:lnTo>
                <a:lnTo>
                  <a:pt x="832" y="148"/>
                </a:lnTo>
                <a:lnTo>
                  <a:pt x="829" y="148"/>
                </a:lnTo>
                <a:lnTo>
                  <a:pt x="829" y="147"/>
                </a:lnTo>
                <a:lnTo>
                  <a:pt x="831" y="142"/>
                </a:lnTo>
                <a:lnTo>
                  <a:pt x="826" y="142"/>
                </a:lnTo>
                <a:lnTo>
                  <a:pt x="825" y="144"/>
                </a:lnTo>
                <a:lnTo>
                  <a:pt x="823" y="144"/>
                </a:lnTo>
                <a:lnTo>
                  <a:pt x="822" y="142"/>
                </a:lnTo>
                <a:lnTo>
                  <a:pt x="819" y="142"/>
                </a:lnTo>
                <a:lnTo>
                  <a:pt x="817" y="144"/>
                </a:lnTo>
                <a:lnTo>
                  <a:pt x="817" y="145"/>
                </a:lnTo>
                <a:lnTo>
                  <a:pt x="819" y="145"/>
                </a:lnTo>
                <a:lnTo>
                  <a:pt x="823" y="144"/>
                </a:lnTo>
                <a:lnTo>
                  <a:pt x="823" y="145"/>
                </a:lnTo>
                <a:lnTo>
                  <a:pt x="828" y="147"/>
                </a:lnTo>
                <a:lnTo>
                  <a:pt x="826" y="148"/>
                </a:lnTo>
                <a:lnTo>
                  <a:pt x="823" y="148"/>
                </a:lnTo>
                <a:lnTo>
                  <a:pt x="823" y="150"/>
                </a:lnTo>
                <a:lnTo>
                  <a:pt x="823" y="150"/>
                </a:lnTo>
                <a:lnTo>
                  <a:pt x="828" y="150"/>
                </a:lnTo>
                <a:lnTo>
                  <a:pt x="831" y="151"/>
                </a:lnTo>
                <a:lnTo>
                  <a:pt x="832" y="150"/>
                </a:lnTo>
                <a:lnTo>
                  <a:pt x="835" y="151"/>
                </a:lnTo>
                <a:lnTo>
                  <a:pt x="834" y="153"/>
                </a:lnTo>
                <a:lnTo>
                  <a:pt x="831" y="153"/>
                </a:lnTo>
                <a:close/>
                <a:moveTo>
                  <a:pt x="725" y="188"/>
                </a:moveTo>
                <a:lnTo>
                  <a:pt x="725" y="189"/>
                </a:lnTo>
                <a:lnTo>
                  <a:pt x="726" y="188"/>
                </a:lnTo>
                <a:lnTo>
                  <a:pt x="726" y="186"/>
                </a:lnTo>
                <a:lnTo>
                  <a:pt x="725" y="188"/>
                </a:lnTo>
                <a:close/>
                <a:moveTo>
                  <a:pt x="624" y="220"/>
                </a:moveTo>
                <a:lnTo>
                  <a:pt x="625" y="220"/>
                </a:lnTo>
                <a:lnTo>
                  <a:pt x="624" y="218"/>
                </a:lnTo>
                <a:lnTo>
                  <a:pt x="624" y="220"/>
                </a:lnTo>
                <a:close/>
                <a:moveTo>
                  <a:pt x="632" y="139"/>
                </a:moveTo>
                <a:lnTo>
                  <a:pt x="634" y="139"/>
                </a:lnTo>
                <a:lnTo>
                  <a:pt x="634" y="138"/>
                </a:lnTo>
                <a:lnTo>
                  <a:pt x="634" y="138"/>
                </a:lnTo>
                <a:lnTo>
                  <a:pt x="632" y="139"/>
                </a:lnTo>
                <a:close/>
                <a:moveTo>
                  <a:pt x="630" y="180"/>
                </a:moveTo>
                <a:lnTo>
                  <a:pt x="631" y="182"/>
                </a:lnTo>
                <a:lnTo>
                  <a:pt x="632" y="182"/>
                </a:lnTo>
                <a:lnTo>
                  <a:pt x="631" y="180"/>
                </a:lnTo>
                <a:lnTo>
                  <a:pt x="630" y="180"/>
                </a:lnTo>
                <a:close/>
                <a:moveTo>
                  <a:pt x="630" y="164"/>
                </a:moveTo>
                <a:lnTo>
                  <a:pt x="631" y="164"/>
                </a:lnTo>
                <a:lnTo>
                  <a:pt x="631" y="164"/>
                </a:lnTo>
                <a:lnTo>
                  <a:pt x="630" y="164"/>
                </a:lnTo>
                <a:lnTo>
                  <a:pt x="630" y="164"/>
                </a:lnTo>
                <a:close/>
                <a:moveTo>
                  <a:pt x="630" y="176"/>
                </a:moveTo>
                <a:lnTo>
                  <a:pt x="630" y="175"/>
                </a:lnTo>
                <a:lnTo>
                  <a:pt x="630" y="175"/>
                </a:lnTo>
                <a:lnTo>
                  <a:pt x="630" y="176"/>
                </a:lnTo>
                <a:close/>
                <a:moveTo>
                  <a:pt x="565" y="54"/>
                </a:moveTo>
                <a:lnTo>
                  <a:pt x="565" y="54"/>
                </a:lnTo>
                <a:lnTo>
                  <a:pt x="565" y="54"/>
                </a:lnTo>
                <a:lnTo>
                  <a:pt x="565" y="54"/>
                </a:lnTo>
                <a:close/>
                <a:moveTo>
                  <a:pt x="220" y="261"/>
                </a:moveTo>
                <a:lnTo>
                  <a:pt x="217" y="261"/>
                </a:lnTo>
                <a:lnTo>
                  <a:pt x="217" y="262"/>
                </a:lnTo>
                <a:lnTo>
                  <a:pt x="218" y="262"/>
                </a:lnTo>
                <a:lnTo>
                  <a:pt x="220" y="262"/>
                </a:lnTo>
                <a:lnTo>
                  <a:pt x="220" y="261"/>
                </a:lnTo>
                <a:close/>
                <a:moveTo>
                  <a:pt x="221" y="239"/>
                </a:moveTo>
                <a:lnTo>
                  <a:pt x="220" y="238"/>
                </a:lnTo>
                <a:lnTo>
                  <a:pt x="218" y="239"/>
                </a:lnTo>
                <a:lnTo>
                  <a:pt x="217" y="240"/>
                </a:lnTo>
                <a:lnTo>
                  <a:pt x="218" y="240"/>
                </a:lnTo>
                <a:lnTo>
                  <a:pt x="220" y="240"/>
                </a:lnTo>
                <a:lnTo>
                  <a:pt x="220" y="240"/>
                </a:lnTo>
                <a:lnTo>
                  <a:pt x="221" y="239"/>
                </a:lnTo>
                <a:close/>
                <a:moveTo>
                  <a:pt x="224" y="260"/>
                </a:moveTo>
                <a:lnTo>
                  <a:pt x="223" y="260"/>
                </a:lnTo>
                <a:lnTo>
                  <a:pt x="221" y="261"/>
                </a:lnTo>
                <a:lnTo>
                  <a:pt x="223" y="261"/>
                </a:lnTo>
                <a:lnTo>
                  <a:pt x="224" y="261"/>
                </a:lnTo>
                <a:lnTo>
                  <a:pt x="224" y="260"/>
                </a:lnTo>
                <a:close/>
                <a:moveTo>
                  <a:pt x="224" y="224"/>
                </a:moveTo>
                <a:lnTo>
                  <a:pt x="224" y="223"/>
                </a:lnTo>
                <a:lnTo>
                  <a:pt x="223" y="224"/>
                </a:lnTo>
                <a:lnTo>
                  <a:pt x="223" y="226"/>
                </a:lnTo>
                <a:lnTo>
                  <a:pt x="224" y="226"/>
                </a:lnTo>
                <a:lnTo>
                  <a:pt x="224" y="224"/>
                </a:lnTo>
                <a:close/>
                <a:moveTo>
                  <a:pt x="282" y="169"/>
                </a:moveTo>
                <a:lnTo>
                  <a:pt x="282" y="172"/>
                </a:lnTo>
                <a:lnTo>
                  <a:pt x="287" y="176"/>
                </a:lnTo>
                <a:lnTo>
                  <a:pt x="292" y="176"/>
                </a:lnTo>
                <a:lnTo>
                  <a:pt x="296" y="176"/>
                </a:lnTo>
                <a:lnTo>
                  <a:pt x="298" y="177"/>
                </a:lnTo>
                <a:lnTo>
                  <a:pt x="302" y="176"/>
                </a:lnTo>
                <a:lnTo>
                  <a:pt x="299" y="173"/>
                </a:lnTo>
                <a:lnTo>
                  <a:pt x="299" y="173"/>
                </a:lnTo>
                <a:lnTo>
                  <a:pt x="296" y="172"/>
                </a:lnTo>
                <a:lnTo>
                  <a:pt x="292" y="170"/>
                </a:lnTo>
                <a:lnTo>
                  <a:pt x="289" y="169"/>
                </a:lnTo>
                <a:lnTo>
                  <a:pt x="285" y="169"/>
                </a:lnTo>
                <a:lnTo>
                  <a:pt x="283" y="169"/>
                </a:lnTo>
                <a:lnTo>
                  <a:pt x="282" y="169"/>
                </a:lnTo>
                <a:close/>
                <a:moveTo>
                  <a:pt x="276" y="153"/>
                </a:moveTo>
                <a:lnTo>
                  <a:pt x="276" y="153"/>
                </a:lnTo>
                <a:lnTo>
                  <a:pt x="277" y="154"/>
                </a:lnTo>
                <a:lnTo>
                  <a:pt x="277" y="153"/>
                </a:lnTo>
                <a:lnTo>
                  <a:pt x="276" y="153"/>
                </a:lnTo>
                <a:close/>
                <a:moveTo>
                  <a:pt x="271" y="182"/>
                </a:moveTo>
                <a:lnTo>
                  <a:pt x="271" y="183"/>
                </a:lnTo>
                <a:lnTo>
                  <a:pt x="271" y="183"/>
                </a:lnTo>
                <a:lnTo>
                  <a:pt x="273" y="180"/>
                </a:lnTo>
                <a:lnTo>
                  <a:pt x="271" y="179"/>
                </a:lnTo>
                <a:lnTo>
                  <a:pt x="271" y="182"/>
                </a:lnTo>
                <a:close/>
                <a:moveTo>
                  <a:pt x="235" y="198"/>
                </a:moveTo>
                <a:lnTo>
                  <a:pt x="236" y="199"/>
                </a:lnTo>
                <a:lnTo>
                  <a:pt x="236" y="199"/>
                </a:lnTo>
                <a:lnTo>
                  <a:pt x="236" y="198"/>
                </a:lnTo>
                <a:lnTo>
                  <a:pt x="236" y="197"/>
                </a:lnTo>
                <a:lnTo>
                  <a:pt x="235" y="198"/>
                </a:lnTo>
                <a:close/>
                <a:moveTo>
                  <a:pt x="235" y="205"/>
                </a:moveTo>
                <a:lnTo>
                  <a:pt x="235" y="205"/>
                </a:lnTo>
                <a:lnTo>
                  <a:pt x="235" y="205"/>
                </a:lnTo>
                <a:lnTo>
                  <a:pt x="235" y="205"/>
                </a:lnTo>
                <a:close/>
                <a:moveTo>
                  <a:pt x="285" y="270"/>
                </a:moveTo>
                <a:lnTo>
                  <a:pt x="283" y="268"/>
                </a:lnTo>
                <a:lnTo>
                  <a:pt x="282" y="270"/>
                </a:lnTo>
                <a:lnTo>
                  <a:pt x="283" y="270"/>
                </a:lnTo>
                <a:lnTo>
                  <a:pt x="285" y="270"/>
                </a:lnTo>
                <a:close/>
                <a:moveTo>
                  <a:pt x="312" y="208"/>
                </a:moveTo>
                <a:lnTo>
                  <a:pt x="312" y="205"/>
                </a:lnTo>
                <a:lnTo>
                  <a:pt x="314" y="204"/>
                </a:lnTo>
                <a:lnTo>
                  <a:pt x="314" y="198"/>
                </a:lnTo>
                <a:lnTo>
                  <a:pt x="312" y="197"/>
                </a:lnTo>
                <a:lnTo>
                  <a:pt x="311" y="192"/>
                </a:lnTo>
                <a:lnTo>
                  <a:pt x="311" y="189"/>
                </a:lnTo>
                <a:lnTo>
                  <a:pt x="311" y="188"/>
                </a:lnTo>
                <a:lnTo>
                  <a:pt x="308" y="188"/>
                </a:lnTo>
                <a:lnTo>
                  <a:pt x="308" y="188"/>
                </a:lnTo>
                <a:lnTo>
                  <a:pt x="304" y="188"/>
                </a:lnTo>
                <a:lnTo>
                  <a:pt x="302" y="186"/>
                </a:lnTo>
                <a:lnTo>
                  <a:pt x="299" y="188"/>
                </a:lnTo>
                <a:lnTo>
                  <a:pt x="292" y="189"/>
                </a:lnTo>
                <a:lnTo>
                  <a:pt x="289" y="191"/>
                </a:lnTo>
                <a:lnTo>
                  <a:pt x="286" y="189"/>
                </a:lnTo>
                <a:lnTo>
                  <a:pt x="286" y="192"/>
                </a:lnTo>
                <a:lnTo>
                  <a:pt x="279" y="192"/>
                </a:lnTo>
                <a:lnTo>
                  <a:pt x="276" y="191"/>
                </a:lnTo>
                <a:lnTo>
                  <a:pt x="274" y="189"/>
                </a:lnTo>
                <a:lnTo>
                  <a:pt x="273" y="189"/>
                </a:lnTo>
                <a:lnTo>
                  <a:pt x="273" y="189"/>
                </a:lnTo>
                <a:lnTo>
                  <a:pt x="270" y="188"/>
                </a:lnTo>
                <a:lnTo>
                  <a:pt x="267" y="189"/>
                </a:lnTo>
                <a:lnTo>
                  <a:pt x="265" y="186"/>
                </a:lnTo>
                <a:lnTo>
                  <a:pt x="264" y="189"/>
                </a:lnTo>
                <a:lnTo>
                  <a:pt x="264" y="191"/>
                </a:lnTo>
                <a:lnTo>
                  <a:pt x="255" y="197"/>
                </a:lnTo>
                <a:lnTo>
                  <a:pt x="255" y="201"/>
                </a:lnTo>
                <a:lnTo>
                  <a:pt x="254" y="201"/>
                </a:lnTo>
                <a:lnTo>
                  <a:pt x="252" y="201"/>
                </a:lnTo>
                <a:lnTo>
                  <a:pt x="249" y="207"/>
                </a:lnTo>
                <a:lnTo>
                  <a:pt x="249" y="210"/>
                </a:lnTo>
                <a:lnTo>
                  <a:pt x="245" y="214"/>
                </a:lnTo>
                <a:lnTo>
                  <a:pt x="245" y="220"/>
                </a:lnTo>
                <a:lnTo>
                  <a:pt x="243" y="224"/>
                </a:lnTo>
                <a:lnTo>
                  <a:pt x="241" y="226"/>
                </a:lnTo>
                <a:lnTo>
                  <a:pt x="241" y="229"/>
                </a:lnTo>
                <a:lnTo>
                  <a:pt x="239" y="229"/>
                </a:lnTo>
                <a:lnTo>
                  <a:pt x="236" y="229"/>
                </a:lnTo>
                <a:lnTo>
                  <a:pt x="235" y="232"/>
                </a:lnTo>
                <a:lnTo>
                  <a:pt x="238" y="235"/>
                </a:lnTo>
                <a:lnTo>
                  <a:pt x="236" y="240"/>
                </a:lnTo>
                <a:lnTo>
                  <a:pt x="233" y="243"/>
                </a:lnTo>
                <a:lnTo>
                  <a:pt x="236" y="248"/>
                </a:lnTo>
                <a:lnTo>
                  <a:pt x="235" y="249"/>
                </a:lnTo>
                <a:lnTo>
                  <a:pt x="236" y="254"/>
                </a:lnTo>
                <a:lnTo>
                  <a:pt x="233" y="252"/>
                </a:lnTo>
                <a:lnTo>
                  <a:pt x="233" y="254"/>
                </a:lnTo>
                <a:lnTo>
                  <a:pt x="235" y="260"/>
                </a:lnTo>
                <a:lnTo>
                  <a:pt x="238" y="262"/>
                </a:lnTo>
                <a:lnTo>
                  <a:pt x="239" y="264"/>
                </a:lnTo>
                <a:lnTo>
                  <a:pt x="236" y="264"/>
                </a:lnTo>
                <a:lnTo>
                  <a:pt x="235" y="267"/>
                </a:lnTo>
                <a:lnTo>
                  <a:pt x="238" y="267"/>
                </a:lnTo>
                <a:lnTo>
                  <a:pt x="239" y="264"/>
                </a:lnTo>
                <a:lnTo>
                  <a:pt x="241" y="265"/>
                </a:lnTo>
                <a:lnTo>
                  <a:pt x="241" y="268"/>
                </a:lnTo>
                <a:lnTo>
                  <a:pt x="243" y="270"/>
                </a:lnTo>
                <a:lnTo>
                  <a:pt x="251" y="271"/>
                </a:lnTo>
                <a:lnTo>
                  <a:pt x="264" y="265"/>
                </a:lnTo>
                <a:lnTo>
                  <a:pt x="265" y="267"/>
                </a:lnTo>
                <a:lnTo>
                  <a:pt x="276" y="260"/>
                </a:lnTo>
                <a:lnTo>
                  <a:pt x="280" y="255"/>
                </a:lnTo>
                <a:lnTo>
                  <a:pt x="282" y="254"/>
                </a:lnTo>
                <a:lnTo>
                  <a:pt x="286" y="251"/>
                </a:lnTo>
                <a:lnTo>
                  <a:pt x="286" y="249"/>
                </a:lnTo>
                <a:lnTo>
                  <a:pt x="290" y="243"/>
                </a:lnTo>
                <a:lnTo>
                  <a:pt x="290" y="242"/>
                </a:lnTo>
                <a:lnTo>
                  <a:pt x="299" y="236"/>
                </a:lnTo>
                <a:lnTo>
                  <a:pt x="302" y="227"/>
                </a:lnTo>
                <a:lnTo>
                  <a:pt x="305" y="223"/>
                </a:lnTo>
                <a:lnTo>
                  <a:pt x="308" y="220"/>
                </a:lnTo>
                <a:lnTo>
                  <a:pt x="308" y="218"/>
                </a:lnTo>
                <a:lnTo>
                  <a:pt x="312" y="214"/>
                </a:lnTo>
                <a:lnTo>
                  <a:pt x="312" y="210"/>
                </a:lnTo>
                <a:lnTo>
                  <a:pt x="312" y="208"/>
                </a:lnTo>
                <a:close/>
                <a:moveTo>
                  <a:pt x="487" y="210"/>
                </a:moveTo>
                <a:lnTo>
                  <a:pt x="486" y="207"/>
                </a:lnTo>
                <a:lnTo>
                  <a:pt x="487" y="205"/>
                </a:lnTo>
                <a:lnTo>
                  <a:pt x="486" y="205"/>
                </a:lnTo>
                <a:lnTo>
                  <a:pt x="484" y="210"/>
                </a:lnTo>
                <a:lnTo>
                  <a:pt x="486" y="213"/>
                </a:lnTo>
                <a:lnTo>
                  <a:pt x="487" y="210"/>
                </a:lnTo>
                <a:close/>
                <a:moveTo>
                  <a:pt x="519" y="170"/>
                </a:moveTo>
                <a:lnTo>
                  <a:pt x="521" y="170"/>
                </a:lnTo>
                <a:lnTo>
                  <a:pt x="522" y="167"/>
                </a:lnTo>
                <a:lnTo>
                  <a:pt x="519" y="167"/>
                </a:lnTo>
                <a:lnTo>
                  <a:pt x="518" y="169"/>
                </a:lnTo>
                <a:lnTo>
                  <a:pt x="519" y="170"/>
                </a:lnTo>
                <a:lnTo>
                  <a:pt x="519" y="170"/>
                </a:lnTo>
                <a:close/>
                <a:moveTo>
                  <a:pt x="525" y="180"/>
                </a:moveTo>
                <a:lnTo>
                  <a:pt x="524" y="177"/>
                </a:lnTo>
                <a:lnTo>
                  <a:pt x="522" y="179"/>
                </a:lnTo>
                <a:lnTo>
                  <a:pt x="521" y="180"/>
                </a:lnTo>
                <a:lnTo>
                  <a:pt x="522" y="180"/>
                </a:lnTo>
                <a:lnTo>
                  <a:pt x="525" y="180"/>
                </a:lnTo>
                <a:close/>
                <a:moveTo>
                  <a:pt x="528" y="202"/>
                </a:moveTo>
                <a:lnTo>
                  <a:pt x="528" y="202"/>
                </a:lnTo>
                <a:lnTo>
                  <a:pt x="528" y="202"/>
                </a:lnTo>
                <a:lnTo>
                  <a:pt x="528" y="202"/>
                </a:lnTo>
                <a:close/>
                <a:moveTo>
                  <a:pt x="531" y="167"/>
                </a:moveTo>
                <a:lnTo>
                  <a:pt x="530" y="169"/>
                </a:lnTo>
                <a:lnTo>
                  <a:pt x="531" y="170"/>
                </a:lnTo>
                <a:lnTo>
                  <a:pt x="533" y="169"/>
                </a:lnTo>
                <a:lnTo>
                  <a:pt x="533" y="164"/>
                </a:lnTo>
                <a:lnTo>
                  <a:pt x="531" y="163"/>
                </a:lnTo>
                <a:lnTo>
                  <a:pt x="530" y="163"/>
                </a:lnTo>
                <a:lnTo>
                  <a:pt x="531" y="167"/>
                </a:lnTo>
                <a:close/>
                <a:moveTo>
                  <a:pt x="534" y="176"/>
                </a:moveTo>
                <a:lnTo>
                  <a:pt x="534" y="175"/>
                </a:lnTo>
                <a:lnTo>
                  <a:pt x="533" y="175"/>
                </a:lnTo>
                <a:lnTo>
                  <a:pt x="531" y="176"/>
                </a:lnTo>
                <a:lnTo>
                  <a:pt x="533" y="177"/>
                </a:lnTo>
                <a:lnTo>
                  <a:pt x="531" y="180"/>
                </a:lnTo>
                <a:lnTo>
                  <a:pt x="533" y="180"/>
                </a:lnTo>
                <a:lnTo>
                  <a:pt x="533" y="179"/>
                </a:lnTo>
                <a:lnTo>
                  <a:pt x="534" y="177"/>
                </a:lnTo>
                <a:lnTo>
                  <a:pt x="534" y="176"/>
                </a:lnTo>
                <a:close/>
                <a:moveTo>
                  <a:pt x="555" y="186"/>
                </a:moveTo>
                <a:lnTo>
                  <a:pt x="553" y="186"/>
                </a:lnTo>
                <a:lnTo>
                  <a:pt x="552" y="188"/>
                </a:lnTo>
                <a:lnTo>
                  <a:pt x="553" y="188"/>
                </a:lnTo>
                <a:lnTo>
                  <a:pt x="553" y="188"/>
                </a:lnTo>
                <a:lnTo>
                  <a:pt x="555" y="186"/>
                </a:lnTo>
                <a:close/>
                <a:moveTo>
                  <a:pt x="571" y="191"/>
                </a:moveTo>
                <a:lnTo>
                  <a:pt x="569" y="191"/>
                </a:lnTo>
                <a:lnTo>
                  <a:pt x="571" y="192"/>
                </a:lnTo>
                <a:lnTo>
                  <a:pt x="571" y="191"/>
                </a:lnTo>
                <a:close/>
                <a:moveTo>
                  <a:pt x="578" y="175"/>
                </a:moveTo>
                <a:lnTo>
                  <a:pt x="577" y="173"/>
                </a:lnTo>
                <a:lnTo>
                  <a:pt x="575" y="175"/>
                </a:lnTo>
                <a:lnTo>
                  <a:pt x="575" y="175"/>
                </a:lnTo>
                <a:lnTo>
                  <a:pt x="575" y="176"/>
                </a:lnTo>
                <a:lnTo>
                  <a:pt x="577" y="176"/>
                </a:lnTo>
                <a:lnTo>
                  <a:pt x="578" y="175"/>
                </a:lnTo>
                <a:close/>
                <a:moveTo>
                  <a:pt x="612" y="218"/>
                </a:moveTo>
                <a:lnTo>
                  <a:pt x="610" y="218"/>
                </a:lnTo>
                <a:lnTo>
                  <a:pt x="609" y="218"/>
                </a:lnTo>
                <a:lnTo>
                  <a:pt x="610" y="218"/>
                </a:lnTo>
                <a:lnTo>
                  <a:pt x="612" y="218"/>
                </a:lnTo>
                <a:close/>
                <a:moveTo>
                  <a:pt x="613" y="214"/>
                </a:moveTo>
                <a:lnTo>
                  <a:pt x="616" y="213"/>
                </a:lnTo>
                <a:lnTo>
                  <a:pt x="612" y="213"/>
                </a:lnTo>
                <a:lnTo>
                  <a:pt x="612" y="214"/>
                </a:lnTo>
                <a:lnTo>
                  <a:pt x="613" y="214"/>
                </a:lnTo>
                <a:close/>
                <a:moveTo>
                  <a:pt x="616" y="223"/>
                </a:moveTo>
                <a:lnTo>
                  <a:pt x="615" y="223"/>
                </a:lnTo>
                <a:lnTo>
                  <a:pt x="612" y="224"/>
                </a:lnTo>
                <a:lnTo>
                  <a:pt x="613" y="224"/>
                </a:lnTo>
                <a:lnTo>
                  <a:pt x="615" y="224"/>
                </a:lnTo>
                <a:lnTo>
                  <a:pt x="616" y="224"/>
                </a:lnTo>
                <a:lnTo>
                  <a:pt x="616" y="223"/>
                </a:lnTo>
                <a:close/>
                <a:moveTo>
                  <a:pt x="618" y="218"/>
                </a:moveTo>
                <a:lnTo>
                  <a:pt x="616" y="218"/>
                </a:lnTo>
                <a:lnTo>
                  <a:pt x="615" y="218"/>
                </a:lnTo>
                <a:lnTo>
                  <a:pt x="616" y="220"/>
                </a:lnTo>
                <a:lnTo>
                  <a:pt x="619" y="221"/>
                </a:lnTo>
                <a:lnTo>
                  <a:pt x="621" y="220"/>
                </a:lnTo>
                <a:lnTo>
                  <a:pt x="621" y="218"/>
                </a:lnTo>
                <a:lnTo>
                  <a:pt x="619" y="217"/>
                </a:lnTo>
                <a:lnTo>
                  <a:pt x="618" y="218"/>
                </a:lnTo>
                <a:close/>
                <a:moveTo>
                  <a:pt x="627" y="192"/>
                </a:moveTo>
                <a:lnTo>
                  <a:pt x="625" y="192"/>
                </a:lnTo>
                <a:lnTo>
                  <a:pt x="625" y="194"/>
                </a:lnTo>
                <a:lnTo>
                  <a:pt x="627" y="194"/>
                </a:lnTo>
                <a:lnTo>
                  <a:pt x="627" y="192"/>
                </a:lnTo>
                <a:close/>
                <a:moveTo>
                  <a:pt x="628" y="186"/>
                </a:moveTo>
                <a:lnTo>
                  <a:pt x="627" y="186"/>
                </a:lnTo>
                <a:lnTo>
                  <a:pt x="627" y="186"/>
                </a:lnTo>
                <a:lnTo>
                  <a:pt x="628" y="186"/>
                </a:lnTo>
                <a:close/>
                <a:moveTo>
                  <a:pt x="625" y="139"/>
                </a:moveTo>
                <a:lnTo>
                  <a:pt x="627" y="139"/>
                </a:lnTo>
                <a:lnTo>
                  <a:pt x="628" y="138"/>
                </a:lnTo>
                <a:lnTo>
                  <a:pt x="628" y="136"/>
                </a:lnTo>
                <a:lnTo>
                  <a:pt x="627" y="136"/>
                </a:lnTo>
                <a:lnTo>
                  <a:pt x="625" y="136"/>
                </a:lnTo>
                <a:lnTo>
                  <a:pt x="625" y="139"/>
                </a:lnTo>
                <a:close/>
                <a:moveTo>
                  <a:pt x="621" y="139"/>
                </a:moveTo>
                <a:lnTo>
                  <a:pt x="622" y="139"/>
                </a:lnTo>
                <a:lnTo>
                  <a:pt x="624" y="139"/>
                </a:lnTo>
                <a:lnTo>
                  <a:pt x="622" y="138"/>
                </a:lnTo>
                <a:lnTo>
                  <a:pt x="621" y="138"/>
                </a:lnTo>
                <a:lnTo>
                  <a:pt x="621" y="139"/>
                </a:lnTo>
                <a:close/>
                <a:moveTo>
                  <a:pt x="619" y="199"/>
                </a:moveTo>
                <a:lnTo>
                  <a:pt x="624" y="199"/>
                </a:lnTo>
                <a:lnTo>
                  <a:pt x="624" y="197"/>
                </a:lnTo>
                <a:lnTo>
                  <a:pt x="622" y="195"/>
                </a:lnTo>
                <a:lnTo>
                  <a:pt x="621" y="197"/>
                </a:lnTo>
                <a:lnTo>
                  <a:pt x="619" y="199"/>
                </a:lnTo>
                <a:close/>
                <a:moveTo>
                  <a:pt x="615" y="186"/>
                </a:moveTo>
                <a:lnTo>
                  <a:pt x="616" y="188"/>
                </a:lnTo>
                <a:lnTo>
                  <a:pt x="616" y="186"/>
                </a:lnTo>
                <a:lnTo>
                  <a:pt x="618" y="185"/>
                </a:lnTo>
                <a:lnTo>
                  <a:pt x="616" y="185"/>
                </a:lnTo>
                <a:lnTo>
                  <a:pt x="615" y="186"/>
                </a:lnTo>
                <a:close/>
                <a:moveTo>
                  <a:pt x="612" y="167"/>
                </a:moveTo>
                <a:lnTo>
                  <a:pt x="613" y="169"/>
                </a:lnTo>
                <a:lnTo>
                  <a:pt x="613" y="169"/>
                </a:lnTo>
                <a:lnTo>
                  <a:pt x="612" y="167"/>
                </a:lnTo>
                <a:close/>
                <a:moveTo>
                  <a:pt x="612" y="204"/>
                </a:moveTo>
                <a:lnTo>
                  <a:pt x="613" y="205"/>
                </a:lnTo>
                <a:lnTo>
                  <a:pt x="616" y="202"/>
                </a:lnTo>
                <a:lnTo>
                  <a:pt x="621" y="205"/>
                </a:lnTo>
                <a:lnTo>
                  <a:pt x="624" y="207"/>
                </a:lnTo>
                <a:lnTo>
                  <a:pt x="625" y="204"/>
                </a:lnTo>
                <a:lnTo>
                  <a:pt x="625" y="202"/>
                </a:lnTo>
                <a:lnTo>
                  <a:pt x="624" y="202"/>
                </a:lnTo>
                <a:lnTo>
                  <a:pt x="619" y="204"/>
                </a:lnTo>
                <a:lnTo>
                  <a:pt x="618" y="202"/>
                </a:lnTo>
                <a:lnTo>
                  <a:pt x="616" y="201"/>
                </a:lnTo>
                <a:lnTo>
                  <a:pt x="612" y="202"/>
                </a:lnTo>
                <a:lnTo>
                  <a:pt x="612" y="204"/>
                </a:lnTo>
                <a:close/>
                <a:moveTo>
                  <a:pt x="610" y="205"/>
                </a:moveTo>
                <a:lnTo>
                  <a:pt x="608" y="210"/>
                </a:lnTo>
                <a:lnTo>
                  <a:pt x="608" y="211"/>
                </a:lnTo>
                <a:lnTo>
                  <a:pt x="609" y="211"/>
                </a:lnTo>
                <a:lnTo>
                  <a:pt x="609" y="210"/>
                </a:lnTo>
                <a:lnTo>
                  <a:pt x="612" y="207"/>
                </a:lnTo>
                <a:lnTo>
                  <a:pt x="610" y="205"/>
                </a:lnTo>
                <a:close/>
                <a:moveTo>
                  <a:pt x="605" y="214"/>
                </a:moveTo>
                <a:lnTo>
                  <a:pt x="602" y="217"/>
                </a:lnTo>
                <a:lnTo>
                  <a:pt x="605" y="220"/>
                </a:lnTo>
                <a:lnTo>
                  <a:pt x="606" y="220"/>
                </a:lnTo>
                <a:lnTo>
                  <a:pt x="609" y="218"/>
                </a:lnTo>
                <a:lnTo>
                  <a:pt x="608" y="217"/>
                </a:lnTo>
                <a:lnTo>
                  <a:pt x="605" y="214"/>
                </a:lnTo>
                <a:close/>
                <a:moveTo>
                  <a:pt x="608" y="201"/>
                </a:moveTo>
                <a:lnTo>
                  <a:pt x="608" y="201"/>
                </a:lnTo>
                <a:lnTo>
                  <a:pt x="608" y="201"/>
                </a:lnTo>
                <a:lnTo>
                  <a:pt x="606" y="201"/>
                </a:lnTo>
                <a:lnTo>
                  <a:pt x="608" y="201"/>
                </a:lnTo>
                <a:close/>
                <a:moveTo>
                  <a:pt x="608" y="191"/>
                </a:moveTo>
                <a:lnTo>
                  <a:pt x="610" y="191"/>
                </a:lnTo>
                <a:lnTo>
                  <a:pt x="610" y="189"/>
                </a:lnTo>
                <a:lnTo>
                  <a:pt x="609" y="189"/>
                </a:lnTo>
                <a:lnTo>
                  <a:pt x="608" y="191"/>
                </a:lnTo>
                <a:close/>
                <a:moveTo>
                  <a:pt x="606" y="169"/>
                </a:moveTo>
                <a:lnTo>
                  <a:pt x="608" y="170"/>
                </a:lnTo>
                <a:lnTo>
                  <a:pt x="608" y="169"/>
                </a:lnTo>
                <a:lnTo>
                  <a:pt x="606" y="169"/>
                </a:lnTo>
                <a:close/>
                <a:moveTo>
                  <a:pt x="603" y="189"/>
                </a:moveTo>
                <a:lnTo>
                  <a:pt x="603" y="191"/>
                </a:lnTo>
                <a:lnTo>
                  <a:pt x="605" y="189"/>
                </a:lnTo>
                <a:lnTo>
                  <a:pt x="603" y="189"/>
                </a:lnTo>
                <a:close/>
                <a:moveTo>
                  <a:pt x="603" y="195"/>
                </a:moveTo>
                <a:lnTo>
                  <a:pt x="603" y="197"/>
                </a:lnTo>
                <a:lnTo>
                  <a:pt x="606" y="197"/>
                </a:lnTo>
                <a:lnTo>
                  <a:pt x="606" y="195"/>
                </a:lnTo>
                <a:lnTo>
                  <a:pt x="606" y="195"/>
                </a:lnTo>
                <a:lnTo>
                  <a:pt x="603" y="195"/>
                </a:lnTo>
                <a:close/>
                <a:moveTo>
                  <a:pt x="602" y="189"/>
                </a:moveTo>
                <a:lnTo>
                  <a:pt x="603" y="189"/>
                </a:lnTo>
                <a:lnTo>
                  <a:pt x="602" y="189"/>
                </a:lnTo>
                <a:lnTo>
                  <a:pt x="602" y="189"/>
                </a:lnTo>
                <a:close/>
                <a:moveTo>
                  <a:pt x="602" y="213"/>
                </a:moveTo>
                <a:lnTo>
                  <a:pt x="603" y="213"/>
                </a:lnTo>
                <a:lnTo>
                  <a:pt x="603" y="213"/>
                </a:lnTo>
                <a:lnTo>
                  <a:pt x="603" y="211"/>
                </a:lnTo>
                <a:lnTo>
                  <a:pt x="602" y="211"/>
                </a:lnTo>
                <a:lnTo>
                  <a:pt x="602" y="213"/>
                </a:lnTo>
                <a:close/>
                <a:moveTo>
                  <a:pt x="602" y="238"/>
                </a:moveTo>
                <a:lnTo>
                  <a:pt x="602" y="238"/>
                </a:lnTo>
                <a:lnTo>
                  <a:pt x="602" y="238"/>
                </a:lnTo>
                <a:lnTo>
                  <a:pt x="602" y="238"/>
                </a:lnTo>
                <a:close/>
                <a:moveTo>
                  <a:pt x="602" y="227"/>
                </a:moveTo>
                <a:lnTo>
                  <a:pt x="600" y="226"/>
                </a:lnTo>
                <a:lnTo>
                  <a:pt x="602" y="227"/>
                </a:lnTo>
                <a:lnTo>
                  <a:pt x="602" y="227"/>
                </a:lnTo>
                <a:close/>
                <a:moveTo>
                  <a:pt x="599" y="217"/>
                </a:moveTo>
                <a:lnTo>
                  <a:pt x="599" y="218"/>
                </a:lnTo>
                <a:lnTo>
                  <a:pt x="602" y="217"/>
                </a:lnTo>
                <a:lnTo>
                  <a:pt x="599" y="217"/>
                </a:lnTo>
                <a:lnTo>
                  <a:pt x="599" y="217"/>
                </a:lnTo>
                <a:close/>
                <a:moveTo>
                  <a:pt x="597" y="220"/>
                </a:moveTo>
                <a:lnTo>
                  <a:pt x="597" y="221"/>
                </a:lnTo>
                <a:lnTo>
                  <a:pt x="597" y="223"/>
                </a:lnTo>
                <a:lnTo>
                  <a:pt x="599" y="223"/>
                </a:lnTo>
                <a:lnTo>
                  <a:pt x="600" y="221"/>
                </a:lnTo>
                <a:lnTo>
                  <a:pt x="600" y="220"/>
                </a:lnTo>
                <a:lnTo>
                  <a:pt x="599" y="218"/>
                </a:lnTo>
                <a:lnTo>
                  <a:pt x="597" y="220"/>
                </a:lnTo>
                <a:close/>
                <a:moveTo>
                  <a:pt x="599" y="233"/>
                </a:moveTo>
                <a:lnTo>
                  <a:pt x="599" y="235"/>
                </a:lnTo>
                <a:lnTo>
                  <a:pt x="600" y="235"/>
                </a:lnTo>
                <a:lnTo>
                  <a:pt x="600" y="233"/>
                </a:lnTo>
                <a:lnTo>
                  <a:pt x="599" y="233"/>
                </a:lnTo>
                <a:close/>
                <a:moveTo>
                  <a:pt x="597" y="229"/>
                </a:moveTo>
                <a:lnTo>
                  <a:pt x="596" y="227"/>
                </a:lnTo>
                <a:lnTo>
                  <a:pt x="594" y="229"/>
                </a:lnTo>
                <a:lnTo>
                  <a:pt x="596" y="230"/>
                </a:lnTo>
                <a:lnTo>
                  <a:pt x="597" y="229"/>
                </a:lnTo>
                <a:close/>
                <a:moveTo>
                  <a:pt x="596" y="232"/>
                </a:moveTo>
                <a:lnTo>
                  <a:pt x="594" y="232"/>
                </a:lnTo>
                <a:lnTo>
                  <a:pt x="594" y="233"/>
                </a:lnTo>
                <a:lnTo>
                  <a:pt x="596" y="233"/>
                </a:lnTo>
                <a:lnTo>
                  <a:pt x="597" y="232"/>
                </a:lnTo>
                <a:lnTo>
                  <a:pt x="596" y="232"/>
                </a:lnTo>
                <a:close/>
                <a:moveTo>
                  <a:pt x="596" y="161"/>
                </a:moveTo>
                <a:lnTo>
                  <a:pt x="596" y="163"/>
                </a:lnTo>
                <a:lnTo>
                  <a:pt x="597" y="161"/>
                </a:lnTo>
                <a:lnTo>
                  <a:pt x="596" y="161"/>
                </a:lnTo>
                <a:close/>
                <a:moveTo>
                  <a:pt x="593" y="195"/>
                </a:moveTo>
                <a:lnTo>
                  <a:pt x="596" y="195"/>
                </a:lnTo>
                <a:lnTo>
                  <a:pt x="597" y="194"/>
                </a:lnTo>
                <a:lnTo>
                  <a:pt x="596" y="194"/>
                </a:lnTo>
                <a:lnTo>
                  <a:pt x="593" y="195"/>
                </a:lnTo>
                <a:close/>
                <a:moveTo>
                  <a:pt x="590" y="199"/>
                </a:moveTo>
                <a:lnTo>
                  <a:pt x="590" y="201"/>
                </a:lnTo>
                <a:lnTo>
                  <a:pt x="591" y="201"/>
                </a:lnTo>
                <a:lnTo>
                  <a:pt x="593" y="201"/>
                </a:lnTo>
                <a:lnTo>
                  <a:pt x="590" y="199"/>
                </a:lnTo>
                <a:lnTo>
                  <a:pt x="590" y="199"/>
                </a:lnTo>
                <a:close/>
                <a:moveTo>
                  <a:pt x="581" y="258"/>
                </a:moveTo>
                <a:lnTo>
                  <a:pt x="583" y="260"/>
                </a:lnTo>
                <a:lnTo>
                  <a:pt x="583" y="258"/>
                </a:lnTo>
                <a:lnTo>
                  <a:pt x="583" y="257"/>
                </a:lnTo>
                <a:lnTo>
                  <a:pt x="581" y="258"/>
                </a:lnTo>
                <a:close/>
                <a:moveTo>
                  <a:pt x="581" y="279"/>
                </a:moveTo>
                <a:lnTo>
                  <a:pt x="581" y="279"/>
                </a:lnTo>
                <a:lnTo>
                  <a:pt x="581" y="279"/>
                </a:lnTo>
                <a:lnTo>
                  <a:pt x="580" y="279"/>
                </a:lnTo>
                <a:lnTo>
                  <a:pt x="581" y="280"/>
                </a:lnTo>
                <a:lnTo>
                  <a:pt x="581" y="279"/>
                </a:lnTo>
                <a:close/>
                <a:moveTo>
                  <a:pt x="586" y="323"/>
                </a:moveTo>
                <a:lnTo>
                  <a:pt x="581" y="320"/>
                </a:lnTo>
                <a:lnTo>
                  <a:pt x="581" y="321"/>
                </a:lnTo>
                <a:lnTo>
                  <a:pt x="581" y="323"/>
                </a:lnTo>
                <a:lnTo>
                  <a:pt x="584" y="324"/>
                </a:lnTo>
                <a:lnTo>
                  <a:pt x="586" y="323"/>
                </a:lnTo>
                <a:close/>
                <a:moveTo>
                  <a:pt x="586" y="258"/>
                </a:moveTo>
                <a:lnTo>
                  <a:pt x="588" y="258"/>
                </a:lnTo>
                <a:lnTo>
                  <a:pt x="588" y="257"/>
                </a:lnTo>
                <a:lnTo>
                  <a:pt x="587" y="257"/>
                </a:lnTo>
                <a:lnTo>
                  <a:pt x="586" y="258"/>
                </a:lnTo>
                <a:lnTo>
                  <a:pt x="586" y="258"/>
                </a:lnTo>
                <a:close/>
                <a:moveTo>
                  <a:pt x="590" y="286"/>
                </a:moveTo>
                <a:lnTo>
                  <a:pt x="590" y="283"/>
                </a:lnTo>
                <a:lnTo>
                  <a:pt x="588" y="283"/>
                </a:lnTo>
                <a:lnTo>
                  <a:pt x="587" y="284"/>
                </a:lnTo>
                <a:lnTo>
                  <a:pt x="587" y="284"/>
                </a:lnTo>
                <a:lnTo>
                  <a:pt x="588" y="286"/>
                </a:lnTo>
                <a:lnTo>
                  <a:pt x="590" y="286"/>
                </a:lnTo>
                <a:close/>
                <a:moveTo>
                  <a:pt x="590" y="252"/>
                </a:moveTo>
                <a:lnTo>
                  <a:pt x="588" y="252"/>
                </a:lnTo>
                <a:lnTo>
                  <a:pt x="588" y="254"/>
                </a:lnTo>
                <a:lnTo>
                  <a:pt x="588" y="254"/>
                </a:lnTo>
                <a:lnTo>
                  <a:pt x="590" y="254"/>
                </a:lnTo>
                <a:lnTo>
                  <a:pt x="590" y="252"/>
                </a:lnTo>
                <a:close/>
                <a:moveTo>
                  <a:pt x="593" y="254"/>
                </a:moveTo>
                <a:lnTo>
                  <a:pt x="594" y="254"/>
                </a:lnTo>
                <a:lnTo>
                  <a:pt x="594" y="252"/>
                </a:lnTo>
                <a:lnTo>
                  <a:pt x="593" y="252"/>
                </a:lnTo>
                <a:lnTo>
                  <a:pt x="591" y="254"/>
                </a:lnTo>
                <a:lnTo>
                  <a:pt x="593" y="254"/>
                </a:lnTo>
                <a:close/>
                <a:moveTo>
                  <a:pt x="596" y="295"/>
                </a:moveTo>
                <a:lnTo>
                  <a:pt x="596" y="292"/>
                </a:lnTo>
                <a:lnTo>
                  <a:pt x="593" y="290"/>
                </a:lnTo>
                <a:lnTo>
                  <a:pt x="593" y="292"/>
                </a:lnTo>
                <a:lnTo>
                  <a:pt x="593" y="293"/>
                </a:lnTo>
                <a:lnTo>
                  <a:pt x="596" y="295"/>
                </a:lnTo>
                <a:close/>
                <a:moveTo>
                  <a:pt x="599" y="249"/>
                </a:moveTo>
                <a:lnTo>
                  <a:pt x="597" y="248"/>
                </a:lnTo>
                <a:lnTo>
                  <a:pt x="590" y="248"/>
                </a:lnTo>
                <a:lnTo>
                  <a:pt x="591" y="249"/>
                </a:lnTo>
                <a:lnTo>
                  <a:pt x="593" y="251"/>
                </a:lnTo>
                <a:lnTo>
                  <a:pt x="596" y="251"/>
                </a:lnTo>
                <a:lnTo>
                  <a:pt x="599" y="249"/>
                </a:lnTo>
                <a:close/>
                <a:moveTo>
                  <a:pt x="603" y="249"/>
                </a:moveTo>
                <a:lnTo>
                  <a:pt x="602" y="249"/>
                </a:lnTo>
                <a:lnTo>
                  <a:pt x="600" y="251"/>
                </a:lnTo>
                <a:lnTo>
                  <a:pt x="602" y="251"/>
                </a:lnTo>
                <a:lnTo>
                  <a:pt x="603" y="249"/>
                </a:lnTo>
                <a:close/>
                <a:moveTo>
                  <a:pt x="605" y="245"/>
                </a:moveTo>
                <a:lnTo>
                  <a:pt x="605" y="243"/>
                </a:lnTo>
                <a:lnTo>
                  <a:pt x="603" y="243"/>
                </a:lnTo>
                <a:lnTo>
                  <a:pt x="600" y="243"/>
                </a:lnTo>
                <a:lnTo>
                  <a:pt x="597" y="242"/>
                </a:lnTo>
                <a:lnTo>
                  <a:pt x="594" y="240"/>
                </a:lnTo>
                <a:lnTo>
                  <a:pt x="591" y="240"/>
                </a:lnTo>
                <a:lnTo>
                  <a:pt x="590" y="242"/>
                </a:lnTo>
                <a:lnTo>
                  <a:pt x="590" y="245"/>
                </a:lnTo>
                <a:lnTo>
                  <a:pt x="602" y="245"/>
                </a:lnTo>
                <a:lnTo>
                  <a:pt x="602" y="245"/>
                </a:lnTo>
                <a:lnTo>
                  <a:pt x="605" y="245"/>
                </a:lnTo>
                <a:lnTo>
                  <a:pt x="605" y="245"/>
                </a:lnTo>
                <a:close/>
                <a:moveTo>
                  <a:pt x="605" y="235"/>
                </a:moveTo>
                <a:lnTo>
                  <a:pt x="606" y="236"/>
                </a:lnTo>
                <a:lnTo>
                  <a:pt x="606" y="232"/>
                </a:lnTo>
                <a:lnTo>
                  <a:pt x="605" y="233"/>
                </a:lnTo>
                <a:lnTo>
                  <a:pt x="605" y="233"/>
                </a:lnTo>
                <a:lnTo>
                  <a:pt x="605" y="235"/>
                </a:lnTo>
                <a:close/>
                <a:moveTo>
                  <a:pt x="606" y="314"/>
                </a:moveTo>
                <a:lnTo>
                  <a:pt x="606" y="314"/>
                </a:lnTo>
                <a:lnTo>
                  <a:pt x="606" y="315"/>
                </a:lnTo>
                <a:lnTo>
                  <a:pt x="606" y="314"/>
                </a:lnTo>
                <a:close/>
                <a:moveTo>
                  <a:pt x="608" y="239"/>
                </a:moveTo>
                <a:lnTo>
                  <a:pt x="606" y="238"/>
                </a:lnTo>
                <a:lnTo>
                  <a:pt x="606" y="240"/>
                </a:lnTo>
                <a:lnTo>
                  <a:pt x="608" y="239"/>
                </a:lnTo>
                <a:lnTo>
                  <a:pt x="608" y="239"/>
                </a:lnTo>
                <a:close/>
                <a:moveTo>
                  <a:pt x="610" y="229"/>
                </a:moveTo>
                <a:lnTo>
                  <a:pt x="610" y="229"/>
                </a:lnTo>
                <a:lnTo>
                  <a:pt x="610" y="227"/>
                </a:lnTo>
                <a:lnTo>
                  <a:pt x="608" y="227"/>
                </a:lnTo>
                <a:lnTo>
                  <a:pt x="606" y="227"/>
                </a:lnTo>
                <a:lnTo>
                  <a:pt x="606" y="229"/>
                </a:lnTo>
                <a:lnTo>
                  <a:pt x="610" y="229"/>
                </a:lnTo>
                <a:close/>
                <a:moveTo>
                  <a:pt x="696" y="226"/>
                </a:moveTo>
                <a:lnTo>
                  <a:pt x="696" y="224"/>
                </a:lnTo>
                <a:lnTo>
                  <a:pt x="694" y="224"/>
                </a:lnTo>
                <a:lnTo>
                  <a:pt x="693" y="224"/>
                </a:lnTo>
                <a:lnTo>
                  <a:pt x="694" y="226"/>
                </a:lnTo>
                <a:lnTo>
                  <a:pt x="696" y="226"/>
                </a:lnTo>
                <a:close/>
                <a:moveTo>
                  <a:pt x="707" y="221"/>
                </a:moveTo>
                <a:lnTo>
                  <a:pt x="710" y="221"/>
                </a:lnTo>
                <a:lnTo>
                  <a:pt x="712" y="218"/>
                </a:lnTo>
                <a:lnTo>
                  <a:pt x="709" y="218"/>
                </a:lnTo>
                <a:lnTo>
                  <a:pt x="707" y="221"/>
                </a:lnTo>
                <a:close/>
                <a:moveTo>
                  <a:pt x="712" y="224"/>
                </a:moveTo>
                <a:lnTo>
                  <a:pt x="712" y="226"/>
                </a:lnTo>
                <a:lnTo>
                  <a:pt x="712" y="226"/>
                </a:lnTo>
                <a:lnTo>
                  <a:pt x="712" y="226"/>
                </a:lnTo>
                <a:lnTo>
                  <a:pt x="712" y="224"/>
                </a:lnTo>
                <a:close/>
                <a:moveTo>
                  <a:pt x="713" y="246"/>
                </a:moveTo>
                <a:lnTo>
                  <a:pt x="712" y="246"/>
                </a:lnTo>
                <a:lnTo>
                  <a:pt x="710" y="248"/>
                </a:lnTo>
                <a:lnTo>
                  <a:pt x="709" y="251"/>
                </a:lnTo>
                <a:lnTo>
                  <a:pt x="709" y="252"/>
                </a:lnTo>
                <a:lnTo>
                  <a:pt x="710" y="252"/>
                </a:lnTo>
                <a:lnTo>
                  <a:pt x="712" y="251"/>
                </a:lnTo>
                <a:lnTo>
                  <a:pt x="713" y="246"/>
                </a:lnTo>
                <a:close/>
                <a:moveTo>
                  <a:pt x="713" y="216"/>
                </a:moveTo>
                <a:lnTo>
                  <a:pt x="712" y="216"/>
                </a:lnTo>
                <a:lnTo>
                  <a:pt x="712" y="217"/>
                </a:lnTo>
                <a:lnTo>
                  <a:pt x="713" y="216"/>
                </a:lnTo>
                <a:lnTo>
                  <a:pt x="713" y="216"/>
                </a:lnTo>
                <a:close/>
                <a:moveTo>
                  <a:pt x="751" y="236"/>
                </a:moveTo>
                <a:lnTo>
                  <a:pt x="751" y="236"/>
                </a:lnTo>
                <a:lnTo>
                  <a:pt x="751" y="236"/>
                </a:lnTo>
                <a:lnTo>
                  <a:pt x="751" y="236"/>
                </a:lnTo>
                <a:close/>
                <a:moveTo>
                  <a:pt x="759" y="235"/>
                </a:moveTo>
                <a:lnTo>
                  <a:pt x="759" y="233"/>
                </a:lnTo>
                <a:lnTo>
                  <a:pt x="757" y="233"/>
                </a:lnTo>
                <a:lnTo>
                  <a:pt x="757" y="235"/>
                </a:lnTo>
                <a:lnTo>
                  <a:pt x="759" y="236"/>
                </a:lnTo>
                <a:lnTo>
                  <a:pt x="759" y="235"/>
                </a:lnTo>
                <a:close/>
                <a:moveTo>
                  <a:pt x="763" y="235"/>
                </a:moveTo>
                <a:lnTo>
                  <a:pt x="762" y="235"/>
                </a:lnTo>
                <a:lnTo>
                  <a:pt x="762" y="235"/>
                </a:lnTo>
                <a:lnTo>
                  <a:pt x="763" y="235"/>
                </a:lnTo>
                <a:lnTo>
                  <a:pt x="763" y="235"/>
                </a:lnTo>
                <a:close/>
                <a:moveTo>
                  <a:pt x="778" y="257"/>
                </a:moveTo>
                <a:lnTo>
                  <a:pt x="776" y="257"/>
                </a:lnTo>
                <a:lnTo>
                  <a:pt x="775" y="258"/>
                </a:lnTo>
                <a:lnTo>
                  <a:pt x="775" y="260"/>
                </a:lnTo>
                <a:lnTo>
                  <a:pt x="775" y="260"/>
                </a:lnTo>
                <a:lnTo>
                  <a:pt x="778" y="257"/>
                </a:lnTo>
                <a:close/>
                <a:moveTo>
                  <a:pt x="778" y="227"/>
                </a:moveTo>
                <a:lnTo>
                  <a:pt x="778" y="227"/>
                </a:lnTo>
                <a:lnTo>
                  <a:pt x="776" y="227"/>
                </a:lnTo>
                <a:lnTo>
                  <a:pt x="775" y="229"/>
                </a:lnTo>
                <a:lnTo>
                  <a:pt x="776" y="230"/>
                </a:lnTo>
                <a:lnTo>
                  <a:pt x="778" y="227"/>
                </a:lnTo>
                <a:close/>
                <a:moveTo>
                  <a:pt x="812" y="280"/>
                </a:moveTo>
                <a:lnTo>
                  <a:pt x="812" y="283"/>
                </a:lnTo>
                <a:lnTo>
                  <a:pt x="812" y="283"/>
                </a:lnTo>
                <a:lnTo>
                  <a:pt x="815" y="282"/>
                </a:lnTo>
                <a:lnTo>
                  <a:pt x="815" y="280"/>
                </a:lnTo>
                <a:lnTo>
                  <a:pt x="812" y="279"/>
                </a:lnTo>
                <a:lnTo>
                  <a:pt x="812" y="280"/>
                </a:lnTo>
                <a:close/>
                <a:moveTo>
                  <a:pt x="812" y="185"/>
                </a:moveTo>
                <a:lnTo>
                  <a:pt x="813" y="185"/>
                </a:lnTo>
                <a:lnTo>
                  <a:pt x="815" y="185"/>
                </a:lnTo>
                <a:lnTo>
                  <a:pt x="816" y="183"/>
                </a:lnTo>
                <a:lnTo>
                  <a:pt x="815" y="182"/>
                </a:lnTo>
                <a:lnTo>
                  <a:pt x="813" y="183"/>
                </a:lnTo>
                <a:lnTo>
                  <a:pt x="812" y="185"/>
                </a:lnTo>
                <a:close/>
                <a:moveTo>
                  <a:pt x="807" y="201"/>
                </a:moveTo>
                <a:lnTo>
                  <a:pt x="807" y="202"/>
                </a:lnTo>
                <a:lnTo>
                  <a:pt x="809" y="202"/>
                </a:lnTo>
                <a:lnTo>
                  <a:pt x="809" y="201"/>
                </a:lnTo>
                <a:lnTo>
                  <a:pt x="807" y="201"/>
                </a:lnTo>
                <a:lnTo>
                  <a:pt x="807" y="201"/>
                </a:lnTo>
                <a:close/>
                <a:moveTo>
                  <a:pt x="800" y="242"/>
                </a:moveTo>
                <a:lnTo>
                  <a:pt x="800" y="243"/>
                </a:lnTo>
                <a:lnTo>
                  <a:pt x="801" y="243"/>
                </a:lnTo>
                <a:lnTo>
                  <a:pt x="801" y="242"/>
                </a:lnTo>
                <a:lnTo>
                  <a:pt x="801" y="240"/>
                </a:lnTo>
                <a:lnTo>
                  <a:pt x="800" y="242"/>
                </a:lnTo>
                <a:close/>
                <a:moveTo>
                  <a:pt x="800" y="248"/>
                </a:moveTo>
                <a:lnTo>
                  <a:pt x="800" y="249"/>
                </a:lnTo>
                <a:lnTo>
                  <a:pt x="801" y="249"/>
                </a:lnTo>
                <a:lnTo>
                  <a:pt x="801" y="248"/>
                </a:lnTo>
                <a:lnTo>
                  <a:pt x="800" y="248"/>
                </a:lnTo>
                <a:close/>
                <a:moveTo>
                  <a:pt x="794" y="221"/>
                </a:moveTo>
                <a:lnTo>
                  <a:pt x="795" y="220"/>
                </a:lnTo>
                <a:lnTo>
                  <a:pt x="794" y="220"/>
                </a:lnTo>
                <a:lnTo>
                  <a:pt x="794" y="221"/>
                </a:lnTo>
                <a:close/>
                <a:moveTo>
                  <a:pt x="794" y="243"/>
                </a:moveTo>
                <a:lnTo>
                  <a:pt x="794" y="243"/>
                </a:lnTo>
                <a:lnTo>
                  <a:pt x="795" y="243"/>
                </a:lnTo>
                <a:lnTo>
                  <a:pt x="795" y="242"/>
                </a:lnTo>
                <a:lnTo>
                  <a:pt x="794" y="240"/>
                </a:lnTo>
                <a:lnTo>
                  <a:pt x="794" y="243"/>
                </a:lnTo>
                <a:close/>
                <a:moveTo>
                  <a:pt x="793" y="252"/>
                </a:moveTo>
                <a:lnTo>
                  <a:pt x="794" y="254"/>
                </a:lnTo>
                <a:lnTo>
                  <a:pt x="795" y="251"/>
                </a:lnTo>
                <a:lnTo>
                  <a:pt x="795" y="251"/>
                </a:lnTo>
                <a:lnTo>
                  <a:pt x="794" y="251"/>
                </a:lnTo>
                <a:lnTo>
                  <a:pt x="793" y="252"/>
                </a:lnTo>
                <a:close/>
                <a:moveTo>
                  <a:pt x="790" y="155"/>
                </a:moveTo>
                <a:lnTo>
                  <a:pt x="791" y="157"/>
                </a:lnTo>
                <a:lnTo>
                  <a:pt x="793" y="157"/>
                </a:lnTo>
                <a:lnTo>
                  <a:pt x="791" y="155"/>
                </a:lnTo>
                <a:lnTo>
                  <a:pt x="790" y="155"/>
                </a:lnTo>
                <a:lnTo>
                  <a:pt x="790" y="155"/>
                </a:lnTo>
                <a:close/>
                <a:moveTo>
                  <a:pt x="790" y="180"/>
                </a:moveTo>
                <a:lnTo>
                  <a:pt x="791" y="180"/>
                </a:lnTo>
                <a:lnTo>
                  <a:pt x="791" y="179"/>
                </a:lnTo>
                <a:lnTo>
                  <a:pt x="790" y="179"/>
                </a:lnTo>
                <a:lnTo>
                  <a:pt x="790" y="180"/>
                </a:lnTo>
                <a:close/>
                <a:moveTo>
                  <a:pt x="790" y="217"/>
                </a:moveTo>
                <a:lnTo>
                  <a:pt x="790" y="218"/>
                </a:lnTo>
                <a:lnTo>
                  <a:pt x="791" y="217"/>
                </a:lnTo>
                <a:lnTo>
                  <a:pt x="790" y="217"/>
                </a:lnTo>
                <a:close/>
                <a:moveTo>
                  <a:pt x="784" y="249"/>
                </a:moveTo>
                <a:lnTo>
                  <a:pt x="785" y="251"/>
                </a:lnTo>
                <a:lnTo>
                  <a:pt x="787" y="252"/>
                </a:lnTo>
                <a:lnTo>
                  <a:pt x="791" y="248"/>
                </a:lnTo>
                <a:lnTo>
                  <a:pt x="791" y="246"/>
                </a:lnTo>
                <a:lnTo>
                  <a:pt x="785" y="248"/>
                </a:lnTo>
                <a:lnTo>
                  <a:pt x="784" y="249"/>
                </a:lnTo>
                <a:close/>
                <a:moveTo>
                  <a:pt x="785" y="270"/>
                </a:moveTo>
                <a:lnTo>
                  <a:pt x="787" y="270"/>
                </a:lnTo>
                <a:lnTo>
                  <a:pt x="787" y="270"/>
                </a:lnTo>
                <a:lnTo>
                  <a:pt x="785" y="270"/>
                </a:lnTo>
                <a:close/>
                <a:moveTo>
                  <a:pt x="784" y="284"/>
                </a:moveTo>
                <a:lnTo>
                  <a:pt x="782" y="283"/>
                </a:lnTo>
                <a:lnTo>
                  <a:pt x="782" y="286"/>
                </a:lnTo>
                <a:lnTo>
                  <a:pt x="784" y="286"/>
                </a:lnTo>
                <a:lnTo>
                  <a:pt x="784" y="286"/>
                </a:lnTo>
                <a:lnTo>
                  <a:pt x="784" y="284"/>
                </a:lnTo>
                <a:close/>
                <a:moveTo>
                  <a:pt x="787" y="293"/>
                </a:moveTo>
                <a:lnTo>
                  <a:pt x="785" y="293"/>
                </a:lnTo>
                <a:lnTo>
                  <a:pt x="787" y="293"/>
                </a:lnTo>
                <a:lnTo>
                  <a:pt x="787" y="293"/>
                </a:lnTo>
                <a:close/>
                <a:moveTo>
                  <a:pt x="787" y="277"/>
                </a:moveTo>
                <a:lnTo>
                  <a:pt x="787" y="277"/>
                </a:lnTo>
                <a:lnTo>
                  <a:pt x="784" y="279"/>
                </a:lnTo>
                <a:lnTo>
                  <a:pt x="784" y="280"/>
                </a:lnTo>
                <a:lnTo>
                  <a:pt x="785" y="279"/>
                </a:lnTo>
                <a:lnTo>
                  <a:pt x="787" y="277"/>
                </a:lnTo>
                <a:close/>
                <a:moveTo>
                  <a:pt x="795" y="257"/>
                </a:moveTo>
                <a:lnTo>
                  <a:pt x="795" y="257"/>
                </a:lnTo>
                <a:lnTo>
                  <a:pt x="793" y="257"/>
                </a:lnTo>
                <a:lnTo>
                  <a:pt x="791" y="257"/>
                </a:lnTo>
                <a:lnTo>
                  <a:pt x="790" y="257"/>
                </a:lnTo>
                <a:lnTo>
                  <a:pt x="788" y="258"/>
                </a:lnTo>
                <a:lnTo>
                  <a:pt x="793" y="258"/>
                </a:lnTo>
                <a:lnTo>
                  <a:pt x="795" y="257"/>
                </a:lnTo>
                <a:close/>
                <a:moveTo>
                  <a:pt x="797" y="264"/>
                </a:moveTo>
                <a:lnTo>
                  <a:pt x="795" y="262"/>
                </a:lnTo>
                <a:lnTo>
                  <a:pt x="794" y="262"/>
                </a:lnTo>
                <a:lnTo>
                  <a:pt x="794" y="264"/>
                </a:lnTo>
                <a:lnTo>
                  <a:pt x="797" y="264"/>
                </a:lnTo>
                <a:close/>
                <a:moveTo>
                  <a:pt x="797" y="271"/>
                </a:moveTo>
                <a:lnTo>
                  <a:pt x="798" y="273"/>
                </a:lnTo>
                <a:lnTo>
                  <a:pt x="798" y="271"/>
                </a:lnTo>
                <a:lnTo>
                  <a:pt x="797" y="271"/>
                </a:lnTo>
                <a:close/>
                <a:moveTo>
                  <a:pt x="812" y="299"/>
                </a:moveTo>
                <a:lnTo>
                  <a:pt x="812" y="301"/>
                </a:lnTo>
                <a:lnTo>
                  <a:pt x="812" y="302"/>
                </a:lnTo>
                <a:lnTo>
                  <a:pt x="815" y="299"/>
                </a:lnTo>
                <a:lnTo>
                  <a:pt x="813" y="298"/>
                </a:lnTo>
                <a:lnTo>
                  <a:pt x="812" y="299"/>
                </a:lnTo>
                <a:close/>
                <a:moveTo>
                  <a:pt x="809" y="292"/>
                </a:moveTo>
                <a:lnTo>
                  <a:pt x="806" y="295"/>
                </a:lnTo>
                <a:lnTo>
                  <a:pt x="807" y="296"/>
                </a:lnTo>
                <a:lnTo>
                  <a:pt x="806" y="298"/>
                </a:lnTo>
                <a:lnTo>
                  <a:pt x="804" y="301"/>
                </a:lnTo>
                <a:lnTo>
                  <a:pt x="803" y="299"/>
                </a:lnTo>
                <a:lnTo>
                  <a:pt x="801" y="301"/>
                </a:lnTo>
                <a:lnTo>
                  <a:pt x="801" y="302"/>
                </a:lnTo>
                <a:lnTo>
                  <a:pt x="803" y="304"/>
                </a:lnTo>
                <a:lnTo>
                  <a:pt x="806" y="302"/>
                </a:lnTo>
                <a:lnTo>
                  <a:pt x="807" y="304"/>
                </a:lnTo>
                <a:lnTo>
                  <a:pt x="807" y="302"/>
                </a:lnTo>
                <a:lnTo>
                  <a:pt x="806" y="302"/>
                </a:lnTo>
                <a:lnTo>
                  <a:pt x="807" y="299"/>
                </a:lnTo>
                <a:lnTo>
                  <a:pt x="810" y="298"/>
                </a:lnTo>
                <a:lnTo>
                  <a:pt x="809" y="296"/>
                </a:lnTo>
                <a:lnTo>
                  <a:pt x="809" y="295"/>
                </a:lnTo>
                <a:lnTo>
                  <a:pt x="812" y="292"/>
                </a:lnTo>
                <a:lnTo>
                  <a:pt x="809" y="292"/>
                </a:lnTo>
                <a:close/>
                <a:moveTo>
                  <a:pt x="803" y="296"/>
                </a:moveTo>
                <a:lnTo>
                  <a:pt x="804" y="295"/>
                </a:lnTo>
                <a:lnTo>
                  <a:pt x="803" y="295"/>
                </a:lnTo>
                <a:lnTo>
                  <a:pt x="803" y="296"/>
                </a:lnTo>
                <a:lnTo>
                  <a:pt x="803" y="296"/>
                </a:lnTo>
                <a:close/>
                <a:moveTo>
                  <a:pt x="804" y="282"/>
                </a:moveTo>
                <a:lnTo>
                  <a:pt x="801" y="282"/>
                </a:lnTo>
                <a:lnTo>
                  <a:pt x="800" y="283"/>
                </a:lnTo>
                <a:lnTo>
                  <a:pt x="800" y="284"/>
                </a:lnTo>
                <a:lnTo>
                  <a:pt x="798" y="287"/>
                </a:lnTo>
                <a:lnTo>
                  <a:pt x="797" y="287"/>
                </a:lnTo>
                <a:lnTo>
                  <a:pt x="795" y="287"/>
                </a:lnTo>
                <a:lnTo>
                  <a:pt x="797" y="289"/>
                </a:lnTo>
                <a:lnTo>
                  <a:pt x="800" y="290"/>
                </a:lnTo>
                <a:lnTo>
                  <a:pt x="809" y="289"/>
                </a:lnTo>
                <a:lnTo>
                  <a:pt x="810" y="289"/>
                </a:lnTo>
                <a:lnTo>
                  <a:pt x="804" y="284"/>
                </a:lnTo>
                <a:lnTo>
                  <a:pt x="803" y="283"/>
                </a:lnTo>
                <a:lnTo>
                  <a:pt x="804" y="282"/>
                </a:lnTo>
                <a:lnTo>
                  <a:pt x="809" y="283"/>
                </a:lnTo>
                <a:lnTo>
                  <a:pt x="809" y="282"/>
                </a:lnTo>
                <a:lnTo>
                  <a:pt x="804" y="282"/>
                </a:lnTo>
                <a:close/>
                <a:moveTo>
                  <a:pt x="806" y="262"/>
                </a:moveTo>
                <a:lnTo>
                  <a:pt x="807" y="262"/>
                </a:lnTo>
                <a:lnTo>
                  <a:pt x="810" y="262"/>
                </a:lnTo>
                <a:lnTo>
                  <a:pt x="810" y="261"/>
                </a:lnTo>
                <a:lnTo>
                  <a:pt x="807" y="261"/>
                </a:lnTo>
                <a:lnTo>
                  <a:pt x="806" y="262"/>
                </a:lnTo>
                <a:close/>
                <a:moveTo>
                  <a:pt x="798" y="268"/>
                </a:moveTo>
                <a:lnTo>
                  <a:pt x="800" y="268"/>
                </a:lnTo>
                <a:lnTo>
                  <a:pt x="801" y="267"/>
                </a:lnTo>
                <a:lnTo>
                  <a:pt x="801" y="265"/>
                </a:lnTo>
                <a:lnTo>
                  <a:pt x="800" y="267"/>
                </a:lnTo>
                <a:lnTo>
                  <a:pt x="798" y="268"/>
                </a:lnTo>
                <a:close/>
                <a:moveTo>
                  <a:pt x="798" y="276"/>
                </a:moveTo>
                <a:lnTo>
                  <a:pt x="798" y="277"/>
                </a:lnTo>
                <a:lnTo>
                  <a:pt x="804" y="277"/>
                </a:lnTo>
                <a:lnTo>
                  <a:pt x="804" y="276"/>
                </a:lnTo>
                <a:lnTo>
                  <a:pt x="801" y="273"/>
                </a:lnTo>
                <a:lnTo>
                  <a:pt x="803" y="271"/>
                </a:lnTo>
                <a:lnTo>
                  <a:pt x="804" y="271"/>
                </a:lnTo>
                <a:lnTo>
                  <a:pt x="807" y="271"/>
                </a:lnTo>
                <a:lnTo>
                  <a:pt x="806" y="270"/>
                </a:lnTo>
                <a:lnTo>
                  <a:pt x="804" y="270"/>
                </a:lnTo>
                <a:lnTo>
                  <a:pt x="803" y="270"/>
                </a:lnTo>
                <a:lnTo>
                  <a:pt x="803" y="271"/>
                </a:lnTo>
                <a:lnTo>
                  <a:pt x="800" y="273"/>
                </a:lnTo>
                <a:lnTo>
                  <a:pt x="801" y="274"/>
                </a:lnTo>
                <a:lnTo>
                  <a:pt x="798" y="276"/>
                </a:lnTo>
                <a:close/>
                <a:moveTo>
                  <a:pt x="800" y="229"/>
                </a:moveTo>
                <a:lnTo>
                  <a:pt x="800" y="227"/>
                </a:lnTo>
                <a:lnTo>
                  <a:pt x="798" y="227"/>
                </a:lnTo>
                <a:lnTo>
                  <a:pt x="795" y="227"/>
                </a:lnTo>
                <a:lnTo>
                  <a:pt x="795" y="229"/>
                </a:lnTo>
                <a:lnTo>
                  <a:pt x="797" y="229"/>
                </a:lnTo>
                <a:lnTo>
                  <a:pt x="800" y="229"/>
                </a:lnTo>
                <a:close/>
                <a:moveTo>
                  <a:pt x="806" y="251"/>
                </a:moveTo>
                <a:lnTo>
                  <a:pt x="803" y="252"/>
                </a:lnTo>
                <a:lnTo>
                  <a:pt x="800" y="251"/>
                </a:lnTo>
                <a:lnTo>
                  <a:pt x="800" y="251"/>
                </a:lnTo>
                <a:lnTo>
                  <a:pt x="800" y="252"/>
                </a:lnTo>
                <a:lnTo>
                  <a:pt x="801" y="252"/>
                </a:lnTo>
                <a:lnTo>
                  <a:pt x="804" y="252"/>
                </a:lnTo>
                <a:lnTo>
                  <a:pt x="806" y="252"/>
                </a:lnTo>
                <a:lnTo>
                  <a:pt x="806" y="251"/>
                </a:lnTo>
                <a:close/>
                <a:moveTo>
                  <a:pt x="807" y="246"/>
                </a:moveTo>
                <a:lnTo>
                  <a:pt x="806" y="245"/>
                </a:lnTo>
                <a:lnTo>
                  <a:pt x="804" y="245"/>
                </a:lnTo>
                <a:lnTo>
                  <a:pt x="806" y="246"/>
                </a:lnTo>
                <a:lnTo>
                  <a:pt x="807" y="246"/>
                </a:lnTo>
                <a:lnTo>
                  <a:pt x="807" y="246"/>
                </a:lnTo>
                <a:close/>
                <a:moveTo>
                  <a:pt x="812" y="251"/>
                </a:moveTo>
                <a:lnTo>
                  <a:pt x="809" y="251"/>
                </a:lnTo>
                <a:lnTo>
                  <a:pt x="809" y="252"/>
                </a:lnTo>
                <a:lnTo>
                  <a:pt x="809" y="252"/>
                </a:lnTo>
                <a:lnTo>
                  <a:pt x="810" y="252"/>
                </a:lnTo>
                <a:lnTo>
                  <a:pt x="812" y="251"/>
                </a:lnTo>
                <a:close/>
                <a:moveTo>
                  <a:pt x="812" y="243"/>
                </a:moveTo>
                <a:lnTo>
                  <a:pt x="813" y="245"/>
                </a:lnTo>
                <a:lnTo>
                  <a:pt x="816" y="243"/>
                </a:lnTo>
                <a:lnTo>
                  <a:pt x="816" y="242"/>
                </a:lnTo>
                <a:lnTo>
                  <a:pt x="813" y="242"/>
                </a:lnTo>
                <a:lnTo>
                  <a:pt x="812" y="243"/>
                </a:lnTo>
                <a:close/>
                <a:moveTo>
                  <a:pt x="815" y="226"/>
                </a:moveTo>
                <a:lnTo>
                  <a:pt x="812" y="227"/>
                </a:lnTo>
                <a:lnTo>
                  <a:pt x="810" y="226"/>
                </a:lnTo>
                <a:lnTo>
                  <a:pt x="809" y="226"/>
                </a:lnTo>
                <a:lnTo>
                  <a:pt x="806" y="229"/>
                </a:lnTo>
                <a:lnTo>
                  <a:pt x="804" y="229"/>
                </a:lnTo>
                <a:lnTo>
                  <a:pt x="801" y="230"/>
                </a:lnTo>
                <a:lnTo>
                  <a:pt x="801" y="232"/>
                </a:lnTo>
                <a:lnTo>
                  <a:pt x="804" y="235"/>
                </a:lnTo>
                <a:lnTo>
                  <a:pt x="804" y="239"/>
                </a:lnTo>
                <a:lnTo>
                  <a:pt x="804" y="240"/>
                </a:lnTo>
                <a:lnTo>
                  <a:pt x="809" y="239"/>
                </a:lnTo>
                <a:lnTo>
                  <a:pt x="809" y="238"/>
                </a:lnTo>
                <a:lnTo>
                  <a:pt x="807" y="238"/>
                </a:lnTo>
                <a:lnTo>
                  <a:pt x="806" y="236"/>
                </a:lnTo>
                <a:lnTo>
                  <a:pt x="807" y="235"/>
                </a:lnTo>
                <a:lnTo>
                  <a:pt x="809" y="235"/>
                </a:lnTo>
                <a:lnTo>
                  <a:pt x="812" y="232"/>
                </a:lnTo>
                <a:lnTo>
                  <a:pt x="813" y="232"/>
                </a:lnTo>
                <a:lnTo>
                  <a:pt x="815" y="229"/>
                </a:lnTo>
                <a:lnTo>
                  <a:pt x="815" y="226"/>
                </a:lnTo>
                <a:close/>
                <a:moveTo>
                  <a:pt x="817" y="220"/>
                </a:moveTo>
                <a:lnTo>
                  <a:pt x="815" y="220"/>
                </a:lnTo>
                <a:lnTo>
                  <a:pt x="813" y="223"/>
                </a:lnTo>
                <a:lnTo>
                  <a:pt x="815" y="223"/>
                </a:lnTo>
                <a:lnTo>
                  <a:pt x="816" y="224"/>
                </a:lnTo>
                <a:lnTo>
                  <a:pt x="816" y="223"/>
                </a:lnTo>
                <a:lnTo>
                  <a:pt x="817" y="220"/>
                </a:lnTo>
                <a:close/>
                <a:moveTo>
                  <a:pt x="819" y="201"/>
                </a:moveTo>
                <a:lnTo>
                  <a:pt x="817" y="199"/>
                </a:lnTo>
                <a:lnTo>
                  <a:pt x="815" y="201"/>
                </a:lnTo>
                <a:lnTo>
                  <a:pt x="816" y="202"/>
                </a:lnTo>
                <a:lnTo>
                  <a:pt x="817" y="202"/>
                </a:lnTo>
                <a:lnTo>
                  <a:pt x="819" y="201"/>
                </a:lnTo>
                <a:close/>
                <a:moveTo>
                  <a:pt x="823" y="155"/>
                </a:moveTo>
                <a:lnTo>
                  <a:pt x="820" y="154"/>
                </a:lnTo>
                <a:lnTo>
                  <a:pt x="819" y="154"/>
                </a:lnTo>
                <a:lnTo>
                  <a:pt x="819" y="155"/>
                </a:lnTo>
                <a:lnTo>
                  <a:pt x="819" y="155"/>
                </a:lnTo>
                <a:lnTo>
                  <a:pt x="820" y="157"/>
                </a:lnTo>
                <a:lnTo>
                  <a:pt x="823" y="155"/>
                </a:lnTo>
                <a:close/>
                <a:moveTo>
                  <a:pt x="825" y="180"/>
                </a:moveTo>
                <a:lnTo>
                  <a:pt x="823" y="179"/>
                </a:lnTo>
                <a:lnTo>
                  <a:pt x="822" y="180"/>
                </a:lnTo>
                <a:lnTo>
                  <a:pt x="822" y="182"/>
                </a:lnTo>
                <a:lnTo>
                  <a:pt x="823" y="182"/>
                </a:lnTo>
                <a:lnTo>
                  <a:pt x="825" y="180"/>
                </a:lnTo>
                <a:close/>
                <a:moveTo>
                  <a:pt x="825" y="160"/>
                </a:moveTo>
                <a:lnTo>
                  <a:pt x="823" y="160"/>
                </a:lnTo>
                <a:lnTo>
                  <a:pt x="825" y="160"/>
                </a:lnTo>
                <a:lnTo>
                  <a:pt x="825" y="160"/>
                </a:lnTo>
                <a:close/>
                <a:moveTo>
                  <a:pt x="834" y="155"/>
                </a:moveTo>
                <a:lnTo>
                  <a:pt x="834" y="157"/>
                </a:lnTo>
                <a:lnTo>
                  <a:pt x="837" y="157"/>
                </a:lnTo>
                <a:lnTo>
                  <a:pt x="835" y="155"/>
                </a:lnTo>
                <a:lnTo>
                  <a:pt x="834" y="155"/>
                </a:lnTo>
                <a:close/>
                <a:moveTo>
                  <a:pt x="810" y="273"/>
                </a:moveTo>
                <a:lnTo>
                  <a:pt x="812" y="273"/>
                </a:lnTo>
                <a:lnTo>
                  <a:pt x="815" y="271"/>
                </a:lnTo>
                <a:lnTo>
                  <a:pt x="817" y="273"/>
                </a:lnTo>
                <a:lnTo>
                  <a:pt x="817" y="271"/>
                </a:lnTo>
                <a:lnTo>
                  <a:pt x="813" y="271"/>
                </a:lnTo>
                <a:lnTo>
                  <a:pt x="810" y="273"/>
                </a:lnTo>
                <a:close/>
                <a:moveTo>
                  <a:pt x="813" y="267"/>
                </a:moveTo>
                <a:lnTo>
                  <a:pt x="813" y="268"/>
                </a:lnTo>
                <a:lnTo>
                  <a:pt x="816" y="268"/>
                </a:lnTo>
                <a:lnTo>
                  <a:pt x="817" y="268"/>
                </a:lnTo>
                <a:lnTo>
                  <a:pt x="817" y="267"/>
                </a:lnTo>
                <a:lnTo>
                  <a:pt x="813" y="267"/>
                </a:lnTo>
                <a:close/>
                <a:moveTo>
                  <a:pt x="732" y="172"/>
                </a:moveTo>
                <a:lnTo>
                  <a:pt x="734" y="172"/>
                </a:lnTo>
                <a:lnTo>
                  <a:pt x="734" y="170"/>
                </a:lnTo>
                <a:lnTo>
                  <a:pt x="734" y="170"/>
                </a:lnTo>
                <a:lnTo>
                  <a:pt x="732" y="172"/>
                </a:lnTo>
                <a:close/>
                <a:moveTo>
                  <a:pt x="819" y="309"/>
                </a:moveTo>
                <a:lnTo>
                  <a:pt x="819" y="308"/>
                </a:lnTo>
                <a:lnTo>
                  <a:pt x="817" y="308"/>
                </a:lnTo>
                <a:lnTo>
                  <a:pt x="819" y="309"/>
                </a:lnTo>
                <a:close/>
                <a:moveTo>
                  <a:pt x="822" y="299"/>
                </a:moveTo>
                <a:lnTo>
                  <a:pt x="822" y="301"/>
                </a:lnTo>
                <a:lnTo>
                  <a:pt x="823" y="301"/>
                </a:lnTo>
                <a:lnTo>
                  <a:pt x="825" y="301"/>
                </a:lnTo>
                <a:lnTo>
                  <a:pt x="823" y="299"/>
                </a:lnTo>
                <a:lnTo>
                  <a:pt x="822" y="299"/>
                </a:lnTo>
                <a:close/>
                <a:moveTo>
                  <a:pt x="813" y="308"/>
                </a:moveTo>
                <a:lnTo>
                  <a:pt x="809" y="311"/>
                </a:lnTo>
                <a:lnTo>
                  <a:pt x="810" y="314"/>
                </a:lnTo>
                <a:lnTo>
                  <a:pt x="813" y="312"/>
                </a:lnTo>
                <a:lnTo>
                  <a:pt x="815" y="311"/>
                </a:lnTo>
                <a:lnTo>
                  <a:pt x="816" y="311"/>
                </a:lnTo>
                <a:lnTo>
                  <a:pt x="817" y="309"/>
                </a:lnTo>
                <a:lnTo>
                  <a:pt x="816" y="308"/>
                </a:lnTo>
                <a:lnTo>
                  <a:pt x="813" y="308"/>
                </a:lnTo>
                <a:close/>
                <a:moveTo>
                  <a:pt x="823" y="295"/>
                </a:moveTo>
                <a:lnTo>
                  <a:pt x="823" y="296"/>
                </a:lnTo>
                <a:lnTo>
                  <a:pt x="825" y="295"/>
                </a:lnTo>
                <a:lnTo>
                  <a:pt x="825" y="295"/>
                </a:lnTo>
                <a:lnTo>
                  <a:pt x="823" y="295"/>
                </a:lnTo>
                <a:close/>
                <a:moveTo>
                  <a:pt x="788" y="308"/>
                </a:moveTo>
                <a:lnTo>
                  <a:pt x="790" y="308"/>
                </a:lnTo>
                <a:lnTo>
                  <a:pt x="790" y="308"/>
                </a:lnTo>
                <a:lnTo>
                  <a:pt x="788" y="308"/>
                </a:lnTo>
                <a:close/>
                <a:moveTo>
                  <a:pt x="1058" y="262"/>
                </a:moveTo>
                <a:lnTo>
                  <a:pt x="1060" y="262"/>
                </a:lnTo>
                <a:lnTo>
                  <a:pt x="1061" y="262"/>
                </a:lnTo>
                <a:lnTo>
                  <a:pt x="1061" y="261"/>
                </a:lnTo>
                <a:lnTo>
                  <a:pt x="1060" y="260"/>
                </a:lnTo>
                <a:lnTo>
                  <a:pt x="1058" y="262"/>
                </a:lnTo>
                <a:close/>
                <a:moveTo>
                  <a:pt x="1079" y="189"/>
                </a:moveTo>
                <a:lnTo>
                  <a:pt x="1080" y="189"/>
                </a:lnTo>
                <a:lnTo>
                  <a:pt x="1080" y="186"/>
                </a:lnTo>
                <a:lnTo>
                  <a:pt x="1079" y="186"/>
                </a:lnTo>
                <a:lnTo>
                  <a:pt x="1079" y="189"/>
                </a:lnTo>
                <a:close/>
                <a:moveTo>
                  <a:pt x="1073" y="236"/>
                </a:moveTo>
                <a:lnTo>
                  <a:pt x="1071" y="236"/>
                </a:lnTo>
                <a:lnTo>
                  <a:pt x="1071" y="238"/>
                </a:lnTo>
                <a:lnTo>
                  <a:pt x="1073" y="236"/>
                </a:lnTo>
                <a:close/>
                <a:moveTo>
                  <a:pt x="1061" y="257"/>
                </a:moveTo>
                <a:lnTo>
                  <a:pt x="1063" y="258"/>
                </a:lnTo>
                <a:lnTo>
                  <a:pt x="1064" y="258"/>
                </a:lnTo>
                <a:lnTo>
                  <a:pt x="1064" y="257"/>
                </a:lnTo>
                <a:lnTo>
                  <a:pt x="1064" y="255"/>
                </a:lnTo>
                <a:lnTo>
                  <a:pt x="1061" y="257"/>
                </a:lnTo>
                <a:close/>
                <a:moveTo>
                  <a:pt x="1149" y="172"/>
                </a:moveTo>
                <a:lnTo>
                  <a:pt x="1151" y="172"/>
                </a:lnTo>
                <a:lnTo>
                  <a:pt x="1148" y="175"/>
                </a:lnTo>
                <a:lnTo>
                  <a:pt x="1145" y="175"/>
                </a:lnTo>
                <a:lnTo>
                  <a:pt x="1146" y="179"/>
                </a:lnTo>
                <a:lnTo>
                  <a:pt x="1143" y="180"/>
                </a:lnTo>
                <a:lnTo>
                  <a:pt x="1136" y="192"/>
                </a:lnTo>
                <a:lnTo>
                  <a:pt x="1136" y="195"/>
                </a:lnTo>
                <a:lnTo>
                  <a:pt x="1133" y="195"/>
                </a:lnTo>
                <a:lnTo>
                  <a:pt x="1130" y="201"/>
                </a:lnTo>
                <a:lnTo>
                  <a:pt x="1129" y="201"/>
                </a:lnTo>
                <a:lnTo>
                  <a:pt x="1129" y="204"/>
                </a:lnTo>
                <a:lnTo>
                  <a:pt x="1127" y="205"/>
                </a:lnTo>
                <a:lnTo>
                  <a:pt x="1127" y="210"/>
                </a:lnTo>
                <a:lnTo>
                  <a:pt x="1124" y="210"/>
                </a:lnTo>
                <a:lnTo>
                  <a:pt x="1121" y="214"/>
                </a:lnTo>
                <a:lnTo>
                  <a:pt x="1123" y="218"/>
                </a:lnTo>
                <a:lnTo>
                  <a:pt x="1121" y="218"/>
                </a:lnTo>
                <a:lnTo>
                  <a:pt x="1117" y="218"/>
                </a:lnTo>
                <a:lnTo>
                  <a:pt x="1117" y="218"/>
                </a:lnTo>
                <a:lnTo>
                  <a:pt x="1118" y="223"/>
                </a:lnTo>
                <a:lnTo>
                  <a:pt x="1118" y="224"/>
                </a:lnTo>
                <a:lnTo>
                  <a:pt x="1108" y="230"/>
                </a:lnTo>
                <a:lnTo>
                  <a:pt x="1111" y="233"/>
                </a:lnTo>
                <a:lnTo>
                  <a:pt x="1108" y="236"/>
                </a:lnTo>
                <a:lnTo>
                  <a:pt x="1108" y="236"/>
                </a:lnTo>
                <a:lnTo>
                  <a:pt x="1102" y="238"/>
                </a:lnTo>
                <a:lnTo>
                  <a:pt x="1104" y="242"/>
                </a:lnTo>
                <a:lnTo>
                  <a:pt x="1101" y="246"/>
                </a:lnTo>
                <a:lnTo>
                  <a:pt x="1101" y="248"/>
                </a:lnTo>
                <a:lnTo>
                  <a:pt x="1101" y="248"/>
                </a:lnTo>
                <a:lnTo>
                  <a:pt x="1093" y="249"/>
                </a:lnTo>
                <a:lnTo>
                  <a:pt x="1095" y="254"/>
                </a:lnTo>
                <a:lnTo>
                  <a:pt x="1095" y="254"/>
                </a:lnTo>
                <a:lnTo>
                  <a:pt x="1095" y="255"/>
                </a:lnTo>
                <a:lnTo>
                  <a:pt x="1093" y="257"/>
                </a:lnTo>
                <a:lnTo>
                  <a:pt x="1091" y="257"/>
                </a:lnTo>
                <a:lnTo>
                  <a:pt x="1091" y="260"/>
                </a:lnTo>
                <a:lnTo>
                  <a:pt x="1092" y="262"/>
                </a:lnTo>
                <a:lnTo>
                  <a:pt x="1091" y="262"/>
                </a:lnTo>
                <a:lnTo>
                  <a:pt x="1085" y="262"/>
                </a:lnTo>
                <a:lnTo>
                  <a:pt x="1083" y="267"/>
                </a:lnTo>
                <a:lnTo>
                  <a:pt x="1079" y="270"/>
                </a:lnTo>
                <a:lnTo>
                  <a:pt x="1080" y="274"/>
                </a:lnTo>
                <a:lnTo>
                  <a:pt x="1079" y="276"/>
                </a:lnTo>
                <a:lnTo>
                  <a:pt x="1079" y="273"/>
                </a:lnTo>
                <a:lnTo>
                  <a:pt x="1076" y="276"/>
                </a:lnTo>
                <a:lnTo>
                  <a:pt x="1077" y="277"/>
                </a:lnTo>
                <a:lnTo>
                  <a:pt x="1074" y="277"/>
                </a:lnTo>
                <a:lnTo>
                  <a:pt x="1073" y="279"/>
                </a:lnTo>
                <a:lnTo>
                  <a:pt x="1071" y="282"/>
                </a:lnTo>
                <a:lnTo>
                  <a:pt x="1070" y="282"/>
                </a:lnTo>
                <a:lnTo>
                  <a:pt x="1068" y="283"/>
                </a:lnTo>
                <a:lnTo>
                  <a:pt x="1066" y="282"/>
                </a:lnTo>
                <a:lnTo>
                  <a:pt x="1064" y="283"/>
                </a:lnTo>
                <a:lnTo>
                  <a:pt x="1061" y="284"/>
                </a:lnTo>
                <a:lnTo>
                  <a:pt x="1061" y="286"/>
                </a:lnTo>
                <a:lnTo>
                  <a:pt x="1058" y="286"/>
                </a:lnTo>
                <a:lnTo>
                  <a:pt x="1057" y="287"/>
                </a:lnTo>
                <a:lnTo>
                  <a:pt x="1048" y="287"/>
                </a:lnTo>
                <a:lnTo>
                  <a:pt x="1045" y="289"/>
                </a:lnTo>
                <a:lnTo>
                  <a:pt x="1036" y="286"/>
                </a:lnTo>
                <a:lnTo>
                  <a:pt x="1033" y="287"/>
                </a:lnTo>
                <a:lnTo>
                  <a:pt x="1030" y="286"/>
                </a:lnTo>
                <a:lnTo>
                  <a:pt x="1029" y="284"/>
                </a:lnTo>
                <a:lnTo>
                  <a:pt x="1032" y="283"/>
                </a:lnTo>
                <a:lnTo>
                  <a:pt x="1032" y="277"/>
                </a:lnTo>
                <a:lnTo>
                  <a:pt x="1029" y="277"/>
                </a:lnTo>
                <a:lnTo>
                  <a:pt x="1029" y="282"/>
                </a:lnTo>
                <a:lnTo>
                  <a:pt x="1027" y="283"/>
                </a:lnTo>
                <a:lnTo>
                  <a:pt x="1024" y="283"/>
                </a:lnTo>
                <a:lnTo>
                  <a:pt x="1023" y="279"/>
                </a:lnTo>
                <a:lnTo>
                  <a:pt x="1022" y="277"/>
                </a:lnTo>
                <a:lnTo>
                  <a:pt x="1020" y="277"/>
                </a:lnTo>
                <a:lnTo>
                  <a:pt x="1019" y="274"/>
                </a:lnTo>
                <a:lnTo>
                  <a:pt x="1016" y="273"/>
                </a:lnTo>
                <a:lnTo>
                  <a:pt x="1016" y="271"/>
                </a:lnTo>
                <a:lnTo>
                  <a:pt x="1020" y="268"/>
                </a:lnTo>
                <a:lnTo>
                  <a:pt x="1020" y="267"/>
                </a:lnTo>
                <a:lnTo>
                  <a:pt x="1017" y="267"/>
                </a:lnTo>
                <a:lnTo>
                  <a:pt x="1016" y="268"/>
                </a:lnTo>
                <a:lnTo>
                  <a:pt x="1013" y="267"/>
                </a:lnTo>
                <a:lnTo>
                  <a:pt x="1014" y="264"/>
                </a:lnTo>
                <a:lnTo>
                  <a:pt x="1013" y="262"/>
                </a:lnTo>
                <a:lnTo>
                  <a:pt x="1013" y="261"/>
                </a:lnTo>
                <a:lnTo>
                  <a:pt x="1019" y="260"/>
                </a:lnTo>
                <a:lnTo>
                  <a:pt x="1017" y="258"/>
                </a:lnTo>
                <a:lnTo>
                  <a:pt x="1014" y="260"/>
                </a:lnTo>
                <a:lnTo>
                  <a:pt x="1011" y="258"/>
                </a:lnTo>
                <a:lnTo>
                  <a:pt x="1013" y="254"/>
                </a:lnTo>
                <a:lnTo>
                  <a:pt x="1011" y="254"/>
                </a:lnTo>
                <a:lnTo>
                  <a:pt x="1010" y="254"/>
                </a:lnTo>
                <a:lnTo>
                  <a:pt x="1010" y="251"/>
                </a:lnTo>
                <a:lnTo>
                  <a:pt x="1014" y="251"/>
                </a:lnTo>
                <a:lnTo>
                  <a:pt x="1011" y="248"/>
                </a:lnTo>
                <a:lnTo>
                  <a:pt x="1011" y="246"/>
                </a:lnTo>
                <a:lnTo>
                  <a:pt x="1016" y="245"/>
                </a:lnTo>
                <a:lnTo>
                  <a:pt x="1014" y="243"/>
                </a:lnTo>
                <a:lnTo>
                  <a:pt x="1010" y="245"/>
                </a:lnTo>
                <a:lnTo>
                  <a:pt x="1008" y="243"/>
                </a:lnTo>
                <a:lnTo>
                  <a:pt x="1010" y="242"/>
                </a:lnTo>
                <a:lnTo>
                  <a:pt x="1011" y="240"/>
                </a:lnTo>
                <a:lnTo>
                  <a:pt x="1010" y="238"/>
                </a:lnTo>
                <a:lnTo>
                  <a:pt x="1010" y="236"/>
                </a:lnTo>
                <a:lnTo>
                  <a:pt x="1011" y="236"/>
                </a:lnTo>
                <a:lnTo>
                  <a:pt x="1010" y="233"/>
                </a:lnTo>
                <a:lnTo>
                  <a:pt x="1010" y="230"/>
                </a:lnTo>
                <a:lnTo>
                  <a:pt x="1011" y="229"/>
                </a:lnTo>
                <a:lnTo>
                  <a:pt x="1014" y="230"/>
                </a:lnTo>
                <a:lnTo>
                  <a:pt x="1016" y="229"/>
                </a:lnTo>
                <a:lnTo>
                  <a:pt x="1014" y="229"/>
                </a:lnTo>
                <a:lnTo>
                  <a:pt x="1013" y="227"/>
                </a:lnTo>
                <a:lnTo>
                  <a:pt x="1013" y="224"/>
                </a:lnTo>
                <a:lnTo>
                  <a:pt x="1013" y="223"/>
                </a:lnTo>
                <a:lnTo>
                  <a:pt x="1010" y="223"/>
                </a:lnTo>
                <a:lnTo>
                  <a:pt x="1010" y="221"/>
                </a:lnTo>
                <a:lnTo>
                  <a:pt x="1014" y="218"/>
                </a:lnTo>
                <a:lnTo>
                  <a:pt x="1014" y="218"/>
                </a:lnTo>
                <a:lnTo>
                  <a:pt x="1013" y="218"/>
                </a:lnTo>
                <a:lnTo>
                  <a:pt x="1013" y="216"/>
                </a:lnTo>
                <a:lnTo>
                  <a:pt x="1016" y="214"/>
                </a:lnTo>
                <a:lnTo>
                  <a:pt x="1016" y="210"/>
                </a:lnTo>
                <a:lnTo>
                  <a:pt x="1013" y="208"/>
                </a:lnTo>
                <a:lnTo>
                  <a:pt x="1013" y="207"/>
                </a:lnTo>
                <a:lnTo>
                  <a:pt x="1016" y="202"/>
                </a:lnTo>
                <a:lnTo>
                  <a:pt x="1016" y="199"/>
                </a:lnTo>
                <a:lnTo>
                  <a:pt x="1014" y="198"/>
                </a:lnTo>
                <a:lnTo>
                  <a:pt x="1014" y="197"/>
                </a:lnTo>
                <a:lnTo>
                  <a:pt x="1016" y="195"/>
                </a:lnTo>
                <a:lnTo>
                  <a:pt x="1016" y="194"/>
                </a:lnTo>
                <a:lnTo>
                  <a:pt x="1017" y="191"/>
                </a:lnTo>
                <a:lnTo>
                  <a:pt x="1020" y="191"/>
                </a:lnTo>
                <a:lnTo>
                  <a:pt x="1020" y="189"/>
                </a:lnTo>
                <a:lnTo>
                  <a:pt x="1017" y="186"/>
                </a:lnTo>
                <a:lnTo>
                  <a:pt x="1019" y="183"/>
                </a:lnTo>
                <a:lnTo>
                  <a:pt x="1019" y="182"/>
                </a:lnTo>
                <a:lnTo>
                  <a:pt x="1020" y="179"/>
                </a:lnTo>
                <a:lnTo>
                  <a:pt x="1022" y="179"/>
                </a:lnTo>
                <a:lnTo>
                  <a:pt x="1022" y="177"/>
                </a:lnTo>
                <a:lnTo>
                  <a:pt x="1019" y="173"/>
                </a:lnTo>
                <a:lnTo>
                  <a:pt x="1022" y="169"/>
                </a:lnTo>
                <a:lnTo>
                  <a:pt x="1022" y="167"/>
                </a:lnTo>
                <a:lnTo>
                  <a:pt x="1024" y="166"/>
                </a:lnTo>
                <a:lnTo>
                  <a:pt x="1022" y="163"/>
                </a:lnTo>
                <a:lnTo>
                  <a:pt x="1020" y="166"/>
                </a:lnTo>
                <a:lnTo>
                  <a:pt x="1019" y="164"/>
                </a:lnTo>
                <a:lnTo>
                  <a:pt x="1013" y="170"/>
                </a:lnTo>
                <a:lnTo>
                  <a:pt x="1013" y="172"/>
                </a:lnTo>
                <a:lnTo>
                  <a:pt x="1013" y="173"/>
                </a:lnTo>
                <a:lnTo>
                  <a:pt x="1008" y="175"/>
                </a:lnTo>
                <a:lnTo>
                  <a:pt x="1008" y="177"/>
                </a:lnTo>
                <a:lnTo>
                  <a:pt x="1005" y="180"/>
                </a:lnTo>
                <a:lnTo>
                  <a:pt x="1004" y="182"/>
                </a:lnTo>
                <a:lnTo>
                  <a:pt x="1001" y="185"/>
                </a:lnTo>
                <a:lnTo>
                  <a:pt x="999" y="188"/>
                </a:lnTo>
                <a:lnTo>
                  <a:pt x="997" y="189"/>
                </a:lnTo>
                <a:lnTo>
                  <a:pt x="997" y="191"/>
                </a:lnTo>
                <a:lnTo>
                  <a:pt x="995" y="194"/>
                </a:lnTo>
                <a:lnTo>
                  <a:pt x="998" y="197"/>
                </a:lnTo>
                <a:lnTo>
                  <a:pt x="997" y="198"/>
                </a:lnTo>
                <a:lnTo>
                  <a:pt x="995" y="197"/>
                </a:lnTo>
                <a:lnTo>
                  <a:pt x="994" y="198"/>
                </a:lnTo>
                <a:lnTo>
                  <a:pt x="995" y="199"/>
                </a:lnTo>
                <a:lnTo>
                  <a:pt x="995" y="201"/>
                </a:lnTo>
                <a:lnTo>
                  <a:pt x="992" y="202"/>
                </a:lnTo>
                <a:lnTo>
                  <a:pt x="988" y="207"/>
                </a:lnTo>
                <a:lnTo>
                  <a:pt x="986" y="205"/>
                </a:lnTo>
                <a:lnTo>
                  <a:pt x="985" y="207"/>
                </a:lnTo>
                <a:lnTo>
                  <a:pt x="985" y="211"/>
                </a:lnTo>
                <a:lnTo>
                  <a:pt x="985" y="213"/>
                </a:lnTo>
                <a:lnTo>
                  <a:pt x="983" y="213"/>
                </a:lnTo>
                <a:lnTo>
                  <a:pt x="980" y="214"/>
                </a:lnTo>
                <a:lnTo>
                  <a:pt x="982" y="216"/>
                </a:lnTo>
                <a:lnTo>
                  <a:pt x="979" y="218"/>
                </a:lnTo>
                <a:lnTo>
                  <a:pt x="979" y="221"/>
                </a:lnTo>
                <a:lnTo>
                  <a:pt x="976" y="226"/>
                </a:lnTo>
                <a:lnTo>
                  <a:pt x="976" y="227"/>
                </a:lnTo>
                <a:lnTo>
                  <a:pt x="977" y="230"/>
                </a:lnTo>
                <a:lnTo>
                  <a:pt x="976" y="235"/>
                </a:lnTo>
                <a:lnTo>
                  <a:pt x="976" y="236"/>
                </a:lnTo>
                <a:lnTo>
                  <a:pt x="975" y="238"/>
                </a:lnTo>
                <a:lnTo>
                  <a:pt x="973" y="239"/>
                </a:lnTo>
                <a:lnTo>
                  <a:pt x="970" y="236"/>
                </a:lnTo>
                <a:lnTo>
                  <a:pt x="969" y="238"/>
                </a:lnTo>
                <a:lnTo>
                  <a:pt x="964" y="242"/>
                </a:lnTo>
                <a:lnTo>
                  <a:pt x="961" y="245"/>
                </a:lnTo>
                <a:lnTo>
                  <a:pt x="960" y="243"/>
                </a:lnTo>
                <a:lnTo>
                  <a:pt x="957" y="242"/>
                </a:lnTo>
                <a:lnTo>
                  <a:pt x="951" y="242"/>
                </a:lnTo>
                <a:lnTo>
                  <a:pt x="950" y="240"/>
                </a:lnTo>
                <a:lnTo>
                  <a:pt x="947" y="240"/>
                </a:lnTo>
                <a:lnTo>
                  <a:pt x="945" y="236"/>
                </a:lnTo>
                <a:lnTo>
                  <a:pt x="942" y="235"/>
                </a:lnTo>
                <a:lnTo>
                  <a:pt x="938" y="232"/>
                </a:lnTo>
                <a:lnTo>
                  <a:pt x="938" y="226"/>
                </a:lnTo>
                <a:lnTo>
                  <a:pt x="939" y="224"/>
                </a:lnTo>
                <a:lnTo>
                  <a:pt x="936" y="221"/>
                </a:lnTo>
                <a:lnTo>
                  <a:pt x="936" y="218"/>
                </a:lnTo>
                <a:lnTo>
                  <a:pt x="938" y="217"/>
                </a:lnTo>
                <a:lnTo>
                  <a:pt x="939" y="214"/>
                </a:lnTo>
                <a:lnTo>
                  <a:pt x="942" y="214"/>
                </a:lnTo>
                <a:lnTo>
                  <a:pt x="942" y="213"/>
                </a:lnTo>
                <a:lnTo>
                  <a:pt x="942" y="211"/>
                </a:lnTo>
                <a:lnTo>
                  <a:pt x="941" y="210"/>
                </a:lnTo>
                <a:lnTo>
                  <a:pt x="941" y="210"/>
                </a:lnTo>
                <a:lnTo>
                  <a:pt x="944" y="208"/>
                </a:lnTo>
                <a:lnTo>
                  <a:pt x="939" y="207"/>
                </a:lnTo>
                <a:lnTo>
                  <a:pt x="939" y="205"/>
                </a:lnTo>
                <a:lnTo>
                  <a:pt x="942" y="202"/>
                </a:lnTo>
                <a:lnTo>
                  <a:pt x="942" y="198"/>
                </a:lnTo>
                <a:lnTo>
                  <a:pt x="944" y="189"/>
                </a:lnTo>
                <a:lnTo>
                  <a:pt x="944" y="186"/>
                </a:lnTo>
                <a:lnTo>
                  <a:pt x="944" y="183"/>
                </a:lnTo>
                <a:lnTo>
                  <a:pt x="945" y="182"/>
                </a:lnTo>
                <a:lnTo>
                  <a:pt x="948" y="180"/>
                </a:lnTo>
                <a:lnTo>
                  <a:pt x="948" y="172"/>
                </a:lnTo>
                <a:lnTo>
                  <a:pt x="944" y="173"/>
                </a:lnTo>
                <a:lnTo>
                  <a:pt x="942" y="173"/>
                </a:lnTo>
                <a:lnTo>
                  <a:pt x="941" y="175"/>
                </a:lnTo>
                <a:lnTo>
                  <a:pt x="942" y="176"/>
                </a:lnTo>
                <a:lnTo>
                  <a:pt x="942" y="177"/>
                </a:lnTo>
                <a:lnTo>
                  <a:pt x="938" y="176"/>
                </a:lnTo>
                <a:lnTo>
                  <a:pt x="936" y="177"/>
                </a:lnTo>
                <a:lnTo>
                  <a:pt x="936" y="182"/>
                </a:lnTo>
                <a:lnTo>
                  <a:pt x="936" y="183"/>
                </a:lnTo>
                <a:lnTo>
                  <a:pt x="933" y="185"/>
                </a:lnTo>
                <a:lnTo>
                  <a:pt x="932" y="186"/>
                </a:lnTo>
                <a:lnTo>
                  <a:pt x="931" y="186"/>
                </a:lnTo>
                <a:lnTo>
                  <a:pt x="931" y="192"/>
                </a:lnTo>
                <a:lnTo>
                  <a:pt x="928" y="192"/>
                </a:lnTo>
                <a:lnTo>
                  <a:pt x="926" y="195"/>
                </a:lnTo>
                <a:lnTo>
                  <a:pt x="926" y="199"/>
                </a:lnTo>
                <a:lnTo>
                  <a:pt x="925" y="199"/>
                </a:lnTo>
                <a:lnTo>
                  <a:pt x="923" y="199"/>
                </a:lnTo>
                <a:lnTo>
                  <a:pt x="922" y="202"/>
                </a:lnTo>
                <a:lnTo>
                  <a:pt x="922" y="202"/>
                </a:lnTo>
                <a:lnTo>
                  <a:pt x="925" y="204"/>
                </a:lnTo>
                <a:lnTo>
                  <a:pt x="926" y="204"/>
                </a:lnTo>
                <a:lnTo>
                  <a:pt x="926" y="204"/>
                </a:lnTo>
                <a:lnTo>
                  <a:pt x="925" y="204"/>
                </a:lnTo>
                <a:lnTo>
                  <a:pt x="923" y="207"/>
                </a:lnTo>
                <a:lnTo>
                  <a:pt x="920" y="213"/>
                </a:lnTo>
                <a:lnTo>
                  <a:pt x="919" y="213"/>
                </a:lnTo>
                <a:lnTo>
                  <a:pt x="917" y="213"/>
                </a:lnTo>
                <a:lnTo>
                  <a:pt x="919" y="216"/>
                </a:lnTo>
                <a:lnTo>
                  <a:pt x="916" y="218"/>
                </a:lnTo>
                <a:lnTo>
                  <a:pt x="914" y="220"/>
                </a:lnTo>
                <a:lnTo>
                  <a:pt x="914" y="221"/>
                </a:lnTo>
                <a:lnTo>
                  <a:pt x="913" y="224"/>
                </a:lnTo>
                <a:lnTo>
                  <a:pt x="914" y="227"/>
                </a:lnTo>
                <a:lnTo>
                  <a:pt x="913" y="230"/>
                </a:lnTo>
                <a:lnTo>
                  <a:pt x="911" y="233"/>
                </a:lnTo>
                <a:lnTo>
                  <a:pt x="908" y="232"/>
                </a:lnTo>
                <a:lnTo>
                  <a:pt x="908" y="233"/>
                </a:lnTo>
                <a:lnTo>
                  <a:pt x="910" y="236"/>
                </a:lnTo>
                <a:lnTo>
                  <a:pt x="908" y="239"/>
                </a:lnTo>
                <a:lnTo>
                  <a:pt x="907" y="239"/>
                </a:lnTo>
                <a:lnTo>
                  <a:pt x="908" y="243"/>
                </a:lnTo>
                <a:lnTo>
                  <a:pt x="913" y="245"/>
                </a:lnTo>
                <a:lnTo>
                  <a:pt x="913" y="249"/>
                </a:lnTo>
                <a:lnTo>
                  <a:pt x="910" y="252"/>
                </a:lnTo>
                <a:lnTo>
                  <a:pt x="908" y="252"/>
                </a:lnTo>
                <a:lnTo>
                  <a:pt x="908" y="255"/>
                </a:lnTo>
                <a:lnTo>
                  <a:pt x="907" y="257"/>
                </a:lnTo>
                <a:lnTo>
                  <a:pt x="906" y="258"/>
                </a:lnTo>
                <a:lnTo>
                  <a:pt x="906" y="261"/>
                </a:lnTo>
                <a:lnTo>
                  <a:pt x="904" y="264"/>
                </a:lnTo>
                <a:lnTo>
                  <a:pt x="903" y="267"/>
                </a:lnTo>
                <a:lnTo>
                  <a:pt x="901" y="268"/>
                </a:lnTo>
                <a:lnTo>
                  <a:pt x="898" y="271"/>
                </a:lnTo>
                <a:lnTo>
                  <a:pt x="897" y="273"/>
                </a:lnTo>
                <a:lnTo>
                  <a:pt x="894" y="273"/>
                </a:lnTo>
                <a:lnTo>
                  <a:pt x="892" y="276"/>
                </a:lnTo>
                <a:lnTo>
                  <a:pt x="889" y="276"/>
                </a:lnTo>
                <a:lnTo>
                  <a:pt x="885" y="279"/>
                </a:lnTo>
                <a:lnTo>
                  <a:pt x="884" y="280"/>
                </a:lnTo>
                <a:lnTo>
                  <a:pt x="881" y="282"/>
                </a:lnTo>
                <a:lnTo>
                  <a:pt x="876" y="286"/>
                </a:lnTo>
                <a:lnTo>
                  <a:pt x="873" y="286"/>
                </a:lnTo>
                <a:lnTo>
                  <a:pt x="867" y="287"/>
                </a:lnTo>
                <a:lnTo>
                  <a:pt x="862" y="286"/>
                </a:lnTo>
                <a:lnTo>
                  <a:pt x="859" y="287"/>
                </a:lnTo>
                <a:lnTo>
                  <a:pt x="853" y="286"/>
                </a:lnTo>
                <a:lnTo>
                  <a:pt x="851" y="284"/>
                </a:lnTo>
                <a:lnTo>
                  <a:pt x="851" y="283"/>
                </a:lnTo>
                <a:lnTo>
                  <a:pt x="851" y="282"/>
                </a:lnTo>
                <a:lnTo>
                  <a:pt x="848" y="282"/>
                </a:lnTo>
                <a:lnTo>
                  <a:pt x="848" y="279"/>
                </a:lnTo>
                <a:lnTo>
                  <a:pt x="845" y="277"/>
                </a:lnTo>
                <a:lnTo>
                  <a:pt x="844" y="270"/>
                </a:lnTo>
                <a:lnTo>
                  <a:pt x="842" y="267"/>
                </a:lnTo>
                <a:lnTo>
                  <a:pt x="842" y="261"/>
                </a:lnTo>
                <a:lnTo>
                  <a:pt x="844" y="258"/>
                </a:lnTo>
                <a:lnTo>
                  <a:pt x="844" y="257"/>
                </a:lnTo>
                <a:lnTo>
                  <a:pt x="844" y="254"/>
                </a:lnTo>
                <a:lnTo>
                  <a:pt x="845" y="254"/>
                </a:lnTo>
                <a:lnTo>
                  <a:pt x="844" y="251"/>
                </a:lnTo>
                <a:lnTo>
                  <a:pt x="845" y="249"/>
                </a:lnTo>
                <a:lnTo>
                  <a:pt x="845" y="248"/>
                </a:lnTo>
                <a:lnTo>
                  <a:pt x="844" y="246"/>
                </a:lnTo>
                <a:lnTo>
                  <a:pt x="845" y="245"/>
                </a:lnTo>
                <a:lnTo>
                  <a:pt x="845" y="242"/>
                </a:lnTo>
                <a:lnTo>
                  <a:pt x="848" y="238"/>
                </a:lnTo>
                <a:lnTo>
                  <a:pt x="847" y="235"/>
                </a:lnTo>
                <a:lnTo>
                  <a:pt x="848" y="235"/>
                </a:lnTo>
                <a:lnTo>
                  <a:pt x="851" y="233"/>
                </a:lnTo>
                <a:lnTo>
                  <a:pt x="851" y="232"/>
                </a:lnTo>
                <a:lnTo>
                  <a:pt x="848" y="232"/>
                </a:lnTo>
                <a:lnTo>
                  <a:pt x="848" y="230"/>
                </a:lnTo>
                <a:lnTo>
                  <a:pt x="850" y="227"/>
                </a:lnTo>
                <a:lnTo>
                  <a:pt x="850" y="224"/>
                </a:lnTo>
                <a:lnTo>
                  <a:pt x="850" y="223"/>
                </a:lnTo>
                <a:lnTo>
                  <a:pt x="848" y="221"/>
                </a:lnTo>
                <a:lnTo>
                  <a:pt x="850" y="216"/>
                </a:lnTo>
                <a:lnTo>
                  <a:pt x="853" y="213"/>
                </a:lnTo>
                <a:lnTo>
                  <a:pt x="853" y="208"/>
                </a:lnTo>
                <a:lnTo>
                  <a:pt x="851" y="207"/>
                </a:lnTo>
                <a:lnTo>
                  <a:pt x="854" y="204"/>
                </a:lnTo>
                <a:lnTo>
                  <a:pt x="857" y="204"/>
                </a:lnTo>
                <a:lnTo>
                  <a:pt x="854" y="201"/>
                </a:lnTo>
                <a:lnTo>
                  <a:pt x="854" y="201"/>
                </a:lnTo>
                <a:lnTo>
                  <a:pt x="857" y="199"/>
                </a:lnTo>
                <a:lnTo>
                  <a:pt x="857" y="198"/>
                </a:lnTo>
                <a:lnTo>
                  <a:pt x="854" y="198"/>
                </a:lnTo>
                <a:lnTo>
                  <a:pt x="854" y="195"/>
                </a:lnTo>
                <a:lnTo>
                  <a:pt x="857" y="186"/>
                </a:lnTo>
                <a:lnTo>
                  <a:pt x="857" y="182"/>
                </a:lnTo>
                <a:lnTo>
                  <a:pt x="859" y="179"/>
                </a:lnTo>
                <a:lnTo>
                  <a:pt x="857" y="177"/>
                </a:lnTo>
                <a:lnTo>
                  <a:pt x="860" y="175"/>
                </a:lnTo>
                <a:lnTo>
                  <a:pt x="859" y="172"/>
                </a:lnTo>
                <a:lnTo>
                  <a:pt x="860" y="170"/>
                </a:lnTo>
                <a:lnTo>
                  <a:pt x="859" y="167"/>
                </a:lnTo>
                <a:lnTo>
                  <a:pt x="860" y="166"/>
                </a:lnTo>
                <a:lnTo>
                  <a:pt x="860" y="163"/>
                </a:lnTo>
                <a:lnTo>
                  <a:pt x="862" y="160"/>
                </a:lnTo>
                <a:lnTo>
                  <a:pt x="862" y="158"/>
                </a:lnTo>
                <a:lnTo>
                  <a:pt x="860" y="157"/>
                </a:lnTo>
                <a:lnTo>
                  <a:pt x="862" y="155"/>
                </a:lnTo>
                <a:lnTo>
                  <a:pt x="862" y="153"/>
                </a:lnTo>
                <a:lnTo>
                  <a:pt x="862" y="151"/>
                </a:lnTo>
                <a:lnTo>
                  <a:pt x="862" y="150"/>
                </a:lnTo>
                <a:lnTo>
                  <a:pt x="862" y="145"/>
                </a:lnTo>
                <a:lnTo>
                  <a:pt x="863" y="138"/>
                </a:lnTo>
                <a:lnTo>
                  <a:pt x="864" y="133"/>
                </a:lnTo>
                <a:lnTo>
                  <a:pt x="867" y="128"/>
                </a:lnTo>
                <a:lnTo>
                  <a:pt x="870" y="128"/>
                </a:lnTo>
                <a:lnTo>
                  <a:pt x="873" y="126"/>
                </a:lnTo>
                <a:lnTo>
                  <a:pt x="882" y="125"/>
                </a:lnTo>
                <a:lnTo>
                  <a:pt x="885" y="128"/>
                </a:lnTo>
                <a:lnTo>
                  <a:pt x="889" y="126"/>
                </a:lnTo>
                <a:lnTo>
                  <a:pt x="891" y="128"/>
                </a:lnTo>
                <a:lnTo>
                  <a:pt x="892" y="128"/>
                </a:lnTo>
                <a:lnTo>
                  <a:pt x="898" y="131"/>
                </a:lnTo>
                <a:lnTo>
                  <a:pt x="898" y="133"/>
                </a:lnTo>
                <a:lnTo>
                  <a:pt x="900" y="135"/>
                </a:lnTo>
                <a:lnTo>
                  <a:pt x="901" y="136"/>
                </a:lnTo>
                <a:lnTo>
                  <a:pt x="904" y="135"/>
                </a:lnTo>
                <a:lnTo>
                  <a:pt x="906" y="144"/>
                </a:lnTo>
                <a:lnTo>
                  <a:pt x="907" y="144"/>
                </a:lnTo>
                <a:lnTo>
                  <a:pt x="908" y="145"/>
                </a:lnTo>
                <a:lnTo>
                  <a:pt x="908" y="145"/>
                </a:lnTo>
                <a:lnTo>
                  <a:pt x="907" y="148"/>
                </a:lnTo>
                <a:lnTo>
                  <a:pt x="906" y="150"/>
                </a:lnTo>
                <a:lnTo>
                  <a:pt x="907" y="151"/>
                </a:lnTo>
                <a:lnTo>
                  <a:pt x="910" y="151"/>
                </a:lnTo>
                <a:lnTo>
                  <a:pt x="911" y="158"/>
                </a:lnTo>
                <a:lnTo>
                  <a:pt x="908" y="160"/>
                </a:lnTo>
                <a:lnTo>
                  <a:pt x="908" y="160"/>
                </a:lnTo>
                <a:lnTo>
                  <a:pt x="910" y="163"/>
                </a:lnTo>
                <a:lnTo>
                  <a:pt x="913" y="161"/>
                </a:lnTo>
                <a:lnTo>
                  <a:pt x="910" y="164"/>
                </a:lnTo>
                <a:lnTo>
                  <a:pt x="910" y="166"/>
                </a:lnTo>
                <a:lnTo>
                  <a:pt x="908" y="169"/>
                </a:lnTo>
                <a:lnTo>
                  <a:pt x="910" y="170"/>
                </a:lnTo>
                <a:lnTo>
                  <a:pt x="913" y="169"/>
                </a:lnTo>
                <a:lnTo>
                  <a:pt x="913" y="169"/>
                </a:lnTo>
                <a:lnTo>
                  <a:pt x="914" y="169"/>
                </a:lnTo>
                <a:lnTo>
                  <a:pt x="916" y="172"/>
                </a:lnTo>
                <a:lnTo>
                  <a:pt x="911" y="175"/>
                </a:lnTo>
                <a:lnTo>
                  <a:pt x="910" y="179"/>
                </a:lnTo>
                <a:lnTo>
                  <a:pt x="913" y="182"/>
                </a:lnTo>
                <a:lnTo>
                  <a:pt x="913" y="185"/>
                </a:lnTo>
                <a:lnTo>
                  <a:pt x="916" y="188"/>
                </a:lnTo>
                <a:lnTo>
                  <a:pt x="913" y="189"/>
                </a:lnTo>
                <a:lnTo>
                  <a:pt x="916" y="192"/>
                </a:lnTo>
                <a:lnTo>
                  <a:pt x="919" y="192"/>
                </a:lnTo>
                <a:lnTo>
                  <a:pt x="920" y="189"/>
                </a:lnTo>
                <a:lnTo>
                  <a:pt x="922" y="189"/>
                </a:lnTo>
                <a:lnTo>
                  <a:pt x="923" y="186"/>
                </a:lnTo>
                <a:lnTo>
                  <a:pt x="925" y="182"/>
                </a:lnTo>
                <a:lnTo>
                  <a:pt x="928" y="176"/>
                </a:lnTo>
                <a:lnTo>
                  <a:pt x="931" y="176"/>
                </a:lnTo>
                <a:lnTo>
                  <a:pt x="931" y="175"/>
                </a:lnTo>
                <a:lnTo>
                  <a:pt x="932" y="172"/>
                </a:lnTo>
                <a:lnTo>
                  <a:pt x="933" y="167"/>
                </a:lnTo>
                <a:lnTo>
                  <a:pt x="938" y="166"/>
                </a:lnTo>
                <a:lnTo>
                  <a:pt x="938" y="161"/>
                </a:lnTo>
                <a:lnTo>
                  <a:pt x="941" y="161"/>
                </a:lnTo>
                <a:lnTo>
                  <a:pt x="941" y="160"/>
                </a:lnTo>
                <a:lnTo>
                  <a:pt x="942" y="157"/>
                </a:lnTo>
                <a:lnTo>
                  <a:pt x="945" y="157"/>
                </a:lnTo>
                <a:lnTo>
                  <a:pt x="947" y="155"/>
                </a:lnTo>
                <a:lnTo>
                  <a:pt x="947" y="153"/>
                </a:lnTo>
                <a:lnTo>
                  <a:pt x="951" y="151"/>
                </a:lnTo>
                <a:lnTo>
                  <a:pt x="953" y="147"/>
                </a:lnTo>
                <a:lnTo>
                  <a:pt x="955" y="147"/>
                </a:lnTo>
                <a:lnTo>
                  <a:pt x="957" y="145"/>
                </a:lnTo>
                <a:lnTo>
                  <a:pt x="958" y="145"/>
                </a:lnTo>
                <a:lnTo>
                  <a:pt x="961" y="142"/>
                </a:lnTo>
                <a:lnTo>
                  <a:pt x="966" y="144"/>
                </a:lnTo>
                <a:lnTo>
                  <a:pt x="969" y="141"/>
                </a:lnTo>
                <a:lnTo>
                  <a:pt x="970" y="142"/>
                </a:lnTo>
                <a:lnTo>
                  <a:pt x="973" y="142"/>
                </a:lnTo>
                <a:lnTo>
                  <a:pt x="976" y="144"/>
                </a:lnTo>
                <a:lnTo>
                  <a:pt x="977" y="144"/>
                </a:lnTo>
                <a:lnTo>
                  <a:pt x="982" y="145"/>
                </a:lnTo>
                <a:lnTo>
                  <a:pt x="983" y="148"/>
                </a:lnTo>
                <a:lnTo>
                  <a:pt x="983" y="148"/>
                </a:lnTo>
                <a:lnTo>
                  <a:pt x="979" y="151"/>
                </a:lnTo>
                <a:lnTo>
                  <a:pt x="979" y="155"/>
                </a:lnTo>
                <a:lnTo>
                  <a:pt x="979" y="157"/>
                </a:lnTo>
                <a:lnTo>
                  <a:pt x="983" y="155"/>
                </a:lnTo>
                <a:lnTo>
                  <a:pt x="983" y="157"/>
                </a:lnTo>
                <a:lnTo>
                  <a:pt x="980" y="160"/>
                </a:lnTo>
                <a:lnTo>
                  <a:pt x="980" y="161"/>
                </a:lnTo>
                <a:lnTo>
                  <a:pt x="982" y="164"/>
                </a:lnTo>
                <a:lnTo>
                  <a:pt x="980" y="167"/>
                </a:lnTo>
                <a:lnTo>
                  <a:pt x="980" y="167"/>
                </a:lnTo>
                <a:lnTo>
                  <a:pt x="977" y="167"/>
                </a:lnTo>
                <a:lnTo>
                  <a:pt x="976" y="167"/>
                </a:lnTo>
                <a:lnTo>
                  <a:pt x="976" y="169"/>
                </a:lnTo>
                <a:lnTo>
                  <a:pt x="976" y="170"/>
                </a:lnTo>
                <a:lnTo>
                  <a:pt x="979" y="172"/>
                </a:lnTo>
                <a:lnTo>
                  <a:pt x="979" y="175"/>
                </a:lnTo>
                <a:lnTo>
                  <a:pt x="980" y="176"/>
                </a:lnTo>
                <a:lnTo>
                  <a:pt x="979" y="176"/>
                </a:lnTo>
                <a:lnTo>
                  <a:pt x="977" y="180"/>
                </a:lnTo>
                <a:lnTo>
                  <a:pt x="979" y="182"/>
                </a:lnTo>
                <a:lnTo>
                  <a:pt x="977" y="183"/>
                </a:lnTo>
                <a:lnTo>
                  <a:pt x="976" y="183"/>
                </a:lnTo>
                <a:lnTo>
                  <a:pt x="975" y="183"/>
                </a:lnTo>
                <a:lnTo>
                  <a:pt x="975" y="185"/>
                </a:lnTo>
                <a:lnTo>
                  <a:pt x="977" y="186"/>
                </a:lnTo>
                <a:lnTo>
                  <a:pt x="977" y="189"/>
                </a:lnTo>
                <a:lnTo>
                  <a:pt x="980" y="191"/>
                </a:lnTo>
                <a:lnTo>
                  <a:pt x="982" y="191"/>
                </a:lnTo>
                <a:lnTo>
                  <a:pt x="983" y="188"/>
                </a:lnTo>
                <a:lnTo>
                  <a:pt x="983" y="186"/>
                </a:lnTo>
                <a:lnTo>
                  <a:pt x="986" y="185"/>
                </a:lnTo>
                <a:lnTo>
                  <a:pt x="986" y="182"/>
                </a:lnTo>
                <a:lnTo>
                  <a:pt x="992" y="179"/>
                </a:lnTo>
                <a:lnTo>
                  <a:pt x="992" y="176"/>
                </a:lnTo>
                <a:lnTo>
                  <a:pt x="995" y="175"/>
                </a:lnTo>
                <a:lnTo>
                  <a:pt x="995" y="172"/>
                </a:lnTo>
                <a:lnTo>
                  <a:pt x="997" y="170"/>
                </a:lnTo>
                <a:lnTo>
                  <a:pt x="997" y="167"/>
                </a:lnTo>
                <a:lnTo>
                  <a:pt x="999" y="163"/>
                </a:lnTo>
                <a:lnTo>
                  <a:pt x="1001" y="161"/>
                </a:lnTo>
                <a:lnTo>
                  <a:pt x="1002" y="158"/>
                </a:lnTo>
                <a:lnTo>
                  <a:pt x="1005" y="155"/>
                </a:lnTo>
                <a:lnTo>
                  <a:pt x="1010" y="151"/>
                </a:lnTo>
                <a:lnTo>
                  <a:pt x="1011" y="150"/>
                </a:lnTo>
                <a:lnTo>
                  <a:pt x="1019" y="139"/>
                </a:lnTo>
                <a:lnTo>
                  <a:pt x="1019" y="136"/>
                </a:lnTo>
                <a:lnTo>
                  <a:pt x="1022" y="135"/>
                </a:lnTo>
                <a:lnTo>
                  <a:pt x="1026" y="128"/>
                </a:lnTo>
                <a:lnTo>
                  <a:pt x="1029" y="126"/>
                </a:lnTo>
                <a:lnTo>
                  <a:pt x="1033" y="117"/>
                </a:lnTo>
                <a:lnTo>
                  <a:pt x="1036" y="114"/>
                </a:lnTo>
                <a:lnTo>
                  <a:pt x="1039" y="116"/>
                </a:lnTo>
                <a:lnTo>
                  <a:pt x="1042" y="114"/>
                </a:lnTo>
                <a:lnTo>
                  <a:pt x="1044" y="113"/>
                </a:lnTo>
                <a:lnTo>
                  <a:pt x="1048" y="113"/>
                </a:lnTo>
                <a:lnTo>
                  <a:pt x="1052" y="113"/>
                </a:lnTo>
                <a:lnTo>
                  <a:pt x="1055" y="110"/>
                </a:lnTo>
                <a:lnTo>
                  <a:pt x="1058" y="110"/>
                </a:lnTo>
                <a:lnTo>
                  <a:pt x="1063" y="111"/>
                </a:lnTo>
                <a:lnTo>
                  <a:pt x="1064" y="113"/>
                </a:lnTo>
                <a:lnTo>
                  <a:pt x="1064" y="113"/>
                </a:lnTo>
                <a:lnTo>
                  <a:pt x="1067" y="111"/>
                </a:lnTo>
                <a:lnTo>
                  <a:pt x="1068" y="113"/>
                </a:lnTo>
                <a:lnTo>
                  <a:pt x="1070" y="113"/>
                </a:lnTo>
                <a:lnTo>
                  <a:pt x="1068" y="117"/>
                </a:lnTo>
                <a:lnTo>
                  <a:pt x="1073" y="117"/>
                </a:lnTo>
                <a:lnTo>
                  <a:pt x="1074" y="117"/>
                </a:lnTo>
                <a:lnTo>
                  <a:pt x="1074" y="119"/>
                </a:lnTo>
                <a:lnTo>
                  <a:pt x="1074" y="122"/>
                </a:lnTo>
                <a:lnTo>
                  <a:pt x="1073" y="120"/>
                </a:lnTo>
                <a:lnTo>
                  <a:pt x="1071" y="122"/>
                </a:lnTo>
                <a:lnTo>
                  <a:pt x="1070" y="120"/>
                </a:lnTo>
                <a:lnTo>
                  <a:pt x="1066" y="120"/>
                </a:lnTo>
                <a:lnTo>
                  <a:pt x="1064" y="122"/>
                </a:lnTo>
                <a:lnTo>
                  <a:pt x="1066" y="122"/>
                </a:lnTo>
                <a:lnTo>
                  <a:pt x="1067" y="122"/>
                </a:lnTo>
                <a:lnTo>
                  <a:pt x="1070" y="122"/>
                </a:lnTo>
                <a:lnTo>
                  <a:pt x="1068" y="125"/>
                </a:lnTo>
                <a:lnTo>
                  <a:pt x="1070" y="126"/>
                </a:lnTo>
                <a:lnTo>
                  <a:pt x="1071" y="123"/>
                </a:lnTo>
                <a:lnTo>
                  <a:pt x="1074" y="125"/>
                </a:lnTo>
                <a:lnTo>
                  <a:pt x="1076" y="122"/>
                </a:lnTo>
                <a:lnTo>
                  <a:pt x="1077" y="125"/>
                </a:lnTo>
                <a:lnTo>
                  <a:pt x="1074" y="126"/>
                </a:lnTo>
                <a:lnTo>
                  <a:pt x="1076" y="129"/>
                </a:lnTo>
                <a:lnTo>
                  <a:pt x="1076" y="131"/>
                </a:lnTo>
                <a:lnTo>
                  <a:pt x="1077" y="133"/>
                </a:lnTo>
                <a:lnTo>
                  <a:pt x="1079" y="138"/>
                </a:lnTo>
                <a:lnTo>
                  <a:pt x="1082" y="138"/>
                </a:lnTo>
                <a:lnTo>
                  <a:pt x="1079" y="142"/>
                </a:lnTo>
                <a:lnTo>
                  <a:pt x="1079" y="145"/>
                </a:lnTo>
                <a:lnTo>
                  <a:pt x="1079" y="145"/>
                </a:lnTo>
                <a:lnTo>
                  <a:pt x="1082" y="145"/>
                </a:lnTo>
                <a:lnTo>
                  <a:pt x="1083" y="147"/>
                </a:lnTo>
                <a:lnTo>
                  <a:pt x="1082" y="148"/>
                </a:lnTo>
                <a:lnTo>
                  <a:pt x="1079" y="150"/>
                </a:lnTo>
                <a:lnTo>
                  <a:pt x="1080" y="153"/>
                </a:lnTo>
                <a:lnTo>
                  <a:pt x="1079" y="157"/>
                </a:lnTo>
                <a:lnTo>
                  <a:pt x="1079" y="157"/>
                </a:lnTo>
                <a:lnTo>
                  <a:pt x="1082" y="157"/>
                </a:lnTo>
                <a:lnTo>
                  <a:pt x="1082" y="157"/>
                </a:lnTo>
                <a:lnTo>
                  <a:pt x="1082" y="161"/>
                </a:lnTo>
                <a:lnTo>
                  <a:pt x="1082" y="166"/>
                </a:lnTo>
                <a:lnTo>
                  <a:pt x="1083" y="169"/>
                </a:lnTo>
                <a:lnTo>
                  <a:pt x="1080" y="172"/>
                </a:lnTo>
                <a:lnTo>
                  <a:pt x="1082" y="176"/>
                </a:lnTo>
                <a:lnTo>
                  <a:pt x="1082" y="179"/>
                </a:lnTo>
                <a:lnTo>
                  <a:pt x="1080" y="179"/>
                </a:lnTo>
                <a:lnTo>
                  <a:pt x="1079" y="177"/>
                </a:lnTo>
                <a:lnTo>
                  <a:pt x="1080" y="175"/>
                </a:lnTo>
                <a:lnTo>
                  <a:pt x="1079" y="175"/>
                </a:lnTo>
                <a:lnTo>
                  <a:pt x="1077" y="175"/>
                </a:lnTo>
                <a:lnTo>
                  <a:pt x="1076" y="175"/>
                </a:lnTo>
                <a:lnTo>
                  <a:pt x="1077" y="179"/>
                </a:lnTo>
                <a:lnTo>
                  <a:pt x="1079" y="182"/>
                </a:lnTo>
                <a:lnTo>
                  <a:pt x="1077" y="186"/>
                </a:lnTo>
                <a:lnTo>
                  <a:pt x="1074" y="189"/>
                </a:lnTo>
                <a:lnTo>
                  <a:pt x="1074" y="191"/>
                </a:lnTo>
                <a:lnTo>
                  <a:pt x="1077" y="192"/>
                </a:lnTo>
                <a:lnTo>
                  <a:pt x="1079" y="192"/>
                </a:lnTo>
                <a:lnTo>
                  <a:pt x="1071" y="199"/>
                </a:lnTo>
                <a:lnTo>
                  <a:pt x="1073" y="201"/>
                </a:lnTo>
                <a:lnTo>
                  <a:pt x="1076" y="201"/>
                </a:lnTo>
                <a:lnTo>
                  <a:pt x="1077" y="201"/>
                </a:lnTo>
                <a:lnTo>
                  <a:pt x="1076" y="202"/>
                </a:lnTo>
                <a:lnTo>
                  <a:pt x="1074" y="204"/>
                </a:lnTo>
                <a:lnTo>
                  <a:pt x="1077" y="207"/>
                </a:lnTo>
                <a:lnTo>
                  <a:pt x="1080" y="205"/>
                </a:lnTo>
                <a:lnTo>
                  <a:pt x="1080" y="207"/>
                </a:lnTo>
                <a:lnTo>
                  <a:pt x="1080" y="207"/>
                </a:lnTo>
                <a:lnTo>
                  <a:pt x="1079" y="207"/>
                </a:lnTo>
                <a:lnTo>
                  <a:pt x="1074" y="210"/>
                </a:lnTo>
                <a:lnTo>
                  <a:pt x="1073" y="208"/>
                </a:lnTo>
                <a:lnTo>
                  <a:pt x="1070" y="210"/>
                </a:lnTo>
                <a:lnTo>
                  <a:pt x="1071" y="211"/>
                </a:lnTo>
                <a:lnTo>
                  <a:pt x="1074" y="213"/>
                </a:lnTo>
                <a:lnTo>
                  <a:pt x="1077" y="214"/>
                </a:lnTo>
                <a:lnTo>
                  <a:pt x="1076" y="216"/>
                </a:lnTo>
                <a:lnTo>
                  <a:pt x="1070" y="218"/>
                </a:lnTo>
                <a:lnTo>
                  <a:pt x="1070" y="218"/>
                </a:lnTo>
                <a:lnTo>
                  <a:pt x="1068" y="218"/>
                </a:lnTo>
                <a:lnTo>
                  <a:pt x="1068" y="218"/>
                </a:lnTo>
                <a:lnTo>
                  <a:pt x="1068" y="224"/>
                </a:lnTo>
                <a:lnTo>
                  <a:pt x="1067" y="224"/>
                </a:lnTo>
                <a:lnTo>
                  <a:pt x="1066" y="224"/>
                </a:lnTo>
                <a:lnTo>
                  <a:pt x="1066" y="226"/>
                </a:lnTo>
                <a:lnTo>
                  <a:pt x="1064" y="232"/>
                </a:lnTo>
                <a:lnTo>
                  <a:pt x="1064" y="232"/>
                </a:lnTo>
                <a:lnTo>
                  <a:pt x="1067" y="230"/>
                </a:lnTo>
                <a:lnTo>
                  <a:pt x="1068" y="232"/>
                </a:lnTo>
                <a:lnTo>
                  <a:pt x="1066" y="233"/>
                </a:lnTo>
                <a:lnTo>
                  <a:pt x="1066" y="235"/>
                </a:lnTo>
                <a:lnTo>
                  <a:pt x="1066" y="236"/>
                </a:lnTo>
                <a:lnTo>
                  <a:pt x="1066" y="239"/>
                </a:lnTo>
                <a:lnTo>
                  <a:pt x="1063" y="238"/>
                </a:lnTo>
                <a:lnTo>
                  <a:pt x="1061" y="239"/>
                </a:lnTo>
                <a:lnTo>
                  <a:pt x="1061" y="242"/>
                </a:lnTo>
                <a:lnTo>
                  <a:pt x="1063" y="243"/>
                </a:lnTo>
                <a:lnTo>
                  <a:pt x="1060" y="245"/>
                </a:lnTo>
                <a:lnTo>
                  <a:pt x="1060" y="245"/>
                </a:lnTo>
                <a:lnTo>
                  <a:pt x="1060" y="249"/>
                </a:lnTo>
                <a:lnTo>
                  <a:pt x="1061" y="251"/>
                </a:lnTo>
                <a:lnTo>
                  <a:pt x="1064" y="251"/>
                </a:lnTo>
                <a:lnTo>
                  <a:pt x="1064" y="252"/>
                </a:lnTo>
                <a:lnTo>
                  <a:pt x="1060" y="252"/>
                </a:lnTo>
                <a:lnTo>
                  <a:pt x="1058" y="254"/>
                </a:lnTo>
                <a:lnTo>
                  <a:pt x="1057" y="252"/>
                </a:lnTo>
                <a:lnTo>
                  <a:pt x="1058" y="246"/>
                </a:lnTo>
                <a:lnTo>
                  <a:pt x="1057" y="243"/>
                </a:lnTo>
                <a:lnTo>
                  <a:pt x="1055" y="243"/>
                </a:lnTo>
                <a:lnTo>
                  <a:pt x="1054" y="243"/>
                </a:lnTo>
                <a:lnTo>
                  <a:pt x="1051" y="243"/>
                </a:lnTo>
                <a:lnTo>
                  <a:pt x="1049" y="248"/>
                </a:lnTo>
                <a:lnTo>
                  <a:pt x="1049" y="249"/>
                </a:lnTo>
                <a:lnTo>
                  <a:pt x="1051" y="251"/>
                </a:lnTo>
                <a:lnTo>
                  <a:pt x="1052" y="249"/>
                </a:lnTo>
                <a:lnTo>
                  <a:pt x="1054" y="251"/>
                </a:lnTo>
                <a:lnTo>
                  <a:pt x="1054" y="252"/>
                </a:lnTo>
                <a:lnTo>
                  <a:pt x="1049" y="255"/>
                </a:lnTo>
                <a:lnTo>
                  <a:pt x="1049" y="258"/>
                </a:lnTo>
                <a:lnTo>
                  <a:pt x="1046" y="260"/>
                </a:lnTo>
                <a:lnTo>
                  <a:pt x="1048" y="261"/>
                </a:lnTo>
                <a:lnTo>
                  <a:pt x="1051" y="260"/>
                </a:lnTo>
                <a:lnTo>
                  <a:pt x="1052" y="260"/>
                </a:lnTo>
                <a:lnTo>
                  <a:pt x="1052" y="260"/>
                </a:lnTo>
                <a:lnTo>
                  <a:pt x="1052" y="257"/>
                </a:lnTo>
                <a:lnTo>
                  <a:pt x="1055" y="254"/>
                </a:lnTo>
                <a:lnTo>
                  <a:pt x="1057" y="254"/>
                </a:lnTo>
                <a:lnTo>
                  <a:pt x="1058" y="257"/>
                </a:lnTo>
                <a:lnTo>
                  <a:pt x="1058" y="258"/>
                </a:lnTo>
                <a:lnTo>
                  <a:pt x="1057" y="260"/>
                </a:lnTo>
                <a:lnTo>
                  <a:pt x="1057" y="262"/>
                </a:lnTo>
                <a:lnTo>
                  <a:pt x="1055" y="264"/>
                </a:lnTo>
                <a:lnTo>
                  <a:pt x="1057" y="267"/>
                </a:lnTo>
                <a:lnTo>
                  <a:pt x="1055" y="268"/>
                </a:lnTo>
                <a:lnTo>
                  <a:pt x="1054" y="268"/>
                </a:lnTo>
                <a:lnTo>
                  <a:pt x="1052" y="264"/>
                </a:lnTo>
                <a:lnTo>
                  <a:pt x="1049" y="264"/>
                </a:lnTo>
                <a:lnTo>
                  <a:pt x="1049" y="268"/>
                </a:lnTo>
                <a:lnTo>
                  <a:pt x="1048" y="270"/>
                </a:lnTo>
                <a:lnTo>
                  <a:pt x="1048" y="270"/>
                </a:lnTo>
                <a:lnTo>
                  <a:pt x="1052" y="271"/>
                </a:lnTo>
                <a:lnTo>
                  <a:pt x="1054" y="271"/>
                </a:lnTo>
                <a:lnTo>
                  <a:pt x="1057" y="270"/>
                </a:lnTo>
                <a:lnTo>
                  <a:pt x="1060" y="271"/>
                </a:lnTo>
                <a:lnTo>
                  <a:pt x="1058" y="274"/>
                </a:lnTo>
                <a:lnTo>
                  <a:pt x="1060" y="276"/>
                </a:lnTo>
                <a:lnTo>
                  <a:pt x="1063" y="273"/>
                </a:lnTo>
                <a:lnTo>
                  <a:pt x="1064" y="273"/>
                </a:lnTo>
                <a:lnTo>
                  <a:pt x="1066" y="271"/>
                </a:lnTo>
                <a:lnTo>
                  <a:pt x="1067" y="270"/>
                </a:lnTo>
                <a:lnTo>
                  <a:pt x="1070" y="270"/>
                </a:lnTo>
                <a:lnTo>
                  <a:pt x="1070" y="267"/>
                </a:lnTo>
                <a:lnTo>
                  <a:pt x="1074" y="264"/>
                </a:lnTo>
                <a:lnTo>
                  <a:pt x="1073" y="261"/>
                </a:lnTo>
                <a:lnTo>
                  <a:pt x="1076" y="261"/>
                </a:lnTo>
                <a:lnTo>
                  <a:pt x="1079" y="261"/>
                </a:lnTo>
                <a:lnTo>
                  <a:pt x="1080" y="260"/>
                </a:lnTo>
                <a:lnTo>
                  <a:pt x="1082" y="254"/>
                </a:lnTo>
                <a:lnTo>
                  <a:pt x="1083" y="254"/>
                </a:lnTo>
                <a:lnTo>
                  <a:pt x="1089" y="252"/>
                </a:lnTo>
                <a:lnTo>
                  <a:pt x="1088" y="249"/>
                </a:lnTo>
                <a:lnTo>
                  <a:pt x="1089" y="248"/>
                </a:lnTo>
                <a:lnTo>
                  <a:pt x="1095" y="245"/>
                </a:lnTo>
                <a:lnTo>
                  <a:pt x="1095" y="243"/>
                </a:lnTo>
                <a:lnTo>
                  <a:pt x="1092" y="242"/>
                </a:lnTo>
                <a:lnTo>
                  <a:pt x="1092" y="240"/>
                </a:lnTo>
                <a:lnTo>
                  <a:pt x="1095" y="238"/>
                </a:lnTo>
                <a:lnTo>
                  <a:pt x="1095" y="235"/>
                </a:lnTo>
                <a:lnTo>
                  <a:pt x="1101" y="235"/>
                </a:lnTo>
                <a:lnTo>
                  <a:pt x="1101" y="230"/>
                </a:lnTo>
                <a:lnTo>
                  <a:pt x="1104" y="227"/>
                </a:lnTo>
                <a:lnTo>
                  <a:pt x="1107" y="223"/>
                </a:lnTo>
                <a:lnTo>
                  <a:pt x="1108" y="217"/>
                </a:lnTo>
                <a:lnTo>
                  <a:pt x="1111" y="217"/>
                </a:lnTo>
                <a:lnTo>
                  <a:pt x="1110" y="213"/>
                </a:lnTo>
                <a:lnTo>
                  <a:pt x="1117" y="208"/>
                </a:lnTo>
                <a:lnTo>
                  <a:pt x="1114" y="205"/>
                </a:lnTo>
                <a:lnTo>
                  <a:pt x="1121" y="197"/>
                </a:lnTo>
                <a:lnTo>
                  <a:pt x="1123" y="194"/>
                </a:lnTo>
                <a:lnTo>
                  <a:pt x="1126" y="194"/>
                </a:lnTo>
                <a:lnTo>
                  <a:pt x="1127" y="192"/>
                </a:lnTo>
                <a:lnTo>
                  <a:pt x="1127" y="191"/>
                </a:lnTo>
                <a:lnTo>
                  <a:pt x="1127" y="189"/>
                </a:lnTo>
                <a:lnTo>
                  <a:pt x="1136" y="175"/>
                </a:lnTo>
                <a:lnTo>
                  <a:pt x="1137" y="170"/>
                </a:lnTo>
                <a:lnTo>
                  <a:pt x="1139" y="169"/>
                </a:lnTo>
                <a:lnTo>
                  <a:pt x="1139" y="167"/>
                </a:lnTo>
                <a:lnTo>
                  <a:pt x="1140" y="166"/>
                </a:lnTo>
                <a:lnTo>
                  <a:pt x="1143" y="164"/>
                </a:lnTo>
                <a:lnTo>
                  <a:pt x="1145" y="166"/>
                </a:lnTo>
                <a:lnTo>
                  <a:pt x="1148" y="161"/>
                </a:lnTo>
                <a:lnTo>
                  <a:pt x="1149" y="163"/>
                </a:lnTo>
                <a:lnTo>
                  <a:pt x="1149" y="166"/>
                </a:lnTo>
                <a:lnTo>
                  <a:pt x="1149" y="167"/>
                </a:lnTo>
                <a:lnTo>
                  <a:pt x="1146" y="169"/>
                </a:lnTo>
                <a:lnTo>
                  <a:pt x="1146" y="170"/>
                </a:lnTo>
                <a:lnTo>
                  <a:pt x="1149" y="172"/>
                </a:lnTo>
                <a:close/>
                <a:moveTo>
                  <a:pt x="1074" y="183"/>
                </a:moveTo>
                <a:lnTo>
                  <a:pt x="1073" y="183"/>
                </a:lnTo>
                <a:lnTo>
                  <a:pt x="1073" y="185"/>
                </a:lnTo>
                <a:lnTo>
                  <a:pt x="1073" y="186"/>
                </a:lnTo>
                <a:lnTo>
                  <a:pt x="1074" y="186"/>
                </a:lnTo>
                <a:lnTo>
                  <a:pt x="1074" y="183"/>
                </a:lnTo>
                <a:close/>
                <a:moveTo>
                  <a:pt x="1071" y="145"/>
                </a:moveTo>
                <a:lnTo>
                  <a:pt x="1073" y="145"/>
                </a:lnTo>
                <a:lnTo>
                  <a:pt x="1073" y="145"/>
                </a:lnTo>
                <a:lnTo>
                  <a:pt x="1071" y="145"/>
                </a:lnTo>
                <a:close/>
                <a:moveTo>
                  <a:pt x="1070" y="155"/>
                </a:moveTo>
                <a:lnTo>
                  <a:pt x="1071" y="157"/>
                </a:lnTo>
                <a:lnTo>
                  <a:pt x="1073" y="155"/>
                </a:lnTo>
                <a:lnTo>
                  <a:pt x="1071" y="154"/>
                </a:lnTo>
                <a:lnTo>
                  <a:pt x="1070" y="154"/>
                </a:lnTo>
                <a:lnTo>
                  <a:pt x="1070" y="155"/>
                </a:lnTo>
                <a:close/>
                <a:moveTo>
                  <a:pt x="1064" y="191"/>
                </a:moveTo>
                <a:lnTo>
                  <a:pt x="1066" y="192"/>
                </a:lnTo>
                <a:lnTo>
                  <a:pt x="1066" y="191"/>
                </a:lnTo>
                <a:lnTo>
                  <a:pt x="1066" y="189"/>
                </a:lnTo>
                <a:lnTo>
                  <a:pt x="1066" y="189"/>
                </a:lnTo>
                <a:lnTo>
                  <a:pt x="1064" y="191"/>
                </a:lnTo>
                <a:close/>
                <a:moveTo>
                  <a:pt x="1063" y="201"/>
                </a:moveTo>
                <a:lnTo>
                  <a:pt x="1066" y="201"/>
                </a:lnTo>
                <a:lnTo>
                  <a:pt x="1066" y="202"/>
                </a:lnTo>
                <a:lnTo>
                  <a:pt x="1067" y="201"/>
                </a:lnTo>
                <a:lnTo>
                  <a:pt x="1068" y="201"/>
                </a:lnTo>
                <a:lnTo>
                  <a:pt x="1070" y="198"/>
                </a:lnTo>
                <a:lnTo>
                  <a:pt x="1070" y="195"/>
                </a:lnTo>
                <a:lnTo>
                  <a:pt x="1068" y="195"/>
                </a:lnTo>
                <a:lnTo>
                  <a:pt x="1066" y="198"/>
                </a:lnTo>
                <a:lnTo>
                  <a:pt x="1063" y="199"/>
                </a:lnTo>
                <a:lnTo>
                  <a:pt x="1063" y="201"/>
                </a:lnTo>
                <a:close/>
                <a:moveTo>
                  <a:pt x="1058" y="210"/>
                </a:moveTo>
                <a:lnTo>
                  <a:pt x="1061" y="210"/>
                </a:lnTo>
                <a:lnTo>
                  <a:pt x="1063" y="214"/>
                </a:lnTo>
                <a:lnTo>
                  <a:pt x="1064" y="216"/>
                </a:lnTo>
                <a:lnTo>
                  <a:pt x="1066" y="214"/>
                </a:lnTo>
                <a:lnTo>
                  <a:pt x="1070" y="216"/>
                </a:lnTo>
                <a:lnTo>
                  <a:pt x="1071" y="216"/>
                </a:lnTo>
                <a:lnTo>
                  <a:pt x="1071" y="213"/>
                </a:lnTo>
                <a:lnTo>
                  <a:pt x="1068" y="213"/>
                </a:lnTo>
                <a:lnTo>
                  <a:pt x="1068" y="213"/>
                </a:lnTo>
                <a:lnTo>
                  <a:pt x="1070" y="208"/>
                </a:lnTo>
                <a:lnTo>
                  <a:pt x="1068" y="208"/>
                </a:lnTo>
                <a:lnTo>
                  <a:pt x="1067" y="208"/>
                </a:lnTo>
                <a:lnTo>
                  <a:pt x="1064" y="208"/>
                </a:lnTo>
                <a:lnTo>
                  <a:pt x="1060" y="208"/>
                </a:lnTo>
                <a:lnTo>
                  <a:pt x="1058" y="210"/>
                </a:lnTo>
                <a:close/>
                <a:moveTo>
                  <a:pt x="1060" y="213"/>
                </a:moveTo>
                <a:lnTo>
                  <a:pt x="1060" y="216"/>
                </a:lnTo>
                <a:lnTo>
                  <a:pt x="1060" y="214"/>
                </a:lnTo>
                <a:lnTo>
                  <a:pt x="1060" y="213"/>
                </a:lnTo>
                <a:close/>
                <a:moveTo>
                  <a:pt x="1055" y="201"/>
                </a:moveTo>
                <a:lnTo>
                  <a:pt x="1057" y="201"/>
                </a:lnTo>
                <a:lnTo>
                  <a:pt x="1057" y="199"/>
                </a:lnTo>
                <a:lnTo>
                  <a:pt x="1055" y="199"/>
                </a:lnTo>
                <a:lnTo>
                  <a:pt x="1055" y="201"/>
                </a:lnTo>
                <a:close/>
                <a:moveTo>
                  <a:pt x="1055" y="220"/>
                </a:moveTo>
                <a:lnTo>
                  <a:pt x="1057" y="220"/>
                </a:lnTo>
                <a:lnTo>
                  <a:pt x="1058" y="220"/>
                </a:lnTo>
                <a:lnTo>
                  <a:pt x="1060" y="221"/>
                </a:lnTo>
                <a:lnTo>
                  <a:pt x="1061" y="221"/>
                </a:lnTo>
                <a:lnTo>
                  <a:pt x="1063" y="220"/>
                </a:lnTo>
                <a:lnTo>
                  <a:pt x="1061" y="217"/>
                </a:lnTo>
                <a:lnTo>
                  <a:pt x="1058" y="217"/>
                </a:lnTo>
                <a:lnTo>
                  <a:pt x="1057" y="218"/>
                </a:lnTo>
                <a:lnTo>
                  <a:pt x="1055" y="220"/>
                </a:lnTo>
                <a:close/>
                <a:moveTo>
                  <a:pt x="1055" y="229"/>
                </a:moveTo>
                <a:lnTo>
                  <a:pt x="1055" y="230"/>
                </a:lnTo>
                <a:lnTo>
                  <a:pt x="1057" y="230"/>
                </a:lnTo>
                <a:lnTo>
                  <a:pt x="1057" y="229"/>
                </a:lnTo>
                <a:lnTo>
                  <a:pt x="1061" y="230"/>
                </a:lnTo>
                <a:lnTo>
                  <a:pt x="1061" y="229"/>
                </a:lnTo>
                <a:lnTo>
                  <a:pt x="1063" y="226"/>
                </a:lnTo>
                <a:lnTo>
                  <a:pt x="1061" y="223"/>
                </a:lnTo>
                <a:lnTo>
                  <a:pt x="1061" y="223"/>
                </a:lnTo>
                <a:lnTo>
                  <a:pt x="1060" y="223"/>
                </a:lnTo>
                <a:lnTo>
                  <a:pt x="1060" y="224"/>
                </a:lnTo>
                <a:lnTo>
                  <a:pt x="1060" y="226"/>
                </a:lnTo>
                <a:lnTo>
                  <a:pt x="1057" y="229"/>
                </a:lnTo>
                <a:lnTo>
                  <a:pt x="1057" y="229"/>
                </a:lnTo>
                <a:lnTo>
                  <a:pt x="1055" y="229"/>
                </a:lnTo>
                <a:close/>
                <a:moveTo>
                  <a:pt x="1055" y="240"/>
                </a:moveTo>
                <a:lnTo>
                  <a:pt x="1057" y="240"/>
                </a:lnTo>
                <a:lnTo>
                  <a:pt x="1057" y="239"/>
                </a:lnTo>
                <a:lnTo>
                  <a:pt x="1055" y="239"/>
                </a:lnTo>
                <a:lnTo>
                  <a:pt x="1055" y="240"/>
                </a:lnTo>
                <a:close/>
                <a:moveTo>
                  <a:pt x="1052" y="239"/>
                </a:moveTo>
                <a:lnTo>
                  <a:pt x="1052" y="238"/>
                </a:lnTo>
                <a:lnTo>
                  <a:pt x="1049" y="238"/>
                </a:lnTo>
                <a:lnTo>
                  <a:pt x="1049" y="239"/>
                </a:lnTo>
                <a:lnTo>
                  <a:pt x="1051" y="239"/>
                </a:lnTo>
                <a:lnTo>
                  <a:pt x="1052" y="239"/>
                </a:lnTo>
                <a:close/>
                <a:moveTo>
                  <a:pt x="1054" y="235"/>
                </a:moveTo>
                <a:lnTo>
                  <a:pt x="1052" y="233"/>
                </a:lnTo>
                <a:lnTo>
                  <a:pt x="1051" y="235"/>
                </a:lnTo>
                <a:lnTo>
                  <a:pt x="1051" y="236"/>
                </a:lnTo>
                <a:lnTo>
                  <a:pt x="1051" y="236"/>
                </a:lnTo>
                <a:lnTo>
                  <a:pt x="1052" y="236"/>
                </a:lnTo>
                <a:lnTo>
                  <a:pt x="1054" y="235"/>
                </a:lnTo>
                <a:close/>
                <a:moveTo>
                  <a:pt x="1052" y="197"/>
                </a:moveTo>
                <a:lnTo>
                  <a:pt x="1054" y="195"/>
                </a:lnTo>
                <a:lnTo>
                  <a:pt x="1054" y="194"/>
                </a:lnTo>
                <a:lnTo>
                  <a:pt x="1052" y="197"/>
                </a:lnTo>
                <a:close/>
                <a:moveTo>
                  <a:pt x="1049" y="210"/>
                </a:moveTo>
                <a:lnTo>
                  <a:pt x="1051" y="210"/>
                </a:lnTo>
                <a:lnTo>
                  <a:pt x="1051" y="208"/>
                </a:lnTo>
                <a:lnTo>
                  <a:pt x="1049" y="208"/>
                </a:lnTo>
                <a:lnTo>
                  <a:pt x="1049" y="210"/>
                </a:lnTo>
                <a:close/>
                <a:moveTo>
                  <a:pt x="907" y="160"/>
                </a:moveTo>
                <a:lnTo>
                  <a:pt x="906" y="158"/>
                </a:lnTo>
                <a:lnTo>
                  <a:pt x="906" y="160"/>
                </a:lnTo>
                <a:lnTo>
                  <a:pt x="907" y="160"/>
                </a:lnTo>
                <a:close/>
                <a:moveTo>
                  <a:pt x="911" y="186"/>
                </a:moveTo>
                <a:lnTo>
                  <a:pt x="910" y="186"/>
                </a:lnTo>
                <a:lnTo>
                  <a:pt x="910" y="188"/>
                </a:lnTo>
                <a:lnTo>
                  <a:pt x="910" y="189"/>
                </a:lnTo>
                <a:lnTo>
                  <a:pt x="911" y="189"/>
                </a:lnTo>
                <a:lnTo>
                  <a:pt x="911" y="186"/>
                </a:lnTo>
                <a:close/>
                <a:moveTo>
                  <a:pt x="944" y="227"/>
                </a:moveTo>
                <a:lnTo>
                  <a:pt x="942" y="227"/>
                </a:lnTo>
                <a:lnTo>
                  <a:pt x="942" y="227"/>
                </a:lnTo>
                <a:lnTo>
                  <a:pt x="942" y="229"/>
                </a:lnTo>
                <a:lnTo>
                  <a:pt x="942" y="230"/>
                </a:lnTo>
                <a:lnTo>
                  <a:pt x="944" y="229"/>
                </a:lnTo>
                <a:lnTo>
                  <a:pt x="944" y="227"/>
                </a:lnTo>
                <a:close/>
                <a:moveTo>
                  <a:pt x="947" y="217"/>
                </a:moveTo>
                <a:lnTo>
                  <a:pt x="945" y="216"/>
                </a:lnTo>
                <a:lnTo>
                  <a:pt x="944" y="217"/>
                </a:lnTo>
                <a:lnTo>
                  <a:pt x="944" y="218"/>
                </a:lnTo>
                <a:lnTo>
                  <a:pt x="945" y="218"/>
                </a:lnTo>
                <a:lnTo>
                  <a:pt x="947" y="218"/>
                </a:lnTo>
                <a:lnTo>
                  <a:pt x="947" y="217"/>
                </a:lnTo>
                <a:close/>
                <a:moveTo>
                  <a:pt x="957" y="223"/>
                </a:moveTo>
                <a:lnTo>
                  <a:pt x="955" y="223"/>
                </a:lnTo>
                <a:lnTo>
                  <a:pt x="955" y="223"/>
                </a:lnTo>
                <a:lnTo>
                  <a:pt x="955" y="224"/>
                </a:lnTo>
                <a:lnTo>
                  <a:pt x="957" y="224"/>
                </a:lnTo>
                <a:lnTo>
                  <a:pt x="957" y="223"/>
                </a:lnTo>
                <a:close/>
                <a:moveTo>
                  <a:pt x="960" y="218"/>
                </a:moveTo>
                <a:lnTo>
                  <a:pt x="960" y="217"/>
                </a:lnTo>
                <a:lnTo>
                  <a:pt x="958" y="218"/>
                </a:lnTo>
                <a:lnTo>
                  <a:pt x="958" y="218"/>
                </a:lnTo>
                <a:lnTo>
                  <a:pt x="960" y="218"/>
                </a:lnTo>
                <a:close/>
                <a:moveTo>
                  <a:pt x="964" y="173"/>
                </a:moveTo>
                <a:lnTo>
                  <a:pt x="961" y="175"/>
                </a:lnTo>
                <a:lnTo>
                  <a:pt x="961" y="175"/>
                </a:lnTo>
                <a:lnTo>
                  <a:pt x="963" y="175"/>
                </a:lnTo>
                <a:lnTo>
                  <a:pt x="964" y="175"/>
                </a:lnTo>
                <a:lnTo>
                  <a:pt x="964" y="173"/>
                </a:lnTo>
                <a:close/>
                <a:moveTo>
                  <a:pt x="973" y="144"/>
                </a:moveTo>
                <a:lnTo>
                  <a:pt x="972" y="144"/>
                </a:lnTo>
                <a:lnTo>
                  <a:pt x="972" y="144"/>
                </a:lnTo>
                <a:lnTo>
                  <a:pt x="973" y="144"/>
                </a:lnTo>
                <a:close/>
                <a:moveTo>
                  <a:pt x="994" y="197"/>
                </a:moveTo>
                <a:lnTo>
                  <a:pt x="992" y="197"/>
                </a:lnTo>
                <a:lnTo>
                  <a:pt x="992" y="198"/>
                </a:lnTo>
                <a:lnTo>
                  <a:pt x="994" y="198"/>
                </a:lnTo>
                <a:lnTo>
                  <a:pt x="994" y="197"/>
                </a:lnTo>
                <a:close/>
                <a:moveTo>
                  <a:pt x="1004" y="177"/>
                </a:moveTo>
                <a:lnTo>
                  <a:pt x="1002" y="177"/>
                </a:lnTo>
                <a:lnTo>
                  <a:pt x="1001" y="179"/>
                </a:lnTo>
                <a:lnTo>
                  <a:pt x="1002" y="179"/>
                </a:lnTo>
                <a:lnTo>
                  <a:pt x="1004" y="177"/>
                </a:lnTo>
                <a:close/>
                <a:moveTo>
                  <a:pt x="1008" y="173"/>
                </a:moveTo>
                <a:lnTo>
                  <a:pt x="1005" y="173"/>
                </a:lnTo>
                <a:lnTo>
                  <a:pt x="1005" y="175"/>
                </a:lnTo>
                <a:lnTo>
                  <a:pt x="1007" y="175"/>
                </a:lnTo>
                <a:lnTo>
                  <a:pt x="1008" y="175"/>
                </a:lnTo>
                <a:lnTo>
                  <a:pt x="1008" y="173"/>
                </a:lnTo>
                <a:close/>
                <a:moveTo>
                  <a:pt x="1014" y="254"/>
                </a:moveTo>
                <a:lnTo>
                  <a:pt x="1014" y="254"/>
                </a:lnTo>
                <a:lnTo>
                  <a:pt x="1013" y="254"/>
                </a:lnTo>
                <a:lnTo>
                  <a:pt x="1014" y="254"/>
                </a:lnTo>
                <a:close/>
                <a:moveTo>
                  <a:pt x="1026" y="166"/>
                </a:moveTo>
                <a:lnTo>
                  <a:pt x="1027" y="167"/>
                </a:lnTo>
                <a:lnTo>
                  <a:pt x="1029" y="166"/>
                </a:lnTo>
                <a:lnTo>
                  <a:pt x="1026" y="166"/>
                </a:lnTo>
                <a:close/>
                <a:moveTo>
                  <a:pt x="1027" y="179"/>
                </a:moveTo>
                <a:lnTo>
                  <a:pt x="1027" y="180"/>
                </a:lnTo>
                <a:lnTo>
                  <a:pt x="1029" y="179"/>
                </a:lnTo>
                <a:lnTo>
                  <a:pt x="1027" y="179"/>
                </a:lnTo>
                <a:close/>
                <a:moveTo>
                  <a:pt x="1026" y="240"/>
                </a:moveTo>
                <a:lnTo>
                  <a:pt x="1027" y="239"/>
                </a:lnTo>
                <a:lnTo>
                  <a:pt x="1027" y="239"/>
                </a:lnTo>
                <a:lnTo>
                  <a:pt x="1026" y="240"/>
                </a:lnTo>
                <a:close/>
                <a:moveTo>
                  <a:pt x="1022" y="191"/>
                </a:moveTo>
                <a:lnTo>
                  <a:pt x="1022" y="192"/>
                </a:lnTo>
                <a:lnTo>
                  <a:pt x="1023" y="192"/>
                </a:lnTo>
                <a:lnTo>
                  <a:pt x="1022" y="194"/>
                </a:lnTo>
                <a:lnTo>
                  <a:pt x="1023" y="194"/>
                </a:lnTo>
                <a:lnTo>
                  <a:pt x="1024" y="191"/>
                </a:lnTo>
                <a:lnTo>
                  <a:pt x="1022" y="191"/>
                </a:lnTo>
                <a:close/>
                <a:moveTo>
                  <a:pt x="1022" y="218"/>
                </a:moveTo>
                <a:lnTo>
                  <a:pt x="1022" y="220"/>
                </a:lnTo>
                <a:lnTo>
                  <a:pt x="1023" y="218"/>
                </a:lnTo>
                <a:lnTo>
                  <a:pt x="1022" y="218"/>
                </a:lnTo>
                <a:close/>
                <a:moveTo>
                  <a:pt x="1022" y="180"/>
                </a:moveTo>
                <a:lnTo>
                  <a:pt x="1023" y="180"/>
                </a:lnTo>
                <a:lnTo>
                  <a:pt x="1024" y="180"/>
                </a:lnTo>
                <a:lnTo>
                  <a:pt x="1024" y="179"/>
                </a:lnTo>
                <a:lnTo>
                  <a:pt x="1023" y="179"/>
                </a:lnTo>
                <a:lnTo>
                  <a:pt x="1022" y="180"/>
                </a:lnTo>
                <a:close/>
                <a:moveTo>
                  <a:pt x="1019" y="227"/>
                </a:moveTo>
                <a:lnTo>
                  <a:pt x="1020" y="227"/>
                </a:lnTo>
                <a:lnTo>
                  <a:pt x="1019" y="227"/>
                </a:lnTo>
                <a:lnTo>
                  <a:pt x="1019" y="227"/>
                </a:lnTo>
                <a:close/>
                <a:moveTo>
                  <a:pt x="1019" y="249"/>
                </a:moveTo>
                <a:lnTo>
                  <a:pt x="1019" y="251"/>
                </a:lnTo>
                <a:lnTo>
                  <a:pt x="1020" y="249"/>
                </a:lnTo>
                <a:lnTo>
                  <a:pt x="1019" y="249"/>
                </a:lnTo>
                <a:close/>
                <a:moveTo>
                  <a:pt x="1022" y="255"/>
                </a:moveTo>
                <a:lnTo>
                  <a:pt x="1022" y="254"/>
                </a:lnTo>
                <a:lnTo>
                  <a:pt x="1022" y="254"/>
                </a:lnTo>
                <a:lnTo>
                  <a:pt x="1019" y="255"/>
                </a:lnTo>
                <a:lnTo>
                  <a:pt x="1020" y="255"/>
                </a:lnTo>
                <a:lnTo>
                  <a:pt x="1022" y="255"/>
                </a:lnTo>
                <a:close/>
                <a:moveTo>
                  <a:pt x="1023" y="264"/>
                </a:moveTo>
                <a:lnTo>
                  <a:pt x="1020" y="264"/>
                </a:lnTo>
                <a:lnTo>
                  <a:pt x="1020" y="264"/>
                </a:lnTo>
                <a:lnTo>
                  <a:pt x="1022" y="265"/>
                </a:lnTo>
                <a:lnTo>
                  <a:pt x="1023" y="264"/>
                </a:lnTo>
                <a:close/>
                <a:moveTo>
                  <a:pt x="1026" y="251"/>
                </a:moveTo>
                <a:lnTo>
                  <a:pt x="1026" y="249"/>
                </a:lnTo>
                <a:lnTo>
                  <a:pt x="1024" y="249"/>
                </a:lnTo>
                <a:lnTo>
                  <a:pt x="1022" y="249"/>
                </a:lnTo>
                <a:lnTo>
                  <a:pt x="1022" y="251"/>
                </a:lnTo>
                <a:lnTo>
                  <a:pt x="1023" y="251"/>
                </a:lnTo>
                <a:lnTo>
                  <a:pt x="1026" y="251"/>
                </a:lnTo>
                <a:close/>
                <a:moveTo>
                  <a:pt x="1029" y="264"/>
                </a:moveTo>
                <a:lnTo>
                  <a:pt x="1027" y="264"/>
                </a:lnTo>
                <a:lnTo>
                  <a:pt x="1027" y="267"/>
                </a:lnTo>
                <a:lnTo>
                  <a:pt x="1029" y="267"/>
                </a:lnTo>
                <a:lnTo>
                  <a:pt x="1029" y="264"/>
                </a:lnTo>
                <a:close/>
                <a:moveTo>
                  <a:pt x="1030" y="252"/>
                </a:moveTo>
                <a:lnTo>
                  <a:pt x="1030" y="252"/>
                </a:lnTo>
                <a:lnTo>
                  <a:pt x="1029" y="254"/>
                </a:lnTo>
                <a:lnTo>
                  <a:pt x="1026" y="254"/>
                </a:lnTo>
                <a:lnTo>
                  <a:pt x="1026" y="254"/>
                </a:lnTo>
                <a:lnTo>
                  <a:pt x="1029" y="257"/>
                </a:lnTo>
                <a:lnTo>
                  <a:pt x="1030" y="255"/>
                </a:lnTo>
                <a:lnTo>
                  <a:pt x="1030" y="252"/>
                </a:lnTo>
                <a:close/>
                <a:moveTo>
                  <a:pt x="1048" y="251"/>
                </a:moveTo>
                <a:lnTo>
                  <a:pt x="1046" y="249"/>
                </a:lnTo>
                <a:lnTo>
                  <a:pt x="1045" y="249"/>
                </a:lnTo>
                <a:lnTo>
                  <a:pt x="1046" y="251"/>
                </a:lnTo>
                <a:lnTo>
                  <a:pt x="1048" y="251"/>
                </a:lnTo>
                <a:close/>
                <a:moveTo>
                  <a:pt x="1044" y="258"/>
                </a:moveTo>
                <a:lnTo>
                  <a:pt x="1042" y="257"/>
                </a:lnTo>
                <a:lnTo>
                  <a:pt x="1041" y="260"/>
                </a:lnTo>
                <a:lnTo>
                  <a:pt x="1042" y="260"/>
                </a:lnTo>
                <a:lnTo>
                  <a:pt x="1044" y="258"/>
                </a:lnTo>
                <a:close/>
                <a:moveTo>
                  <a:pt x="1044" y="270"/>
                </a:moveTo>
                <a:lnTo>
                  <a:pt x="1044" y="270"/>
                </a:lnTo>
                <a:lnTo>
                  <a:pt x="1045" y="268"/>
                </a:lnTo>
                <a:lnTo>
                  <a:pt x="1044" y="268"/>
                </a:lnTo>
                <a:lnTo>
                  <a:pt x="1044" y="270"/>
                </a:lnTo>
                <a:close/>
                <a:moveTo>
                  <a:pt x="1045" y="254"/>
                </a:moveTo>
                <a:lnTo>
                  <a:pt x="1045" y="252"/>
                </a:lnTo>
                <a:lnTo>
                  <a:pt x="1042" y="254"/>
                </a:lnTo>
                <a:lnTo>
                  <a:pt x="1044" y="255"/>
                </a:lnTo>
                <a:lnTo>
                  <a:pt x="1044" y="255"/>
                </a:lnTo>
                <a:lnTo>
                  <a:pt x="1045" y="254"/>
                </a:lnTo>
                <a:close/>
                <a:moveTo>
                  <a:pt x="1044" y="245"/>
                </a:moveTo>
                <a:lnTo>
                  <a:pt x="1044" y="243"/>
                </a:lnTo>
                <a:lnTo>
                  <a:pt x="1042" y="242"/>
                </a:lnTo>
                <a:lnTo>
                  <a:pt x="1042" y="243"/>
                </a:lnTo>
                <a:lnTo>
                  <a:pt x="1044" y="245"/>
                </a:lnTo>
                <a:lnTo>
                  <a:pt x="1044" y="245"/>
                </a:lnTo>
                <a:lnTo>
                  <a:pt x="1045" y="245"/>
                </a:lnTo>
                <a:lnTo>
                  <a:pt x="1046" y="245"/>
                </a:lnTo>
                <a:lnTo>
                  <a:pt x="1045" y="245"/>
                </a:lnTo>
                <a:lnTo>
                  <a:pt x="1044" y="245"/>
                </a:lnTo>
                <a:close/>
                <a:moveTo>
                  <a:pt x="1046" y="235"/>
                </a:moveTo>
                <a:lnTo>
                  <a:pt x="1048" y="235"/>
                </a:lnTo>
                <a:lnTo>
                  <a:pt x="1046" y="233"/>
                </a:lnTo>
                <a:lnTo>
                  <a:pt x="1046" y="235"/>
                </a:lnTo>
                <a:close/>
                <a:moveTo>
                  <a:pt x="1046" y="223"/>
                </a:moveTo>
                <a:lnTo>
                  <a:pt x="1044" y="223"/>
                </a:lnTo>
                <a:lnTo>
                  <a:pt x="1044" y="224"/>
                </a:lnTo>
                <a:lnTo>
                  <a:pt x="1044" y="226"/>
                </a:lnTo>
                <a:lnTo>
                  <a:pt x="1045" y="226"/>
                </a:lnTo>
                <a:lnTo>
                  <a:pt x="1046" y="224"/>
                </a:lnTo>
                <a:lnTo>
                  <a:pt x="1046" y="223"/>
                </a:lnTo>
                <a:close/>
                <a:moveTo>
                  <a:pt x="1042" y="185"/>
                </a:moveTo>
                <a:lnTo>
                  <a:pt x="1044" y="186"/>
                </a:lnTo>
                <a:lnTo>
                  <a:pt x="1045" y="185"/>
                </a:lnTo>
                <a:lnTo>
                  <a:pt x="1044" y="183"/>
                </a:lnTo>
                <a:lnTo>
                  <a:pt x="1042" y="185"/>
                </a:lnTo>
                <a:close/>
                <a:moveTo>
                  <a:pt x="1042" y="218"/>
                </a:moveTo>
                <a:lnTo>
                  <a:pt x="1042" y="218"/>
                </a:lnTo>
                <a:lnTo>
                  <a:pt x="1042" y="218"/>
                </a:lnTo>
                <a:lnTo>
                  <a:pt x="1042" y="218"/>
                </a:lnTo>
                <a:close/>
                <a:moveTo>
                  <a:pt x="1041" y="229"/>
                </a:moveTo>
                <a:lnTo>
                  <a:pt x="1042" y="229"/>
                </a:lnTo>
                <a:lnTo>
                  <a:pt x="1044" y="230"/>
                </a:lnTo>
                <a:lnTo>
                  <a:pt x="1045" y="229"/>
                </a:lnTo>
                <a:lnTo>
                  <a:pt x="1045" y="227"/>
                </a:lnTo>
                <a:lnTo>
                  <a:pt x="1044" y="226"/>
                </a:lnTo>
                <a:lnTo>
                  <a:pt x="1042" y="227"/>
                </a:lnTo>
                <a:lnTo>
                  <a:pt x="1041" y="227"/>
                </a:lnTo>
                <a:lnTo>
                  <a:pt x="1041" y="229"/>
                </a:lnTo>
                <a:close/>
                <a:moveTo>
                  <a:pt x="1041" y="239"/>
                </a:moveTo>
                <a:lnTo>
                  <a:pt x="1042" y="240"/>
                </a:lnTo>
                <a:lnTo>
                  <a:pt x="1044" y="240"/>
                </a:lnTo>
                <a:lnTo>
                  <a:pt x="1044" y="239"/>
                </a:lnTo>
                <a:lnTo>
                  <a:pt x="1042" y="238"/>
                </a:lnTo>
                <a:lnTo>
                  <a:pt x="1041" y="238"/>
                </a:lnTo>
                <a:lnTo>
                  <a:pt x="1041" y="239"/>
                </a:lnTo>
                <a:close/>
                <a:moveTo>
                  <a:pt x="1038" y="235"/>
                </a:moveTo>
                <a:lnTo>
                  <a:pt x="1039" y="236"/>
                </a:lnTo>
                <a:lnTo>
                  <a:pt x="1039" y="235"/>
                </a:lnTo>
                <a:lnTo>
                  <a:pt x="1041" y="233"/>
                </a:lnTo>
                <a:lnTo>
                  <a:pt x="1039" y="232"/>
                </a:lnTo>
                <a:lnTo>
                  <a:pt x="1038" y="233"/>
                </a:lnTo>
                <a:lnTo>
                  <a:pt x="1038" y="235"/>
                </a:lnTo>
                <a:close/>
                <a:moveTo>
                  <a:pt x="1032" y="229"/>
                </a:moveTo>
                <a:lnTo>
                  <a:pt x="1033" y="229"/>
                </a:lnTo>
                <a:lnTo>
                  <a:pt x="1032" y="227"/>
                </a:lnTo>
                <a:lnTo>
                  <a:pt x="1032" y="229"/>
                </a:lnTo>
                <a:lnTo>
                  <a:pt x="1032" y="229"/>
                </a:lnTo>
                <a:close/>
                <a:moveTo>
                  <a:pt x="1035" y="267"/>
                </a:moveTo>
                <a:lnTo>
                  <a:pt x="1036" y="264"/>
                </a:lnTo>
                <a:lnTo>
                  <a:pt x="1033" y="265"/>
                </a:lnTo>
                <a:lnTo>
                  <a:pt x="1032" y="268"/>
                </a:lnTo>
                <a:lnTo>
                  <a:pt x="1033" y="270"/>
                </a:lnTo>
                <a:lnTo>
                  <a:pt x="1035" y="270"/>
                </a:lnTo>
                <a:lnTo>
                  <a:pt x="1035" y="267"/>
                </a:lnTo>
                <a:close/>
                <a:moveTo>
                  <a:pt x="1036" y="254"/>
                </a:moveTo>
                <a:lnTo>
                  <a:pt x="1035" y="254"/>
                </a:lnTo>
                <a:lnTo>
                  <a:pt x="1033" y="255"/>
                </a:lnTo>
                <a:lnTo>
                  <a:pt x="1035" y="255"/>
                </a:lnTo>
                <a:lnTo>
                  <a:pt x="1036" y="254"/>
                </a:lnTo>
                <a:close/>
                <a:moveTo>
                  <a:pt x="1036" y="208"/>
                </a:moveTo>
                <a:lnTo>
                  <a:pt x="1035" y="208"/>
                </a:lnTo>
                <a:lnTo>
                  <a:pt x="1035" y="208"/>
                </a:lnTo>
                <a:lnTo>
                  <a:pt x="1036" y="208"/>
                </a:lnTo>
                <a:close/>
                <a:moveTo>
                  <a:pt x="1038" y="274"/>
                </a:moveTo>
                <a:lnTo>
                  <a:pt x="1036" y="273"/>
                </a:lnTo>
                <a:lnTo>
                  <a:pt x="1036" y="273"/>
                </a:lnTo>
                <a:lnTo>
                  <a:pt x="1038" y="274"/>
                </a:lnTo>
                <a:close/>
                <a:moveTo>
                  <a:pt x="1038" y="264"/>
                </a:moveTo>
                <a:lnTo>
                  <a:pt x="1039" y="265"/>
                </a:lnTo>
                <a:lnTo>
                  <a:pt x="1039" y="264"/>
                </a:lnTo>
                <a:lnTo>
                  <a:pt x="1039" y="262"/>
                </a:lnTo>
                <a:lnTo>
                  <a:pt x="1038" y="264"/>
                </a:lnTo>
                <a:lnTo>
                  <a:pt x="1038" y="264"/>
                </a:lnTo>
                <a:close/>
                <a:moveTo>
                  <a:pt x="1041" y="267"/>
                </a:moveTo>
                <a:lnTo>
                  <a:pt x="1039" y="267"/>
                </a:lnTo>
                <a:lnTo>
                  <a:pt x="1039" y="268"/>
                </a:lnTo>
                <a:lnTo>
                  <a:pt x="1041" y="268"/>
                </a:lnTo>
                <a:lnTo>
                  <a:pt x="1041" y="267"/>
                </a:lnTo>
                <a:close/>
                <a:moveTo>
                  <a:pt x="1045" y="274"/>
                </a:moveTo>
                <a:lnTo>
                  <a:pt x="1042" y="274"/>
                </a:lnTo>
                <a:lnTo>
                  <a:pt x="1042" y="274"/>
                </a:lnTo>
                <a:lnTo>
                  <a:pt x="1042" y="276"/>
                </a:lnTo>
                <a:lnTo>
                  <a:pt x="1044" y="276"/>
                </a:lnTo>
                <a:lnTo>
                  <a:pt x="1045" y="274"/>
                </a:lnTo>
                <a:close/>
                <a:moveTo>
                  <a:pt x="1048" y="264"/>
                </a:moveTo>
                <a:lnTo>
                  <a:pt x="1046" y="262"/>
                </a:lnTo>
                <a:lnTo>
                  <a:pt x="1044" y="264"/>
                </a:lnTo>
                <a:lnTo>
                  <a:pt x="1044" y="265"/>
                </a:lnTo>
                <a:lnTo>
                  <a:pt x="1045" y="265"/>
                </a:lnTo>
                <a:lnTo>
                  <a:pt x="1048" y="264"/>
                </a:lnTo>
                <a:close/>
                <a:moveTo>
                  <a:pt x="1051" y="274"/>
                </a:moveTo>
                <a:lnTo>
                  <a:pt x="1049" y="274"/>
                </a:lnTo>
                <a:lnTo>
                  <a:pt x="1049" y="276"/>
                </a:lnTo>
                <a:lnTo>
                  <a:pt x="1051" y="274"/>
                </a:lnTo>
                <a:close/>
                <a:moveTo>
                  <a:pt x="1058" y="274"/>
                </a:moveTo>
                <a:lnTo>
                  <a:pt x="1058" y="273"/>
                </a:lnTo>
                <a:lnTo>
                  <a:pt x="1057" y="273"/>
                </a:lnTo>
                <a:lnTo>
                  <a:pt x="1057" y="276"/>
                </a:lnTo>
                <a:lnTo>
                  <a:pt x="1057" y="276"/>
                </a:lnTo>
                <a:lnTo>
                  <a:pt x="1058" y="274"/>
                </a:lnTo>
                <a:close/>
                <a:moveTo>
                  <a:pt x="911" y="243"/>
                </a:moveTo>
                <a:lnTo>
                  <a:pt x="913" y="240"/>
                </a:lnTo>
                <a:lnTo>
                  <a:pt x="911" y="240"/>
                </a:lnTo>
                <a:lnTo>
                  <a:pt x="911" y="243"/>
                </a:lnTo>
                <a:close/>
                <a:moveTo>
                  <a:pt x="1155" y="161"/>
                </a:moveTo>
                <a:lnTo>
                  <a:pt x="1154" y="163"/>
                </a:lnTo>
                <a:lnTo>
                  <a:pt x="1155" y="164"/>
                </a:lnTo>
                <a:lnTo>
                  <a:pt x="1157" y="163"/>
                </a:lnTo>
                <a:lnTo>
                  <a:pt x="1157" y="161"/>
                </a:lnTo>
                <a:lnTo>
                  <a:pt x="1155" y="161"/>
                </a:lnTo>
                <a:close/>
                <a:moveTo>
                  <a:pt x="982" y="153"/>
                </a:moveTo>
                <a:lnTo>
                  <a:pt x="983" y="153"/>
                </a:lnTo>
                <a:lnTo>
                  <a:pt x="983" y="153"/>
                </a:lnTo>
                <a:lnTo>
                  <a:pt x="983" y="151"/>
                </a:lnTo>
                <a:lnTo>
                  <a:pt x="982" y="151"/>
                </a:lnTo>
                <a:lnTo>
                  <a:pt x="982" y="153"/>
                </a:lnTo>
                <a:close/>
                <a:moveTo>
                  <a:pt x="1054" y="245"/>
                </a:moveTo>
                <a:lnTo>
                  <a:pt x="1054" y="246"/>
                </a:lnTo>
                <a:lnTo>
                  <a:pt x="1057" y="248"/>
                </a:lnTo>
                <a:lnTo>
                  <a:pt x="1057" y="246"/>
                </a:lnTo>
                <a:lnTo>
                  <a:pt x="1055" y="245"/>
                </a:lnTo>
                <a:lnTo>
                  <a:pt x="1054" y="245"/>
                </a:lnTo>
                <a:close/>
                <a:moveTo>
                  <a:pt x="1066" y="213"/>
                </a:moveTo>
                <a:lnTo>
                  <a:pt x="1067" y="210"/>
                </a:lnTo>
                <a:lnTo>
                  <a:pt x="1066" y="210"/>
                </a:lnTo>
                <a:lnTo>
                  <a:pt x="1063" y="211"/>
                </a:lnTo>
                <a:lnTo>
                  <a:pt x="1063" y="213"/>
                </a:lnTo>
                <a:lnTo>
                  <a:pt x="1064" y="213"/>
                </a:lnTo>
                <a:lnTo>
                  <a:pt x="1066" y="213"/>
                </a:lnTo>
                <a:close/>
                <a:moveTo>
                  <a:pt x="1083" y="153"/>
                </a:moveTo>
                <a:lnTo>
                  <a:pt x="1083" y="153"/>
                </a:lnTo>
                <a:lnTo>
                  <a:pt x="1083" y="153"/>
                </a:lnTo>
                <a:lnTo>
                  <a:pt x="1083" y="153"/>
                </a:lnTo>
                <a:close/>
                <a:moveTo>
                  <a:pt x="1151" y="166"/>
                </a:moveTo>
                <a:lnTo>
                  <a:pt x="1149" y="167"/>
                </a:lnTo>
                <a:lnTo>
                  <a:pt x="1151" y="169"/>
                </a:lnTo>
                <a:lnTo>
                  <a:pt x="1152" y="169"/>
                </a:lnTo>
                <a:lnTo>
                  <a:pt x="1152" y="166"/>
                </a:lnTo>
                <a:lnTo>
                  <a:pt x="1151" y="166"/>
                </a:lnTo>
                <a:close/>
                <a:moveTo>
                  <a:pt x="506" y="453"/>
                </a:moveTo>
                <a:lnTo>
                  <a:pt x="505" y="455"/>
                </a:lnTo>
                <a:lnTo>
                  <a:pt x="506" y="453"/>
                </a:lnTo>
                <a:lnTo>
                  <a:pt x="506" y="453"/>
                </a:lnTo>
                <a:close/>
                <a:moveTo>
                  <a:pt x="442" y="450"/>
                </a:moveTo>
                <a:lnTo>
                  <a:pt x="440" y="452"/>
                </a:lnTo>
                <a:lnTo>
                  <a:pt x="442" y="452"/>
                </a:lnTo>
                <a:lnTo>
                  <a:pt x="442" y="450"/>
                </a:lnTo>
                <a:close/>
                <a:moveTo>
                  <a:pt x="380" y="550"/>
                </a:moveTo>
                <a:lnTo>
                  <a:pt x="379" y="550"/>
                </a:lnTo>
                <a:lnTo>
                  <a:pt x="379" y="551"/>
                </a:lnTo>
                <a:lnTo>
                  <a:pt x="380" y="553"/>
                </a:lnTo>
                <a:lnTo>
                  <a:pt x="380" y="551"/>
                </a:lnTo>
                <a:lnTo>
                  <a:pt x="380" y="550"/>
                </a:lnTo>
                <a:close/>
                <a:moveTo>
                  <a:pt x="376" y="556"/>
                </a:moveTo>
                <a:lnTo>
                  <a:pt x="377" y="557"/>
                </a:lnTo>
                <a:lnTo>
                  <a:pt x="377" y="556"/>
                </a:lnTo>
                <a:lnTo>
                  <a:pt x="376" y="556"/>
                </a:lnTo>
                <a:close/>
                <a:moveTo>
                  <a:pt x="368" y="610"/>
                </a:moveTo>
                <a:lnTo>
                  <a:pt x="367" y="609"/>
                </a:lnTo>
                <a:lnTo>
                  <a:pt x="365" y="610"/>
                </a:lnTo>
                <a:lnTo>
                  <a:pt x="364" y="611"/>
                </a:lnTo>
                <a:lnTo>
                  <a:pt x="365" y="611"/>
                </a:lnTo>
                <a:lnTo>
                  <a:pt x="367" y="611"/>
                </a:lnTo>
                <a:lnTo>
                  <a:pt x="368" y="610"/>
                </a:lnTo>
                <a:close/>
                <a:moveTo>
                  <a:pt x="465" y="504"/>
                </a:moveTo>
                <a:lnTo>
                  <a:pt x="467" y="504"/>
                </a:lnTo>
                <a:lnTo>
                  <a:pt x="467" y="502"/>
                </a:lnTo>
                <a:lnTo>
                  <a:pt x="467" y="502"/>
                </a:lnTo>
                <a:lnTo>
                  <a:pt x="465" y="503"/>
                </a:lnTo>
                <a:lnTo>
                  <a:pt x="465" y="504"/>
                </a:lnTo>
                <a:close/>
                <a:moveTo>
                  <a:pt x="470" y="497"/>
                </a:moveTo>
                <a:lnTo>
                  <a:pt x="471" y="499"/>
                </a:lnTo>
                <a:lnTo>
                  <a:pt x="472" y="497"/>
                </a:lnTo>
                <a:lnTo>
                  <a:pt x="472" y="496"/>
                </a:lnTo>
                <a:lnTo>
                  <a:pt x="471" y="494"/>
                </a:lnTo>
                <a:lnTo>
                  <a:pt x="471" y="496"/>
                </a:lnTo>
                <a:lnTo>
                  <a:pt x="470" y="497"/>
                </a:lnTo>
                <a:close/>
                <a:moveTo>
                  <a:pt x="437" y="635"/>
                </a:moveTo>
                <a:lnTo>
                  <a:pt x="440" y="635"/>
                </a:lnTo>
                <a:lnTo>
                  <a:pt x="440" y="633"/>
                </a:lnTo>
                <a:lnTo>
                  <a:pt x="440" y="632"/>
                </a:lnTo>
                <a:lnTo>
                  <a:pt x="437" y="633"/>
                </a:lnTo>
                <a:lnTo>
                  <a:pt x="437" y="635"/>
                </a:lnTo>
                <a:close/>
                <a:moveTo>
                  <a:pt x="442" y="609"/>
                </a:moveTo>
                <a:lnTo>
                  <a:pt x="443" y="609"/>
                </a:lnTo>
                <a:lnTo>
                  <a:pt x="443" y="607"/>
                </a:lnTo>
                <a:lnTo>
                  <a:pt x="442" y="606"/>
                </a:lnTo>
                <a:lnTo>
                  <a:pt x="442" y="609"/>
                </a:lnTo>
                <a:close/>
                <a:moveTo>
                  <a:pt x="455" y="667"/>
                </a:moveTo>
                <a:lnTo>
                  <a:pt x="456" y="666"/>
                </a:lnTo>
                <a:lnTo>
                  <a:pt x="455" y="666"/>
                </a:lnTo>
                <a:lnTo>
                  <a:pt x="455" y="667"/>
                </a:lnTo>
                <a:lnTo>
                  <a:pt x="455" y="667"/>
                </a:lnTo>
                <a:close/>
                <a:moveTo>
                  <a:pt x="434" y="641"/>
                </a:moveTo>
                <a:lnTo>
                  <a:pt x="436" y="641"/>
                </a:lnTo>
                <a:lnTo>
                  <a:pt x="436" y="639"/>
                </a:lnTo>
                <a:lnTo>
                  <a:pt x="436" y="639"/>
                </a:lnTo>
                <a:lnTo>
                  <a:pt x="433" y="639"/>
                </a:lnTo>
                <a:lnTo>
                  <a:pt x="434" y="641"/>
                </a:lnTo>
                <a:close/>
                <a:moveTo>
                  <a:pt x="445" y="651"/>
                </a:moveTo>
                <a:lnTo>
                  <a:pt x="446" y="650"/>
                </a:lnTo>
                <a:lnTo>
                  <a:pt x="445" y="650"/>
                </a:lnTo>
                <a:lnTo>
                  <a:pt x="445" y="651"/>
                </a:lnTo>
                <a:close/>
                <a:moveTo>
                  <a:pt x="618" y="521"/>
                </a:moveTo>
                <a:lnTo>
                  <a:pt x="618" y="519"/>
                </a:lnTo>
                <a:lnTo>
                  <a:pt x="618" y="519"/>
                </a:lnTo>
                <a:lnTo>
                  <a:pt x="616" y="519"/>
                </a:lnTo>
                <a:lnTo>
                  <a:pt x="618" y="521"/>
                </a:lnTo>
                <a:close/>
                <a:moveTo>
                  <a:pt x="609" y="484"/>
                </a:moveTo>
                <a:lnTo>
                  <a:pt x="606" y="485"/>
                </a:lnTo>
                <a:lnTo>
                  <a:pt x="606" y="487"/>
                </a:lnTo>
                <a:lnTo>
                  <a:pt x="609" y="487"/>
                </a:lnTo>
                <a:lnTo>
                  <a:pt x="610" y="485"/>
                </a:lnTo>
                <a:lnTo>
                  <a:pt x="612" y="485"/>
                </a:lnTo>
                <a:lnTo>
                  <a:pt x="613" y="485"/>
                </a:lnTo>
                <a:lnTo>
                  <a:pt x="613" y="488"/>
                </a:lnTo>
                <a:lnTo>
                  <a:pt x="613" y="490"/>
                </a:lnTo>
                <a:lnTo>
                  <a:pt x="612" y="488"/>
                </a:lnTo>
                <a:lnTo>
                  <a:pt x="610" y="490"/>
                </a:lnTo>
                <a:lnTo>
                  <a:pt x="609" y="493"/>
                </a:lnTo>
                <a:lnTo>
                  <a:pt x="610" y="494"/>
                </a:lnTo>
                <a:lnTo>
                  <a:pt x="612" y="496"/>
                </a:lnTo>
                <a:lnTo>
                  <a:pt x="613" y="496"/>
                </a:lnTo>
                <a:lnTo>
                  <a:pt x="613" y="491"/>
                </a:lnTo>
                <a:lnTo>
                  <a:pt x="615" y="491"/>
                </a:lnTo>
                <a:lnTo>
                  <a:pt x="619" y="493"/>
                </a:lnTo>
                <a:lnTo>
                  <a:pt x="621" y="494"/>
                </a:lnTo>
                <a:lnTo>
                  <a:pt x="622" y="497"/>
                </a:lnTo>
                <a:lnTo>
                  <a:pt x="622" y="500"/>
                </a:lnTo>
                <a:lnTo>
                  <a:pt x="621" y="502"/>
                </a:lnTo>
                <a:lnTo>
                  <a:pt x="618" y="502"/>
                </a:lnTo>
                <a:lnTo>
                  <a:pt x="616" y="504"/>
                </a:lnTo>
                <a:lnTo>
                  <a:pt x="618" y="509"/>
                </a:lnTo>
                <a:lnTo>
                  <a:pt x="613" y="512"/>
                </a:lnTo>
                <a:lnTo>
                  <a:pt x="616" y="515"/>
                </a:lnTo>
                <a:lnTo>
                  <a:pt x="615" y="516"/>
                </a:lnTo>
                <a:lnTo>
                  <a:pt x="613" y="518"/>
                </a:lnTo>
                <a:lnTo>
                  <a:pt x="613" y="519"/>
                </a:lnTo>
                <a:lnTo>
                  <a:pt x="612" y="521"/>
                </a:lnTo>
                <a:lnTo>
                  <a:pt x="613" y="525"/>
                </a:lnTo>
                <a:lnTo>
                  <a:pt x="612" y="525"/>
                </a:lnTo>
                <a:lnTo>
                  <a:pt x="609" y="529"/>
                </a:lnTo>
                <a:lnTo>
                  <a:pt x="605" y="529"/>
                </a:lnTo>
                <a:lnTo>
                  <a:pt x="599" y="532"/>
                </a:lnTo>
                <a:lnTo>
                  <a:pt x="597" y="535"/>
                </a:lnTo>
                <a:lnTo>
                  <a:pt x="596" y="537"/>
                </a:lnTo>
                <a:lnTo>
                  <a:pt x="591" y="534"/>
                </a:lnTo>
                <a:lnTo>
                  <a:pt x="588" y="535"/>
                </a:lnTo>
                <a:lnTo>
                  <a:pt x="586" y="534"/>
                </a:lnTo>
                <a:lnTo>
                  <a:pt x="584" y="531"/>
                </a:lnTo>
                <a:lnTo>
                  <a:pt x="581" y="528"/>
                </a:lnTo>
                <a:lnTo>
                  <a:pt x="577" y="528"/>
                </a:lnTo>
                <a:lnTo>
                  <a:pt x="575" y="526"/>
                </a:lnTo>
                <a:lnTo>
                  <a:pt x="575" y="525"/>
                </a:lnTo>
                <a:lnTo>
                  <a:pt x="575" y="525"/>
                </a:lnTo>
                <a:lnTo>
                  <a:pt x="572" y="525"/>
                </a:lnTo>
                <a:lnTo>
                  <a:pt x="572" y="524"/>
                </a:lnTo>
                <a:lnTo>
                  <a:pt x="568" y="521"/>
                </a:lnTo>
                <a:lnTo>
                  <a:pt x="568" y="518"/>
                </a:lnTo>
                <a:lnTo>
                  <a:pt x="565" y="518"/>
                </a:lnTo>
                <a:lnTo>
                  <a:pt x="563" y="515"/>
                </a:lnTo>
                <a:lnTo>
                  <a:pt x="559" y="509"/>
                </a:lnTo>
                <a:lnTo>
                  <a:pt x="558" y="507"/>
                </a:lnTo>
                <a:lnTo>
                  <a:pt x="556" y="507"/>
                </a:lnTo>
                <a:lnTo>
                  <a:pt x="555" y="504"/>
                </a:lnTo>
                <a:lnTo>
                  <a:pt x="552" y="500"/>
                </a:lnTo>
                <a:lnTo>
                  <a:pt x="558" y="496"/>
                </a:lnTo>
                <a:lnTo>
                  <a:pt x="561" y="490"/>
                </a:lnTo>
                <a:lnTo>
                  <a:pt x="563" y="487"/>
                </a:lnTo>
                <a:lnTo>
                  <a:pt x="568" y="482"/>
                </a:lnTo>
                <a:lnTo>
                  <a:pt x="569" y="482"/>
                </a:lnTo>
                <a:lnTo>
                  <a:pt x="574" y="480"/>
                </a:lnTo>
                <a:lnTo>
                  <a:pt x="575" y="481"/>
                </a:lnTo>
                <a:lnTo>
                  <a:pt x="580" y="480"/>
                </a:lnTo>
                <a:lnTo>
                  <a:pt x="586" y="475"/>
                </a:lnTo>
                <a:lnTo>
                  <a:pt x="593" y="478"/>
                </a:lnTo>
                <a:lnTo>
                  <a:pt x="596" y="477"/>
                </a:lnTo>
                <a:lnTo>
                  <a:pt x="596" y="478"/>
                </a:lnTo>
                <a:lnTo>
                  <a:pt x="602" y="478"/>
                </a:lnTo>
                <a:lnTo>
                  <a:pt x="606" y="481"/>
                </a:lnTo>
                <a:lnTo>
                  <a:pt x="609" y="481"/>
                </a:lnTo>
                <a:lnTo>
                  <a:pt x="610" y="484"/>
                </a:lnTo>
                <a:lnTo>
                  <a:pt x="609" y="484"/>
                </a:lnTo>
                <a:close/>
                <a:moveTo>
                  <a:pt x="581" y="494"/>
                </a:moveTo>
                <a:lnTo>
                  <a:pt x="581" y="494"/>
                </a:lnTo>
                <a:lnTo>
                  <a:pt x="581" y="496"/>
                </a:lnTo>
                <a:lnTo>
                  <a:pt x="581" y="494"/>
                </a:lnTo>
                <a:close/>
                <a:moveTo>
                  <a:pt x="681" y="677"/>
                </a:moveTo>
                <a:lnTo>
                  <a:pt x="679" y="679"/>
                </a:lnTo>
                <a:lnTo>
                  <a:pt x="679" y="680"/>
                </a:lnTo>
                <a:lnTo>
                  <a:pt x="681" y="680"/>
                </a:lnTo>
                <a:lnTo>
                  <a:pt x="682" y="679"/>
                </a:lnTo>
                <a:lnTo>
                  <a:pt x="682" y="677"/>
                </a:lnTo>
                <a:lnTo>
                  <a:pt x="681" y="677"/>
                </a:lnTo>
                <a:close/>
                <a:moveTo>
                  <a:pt x="707" y="764"/>
                </a:moveTo>
                <a:lnTo>
                  <a:pt x="709" y="764"/>
                </a:lnTo>
                <a:lnTo>
                  <a:pt x="709" y="763"/>
                </a:lnTo>
                <a:lnTo>
                  <a:pt x="707" y="763"/>
                </a:lnTo>
                <a:lnTo>
                  <a:pt x="707" y="764"/>
                </a:lnTo>
                <a:close/>
                <a:moveTo>
                  <a:pt x="781" y="607"/>
                </a:moveTo>
                <a:lnTo>
                  <a:pt x="778" y="611"/>
                </a:lnTo>
                <a:lnTo>
                  <a:pt x="778" y="613"/>
                </a:lnTo>
                <a:lnTo>
                  <a:pt x="776" y="613"/>
                </a:lnTo>
                <a:lnTo>
                  <a:pt x="775" y="614"/>
                </a:lnTo>
                <a:lnTo>
                  <a:pt x="775" y="616"/>
                </a:lnTo>
                <a:lnTo>
                  <a:pt x="778" y="617"/>
                </a:lnTo>
                <a:lnTo>
                  <a:pt x="784" y="616"/>
                </a:lnTo>
                <a:lnTo>
                  <a:pt x="784" y="614"/>
                </a:lnTo>
                <a:lnTo>
                  <a:pt x="785" y="611"/>
                </a:lnTo>
                <a:lnTo>
                  <a:pt x="781" y="607"/>
                </a:lnTo>
                <a:close/>
                <a:moveTo>
                  <a:pt x="684" y="631"/>
                </a:moveTo>
                <a:lnTo>
                  <a:pt x="687" y="631"/>
                </a:lnTo>
                <a:lnTo>
                  <a:pt x="687" y="631"/>
                </a:lnTo>
                <a:lnTo>
                  <a:pt x="685" y="629"/>
                </a:lnTo>
                <a:lnTo>
                  <a:pt x="684" y="631"/>
                </a:lnTo>
                <a:close/>
                <a:moveTo>
                  <a:pt x="776" y="623"/>
                </a:moveTo>
                <a:lnTo>
                  <a:pt x="778" y="625"/>
                </a:lnTo>
                <a:lnTo>
                  <a:pt x="775" y="628"/>
                </a:lnTo>
                <a:lnTo>
                  <a:pt x="775" y="631"/>
                </a:lnTo>
                <a:lnTo>
                  <a:pt x="772" y="632"/>
                </a:lnTo>
                <a:lnTo>
                  <a:pt x="770" y="633"/>
                </a:lnTo>
                <a:lnTo>
                  <a:pt x="768" y="633"/>
                </a:lnTo>
                <a:lnTo>
                  <a:pt x="768" y="636"/>
                </a:lnTo>
                <a:lnTo>
                  <a:pt x="766" y="638"/>
                </a:lnTo>
                <a:lnTo>
                  <a:pt x="765" y="639"/>
                </a:lnTo>
                <a:lnTo>
                  <a:pt x="763" y="642"/>
                </a:lnTo>
                <a:lnTo>
                  <a:pt x="760" y="645"/>
                </a:lnTo>
                <a:lnTo>
                  <a:pt x="760" y="648"/>
                </a:lnTo>
                <a:lnTo>
                  <a:pt x="756" y="650"/>
                </a:lnTo>
                <a:lnTo>
                  <a:pt x="754" y="654"/>
                </a:lnTo>
                <a:lnTo>
                  <a:pt x="753" y="653"/>
                </a:lnTo>
                <a:lnTo>
                  <a:pt x="750" y="657"/>
                </a:lnTo>
                <a:lnTo>
                  <a:pt x="746" y="655"/>
                </a:lnTo>
                <a:lnTo>
                  <a:pt x="744" y="655"/>
                </a:lnTo>
                <a:lnTo>
                  <a:pt x="743" y="655"/>
                </a:lnTo>
                <a:lnTo>
                  <a:pt x="741" y="654"/>
                </a:lnTo>
                <a:lnTo>
                  <a:pt x="741" y="655"/>
                </a:lnTo>
                <a:lnTo>
                  <a:pt x="741" y="657"/>
                </a:lnTo>
                <a:lnTo>
                  <a:pt x="744" y="657"/>
                </a:lnTo>
                <a:lnTo>
                  <a:pt x="746" y="658"/>
                </a:lnTo>
                <a:lnTo>
                  <a:pt x="744" y="663"/>
                </a:lnTo>
                <a:lnTo>
                  <a:pt x="744" y="664"/>
                </a:lnTo>
                <a:lnTo>
                  <a:pt x="737" y="672"/>
                </a:lnTo>
                <a:lnTo>
                  <a:pt x="737" y="675"/>
                </a:lnTo>
                <a:lnTo>
                  <a:pt x="731" y="675"/>
                </a:lnTo>
                <a:lnTo>
                  <a:pt x="728" y="676"/>
                </a:lnTo>
                <a:lnTo>
                  <a:pt x="728" y="679"/>
                </a:lnTo>
                <a:lnTo>
                  <a:pt x="725" y="679"/>
                </a:lnTo>
                <a:lnTo>
                  <a:pt x="724" y="682"/>
                </a:lnTo>
                <a:lnTo>
                  <a:pt x="721" y="683"/>
                </a:lnTo>
                <a:lnTo>
                  <a:pt x="718" y="685"/>
                </a:lnTo>
                <a:lnTo>
                  <a:pt x="718" y="685"/>
                </a:lnTo>
                <a:lnTo>
                  <a:pt x="715" y="688"/>
                </a:lnTo>
                <a:lnTo>
                  <a:pt x="712" y="689"/>
                </a:lnTo>
                <a:lnTo>
                  <a:pt x="709" y="689"/>
                </a:lnTo>
                <a:lnTo>
                  <a:pt x="707" y="689"/>
                </a:lnTo>
                <a:lnTo>
                  <a:pt x="704" y="692"/>
                </a:lnTo>
                <a:lnTo>
                  <a:pt x="699" y="694"/>
                </a:lnTo>
                <a:lnTo>
                  <a:pt x="697" y="695"/>
                </a:lnTo>
                <a:lnTo>
                  <a:pt x="694" y="701"/>
                </a:lnTo>
                <a:lnTo>
                  <a:pt x="691" y="705"/>
                </a:lnTo>
                <a:lnTo>
                  <a:pt x="688" y="705"/>
                </a:lnTo>
                <a:lnTo>
                  <a:pt x="688" y="707"/>
                </a:lnTo>
                <a:lnTo>
                  <a:pt x="693" y="708"/>
                </a:lnTo>
                <a:lnTo>
                  <a:pt x="691" y="710"/>
                </a:lnTo>
                <a:lnTo>
                  <a:pt x="687" y="710"/>
                </a:lnTo>
                <a:lnTo>
                  <a:pt x="684" y="711"/>
                </a:lnTo>
                <a:lnTo>
                  <a:pt x="684" y="713"/>
                </a:lnTo>
                <a:lnTo>
                  <a:pt x="682" y="714"/>
                </a:lnTo>
                <a:lnTo>
                  <a:pt x="684" y="719"/>
                </a:lnTo>
                <a:lnTo>
                  <a:pt x="679" y="721"/>
                </a:lnTo>
                <a:lnTo>
                  <a:pt x="679" y="724"/>
                </a:lnTo>
                <a:lnTo>
                  <a:pt x="675" y="727"/>
                </a:lnTo>
                <a:lnTo>
                  <a:pt x="672" y="738"/>
                </a:lnTo>
                <a:lnTo>
                  <a:pt x="674" y="739"/>
                </a:lnTo>
                <a:lnTo>
                  <a:pt x="677" y="736"/>
                </a:lnTo>
                <a:lnTo>
                  <a:pt x="678" y="736"/>
                </a:lnTo>
                <a:lnTo>
                  <a:pt x="682" y="735"/>
                </a:lnTo>
                <a:lnTo>
                  <a:pt x="685" y="736"/>
                </a:lnTo>
                <a:lnTo>
                  <a:pt x="687" y="736"/>
                </a:lnTo>
                <a:lnTo>
                  <a:pt x="688" y="736"/>
                </a:lnTo>
                <a:lnTo>
                  <a:pt x="691" y="735"/>
                </a:lnTo>
                <a:lnTo>
                  <a:pt x="697" y="735"/>
                </a:lnTo>
                <a:lnTo>
                  <a:pt x="700" y="735"/>
                </a:lnTo>
                <a:lnTo>
                  <a:pt x="710" y="735"/>
                </a:lnTo>
                <a:lnTo>
                  <a:pt x="712" y="738"/>
                </a:lnTo>
                <a:lnTo>
                  <a:pt x="713" y="741"/>
                </a:lnTo>
                <a:lnTo>
                  <a:pt x="712" y="741"/>
                </a:lnTo>
                <a:lnTo>
                  <a:pt x="709" y="745"/>
                </a:lnTo>
                <a:lnTo>
                  <a:pt x="709" y="748"/>
                </a:lnTo>
                <a:lnTo>
                  <a:pt x="707" y="751"/>
                </a:lnTo>
                <a:lnTo>
                  <a:pt x="707" y="751"/>
                </a:lnTo>
                <a:lnTo>
                  <a:pt x="710" y="751"/>
                </a:lnTo>
                <a:lnTo>
                  <a:pt x="712" y="752"/>
                </a:lnTo>
                <a:lnTo>
                  <a:pt x="712" y="755"/>
                </a:lnTo>
                <a:lnTo>
                  <a:pt x="709" y="754"/>
                </a:lnTo>
                <a:lnTo>
                  <a:pt x="707" y="752"/>
                </a:lnTo>
                <a:lnTo>
                  <a:pt x="706" y="754"/>
                </a:lnTo>
                <a:lnTo>
                  <a:pt x="706" y="755"/>
                </a:lnTo>
                <a:lnTo>
                  <a:pt x="707" y="757"/>
                </a:lnTo>
                <a:lnTo>
                  <a:pt x="709" y="758"/>
                </a:lnTo>
                <a:lnTo>
                  <a:pt x="704" y="758"/>
                </a:lnTo>
                <a:lnTo>
                  <a:pt x="701" y="757"/>
                </a:lnTo>
                <a:lnTo>
                  <a:pt x="701" y="757"/>
                </a:lnTo>
                <a:lnTo>
                  <a:pt x="703" y="758"/>
                </a:lnTo>
                <a:lnTo>
                  <a:pt x="703" y="763"/>
                </a:lnTo>
                <a:lnTo>
                  <a:pt x="701" y="764"/>
                </a:lnTo>
                <a:lnTo>
                  <a:pt x="699" y="764"/>
                </a:lnTo>
                <a:lnTo>
                  <a:pt x="696" y="763"/>
                </a:lnTo>
                <a:lnTo>
                  <a:pt x="696" y="767"/>
                </a:lnTo>
                <a:lnTo>
                  <a:pt x="693" y="768"/>
                </a:lnTo>
                <a:lnTo>
                  <a:pt x="687" y="767"/>
                </a:lnTo>
                <a:lnTo>
                  <a:pt x="685" y="767"/>
                </a:lnTo>
                <a:lnTo>
                  <a:pt x="684" y="770"/>
                </a:lnTo>
                <a:lnTo>
                  <a:pt x="678" y="771"/>
                </a:lnTo>
                <a:lnTo>
                  <a:pt x="675" y="767"/>
                </a:lnTo>
                <a:lnTo>
                  <a:pt x="674" y="767"/>
                </a:lnTo>
                <a:lnTo>
                  <a:pt x="669" y="771"/>
                </a:lnTo>
                <a:lnTo>
                  <a:pt x="665" y="764"/>
                </a:lnTo>
                <a:lnTo>
                  <a:pt x="660" y="765"/>
                </a:lnTo>
                <a:lnTo>
                  <a:pt x="657" y="763"/>
                </a:lnTo>
                <a:lnTo>
                  <a:pt x="662" y="760"/>
                </a:lnTo>
                <a:lnTo>
                  <a:pt x="659" y="758"/>
                </a:lnTo>
                <a:lnTo>
                  <a:pt x="656" y="760"/>
                </a:lnTo>
                <a:lnTo>
                  <a:pt x="656" y="758"/>
                </a:lnTo>
                <a:lnTo>
                  <a:pt x="659" y="754"/>
                </a:lnTo>
                <a:lnTo>
                  <a:pt x="657" y="752"/>
                </a:lnTo>
                <a:lnTo>
                  <a:pt x="656" y="754"/>
                </a:lnTo>
                <a:lnTo>
                  <a:pt x="655" y="751"/>
                </a:lnTo>
                <a:lnTo>
                  <a:pt x="655" y="743"/>
                </a:lnTo>
                <a:lnTo>
                  <a:pt x="656" y="736"/>
                </a:lnTo>
                <a:lnTo>
                  <a:pt x="655" y="732"/>
                </a:lnTo>
                <a:lnTo>
                  <a:pt x="656" y="727"/>
                </a:lnTo>
                <a:lnTo>
                  <a:pt x="659" y="724"/>
                </a:lnTo>
                <a:lnTo>
                  <a:pt x="663" y="717"/>
                </a:lnTo>
                <a:lnTo>
                  <a:pt x="672" y="707"/>
                </a:lnTo>
                <a:lnTo>
                  <a:pt x="675" y="701"/>
                </a:lnTo>
                <a:lnTo>
                  <a:pt x="677" y="702"/>
                </a:lnTo>
                <a:lnTo>
                  <a:pt x="678" y="701"/>
                </a:lnTo>
                <a:lnTo>
                  <a:pt x="679" y="698"/>
                </a:lnTo>
                <a:lnTo>
                  <a:pt x="678" y="697"/>
                </a:lnTo>
                <a:lnTo>
                  <a:pt x="677" y="697"/>
                </a:lnTo>
                <a:lnTo>
                  <a:pt x="675" y="699"/>
                </a:lnTo>
                <a:lnTo>
                  <a:pt x="671" y="698"/>
                </a:lnTo>
                <a:lnTo>
                  <a:pt x="668" y="697"/>
                </a:lnTo>
                <a:lnTo>
                  <a:pt x="669" y="695"/>
                </a:lnTo>
                <a:lnTo>
                  <a:pt x="668" y="695"/>
                </a:lnTo>
                <a:lnTo>
                  <a:pt x="665" y="694"/>
                </a:lnTo>
                <a:lnTo>
                  <a:pt x="662" y="694"/>
                </a:lnTo>
                <a:lnTo>
                  <a:pt x="659" y="695"/>
                </a:lnTo>
                <a:lnTo>
                  <a:pt x="659" y="692"/>
                </a:lnTo>
                <a:lnTo>
                  <a:pt x="657" y="694"/>
                </a:lnTo>
                <a:lnTo>
                  <a:pt x="656" y="692"/>
                </a:lnTo>
                <a:lnTo>
                  <a:pt x="652" y="691"/>
                </a:lnTo>
                <a:lnTo>
                  <a:pt x="647" y="686"/>
                </a:lnTo>
                <a:lnTo>
                  <a:pt x="647" y="685"/>
                </a:lnTo>
                <a:lnTo>
                  <a:pt x="646" y="685"/>
                </a:lnTo>
                <a:lnTo>
                  <a:pt x="644" y="683"/>
                </a:lnTo>
                <a:lnTo>
                  <a:pt x="646" y="682"/>
                </a:lnTo>
                <a:lnTo>
                  <a:pt x="641" y="677"/>
                </a:lnTo>
                <a:lnTo>
                  <a:pt x="640" y="676"/>
                </a:lnTo>
                <a:lnTo>
                  <a:pt x="640" y="673"/>
                </a:lnTo>
                <a:lnTo>
                  <a:pt x="638" y="670"/>
                </a:lnTo>
                <a:lnTo>
                  <a:pt x="637" y="669"/>
                </a:lnTo>
                <a:lnTo>
                  <a:pt x="634" y="661"/>
                </a:lnTo>
                <a:lnTo>
                  <a:pt x="634" y="660"/>
                </a:lnTo>
                <a:lnTo>
                  <a:pt x="632" y="658"/>
                </a:lnTo>
                <a:lnTo>
                  <a:pt x="634" y="654"/>
                </a:lnTo>
                <a:lnTo>
                  <a:pt x="632" y="654"/>
                </a:lnTo>
                <a:lnTo>
                  <a:pt x="631" y="651"/>
                </a:lnTo>
                <a:lnTo>
                  <a:pt x="630" y="648"/>
                </a:lnTo>
                <a:lnTo>
                  <a:pt x="632" y="651"/>
                </a:lnTo>
                <a:lnTo>
                  <a:pt x="634" y="650"/>
                </a:lnTo>
                <a:lnTo>
                  <a:pt x="632" y="650"/>
                </a:lnTo>
                <a:lnTo>
                  <a:pt x="631" y="648"/>
                </a:lnTo>
                <a:lnTo>
                  <a:pt x="630" y="644"/>
                </a:lnTo>
                <a:lnTo>
                  <a:pt x="625" y="645"/>
                </a:lnTo>
                <a:lnTo>
                  <a:pt x="624" y="648"/>
                </a:lnTo>
                <a:lnTo>
                  <a:pt x="624" y="654"/>
                </a:lnTo>
                <a:lnTo>
                  <a:pt x="624" y="654"/>
                </a:lnTo>
                <a:lnTo>
                  <a:pt x="619" y="655"/>
                </a:lnTo>
                <a:lnTo>
                  <a:pt x="619" y="658"/>
                </a:lnTo>
                <a:lnTo>
                  <a:pt x="613" y="661"/>
                </a:lnTo>
                <a:lnTo>
                  <a:pt x="613" y="664"/>
                </a:lnTo>
                <a:lnTo>
                  <a:pt x="609" y="670"/>
                </a:lnTo>
                <a:lnTo>
                  <a:pt x="605" y="670"/>
                </a:lnTo>
                <a:lnTo>
                  <a:pt x="602" y="676"/>
                </a:lnTo>
                <a:lnTo>
                  <a:pt x="599" y="676"/>
                </a:lnTo>
                <a:lnTo>
                  <a:pt x="597" y="679"/>
                </a:lnTo>
                <a:lnTo>
                  <a:pt x="597" y="680"/>
                </a:lnTo>
                <a:lnTo>
                  <a:pt x="594" y="677"/>
                </a:lnTo>
                <a:lnTo>
                  <a:pt x="591" y="680"/>
                </a:lnTo>
                <a:lnTo>
                  <a:pt x="591" y="683"/>
                </a:lnTo>
                <a:lnTo>
                  <a:pt x="593" y="685"/>
                </a:lnTo>
                <a:lnTo>
                  <a:pt x="591" y="686"/>
                </a:lnTo>
                <a:lnTo>
                  <a:pt x="590" y="685"/>
                </a:lnTo>
                <a:lnTo>
                  <a:pt x="587" y="685"/>
                </a:lnTo>
                <a:lnTo>
                  <a:pt x="586" y="688"/>
                </a:lnTo>
                <a:lnTo>
                  <a:pt x="586" y="689"/>
                </a:lnTo>
                <a:lnTo>
                  <a:pt x="586" y="689"/>
                </a:lnTo>
                <a:lnTo>
                  <a:pt x="580" y="692"/>
                </a:lnTo>
                <a:lnTo>
                  <a:pt x="575" y="697"/>
                </a:lnTo>
                <a:lnTo>
                  <a:pt x="575" y="699"/>
                </a:lnTo>
                <a:lnTo>
                  <a:pt x="575" y="699"/>
                </a:lnTo>
                <a:lnTo>
                  <a:pt x="574" y="699"/>
                </a:lnTo>
                <a:lnTo>
                  <a:pt x="569" y="701"/>
                </a:lnTo>
                <a:lnTo>
                  <a:pt x="568" y="699"/>
                </a:lnTo>
                <a:lnTo>
                  <a:pt x="566" y="699"/>
                </a:lnTo>
                <a:lnTo>
                  <a:pt x="563" y="701"/>
                </a:lnTo>
                <a:lnTo>
                  <a:pt x="565" y="704"/>
                </a:lnTo>
                <a:lnTo>
                  <a:pt x="563" y="705"/>
                </a:lnTo>
                <a:lnTo>
                  <a:pt x="559" y="704"/>
                </a:lnTo>
                <a:lnTo>
                  <a:pt x="556" y="705"/>
                </a:lnTo>
                <a:lnTo>
                  <a:pt x="555" y="704"/>
                </a:lnTo>
                <a:lnTo>
                  <a:pt x="552" y="702"/>
                </a:lnTo>
                <a:lnTo>
                  <a:pt x="550" y="704"/>
                </a:lnTo>
                <a:lnTo>
                  <a:pt x="546" y="702"/>
                </a:lnTo>
                <a:lnTo>
                  <a:pt x="544" y="701"/>
                </a:lnTo>
                <a:lnTo>
                  <a:pt x="544" y="699"/>
                </a:lnTo>
                <a:lnTo>
                  <a:pt x="540" y="697"/>
                </a:lnTo>
                <a:lnTo>
                  <a:pt x="540" y="694"/>
                </a:lnTo>
                <a:lnTo>
                  <a:pt x="537" y="692"/>
                </a:lnTo>
                <a:lnTo>
                  <a:pt x="537" y="691"/>
                </a:lnTo>
                <a:lnTo>
                  <a:pt x="531" y="683"/>
                </a:lnTo>
                <a:lnTo>
                  <a:pt x="528" y="682"/>
                </a:lnTo>
                <a:lnTo>
                  <a:pt x="528" y="677"/>
                </a:lnTo>
                <a:lnTo>
                  <a:pt x="527" y="673"/>
                </a:lnTo>
                <a:lnTo>
                  <a:pt x="527" y="670"/>
                </a:lnTo>
                <a:lnTo>
                  <a:pt x="528" y="669"/>
                </a:lnTo>
                <a:lnTo>
                  <a:pt x="530" y="667"/>
                </a:lnTo>
                <a:lnTo>
                  <a:pt x="528" y="666"/>
                </a:lnTo>
                <a:lnTo>
                  <a:pt x="527" y="664"/>
                </a:lnTo>
                <a:lnTo>
                  <a:pt x="525" y="663"/>
                </a:lnTo>
                <a:lnTo>
                  <a:pt x="527" y="660"/>
                </a:lnTo>
                <a:lnTo>
                  <a:pt x="524" y="658"/>
                </a:lnTo>
                <a:lnTo>
                  <a:pt x="524" y="657"/>
                </a:lnTo>
                <a:lnTo>
                  <a:pt x="525" y="653"/>
                </a:lnTo>
                <a:lnTo>
                  <a:pt x="525" y="648"/>
                </a:lnTo>
                <a:lnTo>
                  <a:pt x="527" y="650"/>
                </a:lnTo>
                <a:lnTo>
                  <a:pt x="528" y="650"/>
                </a:lnTo>
                <a:lnTo>
                  <a:pt x="528" y="647"/>
                </a:lnTo>
                <a:lnTo>
                  <a:pt x="530" y="647"/>
                </a:lnTo>
                <a:lnTo>
                  <a:pt x="534" y="644"/>
                </a:lnTo>
                <a:lnTo>
                  <a:pt x="534" y="642"/>
                </a:lnTo>
                <a:lnTo>
                  <a:pt x="533" y="642"/>
                </a:lnTo>
                <a:lnTo>
                  <a:pt x="528" y="644"/>
                </a:lnTo>
                <a:lnTo>
                  <a:pt x="528" y="642"/>
                </a:lnTo>
                <a:lnTo>
                  <a:pt x="530" y="633"/>
                </a:lnTo>
                <a:lnTo>
                  <a:pt x="528" y="632"/>
                </a:lnTo>
                <a:lnTo>
                  <a:pt x="528" y="631"/>
                </a:lnTo>
                <a:lnTo>
                  <a:pt x="528" y="631"/>
                </a:lnTo>
                <a:lnTo>
                  <a:pt x="527" y="633"/>
                </a:lnTo>
                <a:lnTo>
                  <a:pt x="524" y="638"/>
                </a:lnTo>
                <a:lnTo>
                  <a:pt x="524" y="639"/>
                </a:lnTo>
                <a:lnTo>
                  <a:pt x="518" y="645"/>
                </a:lnTo>
                <a:lnTo>
                  <a:pt x="518" y="648"/>
                </a:lnTo>
                <a:lnTo>
                  <a:pt x="517" y="648"/>
                </a:lnTo>
                <a:lnTo>
                  <a:pt x="517" y="650"/>
                </a:lnTo>
                <a:lnTo>
                  <a:pt x="511" y="657"/>
                </a:lnTo>
                <a:lnTo>
                  <a:pt x="511" y="658"/>
                </a:lnTo>
                <a:lnTo>
                  <a:pt x="509" y="660"/>
                </a:lnTo>
                <a:lnTo>
                  <a:pt x="506" y="660"/>
                </a:lnTo>
                <a:lnTo>
                  <a:pt x="506" y="661"/>
                </a:lnTo>
                <a:lnTo>
                  <a:pt x="506" y="664"/>
                </a:lnTo>
                <a:lnTo>
                  <a:pt x="503" y="666"/>
                </a:lnTo>
                <a:lnTo>
                  <a:pt x="500" y="667"/>
                </a:lnTo>
                <a:lnTo>
                  <a:pt x="500" y="667"/>
                </a:lnTo>
                <a:lnTo>
                  <a:pt x="502" y="670"/>
                </a:lnTo>
                <a:lnTo>
                  <a:pt x="499" y="672"/>
                </a:lnTo>
                <a:lnTo>
                  <a:pt x="493" y="672"/>
                </a:lnTo>
                <a:lnTo>
                  <a:pt x="493" y="673"/>
                </a:lnTo>
                <a:lnTo>
                  <a:pt x="494" y="676"/>
                </a:lnTo>
                <a:lnTo>
                  <a:pt x="490" y="676"/>
                </a:lnTo>
                <a:lnTo>
                  <a:pt x="490" y="677"/>
                </a:lnTo>
                <a:lnTo>
                  <a:pt x="490" y="680"/>
                </a:lnTo>
                <a:lnTo>
                  <a:pt x="487" y="680"/>
                </a:lnTo>
                <a:lnTo>
                  <a:pt x="484" y="685"/>
                </a:lnTo>
                <a:lnTo>
                  <a:pt x="483" y="683"/>
                </a:lnTo>
                <a:lnTo>
                  <a:pt x="481" y="683"/>
                </a:lnTo>
                <a:lnTo>
                  <a:pt x="480" y="688"/>
                </a:lnTo>
                <a:lnTo>
                  <a:pt x="475" y="691"/>
                </a:lnTo>
                <a:lnTo>
                  <a:pt x="472" y="691"/>
                </a:lnTo>
                <a:lnTo>
                  <a:pt x="472" y="692"/>
                </a:lnTo>
                <a:lnTo>
                  <a:pt x="472" y="694"/>
                </a:lnTo>
                <a:lnTo>
                  <a:pt x="468" y="695"/>
                </a:lnTo>
                <a:lnTo>
                  <a:pt x="467" y="697"/>
                </a:lnTo>
                <a:lnTo>
                  <a:pt x="467" y="699"/>
                </a:lnTo>
                <a:lnTo>
                  <a:pt x="465" y="699"/>
                </a:lnTo>
                <a:lnTo>
                  <a:pt x="461" y="704"/>
                </a:lnTo>
                <a:lnTo>
                  <a:pt x="456" y="702"/>
                </a:lnTo>
                <a:lnTo>
                  <a:pt x="455" y="701"/>
                </a:lnTo>
                <a:lnTo>
                  <a:pt x="455" y="702"/>
                </a:lnTo>
                <a:lnTo>
                  <a:pt x="453" y="704"/>
                </a:lnTo>
                <a:lnTo>
                  <a:pt x="448" y="708"/>
                </a:lnTo>
                <a:lnTo>
                  <a:pt x="446" y="708"/>
                </a:lnTo>
                <a:lnTo>
                  <a:pt x="443" y="708"/>
                </a:lnTo>
                <a:lnTo>
                  <a:pt x="439" y="711"/>
                </a:lnTo>
                <a:lnTo>
                  <a:pt x="437" y="711"/>
                </a:lnTo>
                <a:lnTo>
                  <a:pt x="431" y="716"/>
                </a:lnTo>
                <a:lnTo>
                  <a:pt x="425" y="714"/>
                </a:lnTo>
                <a:lnTo>
                  <a:pt x="421" y="711"/>
                </a:lnTo>
                <a:lnTo>
                  <a:pt x="418" y="711"/>
                </a:lnTo>
                <a:lnTo>
                  <a:pt x="415" y="711"/>
                </a:lnTo>
                <a:lnTo>
                  <a:pt x="414" y="710"/>
                </a:lnTo>
                <a:lnTo>
                  <a:pt x="412" y="710"/>
                </a:lnTo>
                <a:lnTo>
                  <a:pt x="406" y="707"/>
                </a:lnTo>
                <a:lnTo>
                  <a:pt x="405" y="708"/>
                </a:lnTo>
                <a:lnTo>
                  <a:pt x="403" y="704"/>
                </a:lnTo>
                <a:lnTo>
                  <a:pt x="401" y="704"/>
                </a:lnTo>
                <a:lnTo>
                  <a:pt x="399" y="705"/>
                </a:lnTo>
                <a:lnTo>
                  <a:pt x="395" y="702"/>
                </a:lnTo>
                <a:lnTo>
                  <a:pt x="393" y="701"/>
                </a:lnTo>
                <a:lnTo>
                  <a:pt x="387" y="697"/>
                </a:lnTo>
                <a:lnTo>
                  <a:pt x="387" y="692"/>
                </a:lnTo>
                <a:lnTo>
                  <a:pt x="383" y="689"/>
                </a:lnTo>
                <a:lnTo>
                  <a:pt x="383" y="686"/>
                </a:lnTo>
                <a:lnTo>
                  <a:pt x="380" y="686"/>
                </a:lnTo>
                <a:lnTo>
                  <a:pt x="380" y="686"/>
                </a:lnTo>
                <a:lnTo>
                  <a:pt x="380" y="683"/>
                </a:lnTo>
                <a:lnTo>
                  <a:pt x="377" y="680"/>
                </a:lnTo>
                <a:lnTo>
                  <a:pt x="377" y="679"/>
                </a:lnTo>
                <a:lnTo>
                  <a:pt x="374" y="675"/>
                </a:lnTo>
                <a:lnTo>
                  <a:pt x="374" y="672"/>
                </a:lnTo>
                <a:lnTo>
                  <a:pt x="373" y="669"/>
                </a:lnTo>
                <a:lnTo>
                  <a:pt x="373" y="667"/>
                </a:lnTo>
                <a:lnTo>
                  <a:pt x="370" y="666"/>
                </a:lnTo>
                <a:lnTo>
                  <a:pt x="370" y="661"/>
                </a:lnTo>
                <a:lnTo>
                  <a:pt x="368" y="658"/>
                </a:lnTo>
                <a:lnTo>
                  <a:pt x="368" y="655"/>
                </a:lnTo>
                <a:lnTo>
                  <a:pt x="367" y="653"/>
                </a:lnTo>
                <a:lnTo>
                  <a:pt x="370" y="653"/>
                </a:lnTo>
                <a:lnTo>
                  <a:pt x="371" y="651"/>
                </a:lnTo>
                <a:lnTo>
                  <a:pt x="371" y="650"/>
                </a:lnTo>
                <a:lnTo>
                  <a:pt x="368" y="650"/>
                </a:lnTo>
                <a:lnTo>
                  <a:pt x="365" y="648"/>
                </a:lnTo>
                <a:lnTo>
                  <a:pt x="365" y="645"/>
                </a:lnTo>
                <a:lnTo>
                  <a:pt x="368" y="645"/>
                </a:lnTo>
                <a:lnTo>
                  <a:pt x="368" y="642"/>
                </a:lnTo>
                <a:lnTo>
                  <a:pt x="365" y="642"/>
                </a:lnTo>
                <a:lnTo>
                  <a:pt x="368" y="641"/>
                </a:lnTo>
                <a:lnTo>
                  <a:pt x="368" y="642"/>
                </a:lnTo>
                <a:lnTo>
                  <a:pt x="370" y="641"/>
                </a:lnTo>
                <a:lnTo>
                  <a:pt x="370" y="638"/>
                </a:lnTo>
                <a:lnTo>
                  <a:pt x="368" y="638"/>
                </a:lnTo>
                <a:lnTo>
                  <a:pt x="365" y="638"/>
                </a:lnTo>
                <a:lnTo>
                  <a:pt x="367" y="635"/>
                </a:lnTo>
                <a:lnTo>
                  <a:pt x="367" y="633"/>
                </a:lnTo>
                <a:lnTo>
                  <a:pt x="365" y="632"/>
                </a:lnTo>
                <a:lnTo>
                  <a:pt x="365" y="631"/>
                </a:lnTo>
                <a:lnTo>
                  <a:pt x="365" y="625"/>
                </a:lnTo>
                <a:lnTo>
                  <a:pt x="368" y="625"/>
                </a:lnTo>
                <a:lnTo>
                  <a:pt x="370" y="623"/>
                </a:lnTo>
                <a:lnTo>
                  <a:pt x="370" y="617"/>
                </a:lnTo>
                <a:lnTo>
                  <a:pt x="365" y="619"/>
                </a:lnTo>
                <a:lnTo>
                  <a:pt x="365" y="620"/>
                </a:lnTo>
                <a:lnTo>
                  <a:pt x="365" y="622"/>
                </a:lnTo>
                <a:lnTo>
                  <a:pt x="364" y="620"/>
                </a:lnTo>
                <a:lnTo>
                  <a:pt x="365" y="614"/>
                </a:lnTo>
                <a:lnTo>
                  <a:pt x="370" y="613"/>
                </a:lnTo>
                <a:lnTo>
                  <a:pt x="371" y="609"/>
                </a:lnTo>
                <a:lnTo>
                  <a:pt x="373" y="609"/>
                </a:lnTo>
                <a:lnTo>
                  <a:pt x="374" y="607"/>
                </a:lnTo>
                <a:lnTo>
                  <a:pt x="373" y="606"/>
                </a:lnTo>
                <a:lnTo>
                  <a:pt x="367" y="607"/>
                </a:lnTo>
                <a:lnTo>
                  <a:pt x="365" y="606"/>
                </a:lnTo>
                <a:lnTo>
                  <a:pt x="367" y="603"/>
                </a:lnTo>
                <a:lnTo>
                  <a:pt x="370" y="603"/>
                </a:lnTo>
                <a:lnTo>
                  <a:pt x="368" y="601"/>
                </a:lnTo>
                <a:lnTo>
                  <a:pt x="367" y="600"/>
                </a:lnTo>
                <a:lnTo>
                  <a:pt x="368" y="591"/>
                </a:lnTo>
                <a:lnTo>
                  <a:pt x="370" y="588"/>
                </a:lnTo>
                <a:lnTo>
                  <a:pt x="370" y="582"/>
                </a:lnTo>
                <a:lnTo>
                  <a:pt x="373" y="570"/>
                </a:lnTo>
                <a:lnTo>
                  <a:pt x="373" y="567"/>
                </a:lnTo>
                <a:lnTo>
                  <a:pt x="376" y="566"/>
                </a:lnTo>
                <a:lnTo>
                  <a:pt x="376" y="560"/>
                </a:lnTo>
                <a:lnTo>
                  <a:pt x="376" y="559"/>
                </a:lnTo>
                <a:lnTo>
                  <a:pt x="379" y="560"/>
                </a:lnTo>
                <a:lnTo>
                  <a:pt x="380" y="559"/>
                </a:lnTo>
                <a:lnTo>
                  <a:pt x="380" y="557"/>
                </a:lnTo>
                <a:lnTo>
                  <a:pt x="381" y="554"/>
                </a:lnTo>
                <a:lnTo>
                  <a:pt x="383" y="553"/>
                </a:lnTo>
                <a:lnTo>
                  <a:pt x="386" y="554"/>
                </a:lnTo>
                <a:lnTo>
                  <a:pt x="387" y="553"/>
                </a:lnTo>
                <a:lnTo>
                  <a:pt x="386" y="551"/>
                </a:lnTo>
                <a:lnTo>
                  <a:pt x="384" y="551"/>
                </a:lnTo>
                <a:lnTo>
                  <a:pt x="383" y="550"/>
                </a:lnTo>
                <a:lnTo>
                  <a:pt x="383" y="547"/>
                </a:lnTo>
                <a:lnTo>
                  <a:pt x="380" y="547"/>
                </a:lnTo>
                <a:lnTo>
                  <a:pt x="380" y="545"/>
                </a:lnTo>
                <a:lnTo>
                  <a:pt x="383" y="544"/>
                </a:lnTo>
                <a:lnTo>
                  <a:pt x="383" y="538"/>
                </a:lnTo>
                <a:lnTo>
                  <a:pt x="386" y="534"/>
                </a:lnTo>
                <a:lnTo>
                  <a:pt x="389" y="532"/>
                </a:lnTo>
                <a:lnTo>
                  <a:pt x="387" y="529"/>
                </a:lnTo>
                <a:lnTo>
                  <a:pt x="389" y="525"/>
                </a:lnTo>
                <a:lnTo>
                  <a:pt x="392" y="524"/>
                </a:lnTo>
                <a:lnTo>
                  <a:pt x="392" y="526"/>
                </a:lnTo>
                <a:lnTo>
                  <a:pt x="393" y="526"/>
                </a:lnTo>
                <a:lnTo>
                  <a:pt x="392" y="525"/>
                </a:lnTo>
                <a:lnTo>
                  <a:pt x="392" y="524"/>
                </a:lnTo>
                <a:lnTo>
                  <a:pt x="395" y="525"/>
                </a:lnTo>
                <a:lnTo>
                  <a:pt x="398" y="521"/>
                </a:lnTo>
                <a:lnTo>
                  <a:pt x="395" y="519"/>
                </a:lnTo>
                <a:lnTo>
                  <a:pt x="393" y="518"/>
                </a:lnTo>
                <a:lnTo>
                  <a:pt x="396" y="515"/>
                </a:lnTo>
                <a:lnTo>
                  <a:pt x="396" y="512"/>
                </a:lnTo>
                <a:lnTo>
                  <a:pt x="398" y="510"/>
                </a:lnTo>
                <a:lnTo>
                  <a:pt x="396" y="507"/>
                </a:lnTo>
                <a:lnTo>
                  <a:pt x="401" y="500"/>
                </a:lnTo>
                <a:lnTo>
                  <a:pt x="402" y="499"/>
                </a:lnTo>
                <a:lnTo>
                  <a:pt x="402" y="496"/>
                </a:lnTo>
                <a:lnTo>
                  <a:pt x="405" y="491"/>
                </a:lnTo>
                <a:lnTo>
                  <a:pt x="409" y="488"/>
                </a:lnTo>
                <a:lnTo>
                  <a:pt x="411" y="488"/>
                </a:lnTo>
                <a:lnTo>
                  <a:pt x="409" y="485"/>
                </a:lnTo>
                <a:lnTo>
                  <a:pt x="411" y="484"/>
                </a:lnTo>
                <a:lnTo>
                  <a:pt x="415" y="481"/>
                </a:lnTo>
                <a:lnTo>
                  <a:pt x="414" y="478"/>
                </a:lnTo>
                <a:lnTo>
                  <a:pt x="414" y="475"/>
                </a:lnTo>
                <a:lnTo>
                  <a:pt x="415" y="474"/>
                </a:lnTo>
                <a:lnTo>
                  <a:pt x="418" y="474"/>
                </a:lnTo>
                <a:lnTo>
                  <a:pt x="420" y="472"/>
                </a:lnTo>
                <a:lnTo>
                  <a:pt x="418" y="471"/>
                </a:lnTo>
                <a:lnTo>
                  <a:pt x="417" y="471"/>
                </a:lnTo>
                <a:lnTo>
                  <a:pt x="417" y="471"/>
                </a:lnTo>
                <a:lnTo>
                  <a:pt x="418" y="469"/>
                </a:lnTo>
                <a:lnTo>
                  <a:pt x="420" y="466"/>
                </a:lnTo>
                <a:lnTo>
                  <a:pt x="421" y="463"/>
                </a:lnTo>
                <a:lnTo>
                  <a:pt x="425" y="462"/>
                </a:lnTo>
                <a:lnTo>
                  <a:pt x="425" y="459"/>
                </a:lnTo>
                <a:lnTo>
                  <a:pt x="436" y="456"/>
                </a:lnTo>
                <a:lnTo>
                  <a:pt x="439" y="456"/>
                </a:lnTo>
                <a:lnTo>
                  <a:pt x="442" y="455"/>
                </a:lnTo>
                <a:lnTo>
                  <a:pt x="445" y="450"/>
                </a:lnTo>
                <a:lnTo>
                  <a:pt x="453" y="447"/>
                </a:lnTo>
                <a:lnTo>
                  <a:pt x="456" y="447"/>
                </a:lnTo>
                <a:lnTo>
                  <a:pt x="458" y="446"/>
                </a:lnTo>
                <a:lnTo>
                  <a:pt x="459" y="447"/>
                </a:lnTo>
                <a:lnTo>
                  <a:pt x="462" y="444"/>
                </a:lnTo>
                <a:lnTo>
                  <a:pt x="464" y="444"/>
                </a:lnTo>
                <a:lnTo>
                  <a:pt x="465" y="447"/>
                </a:lnTo>
                <a:lnTo>
                  <a:pt x="467" y="446"/>
                </a:lnTo>
                <a:lnTo>
                  <a:pt x="471" y="443"/>
                </a:lnTo>
                <a:lnTo>
                  <a:pt x="477" y="444"/>
                </a:lnTo>
                <a:lnTo>
                  <a:pt x="478" y="444"/>
                </a:lnTo>
                <a:lnTo>
                  <a:pt x="480" y="441"/>
                </a:lnTo>
                <a:lnTo>
                  <a:pt x="486" y="444"/>
                </a:lnTo>
                <a:lnTo>
                  <a:pt x="489" y="443"/>
                </a:lnTo>
                <a:lnTo>
                  <a:pt x="490" y="444"/>
                </a:lnTo>
                <a:lnTo>
                  <a:pt x="493" y="447"/>
                </a:lnTo>
                <a:lnTo>
                  <a:pt x="502" y="447"/>
                </a:lnTo>
                <a:lnTo>
                  <a:pt x="505" y="449"/>
                </a:lnTo>
                <a:lnTo>
                  <a:pt x="503" y="449"/>
                </a:lnTo>
                <a:lnTo>
                  <a:pt x="502" y="450"/>
                </a:lnTo>
                <a:lnTo>
                  <a:pt x="503" y="453"/>
                </a:lnTo>
                <a:lnTo>
                  <a:pt x="503" y="455"/>
                </a:lnTo>
                <a:lnTo>
                  <a:pt x="506" y="456"/>
                </a:lnTo>
                <a:lnTo>
                  <a:pt x="509" y="460"/>
                </a:lnTo>
                <a:lnTo>
                  <a:pt x="509" y="468"/>
                </a:lnTo>
                <a:lnTo>
                  <a:pt x="508" y="469"/>
                </a:lnTo>
                <a:lnTo>
                  <a:pt x="506" y="471"/>
                </a:lnTo>
                <a:lnTo>
                  <a:pt x="506" y="472"/>
                </a:lnTo>
                <a:lnTo>
                  <a:pt x="508" y="471"/>
                </a:lnTo>
                <a:lnTo>
                  <a:pt x="509" y="474"/>
                </a:lnTo>
                <a:lnTo>
                  <a:pt x="509" y="480"/>
                </a:lnTo>
                <a:lnTo>
                  <a:pt x="508" y="480"/>
                </a:lnTo>
                <a:lnTo>
                  <a:pt x="506" y="481"/>
                </a:lnTo>
                <a:lnTo>
                  <a:pt x="508" y="482"/>
                </a:lnTo>
                <a:lnTo>
                  <a:pt x="509" y="482"/>
                </a:lnTo>
                <a:lnTo>
                  <a:pt x="508" y="487"/>
                </a:lnTo>
                <a:lnTo>
                  <a:pt x="506" y="490"/>
                </a:lnTo>
                <a:lnTo>
                  <a:pt x="509" y="491"/>
                </a:lnTo>
                <a:lnTo>
                  <a:pt x="506" y="493"/>
                </a:lnTo>
                <a:lnTo>
                  <a:pt x="508" y="496"/>
                </a:lnTo>
                <a:lnTo>
                  <a:pt x="506" y="500"/>
                </a:lnTo>
                <a:lnTo>
                  <a:pt x="506" y="502"/>
                </a:lnTo>
                <a:lnTo>
                  <a:pt x="506" y="507"/>
                </a:lnTo>
                <a:lnTo>
                  <a:pt x="505" y="509"/>
                </a:lnTo>
                <a:lnTo>
                  <a:pt x="503" y="509"/>
                </a:lnTo>
                <a:lnTo>
                  <a:pt x="505" y="513"/>
                </a:lnTo>
                <a:lnTo>
                  <a:pt x="505" y="515"/>
                </a:lnTo>
                <a:lnTo>
                  <a:pt x="502" y="518"/>
                </a:lnTo>
                <a:lnTo>
                  <a:pt x="505" y="522"/>
                </a:lnTo>
                <a:lnTo>
                  <a:pt x="503" y="526"/>
                </a:lnTo>
                <a:lnTo>
                  <a:pt x="503" y="528"/>
                </a:lnTo>
                <a:lnTo>
                  <a:pt x="499" y="532"/>
                </a:lnTo>
                <a:lnTo>
                  <a:pt x="497" y="532"/>
                </a:lnTo>
                <a:lnTo>
                  <a:pt x="494" y="535"/>
                </a:lnTo>
                <a:lnTo>
                  <a:pt x="490" y="532"/>
                </a:lnTo>
                <a:lnTo>
                  <a:pt x="489" y="532"/>
                </a:lnTo>
                <a:lnTo>
                  <a:pt x="484" y="529"/>
                </a:lnTo>
                <a:lnTo>
                  <a:pt x="484" y="528"/>
                </a:lnTo>
                <a:lnTo>
                  <a:pt x="486" y="519"/>
                </a:lnTo>
                <a:lnTo>
                  <a:pt x="489" y="518"/>
                </a:lnTo>
                <a:lnTo>
                  <a:pt x="489" y="516"/>
                </a:lnTo>
                <a:lnTo>
                  <a:pt x="490" y="510"/>
                </a:lnTo>
                <a:lnTo>
                  <a:pt x="492" y="504"/>
                </a:lnTo>
                <a:lnTo>
                  <a:pt x="492" y="502"/>
                </a:lnTo>
                <a:lnTo>
                  <a:pt x="493" y="500"/>
                </a:lnTo>
                <a:lnTo>
                  <a:pt x="493" y="499"/>
                </a:lnTo>
                <a:lnTo>
                  <a:pt x="494" y="496"/>
                </a:lnTo>
                <a:lnTo>
                  <a:pt x="494" y="493"/>
                </a:lnTo>
                <a:lnTo>
                  <a:pt x="494" y="488"/>
                </a:lnTo>
                <a:lnTo>
                  <a:pt x="496" y="487"/>
                </a:lnTo>
                <a:lnTo>
                  <a:pt x="496" y="477"/>
                </a:lnTo>
                <a:lnTo>
                  <a:pt x="494" y="475"/>
                </a:lnTo>
                <a:lnTo>
                  <a:pt x="493" y="475"/>
                </a:lnTo>
                <a:lnTo>
                  <a:pt x="484" y="474"/>
                </a:lnTo>
                <a:lnTo>
                  <a:pt x="483" y="477"/>
                </a:lnTo>
                <a:lnTo>
                  <a:pt x="480" y="477"/>
                </a:lnTo>
                <a:lnTo>
                  <a:pt x="478" y="475"/>
                </a:lnTo>
                <a:lnTo>
                  <a:pt x="475" y="478"/>
                </a:lnTo>
                <a:lnTo>
                  <a:pt x="480" y="481"/>
                </a:lnTo>
                <a:lnTo>
                  <a:pt x="477" y="482"/>
                </a:lnTo>
                <a:lnTo>
                  <a:pt x="477" y="485"/>
                </a:lnTo>
                <a:lnTo>
                  <a:pt x="474" y="488"/>
                </a:lnTo>
                <a:lnTo>
                  <a:pt x="472" y="491"/>
                </a:lnTo>
                <a:lnTo>
                  <a:pt x="464" y="500"/>
                </a:lnTo>
                <a:lnTo>
                  <a:pt x="462" y="500"/>
                </a:lnTo>
                <a:lnTo>
                  <a:pt x="461" y="500"/>
                </a:lnTo>
                <a:lnTo>
                  <a:pt x="462" y="503"/>
                </a:lnTo>
                <a:lnTo>
                  <a:pt x="461" y="506"/>
                </a:lnTo>
                <a:lnTo>
                  <a:pt x="461" y="507"/>
                </a:lnTo>
                <a:lnTo>
                  <a:pt x="464" y="509"/>
                </a:lnTo>
                <a:lnTo>
                  <a:pt x="462" y="515"/>
                </a:lnTo>
                <a:lnTo>
                  <a:pt x="458" y="518"/>
                </a:lnTo>
                <a:lnTo>
                  <a:pt x="459" y="521"/>
                </a:lnTo>
                <a:lnTo>
                  <a:pt x="459" y="522"/>
                </a:lnTo>
                <a:lnTo>
                  <a:pt x="461" y="525"/>
                </a:lnTo>
                <a:lnTo>
                  <a:pt x="459" y="526"/>
                </a:lnTo>
                <a:lnTo>
                  <a:pt x="456" y="528"/>
                </a:lnTo>
                <a:lnTo>
                  <a:pt x="456" y="531"/>
                </a:lnTo>
                <a:lnTo>
                  <a:pt x="452" y="532"/>
                </a:lnTo>
                <a:lnTo>
                  <a:pt x="452" y="531"/>
                </a:lnTo>
                <a:lnTo>
                  <a:pt x="453" y="529"/>
                </a:lnTo>
                <a:lnTo>
                  <a:pt x="453" y="526"/>
                </a:lnTo>
                <a:lnTo>
                  <a:pt x="450" y="526"/>
                </a:lnTo>
                <a:lnTo>
                  <a:pt x="449" y="528"/>
                </a:lnTo>
                <a:lnTo>
                  <a:pt x="446" y="532"/>
                </a:lnTo>
                <a:lnTo>
                  <a:pt x="448" y="534"/>
                </a:lnTo>
                <a:lnTo>
                  <a:pt x="450" y="535"/>
                </a:lnTo>
                <a:lnTo>
                  <a:pt x="453" y="538"/>
                </a:lnTo>
                <a:lnTo>
                  <a:pt x="455" y="541"/>
                </a:lnTo>
                <a:lnTo>
                  <a:pt x="453" y="543"/>
                </a:lnTo>
                <a:lnTo>
                  <a:pt x="452" y="544"/>
                </a:lnTo>
                <a:lnTo>
                  <a:pt x="452" y="545"/>
                </a:lnTo>
                <a:lnTo>
                  <a:pt x="453" y="547"/>
                </a:lnTo>
                <a:lnTo>
                  <a:pt x="453" y="550"/>
                </a:lnTo>
                <a:lnTo>
                  <a:pt x="453" y="557"/>
                </a:lnTo>
                <a:lnTo>
                  <a:pt x="448" y="559"/>
                </a:lnTo>
                <a:lnTo>
                  <a:pt x="446" y="560"/>
                </a:lnTo>
                <a:lnTo>
                  <a:pt x="448" y="562"/>
                </a:lnTo>
                <a:lnTo>
                  <a:pt x="448" y="563"/>
                </a:lnTo>
                <a:lnTo>
                  <a:pt x="450" y="566"/>
                </a:lnTo>
                <a:lnTo>
                  <a:pt x="450" y="569"/>
                </a:lnTo>
                <a:lnTo>
                  <a:pt x="445" y="569"/>
                </a:lnTo>
                <a:lnTo>
                  <a:pt x="448" y="570"/>
                </a:lnTo>
                <a:lnTo>
                  <a:pt x="446" y="575"/>
                </a:lnTo>
                <a:lnTo>
                  <a:pt x="446" y="576"/>
                </a:lnTo>
                <a:lnTo>
                  <a:pt x="442" y="575"/>
                </a:lnTo>
                <a:lnTo>
                  <a:pt x="440" y="575"/>
                </a:lnTo>
                <a:lnTo>
                  <a:pt x="443" y="578"/>
                </a:lnTo>
                <a:lnTo>
                  <a:pt x="439" y="582"/>
                </a:lnTo>
                <a:lnTo>
                  <a:pt x="440" y="584"/>
                </a:lnTo>
                <a:lnTo>
                  <a:pt x="442" y="584"/>
                </a:lnTo>
                <a:lnTo>
                  <a:pt x="443" y="584"/>
                </a:lnTo>
                <a:lnTo>
                  <a:pt x="448" y="584"/>
                </a:lnTo>
                <a:lnTo>
                  <a:pt x="445" y="588"/>
                </a:lnTo>
                <a:lnTo>
                  <a:pt x="442" y="588"/>
                </a:lnTo>
                <a:lnTo>
                  <a:pt x="440" y="589"/>
                </a:lnTo>
                <a:lnTo>
                  <a:pt x="443" y="589"/>
                </a:lnTo>
                <a:lnTo>
                  <a:pt x="443" y="592"/>
                </a:lnTo>
                <a:lnTo>
                  <a:pt x="445" y="595"/>
                </a:lnTo>
                <a:lnTo>
                  <a:pt x="445" y="597"/>
                </a:lnTo>
                <a:lnTo>
                  <a:pt x="445" y="598"/>
                </a:lnTo>
                <a:lnTo>
                  <a:pt x="443" y="600"/>
                </a:lnTo>
                <a:lnTo>
                  <a:pt x="443" y="604"/>
                </a:lnTo>
                <a:lnTo>
                  <a:pt x="442" y="606"/>
                </a:lnTo>
                <a:lnTo>
                  <a:pt x="437" y="603"/>
                </a:lnTo>
                <a:lnTo>
                  <a:pt x="436" y="603"/>
                </a:lnTo>
                <a:lnTo>
                  <a:pt x="434" y="604"/>
                </a:lnTo>
                <a:lnTo>
                  <a:pt x="434" y="606"/>
                </a:lnTo>
                <a:lnTo>
                  <a:pt x="437" y="607"/>
                </a:lnTo>
                <a:lnTo>
                  <a:pt x="434" y="611"/>
                </a:lnTo>
                <a:lnTo>
                  <a:pt x="434" y="616"/>
                </a:lnTo>
                <a:lnTo>
                  <a:pt x="439" y="617"/>
                </a:lnTo>
                <a:lnTo>
                  <a:pt x="437" y="620"/>
                </a:lnTo>
                <a:lnTo>
                  <a:pt x="437" y="622"/>
                </a:lnTo>
                <a:lnTo>
                  <a:pt x="442" y="623"/>
                </a:lnTo>
                <a:lnTo>
                  <a:pt x="437" y="626"/>
                </a:lnTo>
                <a:lnTo>
                  <a:pt x="437" y="629"/>
                </a:lnTo>
                <a:lnTo>
                  <a:pt x="433" y="632"/>
                </a:lnTo>
                <a:lnTo>
                  <a:pt x="433" y="632"/>
                </a:lnTo>
                <a:lnTo>
                  <a:pt x="433" y="635"/>
                </a:lnTo>
                <a:lnTo>
                  <a:pt x="430" y="638"/>
                </a:lnTo>
                <a:lnTo>
                  <a:pt x="427" y="639"/>
                </a:lnTo>
                <a:lnTo>
                  <a:pt x="427" y="642"/>
                </a:lnTo>
                <a:lnTo>
                  <a:pt x="433" y="642"/>
                </a:lnTo>
                <a:lnTo>
                  <a:pt x="436" y="644"/>
                </a:lnTo>
                <a:lnTo>
                  <a:pt x="439" y="641"/>
                </a:lnTo>
                <a:lnTo>
                  <a:pt x="440" y="641"/>
                </a:lnTo>
                <a:lnTo>
                  <a:pt x="442" y="642"/>
                </a:lnTo>
                <a:lnTo>
                  <a:pt x="442" y="644"/>
                </a:lnTo>
                <a:lnTo>
                  <a:pt x="439" y="648"/>
                </a:lnTo>
                <a:lnTo>
                  <a:pt x="440" y="651"/>
                </a:lnTo>
                <a:lnTo>
                  <a:pt x="445" y="651"/>
                </a:lnTo>
                <a:lnTo>
                  <a:pt x="445" y="654"/>
                </a:lnTo>
                <a:lnTo>
                  <a:pt x="448" y="654"/>
                </a:lnTo>
                <a:lnTo>
                  <a:pt x="448" y="655"/>
                </a:lnTo>
                <a:lnTo>
                  <a:pt x="445" y="658"/>
                </a:lnTo>
                <a:lnTo>
                  <a:pt x="446" y="660"/>
                </a:lnTo>
                <a:lnTo>
                  <a:pt x="446" y="663"/>
                </a:lnTo>
                <a:lnTo>
                  <a:pt x="448" y="664"/>
                </a:lnTo>
                <a:lnTo>
                  <a:pt x="450" y="664"/>
                </a:lnTo>
                <a:lnTo>
                  <a:pt x="450" y="667"/>
                </a:lnTo>
                <a:lnTo>
                  <a:pt x="453" y="670"/>
                </a:lnTo>
                <a:lnTo>
                  <a:pt x="456" y="672"/>
                </a:lnTo>
                <a:lnTo>
                  <a:pt x="458" y="675"/>
                </a:lnTo>
                <a:lnTo>
                  <a:pt x="459" y="672"/>
                </a:lnTo>
                <a:lnTo>
                  <a:pt x="459" y="670"/>
                </a:lnTo>
                <a:lnTo>
                  <a:pt x="464" y="670"/>
                </a:lnTo>
                <a:lnTo>
                  <a:pt x="465" y="672"/>
                </a:lnTo>
                <a:lnTo>
                  <a:pt x="470" y="675"/>
                </a:lnTo>
                <a:lnTo>
                  <a:pt x="475" y="672"/>
                </a:lnTo>
                <a:lnTo>
                  <a:pt x="480" y="672"/>
                </a:lnTo>
                <a:lnTo>
                  <a:pt x="483" y="669"/>
                </a:lnTo>
                <a:lnTo>
                  <a:pt x="489" y="666"/>
                </a:lnTo>
                <a:lnTo>
                  <a:pt x="490" y="663"/>
                </a:lnTo>
                <a:lnTo>
                  <a:pt x="493" y="661"/>
                </a:lnTo>
                <a:lnTo>
                  <a:pt x="494" y="658"/>
                </a:lnTo>
                <a:lnTo>
                  <a:pt x="497" y="655"/>
                </a:lnTo>
                <a:lnTo>
                  <a:pt x="499" y="653"/>
                </a:lnTo>
                <a:lnTo>
                  <a:pt x="500" y="653"/>
                </a:lnTo>
                <a:lnTo>
                  <a:pt x="505" y="648"/>
                </a:lnTo>
                <a:lnTo>
                  <a:pt x="506" y="647"/>
                </a:lnTo>
                <a:lnTo>
                  <a:pt x="506" y="645"/>
                </a:lnTo>
                <a:lnTo>
                  <a:pt x="514" y="638"/>
                </a:lnTo>
                <a:lnTo>
                  <a:pt x="512" y="635"/>
                </a:lnTo>
                <a:lnTo>
                  <a:pt x="518" y="632"/>
                </a:lnTo>
                <a:lnTo>
                  <a:pt x="527" y="619"/>
                </a:lnTo>
                <a:lnTo>
                  <a:pt x="528" y="616"/>
                </a:lnTo>
                <a:lnTo>
                  <a:pt x="533" y="611"/>
                </a:lnTo>
                <a:lnTo>
                  <a:pt x="534" y="609"/>
                </a:lnTo>
                <a:lnTo>
                  <a:pt x="536" y="610"/>
                </a:lnTo>
                <a:lnTo>
                  <a:pt x="537" y="606"/>
                </a:lnTo>
                <a:lnTo>
                  <a:pt x="537" y="606"/>
                </a:lnTo>
                <a:lnTo>
                  <a:pt x="537" y="604"/>
                </a:lnTo>
                <a:lnTo>
                  <a:pt x="539" y="603"/>
                </a:lnTo>
                <a:lnTo>
                  <a:pt x="540" y="601"/>
                </a:lnTo>
                <a:lnTo>
                  <a:pt x="541" y="600"/>
                </a:lnTo>
                <a:lnTo>
                  <a:pt x="541" y="598"/>
                </a:lnTo>
                <a:lnTo>
                  <a:pt x="541" y="597"/>
                </a:lnTo>
                <a:lnTo>
                  <a:pt x="543" y="597"/>
                </a:lnTo>
                <a:lnTo>
                  <a:pt x="543" y="594"/>
                </a:lnTo>
                <a:lnTo>
                  <a:pt x="544" y="591"/>
                </a:lnTo>
                <a:lnTo>
                  <a:pt x="544" y="579"/>
                </a:lnTo>
                <a:lnTo>
                  <a:pt x="549" y="575"/>
                </a:lnTo>
                <a:lnTo>
                  <a:pt x="549" y="573"/>
                </a:lnTo>
                <a:lnTo>
                  <a:pt x="550" y="572"/>
                </a:lnTo>
                <a:lnTo>
                  <a:pt x="552" y="566"/>
                </a:lnTo>
                <a:lnTo>
                  <a:pt x="555" y="563"/>
                </a:lnTo>
                <a:lnTo>
                  <a:pt x="555" y="562"/>
                </a:lnTo>
                <a:lnTo>
                  <a:pt x="556" y="559"/>
                </a:lnTo>
                <a:lnTo>
                  <a:pt x="558" y="557"/>
                </a:lnTo>
                <a:lnTo>
                  <a:pt x="566" y="557"/>
                </a:lnTo>
                <a:lnTo>
                  <a:pt x="568" y="556"/>
                </a:lnTo>
                <a:lnTo>
                  <a:pt x="574" y="557"/>
                </a:lnTo>
                <a:lnTo>
                  <a:pt x="581" y="557"/>
                </a:lnTo>
                <a:lnTo>
                  <a:pt x="584" y="560"/>
                </a:lnTo>
                <a:lnTo>
                  <a:pt x="583" y="562"/>
                </a:lnTo>
                <a:lnTo>
                  <a:pt x="584" y="563"/>
                </a:lnTo>
                <a:lnTo>
                  <a:pt x="588" y="565"/>
                </a:lnTo>
                <a:lnTo>
                  <a:pt x="587" y="567"/>
                </a:lnTo>
                <a:lnTo>
                  <a:pt x="588" y="569"/>
                </a:lnTo>
                <a:lnTo>
                  <a:pt x="591" y="570"/>
                </a:lnTo>
                <a:lnTo>
                  <a:pt x="591" y="572"/>
                </a:lnTo>
                <a:lnTo>
                  <a:pt x="591" y="575"/>
                </a:lnTo>
                <a:lnTo>
                  <a:pt x="594" y="576"/>
                </a:lnTo>
                <a:lnTo>
                  <a:pt x="593" y="579"/>
                </a:lnTo>
                <a:lnTo>
                  <a:pt x="591" y="579"/>
                </a:lnTo>
                <a:lnTo>
                  <a:pt x="591" y="585"/>
                </a:lnTo>
                <a:lnTo>
                  <a:pt x="593" y="588"/>
                </a:lnTo>
                <a:lnTo>
                  <a:pt x="593" y="588"/>
                </a:lnTo>
                <a:lnTo>
                  <a:pt x="588" y="588"/>
                </a:lnTo>
                <a:lnTo>
                  <a:pt x="586" y="589"/>
                </a:lnTo>
                <a:lnTo>
                  <a:pt x="588" y="592"/>
                </a:lnTo>
                <a:lnTo>
                  <a:pt x="588" y="594"/>
                </a:lnTo>
                <a:lnTo>
                  <a:pt x="593" y="600"/>
                </a:lnTo>
                <a:lnTo>
                  <a:pt x="590" y="600"/>
                </a:lnTo>
                <a:lnTo>
                  <a:pt x="591" y="603"/>
                </a:lnTo>
                <a:lnTo>
                  <a:pt x="588" y="613"/>
                </a:lnTo>
                <a:lnTo>
                  <a:pt x="587" y="616"/>
                </a:lnTo>
                <a:lnTo>
                  <a:pt x="587" y="617"/>
                </a:lnTo>
                <a:lnTo>
                  <a:pt x="588" y="620"/>
                </a:lnTo>
                <a:lnTo>
                  <a:pt x="587" y="625"/>
                </a:lnTo>
                <a:lnTo>
                  <a:pt x="588" y="626"/>
                </a:lnTo>
                <a:lnTo>
                  <a:pt x="590" y="629"/>
                </a:lnTo>
                <a:lnTo>
                  <a:pt x="590" y="631"/>
                </a:lnTo>
                <a:lnTo>
                  <a:pt x="586" y="632"/>
                </a:lnTo>
                <a:lnTo>
                  <a:pt x="586" y="635"/>
                </a:lnTo>
                <a:lnTo>
                  <a:pt x="584" y="636"/>
                </a:lnTo>
                <a:lnTo>
                  <a:pt x="584" y="638"/>
                </a:lnTo>
                <a:lnTo>
                  <a:pt x="586" y="641"/>
                </a:lnTo>
                <a:lnTo>
                  <a:pt x="588" y="639"/>
                </a:lnTo>
                <a:lnTo>
                  <a:pt x="588" y="641"/>
                </a:lnTo>
                <a:lnTo>
                  <a:pt x="588" y="641"/>
                </a:lnTo>
                <a:lnTo>
                  <a:pt x="586" y="642"/>
                </a:lnTo>
                <a:lnTo>
                  <a:pt x="587" y="645"/>
                </a:lnTo>
                <a:lnTo>
                  <a:pt x="587" y="647"/>
                </a:lnTo>
                <a:lnTo>
                  <a:pt x="586" y="648"/>
                </a:lnTo>
                <a:lnTo>
                  <a:pt x="584" y="650"/>
                </a:lnTo>
                <a:lnTo>
                  <a:pt x="584" y="651"/>
                </a:lnTo>
                <a:lnTo>
                  <a:pt x="580" y="654"/>
                </a:lnTo>
                <a:lnTo>
                  <a:pt x="580" y="657"/>
                </a:lnTo>
                <a:lnTo>
                  <a:pt x="577" y="658"/>
                </a:lnTo>
                <a:lnTo>
                  <a:pt x="580" y="661"/>
                </a:lnTo>
                <a:lnTo>
                  <a:pt x="578" y="664"/>
                </a:lnTo>
                <a:lnTo>
                  <a:pt x="577" y="666"/>
                </a:lnTo>
                <a:lnTo>
                  <a:pt x="578" y="667"/>
                </a:lnTo>
                <a:lnTo>
                  <a:pt x="581" y="666"/>
                </a:lnTo>
                <a:lnTo>
                  <a:pt x="583" y="667"/>
                </a:lnTo>
                <a:lnTo>
                  <a:pt x="581" y="670"/>
                </a:lnTo>
                <a:lnTo>
                  <a:pt x="581" y="672"/>
                </a:lnTo>
                <a:lnTo>
                  <a:pt x="586" y="672"/>
                </a:lnTo>
                <a:lnTo>
                  <a:pt x="586" y="675"/>
                </a:lnTo>
                <a:lnTo>
                  <a:pt x="593" y="672"/>
                </a:lnTo>
                <a:lnTo>
                  <a:pt x="596" y="667"/>
                </a:lnTo>
                <a:lnTo>
                  <a:pt x="600" y="664"/>
                </a:lnTo>
                <a:lnTo>
                  <a:pt x="603" y="661"/>
                </a:lnTo>
                <a:lnTo>
                  <a:pt x="606" y="663"/>
                </a:lnTo>
                <a:lnTo>
                  <a:pt x="606" y="661"/>
                </a:lnTo>
                <a:lnTo>
                  <a:pt x="608" y="657"/>
                </a:lnTo>
                <a:lnTo>
                  <a:pt x="610" y="655"/>
                </a:lnTo>
                <a:lnTo>
                  <a:pt x="612" y="650"/>
                </a:lnTo>
                <a:lnTo>
                  <a:pt x="613" y="648"/>
                </a:lnTo>
                <a:lnTo>
                  <a:pt x="618" y="645"/>
                </a:lnTo>
                <a:lnTo>
                  <a:pt x="622" y="641"/>
                </a:lnTo>
                <a:lnTo>
                  <a:pt x="628" y="632"/>
                </a:lnTo>
                <a:lnTo>
                  <a:pt x="630" y="632"/>
                </a:lnTo>
                <a:lnTo>
                  <a:pt x="631" y="632"/>
                </a:lnTo>
                <a:lnTo>
                  <a:pt x="631" y="632"/>
                </a:lnTo>
                <a:lnTo>
                  <a:pt x="630" y="632"/>
                </a:lnTo>
                <a:lnTo>
                  <a:pt x="632" y="626"/>
                </a:lnTo>
                <a:lnTo>
                  <a:pt x="631" y="625"/>
                </a:lnTo>
                <a:lnTo>
                  <a:pt x="634" y="623"/>
                </a:lnTo>
                <a:lnTo>
                  <a:pt x="635" y="623"/>
                </a:lnTo>
                <a:lnTo>
                  <a:pt x="635" y="623"/>
                </a:lnTo>
                <a:lnTo>
                  <a:pt x="635" y="623"/>
                </a:lnTo>
                <a:lnTo>
                  <a:pt x="634" y="619"/>
                </a:lnTo>
                <a:lnTo>
                  <a:pt x="637" y="617"/>
                </a:lnTo>
                <a:lnTo>
                  <a:pt x="634" y="614"/>
                </a:lnTo>
                <a:lnTo>
                  <a:pt x="634" y="614"/>
                </a:lnTo>
                <a:lnTo>
                  <a:pt x="637" y="613"/>
                </a:lnTo>
                <a:lnTo>
                  <a:pt x="637" y="611"/>
                </a:lnTo>
                <a:lnTo>
                  <a:pt x="637" y="609"/>
                </a:lnTo>
                <a:lnTo>
                  <a:pt x="640" y="607"/>
                </a:lnTo>
                <a:lnTo>
                  <a:pt x="640" y="604"/>
                </a:lnTo>
                <a:lnTo>
                  <a:pt x="640" y="604"/>
                </a:lnTo>
                <a:lnTo>
                  <a:pt x="643" y="603"/>
                </a:lnTo>
                <a:lnTo>
                  <a:pt x="644" y="601"/>
                </a:lnTo>
                <a:lnTo>
                  <a:pt x="641" y="600"/>
                </a:lnTo>
                <a:lnTo>
                  <a:pt x="641" y="598"/>
                </a:lnTo>
                <a:lnTo>
                  <a:pt x="641" y="595"/>
                </a:lnTo>
                <a:lnTo>
                  <a:pt x="646" y="591"/>
                </a:lnTo>
                <a:lnTo>
                  <a:pt x="646" y="589"/>
                </a:lnTo>
                <a:lnTo>
                  <a:pt x="649" y="584"/>
                </a:lnTo>
                <a:lnTo>
                  <a:pt x="652" y="582"/>
                </a:lnTo>
                <a:lnTo>
                  <a:pt x="652" y="578"/>
                </a:lnTo>
                <a:lnTo>
                  <a:pt x="656" y="575"/>
                </a:lnTo>
                <a:lnTo>
                  <a:pt x="656" y="573"/>
                </a:lnTo>
                <a:lnTo>
                  <a:pt x="660" y="570"/>
                </a:lnTo>
                <a:lnTo>
                  <a:pt x="662" y="570"/>
                </a:lnTo>
                <a:lnTo>
                  <a:pt x="666" y="567"/>
                </a:lnTo>
                <a:lnTo>
                  <a:pt x="665" y="563"/>
                </a:lnTo>
                <a:lnTo>
                  <a:pt x="666" y="563"/>
                </a:lnTo>
                <a:lnTo>
                  <a:pt x="669" y="562"/>
                </a:lnTo>
                <a:lnTo>
                  <a:pt x="672" y="559"/>
                </a:lnTo>
                <a:lnTo>
                  <a:pt x="674" y="559"/>
                </a:lnTo>
                <a:lnTo>
                  <a:pt x="675" y="556"/>
                </a:lnTo>
                <a:lnTo>
                  <a:pt x="678" y="553"/>
                </a:lnTo>
                <a:lnTo>
                  <a:pt x="681" y="553"/>
                </a:lnTo>
                <a:lnTo>
                  <a:pt x="682" y="548"/>
                </a:lnTo>
                <a:lnTo>
                  <a:pt x="684" y="548"/>
                </a:lnTo>
                <a:lnTo>
                  <a:pt x="687" y="545"/>
                </a:lnTo>
                <a:lnTo>
                  <a:pt x="690" y="545"/>
                </a:lnTo>
                <a:lnTo>
                  <a:pt x="693" y="544"/>
                </a:lnTo>
                <a:lnTo>
                  <a:pt x="694" y="543"/>
                </a:lnTo>
                <a:lnTo>
                  <a:pt x="697" y="544"/>
                </a:lnTo>
                <a:lnTo>
                  <a:pt x="703" y="544"/>
                </a:lnTo>
                <a:lnTo>
                  <a:pt x="706" y="545"/>
                </a:lnTo>
                <a:lnTo>
                  <a:pt x="718" y="545"/>
                </a:lnTo>
                <a:lnTo>
                  <a:pt x="722" y="544"/>
                </a:lnTo>
                <a:lnTo>
                  <a:pt x="725" y="544"/>
                </a:lnTo>
                <a:lnTo>
                  <a:pt x="728" y="543"/>
                </a:lnTo>
                <a:lnTo>
                  <a:pt x="729" y="544"/>
                </a:lnTo>
                <a:lnTo>
                  <a:pt x="731" y="544"/>
                </a:lnTo>
                <a:lnTo>
                  <a:pt x="737" y="547"/>
                </a:lnTo>
                <a:lnTo>
                  <a:pt x="737" y="551"/>
                </a:lnTo>
                <a:lnTo>
                  <a:pt x="738" y="554"/>
                </a:lnTo>
                <a:lnTo>
                  <a:pt x="740" y="556"/>
                </a:lnTo>
                <a:lnTo>
                  <a:pt x="741" y="556"/>
                </a:lnTo>
                <a:lnTo>
                  <a:pt x="743" y="556"/>
                </a:lnTo>
                <a:lnTo>
                  <a:pt x="746" y="554"/>
                </a:lnTo>
                <a:lnTo>
                  <a:pt x="747" y="557"/>
                </a:lnTo>
                <a:lnTo>
                  <a:pt x="747" y="559"/>
                </a:lnTo>
                <a:lnTo>
                  <a:pt x="748" y="562"/>
                </a:lnTo>
                <a:lnTo>
                  <a:pt x="748" y="563"/>
                </a:lnTo>
                <a:lnTo>
                  <a:pt x="747" y="563"/>
                </a:lnTo>
                <a:lnTo>
                  <a:pt x="746" y="565"/>
                </a:lnTo>
                <a:lnTo>
                  <a:pt x="746" y="566"/>
                </a:lnTo>
                <a:lnTo>
                  <a:pt x="748" y="567"/>
                </a:lnTo>
                <a:lnTo>
                  <a:pt x="750" y="567"/>
                </a:lnTo>
                <a:lnTo>
                  <a:pt x="748" y="569"/>
                </a:lnTo>
                <a:lnTo>
                  <a:pt x="746" y="570"/>
                </a:lnTo>
                <a:lnTo>
                  <a:pt x="744" y="570"/>
                </a:lnTo>
                <a:lnTo>
                  <a:pt x="746" y="572"/>
                </a:lnTo>
                <a:lnTo>
                  <a:pt x="748" y="572"/>
                </a:lnTo>
                <a:lnTo>
                  <a:pt x="750" y="573"/>
                </a:lnTo>
                <a:lnTo>
                  <a:pt x="747" y="576"/>
                </a:lnTo>
                <a:lnTo>
                  <a:pt x="748" y="578"/>
                </a:lnTo>
                <a:lnTo>
                  <a:pt x="747" y="579"/>
                </a:lnTo>
                <a:lnTo>
                  <a:pt x="744" y="581"/>
                </a:lnTo>
                <a:lnTo>
                  <a:pt x="744" y="582"/>
                </a:lnTo>
                <a:lnTo>
                  <a:pt x="738" y="588"/>
                </a:lnTo>
                <a:lnTo>
                  <a:pt x="737" y="589"/>
                </a:lnTo>
                <a:lnTo>
                  <a:pt x="737" y="591"/>
                </a:lnTo>
                <a:lnTo>
                  <a:pt x="737" y="592"/>
                </a:lnTo>
                <a:lnTo>
                  <a:pt x="735" y="594"/>
                </a:lnTo>
                <a:lnTo>
                  <a:pt x="734" y="595"/>
                </a:lnTo>
                <a:lnTo>
                  <a:pt x="731" y="598"/>
                </a:lnTo>
                <a:lnTo>
                  <a:pt x="726" y="603"/>
                </a:lnTo>
                <a:lnTo>
                  <a:pt x="724" y="604"/>
                </a:lnTo>
                <a:lnTo>
                  <a:pt x="719" y="607"/>
                </a:lnTo>
                <a:lnTo>
                  <a:pt x="716" y="609"/>
                </a:lnTo>
                <a:lnTo>
                  <a:pt x="715" y="610"/>
                </a:lnTo>
                <a:lnTo>
                  <a:pt x="712" y="611"/>
                </a:lnTo>
                <a:lnTo>
                  <a:pt x="710" y="611"/>
                </a:lnTo>
                <a:lnTo>
                  <a:pt x="706" y="613"/>
                </a:lnTo>
                <a:lnTo>
                  <a:pt x="706" y="616"/>
                </a:lnTo>
                <a:lnTo>
                  <a:pt x="704" y="617"/>
                </a:lnTo>
                <a:lnTo>
                  <a:pt x="700" y="617"/>
                </a:lnTo>
                <a:lnTo>
                  <a:pt x="697" y="619"/>
                </a:lnTo>
                <a:lnTo>
                  <a:pt x="696" y="622"/>
                </a:lnTo>
                <a:lnTo>
                  <a:pt x="693" y="622"/>
                </a:lnTo>
                <a:lnTo>
                  <a:pt x="691" y="623"/>
                </a:lnTo>
                <a:lnTo>
                  <a:pt x="685" y="626"/>
                </a:lnTo>
                <a:lnTo>
                  <a:pt x="682" y="626"/>
                </a:lnTo>
                <a:lnTo>
                  <a:pt x="679" y="628"/>
                </a:lnTo>
                <a:lnTo>
                  <a:pt x="681" y="629"/>
                </a:lnTo>
                <a:lnTo>
                  <a:pt x="681" y="631"/>
                </a:lnTo>
                <a:lnTo>
                  <a:pt x="675" y="632"/>
                </a:lnTo>
                <a:lnTo>
                  <a:pt x="677" y="633"/>
                </a:lnTo>
                <a:lnTo>
                  <a:pt x="681" y="635"/>
                </a:lnTo>
                <a:lnTo>
                  <a:pt x="678" y="636"/>
                </a:lnTo>
                <a:lnTo>
                  <a:pt x="681" y="639"/>
                </a:lnTo>
                <a:lnTo>
                  <a:pt x="682" y="642"/>
                </a:lnTo>
                <a:lnTo>
                  <a:pt x="681" y="644"/>
                </a:lnTo>
                <a:lnTo>
                  <a:pt x="681" y="647"/>
                </a:lnTo>
                <a:lnTo>
                  <a:pt x="679" y="647"/>
                </a:lnTo>
                <a:lnTo>
                  <a:pt x="678" y="647"/>
                </a:lnTo>
                <a:lnTo>
                  <a:pt x="675" y="648"/>
                </a:lnTo>
                <a:lnTo>
                  <a:pt x="675" y="651"/>
                </a:lnTo>
                <a:lnTo>
                  <a:pt x="674" y="654"/>
                </a:lnTo>
                <a:lnTo>
                  <a:pt x="677" y="657"/>
                </a:lnTo>
                <a:lnTo>
                  <a:pt x="672" y="657"/>
                </a:lnTo>
                <a:lnTo>
                  <a:pt x="674" y="657"/>
                </a:lnTo>
                <a:lnTo>
                  <a:pt x="674" y="658"/>
                </a:lnTo>
                <a:lnTo>
                  <a:pt x="674" y="658"/>
                </a:lnTo>
                <a:lnTo>
                  <a:pt x="678" y="660"/>
                </a:lnTo>
                <a:lnTo>
                  <a:pt x="678" y="661"/>
                </a:lnTo>
                <a:lnTo>
                  <a:pt x="675" y="664"/>
                </a:lnTo>
                <a:lnTo>
                  <a:pt x="675" y="666"/>
                </a:lnTo>
                <a:lnTo>
                  <a:pt x="674" y="667"/>
                </a:lnTo>
                <a:lnTo>
                  <a:pt x="674" y="669"/>
                </a:lnTo>
                <a:lnTo>
                  <a:pt x="674" y="669"/>
                </a:lnTo>
                <a:lnTo>
                  <a:pt x="677" y="669"/>
                </a:lnTo>
                <a:lnTo>
                  <a:pt x="678" y="670"/>
                </a:lnTo>
                <a:lnTo>
                  <a:pt x="678" y="672"/>
                </a:lnTo>
                <a:lnTo>
                  <a:pt x="678" y="673"/>
                </a:lnTo>
                <a:lnTo>
                  <a:pt x="674" y="675"/>
                </a:lnTo>
                <a:lnTo>
                  <a:pt x="674" y="676"/>
                </a:lnTo>
                <a:lnTo>
                  <a:pt x="677" y="677"/>
                </a:lnTo>
                <a:lnTo>
                  <a:pt x="675" y="679"/>
                </a:lnTo>
                <a:lnTo>
                  <a:pt x="679" y="683"/>
                </a:lnTo>
                <a:lnTo>
                  <a:pt x="684" y="683"/>
                </a:lnTo>
                <a:lnTo>
                  <a:pt x="687" y="682"/>
                </a:lnTo>
                <a:lnTo>
                  <a:pt x="688" y="683"/>
                </a:lnTo>
                <a:lnTo>
                  <a:pt x="691" y="685"/>
                </a:lnTo>
                <a:lnTo>
                  <a:pt x="694" y="683"/>
                </a:lnTo>
                <a:lnTo>
                  <a:pt x="696" y="683"/>
                </a:lnTo>
                <a:lnTo>
                  <a:pt x="699" y="682"/>
                </a:lnTo>
                <a:lnTo>
                  <a:pt x="700" y="679"/>
                </a:lnTo>
                <a:lnTo>
                  <a:pt x="703" y="680"/>
                </a:lnTo>
                <a:lnTo>
                  <a:pt x="704" y="679"/>
                </a:lnTo>
                <a:lnTo>
                  <a:pt x="706" y="676"/>
                </a:lnTo>
                <a:lnTo>
                  <a:pt x="710" y="675"/>
                </a:lnTo>
                <a:lnTo>
                  <a:pt x="719" y="670"/>
                </a:lnTo>
                <a:lnTo>
                  <a:pt x="721" y="667"/>
                </a:lnTo>
                <a:lnTo>
                  <a:pt x="721" y="669"/>
                </a:lnTo>
                <a:lnTo>
                  <a:pt x="726" y="664"/>
                </a:lnTo>
                <a:lnTo>
                  <a:pt x="731" y="660"/>
                </a:lnTo>
                <a:lnTo>
                  <a:pt x="732" y="658"/>
                </a:lnTo>
                <a:lnTo>
                  <a:pt x="734" y="657"/>
                </a:lnTo>
                <a:lnTo>
                  <a:pt x="738" y="655"/>
                </a:lnTo>
                <a:lnTo>
                  <a:pt x="738" y="653"/>
                </a:lnTo>
                <a:lnTo>
                  <a:pt x="741" y="653"/>
                </a:lnTo>
                <a:lnTo>
                  <a:pt x="744" y="650"/>
                </a:lnTo>
                <a:lnTo>
                  <a:pt x="746" y="648"/>
                </a:lnTo>
                <a:lnTo>
                  <a:pt x="748" y="648"/>
                </a:lnTo>
                <a:lnTo>
                  <a:pt x="748" y="645"/>
                </a:lnTo>
                <a:lnTo>
                  <a:pt x="748" y="644"/>
                </a:lnTo>
                <a:lnTo>
                  <a:pt x="751" y="644"/>
                </a:lnTo>
                <a:lnTo>
                  <a:pt x="753" y="639"/>
                </a:lnTo>
                <a:lnTo>
                  <a:pt x="754" y="638"/>
                </a:lnTo>
                <a:lnTo>
                  <a:pt x="756" y="638"/>
                </a:lnTo>
                <a:lnTo>
                  <a:pt x="756" y="635"/>
                </a:lnTo>
                <a:lnTo>
                  <a:pt x="760" y="632"/>
                </a:lnTo>
                <a:lnTo>
                  <a:pt x="762" y="629"/>
                </a:lnTo>
                <a:lnTo>
                  <a:pt x="765" y="629"/>
                </a:lnTo>
                <a:lnTo>
                  <a:pt x="766" y="628"/>
                </a:lnTo>
                <a:lnTo>
                  <a:pt x="768" y="622"/>
                </a:lnTo>
                <a:lnTo>
                  <a:pt x="770" y="625"/>
                </a:lnTo>
                <a:lnTo>
                  <a:pt x="769" y="622"/>
                </a:lnTo>
                <a:lnTo>
                  <a:pt x="770" y="617"/>
                </a:lnTo>
                <a:lnTo>
                  <a:pt x="770" y="617"/>
                </a:lnTo>
                <a:lnTo>
                  <a:pt x="775" y="620"/>
                </a:lnTo>
                <a:lnTo>
                  <a:pt x="778" y="620"/>
                </a:lnTo>
                <a:lnTo>
                  <a:pt x="775" y="623"/>
                </a:lnTo>
                <a:lnTo>
                  <a:pt x="775" y="625"/>
                </a:lnTo>
                <a:lnTo>
                  <a:pt x="776" y="623"/>
                </a:lnTo>
                <a:close/>
                <a:moveTo>
                  <a:pt x="693" y="601"/>
                </a:moveTo>
                <a:lnTo>
                  <a:pt x="693" y="604"/>
                </a:lnTo>
                <a:lnTo>
                  <a:pt x="701" y="601"/>
                </a:lnTo>
                <a:lnTo>
                  <a:pt x="704" y="600"/>
                </a:lnTo>
                <a:lnTo>
                  <a:pt x="709" y="598"/>
                </a:lnTo>
                <a:lnTo>
                  <a:pt x="712" y="595"/>
                </a:lnTo>
                <a:lnTo>
                  <a:pt x="718" y="594"/>
                </a:lnTo>
                <a:lnTo>
                  <a:pt x="721" y="592"/>
                </a:lnTo>
                <a:lnTo>
                  <a:pt x="721" y="591"/>
                </a:lnTo>
                <a:lnTo>
                  <a:pt x="722" y="588"/>
                </a:lnTo>
                <a:lnTo>
                  <a:pt x="725" y="588"/>
                </a:lnTo>
                <a:lnTo>
                  <a:pt x="726" y="585"/>
                </a:lnTo>
                <a:lnTo>
                  <a:pt x="729" y="582"/>
                </a:lnTo>
                <a:lnTo>
                  <a:pt x="731" y="579"/>
                </a:lnTo>
                <a:lnTo>
                  <a:pt x="734" y="578"/>
                </a:lnTo>
                <a:lnTo>
                  <a:pt x="734" y="572"/>
                </a:lnTo>
                <a:lnTo>
                  <a:pt x="737" y="570"/>
                </a:lnTo>
                <a:lnTo>
                  <a:pt x="738" y="569"/>
                </a:lnTo>
                <a:lnTo>
                  <a:pt x="735" y="569"/>
                </a:lnTo>
                <a:lnTo>
                  <a:pt x="734" y="563"/>
                </a:lnTo>
                <a:lnTo>
                  <a:pt x="732" y="560"/>
                </a:lnTo>
                <a:lnTo>
                  <a:pt x="728" y="556"/>
                </a:lnTo>
                <a:lnTo>
                  <a:pt x="726" y="556"/>
                </a:lnTo>
                <a:lnTo>
                  <a:pt x="719" y="554"/>
                </a:lnTo>
                <a:lnTo>
                  <a:pt x="719" y="556"/>
                </a:lnTo>
                <a:lnTo>
                  <a:pt x="718" y="554"/>
                </a:lnTo>
                <a:lnTo>
                  <a:pt x="713" y="557"/>
                </a:lnTo>
                <a:lnTo>
                  <a:pt x="710" y="557"/>
                </a:lnTo>
                <a:lnTo>
                  <a:pt x="709" y="559"/>
                </a:lnTo>
                <a:lnTo>
                  <a:pt x="707" y="563"/>
                </a:lnTo>
                <a:lnTo>
                  <a:pt x="709" y="567"/>
                </a:lnTo>
                <a:lnTo>
                  <a:pt x="707" y="570"/>
                </a:lnTo>
                <a:lnTo>
                  <a:pt x="709" y="573"/>
                </a:lnTo>
                <a:lnTo>
                  <a:pt x="704" y="575"/>
                </a:lnTo>
                <a:lnTo>
                  <a:pt x="704" y="576"/>
                </a:lnTo>
                <a:lnTo>
                  <a:pt x="706" y="581"/>
                </a:lnTo>
                <a:lnTo>
                  <a:pt x="704" y="581"/>
                </a:lnTo>
                <a:lnTo>
                  <a:pt x="700" y="579"/>
                </a:lnTo>
                <a:lnTo>
                  <a:pt x="699" y="581"/>
                </a:lnTo>
                <a:lnTo>
                  <a:pt x="701" y="584"/>
                </a:lnTo>
                <a:lnTo>
                  <a:pt x="704" y="588"/>
                </a:lnTo>
                <a:lnTo>
                  <a:pt x="701" y="589"/>
                </a:lnTo>
                <a:lnTo>
                  <a:pt x="694" y="589"/>
                </a:lnTo>
                <a:lnTo>
                  <a:pt x="694" y="591"/>
                </a:lnTo>
                <a:lnTo>
                  <a:pt x="699" y="592"/>
                </a:lnTo>
                <a:lnTo>
                  <a:pt x="700" y="594"/>
                </a:lnTo>
                <a:lnTo>
                  <a:pt x="699" y="597"/>
                </a:lnTo>
                <a:lnTo>
                  <a:pt x="696" y="597"/>
                </a:lnTo>
                <a:lnTo>
                  <a:pt x="697" y="600"/>
                </a:lnTo>
                <a:lnTo>
                  <a:pt x="696" y="600"/>
                </a:lnTo>
                <a:lnTo>
                  <a:pt x="696" y="597"/>
                </a:lnTo>
                <a:lnTo>
                  <a:pt x="694" y="597"/>
                </a:lnTo>
                <a:lnTo>
                  <a:pt x="693" y="598"/>
                </a:lnTo>
                <a:lnTo>
                  <a:pt x="693" y="601"/>
                </a:lnTo>
                <a:close/>
                <a:moveTo>
                  <a:pt x="449" y="556"/>
                </a:moveTo>
                <a:lnTo>
                  <a:pt x="450" y="556"/>
                </a:lnTo>
                <a:lnTo>
                  <a:pt x="450" y="554"/>
                </a:lnTo>
                <a:lnTo>
                  <a:pt x="449" y="554"/>
                </a:lnTo>
                <a:lnTo>
                  <a:pt x="449" y="556"/>
                </a:lnTo>
                <a:close/>
                <a:moveTo>
                  <a:pt x="499" y="450"/>
                </a:moveTo>
                <a:lnTo>
                  <a:pt x="500" y="450"/>
                </a:lnTo>
                <a:lnTo>
                  <a:pt x="500" y="449"/>
                </a:lnTo>
                <a:lnTo>
                  <a:pt x="499" y="449"/>
                </a:lnTo>
                <a:lnTo>
                  <a:pt x="499" y="450"/>
                </a:lnTo>
                <a:close/>
                <a:moveTo>
                  <a:pt x="471" y="462"/>
                </a:moveTo>
                <a:lnTo>
                  <a:pt x="471" y="462"/>
                </a:lnTo>
                <a:lnTo>
                  <a:pt x="471" y="460"/>
                </a:lnTo>
                <a:lnTo>
                  <a:pt x="471" y="462"/>
                </a:lnTo>
                <a:close/>
                <a:moveTo>
                  <a:pt x="462" y="480"/>
                </a:moveTo>
                <a:lnTo>
                  <a:pt x="462" y="481"/>
                </a:lnTo>
                <a:lnTo>
                  <a:pt x="464" y="481"/>
                </a:lnTo>
                <a:lnTo>
                  <a:pt x="464" y="480"/>
                </a:lnTo>
                <a:lnTo>
                  <a:pt x="462" y="480"/>
                </a:lnTo>
                <a:close/>
                <a:moveTo>
                  <a:pt x="455" y="521"/>
                </a:moveTo>
                <a:lnTo>
                  <a:pt x="456" y="522"/>
                </a:lnTo>
                <a:lnTo>
                  <a:pt x="456" y="521"/>
                </a:lnTo>
                <a:lnTo>
                  <a:pt x="455" y="521"/>
                </a:lnTo>
                <a:lnTo>
                  <a:pt x="455" y="521"/>
                </a:lnTo>
                <a:close/>
                <a:moveTo>
                  <a:pt x="453" y="507"/>
                </a:moveTo>
                <a:lnTo>
                  <a:pt x="455" y="507"/>
                </a:lnTo>
                <a:lnTo>
                  <a:pt x="455" y="506"/>
                </a:lnTo>
                <a:lnTo>
                  <a:pt x="453" y="507"/>
                </a:lnTo>
                <a:close/>
                <a:moveTo>
                  <a:pt x="371" y="614"/>
                </a:moveTo>
                <a:lnTo>
                  <a:pt x="370" y="613"/>
                </a:lnTo>
                <a:lnTo>
                  <a:pt x="370" y="614"/>
                </a:lnTo>
                <a:lnTo>
                  <a:pt x="370" y="616"/>
                </a:lnTo>
                <a:lnTo>
                  <a:pt x="371" y="616"/>
                </a:lnTo>
                <a:lnTo>
                  <a:pt x="371" y="614"/>
                </a:lnTo>
                <a:close/>
                <a:moveTo>
                  <a:pt x="377" y="578"/>
                </a:moveTo>
                <a:lnTo>
                  <a:pt x="379" y="575"/>
                </a:lnTo>
                <a:lnTo>
                  <a:pt x="379" y="573"/>
                </a:lnTo>
                <a:lnTo>
                  <a:pt x="373" y="573"/>
                </a:lnTo>
                <a:lnTo>
                  <a:pt x="374" y="575"/>
                </a:lnTo>
                <a:lnTo>
                  <a:pt x="376" y="578"/>
                </a:lnTo>
                <a:lnTo>
                  <a:pt x="376" y="579"/>
                </a:lnTo>
                <a:lnTo>
                  <a:pt x="377" y="581"/>
                </a:lnTo>
                <a:lnTo>
                  <a:pt x="379" y="579"/>
                </a:lnTo>
                <a:lnTo>
                  <a:pt x="377" y="578"/>
                </a:lnTo>
                <a:close/>
                <a:moveTo>
                  <a:pt x="381" y="565"/>
                </a:moveTo>
                <a:lnTo>
                  <a:pt x="383" y="565"/>
                </a:lnTo>
                <a:lnTo>
                  <a:pt x="383" y="563"/>
                </a:lnTo>
                <a:lnTo>
                  <a:pt x="381" y="563"/>
                </a:lnTo>
                <a:lnTo>
                  <a:pt x="381" y="565"/>
                </a:lnTo>
                <a:close/>
                <a:moveTo>
                  <a:pt x="383" y="582"/>
                </a:moveTo>
                <a:lnTo>
                  <a:pt x="381" y="584"/>
                </a:lnTo>
                <a:lnTo>
                  <a:pt x="383" y="585"/>
                </a:lnTo>
                <a:lnTo>
                  <a:pt x="383" y="582"/>
                </a:lnTo>
                <a:close/>
                <a:moveTo>
                  <a:pt x="401" y="633"/>
                </a:moveTo>
                <a:lnTo>
                  <a:pt x="401" y="632"/>
                </a:lnTo>
                <a:lnTo>
                  <a:pt x="401" y="633"/>
                </a:lnTo>
                <a:lnTo>
                  <a:pt x="401" y="633"/>
                </a:lnTo>
                <a:close/>
                <a:moveTo>
                  <a:pt x="401" y="685"/>
                </a:moveTo>
                <a:lnTo>
                  <a:pt x="401" y="685"/>
                </a:lnTo>
                <a:lnTo>
                  <a:pt x="401" y="686"/>
                </a:lnTo>
                <a:lnTo>
                  <a:pt x="401" y="685"/>
                </a:lnTo>
                <a:close/>
                <a:moveTo>
                  <a:pt x="409" y="531"/>
                </a:moveTo>
                <a:lnTo>
                  <a:pt x="409" y="531"/>
                </a:lnTo>
                <a:lnTo>
                  <a:pt x="409" y="531"/>
                </a:lnTo>
                <a:lnTo>
                  <a:pt x="409" y="531"/>
                </a:lnTo>
                <a:close/>
                <a:moveTo>
                  <a:pt x="405" y="697"/>
                </a:moveTo>
                <a:lnTo>
                  <a:pt x="403" y="695"/>
                </a:lnTo>
                <a:lnTo>
                  <a:pt x="403" y="695"/>
                </a:lnTo>
                <a:lnTo>
                  <a:pt x="403" y="697"/>
                </a:lnTo>
                <a:lnTo>
                  <a:pt x="405" y="697"/>
                </a:lnTo>
                <a:close/>
                <a:moveTo>
                  <a:pt x="405" y="670"/>
                </a:moveTo>
                <a:lnTo>
                  <a:pt x="405" y="669"/>
                </a:lnTo>
                <a:lnTo>
                  <a:pt x="403" y="670"/>
                </a:lnTo>
                <a:lnTo>
                  <a:pt x="405" y="670"/>
                </a:lnTo>
                <a:close/>
                <a:moveTo>
                  <a:pt x="405" y="576"/>
                </a:moveTo>
                <a:lnTo>
                  <a:pt x="405" y="576"/>
                </a:lnTo>
                <a:lnTo>
                  <a:pt x="402" y="578"/>
                </a:lnTo>
                <a:lnTo>
                  <a:pt x="402" y="579"/>
                </a:lnTo>
                <a:lnTo>
                  <a:pt x="403" y="579"/>
                </a:lnTo>
                <a:lnTo>
                  <a:pt x="405" y="579"/>
                </a:lnTo>
                <a:lnTo>
                  <a:pt x="405" y="576"/>
                </a:lnTo>
                <a:close/>
                <a:moveTo>
                  <a:pt x="411" y="572"/>
                </a:moveTo>
                <a:lnTo>
                  <a:pt x="409" y="569"/>
                </a:lnTo>
                <a:lnTo>
                  <a:pt x="409" y="567"/>
                </a:lnTo>
                <a:lnTo>
                  <a:pt x="409" y="566"/>
                </a:lnTo>
                <a:lnTo>
                  <a:pt x="405" y="566"/>
                </a:lnTo>
                <a:lnTo>
                  <a:pt x="403" y="567"/>
                </a:lnTo>
                <a:lnTo>
                  <a:pt x="405" y="569"/>
                </a:lnTo>
                <a:lnTo>
                  <a:pt x="408" y="569"/>
                </a:lnTo>
                <a:lnTo>
                  <a:pt x="409" y="570"/>
                </a:lnTo>
                <a:lnTo>
                  <a:pt x="408" y="570"/>
                </a:lnTo>
                <a:lnTo>
                  <a:pt x="406" y="573"/>
                </a:lnTo>
                <a:lnTo>
                  <a:pt x="405" y="575"/>
                </a:lnTo>
                <a:lnTo>
                  <a:pt x="406" y="575"/>
                </a:lnTo>
                <a:lnTo>
                  <a:pt x="408" y="573"/>
                </a:lnTo>
                <a:lnTo>
                  <a:pt x="411" y="573"/>
                </a:lnTo>
                <a:lnTo>
                  <a:pt x="411" y="572"/>
                </a:lnTo>
                <a:close/>
                <a:moveTo>
                  <a:pt x="405" y="557"/>
                </a:moveTo>
                <a:lnTo>
                  <a:pt x="406" y="557"/>
                </a:lnTo>
                <a:lnTo>
                  <a:pt x="405" y="556"/>
                </a:lnTo>
                <a:lnTo>
                  <a:pt x="405" y="557"/>
                </a:lnTo>
                <a:close/>
                <a:moveTo>
                  <a:pt x="406" y="562"/>
                </a:moveTo>
                <a:lnTo>
                  <a:pt x="408" y="563"/>
                </a:lnTo>
                <a:lnTo>
                  <a:pt x="409" y="562"/>
                </a:lnTo>
                <a:lnTo>
                  <a:pt x="408" y="560"/>
                </a:lnTo>
                <a:lnTo>
                  <a:pt x="406" y="560"/>
                </a:lnTo>
                <a:lnTo>
                  <a:pt x="406" y="562"/>
                </a:lnTo>
                <a:close/>
                <a:moveTo>
                  <a:pt x="411" y="548"/>
                </a:moveTo>
                <a:lnTo>
                  <a:pt x="409" y="547"/>
                </a:lnTo>
                <a:lnTo>
                  <a:pt x="408" y="545"/>
                </a:lnTo>
                <a:lnTo>
                  <a:pt x="406" y="547"/>
                </a:lnTo>
                <a:lnTo>
                  <a:pt x="405" y="545"/>
                </a:lnTo>
                <a:lnTo>
                  <a:pt x="405" y="545"/>
                </a:lnTo>
                <a:lnTo>
                  <a:pt x="405" y="547"/>
                </a:lnTo>
                <a:lnTo>
                  <a:pt x="406" y="550"/>
                </a:lnTo>
                <a:lnTo>
                  <a:pt x="408" y="550"/>
                </a:lnTo>
                <a:lnTo>
                  <a:pt x="411" y="548"/>
                </a:lnTo>
                <a:close/>
                <a:moveTo>
                  <a:pt x="414" y="572"/>
                </a:moveTo>
                <a:lnTo>
                  <a:pt x="412" y="572"/>
                </a:lnTo>
                <a:lnTo>
                  <a:pt x="412" y="573"/>
                </a:lnTo>
                <a:lnTo>
                  <a:pt x="414" y="573"/>
                </a:lnTo>
                <a:lnTo>
                  <a:pt x="414" y="572"/>
                </a:lnTo>
                <a:close/>
                <a:moveTo>
                  <a:pt x="414" y="522"/>
                </a:moveTo>
                <a:lnTo>
                  <a:pt x="414" y="522"/>
                </a:lnTo>
                <a:lnTo>
                  <a:pt x="414" y="524"/>
                </a:lnTo>
                <a:lnTo>
                  <a:pt x="414" y="525"/>
                </a:lnTo>
                <a:lnTo>
                  <a:pt x="414" y="522"/>
                </a:lnTo>
                <a:close/>
                <a:moveTo>
                  <a:pt x="418" y="540"/>
                </a:moveTo>
                <a:lnTo>
                  <a:pt x="418" y="538"/>
                </a:lnTo>
                <a:lnTo>
                  <a:pt x="417" y="538"/>
                </a:lnTo>
                <a:lnTo>
                  <a:pt x="418" y="540"/>
                </a:lnTo>
                <a:close/>
                <a:moveTo>
                  <a:pt x="420" y="578"/>
                </a:moveTo>
                <a:lnTo>
                  <a:pt x="418" y="578"/>
                </a:lnTo>
                <a:lnTo>
                  <a:pt x="418" y="579"/>
                </a:lnTo>
                <a:lnTo>
                  <a:pt x="418" y="579"/>
                </a:lnTo>
                <a:lnTo>
                  <a:pt x="418" y="579"/>
                </a:lnTo>
                <a:lnTo>
                  <a:pt x="420" y="578"/>
                </a:lnTo>
                <a:close/>
                <a:moveTo>
                  <a:pt x="420" y="550"/>
                </a:moveTo>
                <a:lnTo>
                  <a:pt x="418" y="550"/>
                </a:lnTo>
                <a:lnTo>
                  <a:pt x="418" y="551"/>
                </a:lnTo>
                <a:lnTo>
                  <a:pt x="420" y="550"/>
                </a:lnTo>
                <a:close/>
                <a:moveTo>
                  <a:pt x="428" y="601"/>
                </a:moveTo>
                <a:lnTo>
                  <a:pt x="428" y="600"/>
                </a:lnTo>
                <a:lnTo>
                  <a:pt x="425" y="601"/>
                </a:lnTo>
                <a:lnTo>
                  <a:pt x="427" y="603"/>
                </a:lnTo>
                <a:lnTo>
                  <a:pt x="427" y="603"/>
                </a:lnTo>
                <a:lnTo>
                  <a:pt x="428" y="601"/>
                </a:lnTo>
                <a:close/>
                <a:moveTo>
                  <a:pt x="428" y="594"/>
                </a:moveTo>
                <a:lnTo>
                  <a:pt x="427" y="591"/>
                </a:lnTo>
                <a:lnTo>
                  <a:pt x="427" y="591"/>
                </a:lnTo>
                <a:lnTo>
                  <a:pt x="427" y="594"/>
                </a:lnTo>
                <a:lnTo>
                  <a:pt x="428" y="594"/>
                </a:lnTo>
                <a:close/>
                <a:moveTo>
                  <a:pt x="431" y="622"/>
                </a:moveTo>
                <a:lnTo>
                  <a:pt x="431" y="622"/>
                </a:lnTo>
                <a:lnTo>
                  <a:pt x="431" y="622"/>
                </a:lnTo>
                <a:lnTo>
                  <a:pt x="431" y="622"/>
                </a:lnTo>
                <a:close/>
                <a:moveTo>
                  <a:pt x="433" y="611"/>
                </a:moveTo>
                <a:lnTo>
                  <a:pt x="433" y="611"/>
                </a:lnTo>
                <a:lnTo>
                  <a:pt x="431" y="611"/>
                </a:lnTo>
                <a:lnTo>
                  <a:pt x="433" y="611"/>
                </a:lnTo>
                <a:close/>
                <a:moveTo>
                  <a:pt x="434" y="623"/>
                </a:moveTo>
                <a:lnTo>
                  <a:pt x="433" y="625"/>
                </a:lnTo>
                <a:lnTo>
                  <a:pt x="433" y="626"/>
                </a:lnTo>
                <a:lnTo>
                  <a:pt x="436" y="626"/>
                </a:lnTo>
                <a:lnTo>
                  <a:pt x="437" y="623"/>
                </a:lnTo>
                <a:lnTo>
                  <a:pt x="434" y="623"/>
                </a:lnTo>
                <a:close/>
                <a:moveTo>
                  <a:pt x="448" y="488"/>
                </a:moveTo>
                <a:lnTo>
                  <a:pt x="449" y="488"/>
                </a:lnTo>
                <a:lnTo>
                  <a:pt x="448" y="487"/>
                </a:lnTo>
                <a:lnTo>
                  <a:pt x="448" y="488"/>
                </a:lnTo>
                <a:close/>
                <a:moveTo>
                  <a:pt x="448" y="484"/>
                </a:moveTo>
                <a:lnTo>
                  <a:pt x="446" y="484"/>
                </a:lnTo>
                <a:lnTo>
                  <a:pt x="446" y="485"/>
                </a:lnTo>
                <a:lnTo>
                  <a:pt x="448" y="485"/>
                </a:lnTo>
                <a:lnTo>
                  <a:pt x="448" y="484"/>
                </a:lnTo>
                <a:close/>
                <a:moveTo>
                  <a:pt x="445" y="460"/>
                </a:moveTo>
                <a:lnTo>
                  <a:pt x="445" y="460"/>
                </a:lnTo>
                <a:lnTo>
                  <a:pt x="446" y="460"/>
                </a:lnTo>
                <a:lnTo>
                  <a:pt x="446" y="459"/>
                </a:lnTo>
                <a:lnTo>
                  <a:pt x="445" y="459"/>
                </a:lnTo>
                <a:lnTo>
                  <a:pt x="445" y="460"/>
                </a:lnTo>
                <a:close/>
                <a:moveTo>
                  <a:pt x="445" y="556"/>
                </a:moveTo>
                <a:lnTo>
                  <a:pt x="442" y="554"/>
                </a:lnTo>
                <a:lnTo>
                  <a:pt x="442" y="556"/>
                </a:lnTo>
                <a:lnTo>
                  <a:pt x="443" y="559"/>
                </a:lnTo>
                <a:lnTo>
                  <a:pt x="446" y="559"/>
                </a:lnTo>
                <a:lnTo>
                  <a:pt x="446" y="557"/>
                </a:lnTo>
                <a:lnTo>
                  <a:pt x="445" y="556"/>
                </a:lnTo>
                <a:close/>
                <a:moveTo>
                  <a:pt x="439" y="466"/>
                </a:moveTo>
                <a:lnTo>
                  <a:pt x="440" y="468"/>
                </a:lnTo>
                <a:lnTo>
                  <a:pt x="442" y="468"/>
                </a:lnTo>
                <a:lnTo>
                  <a:pt x="443" y="466"/>
                </a:lnTo>
                <a:lnTo>
                  <a:pt x="442" y="465"/>
                </a:lnTo>
                <a:lnTo>
                  <a:pt x="439" y="465"/>
                </a:lnTo>
                <a:lnTo>
                  <a:pt x="439" y="466"/>
                </a:lnTo>
                <a:close/>
                <a:moveTo>
                  <a:pt x="437" y="592"/>
                </a:moveTo>
                <a:lnTo>
                  <a:pt x="437" y="588"/>
                </a:lnTo>
                <a:lnTo>
                  <a:pt x="433" y="588"/>
                </a:lnTo>
                <a:lnTo>
                  <a:pt x="433" y="584"/>
                </a:lnTo>
                <a:lnTo>
                  <a:pt x="430" y="584"/>
                </a:lnTo>
                <a:lnTo>
                  <a:pt x="430" y="585"/>
                </a:lnTo>
                <a:lnTo>
                  <a:pt x="430" y="588"/>
                </a:lnTo>
                <a:lnTo>
                  <a:pt x="430" y="589"/>
                </a:lnTo>
                <a:lnTo>
                  <a:pt x="434" y="589"/>
                </a:lnTo>
                <a:lnTo>
                  <a:pt x="434" y="591"/>
                </a:lnTo>
                <a:lnTo>
                  <a:pt x="434" y="594"/>
                </a:lnTo>
                <a:lnTo>
                  <a:pt x="436" y="595"/>
                </a:lnTo>
                <a:lnTo>
                  <a:pt x="437" y="595"/>
                </a:lnTo>
                <a:lnTo>
                  <a:pt x="439" y="597"/>
                </a:lnTo>
                <a:lnTo>
                  <a:pt x="440" y="598"/>
                </a:lnTo>
                <a:lnTo>
                  <a:pt x="439" y="595"/>
                </a:lnTo>
                <a:lnTo>
                  <a:pt x="440" y="594"/>
                </a:lnTo>
                <a:lnTo>
                  <a:pt x="437" y="592"/>
                </a:lnTo>
                <a:close/>
                <a:moveTo>
                  <a:pt x="434" y="485"/>
                </a:moveTo>
                <a:lnTo>
                  <a:pt x="436" y="487"/>
                </a:lnTo>
                <a:lnTo>
                  <a:pt x="437" y="487"/>
                </a:lnTo>
                <a:lnTo>
                  <a:pt x="437" y="485"/>
                </a:lnTo>
                <a:lnTo>
                  <a:pt x="436" y="484"/>
                </a:lnTo>
                <a:lnTo>
                  <a:pt x="436" y="484"/>
                </a:lnTo>
                <a:lnTo>
                  <a:pt x="434" y="485"/>
                </a:lnTo>
                <a:close/>
                <a:moveTo>
                  <a:pt x="433" y="581"/>
                </a:moveTo>
                <a:lnTo>
                  <a:pt x="433" y="582"/>
                </a:lnTo>
                <a:lnTo>
                  <a:pt x="434" y="584"/>
                </a:lnTo>
                <a:lnTo>
                  <a:pt x="437" y="584"/>
                </a:lnTo>
                <a:lnTo>
                  <a:pt x="437" y="581"/>
                </a:lnTo>
                <a:lnTo>
                  <a:pt x="436" y="581"/>
                </a:lnTo>
                <a:lnTo>
                  <a:pt x="433" y="581"/>
                </a:lnTo>
                <a:close/>
                <a:moveTo>
                  <a:pt x="431" y="500"/>
                </a:moveTo>
                <a:lnTo>
                  <a:pt x="433" y="500"/>
                </a:lnTo>
                <a:lnTo>
                  <a:pt x="431" y="500"/>
                </a:lnTo>
                <a:lnTo>
                  <a:pt x="431" y="500"/>
                </a:lnTo>
                <a:close/>
                <a:moveTo>
                  <a:pt x="427" y="493"/>
                </a:moveTo>
                <a:lnTo>
                  <a:pt x="427" y="494"/>
                </a:lnTo>
                <a:lnTo>
                  <a:pt x="430" y="494"/>
                </a:lnTo>
                <a:lnTo>
                  <a:pt x="430" y="491"/>
                </a:lnTo>
                <a:lnTo>
                  <a:pt x="430" y="491"/>
                </a:lnTo>
                <a:lnTo>
                  <a:pt x="427" y="493"/>
                </a:lnTo>
                <a:close/>
                <a:moveTo>
                  <a:pt x="425" y="529"/>
                </a:moveTo>
                <a:lnTo>
                  <a:pt x="427" y="528"/>
                </a:lnTo>
                <a:lnTo>
                  <a:pt x="427" y="528"/>
                </a:lnTo>
                <a:lnTo>
                  <a:pt x="425" y="528"/>
                </a:lnTo>
                <a:lnTo>
                  <a:pt x="425" y="529"/>
                </a:lnTo>
                <a:close/>
                <a:moveTo>
                  <a:pt x="425" y="582"/>
                </a:moveTo>
                <a:lnTo>
                  <a:pt x="425" y="584"/>
                </a:lnTo>
                <a:lnTo>
                  <a:pt x="427" y="585"/>
                </a:lnTo>
                <a:lnTo>
                  <a:pt x="427" y="584"/>
                </a:lnTo>
                <a:lnTo>
                  <a:pt x="428" y="584"/>
                </a:lnTo>
                <a:lnTo>
                  <a:pt x="427" y="582"/>
                </a:lnTo>
                <a:lnTo>
                  <a:pt x="425" y="582"/>
                </a:lnTo>
                <a:close/>
                <a:moveTo>
                  <a:pt x="424" y="519"/>
                </a:moveTo>
                <a:lnTo>
                  <a:pt x="424" y="521"/>
                </a:lnTo>
                <a:lnTo>
                  <a:pt x="425" y="519"/>
                </a:lnTo>
                <a:lnTo>
                  <a:pt x="425" y="519"/>
                </a:lnTo>
                <a:lnTo>
                  <a:pt x="424" y="519"/>
                </a:lnTo>
                <a:close/>
                <a:moveTo>
                  <a:pt x="423" y="493"/>
                </a:moveTo>
                <a:lnTo>
                  <a:pt x="424" y="493"/>
                </a:lnTo>
                <a:lnTo>
                  <a:pt x="424" y="491"/>
                </a:lnTo>
                <a:lnTo>
                  <a:pt x="424" y="491"/>
                </a:lnTo>
                <a:lnTo>
                  <a:pt x="423" y="491"/>
                </a:lnTo>
                <a:lnTo>
                  <a:pt x="423" y="493"/>
                </a:lnTo>
                <a:close/>
                <a:moveTo>
                  <a:pt x="427" y="591"/>
                </a:moveTo>
                <a:lnTo>
                  <a:pt x="427" y="589"/>
                </a:lnTo>
                <a:lnTo>
                  <a:pt x="427" y="588"/>
                </a:lnTo>
                <a:lnTo>
                  <a:pt x="424" y="588"/>
                </a:lnTo>
                <a:lnTo>
                  <a:pt x="423" y="585"/>
                </a:lnTo>
                <a:lnTo>
                  <a:pt x="421" y="589"/>
                </a:lnTo>
                <a:lnTo>
                  <a:pt x="421" y="589"/>
                </a:lnTo>
                <a:lnTo>
                  <a:pt x="423" y="589"/>
                </a:lnTo>
                <a:lnTo>
                  <a:pt x="425" y="591"/>
                </a:lnTo>
                <a:lnTo>
                  <a:pt x="427" y="591"/>
                </a:lnTo>
                <a:close/>
                <a:moveTo>
                  <a:pt x="425" y="614"/>
                </a:moveTo>
                <a:lnTo>
                  <a:pt x="427" y="616"/>
                </a:lnTo>
                <a:lnTo>
                  <a:pt x="427" y="614"/>
                </a:lnTo>
                <a:lnTo>
                  <a:pt x="425" y="613"/>
                </a:lnTo>
                <a:lnTo>
                  <a:pt x="425" y="614"/>
                </a:lnTo>
                <a:close/>
                <a:moveTo>
                  <a:pt x="431" y="695"/>
                </a:moveTo>
                <a:lnTo>
                  <a:pt x="430" y="694"/>
                </a:lnTo>
                <a:lnTo>
                  <a:pt x="428" y="694"/>
                </a:lnTo>
                <a:lnTo>
                  <a:pt x="428" y="695"/>
                </a:lnTo>
                <a:lnTo>
                  <a:pt x="428" y="697"/>
                </a:lnTo>
                <a:lnTo>
                  <a:pt x="430" y="697"/>
                </a:lnTo>
                <a:lnTo>
                  <a:pt x="431" y="695"/>
                </a:lnTo>
                <a:close/>
                <a:moveTo>
                  <a:pt x="431" y="651"/>
                </a:moveTo>
                <a:lnTo>
                  <a:pt x="431" y="650"/>
                </a:lnTo>
                <a:lnTo>
                  <a:pt x="431" y="651"/>
                </a:lnTo>
                <a:lnTo>
                  <a:pt x="431" y="651"/>
                </a:lnTo>
                <a:lnTo>
                  <a:pt x="431" y="651"/>
                </a:lnTo>
                <a:close/>
                <a:moveTo>
                  <a:pt x="436" y="648"/>
                </a:moveTo>
                <a:lnTo>
                  <a:pt x="436" y="647"/>
                </a:lnTo>
                <a:lnTo>
                  <a:pt x="434" y="645"/>
                </a:lnTo>
                <a:lnTo>
                  <a:pt x="433" y="647"/>
                </a:lnTo>
                <a:lnTo>
                  <a:pt x="434" y="648"/>
                </a:lnTo>
                <a:lnTo>
                  <a:pt x="434" y="648"/>
                </a:lnTo>
                <a:lnTo>
                  <a:pt x="436" y="648"/>
                </a:lnTo>
                <a:lnTo>
                  <a:pt x="436" y="648"/>
                </a:lnTo>
                <a:close/>
                <a:moveTo>
                  <a:pt x="440" y="694"/>
                </a:moveTo>
                <a:lnTo>
                  <a:pt x="437" y="695"/>
                </a:lnTo>
                <a:lnTo>
                  <a:pt x="437" y="697"/>
                </a:lnTo>
                <a:lnTo>
                  <a:pt x="437" y="697"/>
                </a:lnTo>
                <a:lnTo>
                  <a:pt x="439" y="697"/>
                </a:lnTo>
                <a:lnTo>
                  <a:pt x="440" y="694"/>
                </a:lnTo>
                <a:close/>
                <a:moveTo>
                  <a:pt x="449" y="673"/>
                </a:moveTo>
                <a:lnTo>
                  <a:pt x="448" y="672"/>
                </a:lnTo>
                <a:lnTo>
                  <a:pt x="446" y="673"/>
                </a:lnTo>
                <a:lnTo>
                  <a:pt x="448" y="675"/>
                </a:lnTo>
                <a:lnTo>
                  <a:pt x="449" y="675"/>
                </a:lnTo>
                <a:lnTo>
                  <a:pt x="449" y="673"/>
                </a:lnTo>
                <a:close/>
                <a:moveTo>
                  <a:pt x="533" y="629"/>
                </a:moveTo>
                <a:lnTo>
                  <a:pt x="531" y="628"/>
                </a:lnTo>
                <a:lnTo>
                  <a:pt x="533" y="626"/>
                </a:lnTo>
                <a:lnTo>
                  <a:pt x="531" y="626"/>
                </a:lnTo>
                <a:lnTo>
                  <a:pt x="530" y="628"/>
                </a:lnTo>
                <a:lnTo>
                  <a:pt x="531" y="629"/>
                </a:lnTo>
                <a:lnTo>
                  <a:pt x="530" y="631"/>
                </a:lnTo>
                <a:lnTo>
                  <a:pt x="531" y="629"/>
                </a:lnTo>
                <a:lnTo>
                  <a:pt x="533" y="629"/>
                </a:lnTo>
                <a:close/>
                <a:moveTo>
                  <a:pt x="550" y="672"/>
                </a:moveTo>
                <a:lnTo>
                  <a:pt x="549" y="672"/>
                </a:lnTo>
                <a:lnTo>
                  <a:pt x="549" y="673"/>
                </a:lnTo>
                <a:lnTo>
                  <a:pt x="550" y="672"/>
                </a:lnTo>
                <a:close/>
                <a:moveTo>
                  <a:pt x="569" y="682"/>
                </a:moveTo>
                <a:lnTo>
                  <a:pt x="569" y="680"/>
                </a:lnTo>
                <a:lnTo>
                  <a:pt x="568" y="677"/>
                </a:lnTo>
                <a:lnTo>
                  <a:pt x="566" y="677"/>
                </a:lnTo>
                <a:lnTo>
                  <a:pt x="566" y="679"/>
                </a:lnTo>
                <a:lnTo>
                  <a:pt x="568" y="682"/>
                </a:lnTo>
                <a:lnTo>
                  <a:pt x="569" y="682"/>
                </a:lnTo>
                <a:close/>
                <a:moveTo>
                  <a:pt x="577" y="676"/>
                </a:moveTo>
                <a:lnTo>
                  <a:pt x="577" y="675"/>
                </a:lnTo>
                <a:lnTo>
                  <a:pt x="574" y="675"/>
                </a:lnTo>
                <a:lnTo>
                  <a:pt x="575" y="676"/>
                </a:lnTo>
                <a:lnTo>
                  <a:pt x="577" y="676"/>
                </a:lnTo>
                <a:close/>
                <a:moveTo>
                  <a:pt x="665" y="632"/>
                </a:moveTo>
                <a:lnTo>
                  <a:pt x="666" y="632"/>
                </a:lnTo>
                <a:lnTo>
                  <a:pt x="668" y="632"/>
                </a:lnTo>
                <a:lnTo>
                  <a:pt x="669" y="632"/>
                </a:lnTo>
                <a:lnTo>
                  <a:pt x="668" y="631"/>
                </a:lnTo>
                <a:lnTo>
                  <a:pt x="665" y="632"/>
                </a:lnTo>
                <a:close/>
                <a:moveTo>
                  <a:pt x="668" y="657"/>
                </a:moveTo>
                <a:lnTo>
                  <a:pt x="671" y="658"/>
                </a:lnTo>
                <a:lnTo>
                  <a:pt x="669" y="657"/>
                </a:lnTo>
                <a:lnTo>
                  <a:pt x="668" y="657"/>
                </a:lnTo>
                <a:close/>
                <a:moveTo>
                  <a:pt x="671" y="654"/>
                </a:moveTo>
                <a:lnTo>
                  <a:pt x="671" y="653"/>
                </a:lnTo>
                <a:lnTo>
                  <a:pt x="671" y="653"/>
                </a:lnTo>
                <a:lnTo>
                  <a:pt x="671" y="654"/>
                </a:lnTo>
                <a:close/>
                <a:moveTo>
                  <a:pt x="674" y="648"/>
                </a:moveTo>
                <a:lnTo>
                  <a:pt x="672" y="648"/>
                </a:lnTo>
                <a:lnTo>
                  <a:pt x="674" y="650"/>
                </a:lnTo>
                <a:lnTo>
                  <a:pt x="674" y="648"/>
                </a:lnTo>
                <a:close/>
                <a:moveTo>
                  <a:pt x="659" y="578"/>
                </a:moveTo>
                <a:lnTo>
                  <a:pt x="662" y="578"/>
                </a:lnTo>
                <a:lnTo>
                  <a:pt x="660" y="576"/>
                </a:lnTo>
                <a:lnTo>
                  <a:pt x="659" y="576"/>
                </a:lnTo>
                <a:lnTo>
                  <a:pt x="659" y="578"/>
                </a:lnTo>
                <a:close/>
                <a:moveTo>
                  <a:pt x="644" y="597"/>
                </a:moveTo>
                <a:lnTo>
                  <a:pt x="646" y="595"/>
                </a:lnTo>
                <a:lnTo>
                  <a:pt x="644" y="595"/>
                </a:lnTo>
                <a:lnTo>
                  <a:pt x="644" y="597"/>
                </a:lnTo>
                <a:close/>
                <a:moveTo>
                  <a:pt x="631" y="644"/>
                </a:moveTo>
                <a:lnTo>
                  <a:pt x="632" y="644"/>
                </a:lnTo>
                <a:lnTo>
                  <a:pt x="632" y="644"/>
                </a:lnTo>
                <a:lnTo>
                  <a:pt x="631" y="644"/>
                </a:lnTo>
                <a:close/>
                <a:moveTo>
                  <a:pt x="659" y="636"/>
                </a:moveTo>
                <a:lnTo>
                  <a:pt x="659" y="635"/>
                </a:lnTo>
                <a:lnTo>
                  <a:pt x="657" y="635"/>
                </a:lnTo>
                <a:lnTo>
                  <a:pt x="656" y="635"/>
                </a:lnTo>
                <a:lnTo>
                  <a:pt x="656" y="636"/>
                </a:lnTo>
                <a:lnTo>
                  <a:pt x="656" y="636"/>
                </a:lnTo>
                <a:lnTo>
                  <a:pt x="659" y="636"/>
                </a:lnTo>
                <a:close/>
                <a:moveTo>
                  <a:pt x="659" y="689"/>
                </a:moveTo>
                <a:lnTo>
                  <a:pt x="659" y="688"/>
                </a:lnTo>
                <a:lnTo>
                  <a:pt x="657" y="689"/>
                </a:lnTo>
                <a:lnTo>
                  <a:pt x="659" y="691"/>
                </a:lnTo>
                <a:lnTo>
                  <a:pt x="659" y="689"/>
                </a:lnTo>
                <a:close/>
                <a:moveTo>
                  <a:pt x="665" y="677"/>
                </a:moveTo>
                <a:lnTo>
                  <a:pt x="665" y="677"/>
                </a:lnTo>
                <a:lnTo>
                  <a:pt x="665" y="679"/>
                </a:lnTo>
                <a:lnTo>
                  <a:pt x="665" y="679"/>
                </a:lnTo>
                <a:lnTo>
                  <a:pt x="665" y="677"/>
                </a:lnTo>
                <a:close/>
                <a:moveTo>
                  <a:pt x="672" y="680"/>
                </a:moveTo>
                <a:lnTo>
                  <a:pt x="672" y="679"/>
                </a:lnTo>
                <a:lnTo>
                  <a:pt x="669" y="677"/>
                </a:lnTo>
                <a:lnTo>
                  <a:pt x="669" y="679"/>
                </a:lnTo>
                <a:lnTo>
                  <a:pt x="671" y="680"/>
                </a:lnTo>
                <a:lnTo>
                  <a:pt x="672" y="680"/>
                </a:lnTo>
                <a:close/>
                <a:moveTo>
                  <a:pt x="672" y="675"/>
                </a:moveTo>
                <a:lnTo>
                  <a:pt x="669" y="675"/>
                </a:lnTo>
                <a:lnTo>
                  <a:pt x="666" y="673"/>
                </a:lnTo>
                <a:lnTo>
                  <a:pt x="665" y="673"/>
                </a:lnTo>
                <a:lnTo>
                  <a:pt x="665" y="675"/>
                </a:lnTo>
                <a:lnTo>
                  <a:pt x="666" y="676"/>
                </a:lnTo>
                <a:lnTo>
                  <a:pt x="671" y="676"/>
                </a:lnTo>
                <a:lnTo>
                  <a:pt x="672" y="675"/>
                </a:lnTo>
                <a:close/>
                <a:moveTo>
                  <a:pt x="703" y="748"/>
                </a:moveTo>
                <a:lnTo>
                  <a:pt x="704" y="748"/>
                </a:lnTo>
                <a:lnTo>
                  <a:pt x="706" y="748"/>
                </a:lnTo>
                <a:lnTo>
                  <a:pt x="706" y="746"/>
                </a:lnTo>
                <a:lnTo>
                  <a:pt x="704" y="745"/>
                </a:lnTo>
                <a:lnTo>
                  <a:pt x="703" y="748"/>
                </a:lnTo>
                <a:close/>
                <a:moveTo>
                  <a:pt x="693" y="760"/>
                </a:moveTo>
                <a:lnTo>
                  <a:pt x="694" y="761"/>
                </a:lnTo>
                <a:lnTo>
                  <a:pt x="697" y="760"/>
                </a:lnTo>
                <a:lnTo>
                  <a:pt x="696" y="758"/>
                </a:lnTo>
                <a:lnTo>
                  <a:pt x="694" y="758"/>
                </a:lnTo>
                <a:lnTo>
                  <a:pt x="693" y="760"/>
                </a:lnTo>
                <a:close/>
                <a:moveTo>
                  <a:pt x="682" y="764"/>
                </a:moveTo>
                <a:lnTo>
                  <a:pt x="681" y="763"/>
                </a:lnTo>
                <a:lnTo>
                  <a:pt x="681" y="764"/>
                </a:lnTo>
                <a:lnTo>
                  <a:pt x="682" y="764"/>
                </a:lnTo>
                <a:close/>
                <a:moveTo>
                  <a:pt x="684" y="743"/>
                </a:moveTo>
                <a:lnTo>
                  <a:pt x="685" y="745"/>
                </a:lnTo>
                <a:lnTo>
                  <a:pt x="687" y="746"/>
                </a:lnTo>
                <a:lnTo>
                  <a:pt x="687" y="745"/>
                </a:lnTo>
                <a:lnTo>
                  <a:pt x="685" y="743"/>
                </a:lnTo>
                <a:lnTo>
                  <a:pt x="684" y="743"/>
                </a:lnTo>
                <a:close/>
                <a:moveTo>
                  <a:pt x="679" y="739"/>
                </a:moveTo>
                <a:lnTo>
                  <a:pt x="681" y="741"/>
                </a:lnTo>
                <a:lnTo>
                  <a:pt x="682" y="741"/>
                </a:lnTo>
                <a:lnTo>
                  <a:pt x="682" y="741"/>
                </a:lnTo>
                <a:lnTo>
                  <a:pt x="684" y="738"/>
                </a:lnTo>
                <a:lnTo>
                  <a:pt x="682" y="736"/>
                </a:lnTo>
                <a:lnTo>
                  <a:pt x="679" y="738"/>
                </a:lnTo>
                <a:lnTo>
                  <a:pt x="679" y="739"/>
                </a:lnTo>
                <a:close/>
                <a:moveTo>
                  <a:pt x="677" y="743"/>
                </a:moveTo>
                <a:lnTo>
                  <a:pt x="677" y="745"/>
                </a:lnTo>
                <a:lnTo>
                  <a:pt x="678" y="743"/>
                </a:lnTo>
                <a:lnTo>
                  <a:pt x="677" y="742"/>
                </a:lnTo>
                <a:lnTo>
                  <a:pt x="677" y="743"/>
                </a:lnTo>
                <a:close/>
                <a:moveTo>
                  <a:pt x="675" y="758"/>
                </a:moveTo>
                <a:lnTo>
                  <a:pt x="674" y="760"/>
                </a:lnTo>
                <a:lnTo>
                  <a:pt x="675" y="761"/>
                </a:lnTo>
                <a:lnTo>
                  <a:pt x="675" y="760"/>
                </a:lnTo>
                <a:lnTo>
                  <a:pt x="675" y="758"/>
                </a:lnTo>
                <a:close/>
                <a:moveTo>
                  <a:pt x="674" y="757"/>
                </a:moveTo>
                <a:lnTo>
                  <a:pt x="675" y="757"/>
                </a:lnTo>
                <a:lnTo>
                  <a:pt x="675" y="755"/>
                </a:lnTo>
                <a:lnTo>
                  <a:pt x="674" y="755"/>
                </a:lnTo>
                <a:lnTo>
                  <a:pt x="674" y="757"/>
                </a:lnTo>
                <a:close/>
                <a:moveTo>
                  <a:pt x="679" y="720"/>
                </a:moveTo>
                <a:lnTo>
                  <a:pt x="679" y="720"/>
                </a:lnTo>
                <a:lnTo>
                  <a:pt x="678" y="719"/>
                </a:lnTo>
                <a:lnTo>
                  <a:pt x="677" y="720"/>
                </a:lnTo>
                <a:lnTo>
                  <a:pt x="677" y="721"/>
                </a:lnTo>
                <a:lnTo>
                  <a:pt x="679" y="720"/>
                </a:lnTo>
                <a:close/>
                <a:moveTo>
                  <a:pt x="685" y="692"/>
                </a:moveTo>
                <a:lnTo>
                  <a:pt x="685" y="692"/>
                </a:lnTo>
                <a:lnTo>
                  <a:pt x="682" y="692"/>
                </a:lnTo>
                <a:lnTo>
                  <a:pt x="682" y="692"/>
                </a:lnTo>
                <a:lnTo>
                  <a:pt x="684" y="692"/>
                </a:lnTo>
                <a:lnTo>
                  <a:pt x="685" y="692"/>
                </a:lnTo>
                <a:close/>
                <a:moveTo>
                  <a:pt x="685" y="688"/>
                </a:moveTo>
                <a:lnTo>
                  <a:pt x="685" y="688"/>
                </a:lnTo>
                <a:lnTo>
                  <a:pt x="685" y="689"/>
                </a:lnTo>
                <a:lnTo>
                  <a:pt x="685" y="688"/>
                </a:lnTo>
                <a:close/>
                <a:moveTo>
                  <a:pt x="706" y="683"/>
                </a:moveTo>
                <a:lnTo>
                  <a:pt x="704" y="683"/>
                </a:lnTo>
                <a:lnTo>
                  <a:pt x="704" y="685"/>
                </a:lnTo>
                <a:lnTo>
                  <a:pt x="706" y="685"/>
                </a:lnTo>
                <a:lnTo>
                  <a:pt x="706" y="683"/>
                </a:lnTo>
                <a:close/>
                <a:moveTo>
                  <a:pt x="763" y="632"/>
                </a:moveTo>
                <a:lnTo>
                  <a:pt x="762" y="631"/>
                </a:lnTo>
                <a:lnTo>
                  <a:pt x="762" y="631"/>
                </a:lnTo>
                <a:lnTo>
                  <a:pt x="762" y="632"/>
                </a:lnTo>
                <a:lnTo>
                  <a:pt x="763" y="632"/>
                </a:lnTo>
                <a:close/>
                <a:moveTo>
                  <a:pt x="741" y="547"/>
                </a:moveTo>
                <a:lnTo>
                  <a:pt x="740" y="548"/>
                </a:lnTo>
                <a:lnTo>
                  <a:pt x="741" y="548"/>
                </a:lnTo>
                <a:lnTo>
                  <a:pt x="743" y="548"/>
                </a:lnTo>
                <a:lnTo>
                  <a:pt x="741" y="547"/>
                </a:lnTo>
                <a:close/>
                <a:moveTo>
                  <a:pt x="809" y="575"/>
                </a:moveTo>
                <a:lnTo>
                  <a:pt x="806" y="575"/>
                </a:lnTo>
                <a:lnTo>
                  <a:pt x="804" y="578"/>
                </a:lnTo>
                <a:lnTo>
                  <a:pt x="804" y="579"/>
                </a:lnTo>
                <a:lnTo>
                  <a:pt x="803" y="579"/>
                </a:lnTo>
                <a:lnTo>
                  <a:pt x="801" y="578"/>
                </a:lnTo>
                <a:lnTo>
                  <a:pt x="798" y="578"/>
                </a:lnTo>
                <a:lnTo>
                  <a:pt x="798" y="579"/>
                </a:lnTo>
                <a:lnTo>
                  <a:pt x="795" y="585"/>
                </a:lnTo>
                <a:lnTo>
                  <a:pt x="795" y="587"/>
                </a:lnTo>
                <a:lnTo>
                  <a:pt x="793" y="591"/>
                </a:lnTo>
                <a:lnTo>
                  <a:pt x="791" y="592"/>
                </a:lnTo>
                <a:lnTo>
                  <a:pt x="790" y="592"/>
                </a:lnTo>
                <a:lnTo>
                  <a:pt x="790" y="594"/>
                </a:lnTo>
                <a:lnTo>
                  <a:pt x="787" y="595"/>
                </a:lnTo>
                <a:lnTo>
                  <a:pt x="788" y="598"/>
                </a:lnTo>
                <a:lnTo>
                  <a:pt x="785" y="600"/>
                </a:lnTo>
                <a:lnTo>
                  <a:pt x="782" y="601"/>
                </a:lnTo>
                <a:lnTo>
                  <a:pt x="785" y="604"/>
                </a:lnTo>
                <a:lnTo>
                  <a:pt x="785" y="607"/>
                </a:lnTo>
                <a:lnTo>
                  <a:pt x="787" y="610"/>
                </a:lnTo>
                <a:lnTo>
                  <a:pt x="787" y="613"/>
                </a:lnTo>
                <a:lnTo>
                  <a:pt x="788" y="613"/>
                </a:lnTo>
                <a:lnTo>
                  <a:pt x="790" y="611"/>
                </a:lnTo>
                <a:lnTo>
                  <a:pt x="788" y="609"/>
                </a:lnTo>
                <a:lnTo>
                  <a:pt x="790" y="606"/>
                </a:lnTo>
                <a:lnTo>
                  <a:pt x="793" y="601"/>
                </a:lnTo>
                <a:lnTo>
                  <a:pt x="793" y="601"/>
                </a:lnTo>
                <a:lnTo>
                  <a:pt x="794" y="600"/>
                </a:lnTo>
                <a:lnTo>
                  <a:pt x="797" y="601"/>
                </a:lnTo>
                <a:lnTo>
                  <a:pt x="797" y="600"/>
                </a:lnTo>
                <a:lnTo>
                  <a:pt x="798" y="598"/>
                </a:lnTo>
                <a:lnTo>
                  <a:pt x="795" y="597"/>
                </a:lnTo>
                <a:lnTo>
                  <a:pt x="794" y="595"/>
                </a:lnTo>
                <a:lnTo>
                  <a:pt x="797" y="592"/>
                </a:lnTo>
                <a:lnTo>
                  <a:pt x="800" y="595"/>
                </a:lnTo>
                <a:lnTo>
                  <a:pt x="801" y="595"/>
                </a:lnTo>
                <a:lnTo>
                  <a:pt x="800" y="591"/>
                </a:lnTo>
                <a:lnTo>
                  <a:pt x="803" y="589"/>
                </a:lnTo>
                <a:lnTo>
                  <a:pt x="804" y="585"/>
                </a:lnTo>
                <a:lnTo>
                  <a:pt x="809" y="584"/>
                </a:lnTo>
                <a:lnTo>
                  <a:pt x="807" y="581"/>
                </a:lnTo>
                <a:lnTo>
                  <a:pt x="810" y="578"/>
                </a:lnTo>
                <a:lnTo>
                  <a:pt x="809" y="575"/>
                </a:lnTo>
                <a:close/>
                <a:moveTo>
                  <a:pt x="713" y="757"/>
                </a:moveTo>
                <a:lnTo>
                  <a:pt x="713" y="758"/>
                </a:lnTo>
                <a:lnTo>
                  <a:pt x="713" y="760"/>
                </a:lnTo>
                <a:lnTo>
                  <a:pt x="715" y="760"/>
                </a:lnTo>
                <a:lnTo>
                  <a:pt x="716" y="758"/>
                </a:lnTo>
                <a:lnTo>
                  <a:pt x="715" y="757"/>
                </a:lnTo>
                <a:lnTo>
                  <a:pt x="713" y="7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785535" y="1412776"/>
            <a:ext cx="1762114" cy="970576"/>
          </a:xfrm>
          <a:custGeom>
            <a:avLst/>
            <a:gdLst>
              <a:gd name="T0" fmla="*/ 54 w 892"/>
              <a:gd name="T1" fmla="*/ 99 h 492"/>
              <a:gd name="T2" fmla="*/ 18 w 892"/>
              <a:gd name="T3" fmla="*/ 190 h 492"/>
              <a:gd name="T4" fmla="*/ 33 w 892"/>
              <a:gd name="T5" fmla="*/ 1 h 492"/>
              <a:gd name="T6" fmla="*/ 54 w 892"/>
              <a:gd name="T7" fmla="*/ 71 h 492"/>
              <a:gd name="T8" fmla="*/ 135 w 892"/>
              <a:gd name="T9" fmla="*/ 16 h 492"/>
              <a:gd name="T10" fmla="*/ 107 w 892"/>
              <a:gd name="T11" fmla="*/ 26 h 492"/>
              <a:gd name="T12" fmla="*/ 70 w 892"/>
              <a:gd name="T13" fmla="*/ 84 h 492"/>
              <a:gd name="T14" fmla="*/ 137 w 892"/>
              <a:gd name="T15" fmla="*/ 187 h 492"/>
              <a:gd name="T16" fmla="*/ 809 w 892"/>
              <a:gd name="T17" fmla="*/ 150 h 492"/>
              <a:gd name="T18" fmla="*/ 772 w 892"/>
              <a:gd name="T19" fmla="*/ 167 h 492"/>
              <a:gd name="T20" fmla="*/ 744 w 892"/>
              <a:gd name="T21" fmla="*/ 89 h 492"/>
              <a:gd name="T22" fmla="*/ 705 w 892"/>
              <a:gd name="T23" fmla="*/ 170 h 492"/>
              <a:gd name="T24" fmla="*/ 669 w 892"/>
              <a:gd name="T25" fmla="*/ 140 h 492"/>
              <a:gd name="T26" fmla="*/ 565 w 892"/>
              <a:gd name="T27" fmla="*/ 178 h 492"/>
              <a:gd name="T28" fmla="*/ 458 w 892"/>
              <a:gd name="T29" fmla="*/ 151 h 492"/>
              <a:gd name="T30" fmla="*/ 421 w 892"/>
              <a:gd name="T31" fmla="*/ 168 h 492"/>
              <a:gd name="T32" fmla="*/ 384 w 892"/>
              <a:gd name="T33" fmla="*/ 135 h 492"/>
              <a:gd name="T34" fmla="*/ 240 w 892"/>
              <a:gd name="T35" fmla="*/ 161 h 492"/>
              <a:gd name="T36" fmla="*/ 149 w 892"/>
              <a:gd name="T37" fmla="*/ 136 h 492"/>
              <a:gd name="T38" fmla="*/ 198 w 892"/>
              <a:gd name="T39" fmla="*/ 88 h 492"/>
              <a:gd name="T40" fmla="*/ 219 w 892"/>
              <a:gd name="T41" fmla="*/ 156 h 492"/>
              <a:gd name="T42" fmla="*/ 240 w 892"/>
              <a:gd name="T43" fmla="*/ 109 h 492"/>
              <a:gd name="T44" fmla="*/ 271 w 892"/>
              <a:gd name="T45" fmla="*/ 119 h 492"/>
              <a:gd name="T46" fmla="*/ 350 w 892"/>
              <a:gd name="T47" fmla="*/ 78 h 492"/>
              <a:gd name="T48" fmla="*/ 337 w 892"/>
              <a:gd name="T49" fmla="*/ 83 h 492"/>
              <a:gd name="T50" fmla="*/ 326 w 892"/>
              <a:gd name="T51" fmla="*/ 165 h 492"/>
              <a:gd name="T52" fmla="*/ 393 w 892"/>
              <a:gd name="T53" fmla="*/ 20 h 492"/>
              <a:gd name="T54" fmla="*/ 422 w 892"/>
              <a:gd name="T55" fmla="*/ 95 h 492"/>
              <a:gd name="T56" fmla="*/ 489 w 892"/>
              <a:gd name="T57" fmla="*/ 98 h 492"/>
              <a:gd name="T58" fmla="*/ 593 w 892"/>
              <a:gd name="T59" fmla="*/ 69 h 492"/>
              <a:gd name="T60" fmla="*/ 616 w 892"/>
              <a:gd name="T61" fmla="*/ 90 h 492"/>
              <a:gd name="T62" fmla="*/ 574 w 892"/>
              <a:gd name="T63" fmla="*/ 160 h 492"/>
              <a:gd name="T64" fmla="*/ 624 w 892"/>
              <a:gd name="T65" fmla="*/ 99 h 492"/>
              <a:gd name="T66" fmla="*/ 672 w 892"/>
              <a:gd name="T67" fmla="*/ 104 h 492"/>
              <a:gd name="T68" fmla="*/ 708 w 892"/>
              <a:gd name="T69" fmla="*/ 69 h 492"/>
              <a:gd name="T70" fmla="*/ 746 w 892"/>
              <a:gd name="T71" fmla="*/ 71 h 492"/>
              <a:gd name="T72" fmla="*/ 817 w 892"/>
              <a:gd name="T73" fmla="*/ 73 h 492"/>
              <a:gd name="T74" fmla="*/ 883 w 892"/>
              <a:gd name="T75" fmla="*/ 104 h 492"/>
              <a:gd name="T76" fmla="*/ 892 w 892"/>
              <a:gd name="T77" fmla="*/ 107 h 492"/>
              <a:gd name="T78" fmla="*/ 207 w 892"/>
              <a:gd name="T79" fmla="*/ 119 h 492"/>
              <a:gd name="T80" fmla="*/ 371 w 892"/>
              <a:gd name="T81" fmla="*/ 271 h 492"/>
              <a:gd name="T82" fmla="*/ 395 w 892"/>
              <a:gd name="T83" fmla="*/ 437 h 492"/>
              <a:gd name="T84" fmla="*/ 336 w 892"/>
              <a:gd name="T85" fmla="*/ 365 h 492"/>
              <a:gd name="T86" fmla="*/ 408 w 892"/>
              <a:gd name="T87" fmla="*/ 298 h 492"/>
              <a:gd name="T88" fmla="*/ 445 w 892"/>
              <a:gd name="T89" fmla="*/ 323 h 492"/>
              <a:gd name="T90" fmla="*/ 434 w 892"/>
              <a:gd name="T91" fmla="*/ 307 h 492"/>
              <a:gd name="T92" fmla="*/ 558 w 892"/>
              <a:gd name="T93" fmla="*/ 443 h 492"/>
              <a:gd name="T94" fmla="*/ 551 w 892"/>
              <a:gd name="T95" fmla="*/ 482 h 492"/>
              <a:gd name="T96" fmla="*/ 572 w 892"/>
              <a:gd name="T97" fmla="*/ 477 h 492"/>
              <a:gd name="T98" fmla="*/ 537 w 892"/>
              <a:gd name="T99" fmla="*/ 450 h 492"/>
              <a:gd name="T100" fmla="*/ 453 w 892"/>
              <a:gd name="T101" fmla="*/ 451 h 492"/>
              <a:gd name="T102" fmla="*/ 447 w 892"/>
              <a:gd name="T103" fmla="*/ 349 h 492"/>
              <a:gd name="T104" fmla="*/ 486 w 892"/>
              <a:gd name="T105" fmla="*/ 390 h 492"/>
              <a:gd name="T106" fmla="*/ 562 w 892"/>
              <a:gd name="T107" fmla="*/ 379 h 492"/>
              <a:gd name="T108" fmla="*/ 600 w 892"/>
              <a:gd name="T109" fmla="*/ 375 h 492"/>
              <a:gd name="T110" fmla="*/ 609 w 892"/>
              <a:gd name="T111" fmla="*/ 378 h 492"/>
              <a:gd name="T112" fmla="*/ 538 w 892"/>
              <a:gd name="T113" fmla="*/ 367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2" h="492">
                <a:moveTo>
                  <a:pt x="137" y="187"/>
                </a:moveTo>
                <a:cubicBezTo>
                  <a:pt x="125" y="191"/>
                  <a:pt x="103" y="183"/>
                  <a:pt x="91" y="161"/>
                </a:cubicBezTo>
                <a:cubicBezTo>
                  <a:pt x="80" y="139"/>
                  <a:pt x="75" y="99"/>
                  <a:pt x="54" y="99"/>
                </a:cubicBezTo>
                <a:cubicBezTo>
                  <a:pt x="54" y="122"/>
                  <a:pt x="54" y="146"/>
                  <a:pt x="54" y="155"/>
                </a:cubicBezTo>
                <a:cubicBezTo>
                  <a:pt x="54" y="172"/>
                  <a:pt x="48" y="179"/>
                  <a:pt x="44" y="182"/>
                </a:cubicBezTo>
                <a:cubicBezTo>
                  <a:pt x="39" y="186"/>
                  <a:pt x="30" y="190"/>
                  <a:pt x="18" y="190"/>
                </a:cubicBezTo>
                <a:cubicBezTo>
                  <a:pt x="0" y="191"/>
                  <a:pt x="5" y="143"/>
                  <a:pt x="6" y="114"/>
                </a:cubicBezTo>
                <a:cubicBezTo>
                  <a:pt x="7" y="84"/>
                  <a:pt x="14" y="28"/>
                  <a:pt x="16" y="10"/>
                </a:cubicBezTo>
                <a:cubicBezTo>
                  <a:pt x="17" y="2"/>
                  <a:pt x="26" y="0"/>
                  <a:pt x="33" y="1"/>
                </a:cubicBezTo>
                <a:cubicBezTo>
                  <a:pt x="39" y="2"/>
                  <a:pt x="49" y="5"/>
                  <a:pt x="52" y="16"/>
                </a:cubicBezTo>
                <a:cubicBezTo>
                  <a:pt x="55" y="26"/>
                  <a:pt x="56" y="38"/>
                  <a:pt x="55" y="58"/>
                </a:cubicBezTo>
                <a:cubicBezTo>
                  <a:pt x="54" y="62"/>
                  <a:pt x="54" y="66"/>
                  <a:pt x="54" y="71"/>
                </a:cubicBezTo>
                <a:cubicBezTo>
                  <a:pt x="59" y="60"/>
                  <a:pt x="67" y="47"/>
                  <a:pt x="73" y="38"/>
                </a:cubicBezTo>
                <a:cubicBezTo>
                  <a:pt x="83" y="25"/>
                  <a:pt x="96" y="15"/>
                  <a:pt x="108" y="10"/>
                </a:cubicBezTo>
                <a:cubicBezTo>
                  <a:pt x="117" y="7"/>
                  <a:pt x="129" y="10"/>
                  <a:pt x="135" y="16"/>
                </a:cubicBezTo>
                <a:cubicBezTo>
                  <a:pt x="139" y="19"/>
                  <a:pt x="140" y="21"/>
                  <a:pt x="141" y="28"/>
                </a:cubicBezTo>
                <a:cubicBezTo>
                  <a:pt x="142" y="36"/>
                  <a:pt x="124" y="41"/>
                  <a:pt x="120" y="33"/>
                </a:cubicBezTo>
                <a:cubicBezTo>
                  <a:pt x="117" y="26"/>
                  <a:pt x="112" y="25"/>
                  <a:pt x="107" y="26"/>
                </a:cubicBezTo>
                <a:cubicBezTo>
                  <a:pt x="96" y="29"/>
                  <a:pt x="88" y="39"/>
                  <a:pt x="81" y="48"/>
                </a:cubicBezTo>
                <a:cubicBezTo>
                  <a:pt x="75" y="57"/>
                  <a:pt x="67" y="72"/>
                  <a:pt x="61" y="84"/>
                </a:cubicBezTo>
                <a:cubicBezTo>
                  <a:pt x="64" y="84"/>
                  <a:pt x="67" y="84"/>
                  <a:pt x="70" y="84"/>
                </a:cubicBezTo>
                <a:cubicBezTo>
                  <a:pt x="77" y="86"/>
                  <a:pt x="94" y="86"/>
                  <a:pt x="103" y="102"/>
                </a:cubicBezTo>
                <a:cubicBezTo>
                  <a:pt x="114" y="123"/>
                  <a:pt x="122" y="159"/>
                  <a:pt x="146" y="174"/>
                </a:cubicBezTo>
                <a:cubicBezTo>
                  <a:pt x="154" y="180"/>
                  <a:pt x="144" y="185"/>
                  <a:pt x="137" y="187"/>
                </a:cubicBezTo>
                <a:close/>
                <a:moveTo>
                  <a:pt x="892" y="107"/>
                </a:moveTo>
                <a:cubicBezTo>
                  <a:pt x="879" y="150"/>
                  <a:pt x="865" y="178"/>
                  <a:pt x="845" y="180"/>
                </a:cubicBezTo>
                <a:cubicBezTo>
                  <a:pt x="820" y="182"/>
                  <a:pt x="811" y="168"/>
                  <a:pt x="809" y="150"/>
                </a:cubicBezTo>
                <a:cubicBezTo>
                  <a:pt x="807" y="130"/>
                  <a:pt x="812" y="112"/>
                  <a:pt x="816" y="91"/>
                </a:cubicBezTo>
                <a:cubicBezTo>
                  <a:pt x="817" y="85"/>
                  <a:pt x="813" y="83"/>
                  <a:pt x="807" y="90"/>
                </a:cubicBezTo>
                <a:cubicBezTo>
                  <a:pt x="794" y="107"/>
                  <a:pt x="781" y="138"/>
                  <a:pt x="772" y="167"/>
                </a:cubicBezTo>
                <a:cubicBezTo>
                  <a:pt x="772" y="174"/>
                  <a:pt x="767" y="180"/>
                  <a:pt x="755" y="180"/>
                </a:cubicBezTo>
                <a:cubicBezTo>
                  <a:pt x="746" y="180"/>
                  <a:pt x="739" y="176"/>
                  <a:pt x="739" y="168"/>
                </a:cubicBezTo>
                <a:cubicBezTo>
                  <a:pt x="739" y="145"/>
                  <a:pt x="742" y="114"/>
                  <a:pt x="744" y="89"/>
                </a:cubicBezTo>
                <a:cubicBezTo>
                  <a:pt x="745" y="82"/>
                  <a:pt x="741" y="80"/>
                  <a:pt x="735" y="88"/>
                </a:cubicBezTo>
                <a:cubicBezTo>
                  <a:pt x="723" y="107"/>
                  <a:pt x="714" y="142"/>
                  <a:pt x="705" y="170"/>
                </a:cubicBezTo>
                <a:cubicBezTo>
                  <a:pt x="705" y="170"/>
                  <a:pt x="705" y="170"/>
                  <a:pt x="705" y="170"/>
                </a:cubicBezTo>
                <a:cubicBezTo>
                  <a:pt x="703" y="176"/>
                  <a:pt x="697" y="180"/>
                  <a:pt x="687" y="180"/>
                </a:cubicBezTo>
                <a:cubicBezTo>
                  <a:pt x="678" y="180"/>
                  <a:pt x="672" y="176"/>
                  <a:pt x="670" y="168"/>
                </a:cubicBezTo>
                <a:cubicBezTo>
                  <a:pt x="670" y="163"/>
                  <a:pt x="669" y="152"/>
                  <a:pt x="669" y="140"/>
                </a:cubicBezTo>
                <a:cubicBezTo>
                  <a:pt x="659" y="164"/>
                  <a:pt x="648" y="179"/>
                  <a:pt x="634" y="180"/>
                </a:cubicBezTo>
                <a:cubicBezTo>
                  <a:pt x="610" y="182"/>
                  <a:pt x="601" y="168"/>
                  <a:pt x="598" y="151"/>
                </a:cubicBezTo>
                <a:cubicBezTo>
                  <a:pt x="591" y="166"/>
                  <a:pt x="578" y="178"/>
                  <a:pt x="565" y="178"/>
                </a:cubicBezTo>
                <a:cubicBezTo>
                  <a:pt x="550" y="178"/>
                  <a:pt x="531" y="171"/>
                  <a:pt x="525" y="151"/>
                </a:cubicBezTo>
                <a:cubicBezTo>
                  <a:pt x="516" y="169"/>
                  <a:pt x="506" y="180"/>
                  <a:pt x="494" y="181"/>
                </a:cubicBezTo>
                <a:cubicBezTo>
                  <a:pt x="469" y="183"/>
                  <a:pt x="460" y="169"/>
                  <a:pt x="458" y="151"/>
                </a:cubicBezTo>
                <a:cubicBezTo>
                  <a:pt x="456" y="131"/>
                  <a:pt x="461" y="113"/>
                  <a:pt x="465" y="92"/>
                </a:cubicBezTo>
                <a:cubicBezTo>
                  <a:pt x="466" y="86"/>
                  <a:pt x="461" y="84"/>
                  <a:pt x="456" y="91"/>
                </a:cubicBezTo>
                <a:cubicBezTo>
                  <a:pt x="443" y="108"/>
                  <a:pt x="430" y="140"/>
                  <a:pt x="421" y="168"/>
                </a:cubicBezTo>
                <a:cubicBezTo>
                  <a:pt x="419" y="175"/>
                  <a:pt x="412" y="180"/>
                  <a:pt x="402" y="180"/>
                </a:cubicBezTo>
                <a:cubicBezTo>
                  <a:pt x="393" y="180"/>
                  <a:pt x="387" y="176"/>
                  <a:pt x="385" y="168"/>
                </a:cubicBezTo>
                <a:cubicBezTo>
                  <a:pt x="385" y="163"/>
                  <a:pt x="384" y="150"/>
                  <a:pt x="384" y="135"/>
                </a:cubicBezTo>
                <a:cubicBezTo>
                  <a:pt x="367" y="162"/>
                  <a:pt x="341" y="180"/>
                  <a:pt x="318" y="180"/>
                </a:cubicBezTo>
                <a:cubicBezTo>
                  <a:pt x="297" y="180"/>
                  <a:pt x="273" y="172"/>
                  <a:pt x="271" y="141"/>
                </a:cubicBezTo>
                <a:cubicBezTo>
                  <a:pt x="260" y="156"/>
                  <a:pt x="248" y="160"/>
                  <a:pt x="240" y="161"/>
                </a:cubicBezTo>
                <a:cubicBezTo>
                  <a:pt x="236" y="162"/>
                  <a:pt x="232" y="161"/>
                  <a:pt x="228" y="160"/>
                </a:cubicBezTo>
                <a:cubicBezTo>
                  <a:pt x="220" y="174"/>
                  <a:pt x="209" y="183"/>
                  <a:pt x="196" y="183"/>
                </a:cubicBezTo>
                <a:cubicBezTo>
                  <a:pt x="176" y="182"/>
                  <a:pt x="150" y="168"/>
                  <a:pt x="149" y="136"/>
                </a:cubicBezTo>
                <a:cubicBezTo>
                  <a:pt x="148" y="100"/>
                  <a:pt x="169" y="77"/>
                  <a:pt x="179" y="73"/>
                </a:cubicBezTo>
                <a:cubicBezTo>
                  <a:pt x="184" y="71"/>
                  <a:pt x="187" y="71"/>
                  <a:pt x="192" y="73"/>
                </a:cubicBezTo>
                <a:cubicBezTo>
                  <a:pt x="197" y="76"/>
                  <a:pt x="202" y="80"/>
                  <a:pt x="198" y="88"/>
                </a:cubicBezTo>
                <a:cubicBezTo>
                  <a:pt x="191" y="99"/>
                  <a:pt x="185" y="113"/>
                  <a:pt x="184" y="134"/>
                </a:cubicBezTo>
                <a:cubicBezTo>
                  <a:pt x="183" y="152"/>
                  <a:pt x="188" y="172"/>
                  <a:pt x="199" y="173"/>
                </a:cubicBezTo>
                <a:cubicBezTo>
                  <a:pt x="206" y="173"/>
                  <a:pt x="213" y="166"/>
                  <a:pt x="219" y="156"/>
                </a:cubicBezTo>
                <a:cubicBezTo>
                  <a:pt x="207" y="150"/>
                  <a:pt x="199" y="137"/>
                  <a:pt x="196" y="122"/>
                </a:cubicBezTo>
                <a:cubicBezTo>
                  <a:pt x="194" y="105"/>
                  <a:pt x="198" y="86"/>
                  <a:pt x="213" y="82"/>
                </a:cubicBezTo>
                <a:cubicBezTo>
                  <a:pt x="226" y="78"/>
                  <a:pt x="238" y="91"/>
                  <a:pt x="240" y="109"/>
                </a:cubicBezTo>
                <a:cubicBezTo>
                  <a:pt x="242" y="121"/>
                  <a:pt x="239" y="138"/>
                  <a:pt x="232" y="151"/>
                </a:cubicBezTo>
                <a:cubicBezTo>
                  <a:pt x="235" y="152"/>
                  <a:pt x="238" y="152"/>
                  <a:pt x="241" y="152"/>
                </a:cubicBezTo>
                <a:cubicBezTo>
                  <a:pt x="250" y="151"/>
                  <a:pt x="262" y="140"/>
                  <a:pt x="271" y="119"/>
                </a:cubicBezTo>
                <a:cubicBezTo>
                  <a:pt x="277" y="84"/>
                  <a:pt x="299" y="71"/>
                  <a:pt x="306" y="70"/>
                </a:cubicBezTo>
                <a:cubicBezTo>
                  <a:pt x="311" y="69"/>
                  <a:pt x="313" y="69"/>
                  <a:pt x="320" y="69"/>
                </a:cubicBezTo>
                <a:cubicBezTo>
                  <a:pt x="337" y="70"/>
                  <a:pt x="344" y="73"/>
                  <a:pt x="350" y="78"/>
                </a:cubicBezTo>
                <a:cubicBezTo>
                  <a:pt x="355" y="84"/>
                  <a:pt x="355" y="92"/>
                  <a:pt x="354" y="98"/>
                </a:cubicBezTo>
                <a:cubicBezTo>
                  <a:pt x="352" y="106"/>
                  <a:pt x="342" y="104"/>
                  <a:pt x="343" y="96"/>
                </a:cubicBezTo>
                <a:cubicBezTo>
                  <a:pt x="345" y="90"/>
                  <a:pt x="344" y="85"/>
                  <a:pt x="337" y="83"/>
                </a:cubicBezTo>
                <a:cubicBezTo>
                  <a:pt x="333" y="81"/>
                  <a:pt x="328" y="83"/>
                  <a:pt x="323" y="88"/>
                </a:cubicBezTo>
                <a:cubicBezTo>
                  <a:pt x="315" y="96"/>
                  <a:pt x="307" y="110"/>
                  <a:pt x="307" y="134"/>
                </a:cubicBezTo>
                <a:cubicBezTo>
                  <a:pt x="307" y="153"/>
                  <a:pt x="311" y="165"/>
                  <a:pt x="326" y="165"/>
                </a:cubicBezTo>
                <a:cubicBezTo>
                  <a:pt x="343" y="166"/>
                  <a:pt x="371" y="140"/>
                  <a:pt x="384" y="112"/>
                </a:cubicBezTo>
                <a:cubicBezTo>
                  <a:pt x="384" y="109"/>
                  <a:pt x="384" y="106"/>
                  <a:pt x="384" y="103"/>
                </a:cubicBezTo>
                <a:cubicBezTo>
                  <a:pt x="385" y="72"/>
                  <a:pt x="388" y="47"/>
                  <a:pt x="393" y="20"/>
                </a:cubicBezTo>
                <a:cubicBezTo>
                  <a:pt x="393" y="13"/>
                  <a:pt x="403" y="12"/>
                  <a:pt x="407" y="12"/>
                </a:cubicBezTo>
                <a:cubicBezTo>
                  <a:pt x="411" y="12"/>
                  <a:pt x="420" y="12"/>
                  <a:pt x="421" y="18"/>
                </a:cubicBezTo>
                <a:cubicBezTo>
                  <a:pt x="422" y="25"/>
                  <a:pt x="421" y="71"/>
                  <a:pt x="422" y="95"/>
                </a:cubicBezTo>
                <a:cubicBezTo>
                  <a:pt x="422" y="134"/>
                  <a:pt x="422" y="134"/>
                  <a:pt x="422" y="134"/>
                </a:cubicBezTo>
                <a:cubicBezTo>
                  <a:pt x="431" y="107"/>
                  <a:pt x="446" y="76"/>
                  <a:pt x="466" y="74"/>
                </a:cubicBezTo>
                <a:cubicBezTo>
                  <a:pt x="478" y="73"/>
                  <a:pt x="488" y="82"/>
                  <a:pt x="489" y="98"/>
                </a:cubicBezTo>
                <a:cubicBezTo>
                  <a:pt x="491" y="120"/>
                  <a:pt x="487" y="167"/>
                  <a:pt x="497" y="167"/>
                </a:cubicBezTo>
                <a:cubicBezTo>
                  <a:pt x="505" y="167"/>
                  <a:pt x="514" y="151"/>
                  <a:pt x="523" y="130"/>
                </a:cubicBezTo>
                <a:cubicBezTo>
                  <a:pt x="525" y="94"/>
                  <a:pt x="559" y="69"/>
                  <a:pt x="593" y="69"/>
                </a:cubicBezTo>
                <a:cubicBezTo>
                  <a:pt x="603" y="69"/>
                  <a:pt x="612" y="70"/>
                  <a:pt x="621" y="76"/>
                </a:cubicBezTo>
                <a:cubicBezTo>
                  <a:pt x="626" y="79"/>
                  <a:pt x="628" y="84"/>
                  <a:pt x="626" y="88"/>
                </a:cubicBezTo>
                <a:cubicBezTo>
                  <a:pt x="624" y="91"/>
                  <a:pt x="619" y="92"/>
                  <a:pt x="616" y="90"/>
                </a:cubicBezTo>
                <a:cubicBezTo>
                  <a:pt x="614" y="88"/>
                  <a:pt x="613" y="87"/>
                  <a:pt x="609" y="85"/>
                </a:cubicBezTo>
                <a:cubicBezTo>
                  <a:pt x="585" y="76"/>
                  <a:pt x="555" y="105"/>
                  <a:pt x="557" y="135"/>
                </a:cubicBezTo>
                <a:cubicBezTo>
                  <a:pt x="558" y="151"/>
                  <a:pt x="565" y="160"/>
                  <a:pt x="574" y="160"/>
                </a:cubicBezTo>
                <a:cubicBezTo>
                  <a:pt x="585" y="160"/>
                  <a:pt x="595" y="142"/>
                  <a:pt x="599" y="124"/>
                </a:cubicBezTo>
                <a:cubicBezTo>
                  <a:pt x="600" y="119"/>
                  <a:pt x="601" y="114"/>
                  <a:pt x="602" y="111"/>
                </a:cubicBezTo>
                <a:cubicBezTo>
                  <a:pt x="606" y="93"/>
                  <a:pt x="614" y="94"/>
                  <a:pt x="624" y="99"/>
                </a:cubicBezTo>
                <a:cubicBezTo>
                  <a:pt x="632" y="102"/>
                  <a:pt x="634" y="106"/>
                  <a:pt x="633" y="118"/>
                </a:cubicBezTo>
                <a:cubicBezTo>
                  <a:pt x="631" y="133"/>
                  <a:pt x="627" y="166"/>
                  <a:pt x="638" y="166"/>
                </a:cubicBezTo>
                <a:cubicBezTo>
                  <a:pt x="648" y="166"/>
                  <a:pt x="662" y="135"/>
                  <a:pt x="672" y="104"/>
                </a:cubicBezTo>
                <a:cubicBezTo>
                  <a:pt x="673" y="89"/>
                  <a:pt x="676" y="75"/>
                  <a:pt x="679" y="69"/>
                </a:cubicBezTo>
                <a:cubicBezTo>
                  <a:pt x="682" y="63"/>
                  <a:pt x="691" y="62"/>
                  <a:pt x="695" y="62"/>
                </a:cubicBezTo>
                <a:cubicBezTo>
                  <a:pt x="699" y="62"/>
                  <a:pt x="708" y="63"/>
                  <a:pt x="708" y="69"/>
                </a:cubicBezTo>
                <a:cubicBezTo>
                  <a:pt x="709" y="77"/>
                  <a:pt x="709" y="94"/>
                  <a:pt x="709" y="106"/>
                </a:cubicBezTo>
                <a:cubicBezTo>
                  <a:pt x="708" y="112"/>
                  <a:pt x="708" y="120"/>
                  <a:pt x="708" y="130"/>
                </a:cubicBezTo>
                <a:cubicBezTo>
                  <a:pt x="716" y="103"/>
                  <a:pt x="727" y="72"/>
                  <a:pt x="746" y="71"/>
                </a:cubicBezTo>
                <a:cubicBezTo>
                  <a:pt x="758" y="70"/>
                  <a:pt x="772" y="76"/>
                  <a:pt x="773" y="91"/>
                </a:cubicBezTo>
                <a:cubicBezTo>
                  <a:pt x="773" y="105"/>
                  <a:pt x="773" y="119"/>
                  <a:pt x="773" y="133"/>
                </a:cubicBezTo>
                <a:cubicBezTo>
                  <a:pt x="782" y="107"/>
                  <a:pt x="797" y="75"/>
                  <a:pt x="817" y="73"/>
                </a:cubicBezTo>
                <a:cubicBezTo>
                  <a:pt x="829" y="72"/>
                  <a:pt x="840" y="81"/>
                  <a:pt x="841" y="97"/>
                </a:cubicBezTo>
                <a:cubicBezTo>
                  <a:pt x="843" y="119"/>
                  <a:pt x="838" y="166"/>
                  <a:pt x="849" y="166"/>
                </a:cubicBezTo>
                <a:cubicBezTo>
                  <a:pt x="859" y="166"/>
                  <a:pt x="873" y="135"/>
                  <a:pt x="883" y="104"/>
                </a:cubicBezTo>
                <a:cubicBezTo>
                  <a:pt x="883" y="102"/>
                  <a:pt x="884" y="101"/>
                  <a:pt x="886" y="101"/>
                </a:cubicBezTo>
                <a:cubicBezTo>
                  <a:pt x="888" y="101"/>
                  <a:pt x="890" y="101"/>
                  <a:pt x="891" y="102"/>
                </a:cubicBezTo>
                <a:cubicBezTo>
                  <a:pt x="892" y="103"/>
                  <a:pt x="892" y="105"/>
                  <a:pt x="892" y="107"/>
                </a:cubicBezTo>
                <a:close/>
                <a:moveTo>
                  <a:pt x="230" y="111"/>
                </a:moveTo>
                <a:cubicBezTo>
                  <a:pt x="228" y="99"/>
                  <a:pt x="223" y="90"/>
                  <a:pt x="215" y="92"/>
                </a:cubicBezTo>
                <a:cubicBezTo>
                  <a:pt x="208" y="95"/>
                  <a:pt x="205" y="106"/>
                  <a:pt x="207" y="119"/>
                </a:cubicBezTo>
                <a:cubicBezTo>
                  <a:pt x="209" y="132"/>
                  <a:pt x="215" y="142"/>
                  <a:pt x="223" y="148"/>
                </a:cubicBezTo>
                <a:cubicBezTo>
                  <a:pt x="228" y="135"/>
                  <a:pt x="231" y="121"/>
                  <a:pt x="230" y="111"/>
                </a:cubicBezTo>
                <a:close/>
                <a:moveTo>
                  <a:pt x="371" y="271"/>
                </a:moveTo>
                <a:cubicBezTo>
                  <a:pt x="351" y="271"/>
                  <a:pt x="294" y="275"/>
                  <a:pt x="288" y="363"/>
                </a:cubicBezTo>
                <a:cubicBezTo>
                  <a:pt x="282" y="447"/>
                  <a:pt x="318" y="453"/>
                  <a:pt x="338" y="456"/>
                </a:cubicBezTo>
                <a:cubicBezTo>
                  <a:pt x="368" y="459"/>
                  <a:pt x="384" y="454"/>
                  <a:pt x="395" y="437"/>
                </a:cubicBezTo>
                <a:cubicBezTo>
                  <a:pt x="402" y="427"/>
                  <a:pt x="386" y="426"/>
                  <a:pt x="382" y="429"/>
                </a:cubicBezTo>
                <a:cubicBezTo>
                  <a:pt x="379" y="432"/>
                  <a:pt x="374" y="443"/>
                  <a:pt x="362" y="443"/>
                </a:cubicBezTo>
                <a:cubicBezTo>
                  <a:pt x="339" y="443"/>
                  <a:pt x="335" y="400"/>
                  <a:pt x="336" y="365"/>
                </a:cubicBezTo>
                <a:cubicBezTo>
                  <a:pt x="338" y="325"/>
                  <a:pt x="355" y="291"/>
                  <a:pt x="371" y="287"/>
                </a:cubicBezTo>
                <a:cubicBezTo>
                  <a:pt x="386" y="284"/>
                  <a:pt x="388" y="293"/>
                  <a:pt x="391" y="300"/>
                </a:cubicBezTo>
                <a:cubicBezTo>
                  <a:pt x="394" y="307"/>
                  <a:pt x="408" y="306"/>
                  <a:pt x="408" y="298"/>
                </a:cubicBezTo>
                <a:cubicBezTo>
                  <a:pt x="407" y="292"/>
                  <a:pt x="407" y="289"/>
                  <a:pt x="402" y="283"/>
                </a:cubicBezTo>
                <a:cubicBezTo>
                  <a:pt x="397" y="277"/>
                  <a:pt x="389" y="272"/>
                  <a:pt x="371" y="271"/>
                </a:cubicBezTo>
                <a:close/>
                <a:moveTo>
                  <a:pt x="445" y="323"/>
                </a:moveTo>
                <a:cubicBezTo>
                  <a:pt x="455" y="325"/>
                  <a:pt x="461" y="320"/>
                  <a:pt x="463" y="311"/>
                </a:cubicBezTo>
                <a:cubicBezTo>
                  <a:pt x="465" y="300"/>
                  <a:pt x="461" y="296"/>
                  <a:pt x="451" y="294"/>
                </a:cubicBezTo>
                <a:cubicBezTo>
                  <a:pt x="441" y="293"/>
                  <a:pt x="435" y="297"/>
                  <a:pt x="434" y="307"/>
                </a:cubicBezTo>
                <a:cubicBezTo>
                  <a:pt x="432" y="317"/>
                  <a:pt x="436" y="322"/>
                  <a:pt x="445" y="323"/>
                </a:cubicBezTo>
                <a:close/>
                <a:moveTo>
                  <a:pt x="609" y="378"/>
                </a:moveTo>
                <a:cubicBezTo>
                  <a:pt x="600" y="408"/>
                  <a:pt x="580" y="432"/>
                  <a:pt x="558" y="443"/>
                </a:cubicBezTo>
                <a:cubicBezTo>
                  <a:pt x="558" y="444"/>
                  <a:pt x="558" y="444"/>
                  <a:pt x="558" y="444"/>
                </a:cubicBezTo>
                <a:cubicBezTo>
                  <a:pt x="557" y="449"/>
                  <a:pt x="553" y="458"/>
                  <a:pt x="551" y="465"/>
                </a:cubicBezTo>
                <a:cubicBezTo>
                  <a:pt x="550" y="470"/>
                  <a:pt x="548" y="480"/>
                  <a:pt x="551" y="482"/>
                </a:cubicBezTo>
                <a:cubicBezTo>
                  <a:pt x="555" y="484"/>
                  <a:pt x="562" y="479"/>
                  <a:pt x="564" y="474"/>
                </a:cubicBezTo>
                <a:cubicBezTo>
                  <a:pt x="567" y="469"/>
                  <a:pt x="569" y="468"/>
                  <a:pt x="571" y="469"/>
                </a:cubicBezTo>
                <a:cubicBezTo>
                  <a:pt x="574" y="470"/>
                  <a:pt x="575" y="472"/>
                  <a:pt x="572" y="477"/>
                </a:cubicBezTo>
                <a:cubicBezTo>
                  <a:pt x="569" y="483"/>
                  <a:pt x="562" y="490"/>
                  <a:pt x="555" y="491"/>
                </a:cubicBezTo>
                <a:cubicBezTo>
                  <a:pt x="547" y="492"/>
                  <a:pt x="535" y="487"/>
                  <a:pt x="533" y="473"/>
                </a:cubicBezTo>
                <a:cubicBezTo>
                  <a:pt x="531" y="465"/>
                  <a:pt x="534" y="457"/>
                  <a:pt x="537" y="450"/>
                </a:cubicBezTo>
                <a:cubicBezTo>
                  <a:pt x="535" y="451"/>
                  <a:pt x="533" y="451"/>
                  <a:pt x="531" y="451"/>
                </a:cubicBezTo>
                <a:cubicBezTo>
                  <a:pt x="511" y="451"/>
                  <a:pt x="490" y="444"/>
                  <a:pt x="485" y="418"/>
                </a:cubicBezTo>
                <a:cubicBezTo>
                  <a:pt x="476" y="437"/>
                  <a:pt x="466" y="450"/>
                  <a:pt x="453" y="451"/>
                </a:cubicBezTo>
                <a:cubicBezTo>
                  <a:pt x="429" y="453"/>
                  <a:pt x="419" y="439"/>
                  <a:pt x="417" y="421"/>
                </a:cubicBezTo>
                <a:cubicBezTo>
                  <a:pt x="416" y="401"/>
                  <a:pt x="420" y="377"/>
                  <a:pt x="426" y="362"/>
                </a:cubicBezTo>
                <a:cubicBezTo>
                  <a:pt x="432" y="344"/>
                  <a:pt x="436" y="344"/>
                  <a:pt x="447" y="349"/>
                </a:cubicBezTo>
                <a:cubicBezTo>
                  <a:pt x="454" y="353"/>
                  <a:pt x="457" y="357"/>
                  <a:pt x="455" y="368"/>
                </a:cubicBezTo>
                <a:cubicBezTo>
                  <a:pt x="453" y="383"/>
                  <a:pt x="446" y="437"/>
                  <a:pt x="457" y="437"/>
                </a:cubicBezTo>
                <a:cubicBezTo>
                  <a:pt x="465" y="437"/>
                  <a:pt x="477" y="415"/>
                  <a:pt x="486" y="390"/>
                </a:cubicBezTo>
                <a:cubicBezTo>
                  <a:pt x="492" y="354"/>
                  <a:pt x="519" y="340"/>
                  <a:pt x="533" y="338"/>
                </a:cubicBezTo>
                <a:cubicBezTo>
                  <a:pt x="544" y="337"/>
                  <a:pt x="549" y="339"/>
                  <a:pt x="556" y="345"/>
                </a:cubicBezTo>
                <a:cubicBezTo>
                  <a:pt x="564" y="351"/>
                  <a:pt x="571" y="366"/>
                  <a:pt x="562" y="379"/>
                </a:cubicBezTo>
                <a:cubicBezTo>
                  <a:pt x="552" y="394"/>
                  <a:pt x="537" y="404"/>
                  <a:pt x="520" y="412"/>
                </a:cubicBezTo>
                <a:cubicBezTo>
                  <a:pt x="519" y="425"/>
                  <a:pt x="523" y="436"/>
                  <a:pt x="539" y="436"/>
                </a:cubicBezTo>
                <a:cubicBezTo>
                  <a:pt x="558" y="436"/>
                  <a:pt x="585" y="418"/>
                  <a:pt x="600" y="375"/>
                </a:cubicBezTo>
                <a:cubicBezTo>
                  <a:pt x="601" y="373"/>
                  <a:pt x="602" y="371"/>
                  <a:pt x="604" y="371"/>
                </a:cubicBezTo>
                <a:cubicBezTo>
                  <a:pt x="606" y="371"/>
                  <a:pt x="607" y="372"/>
                  <a:pt x="609" y="373"/>
                </a:cubicBezTo>
                <a:cubicBezTo>
                  <a:pt x="610" y="374"/>
                  <a:pt x="610" y="376"/>
                  <a:pt x="609" y="378"/>
                </a:cubicBezTo>
                <a:close/>
                <a:moveTo>
                  <a:pt x="522" y="397"/>
                </a:moveTo>
                <a:cubicBezTo>
                  <a:pt x="532" y="392"/>
                  <a:pt x="545" y="380"/>
                  <a:pt x="549" y="373"/>
                </a:cubicBezTo>
                <a:cubicBezTo>
                  <a:pt x="554" y="364"/>
                  <a:pt x="545" y="359"/>
                  <a:pt x="538" y="367"/>
                </a:cubicBezTo>
                <a:cubicBezTo>
                  <a:pt x="532" y="374"/>
                  <a:pt x="525" y="385"/>
                  <a:pt x="522" y="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5023458" y="2904473"/>
            <a:ext cx="2285294" cy="461701"/>
          </a:xfrm>
          <a:custGeom>
            <a:avLst/>
            <a:gdLst>
              <a:gd name="T0" fmla="*/ 0 w 671"/>
              <a:gd name="T1" fmla="*/ 53 h 136"/>
              <a:gd name="T2" fmla="*/ 21 w 671"/>
              <a:gd name="T3" fmla="*/ 14 h 136"/>
              <a:gd name="T4" fmla="*/ 39 w 671"/>
              <a:gd name="T5" fmla="*/ 23 h 136"/>
              <a:gd name="T6" fmla="*/ 48 w 671"/>
              <a:gd name="T7" fmla="*/ 34 h 136"/>
              <a:gd name="T8" fmla="*/ 28 w 671"/>
              <a:gd name="T9" fmla="*/ 75 h 136"/>
              <a:gd name="T10" fmla="*/ 64 w 671"/>
              <a:gd name="T11" fmla="*/ 117 h 136"/>
              <a:gd name="T12" fmla="*/ 28 w 671"/>
              <a:gd name="T13" fmla="*/ 98 h 136"/>
              <a:gd name="T14" fmla="*/ 22 w 671"/>
              <a:gd name="T15" fmla="*/ 120 h 136"/>
              <a:gd name="T16" fmla="*/ 85 w 671"/>
              <a:gd name="T17" fmla="*/ 101 h 136"/>
              <a:gd name="T18" fmla="*/ 94 w 671"/>
              <a:gd name="T19" fmla="*/ 50 h 136"/>
              <a:gd name="T20" fmla="*/ 135 w 671"/>
              <a:gd name="T21" fmla="*/ 71 h 136"/>
              <a:gd name="T22" fmla="*/ 119 w 671"/>
              <a:gd name="T23" fmla="*/ 72 h 136"/>
              <a:gd name="T24" fmla="*/ 93 w 671"/>
              <a:gd name="T25" fmla="*/ 85 h 136"/>
              <a:gd name="T26" fmla="*/ 149 w 671"/>
              <a:gd name="T27" fmla="*/ 95 h 136"/>
              <a:gd name="T28" fmla="*/ 160 w 671"/>
              <a:gd name="T29" fmla="*/ 11 h 136"/>
              <a:gd name="T30" fmla="*/ 200 w 671"/>
              <a:gd name="T31" fmla="*/ 24 h 136"/>
              <a:gd name="T32" fmla="*/ 167 w 671"/>
              <a:gd name="T33" fmla="*/ 35 h 136"/>
              <a:gd name="T34" fmla="*/ 169 w 671"/>
              <a:gd name="T35" fmla="*/ 90 h 136"/>
              <a:gd name="T36" fmla="*/ 195 w 671"/>
              <a:gd name="T37" fmla="*/ 98 h 136"/>
              <a:gd name="T38" fmla="*/ 275 w 671"/>
              <a:gd name="T39" fmla="*/ 130 h 136"/>
              <a:gd name="T40" fmla="*/ 240 w 671"/>
              <a:gd name="T41" fmla="*/ 85 h 136"/>
              <a:gd name="T42" fmla="*/ 224 w 671"/>
              <a:gd name="T43" fmla="*/ 125 h 136"/>
              <a:gd name="T44" fmla="*/ 221 w 671"/>
              <a:gd name="T45" fmla="*/ 31 h 136"/>
              <a:gd name="T46" fmla="*/ 238 w 671"/>
              <a:gd name="T47" fmla="*/ 40 h 136"/>
              <a:gd name="T48" fmla="*/ 251 w 671"/>
              <a:gd name="T49" fmla="*/ 77 h 136"/>
              <a:gd name="T50" fmla="*/ 263 w 671"/>
              <a:gd name="T51" fmla="*/ 9 h 136"/>
              <a:gd name="T52" fmla="*/ 279 w 671"/>
              <a:gd name="T53" fmla="*/ 37 h 136"/>
              <a:gd name="T54" fmla="*/ 279 w 671"/>
              <a:gd name="T55" fmla="*/ 88 h 136"/>
              <a:gd name="T56" fmla="*/ 339 w 671"/>
              <a:gd name="T57" fmla="*/ 102 h 136"/>
              <a:gd name="T58" fmla="*/ 292 w 671"/>
              <a:gd name="T59" fmla="*/ 82 h 136"/>
              <a:gd name="T60" fmla="*/ 342 w 671"/>
              <a:gd name="T61" fmla="*/ 53 h 136"/>
              <a:gd name="T62" fmla="*/ 353 w 671"/>
              <a:gd name="T63" fmla="*/ 92 h 136"/>
              <a:gd name="T64" fmla="*/ 334 w 671"/>
              <a:gd name="T65" fmla="*/ 66 h 136"/>
              <a:gd name="T66" fmla="*/ 309 w 671"/>
              <a:gd name="T67" fmla="*/ 89 h 136"/>
              <a:gd name="T68" fmla="*/ 366 w 671"/>
              <a:gd name="T69" fmla="*/ 94 h 136"/>
              <a:gd name="T70" fmla="*/ 378 w 671"/>
              <a:gd name="T71" fmla="*/ 1 h 136"/>
              <a:gd name="T72" fmla="*/ 412 w 671"/>
              <a:gd name="T73" fmla="*/ 24 h 136"/>
              <a:gd name="T74" fmla="*/ 443 w 671"/>
              <a:gd name="T75" fmla="*/ 31 h 136"/>
              <a:gd name="T76" fmla="*/ 445 w 671"/>
              <a:gd name="T77" fmla="*/ 93 h 136"/>
              <a:gd name="T78" fmla="*/ 427 w 671"/>
              <a:gd name="T79" fmla="*/ 110 h 136"/>
              <a:gd name="T80" fmla="*/ 427 w 671"/>
              <a:gd name="T81" fmla="*/ 54 h 136"/>
              <a:gd name="T82" fmla="*/ 402 w 671"/>
              <a:gd name="T83" fmla="*/ 57 h 136"/>
              <a:gd name="T84" fmla="*/ 383 w 671"/>
              <a:gd name="T85" fmla="*/ 61 h 136"/>
              <a:gd name="T86" fmla="*/ 385 w 671"/>
              <a:gd name="T87" fmla="*/ 122 h 136"/>
              <a:gd name="T88" fmla="*/ 516 w 671"/>
              <a:gd name="T89" fmla="*/ 71 h 136"/>
              <a:gd name="T90" fmla="*/ 547 w 671"/>
              <a:gd name="T91" fmla="*/ 3 h 136"/>
              <a:gd name="T92" fmla="*/ 560 w 671"/>
              <a:gd name="T93" fmla="*/ 19 h 136"/>
              <a:gd name="T94" fmla="*/ 535 w 671"/>
              <a:gd name="T95" fmla="*/ 45 h 136"/>
              <a:gd name="T96" fmla="*/ 538 w 671"/>
              <a:gd name="T97" fmla="*/ 101 h 136"/>
              <a:gd name="T98" fmla="*/ 571 w 671"/>
              <a:gd name="T99" fmla="*/ 98 h 136"/>
              <a:gd name="T100" fmla="*/ 592 w 671"/>
              <a:gd name="T101" fmla="*/ 99 h 136"/>
              <a:gd name="T102" fmla="*/ 602 w 671"/>
              <a:gd name="T103" fmla="*/ 46 h 136"/>
              <a:gd name="T104" fmla="*/ 608 w 671"/>
              <a:gd name="T105" fmla="*/ 99 h 136"/>
              <a:gd name="T106" fmla="*/ 607 w 671"/>
              <a:gd name="T107" fmla="*/ 22 h 136"/>
              <a:gd name="T108" fmla="*/ 657 w 671"/>
              <a:gd name="T109" fmla="*/ 104 h 136"/>
              <a:gd name="T110" fmla="*/ 646 w 671"/>
              <a:gd name="T111" fmla="*/ 128 h 136"/>
              <a:gd name="T112" fmla="*/ 634 w 671"/>
              <a:gd name="T113" fmla="*/ 135 h 136"/>
              <a:gd name="T114" fmla="*/ 634 w 671"/>
              <a:gd name="T115" fmla="*/ 102 h 136"/>
              <a:gd name="T116" fmla="*/ 642 w 671"/>
              <a:gd name="T117" fmla="*/ 37 h 136"/>
              <a:gd name="T118" fmla="*/ 668 w 671"/>
              <a:gd name="T119" fmla="*/ 63 h 136"/>
              <a:gd name="T120" fmla="*/ 657 w 671"/>
              <a:gd name="T121" fmla="*/ 90 h 136"/>
              <a:gd name="T122" fmla="*/ 653 w 671"/>
              <a:gd name="T123" fmla="*/ 5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" h="136">
                <a:moveTo>
                  <a:pt x="5" y="131"/>
                </a:moveTo>
                <a:cubicBezTo>
                  <a:pt x="3" y="130"/>
                  <a:pt x="3" y="129"/>
                  <a:pt x="2" y="128"/>
                </a:cubicBezTo>
                <a:cubicBezTo>
                  <a:pt x="2" y="127"/>
                  <a:pt x="2" y="125"/>
                  <a:pt x="3" y="124"/>
                </a:cubicBezTo>
                <a:cubicBezTo>
                  <a:pt x="3" y="124"/>
                  <a:pt x="3" y="123"/>
                  <a:pt x="3" y="122"/>
                </a:cubicBezTo>
                <a:cubicBezTo>
                  <a:pt x="2" y="119"/>
                  <a:pt x="2" y="117"/>
                  <a:pt x="2" y="114"/>
                </a:cubicBezTo>
                <a:cubicBezTo>
                  <a:pt x="2" y="111"/>
                  <a:pt x="2" y="108"/>
                  <a:pt x="2" y="105"/>
                </a:cubicBezTo>
                <a:cubicBezTo>
                  <a:pt x="1" y="105"/>
                  <a:pt x="1" y="104"/>
                  <a:pt x="1" y="104"/>
                </a:cubicBezTo>
                <a:cubicBezTo>
                  <a:pt x="1" y="100"/>
                  <a:pt x="1" y="96"/>
                  <a:pt x="0" y="92"/>
                </a:cubicBezTo>
                <a:cubicBezTo>
                  <a:pt x="0" y="88"/>
                  <a:pt x="0" y="84"/>
                  <a:pt x="0" y="80"/>
                </a:cubicBezTo>
                <a:cubicBezTo>
                  <a:pt x="0" y="78"/>
                  <a:pt x="0" y="76"/>
                  <a:pt x="0" y="74"/>
                </a:cubicBezTo>
                <a:cubicBezTo>
                  <a:pt x="0" y="72"/>
                  <a:pt x="0" y="70"/>
                  <a:pt x="0" y="69"/>
                </a:cubicBezTo>
                <a:cubicBezTo>
                  <a:pt x="0" y="67"/>
                  <a:pt x="0" y="66"/>
                  <a:pt x="0" y="64"/>
                </a:cubicBezTo>
                <a:cubicBezTo>
                  <a:pt x="0" y="60"/>
                  <a:pt x="0" y="57"/>
                  <a:pt x="0" y="53"/>
                </a:cubicBezTo>
                <a:cubicBezTo>
                  <a:pt x="0" y="51"/>
                  <a:pt x="1" y="48"/>
                  <a:pt x="1" y="46"/>
                </a:cubicBezTo>
                <a:cubicBezTo>
                  <a:pt x="1" y="43"/>
                  <a:pt x="1" y="40"/>
                  <a:pt x="1" y="37"/>
                </a:cubicBezTo>
                <a:cubicBezTo>
                  <a:pt x="1" y="36"/>
                  <a:pt x="1" y="34"/>
                  <a:pt x="1" y="32"/>
                </a:cubicBezTo>
                <a:cubicBezTo>
                  <a:pt x="2" y="28"/>
                  <a:pt x="2" y="24"/>
                  <a:pt x="2" y="21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4" y="12"/>
                  <a:pt x="4" y="11"/>
                </a:cubicBezTo>
                <a:cubicBezTo>
                  <a:pt x="4" y="10"/>
                  <a:pt x="5" y="9"/>
                  <a:pt x="5" y="8"/>
                </a:cubicBezTo>
                <a:cubicBezTo>
                  <a:pt x="5" y="7"/>
                  <a:pt x="6" y="6"/>
                  <a:pt x="8" y="5"/>
                </a:cubicBezTo>
                <a:cubicBezTo>
                  <a:pt x="10" y="5"/>
                  <a:pt x="12" y="4"/>
                  <a:pt x="14" y="4"/>
                </a:cubicBezTo>
                <a:cubicBezTo>
                  <a:pt x="16" y="5"/>
                  <a:pt x="17" y="5"/>
                  <a:pt x="18" y="6"/>
                </a:cubicBezTo>
                <a:cubicBezTo>
                  <a:pt x="19" y="6"/>
                  <a:pt x="19" y="6"/>
                  <a:pt x="19" y="7"/>
                </a:cubicBezTo>
                <a:cubicBezTo>
                  <a:pt x="20" y="8"/>
                  <a:pt x="20" y="9"/>
                  <a:pt x="20" y="10"/>
                </a:cubicBezTo>
                <a:cubicBezTo>
                  <a:pt x="21" y="12"/>
                  <a:pt x="21" y="13"/>
                  <a:pt x="21" y="14"/>
                </a:cubicBezTo>
                <a:cubicBezTo>
                  <a:pt x="22" y="16"/>
                  <a:pt x="22" y="18"/>
                  <a:pt x="22" y="20"/>
                </a:cubicBezTo>
                <a:cubicBezTo>
                  <a:pt x="21" y="21"/>
                  <a:pt x="22" y="22"/>
                  <a:pt x="22" y="23"/>
                </a:cubicBezTo>
                <a:cubicBezTo>
                  <a:pt x="22" y="24"/>
                  <a:pt x="22" y="25"/>
                  <a:pt x="21" y="27"/>
                </a:cubicBezTo>
                <a:cubicBezTo>
                  <a:pt x="21" y="28"/>
                  <a:pt x="20" y="29"/>
                  <a:pt x="20" y="31"/>
                </a:cubicBezTo>
                <a:cubicBezTo>
                  <a:pt x="20" y="33"/>
                  <a:pt x="19" y="35"/>
                  <a:pt x="19" y="38"/>
                </a:cubicBezTo>
                <a:cubicBezTo>
                  <a:pt x="20" y="38"/>
                  <a:pt x="19" y="38"/>
                  <a:pt x="19" y="39"/>
                </a:cubicBezTo>
                <a:cubicBezTo>
                  <a:pt x="19" y="41"/>
                  <a:pt x="19" y="43"/>
                  <a:pt x="19" y="45"/>
                </a:cubicBezTo>
                <a:cubicBezTo>
                  <a:pt x="20" y="45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4" y="43"/>
                  <a:pt x="27" y="39"/>
                  <a:pt x="30" y="35"/>
                </a:cubicBezTo>
                <a:cubicBezTo>
                  <a:pt x="32" y="32"/>
                  <a:pt x="34" y="30"/>
                  <a:pt x="36" y="27"/>
                </a:cubicBezTo>
                <a:cubicBezTo>
                  <a:pt x="37" y="26"/>
                  <a:pt x="38" y="24"/>
                  <a:pt x="39" y="23"/>
                </a:cubicBezTo>
                <a:cubicBezTo>
                  <a:pt x="40" y="22"/>
                  <a:pt x="41" y="20"/>
                  <a:pt x="42" y="19"/>
                </a:cubicBezTo>
                <a:cubicBezTo>
                  <a:pt x="42" y="19"/>
                  <a:pt x="43" y="18"/>
                  <a:pt x="43" y="18"/>
                </a:cubicBezTo>
                <a:cubicBezTo>
                  <a:pt x="45" y="15"/>
                  <a:pt x="47" y="13"/>
                  <a:pt x="48" y="10"/>
                </a:cubicBezTo>
                <a:cubicBezTo>
                  <a:pt x="49" y="10"/>
                  <a:pt x="49" y="9"/>
                  <a:pt x="50" y="9"/>
                </a:cubicBezTo>
                <a:cubicBezTo>
                  <a:pt x="52" y="6"/>
                  <a:pt x="52" y="6"/>
                  <a:pt x="55" y="8"/>
                </a:cubicBezTo>
                <a:cubicBezTo>
                  <a:pt x="56" y="9"/>
                  <a:pt x="58" y="10"/>
                  <a:pt x="59" y="11"/>
                </a:cubicBezTo>
                <a:cubicBezTo>
                  <a:pt x="59" y="12"/>
                  <a:pt x="60" y="12"/>
                  <a:pt x="60" y="13"/>
                </a:cubicBezTo>
                <a:cubicBezTo>
                  <a:pt x="60" y="13"/>
                  <a:pt x="60" y="14"/>
                  <a:pt x="60" y="14"/>
                </a:cubicBezTo>
                <a:cubicBezTo>
                  <a:pt x="61" y="16"/>
                  <a:pt x="61" y="17"/>
                  <a:pt x="60" y="18"/>
                </a:cubicBezTo>
                <a:cubicBezTo>
                  <a:pt x="59" y="20"/>
                  <a:pt x="58" y="22"/>
                  <a:pt x="57" y="23"/>
                </a:cubicBezTo>
                <a:cubicBezTo>
                  <a:pt x="56" y="24"/>
                  <a:pt x="55" y="26"/>
                  <a:pt x="54" y="27"/>
                </a:cubicBezTo>
                <a:cubicBezTo>
                  <a:pt x="53" y="28"/>
                  <a:pt x="53" y="29"/>
                  <a:pt x="52" y="30"/>
                </a:cubicBezTo>
                <a:cubicBezTo>
                  <a:pt x="51" y="31"/>
                  <a:pt x="49" y="33"/>
                  <a:pt x="48" y="34"/>
                </a:cubicBezTo>
                <a:cubicBezTo>
                  <a:pt x="47" y="35"/>
                  <a:pt x="46" y="36"/>
                  <a:pt x="45" y="38"/>
                </a:cubicBezTo>
                <a:cubicBezTo>
                  <a:pt x="43" y="40"/>
                  <a:pt x="41" y="42"/>
                  <a:pt x="40" y="45"/>
                </a:cubicBezTo>
                <a:cubicBezTo>
                  <a:pt x="39" y="46"/>
                  <a:pt x="38" y="47"/>
                  <a:pt x="37" y="48"/>
                </a:cubicBezTo>
                <a:cubicBezTo>
                  <a:pt x="36" y="49"/>
                  <a:pt x="36" y="50"/>
                  <a:pt x="35" y="51"/>
                </a:cubicBezTo>
                <a:cubicBezTo>
                  <a:pt x="35" y="52"/>
                  <a:pt x="34" y="52"/>
                  <a:pt x="34" y="53"/>
                </a:cubicBezTo>
                <a:cubicBezTo>
                  <a:pt x="33" y="53"/>
                  <a:pt x="33" y="54"/>
                  <a:pt x="33" y="54"/>
                </a:cubicBezTo>
                <a:cubicBezTo>
                  <a:pt x="32" y="56"/>
                  <a:pt x="32" y="57"/>
                  <a:pt x="31" y="58"/>
                </a:cubicBezTo>
                <a:cubicBezTo>
                  <a:pt x="30" y="59"/>
                  <a:pt x="29" y="60"/>
                  <a:pt x="28" y="61"/>
                </a:cubicBezTo>
                <a:cubicBezTo>
                  <a:pt x="26" y="62"/>
                  <a:pt x="25" y="64"/>
                  <a:pt x="24" y="65"/>
                </a:cubicBezTo>
                <a:cubicBezTo>
                  <a:pt x="24" y="66"/>
                  <a:pt x="23" y="67"/>
                  <a:pt x="23" y="68"/>
                </a:cubicBezTo>
                <a:cubicBezTo>
                  <a:pt x="23" y="68"/>
                  <a:pt x="23" y="69"/>
                  <a:pt x="24" y="70"/>
                </a:cubicBezTo>
                <a:cubicBezTo>
                  <a:pt x="24" y="70"/>
                  <a:pt x="24" y="71"/>
                  <a:pt x="25" y="71"/>
                </a:cubicBezTo>
                <a:cubicBezTo>
                  <a:pt x="26" y="72"/>
                  <a:pt x="27" y="74"/>
                  <a:pt x="28" y="75"/>
                </a:cubicBezTo>
                <a:cubicBezTo>
                  <a:pt x="29" y="77"/>
                  <a:pt x="30" y="78"/>
                  <a:pt x="31" y="79"/>
                </a:cubicBezTo>
                <a:cubicBezTo>
                  <a:pt x="32" y="80"/>
                  <a:pt x="33" y="82"/>
                  <a:pt x="35" y="84"/>
                </a:cubicBezTo>
                <a:cubicBezTo>
                  <a:pt x="36" y="85"/>
                  <a:pt x="37" y="87"/>
                  <a:pt x="37" y="88"/>
                </a:cubicBezTo>
                <a:cubicBezTo>
                  <a:pt x="38" y="89"/>
                  <a:pt x="39" y="90"/>
                  <a:pt x="40" y="91"/>
                </a:cubicBezTo>
                <a:cubicBezTo>
                  <a:pt x="41" y="92"/>
                  <a:pt x="41" y="94"/>
                  <a:pt x="42" y="95"/>
                </a:cubicBezTo>
                <a:cubicBezTo>
                  <a:pt x="43" y="96"/>
                  <a:pt x="43" y="96"/>
                  <a:pt x="44" y="97"/>
                </a:cubicBezTo>
                <a:cubicBezTo>
                  <a:pt x="45" y="97"/>
                  <a:pt x="45" y="97"/>
                  <a:pt x="45" y="98"/>
                </a:cubicBezTo>
                <a:cubicBezTo>
                  <a:pt x="46" y="99"/>
                  <a:pt x="47" y="99"/>
                  <a:pt x="48" y="100"/>
                </a:cubicBezTo>
                <a:cubicBezTo>
                  <a:pt x="49" y="101"/>
                  <a:pt x="50" y="102"/>
                  <a:pt x="51" y="103"/>
                </a:cubicBezTo>
                <a:cubicBezTo>
                  <a:pt x="51" y="104"/>
                  <a:pt x="52" y="105"/>
                  <a:pt x="53" y="105"/>
                </a:cubicBezTo>
                <a:cubicBezTo>
                  <a:pt x="54" y="106"/>
                  <a:pt x="55" y="107"/>
                  <a:pt x="55" y="108"/>
                </a:cubicBezTo>
                <a:cubicBezTo>
                  <a:pt x="56" y="109"/>
                  <a:pt x="57" y="110"/>
                  <a:pt x="58" y="111"/>
                </a:cubicBezTo>
                <a:cubicBezTo>
                  <a:pt x="60" y="113"/>
                  <a:pt x="62" y="115"/>
                  <a:pt x="64" y="117"/>
                </a:cubicBezTo>
                <a:cubicBezTo>
                  <a:pt x="64" y="118"/>
                  <a:pt x="65" y="119"/>
                  <a:pt x="65" y="119"/>
                </a:cubicBezTo>
                <a:cubicBezTo>
                  <a:pt x="66" y="120"/>
                  <a:pt x="66" y="122"/>
                  <a:pt x="65" y="123"/>
                </a:cubicBezTo>
                <a:cubicBezTo>
                  <a:pt x="65" y="123"/>
                  <a:pt x="64" y="124"/>
                  <a:pt x="64" y="125"/>
                </a:cubicBezTo>
                <a:cubicBezTo>
                  <a:pt x="64" y="126"/>
                  <a:pt x="63" y="126"/>
                  <a:pt x="62" y="126"/>
                </a:cubicBezTo>
                <a:cubicBezTo>
                  <a:pt x="59" y="126"/>
                  <a:pt x="57" y="127"/>
                  <a:pt x="55" y="127"/>
                </a:cubicBezTo>
                <a:cubicBezTo>
                  <a:pt x="55" y="127"/>
                  <a:pt x="54" y="127"/>
                  <a:pt x="54" y="126"/>
                </a:cubicBezTo>
                <a:cubicBezTo>
                  <a:pt x="53" y="126"/>
                  <a:pt x="52" y="126"/>
                  <a:pt x="52" y="126"/>
                </a:cubicBezTo>
                <a:cubicBezTo>
                  <a:pt x="51" y="125"/>
                  <a:pt x="51" y="125"/>
                  <a:pt x="50" y="124"/>
                </a:cubicBezTo>
                <a:cubicBezTo>
                  <a:pt x="49" y="123"/>
                  <a:pt x="49" y="122"/>
                  <a:pt x="48" y="121"/>
                </a:cubicBezTo>
                <a:cubicBezTo>
                  <a:pt x="45" y="118"/>
                  <a:pt x="43" y="115"/>
                  <a:pt x="40" y="112"/>
                </a:cubicBezTo>
                <a:cubicBezTo>
                  <a:pt x="38" y="109"/>
                  <a:pt x="36" y="106"/>
                  <a:pt x="33" y="104"/>
                </a:cubicBezTo>
                <a:cubicBezTo>
                  <a:pt x="32" y="103"/>
                  <a:pt x="30" y="101"/>
                  <a:pt x="29" y="99"/>
                </a:cubicBezTo>
                <a:cubicBezTo>
                  <a:pt x="28" y="99"/>
                  <a:pt x="28" y="98"/>
                  <a:pt x="28" y="98"/>
                </a:cubicBezTo>
                <a:cubicBezTo>
                  <a:pt x="27" y="97"/>
                  <a:pt x="27" y="96"/>
                  <a:pt x="26" y="95"/>
                </a:cubicBezTo>
                <a:cubicBezTo>
                  <a:pt x="25" y="93"/>
                  <a:pt x="23" y="91"/>
                  <a:pt x="22" y="89"/>
                </a:cubicBezTo>
                <a:cubicBezTo>
                  <a:pt x="22" y="88"/>
                  <a:pt x="21" y="87"/>
                  <a:pt x="20" y="87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7"/>
                  <a:pt x="20" y="87"/>
                  <a:pt x="19" y="87"/>
                </a:cubicBezTo>
                <a:cubicBezTo>
                  <a:pt x="19" y="88"/>
                  <a:pt x="19" y="89"/>
                  <a:pt x="19" y="90"/>
                </a:cubicBezTo>
                <a:cubicBezTo>
                  <a:pt x="19" y="90"/>
                  <a:pt x="19" y="91"/>
                  <a:pt x="19" y="92"/>
                </a:cubicBezTo>
                <a:cubicBezTo>
                  <a:pt x="19" y="92"/>
                  <a:pt x="20" y="93"/>
                  <a:pt x="20" y="94"/>
                </a:cubicBezTo>
                <a:cubicBezTo>
                  <a:pt x="20" y="97"/>
                  <a:pt x="21" y="99"/>
                  <a:pt x="21" y="101"/>
                </a:cubicBezTo>
                <a:cubicBezTo>
                  <a:pt x="21" y="103"/>
                  <a:pt x="21" y="105"/>
                  <a:pt x="21" y="108"/>
                </a:cubicBezTo>
                <a:cubicBezTo>
                  <a:pt x="21" y="108"/>
                  <a:pt x="21" y="109"/>
                  <a:pt x="21" y="110"/>
                </a:cubicBezTo>
                <a:cubicBezTo>
                  <a:pt x="21" y="111"/>
                  <a:pt x="22" y="111"/>
                  <a:pt x="22" y="111"/>
                </a:cubicBezTo>
                <a:cubicBezTo>
                  <a:pt x="21" y="114"/>
                  <a:pt x="22" y="117"/>
                  <a:pt x="22" y="120"/>
                </a:cubicBezTo>
                <a:cubicBezTo>
                  <a:pt x="22" y="120"/>
                  <a:pt x="22" y="121"/>
                  <a:pt x="23" y="122"/>
                </a:cubicBezTo>
                <a:cubicBezTo>
                  <a:pt x="23" y="123"/>
                  <a:pt x="22" y="123"/>
                  <a:pt x="22" y="124"/>
                </a:cubicBezTo>
                <a:cubicBezTo>
                  <a:pt x="21" y="125"/>
                  <a:pt x="20" y="127"/>
                  <a:pt x="18" y="127"/>
                </a:cubicBezTo>
                <a:cubicBezTo>
                  <a:pt x="17" y="128"/>
                  <a:pt x="16" y="129"/>
                  <a:pt x="15" y="130"/>
                </a:cubicBezTo>
                <a:cubicBezTo>
                  <a:pt x="15" y="130"/>
                  <a:pt x="14" y="130"/>
                  <a:pt x="14" y="131"/>
                </a:cubicBezTo>
                <a:cubicBezTo>
                  <a:pt x="14" y="131"/>
                  <a:pt x="14" y="131"/>
                  <a:pt x="14" y="131"/>
                </a:cubicBezTo>
                <a:cubicBezTo>
                  <a:pt x="10" y="133"/>
                  <a:pt x="10" y="133"/>
                  <a:pt x="6" y="131"/>
                </a:cubicBezTo>
                <a:cubicBezTo>
                  <a:pt x="5" y="131"/>
                  <a:pt x="5" y="131"/>
                  <a:pt x="5" y="131"/>
                </a:cubicBezTo>
                <a:close/>
                <a:moveTo>
                  <a:pt x="105" y="105"/>
                </a:moveTo>
                <a:cubicBezTo>
                  <a:pt x="103" y="105"/>
                  <a:pt x="101" y="105"/>
                  <a:pt x="99" y="105"/>
                </a:cubicBezTo>
                <a:cubicBezTo>
                  <a:pt x="98" y="104"/>
                  <a:pt x="96" y="104"/>
                  <a:pt x="95" y="104"/>
                </a:cubicBezTo>
                <a:cubicBezTo>
                  <a:pt x="93" y="104"/>
                  <a:pt x="91" y="104"/>
                  <a:pt x="89" y="103"/>
                </a:cubicBezTo>
                <a:cubicBezTo>
                  <a:pt x="88" y="102"/>
                  <a:pt x="87" y="102"/>
                  <a:pt x="85" y="101"/>
                </a:cubicBezTo>
                <a:cubicBezTo>
                  <a:pt x="84" y="100"/>
                  <a:pt x="83" y="100"/>
                  <a:pt x="81" y="99"/>
                </a:cubicBezTo>
                <a:cubicBezTo>
                  <a:pt x="80" y="98"/>
                  <a:pt x="79" y="97"/>
                  <a:pt x="79" y="95"/>
                </a:cubicBezTo>
                <a:cubicBezTo>
                  <a:pt x="77" y="93"/>
                  <a:pt x="76" y="91"/>
                  <a:pt x="75" y="88"/>
                </a:cubicBezTo>
                <a:cubicBezTo>
                  <a:pt x="74" y="86"/>
                  <a:pt x="74" y="83"/>
                  <a:pt x="74" y="80"/>
                </a:cubicBezTo>
                <a:cubicBezTo>
                  <a:pt x="74" y="79"/>
                  <a:pt x="74" y="78"/>
                  <a:pt x="74" y="76"/>
                </a:cubicBezTo>
                <a:cubicBezTo>
                  <a:pt x="75" y="75"/>
                  <a:pt x="75" y="73"/>
                  <a:pt x="76" y="71"/>
                </a:cubicBezTo>
                <a:cubicBezTo>
                  <a:pt x="76" y="69"/>
                  <a:pt x="77" y="68"/>
                  <a:pt x="77" y="66"/>
                </a:cubicBezTo>
                <a:cubicBezTo>
                  <a:pt x="78" y="65"/>
                  <a:pt x="78" y="63"/>
                  <a:pt x="79" y="62"/>
                </a:cubicBezTo>
                <a:cubicBezTo>
                  <a:pt x="79" y="61"/>
                  <a:pt x="79" y="61"/>
                  <a:pt x="79" y="61"/>
                </a:cubicBezTo>
                <a:cubicBezTo>
                  <a:pt x="81" y="59"/>
                  <a:pt x="82" y="57"/>
                  <a:pt x="85" y="55"/>
                </a:cubicBezTo>
                <a:cubicBezTo>
                  <a:pt x="85" y="55"/>
                  <a:pt x="86" y="54"/>
                  <a:pt x="87" y="53"/>
                </a:cubicBezTo>
                <a:cubicBezTo>
                  <a:pt x="88" y="52"/>
                  <a:pt x="90" y="51"/>
                  <a:pt x="92" y="51"/>
                </a:cubicBezTo>
                <a:cubicBezTo>
                  <a:pt x="93" y="51"/>
                  <a:pt x="93" y="50"/>
                  <a:pt x="94" y="50"/>
                </a:cubicBezTo>
                <a:cubicBezTo>
                  <a:pt x="95" y="50"/>
                  <a:pt x="97" y="49"/>
                  <a:pt x="99" y="49"/>
                </a:cubicBezTo>
                <a:cubicBezTo>
                  <a:pt x="100" y="49"/>
                  <a:pt x="101" y="49"/>
                  <a:pt x="101" y="49"/>
                </a:cubicBezTo>
                <a:cubicBezTo>
                  <a:pt x="103" y="49"/>
                  <a:pt x="104" y="49"/>
                  <a:pt x="105" y="49"/>
                </a:cubicBezTo>
                <a:cubicBezTo>
                  <a:pt x="106" y="49"/>
                  <a:pt x="108" y="49"/>
                  <a:pt x="110" y="48"/>
                </a:cubicBezTo>
                <a:cubicBezTo>
                  <a:pt x="111" y="48"/>
                  <a:pt x="111" y="48"/>
                  <a:pt x="112" y="48"/>
                </a:cubicBezTo>
                <a:cubicBezTo>
                  <a:pt x="114" y="49"/>
                  <a:pt x="116" y="49"/>
                  <a:pt x="117" y="49"/>
                </a:cubicBezTo>
                <a:cubicBezTo>
                  <a:pt x="118" y="50"/>
                  <a:pt x="119" y="50"/>
                  <a:pt x="120" y="51"/>
                </a:cubicBezTo>
                <a:cubicBezTo>
                  <a:pt x="121" y="51"/>
                  <a:pt x="122" y="52"/>
                  <a:pt x="123" y="52"/>
                </a:cubicBezTo>
                <a:cubicBezTo>
                  <a:pt x="125" y="53"/>
                  <a:pt x="126" y="53"/>
                  <a:pt x="127" y="54"/>
                </a:cubicBezTo>
                <a:cubicBezTo>
                  <a:pt x="128" y="55"/>
                  <a:pt x="129" y="56"/>
                  <a:pt x="129" y="57"/>
                </a:cubicBezTo>
                <a:cubicBezTo>
                  <a:pt x="131" y="58"/>
                  <a:pt x="131" y="59"/>
                  <a:pt x="132" y="61"/>
                </a:cubicBezTo>
                <a:cubicBezTo>
                  <a:pt x="132" y="62"/>
                  <a:pt x="133" y="63"/>
                  <a:pt x="133" y="64"/>
                </a:cubicBezTo>
                <a:cubicBezTo>
                  <a:pt x="135" y="66"/>
                  <a:pt x="135" y="69"/>
                  <a:pt x="135" y="71"/>
                </a:cubicBezTo>
                <a:cubicBezTo>
                  <a:pt x="135" y="73"/>
                  <a:pt x="135" y="75"/>
                  <a:pt x="134" y="77"/>
                </a:cubicBezTo>
                <a:cubicBezTo>
                  <a:pt x="134" y="77"/>
                  <a:pt x="134" y="77"/>
                  <a:pt x="134" y="78"/>
                </a:cubicBezTo>
                <a:cubicBezTo>
                  <a:pt x="134" y="80"/>
                  <a:pt x="134" y="81"/>
                  <a:pt x="133" y="83"/>
                </a:cubicBezTo>
                <a:cubicBezTo>
                  <a:pt x="132" y="85"/>
                  <a:pt x="131" y="87"/>
                  <a:pt x="130" y="90"/>
                </a:cubicBezTo>
                <a:cubicBezTo>
                  <a:pt x="129" y="91"/>
                  <a:pt x="127" y="93"/>
                  <a:pt x="126" y="94"/>
                </a:cubicBezTo>
                <a:cubicBezTo>
                  <a:pt x="125" y="95"/>
                  <a:pt x="124" y="96"/>
                  <a:pt x="122" y="97"/>
                </a:cubicBezTo>
                <a:cubicBezTo>
                  <a:pt x="119" y="100"/>
                  <a:pt x="116" y="102"/>
                  <a:pt x="112" y="104"/>
                </a:cubicBezTo>
                <a:cubicBezTo>
                  <a:pt x="111" y="105"/>
                  <a:pt x="109" y="105"/>
                  <a:pt x="107" y="105"/>
                </a:cubicBezTo>
                <a:cubicBezTo>
                  <a:pt x="106" y="105"/>
                  <a:pt x="106" y="105"/>
                  <a:pt x="105" y="105"/>
                </a:cubicBezTo>
                <a:close/>
                <a:moveTo>
                  <a:pt x="108" y="92"/>
                </a:moveTo>
                <a:cubicBezTo>
                  <a:pt x="109" y="92"/>
                  <a:pt x="110" y="91"/>
                  <a:pt x="111" y="90"/>
                </a:cubicBezTo>
                <a:cubicBezTo>
                  <a:pt x="114" y="86"/>
                  <a:pt x="116" y="81"/>
                  <a:pt x="118" y="77"/>
                </a:cubicBezTo>
                <a:cubicBezTo>
                  <a:pt x="119" y="75"/>
                  <a:pt x="119" y="74"/>
                  <a:pt x="119" y="72"/>
                </a:cubicBezTo>
                <a:cubicBezTo>
                  <a:pt x="119" y="71"/>
                  <a:pt x="119" y="69"/>
                  <a:pt x="118" y="68"/>
                </a:cubicBezTo>
                <a:cubicBezTo>
                  <a:pt x="118" y="67"/>
                  <a:pt x="117" y="65"/>
                  <a:pt x="116" y="63"/>
                </a:cubicBezTo>
                <a:cubicBezTo>
                  <a:pt x="115" y="62"/>
                  <a:pt x="114" y="61"/>
                  <a:pt x="113" y="60"/>
                </a:cubicBezTo>
                <a:cubicBezTo>
                  <a:pt x="112" y="59"/>
                  <a:pt x="111" y="58"/>
                  <a:pt x="110" y="59"/>
                </a:cubicBezTo>
                <a:cubicBezTo>
                  <a:pt x="109" y="59"/>
                  <a:pt x="108" y="59"/>
                  <a:pt x="108" y="59"/>
                </a:cubicBezTo>
                <a:cubicBezTo>
                  <a:pt x="107" y="59"/>
                  <a:pt x="106" y="59"/>
                  <a:pt x="105" y="59"/>
                </a:cubicBezTo>
                <a:cubicBezTo>
                  <a:pt x="102" y="60"/>
                  <a:pt x="100" y="61"/>
                  <a:pt x="99" y="64"/>
                </a:cubicBezTo>
                <a:cubicBezTo>
                  <a:pt x="99" y="65"/>
                  <a:pt x="99" y="65"/>
                  <a:pt x="99" y="65"/>
                </a:cubicBezTo>
                <a:cubicBezTo>
                  <a:pt x="98" y="67"/>
                  <a:pt x="97" y="68"/>
                  <a:pt x="96" y="69"/>
                </a:cubicBezTo>
                <a:cubicBezTo>
                  <a:pt x="95" y="71"/>
                  <a:pt x="95" y="72"/>
                  <a:pt x="94" y="73"/>
                </a:cubicBezTo>
                <a:cubicBezTo>
                  <a:pt x="94" y="74"/>
                  <a:pt x="94" y="75"/>
                  <a:pt x="94" y="76"/>
                </a:cubicBezTo>
                <a:cubicBezTo>
                  <a:pt x="93" y="78"/>
                  <a:pt x="93" y="80"/>
                  <a:pt x="93" y="82"/>
                </a:cubicBezTo>
                <a:cubicBezTo>
                  <a:pt x="93" y="83"/>
                  <a:pt x="93" y="84"/>
                  <a:pt x="93" y="85"/>
                </a:cubicBezTo>
                <a:cubicBezTo>
                  <a:pt x="93" y="86"/>
                  <a:pt x="93" y="87"/>
                  <a:pt x="94" y="88"/>
                </a:cubicBezTo>
                <a:cubicBezTo>
                  <a:pt x="94" y="90"/>
                  <a:pt x="96" y="92"/>
                  <a:pt x="97" y="94"/>
                </a:cubicBezTo>
                <a:cubicBezTo>
                  <a:pt x="97" y="94"/>
                  <a:pt x="98" y="95"/>
                  <a:pt x="98" y="95"/>
                </a:cubicBezTo>
                <a:cubicBezTo>
                  <a:pt x="99" y="96"/>
                  <a:pt x="101" y="96"/>
                  <a:pt x="102" y="96"/>
                </a:cubicBezTo>
                <a:cubicBezTo>
                  <a:pt x="104" y="94"/>
                  <a:pt x="106" y="93"/>
                  <a:pt x="108" y="92"/>
                </a:cubicBezTo>
                <a:close/>
                <a:moveTo>
                  <a:pt x="179" y="129"/>
                </a:moveTo>
                <a:cubicBezTo>
                  <a:pt x="177" y="130"/>
                  <a:pt x="175" y="129"/>
                  <a:pt x="172" y="128"/>
                </a:cubicBezTo>
                <a:cubicBezTo>
                  <a:pt x="169" y="126"/>
                  <a:pt x="166" y="124"/>
                  <a:pt x="163" y="122"/>
                </a:cubicBezTo>
                <a:cubicBezTo>
                  <a:pt x="161" y="121"/>
                  <a:pt x="160" y="120"/>
                  <a:pt x="158" y="118"/>
                </a:cubicBezTo>
                <a:cubicBezTo>
                  <a:pt x="157" y="116"/>
                  <a:pt x="156" y="115"/>
                  <a:pt x="156" y="113"/>
                </a:cubicBezTo>
                <a:cubicBezTo>
                  <a:pt x="155" y="113"/>
                  <a:pt x="155" y="113"/>
                  <a:pt x="155" y="112"/>
                </a:cubicBezTo>
                <a:cubicBezTo>
                  <a:pt x="154" y="109"/>
                  <a:pt x="153" y="107"/>
                  <a:pt x="151" y="104"/>
                </a:cubicBezTo>
                <a:cubicBezTo>
                  <a:pt x="150" y="101"/>
                  <a:pt x="149" y="98"/>
                  <a:pt x="149" y="95"/>
                </a:cubicBezTo>
                <a:cubicBezTo>
                  <a:pt x="148" y="91"/>
                  <a:pt x="148" y="87"/>
                  <a:pt x="148" y="83"/>
                </a:cubicBezTo>
                <a:cubicBezTo>
                  <a:pt x="148" y="80"/>
                  <a:pt x="148" y="77"/>
                  <a:pt x="147" y="73"/>
                </a:cubicBezTo>
                <a:cubicBezTo>
                  <a:pt x="147" y="72"/>
                  <a:pt x="147" y="72"/>
                  <a:pt x="147" y="71"/>
                </a:cubicBezTo>
                <a:cubicBezTo>
                  <a:pt x="147" y="64"/>
                  <a:pt x="147" y="58"/>
                  <a:pt x="148" y="52"/>
                </a:cubicBezTo>
                <a:cubicBezTo>
                  <a:pt x="148" y="52"/>
                  <a:pt x="148" y="51"/>
                  <a:pt x="148" y="50"/>
                </a:cubicBezTo>
                <a:cubicBezTo>
                  <a:pt x="147" y="48"/>
                  <a:pt x="148" y="45"/>
                  <a:pt x="148" y="43"/>
                </a:cubicBezTo>
                <a:cubicBezTo>
                  <a:pt x="149" y="41"/>
                  <a:pt x="149" y="39"/>
                  <a:pt x="149" y="37"/>
                </a:cubicBezTo>
                <a:cubicBezTo>
                  <a:pt x="150" y="36"/>
                  <a:pt x="150" y="34"/>
                  <a:pt x="151" y="32"/>
                </a:cubicBezTo>
                <a:cubicBezTo>
                  <a:pt x="151" y="31"/>
                  <a:pt x="152" y="30"/>
                  <a:pt x="152" y="28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53" y="24"/>
                  <a:pt x="154" y="20"/>
                  <a:pt x="156" y="17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8" y="14"/>
                  <a:pt x="158" y="12"/>
                  <a:pt x="160" y="11"/>
                </a:cubicBezTo>
                <a:cubicBezTo>
                  <a:pt x="162" y="9"/>
                  <a:pt x="163" y="8"/>
                  <a:pt x="166" y="6"/>
                </a:cubicBezTo>
                <a:cubicBezTo>
                  <a:pt x="169" y="5"/>
                  <a:pt x="173" y="4"/>
                  <a:pt x="176" y="3"/>
                </a:cubicBezTo>
                <a:cubicBezTo>
                  <a:pt x="177" y="3"/>
                  <a:pt x="178" y="3"/>
                  <a:pt x="178" y="3"/>
                </a:cubicBezTo>
                <a:cubicBezTo>
                  <a:pt x="179" y="3"/>
                  <a:pt x="179" y="3"/>
                  <a:pt x="180" y="3"/>
                </a:cubicBezTo>
                <a:cubicBezTo>
                  <a:pt x="183" y="3"/>
                  <a:pt x="187" y="4"/>
                  <a:pt x="190" y="5"/>
                </a:cubicBezTo>
                <a:cubicBezTo>
                  <a:pt x="191" y="5"/>
                  <a:pt x="192" y="5"/>
                  <a:pt x="192" y="6"/>
                </a:cubicBezTo>
                <a:cubicBezTo>
                  <a:pt x="193" y="6"/>
                  <a:pt x="193" y="7"/>
                  <a:pt x="194" y="7"/>
                </a:cubicBezTo>
                <a:cubicBezTo>
                  <a:pt x="196" y="8"/>
                  <a:pt x="197" y="10"/>
                  <a:pt x="198" y="11"/>
                </a:cubicBezTo>
                <a:cubicBezTo>
                  <a:pt x="198" y="12"/>
                  <a:pt x="199" y="13"/>
                  <a:pt x="200" y="14"/>
                </a:cubicBezTo>
                <a:cubicBezTo>
                  <a:pt x="200" y="14"/>
                  <a:pt x="201" y="15"/>
                  <a:pt x="201" y="15"/>
                </a:cubicBezTo>
                <a:cubicBezTo>
                  <a:pt x="201" y="16"/>
                  <a:pt x="202" y="17"/>
                  <a:pt x="202" y="18"/>
                </a:cubicBezTo>
                <a:cubicBezTo>
                  <a:pt x="203" y="21"/>
                  <a:pt x="203" y="22"/>
                  <a:pt x="201" y="23"/>
                </a:cubicBezTo>
                <a:cubicBezTo>
                  <a:pt x="201" y="24"/>
                  <a:pt x="201" y="24"/>
                  <a:pt x="200" y="24"/>
                </a:cubicBezTo>
                <a:cubicBezTo>
                  <a:pt x="199" y="24"/>
                  <a:pt x="198" y="24"/>
                  <a:pt x="198" y="23"/>
                </a:cubicBezTo>
                <a:cubicBezTo>
                  <a:pt x="196" y="22"/>
                  <a:pt x="195" y="21"/>
                  <a:pt x="193" y="20"/>
                </a:cubicBezTo>
                <a:cubicBezTo>
                  <a:pt x="193" y="19"/>
                  <a:pt x="192" y="19"/>
                  <a:pt x="192" y="19"/>
                </a:cubicBezTo>
                <a:cubicBezTo>
                  <a:pt x="191" y="18"/>
                  <a:pt x="190" y="18"/>
                  <a:pt x="190" y="17"/>
                </a:cubicBezTo>
                <a:cubicBezTo>
                  <a:pt x="190" y="16"/>
                  <a:pt x="189" y="16"/>
                  <a:pt x="189" y="15"/>
                </a:cubicBezTo>
                <a:cubicBezTo>
                  <a:pt x="189" y="15"/>
                  <a:pt x="188" y="15"/>
                  <a:pt x="188" y="14"/>
                </a:cubicBezTo>
                <a:cubicBezTo>
                  <a:pt x="186" y="13"/>
                  <a:pt x="184" y="13"/>
                  <a:pt x="182" y="13"/>
                </a:cubicBezTo>
                <a:cubicBezTo>
                  <a:pt x="180" y="13"/>
                  <a:pt x="178" y="13"/>
                  <a:pt x="176" y="14"/>
                </a:cubicBezTo>
                <a:cubicBezTo>
                  <a:pt x="175" y="14"/>
                  <a:pt x="175" y="15"/>
                  <a:pt x="174" y="16"/>
                </a:cubicBezTo>
                <a:cubicBezTo>
                  <a:pt x="174" y="16"/>
                  <a:pt x="174" y="17"/>
                  <a:pt x="173" y="17"/>
                </a:cubicBezTo>
                <a:cubicBezTo>
                  <a:pt x="172" y="19"/>
                  <a:pt x="171" y="21"/>
                  <a:pt x="169" y="24"/>
                </a:cubicBezTo>
                <a:cubicBezTo>
                  <a:pt x="169" y="25"/>
                  <a:pt x="169" y="26"/>
                  <a:pt x="169" y="27"/>
                </a:cubicBezTo>
                <a:cubicBezTo>
                  <a:pt x="168" y="30"/>
                  <a:pt x="167" y="32"/>
                  <a:pt x="167" y="35"/>
                </a:cubicBezTo>
                <a:cubicBezTo>
                  <a:pt x="167" y="35"/>
                  <a:pt x="167" y="36"/>
                  <a:pt x="167" y="36"/>
                </a:cubicBezTo>
                <a:cubicBezTo>
                  <a:pt x="165" y="37"/>
                  <a:pt x="165" y="39"/>
                  <a:pt x="166" y="40"/>
                </a:cubicBezTo>
                <a:cubicBezTo>
                  <a:pt x="166" y="42"/>
                  <a:pt x="166" y="43"/>
                  <a:pt x="166" y="45"/>
                </a:cubicBezTo>
                <a:cubicBezTo>
                  <a:pt x="166" y="46"/>
                  <a:pt x="166" y="46"/>
                  <a:pt x="166" y="47"/>
                </a:cubicBezTo>
                <a:cubicBezTo>
                  <a:pt x="165" y="49"/>
                  <a:pt x="165" y="52"/>
                  <a:pt x="165" y="54"/>
                </a:cubicBezTo>
                <a:cubicBezTo>
                  <a:pt x="165" y="56"/>
                  <a:pt x="165" y="59"/>
                  <a:pt x="164" y="61"/>
                </a:cubicBezTo>
                <a:cubicBezTo>
                  <a:pt x="164" y="62"/>
                  <a:pt x="164" y="63"/>
                  <a:pt x="164" y="63"/>
                </a:cubicBezTo>
                <a:cubicBezTo>
                  <a:pt x="164" y="65"/>
                  <a:pt x="164" y="67"/>
                  <a:pt x="164" y="69"/>
                </a:cubicBezTo>
                <a:cubicBezTo>
                  <a:pt x="164" y="69"/>
                  <a:pt x="164" y="70"/>
                  <a:pt x="164" y="70"/>
                </a:cubicBezTo>
                <a:cubicBezTo>
                  <a:pt x="164" y="73"/>
                  <a:pt x="165" y="76"/>
                  <a:pt x="165" y="79"/>
                </a:cubicBezTo>
                <a:cubicBezTo>
                  <a:pt x="165" y="80"/>
                  <a:pt x="166" y="82"/>
                  <a:pt x="167" y="83"/>
                </a:cubicBezTo>
                <a:cubicBezTo>
                  <a:pt x="167" y="83"/>
                  <a:pt x="167" y="84"/>
                  <a:pt x="167" y="84"/>
                </a:cubicBezTo>
                <a:cubicBezTo>
                  <a:pt x="167" y="86"/>
                  <a:pt x="168" y="88"/>
                  <a:pt x="169" y="90"/>
                </a:cubicBezTo>
                <a:cubicBezTo>
                  <a:pt x="169" y="91"/>
                  <a:pt x="169" y="92"/>
                  <a:pt x="169" y="94"/>
                </a:cubicBezTo>
                <a:cubicBezTo>
                  <a:pt x="169" y="95"/>
                  <a:pt x="169" y="96"/>
                  <a:pt x="169" y="96"/>
                </a:cubicBezTo>
                <a:cubicBezTo>
                  <a:pt x="169" y="98"/>
                  <a:pt x="170" y="99"/>
                  <a:pt x="170" y="101"/>
                </a:cubicBezTo>
                <a:cubicBezTo>
                  <a:pt x="170" y="102"/>
                  <a:pt x="170" y="104"/>
                  <a:pt x="171" y="105"/>
                </a:cubicBezTo>
                <a:cubicBezTo>
                  <a:pt x="172" y="106"/>
                  <a:pt x="172" y="107"/>
                  <a:pt x="173" y="109"/>
                </a:cubicBezTo>
                <a:cubicBezTo>
                  <a:pt x="173" y="110"/>
                  <a:pt x="174" y="111"/>
                  <a:pt x="174" y="112"/>
                </a:cubicBezTo>
                <a:cubicBezTo>
                  <a:pt x="175" y="113"/>
                  <a:pt x="176" y="114"/>
                  <a:pt x="177" y="116"/>
                </a:cubicBezTo>
                <a:cubicBezTo>
                  <a:pt x="177" y="116"/>
                  <a:pt x="178" y="117"/>
                  <a:pt x="178" y="117"/>
                </a:cubicBezTo>
                <a:cubicBezTo>
                  <a:pt x="179" y="118"/>
                  <a:pt x="180" y="118"/>
                  <a:pt x="181" y="118"/>
                </a:cubicBezTo>
                <a:cubicBezTo>
                  <a:pt x="182" y="117"/>
                  <a:pt x="184" y="116"/>
                  <a:pt x="186" y="115"/>
                </a:cubicBezTo>
                <a:cubicBezTo>
                  <a:pt x="187" y="113"/>
                  <a:pt x="188" y="112"/>
                  <a:pt x="189" y="110"/>
                </a:cubicBezTo>
                <a:cubicBezTo>
                  <a:pt x="191" y="106"/>
                  <a:pt x="193" y="103"/>
                  <a:pt x="194" y="99"/>
                </a:cubicBezTo>
                <a:cubicBezTo>
                  <a:pt x="195" y="99"/>
                  <a:pt x="195" y="98"/>
                  <a:pt x="195" y="98"/>
                </a:cubicBezTo>
                <a:cubicBezTo>
                  <a:pt x="196" y="96"/>
                  <a:pt x="197" y="96"/>
                  <a:pt x="198" y="95"/>
                </a:cubicBezTo>
                <a:cubicBezTo>
                  <a:pt x="199" y="95"/>
                  <a:pt x="199" y="95"/>
                  <a:pt x="200" y="96"/>
                </a:cubicBezTo>
                <a:cubicBezTo>
                  <a:pt x="201" y="96"/>
                  <a:pt x="202" y="97"/>
                  <a:pt x="202" y="98"/>
                </a:cubicBezTo>
                <a:cubicBezTo>
                  <a:pt x="203" y="100"/>
                  <a:pt x="204" y="102"/>
                  <a:pt x="204" y="104"/>
                </a:cubicBezTo>
                <a:cubicBezTo>
                  <a:pt x="204" y="106"/>
                  <a:pt x="204" y="109"/>
                  <a:pt x="203" y="111"/>
                </a:cubicBezTo>
                <a:cubicBezTo>
                  <a:pt x="203" y="112"/>
                  <a:pt x="203" y="113"/>
                  <a:pt x="202" y="114"/>
                </a:cubicBezTo>
                <a:cubicBezTo>
                  <a:pt x="201" y="114"/>
                  <a:pt x="201" y="115"/>
                  <a:pt x="200" y="116"/>
                </a:cubicBezTo>
                <a:cubicBezTo>
                  <a:pt x="200" y="118"/>
                  <a:pt x="199" y="118"/>
                  <a:pt x="198" y="119"/>
                </a:cubicBezTo>
                <a:cubicBezTo>
                  <a:pt x="198" y="119"/>
                  <a:pt x="197" y="120"/>
                  <a:pt x="197" y="120"/>
                </a:cubicBezTo>
                <a:cubicBezTo>
                  <a:pt x="196" y="122"/>
                  <a:pt x="194" y="123"/>
                  <a:pt x="193" y="124"/>
                </a:cubicBezTo>
                <a:cubicBezTo>
                  <a:pt x="191" y="126"/>
                  <a:pt x="190" y="127"/>
                  <a:pt x="187" y="128"/>
                </a:cubicBezTo>
                <a:cubicBezTo>
                  <a:pt x="185" y="128"/>
                  <a:pt x="182" y="129"/>
                  <a:pt x="179" y="129"/>
                </a:cubicBezTo>
                <a:close/>
                <a:moveTo>
                  <a:pt x="275" y="130"/>
                </a:moveTo>
                <a:cubicBezTo>
                  <a:pt x="275" y="130"/>
                  <a:pt x="275" y="130"/>
                  <a:pt x="274" y="130"/>
                </a:cubicBezTo>
                <a:cubicBezTo>
                  <a:pt x="273" y="130"/>
                  <a:pt x="271" y="129"/>
                  <a:pt x="269" y="129"/>
                </a:cubicBezTo>
                <a:cubicBezTo>
                  <a:pt x="269" y="129"/>
                  <a:pt x="268" y="129"/>
                  <a:pt x="268" y="128"/>
                </a:cubicBezTo>
                <a:cubicBezTo>
                  <a:pt x="266" y="126"/>
                  <a:pt x="264" y="124"/>
                  <a:pt x="264" y="121"/>
                </a:cubicBezTo>
                <a:cubicBezTo>
                  <a:pt x="264" y="118"/>
                  <a:pt x="264" y="116"/>
                  <a:pt x="264" y="113"/>
                </a:cubicBezTo>
                <a:cubicBezTo>
                  <a:pt x="264" y="108"/>
                  <a:pt x="264" y="104"/>
                  <a:pt x="264" y="100"/>
                </a:cubicBezTo>
                <a:cubicBezTo>
                  <a:pt x="264" y="98"/>
                  <a:pt x="264" y="96"/>
                  <a:pt x="264" y="94"/>
                </a:cubicBezTo>
                <a:cubicBezTo>
                  <a:pt x="264" y="91"/>
                  <a:pt x="263" y="89"/>
                  <a:pt x="263" y="86"/>
                </a:cubicBezTo>
                <a:cubicBezTo>
                  <a:pt x="263" y="85"/>
                  <a:pt x="263" y="84"/>
                  <a:pt x="263" y="83"/>
                </a:cubicBezTo>
                <a:cubicBezTo>
                  <a:pt x="263" y="82"/>
                  <a:pt x="263" y="82"/>
                  <a:pt x="262" y="82"/>
                </a:cubicBezTo>
                <a:cubicBezTo>
                  <a:pt x="260" y="83"/>
                  <a:pt x="257" y="83"/>
                  <a:pt x="254" y="83"/>
                </a:cubicBezTo>
                <a:cubicBezTo>
                  <a:pt x="252" y="84"/>
                  <a:pt x="250" y="84"/>
                  <a:pt x="247" y="84"/>
                </a:cubicBezTo>
                <a:cubicBezTo>
                  <a:pt x="245" y="84"/>
                  <a:pt x="243" y="85"/>
                  <a:pt x="240" y="85"/>
                </a:cubicBezTo>
                <a:cubicBezTo>
                  <a:pt x="240" y="85"/>
                  <a:pt x="239" y="85"/>
                  <a:pt x="239" y="86"/>
                </a:cubicBezTo>
                <a:cubicBezTo>
                  <a:pt x="239" y="88"/>
                  <a:pt x="239" y="91"/>
                  <a:pt x="239" y="93"/>
                </a:cubicBezTo>
                <a:cubicBezTo>
                  <a:pt x="239" y="94"/>
                  <a:pt x="239" y="95"/>
                  <a:pt x="239" y="95"/>
                </a:cubicBezTo>
                <a:cubicBezTo>
                  <a:pt x="238" y="98"/>
                  <a:pt x="238" y="101"/>
                  <a:pt x="239" y="103"/>
                </a:cubicBezTo>
                <a:cubicBezTo>
                  <a:pt x="239" y="104"/>
                  <a:pt x="240" y="105"/>
                  <a:pt x="239" y="106"/>
                </a:cubicBezTo>
                <a:cubicBezTo>
                  <a:pt x="239" y="108"/>
                  <a:pt x="239" y="109"/>
                  <a:pt x="239" y="111"/>
                </a:cubicBezTo>
                <a:cubicBezTo>
                  <a:pt x="239" y="112"/>
                  <a:pt x="239" y="114"/>
                  <a:pt x="239" y="115"/>
                </a:cubicBezTo>
                <a:cubicBezTo>
                  <a:pt x="239" y="116"/>
                  <a:pt x="239" y="117"/>
                  <a:pt x="239" y="117"/>
                </a:cubicBezTo>
                <a:cubicBezTo>
                  <a:pt x="239" y="118"/>
                  <a:pt x="239" y="119"/>
                  <a:pt x="239" y="121"/>
                </a:cubicBezTo>
                <a:cubicBezTo>
                  <a:pt x="240" y="122"/>
                  <a:pt x="240" y="123"/>
                  <a:pt x="239" y="124"/>
                </a:cubicBezTo>
                <a:cubicBezTo>
                  <a:pt x="237" y="127"/>
                  <a:pt x="236" y="128"/>
                  <a:pt x="232" y="129"/>
                </a:cubicBezTo>
                <a:cubicBezTo>
                  <a:pt x="230" y="129"/>
                  <a:pt x="229" y="128"/>
                  <a:pt x="227" y="127"/>
                </a:cubicBezTo>
                <a:cubicBezTo>
                  <a:pt x="226" y="127"/>
                  <a:pt x="225" y="126"/>
                  <a:pt x="224" y="125"/>
                </a:cubicBezTo>
                <a:cubicBezTo>
                  <a:pt x="224" y="124"/>
                  <a:pt x="223" y="123"/>
                  <a:pt x="223" y="122"/>
                </a:cubicBezTo>
                <a:cubicBezTo>
                  <a:pt x="222" y="118"/>
                  <a:pt x="221" y="115"/>
                  <a:pt x="221" y="112"/>
                </a:cubicBezTo>
                <a:cubicBezTo>
                  <a:pt x="220" y="108"/>
                  <a:pt x="220" y="104"/>
                  <a:pt x="220" y="100"/>
                </a:cubicBezTo>
                <a:cubicBezTo>
                  <a:pt x="219" y="100"/>
                  <a:pt x="219" y="99"/>
                  <a:pt x="219" y="98"/>
                </a:cubicBezTo>
                <a:cubicBezTo>
                  <a:pt x="219" y="97"/>
                  <a:pt x="219" y="95"/>
                  <a:pt x="219" y="93"/>
                </a:cubicBezTo>
                <a:cubicBezTo>
                  <a:pt x="219" y="93"/>
                  <a:pt x="219" y="92"/>
                  <a:pt x="219" y="91"/>
                </a:cubicBezTo>
                <a:cubicBezTo>
                  <a:pt x="219" y="87"/>
                  <a:pt x="219" y="83"/>
                  <a:pt x="219" y="78"/>
                </a:cubicBezTo>
                <a:cubicBezTo>
                  <a:pt x="219" y="78"/>
                  <a:pt x="219" y="77"/>
                  <a:pt x="219" y="77"/>
                </a:cubicBezTo>
                <a:cubicBezTo>
                  <a:pt x="219" y="74"/>
                  <a:pt x="219" y="71"/>
                  <a:pt x="219" y="68"/>
                </a:cubicBezTo>
                <a:cubicBezTo>
                  <a:pt x="219" y="67"/>
                  <a:pt x="220" y="66"/>
                  <a:pt x="220" y="65"/>
                </a:cubicBezTo>
                <a:cubicBezTo>
                  <a:pt x="220" y="63"/>
                  <a:pt x="220" y="62"/>
                  <a:pt x="220" y="60"/>
                </a:cubicBezTo>
                <a:cubicBezTo>
                  <a:pt x="219" y="57"/>
                  <a:pt x="219" y="54"/>
                  <a:pt x="220" y="51"/>
                </a:cubicBezTo>
                <a:cubicBezTo>
                  <a:pt x="220" y="44"/>
                  <a:pt x="220" y="38"/>
                  <a:pt x="221" y="31"/>
                </a:cubicBezTo>
                <a:cubicBezTo>
                  <a:pt x="221" y="30"/>
                  <a:pt x="221" y="30"/>
                  <a:pt x="221" y="29"/>
                </a:cubicBezTo>
                <a:cubicBezTo>
                  <a:pt x="221" y="27"/>
                  <a:pt x="221" y="24"/>
                  <a:pt x="221" y="22"/>
                </a:cubicBezTo>
                <a:cubicBezTo>
                  <a:pt x="221" y="20"/>
                  <a:pt x="222" y="18"/>
                  <a:pt x="222" y="16"/>
                </a:cubicBezTo>
                <a:cubicBezTo>
                  <a:pt x="222" y="14"/>
                  <a:pt x="223" y="11"/>
                  <a:pt x="223" y="9"/>
                </a:cubicBezTo>
                <a:cubicBezTo>
                  <a:pt x="224" y="7"/>
                  <a:pt x="225" y="5"/>
                  <a:pt x="227" y="5"/>
                </a:cubicBezTo>
                <a:cubicBezTo>
                  <a:pt x="230" y="5"/>
                  <a:pt x="233" y="5"/>
                  <a:pt x="236" y="6"/>
                </a:cubicBezTo>
                <a:cubicBezTo>
                  <a:pt x="236" y="6"/>
                  <a:pt x="236" y="7"/>
                  <a:pt x="237" y="7"/>
                </a:cubicBezTo>
                <a:cubicBezTo>
                  <a:pt x="237" y="8"/>
                  <a:pt x="237" y="9"/>
                  <a:pt x="237" y="10"/>
                </a:cubicBezTo>
                <a:cubicBezTo>
                  <a:pt x="237" y="13"/>
                  <a:pt x="238" y="16"/>
                  <a:pt x="238" y="19"/>
                </a:cubicBezTo>
                <a:cubicBezTo>
                  <a:pt x="238" y="21"/>
                  <a:pt x="237" y="23"/>
                  <a:pt x="237" y="25"/>
                </a:cubicBezTo>
                <a:cubicBezTo>
                  <a:pt x="237" y="26"/>
                  <a:pt x="237" y="28"/>
                  <a:pt x="237" y="29"/>
                </a:cubicBezTo>
                <a:cubicBezTo>
                  <a:pt x="237" y="29"/>
                  <a:pt x="237" y="30"/>
                  <a:pt x="237" y="30"/>
                </a:cubicBezTo>
                <a:cubicBezTo>
                  <a:pt x="238" y="33"/>
                  <a:pt x="237" y="37"/>
                  <a:pt x="238" y="40"/>
                </a:cubicBezTo>
                <a:cubicBezTo>
                  <a:pt x="238" y="41"/>
                  <a:pt x="237" y="42"/>
                  <a:pt x="238" y="43"/>
                </a:cubicBezTo>
                <a:cubicBezTo>
                  <a:pt x="238" y="44"/>
                  <a:pt x="238" y="44"/>
                  <a:pt x="238" y="45"/>
                </a:cubicBezTo>
                <a:cubicBezTo>
                  <a:pt x="238" y="46"/>
                  <a:pt x="238" y="46"/>
                  <a:pt x="238" y="47"/>
                </a:cubicBezTo>
                <a:cubicBezTo>
                  <a:pt x="238" y="49"/>
                  <a:pt x="238" y="52"/>
                  <a:pt x="238" y="54"/>
                </a:cubicBezTo>
                <a:cubicBezTo>
                  <a:pt x="238" y="55"/>
                  <a:pt x="238" y="56"/>
                  <a:pt x="238" y="57"/>
                </a:cubicBezTo>
                <a:cubicBezTo>
                  <a:pt x="238" y="57"/>
                  <a:pt x="239" y="58"/>
                  <a:pt x="239" y="59"/>
                </a:cubicBezTo>
                <a:cubicBezTo>
                  <a:pt x="238" y="61"/>
                  <a:pt x="238" y="64"/>
                  <a:pt x="238" y="66"/>
                </a:cubicBezTo>
                <a:cubicBezTo>
                  <a:pt x="237" y="67"/>
                  <a:pt x="237" y="68"/>
                  <a:pt x="238" y="70"/>
                </a:cubicBezTo>
                <a:cubicBezTo>
                  <a:pt x="238" y="71"/>
                  <a:pt x="238" y="73"/>
                  <a:pt x="238" y="74"/>
                </a:cubicBezTo>
                <a:cubicBezTo>
                  <a:pt x="239" y="75"/>
                  <a:pt x="238" y="76"/>
                  <a:pt x="238" y="77"/>
                </a:cubicBezTo>
                <a:cubicBezTo>
                  <a:pt x="238" y="77"/>
                  <a:pt x="238" y="78"/>
                  <a:pt x="239" y="78"/>
                </a:cubicBezTo>
                <a:cubicBezTo>
                  <a:pt x="240" y="78"/>
                  <a:pt x="242" y="78"/>
                  <a:pt x="244" y="78"/>
                </a:cubicBezTo>
                <a:cubicBezTo>
                  <a:pt x="246" y="77"/>
                  <a:pt x="248" y="77"/>
                  <a:pt x="251" y="77"/>
                </a:cubicBezTo>
                <a:cubicBezTo>
                  <a:pt x="252" y="77"/>
                  <a:pt x="253" y="77"/>
                  <a:pt x="255" y="77"/>
                </a:cubicBezTo>
                <a:cubicBezTo>
                  <a:pt x="256" y="77"/>
                  <a:pt x="258" y="77"/>
                  <a:pt x="259" y="76"/>
                </a:cubicBezTo>
                <a:cubicBezTo>
                  <a:pt x="260" y="76"/>
                  <a:pt x="261" y="76"/>
                  <a:pt x="262" y="76"/>
                </a:cubicBezTo>
                <a:cubicBezTo>
                  <a:pt x="263" y="76"/>
                  <a:pt x="263" y="75"/>
                  <a:pt x="263" y="74"/>
                </a:cubicBezTo>
                <a:cubicBezTo>
                  <a:pt x="263" y="73"/>
                  <a:pt x="263" y="73"/>
                  <a:pt x="263" y="72"/>
                </a:cubicBezTo>
                <a:cubicBezTo>
                  <a:pt x="263" y="69"/>
                  <a:pt x="263" y="67"/>
                  <a:pt x="263" y="64"/>
                </a:cubicBezTo>
                <a:cubicBezTo>
                  <a:pt x="262" y="60"/>
                  <a:pt x="263" y="56"/>
                  <a:pt x="263" y="52"/>
                </a:cubicBezTo>
                <a:cubicBezTo>
                  <a:pt x="263" y="49"/>
                  <a:pt x="263" y="45"/>
                  <a:pt x="263" y="42"/>
                </a:cubicBezTo>
                <a:cubicBezTo>
                  <a:pt x="263" y="39"/>
                  <a:pt x="263" y="36"/>
                  <a:pt x="263" y="33"/>
                </a:cubicBezTo>
                <a:cubicBezTo>
                  <a:pt x="263" y="31"/>
                  <a:pt x="263" y="29"/>
                  <a:pt x="263" y="27"/>
                </a:cubicBezTo>
                <a:cubicBezTo>
                  <a:pt x="264" y="23"/>
                  <a:pt x="264" y="20"/>
                  <a:pt x="263" y="16"/>
                </a:cubicBezTo>
                <a:cubicBezTo>
                  <a:pt x="263" y="15"/>
                  <a:pt x="263" y="14"/>
                  <a:pt x="263" y="12"/>
                </a:cubicBezTo>
                <a:cubicBezTo>
                  <a:pt x="263" y="11"/>
                  <a:pt x="263" y="10"/>
                  <a:pt x="263" y="9"/>
                </a:cubicBezTo>
                <a:cubicBezTo>
                  <a:pt x="263" y="8"/>
                  <a:pt x="263" y="7"/>
                  <a:pt x="263" y="6"/>
                </a:cubicBezTo>
                <a:cubicBezTo>
                  <a:pt x="263" y="5"/>
                  <a:pt x="264" y="5"/>
                  <a:pt x="264" y="5"/>
                </a:cubicBezTo>
                <a:cubicBezTo>
                  <a:pt x="266" y="4"/>
                  <a:pt x="268" y="4"/>
                  <a:pt x="269" y="3"/>
                </a:cubicBezTo>
                <a:cubicBezTo>
                  <a:pt x="270" y="3"/>
                  <a:pt x="272" y="3"/>
                  <a:pt x="273" y="4"/>
                </a:cubicBezTo>
                <a:cubicBezTo>
                  <a:pt x="274" y="4"/>
                  <a:pt x="275" y="5"/>
                  <a:pt x="276" y="6"/>
                </a:cubicBezTo>
                <a:cubicBezTo>
                  <a:pt x="277" y="7"/>
                  <a:pt x="278" y="8"/>
                  <a:pt x="278" y="10"/>
                </a:cubicBezTo>
                <a:cubicBezTo>
                  <a:pt x="278" y="12"/>
                  <a:pt x="277" y="14"/>
                  <a:pt x="278" y="15"/>
                </a:cubicBezTo>
                <a:cubicBezTo>
                  <a:pt x="278" y="16"/>
                  <a:pt x="278" y="17"/>
                  <a:pt x="278" y="18"/>
                </a:cubicBezTo>
                <a:cubicBezTo>
                  <a:pt x="278" y="19"/>
                  <a:pt x="278" y="20"/>
                  <a:pt x="278" y="20"/>
                </a:cubicBezTo>
                <a:cubicBezTo>
                  <a:pt x="279" y="22"/>
                  <a:pt x="278" y="24"/>
                  <a:pt x="279" y="26"/>
                </a:cubicBezTo>
                <a:cubicBezTo>
                  <a:pt x="279" y="28"/>
                  <a:pt x="279" y="30"/>
                  <a:pt x="279" y="32"/>
                </a:cubicBezTo>
                <a:cubicBezTo>
                  <a:pt x="279" y="33"/>
                  <a:pt x="280" y="35"/>
                  <a:pt x="279" y="37"/>
                </a:cubicBezTo>
                <a:cubicBezTo>
                  <a:pt x="279" y="37"/>
                  <a:pt x="279" y="37"/>
                  <a:pt x="279" y="37"/>
                </a:cubicBezTo>
                <a:cubicBezTo>
                  <a:pt x="280" y="40"/>
                  <a:pt x="280" y="43"/>
                  <a:pt x="280" y="46"/>
                </a:cubicBezTo>
                <a:cubicBezTo>
                  <a:pt x="280" y="46"/>
                  <a:pt x="280" y="46"/>
                  <a:pt x="280" y="46"/>
                </a:cubicBezTo>
                <a:cubicBezTo>
                  <a:pt x="281" y="49"/>
                  <a:pt x="280" y="52"/>
                  <a:pt x="280" y="55"/>
                </a:cubicBezTo>
                <a:cubicBezTo>
                  <a:pt x="280" y="56"/>
                  <a:pt x="279" y="58"/>
                  <a:pt x="279" y="59"/>
                </a:cubicBezTo>
                <a:cubicBezTo>
                  <a:pt x="279" y="60"/>
                  <a:pt x="279" y="62"/>
                  <a:pt x="279" y="63"/>
                </a:cubicBezTo>
                <a:cubicBezTo>
                  <a:pt x="279" y="63"/>
                  <a:pt x="279" y="64"/>
                  <a:pt x="279" y="65"/>
                </a:cubicBezTo>
                <a:cubicBezTo>
                  <a:pt x="279" y="66"/>
                  <a:pt x="279" y="67"/>
                  <a:pt x="278" y="69"/>
                </a:cubicBezTo>
                <a:cubicBezTo>
                  <a:pt x="278" y="69"/>
                  <a:pt x="278" y="70"/>
                  <a:pt x="278" y="70"/>
                </a:cubicBezTo>
                <a:cubicBezTo>
                  <a:pt x="279" y="71"/>
                  <a:pt x="279" y="73"/>
                  <a:pt x="279" y="74"/>
                </a:cubicBezTo>
                <a:cubicBezTo>
                  <a:pt x="279" y="76"/>
                  <a:pt x="279" y="77"/>
                  <a:pt x="279" y="78"/>
                </a:cubicBezTo>
                <a:cubicBezTo>
                  <a:pt x="278" y="79"/>
                  <a:pt x="278" y="80"/>
                  <a:pt x="279" y="80"/>
                </a:cubicBezTo>
                <a:cubicBezTo>
                  <a:pt x="279" y="81"/>
                  <a:pt x="279" y="82"/>
                  <a:pt x="279" y="82"/>
                </a:cubicBezTo>
                <a:cubicBezTo>
                  <a:pt x="279" y="84"/>
                  <a:pt x="279" y="86"/>
                  <a:pt x="279" y="88"/>
                </a:cubicBezTo>
                <a:cubicBezTo>
                  <a:pt x="278" y="90"/>
                  <a:pt x="278" y="92"/>
                  <a:pt x="278" y="95"/>
                </a:cubicBezTo>
                <a:cubicBezTo>
                  <a:pt x="279" y="95"/>
                  <a:pt x="279" y="96"/>
                  <a:pt x="279" y="97"/>
                </a:cubicBezTo>
                <a:cubicBezTo>
                  <a:pt x="279" y="98"/>
                  <a:pt x="279" y="98"/>
                  <a:pt x="279" y="98"/>
                </a:cubicBezTo>
                <a:cubicBezTo>
                  <a:pt x="280" y="101"/>
                  <a:pt x="279" y="103"/>
                  <a:pt x="279" y="105"/>
                </a:cubicBezTo>
                <a:cubicBezTo>
                  <a:pt x="279" y="105"/>
                  <a:pt x="279" y="106"/>
                  <a:pt x="279" y="106"/>
                </a:cubicBezTo>
                <a:cubicBezTo>
                  <a:pt x="279" y="108"/>
                  <a:pt x="279" y="109"/>
                  <a:pt x="279" y="111"/>
                </a:cubicBezTo>
                <a:cubicBezTo>
                  <a:pt x="279" y="114"/>
                  <a:pt x="279" y="117"/>
                  <a:pt x="280" y="120"/>
                </a:cubicBezTo>
                <a:cubicBezTo>
                  <a:pt x="280" y="121"/>
                  <a:pt x="280" y="123"/>
                  <a:pt x="280" y="124"/>
                </a:cubicBezTo>
                <a:cubicBezTo>
                  <a:pt x="279" y="125"/>
                  <a:pt x="279" y="126"/>
                  <a:pt x="279" y="127"/>
                </a:cubicBezTo>
                <a:cubicBezTo>
                  <a:pt x="279" y="129"/>
                  <a:pt x="277" y="131"/>
                  <a:pt x="275" y="130"/>
                </a:cubicBezTo>
                <a:close/>
                <a:moveTo>
                  <a:pt x="344" y="107"/>
                </a:moveTo>
                <a:cubicBezTo>
                  <a:pt x="342" y="106"/>
                  <a:pt x="341" y="106"/>
                  <a:pt x="340" y="105"/>
                </a:cubicBezTo>
                <a:cubicBezTo>
                  <a:pt x="339" y="104"/>
                  <a:pt x="339" y="104"/>
                  <a:pt x="339" y="102"/>
                </a:cubicBezTo>
                <a:cubicBezTo>
                  <a:pt x="339" y="102"/>
                  <a:pt x="339" y="102"/>
                  <a:pt x="339" y="101"/>
                </a:cubicBezTo>
                <a:cubicBezTo>
                  <a:pt x="339" y="101"/>
                  <a:pt x="338" y="100"/>
                  <a:pt x="338" y="101"/>
                </a:cubicBezTo>
                <a:cubicBezTo>
                  <a:pt x="337" y="101"/>
                  <a:pt x="336" y="102"/>
                  <a:pt x="335" y="103"/>
                </a:cubicBezTo>
                <a:cubicBezTo>
                  <a:pt x="334" y="103"/>
                  <a:pt x="333" y="104"/>
                  <a:pt x="332" y="104"/>
                </a:cubicBezTo>
                <a:cubicBezTo>
                  <a:pt x="330" y="105"/>
                  <a:pt x="329" y="106"/>
                  <a:pt x="327" y="106"/>
                </a:cubicBezTo>
                <a:cubicBezTo>
                  <a:pt x="325" y="106"/>
                  <a:pt x="323" y="106"/>
                  <a:pt x="321" y="106"/>
                </a:cubicBezTo>
                <a:cubicBezTo>
                  <a:pt x="321" y="105"/>
                  <a:pt x="321" y="105"/>
                  <a:pt x="320" y="105"/>
                </a:cubicBezTo>
                <a:cubicBezTo>
                  <a:pt x="317" y="105"/>
                  <a:pt x="314" y="105"/>
                  <a:pt x="312" y="105"/>
                </a:cubicBezTo>
                <a:cubicBezTo>
                  <a:pt x="310" y="104"/>
                  <a:pt x="308" y="103"/>
                  <a:pt x="306" y="102"/>
                </a:cubicBezTo>
                <a:cubicBezTo>
                  <a:pt x="305" y="102"/>
                  <a:pt x="305" y="102"/>
                  <a:pt x="305" y="101"/>
                </a:cubicBezTo>
                <a:cubicBezTo>
                  <a:pt x="303" y="100"/>
                  <a:pt x="301" y="98"/>
                  <a:pt x="299" y="97"/>
                </a:cubicBezTo>
                <a:cubicBezTo>
                  <a:pt x="296" y="95"/>
                  <a:pt x="294" y="91"/>
                  <a:pt x="293" y="88"/>
                </a:cubicBezTo>
                <a:cubicBezTo>
                  <a:pt x="293" y="86"/>
                  <a:pt x="292" y="84"/>
                  <a:pt x="292" y="82"/>
                </a:cubicBezTo>
                <a:cubicBezTo>
                  <a:pt x="293" y="79"/>
                  <a:pt x="293" y="77"/>
                  <a:pt x="293" y="74"/>
                </a:cubicBezTo>
                <a:cubicBezTo>
                  <a:pt x="294" y="72"/>
                  <a:pt x="294" y="69"/>
                  <a:pt x="295" y="66"/>
                </a:cubicBezTo>
                <a:cubicBezTo>
                  <a:pt x="296" y="64"/>
                  <a:pt x="298" y="61"/>
                  <a:pt x="299" y="58"/>
                </a:cubicBezTo>
                <a:cubicBezTo>
                  <a:pt x="300" y="56"/>
                  <a:pt x="302" y="54"/>
                  <a:pt x="304" y="52"/>
                </a:cubicBezTo>
                <a:cubicBezTo>
                  <a:pt x="305" y="52"/>
                  <a:pt x="305" y="51"/>
                  <a:pt x="306" y="51"/>
                </a:cubicBezTo>
                <a:cubicBezTo>
                  <a:pt x="307" y="49"/>
                  <a:pt x="308" y="49"/>
                  <a:pt x="310" y="48"/>
                </a:cubicBezTo>
                <a:cubicBezTo>
                  <a:pt x="312" y="48"/>
                  <a:pt x="315" y="47"/>
                  <a:pt x="317" y="47"/>
                </a:cubicBezTo>
                <a:cubicBezTo>
                  <a:pt x="317" y="46"/>
                  <a:pt x="318" y="46"/>
                  <a:pt x="319" y="47"/>
                </a:cubicBezTo>
                <a:cubicBezTo>
                  <a:pt x="320" y="47"/>
                  <a:pt x="321" y="47"/>
                  <a:pt x="322" y="47"/>
                </a:cubicBezTo>
                <a:cubicBezTo>
                  <a:pt x="326" y="47"/>
                  <a:pt x="329" y="47"/>
                  <a:pt x="333" y="48"/>
                </a:cubicBezTo>
                <a:cubicBezTo>
                  <a:pt x="334" y="48"/>
                  <a:pt x="334" y="48"/>
                  <a:pt x="335" y="48"/>
                </a:cubicBezTo>
                <a:cubicBezTo>
                  <a:pt x="336" y="49"/>
                  <a:pt x="337" y="50"/>
                  <a:pt x="339" y="50"/>
                </a:cubicBezTo>
                <a:cubicBezTo>
                  <a:pt x="340" y="51"/>
                  <a:pt x="341" y="52"/>
                  <a:pt x="342" y="53"/>
                </a:cubicBezTo>
                <a:cubicBezTo>
                  <a:pt x="343" y="54"/>
                  <a:pt x="343" y="55"/>
                  <a:pt x="344" y="55"/>
                </a:cubicBezTo>
                <a:cubicBezTo>
                  <a:pt x="345" y="56"/>
                  <a:pt x="345" y="56"/>
                  <a:pt x="346" y="56"/>
                </a:cubicBezTo>
                <a:cubicBezTo>
                  <a:pt x="346" y="57"/>
                  <a:pt x="346" y="58"/>
                  <a:pt x="347" y="58"/>
                </a:cubicBezTo>
                <a:cubicBezTo>
                  <a:pt x="347" y="60"/>
                  <a:pt x="348" y="61"/>
                  <a:pt x="348" y="63"/>
                </a:cubicBezTo>
                <a:cubicBezTo>
                  <a:pt x="349" y="64"/>
                  <a:pt x="349" y="65"/>
                  <a:pt x="349" y="66"/>
                </a:cubicBezTo>
                <a:cubicBezTo>
                  <a:pt x="349" y="67"/>
                  <a:pt x="349" y="67"/>
                  <a:pt x="349" y="68"/>
                </a:cubicBezTo>
                <a:cubicBezTo>
                  <a:pt x="349" y="69"/>
                  <a:pt x="349" y="70"/>
                  <a:pt x="349" y="71"/>
                </a:cubicBezTo>
                <a:cubicBezTo>
                  <a:pt x="350" y="73"/>
                  <a:pt x="350" y="74"/>
                  <a:pt x="351" y="75"/>
                </a:cubicBezTo>
                <a:cubicBezTo>
                  <a:pt x="351" y="76"/>
                  <a:pt x="351" y="76"/>
                  <a:pt x="351" y="76"/>
                </a:cubicBezTo>
                <a:cubicBezTo>
                  <a:pt x="351" y="78"/>
                  <a:pt x="351" y="79"/>
                  <a:pt x="351" y="81"/>
                </a:cubicBezTo>
                <a:cubicBezTo>
                  <a:pt x="351" y="82"/>
                  <a:pt x="351" y="83"/>
                  <a:pt x="351" y="84"/>
                </a:cubicBezTo>
                <a:cubicBezTo>
                  <a:pt x="351" y="85"/>
                  <a:pt x="351" y="85"/>
                  <a:pt x="351" y="86"/>
                </a:cubicBezTo>
                <a:cubicBezTo>
                  <a:pt x="352" y="88"/>
                  <a:pt x="352" y="90"/>
                  <a:pt x="353" y="92"/>
                </a:cubicBezTo>
                <a:cubicBezTo>
                  <a:pt x="353" y="93"/>
                  <a:pt x="353" y="94"/>
                  <a:pt x="353" y="95"/>
                </a:cubicBezTo>
                <a:cubicBezTo>
                  <a:pt x="353" y="97"/>
                  <a:pt x="353" y="98"/>
                  <a:pt x="353" y="99"/>
                </a:cubicBezTo>
                <a:cubicBezTo>
                  <a:pt x="353" y="100"/>
                  <a:pt x="353" y="100"/>
                  <a:pt x="353" y="101"/>
                </a:cubicBezTo>
                <a:cubicBezTo>
                  <a:pt x="354" y="102"/>
                  <a:pt x="353" y="104"/>
                  <a:pt x="353" y="105"/>
                </a:cubicBezTo>
                <a:cubicBezTo>
                  <a:pt x="353" y="105"/>
                  <a:pt x="353" y="106"/>
                  <a:pt x="353" y="106"/>
                </a:cubicBezTo>
                <a:cubicBezTo>
                  <a:pt x="350" y="107"/>
                  <a:pt x="347" y="108"/>
                  <a:pt x="344" y="107"/>
                </a:cubicBezTo>
                <a:close/>
                <a:moveTo>
                  <a:pt x="323" y="93"/>
                </a:moveTo>
                <a:cubicBezTo>
                  <a:pt x="325" y="92"/>
                  <a:pt x="326" y="92"/>
                  <a:pt x="328" y="91"/>
                </a:cubicBezTo>
                <a:cubicBezTo>
                  <a:pt x="330" y="89"/>
                  <a:pt x="333" y="86"/>
                  <a:pt x="335" y="84"/>
                </a:cubicBezTo>
                <a:cubicBezTo>
                  <a:pt x="335" y="81"/>
                  <a:pt x="335" y="79"/>
                  <a:pt x="335" y="77"/>
                </a:cubicBezTo>
                <a:cubicBezTo>
                  <a:pt x="335" y="76"/>
                  <a:pt x="335" y="76"/>
                  <a:pt x="335" y="76"/>
                </a:cubicBezTo>
                <a:cubicBezTo>
                  <a:pt x="334" y="74"/>
                  <a:pt x="334" y="71"/>
                  <a:pt x="334" y="69"/>
                </a:cubicBezTo>
                <a:cubicBezTo>
                  <a:pt x="334" y="68"/>
                  <a:pt x="334" y="67"/>
                  <a:pt x="334" y="66"/>
                </a:cubicBezTo>
                <a:cubicBezTo>
                  <a:pt x="333" y="65"/>
                  <a:pt x="333" y="65"/>
                  <a:pt x="332" y="64"/>
                </a:cubicBezTo>
                <a:cubicBezTo>
                  <a:pt x="331" y="63"/>
                  <a:pt x="330" y="62"/>
                  <a:pt x="329" y="62"/>
                </a:cubicBezTo>
                <a:cubicBezTo>
                  <a:pt x="329" y="62"/>
                  <a:pt x="329" y="61"/>
                  <a:pt x="328" y="61"/>
                </a:cubicBezTo>
                <a:cubicBezTo>
                  <a:pt x="327" y="60"/>
                  <a:pt x="325" y="60"/>
                  <a:pt x="324" y="61"/>
                </a:cubicBezTo>
                <a:cubicBezTo>
                  <a:pt x="322" y="61"/>
                  <a:pt x="320" y="62"/>
                  <a:pt x="318" y="64"/>
                </a:cubicBezTo>
                <a:cubicBezTo>
                  <a:pt x="318" y="64"/>
                  <a:pt x="318" y="65"/>
                  <a:pt x="318" y="65"/>
                </a:cubicBezTo>
                <a:cubicBezTo>
                  <a:pt x="317" y="66"/>
                  <a:pt x="317" y="66"/>
                  <a:pt x="316" y="67"/>
                </a:cubicBezTo>
                <a:cubicBezTo>
                  <a:pt x="315" y="68"/>
                  <a:pt x="315" y="68"/>
                  <a:pt x="314" y="69"/>
                </a:cubicBezTo>
                <a:cubicBezTo>
                  <a:pt x="314" y="70"/>
                  <a:pt x="314" y="71"/>
                  <a:pt x="313" y="71"/>
                </a:cubicBezTo>
                <a:cubicBezTo>
                  <a:pt x="313" y="72"/>
                  <a:pt x="312" y="73"/>
                  <a:pt x="312" y="74"/>
                </a:cubicBezTo>
                <a:cubicBezTo>
                  <a:pt x="312" y="75"/>
                  <a:pt x="311" y="77"/>
                  <a:pt x="311" y="78"/>
                </a:cubicBezTo>
                <a:cubicBezTo>
                  <a:pt x="310" y="81"/>
                  <a:pt x="309" y="84"/>
                  <a:pt x="309" y="87"/>
                </a:cubicBezTo>
                <a:cubicBezTo>
                  <a:pt x="309" y="88"/>
                  <a:pt x="309" y="88"/>
                  <a:pt x="309" y="89"/>
                </a:cubicBezTo>
                <a:cubicBezTo>
                  <a:pt x="309" y="89"/>
                  <a:pt x="310" y="90"/>
                  <a:pt x="310" y="90"/>
                </a:cubicBezTo>
                <a:cubicBezTo>
                  <a:pt x="310" y="91"/>
                  <a:pt x="311" y="92"/>
                  <a:pt x="313" y="92"/>
                </a:cubicBezTo>
                <a:cubicBezTo>
                  <a:pt x="315" y="93"/>
                  <a:pt x="317" y="94"/>
                  <a:pt x="319" y="94"/>
                </a:cubicBezTo>
                <a:cubicBezTo>
                  <a:pt x="321" y="94"/>
                  <a:pt x="322" y="94"/>
                  <a:pt x="323" y="93"/>
                </a:cubicBezTo>
                <a:close/>
                <a:moveTo>
                  <a:pt x="380" y="129"/>
                </a:moveTo>
                <a:cubicBezTo>
                  <a:pt x="379" y="129"/>
                  <a:pt x="379" y="129"/>
                  <a:pt x="378" y="129"/>
                </a:cubicBezTo>
                <a:cubicBezTo>
                  <a:pt x="377" y="128"/>
                  <a:pt x="375" y="127"/>
                  <a:pt x="373" y="127"/>
                </a:cubicBezTo>
                <a:cubicBezTo>
                  <a:pt x="371" y="127"/>
                  <a:pt x="370" y="126"/>
                  <a:pt x="369" y="124"/>
                </a:cubicBezTo>
                <a:cubicBezTo>
                  <a:pt x="369" y="123"/>
                  <a:pt x="368" y="122"/>
                  <a:pt x="368" y="120"/>
                </a:cubicBezTo>
                <a:cubicBezTo>
                  <a:pt x="368" y="118"/>
                  <a:pt x="367" y="115"/>
                  <a:pt x="367" y="113"/>
                </a:cubicBezTo>
                <a:cubicBezTo>
                  <a:pt x="367" y="111"/>
                  <a:pt x="366" y="109"/>
                  <a:pt x="366" y="108"/>
                </a:cubicBezTo>
                <a:cubicBezTo>
                  <a:pt x="366" y="107"/>
                  <a:pt x="366" y="107"/>
                  <a:pt x="366" y="106"/>
                </a:cubicBezTo>
                <a:cubicBezTo>
                  <a:pt x="366" y="102"/>
                  <a:pt x="365" y="98"/>
                  <a:pt x="366" y="94"/>
                </a:cubicBezTo>
                <a:cubicBezTo>
                  <a:pt x="366" y="93"/>
                  <a:pt x="366" y="92"/>
                  <a:pt x="366" y="91"/>
                </a:cubicBezTo>
                <a:cubicBezTo>
                  <a:pt x="365" y="86"/>
                  <a:pt x="365" y="80"/>
                  <a:pt x="365" y="75"/>
                </a:cubicBezTo>
                <a:cubicBezTo>
                  <a:pt x="365" y="74"/>
                  <a:pt x="366" y="72"/>
                  <a:pt x="366" y="71"/>
                </a:cubicBezTo>
                <a:cubicBezTo>
                  <a:pt x="366" y="66"/>
                  <a:pt x="366" y="60"/>
                  <a:pt x="366" y="54"/>
                </a:cubicBezTo>
                <a:cubicBezTo>
                  <a:pt x="366" y="53"/>
                  <a:pt x="366" y="52"/>
                  <a:pt x="366" y="52"/>
                </a:cubicBezTo>
                <a:cubicBezTo>
                  <a:pt x="366" y="49"/>
                  <a:pt x="366" y="46"/>
                  <a:pt x="366" y="44"/>
                </a:cubicBezTo>
                <a:cubicBezTo>
                  <a:pt x="365" y="42"/>
                  <a:pt x="365" y="39"/>
                  <a:pt x="366" y="37"/>
                </a:cubicBezTo>
                <a:cubicBezTo>
                  <a:pt x="366" y="35"/>
                  <a:pt x="366" y="32"/>
                  <a:pt x="366" y="30"/>
                </a:cubicBezTo>
                <a:cubicBezTo>
                  <a:pt x="366" y="25"/>
                  <a:pt x="366" y="19"/>
                  <a:pt x="367" y="13"/>
                </a:cubicBezTo>
                <a:cubicBezTo>
                  <a:pt x="367" y="10"/>
                  <a:pt x="367" y="7"/>
                  <a:pt x="368" y="4"/>
                </a:cubicBezTo>
                <a:cubicBezTo>
                  <a:pt x="368" y="2"/>
                  <a:pt x="369" y="1"/>
                  <a:pt x="370" y="1"/>
                </a:cubicBezTo>
                <a:cubicBezTo>
                  <a:pt x="372" y="0"/>
                  <a:pt x="375" y="0"/>
                  <a:pt x="377" y="1"/>
                </a:cubicBezTo>
                <a:cubicBezTo>
                  <a:pt x="377" y="1"/>
                  <a:pt x="378" y="1"/>
                  <a:pt x="378" y="1"/>
                </a:cubicBezTo>
                <a:cubicBezTo>
                  <a:pt x="379" y="2"/>
                  <a:pt x="380" y="3"/>
                  <a:pt x="381" y="3"/>
                </a:cubicBezTo>
                <a:cubicBezTo>
                  <a:pt x="384" y="4"/>
                  <a:pt x="385" y="5"/>
                  <a:pt x="386" y="7"/>
                </a:cubicBezTo>
                <a:cubicBezTo>
                  <a:pt x="387" y="7"/>
                  <a:pt x="387" y="8"/>
                  <a:pt x="387" y="8"/>
                </a:cubicBezTo>
                <a:cubicBezTo>
                  <a:pt x="387" y="9"/>
                  <a:pt x="387" y="9"/>
                  <a:pt x="388" y="10"/>
                </a:cubicBezTo>
                <a:cubicBezTo>
                  <a:pt x="389" y="11"/>
                  <a:pt x="390" y="13"/>
                  <a:pt x="391" y="15"/>
                </a:cubicBezTo>
                <a:cubicBezTo>
                  <a:pt x="391" y="15"/>
                  <a:pt x="391" y="16"/>
                  <a:pt x="391" y="16"/>
                </a:cubicBezTo>
                <a:cubicBezTo>
                  <a:pt x="393" y="18"/>
                  <a:pt x="393" y="20"/>
                  <a:pt x="394" y="22"/>
                </a:cubicBezTo>
                <a:cubicBezTo>
                  <a:pt x="395" y="22"/>
                  <a:pt x="395" y="23"/>
                  <a:pt x="395" y="23"/>
                </a:cubicBezTo>
                <a:cubicBezTo>
                  <a:pt x="396" y="27"/>
                  <a:pt x="398" y="30"/>
                  <a:pt x="399" y="33"/>
                </a:cubicBezTo>
                <a:cubicBezTo>
                  <a:pt x="400" y="35"/>
                  <a:pt x="401" y="37"/>
                  <a:pt x="402" y="38"/>
                </a:cubicBezTo>
                <a:cubicBezTo>
                  <a:pt x="402" y="38"/>
                  <a:pt x="402" y="38"/>
                  <a:pt x="403" y="38"/>
                </a:cubicBezTo>
                <a:cubicBezTo>
                  <a:pt x="404" y="37"/>
                  <a:pt x="405" y="35"/>
                  <a:pt x="406" y="33"/>
                </a:cubicBezTo>
                <a:cubicBezTo>
                  <a:pt x="408" y="30"/>
                  <a:pt x="410" y="27"/>
                  <a:pt x="412" y="24"/>
                </a:cubicBezTo>
                <a:cubicBezTo>
                  <a:pt x="412" y="23"/>
                  <a:pt x="413" y="21"/>
                  <a:pt x="414" y="20"/>
                </a:cubicBezTo>
                <a:cubicBezTo>
                  <a:pt x="416" y="17"/>
                  <a:pt x="418" y="14"/>
                  <a:pt x="420" y="11"/>
                </a:cubicBezTo>
                <a:cubicBezTo>
                  <a:pt x="422" y="9"/>
                  <a:pt x="423" y="7"/>
                  <a:pt x="425" y="5"/>
                </a:cubicBezTo>
                <a:cubicBezTo>
                  <a:pt x="426" y="4"/>
                  <a:pt x="427" y="3"/>
                  <a:pt x="427" y="3"/>
                </a:cubicBezTo>
                <a:cubicBezTo>
                  <a:pt x="429" y="2"/>
                  <a:pt x="431" y="2"/>
                  <a:pt x="433" y="2"/>
                </a:cubicBezTo>
                <a:cubicBezTo>
                  <a:pt x="434" y="1"/>
                  <a:pt x="435" y="2"/>
                  <a:pt x="436" y="2"/>
                </a:cubicBezTo>
                <a:cubicBezTo>
                  <a:pt x="437" y="2"/>
                  <a:pt x="437" y="2"/>
                  <a:pt x="438" y="3"/>
                </a:cubicBezTo>
                <a:cubicBezTo>
                  <a:pt x="439" y="3"/>
                  <a:pt x="440" y="4"/>
                  <a:pt x="440" y="5"/>
                </a:cubicBezTo>
                <a:cubicBezTo>
                  <a:pt x="441" y="7"/>
                  <a:pt x="442" y="10"/>
                  <a:pt x="442" y="12"/>
                </a:cubicBezTo>
                <a:cubicBezTo>
                  <a:pt x="442" y="13"/>
                  <a:pt x="442" y="14"/>
                  <a:pt x="442" y="14"/>
                </a:cubicBezTo>
                <a:cubicBezTo>
                  <a:pt x="443" y="18"/>
                  <a:pt x="442" y="21"/>
                  <a:pt x="443" y="24"/>
                </a:cubicBezTo>
                <a:cubicBezTo>
                  <a:pt x="443" y="25"/>
                  <a:pt x="443" y="26"/>
                  <a:pt x="443" y="27"/>
                </a:cubicBezTo>
                <a:cubicBezTo>
                  <a:pt x="443" y="28"/>
                  <a:pt x="443" y="29"/>
                  <a:pt x="443" y="31"/>
                </a:cubicBezTo>
                <a:cubicBezTo>
                  <a:pt x="444" y="32"/>
                  <a:pt x="444" y="33"/>
                  <a:pt x="444" y="34"/>
                </a:cubicBezTo>
                <a:cubicBezTo>
                  <a:pt x="444" y="36"/>
                  <a:pt x="444" y="37"/>
                  <a:pt x="444" y="39"/>
                </a:cubicBezTo>
                <a:cubicBezTo>
                  <a:pt x="445" y="40"/>
                  <a:pt x="445" y="41"/>
                  <a:pt x="445" y="42"/>
                </a:cubicBezTo>
                <a:cubicBezTo>
                  <a:pt x="445" y="43"/>
                  <a:pt x="445" y="44"/>
                  <a:pt x="445" y="45"/>
                </a:cubicBezTo>
                <a:cubicBezTo>
                  <a:pt x="445" y="46"/>
                  <a:pt x="445" y="46"/>
                  <a:pt x="445" y="47"/>
                </a:cubicBezTo>
                <a:cubicBezTo>
                  <a:pt x="445" y="49"/>
                  <a:pt x="445" y="50"/>
                  <a:pt x="445" y="52"/>
                </a:cubicBezTo>
                <a:cubicBezTo>
                  <a:pt x="445" y="53"/>
                  <a:pt x="445" y="54"/>
                  <a:pt x="445" y="54"/>
                </a:cubicBezTo>
                <a:cubicBezTo>
                  <a:pt x="445" y="55"/>
                  <a:pt x="445" y="56"/>
                  <a:pt x="445" y="57"/>
                </a:cubicBezTo>
                <a:cubicBezTo>
                  <a:pt x="445" y="60"/>
                  <a:pt x="445" y="64"/>
                  <a:pt x="445" y="67"/>
                </a:cubicBezTo>
                <a:cubicBezTo>
                  <a:pt x="445" y="67"/>
                  <a:pt x="445" y="68"/>
                  <a:pt x="445" y="68"/>
                </a:cubicBezTo>
                <a:cubicBezTo>
                  <a:pt x="444" y="71"/>
                  <a:pt x="445" y="73"/>
                  <a:pt x="445" y="76"/>
                </a:cubicBezTo>
                <a:cubicBezTo>
                  <a:pt x="445" y="78"/>
                  <a:pt x="445" y="80"/>
                  <a:pt x="445" y="83"/>
                </a:cubicBezTo>
                <a:cubicBezTo>
                  <a:pt x="445" y="86"/>
                  <a:pt x="445" y="90"/>
                  <a:pt x="445" y="93"/>
                </a:cubicBezTo>
                <a:cubicBezTo>
                  <a:pt x="445" y="94"/>
                  <a:pt x="445" y="95"/>
                  <a:pt x="445" y="97"/>
                </a:cubicBezTo>
                <a:cubicBezTo>
                  <a:pt x="445" y="98"/>
                  <a:pt x="445" y="99"/>
                  <a:pt x="445" y="101"/>
                </a:cubicBezTo>
                <a:cubicBezTo>
                  <a:pt x="445" y="103"/>
                  <a:pt x="444" y="103"/>
                  <a:pt x="444" y="106"/>
                </a:cubicBezTo>
                <a:cubicBezTo>
                  <a:pt x="444" y="109"/>
                  <a:pt x="444" y="112"/>
                  <a:pt x="444" y="116"/>
                </a:cubicBezTo>
                <a:cubicBezTo>
                  <a:pt x="445" y="118"/>
                  <a:pt x="444" y="119"/>
                  <a:pt x="444" y="122"/>
                </a:cubicBezTo>
                <a:cubicBezTo>
                  <a:pt x="444" y="122"/>
                  <a:pt x="443" y="123"/>
                  <a:pt x="443" y="123"/>
                </a:cubicBezTo>
                <a:cubicBezTo>
                  <a:pt x="442" y="124"/>
                  <a:pt x="442" y="125"/>
                  <a:pt x="442" y="127"/>
                </a:cubicBezTo>
                <a:cubicBezTo>
                  <a:pt x="441" y="127"/>
                  <a:pt x="441" y="128"/>
                  <a:pt x="440" y="128"/>
                </a:cubicBezTo>
                <a:cubicBezTo>
                  <a:pt x="438" y="128"/>
                  <a:pt x="436" y="128"/>
                  <a:pt x="434" y="128"/>
                </a:cubicBezTo>
                <a:cubicBezTo>
                  <a:pt x="433" y="128"/>
                  <a:pt x="433" y="127"/>
                  <a:pt x="433" y="127"/>
                </a:cubicBezTo>
                <a:cubicBezTo>
                  <a:pt x="432" y="127"/>
                  <a:pt x="432" y="127"/>
                  <a:pt x="432" y="126"/>
                </a:cubicBezTo>
                <a:cubicBezTo>
                  <a:pt x="430" y="126"/>
                  <a:pt x="429" y="124"/>
                  <a:pt x="428" y="122"/>
                </a:cubicBezTo>
                <a:cubicBezTo>
                  <a:pt x="428" y="118"/>
                  <a:pt x="427" y="114"/>
                  <a:pt x="427" y="110"/>
                </a:cubicBezTo>
                <a:cubicBezTo>
                  <a:pt x="428" y="109"/>
                  <a:pt x="428" y="108"/>
                  <a:pt x="427" y="107"/>
                </a:cubicBezTo>
                <a:cubicBezTo>
                  <a:pt x="427" y="106"/>
                  <a:pt x="427" y="105"/>
                  <a:pt x="427" y="104"/>
                </a:cubicBezTo>
                <a:cubicBezTo>
                  <a:pt x="427" y="102"/>
                  <a:pt x="427" y="101"/>
                  <a:pt x="427" y="99"/>
                </a:cubicBezTo>
                <a:cubicBezTo>
                  <a:pt x="427" y="98"/>
                  <a:pt x="427" y="97"/>
                  <a:pt x="427" y="96"/>
                </a:cubicBezTo>
                <a:cubicBezTo>
                  <a:pt x="427" y="95"/>
                  <a:pt x="427" y="94"/>
                  <a:pt x="427" y="94"/>
                </a:cubicBezTo>
                <a:cubicBezTo>
                  <a:pt x="427" y="93"/>
                  <a:pt x="426" y="92"/>
                  <a:pt x="427" y="91"/>
                </a:cubicBezTo>
                <a:cubicBezTo>
                  <a:pt x="427" y="91"/>
                  <a:pt x="427" y="90"/>
                  <a:pt x="427" y="90"/>
                </a:cubicBezTo>
                <a:cubicBezTo>
                  <a:pt x="426" y="88"/>
                  <a:pt x="427" y="86"/>
                  <a:pt x="427" y="84"/>
                </a:cubicBezTo>
                <a:cubicBezTo>
                  <a:pt x="427" y="82"/>
                  <a:pt x="427" y="80"/>
                  <a:pt x="427" y="79"/>
                </a:cubicBezTo>
                <a:cubicBezTo>
                  <a:pt x="427" y="76"/>
                  <a:pt x="427" y="74"/>
                  <a:pt x="427" y="72"/>
                </a:cubicBezTo>
                <a:cubicBezTo>
                  <a:pt x="427" y="69"/>
                  <a:pt x="427" y="67"/>
                  <a:pt x="427" y="64"/>
                </a:cubicBezTo>
                <a:cubicBezTo>
                  <a:pt x="427" y="62"/>
                  <a:pt x="426" y="59"/>
                  <a:pt x="427" y="57"/>
                </a:cubicBezTo>
                <a:cubicBezTo>
                  <a:pt x="427" y="56"/>
                  <a:pt x="427" y="55"/>
                  <a:pt x="427" y="54"/>
                </a:cubicBezTo>
                <a:cubicBezTo>
                  <a:pt x="427" y="52"/>
                  <a:pt x="427" y="51"/>
                  <a:pt x="427" y="49"/>
                </a:cubicBezTo>
                <a:cubicBezTo>
                  <a:pt x="427" y="48"/>
                  <a:pt x="427" y="47"/>
                  <a:pt x="427" y="47"/>
                </a:cubicBezTo>
                <a:cubicBezTo>
                  <a:pt x="427" y="40"/>
                  <a:pt x="427" y="33"/>
                  <a:pt x="428" y="26"/>
                </a:cubicBezTo>
                <a:cubicBezTo>
                  <a:pt x="428" y="25"/>
                  <a:pt x="428" y="23"/>
                  <a:pt x="428" y="21"/>
                </a:cubicBezTo>
                <a:cubicBezTo>
                  <a:pt x="427" y="21"/>
                  <a:pt x="427" y="21"/>
                  <a:pt x="427" y="21"/>
                </a:cubicBezTo>
                <a:cubicBezTo>
                  <a:pt x="426" y="23"/>
                  <a:pt x="425" y="25"/>
                  <a:pt x="424" y="27"/>
                </a:cubicBezTo>
                <a:cubicBezTo>
                  <a:pt x="422" y="29"/>
                  <a:pt x="421" y="30"/>
                  <a:pt x="420" y="32"/>
                </a:cubicBezTo>
                <a:cubicBezTo>
                  <a:pt x="419" y="34"/>
                  <a:pt x="418" y="36"/>
                  <a:pt x="418" y="37"/>
                </a:cubicBezTo>
                <a:cubicBezTo>
                  <a:pt x="415" y="41"/>
                  <a:pt x="413" y="45"/>
                  <a:pt x="411" y="48"/>
                </a:cubicBezTo>
                <a:cubicBezTo>
                  <a:pt x="411" y="49"/>
                  <a:pt x="410" y="50"/>
                  <a:pt x="410" y="50"/>
                </a:cubicBezTo>
                <a:cubicBezTo>
                  <a:pt x="409" y="52"/>
                  <a:pt x="408" y="53"/>
                  <a:pt x="407" y="55"/>
                </a:cubicBezTo>
                <a:cubicBezTo>
                  <a:pt x="407" y="55"/>
                  <a:pt x="407" y="56"/>
                  <a:pt x="406" y="57"/>
                </a:cubicBezTo>
                <a:cubicBezTo>
                  <a:pt x="405" y="58"/>
                  <a:pt x="404" y="58"/>
                  <a:pt x="402" y="57"/>
                </a:cubicBezTo>
                <a:cubicBezTo>
                  <a:pt x="400" y="56"/>
                  <a:pt x="399" y="55"/>
                  <a:pt x="397" y="54"/>
                </a:cubicBezTo>
                <a:cubicBezTo>
                  <a:pt x="395" y="53"/>
                  <a:pt x="393" y="52"/>
                  <a:pt x="392" y="49"/>
                </a:cubicBezTo>
                <a:cubicBezTo>
                  <a:pt x="390" y="45"/>
                  <a:pt x="388" y="42"/>
                  <a:pt x="386" y="38"/>
                </a:cubicBezTo>
                <a:cubicBezTo>
                  <a:pt x="386" y="36"/>
                  <a:pt x="385" y="34"/>
                  <a:pt x="384" y="32"/>
                </a:cubicBezTo>
                <a:cubicBezTo>
                  <a:pt x="384" y="30"/>
                  <a:pt x="384" y="29"/>
                  <a:pt x="383" y="27"/>
                </a:cubicBezTo>
                <a:cubicBezTo>
                  <a:pt x="383" y="29"/>
                  <a:pt x="383" y="31"/>
                  <a:pt x="383" y="33"/>
                </a:cubicBezTo>
                <a:cubicBezTo>
                  <a:pt x="383" y="34"/>
                  <a:pt x="383" y="36"/>
                  <a:pt x="383" y="37"/>
                </a:cubicBezTo>
                <a:cubicBezTo>
                  <a:pt x="383" y="38"/>
                  <a:pt x="383" y="40"/>
                  <a:pt x="383" y="41"/>
                </a:cubicBezTo>
                <a:cubicBezTo>
                  <a:pt x="383" y="41"/>
                  <a:pt x="383" y="42"/>
                  <a:pt x="383" y="42"/>
                </a:cubicBezTo>
                <a:cubicBezTo>
                  <a:pt x="382" y="45"/>
                  <a:pt x="383" y="47"/>
                  <a:pt x="383" y="50"/>
                </a:cubicBezTo>
                <a:cubicBezTo>
                  <a:pt x="383" y="52"/>
                  <a:pt x="383" y="54"/>
                  <a:pt x="383" y="55"/>
                </a:cubicBezTo>
                <a:cubicBezTo>
                  <a:pt x="384" y="57"/>
                  <a:pt x="383" y="58"/>
                  <a:pt x="384" y="60"/>
                </a:cubicBezTo>
                <a:cubicBezTo>
                  <a:pt x="384" y="60"/>
                  <a:pt x="384" y="61"/>
                  <a:pt x="383" y="61"/>
                </a:cubicBezTo>
                <a:cubicBezTo>
                  <a:pt x="383" y="62"/>
                  <a:pt x="383" y="63"/>
                  <a:pt x="383" y="64"/>
                </a:cubicBezTo>
                <a:cubicBezTo>
                  <a:pt x="383" y="66"/>
                  <a:pt x="384" y="67"/>
                  <a:pt x="383" y="69"/>
                </a:cubicBezTo>
                <a:cubicBezTo>
                  <a:pt x="383" y="71"/>
                  <a:pt x="383" y="73"/>
                  <a:pt x="383" y="75"/>
                </a:cubicBezTo>
                <a:cubicBezTo>
                  <a:pt x="383" y="76"/>
                  <a:pt x="384" y="78"/>
                  <a:pt x="384" y="79"/>
                </a:cubicBezTo>
                <a:cubicBezTo>
                  <a:pt x="384" y="80"/>
                  <a:pt x="384" y="81"/>
                  <a:pt x="384" y="82"/>
                </a:cubicBezTo>
                <a:cubicBezTo>
                  <a:pt x="384" y="82"/>
                  <a:pt x="384" y="83"/>
                  <a:pt x="384" y="84"/>
                </a:cubicBezTo>
                <a:cubicBezTo>
                  <a:pt x="383" y="85"/>
                  <a:pt x="384" y="86"/>
                  <a:pt x="384" y="88"/>
                </a:cubicBezTo>
                <a:cubicBezTo>
                  <a:pt x="385" y="90"/>
                  <a:pt x="385" y="93"/>
                  <a:pt x="385" y="96"/>
                </a:cubicBezTo>
                <a:cubicBezTo>
                  <a:pt x="384" y="97"/>
                  <a:pt x="384" y="99"/>
                  <a:pt x="385" y="101"/>
                </a:cubicBezTo>
                <a:cubicBezTo>
                  <a:pt x="385" y="102"/>
                  <a:pt x="385" y="103"/>
                  <a:pt x="385" y="104"/>
                </a:cubicBezTo>
                <a:cubicBezTo>
                  <a:pt x="385" y="106"/>
                  <a:pt x="385" y="107"/>
                  <a:pt x="385" y="108"/>
                </a:cubicBezTo>
                <a:cubicBezTo>
                  <a:pt x="385" y="110"/>
                  <a:pt x="386" y="113"/>
                  <a:pt x="385" y="115"/>
                </a:cubicBezTo>
                <a:cubicBezTo>
                  <a:pt x="385" y="118"/>
                  <a:pt x="385" y="120"/>
                  <a:pt x="385" y="122"/>
                </a:cubicBezTo>
                <a:cubicBezTo>
                  <a:pt x="384" y="125"/>
                  <a:pt x="383" y="127"/>
                  <a:pt x="381" y="129"/>
                </a:cubicBezTo>
                <a:cubicBezTo>
                  <a:pt x="381" y="129"/>
                  <a:pt x="380" y="129"/>
                  <a:pt x="380" y="129"/>
                </a:cubicBezTo>
                <a:close/>
                <a:moveTo>
                  <a:pt x="548" y="129"/>
                </a:moveTo>
                <a:cubicBezTo>
                  <a:pt x="545" y="130"/>
                  <a:pt x="543" y="129"/>
                  <a:pt x="541" y="128"/>
                </a:cubicBezTo>
                <a:cubicBezTo>
                  <a:pt x="538" y="126"/>
                  <a:pt x="534" y="124"/>
                  <a:pt x="531" y="122"/>
                </a:cubicBezTo>
                <a:cubicBezTo>
                  <a:pt x="530" y="121"/>
                  <a:pt x="528" y="120"/>
                  <a:pt x="527" y="118"/>
                </a:cubicBezTo>
                <a:cubicBezTo>
                  <a:pt x="526" y="116"/>
                  <a:pt x="525" y="115"/>
                  <a:pt x="524" y="113"/>
                </a:cubicBezTo>
                <a:cubicBezTo>
                  <a:pt x="524" y="113"/>
                  <a:pt x="524" y="113"/>
                  <a:pt x="524" y="112"/>
                </a:cubicBezTo>
                <a:cubicBezTo>
                  <a:pt x="523" y="109"/>
                  <a:pt x="521" y="107"/>
                  <a:pt x="520" y="104"/>
                </a:cubicBezTo>
                <a:cubicBezTo>
                  <a:pt x="518" y="101"/>
                  <a:pt x="518" y="98"/>
                  <a:pt x="517" y="95"/>
                </a:cubicBezTo>
                <a:cubicBezTo>
                  <a:pt x="517" y="91"/>
                  <a:pt x="517" y="87"/>
                  <a:pt x="517" y="83"/>
                </a:cubicBezTo>
                <a:cubicBezTo>
                  <a:pt x="517" y="80"/>
                  <a:pt x="517" y="77"/>
                  <a:pt x="516" y="73"/>
                </a:cubicBezTo>
                <a:cubicBezTo>
                  <a:pt x="516" y="72"/>
                  <a:pt x="516" y="72"/>
                  <a:pt x="516" y="71"/>
                </a:cubicBezTo>
                <a:cubicBezTo>
                  <a:pt x="515" y="64"/>
                  <a:pt x="516" y="58"/>
                  <a:pt x="516" y="52"/>
                </a:cubicBezTo>
                <a:cubicBezTo>
                  <a:pt x="516" y="52"/>
                  <a:pt x="516" y="51"/>
                  <a:pt x="516" y="50"/>
                </a:cubicBezTo>
                <a:cubicBezTo>
                  <a:pt x="516" y="48"/>
                  <a:pt x="517" y="45"/>
                  <a:pt x="517" y="43"/>
                </a:cubicBezTo>
                <a:cubicBezTo>
                  <a:pt x="517" y="41"/>
                  <a:pt x="518" y="39"/>
                  <a:pt x="518" y="37"/>
                </a:cubicBezTo>
                <a:cubicBezTo>
                  <a:pt x="518" y="36"/>
                  <a:pt x="519" y="34"/>
                  <a:pt x="520" y="32"/>
                </a:cubicBezTo>
                <a:cubicBezTo>
                  <a:pt x="520" y="31"/>
                  <a:pt x="520" y="30"/>
                  <a:pt x="521" y="28"/>
                </a:cubicBezTo>
                <a:cubicBezTo>
                  <a:pt x="521" y="28"/>
                  <a:pt x="521" y="28"/>
                  <a:pt x="521" y="28"/>
                </a:cubicBezTo>
                <a:cubicBezTo>
                  <a:pt x="522" y="24"/>
                  <a:pt x="523" y="20"/>
                  <a:pt x="524" y="17"/>
                </a:cubicBezTo>
                <a:cubicBezTo>
                  <a:pt x="524" y="16"/>
                  <a:pt x="525" y="16"/>
                  <a:pt x="525" y="16"/>
                </a:cubicBezTo>
                <a:cubicBezTo>
                  <a:pt x="526" y="14"/>
                  <a:pt x="527" y="12"/>
                  <a:pt x="528" y="11"/>
                </a:cubicBezTo>
                <a:cubicBezTo>
                  <a:pt x="530" y="9"/>
                  <a:pt x="532" y="8"/>
                  <a:pt x="534" y="6"/>
                </a:cubicBezTo>
                <a:cubicBezTo>
                  <a:pt x="538" y="5"/>
                  <a:pt x="541" y="4"/>
                  <a:pt x="545" y="3"/>
                </a:cubicBezTo>
                <a:cubicBezTo>
                  <a:pt x="546" y="3"/>
                  <a:pt x="546" y="3"/>
                  <a:pt x="547" y="3"/>
                </a:cubicBezTo>
                <a:cubicBezTo>
                  <a:pt x="547" y="3"/>
                  <a:pt x="548" y="3"/>
                  <a:pt x="548" y="3"/>
                </a:cubicBezTo>
                <a:cubicBezTo>
                  <a:pt x="552" y="3"/>
                  <a:pt x="556" y="4"/>
                  <a:pt x="559" y="5"/>
                </a:cubicBezTo>
                <a:cubicBezTo>
                  <a:pt x="560" y="5"/>
                  <a:pt x="560" y="5"/>
                  <a:pt x="561" y="6"/>
                </a:cubicBezTo>
                <a:cubicBezTo>
                  <a:pt x="561" y="6"/>
                  <a:pt x="562" y="7"/>
                  <a:pt x="563" y="7"/>
                </a:cubicBezTo>
                <a:cubicBezTo>
                  <a:pt x="564" y="8"/>
                  <a:pt x="566" y="10"/>
                  <a:pt x="567" y="11"/>
                </a:cubicBezTo>
                <a:cubicBezTo>
                  <a:pt x="567" y="12"/>
                  <a:pt x="568" y="13"/>
                  <a:pt x="568" y="14"/>
                </a:cubicBezTo>
                <a:cubicBezTo>
                  <a:pt x="569" y="14"/>
                  <a:pt x="569" y="15"/>
                  <a:pt x="570" y="15"/>
                </a:cubicBezTo>
                <a:cubicBezTo>
                  <a:pt x="570" y="16"/>
                  <a:pt x="571" y="17"/>
                  <a:pt x="571" y="18"/>
                </a:cubicBezTo>
                <a:cubicBezTo>
                  <a:pt x="572" y="21"/>
                  <a:pt x="571" y="22"/>
                  <a:pt x="570" y="23"/>
                </a:cubicBezTo>
                <a:cubicBezTo>
                  <a:pt x="570" y="24"/>
                  <a:pt x="569" y="24"/>
                  <a:pt x="569" y="24"/>
                </a:cubicBezTo>
                <a:cubicBezTo>
                  <a:pt x="568" y="24"/>
                  <a:pt x="567" y="24"/>
                  <a:pt x="566" y="23"/>
                </a:cubicBezTo>
                <a:cubicBezTo>
                  <a:pt x="565" y="22"/>
                  <a:pt x="563" y="21"/>
                  <a:pt x="562" y="20"/>
                </a:cubicBezTo>
                <a:cubicBezTo>
                  <a:pt x="562" y="19"/>
                  <a:pt x="561" y="19"/>
                  <a:pt x="560" y="19"/>
                </a:cubicBezTo>
                <a:cubicBezTo>
                  <a:pt x="560" y="18"/>
                  <a:pt x="559" y="18"/>
                  <a:pt x="559" y="17"/>
                </a:cubicBezTo>
                <a:cubicBezTo>
                  <a:pt x="558" y="16"/>
                  <a:pt x="558" y="16"/>
                  <a:pt x="558" y="15"/>
                </a:cubicBezTo>
                <a:cubicBezTo>
                  <a:pt x="557" y="15"/>
                  <a:pt x="557" y="15"/>
                  <a:pt x="556" y="14"/>
                </a:cubicBezTo>
                <a:cubicBezTo>
                  <a:pt x="555" y="13"/>
                  <a:pt x="552" y="13"/>
                  <a:pt x="550" y="13"/>
                </a:cubicBezTo>
                <a:cubicBezTo>
                  <a:pt x="548" y="13"/>
                  <a:pt x="547" y="13"/>
                  <a:pt x="545" y="14"/>
                </a:cubicBezTo>
                <a:cubicBezTo>
                  <a:pt x="544" y="14"/>
                  <a:pt x="543" y="15"/>
                  <a:pt x="543" y="16"/>
                </a:cubicBezTo>
                <a:cubicBezTo>
                  <a:pt x="543" y="16"/>
                  <a:pt x="542" y="17"/>
                  <a:pt x="542" y="17"/>
                </a:cubicBezTo>
                <a:cubicBezTo>
                  <a:pt x="540" y="19"/>
                  <a:pt x="539" y="21"/>
                  <a:pt x="538" y="24"/>
                </a:cubicBezTo>
                <a:cubicBezTo>
                  <a:pt x="538" y="25"/>
                  <a:pt x="538" y="26"/>
                  <a:pt x="537" y="27"/>
                </a:cubicBezTo>
                <a:cubicBezTo>
                  <a:pt x="537" y="30"/>
                  <a:pt x="536" y="32"/>
                  <a:pt x="535" y="35"/>
                </a:cubicBezTo>
                <a:cubicBezTo>
                  <a:pt x="535" y="35"/>
                  <a:pt x="535" y="36"/>
                  <a:pt x="535" y="36"/>
                </a:cubicBezTo>
                <a:cubicBezTo>
                  <a:pt x="534" y="37"/>
                  <a:pt x="534" y="39"/>
                  <a:pt x="534" y="40"/>
                </a:cubicBezTo>
                <a:cubicBezTo>
                  <a:pt x="534" y="42"/>
                  <a:pt x="534" y="43"/>
                  <a:pt x="535" y="45"/>
                </a:cubicBezTo>
                <a:cubicBezTo>
                  <a:pt x="535" y="46"/>
                  <a:pt x="535" y="46"/>
                  <a:pt x="534" y="47"/>
                </a:cubicBezTo>
                <a:cubicBezTo>
                  <a:pt x="534" y="49"/>
                  <a:pt x="534" y="52"/>
                  <a:pt x="534" y="54"/>
                </a:cubicBezTo>
                <a:cubicBezTo>
                  <a:pt x="534" y="56"/>
                  <a:pt x="533" y="59"/>
                  <a:pt x="533" y="61"/>
                </a:cubicBezTo>
                <a:cubicBezTo>
                  <a:pt x="532" y="62"/>
                  <a:pt x="532" y="63"/>
                  <a:pt x="532" y="63"/>
                </a:cubicBezTo>
                <a:cubicBezTo>
                  <a:pt x="532" y="65"/>
                  <a:pt x="532" y="67"/>
                  <a:pt x="532" y="69"/>
                </a:cubicBezTo>
                <a:cubicBezTo>
                  <a:pt x="532" y="69"/>
                  <a:pt x="532" y="70"/>
                  <a:pt x="532" y="70"/>
                </a:cubicBezTo>
                <a:cubicBezTo>
                  <a:pt x="533" y="73"/>
                  <a:pt x="533" y="76"/>
                  <a:pt x="534" y="79"/>
                </a:cubicBezTo>
                <a:cubicBezTo>
                  <a:pt x="534" y="80"/>
                  <a:pt x="534" y="82"/>
                  <a:pt x="535" y="83"/>
                </a:cubicBezTo>
                <a:cubicBezTo>
                  <a:pt x="535" y="83"/>
                  <a:pt x="536" y="84"/>
                  <a:pt x="536" y="84"/>
                </a:cubicBezTo>
                <a:cubicBezTo>
                  <a:pt x="536" y="86"/>
                  <a:pt x="537" y="88"/>
                  <a:pt x="537" y="90"/>
                </a:cubicBezTo>
                <a:cubicBezTo>
                  <a:pt x="538" y="91"/>
                  <a:pt x="538" y="92"/>
                  <a:pt x="538" y="94"/>
                </a:cubicBezTo>
                <a:cubicBezTo>
                  <a:pt x="537" y="95"/>
                  <a:pt x="537" y="96"/>
                  <a:pt x="538" y="96"/>
                </a:cubicBezTo>
                <a:cubicBezTo>
                  <a:pt x="538" y="98"/>
                  <a:pt x="538" y="99"/>
                  <a:pt x="538" y="101"/>
                </a:cubicBezTo>
                <a:cubicBezTo>
                  <a:pt x="539" y="102"/>
                  <a:pt x="539" y="104"/>
                  <a:pt x="540" y="105"/>
                </a:cubicBezTo>
                <a:cubicBezTo>
                  <a:pt x="540" y="106"/>
                  <a:pt x="541" y="107"/>
                  <a:pt x="541" y="109"/>
                </a:cubicBezTo>
                <a:cubicBezTo>
                  <a:pt x="542" y="110"/>
                  <a:pt x="542" y="111"/>
                  <a:pt x="543" y="112"/>
                </a:cubicBezTo>
                <a:cubicBezTo>
                  <a:pt x="544" y="113"/>
                  <a:pt x="545" y="114"/>
                  <a:pt x="546" y="116"/>
                </a:cubicBezTo>
                <a:cubicBezTo>
                  <a:pt x="546" y="116"/>
                  <a:pt x="546" y="117"/>
                  <a:pt x="547" y="117"/>
                </a:cubicBezTo>
                <a:cubicBezTo>
                  <a:pt x="547" y="118"/>
                  <a:pt x="548" y="118"/>
                  <a:pt x="549" y="118"/>
                </a:cubicBezTo>
                <a:cubicBezTo>
                  <a:pt x="551" y="117"/>
                  <a:pt x="553" y="116"/>
                  <a:pt x="554" y="115"/>
                </a:cubicBezTo>
                <a:cubicBezTo>
                  <a:pt x="556" y="113"/>
                  <a:pt x="557" y="112"/>
                  <a:pt x="558" y="110"/>
                </a:cubicBezTo>
                <a:cubicBezTo>
                  <a:pt x="560" y="106"/>
                  <a:pt x="562" y="103"/>
                  <a:pt x="563" y="99"/>
                </a:cubicBezTo>
                <a:cubicBezTo>
                  <a:pt x="563" y="99"/>
                  <a:pt x="564" y="98"/>
                  <a:pt x="564" y="98"/>
                </a:cubicBezTo>
                <a:cubicBezTo>
                  <a:pt x="565" y="96"/>
                  <a:pt x="566" y="96"/>
                  <a:pt x="567" y="95"/>
                </a:cubicBezTo>
                <a:cubicBezTo>
                  <a:pt x="567" y="95"/>
                  <a:pt x="568" y="95"/>
                  <a:pt x="568" y="96"/>
                </a:cubicBezTo>
                <a:cubicBezTo>
                  <a:pt x="569" y="96"/>
                  <a:pt x="570" y="97"/>
                  <a:pt x="571" y="98"/>
                </a:cubicBezTo>
                <a:cubicBezTo>
                  <a:pt x="572" y="100"/>
                  <a:pt x="573" y="102"/>
                  <a:pt x="573" y="104"/>
                </a:cubicBezTo>
                <a:cubicBezTo>
                  <a:pt x="573" y="106"/>
                  <a:pt x="573" y="109"/>
                  <a:pt x="572" y="111"/>
                </a:cubicBezTo>
                <a:cubicBezTo>
                  <a:pt x="572" y="112"/>
                  <a:pt x="572" y="113"/>
                  <a:pt x="571" y="114"/>
                </a:cubicBezTo>
                <a:cubicBezTo>
                  <a:pt x="570" y="114"/>
                  <a:pt x="570" y="115"/>
                  <a:pt x="569" y="116"/>
                </a:cubicBezTo>
                <a:cubicBezTo>
                  <a:pt x="568" y="118"/>
                  <a:pt x="568" y="118"/>
                  <a:pt x="567" y="119"/>
                </a:cubicBezTo>
                <a:cubicBezTo>
                  <a:pt x="566" y="119"/>
                  <a:pt x="566" y="120"/>
                  <a:pt x="566" y="120"/>
                </a:cubicBezTo>
                <a:cubicBezTo>
                  <a:pt x="564" y="122"/>
                  <a:pt x="563" y="123"/>
                  <a:pt x="561" y="124"/>
                </a:cubicBezTo>
                <a:cubicBezTo>
                  <a:pt x="560" y="126"/>
                  <a:pt x="558" y="127"/>
                  <a:pt x="556" y="128"/>
                </a:cubicBezTo>
                <a:cubicBezTo>
                  <a:pt x="553" y="128"/>
                  <a:pt x="551" y="129"/>
                  <a:pt x="548" y="129"/>
                </a:cubicBezTo>
                <a:close/>
                <a:moveTo>
                  <a:pt x="603" y="105"/>
                </a:moveTo>
                <a:cubicBezTo>
                  <a:pt x="602" y="105"/>
                  <a:pt x="600" y="105"/>
                  <a:pt x="598" y="105"/>
                </a:cubicBezTo>
                <a:cubicBezTo>
                  <a:pt x="598" y="105"/>
                  <a:pt x="598" y="105"/>
                  <a:pt x="597" y="104"/>
                </a:cubicBezTo>
                <a:cubicBezTo>
                  <a:pt x="595" y="103"/>
                  <a:pt x="594" y="101"/>
                  <a:pt x="592" y="99"/>
                </a:cubicBezTo>
                <a:cubicBezTo>
                  <a:pt x="591" y="97"/>
                  <a:pt x="591" y="96"/>
                  <a:pt x="590" y="94"/>
                </a:cubicBezTo>
                <a:cubicBezTo>
                  <a:pt x="590" y="92"/>
                  <a:pt x="589" y="90"/>
                  <a:pt x="589" y="88"/>
                </a:cubicBezTo>
                <a:cubicBezTo>
                  <a:pt x="589" y="87"/>
                  <a:pt x="588" y="85"/>
                  <a:pt x="589" y="84"/>
                </a:cubicBezTo>
                <a:cubicBezTo>
                  <a:pt x="589" y="80"/>
                  <a:pt x="589" y="76"/>
                  <a:pt x="588" y="73"/>
                </a:cubicBezTo>
                <a:cubicBezTo>
                  <a:pt x="587" y="69"/>
                  <a:pt x="588" y="65"/>
                  <a:pt x="588" y="61"/>
                </a:cubicBezTo>
                <a:cubicBezTo>
                  <a:pt x="588" y="58"/>
                  <a:pt x="588" y="55"/>
                  <a:pt x="589" y="53"/>
                </a:cubicBezTo>
                <a:cubicBezTo>
                  <a:pt x="589" y="51"/>
                  <a:pt x="589" y="49"/>
                  <a:pt x="588" y="47"/>
                </a:cubicBezTo>
                <a:cubicBezTo>
                  <a:pt x="588" y="47"/>
                  <a:pt x="588" y="46"/>
                  <a:pt x="589" y="46"/>
                </a:cubicBezTo>
                <a:cubicBezTo>
                  <a:pt x="589" y="46"/>
                  <a:pt x="589" y="45"/>
                  <a:pt x="590" y="45"/>
                </a:cubicBezTo>
                <a:cubicBezTo>
                  <a:pt x="591" y="45"/>
                  <a:pt x="592" y="45"/>
                  <a:pt x="593" y="45"/>
                </a:cubicBezTo>
                <a:cubicBezTo>
                  <a:pt x="594" y="45"/>
                  <a:pt x="595" y="45"/>
                  <a:pt x="595" y="45"/>
                </a:cubicBezTo>
                <a:cubicBezTo>
                  <a:pt x="597" y="45"/>
                  <a:pt x="598" y="45"/>
                  <a:pt x="599" y="45"/>
                </a:cubicBezTo>
                <a:cubicBezTo>
                  <a:pt x="600" y="46"/>
                  <a:pt x="601" y="46"/>
                  <a:pt x="602" y="46"/>
                </a:cubicBezTo>
                <a:cubicBezTo>
                  <a:pt x="605" y="47"/>
                  <a:pt x="606" y="49"/>
                  <a:pt x="605" y="51"/>
                </a:cubicBezTo>
                <a:cubicBezTo>
                  <a:pt x="605" y="52"/>
                  <a:pt x="605" y="53"/>
                  <a:pt x="605" y="54"/>
                </a:cubicBezTo>
                <a:cubicBezTo>
                  <a:pt x="605" y="56"/>
                  <a:pt x="605" y="58"/>
                  <a:pt x="605" y="60"/>
                </a:cubicBezTo>
                <a:cubicBezTo>
                  <a:pt x="605" y="60"/>
                  <a:pt x="605" y="60"/>
                  <a:pt x="605" y="61"/>
                </a:cubicBezTo>
                <a:cubicBezTo>
                  <a:pt x="604" y="62"/>
                  <a:pt x="604" y="64"/>
                  <a:pt x="604" y="66"/>
                </a:cubicBezTo>
                <a:cubicBezTo>
                  <a:pt x="604" y="68"/>
                  <a:pt x="604" y="70"/>
                  <a:pt x="604" y="73"/>
                </a:cubicBezTo>
                <a:cubicBezTo>
                  <a:pt x="604" y="73"/>
                  <a:pt x="604" y="74"/>
                  <a:pt x="604" y="74"/>
                </a:cubicBezTo>
                <a:cubicBezTo>
                  <a:pt x="604" y="77"/>
                  <a:pt x="605" y="79"/>
                  <a:pt x="605" y="82"/>
                </a:cubicBezTo>
                <a:cubicBezTo>
                  <a:pt x="605" y="84"/>
                  <a:pt x="605" y="85"/>
                  <a:pt x="605" y="86"/>
                </a:cubicBezTo>
                <a:cubicBezTo>
                  <a:pt x="605" y="87"/>
                  <a:pt x="605" y="87"/>
                  <a:pt x="605" y="88"/>
                </a:cubicBezTo>
                <a:cubicBezTo>
                  <a:pt x="605" y="89"/>
                  <a:pt x="605" y="90"/>
                  <a:pt x="605" y="92"/>
                </a:cubicBezTo>
                <a:cubicBezTo>
                  <a:pt x="606" y="93"/>
                  <a:pt x="606" y="94"/>
                  <a:pt x="606" y="95"/>
                </a:cubicBezTo>
                <a:cubicBezTo>
                  <a:pt x="607" y="97"/>
                  <a:pt x="607" y="98"/>
                  <a:pt x="608" y="99"/>
                </a:cubicBezTo>
                <a:cubicBezTo>
                  <a:pt x="609" y="100"/>
                  <a:pt x="609" y="101"/>
                  <a:pt x="609" y="102"/>
                </a:cubicBezTo>
                <a:cubicBezTo>
                  <a:pt x="610" y="103"/>
                  <a:pt x="609" y="104"/>
                  <a:pt x="608" y="105"/>
                </a:cubicBezTo>
                <a:cubicBezTo>
                  <a:pt x="606" y="105"/>
                  <a:pt x="605" y="106"/>
                  <a:pt x="603" y="105"/>
                </a:cubicBezTo>
                <a:close/>
                <a:moveTo>
                  <a:pt x="596" y="29"/>
                </a:moveTo>
                <a:cubicBezTo>
                  <a:pt x="594" y="28"/>
                  <a:pt x="593" y="27"/>
                  <a:pt x="592" y="26"/>
                </a:cubicBezTo>
                <a:cubicBezTo>
                  <a:pt x="590" y="24"/>
                  <a:pt x="590" y="22"/>
                  <a:pt x="589" y="20"/>
                </a:cubicBezTo>
                <a:cubicBezTo>
                  <a:pt x="589" y="19"/>
                  <a:pt x="590" y="19"/>
                  <a:pt x="590" y="19"/>
                </a:cubicBezTo>
                <a:cubicBezTo>
                  <a:pt x="590" y="18"/>
                  <a:pt x="590" y="17"/>
                  <a:pt x="591" y="17"/>
                </a:cubicBezTo>
                <a:cubicBezTo>
                  <a:pt x="592" y="17"/>
                  <a:pt x="592" y="17"/>
                  <a:pt x="593" y="17"/>
                </a:cubicBezTo>
                <a:cubicBezTo>
                  <a:pt x="593" y="17"/>
                  <a:pt x="594" y="17"/>
                  <a:pt x="595" y="17"/>
                </a:cubicBezTo>
                <a:cubicBezTo>
                  <a:pt x="598" y="17"/>
                  <a:pt x="600" y="17"/>
                  <a:pt x="602" y="18"/>
                </a:cubicBezTo>
                <a:cubicBezTo>
                  <a:pt x="603" y="19"/>
                  <a:pt x="603" y="19"/>
                  <a:pt x="604" y="19"/>
                </a:cubicBezTo>
                <a:cubicBezTo>
                  <a:pt x="605" y="20"/>
                  <a:pt x="606" y="21"/>
                  <a:pt x="607" y="22"/>
                </a:cubicBezTo>
                <a:cubicBezTo>
                  <a:pt x="607" y="22"/>
                  <a:pt x="608" y="23"/>
                  <a:pt x="608" y="24"/>
                </a:cubicBezTo>
                <a:cubicBezTo>
                  <a:pt x="608" y="25"/>
                  <a:pt x="608" y="27"/>
                  <a:pt x="607" y="29"/>
                </a:cubicBezTo>
                <a:cubicBezTo>
                  <a:pt x="606" y="29"/>
                  <a:pt x="606" y="30"/>
                  <a:pt x="606" y="30"/>
                </a:cubicBezTo>
                <a:cubicBezTo>
                  <a:pt x="604" y="31"/>
                  <a:pt x="602" y="31"/>
                  <a:pt x="600" y="30"/>
                </a:cubicBezTo>
                <a:cubicBezTo>
                  <a:pt x="598" y="30"/>
                  <a:pt x="597" y="29"/>
                  <a:pt x="596" y="29"/>
                </a:cubicBezTo>
                <a:close/>
                <a:moveTo>
                  <a:pt x="670" y="88"/>
                </a:moveTo>
                <a:cubicBezTo>
                  <a:pt x="671" y="89"/>
                  <a:pt x="671" y="90"/>
                  <a:pt x="671" y="91"/>
                </a:cubicBezTo>
                <a:cubicBezTo>
                  <a:pt x="670" y="92"/>
                  <a:pt x="670" y="93"/>
                  <a:pt x="669" y="93"/>
                </a:cubicBezTo>
                <a:cubicBezTo>
                  <a:pt x="668" y="94"/>
                  <a:pt x="668" y="95"/>
                  <a:pt x="667" y="95"/>
                </a:cubicBezTo>
                <a:cubicBezTo>
                  <a:pt x="667" y="97"/>
                  <a:pt x="665" y="98"/>
                  <a:pt x="664" y="99"/>
                </a:cubicBezTo>
                <a:cubicBezTo>
                  <a:pt x="663" y="100"/>
                  <a:pt x="663" y="100"/>
                  <a:pt x="662" y="101"/>
                </a:cubicBezTo>
                <a:cubicBezTo>
                  <a:pt x="661" y="102"/>
                  <a:pt x="660" y="103"/>
                  <a:pt x="659" y="103"/>
                </a:cubicBezTo>
                <a:cubicBezTo>
                  <a:pt x="658" y="103"/>
                  <a:pt x="658" y="103"/>
                  <a:pt x="657" y="104"/>
                </a:cubicBezTo>
                <a:cubicBezTo>
                  <a:pt x="656" y="104"/>
                  <a:pt x="655" y="105"/>
                  <a:pt x="654" y="105"/>
                </a:cubicBezTo>
                <a:cubicBezTo>
                  <a:pt x="653" y="106"/>
                  <a:pt x="652" y="106"/>
                  <a:pt x="651" y="106"/>
                </a:cubicBezTo>
                <a:cubicBezTo>
                  <a:pt x="651" y="106"/>
                  <a:pt x="650" y="106"/>
                  <a:pt x="650" y="106"/>
                </a:cubicBezTo>
                <a:cubicBezTo>
                  <a:pt x="648" y="107"/>
                  <a:pt x="646" y="107"/>
                  <a:pt x="644" y="107"/>
                </a:cubicBezTo>
                <a:cubicBezTo>
                  <a:pt x="643" y="107"/>
                  <a:pt x="642" y="107"/>
                  <a:pt x="641" y="108"/>
                </a:cubicBezTo>
                <a:cubicBezTo>
                  <a:pt x="639" y="110"/>
                  <a:pt x="638" y="112"/>
                  <a:pt x="638" y="114"/>
                </a:cubicBezTo>
                <a:cubicBezTo>
                  <a:pt x="638" y="115"/>
                  <a:pt x="637" y="117"/>
                  <a:pt x="638" y="118"/>
                </a:cubicBezTo>
                <a:cubicBezTo>
                  <a:pt x="638" y="118"/>
                  <a:pt x="638" y="119"/>
                  <a:pt x="638" y="120"/>
                </a:cubicBezTo>
                <a:cubicBezTo>
                  <a:pt x="638" y="121"/>
                  <a:pt x="638" y="122"/>
                  <a:pt x="638" y="124"/>
                </a:cubicBezTo>
                <a:cubicBezTo>
                  <a:pt x="638" y="124"/>
                  <a:pt x="639" y="124"/>
                  <a:pt x="639" y="124"/>
                </a:cubicBezTo>
                <a:cubicBezTo>
                  <a:pt x="639" y="125"/>
                  <a:pt x="639" y="125"/>
                  <a:pt x="639" y="125"/>
                </a:cubicBezTo>
                <a:cubicBezTo>
                  <a:pt x="640" y="126"/>
                  <a:pt x="641" y="127"/>
                  <a:pt x="642" y="127"/>
                </a:cubicBezTo>
                <a:cubicBezTo>
                  <a:pt x="643" y="127"/>
                  <a:pt x="644" y="128"/>
                  <a:pt x="646" y="128"/>
                </a:cubicBezTo>
                <a:cubicBezTo>
                  <a:pt x="646" y="128"/>
                  <a:pt x="646" y="128"/>
                  <a:pt x="646" y="128"/>
                </a:cubicBezTo>
                <a:cubicBezTo>
                  <a:pt x="647" y="128"/>
                  <a:pt x="647" y="128"/>
                  <a:pt x="647" y="129"/>
                </a:cubicBezTo>
                <a:cubicBezTo>
                  <a:pt x="648" y="129"/>
                  <a:pt x="649" y="129"/>
                  <a:pt x="649" y="129"/>
                </a:cubicBezTo>
                <a:cubicBezTo>
                  <a:pt x="650" y="129"/>
                  <a:pt x="651" y="130"/>
                  <a:pt x="651" y="130"/>
                </a:cubicBezTo>
                <a:cubicBezTo>
                  <a:pt x="652" y="130"/>
                  <a:pt x="652" y="130"/>
                  <a:pt x="653" y="131"/>
                </a:cubicBezTo>
                <a:cubicBezTo>
                  <a:pt x="653" y="131"/>
                  <a:pt x="653" y="132"/>
                  <a:pt x="654" y="133"/>
                </a:cubicBezTo>
                <a:cubicBezTo>
                  <a:pt x="654" y="133"/>
                  <a:pt x="653" y="134"/>
                  <a:pt x="653" y="134"/>
                </a:cubicBezTo>
                <a:cubicBezTo>
                  <a:pt x="652" y="134"/>
                  <a:pt x="651" y="135"/>
                  <a:pt x="650" y="135"/>
                </a:cubicBezTo>
                <a:cubicBezTo>
                  <a:pt x="649" y="136"/>
                  <a:pt x="647" y="136"/>
                  <a:pt x="645" y="136"/>
                </a:cubicBezTo>
                <a:cubicBezTo>
                  <a:pt x="645" y="136"/>
                  <a:pt x="644" y="136"/>
                  <a:pt x="644" y="136"/>
                </a:cubicBezTo>
                <a:cubicBezTo>
                  <a:pt x="642" y="136"/>
                  <a:pt x="641" y="136"/>
                  <a:pt x="640" y="136"/>
                </a:cubicBezTo>
                <a:cubicBezTo>
                  <a:pt x="639" y="136"/>
                  <a:pt x="638" y="136"/>
                  <a:pt x="638" y="136"/>
                </a:cubicBezTo>
                <a:cubicBezTo>
                  <a:pt x="637" y="136"/>
                  <a:pt x="635" y="135"/>
                  <a:pt x="634" y="135"/>
                </a:cubicBezTo>
                <a:cubicBezTo>
                  <a:pt x="634" y="135"/>
                  <a:pt x="633" y="135"/>
                  <a:pt x="632" y="134"/>
                </a:cubicBezTo>
                <a:cubicBezTo>
                  <a:pt x="631" y="133"/>
                  <a:pt x="630" y="132"/>
                  <a:pt x="629" y="130"/>
                </a:cubicBezTo>
                <a:cubicBezTo>
                  <a:pt x="628" y="130"/>
                  <a:pt x="627" y="129"/>
                  <a:pt x="627" y="128"/>
                </a:cubicBezTo>
                <a:cubicBezTo>
                  <a:pt x="626" y="127"/>
                  <a:pt x="626" y="126"/>
                  <a:pt x="625" y="125"/>
                </a:cubicBezTo>
                <a:cubicBezTo>
                  <a:pt x="625" y="125"/>
                  <a:pt x="624" y="124"/>
                  <a:pt x="625" y="124"/>
                </a:cubicBezTo>
                <a:cubicBezTo>
                  <a:pt x="625" y="123"/>
                  <a:pt x="624" y="122"/>
                  <a:pt x="624" y="121"/>
                </a:cubicBezTo>
                <a:cubicBezTo>
                  <a:pt x="624" y="119"/>
                  <a:pt x="624" y="117"/>
                  <a:pt x="624" y="116"/>
                </a:cubicBezTo>
                <a:cubicBezTo>
                  <a:pt x="624" y="115"/>
                  <a:pt x="625" y="114"/>
                  <a:pt x="625" y="114"/>
                </a:cubicBezTo>
                <a:cubicBezTo>
                  <a:pt x="626" y="112"/>
                  <a:pt x="627" y="110"/>
                  <a:pt x="628" y="107"/>
                </a:cubicBezTo>
                <a:cubicBezTo>
                  <a:pt x="628" y="107"/>
                  <a:pt x="628" y="107"/>
                  <a:pt x="628" y="107"/>
                </a:cubicBezTo>
                <a:cubicBezTo>
                  <a:pt x="630" y="106"/>
                  <a:pt x="631" y="104"/>
                  <a:pt x="632" y="103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4" y="102"/>
                  <a:pt x="634" y="102"/>
                  <a:pt x="634" y="102"/>
                </a:cubicBezTo>
                <a:cubicBezTo>
                  <a:pt x="634" y="102"/>
                  <a:pt x="634" y="102"/>
                  <a:pt x="633" y="102"/>
                </a:cubicBezTo>
                <a:cubicBezTo>
                  <a:pt x="631" y="102"/>
                  <a:pt x="629" y="100"/>
                  <a:pt x="628" y="98"/>
                </a:cubicBezTo>
                <a:cubicBezTo>
                  <a:pt x="627" y="97"/>
                  <a:pt x="626" y="95"/>
                  <a:pt x="625" y="93"/>
                </a:cubicBezTo>
                <a:cubicBezTo>
                  <a:pt x="625" y="93"/>
                  <a:pt x="624" y="92"/>
                  <a:pt x="624" y="91"/>
                </a:cubicBezTo>
                <a:cubicBezTo>
                  <a:pt x="623" y="90"/>
                  <a:pt x="623" y="88"/>
                  <a:pt x="623" y="87"/>
                </a:cubicBezTo>
                <a:cubicBezTo>
                  <a:pt x="622" y="84"/>
                  <a:pt x="622" y="81"/>
                  <a:pt x="622" y="78"/>
                </a:cubicBezTo>
                <a:cubicBezTo>
                  <a:pt x="621" y="72"/>
                  <a:pt x="622" y="66"/>
                  <a:pt x="622" y="60"/>
                </a:cubicBezTo>
                <a:cubicBezTo>
                  <a:pt x="622" y="59"/>
                  <a:pt x="622" y="57"/>
                  <a:pt x="623" y="56"/>
                </a:cubicBezTo>
                <a:cubicBezTo>
                  <a:pt x="624" y="54"/>
                  <a:pt x="625" y="51"/>
                  <a:pt x="626" y="49"/>
                </a:cubicBezTo>
                <a:cubicBezTo>
                  <a:pt x="627" y="47"/>
                  <a:pt x="628" y="45"/>
                  <a:pt x="630" y="44"/>
                </a:cubicBezTo>
                <a:cubicBezTo>
                  <a:pt x="632" y="42"/>
                  <a:pt x="633" y="41"/>
                  <a:pt x="636" y="40"/>
                </a:cubicBezTo>
                <a:cubicBezTo>
                  <a:pt x="636" y="40"/>
                  <a:pt x="636" y="40"/>
                  <a:pt x="636" y="40"/>
                </a:cubicBezTo>
                <a:cubicBezTo>
                  <a:pt x="638" y="38"/>
                  <a:pt x="640" y="38"/>
                  <a:pt x="642" y="37"/>
                </a:cubicBezTo>
                <a:cubicBezTo>
                  <a:pt x="642" y="37"/>
                  <a:pt x="643" y="37"/>
                  <a:pt x="644" y="37"/>
                </a:cubicBezTo>
                <a:cubicBezTo>
                  <a:pt x="645" y="38"/>
                  <a:pt x="646" y="38"/>
                  <a:pt x="648" y="38"/>
                </a:cubicBezTo>
                <a:cubicBezTo>
                  <a:pt x="649" y="38"/>
                  <a:pt x="651" y="39"/>
                  <a:pt x="652" y="40"/>
                </a:cubicBezTo>
                <a:cubicBezTo>
                  <a:pt x="653" y="41"/>
                  <a:pt x="654" y="41"/>
                  <a:pt x="656" y="42"/>
                </a:cubicBezTo>
                <a:cubicBezTo>
                  <a:pt x="657" y="42"/>
                  <a:pt x="659" y="43"/>
                  <a:pt x="660" y="44"/>
                </a:cubicBezTo>
                <a:cubicBezTo>
                  <a:pt x="661" y="45"/>
                  <a:pt x="662" y="45"/>
                  <a:pt x="662" y="46"/>
                </a:cubicBezTo>
                <a:cubicBezTo>
                  <a:pt x="663" y="46"/>
                  <a:pt x="664" y="47"/>
                  <a:pt x="664" y="47"/>
                </a:cubicBezTo>
                <a:cubicBezTo>
                  <a:pt x="665" y="48"/>
                  <a:pt x="665" y="48"/>
                  <a:pt x="666" y="49"/>
                </a:cubicBezTo>
                <a:cubicBezTo>
                  <a:pt x="667" y="50"/>
                  <a:pt x="667" y="51"/>
                  <a:pt x="667" y="52"/>
                </a:cubicBezTo>
                <a:cubicBezTo>
                  <a:pt x="667" y="53"/>
                  <a:pt x="668" y="54"/>
                  <a:pt x="668" y="54"/>
                </a:cubicBezTo>
                <a:cubicBezTo>
                  <a:pt x="669" y="56"/>
                  <a:pt x="669" y="57"/>
                  <a:pt x="669" y="59"/>
                </a:cubicBezTo>
                <a:cubicBezTo>
                  <a:pt x="669" y="60"/>
                  <a:pt x="669" y="61"/>
                  <a:pt x="668" y="62"/>
                </a:cubicBezTo>
                <a:cubicBezTo>
                  <a:pt x="668" y="63"/>
                  <a:pt x="668" y="63"/>
                  <a:pt x="668" y="63"/>
                </a:cubicBezTo>
                <a:cubicBezTo>
                  <a:pt x="669" y="65"/>
                  <a:pt x="668" y="67"/>
                  <a:pt x="667" y="68"/>
                </a:cubicBezTo>
                <a:cubicBezTo>
                  <a:pt x="666" y="70"/>
                  <a:pt x="665" y="72"/>
                  <a:pt x="663" y="73"/>
                </a:cubicBezTo>
                <a:cubicBezTo>
                  <a:pt x="662" y="74"/>
                  <a:pt x="661" y="75"/>
                  <a:pt x="660" y="75"/>
                </a:cubicBezTo>
                <a:cubicBezTo>
                  <a:pt x="659" y="75"/>
                  <a:pt x="659" y="76"/>
                  <a:pt x="658" y="76"/>
                </a:cubicBezTo>
                <a:cubicBezTo>
                  <a:pt x="655" y="78"/>
                  <a:pt x="652" y="79"/>
                  <a:pt x="649" y="79"/>
                </a:cubicBezTo>
                <a:cubicBezTo>
                  <a:pt x="646" y="80"/>
                  <a:pt x="644" y="80"/>
                  <a:pt x="641" y="80"/>
                </a:cubicBezTo>
                <a:cubicBezTo>
                  <a:pt x="640" y="80"/>
                  <a:pt x="640" y="80"/>
                  <a:pt x="640" y="81"/>
                </a:cubicBezTo>
                <a:cubicBezTo>
                  <a:pt x="640" y="83"/>
                  <a:pt x="640" y="85"/>
                  <a:pt x="640" y="87"/>
                </a:cubicBezTo>
                <a:cubicBezTo>
                  <a:pt x="640" y="88"/>
                  <a:pt x="640" y="90"/>
                  <a:pt x="641" y="91"/>
                </a:cubicBezTo>
                <a:cubicBezTo>
                  <a:pt x="641" y="92"/>
                  <a:pt x="642" y="94"/>
                  <a:pt x="643" y="95"/>
                </a:cubicBezTo>
                <a:cubicBezTo>
                  <a:pt x="643" y="96"/>
                  <a:pt x="644" y="96"/>
                  <a:pt x="644" y="96"/>
                </a:cubicBezTo>
                <a:cubicBezTo>
                  <a:pt x="647" y="97"/>
                  <a:pt x="650" y="96"/>
                  <a:pt x="653" y="94"/>
                </a:cubicBezTo>
                <a:cubicBezTo>
                  <a:pt x="654" y="93"/>
                  <a:pt x="655" y="91"/>
                  <a:pt x="657" y="90"/>
                </a:cubicBezTo>
                <a:cubicBezTo>
                  <a:pt x="658" y="88"/>
                  <a:pt x="659" y="87"/>
                  <a:pt x="661" y="85"/>
                </a:cubicBezTo>
                <a:cubicBezTo>
                  <a:pt x="662" y="84"/>
                  <a:pt x="664" y="84"/>
                  <a:pt x="665" y="85"/>
                </a:cubicBezTo>
                <a:cubicBezTo>
                  <a:pt x="665" y="85"/>
                  <a:pt x="665" y="85"/>
                  <a:pt x="665" y="85"/>
                </a:cubicBezTo>
                <a:cubicBezTo>
                  <a:pt x="667" y="86"/>
                  <a:pt x="668" y="87"/>
                  <a:pt x="669" y="87"/>
                </a:cubicBezTo>
                <a:cubicBezTo>
                  <a:pt x="670" y="88"/>
                  <a:pt x="670" y="88"/>
                  <a:pt x="670" y="88"/>
                </a:cubicBezTo>
                <a:close/>
                <a:moveTo>
                  <a:pt x="639" y="63"/>
                </a:moveTo>
                <a:cubicBezTo>
                  <a:pt x="639" y="64"/>
                  <a:pt x="639" y="65"/>
                  <a:pt x="640" y="65"/>
                </a:cubicBezTo>
                <a:cubicBezTo>
                  <a:pt x="640" y="66"/>
                  <a:pt x="640" y="67"/>
                  <a:pt x="640" y="67"/>
                </a:cubicBezTo>
                <a:cubicBezTo>
                  <a:pt x="640" y="67"/>
                  <a:pt x="640" y="68"/>
                  <a:pt x="640" y="68"/>
                </a:cubicBezTo>
                <a:cubicBezTo>
                  <a:pt x="640" y="69"/>
                  <a:pt x="640" y="69"/>
                  <a:pt x="641" y="69"/>
                </a:cubicBezTo>
                <a:cubicBezTo>
                  <a:pt x="644" y="68"/>
                  <a:pt x="646" y="67"/>
                  <a:pt x="649" y="66"/>
                </a:cubicBezTo>
                <a:cubicBezTo>
                  <a:pt x="650" y="65"/>
                  <a:pt x="651" y="65"/>
                  <a:pt x="651" y="64"/>
                </a:cubicBezTo>
                <a:cubicBezTo>
                  <a:pt x="652" y="61"/>
                  <a:pt x="653" y="59"/>
                  <a:pt x="653" y="56"/>
                </a:cubicBezTo>
                <a:cubicBezTo>
                  <a:pt x="653" y="55"/>
                  <a:pt x="652" y="53"/>
                  <a:pt x="652" y="52"/>
                </a:cubicBezTo>
                <a:cubicBezTo>
                  <a:pt x="652" y="51"/>
                  <a:pt x="651" y="50"/>
                  <a:pt x="651" y="50"/>
                </a:cubicBezTo>
                <a:cubicBezTo>
                  <a:pt x="650" y="49"/>
                  <a:pt x="650" y="49"/>
                  <a:pt x="650" y="49"/>
                </a:cubicBezTo>
                <a:cubicBezTo>
                  <a:pt x="648" y="49"/>
                  <a:pt x="647" y="49"/>
                  <a:pt x="646" y="50"/>
                </a:cubicBezTo>
                <a:cubicBezTo>
                  <a:pt x="644" y="51"/>
                  <a:pt x="643" y="53"/>
                  <a:pt x="642" y="56"/>
                </a:cubicBezTo>
                <a:cubicBezTo>
                  <a:pt x="642" y="56"/>
                  <a:pt x="642" y="57"/>
                  <a:pt x="641" y="58"/>
                </a:cubicBezTo>
                <a:cubicBezTo>
                  <a:pt x="641" y="58"/>
                  <a:pt x="640" y="59"/>
                  <a:pt x="640" y="59"/>
                </a:cubicBezTo>
                <a:cubicBezTo>
                  <a:pt x="640" y="60"/>
                  <a:pt x="639" y="62"/>
                  <a:pt x="639" y="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5114973" y="4222902"/>
            <a:ext cx="2090433" cy="452307"/>
          </a:xfrm>
          <a:custGeom>
            <a:avLst/>
            <a:gdLst>
              <a:gd name="T0" fmla="*/ 19 w 957"/>
              <a:gd name="T1" fmla="*/ 187 h 207"/>
              <a:gd name="T2" fmla="*/ 2 w 957"/>
              <a:gd name="T3" fmla="*/ 100 h 207"/>
              <a:gd name="T4" fmla="*/ 19 w 957"/>
              <a:gd name="T5" fmla="*/ 4 h 207"/>
              <a:gd name="T6" fmla="*/ 30 w 957"/>
              <a:gd name="T7" fmla="*/ 68 h 207"/>
              <a:gd name="T8" fmla="*/ 61 w 957"/>
              <a:gd name="T9" fmla="*/ 56 h 207"/>
              <a:gd name="T10" fmla="*/ 63 w 957"/>
              <a:gd name="T11" fmla="*/ 141 h 207"/>
              <a:gd name="T12" fmla="*/ 42 w 957"/>
              <a:gd name="T13" fmla="*/ 137 h 207"/>
              <a:gd name="T14" fmla="*/ 182 w 957"/>
              <a:gd name="T15" fmla="*/ 23 h 207"/>
              <a:gd name="T16" fmla="*/ 184 w 957"/>
              <a:gd name="T17" fmla="*/ 146 h 207"/>
              <a:gd name="T18" fmla="*/ 129 w 957"/>
              <a:gd name="T19" fmla="*/ 180 h 207"/>
              <a:gd name="T20" fmla="*/ 158 w 957"/>
              <a:gd name="T21" fmla="*/ 12 h 207"/>
              <a:gd name="T22" fmla="*/ 175 w 957"/>
              <a:gd name="T23" fmla="*/ 138 h 207"/>
              <a:gd name="T24" fmla="*/ 256 w 957"/>
              <a:gd name="T25" fmla="*/ 2 h 207"/>
              <a:gd name="T26" fmla="*/ 271 w 957"/>
              <a:gd name="T27" fmla="*/ 28 h 207"/>
              <a:gd name="T28" fmla="*/ 248 w 957"/>
              <a:gd name="T29" fmla="*/ 162 h 207"/>
              <a:gd name="T30" fmla="*/ 280 w 957"/>
              <a:gd name="T31" fmla="*/ 163 h 207"/>
              <a:gd name="T32" fmla="*/ 212 w 957"/>
              <a:gd name="T33" fmla="*/ 101 h 207"/>
              <a:gd name="T34" fmla="*/ 395 w 957"/>
              <a:gd name="T35" fmla="*/ 161 h 207"/>
              <a:gd name="T36" fmla="*/ 380 w 957"/>
              <a:gd name="T37" fmla="*/ 123 h 207"/>
              <a:gd name="T38" fmla="*/ 337 w 957"/>
              <a:gd name="T39" fmla="*/ 122 h 207"/>
              <a:gd name="T40" fmla="*/ 313 w 957"/>
              <a:gd name="T41" fmla="*/ 185 h 207"/>
              <a:gd name="T42" fmla="*/ 310 w 957"/>
              <a:gd name="T43" fmla="*/ 22 h 207"/>
              <a:gd name="T44" fmla="*/ 336 w 957"/>
              <a:gd name="T45" fmla="*/ 78 h 207"/>
              <a:gd name="T46" fmla="*/ 389 w 957"/>
              <a:gd name="T47" fmla="*/ 2 h 207"/>
              <a:gd name="T48" fmla="*/ 405 w 957"/>
              <a:gd name="T49" fmla="*/ 77 h 207"/>
              <a:gd name="T50" fmla="*/ 475 w 957"/>
              <a:gd name="T51" fmla="*/ 115 h 207"/>
              <a:gd name="T52" fmla="*/ 433 w 957"/>
              <a:gd name="T53" fmla="*/ 187 h 207"/>
              <a:gd name="T54" fmla="*/ 423 w 957"/>
              <a:gd name="T55" fmla="*/ 138 h 207"/>
              <a:gd name="T56" fmla="*/ 458 w 957"/>
              <a:gd name="T57" fmla="*/ 5 h 207"/>
              <a:gd name="T58" fmla="*/ 493 w 957"/>
              <a:gd name="T59" fmla="*/ 39 h 207"/>
              <a:gd name="T60" fmla="*/ 516 w 957"/>
              <a:gd name="T61" fmla="*/ 180 h 207"/>
              <a:gd name="T62" fmla="*/ 474 w 957"/>
              <a:gd name="T63" fmla="*/ 34 h 207"/>
              <a:gd name="T64" fmla="*/ 515 w 957"/>
              <a:gd name="T65" fmla="*/ 185 h 207"/>
              <a:gd name="T66" fmla="*/ 646 w 957"/>
              <a:gd name="T67" fmla="*/ 12 h 207"/>
              <a:gd name="T68" fmla="*/ 643 w 957"/>
              <a:gd name="T69" fmla="*/ 161 h 207"/>
              <a:gd name="T70" fmla="*/ 625 w 957"/>
              <a:gd name="T71" fmla="*/ 128 h 207"/>
              <a:gd name="T72" fmla="*/ 599 w 957"/>
              <a:gd name="T73" fmla="*/ 90 h 207"/>
              <a:gd name="T74" fmla="*/ 563 w 957"/>
              <a:gd name="T75" fmla="*/ 71 h 207"/>
              <a:gd name="T76" fmla="*/ 547 w 957"/>
              <a:gd name="T77" fmla="*/ 182 h 207"/>
              <a:gd name="T78" fmla="*/ 538 w 957"/>
              <a:gd name="T79" fmla="*/ 58 h 207"/>
              <a:gd name="T80" fmla="*/ 592 w 957"/>
              <a:gd name="T81" fmla="*/ 66 h 207"/>
              <a:gd name="T82" fmla="*/ 790 w 957"/>
              <a:gd name="T83" fmla="*/ 20 h 207"/>
              <a:gd name="T84" fmla="*/ 756 w 957"/>
              <a:gd name="T85" fmla="*/ 51 h 207"/>
              <a:gd name="T86" fmla="*/ 764 w 957"/>
              <a:gd name="T87" fmla="*/ 174 h 207"/>
              <a:gd name="T88" fmla="*/ 790 w 957"/>
              <a:gd name="T89" fmla="*/ 183 h 207"/>
              <a:gd name="T90" fmla="*/ 849 w 957"/>
              <a:gd name="T91" fmla="*/ 62 h 207"/>
              <a:gd name="T92" fmla="*/ 846 w 957"/>
              <a:gd name="T93" fmla="*/ 160 h 207"/>
              <a:gd name="T94" fmla="*/ 824 w 957"/>
              <a:gd name="T95" fmla="*/ 154 h 207"/>
              <a:gd name="T96" fmla="*/ 827 w 957"/>
              <a:gd name="T97" fmla="*/ 54 h 207"/>
              <a:gd name="T98" fmla="*/ 848 w 957"/>
              <a:gd name="T99" fmla="*/ 35 h 207"/>
              <a:gd name="T100" fmla="*/ 947 w 957"/>
              <a:gd name="T101" fmla="*/ 200 h 207"/>
              <a:gd name="T102" fmla="*/ 935 w 957"/>
              <a:gd name="T103" fmla="*/ 177 h 207"/>
              <a:gd name="T104" fmla="*/ 882 w 957"/>
              <a:gd name="T105" fmla="*/ 81 h 207"/>
              <a:gd name="T106" fmla="*/ 934 w 957"/>
              <a:gd name="T107" fmla="*/ 12 h 207"/>
              <a:gd name="T108" fmla="*/ 913 w 957"/>
              <a:gd name="T109" fmla="*/ 41 h 207"/>
              <a:gd name="T110" fmla="*/ 923 w 957"/>
              <a:gd name="T111" fmla="*/ 86 h 207"/>
              <a:gd name="T112" fmla="*/ 908 w 957"/>
              <a:gd name="T113" fmla="*/ 16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207">
                <a:moveTo>
                  <a:pt x="27" y="119"/>
                </a:moveTo>
                <a:cubicBezTo>
                  <a:pt x="27" y="124"/>
                  <a:pt x="26" y="129"/>
                  <a:pt x="26" y="134"/>
                </a:cubicBezTo>
                <a:cubicBezTo>
                  <a:pt x="26" y="138"/>
                  <a:pt x="26" y="141"/>
                  <a:pt x="26" y="144"/>
                </a:cubicBezTo>
                <a:cubicBezTo>
                  <a:pt x="26" y="146"/>
                  <a:pt x="26" y="148"/>
                  <a:pt x="26" y="150"/>
                </a:cubicBezTo>
                <a:cubicBezTo>
                  <a:pt x="26" y="153"/>
                  <a:pt x="26" y="156"/>
                  <a:pt x="26" y="158"/>
                </a:cubicBezTo>
                <a:cubicBezTo>
                  <a:pt x="26" y="162"/>
                  <a:pt x="26" y="166"/>
                  <a:pt x="25" y="169"/>
                </a:cubicBezTo>
                <a:cubicBezTo>
                  <a:pt x="25" y="171"/>
                  <a:pt x="25" y="173"/>
                  <a:pt x="25" y="175"/>
                </a:cubicBezTo>
                <a:cubicBezTo>
                  <a:pt x="25" y="176"/>
                  <a:pt x="25" y="176"/>
                  <a:pt x="25" y="177"/>
                </a:cubicBezTo>
                <a:cubicBezTo>
                  <a:pt x="24" y="179"/>
                  <a:pt x="24" y="180"/>
                  <a:pt x="24" y="182"/>
                </a:cubicBezTo>
                <a:cubicBezTo>
                  <a:pt x="23" y="185"/>
                  <a:pt x="21" y="187"/>
                  <a:pt x="19" y="187"/>
                </a:cubicBezTo>
                <a:cubicBezTo>
                  <a:pt x="18" y="187"/>
                  <a:pt x="17" y="187"/>
                  <a:pt x="16" y="187"/>
                </a:cubicBezTo>
                <a:cubicBezTo>
                  <a:pt x="15" y="187"/>
                  <a:pt x="14" y="187"/>
                  <a:pt x="14" y="188"/>
                </a:cubicBezTo>
                <a:cubicBezTo>
                  <a:pt x="13" y="190"/>
                  <a:pt x="9" y="189"/>
                  <a:pt x="8" y="188"/>
                </a:cubicBezTo>
                <a:cubicBezTo>
                  <a:pt x="5" y="187"/>
                  <a:pt x="5" y="187"/>
                  <a:pt x="5" y="187"/>
                </a:cubicBezTo>
                <a:cubicBezTo>
                  <a:pt x="2" y="186"/>
                  <a:pt x="1" y="184"/>
                  <a:pt x="1" y="181"/>
                </a:cubicBezTo>
                <a:cubicBezTo>
                  <a:pt x="1" y="181"/>
                  <a:pt x="1" y="180"/>
                  <a:pt x="1" y="180"/>
                </a:cubicBezTo>
                <a:cubicBezTo>
                  <a:pt x="1" y="172"/>
                  <a:pt x="0" y="164"/>
                  <a:pt x="1" y="156"/>
                </a:cubicBezTo>
                <a:cubicBezTo>
                  <a:pt x="1" y="152"/>
                  <a:pt x="1" y="149"/>
                  <a:pt x="1" y="145"/>
                </a:cubicBezTo>
                <a:cubicBezTo>
                  <a:pt x="2" y="138"/>
                  <a:pt x="2" y="130"/>
                  <a:pt x="2" y="122"/>
                </a:cubicBezTo>
                <a:cubicBezTo>
                  <a:pt x="2" y="115"/>
                  <a:pt x="2" y="107"/>
                  <a:pt x="2" y="100"/>
                </a:cubicBezTo>
                <a:cubicBezTo>
                  <a:pt x="2" y="93"/>
                  <a:pt x="2" y="87"/>
                  <a:pt x="2" y="81"/>
                </a:cubicBezTo>
                <a:cubicBezTo>
                  <a:pt x="2" y="75"/>
                  <a:pt x="2" y="69"/>
                  <a:pt x="2" y="63"/>
                </a:cubicBezTo>
                <a:cubicBezTo>
                  <a:pt x="2" y="61"/>
                  <a:pt x="2" y="59"/>
                  <a:pt x="2" y="56"/>
                </a:cubicBezTo>
                <a:cubicBezTo>
                  <a:pt x="2" y="50"/>
                  <a:pt x="2" y="45"/>
                  <a:pt x="2" y="39"/>
                </a:cubicBezTo>
                <a:cubicBezTo>
                  <a:pt x="3" y="35"/>
                  <a:pt x="2" y="31"/>
                  <a:pt x="2" y="28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4"/>
                  <a:pt x="4" y="4"/>
                </a:cubicBezTo>
                <a:cubicBezTo>
                  <a:pt x="8" y="3"/>
                  <a:pt x="13" y="1"/>
                  <a:pt x="17" y="2"/>
                </a:cubicBezTo>
                <a:cubicBezTo>
                  <a:pt x="18" y="3"/>
                  <a:pt x="19" y="3"/>
                  <a:pt x="19" y="4"/>
                </a:cubicBezTo>
                <a:cubicBezTo>
                  <a:pt x="22" y="7"/>
                  <a:pt x="24" y="10"/>
                  <a:pt x="26" y="13"/>
                </a:cubicBezTo>
                <a:cubicBezTo>
                  <a:pt x="26" y="14"/>
                  <a:pt x="26" y="15"/>
                  <a:pt x="26" y="16"/>
                </a:cubicBezTo>
                <a:cubicBezTo>
                  <a:pt x="27" y="19"/>
                  <a:pt x="28" y="22"/>
                  <a:pt x="27" y="25"/>
                </a:cubicBezTo>
                <a:cubicBezTo>
                  <a:pt x="27" y="28"/>
                  <a:pt x="27" y="30"/>
                  <a:pt x="27" y="33"/>
                </a:cubicBezTo>
                <a:cubicBezTo>
                  <a:pt x="27" y="38"/>
                  <a:pt x="27" y="43"/>
                  <a:pt x="26" y="49"/>
                </a:cubicBezTo>
                <a:cubicBezTo>
                  <a:pt x="26" y="50"/>
                  <a:pt x="26" y="50"/>
                  <a:pt x="26" y="51"/>
                </a:cubicBezTo>
                <a:cubicBezTo>
                  <a:pt x="27" y="54"/>
                  <a:pt x="26" y="59"/>
                  <a:pt x="27" y="62"/>
                </a:cubicBezTo>
                <a:cubicBezTo>
                  <a:pt x="27" y="65"/>
                  <a:pt x="27" y="67"/>
                  <a:pt x="27" y="70"/>
                </a:cubicBezTo>
                <a:cubicBezTo>
                  <a:pt x="27" y="70"/>
                  <a:pt x="27" y="70"/>
                  <a:pt x="27" y="71"/>
                </a:cubicBezTo>
                <a:cubicBezTo>
                  <a:pt x="28" y="70"/>
                  <a:pt x="29" y="69"/>
                  <a:pt x="30" y="68"/>
                </a:cubicBezTo>
                <a:cubicBezTo>
                  <a:pt x="37" y="62"/>
                  <a:pt x="42" y="55"/>
                  <a:pt x="49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60" y="39"/>
                  <a:pt x="66" y="32"/>
                  <a:pt x="72" y="26"/>
                </a:cubicBezTo>
                <a:cubicBezTo>
                  <a:pt x="85" y="14"/>
                  <a:pt x="85" y="14"/>
                  <a:pt x="85" y="14"/>
                </a:cubicBezTo>
                <a:cubicBezTo>
                  <a:pt x="87" y="13"/>
                  <a:pt x="88" y="12"/>
                  <a:pt x="90" y="12"/>
                </a:cubicBezTo>
                <a:cubicBezTo>
                  <a:pt x="92" y="13"/>
                  <a:pt x="94" y="15"/>
                  <a:pt x="95" y="17"/>
                </a:cubicBezTo>
                <a:cubicBezTo>
                  <a:pt x="96" y="19"/>
                  <a:pt x="95" y="20"/>
                  <a:pt x="94" y="21"/>
                </a:cubicBezTo>
                <a:cubicBezTo>
                  <a:pt x="91" y="26"/>
                  <a:pt x="87" y="29"/>
                  <a:pt x="84" y="33"/>
                </a:cubicBezTo>
                <a:cubicBezTo>
                  <a:pt x="80" y="36"/>
                  <a:pt x="76" y="40"/>
                  <a:pt x="73" y="44"/>
                </a:cubicBezTo>
                <a:cubicBezTo>
                  <a:pt x="69" y="48"/>
                  <a:pt x="64" y="52"/>
                  <a:pt x="61" y="56"/>
                </a:cubicBezTo>
                <a:cubicBezTo>
                  <a:pt x="59" y="57"/>
                  <a:pt x="58" y="58"/>
                  <a:pt x="57" y="60"/>
                </a:cubicBezTo>
                <a:cubicBezTo>
                  <a:pt x="54" y="63"/>
                  <a:pt x="51" y="66"/>
                  <a:pt x="48" y="69"/>
                </a:cubicBezTo>
                <a:cubicBezTo>
                  <a:pt x="33" y="84"/>
                  <a:pt x="33" y="84"/>
                  <a:pt x="33" y="84"/>
                </a:cubicBezTo>
                <a:cubicBezTo>
                  <a:pt x="31" y="86"/>
                  <a:pt x="31" y="87"/>
                  <a:pt x="32" y="89"/>
                </a:cubicBezTo>
                <a:cubicBezTo>
                  <a:pt x="33" y="91"/>
                  <a:pt x="34" y="93"/>
                  <a:pt x="36" y="94"/>
                </a:cubicBezTo>
                <a:cubicBezTo>
                  <a:pt x="37" y="96"/>
                  <a:pt x="38" y="99"/>
                  <a:pt x="39" y="101"/>
                </a:cubicBezTo>
                <a:cubicBezTo>
                  <a:pt x="43" y="107"/>
                  <a:pt x="47" y="113"/>
                  <a:pt x="51" y="118"/>
                </a:cubicBezTo>
                <a:cubicBezTo>
                  <a:pt x="52" y="120"/>
                  <a:pt x="53" y="122"/>
                  <a:pt x="54" y="124"/>
                </a:cubicBezTo>
                <a:cubicBezTo>
                  <a:pt x="56" y="128"/>
                  <a:pt x="58" y="131"/>
                  <a:pt x="60" y="135"/>
                </a:cubicBezTo>
                <a:cubicBezTo>
                  <a:pt x="60" y="138"/>
                  <a:pt x="62" y="139"/>
                  <a:pt x="63" y="141"/>
                </a:cubicBezTo>
                <a:cubicBezTo>
                  <a:pt x="67" y="147"/>
                  <a:pt x="69" y="154"/>
                  <a:pt x="73" y="160"/>
                </a:cubicBezTo>
                <a:cubicBezTo>
                  <a:pt x="76" y="166"/>
                  <a:pt x="79" y="173"/>
                  <a:pt x="83" y="178"/>
                </a:cubicBezTo>
                <a:cubicBezTo>
                  <a:pt x="85" y="180"/>
                  <a:pt x="85" y="182"/>
                  <a:pt x="86" y="183"/>
                </a:cubicBezTo>
                <a:cubicBezTo>
                  <a:pt x="87" y="185"/>
                  <a:pt x="87" y="186"/>
                  <a:pt x="86" y="186"/>
                </a:cubicBezTo>
                <a:cubicBezTo>
                  <a:pt x="85" y="187"/>
                  <a:pt x="83" y="188"/>
                  <a:pt x="82" y="189"/>
                </a:cubicBezTo>
                <a:cubicBezTo>
                  <a:pt x="78" y="189"/>
                  <a:pt x="74" y="189"/>
                  <a:pt x="72" y="185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67" y="178"/>
                  <a:pt x="63" y="171"/>
                  <a:pt x="59" y="165"/>
                </a:cubicBezTo>
                <a:cubicBezTo>
                  <a:pt x="55" y="158"/>
                  <a:pt x="51" y="151"/>
                  <a:pt x="46" y="144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38" y="130"/>
                  <a:pt x="34" y="124"/>
                  <a:pt x="30" y="118"/>
                </a:cubicBezTo>
                <a:cubicBezTo>
                  <a:pt x="29" y="117"/>
                  <a:pt x="29" y="115"/>
                  <a:pt x="27" y="114"/>
                </a:cubicBezTo>
                <a:cubicBezTo>
                  <a:pt x="27" y="116"/>
                  <a:pt x="27" y="117"/>
                  <a:pt x="27" y="119"/>
                </a:cubicBezTo>
                <a:close/>
                <a:moveTo>
                  <a:pt x="102" y="79"/>
                </a:moveTo>
                <a:cubicBezTo>
                  <a:pt x="103" y="53"/>
                  <a:pt x="109" y="13"/>
                  <a:pt x="137" y="3"/>
                </a:cubicBezTo>
                <a:cubicBezTo>
                  <a:pt x="139" y="3"/>
                  <a:pt x="140" y="2"/>
                  <a:pt x="142" y="3"/>
                </a:cubicBezTo>
                <a:cubicBezTo>
                  <a:pt x="143" y="3"/>
                  <a:pt x="144" y="3"/>
                  <a:pt x="145" y="3"/>
                </a:cubicBezTo>
                <a:cubicBezTo>
                  <a:pt x="150" y="2"/>
                  <a:pt x="154" y="1"/>
                  <a:pt x="159" y="2"/>
                </a:cubicBezTo>
                <a:cubicBezTo>
                  <a:pt x="165" y="3"/>
                  <a:pt x="171" y="6"/>
                  <a:pt x="176" y="11"/>
                </a:cubicBezTo>
                <a:cubicBezTo>
                  <a:pt x="179" y="14"/>
                  <a:pt x="181" y="19"/>
                  <a:pt x="182" y="23"/>
                </a:cubicBezTo>
                <a:cubicBezTo>
                  <a:pt x="183" y="26"/>
                  <a:pt x="184" y="30"/>
                  <a:pt x="186" y="32"/>
                </a:cubicBezTo>
                <a:cubicBezTo>
                  <a:pt x="187" y="36"/>
                  <a:pt x="187" y="40"/>
                  <a:pt x="188" y="44"/>
                </a:cubicBezTo>
                <a:cubicBezTo>
                  <a:pt x="189" y="50"/>
                  <a:pt x="190" y="56"/>
                  <a:pt x="190" y="61"/>
                </a:cubicBezTo>
                <a:cubicBezTo>
                  <a:pt x="191" y="66"/>
                  <a:pt x="191" y="70"/>
                  <a:pt x="191" y="75"/>
                </a:cubicBezTo>
                <a:cubicBezTo>
                  <a:pt x="190" y="78"/>
                  <a:pt x="191" y="82"/>
                  <a:pt x="190" y="85"/>
                </a:cubicBezTo>
                <a:cubicBezTo>
                  <a:pt x="190" y="93"/>
                  <a:pt x="191" y="100"/>
                  <a:pt x="190" y="108"/>
                </a:cubicBezTo>
                <a:cubicBezTo>
                  <a:pt x="190" y="111"/>
                  <a:pt x="190" y="115"/>
                  <a:pt x="189" y="118"/>
                </a:cubicBezTo>
                <a:cubicBezTo>
                  <a:pt x="189" y="122"/>
                  <a:pt x="189" y="126"/>
                  <a:pt x="188" y="131"/>
                </a:cubicBezTo>
                <a:cubicBezTo>
                  <a:pt x="187" y="132"/>
                  <a:pt x="187" y="134"/>
                  <a:pt x="187" y="136"/>
                </a:cubicBezTo>
                <a:cubicBezTo>
                  <a:pt x="186" y="140"/>
                  <a:pt x="185" y="143"/>
                  <a:pt x="184" y="146"/>
                </a:cubicBezTo>
                <a:cubicBezTo>
                  <a:pt x="182" y="151"/>
                  <a:pt x="182" y="151"/>
                  <a:pt x="182" y="151"/>
                </a:cubicBezTo>
                <a:cubicBezTo>
                  <a:pt x="181" y="156"/>
                  <a:pt x="179" y="162"/>
                  <a:pt x="175" y="166"/>
                </a:cubicBezTo>
                <a:cubicBezTo>
                  <a:pt x="173" y="168"/>
                  <a:pt x="171" y="170"/>
                  <a:pt x="170" y="172"/>
                </a:cubicBezTo>
                <a:cubicBezTo>
                  <a:pt x="168" y="174"/>
                  <a:pt x="166" y="176"/>
                  <a:pt x="164" y="177"/>
                </a:cubicBezTo>
                <a:cubicBezTo>
                  <a:pt x="162" y="178"/>
                  <a:pt x="160" y="179"/>
                  <a:pt x="158" y="181"/>
                </a:cubicBezTo>
                <a:cubicBezTo>
                  <a:pt x="157" y="181"/>
                  <a:pt x="156" y="182"/>
                  <a:pt x="155" y="182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44" y="184"/>
                  <a:pt x="142" y="183"/>
                  <a:pt x="140" y="183"/>
                </a:cubicBezTo>
                <a:cubicBezTo>
                  <a:pt x="137" y="183"/>
                  <a:pt x="135" y="183"/>
                  <a:pt x="133" y="182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5" y="179"/>
                  <a:pt x="122" y="176"/>
                  <a:pt x="120" y="173"/>
                </a:cubicBezTo>
                <a:cubicBezTo>
                  <a:pt x="116" y="169"/>
                  <a:pt x="113" y="164"/>
                  <a:pt x="110" y="159"/>
                </a:cubicBezTo>
                <a:cubicBezTo>
                  <a:pt x="108" y="154"/>
                  <a:pt x="106" y="148"/>
                  <a:pt x="105" y="143"/>
                </a:cubicBezTo>
                <a:cubicBezTo>
                  <a:pt x="104" y="135"/>
                  <a:pt x="103" y="127"/>
                  <a:pt x="102" y="119"/>
                </a:cubicBezTo>
                <a:cubicBezTo>
                  <a:pt x="102" y="112"/>
                  <a:pt x="102" y="104"/>
                  <a:pt x="102" y="97"/>
                </a:cubicBezTo>
                <a:cubicBezTo>
                  <a:pt x="102" y="91"/>
                  <a:pt x="102" y="85"/>
                  <a:pt x="102" y="79"/>
                </a:cubicBezTo>
                <a:close/>
                <a:moveTo>
                  <a:pt x="179" y="59"/>
                </a:moveTo>
                <a:cubicBezTo>
                  <a:pt x="179" y="56"/>
                  <a:pt x="179" y="53"/>
                  <a:pt x="178" y="50"/>
                </a:cubicBezTo>
                <a:cubicBezTo>
                  <a:pt x="177" y="47"/>
                  <a:pt x="177" y="44"/>
                  <a:pt x="176" y="41"/>
                </a:cubicBezTo>
                <a:cubicBezTo>
                  <a:pt x="176" y="30"/>
                  <a:pt x="171" y="12"/>
                  <a:pt x="158" y="12"/>
                </a:cubicBezTo>
                <a:cubicBezTo>
                  <a:pt x="132" y="10"/>
                  <a:pt x="130" y="58"/>
                  <a:pt x="128" y="74"/>
                </a:cubicBezTo>
                <a:cubicBezTo>
                  <a:pt x="128" y="79"/>
                  <a:pt x="127" y="84"/>
                  <a:pt x="128" y="8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14"/>
                  <a:pt x="129" y="121"/>
                  <a:pt x="130" y="127"/>
                </a:cubicBezTo>
                <a:cubicBezTo>
                  <a:pt x="131" y="132"/>
                  <a:pt x="131" y="137"/>
                  <a:pt x="132" y="141"/>
                </a:cubicBezTo>
                <a:cubicBezTo>
                  <a:pt x="133" y="144"/>
                  <a:pt x="133" y="148"/>
                  <a:pt x="135" y="151"/>
                </a:cubicBezTo>
                <a:cubicBezTo>
                  <a:pt x="135" y="152"/>
                  <a:pt x="135" y="154"/>
                  <a:pt x="135" y="155"/>
                </a:cubicBezTo>
                <a:cubicBezTo>
                  <a:pt x="138" y="160"/>
                  <a:pt x="141" y="169"/>
                  <a:pt x="147" y="172"/>
                </a:cubicBezTo>
                <a:cubicBezTo>
                  <a:pt x="155" y="175"/>
                  <a:pt x="163" y="166"/>
                  <a:pt x="166" y="159"/>
                </a:cubicBezTo>
                <a:cubicBezTo>
                  <a:pt x="170" y="153"/>
                  <a:pt x="173" y="146"/>
                  <a:pt x="175" y="138"/>
                </a:cubicBezTo>
                <a:cubicBezTo>
                  <a:pt x="176" y="128"/>
                  <a:pt x="178" y="119"/>
                  <a:pt x="179" y="109"/>
                </a:cubicBezTo>
                <a:cubicBezTo>
                  <a:pt x="179" y="102"/>
                  <a:pt x="180" y="94"/>
                  <a:pt x="180" y="86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80" y="73"/>
                  <a:pt x="180" y="66"/>
                  <a:pt x="179" y="59"/>
                </a:cubicBezTo>
                <a:close/>
                <a:moveTo>
                  <a:pt x="213" y="80"/>
                </a:moveTo>
                <a:cubicBezTo>
                  <a:pt x="214" y="71"/>
                  <a:pt x="215" y="62"/>
                  <a:pt x="218" y="54"/>
                </a:cubicBezTo>
                <a:cubicBezTo>
                  <a:pt x="221" y="41"/>
                  <a:pt x="226" y="28"/>
                  <a:pt x="234" y="18"/>
                </a:cubicBezTo>
                <a:cubicBezTo>
                  <a:pt x="234" y="17"/>
                  <a:pt x="235" y="16"/>
                  <a:pt x="236" y="15"/>
                </a:cubicBezTo>
                <a:cubicBezTo>
                  <a:pt x="238" y="13"/>
                  <a:pt x="241" y="10"/>
                  <a:pt x="243" y="8"/>
                </a:cubicBezTo>
                <a:cubicBezTo>
                  <a:pt x="247" y="4"/>
                  <a:pt x="251" y="2"/>
                  <a:pt x="256" y="2"/>
                </a:cubicBezTo>
                <a:cubicBezTo>
                  <a:pt x="259" y="2"/>
                  <a:pt x="262" y="2"/>
                  <a:pt x="266" y="3"/>
                </a:cubicBezTo>
                <a:cubicBezTo>
                  <a:pt x="271" y="6"/>
                  <a:pt x="271" y="6"/>
                  <a:pt x="271" y="6"/>
                </a:cubicBezTo>
                <a:cubicBezTo>
                  <a:pt x="272" y="6"/>
                  <a:pt x="272" y="6"/>
                  <a:pt x="273" y="7"/>
                </a:cubicBezTo>
                <a:cubicBezTo>
                  <a:pt x="275" y="10"/>
                  <a:pt x="278" y="13"/>
                  <a:pt x="279" y="17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2" y="26"/>
                  <a:pt x="282" y="29"/>
                  <a:pt x="281" y="32"/>
                </a:cubicBezTo>
                <a:cubicBezTo>
                  <a:pt x="280" y="35"/>
                  <a:pt x="280" y="37"/>
                  <a:pt x="279" y="40"/>
                </a:cubicBezTo>
                <a:cubicBezTo>
                  <a:pt x="278" y="44"/>
                  <a:pt x="275" y="45"/>
                  <a:pt x="272" y="42"/>
                </a:cubicBezTo>
                <a:cubicBezTo>
                  <a:pt x="271" y="42"/>
                  <a:pt x="271" y="41"/>
                  <a:pt x="271" y="40"/>
                </a:cubicBezTo>
                <a:cubicBezTo>
                  <a:pt x="271" y="36"/>
                  <a:pt x="271" y="32"/>
                  <a:pt x="271" y="28"/>
                </a:cubicBezTo>
                <a:cubicBezTo>
                  <a:pt x="271" y="24"/>
                  <a:pt x="271" y="21"/>
                  <a:pt x="270" y="17"/>
                </a:cubicBezTo>
                <a:cubicBezTo>
                  <a:pt x="270" y="16"/>
                  <a:pt x="269" y="15"/>
                  <a:pt x="268" y="15"/>
                </a:cubicBezTo>
                <a:cubicBezTo>
                  <a:pt x="266" y="14"/>
                  <a:pt x="265" y="14"/>
                  <a:pt x="263" y="14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58" y="14"/>
                  <a:pt x="256" y="15"/>
                  <a:pt x="254" y="18"/>
                </a:cubicBezTo>
                <a:cubicBezTo>
                  <a:pt x="251" y="23"/>
                  <a:pt x="249" y="27"/>
                  <a:pt x="247" y="32"/>
                </a:cubicBezTo>
                <a:cubicBezTo>
                  <a:pt x="246" y="36"/>
                  <a:pt x="244" y="41"/>
                  <a:pt x="243" y="45"/>
                </a:cubicBezTo>
                <a:cubicBezTo>
                  <a:pt x="243" y="48"/>
                  <a:pt x="242" y="50"/>
                  <a:pt x="241" y="53"/>
                </a:cubicBezTo>
                <a:cubicBezTo>
                  <a:pt x="235" y="79"/>
                  <a:pt x="237" y="119"/>
                  <a:pt x="242" y="145"/>
                </a:cubicBezTo>
                <a:cubicBezTo>
                  <a:pt x="243" y="151"/>
                  <a:pt x="244" y="157"/>
                  <a:pt x="248" y="162"/>
                </a:cubicBezTo>
                <a:cubicBezTo>
                  <a:pt x="248" y="164"/>
                  <a:pt x="250" y="165"/>
                  <a:pt x="251" y="166"/>
                </a:cubicBezTo>
                <a:cubicBezTo>
                  <a:pt x="252" y="168"/>
                  <a:pt x="252" y="168"/>
                  <a:pt x="252" y="168"/>
                </a:cubicBezTo>
                <a:cubicBezTo>
                  <a:pt x="253" y="170"/>
                  <a:pt x="255" y="170"/>
                  <a:pt x="257" y="170"/>
                </a:cubicBezTo>
                <a:cubicBezTo>
                  <a:pt x="261" y="169"/>
                  <a:pt x="264" y="168"/>
                  <a:pt x="267" y="165"/>
                </a:cubicBezTo>
                <a:cubicBezTo>
                  <a:pt x="268" y="164"/>
                  <a:pt x="269" y="163"/>
                  <a:pt x="270" y="162"/>
                </a:cubicBezTo>
                <a:cubicBezTo>
                  <a:pt x="272" y="152"/>
                  <a:pt x="272" y="152"/>
                  <a:pt x="272" y="152"/>
                </a:cubicBezTo>
                <a:cubicBezTo>
                  <a:pt x="273" y="149"/>
                  <a:pt x="275" y="145"/>
                  <a:pt x="278" y="144"/>
                </a:cubicBezTo>
                <a:cubicBezTo>
                  <a:pt x="280" y="144"/>
                  <a:pt x="281" y="144"/>
                  <a:pt x="282" y="145"/>
                </a:cubicBezTo>
                <a:cubicBezTo>
                  <a:pt x="283" y="147"/>
                  <a:pt x="283" y="149"/>
                  <a:pt x="283" y="150"/>
                </a:cubicBezTo>
                <a:cubicBezTo>
                  <a:pt x="282" y="155"/>
                  <a:pt x="281" y="159"/>
                  <a:pt x="280" y="163"/>
                </a:cubicBezTo>
                <a:cubicBezTo>
                  <a:pt x="279" y="165"/>
                  <a:pt x="278" y="168"/>
                  <a:pt x="277" y="171"/>
                </a:cubicBezTo>
                <a:cubicBezTo>
                  <a:pt x="274" y="174"/>
                  <a:pt x="272" y="178"/>
                  <a:pt x="269" y="180"/>
                </a:cubicBezTo>
                <a:cubicBezTo>
                  <a:pt x="266" y="184"/>
                  <a:pt x="263" y="185"/>
                  <a:pt x="259" y="186"/>
                </a:cubicBezTo>
                <a:cubicBezTo>
                  <a:pt x="256" y="187"/>
                  <a:pt x="254" y="188"/>
                  <a:pt x="251" y="188"/>
                </a:cubicBezTo>
                <a:cubicBezTo>
                  <a:pt x="248" y="188"/>
                  <a:pt x="245" y="187"/>
                  <a:pt x="242" y="186"/>
                </a:cubicBezTo>
                <a:cubicBezTo>
                  <a:pt x="238" y="184"/>
                  <a:pt x="235" y="183"/>
                  <a:pt x="232" y="180"/>
                </a:cubicBezTo>
                <a:cubicBezTo>
                  <a:pt x="227" y="174"/>
                  <a:pt x="222" y="168"/>
                  <a:pt x="219" y="161"/>
                </a:cubicBezTo>
                <a:cubicBezTo>
                  <a:pt x="217" y="155"/>
                  <a:pt x="215" y="148"/>
                  <a:pt x="215" y="142"/>
                </a:cubicBezTo>
                <a:cubicBezTo>
                  <a:pt x="214" y="134"/>
                  <a:pt x="213" y="126"/>
                  <a:pt x="212" y="119"/>
                </a:cubicBezTo>
                <a:cubicBezTo>
                  <a:pt x="212" y="113"/>
                  <a:pt x="212" y="107"/>
                  <a:pt x="212" y="101"/>
                </a:cubicBezTo>
                <a:cubicBezTo>
                  <a:pt x="212" y="94"/>
                  <a:pt x="213" y="87"/>
                  <a:pt x="213" y="80"/>
                </a:cubicBezTo>
                <a:close/>
                <a:moveTo>
                  <a:pt x="405" y="77"/>
                </a:moveTo>
                <a:cubicBezTo>
                  <a:pt x="404" y="78"/>
                  <a:pt x="403" y="78"/>
                  <a:pt x="402" y="79"/>
                </a:cubicBezTo>
                <a:cubicBezTo>
                  <a:pt x="400" y="79"/>
                  <a:pt x="399" y="80"/>
                  <a:pt x="398" y="81"/>
                </a:cubicBezTo>
                <a:cubicBezTo>
                  <a:pt x="396" y="81"/>
                  <a:pt x="395" y="83"/>
                  <a:pt x="395" y="84"/>
                </a:cubicBezTo>
                <a:cubicBezTo>
                  <a:pt x="395" y="92"/>
                  <a:pt x="395" y="99"/>
                  <a:pt x="395" y="106"/>
                </a:cubicBezTo>
                <a:cubicBezTo>
                  <a:pt x="394" y="111"/>
                  <a:pt x="395" y="116"/>
                  <a:pt x="394" y="121"/>
                </a:cubicBezTo>
                <a:cubicBezTo>
                  <a:pt x="393" y="125"/>
                  <a:pt x="394" y="128"/>
                  <a:pt x="394" y="132"/>
                </a:cubicBezTo>
                <a:cubicBezTo>
                  <a:pt x="394" y="136"/>
                  <a:pt x="394" y="139"/>
                  <a:pt x="394" y="143"/>
                </a:cubicBezTo>
                <a:cubicBezTo>
                  <a:pt x="395" y="149"/>
                  <a:pt x="395" y="155"/>
                  <a:pt x="395" y="161"/>
                </a:cubicBezTo>
                <a:cubicBezTo>
                  <a:pt x="396" y="166"/>
                  <a:pt x="396" y="166"/>
                  <a:pt x="396" y="166"/>
                </a:cubicBezTo>
                <a:cubicBezTo>
                  <a:pt x="396" y="172"/>
                  <a:pt x="396" y="177"/>
                  <a:pt x="396" y="183"/>
                </a:cubicBezTo>
                <a:cubicBezTo>
                  <a:pt x="396" y="183"/>
                  <a:pt x="396" y="184"/>
                  <a:pt x="396" y="185"/>
                </a:cubicBezTo>
                <a:cubicBezTo>
                  <a:pt x="395" y="186"/>
                  <a:pt x="395" y="188"/>
                  <a:pt x="392" y="188"/>
                </a:cubicBezTo>
                <a:cubicBezTo>
                  <a:pt x="391" y="188"/>
                  <a:pt x="390" y="189"/>
                  <a:pt x="389" y="189"/>
                </a:cubicBezTo>
                <a:cubicBezTo>
                  <a:pt x="387" y="188"/>
                  <a:pt x="386" y="187"/>
                  <a:pt x="386" y="184"/>
                </a:cubicBezTo>
                <a:cubicBezTo>
                  <a:pt x="386" y="182"/>
                  <a:pt x="385" y="181"/>
                  <a:pt x="385" y="179"/>
                </a:cubicBezTo>
                <a:cubicBezTo>
                  <a:pt x="383" y="176"/>
                  <a:pt x="383" y="172"/>
                  <a:pt x="382" y="168"/>
                </a:cubicBezTo>
                <a:cubicBezTo>
                  <a:pt x="381" y="152"/>
                  <a:pt x="381" y="152"/>
                  <a:pt x="381" y="152"/>
                </a:cubicBezTo>
                <a:cubicBezTo>
                  <a:pt x="381" y="142"/>
                  <a:pt x="380" y="132"/>
                  <a:pt x="380" y="123"/>
                </a:cubicBezTo>
                <a:cubicBezTo>
                  <a:pt x="380" y="119"/>
                  <a:pt x="379" y="114"/>
                  <a:pt x="379" y="110"/>
                </a:cubicBezTo>
                <a:cubicBezTo>
                  <a:pt x="379" y="105"/>
                  <a:pt x="378" y="101"/>
                  <a:pt x="378" y="96"/>
                </a:cubicBezTo>
                <a:cubicBezTo>
                  <a:pt x="378" y="93"/>
                  <a:pt x="378" y="90"/>
                  <a:pt x="378" y="87"/>
                </a:cubicBezTo>
                <a:cubicBezTo>
                  <a:pt x="378" y="85"/>
                  <a:pt x="378" y="85"/>
                  <a:pt x="376" y="85"/>
                </a:cubicBezTo>
                <a:cubicBezTo>
                  <a:pt x="372" y="87"/>
                  <a:pt x="367" y="88"/>
                  <a:pt x="362" y="90"/>
                </a:cubicBezTo>
                <a:cubicBezTo>
                  <a:pt x="353" y="95"/>
                  <a:pt x="353" y="95"/>
                  <a:pt x="353" y="95"/>
                </a:cubicBezTo>
                <a:cubicBezTo>
                  <a:pt x="350" y="97"/>
                  <a:pt x="347" y="97"/>
                  <a:pt x="344" y="98"/>
                </a:cubicBezTo>
                <a:cubicBezTo>
                  <a:pt x="342" y="99"/>
                  <a:pt x="340" y="100"/>
                  <a:pt x="338" y="100"/>
                </a:cubicBezTo>
                <a:cubicBezTo>
                  <a:pt x="337" y="100"/>
                  <a:pt x="336" y="101"/>
                  <a:pt x="336" y="103"/>
                </a:cubicBezTo>
                <a:cubicBezTo>
                  <a:pt x="336" y="109"/>
                  <a:pt x="337" y="116"/>
                  <a:pt x="337" y="122"/>
                </a:cubicBezTo>
                <a:cubicBezTo>
                  <a:pt x="338" y="140"/>
                  <a:pt x="338" y="140"/>
                  <a:pt x="338" y="140"/>
                </a:cubicBezTo>
                <a:cubicBezTo>
                  <a:pt x="338" y="146"/>
                  <a:pt x="337" y="152"/>
                  <a:pt x="337" y="158"/>
                </a:cubicBezTo>
                <a:cubicBezTo>
                  <a:pt x="337" y="164"/>
                  <a:pt x="336" y="171"/>
                  <a:pt x="336" y="177"/>
                </a:cubicBezTo>
                <a:cubicBezTo>
                  <a:pt x="335" y="184"/>
                  <a:pt x="335" y="184"/>
                  <a:pt x="335" y="184"/>
                </a:cubicBezTo>
                <a:cubicBezTo>
                  <a:pt x="335" y="188"/>
                  <a:pt x="335" y="188"/>
                  <a:pt x="335" y="188"/>
                </a:cubicBezTo>
                <a:cubicBezTo>
                  <a:pt x="335" y="190"/>
                  <a:pt x="334" y="191"/>
                  <a:pt x="332" y="191"/>
                </a:cubicBezTo>
                <a:cubicBezTo>
                  <a:pt x="331" y="191"/>
                  <a:pt x="331" y="191"/>
                  <a:pt x="330" y="190"/>
                </a:cubicBezTo>
                <a:cubicBezTo>
                  <a:pt x="327" y="189"/>
                  <a:pt x="324" y="189"/>
                  <a:pt x="322" y="187"/>
                </a:cubicBezTo>
                <a:cubicBezTo>
                  <a:pt x="320" y="186"/>
                  <a:pt x="317" y="186"/>
                  <a:pt x="316" y="188"/>
                </a:cubicBezTo>
                <a:cubicBezTo>
                  <a:pt x="315" y="187"/>
                  <a:pt x="314" y="186"/>
                  <a:pt x="313" y="185"/>
                </a:cubicBezTo>
                <a:cubicBezTo>
                  <a:pt x="311" y="184"/>
                  <a:pt x="310" y="182"/>
                  <a:pt x="310" y="180"/>
                </a:cubicBezTo>
                <a:cubicBezTo>
                  <a:pt x="309" y="173"/>
                  <a:pt x="309" y="165"/>
                  <a:pt x="310" y="158"/>
                </a:cubicBezTo>
                <a:cubicBezTo>
                  <a:pt x="310" y="156"/>
                  <a:pt x="310" y="154"/>
                  <a:pt x="310" y="152"/>
                </a:cubicBezTo>
                <a:cubicBezTo>
                  <a:pt x="309" y="148"/>
                  <a:pt x="309" y="143"/>
                  <a:pt x="309" y="139"/>
                </a:cubicBezTo>
                <a:cubicBezTo>
                  <a:pt x="310" y="135"/>
                  <a:pt x="309" y="130"/>
                  <a:pt x="309" y="126"/>
                </a:cubicBezTo>
                <a:cubicBezTo>
                  <a:pt x="309" y="118"/>
                  <a:pt x="309" y="110"/>
                  <a:pt x="309" y="102"/>
                </a:cubicBezTo>
                <a:cubicBezTo>
                  <a:pt x="309" y="95"/>
                  <a:pt x="309" y="87"/>
                  <a:pt x="309" y="79"/>
                </a:cubicBezTo>
                <a:cubicBezTo>
                  <a:pt x="309" y="71"/>
                  <a:pt x="308" y="63"/>
                  <a:pt x="309" y="54"/>
                </a:cubicBezTo>
                <a:cubicBezTo>
                  <a:pt x="309" y="50"/>
                  <a:pt x="309" y="45"/>
                  <a:pt x="310" y="41"/>
                </a:cubicBezTo>
                <a:cubicBezTo>
                  <a:pt x="310" y="34"/>
                  <a:pt x="310" y="28"/>
                  <a:pt x="310" y="22"/>
                </a:cubicBezTo>
                <a:cubicBezTo>
                  <a:pt x="310" y="19"/>
                  <a:pt x="310" y="16"/>
                  <a:pt x="309" y="14"/>
                </a:cubicBezTo>
                <a:cubicBezTo>
                  <a:pt x="308" y="11"/>
                  <a:pt x="308" y="10"/>
                  <a:pt x="311" y="9"/>
                </a:cubicBezTo>
                <a:cubicBezTo>
                  <a:pt x="320" y="7"/>
                  <a:pt x="320" y="7"/>
                  <a:pt x="320" y="7"/>
                </a:cubicBezTo>
                <a:cubicBezTo>
                  <a:pt x="322" y="6"/>
                  <a:pt x="324" y="7"/>
                  <a:pt x="326" y="8"/>
                </a:cubicBezTo>
                <a:cubicBezTo>
                  <a:pt x="329" y="11"/>
                  <a:pt x="332" y="13"/>
                  <a:pt x="334" y="18"/>
                </a:cubicBezTo>
                <a:cubicBezTo>
                  <a:pt x="334" y="18"/>
                  <a:pt x="334" y="19"/>
                  <a:pt x="335" y="19"/>
                </a:cubicBezTo>
                <a:cubicBezTo>
                  <a:pt x="337" y="23"/>
                  <a:pt x="338" y="27"/>
                  <a:pt x="337" y="31"/>
                </a:cubicBezTo>
                <a:cubicBezTo>
                  <a:pt x="337" y="36"/>
                  <a:pt x="337" y="42"/>
                  <a:pt x="337" y="47"/>
                </a:cubicBezTo>
                <a:cubicBezTo>
                  <a:pt x="336" y="56"/>
                  <a:pt x="336" y="66"/>
                  <a:pt x="336" y="75"/>
                </a:cubicBezTo>
                <a:cubicBezTo>
                  <a:pt x="336" y="76"/>
                  <a:pt x="336" y="77"/>
                  <a:pt x="336" y="78"/>
                </a:cubicBezTo>
                <a:cubicBezTo>
                  <a:pt x="336" y="80"/>
                  <a:pt x="336" y="81"/>
                  <a:pt x="338" y="81"/>
                </a:cubicBezTo>
                <a:cubicBezTo>
                  <a:pt x="346" y="80"/>
                  <a:pt x="354" y="78"/>
                  <a:pt x="362" y="76"/>
                </a:cubicBezTo>
                <a:cubicBezTo>
                  <a:pt x="367" y="75"/>
                  <a:pt x="371" y="74"/>
                  <a:pt x="376" y="73"/>
                </a:cubicBezTo>
                <a:cubicBezTo>
                  <a:pt x="378" y="73"/>
                  <a:pt x="378" y="73"/>
                  <a:pt x="378" y="71"/>
                </a:cubicBezTo>
                <a:cubicBezTo>
                  <a:pt x="377" y="56"/>
                  <a:pt x="377" y="41"/>
                  <a:pt x="377" y="26"/>
                </a:cubicBezTo>
                <a:cubicBezTo>
                  <a:pt x="377" y="20"/>
                  <a:pt x="377" y="15"/>
                  <a:pt x="376" y="9"/>
                </a:cubicBezTo>
                <a:cubicBezTo>
                  <a:pt x="376" y="7"/>
                  <a:pt x="376" y="5"/>
                  <a:pt x="376" y="3"/>
                </a:cubicBezTo>
                <a:cubicBezTo>
                  <a:pt x="376" y="2"/>
                  <a:pt x="376" y="1"/>
                  <a:pt x="378" y="0"/>
                </a:cubicBezTo>
                <a:cubicBezTo>
                  <a:pt x="380" y="0"/>
                  <a:pt x="383" y="0"/>
                  <a:pt x="386" y="0"/>
                </a:cubicBezTo>
                <a:cubicBezTo>
                  <a:pt x="387" y="0"/>
                  <a:pt x="388" y="1"/>
                  <a:pt x="389" y="2"/>
                </a:cubicBezTo>
                <a:cubicBezTo>
                  <a:pt x="390" y="3"/>
                  <a:pt x="391" y="5"/>
                  <a:pt x="391" y="6"/>
                </a:cubicBezTo>
                <a:cubicBezTo>
                  <a:pt x="392" y="6"/>
                  <a:pt x="392" y="8"/>
                  <a:pt x="393" y="9"/>
                </a:cubicBezTo>
                <a:cubicBezTo>
                  <a:pt x="394" y="15"/>
                  <a:pt x="395" y="21"/>
                  <a:pt x="395" y="27"/>
                </a:cubicBezTo>
                <a:cubicBezTo>
                  <a:pt x="395" y="31"/>
                  <a:pt x="396" y="35"/>
                  <a:pt x="396" y="40"/>
                </a:cubicBezTo>
                <a:cubicBezTo>
                  <a:pt x="395" y="46"/>
                  <a:pt x="396" y="53"/>
                  <a:pt x="396" y="59"/>
                </a:cubicBezTo>
                <a:cubicBezTo>
                  <a:pt x="396" y="61"/>
                  <a:pt x="395" y="63"/>
                  <a:pt x="395" y="64"/>
                </a:cubicBezTo>
                <a:cubicBezTo>
                  <a:pt x="395" y="65"/>
                  <a:pt x="394" y="65"/>
                  <a:pt x="394" y="66"/>
                </a:cubicBezTo>
                <a:cubicBezTo>
                  <a:pt x="394" y="69"/>
                  <a:pt x="394" y="69"/>
                  <a:pt x="397" y="69"/>
                </a:cubicBezTo>
                <a:cubicBezTo>
                  <a:pt x="400" y="68"/>
                  <a:pt x="403" y="67"/>
                  <a:pt x="405" y="67"/>
                </a:cubicBezTo>
                <a:cubicBezTo>
                  <a:pt x="405" y="70"/>
                  <a:pt x="405" y="74"/>
                  <a:pt x="405" y="77"/>
                </a:cubicBezTo>
                <a:close/>
                <a:moveTo>
                  <a:pt x="516" y="187"/>
                </a:moveTo>
                <a:cubicBezTo>
                  <a:pt x="516" y="189"/>
                  <a:pt x="515" y="189"/>
                  <a:pt x="514" y="187"/>
                </a:cubicBezTo>
                <a:cubicBezTo>
                  <a:pt x="513" y="186"/>
                  <a:pt x="512" y="186"/>
                  <a:pt x="511" y="186"/>
                </a:cubicBezTo>
                <a:cubicBezTo>
                  <a:pt x="509" y="188"/>
                  <a:pt x="508" y="185"/>
                  <a:pt x="506" y="184"/>
                </a:cubicBezTo>
                <a:cubicBezTo>
                  <a:pt x="505" y="184"/>
                  <a:pt x="505" y="182"/>
                  <a:pt x="504" y="181"/>
                </a:cubicBezTo>
                <a:cubicBezTo>
                  <a:pt x="504" y="177"/>
                  <a:pt x="503" y="173"/>
                  <a:pt x="502" y="169"/>
                </a:cubicBezTo>
                <a:cubicBezTo>
                  <a:pt x="500" y="162"/>
                  <a:pt x="499" y="155"/>
                  <a:pt x="498" y="148"/>
                </a:cubicBezTo>
                <a:cubicBezTo>
                  <a:pt x="496" y="137"/>
                  <a:pt x="494" y="127"/>
                  <a:pt x="492" y="117"/>
                </a:cubicBezTo>
                <a:cubicBezTo>
                  <a:pt x="491" y="112"/>
                  <a:pt x="491" y="112"/>
                  <a:pt x="487" y="113"/>
                </a:cubicBezTo>
                <a:cubicBezTo>
                  <a:pt x="483" y="114"/>
                  <a:pt x="479" y="115"/>
                  <a:pt x="475" y="115"/>
                </a:cubicBezTo>
                <a:cubicBezTo>
                  <a:pt x="470" y="115"/>
                  <a:pt x="466" y="116"/>
                  <a:pt x="462" y="117"/>
                </a:cubicBezTo>
                <a:cubicBezTo>
                  <a:pt x="461" y="118"/>
                  <a:pt x="459" y="117"/>
                  <a:pt x="458" y="117"/>
                </a:cubicBezTo>
                <a:cubicBezTo>
                  <a:pt x="455" y="117"/>
                  <a:pt x="454" y="117"/>
                  <a:pt x="454" y="120"/>
                </a:cubicBezTo>
                <a:cubicBezTo>
                  <a:pt x="453" y="124"/>
                  <a:pt x="452" y="127"/>
                  <a:pt x="452" y="130"/>
                </a:cubicBezTo>
                <a:cubicBezTo>
                  <a:pt x="451" y="133"/>
                  <a:pt x="450" y="136"/>
                  <a:pt x="450" y="140"/>
                </a:cubicBezTo>
                <a:cubicBezTo>
                  <a:pt x="449" y="143"/>
                  <a:pt x="448" y="146"/>
                  <a:pt x="447" y="150"/>
                </a:cubicBezTo>
                <a:cubicBezTo>
                  <a:pt x="445" y="155"/>
                  <a:pt x="444" y="161"/>
                  <a:pt x="443" y="166"/>
                </a:cubicBezTo>
                <a:cubicBezTo>
                  <a:pt x="442" y="168"/>
                  <a:pt x="442" y="171"/>
                  <a:pt x="441" y="173"/>
                </a:cubicBezTo>
                <a:cubicBezTo>
                  <a:pt x="440" y="174"/>
                  <a:pt x="440" y="176"/>
                  <a:pt x="439" y="177"/>
                </a:cubicBezTo>
                <a:cubicBezTo>
                  <a:pt x="439" y="179"/>
                  <a:pt x="434" y="186"/>
                  <a:pt x="433" y="187"/>
                </a:cubicBezTo>
                <a:cubicBezTo>
                  <a:pt x="430" y="189"/>
                  <a:pt x="430" y="189"/>
                  <a:pt x="430" y="189"/>
                </a:cubicBezTo>
                <a:cubicBezTo>
                  <a:pt x="429" y="190"/>
                  <a:pt x="428" y="190"/>
                  <a:pt x="428" y="190"/>
                </a:cubicBezTo>
                <a:cubicBezTo>
                  <a:pt x="427" y="189"/>
                  <a:pt x="426" y="190"/>
                  <a:pt x="425" y="190"/>
                </a:cubicBezTo>
                <a:cubicBezTo>
                  <a:pt x="424" y="190"/>
                  <a:pt x="424" y="190"/>
                  <a:pt x="423" y="190"/>
                </a:cubicBezTo>
                <a:cubicBezTo>
                  <a:pt x="423" y="190"/>
                  <a:pt x="423" y="190"/>
                  <a:pt x="423" y="190"/>
                </a:cubicBezTo>
                <a:cubicBezTo>
                  <a:pt x="420" y="190"/>
                  <a:pt x="417" y="190"/>
                  <a:pt x="416" y="190"/>
                </a:cubicBezTo>
                <a:cubicBezTo>
                  <a:pt x="414" y="190"/>
                  <a:pt x="413" y="188"/>
                  <a:pt x="414" y="186"/>
                </a:cubicBezTo>
                <a:cubicBezTo>
                  <a:pt x="415" y="180"/>
                  <a:pt x="416" y="174"/>
                  <a:pt x="417" y="168"/>
                </a:cubicBezTo>
                <a:cubicBezTo>
                  <a:pt x="418" y="164"/>
                  <a:pt x="419" y="159"/>
                  <a:pt x="420" y="155"/>
                </a:cubicBezTo>
                <a:cubicBezTo>
                  <a:pt x="423" y="138"/>
                  <a:pt x="423" y="138"/>
                  <a:pt x="423" y="138"/>
                </a:cubicBezTo>
                <a:cubicBezTo>
                  <a:pt x="424" y="135"/>
                  <a:pt x="425" y="132"/>
                  <a:pt x="425" y="129"/>
                </a:cubicBezTo>
                <a:cubicBezTo>
                  <a:pt x="426" y="122"/>
                  <a:pt x="428" y="116"/>
                  <a:pt x="430" y="110"/>
                </a:cubicBezTo>
                <a:cubicBezTo>
                  <a:pt x="432" y="103"/>
                  <a:pt x="433" y="97"/>
                  <a:pt x="434" y="90"/>
                </a:cubicBezTo>
                <a:cubicBezTo>
                  <a:pt x="435" y="86"/>
                  <a:pt x="436" y="82"/>
                  <a:pt x="437" y="78"/>
                </a:cubicBezTo>
                <a:cubicBezTo>
                  <a:pt x="439" y="72"/>
                  <a:pt x="441" y="66"/>
                  <a:pt x="442" y="59"/>
                </a:cubicBezTo>
                <a:cubicBezTo>
                  <a:pt x="446" y="48"/>
                  <a:pt x="446" y="48"/>
                  <a:pt x="446" y="48"/>
                </a:cubicBezTo>
                <a:cubicBezTo>
                  <a:pt x="448" y="42"/>
                  <a:pt x="449" y="36"/>
                  <a:pt x="451" y="30"/>
                </a:cubicBezTo>
                <a:cubicBezTo>
                  <a:pt x="451" y="27"/>
                  <a:pt x="452" y="24"/>
                  <a:pt x="453" y="22"/>
                </a:cubicBezTo>
                <a:cubicBezTo>
                  <a:pt x="454" y="20"/>
                  <a:pt x="455" y="18"/>
                  <a:pt x="456" y="15"/>
                </a:cubicBezTo>
                <a:cubicBezTo>
                  <a:pt x="456" y="12"/>
                  <a:pt x="457" y="9"/>
                  <a:pt x="458" y="5"/>
                </a:cubicBezTo>
                <a:cubicBezTo>
                  <a:pt x="459" y="4"/>
                  <a:pt x="459" y="4"/>
                  <a:pt x="460" y="4"/>
                </a:cubicBezTo>
                <a:cubicBezTo>
                  <a:pt x="462" y="3"/>
                  <a:pt x="464" y="3"/>
                  <a:pt x="465" y="2"/>
                </a:cubicBezTo>
                <a:cubicBezTo>
                  <a:pt x="466" y="1"/>
                  <a:pt x="466" y="1"/>
                  <a:pt x="467" y="2"/>
                </a:cubicBezTo>
                <a:cubicBezTo>
                  <a:pt x="467" y="2"/>
                  <a:pt x="470" y="3"/>
                  <a:pt x="472" y="4"/>
                </a:cubicBezTo>
                <a:cubicBezTo>
                  <a:pt x="473" y="3"/>
                  <a:pt x="473" y="3"/>
                  <a:pt x="473" y="3"/>
                </a:cubicBezTo>
                <a:cubicBezTo>
                  <a:pt x="474" y="3"/>
                  <a:pt x="474" y="3"/>
                  <a:pt x="474" y="3"/>
                </a:cubicBezTo>
                <a:cubicBezTo>
                  <a:pt x="476" y="4"/>
                  <a:pt x="478" y="4"/>
                  <a:pt x="480" y="5"/>
                </a:cubicBezTo>
                <a:cubicBezTo>
                  <a:pt x="484" y="6"/>
                  <a:pt x="487" y="9"/>
                  <a:pt x="488" y="13"/>
                </a:cubicBezTo>
                <a:cubicBezTo>
                  <a:pt x="489" y="16"/>
                  <a:pt x="490" y="20"/>
                  <a:pt x="491" y="23"/>
                </a:cubicBezTo>
                <a:cubicBezTo>
                  <a:pt x="493" y="39"/>
                  <a:pt x="493" y="39"/>
                  <a:pt x="493" y="39"/>
                </a:cubicBezTo>
                <a:cubicBezTo>
                  <a:pt x="494" y="47"/>
                  <a:pt x="496" y="55"/>
                  <a:pt x="497" y="63"/>
                </a:cubicBezTo>
                <a:cubicBezTo>
                  <a:pt x="497" y="68"/>
                  <a:pt x="499" y="73"/>
                  <a:pt x="500" y="79"/>
                </a:cubicBezTo>
                <a:cubicBezTo>
                  <a:pt x="501" y="84"/>
                  <a:pt x="502" y="90"/>
                  <a:pt x="503" y="96"/>
                </a:cubicBezTo>
                <a:cubicBezTo>
                  <a:pt x="505" y="102"/>
                  <a:pt x="506" y="109"/>
                  <a:pt x="507" y="116"/>
                </a:cubicBezTo>
                <a:cubicBezTo>
                  <a:pt x="508" y="120"/>
                  <a:pt x="508" y="120"/>
                  <a:pt x="508" y="120"/>
                </a:cubicBezTo>
                <a:cubicBezTo>
                  <a:pt x="508" y="123"/>
                  <a:pt x="509" y="126"/>
                  <a:pt x="509" y="129"/>
                </a:cubicBezTo>
                <a:cubicBezTo>
                  <a:pt x="509" y="135"/>
                  <a:pt x="510" y="140"/>
                  <a:pt x="511" y="146"/>
                </a:cubicBezTo>
                <a:cubicBezTo>
                  <a:pt x="512" y="151"/>
                  <a:pt x="512" y="156"/>
                  <a:pt x="513" y="161"/>
                </a:cubicBezTo>
                <a:cubicBezTo>
                  <a:pt x="515" y="172"/>
                  <a:pt x="515" y="172"/>
                  <a:pt x="515" y="172"/>
                </a:cubicBezTo>
                <a:cubicBezTo>
                  <a:pt x="515" y="174"/>
                  <a:pt x="516" y="177"/>
                  <a:pt x="516" y="180"/>
                </a:cubicBezTo>
                <a:cubicBezTo>
                  <a:pt x="516" y="184"/>
                  <a:pt x="516" y="184"/>
                  <a:pt x="516" y="184"/>
                </a:cubicBezTo>
                <a:cubicBezTo>
                  <a:pt x="517" y="185"/>
                  <a:pt x="517" y="186"/>
                  <a:pt x="516" y="187"/>
                </a:cubicBezTo>
                <a:close/>
                <a:moveTo>
                  <a:pt x="489" y="100"/>
                </a:moveTo>
                <a:cubicBezTo>
                  <a:pt x="487" y="90"/>
                  <a:pt x="487" y="90"/>
                  <a:pt x="487" y="90"/>
                </a:cubicBezTo>
                <a:cubicBezTo>
                  <a:pt x="486" y="82"/>
                  <a:pt x="485" y="75"/>
                  <a:pt x="484" y="67"/>
                </a:cubicBezTo>
                <a:cubicBezTo>
                  <a:pt x="483" y="62"/>
                  <a:pt x="482" y="57"/>
                  <a:pt x="481" y="53"/>
                </a:cubicBezTo>
                <a:cubicBezTo>
                  <a:pt x="480" y="50"/>
                  <a:pt x="479" y="47"/>
                  <a:pt x="479" y="44"/>
                </a:cubicBezTo>
                <a:cubicBezTo>
                  <a:pt x="478" y="41"/>
                  <a:pt x="477" y="37"/>
                  <a:pt x="476" y="34"/>
                </a:cubicBezTo>
                <a:cubicBezTo>
                  <a:pt x="476" y="33"/>
                  <a:pt x="476" y="32"/>
                  <a:pt x="475" y="32"/>
                </a:cubicBezTo>
                <a:cubicBezTo>
                  <a:pt x="475" y="32"/>
                  <a:pt x="475" y="33"/>
                  <a:pt x="474" y="34"/>
                </a:cubicBezTo>
                <a:cubicBezTo>
                  <a:pt x="473" y="38"/>
                  <a:pt x="473" y="38"/>
                  <a:pt x="473" y="38"/>
                </a:cubicBezTo>
                <a:cubicBezTo>
                  <a:pt x="472" y="43"/>
                  <a:pt x="471" y="47"/>
                  <a:pt x="470" y="52"/>
                </a:cubicBezTo>
                <a:cubicBezTo>
                  <a:pt x="468" y="62"/>
                  <a:pt x="468" y="62"/>
                  <a:pt x="468" y="62"/>
                </a:cubicBezTo>
                <a:cubicBezTo>
                  <a:pt x="465" y="72"/>
                  <a:pt x="463" y="83"/>
                  <a:pt x="461" y="93"/>
                </a:cubicBezTo>
                <a:cubicBezTo>
                  <a:pt x="460" y="96"/>
                  <a:pt x="459" y="99"/>
                  <a:pt x="459" y="102"/>
                </a:cubicBezTo>
                <a:cubicBezTo>
                  <a:pt x="459" y="103"/>
                  <a:pt x="459" y="103"/>
                  <a:pt x="460" y="103"/>
                </a:cubicBezTo>
                <a:cubicBezTo>
                  <a:pt x="462" y="103"/>
                  <a:pt x="464" y="103"/>
                  <a:pt x="467" y="103"/>
                </a:cubicBezTo>
                <a:cubicBezTo>
                  <a:pt x="474" y="102"/>
                  <a:pt x="481" y="101"/>
                  <a:pt x="487" y="102"/>
                </a:cubicBezTo>
                <a:cubicBezTo>
                  <a:pt x="489" y="102"/>
                  <a:pt x="489" y="102"/>
                  <a:pt x="489" y="100"/>
                </a:cubicBezTo>
                <a:close/>
                <a:moveTo>
                  <a:pt x="515" y="185"/>
                </a:moveTo>
                <a:cubicBezTo>
                  <a:pt x="515" y="184"/>
                  <a:pt x="515" y="184"/>
                  <a:pt x="514" y="184"/>
                </a:cubicBezTo>
                <a:cubicBezTo>
                  <a:pt x="514" y="184"/>
                  <a:pt x="514" y="184"/>
                  <a:pt x="514" y="184"/>
                </a:cubicBezTo>
                <a:cubicBezTo>
                  <a:pt x="514" y="185"/>
                  <a:pt x="514" y="185"/>
                  <a:pt x="514" y="185"/>
                </a:cubicBezTo>
                <a:cubicBezTo>
                  <a:pt x="515" y="185"/>
                  <a:pt x="515" y="185"/>
                  <a:pt x="515" y="185"/>
                </a:cubicBezTo>
                <a:close/>
                <a:moveTo>
                  <a:pt x="599" y="70"/>
                </a:moveTo>
                <a:cubicBezTo>
                  <a:pt x="604" y="60"/>
                  <a:pt x="607" y="49"/>
                  <a:pt x="613" y="38"/>
                </a:cubicBezTo>
                <a:cubicBezTo>
                  <a:pt x="617" y="30"/>
                  <a:pt x="621" y="22"/>
                  <a:pt x="626" y="14"/>
                </a:cubicBezTo>
                <a:cubicBezTo>
                  <a:pt x="628" y="11"/>
                  <a:pt x="630" y="10"/>
                  <a:pt x="633" y="9"/>
                </a:cubicBezTo>
                <a:cubicBezTo>
                  <a:pt x="635" y="9"/>
                  <a:pt x="636" y="9"/>
                  <a:pt x="637" y="8"/>
                </a:cubicBezTo>
                <a:cubicBezTo>
                  <a:pt x="640" y="7"/>
                  <a:pt x="644" y="9"/>
                  <a:pt x="646" y="12"/>
                </a:cubicBezTo>
                <a:cubicBezTo>
                  <a:pt x="649" y="21"/>
                  <a:pt x="649" y="29"/>
                  <a:pt x="648" y="38"/>
                </a:cubicBezTo>
                <a:cubicBezTo>
                  <a:pt x="648" y="42"/>
                  <a:pt x="647" y="45"/>
                  <a:pt x="647" y="49"/>
                </a:cubicBezTo>
                <a:cubicBezTo>
                  <a:pt x="647" y="55"/>
                  <a:pt x="647" y="61"/>
                  <a:pt x="647" y="67"/>
                </a:cubicBezTo>
                <a:cubicBezTo>
                  <a:pt x="647" y="70"/>
                  <a:pt x="647" y="74"/>
                  <a:pt x="647" y="77"/>
                </a:cubicBezTo>
                <a:cubicBezTo>
                  <a:pt x="647" y="81"/>
                  <a:pt x="647" y="85"/>
                  <a:pt x="647" y="90"/>
                </a:cubicBezTo>
                <a:cubicBezTo>
                  <a:pt x="647" y="96"/>
                  <a:pt x="646" y="103"/>
                  <a:pt x="646" y="109"/>
                </a:cubicBezTo>
                <a:cubicBezTo>
                  <a:pt x="646" y="114"/>
                  <a:pt x="645" y="120"/>
                  <a:pt x="645" y="125"/>
                </a:cubicBezTo>
                <a:cubicBezTo>
                  <a:pt x="644" y="129"/>
                  <a:pt x="643" y="133"/>
                  <a:pt x="644" y="138"/>
                </a:cubicBezTo>
                <a:cubicBezTo>
                  <a:pt x="644" y="143"/>
                  <a:pt x="644" y="148"/>
                  <a:pt x="643" y="154"/>
                </a:cubicBezTo>
                <a:cubicBezTo>
                  <a:pt x="643" y="161"/>
                  <a:pt x="643" y="161"/>
                  <a:pt x="643" y="161"/>
                </a:cubicBezTo>
                <a:cubicBezTo>
                  <a:pt x="644" y="164"/>
                  <a:pt x="643" y="168"/>
                  <a:pt x="643" y="171"/>
                </a:cubicBezTo>
                <a:cubicBezTo>
                  <a:pt x="643" y="172"/>
                  <a:pt x="642" y="172"/>
                  <a:pt x="642" y="173"/>
                </a:cubicBezTo>
                <a:cubicBezTo>
                  <a:pt x="639" y="174"/>
                  <a:pt x="637" y="176"/>
                  <a:pt x="637" y="179"/>
                </a:cubicBezTo>
                <a:cubicBezTo>
                  <a:pt x="637" y="180"/>
                  <a:pt x="637" y="180"/>
                  <a:pt x="636" y="180"/>
                </a:cubicBezTo>
                <a:cubicBezTo>
                  <a:pt x="634" y="180"/>
                  <a:pt x="632" y="180"/>
                  <a:pt x="631" y="178"/>
                </a:cubicBezTo>
                <a:cubicBezTo>
                  <a:pt x="630" y="177"/>
                  <a:pt x="629" y="176"/>
                  <a:pt x="627" y="175"/>
                </a:cubicBezTo>
                <a:cubicBezTo>
                  <a:pt x="626" y="175"/>
                  <a:pt x="626" y="174"/>
                  <a:pt x="626" y="173"/>
                </a:cubicBezTo>
                <a:cubicBezTo>
                  <a:pt x="627" y="169"/>
                  <a:pt x="627" y="166"/>
                  <a:pt x="626" y="162"/>
                </a:cubicBezTo>
                <a:cubicBezTo>
                  <a:pt x="625" y="158"/>
                  <a:pt x="625" y="154"/>
                  <a:pt x="625" y="150"/>
                </a:cubicBezTo>
                <a:cubicBezTo>
                  <a:pt x="625" y="142"/>
                  <a:pt x="625" y="135"/>
                  <a:pt x="625" y="128"/>
                </a:cubicBezTo>
                <a:cubicBezTo>
                  <a:pt x="625" y="118"/>
                  <a:pt x="626" y="108"/>
                  <a:pt x="626" y="97"/>
                </a:cubicBezTo>
                <a:cubicBezTo>
                  <a:pt x="627" y="88"/>
                  <a:pt x="627" y="78"/>
                  <a:pt x="629" y="69"/>
                </a:cubicBezTo>
                <a:cubicBezTo>
                  <a:pt x="629" y="61"/>
                  <a:pt x="630" y="54"/>
                  <a:pt x="630" y="47"/>
                </a:cubicBezTo>
                <a:cubicBezTo>
                  <a:pt x="630" y="43"/>
                  <a:pt x="631" y="39"/>
                  <a:pt x="631" y="35"/>
                </a:cubicBezTo>
                <a:cubicBezTo>
                  <a:pt x="631" y="35"/>
                  <a:pt x="631" y="34"/>
                  <a:pt x="631" y="33"/>
                </a:cubicBezTo>
                <a:cubicBezTo>
                  <a:pt x="630" y="34"/>
                  <a:pt x="630" y="35"/>
                  <a:pt x="629" y="36"/>
                </a:cubicBezTo>
                <a:cubicBezTo>
                  <a:pt x="626" y="40"/>
                  <a:pt x="625" y="44"/>
                  <a:pt x="623" y="48"/>
                </a:cubicBezTo>
                <a:cubicBezTo>
                  <a:pt x="619" y="55"/>
                  <a:pt x="616" y="63"/>
                  <a:pt x="612" y="71"/>
                </a:cubicBezTo>
                <a:cubicBezTo>
                  <a:pt x="609" y="77"/>
                  <a:pt x="606" y="82"/>
                  <a:pt x="602" y="87"/>
                </a:cubicBezTo>
                <a:cubicBezTo>
                  <a:pt x="601" y="89"/>
                  <a:pt x="600" y="90"/>
                  <a:pt x="599" y="90"/>
                </a:cubicBezTo>
                <a:cubicBezTo>
                  <a:pt x="596" y="92"/>
                  <a:pt x="596" y="92"/>
                  <a:pt x="596" y="92"/>
                </a:cubicBezTo>
                <a:cubicBezTo>
                  <a:pt x="594" y="94"/>
                  <a:pt x="592" y="94"/>
                  <a:pt x="590" y="92"/>
                </a:cubicBezTo>
                <a:cubicBezTo>
                  <a:pt x="587" y="88"/>
                  <a:pt x="584" y="85"/>
                  <a:pt x="582" y="80"/>
                </a:cubicBezTo>
                <a:cubicBezTo>
                  <a:pt x="580" y="76"/>
                  <a:pt x="578" y="72"/>
                  <a:pt x="576" y="68"/>
                </a:cubicBezTo>
                <a:cubicBezTo>
                  <a:pt x="572" y="57"/>
                  <a:pt x="567" y="45"/>
                  <a:pt x="565" y="33"/>
                </a:cubicBezTo>
                <a:cubicBezTo>
                  <a:pt x="565" y="32"/>
                  <a:pt x="565" y="32"/>
                  <a:pt x="564" y="31"/>
                </a:cubicBezTo>
                <a:cubicBezTo>
                  <a:pt x="563" y="32"/>
                  <a:pt x="563" y="33"/>
                  <a:pt x="563" y="34"/>
                </a:cubicBezTo>
                <a:cubicBezTo>
                  <a:pt x="564" y="39"/>
                  <a:pt x="563" y="44"/>
                  <a:pt x="563" y="49"/>
                </a:cubicBezTo>
                <a:cubicBezTo>
                  <a:pt x="563" y="54"/>
                  <a:pt x="563" y="59"/>
                  <a:pt x="564" y="63"/>
                </a:cubicBezTo>
                <a:cubicBezTo>
                  <a:pt x="564" y="66"/>
                  <a:pt x="563" y="68"/>
                  <a:pt x="563" y="71"/>
                </a:cubicBezTo>
                <a:cubicBezTo>
                  <a:pt x="564" y="78"/>
                  <a:pt x="562" y="85"/>
                  <a:pt x="563" y="92"/>
                </a:cubicBezTo>
                <a:cubicBezTo>
                  <a:pt x="563" y="98"/>
                  <a:pt x="562" y="105"/>
                  <a:pt x="562" y="111"/>
                </a:cubicBezTo>
                <a:cubicBezTo>
                  <a:pt x="562" y="113"/>
                  <a:pt x="562" y="114"/>
                  <a:pt x="563" y="116"/>
                </a:cubicBezTo>
                <a:cubicBezTo>
                  <a:pt x="563" y="120"/>
                  <a:pt x="563" y="123"/>
                  <a:pt x="563" y="127"/>
                </a:cubicBezTo>
                <a:cubicBezTo>
                  <a:pt x="561" y="137"/>
                  <a:pt x="562" y="146"/>
                  <a:pt x="561" y="156"/>
                </a:cubicBezTo>
                <a:cubicBezTo>
                  <a:pt x="560" y="159"/>
                  <a:pt x="561" y="162"/>
                  <a:pt x="560" y="164"/>
                </a:cubicBezTo>
                <a:cubicBezTo>
                  <a:pt x="560" y="168"/>
                  <a:pt x="559" y="173"/>
                  <a:pt x="558" y="177"/>
                </a:cubicBezTo>
                <a:cubicBezTo>
                  <a:pt x="557" y="178"/>
                  <a:pt x="557" y="179"/>
                  <a:pt x="555" y="180"/>
                </a:cubicBezTo>
                <a:cubicBezTo>
                  <a:pt x="554" y="181"/>
                  <a:pt x="552" y="181"/>
                  <a:pt x="551" y="182"/>
                </a:cubicBezTo>
                <a:cubicBezTo>
                  <a:pt x="550" y="183"/>
                  <a:pt x="548" y="183"/>
                  <a:pt x="547" y="182"/>
                </a:cubicBezTo>
                <a:cubicBezTo>
                  <a:pt x="545" y="182"/>
                  <a:pt x="544" y="182"/>
                  <a:pt x="543" y="181"/>
                </a:cubicBezTo>
                <a:cubicBezTo>
                  <a:pt x="540" y="180"/>
                  <a:pt x="538" y="179"/>
                  <a:pt x="537" y="177"/>
                </a:cubicBezTo>
                <a:cubicBezTo>
                  <a:pt x="536" y="176"/>
                  <a:pt x="536" y="176"/>
                  <a:pt x="536" y="175"/>
                </a:cubicBezTo>
                <a:cubicBezTo>
                  <a:pt x="537" y="167"/>
                  <a:pt x="537" y="159"/>
                  <a:pt x="536" y="150"/>
                </a:cubicBezTo>
                <a:cubicBezTo>
                  <a:pt x="536" y="142"/>
                  <a:pt x="537" y="133"/>
                  <a:pt x="537" y="125"/>
                </a:cubicBezTo>
                <a:cubicBezTo>
                  <a:pt x="537" y="119"/>
                  <a:pt x="536" y="113"/>
                  <a:pt x="536" y="107"/>
                </a:cubicBezTo>
                <a:cubicBezTo>
                  <a:pt x="536" y="103"/>
                  <a:pt x="536" y="99"/>
                  <a:pt x="537" y="95"/>
                </a:cubicBezTo>
                <a:cubicBezTo>
                  <a:pt x="537" y="92"/>
                  <a:pt x="537" y="90"/>
                  <a:pt x="537" y="87"/>
                </a:cubicBezTo>
                <a:cubicBezTo>
                  <a:pt x="537" y="82"/>
                  <a:pt x="538" y="77"/>
                  <a:pt x="538" y="72"/>
                </a:cubicBezTo>
                <a:cubicBezTo>
                  <a:pt x="539" y="67"/>
                  <a:pt x="538" y="63"/>
                  <a:pt x="538" y="58"/>
                </a:cubicBezTo>
                <a:cubicBezTo>
                  <a:pt x="538" y="51"/>
                  <a:pt x="538" y="44"/>
                  <a:pt x="538" y="37"/>
                </a:cubicBezTo>
                <a:cubicBezTo>
                  <a:pt x="539" y="33"/>
                  <a:pt x="538" y="28"/>
                  <a:pt x="539" y="23"/>
                </a:cubicBezTo>
                <a:cubicBezTo>
                  <a:pt x="540" y="13"/>
                  <a:pt x="540" y="13"/>
                  <a:pt x="540" y="13"/>
                </a:cubicBezTo>
                <a:cubicBezTo>
                  <a:pt x="540" y="12"/>
                  <a:pt x="543" y="9"/>
                  <a:pt x="546" y="8"/>
                </a:cubicBezTo>
                <a:cubicBezTo>
                  <a:pt x="556" y="7"/>
                  <a:pt x="556" y="7"/>
                  <a:pt x="556" y="7"/>
                </a:cubicBezTo>
                <a:cubicBezTo>
                  <a:pt x="556" y="7"/>
                  <a:pt x="557" y="7"/>
                  <a:pt x="558" y="7"/>
                </a:cubicBezTo>
                <a:cubicBezTo>
                  <a:pt x="562" y="6"/>
                  <a:pt x="565" y="7"/>
                  <a:pt x="568" y="10"/>
                </a:cubicBezTo>
                <a:cubicBezTo>
                  <a:pt x="571" y="13"/>
                  <a:pt x="573" y="17"/>
                  <a:pt x="575" y="21"/>
                </a:cubicBezTo>
                <a:cubicBezTo>
                  <a:pt x="581" y="30"/>
                  <a:pt x="583" y="40"/>
                  <a:pt x="586" y="49"/>
                </a:cubicBezTo>
                <a:cubicBezTo>
                  <a:pt x="592" y="66"/>
                  <a:pt x="592" y="66"/>
                  <a:pt x="592" y="66"/>
                </a:cubicBezTo>
                <a:cubicBezTo>
                  <a:pt x="594" y="69"/>
                  <a:pt x="595" y="72"/>
                  <a:pt x="596" y="76"/>
                </a:cubicBezTo>
                <a:lnTo>
                  <a:pt x="599" y="70"/>
                </a:lnTo>
                <a:close/>
                <a:moveTo>
                  <a:pt x="726" y="96"/>
                </a:moveTo>
                <a:cubicBezTo>
                  <a:pt x="727" y="87"/>
                  <a:pt x="727" y="78"/>
                  <a:pt x="728" y="70"/>
                </a:cubicBezTo>
                <a:cubicBezTo>
                  <a:pt x="730" y="59"/>
                  <a:pt x="733" y="48"/>
                  <a:pt x="736" y="38"/>
                </a:cubicBezTo>
                <a:cubicBezTo>
                  <a:pt x="738" y="31"/>
                  <a:pt x="741" y="25"/>
                  <a:pt x="745" y="19"/>
                </a:cubicBezTo>
                <a:cubicBezTo>
                  <a:pt x="750" y="12"/>
                  <a:pt x="756" y="7"/>
                  <a:pt x="763" y="5"/>
                </a:cubicBezTo>
                <a:cubicBezTo>
                  <a:pt x="769" y="4"/>
                  <a:pt x="774" y="4"/>
                  <a:pt x="780" y="6"/>
                </a:cubicBezTo>
                <a:cubicBezTo>
                  <a:pt x="783" y="7"/>
                  <a:pt x="786" y="10"/>
                  <a:pt x="788" y="13"/>
                </a:cubicBezTo>
                <a:cubicBezTo>
                  <a:pt x="790" y="15"/>
                  <a:pt x="790" y="18"/>
                  <a:pt x="790" y="20"/>
                </a:cubicBezTo>
                <a:cubicBezTo>
                  <a:pt x="791" y="24"/>
                  <a:pt x="790" y="29"/>
                  <a:pt x="790" y="33"/>
                </a:cubicBezTo>
                <a:cubicBezTo>
                  <a:pt x="790" y="35"/>
                  <a:pt x="790" y="36"/>
                  <a:pt x="788" y="36"/>
                </a:cubicBezTo>
                <a:cubicBezTo>
                  <a:pt x="783" y="37"/>
                  <a:pt x="780" y="35"/>
                  <a:pt x="779" y="30"/>
                </a:cubicBezTo>
                <a:cubicBezTo>
                  <a:pt x="779" y="29"/>
                  <a:pt x="779" y="27"/>
                  <a:pt x="779" y="25"/>
                </a:cubicBezTo>
                <a:cubicBezTo>
                  <a:pt x="780" y="22"/>
                  <a:pt x="778" y="20"/>
                  <a:pt x="777" y="18"/>
                </a:cubicBezTo>
                <a:cubicBezTo>
                  <a:pt x="777" y="18"/>
                  <a:pt x="777" y="18"/>
                  <a:pt x="777" y="18"/>
                </a:cubicBezTo>
                <a:cubicBezTo>
                  <a:pt x="775" y="14"/>
                  <a:pt x="775" y="14"/>
                  <a:pt x="770" y="16"/>
                </a:cubicBezTo>
                <a:cubicBezTo>
                  <a:pt x="769" y="16"/>
                  <a:pt x="767" y="17"/>
                  <a:pt x="765" y="18"/>
                </a:cubicBezTo>
                <a:cubicBezTo>
                  <a:pt x="762" y="19"/>
                  <a:pt x="761" y="21"/>
                  <a:pt x="760" y="24"/>
                </a:cubicBezTo>
                <a:cubicBezTo>
                  <a:pt x="757" y="33"/>
                  <a:pt x="756" y="42"/>
                  <a:pt x="756" y="51"/>
                </a:cubicBezTo>
                <a:cubicBezTo>
                  <a:pt x="755" y="59"/>
                  <a:pt x="755" y="67"/>
                  <a:pt x="754" y="75"/>
                </a:cubicBezTo>
                <a:cubicBezTo>
                  <a:pt x="754" y="79"/>
                  <a:pt x="754" y="84"/>
                  <a:pt x="753" y="88"/>
                </a:cubicBezTo>
                <a:cubicBezTo>
                  <a:pt x="753" y="90"/>
                  <a:pt x="753" y="92"/>
                  <a:pt x="753" y="95"/>
                </a:cubicBezTo>
                <a:cubicBezTo>
                  <a:pt x="753" y="102"/>
                  <a:pt x="753" y="110"/>
                  <a:pt x="754" y="117"/>
                </a:cubicBezTo>
                <a:cubicBezTo>
                  <a:pt x="754" y="121"/>
                  <a:pt x="754" y="125"/>
                  <a:pt x="755" y="129"/>
                </a:cubicBezTo>
                <a:cubicBezTo>
                  <a:pt x="757" y="137"/>
                  <a:pt x="757" y="145"/>
                  <a:pt x="757" y="154"/>
                </a:cubicBezTo>
                <a:cubicBezTo>
                  <a:pt x="757" y="155"/>
                  <a:pt x="758" y="156"/>
                  <a:pt x="758" y="158"/>
                </a:cubicBezTo>
                <a:cubicBezTo>
                  <a:pt x="759" y="160"/>
                  <a:pt x="760" y="163"/>
                  <a:pt x="760" y="166"/>
                </a:cubicBezTo>
                <a:cubicBezTo>
                  <a:pt x="761" y="169"/>
                  <a:pt x="762" y="171"/>
                  <a:pt x="763" y="173"/>
                </a:cubicBezTo>
                <a:cubicBezTo>
                  <a:pt x="763" y="174"/>
                  <a:pt x="763" y="174"/>
                  <a:pt x="764" y="174"/>
                </a:cubicBezTo>
                <a:cubicBezTo>
                  <a:pt x="767" y="176"/>
                  <a:pt x="771" y="178"/>
                  <a:pt x="775" y="177"/>
                </a:cubicBezTo>
                <a:cubicBezTo>
                  <a:pt x="777" y="176"/>
                  <a:pt x="778" y="176"/>
                  <a:pt x="779" y="176"/>
                </a:cubicBezTo>
                <a:cubicBezTo>
                  <a:pt x="782" y="177"/>
                  <a:pt x="784" y="175"/>
                  <a:pt x="785" y="173"/>
                </a:cubicBezTo>
                <a:cubicBezTo>
                  <a:pt x="787" y="171"/>
                  <a:pt x="787" y="169"/>
                  <a:pt x="788" y="167"/>
                </a:cubicBezTo>
                <a:cubicBezTo>
                  <a:pt x="789" y="165"/>
                  <a:pt x="790" y="163"/>
                  <a:pt x="790" y="162"/>
                </a:cubicBezTo>
                <a:cubicBezTo>
                  <a:pt x="791" y="158"/>
                  <a:pt x="795" y="155"/>
                  <a:pt x="799" y="155"/>
                </a:cubicBezTo>
                <a:cubicBezTo>
                  <a:pt x="800" y="155"/>
                  <a:pt x="801" y="156"/>
                  <a:pt x="801" y="157"/>
                </a:cubicBezTo>
                <a:cubicBezTo>
                  <a:pt x="802" y="160"/>
                  <a:pt x="802" y="163"/>
                  <a:pt x="800" y="166"/>
                </a:cubicBezTo>
                <a:cubicBezTo>
                  <a:pt x="799" y="169"/>
                  <a:pt x="799" y="169"/>
                  <a:pt x="799" y="169"/>
                </a:cubicBezTo>
                <a:cubicBezTo>
                  <a:pt x="798" y="175"/>
                  <a:pt x="795" y="180"/>
                  <a:pt x="790" y="183"/>
                </a:cubicBezTo>
                <a:cubicBezTo>
                  <a:pt x="786" y="187"/>
                  <a:pt x="786" y="187"/>
                  <a:pt x="786" y="187"/>
                </a:cubicBezTo>
                <a:cubicBezTo>
                  <a:pt x="778" y="191"/>
                  <a:pt x="771" y="192"/>
                  <a:pt x="763" y="190"/>
                </a:cubicBezTo>
                <a:cubicBezTo>
                  <a:pt x="756" y="189"/>
                  <a:pt x="751" y="185"/>
                  <a:pt x="745" y="180"/>
                </a:cubicBezTo>
                <a:cubicBezTo>
                  <a:pt x="738" y="174"/>
                  <a:pt x="733" y="167"/>
                  <a:pt x="730" y="157"/>
                </a:cubicBezTo>
                <a:cubicBezTo>
                  <a:pt x="728" y="150"/>
                  <a:pt x="727" y="143"/>
                  <a:pt x="726" y="136"/>
                </a:cubicBezTo>
                <a:cubicBezTo>
                  <a:pt x="725" y="130"/>
                  <a:pt x="726" y="123"/>
                  <a:pt x="725" y="117"/>
                </a:cubicBezTo>
                <a:cubicBezTo>
                  <a:pt x="725" y="110"/>
                  <a:pt x="726" y="103"/>
                  <a:pt x="726" y="96"/>
                </a:cubicBezTo>
                <a:close/>
                <a:moveTo>
                  <a:pt x="848" y="40"/>
                </a:moveTo>
                <a:cubicBezTo>
                  <a:pt x="848" y="43"/>
                  <a:pt x="849" y="47"/>
                  <a:pt x="849" y="51"/>
                </a:cubicBezTo>
                <a:cubicBezTo>
                  <a:pt x="849" y="55"/>
                  <a:pt x="850" y="58"/>
                  <a:pt x="849" y="62"/>
                </a:cubicBezTo>
                <a:cubicBezTo>
                  <a:pt x="849" y="66"/>
                  <a:pt x="850" y="70"/>
                  <a:pt x="850" y="74"/>
                </a:cubicBezTo>
                <a:cubicBezTo>
                  <a:pt x="851" y="79"/>
                  <a:pt x="851" y="85"/>
                  <a:pt x="849" y="90"/>
                </a:cubicBezTo>
                <a:cubicBezTo>
                  <a:pt x="849" y="91"/>
                  <a:pt x="849" y="93"/>
                  <a:pt x="849" y="94"/>
                </a:cubicBezTo>
                <a:cubicBezTo>
                  <a:pt x="849" y="96"/>
                  <a:pt x="848" y="99"/>
                  <a:pt x="848" y="101"/>
                </a:cubicBezTo>
                <a:cubicBezTo>
                  <a:pt x="848" y="103"/>
                  <a:pt x="848" y="105"/>
                  <a:pt x="849" y="108"/>
                </a:cubicBezTo>
                <a:cubicBezTo>
                  <a:pt x="850" y="111"/>
                  <a:pt x="850" y="114"/>
                  <a:pt x="849" y="117"/>
                </a:cubicBezTo>
                <a:cubicBezTo>
                  <a:pt x="849" y="118"/>
                  <a:pt x="849" y="119"/>
                  <a:pt x="849" y="120"/>
                </a:cubicBezTo>
                <a:cubicBezTo>
                  <a:pt x="849" y="125"/>
                  <a:pt x="849" y="130"/>
                  <a:pt x="848" y="135"/>
                </a:cubicBezTo>
                <a:cubicBezTo>
                  <a:pt x="847" y="138"/>
                  <a:pt x="847" y="141"/>
                  <a:pt x="847" y="144"/>
                </a:cubicBezTo>
                <a:cubicBezTo>
                  <a:pt x="847" y="149"/>
                  <a:pt x="847" y="154"/>
                  <a:pt x="846" y="160"/>
                </a:cubicBezTo>
                <a:cubicBezTo>
                  <a:pt x="845" y="162"/>
                  <a:pt x="845" y="165"/>
                  <a:pt x="845" y="167"/>
                </a:cubicBezTo>
                <a:cubicBezTo>
                  <a:pt x="845" y="169"/>
                  <a:pt x="845" y="171"/>
                  <a:pt x="845" y="172"/>
                </a:cubicBezTo>
                <a:cubicBezTo>
                  <a:pt x="845" y="173"/>
                  <a:pt x="845" y="174"/>
                  <a:pt x="845" y="174"/>
                </a:cubicBezTo>
                <a:cubicBezTo>
                  <a:pt x="845" y="175"/>
                  <a:pt x="845" y="176"/>
                  <a:pt x="845" y="176"/>
                </a:cubicBezTo>
                <a:cubicBezTo>
                  <a:pt x="844" y="180"/>
                  <a:pt x="841" y="182"/>
                  <a:pt x="837" y="181"/>
                </a:cubicBezTo>
                <a:cubicBezTo>
                  <a:pt x="835" y="180"/>
                  <a:pt x="833" y="180"/>
                  <a:pt x="831" y="180"/>
                </a:cubicBezTo>
                <a:cubicBezTo>
                  <a:pt x="829" y="181"/>
                  <a:pt x="827" y="180"/>
                  <a:pt x="826" y="178"/>
                </a:cubicBezTo>
                <a:cubicBezTo>
                  <a:pt x="825" y="178"/>
                  <a:pt x="824" y="177"/>
                  <a:pt x="824" y="175"/>
                </a:cubicBezTo>
                <a:cubicBezTo>
                  <a:pt x="823" y="171"/>
                  <a:pt x="824" y="167"/>
                  <a:pt x="824" y="162"/>
                </a:cubicBezTo>
                <a:cubicBezTo>
                  <a:pt x="824" y="160"/>
                  <a:pt x="824" y="156"/>
                  <a:pt x="824" y="154"/>
                </a:cubicBezTo>
                <a:cubicBezTo>
                  <a:pt x="824" y="150"/>
                  <a:pt x="825" y="146"/>
                  <a:pt x="825" y="142"/>
                </a:cubicBezTo>
                <a:cubicBezTo>
                  <a:pt x="825" y="138"/>
                  <a:pt x="825" y="133"/>
                  <a:pt x="824" y="128"/>
                </a:cubicBezTo>
                <a:cubicBezTo>
                  <a:pt x="824" y="128"/>
                  <a:pt x="823" y="127"/>
                  <a:pt x="824" y="126"/>
                </a:cubicBezTo>
                <a:cubicBezTo>
                  <a:pt x="824" y="122"/>
                  <a:pt x="824" y="118"/>
                  <a:pt x="824" y="114"/>
                </a:cubicBezTo>
                <a:cubicBezTo>
                  <a:pt x="824" y="109"/>
                  <a:pt x="824" y="105"/>
                  <a:pt x="824" y="101"/>
                </a:cubicBezTo>
                <a:cubicBezTo>
                  <a:pt x="825" y="97"/>
                  <a:pt x="825" y="93"/>
                  <a:pt x="825" y="89"/>
                </a:cubicBezTo>
                <a:cubicBezTo>
                  <a:pt x="825" y="84"/>
                  <a:pt x="825" y="78"/>
                  <a:pt x="826" y="72"/>
                </a:cubicBezTo>
                <a:cubicBezTo>
                  <a:pt x="826" y="71"/>
                  <a:pt x="826" y="69"/>
                  <a:pt x="826" y="68"/>
                </a:cubicBezTo>
                <a:cubicBezTo>
                  <a:pt x="826" y="65"/>
                  <a:pt x="826" y="62"/>
                  <a:pt x="827" y="59"/>
                </a:cubicBezTo>
                <a:cubicBezTo>
                  <a:pt x="827" y="57"/>
                  <a:pt x="827" y="55"/>
                  <a:pt x="827" y="54"/>
                </a:cubicBezTo>
                <a:cubicBezTo>
                  <a:pt x="827" y="52"/>
                  <a:pt x="827" y="50"/>
                  <a:pt x="827" y="48"/>
                </a:cubicBezTo>
                <a:cubicBezTo>
                  <a:pt x="827" y="42"/>
                  <a:pt x="827" y="35"/>
                  <a:pt x="826" y="28"/>
                </a:cubicBezTo>
                <a:cubicBezTo>
                  <a:pt x="826" y="23"/>
                  <a:pt x="826" y="23"/>
                  <a:pt x="826" y="23"/>
                </a:cubicBezTo>
                <a:cubicBezTo>
                  <a:pt x="826" y="20"/>
                  <a:pt x="826" y="17"/>
                  <a:pt x="825" y="14"/>
                </a:cubicBezTo>
                <a:cubicBezTo>
                  <a:pt x="825" y="11"/>
                  <a:pt x="825" y="11"/>
                  <a:pt x="825" y="11"/>
                </a:cubicBezTo>
                <a:cubicBezTo>
                  <a:pt x="825" y="8"/>
                  <a:pt x="827" y="6"/>
                  <a:pt x="830" y="6"/>
                </a:cubicBezTo>
                <a:cubicBezTo>
                  <a:pt x="834" y="6"/>
                  <a:pt x="837" y="6"/>
                  <a:pt x="840" y="7"/>
                </a:cubicBezTo>
                <a:cubicBezTo>
                  <a:pt x="844" y="8"/>
                  <a:pt x="848" y="14"/>
                  <a:pt x="848" y="18"/>
                </a:cubicBezTo>
                <a:cubicBezTo>
                  <a:pt x="848" y="22"/>
                  <a:pt x="849" y="26"/>
                  <a:pt x="848" y="30"/>
                </a:cubicBezTo>
                <a:cubicBezTo>
                  <a:pt x="848" y="31"/>
                  <a:pt x="848" y="33"/>
                  <a:pt x="848" y="35"/>
                </a:cubicBezTo>
                <a:cubicBezTo>
                  <a:pt x="848" y="36"/>
                  <a:pt x="849" y="38"/>
                  <a:pt x="848" y="40"/>
                </a:cubicBezTo>
                <a:close/>
                <a:moveTo>
                  <a:pt x="956" y="172"/>
                </a:moveTo>
                <a:cubicBezTo>
                  <a:pt x="956" y="172"/>
                  <a:pt x="956" y="172"/>
                  <a:pt x="956" y="172"/>
                </a:cubicBezTo>
                <a:cubicBezTo>
                  <a:pt x="956" y="174"/>
                  <a:pt x="955" y="174"/>
                  <a:pt x="954" y="175"/>
                </a:cubicBezTo>
                <a:cubicBezTo>
                  <a:pt x="954" y="175"/>
                  <a:pt x="953" y="175"/>
                  <a:pt x="953" y="175"/>
                </a:cubicBezTo>
                <a:cubicBezTo>
                  <a:pt x="949" y="175"/>
                  <a:pt x="946" y="178"/>
                  <a:pt x="943" y="181"/>
                </a:cubicBezTo>
                <a:cubicBezTo>
                  <a:pt x="941" y="183"/>
                  <a:pt x="939" y="185"/>
                  <a:pt x="938" y="188"/>
                </a:cubicBezTo>
                <a:cubicBezTo>
                  <a:pt x="937" y="192"/>
                  <a:pt x="938" y="194"/>
                  <a:pt x="940" y="197"/>
                </a:cubicBezTo>
                <a:cubicBezTo>
                  <a:pt x="940" y="198"/>
                  <a:pt x="943" y="199"/>
                  <a:pt x="943" y="199"/>
                </a:cubicBezTo>
                <a:cubicBezTo>
                  <a:pt x="945" y="200"/>
                  <a:pt x="945" y="200"/>
                  <a:pt x="947" y="200"/>
                </a:cubicBezTo>
                <a:cubicBezTo>
                  <a:pt x="948" y="200"/>
                  <a:pt x="950" y="200"/>
                  <a:pt x="952" y="200"/>
                </a:cubicBezTo>
                <a:cubicBezTo>
                  <a:pt x="953" y="200"/>
                  <a:pt x="954" y="200"/>
                  <a:pt x="954" y="201"/>
                </a:cubicBezTo>
                <a:cubicBezTo>
                  <a:pt x="955" y="202"/>
                  <a:pt x="955" y="203"/>
                  <a:pt x="954" y="204"/>
                </a:cubicBezTo>
                <a:cubicBezTo>
                  <a:pt x="954" y="205"/>
                  <a:pt x="953" y="205"/>
                  <a:pt x="952" y="206"/>
                </a:cubicBezTo>
                <a:cubicBezTo>
                  <a:pt x="950" y="207"/>
                  <a:pt x="947" y="207"/>
                  <a:pt x="945" y="207"/>
                </a:cubicBezTo>
                <a:cubicBezTo>
                  <a:pt x="942" y="206"/>
                  <a:pt x="940" y="205"/>
                  <a:pt x="938" y="204"/>
                </a:cubicBezTo>
                <a:cubicBezTo>
                  <a:pt x="936" y="203"/>
                  <a:pt x="934" y="201"/>
                  <a:pt x="933" y="199"/>
                </a:cubicBezTo>
                <a:cubicBezTo>
                  <a:pt x="930" y="194"/>
                  <a:pt x="931" y="189"/>
                  <a:pt x="932" y="184"/>
                </a:cubicBezTo>
                <a:cubicBezTo>
                  <a:pt x="932" y="182"/>
                  <a:pt x="933" y="180"/>
                  <a:pt x="934" y="178"/>
                </a:cubicBezTo>
                <a:cubicBezTo>
                  <a:pt x="935" y="177"/>
                  <a:pt x="935" y="177"/>
                  <a:pt x="935" y="177"/>
                </a:cubicBezTo>
                <a:cubicBezTo>
                  <a:pt x="925" y="180"/>
                  <a:pt x="925" y="180"/>
                  <a:pt x="925" y="180"/>
                </a:cubicBezTo>
                <a:cubicBezTo>
                  <a:pt x="919" y="182"/>
                  <a:pt x="913" y="184"/>
                  <a:pt x="906" y="186"/>
                </a:cubicBezTo>
                <a:cubicBezTo>
                  <a:pt x="904" y="186"/>
                  <a:pt x="902" y="188"/>
                  <a:pt x="899" y="189"/>
                </a:cubicBezTo>
                <a:cubicBezTo>
                  <a:pt x="897" y="190"/>
                  <a:pt x="894" y="191"/>
                  <a:pt x="891" y="191"/>
                </a:cubicBezTo>
                <a:cubicBezTo>
                  <a:pt x="890" y="191"/>
                  <a:pt x="889" y="190"/>
                  <a:pt x="889" y="190"/>
                </a:cubicBezTo>
                <a:cubicBezTo>
                  <a:pt x="884" y="186"/>
                  <a:pt x="883" y="182"/>
                  <a:pt x="883" y="177"/>
                </a:cubicBezTo>
                <a:cubicBezTo>
                  <a:pt x="883" y="173"/>
                  <a:pt x="883" y="169"/>
                  <a:pt x="883" y="164"/>
                </a:cubicBezTo>
                <a:cubicBezTo>
                  <a:pt x="883" y="156"/>
                  <a:pt x="882" y="148"/>
                  <a:pt x="882" y="140"/>
                </a:cubicBezTo>
                <a:cubicBezTo>
                  <a:pt x="882" y="132"/>
                  <a:pt x="881" y="123"/>
                  <a:pt x="881" y="115"/>
                </a:cubicBezTo>
                <a:cubicBezTo>
                  <a:pt x="882" y="103"/>
                  <a:pt x="881" y="92"/>
                  <a:pt x="882" y="81"/>
                </a:cubicBezTo>
                <a:cubicBezTo>
                  <a:pt x="883" y="58"/>
                  <a:pt x="883" y="58"/>
                  <a:pt x="883" y="58"/>
                </a:cubicBezTo>
                <a:cubicBezTo>
                  <a:pt x="884" y="41"/>
                  <a:pt x="884" y="41"/>
                  <a:pt x="884" y="41"/>
                </a:cubicBezTo>
                <a:cubicBezTo>
                  <a:pt x="884" y="35"/>
                  <a:pt x="885" y="30"/>
                  <a:pt x="886" y="24"/>
                </a:cubicBezTo>
                <a:cubicBezTo>
                  <a:pt x="886" y="20"/>
                  <a:pt x="886" y="17"/>
                  <a:pt x="886" y="14"/>
                </a:cubicBezTo>
                <a:cubicBezTo>
                  <a:pt x="887" y="13"/>
                  <a:pt x="886" y="12"/>
                  <a:pt x="886" y="11"/>
                </a:cubicBezTo>
                <a:cubicBezTo>
                  <a:pt x="886" y="9"/>
                  <a:pt x="886" y="8"/>
                  <a:pt x="889" y="8"/>
                </a:cubicBezTo>
                <a:cubicBezTo>
                  <a:pt x="892" y="7"/>
                  <a:pt x="896" y="7"/>
                  <a:pt x="900" y="9"/>
                </a:cubicBezTo>
                <a:cubicBezTo>
                  <a:pt x="902" y="10"/>
                  <a:pt x="904" y="10"/>
                  <a:pt x="906" y="10"/>
                </a:cubicBezTo>
                <a:cubicBezTo>
                  <a:pt x="910" y="11"/>
                  <a:pt x="915" y="11"/>
                  <a:pt x="919" y="12"/>
                </a:cubicBezTo>
                <a:cubicBezTo>
                  <a:pt x="924" y="12"/>
                  <a:pt x="929" y="12"/>
                  <a:pt x="934" y="12"/>
                </a:cubicBezTo>
                <a:cubicBezTo>
                  <a:pt x="937" y="12"/>
                  <a:pt x="940" y="12"/>
                  <a:pt x="944" y="12"/>
                </a:cubicBezTo>
                <a:cubicBezTo>
                  <a:pt x="946" y="12"/>
                  <a:pt x="948" y="13"/>
                  <a:pt x="950" y="14"/>
                </a:cubicBezTo>
                <a:cubicBezTo>
                  <a:pt x="951" y="15"/>
                  <a:pt x="951" y="16"/>
                  <a:pt x="951" y="18"/>
                </a:cubicBezTo>
                <a:cubicBezTo>
                  <a:pt x="951" y="18"/>
                  <a:pt x="951" y="19"/>
                  <a:pt x="950" y="19"/>
                </a:cubicBezTo>
                <a:cubicBezTo>
                  <a:pt x="946" y="20"/>
                  <a:pt x="942" y="21"/>
                  <a:pt x="938" y="21"/>
                </a:cubicBezTo>
                <a:cubicBezTo>
                  <a:pt x="931" y="22"/>
                  <a:pt x="924" y="21"/>
                  <a:pt x="916" y="21"/>
                </a:cubicBezTo>
                <a:cubicBezTo>
                  <a:pt x="914" y="21"/>
                  <a:pt x="913" y="22"/>
                  <a:pt x="913" y="24"/>
                </a:cubicBezTo>
                <a:cubicBezTo>
                  <a:pt x="913" y="33"/>
                  <a:pt x="913" y="33"/>
                  <a:pt x="913" y="33"/>
                </a:cubicBezTo>
                <a:cubicBezTo>
                  <a:pt x="914" y="35"/>
                  <a:pt x="914" y="37"/>
                  <a:pt x="913" y="39"/>
                </a:cubicBezTo>
                <a:cubicBezTo>
                  <a:pt x="913" y="39"/>
                  <a:pt x="913" y="40"/>
                  <a:pt x="913" y="41"/>
                </a:cubicBezTo>
                <a:cubicBezTo>
                  <a:pt x="913" y="49"/>
                  <a:pt x="913" y="57"/>
                  <a:pt x="913" y="65"/>
                </a:cubicBezTo>
                <a:cubicBezTo>
                  <a:pt x="912" y="67"/>
                  <a:pt x="912" y="70"/>
                  <a:pt x="912" y="73"/>
                </a:cubicBezTo>
                <a:cubicBezTo>
                  <a:pt x="912" y="73"/>
                  <a:pt x="912" y="74"/>
                  <a:pt x="912" y="75"/>
                </a:cubicBezTo>
                <a:cubicBezTo>
                  <a:pt x="917" y="74"/>
                  <a:pt x="922" y="73"/>
                  <a:pt x="927" y="73"/>
                </a:cubicBezTo>
                <a:cubicBezTo>
                  <a:pt x="932" y="72"/>
                  <a:pt x="936" y="72"/>
                  <a:pt x="941" y="72"/>
                </a:cubicBezTo>
                <a:cubicBezTo>
                  <a:pt x="943" y="72"/>
                  <a:pt x="946" y="75"/>
                  <a:pt x="945" y="78"/>
                </a:cubicBezTo>
                <a:cubicBezTo>
                  <a:pt x="945" y="78"/>
                  <a:pt x="944" y="79"/>
                  <a:pt x="944" y="79"/>
                </a:cubicBezTo>
                <a:cubicBezTo>
                  <a:pt x="942" y="79"/>
                  <a:pt x="941" y="80"/>
                  <a:pt x="940" y="80"/>
                </a:cubicBezTo>
                <a:cubicBezTo>
                  <a:pt x="935" y="82"/>
                  <a:pt x="931" y="84"/>
                  <a:pt x="927" y="86"/>
                </a:cubicBezTo>
                <a:cubicBezTo>
                  <a:pt x="923" y="86"/>
                  <a:pt x="923" y="86"/>
                  <a:pt x="923" y="86"/>
                </a:cubicBezTo>
                <a:cubicBezTo>
                  <a:pt x="920" y="86"/>
                  <a:pt x="918" y="87"/>
                  <a:pt x="915" y="87"/>
                </a:cubicBezTo>
                <a:cubicBezTo>
                  <a:pt x="914" y="87"/>
                  <a:pt x="914" y="87"/>
                  <a:pt x="913" y="87"/>
                </a:cubicBezTo>
                <a:cubicBezTo>
                  <a:pt x="911" y="87"/>
                  <a:pt x="911" y="88"/>
                  <a:pt x="911" y="90"/>
                </a:cubicBezTo>
                <a:cubicBezTo>
                  <a:pt x="911" y="94"/>
                  <a:pt x="910" y="97"/>
                  <a:pt x="910" y="101"/>
                </a:cubicBezTo>
                <a:cubicBezTo>
                  <a:pt x="910" y="104"/>
                  <a:pt x="910" y="106"/>
                  <a:pt x="910" y="108"/>
                </a:cubicBezTo>
                <a:cubicBezTo>
                  <a:pt x="910" y="112"/>
                  <a:pt x="909" y="116"/>
                  <a:pt x="909" y="120"/>
                </a:cubicBezTo>
                <a:cubicBezTo>
                  <a:pt x="908" y="125"/>
                  <a:pt x="909" y="130"/>
                  <a:pt x="909" y="134"/>
                </a:cubicBezTo>
                <a:cubicBezTo>
                  <a:pt x="909" y="138"/>
                  <a:pt x="909" y="140"/>
                  <a:pt x="909" y="144"/>
                </a:cubicBezTo>
                <a:cubicBezTo>
                  <a:pt x="908" y="148"/>
                  <a:pt x="909" y="152"/>
                  <a:pt x="909" y="157"/>
                </a:cubicBezTo>
                <a:cubicBezTo>
                  <a:pt x="909" y="161"/>
                  <a:pt x="909" y="164"/>
                  <a:pt x="908" y="168"/>
                </a:cubicBezTo>
                <a:cubicBezTo>
                  <a:pt x="907" y="169"/>
                  <a:pt x="907" y="170"/>
                  <a:pt x="907" y="172"/>
                </a:cubicBezTo>
                <a:cubicBezTo>
                  <a:pt x="907" y="173"/>
                  <a:pt x="908" y="174"/>
                  <a:pt x="909" y="173"/>
                </a:cubicBezTo>
                <a:cubicBezTo>
                  <a:pt x="916" y="172"/>
                  <a:pt x="916" y="172"/>
                  <a:pt x="916" y="172"/>
                </a:cubicBezTo>
                <a:cubicBezTo>
                  <a:pt x="922" y="170"/>
                  <a:pt x="928" y="168"/>
                  <a:pt x="935" y="167"/>
                </a:cubicBezTo>
                <a:cubicBezTo>
                  <a:pt x="937" y="167"/>
                  <a:pt x="939" y="167"/>
                  <a:pt x="942" y="167"/>
                </a:cubicBezTo>
                <a:cubicBezTo>
                  <a:pt x="945" y="166"/>
                  <a:pt x="948" y="166"/>
                  <a:pt x="950" y="166"/>
                </a:cubicBezTo>
                <a:cubicBezTo>
                  <a:pt x="954" y="165"/>
                  <a:pt x="957" y="169"/>
                  <a:pt x="956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1602877" y="4271080"/>
            <a:ext cx="2279036" cy="611153"/>
          </a:xfrm>
          <a:custGeom>
            <a:avLst/>
            <a:gdLst>
              <a:gd name="T0" fmla="*/ 54 w 1153"/>
              <a:gd name="T1" fmla="*/ 125 h 309"/>
              <a:gd name="T2" fmla="*/ 28 w 1153"/>
              <a:gd name="T3" fmla="*/ 210 h 309"/>
              <a:gd name="T4" fmla="*/ 66 w 1153"/>
              <a:gd name="T5" fmla="*/ 90 h 309"/>
              <a:gd name="T6" fmla="*/ 91 w 1153"/>
              <a:gd name="T7" fmla="*/ 154 h 309"/>
              <a:gd name="T8" fmla="*/ 88 w 1153"/>
              <a:gd name="T9" fmla="*/ 191 h 309"/>
              <a:gd name="T10" fmla="*/ 89 w 1153"/>
              <a:gd name="T11" fmla="*/ 173 h 309"/>
              <a:gd name="T12" fmla="*/ 26 w 1153"/>
              <a:gd name="T13" fmla="*/ 221 h 309"/>
              <a:gd name="T14" fmla="*/ 14 w 1153"/>
              <a:gd name="T15" fmla="*/ 221 h 309"/>
              <a:gd name="T16" fmla="*/ 267 w 1153"/>
              <a:gd name="T17" fmla="*/ 232 h 309"/>
              <a:gd name="T18" fmla="*/ 139 w 1153"/>
              <a:gd name="T19" fmla="*/ 198 h 309"/>
              <a:gd name="T20" fmla="*/ 231 w 1153"/>
              <a:gd name="T21" fmla="*/ 234 h 309"/>
              <a:gd name="T22" fmla="*/ 140 w 1153"/>
              <a:gd name="T23" fmla="*/ 197 h 309"/>
              <a:gd name="T24" fmla="*/ 185 w 1153"/>
              <a:gd name="T25" fmla="*/ 176 h 309"/>
              <a:gd name="T26" fmla="*/ 224 w 1153"/>
              <a:gd name="T27" fmla="*/ 197 h 309"/>
              <a:gd name="T28" fmla="*/ 376 w 1153"/>
              <a:gd name="T29" fmla="*/ 58 h 309"/>
              <a:gd name="T30" fmla="*/ 406 w 1153"/>
              <a:gd name="T31" fmla="*/ 207 h 309"/>
              <a:gd name="T32" fmla="*/ 392 w 1153"/>
              <a:gd name="T33" fmla="*/ 112 h 309"/>
              <a:gd name="T34" fmla="*/ 385 w 1153"/>
              <a:gd name="T35" fmla="*/ 222 h 309"/>
              <a:gd name="T36" fmla="*/ 494 w 1153"/>
              <a:gd name="T37" fmla="*/ 224 h 309"/>
              <a:gd name="T38" fmla="*/ 687 w 1153"/>
              <a:gd name="T39" fmla="*/ 191 h 309"/>
              <a:gd name="T40" fmla="*/ 549 w 1153"/>
              <a:gd name="T41" fmla="*/ 253 h 309"/>
              <a:gd name="T42" fmla="*/ 500 w 1153"/>
              <a:gd name="T43" fmla="*/ 196 h 309"/>
              <a:gd name="T44" fmla="*/ 290 w 1153"/>
              <a:gd name="T45" fmla="*/ 252 h 309"/>
              <a:gd name="T46" fmla="*/ 347 w 1153"/>
              <a:gd name="T47" fmla="*/ 105 h 309"/>
              <a:gd name="T48" fmla="*/ 310 w 1153"/>
              <a:gd name="T49" fmla="*/ 243 h 309"/>
              <a:gd name="T50" fmla="*/ 385 w 1153"/>
              <a:gd name="T51" fmla="*/ 183 h 309"/>
              <a:gd name="T52" fmla="*/ 452 w 1153"/>
              <a:gd name="T53" fmla="*/ 179 h 309"/>
              <a:gd name="T54" fmla="*/ 543 w 1153"/>
              <a:gd name="T55" fmla="*/ 222 h 309"/>
              <a:gd name="T56" fmla="*/ 568 w 1153"/>
              <a:gd name="T57" fmla="*/ 171 h 309"/>
              <a:gd name="T58" fmla="*/ 650 w 1153"/>
              <a:gd name="T59" fmla="*/ 220 h 309"/>
              <a:gd name="T60" fmla="*/ 350 w 1153"/>
              <a:gd name="T61" fmla="*/ 155 h 309"/>
              <a:gd name="T62" fmla="*/ 425 w 1153"/>
              <a:gd name="T63" fmla="*/ 51 h 309"/>
              <a:gd name="T64" fmla="*/ 342 w 1153"/>
              <a:gd name="T65" fmla="*/ 147 h 309"/>
              <a:gd name="T66" fmla="*/ 427 w 1153"/>
              <a:gd name="T67" fmla="*/ 61 h 309"/>
              <a:gd name="T68" fmla="*/ 294 w 1153"/>
              <a:gd name="T69" fmla="*/ 256 h 309"/>
              <a:gd name="T70" fmla="*/ 306 w 1153"/>
              <a:gd name="T71" fmla="*/ 219 h 309"/>
              <a:gd name="T72" fmla="*/ 405 w 1153"/>
              <a:gd name="T73" fmla="*/ 187 h 309"/>
              <a:gd name="T74" fmla="*/ 446 w 1153"/>
              <a:gd name="T75" fmla="*/ 189 h 309"/>
              <a:gd name="T76" fmla="*/ 514 w 1153"/>
              <a:gd name="T77" fmla="*/ 158 h 309"/>
              <a:gd name="T78" fmla="*/ 583 w 1153"/>
              <a:gd name="T79" fmla="*/ 220 h 309"/>
              <a:gd name="T80" fmla="*/ 665 w 1153"/>
              <a:gd name="T81" fmla="*/ 214 h 309"/>
              <a:gd name="T82" fmla="*/ 740 w 1153"/>
              <a:gd name="T83" fmla="*/ 249 h 309"/>
              <a:gd name="T84" fmla="*/ 715 w 1153"/>
              <a:gd name="T85" fmla="*/ 176 h 309"/>
              <a:gd name="T86" fmla="*/ 725 w 1153"/>
              <a:gd name="T87" fmla="*/ 198 h 309"/>
              <a:gd name="T88" fmla="*/ 902 w 1153"/>
              <a:gd name="T89" fmla="*/ 250 h 309"/>
              <a:gd name="T90" fmla="*/ 915 w 1153"/>
              <a:gd name="T91" fmla="*/ 87 h 309"/>
              <a:gd name="T92" fmla="*/ 949 w 1153"/>
              <a:gd name="T93" fmla="*/ 61 h 309"/>
              <a:gd name="T94" fmla="*/ 981 w 1153"/>
              <a:gd name="T95" fmla="*/ 70 h 309"/>
              <a:gd name="T96" fmla="*/ 868 w 1153"/>
              <a:gd name="T97" fmla="*/ 173 h 309"/>
              <a:gd name="T98" fmla="*/ 856 w 1153"/>
              <a:gd name="T99" fmla="*/ 196 h 309"/>
              <a:gd name="T100" fmla="*/ 957 w 1153"/>
              <a:gd name="T101" fmla="*/ 215 h 309"/>
              <a:gd name="T102" fmla="*/ 856 w 1153"/>
              <a:gd name="T103" fmla="*/ 206 h 309"/>
              <a:gd name="T104" fmla="*/ 876 w 1153"/>
              <a:gd name="T105" fmla="*/ 155 h 309"/>
              <a:gd name="T106" fmla="*/ 1018 w 1153"/>
              <a:gd name="T107" fmla="*/ 212 h 309"/>
              <a:gd name="T108" fmla="*/ 972 w 1153"/>
              <a:gd name="T109" fmla="*/ 201 h 309"/>
              <a:gd name="T110" fmla="*/ 1068 w 1153"/>
              <a:gd name="T111" fmla="*/ 149 h 309"/>
              <a:gd name="T112" fmla="*/ 976 w 1153"/>
              <a:gd name="T113" fmla="*/ 195 h 309"/>
              <a:gd name="T114" fmla="*/ 981 w 1153"/>
              <a:gd name="T115" fmla="*/ 165 h 309"/>
              <a:gd name="T116" fmla="*/ 1049 w 1153"/>
              <a:gd name="T117" fmla="*/ 189 h 309"/>
              <a:gd name="T118" fmla="*/ 1132 w 1153"/>
              <a:gd name="T119" fmla="*/ 197 h 309"/>
              <a:gd name="T120" fmla="*/ 1030 w 1153"/>
              <a:gd name="T121" fmla="*/ 210 h 309"/>
              <a:gd name="T122" fmla="*/ 1069 w 1153"/>
              <a:gd name="T123" fmla="*/ 159 h 309"/>
              <a:gd name="T124" fmla="*/ 1134 w 1153"/>
              <a:gd name="T125" fmla="*/ 19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3" h="309">
                <a:moveTo>
                  <a:pt x="134" y="93"/>
                </a:moveTo>
                <a:cubicBezTo>
                  <a:pt x="134" y="94"/>
                  <a:pt x="134" y="94"/>
                  <a:pt x="134" y="95"/>
                </a:cubicBezTo>
                <a:cubicBezTo>
                  <a:pt x="133" y="95"/>
                  <a:pt x="133" y="95"/>
                  <a:pt x="132" y="95"/>
                </a:cubicBezTo>
                <a:cubicBezTo>
                  <a:pt x="133" y="94"/>
                  <a:pt x="133" y="94"/>
                  <a:pt x="134" y="93"/>
                </a:cubicBezTo>
                <a:close/>
                <a:moveTo>
                  <a:pt x="129" y="100"/>
                </a:moveTo>
                <a:cubicBezTo>
                  <a:pt x="130" y="100"/>
                  <a:pt x="130" y="100"/>
                  <a:pt x="130" y="100"/>
                </a:cubicBezTo>
                <a:cubicBezTo>
                  <a:pt x="130" y="99"/>
                  <a:pt x="130" y="99"/>
                  <a:pt x="130" y="98"/>
                </a:cubicBezTo>
                <a:cubicBezTo>
                  <a:pt x="130" y="99"/>
                  <a:pt x="129" y="99"/>
                  <a:pt x="129" y="100"/>
                </a:cubicBezTo>
                <a:close/>
                <a:moveTo>
                  <a:pt x="130" y="100"/>
                </a:moveTo>
                <a:cubicBezTo>
                  <a:pt x="130" y="100"/>
                  <a:pt x="130" y="100"/>
                  <a:pt x="130" y="100"/>
                </a:cubicBezTo>
                <a:cubicBezTo>
                  <a:pt x="131" y="100"/>
                  <a:pt x="131" y="100"/>
                  <a:pt x="131" y="100"/>
                </a:cubicBezTo>
                <a:lnTo>
                  <a:pt x="130" y="100"/>
                </a:lnTo>
                <a:close/>
                <a:moveTo>
                  <a:pt x="77" y="173"/>
                </a:moveTo>
                <a:cubicBezTo>
                  <a:pt x="77" y="173"/>
                  <a:pt x="76" y="173"/>
                  <a:pt x="76" y="173"/>
                </a:cubicBezTo>
                <a:cubicBezTo>
                  <a:pt x="74" y="175"/>
                  <a:pt x="72" y="177"/>
                  <a:pt x="70" y="180"/>
                </a:cubicBezTo>
                <a:cubicBezTo>
                  <a:pt x="70" y="180"/>
                  <a:pt x="71" y="181"/>
                  <a:pt x="71" y="181"/>
                </a:cubicBezTo>
                <a:cubicBezTo>
                  <a:pt x="73" y="179"/>
                  <a:pt x="75" y="176"/>
                  <a:pt x="77" y="173"/>
                </a:cubicBezTo>
                <a:close/>
                <a:moveTo>
                  <a:pt x="50" y="144"/>
                </a:moveTo>
                <a:cubicBezTo>
                  <a:pt x="51" y="143"/>
                  <a:pt x="51" y="143"/>
                  <a:pt x="51" y="143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1" y="143"/>
                  <a:pt x="50" y="143"/>
                  <a:pt x="50" y="144"/>
                </a:cubicBezTo>
                <a:cubicBezTo>
                  <a:pt x="50" y="144"/>
                  <a:pt x="50" y="144"/>
                  <a:pt x="50" y="144"/>
                </a:cubicBezTo>
                <a:close/>
                <a:moveTo>
                  <a:pt x="165" y="39"/>
                </a:moveTo>
                <a:cubicBezTo>
                  <a:pt x="164" y="40"/>
                  <a:pt x="163" y="40"/>
                  <a:pt x="162" y="40"/>
                </a:cubicBezTo>
                <a:cubicBezTo>
                  <a:pt x="163" y="41"/>
                  <a:pt x="164" y="41"/>
                  <a:pt x="165" y="41"/>
                </a:cubicBezTo>
                <a:cubicBezTo>
                  <a:pt x="165" y="41"/>
                  <a:pt x="165" y="41"/>
                  <a:pt x="166" y="41"/>
                </a:cubicBezTo>
                <a:cubicBezTo>
                  <a:pt x="166" y="41"/>
                  <a:pt x="166" y="40"/>
                  <a:pt x="166" y="39"/>
                </a:cubicBezTo>
                <a:lnTo>
                  <a:pt x="165" y="39"/>
                </a:lnTo>
                <a:close/>
                <a:moveTo>
                  <a:pt x="159" y="48"/>
                </a:moveTo>
                <a:cubicBezTo>
                  <a:pt x="158" y="48"/>
                  <a:pt x="158" y="48"/>
                  <a:pt x="158" y="48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6" y="49"/>
                  <a:pt x="157" y="50"/>
                  <a:pt x="157" y="50"/>
                </a:cubicBezTo>
                <a:cubicBezTo>
                  <a:pt x="157" y="49"/>
                  <a:pt x="158" y="49"/>
                  <a:pt x="159" y="48"/>
                </a:cubicBezTo>
                <a:close/>
                <a:moveTo>
                  <a:pt x="80" y="2"/>
                </a:moveTo>
                <a:cubicBezTo>
                  <a:pt x="80" y="2"/>
                  <a:pt x="80" y="2"/>
                  <a:pt x="80" y="2"/>
                </a:cubicBezTo>
                <a:cubicBezTo>
                  <a:pt x="81" y="4"/>
                  <a:pt x="82" y="4"/>
                  <a:pt x="83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3" y="0"/>
                  <a:pt x="82" y="1"/>
                  <a:pt x="80" y="2"/>
                </a:cubicBezTo>
                <a:close/>
                <a:moveTo>
                  <a:pt x="80" y="17"/>
                </a:moveTo>
                <a:cubicBezTo>
                  <a:pt x="80" y="18"/>
                  <a:pt x="79" y="19"/>
                  <a:pt x="79" y="20"/>
                </a:cubicBezTo>
                <a:cubicBezTo>
                  <a:pt x="79" y="20"/>
                  <a:pt x="79" y="21"/>
                  <a:pt x="80" y="21"/>
                </a:cubicBezTo>
                <a:cubicBezTo>
                  <a:pt x="80" y="19"/>
                  <a:pt x="80" y="19"/>
                  <a:pt x="81" y="17"/>
                </a:cubicBezTo>
                <a:cubicBezTo>
                  <a:pt x="81" y="16"/>
                  <a:pt x="81" y="16"/>
                  <a:pt x="81" y="16"/>
                </a:cubicBezTo>
                <a:cubicBezTo>
                  <a:pt x="80" y="17"/>
                  <a:pt x="80" y="17"/>
                  <a:pt x="80" y="17"/>
                </a:cubicBezTo>
                <a:close/>
                <a:moveTo>
                  <a:pt x="127" y="102"/>
                </a:moveTo>
                <a:cubicBezTo>
                  <a:pt x="127" y="102"/>
                  <a:pt x="126" y="102"/>
                  <a:pt x="126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6" y="102"/>
                  <a:pt x="126" y="103"/>
                  <a:pt x="127" y="103"/>
                </a:cubicBezTo>
                <a:cubicBezTo>
                  <a:pt x="127" y="103"/>
                  <a:pt x="127" y="102"/>
                  <a:pt x="127" y="102"/>
                </a:cubicBezTo>
                <a:close/>
                <a:moveTo>
                  <a:pt x="154" y="53"/>
                </a:moveTo>
                <a:cubicBezTo>
                  <a:pt x="153" y="53"/>
                  <a:pt x="153" y="54"/>
                  <a:pt x="153" y="54"/>
                </a:cubicBezTo>
                <a:cubicBezTo>
                  <a:pt x="153" y="54"/>
                  <a:pt x="153" y="55"/>
                  <a:pt x="152" y="56"/>
                </a:cubicBezTo>
                <a:cubicBezTo>
                  <a:pt x="153" y="55"/>
                  <a:pt x="153" y="54"/>
                  <a:pt x="154" y="54"/>
                </a:cubicBezTo>
                <a:lnTo>
                  <a:pt x="154" y="53"/>
                </a:lnTo>
                <a:close/>
                <a:moveTo>
                  <a:pt x="38" y="173"/>
                </a:moveTo>
                <a:cubicBezTo>
                  <a:pt x="39" y="172"/>
                  <a:pt x="41" y="172"/>
                  <a:pt x="42" y="172"/>
                </a:cubicBezTo>
                <a:cubicBezTo>
                  <a:pt x="40" y="171"/>
                  <a:pt x="39" y="171"/>
                  <a:pt x="38" y="173"/>
                </a:cubicBezTo>
                <a:close/>
                <a:moveTo>
                  <a:pt x="110" y="127"/>
                </a:moveTo>
                <a:cubicBezTo>
                  <a:pt x="110" y="128"/>
                  <a:pt x="109" y="129"/>
                  <a:pt x="108" y="130"/>
                </a:cubicBezTo>
                <a:cubicBezTo>
                  <a:pt x="106" y="130"/>
                  <a:pt x="106" y="130"/>
                  <a:pt x="107" y="132"/>
                </a:cubicBezTo>
                <a:cubicBezTo>
                  <a:pt x="107" y="132"/>
                  <a:pt x="106" y="133"/>
                  <a:pt x="106" y="134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2" y="129"/>
                  <a:pt x="112" y="129"/>
                  <a:pt x="113" y="128"/>
                </a:cubicBezTo>
                <a:cubicBezTo>
                  <a:pt x="112" y="125"/>
                  <a:pt x="111" y="127"/>
                  <a:pt x="110" y="127"/>
                </a:cubicBezTo>
                <a:close/>
                <a:moveTo>
                  <a:pt x="104" y="137"/>
                </a:moveTo>
                <a:cubicBezTo>
                  <a:pt x="105" y="137"/>
                  <a:pt x="105" y="137"/>
                  <a:pt x="106" y="138"/>
                </a:cubicBezTo>
                <a:cubicBezTo>
                  <a:pt x="106" y="136"/>
                  <a:pt x="106" y="135"/>
                  <a:pt x="106" y="134"/>
                </a:cubicBezTo>
                <a:cubicBezTo>
                  <a:pt x="106" y="134"/>
                  <a:pt x="105" y="135"/>
                  <a:pt x="105" y="136"/>
                </a:cubicBezTo>
                <a:cubicBezTo>
                  <a:pt x="104" y="136"/>
                  <a:pt x="104" y="137"/>
                  <a:pt x="104" y="137"/>
                </a:cubicBezTo>
                <a:close/>
                <a:moveTo>
                  <a:pt x="62" y="191"/>
                </a:moveTo>
                <a:cubicBezTo>
                  <a:pt x="62" y="192"/>
                  <a:pt x="62" y="192"/>
                  <a:pt x="62" y="192"/>
                </a:cubicBezTo>
                <a:cubicBezTo>
                  <a:pt x="62" y="192"/>
                  <a:pt x="63" y="192"/>
                  <a:pt x="63" y="192"/>
                </a:cubicBezTo>
                <a:cubicBezTo>
                  <a:pt x="65" y="190"/>
                  <a:pt x="67" y="187"/>
                  <a:pt x="68" y="185"/>
                </a:cubicBezTo>
                <a:cubicBezTo>
                  <a:pt x="66" y="185"/>
                  <a:pt x="62" y="189"/>
                  <a:pt x="62" y="191"/>
                </a:cubicBezTo>
                <a:close/>
                <a:moveTo>
                  <a:pt x="143" y="75"/>
                </a:moveTo>
                <a:cubicBezTo>
                  <a:pt x="143" y="77"/>
                  <a:pt x="143" y="77"/>
                  <a:pt x="143" y="77"/>
                </a:cubicBezTo>
                <a:cubicBezTo>
                  <a:pt x="144" y="77"/>
                  <a:pt x="144" y="76"/>
                  <a:pt x="144" y="75"/>
                </a:cubicBezTo>
                <a:cubicBezTo>
                  <a:pt x="144" y="75"/>
                  <a:pt x="143" y="75"/>
                  <a:pt x="143" y="75"/>
                </a:cubicBezTo>
                <a:close/>
                <a:moveTo>
                  <a:pt x="81" y="172"/>
                </a:moveTo>
                <a:cubicBezTo>
                  <a:pt x="80" y="172"/>
                  <a:pt x="80" y="171"/>
                  <a:pt x="80" y="171"/>
                </a:cubicBezTo>
                <a:cubicBezTo>
                  <a:pt x="80" y="172"/>
                  <a:pt x="79" y="172"/>
                  <a:pt x="79" y="173"/>
                </a:cubicBezTo>
                <a:cubicBezTo>
                  <a:pt x="79" y="173"/>
                  <a:pt x="80" y="173"/>
                  <a:pt x="80" y="173"/>
                </a:cubicBezTo>
                <a:cubicBezTo>
                  <a:pt x="80" y="173"/>
                  <a:pt x="80" y="173"/>
                  <a:pt x="81" y="172"/>
                </a:cubicBezTo>
                <a:close/>
                <a:moveTo>
                  <a:pt x="54" y="126"/>
                </a:moveTo>
                <a:cubicBezTo>
                  <a:pt x="54" y="125"/>
                  <a:pt x="54" y="125"/>
                  <a:pt x="54" y="125"/>
                </a:cubicBezTo>
                <a:cubicBezTo>
                  <a:pt x="53" y="126"/>
                  <a:pt x="52" y="126"/>
                  <a:pt x="51" y="127"/>
                </a:cubicBezTo>
                <a:cubicBezTo>
                  <a:pt x="51" y="127"/>
                  <a:pt x="52" y="127"/>
                  <a:pt x="52" y="127"/>
                </a:cubicBezTo>
                <a:cubicBezTo>
                  <a:pt x="53" y="127"/>
                  <a:pt x="54" y="126"/>
                  <a:pt x="54" y="126"/>
                </a:cubicBezTo>
                <a:close/>
                <a:moveTo>
                  <a:pt x="49" y="142"/>
                </a:moveTo>
                <a:cubicBezTo>
                  <a:pt x="48" y="143"/>
                  <a:pt x="47" y="144"/>
                  <a:pt x="46" y="144"/>
                </a:cubicBezTo>
                <a:cubicBezTo>
                  <a:pt x="47" y="144"/>
                  <a:pt x="50" y="145"/>
                  <a:pt x="49" y="142"/>
                </a:cubicBezTo>
                <a:close/>
                <a:moveTo>
                  <a:pt x="56" y="124"/>
                </a:moveTo>
                <a:cubicBezTo>
                  <a:pt x="56" y="124"/>
                  <a:pt x="56" y="123"/>
                  <a:pt x="57" y="122"/>
                </a:cubicBezTo>
                <a:cubicBezTo>
                  <a:pt x="56" y="121"/>
                  <a:pt x="56" y="120"/>
                  <a:pt x="55" y="120"/>
                </a:cubicBezTo>
                <a:cubicBezTo>
                  <a:pt x="52" y="119"/>
                  <a:pt x="54" y="122"/>
                  <a:pt x="53" y="123"/>
                </a:cubicBezTo>
                <a:cubicBezTo>
                  <a:pt x="54" y="123"/>
                  <a:pt x="55" y="124"/>
                  <a:pt x="56" y="124"/>
                </a:cubicBezTo>
                <a:close/>
                <a:moveTo>
                  <a:pt x="172" y="291"/>
                </a:moveTo>
                <a:cubicBezTo>
                  <a:pt x="172" y="291"/>
                  <a:pt x="173" y="291"/>
                  <a:pt x="173" y="291"/>
                </a:cubicBezTo>
                <a:cubicBezTo>
                  <a:pt x="173" y="291"/>
                  <a:pt x="173" y="292"/>
                  <a:pt x="173" y="292"/>
                </a:cubicBezTo>
                <a:cubicBezTo>
                  <a:pt x="172" y="294"/>
                  <a:pt x="171" y="296"/>
                  <a:pt x="172" y="298"/>
                </a:cubicBezTo>
                <a:cubicBezTo>
                  <a:pt x="172" y="299"/>
                  <a:pt x="172" y="300"/>
                  <a:pt x="171" y="300"/>
                </a:cubicBezTo>
                <a:cubicBezTo>
                  <a:pt x="171" y="302"/>
                  <a:pt x="168" y="303"/>
                  <a:pt x="170" y="305"/>
                </a:cubicBezTo>
                <a:cubicBezTo>
                  <a:pt x="170" y="305"/>
                  <a:pt x="170" y="306"/>
                  <a:pt x="169" y="306"/>
                </a:cubicBezTo>
                <a:cubicBezTo>
                  <a:pt x="166" y="307"/>
                  <a:pt x="162" y="308"/>
                  <a:pt x="159" y="308"/>
                </a:cubicBezTo>
                <a:cubicBezTo>
                  <a:pt x="151" y="309"/>
                  <a:pt x="144" y="305"/>
                  <a:pt x="137" y="301"/>
                </a:cubicBezTo>
                <a:cubicBezTo>
                  <a:pt x="128" y="296"/>
                  <a:pt x="118" y="290"/>
                  <a:pt x="109" y="285"/>
                </a:cubicBezTo>
                <a:cubicBezTo>
                  <a:pt x="105" y="282"/>
                  <a:pt x="102" y="279"/>
                  <a:pt x="98" y="277"/>
                </a:cubicBezTo>
                <a:cubicBezTo>
                  <a:pt x="92" y="273"/>
                  <a:pt x="85" y="270"/>
                  <a:pt x="79" y="266"/>
                </a:cubicBezTo>
                <a:cubicBezTo>
                  <a:pt x="76" y="264"/>
                  <a:pt x="73" y="262"/>
                  <a:pt x="70" y="261"/>
                </a:cubicBezTo>
                <a:cubicBezTo>
                  <a:pt x="64" y="259"/>
                  <a:pt x="59" y="258"/>
                  <a:pt x="54" y="257"/>
                </a:cubicBezTo>
                <a:cubicBezTo>
                  <a:pt x="55" y="257"/>
                  <a:pt x="56" y="257"/>
                  <a:pt x="58" y="256"/>
                </a:cubicBezTo>
                <a:cubicBezTo>
                  <a:pt x="58" y="256"/>
                  <a:pt x="58" y="256"/>
                  <a:pt x="58" y="256"/>
                </a:cubicBezTo>
                <a:cubicBezTo>
                  <a:pt x="58" y="256"/>
                  <a:pt x="58" y="256"/>
                  <a:pt x="58" y="256"/>
                </a:cubicBezTo>
                <a:cubicBezTo>
                  <a:pt x="51" y="255"/>
                  <a:pt x="45" y="254"/>
                  <a:pt x="39" y="254"/>
                </a:cubicBezTo>
                <a:cubicBezTo>
                  <a:pt x="38" y="254"/>
                  <a:pt x="37" y="255"/>
                  <a:pt x="37" y="256"/>
                </a:cubicBezTo>
                <a:cubicBezTo>
                  <a:pt x="36" y="258"/>
                  <a:pt x="36" y="259"/>
                  <a:pt x="35" y="261"/>
                </a:cubicBezTo>
                <a:cubicBezTo>
                  <a:pt x="35" y="262"/>
                  <a:pt x="35" y="262"/>
                  <a:pt x="34" y="262"/>
                </a:cubicBezTo>
                <a:cubicBezTo>
                  <a:pt x="33" y="262"/>
                  <a:pt x="33" y="263"/>
                  <a:pt x="32" y="264"/>
                </a:cubicBezTo>
                <a:cubicBezTo>
                  <a:pt x="32" y="266"/>
                  <a:pt x="32" y="266"/>
                  <a:pt x="32" y="266"/>
                </a:cubicBezTo>
                <a:cubicBezTo>
                  <a:pt x="33" y="266"/>
                  <a:pt x="33" y="266"/>
                  <a:pt x="33" y="265"/>
                </a:cubicBezTo>
                <a:cubicBezTo>
                  <a:pt x="33" y="265"/>
                  <a:pt x="34" y="265"/>
                  <a:pt x="34" y="264"/>
                </a:cubicBezTo>
                <a:cubicBezTo>
                  <a:pt x="34" y="265"/>
                  <a:pt x="34" y="265"/>
                  <a:pt x="34" y="265"/>
                </a:cubicBezTo>
                <a:cubicBezTo>
                  <a:pt x="34" y="266"/>
                  <a:pt x="34" y="268"/>
                  <a:pt x="33" y="268"/>
                </a:cubicBezTo>
                <a:cubicBezTo>
                  <a:pt x="30" y="270"/>
                  <a:pt x="30" y="274"/>
                  <a:pt x="29" y="277"/>
                </a:cubicBezTo>
                <a:cubicBezTo>
                  <a:pt x="29" y="278"/>
                  <a:pt x="29" y="279"/>
                  <a:pt x="28" y="280"/>
                </a:cubicBezTo>
                <a:cubicBezTo>
                  <a:pt x="27" y="281"/>
                  <a:pt x="26" y="283"/>
                  <a:pt x="26" y="284"/>
                </a:cubicBezTo>
                <a:cubicBezTo>
                  <a:pt x="26" y="287"/>
                  <a:pt x="24" y="287"/>
                  <a:pt x="23" y="286"/>
                </a:cubicBezTo>
                <a:cubicBezTo>
                  <a:pt x="22" y="286"/>
                  <a:pt x="20" y="285"/>
                  <a:pt x="19" y="285"/>
                </a:cubicBezTo>
                <a:cubicBezTo>
                  <a:pt x="18" y="285"/>
                  <a:pt x="18" y="285"/>
                  <a:pt x="17" y="286"/>
                </a:cubicBezTo>
                <a:cubicBezTo>
                  <a:pt x="16" y="287"/>
                  <a:pt x="16" y="287"/>
                  <a:pt x="16" y="287"/>
                </a:cubicBezTo>
                <a:cubicBezTo>
                  <a:pt x="16" y="286"/>
                  <a:pt x="15" y="286"/>
                  <a:pt x="15" y="285"/>
                </a:cubicBezTo>
                <a:cubicBezTo>
                  <a:pt x="15" y="284"/>
                  <a:pt x="14" y="283"/>
                  <a:pt x="15" y="282"/>
                </a:cubicBezTo>
                <a:cubicBezTo>
                  <a:pt x="15" y="279"/>
                  <a:pt x="16" y="276"/>
                  <a:pt x="16" y="272"/>
                </a:cubicBezTo>
                <a:cubicBezTo>
                  <a:pt x="16" y="271"/>
                  <a:pt x="16" y="271"/>
                  <a:pt x="16" y="270"/>
                </a:cubicBezTo>
                <a:cubicBezTo>
                  <a:pt x="15" y="271"/>
                  <a:pt x="14" y="271"/>
                  <a:pt x="14" y="271"/>
                </a:cubicBezTo>
                <a:cubicBezTo>
                  <a:pt x="14" y="273"/>
                  <a:pt x="14" y="274"/>
                  <a:pt x="14" y="276"/>
                </a:cubicBezTo>
                <a:cubicBezTo>
                  <a:pt x="13" y="279"/>
                  <a:pt x="13" y="282"/>
                  <a:pt x="13" y="285"/>
                </a:cubicBezTo>
                <a:cubicBezTo>
                  <a:pt x="12" y="287"/>
                  <a:pt x="12" y="288"/>
                  <a:pt x="10" y="287"/>
                </a:cubicBezTo>
                <a:cubicBezTo>
                  <a:pt x="7" y="286"/>
                  <a:pt x="5" y="283"/>
                  <a:pt x="2" y="283"/>
                </a:cubicBezTo>
                <a:cubicBezTo>
                  <a:pt x="2" y="283"/>
                  <a:pt x="1" y="283"/>
                  <a:pt x="1" y="283"/>
                </a:cubicBezTo>
                <a:cubicBezTo>
                  <a:pt x="1" y="280"/>
                  <a:pt x="0" y="277"/>
                  <a:pt x="2" y="275"/>
                </a:cubicBezTo>
                <a:cubicBezTo>
                  <a:pt x="2" y="276"/>
                  <a:pt x="2" y="277"/>
                  <a:pt x="2" y="278"/>
                </a:cubicBezTo>
                <a:cubicBezTo>
                  <a:pt x="2" y="279"/>
                  <a:pt x="3" y="279"/>
                  <a:pt x="3" y="280"/>
                </a:cubicBezTo>
                <a:cubicBezTo>
                  <a:pt x="3" y="279"/>
                  <a:pt x="4" y="279"/>
                  <a:pt x="4" y="279"/>
                </a:cubicBezTo>
                <a:cubicBezTo>
                  <a:pt x="5" y="278"/>
                  <a:pt x="5" y="277"/>
                  <a:pt x="5" y="277"/>
                </a:cubicBezTo>
                <a:cubicBezTo>
                  <a:pt x="5" y="276"/>
                  <a:pt x="5" y="276"/>
                  <a:pt x="7" y="276"/>
                </a:cubicBezTo>
                <a:cubicBezTo>
                  <a:pt x="7" y="276"/>
                  <a:pt x="7" y="276"/>
                  <a:pt x="7" y="275"/>
                </a:cubicBezTo>
                <a:cubicBezTo>
                  <a:pt x="8" y="274"/>
                  <a:pt x="10" y="273"/>
                  <a:pt x="8" y="271"/>
                </a:cubicBezTo>
                <a:cubicBezTo>
                  <a:pt x="8" y="270"/>
                  <a:pt x="8" y="270"/>
                  <a:pt x="8" y="270"/>
                </a:cubicBezTo>
                <a:cubicBezTo>
                  <a:pt x="11" y="268"/>
                  <a:pt x="9" y="265"/>
                  <a:pt x="10" y="263"/>
                </a:cubicBezTo>
                <a:cubicBezTo>
                  <a:pt x="10" y="261"/>
                  <a:pt x="10" y="258"/>
                  <a:pt x="11" y="256"/>
                </a:cubicBezTo>
                <a:cubicBezTo>
                  <a:pt x="11" y="254"/>
                  <a:pt x="11" y="254"/>
                  <a:pt x="11" y="254"/>
                </a:cubicBezTo>
                <a:cubicBezTo>
                  <a:pt x="12" y="253"/>
                  <a:pt x="12" y="252"/>
                  <a:pt x="13" y="251"/>
                </a:cubicBezTo>
                <a:cubicBezTo>
                  <a:pt x="14" y="247"/>
                  <a:pt x="11" y="246"/>
                  <a:pt x="9" y="245"/>
                </a:cubicBezTo>
                <a:cubicBezTo>
                  <a:pt x="7" y="244"/>
                  <a:pt x="7" y="243"/>
                  <a:pt x="7" y="241"/>
                </a:cubicBezTo>
                <a:cubicBezTo>
                  <a:pt x="7" y="241"/>
                  <a:pt x="8" y="241"/>
                  <a:pt x="9" y="240"/>
                </a:cubicBezTo>
                <a:cubicBezTo>
                  <a:pt x="9" y="241"/>
                  <a:pt x="9" y="241"/>
                  <a:pt x="10" y="241"/>
                </a:cubicBezTo>
                <a:cubicBezTo>
                  <a:pt x="10" y="242"/>
                  <a:pt x="10" y="243"/>
                  <a:pt x="10" y="243"/>
                </a:cubicBezTo>
                <a:cubicBezTo>
                  <a:pt x="11" y="243"/>
                  <a:pt x="12" y="243"/>
                  <a:pt x="12" y="242"/>
                </a:cubicBezTo>
                <a:cubicBezTo>
                  <a:pt x="14" y="241"/>
                  <a:pt x="14" y="237"/>
                  <a:pt x="17" y="237"/>
                </a:cubicBezTo>
                <a:cubicBezTo>
                  <a:pt x="18" y="237"/>
                  <a:pt x="18" y="236"/>
                  <a:pt x="18" y="235"/>
                </a:cubicBezTo>
                <a:cubicBezTo>
                  <a:pt x="17" y="234"/>
                  <a:pt x="17" y="234"/>
                  <a:pt x="17" y="233"/>
                </a:cubicBezTo>
                <a:cubicBezTo>
                  <a:pt x="17" y="232"/>
                  <a:pt x="18" y="230"/>
                  <a:pt x="19" y="230"/>
                </a:cubicBezTo>
                <a:cubicBezTo>
                  <a:pt x="21" y="229"/>
                  <a:pt x="21" y="228"/>
                  <a:pt x="21" y="226"/>
                </a:cubicBezTo>
                <a:cubicBezTo>
                  <a:pt x="20" y="224"/>
                  <a:pt x="20" y="222"/>
                  <a:pt x="22" y="221"/>
                </a:cubicBezTo>
                <a:cubicBezTo>
                  <a:pt x="23" y="220"/>
                  <a:pt x="23" y="220"/>
                  <a:pt x="23" y="219"/>
                </a:cubicBezTo>
                <a:cubicBezTo>
                  <a:pt x="23" y="219"/>
                  <a:pt x="24" y="218"/>
                  <a:pt x="24" y="217"/>
                </a:cubicBezTo>
                <a:cubicBezTo>
                  <a:pt x="24" y="217"/>
                  <a:pt x="24" y="216"/>
                  <a:pt x="24" y="216"/>
                </a:cubicBezTo>
                <a:cubicBezTo>
                  <a:pt x="23" y="215"/>
                  <a:pt x="22" y="214"/>
                  <a:pt x="24" y="213"/>
                </a:cubicBezTo>
                <a:cubicBezTo>
                  <a:pt x="26" y="212"/>
                  <a:pt x="27" y="210"/>
                  <a:pt x="28" y="210"/>
                </a:cubicBezTo>
                <a:cubicBezTo>
                  <a:pt x="31" y="209"/>
                  <a:pt x="32" y="207"/>
                  <a:pt x="32" y="205"/>
                </a:cubicBezTo>
                <a:cubicBezTo>
                  <a:pt x="33" y="200"/>
                  <a:pt x="35" y="195"/>
                  <a:pt x="36" y="190"/>
                </a:cubicBezTo>
                <a:cubicBezTo>
                  <a:pt x="39" y="181"/>
                  <a:pt x="39" y="181"/>
                  <a:pt x="39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3"/>
                  <a:pt x="37" y="186"/>
                  <a:pt x="36" y="188"/>
                </a:cubicBezTo>
                <a:cubicBezTo>
                  <a:pt x="35" y="189"/>
                  <a:pt x="35" y="189"/>
                  <a:pt x="35" y="189"/>
                </a:cubicBezTo>
                <a:cubicBezTo>
                  <a:pt x="35" y="187"/>
                  <a:pt x="35" y="187"/>
                  <a:pt x="35" y="187"/>
                </a:cubicBezTo>
                <a:cubicBezTo>
                  <a:pt x="34" y="187"/>
                  <a:pt x="34" y="187"/>
                  <a:pt x="34" y="188"/>
                </a:cubicBezTo>
                <a:cubicBezTo>
                  <a:pt x="34" y="188"/>
                  <a:pt x="34" y="189"/>
                  <a:pt x="34" y="190"/>
                </a:cubicBezTo>
                <a:cubicBezTo>
                  <a:pt x="34" y="190"/>
                  <a:pt x="34" y="190"/>
                  <a:pt x="35" y="189"/>
                </a:cubicBezTo>
                <a:cubicBezTo>
                  <a:pt x="35" y="190"/>
                  <a:pt x="35" y="191"/>
                  <a:pt x="34" y="193"/>
                </a:cubicBezTo>
                <a:cubicBezTo>
                  <a:pt x="34" y="194"/>
                  <a:pt x="34" y="196"/>
                  <a:pt x="33" y="198"/>
                </a:cubicBezTo>
                <a:cubicBezTo>
                  <a:pt x="33" y="199"/>
                  <a:pt x="32" y="200"/>
                  <a:pt x="32" y="200"/>
                </a:cubicBezTo>
                <a:cubicBezTo>
                  <a:pt x="32" y="201"/>
                  <a:pt x="31" y="200"/>
                  <a:pt x="31" y="200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32" y="193"/>
                  <a:pt x="29" y="188"/>
                  <a:pt x="32" y="189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0" y="187"/>
                  <a:pt x="32" y="186"/>
                  <a:pt x="32" y="185"/>
                </a:cubicBezTo>
                <a:cubicBezTo>
                  <a:pt x="31" y="181"/>
                  <a:pt x="34" y="180"/>
                  <a:pt x="36" y="177"/>
                </a:cubicBezTo>
                <a:cubicBezTo>
                  <a:pt x="36" y="176"/>
                  <a:pt x="37" y="174"/>
                  <a:pt x="38" y="173"/>
                </a:cubicBezTo>
                <a:cubicBezTo>
                  <a:pt x="38" y="174"/>
                  <a:pt x="38" y="174"/>
                  <a:pt x="39" y="174"/>
                </a:cubicBezTo>
                <a:cubicBezTo>
                  <a:pt x="39" y="175"/>
                  <a:pt x="39" y="175"/>
                  <a:pt x="40" y="175"/>
                </a:cubicBezTo>
                <a:cubicBezTo>
                  <a:pt x="40" y="176"/>
                  <a:pt x="41" y="176"/>
                  <a:pt x="41" y="177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1" y="174"/>
                  <a:pt x="41" y="174"/>
                  <a:pt x="41" y="174"/>
                </a:cubicBezTo>
                <a:cubicBezTo>
                  <a:pt x="42" y="172"/>
                  <a:pt x="42" y="172"/>
                  <a:pt x="42" y="172"/>
                </a:cubicBezTo>
                <a:cubicBezTo>
                  <a:pt x="45" y="169"/>
                  <a:pt x="45" y="166"/>
                  <a:pt x="46" y="163"/>
                </a:cubicBezTo>
                <a:cubicBezTo>
                  <a:pt x="46" y="161"/>
                  <a:pt x="46" y="161"/>
                  <a:pt x="45" y="161"/>
                </a:cubicBezTo>
                <a:cubicBezTo>
                  <a:pt x="44" y="161"/>
                  <a:pt x="44" y="161"/>
                  <a:pt x="43" y="160"/>
                </a:cubicBezTo>
                <a:cubicBezTo>
                  <a:pt x="42" y="161"/>
                  <a:pt x="43" y="162"/>
                  <a:pt x="44" y="163"/>
                </a:cubicBezTo>
                <a:cubicBezTo>
                  <a:pt x="44" y="165"/>
                  <a:pt x="44" y="165"/>
                  <a:pt x="44" y="165"/>
                </a:cubicBezTo>
                <a:cubicBezTo>
                  <a:pt x="43" y="165"/>
                  <a:pt x="43" y="165"/>
                  <a:pt x="42" y="164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9" y="163"/>
                  <a:pt x="39" y="163"/>
                  <a:pt x="41" y="161"/>
                </a:cubicBezTo>
                <a:cubicBezTo>
                  <a:pt x="42" y="160"/>
                  <a:pt x="42" y="159"/>
                  <a:pt x="42" y="159"/>
                </a:cubicBezTo>
                <a:cubicBezTo>
                  <a:pt x="42" y="158"/>
                  <a:pt x="43" y="157"/>
                  <a:pt x="43" y="157"/>
                </a:cubicBezTo>
                <a:cubicBezTo>
                  <a:pt x="48" y="158"/>
                  <a:pt x="46" y="154"/>
                  <a:pt x="47" y="152"/>
                </a:cubicBezTo>
                <a:cubicBezTo>
                  <a:pt x="46" y="151"/>
                  <a:pt x="46" y="149"/>
                  <a:pt x="46" y="148"/>
                </a:cubicBezTo>
                <a:cubicBezTo>
                  <a:pt x="46" y="147"/>
                  <a:pt x="46" y="146"/>
                  <a:pt x="47" y="146"/>
                </a:cubicBezTo>
                <a:cubicBezTo>
                  <a:pt x="48" y="146"/>
                  <a:pt x="49" y="146"/>
                  <a:pt x="50" y="146"/>
                </a:cubicBezTo>
                <a:cubicBezTo>
                  <a:pt x="50" y="146"/>
                  <a:pt x="50" y="147"/>
                  <a:pt x="49" y="148"/>
                </a:cubicBezTo>
                <a:cubicBezTo>
                  <a:pt x="49" y="149"/>
                  <a:pt x="49" y="149"/>
                  <a:pt x="49" y="149"/>
                </a:cubicBezTo>
                <a:cubicBezTo>
                  <a:pt x="48" y="151"/>
                  <a:pt x="48" y="152"/>
                  <a:pt x="48" y="153"/>
                </a:cubicBezTo>
                <a:cubicBezTo>
                  <a:pt x="48" y="157"/>
                  <a:pt x="48" y="157"/>
                  <a:pt x="48" y="157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46" y="158"/>
                  <a:pt x="47" y="158"/>
                  <a:pt x="47" y="159"/>
                </a:cubicBezTo>
                <a:cubicBezTo>
                  <a:pt x="47" y="158"/>
                  <a:pt x="47" y="158"/>
                  <a:pt x="48" y="157"/>
                </a:cubicBezTo>
                <a:cubicBezTo>
                  <a:pt x="49" y="153"/>
                  <a:pt x="51" y="149"/>
                  <a:pt x="52" y="146"/>
                </a:cubicBezTo>
                <a:cubicBezTo>
                  <a:pt x="52" y="145"/>
                  <a:pt x="52" y="144"/>
                  <a:pt x="51" y="142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2" y="141"/>
                  <a:pt x="51" y="141"/>
                  <a:pt x="51" y="141"/>
                </a:cubicBezTo>
                <a:cubicBezTo>
                  <a:pt x="50" y="141"/>
                  <a:pt x="50" y="142"/>
                  <a:pt x="49" y="142"/>
                </a:cubicBezTo>
                <a:cubicBezTo>
                  <a:pt x="49" y="141"/>
                  <a:pt x="49" y="140"/>
                  <a:pt x="50" y="139"/>
                </a:cubicBezTo>
                <a:cubicBezTo>
                  <a:pt x="50" y="139"/>
                  <a:pt x="51" y="138"/>
                  <a:pt x="51" y="136"/>
                </a:cubicBezTo>
                <a:cubicBezTo>
                  <a:pt x="50" y="136"/>
                  <a:pt x="51" y="135"/>
                  <a:pt x="51" y="135"/>
                </a:cubicBezTo>
                <a:cubicBezTo>
                  <a:pt x="54" y="135"/>
                  <a:pt x="52" y="133"/>
                  <a:pt x="54" y="133"/>
                </a:cubicBezTo>
                <a:cubicBezTo>
                  <a:pt x="53" y="132"/>
                  <a:pt x="53" y="132"/>
                  <a:pt x="52" y="132"/>
                </a:cubicBezTo>
                <a:cubicBezTo>
                  <a:pt x="51" y="132"/>
                  <a:pt x="51" y="132"/>
                  <a:pt x="50" y="132"/>
                </a:cubicBezTo>
                <a:cubicBezTo>
                  <a:pt x="50" y="131"/>
                  <a:pt x="51" y="129"/>
                  <a:pt x="51" y="129"/>
                </a:cubicBezTo>
                <a:cubicBezTo>
                  <a:pt x="52" y="128"/>
                  <a:pt x="53" y="128"/>
                  <a:pt x="54" y="128"/>
                </a:cubicBezTo>
                <a:cubicBezTo>
                  <a:pt x="55" y="128"/>
                  <a:pt x="57" y="127"/>
                  <a:pt x="56" y="130"/>
                </a:cubicBezTo>
                <a:cubicBezTo>
                  <a:pt x="55" y="131"/>
                  <a:pt x="55" y="132"/>
                  <a:pt x="54" y="134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56" y="133"/>
                  <a:pt x="56" y="132"/>
                  <a:pt x="57" y="130"/>
                </a:cubicBezTo>
                <a:cubicBezTo>
                  <a:pt x="58" y="127"/>
                  <a:pt x="59" y="125"/>
                  <a:pt x="60" y="122"/>
                </a:cubicBezTo>
                <a:cubicBezTo>
                  <a:pt x="61" y="121"/>
                  <a:pt x="61" y="119"/>
                  <a:pt x="61" y="117"/>
                </a:cubicBezTo>
                <a:cubicBezTo>
                  <a:pt x="59" y="118"/>
                  <a:pt x="58" y="118"/>
                  <a:pt x="56" y="118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4" y="117"/>
                  <a:pt x="54" y="117"/>
                  <a:pt x="55" y="117"/>
                </a:cubicBezTo>
                <a:cubicBezTo>
                  <a:pt x="55" y="114"/>
                  <a:pt x="57" y="113"/>
                  <a:pt x="56" y="111"/>
                </a:cubicBezTo>
                <a:cubicBezTo>
                  <a:pt x="56" y="110"/>
                  <a:pt x="60" y="109"/>
                  <a:pt x="60" y="107"/>
                </a:cubicBezTo>
                <a:cubicBezTo>
                  <a:pt x="60" y="107"/>
                  <a:pt x="57" y="105"/>
                  <a:pt x="59" y="103"/>
                </a:cubicBezTo>
                <a:cubicBezTo>
                  <a:pt x="59" y="102"/>
                  <a:pt x="60" y="102"/>
                  <a:pt x="60" y="101"/>
                </a:cubicBezTo>
                <a:cubicBezTo>
                  <a:pt x="60" y="100"/>
                  <a:pt x="60" y="100"/>
                  <a:pt x="60" y="99"/>
                </a:cubicBezTo>
                <a:cubicBezTo>
                  <a:pt x="60" y="100"/>
                  <a:pt x="61" y="101"/>
                  <a:pt x="61" y="102"/>
                </a:cubicBezTo>
                <a:cubicBezTo>
                  <a:pt x="61" y="102"/>
                  <a:pt x="60" y="103"/>
                  <a:pt x="60" y="103"/>
                </a:cubicBezTo>
                <a:cubicBezTo>
                  <a:pt x="60" y="104"/>
                  <a:pt x="60" y="105"/>
                  <a:pt x="60" y="105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1" y="104"/>
                  <a:pt x="61" y="103"/>
                </a:cubicBezTo>
                <a:cubicBezTo>
                  <a:pt x="61" y="103"/>
                  <a:pt x="61" y="102"/>
                  <a:pt x="61" y="102"/>
                </a:cubicBezTo>
                <a:cubicBezTo>
                  <a:pt x="62" y="102"/>
                  <a:pt x="63" y="102"/>
                  <a:pt x="63" y="101"/>
                </a:cubicBezTo>
                <a:cubicBezTo>
                  <a:pt x="63" y="101"/>
                  <a:pt x="64" y="101"/>
                  <a:pt x="64" y="100"/>
                </a:cubicBezTo>
                <a:cubicBezTo>
                  <a:pt x="63" y="99"/>
                  <a:pt x="63" y="99"/>
                  <a:pt x="63" y="98"/>
                </a:cubicBezTo>
                <a:cubicBezTo>
                  <a:pt x="64" y="95"/>
                  <a:pt x="64" y="92"/>
                  <a:pt x="66" y="90"/>
                </a:cubicBezTo>
                <a:cubicBezTo>
                  <a:pt x="66" y="90"/>
                  <a:pt x="65" y="89"/>
                  <a:pt x="65" y="88"/>
                </a:cubicBezTo>
                <a:cubicBezTo>
                  <a:pt x="64" y="90"/>
                  <a:pt x="64" y="90"/>
                  <a:pt x="64" y="90"/>
                </a:cubicBezTo>
                <a:cubicBezTo>
                  <a:pt x="63" y="90"/>
                  <a:pt x="63" y="90"/>
                  <a:pt x="63" y="90"/>
                </a:cubicBezTo>
                <a:cubicBezTo>
                  <a:pt x="63" y="90"/>
                  <a:pt x="63" y="89"/>
                  <a:pt x="63" y="89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6"/>
                  <a:pt x="64" y="85"/>
                  <a:pt x="65" y="85"/>
                </a:cubicBezTo>
                <a:cubicBezTo>
                  <a:pt x="65" y="85"/>
                  <a:pt x="65" y="86"/>
                  <a:pt x="65" y="86"/>
                </a:cubicBezTo>
                <a:cubicBezTo>
                  <a:pt x="65" y="87"/>
                  <a:pt x="66" y="87"/>
                  <a:pt x="66" y="87"/>
                </a:cubicBezTo>
                <a:cubicBezTo>
                  <a:pt x="66" y="86"/>
                  <a:pt x="67" y="84"/>
                  <a:pt x="66" y="84"/>
                </a:cubicBezTo>
                <a:cubicBezTo>
                  <a:pt x="63" y="82"/>
                  <a:pt x="65" y="81"/>
                  <a:pt x="67" y="79"/>
                </a:cubicBezTo>
                <a:cubicBezTo>
                  <a:pt x="67" y="79"/>
                  <a:pt x="67" y="78"/>
                  <a:pt x="67" y="78"/>
                </a:cubicBezTo>
                <a:cubicBezTo>
                  <a:pt x="65" y="78"/>
                  <a:pt x="67" y="76"/>
                  <a:pt x="67" y="75"/>
                </a:cubicBezTo>
                <a:cubicBezTo>
                  <a:pt x="67" y="74"/>
                  <a:pt x="67" y="73"/>
                  <a:pt x="68" y="72"/>
                </a:cubicBezTo>
                <a:cubicBezTo>
                  <a:pt x="68" y="73"/>
                  <a:pt x="68" y="74"/>
                  <a:pt x="68" y="75"/>
                </a:cubicBezTo>
                <a:cubicBezTo>
                  <a:pt x="68" y="75"/>
                  <a:pt x="68" y="76"/>
                  <a:pt x="68" y="76"/>
                </a:cubicBezTo>
                <a:cubicBezTo>
                  <a:pt x="69" y="75"/>
                  <a:pt x="70" y="75"/>
                  <a:pt x="70" y="74"/>
                </a:cubicBezTo>
                <a:cubicBezTo>
                  <a:pt x="71" y="73"/>
                  <a:pt x="71" y="73"/>
                  <a:pt x="71" y="72"/>
                </a:cubicBezTo>
                <a:cubicBezTo>
                  <a:pt x="71" y="70"/>
                  <a:pt x="71" y="70"/>
                  <a:pt x="71" y="70"/>
                </a:cubicBezTo>
                <a:cubicBezTo>
                  <a:pt x="67" y="70"/>
                  <a:pt x="69" y="68"/>
                  <a:pt x="69" y="67"/>
                </a:cubicBezTo>
                <a:cubicBezTo>
                  <a:pt x="70" y="60"/>
                  <a:pt x="73" y="54"/>
                  <a:pt x="74" y="48"/>
                </a:cubicBezTo>
                <a:cubicBezTo>
                  <a:pt x="75" y="43"/>
                  <a:pt x="76" y="38"/>
                  <a:pt x="78" y="33"/>
                </a:cubicBezTo>
                <a:cubicBezTo>
                  <a:pt x="79" y="29"/>
                  <a:pt x="80" y="24"/>
                  <a:pt x="82" y="20"/>
                </a:cubicBezTo>
                <a:cubicBezTo>
                  <a:pt x="82" y="19"/>
                  <a:pt x="82" y="17"/>
                  <a:pt x="82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0" y="14"/>
                  <a:pt x="82" y="7"/>
                  <a:pt x="83" y="6"/>
                </a:cubicBezTo>
                <a:cubicBezTo>
                  <a:pt x="83" y="5"/>
                  <a:pt x="84" y="4"/>
                  <a:pt x="84" y="3"/>
                </a:cubicBezTo>
                <a:cubicBezTo>
                  <a:pt x="86" y="0"/>
                  <a:pt x="87" y="0"/>
                  <a:pt x="89" y="4"/>
                </a:cubicBezTo>
                <a:cubicBezTo>
                  <a:pt x="90" y="5"/>
                  <a:pt x="90" y="6"/>
                  <a:pt x="92" y="6"/>
                </a:cubicBezTo>
                <a:cubicBezTo>
                  <a:pt x="92" y="6"/>
                  <a:pt x="93" y="7"/>
                  <a:pt x="93" y="8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2" y="14"/>
                  <a:pt x="92" y="14"/>
                </a:cubicBezTo>
                <a:cubicBezTo>
                  <a:pt x="92" y="14"/>
                  <a:pt x="93" y="14"/>
                  <a:pt x="93" y="13"/>
                </a:cubicBezTo>
                <a:cubicBezTo>
                  <a:pt x="93" y="13"/>
                  <a:pt x="93" y="12"/>
                  <a:pt x="94" y="12"/>
                </a:cubicBezTo>
                <a:cubicBezTo>
                  <a:pt x="94" y="12"/>
                  <a:pt x="95" y="12"/>
                  <a:pt x="95" y="12"/>
                </a:cubicBezTo>
                <a:cubicBezTo>
                  <a:pt x="95" y="12"/>
                  <a:pt x="95" y="13"/>
                  <a:pt x="95" y="13"/>
                </a:cubicBezTo>
                <a:cubicBezTo>
                  <a:pt x="95" y="15"/>
                  <a:pt x="95" y="17"/>
                  <a:pt x="95" y="18"/>
                </a:cubicBezTo>
                <a:cubicBezTo>
                  <a:pt x="95" y="19"/>
                  <a:pt x="96" y="19"/>
                  <a:pt x="96" y="20"/>
                </a:cubicBezTo>
                <a:cubicBezTo>
                  <a:pt x="97" y="20"/>
                  <a:pt x="97" y="19"/>
                  <a:pt x="97" y="19"/>
                </a:cubicBezTo>
                <a:cubicBezTo>
                  <a:pt x="97" y="19"/>
                  <a:pt x="97" y="19"/>
                  <a:pt x="98" y="18"/>
                </a:cubicBezTo>
                <a:cubicBezTo>
                  <a:pt x="98" y="22"/>
                  <a:pt x="97" y="26"/>
                  <a:pt x="97" y="30"/>
                </a:cubicBezTo>
                <a:cubicBezTo>
                  <a:pt x="97" y="31"/>
                  <a:pt x="97" y="32"/>
                  <a:pt x="99" y="30"/>
                </a:cubicBezTo>
                <a:cubicBezTo>
                  <a:pt x="99" y="31"/>
                  <a:pt x="99" y="31"/>
                  <a:pt x="99" y="31"/>
                </a:cubicBezTo>
                <a:cubicBezTo>
                  <a:pt x="98" y="39"/>
                  <a:pt x="97" y="46"/>
                  <a:pt x="96" y="53"/>
                </a:cubicBezTo>
                <a:cubicBezTo>
                  <a:pt x="96" y="53"/>
                  <a:pt x="95" y="54"/>
                  <a:pt x="96" y="55"/>
                </a:cubicBezTo>
                <a:cubicBezTo>
                  <a:pt x="96" y="60"/>
                  <a:pt x="94" y="65"/>
                  <a:pt x="93" y="69"/>
                </a:cubicBezTo>
                <a:cubicBezTo>
                  <a:pt x="92" y="73"/>
                  <a:pt x="91" y="77"/>
                  <a:pt x="90" y="81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80" y="118"/>
                  <a:pt x="76" y="129"/>
                  <a:pt x="73" y="139"/>
                </a:cubicBezTo>
                <a:cubicBezTo>
                  <a:pt x="71" y="148"/>
                  <a:pt x="68" y="156"/>
                  <a:pt x="65" y="164"/>
                </a:cubicBezTo>
                <a:cubicBezTo>
                  <a:pt x="63" y="171"/>
                  <a:pt x="60" y="177"/>
                  <a:pt x="58" y="184"/>
                </a:cubicBezTo>
                <a:cubicBezTo>
                  <a:pt x="57" y="188"/>
                  <a:pt x="57" y="190"/>
                  <a:pt x="55" y="194"/>
                </a:cubicBezTo>
                <a:cubicBezTo>
                  <a:pt x="55" y="195"/>
                  <a:pt x="57" y="197"/>
                  <a:pt x="54" y="197"/>
                </a:cubicBezTo>
                <a:cubicBezTo>
                  <a:pt x="55" y="197"/>
                  <a:pt x="55" y="198"/>
                  <a:pt x="56" y="198"/>
                </a:cubicBezTo>
                <a:cubicBezTo>
                  <a:pt x="58" y="197"/>
                  <a:pt x="58" y="199"/>
                  <a:pt x="57" y="200"/>
                </a:cubicBezTo>
                <a:cubicBezTo>
                  <a:pt x="56" y="201"/>
                  <a:pt x="56" y="202"/>
                  <a:pt x="55" y="204"/>
                </a:cubicBezTo>
                <a:cubicBezTo>
                  <a:pt x="56" y="203"/>
                  <a:pt x="57" y="202"/>
                  <a:pt x="58" y="201"/>
                </a:cubicBezTo>
                <a:cubicBezTo>
                  <a:pt x="58" y="201"/>
                  <a:pt x="59" y="201"/>
                  <a:pt x="60" y="201"/>
                </a:cubicBezTo>
                <a:cubicBezTo>
                  <a:pt x="61" y="200"/>
                  <a:pt x="62" y="200"/>
                  <a:pt x="63" y="199"/>
                </a:cubicBezTo>
                <a:cubicBezTo>
                  <a:pt x="63" y="199"/>
                  <a:pt x="62" y="198"/>
                  <a:pt x="62" y="198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63" y="196"/>
                  <a:pt x="65" y="196"/>
                  <a:pt x="67" y="195"/>
                </a:cubicBezTo>
                <a:cubicBezTo>
                  <a:pt x="66" y="192"/>
                  <a:pt x="68" y="193"/>
                  <a:pt x="70" y="192"/>
                </a:cubicBezTo>
                <a:cubicBezTo>
                  <a:pt x="69" y="194"/>
                  <a:pt x="69" y="196"/>
                  <a:pt x="67" y="195"/>
                </a:cubicBezTo>
                <a:cubicBezTo>
                  <a:pt x="69" y="197"/>
                  <a:pt x="69" y="197"/>
                  <a:pt x="67" y="199"/>
                </a:cubicBezTo>
                <a:cubicBezTo>
                  <a:pt x="66" y="199"/>
                  <a:pt x="66" y="200"/>
                  <a:pt x="65" y="200"/>
                </a:cubicBezTo>
                <a:cubicBezTo>
                  <a:pt x="64" y="200"/>
                  <a:pt x="64" y="200"/>
                  <a:pt x="64" y="201"/>
                </a:cubicBezTo>
                <a:cubicBezTo>
                  <a:pt x="65" y="201"/>
                  <a:pt x="65" y="201"/>
                  <a:pt x="65" y="201"/>
                </a:cubicBezTo>
                <a:cubicBezTo>
                  <a:pt x="68" y="201"/>
                  <a:pt x="72" y="198"/>
                  <a:pt x="73" y="195"/>
                </a:cubicBezTo>
                <a:cubicBezTo>
                  <a:pt x="73" y="194"/>
                  <a:pt x="72" y="193"/>
                  <a:pt x="71" y="192"/>
                </a:cubicBezTo>
                <a:cubicBezTo>
                  <a:pt x="71" y="192"/>
                  <a:pt x="70" y="192"/>
                  <a:pt x="70" y="192"/>
                </a:cubicBezTo>
                <a:cubicBezTo>
                  <a:pt x="70" y="192"/>
                  <a:pt x="70" y="191"/>
                  <a:pt x="71" y="190"/>
                </a:cubicBezTo>
                <a:cubicBezTo>
                  <a:pt x="72" y="189"/>
                  <a:pt x="72" y="188"/>
                  <a:pt x="71" y="186"/>
                </a:cubicBezTo>
                <a:cubicBezTo>
                  <a:pt x="71" y="186"/>
                  <a:pt x="71" y="185"/>
                  <a:pt x="71" y="185"/>
                </a:cubicBezTo>
                <a:cubicBezTo>
                  <a:pt x="74" y="185"/>
                  <a:pt x="75" y="183"/>
                  <a:pt x="76" y="181"/>
                </a:cubicBezTo>
                <a:cubicBezTo>
                  <a:pt x="77" y="179"/>
                  <a:pt x="80" y="177"/>
                  <a:pt x="82" y="175"/>
                </a:cubicBezTo>
                <a:cubicBezTo>
                  <a:pt x="83" y="173"/>
                  <a:pt x="83" y="172"/>
                  <a:pt x="83" y="170"/>
                </a:cubicBezTo>
                <a:cubicBezTo>
                  <a:pt x="83" y="170"/>
                  <a:pt x="83" y="169"/>
                  <a:pt x="82" y="169"/>
                </a:cubicBezTo>
                <a:cubicBezTo>
                  <a:pt x="81" y="169"/>
                  <a:pt x="80" y="169"/>
                  <a:pt x="79" y="169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2" y="165"/>
                  <a:pt x="83" y="163"/>
                  <a:pt x="85" y="161"/>
                </a:cubicBezTo>
                <a:cubicBezTo>
                  <a:pt x="85" y="158"/>
                  <a:pt x="85" y="158"/>
                  <a:pt x="85" y="158"/>
                </a:cubicBezTo>
                <a:cubicBezTo>
                  <a:pt x="85" y="157"/>
                  <a:pt x="85" y="157"/>
                  <a:pt x="87" y="157"/>
                </a:cubicBezTo>
                <a:cubicBezTo>
                  <a:pt x="87" y="157"/>
                  <a:pt x="88" y="157"/>
                  <a:pt x="88" y="157"/>
                </a:cubicBezTo>
                <a:cubicBezTo>
                  <a:pt x="88" y="156"/>
                  <a:pt x="88" y="156"/>
                  <a:pt x="89" y="156"/>
                </a:cubicBezTo>
                <a:cubicBezTo>
                  <a:pt x="90" y="155"/>
                  <a:pt x="90" y="154"/>
                  <a:pt x="91" y="154"/>
                </a:cubicBezTo>
                <a:cubicBezTo>
                  <a:pt x="91" y="155"/>
                  <a:pt x="90" y="156"/>
                  <a:pt x="90" y="157"/>
                </a:cubicBezTo>
                <a:cubicBezTo>
                  <a:pt x="88" y="159"/>
                  <a:pt x="86" y="162"/>
                  <a:pt x="84" y="164"/>
                </a:cubicBezTo>
                <a:cubicBezTo>
                  <a:pt x="84" y="165"/>
                  <a:pt x="84" y="165"/>
                  <a:pt x="83" y="166"/>
                </a:cubicBezTo>
                <a:cubicBezTo>
                  <a:pt x="84" y="166"/>
                  <a:pt x="84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6"/>
                  <a:pt x="86" y="166"/>
                  <a:pt x="85" y="166"/>
                </a:cubicBezTo>
                <a:cubicBezTo>
                  <a:pt x="85" y="167"/>
                  <a:pt x="85" y="167"/>
                  <a:pt x="85" y="168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9" y="164"/>
                  <a:pt x="91" y="162"/>
                  <a:pt x="93" y="159"/>
                </a:cubicBezTo>
                <a:cubicBezTo>
                  <a:pt x="94" y="158"/>
                  <a:pt x="95" y="156"/>
                  <a:pt x="96" y="155"/>
                </a:cubicBezTo>
                <a:cubicBezTo>
                  <a:pt x="96" y="154"/>
                  <a:pt x="95" y="154"/>
                  <a:pt x="95" y="154"/>
                </a:cubicBezTo>
                <a:cubicBezTo>
                  <a:pt x="93" y="153"/>
                  <a:pt x="94" y="153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5" y="151"/>
                  <a:pt x="95" y="151"/>
                  <a:pt x="94" y="151"/>
                </a:cubicBezTo>
                <a:cubicBezTo>
                  <a:pt x="94" y="151"/>
                  <a:pt x="94" y="152"/>
                  <a:pt x="93" y="152"/>
                </a:cubicBezTo>
                <a:cubicBezTo>
                  <a:pt x="93" y="152"/>
                  <a:pt x="93" y="152"/>
                  <a:pt x="92" y="153"/>
                </a:cubicBezTo>
                <a:cubicBezTo>
                  <a:pt x="92" y="152"/>
                  <a:pt x="92" y="151"/>
                  <a:pt x="92" y="151"/>
                </a:cubicBezTo>
                <a:cubicBezTo>
                  <a:pt x="96" y="148"/>
                  <a:pt x="98" y="144"/>
                  <a:pt x="101" y="140"/>
                </a:cubicBezTo>
                <a:cubicBezTo>
                  <a:pt x="102" y="139"/>
                  <a:pt x="102" y="139"/>
                  <a:pt x="103" y="139"/>
                </a:cubicBezTo>
                <a:cubicBezTo>
                  <a:pt x="103" y="139"/>
                  <a:pt x="102" y="140"/>
                  <a:pt x="102" y="141"/>
                </a:cubicBezTo>
                <a:cubicBezTo>
                  <a:pt x="101" y="142"/>
                  <a:pt x="100" y="144"/>
                  <a:pt x="99" y="145"/>
                </a:cubicBezTo>
                <a:cubicBezTo>
                  <a:pt x="99" y="146"/>
                  <a:pt x="97" y="147"/>
                  <a:pt x="98" y="148"/>
                </a:cubicBezTo>
                <a:cubicBezTo>
                  <a:pt x="100" y="149"/>
                  <a:pt x="102" y="149"/>
                  <a:pt x="102" y="147"/>
                </a:cubicBezTo>
                <a:cubicBezTo>
                  <a:pt x="104" y="144"/>
                  <a:pt x="105" y="142"/>
                  <a:pt x="107" y="139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1" y="135"/>
                  <a:pt x="110" y="134"/>
                  <a:pt x="110" y="134"/>
                </a:cubicBezTo>
                <a:cubicBezTo>
                  <a:pt x="109" y="135"/>
                  <a:pt x="109" y="136"/>
                  <a:pt x="109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35"/>
                  <a:pt x="109" y="134"/>
                  <a:pt x="109" y="134"/>
                </a:cubicBezTo>
                <a:cubicBezTo>
                  <a:pt x="110" y="132"/>
                  <a:pt x="110" y="131"/>
                  <a:pt x="111" y="130"/>
                </a:cubicBezTo>
                <a:cubicBezTo>
                  <a:pt x="112" y="129"/>
                  <a:pt x="114" y="130"/>
                  <a:pt x="113" y="128"/>
                </a:cubicBezTo>
                <a:cubicBezTo>
                  <a:pt x="115" y="128"/>
                  <a:pt x="115" y="126"/>
                  <a:pt x="116" y="124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8" y="125"/>
                  <a:pt x="119" y="124"/>
                  <a:pt x="119" y="124"/>
                </a:cubicBezTo>
                <a:cubicBezTo>
                  <a:pt x="119" y="123"/>
                  <a:pt x="119" y="123"/>
                  <a:pt x="118" y="122"/>
                </a:cubicBezTo>
                <a:cubicBezTo>
                  <a:pt x="117" y="121"/>
                  <a:pt x="116" y="122"/>
                  <a:pt x="116" y="124"/>
                </a:cubicBezTo>
                <a:cubicBezTo>
                  <a:pt x="115" y="124"/>
                  <a:pt x="114" y="124"/>
                  <a:pt x="114" y="124"/>
                </a:cubicBezTo>
                <a:cubicBezTo>
                  <a:pt x="114" y="123"/>
                  <a:pt x="113" y="121"/>
                  <a:pt x="114" y="120"/>
                </a:cubicBezTo>
                <a:cubicBezTo>
                  <a:pt x="117" y="118"/>
                  <a:pt x="117" y="113"/>
                  <a:pt x="122" y="111"/>
                </a:cubicBezTo>
                <a:cubicBezTo>
                  <a:pt x="124" y="111"/>
                  <a:pt x="125" y="109"/>
                  <a:pt x="126" y="107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2" y="98"/>
                  <a:pt x="133" y="96"/>
                  <a:pt x="134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7" y="84"/>
                  <a:pt x="141" y="83"/>
                  <a:pt x="143" y="81"/>
                </a:cubicBezTo>
                <a:cubicBezTo>
                  <a:pt x="143" y="77"/>
                  <a:pt x="143" y="77"/>
                  <a:pt x="143" y="77"/>
                </a:cubicBezTo>
                <a:cubicBezTo>
                  <a:pt x="145" y="76"/>
                  <a:pt x="146" y="75"/>
                  <a:pt x="147" y="73"/>
                </a:cubicBezTo>
                <a:cubicBezTo>
                  <a:pt x="149" y="70"/>
                  <a:pt x="151" y="67"/>
                  <a:pt x="153" y="64"/>
                </a:cubicBezTo>
                <a:cubicBezTo>
                  <a:pt x="154" y="63"/>
                  <a:pt x="154" y="63"/>
                  <a:pt x="155" y="63"/>
                </a:cubicBezTo>
                <a:cubicBezTo>
                  <a:pt x="156" y="62"/>
                  <a:pt x="156" y="61"/>
                  <a:pt x="156" y="61"/>
                </a:cubicBezTo>
                <a:cubicBezTo>
                  <a:pt x="155" y="60"/>
                  <a:pt x="156" y="59"/>
                  <a:pt x="156" y="58"/>
                </a:cubicBezTo>
                <a:cubicBezTo>
                  <a:pt x="156" y="56"/>
                  <a:pt x="157" y="55"/>
                  <a:pt x="158" y="53"/>
                </a:cubicBezTo>
                <a:cubicBezTo>
                  <a:pt x="159" y="52"/>
                  <a:pt x="160" y="52"/>
                  <a:pt x="161" y="51"/>
                </a:cubicBezTo>
                <a:cubicBezTo>
                  <a:pt x="164" y="48"/>
                  <a:pt x="164" y="45"/>
                  <a:pt x="166" y="41"/>
                </a:cubicBezTo>
                <a:cubicBezTo>
                  <a:pt x="166" y="41"/>
                  <a:pt x="166" y="41"/>
                  <a:pt x="166" y="41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8" y="40"/>
                  <a:pt x="168" y="40"/>
                  <a:pt x="168" y="39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67" y="36"/>
                  <a:pt x="170" y="38"/>
                  <a:pt x="171" y="39"/>
                </a:cubicBezTo>
                <a:cubicBezTo>
                  <a:pt x="173" y="39"/>
                  <a:pt x="174" y="41"/>
                  <a:pt x="176" y="40"/>
                </a:cubicBezTo>
                <a:cubicBezTo>
                  <a:pt x="177" y="41"/>
                  <a:pt x="177" y="43"/>
                  <a:pt x="178" y="44"/>
                </a:cubicBezTo>
                <a:cubicBezTo>
                  <a:pt x="178" y="45"/>
                  <a:pt x="178" y="46"/>
                  <a:pt x="177" y="46"/>
                </a:cubicBezTo>
                <a:cubicBezTo>
                  <a:pt x="178" y="46"/>
                  <a:pt x="178" y="46"/>
                  <a:pt x="178" y="46"/>
                </a:cubicBezTo>
                <a:cubicBezTo>
                  <a:pt x="179" y="46"/>
                  <a:pt x="180" y="46"/>
                  <a:pt x="180" y="45"/>
                </a:cubicBezTo>
                <a:cubicBezTo>
                  <a:pt x="181" y="45"/>
                  <a:pt x="182" y="45"/>
                  <a:pt x="183" y="44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83" y="49"/>
                  <a:pt x="182" y="49"/>
                  <a:pt x="182" y="50"/>
                </a:cubicBezTo>
                <a:cubicBezTo>
                  <a:pt x="181" y="51"/>
                  <a:pt x="181" y="52"/>
                  <a:pt x="181" y="52"/>
                </a:cubicBezTo>
                <a:cubicBezTo>
                  <a:pt x="181" y="52"/>
                  <a:pt x="182" y="52"/>
                  <a:pt x="183" y="51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4" y="53"/>
                  <a:pt x="185" y="55"/>
                  <a:pt x="185" y="57"/>
                </a:cubicBezTo>
                <a:cubicBezTo>
                  <a:pt x="185" y="61"/>
                  <a:pt x="182" y="66"/>
                  <a:pt x="180" y="70"/>
                </a:cubicBezTo>
                <a:cubicBezTo>
                  <a:pt x="174" y="81"/>
                  <a:pt x="166" y="91"/>
                  <a:pt x="159" y="101"/>
                </a:cubicBezTo>
                <a:cubicBezTo>
                  <a:pt x="154" y="108"/>
                  <a:pt x="148" y="114"/>
                  <a:pt x="143" y="122"/>
                </a:cubicBezTo>
                <a:cubicBezTo>
                  <a:pt x="139" y="127"/>
                  <a:pt x="137" y="132"/>
                  <a:pt x="133" y="136"/>
                </a:cubicBezTo>
                <a:cubicBezTo>
                  <a:pt x="130" y="140"/>
                  <a:pt x="127" y="143"/>
                  <a:pt x="125" y="146"/>
                </a:cubicBezTo>
                <a:cubicBezTo>
                  <a:pt x="123" y="149"/>
                  <a:pt x="121" y="151"/>
                  <a:pt x="119" y="153"/>
                </a:cubicBezTo>
                <a:cubicBezTo>
                  <a:pt x="117" y="156"/>
                  <a:pt x="114" y="160"/>
                  <a:pt x="111" y="163"/>
                </a:cubicBezTo>
                <a:cubicBezTo>
                  <a:pt x="109" y="166"/>
                  <a:pt x="107" y="170"/>
                  <a:pt x="105" y="173"/>
                </a:cubicBezTo>
                <a:cubicBezTo>
                  <a:pt x="102" y="175"/>
                  <a:pt x="101" y="178"/>
                  <a:pt x="98" y="179"/>
                </a:cubicBezTo>
                <a:cubicBezTo>
                  <a:pt x="97" y="179"/>
                  <a:pt x="97" y="180"/>
                  <a:pt x="97" y="180"/>
                </a:cubicBezTo>
                <a:cubicBezTo>
                  <a:pt x="97" y="183"/>
                  <a:pt x="94" y="183"/>
                  <a:pt x="93" y="185"/>
                </a:cubicBezTo>
                <a:cubicBezTo>
                  <a:pt x="91" y="188"/>
                  <a:pt x="89" y="189"/>
                  <a:pt x="88" y="191"/>
                </a:cubicBezTo>
                <a:cubicBezTo>
                  <a:pt x="85" y="195"/>
                  <a:pt x="83" y="198"/>
                  <a:pt x="80" y="201"/>
                </a:cubicBezTo>
                <a:cubicBezTo>
                  <a:pt x="79" y="203"/>
                  <a:pt x="78" y="205"/>
                  <a:pt x="76" y="207"/>
                </a:cubicBezTo>
                <a:cubicBezTo>
                  <a:pt x="72" y="211"/>
                  <a:pt x="68" y="217"/>
                  <a:pt x="64" y="221"/>
                </a:cubicBezTo>
                <a:cubicBezTo>
                  <a:pt x="60" y="224"/>
                  <a:pt x="58" y="227"/>
                  <a:pt x="54" y="231"/>
                </a:cubicBezTo>
                <a:cubicBezTo>
                  <a:pt x="51" y="234"/>
                  <a:pt x="48" y="238"/>
                  <a:pt x="45" y="241"/>
                </a:cubicBezTo>
                <a:cubicBezTo>
                  <a:pt x="44" y="242"/>
                  <a:pt x="44" y="243"/>
                  <a:pt x="44" y="244"/>
                </a:cubicBezTo>
                <a:cubicBezTo>
                  <a:pt x="45" y="244"/>
                  <a:pt x="46" y="245"/>
                  <a:pt x="46" y="245"/>
                </a:cubicBezTo>
                <a:cubicBezTo>
                  <a:pt x="56" y="247"/>
                  <a:pt x="65" y="249"/>
                  <a:pt x="74" y="251"/>
                </a:cubicBezTo>
                <a:cubicBezTo>
                  <a:pt x="86" y="253"/>
                  <a:pt x="96" y="259"/>
                  <a:pt x="105" y="265"/>
                </a:cubicBezTo>
                <a:cubicBezTo>
                  <a:pt x="115" y="271"/>
                  <a:pt x="123" y="278"/>
                  <a:pt x="132" y="283"/>
                </a:cubicBezTo>
                <a:cubicBezTo>
                  <a:pt x="137" y="286"/>
                  <a:pt x="141" y="289"/>
                  <a:pt x="146" y="292"/>
                </a:cubicBezTo>
                <a:cubicBezTo>
                  <a:pt x="148" y="293"/>
                  <a:pt x="150" y="293"/>
                  <a:pt x="152" y="291"/>
                </a:cubicBezTo>
                <a:cubicBezTo>
                  <a:pt x="156" y="289"/>
                  <a:pt x="159" y="286"/>
                  <a:pt x="162" y="282"/>
                </a:cubicBezTo>
                <a:cubicBezTo>
                  <a:pt x="164" y="280"/>
                  <a:pt x="164" y="280"/>
                  <a:pt x="164" y="280"/>
                </a:cubicBezTo>
                <a:cubicBezTo>
                  <a:pt x="166" y="279"/>
                  <a:pt x="166" y="279"/>
                  <a:pt x="166" y="279"/>
                </a:cubicBezTo>
                <a:cubicBezTo>
                  <a:pt x="166" y="280"/>
                  <a:pt x="166" y="281"/>
                  <a:pt x="167" y="282"/>
                </a:cubicBezTo>
                <a:cubicBezTo>
                  <a:pt x="167" y="282"/>
                  <a:pt x="167" y="283"/>
                  <a:pt x="168" y="283"/>
                </a:cubicBezTo>
                <a:cubicBezTo>
                  <a:pt x="169" y="283"/>
                  <a:pt x="171" y="283"/>
                  <a:pt x="169" y="285"/>
                </a:cubicBezTo>
                <a:cubicBezTo>
                  <a:pt x="168" y="286"/>
                  <a:pt x="166" y="288"/>
                  <a:pt x="170" y="288"/>
                </a:cubicBezTo>
                <a:cubicBezTo>
                  <a:pt x="170" y="290"/>
                  <a:pt x="170" y="290"/>
                  <a:pt x="170" y="290"/>
                </a:cubicBezTo>
                <a:cubicBezTo>
                  <a:pt x="170" y="291"/>
                  <a:pt x="170" y="292"/>
                  <a:pt x="172" y="291"/>
                </a:cubicBezTo>
                <a:close/>
                <a:moveTo>
                  <a:pt x="141" y="90"/>
                </a:moveTo>
                <a:cubicBezTo>
                  <a:pt x="142" y="91"/>
                  <a:pt x="142" y="91"/>
                  <a:pt x="142" y="91"/>
                </a:cubicBezTo>
                <a:cubicBezTo>
                  <a:pt x="143" y="90"/>
                  <a:pt x="144" y="89"/>
                  <a:pt x="144" y="88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3" y="89"/>
                  <a:pt x="142" y="90"/>
                  <a:pt x="141" y="90"/>
                </a:cubicBezTo>
                <a:close/>
                <a:moveTo>
                  <a:pt x="134" y="101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5" y="101"/>
                  <a:pt x="136" y="100"/>
                  <a:pt x="137" y="100"/>
                </a:cubicBezTo>
                <a:cubicBezTo>
                  <a:pt x="136" y="100"/>
                  <a:pt x="136" y="99"/>
                  <a:pt x="136" y="99"/>
                </a:cubicBezTo>
                <a:cubicBezTo>
                  <a:pt x="135" y="100"/>
                  <a:pt x="134" y="100"/>
                  <a:pt x="134" y="101"/>
                </a:cubicBezTo>
                <a:close/>
                <a:moveTo>
                  <a:pt x="129" y="105"/>
                </a:moveTo>
                <a:cubicBezTo>
                  <a:pt x="129" y="105"/>
                  <a:pt x="130" y="105"/>
                  <a:pt x="130" y="105"/>
                </a:cubicBezTo>
                <a:cubicBezTo>
                  <a:pt x="131" y="105"/>
                  <a:pt x="131" y="105"/>
                  <a:pt x="132" y="104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0" y="104"/>
                  <a:pt x="130" y="104"/>
                  <a:pt x="129" y="105"/>
                </a:cubicBezTo>
                <a:close/>
                <a:moveTo>
                  <a:pt x="126" y="110"/>
                </a:moveTo>
                <a:cubicBezTo>
                  <a:pt x="127" y="110"/>
                  <a:pt x="127" y="110"/>
                  <a:pt x="128" y="111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29" y="110"/>
                  <a:pt x="130" y="109"/>
                  <a:pt x="131" y="107"/>
                </a:cubicBezTo>
                <a:cubicBezTo>
                  <a:pt x="132" y="107"/>
                  <a:pt x="131" y="107"/>
                  <a:pt x="131" y="107"/>
                </a:cubicBezTo>
                <a:cubicBezTo>
                  <a:pt x="131" y="107"/>
                  <a:pt x="131" y="107"/>
                  <a:pt x="130" y="107"/>
                </a:cubicBezTo>
                <a:cubicBezTo>
                  <a:pt x="129" y="108"/>
                  <a:pt x="129" y="109"/>
                  <a:pt x="128" y="109"/>
                </a:cubicBezTo>
                <a:cubicBezTo>
                  <a:pt x="127" y="110"/>
                  <a:pt x="127" y="110"/>
                  <a:pt x="126" y="110"/>
                </a:cubicBezTo>
                <a:close/>
                <a:moveTo>
                  <a:pt x="125" y="114"/>
                </a:move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7" y="113"/>
                  <a:pt x="127" y="112"/>
                </a:cubicBezTo>
                <a:lnTo>
                  <a:pt x="125" y="114"/>
                </a:lnTo>
                <a:close/>
                <a:moveTo>
                  <a:pt x="117" y="120"/>
                </a:moveTo>
                <a:cubicBezTo>
                  <a:pt x="116" y="119"/>
                  <a:pt x="116" y="119"/>
                  <a:pt x="116" y="119"/>
                </a:cubicBezTo>
                <a:cubicBezTo>
                  <a:pt x="115" y="119"/>
                  <a:pt x="115" y="120"/>
                  <a:pt x="115" y="121"/>
                </a:cubicBezTo>
                <a:cubicBezTo>
                  <a:pt x="115" y="122"/>
                  <a:pt x="115" y="122"/>
                  <a:pt x="115" y="122"/>
                </a:cubicBezTo>
                <a:cubicBezTo>
                  <a:pt x="116" y="121"/>
                  <a:pt x="117" y="120"/>
                  <a:pt x="117" y="120"/>
                </a:cubicBezTo>
                <a:close/>
                <a:moveTo>
                  <a:pt x="122" y="114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4"/>
                  <a:pt x="124" y="114"/>
                  <a:pt x="124" y="113"/>
                </a:cubicBezTo>
                <a:cubicBezTo>
                  <a:pt x="124" y="113"/>
                  <a:pt x="123" y="112"/>
                  <a:pt x="123" y="112"/>
                </a:cubicBezTo>
                <a:cubicBezTo>
                  <a:pt x="123" y="113"/>
                  <a:pt x="122" y="114"/>
                  <a:pt x="122" y="114"/>
                </a:cubicBezTo>
                <a:close/>
                <a:moveTo>
                  <a:pt x="122" y="118"/>
                </a:moveTo>
                <a:cubicBezTo>
                  <a:pt x="122" y="118"/>
                  <a:pt x="122" y="118"/>
                  <a:pt x="123" y="118"/>
                </a:cubicBezTo>
                <a:cubicBezTo>
                  <a:pt x="123" y="118"/>
                  <a:pt x="124" y="118"/>
                  <a:pt x="124" y="117"/>
                </a:cubicBezTo>
                <a:cubicBezTo>
                  <a:pt x="124" y="117"/>
                  <a:pt x="123" y="117"/>
                  <a:pt x="123" y="117"/>
                </a:cubicBezTo>
                <a:cubicBezTo>
                  <a:pt x="122" y="117"/>
                  <a:pt x="122" y="117"/>
                  <a:pt x="122" y="118"/>
                </a:cubicBezTo>
                <a:close/>
                <a:moveTo>
                  <a:pt x="120" y="120"/>
                </a:moveTo>
                <a:cubicBezTo>
                  <a:pt x="121" y="121"/>
                  <a:pt x="121" y="121"/>
                  <a:pt x="121" y="121"/>
                </a:cubicBezTo>
                <a:cubicBezTo>
                  <a:pt x="121" y="121"/>
                  <a:pt x="121" y="120"/>
                  <a:pt x="122" y="120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0" y="119"/>
                  <a:pt x="120" y="120"/>
                  <a:pt x="120" y="120"/>
                </a:cubicBezTo>
                <a:close/>
                <a:moveTo>
                  <a:pt x="93" y="167"/>
                </a:moveTo>
                <a:cubicBezTo>
                  <a:pt x="93" y="168"/>
                  <a:pt x="93" y="168"/>
                  <a:pt x="93" y="168"/>
                </a:cubicBezTo>
                <a:cubicBezTo>
                  <a:pt x="94" y="167"/>
                  <a:pt x="94" y="166"/>
                  <a:pt x="95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3" y="166"/>
                  <a:pt x="93" y="167"/>
                  <a:pt x="93" y="167"/>
                </a:cubicBezTo>
                <a:close/>
                <a:moveTo>
                  <a:pt x="92" y="174"/>
                </a:moveTo>
                <a:cubicBezTo>
                  <a:pt x="92" y="174"/>
                  <a:pt x="93" y="173"/>
                  <a:pt x="93" y="173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92" y="173"/>
                  <a:pt x="92" y="173"/>
                  <a:pt x="92" y="173"/>
                </a:cubicBezTo>
                <a:cubicBezTo>
                  <a:pt x="91" y="173"/>
                  <a:pt x="92" y="174"/>
                  <a:pt x="92" y="174"/>
                </a:cubicBezTo>
                <a:close/>
                <a:moveTo>
                  <a:pt x="83" y="180"/>
                </a:moveTo>
                <a:cubicBezTo>
                  <a:pt x="85" y="180"/>
                  <a:pt x="87" y="179"/>
                  <a:pt x="85" y="182"/>
                </a:cubicBezTo>
                <a:cubicBezTo>
                  <a:pt x="85" y="182"/>
                  <a:pt x="86" y="183"/>
                  <a:pt x="86" y="182"/>
                </a:cubicBezTo>
                <a:cubicBezTo>
                  <a:pt x="87" y="181"/>
                  <a:pt x="88" y="180"/>
                  <a:pt x="88" y="180"/>
                </a:cubicBezTo>
                <a:cubicBezTo>
                  <a:pt x="88" y="179"/>
                  <a:pt x="87" y="179"/>
                  <a:pt x="87" y="179"/>
                </a:cubicBezTo>
                <a:cubicBezTo>
                  <a:pt x="85" y="179"/>
                  <a:pt x="85" y="178"/>
                  <a:pt x="86" y="177"/>
                </a:cubicBezTo>
                <a:cubicBezTo>
                  <a:pt x="87" y="176"/>
                  <a:pt x="88" y="174"/>
                  <a:pt x="89" y="173"/>
                </a:cubicBezTo>
                <a:cubicBezTo>
                  <a:pt x="89" y="172"/>
                  <a:pt x="90" y="171"/>
                  <a:pt x="90" y="171"/>
                </a:cubicBezTo>
                <a:cubicBezTo>
                  <a:pt x="90" y="171"/>
                  <a:pt x="90" y="170"/>
                  <a:pt x="90" y="170"/>
                </a:cubicBezTo>
                <a:cubicBezTo>
                  <a:pt x="89" y="171"/>
                  <a:pt x="89" y="172"/>
                  <a:pt x="89" y="172"/>
                </a:cubicBezTo>
                <a:cubicBezTo>
                  <a:pt x="89" y="173"/>
                  <a:pt x="89" y="173"/>
                  <a:pt x="89" y="173"/>
                </a:cubicBezTo>
                <a:cubicBezTo>
                  <a:pt x="87" y="173"/>
                  <a:pt x="87" y="174"/>
                  <a:pt x="85" y="176"/>
                </a:cubicBezTo>
                <a:cubicBezTo>
                  <a:pt x="85" y="177"/>
                  <a:pt x="84" y="177"/>
                  <a:pt x="84" y="178"/>
                </a:cubicBezTo>
                <a:lnTo>
                  <a:pt x="83" y="180"/>
                </a:lnTo>
                <a:close/>
                <a:moveTo>
                  <a:pt x="81" y="177"/>
                </a:moveTo>
                <a:cubicBezTo>
                  <a:pt x="81" y="177"/>
                  <a:pt x="82" y="178"/>
                  <a:pt x="82" y="178"/>
                </a:cubicBezTo>
                <a:cubicBezTo>
                  <a:pt x="83" y="178"/>
                  <a:pt x="83" y="177"/>
                  <a:pt x="83" y="177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2" y="177"/>
                  <a:pt x="82" y="177"/>
                  <a:pt x="81" y="177"/>
                </a:cubicBezTo>
                <a:close/>
                <a:moveTo>
                  <a:pt x="79" y="188"/>
                </a:moveTo>
                <a:cubicBezTo>
                  <a:pt x="79" y="188"/>
                  <a:pt x="79" y="189"/>
                  <a:pt x="79" y="190"/>
                </a:cubicBezTo>
                <a:cubicBezTo>
                  <a:pt x="80" y="188"/>
                  <a:pt x="81" y="188"/>
                  <a:pt x="81" y="187"/>
                </a:cubicBezTo>
                <a:cubicBezTo>
                  <a:pt x="81" y="187"/>
                  <a:pt x="81" y="186"/>
                  <a:pt x="81" y="186"/>
                </a:cubicBezTo>
                <a:lnTo>
                  <a:pt x="79" y="188"/>
                </a:lnTo>
                <a:close/>
                <a:moveTo>
                  <a:pt x="74" y="191"/>
                </a:moveTo>
                <a:cubicBezTo>
                  <a:pt x="74" y="191"/>
                  <a:pt x="74" y="192"/>
                  <a:pt x="74" y="192"/>
                </a:cubicBezTo>
                <a:cubicBezTo>
                  <a:pt x="75" y="191"/>
                  <a:pt x="75" y="191"/>
                  <a:pt x="75" y="190"/>
                </a:cubicBezTo>
                <a:cubicBezTo>
                  <a:pt x="75" y="190"/>
                  <a:pt x="75" y="190"/>
                  <a:pt x="75" y="190"/>
                </a:cubicBezTo>
                <a:cubicBezTo>
                  <a:pt x="75" y="190"/>
                  <a:pt x="74" y="191"/>
                  <a:pt x="74" y="191"/>
                </a:cubicBezTo>
                <a:close/>
                <a:moveTo>
                  <a:pt x="67" y="204"/>
                </a:moveTo>
                <a:cubicBezTo>
                  <a:pt x="67" y="205"/>
                  <a:pt x="67" y="205"/>
                  <a:pt x="67" y="206"/>
                </a:cubicBezTo>
                <a:cubicBezTo>
                  <a:pt x="68" y="205"/>
                  <a:pt x="68" y="205"/>
                  <a:pt x="68" y="205"/>
                </a:cubicBezTo>
                <a:cubicBezTo>
                  <a:pt x="68" y="204"/>
                  <a:pt x="68" y="204"/>
                  <a:pt x="67" y="203"/>
                </a:cubicBezTo>
                <a:cubicBezTo>
                  <a:pt x="67" y="204"/>
                  <a:pt x="67" y="204"/>
                  <a:pt x="67" y="204"/>
                </a:cubicBezTo>
                <a:close/>
                <a:moveTo>
                  <a:pt x="69" y="88"/>
                </a:moveTo>
                <a:cubicBezTo>
                  <a:pt x="70" y="88"/>
                  <a:pt x="71" y="88"/>
                  <a:pt x="71" y="88"/>
                </a:cubicBezTo>
                <a:cubicBezTo>
                  <a:pt x="71" y="86"/>
                  <a:pt x="70" y="85"/>
                  <a:pt x="70" y="84"/>
                </a:cubicBezTo>
                <a:cubicBezTo>
                  <a:pt x="70" y="84"/>
                  <a:pt x="71" y="84"/>
                  <a:pt x="71" y="83"/>
                </a:cubicBezTo>
                <a:cubicBezTo>
                  <a:pt x="71" y="83"/>
                  <a:pt x="72" y="82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71" y="82"/>
                  <a:pt x="70" y="83"/>
                </a:cubicBezTo>
                <a:cubicBezTo>
                  <a:pt x="70" y="84"/>
                  <a:pt x="70" y="84"/>
                  <a:pt x="70" y="84"/>
                </a:cubicBezTo>
                <a:cubicBezTo>
                  <a:pt x="70" y="85"/>
                  <a:pt x="70" y="87"/>
                  <a:pt x="69" y="88"/>
                </a:cubicBezTo>
                <a:close/>
                <a:moveTo>
                  <a:pt x="64" y="105"/>
                </a:moveTo>
                <a:cubicBezTo>
                  <a:pt x="64" y="105"/>
                  <a:pt x="64" y="105"/>
                  <a:pt x="64" y="105"/>
                </a:cubicBezTo>
                <a:cubicBezTo>
                  <a:pt x="64" y="105"/>
                  <a:pt x="65" y="105"/>
                  <a:pt x="65" y="104"/>
                </a:cubicBezTo>
                <a:cubicBezTo>
                  <a:pt x="65" y="104"/>
                  <a:pt x="64" y="104"/>
                  <a:pt x="64" y="104"/>
                </a:cubicBezTo>
                <a:cubicBezTo>
                  <a:pt x="64" y="104"/>
                  <a:pt x="64" y="104"/>
                  <a:pt x="64" y="105"/>
                </a:cubicBezTo>
                <a:close/>
                <a:moveTo>
                  <a:pt x="60" y="113"/>
                </a:moveTo>
                <a:cubicBezTo>
                  <a:pt x="59" y="113"/>
                  <a:pt x="59" y="113"/>
                  <a:pt x="59" y="113"/>
                </a:cubicBezTo>
                <a:cubicBezTo>
                  <a:pt x="59" y="113"/>
                  <a:pt x="58" y="113"/>
                  <a:pt x="58" y="114"/>
                </a:cubicBezTo>
                <a:cubicBezTo>
                  <a:pt x="58" y="114"/>
                  <a:pt x="59" y="114"/>
                  <a:pt x="59" y="114"/>
                </a:cubicBezTo>
                <a:cubicBezTo>
                  <a:pt x="59" y="114"/>
                  <a:pt x="60" y="114"/>
                  <a:pt x="60" y="113"/>
                </a:cubicBezTo>
                <a:close/>
                <a:moveTo>
                  <a:pt x="17" y="268"/>
                </a:moveTo>
                <a:cubicBezTo>
                  <a:pt x="17" y="267"/>
                  <a:pt x="16" y="266"/>
                  <a:pt x="16" y="266"/>
                </a:cubicBezTo>
                <a:cubicBezTo>
                  <a:pt x="16" y="266"/>
                  <a:pt x="15" y="267"/>
                  <a:pt x="15" y="267"/>
                </a:cubicBezTo>
                <a:cubicBezTo>
                  <a:pt x="15" y="268"/>
                  <a:pt x="15" y="268"/>
                  <a:pt x="15" y="269"/>
                </a:cubicBezTo>
                <a:cubicBezTo>
                  <a:pt x="16" y="269"/>
                  <a:pt x="16" y="269"/>
                  <a:pt x="16" y="269"/>
                </a:cubicBezTo>
                <a:cubicBezTo>
                  <a:pt x="16" y="268"/>
                  <a:pt x="17" y="268"/>
                  <a:pt x="17" y="268"/>
                </a:cubicBezTo>
                <a:close/>
                <a:moveTo>
                  <a:pt x="16" y="263"/>
                </a:moveTo>
                <a:cubicBezTo>
                  <a:pt x="16" y="263"/>
                  <a:pt x="16" y="263"/>
                  <a:pt x="16" y="263"/>
                </a:cubicBezTo>
                <a:cubicBezTo>
                  <a:pt x="16" y="266"/>
                  <a:pt x="16" y="266"/>
                  <a:pt x="16" y="266"/>
                </a:cubicBezTo>
                <a:cubicBezTo>
                  <a:pt x="16" y="265"/>
                  <a:pt x="16" y="264"/>
                  <a:pt x="16" y="263"/>
                </a:cubicBezTo>
                <a:close/>
                <a:moveTo>
                  <a:pt x="18" y="257"/>
                </a:moveTo>
                <a:cubicBezTo>
                  <a:pt x="17" y="258"/>
                  <a:pt x="17" y="259"/>
                  <a:pt x="15" y="259"/>
                </a:cubicBezTo>
                <a:cubicBezTo>
                  <a:pt x="17" y="261"/>
                  <a:pt x="17" y="261"/>
                  <a:pt x="17" y="261"/>
                </a:cubicBezTo>
                <a:cubicBezTo>
                  <a:pt x="17" y="260"/>
                  <a:pt x="18" y="259"/>
                  <a:pt x="18" y="258"/>
                </a:cubicBezTo>
                <a:cubicBezTo>
                  <a:pt x="19" y="258"/>
                  <a:pt x="18" y="257"/>
                  <a:pt x="18" y="257"/>
                </a:cubicBezTo>
                <a:close/>
                <a:moveTo>
                  <a:pt x="24" y="267"/>
                </a:moveTo>
                <a:cubicBezTo>
                  <a:pt x="24" y="266"/>
                  <a:pt x="24" y="266"/>
                  <a:pt x="23" y="266"/>
                </a:cubicBezTo>
                <a:cubicBezTo>
                  <a:pt x="23" y="266"/>
                  <a:pt x="23" y="266"/>
                  <a:pt x="23" y="266"/>
                </a:cubicBezTo>
                <a:cubicBezTo>
                  <a:pt x="23" y="267"/>
                  <a:pt x="23" y="267"/>
                  <a:pt x="23" y="267"/>
                </a:cubicBezTo>
                <a:cubicBezTo>
                  <a:pt x="24" y="267"/>
                  <a:pt x="24" y="267"/>
                  <a:pt x="24" y="267"/>
                </a:cubicBezTo>
                <a:close/>
                <a:moveTo>
                  <a:pt x="25" y="229"/>
                </a:moveTo>
                <a:cubicBezTo>
                  <a:pt x="25" y="229"/>
                  <a:pt x="24" y="229"/>
                  <a:pt x="24" y="229"/>
                </a:cubicBezTo>
                <a:cubicBezTo>
                  <a:pt x="24" y="230"/>
                  <a:pt x="23" y="231"/>
                  <a:pt x="23" y="232"/>
                </a:cubicBezTo>
                <a:cubicBezTo>
                  <a:pt x="23" y="232"/>
                  <a:pt x="24" y="232"/>
                  <a:pt x="24" y="233"/>
                </a:cubicBezTo>
                <a:cubicBezTo>
                  <a:pt x="24" y="232"/>
                  <a:pt x="24" y="231"/>
                  <a:pt x="25" y="229"/>
                </a:cubicBezTo>
                <a:close/>
                <a:moveTo>
                  <a:pt x="27" y="222"/>
                </a:moveTo>
                <a:cubicBezTo>
                  <a:pt x="26" y="222"/>
                  <a:pt x="26" y="222"/>
                  <a:pt x="26" y="222"/>
                </a:cubicBezTo>
                <a:cubicBezTo>
                  <a:pt x="26" y="222"/>
                  <a:pt x="25" y="222"/>
                  <a:pt x="25" y="222"/>
                </a:cubicBezTo>
                <a:cubicBezTo>
                  <a:pt x="25" y="224"/>
                  <a:pt x="24" y="225"/>
                  <a:pt x="24" y="227"/>
                </a:cubicBezTo>
                <a:cubicBezTo>
                  <a:pt x="24" y="228"/>
                  <a:pt x="24" y="228"/>
                  <a:pt x="24" y="228"/>
                </a:cubicBezTo>
                <a:cubicBezTo>
                  <a:pt x="25" y="228"/>
                  <a:pt x="26" y="227"/>
                  <a:pt x="26" y="227"/>
                </a:cubicBezTo>
                <a:cubicBezTo>
                  <a:pt x="26" y="226"/>
                  <a:pt x="26" y="224"/>
                  <a:pt x="27" y="222"/>
                </a:cubicBezTo>
                <a:close/>
                <a:moveTo>
                  <a:pt x="29" y="215"/>
                </a:moveTo>
                <a:cubicBezTo>
                  <a:pt x="29" y="215"/>
                  <a:pt x="28" y="214"/>
                  <a:pt x="28" y="214"/>
                </a:cubicBezTo>
                <a:cubicBezTo>
                  <a:pt x="27" y="215"/>
                  <a:pt x="27" y="215"/>
                  <a:pt x="27" y="215"/>
                </a:cubicBezTo>
                <a:cubicBezTo>
                  <a:pt x="25" y="219"/>
                  <a:pt x="25" y="219"/>
                  <a:pt x="25" y="219"/>
                </a:cubicBezTo>
                <a:cubicBezTo>
                  <a:pt x="25" y="221"/>
                  <a:pt x="25" y="221"/>
                  <a:pt x="25" y="221"/>
                </a:cubicBezTo>
                <a:cubicBezTo>
                  <a:pt x="25" y="221"/>
                  <a:pt x="26" y="221"/>
                  <a:pt x="26" y="221"/>
                </a:cubicBezTo>
                <a:cubicBezTo>
                  <a:pt x="27" y="220"/>
                  <a:pt x="29" y="216"/>
                  <a:pt x="29" y="215"/>
                </a:cubicBezTo>
                <a:close/>
                <a:moveTo>
                  <a:pt x="32" y="223"/>
                </a:moveTo>
                <a:cubicBezTo>
                  <a:pt x="32" y="223"/>
                  <a:pt x="31" y="223"/>
                  <a:pt x="31" y="222"/>
                </a:cubicBezTo>
                <a:cubicBezTo>
                  <a:pt x="30" y="223"/>
                  <a:pt x="30" y="224"/>
                  <a:pt x="30" y="224"/>
                </a:cubicBezTo>
                <a:cubicBezTo>
                  <a:pt x="31" y="225"/>
                  <a:pt x="31" y="225"/>
                  <a:pt x="31" y="225"/>
                </a:cubicBezTo>
                <a:cubicBezTo>
                  <a:pt x="31" y="224"/>
                  <a:pt x="32" y="224"/>
                  <a:pt x="32" y="223"/>
                </a:cubicBezTo>
                <a:close/>
                <a:moveTo>
                  <a:pt x="60" y="215"/>
                </a:moveTo>
                <a:cubicBezTo>
                  <a:pt x="59" y="217"/>
                  <a:pt x="58" y="217"/>
                  <a:pt x="57" y="21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8" y="218"/>
                  <a:pt x="59" y="217"/>
                  <a:pt x="60" y="216"/>
                </a:cubicBezTo>
                <a:cubicBezTo>
                  <a:pt x="60" y="216"/>
                  <a:pt x="60" y="216"/>
                  <a:pt x="60" y="215"/>
                </a:cubicBezTo>
                <a:close/>
                <a:moveTo>
                  <a:pt x="49" y="215"/>
                </a:moveTo>
                <a:cubicBezTo>
                  <a:pt x="49" y="216"/>
                  <a:pt x="49" y="216"/>
                  <a:pt x="49" y="217"/>
                </a:cubicBezTo>
                <a:cubicBezTo>
                  <a:pt x="50" y="216"/>
                  <a:pt x="50" y="216"/>
                  <a:pt x="51" y="216"/>
                </a:cubicBezTo>
                <a:cubicBezTo>
                  <a:pt x="51" y="215"/>
                  <a:pt x="51" y="215"/>
                  <a:pt x="51" y="214"/>
                </a:cubicBezTo>
                <a:cubicBezTo>
                  <a:pt x="53" y="211"/>
                  <a:pt x="56" y="207"/>
                  <a:pt x="59" y="205"/>
                </a:cubicBezTo>
                <a:cubicBezTo>
                  <a:pt x="59" y="205"/>
                  <a:pt x="59" y="204"/>
                  <a:pt x="59" y="203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56" y="205"/>
                  <a:pt x="53" y="204"/>
                  <a:pt x="54" y="207"/>
                </a:cubicBezTo>
                <a:cubicBezTo>
                  <a:pt x="53" y="208"/>
                  <a:pt x="52" y="208"/>
                  <a:pt x="51" y="209"/>
                </a:cubicBezTo>
                <a:cubicBezTo>
                  <a:pt x="51" y="209"/>
                  <a:pt x="51" y="210"/>
                  <a:pt x="51" y="211"/>
                </a:cubicBezTo>
                <a:cubicBezTo>
                  <a:pt x="50" y="212"/>
                  <a:pt x="49" y="214"/>
                  <a:pt x="49" y="215"/>
                </a:cubicBezTo>
                <a:close/>
                <a:moveTo>
                  <a:pt x="44" y="229"/>
                </a:moveTo>
                <a:cubicBezTo>
                  <a:pt x="46" y="229"/>
                  <a:pt x="46" y="229"/>
                  <a:pt x="47" y="229"/>
                </a:cubicBezTo>
                <a:cubicBezTo>
                  <a:pt x="48" y="229"/>
                  <a:pt x="48" y="229"/>
                  <a:pt x="49" y="229"/>
                </a:cubicBezTo>
                <a:cubicBezTo>
                  <a:pt x="51" y="229"/>
                  <a:pt x="53" y="229"/>
                  <a:pt x="52" y="226"/>
                </a:cubicBezTo>
                <a:cubicBezTo>
                  <a:pt x="52" y="226"/>
                  <a:pt x="53" y="225"/>
                  <a:pt x="53" y="225"/>
                </a:cubicBezTo>
                <a:cubicBezTo>
                  <a:pt x="54" y="223"/>
                  <a:pt x="55" y="221"/>
                  <a:pt x="56" y="219"/>
                </a:cubicBezTo>
                <a:cubicBezTo>
                  <a:pt x="55" y="220"/>
                  <a:pt x="53" y="222"/>
                  <a:pt x="53" y="223"/>
                </a:cubicBezTo>
                <a:cubicBezTo>
                  <a:pt x="52" y="225"/>
                  <a:pt x="51" y="227"/>
                  <a:pt x="49" y="227"/>
                </a:cubicBezTo>
                <a:cubicBezTo>
                  <a:pt x="48" y="228"/>
                  <a:pt x="47" y="228"/>
                  <a:pt x="46" y="228"/>
                </a:cubicBezTo>
                <a:cubicBezTo>
                  <a:pt x="47" y="227"/>
                  <a:pt x="47" y="227"/>
                  <a:pt x="48" y="226"/>
                </a:cubicBezTo>
                <a:cubicBezTo>
                  <a:pt x="49" y="224"/>
                  <a:pt x="50" y="222"/>
                  <a:pt x="51" y="222"/>
                </a:cubicBezTo>
                <a:cubicBezTo>
                  <a:pt x="54" y="220"/>
                  <a:pt x="54" y="218"/>
                  <a:pt x="55" y="217"/>
                </a:cubicBezTo>
                <a:cubicBezTo>
                  <a:pt x="56" y="216"/>
                  <a:pt x="56" y="215"/>
                  <a:pt x="56" y="215"/>
                </a:cubicBezTo>
                <a:cubicBezTo>
                  <a:pt x="56" y="214"/>
                  <a:pt x="56" y="214"/>
                  <a:pt x="56" y="213"/>
                </a:cubicBezTo>
                <a:cubicBezTo>
                  <a:pt x="55" y="214"/>
                  <a:pt x="55" y="214"/>
                  <a:pt x="55" y="215"/>
                </a:cubicBezTo>
                <a:cubicBezTo>
                  <a:pt x="55" y="216"/>
                  <a:pt x="54" y="217"/>
                  <a:pt x="53" y="217"/>
                </a:cubicBezTo>
                <a:cubicBezTo>
                  <a:pt x="52" y="217"/>
                  <a:pt x="51" y="218"/>
                  <a:pt x="50" y="219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5" y="227"/>
                  <a:pt x="45" y="228"/>
                  <a:pt x="44" y="229"/>
                </a:cubicBezTo>
                <a:close/>
                <a:moveTo>
                  <a:pt x="43" y="237"/>
                </a:moveTo>
                <a:cubicBezTo>
                  <a:pt x="43" y="237"/>
                  <a:pt x="44" y="237"/>
                  <a:pt x="44" y="237"/>
                </a:cubicBezTo>
                <a:cubicBezTo>
                  <a:pt x="44" y="237"/>
                  <a:pt x="45" y="237"/>
                  <a:pt x="46" y="236"/>
                </a:cubicBezTo>
                <a:cubicBezTo>
                  <a:pt x="46" y="235"/>
                  <a:pt x="46" y="234"/>
                  <a:pt x="47" y="233"/>
                </a:cubicBezTo>
                <a:cubicBezTo>
                  <a:pt x="47" y="232"/>
                  <a:pt x="48" y="231"/>
                  <a:pt x="48" y="230"/>
                </a:cubicBezTo>
                <a:cubicBezTo>
                  <a:pt x="46" y="232"/>
                  <a:pt x="45" y="234"/>
                  <a:pt x="43" y="235"/>
                </a:cubicBezTo>
                <a:cubicBezTo>
                  <a:pt x="43" y="236"/>
                  <a:pt x="43" y="237"/>
                  <a:pt x="43" y="237"/>
                </a:cubicBezTo>
                <a:close/>
                <a:moveTo>
                  <a:pt x="63" y="92"/>
                </a:moveTo>
                <a:cubicBezTo>
                  <a:pt x="63" y="92"/>
                  <a:pt x="63" y="92"/>
                  <a:pt x="62" y="92"/>
                </a:cubicBezTo>
                <a:cubicBezTo>
                  <a:pt x="62" y="92"/>
                  <a:pt x="62" y="93"/>
                  <a:pt x="61" y="93"/>
                </a:cubicBezTo>
                <a:cubicBezTo>
                  <a:pt x="62" y="93"/>
                  <a:pt x="62" y="94"/>
                  <a:pt x="62" y="94"/>
                </a:cubicBezTo>
                <a:lnTo>
                  <a:pt x="63" y="92"/>
                </a:lnTo>
                <a:close/>
                <a:moveTo>
                  <a:pt x="70" y="182"/>
                </a:moveTo>
                <a:cubicBezTo>
                  <a:pt x="69" y="182"/>
                  <a:pt x="69" y="183"/>
                  <a:pt x="69" y="183"/>
                </a:cubicBezTo>
                <a:cubicBezTo>
                  <a:pt x="69" y="183"/>
                  <a:pt x="70" y="183"/>
                  <a:pt x="71" y="182"/>
                </a:cubicBezTo>
                <a:cubicBezTo>
                  <a:pt x="71" y="181"/>
                  <a:pt x="71" y="181"/>
                  <a:pt x="71" y="181"/>
                </a:cubicBezTo>
                <a:cubicBezTo>
                  <a:pt x="70" y="181"/>
                  <a:pt x="70" y="181"/>
                  <a:pt x="70" y="182"/>
                </a:cubicBezTo>
                <a:close/>
                <a:moveTo>
                  <a:pt x="7" y="271"/>
                </a:moveTo>
                <a:cubicBezTo>
                  <a:pt x="7" y="270"/>
                  <a:pt x="7" y="270"/>
                  <a:pt x="7" y="270"/>
                </a:cubicBezTo>
                <a:cubicBezTo>
                  <a:pt x="6" y="271"/>
                  <a:pt x="6" y="271"/>
                  <a:pt x="6" y="271"/>
                </a:cubicBezTo>
                <a:cubicBezTo>
                  <a:pt x="6" y="272"/>
                  <a:pt x="6" y="272"/>
                  <a:pt x="6" y="272"/>
                </a:cubicBezTo>
                <a:cubicBezTo>
                  <a:pt x="7" y="271"/>
                  <a:pt x="7" y="271"/>
                  <a:pt x="7" y="271"/>
                </a:cubicBezTo>
                <a:close/>
                <a:moveTo>
                  <a:pt x="3" y="271"/>
                </a:moveTo>
                <a:cubicBezTo>
                  <a:pt x="3" y="271"/>
                  <a:pt x="3" y="271"/>
                  <a:pt x="3" y="270"/>
                </a:cubicBezTo>
                <a:cubicBezTo>
                  <a:pt x="3" y="268"/>
                  <a:pt x="3" y="268"/>
                  <a:pt x="3" y="268"/>
                </a:cubicBezTo>
                <a:cubicBezTo>
                  <a:pt x="2" y="272"/>
                  <a:pt x="2" y="272"/>
                  <a:pt x="2" y="272"/>
                </a:cubicBezTo>
                <a:cubicBezTo>
                  <a:pt x="2" y="273"/>
                  <a:pt x="2" y="273"/>
                  <a:pt x="2" y="274"/>
                </a:cubicBezTo>
                <a:cubicBezTo>
                  <a:pt x="2" y="273"/>
                  <a:pt x="2" y="273"/>
                  <a:pt x="3" y="271"/>
                </a:cubicBezTo>
                <a:close/>
                <a:moveTo>
                  <a:pt x="4" y="261"/>
                </a:moveTo>
                <a:cubicBezTo>
                  <a:pt x="4" y="261"/>
                  <a:pt x="4" y="261"/>
                  <a:pt x="4" y="262"/>
                </a:cubicBezTo>
                <a:cubicBezTo>
                  <a:pt x="3" y="263"/>
                  <a:pt x="3" y="265"/>
                  <a:pt x="3" y="26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5"/>
                  <a:pt x="4" y="263"/>
                  <a:pt x="4" y="261"/>
                </a:cubicBezTo>
                <a:close/>
                <a:moveTo>
                  <a:pt x="39" y="256"/>
                </a:moveTo>
                <a:cubicBezTo>
                  <a:pt x="39" y="256"/>
                  <a:pt x="38" y="257"/>
                  <a:pt x="37" y="258"/>
                </a:cubicBezTo>
                <a:cubicBezTo>
                  <a:pt x="51" y="258"/>
                  <a:pt x="51" y="258"/>
                  <a:pt x="51" y="258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49" y="256"/>
                  <a:pt x="49" y="256"/>
                </a:cubicBezTo>
                <a:lnTo>
                  <a:pt x="39" y="256"/>
                </a:lnTo>
                <a:close/>
                <a:moveTo>
                  <a:pt x="14" y="221"/>
                </a:moveTo>
                <a:cubicBezTo>
                  <a:pt x="13" y="221"/>
                  <a:pt x="13" y="221"/>
                  <a:pt x="13" y="221"/>
                </a:cubicBezTo>
                <a:cubicBezTo>
                  <a:pt x="13" y="222"/>
                  <a:pt x="13" y="223"/>
                  <a:pt x="12" y="224"/>
                </a:cubicBezTo>
                <a:cubicBezTo>
                  <a:pt x="13" y="224"/>
                  <a:pt x="13" y="224"/>
                  <a:pt x="13" y="224"/>
                </a:cubicBezTo>
                <a:cubicBezTo>
                  <a:pt x="13" y="223"/>
                  <a:pt x="13" y="222"/>
                  <a:pt x="14" y="221"/>
                </a:cubicBezTo>
                <a:close/>
                <a:moveTo>
                  <a:pt x="28" y="206"/>
                </a:moveTo>
                <a:cubicBezTo>
                  <a:pt x="29" y="205"/>
                  <a:pt x="27" y="202"/>
                  <a:pt x="30" y="203"/>
                </a:cubicBezTo>
                <a:cubicBezTo>
                  <a:pt x="30" y="203"/>
                  <a:pt x="30" y="202"/>
                  <a:pt x="30" y="202"/>
                </a:cubicBezTo>
                <a:cubicBezTo>
                  <a:pt x="29" y="202"/>
                  <a:pt x="29" y="202"/>
                  <a:pt x="29" y="202"/>
                </a:cubicBezTo>
                <a:cubicBezTo>
                  <a:pt x="28" y="202"/>
                  <a:pt x="27" y="202"/>
                  <a:pt x="27" y="202"/>
                </a:cubicBezTo>
                <a:cubicBezTo>
                  <a:pt x="27" y="206"/>
                  <a:pt x="27" y="206"/>
                  <a:pt x="27" y="206"/>
                </a:cubicBezTo>
                <a:cubicBezTo>
                  <a:pt x="27" y="207"/>
                  <a:pt x="27" y="207"/>
                  <a:pt x="27" y="207"/>
                </a:cubicBezTo>
                <a:cubicBezTo>
                  <a:pt x="28" y="207"/>
                  <a:pt x="28" y="206"/>
                  <a:pt x="28" y="206"/>
                </a:cubicBezTo>
                <a:close/>
                <a:moveTo>
                  <a:pt x="9" y="255"/>
                </a:moveTo>
                <a:cubicBezTo>
                  <a:pt x="9" y="256"/>
                  <a:pt x="9" y="256"/>
                  <a:pt x="9" y="257"/>
                </a:cubicBezTo>
                <a:cubicBezTo>
                  <a:pt x="10" y="257"/>
                  <a:pt x="10" y="256"/>
                  <a:pt x="10" y="256"/>
                </a:cubicBezTo>
                <a:cubicBezTo>
                  <a:pt x="10" y="255"/>
                  <a:pt x="11" y="255"/>
                  <a:pt x="11" y="254"/>
                </a:cubicBezTo>
                <a:cubicBezTo>
                  <a:pt x="10" y="254"/>
                  <a:pt x="9" y="254"/>
                  <a:pt x="9" y="255"/>
                </a:cubicBezTo>
                <a:close/>
                <a:moveTo>
                  <a:pt x="66" y="180"/>
                </a:moveTo>
                <a:cubicBezTo>
                  <a:pt x="65" y="180"/>
                  <a:pt x="65" y="181"/>
                  <a:pt x="65" y="182"/>
                </a:cubicBezTo>
                <a:cubicBezTo>
                  <a:pt x="66" y="181"/>
                  <a:pt x="66" y="181"/>
                  <a:pt x="67" y="180"/>
                </a:cubicBezTo>
                <a:cubicBezTo>
                  <a:pt x="67" y="180"/>
                  <a:pt x="67" y="180"/>
                  <a:pt x="67" y="180"/>
                </a:cubicBezTo>
                <a:cubicBezTo>
                  <a:pt x="66" y="180"/>
                  <a:pt x="66" y="180"/>
                  <a:pt x="66" y="180"/>
                </a:cubicBezTo>
                <a:close/>
                <a:moveTo>
                  <a:pt x="76" y="169"/>
                </a:moveTo>
                <a:cubicBezTo>
                  <a:pt x="75" y="170"/>
                  <a:pt x="75" y="171"/>
                  <a:pt x="74" y="172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5" y="171"/>
                  <a:pt x="76" y="171"/>
                  <a:pt x="77" y="170"/>
                </a:cubicBezTo>
                <a:cubicBezTo>
                  <a:pt x="77" y="170"/>
                  <a:pt x="77" y="170"/>
                  <a:pt x="78" y="170"/>
                </a:cubicBezTo>
                <a:cubicBezTo>
                  <a:pt x="77" y="170"/>
                  <a:pt x="77" y="169"/>
                  <a:pt x="76" y="169"/>
                </a:cubicBezTo>
                <a:close/>
                <a:moveTo>
                  <a:pt x="138" y="213"/>
                </a:moveTo>
                <a:cubicBezTo>
                  <a:pt x="138" y="214"/>
                  <a:pt x="137" y="214"/>
                  <a:pt x="137" y="215"/>
                </a:cubicBezTo>
                <a:cubicBezTo>
                  <a:pt x="138" y="215"/>
                  <a:pt x="138" y="215"/>
                  <a:pt x="138" y="215"/>
                </a:cubicBezTo>
                <a:cubicBezTo>
                  <a:pt x="139" y="215"/>
                  <a:pt x="139" y="214"/>
                  <a:pt x="139" y="214"/>
                </a:cubicBezTo>
                <a:cubicBezTo>
                  <a:pt x="139" y="214"/>
                  <a:pt x="138" y="214"/>
                  <a:pt x="138" y="213"/>
                </a:cubicBezTo>
                <a:close/>
                <a:moveTo>
                  <a:pt x="137" y="201"/>
                </a:moveTo>
                <a:cubicBezTo>
                  <a:pt x="137" y="201"/>
                  <a:pt x="136" y="200"/>
                  <a:pt x="136" y="200"/>
                </a:cubicBezTo>
                <a:cubicBezTo>
                  <a:pt x="136" y="201"/>
                  <a:pt x="136" y="201"/>
                  <a:pt x="136" y="201"/>
                </a:cubicBezTo>
                <a:cubicBezTo>
                  <a:pt x="137" y="202"/>
                  <a:pt x="137" y="202"/>
                  <a:pt x="137" y="202"/>
                </a:cubicBezTo>
                <a:cubicBezTo>
                  <a:pt x="137" y="201"/>
                  <a:pt x="137" y="201"/>
                  <a:pt x="137" y="201"/>
                </a:cubicBezTo>
                <a:close/>
                <a:moveTo>
                  <a:pt x="180" y="178"/>
                </a:moveTo>
                <a:cubicBezTo>
                  <a:pt x="180" y="172"/>
                  <a:pt x="180" y="172"/>
                  <a:pt x="180" y="172"/>
                </a:cubicBezTo>
                <a:cubicBezTo>
                  <a:pt x="179" y="171"/>
                  <a:pt x="179" y="171"/>
                  <a:pt x="179" y="171"/>
                </a:cubicBezTo>
                <a:cubicBezTo>
                  <a:pt x="179" y="172"/>
                  <a:pt x="179" y="172"/>
                  <a:pt x="179" y="172"/>
                </a:cubicBezTo>
                <a:cubicBezTo>
                  <a:pt x="179" y="174"/>
                  <a:pt x="180" y="176"/>
                  <a:pt x="180" y="177"/>
                </a:cubicBezTo>
                <a:cubicBezTo>
                  <a:pt x="180" y="178"/>
                  <a:pt x="180" y="178"/>
                  <a:pt x="180" y="178"/>
                </a:cubicBezTo>
                <a:close/>
                <a:moveTo>
                  <a:pt x="235" y="166"/>
                </a:moveTo>
                <a:cubicBezTo>
                  <a:pt x="234" y="166"/>
                  <a:pt x="234" y="166"/>
                  <a:pt x="234" y="166"/>
                </a:cubicBezTo>
                <a:cubicBezTo>
                  <a:pt x="233" y="166"/>
                  <a:pt x="233" y="166"/>
                  <a:pt x="232" y="167"/>
                </a:cubicBezTo>
                <a:cubicBezTo>
                  <a:pt x="233" y="167"/>
                  <a:pt x="233" y="167"/>
                  <a:pt x="234" y="167"/>
                </a:cubicBezTo>
                <a:cubicBezTo>
                  <a:pt x="234" y="167"/>
                  <a:pt x="234" y="166"/>
                  <a:pt x="235" y="166"/>
                </a:cubicBezTo>
                <a:close/>
                <a:moveTo>
                  <a:pt x="224" y="185"/>
                </a:moveTo>
                <a:cubicBezTo>
                  <a:pt x="223" y="185"/>
                  <a:pt x="223" y="186"/>
                  <a:pt x="223" y="186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6"/>
                  <a:pt x="224" y="185"/>
                  <a:pt x="224" y="185"/>
                </a:cubicBezTo>
                <a:close/>
                <a:moveTo>
                  <a:pt x="219" y="200"/>
                </a:moveTo>
                <a:cubicBezTo>
                  <a:pt x="217" y="201"/>
                  <a:pt x="217" y="201"/>
                  <a:pt x="217" y="201"/>
                </a:cubicBezTo>
                <a:cubicBezTo>
                  <a:pt x="217" y="202"/>
                  <a:pt x="217" y="202"/>
                  <a:pt x="217" y="202"/>
                </a:cubicBezTo>
                <a:cubicBezTo>
                  <a:pt x="218" y="201"/>
                  <a:pt x="218" y="201"/>
                  <a:pt x="219" y="201"/>
                </a:cubicBezTo>
                <a:lnTo>
                  <a:pt x="219" y="200"/>
                </a:lnTo>
                <a:close/>
                <a:moveTo>
                  <a:pt x="237" y="168"/>
                </a:moveTo>
                <a:cubicBezTo>
                  <a:pt x="236" y="168"/>
                  <a:pt x="236" y="168"/>
                  <a:pt x="236" y="168"/>
                </a:cubicBezTo>
                <a:cubicBezTo>
                  <a:pt x="237" y="168"/>
                  <a:pt x="237" y="168"/>
                  <a:pt x="237" y="168"/>
                </a:cubicBezTo>
                <a:close/>
                <a:moveTo>
                  <a:pt x="237" y="167"/>
                </a:moveTo>
                <a:cubicBezTo>
                  <a:pt x="237" y="166"/>
                  <a:pt x="237" y="166"/>
                  <a:pt x="237" y="166"/>
                </a:cubicBezTo>
                <a:cubicBezTo>
                  <a:pt x="236" y="166"/>
                  <a:pt x="236" y="166"/>
                  <a:pt x="235" y="166"/>
                </a:cubicBezTo>
                <a:cubicBezTo>
                  <a:pt x="235" y="166"/>
                  <a:pt x="236" y="166"/>
                  <a:pt x="236" y="166"/>
                </a:cubicBezTo>
                <a:cubicBezTo>
                  <a:pt x="236" y="167"/>
                  <a:pt x="237" y="167"/>
                  <a:pt x="237" y="168"/>
                </a:cubicBezTo>
                <a:cubicBezTo>
                  <a:pt x="237" y="168"/>
                  <a:pt x="237" y="167"/>
                  <a:pt x="237" y="167"/>
                </a:cubicBezTo>
                <a:close/>
                <a:moveTo>
                  <a:pt x="223" y="192"/>
                </a:moveTo>
                <a:cubicBezTo>
                  <a:pt x="223" y="190"/>
                  <a:pt x="224" y="189"/>
                  <a:pt x="225" y="188"/>
                </a:cubicBezTo>
                <a:cubicBezTo>
                  <a:pt x="223" y="189"/>
                  <a:pt x="222" y="190"/>
                  <a:pt x="223" y="192"/>
                </a:cubicBezTo>
                <a:close/>
                <a:moveTo>
                  <a:pt x="287" y="217"/>
                </a:moveTo>
                <a:cubicBezTo>
                  <a:pt x="285" y="219"/>
                  <a:pt x="283" y="221"/>
                  <a:pt x="281" y="222"/>
                </a:cubicBezTo>
                <a:cubicBezTo>
                  <a:pt x="278" y="224"/>
                  <a:pt x="275" y="225"/>
                  <a:pt x="271" y="226"/>
                </a:cubicBezTo>
                <a:cubicBezTo>
                  <a:pt x="269" y="227"/>
                  <a:pt x="267" y="229"/>
                  <a:pt x="265" y="231"/>
                </a:cubicBezTo>
                <a:cubicBezTo>
                  <a:pt x="265" y="231"/>
                  <a:pt x="265" y="231"/>
                  <a:pt x="264" y="231"/>
                </a:cubicBezTo>
                <a:cubicBezTo>
                  <a:pt x="265" y="231"/>
                  <a:pt x="265" y="232"/>
                  <a:pt x="266" y="231"/>
                </a:cubicBezTo>
                <a:cubicBezTo>
                  <a:pt x="268" y="230"/>
                  <a:pt x="271" y="229"/>
                  <a:pt x="274" y="227"/>
                </a:cubicBezTo>
                <a:cubicBezTo>
                  <a:pt x="275" y="227"/>
                  <a:pt x="276" y="225"/>
                  <a:pt x="277" y="227"/>
                </a:cubicBezTo>
                <a:cubicBezTo>
                  <a:pt x="277" y="227"/>
                  <a:pt x="278" y="227"/>
                  <a:pt x="278" y="227"/>
                </a:cubicBezTo>
                <a:cubicBezTo>
                  <a:pt x="278" y="224"/>
                  <a:pt x="280" y="224"/>
                  <a:pt x="281" y="224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0" y="225"/>
                  <a:pt x="279" y="227"/>
                  <a:pt x="277" y="227"/>
                </a:cubicBezTo>
                <a:cubicBezTo>
                  <a:pt x="277" y="228"/>
                  <a:pt x="276" y="227"/>
                  <a:pt x="275" y="228"/>
                </a:cubicBezTo>
                <a:cubicBezTo>
                  <a:pt x="273" y="229"/>
                  <a:pt x="271" y="230"/>
                  <a:pt x="272" y="233"/>
                </a:cubicBezTo>
                <a:cubicBezTo>
                  <a:pt x="272" y="233"/>
                  <a:pt x="272" y="234"/>
                  <a:pt x="272" y="234"/>
                </a:cubicBezTo>
                <a:cubicBezTo>
                  <a:pt x="271" y="232"/>
                  <a:pt x="269" y="234"/>
                  <a:pt x="268" y="234"/>
                </a:cubicBezTo>
                <a:cubicBezTo>
                  <a:pt x="269" y="234"/>
                  <a:pt x="269" y="233"/>
                  <a:pt x="270" y="232"/>
                </a:cubicBezTo>
                <a:cubicBezTo>
                  <a:pt x="270" y="232"/>
                  <a:pt x="270" y="231"/>
                  <a:pt x="271" y="231"/>
                </a:cubicBezTo>
                <a:cubicBezTo>
                  <a:pt x="269" y="231"/>
                  <a:pt x="268" y="232"/>
                  <a:pt x="267" y="232"/>
                </a:cubicBezTo>
                <a:cubicBezTo>
                  <a:pt x="267" y="232"/>
                  <a:pt x="268" y="233"/>
                  <a:pt x="268" y="234"/>
                </a:cubicBezTo>
                <a:cubicBezTo>
                  <a:pt x="266" y="237"/>
                  <a:pt x="264" y="238"/>
                  <a:pt x="260" y="237"/>
                </a:cubicBezTo>
                <a:cubicBezTo>
                  <a:pt x="260" y="237"/>
                  <a:pt x="259" y="238"/>
                  <a:pt x="259" y="238"/>
                </a:cubicBezTo>
                <a:cubicBezTo>
                  <a:pt x="258" y="239"/>
                  <a:pt x="257" y="239"/>
                  <a:pt x="256" y="239"/>
                </a:cubicBezTo>
                <a:cubicBezTo>
                  <a:pt x="255" y="240"/>
                  <a:pt x="254" y="240"/>
                  <a:pt x="254" y="241"/>
                </a:cubicBezTo>
                <a:cubicBezTo>
                  <a:pt x="253" y="241"/>
                  <a:pt x="252" y="242"/>
                  <a:pt x="251" y="242"/>
                </a:cubicBezTo>
                <a:cubicBezTo>
                  <a:pt x="248" y="243"/>
                  <a:pt x="245" y="244"/>
                  <a:pt x="241" y="244"/>
                </a:cubicBezTo>
                <a:cubicBezTo>
                  <a:pt x="239" y="244"/>
                  <a:pt x="237" y="245"/>
                  <a:pt x="236" y="245"/>
                </a:cubicBezTo>
                <a:cubicBezTo>
                  <a:pt x="233" y="244"/>
                  <a:pt x="230" y="244"/>
                  <a:pt x="227" y="243"/>
                </a:cubicBezTo>
                <a:cubicBezTo>
                  <a:pt x="227" y="243"/>
                  <a:pt x="226" y="242"/>
                  <a:pt x="225" y="241"/>
                </a:cubicBezTo>
                <a:cubicBezTo>
                  <a:pt x="224" y="241"/>
                  <a:pt x="225" y="238"/>
                  <a:pt x="222" y="239"/>
                </a:cubicBezTo>
                <a:cubicBezTo>
                  <a:pt x="222" y="239"/>
                  <a:pt x="222" y="239"/>
                  <a:pt x="222" y="239"/>
                </a:cubicBezTo>
                <a:cubicBezTo>
                  <a:pt x="218" y="234"/>
                  <a:pt x="215" y="229"/>
                  <a:pt x="213" y="223"/>
                </a:cubicBezTo>
                <a:cubicBezTo>
                  <a:pt x="211" y="219"/>
                  <a:pt x="212" y="215"/>
                  <a:pt x="214" y="211"/>
                </a:cubicBezTo>
                <a:cubicBezTo>
                  <a:pt x="214" y="212"/>
                  <a:pt x="213" y="215"/>
                  <a:pt x="213" y="216"/>
                </a:cubicBezTo>
                <a:cubicBezTo>
                  <a:pt x="213" y="217"/>
                  <a:pt x="213" y="217"/>
                  <a:pt x="213" y="217"/>
                </a:cubicBezTo>
                <a:cubicBezTo>
                  <a:pt x="214" y="217"/>
                  <a:pt x="214" y="217"/>
                  <a:pt x="214" y="216"/>
                </a:cubicBezTo>
                <a:cubicBezTo>
                  <a:pt x="214" y="215"/>
                  <a:pt x="214" y="214"/>
                  <a:pt x="214" y="213"/>
                </a:cubicBezTo>
                <a:cubicBezTo>
                  <a:pt x="215" y="212"/>
                  <a:pt x="215" y="211"/>
                  <a:pt x="215" y="211"/>
                </a:cubicBezTo>
                <a:cubicBezTo>
                  <a:pt x="219" y="210"/>
                  <a:pt x="219" y="208"/>
                  <a:pt x="219" y="205"/>
                </a:cubicBezTo>
                <a:cubicBezTo>
                  <a:pt x="219" y="204"/>
                  <a:pt x="219" y="204"/>
                  <a:pt x="219" y="203"/>
                </a:cubicBezTo>
                <a:cubicBezTo>
                  <a:pt x="221" y="200"/>
                  <a:pt x="222" y="197"/>
                  <a:pt x="224" y="194"/>
                </a:cubicBezTo>
                <a:cubicBezTo>
                  <a:pt x="225" y="192"/>
                  <a:pt x="227" y="189"/>
                  <a:pt x="228" y="187"/>
                </a:cubicBezTo>
                <a:cubicBezTo>
                  <a:pt x="228" y="185"/>
                  <a:pt x="228" y="185"/>
                  <a:pt x="228" y="185"/>
                </a:cubicBezTo>
                <a:cubicBezTo>
                  <a:pt x="229" y="183"/>
                  <a:pt x="231" y="181"/>
                  <a:pt x="232" y="179"/>
                </a:cubicBezTo>
                <a:cubicBezTo>
                  <a:pt x="233" y="179"/>
                  <a:pt x="233" y="179"/>
                  <a:pt x="233" y="178"/>
                </a:cubicBezTo>
                <a:cubicBezTo>
                  <a:pt x="232" y="179"/>
                  <a:pt x="231" y="179"/>
                  <a:pt x="229" y="180"/>
                </a:cubicBezTo>
                <a:cubicBezTo>
                  <a:pt x="229" y="180"/>
                  <a:pt x="229" y="180"/>
                  <a:pt x="229" y="180"/>
                </a:cubicBezTo>
                <a:cubicBezTo>
                  <a:pt x="229" y="180"/>
                  <a:pt x="229" y="180"/>
                  <a:pt x="228" y="180"/>
                </a:cubicBezTo>
                <a:cubicBezTo>
                  <a:pt x="228" y="180"/>
                  <a:pt x="228" y="180"/>
                  <a:pt x="228" y="180"/>
                </a:cubicBezTo>
                <a:cubicBezTo>
                  <a:pt x="224" y="183"/>
                  <a:pt x="219" y="184"/>
                  <a:pt x="214" y="185"/>
                </a:cubicBezTo>
                <a:cubicBezTo>
                  <a:pt x="209" y="186"/>
                  <a:pt x="204" y="185"/>
                  <a:pt x="199" y="184"/>
                </a:cubicBezTo>
                <a:cubicBezTo>
                  <a:pt x="195" y="183"/>
                  <a:pt x="192" y="181"/>
                  <a:pt x="189" y="178"/>
                </a:cubicBezTo>
                <a:cubicBezTo>
                  <a:pt x="189" y="177"/>
                  <a:pt x="188" y="177"/>
                  <a:pt x="188" y="177"/>
                </a:cubicBezTo>
                <a:cubicBezTo>
                  <a:pt x="186" y="176"/>
                  <a:pt x="186" y="177"/>
                  <a:pt x="186" y="178"/>
                </a:cubicBezTo>
                <a:cubicBezTo>
                  <a:pt x="186" y="178"/>
                  <a:pt x="186" y="179"/>
                  <a:pt x="187" y="180"/>
                </a:cubicBezTo>
                <a:cubicBezTo>
                  <a:pt x="189" y="181"/>
                  <a:pt x="188" y="183"/>
                  <a:pt x="188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87" y="185"/>
                  <a:pt x="187" y="185"/>
                  <a:pt x="187" y="185"/>
                </a:cubicBezTo>
                <a:cubicBezTo>
                  <a:pt x="187" y="185"/>
                  <a:pt x="188" y="185"/>
                  <a:pt x="188" y="185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188" y="188"/>
                  <a:pt x="188" y="189"/>
                  <a:pt x="188" y="190"/>
                </a:cubicBezTo>
                <a:cubicBezTo>
                  <a:pt x="189" y="189"/>
                  <a:pt x="189" y="188"/>
                  <a:pt x="189" y="187"/>
                </a:cubicBezTo>
                <a:cubicBezTo>
                  <a:pt x="189" y="185"/>
                  <a:pt x="189" y="185"/>
                  <a:pt x="189" y="185"/>
                </a:cubicBezTo>
                <a:cubicBezTo>
                  <a:pt x="189" y="185"/>
                  <a:pt x="189" y="185"/>
                  <a:pt x="189" y="185"/>
                </a:cubicBezTo>
                <a:cubicBezTo>
                  <a:pt x="190" y="185"/>
                  <a:pt x="190" y="185"/>
                  <a:pt x="190" y="184"/>
                </a:cubicBezTo>
                <a:cubicBezTo>
                  <a:pt x="190" y="183"/>
                  <a:pt x="190" y="183"/>
                  <a:pt x="190" y="183"/>
                </a:cubicBezTo>
                <a:cubicBezTo>
                  <a:pt x="190" y="184"/>
                  <a:pt x="190" y="184"/>
                  <a:pt x="190" y="184"/>
                </a:cubicBezTo>
                <a:cubicBezTo>
                  <a:pt x="191" y="185"/>
                  <a:pt x="191" y="186"/>
                  <a:pt x="191" y="187"/>
                </a:cubicBezTo>
                <a:cubicBezTo>
                  <a:pt x="191" y="190"/>
                  <a:pt x="190" y="193"/>
                  <a:pt x="190" y="196"/>
                </a:cubicBezTo>
                <a:cubicBezTo>
                  <a:pt x="190" y="199"/>
                  <a:pt x="190" y="202"/>
                  <a:pt x="189" y="205"/>
                </a:cubicBezTo>
                <a:cubicBezTo>
                  <a:pt x="189" y="207"/>
                  <a:pt x="188" y="209"/>
                  <a:pt x="188" y="211"/>
                </a:cubicBezTo>
                <a:cubicBezTo>
                  <a:pt x="188" y="212"/>
                  <a:pt x="187" y="212"/>
                  <a:pt x="187" y="213"/>
                </a:cubicBezTo>
                <a:cubicBezTo>
                  <a:pt x="185" y="215"/>
                  <a:pt x="184" y="217"/>
                  <a:pt x="183" y="219"/>
                </a:cubicBezTo>
                <a:cubicBezTo>
                  <a:pt x="183" y="219"/>
                  <a:pt x="184" y="220"/>
                  <a:pt x="184" y="220"/>
                </a:cubicBezTo>
                <a:cubicBezTo>
                  <a:pt x="186" y="219"/>
                  <a:pt x="186" y="220"/>
                  <a:pt x="185" y="221"/>
                </a:cubicBezTo>
                <a:cubicBezTo>
                  <a:pt x="183" y="224"/>
                  <a:pt x="182" y="226"/>
                  <a:pt x="180" y="229"/>
                </a:cubicBezTo>
                <a:cubicBezTo>
                  <a:pt x="176" y="235"/>
                  <a:pt x="171" y="241"/>
                  <a:pt x="165" y="246"/>
                </a:cubicBezTo>
                <a:cubicBezTo>
                  <a:pt x="162" y="248"/>
                  <a:pt x="159" y="249"/>
                  <a:pt x="156" y="250"/>
                </a:cubicBezTo>
                <a:cubicBezTo>
                  <a:pt x="155" y="251"/>
                  <a:pt x="154" y="250"/>
                  <a:pt x="152" y="251"/>
                </a:cubicBezTo>
                <a:cubicBezTo>
                  <a:pt x="151" y="252"/>
                  <a:pt x="149" y="251"/>
                  <a:pt x="148" y="250"/>
                </a:cubicBezTo>
                <a:cubicBezTo>
                  <a:pt x="145" y="249"/>
                  <a:pt x="142" y="247"/>
                  <a:pt x="140" y="245"/>
                </a:cubicBezTo>
                <a:cubicBezTo>
                  <a:pt x="137" y="241"/>
                  <a:pt x="134" y="237"/>
                  <a:pt x="132" y="232"/>
                </a:cubicBezTo>
                <a:cubicBezTo>
                  <a:pt x="131" y="229"/>
                  <a:pt x="132" y="226"/>
                  <a:pt x="132" y="223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32" y="222"/>
                  <a:pt x="132" y="222"/>
                  <a:pt x="132" y="223"/>
                </a:cubicBezTo>
                <a:cubicBezTo>
                  <a:pt x="132" y="224"/>
                  <a:pt x="132" y="224"/>
                  <a:pt x="132" y="224"/>
                </a:cubicBezTo>
                <a:cubicBezTo>
                  <a:pt x="132" y="224"/>
                  <a:pt x="133" y="223"/>
                  <a:pt x="133" y="223"/>
                </a:cubicBezTo>
                <a:cubicBezTo>
                  <a:pt x="133" y="222"/>
                  <a:pt x="134" y="221"/>
                  <a:pt x="134" y="220"/>
                </a:cubicBezTo>
                <a:cubicBezTo>
                  <a:pt x="134" y="219"/>
                  <a:pt x="135" y="216"/>
                  <a:pt x="134" y="215"/>
                </a:cubicBezTo>
                <a:cubicBezTo>
                  <a:pt x="133" y="216"/>
                  <a:pt x="134" y="217"/>
                  <a:pt x="133" y="218"/>
                </a:cubicBezTo>
                <a:cubicBezTo>
                  <a:pt x="133" y="218"/>
                  <a:pt x="132" y="218"/>
                  <a:pt x="132" y="218"/>
                </a:cubicBezTo>
                <a:cubicBezTo>
                  <a:pt x="131" y="219"/>
                  <a:pt x="131" y="219"/>
                  <a:pt x="131" y="220"/>
                </a:cubicBezTo>
                <a:cubicBezTo>
                  <a:pt x="129" y="218"/>
                  <a:pt x="130" y="213"/>
                  <a:pt x="132" y="212"/>
                </a:cubicBezTo>
                <a:cubicBezTo>
                  <a:pt x="133" y="211"/>
                  <a:pt x="133" y="210"/>
                  <a:pt x="133" y="210"/>
                </a:cubicBezTo>
                <a:cubicBezTo>
                  <a:pt x="134" y="209"/>
                  <a:pt x="133" y="207"/>
                  <a:pt x="134" y="207"/>
                </a:cubicBezTo>
                <a:cubicBezTo>
                  <a:pt x="134" y="206"/>
                  <a:pt x="134" y="206"/>
                  <a:pt x="134" y="205"/>
                </a:cubicBezTo>
                <a:cubicBezTo>
                  <a:pt x="136" y="207"/>
                  <a:pt x="136" y="205"/>
                  <a:pt x="136" y="204"/>
                </a:cubicBezTo>
                <a:cubicBezTo>
                  <a:pt x="137" y="203"/>
                  <a:pt x="137" y="202"/>
                  <a:pt x="138" y="202"/>
                </a:cubicBezTo>
                <a:cubicBezTo>
                  <a:pt x="139" y="200"/>
                  <a:pt x="139" y="200"/>
                  <a:pt x="139" y="20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140" y="200"/>
                  <a:pt x="140" y="200"/>
                  <a:pt x="140" y="200"/>
                </a:cubicBezTo>
                <a:cubicBezTo>
                  <a:pt x="139" y="200"/>
                  <a:pt x="139" y="200"/>
                  <a:pt x="138" y="200"/>
                </a:cubicBezTo>
                <a:cubicBezTo>
                  <a:pt x="138" y="200"/>
                  <a:pt x="138" y="201"/>
                  <a:pt x="138" y="202"/>
                </a:cubicBezTo>
                <a:cubicBezTo>
                  <a:pt x="137" y="200"/>
                  <a:pt x="138" y="200"/>
                  <a:pt x="139" y="198"/>
                </a:cubicBezTo>
                <a:cubicBezTo>
                  <a:pt x="139" y="198"/>
                  <a:pt x="139" y="197"/>
                  <a:pt x="139" y="197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38" y="198"/>
                  <a:pt x="137" y="198"/>
                  <a:pt x="137" y="198"/>
                </a:cubicBezTo>
                <a:cubicBezTo>
                  <a:pt x="137" y="199"/>
                  <a:pt x="137" y="199"/>
                  <a:pt x="136" y="199"/>
                </a:cubicBezTo>
                <a:cubicBezTo>
                  <a:pt x="136" y="199"/>
                  <a:pt x="136" y="198"/>
                  <a:pt x="137" y="198"/>
                </a:cubicBezTo>
                <a:cubicBezTo>
                  <a:pt x="137" y="196"/>
                  <a:pt x="139" y="194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40" y="192"/>
                  <a:pt x="139" y="192"/>
                  <a:pt x="139" y="192"/>
                </a:cubicBezTo>
                <a:cubicBezTo>
                  <a:pt x="139" y="192"/>
                  <a:pt x="140" y="191"/>
                  <a:pt x="140" y="191"/>
                </a:cubicBezTo>
                <a:cubicBezTo>
                  <a:pt x="142" y="188"/>
                  <a:pt x="145" y="185"/>
                  <a:pt x="146" y="182"/>
                </a:cubicBezTo>
                <a:cubicBezTo>
                  <a:pt x="148" y="179"/>
                  <a:pt x="150" y="176"/>
                  <a:pt x="152" y="173"/>
                </a:cubicBezTo>
                <a:cubicBezTo>
                  <a:pt x="152" y="173"/>
                  <a:pt x="152" y="174"/>
                  <a:pt x="152" y="174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5"/>
                  <a:pt x="153" y="175"/>
                  <a:pt x="154" y="175"/>
                </a:cubicBezTo>
                <a:cubicBezTo>
                  <a:pt x="154" y="175"/>
                  <a:pt x="154" y="174"/>
                  <a:pt x="154" y="173"/>
                </a:cubicBezTo>
                <a:cubicBezTo>
                  <a:pt x="155" y="171"/>
                  <a:pt x="155" y="171"/>
                  <a:pt x="155" y="171"/>
                </a:cubicBezTo>
                <a:cubicBezTo>
                  <a:pt x="154" y="171"/>
                  <a:pt x="154" y="172"/>
                  <a:pt x="153" y="173"/>
                </a:cubicBezTo>
                <a:cubicBezTo>
                  <a:pt x="156" y="166"/>
                  <a:pt x="160" y="161"/>
                  <a:pt x="164" y="155"/>
                </a:cubicBezTo>
                <a:cubicBezTo>
                  <a:pt x="166" y="154"/>
                  <a:pt x="167" y="152"/>
                  <a:pt x="168" y="151"/>
                </a:cubicBezTo>
                <a:cubicBezTo>
                  <a:pt x="170" y="149"/>
                  <a:pt x="172" y="149"/>
                  <a:pt x="173" y="14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74" y="149"/>
                  <a:pt x="174" y="148"/>
                  <a:pt x="174" y="148"/>
                </a:cubicBezTo>
                <a:cubicBezTo>
                  <a:pt x="173" y="148"/>
                  <a:pt x="172" y="147"/>
                  <a:pt x="171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46"/>
                  <a:pt x="172" y="146"/>
                  <a:pt x="173" y="147"/>
                </a:cubicBezTo>
                <a:cubicBezTo>
                  <a:pt x="174" y="148"/>
                  <a:pt x="175" y="149"/>
                  <a:pt x="177" y="148"/>
                </a:cubicBezTo>
                <a:cubicBezTo>
                  <a:pt x="178" y="147"/>
                  <a:pt x="180" y="148"/>
                  <a:pt x="181" y="149"/>
                </a:cubicBezTo>
                <a:cubicBezTo>
                  <a:pt x="185" y="150"/>
                  <a:pt x="189" y="152"/>
                  <a:pt x="192" y="155"/>
                </a:cubicBezTo>
                <a:cubicBezTo>
                  <a:pt x="193" y="156"/>
                  <a:pt x="193" y="157"/>
                  <a:pt x="193" y="158"/>
                </a:cubicBezTo>
                <a:cubicBezTo>
                  <a:pt x="193" y="158"/>
                  <a:pt x="193" y="158"/>
                  <a:pt x="192" y="158"/>
                </a:cubicBezTo>
                <a:cubicBezTo>
                  <a:pt x="188" y="158"/>
                  <a:pt x="184" y="161"/>
                  <a:pt x="181" y="164"/>
                </a:cubicBezTo>
                <a:cubicBezTo>
                  <a:pt x="180" y="165"/>
                  <a:pt x="179" y="165"/>
                  <a:pt x="181" y="166"/>
                </a:cubicBezTo>
                <a:cubicBezTo>
                  <a:pt x="185" y="167"/>
                  <a:pt x="190" y="169"/>
                  <a:pt x="194" y="171"/>
                </a:cubicBezTo>
                <a:cubicBezTo>
                  <a:pt x="194" y="171"/>
                  <a:pt x="195" y="172"/>
                  <a:pt x="195" y="172"/>
                </a:cubicBezTo>
                <a:cubicBezTo>
                  <a:pt x="196" y="173"/>
                  <a:pt x="197" y="173"/>
                  <a:pt x="198" y="173"/>
                </a:cubicBezTo>
                <a:cubicBezTo>
                  <a:pt x="201" y="173"/>
                  <a:pt x="205" y="173"/>
                  <a:pt x="207" y="173"/>
                </a:cubicBezTo>
                <a:cubicBezTo>
                  <a:pt x="210" y="173"/>
                  <a:pt x="213" y="173"/>
                  <a:pt x="216" y="173"/>
                </a:cubicBezTo>
                <a:cubicBezTo>
                  <a:pt x="217" y="173"/>
                  <a:pt x="217" y="172"/>
                  <a:pt x="219" y="172"/>
                </a:cubicBezTo>
                <a:cubicBezTo>
                  <a:pt x="220" y="171"/>
                  <a:pt x="222" y="171"/>
                  <a:pt x="223" y="171"/>
                </a:cubicBezTo>
                <a:cubicBezTo>
                  <a:pt x="225" y="172"/>
                  <a:pt x="225" y="171"/>
                  <a:pt x="226" y="170"/>
                </a:cubicBezTo>
                <a:cubicBezTo>
                  <a:pt x="227" y="169"/>
                  <a:pt x="228" y="169"/>
                  <a:pt x="230" y="169"/>
                </a:cubicBezTo>
                <a:cubicBezTo>
                  <a:pt x="232" y="169"/>
                  <a:pt x="234" y="169"/>
                  <a:pt x="236" y="168"/>
                </a:cubicBezTo>
                <a:cubicBezTo>
                  <a:pt x="236" y="168"/>
                  <a:pt x="236" y="168"/>
                  <a:pt x="236" y="168"/>
                </a:cubicBezTo>
                <a:cubicBezTo>
                  <a:pt x="236" y="168"/>
                  <a:pt x="236" y="168"/>
                  <a:pt x="236" y="168"/>
                </a:cubicBezTo>
                <a:cubicBezTo>
                  <a:pt x="236" y="168"/>
                  <a:pt x="237" y="168"/>
                  <a:pt x="237" y="168"/>
                </a:cubicBezTo>
                <a:cubicBezTo>
                  <a:pt x="237" y="168"/>
                  <a:pt x="238" y="167"/>
                  <a:pt x="237" y="167"/>
                </a:cubicBezTo>
                <a:cubicBezTo>
                  <a:pt x="238" y="167"/>
                  <a:pt x="239" y="167"/>
                  <a:pt x="239" y="168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4" y="161"/>
                  <a:pt x="245" y="159"/>
                  <a:pt x="247" y="157"/>
                </a:cubicBezTo>
                <a:cubicBezTo>
                  <a:pt x="247" y="156"/>
                  <a:pt x="247" y="156"/>
                  <a:pt x="247" y="156"/>
                </a:cubicBezTo>
                <a:cubicBezTo>
                  <a:pt x="247" y="156"/>
                  <a:pt x="246" y="156"/>
                  <a:pt x="246" y="156"/>
                </a:cubicBezTo>
                <a:cubicBezTo>
                  <a:pt x="245" y="158"/>
                  <a:pt x="245" y="160"/>
                  <a:pt x="244" y="160"/>
                </a:cubicBezTo>
                <a:cubicBezTo>
                  <a:pt x="240" y="161"/>
                  <a:pt x="241" y="162"/>
                  <a:pt x="241" y="164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39" y="163"/>
                  <a:pt x="239" y="162"/>
                  <a:pt x="240" y="160"/>
                </a:cubicBezTo>
                <a:cubicBezTo>
                  <a:pt x="241" y="158"/>
                  <a:pt x="243" y="157"/>
                  <a:pt x="244" y="156"/>
                </a:cubicBezTo>
                <a:cubicBezTo>
                  <a:pt x="245" y="155"/>
                  <a:pt x="245" y="154"/>
                  <a:pt x="246" y="153"/>
                </a:cubicBezTo>
                <a:cubicBezTo>
                  <a:pt x="248" y="152"/>
                  <a:pt x="251" y="151"/>
                  <a:pt x="253" y="150"/>
                </a:cubicBezTo>
                <a:cubicBezTo>
                  <a:pt x="255" y="149"/>
                  <a:pt x="256" y="147"/>
                  <a:pt x="259" y="146"/>
                </a:cubicBezTo>
                <a:cubicBezTo>
                  <a:pt x="261" y="146"/>
                  <a:pt x="264" y="145"/>
                  <a:pt x="266" y="144"/>
                </a:cubicBezTo>
                <a:cubicBezTo>
                  <a:pt x="272" y="143"/>
                  <a:pt x="276" y="146"/>
                  <a:pt x="279" y="149"/>
                </a:cubicBezTo>
                <a:cubicBezTo>
                  <a:pt x="280" y="150"/>
                  <a:pt x="281" y="150"/>
                  <a:pt x="282" y="151"/>
                </a:cubicBezTo>
                <a:cubicBezTo>
                  <a:pt x="283" y="152"/>
                  <a:pt x="283" y="154"/>
                  <a:pt x="283" y="155"/>
                </a:cubicBezTo>
                <a:cubicBezTo>
                  <a:pt x="284" y="158"/>
                  <a:pt x="286" y="159"/>
                  <a:pt x="285" y="163"/>
                </a:cubicBezTo>
                <a:cubicBezTo>
                  <a:pt x="284" y="165"/>
                  <a:pt x="283" y="168"/>
                  <a:pt x="281" y="170"/>
                </a:cubicBezTo>
                <a:cubicBezTo>
                  <a:pt x="280" y="171"/>
                  <a:pt x="278" y="172"/>
                  <a:pt x="276" y="173"/>
                </a:cubicBezTo>
                <a:cubicBezTo>
                  <a:pt x="273" y="173"/>
                  <a:pt x="270" y="171"/>
                  <a:pt x="269" y="168"/>
                </a:cubicBezTo>
                <a:cubicBezTo>
                  <a:pt x="268" y="168"/>
                  <a:pt x="268" y="167"/>
                  <a:pt x="268" y="167"/>
                </a:cubicBezTo>
                <a:cubicBezTo>
                  <a:pt x="266" y="168"/>
                  <a:pt x="266" y="167"/>
                  <a:pt x="266" y="166"/>
                </a:cubicBezTo>
                <a:cubicBezTo>
                  <a:pt x="266" y="164"/>
                  <a:pt x="265" y="164"/>
                  <a:pt x="264" y="165"/>
                </a:cubicBezTo>
                <a:cubicBezTo>
                  <a:pt x="263" y="166"/>
                  <a:pt x="262" y="166"/>
                  <a:pt x="262" y="167"/>
                </a:cubicBezTo>
                <a:cubicBezTo>
                  <a:pt x="254" y="176"/>
                  <a:pt x="248" y="186"/>
                  <a:pt x="242" y="196"/>
                </a:cubicBezTo>
                <a:cubicBezTo>
                  <a:pt x="241" y="199"/>
                  <a:pt x="239" y="201"/>
                  <a:pt x="238" y="203"/>
                </a:cubicBezTo>
                <a:cubicBezTo>
                  <a:pt x="237" y="206"/>
                  <a:pt x="237" y="206"/>
                  <a:pt x="237" y="206"/>
                </a:cubicBezTo>
                <a:cubicBezTo>
                  <a:pt x="237" y="205"/>
                  <a:pt x="237" y="205"/>
                  <a:pt x="237" y="203"/>
                </a:cubicBezTo>
                <a:cubicBezTo>
                  <a:pt x="237" y="205"/>
                  <a:pt x="236" y="206"/>
                  <a:pt x="235" y="207"/>
                </a:cubicBezTo>
                <a:cubicBezTo>
                  <a:pt x="235" y="208"/>
                  <a:pt x="236" y="208"/>
                  <a:pt x="236" y="209"/>
                </a:cubicBezTo>
                <a:cubicBezTo>
                  <a:pt x="235" y="210"/>
                  <a:pt x="233" y="210"/>
                  <a:pt x="234" y="212"/>
                </a:cubicBezTo>
                <a:cubicBezTo>
                  <a:pt x="235" y="212"/>
                  <a:pt x="234" y="213"/>
                  <a:pt x="234" y="213"/>
                </a:cubicBezTo>
                <a:cubicBezTo>
                  <a:pt x="233" y="215"/>
                  <a:pt x="233" y="217"/>
                  <a:pt x="233" y="218"/>
                </a:cubicBezTo>
                <a:cubicBezTo>
                  <a:pt x="232" y="221"/>
                  <a:pt x="231" y="224"/>
                  <a:pt x="230" y="227"/>
                </a:cubicBezTo>
                <a:cubicBezTo>
                  <a:pt x="230" y="229"/>
                  <a:pt x="230" y="231"/>
                  <a:pt x="230" y="233"/>
                </a:cubicBezTo>
                <a:cubicBezTo>
                  <a:pt x="230" y="233"/>
                  <a:pt x="231" y="233"/>
                  <a:pt x="231" y="234"/>
                </a:cubicBezTo>
                <a:cubicBezTo>
                  <a:pt x="231" y="233"/>
                  <a:pt x="231" y="233"/>
                  <a:pt x="231" y="233"/>
                </a:cubicBezTo>
                <a:cubicBezTo>
                  <a:pt x="231" y="229"/>
                  <a:pt x="231" y="229"/>
                  <a:pt x="231" y="229"/>
                </a:cubicBezTo>
                <a:cubicBezTo>
                  <a:pt x="232" y="231"/>
                  <a:pt x="232" y="232"/>
                  <a:pt x="232" y="233"/>
                </a:cubicBezTo>
                <a:cubicBezTo>
                  <a:pt x="233" y="233"/>
                  <a:pt x="235" y="234"/>
                  <a:pt x="236" y="234"/>
                </a:cubicBezTo>
                <a:cubicBezTo>
                  <a:pt x="239" y="233"/>
                  <a:pt x="242" y="233"/>
                  <a:pt x="245" y="232"/>
                </a:cubicBezTo>
                <a:cubicBezTo>
                  <a:pt x="249" y="232"/>
                  <a:pt x="252" y="232"/>
                  <a:pt x="256" y="231"/>
                </a:cubicBezTo>
                <a:cubicBezTo>
                  <a:pt x="257" y="230"/>
                  <a:pt x="258" y="229"/>
                  <a:pt x="259" y="229"/>
                </a:cubicBezTo>
                <a:cubicBezTo>
                  <a:pt x="266" y="226"/>
                  <a:pt x="273" y="223"/>
                  <a:pt x="278" y="219"/>
                </a:cubicBezTo>
                <a:cubicBezTo>
                  <a:pt x="281" y="217"/>
                  <a:pt x="283" y="217"/>
                  <a:pt x="285" y="215"/>
                </a:cubicBezTo>
                <a:cubicBezTo>
                  <a:pt x="287" y="215"/>
                  <a:pt x="287" y="215"/>
                  <a:pt x="287" y="216"/>
                </a:cubicBezTo>
                <a:cubicBezTo>
                  <a:pt x="287" y="217"/>
                  <a:pt x="287" y="217"/>
                  <a:pt x="287" y="217"/>
                </a:cubicBezTo>
                <a:close/>
                <a:moveTo>
                  <a:pt x="243" y="166"/>
                </a:moveTo>
                <a:cubicBezTo>
                  <a:pt x="243" y="167"/>
                  <a:pt x="243" y="167"/>
                  <a:pt x="243" y="167"/>
                </a:cubicBezTo>
                <a:cubicBezTo>
                  <a:pt x="244" y="166"/>
                  <a:pt x="244" y="166"/>
                  <a:pt x="244" y="165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4" y="165"/>
                  <a:pt x="243" y="166"/>
                  <a:pt x="243" y="166"/>
                </a:cubicBezTo>
                <a:close/>
                <a:moveTo>
                  <a:pt x="137" y="205"/>
                </a:moveTo>
                <a:cubicBezTo>
                  <a:pt x="137" y="206"/>
                  <a:pt x="137" y="206"/>
                  <a:pt x="138" y="206"/>
                </a:cubicBezTo>
                <a:cubicBezTo>
                  <a:pt x="138" y="205"/>
                  <a:pt x="138" y="205"/>
                  <a:pt x="138" y="204"/>
                </a:cubicBezTo>
                <a:cubicBezTo>
                  <a:pt x="138" y="204"/>
                  <a:pt x="138" y="204"/>
                  <a:pt x="138" y="203"/>
                </a:cubicBezTo>
                <a:cubicBezTo>
                  <a:pt x="137" y="204"/>
                  <a:pt x="137" y="205"/>
                  <a:pt x="137" y="205"/>
                </a:cubicBezTo>
                <a:close/>
                <a:moveTo>
                  <a:pt x="140" y="212"/>
                </a:moveTo>
                <a:cubicBezTo>
                  <a:pt x="139" y="212"/>
                  <a:pt x="139" y="212"/>
                  <a:pt x="139" y="212"/>
                </a:cubicBezTo>
                <a:cubicBezTo>
                  <a:pt x="139" y="212"/>
                  <a:pt x="137" y="212"/>
                  <a:pt x="137" y="212"/>
                </a:cubicBezTo>
                <a:cubicBezTo>
                  <a:pt x="137" y="216"/>
                  <a:pt x="136" y="219"/>
                  <a:pt x="135" y="223"/>
                </a:cubicBezTo>
                <a:cubicBezTo>
                  <a:pt x="135" y="223"/>
                  <a:pt x="135" y="223"/>
                  <a:pt x="135" y="224"/>
                </a:cubicBezTo>
                <a:cubicBezTo>
                  <a:pt x="135" y="223"/>
                  <a:pt x="135" y="223"/>
                  <a:pt x="136" y="223"/>
                </a:cubicBezTo>
                <a:cubicBezTo>
                  <a:pt x="136" y="221"/>
                  <a:pt x="137" y="219"/>
                  <a:pt x="137" y="217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41" y="217"/>
                  <a:pt x="138" y="213"/>
                  <a:pt x="140" y="212"/>
                </a:cubicBezTo>
                <a:close/>
                <a:moveTo>
                  <a:pt x="164" y="158"/>
                </a:moveTo>
                <a:cubicBezTo>
                  <a:pt x="168" y="154"/>
                  <a:pt x="168" y="154"/>
                  <a:pt x="168" y="154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7" y="154"/>
                  <a:pt x="167" y="154"/>
                  <a:pt x="167" y="154"/>
                </a:cubicBezTo>
                <a:cubicBezTo>
                  <a:pt x="166" y="155"/>
                  <a:pt x="165" y="156"/>
                  <a:pt x="164" y="157"/>
                </a:cubicBezTo>
                <a:lnTo>
                  <a:pt x="164" y="158"/>
                </a:lnTo>
                <a:close/>
                <a:moveTo>
                  <a:pt x="158" y="166"/>
                </a:moveTo>
                <a:cubicBezTo>
                  <a:pt x="158" y="166"/>
                  <a:pt x="158" y="166"/>
                  <a:pt x="158" y="166"/>
                </a:cubicBezTo>
                <a:cubicBezTo>
                  <a:pt x="159" y="164"/>
                  <a:pt x="161" y="163"/>
                  <a:pt x="162" y="161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0" y="162"/>
                  <a:pt x="159" y="163"/>
                  <a:pt x="158" y="165"/>
                </a:cubicBezTo>
                <a:lnTo>
                  <a:pt x="158" y="166"/>
                </a:lnTo>
                <a:close/>
                <a:moveTo>
                  <a:pt x="155" y="170"/>
                </a:moveTo>
                <a:cubicBezTo>
                  <a:pt x="155" y="170"/>
                  <a:pt x="156" y="170"/>
                  <a:pt x="156" y="170"/>
                </a:cubicBezTo>
                <a:cubicBezTo>
                  <a:pt x="156" y="169"/>
                  <a:pt x="157" y="168"/>
                  <a:pt x="157" y="168"/>
                </a:cubicBezTo>
                <a:cubicBezTo>
                  <a:pt x="157" y="168"/>
                  <a:pt x="157" y="167"/>
                  <a:pt x="156" y="167"/>
                </a:cubicBezTo>
                <a:lnTo>
                  <a:pt x="155" y="170"/>
                </a:lnTo>
                <a:close/>
                <a:moveTo>
                  <a:pt x="154" y="178"/>
                </a:moveTo>
                <a:cubicBezTo>
                  <a:pt x="154" y="178"/>
                  <a:pt x="154" y="178"/>
                  <a:pt x="155" y="178"/>
                </a:cubicBezTo>
                <a:cubicBezTo>
                  <a:pt x="155" y="177"/>
                  <a:pt x="156" y="176"/>
                  <a:pt x="157" y="175"/>
                </a:cubicBezTo>
                <a:cubicBezTo>
                  <a:pt x="157" y="174"/>
                  <a:pt x="157" y="174"/>
                  <a:pt x="157" y="174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5" y="175"/>
                  <a:pt x="155" y="176"/>
                  <a:pt x="154" y="178"/>
                </a:cubicBezTo>
                <a:close/>
                <a:moveTo>
                  <a:pt x="154" y="182"/>
                </a:moveTo>
                <a:cubicBezTo>
                  <a:pt x="154" y="182"/>
                  <a:pt x="154" y="182"/>
                  <a:pt x="154" y="182"/>
                </a:cubicBezTo>
                <a:cubicBezTo>
                  <a:pt x="155" y="182"/>
                  <a:pt x="155" y="181"/>
                  <a:pt x="155" y="181"/>
                </a:cubicBezTo>
                <a:cubicBezTo>
                  <a:pt x="155" y="180"/>
                  <a:pt x="155" y="180"/>
                  <a:pt x="155" y="180"/>
                </a:cubicBezTo>
                <a:cubicBezTo>
                  <a:pt x="154" y="180"/>
                  <a:pt x="154" y="181"/>
                  <a:pt x="154" y="182"/>
                </a:cubicBezTo>
                <a:close/>
                <a:moveTo>
                  <a:pt x="148" y="181"/>
                </a:moveTo>
                <a:cubicBezTo>
                  <a:pt x="149" y="181"/>
                  <a:pt x="149" y="182"/>
                  <a:pt x="149" y="182"/>
                </a:cubicBezTo>
                <a:cubicBezTo>
                  <a:pt x="150" y="181"/>
                  <a:pt x="150" y="180"/>
                  <a:pt x="151" y="180"/>
                </a:cubicBezTo>
                <a:cubicBezTo>
                  <a:pt x="151" y="180"/>
                  <a:pt x="151" y="179"/>
                  <a:pt x="150" y="179"/>
                </a:cubicBezTo>
                <a:cubicBezTo>
                  <a:pt x="149" y="180"/>
                  <a:pt x="149" y="180"/>
                  <a:pt x="148" y="181"/>
                </a:cubicBezTo>
                <a:close/>
                <a:moveTo>
                  <a:pt x="149" y="186"/>
                </a:moveTo>
                <a:cubicBezTo>
                  <a:pt x="150" y="185"/>
                  <a:pt x="150" y="185"/>
                  <a:pt x="150" y="185"/>
                </a:cubicBezTo>
                <a:cubicBezTo>
                  <a:pt x="150" y="185"/>
                  <a:pt x="150" y="185"/>
                  <a:pt x="150" y="185"/>
                </a:cubicBezTo>
                <a:cubicBezTo>
                  <a:pt x="150" y="185"/>
                  <a:pt x="149" y="185"/>
                  <a:pt x="149" y="186"/>
                </a:cubicBezTo>
                <a:close/>
                <a:moveTo>
                  <a:pt x="148" y="188"/>
                </a:moveTo>
                <a:cubicBezTo>
                  <a:pt x="148" y="188"/>
                  <a:pt x="148" y="188"/>
                  <a:pt x="148" y="188"/>
                </a:cubicBezTo>
                <a:cubicBezTo>
                  <a:pt x="148" y="188"/>
                  <a:pt x="148" y="188"/>
                  <a:pt x="148" y="188"/>
                </a:cubicBezTo>
                <a:close/>
                <a:moveTo>
                  <a:pt x="145" y="198"/>
                </a:moveTo>
                <a:cubicBezTo>
                  <a:pt x="146" y="198"/>
                  <a:pt x="146" y="198"/>
                  <a:pt x="146" y="197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7" y="196"/>
                  <a:pt x="148" y="195"/>
                  <a:pt x="147" y="193"/>
                </a:cubicBezTo>
                <a:cubicBezTo>
                  <a:pt x="149" y="193"/>
                  <a:pt x="149" y="191"/>
                  <a:pt x="150" y="190"/>
                </a:cubicBezTo>
                <a:cubicBezTo>
                  <a:pt x="150" y="189"/>
                  <a:pt x="150" y="189"/>
                  <a:pt x="150" y="189"/>
                </a:cubicBezTo>
                <a:cubicBezTo>
                  <a:pt x="149" y="190"/>
                  <a:pt x="148" y="191"/>
                  <a:pt x="147" y="193"/>
                </a:cubicBezTo>
                <a:cubicBezTo>
                  <a:pt x="147" y="193"/>
                  <a:pt x="147" y="193"/>
                  <a:pt x="147" y="193"/>
                </a:cubicBezTo>
                <a:cubicBezTo>
                  <a:pt x="147" y="195"/>
                  <a:pt x="146" y="195"/>
                  <a:pt x="146" y="196"/>
                </a:cubicBezTo>
                <a:cubicBezTo>
                  <a:pt x="146" y="197"/>
                  <a:pt x="146" y="197"/>
                  <a:pt x="145" y="198"/>
                </a:cubicBezTo>
                <a:close/>
                <a:moveTo>
                  <a:pt x="141" y="198"/>
                </a:moveTo>
                <a:cubicBezTo>
                  <a:pt x="141" y="198"/>
                  <a:pt x="141" y="197"/>
                  <a:pt x="141" y="197"/>
                </a:cubicBezTo>
                <a:cubicBezTo>
                  <a:pt x="141" y="197"/>
                  <a:pt x="141" y="197"/>
                  <a:pt x="141" y="197"/>
                </a:cubicBezTo>
                <a:cubicBezTo>
                  <a:pt x="140" y="197"/>
                  <a:pt x="140" y="197"/>
                  <a:pt x="140" y="197"/>
                </a:cubicBezTo>
                <a:cubicBezTo>
                  <a:pt x="140" y="198"/>
                  <a:pt x="141" y="198"/>
                  <a:pt x="141" y="198"/>
                </a:cubicBezTo>
                <a:close/>
                <a:moveTo>
                  <a:pt x="141" y="213"/>
                </a:moveTo>
                <a:cubicBezTo>
                  <a:pt x="141" y="214"/>
                  <a:pt x="140" y="214"/>
                  <a:pt x="140" y="215"/>
                </a:cubicBezTo>
                <a:cubicBezTo>
                  <a:pt x="141" y="215"/>
                  <a:pt x="141" y="215"/>
                  <a:pt x="141" y="215"/>
                </a:cubicBezTo>
                <a:cubicBezTo>
                  <a:pt x="141" y="215"/>
                  <a:pt x="141" y="214"/>
                  <a:pt x="141" y="214"/>
                </a:cubicBezTo>
                <a:cubicBezTo>
                  <a:pt x="141" y="214"/>
                  <a:pt x="141" y="214"/>
                  <a:pt x="141" y="213"/>
                </a:cubicBezTo>
                <a:close/>
                <a:moveTo>
                  <a:pt x="142" y="201"/>
                </a:moveTo>
                <a:cubicBezTo>
                  <a:pt x="142" y="201"/>
                  <a:pt x="142" y="201"/>
                  <a:pt x="141" y="201"/>
                </a:cubicBezTo>
                <a:cubicBezTo>
                  <a:pt x="141" y="202"/>
                  <a:pt x="141" y="202"/>
                  <a:pt x="141" y="203"/>
                </a:cubicBezTo>
                <a:cubicBezTo>
                  <a:pt x="141" y="203"/>
                  <a:pt x="141" y="204"/>
                  <a:pt x="141" y="205"/>
                </a:cubicBezTo>
                <a:cubicBezTo>
                  <a:pt x="141" y="204"/>
                  <a:pt x="141" y="204"/>
                  <a:pt x="142" y="203"/>
                </a:cubicBezTo>
                <a:cubicBezTo>
                  <a:pt x="142" y="202"/>
                  <a:pt x="142" y="202"/>
                  <a:pt x="142" y="202"/>
                </a:cubicBezTo>
                <a:lnTo>
                  <a:pt x="142" y="201"/>
                </a:lnTo>
                <a:close/>
                <a:moveTo>
                  <a:pt x="143" y="195"/>
                </a:moveTo>
                <a:cubicBezTo>
                  <a:pt x="142" y="194"/>
                  <a:pt x="142" y="194"/>
                  <a:pt x="142" y="194"/>
                </a:cubicBezTo>
                <a:cubicBezTo>
                  <a:pt x="142" y="195"/>
                  <a:pt x="141" y="195"/>
                  <a:pt x="141" y="195"/>
                </a:cubicBezTo>
                <a:cubicBezTo>
                  <a:pt x="141" y="196"/>
                  <a:pt x="141" y="196"/>
                  <a:pt x="142" y="197"/>
                </a:cubicBezTo>
                <a:cubicBezTo>
                  <a:pt x="142" y="196"/>
                  <a:pt x="143" y="195"/>
                  <a:pt x="143" y="195"/>
                </a:cubicBezTo>
                <a:close/>
                <a:moveTo>
                  <a:pt x="143" y="198"/>
                </a:moveTo>
                <a:cubicBezTo>
                  <a:pt x="143" y="198"/>
                  <a:pt x="143" y="198"/>
                  <a:pt x="144" y="199"/>
                </a:cubicBezTo>
                <a:cubicBezTo>
                  <a:pt x="144" y="198"/>
                  <a:pt x="144" y="197"/>
                  <a:pt x="144" y="197"/>
                </a:cubicBezTo>
                <a:cubicBezTo>
                  <a:pt x="144" y="196"/>
                  <a:pt x="145" y="196"/>
                  <a:pt x="145" y="195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44" y="197"/>
                  <a:pt x="143" y="197"/>
                  <a:pt x="143" y="198"/>
                </a:cubicBezTo>
                <a:close/>
                <a:moveTo>
                  <a:pt x="144" y="202"/>
                </a:moveTo>
                <a:cubicBezTo>
                  <a:pt x="144" y="201"/>
                  <a:pt x="145" y="200"/>
                  <a:pt x="145" y="200"/>
                </a:cubicBezTo>
                <a:cubicBezTo>
                  <a:pt x="145" y="200"/>
                  <a:pt x="145" y="200"/>
                  <a:pt x="145" y="200"/>
                </a:cubicBezTo>
                <a:cubicBezTo>
                  <a:pt x="144" y="200"/>
                  <a:pt x="144" y="201"/>
                  <a:pt x="144" y="202"/>
                </a:cubicBezTo>
                <a:close/>
                <a:moveTo>
                  <a:pt x="146" y="203"/>
                </a:moveTo>
                <a:cubicBezTo>
                  <a:pt x="147" y="202"/>
                  <a:pt x="147" y="202"/>
                  <a:pt x="147" y="202"/>
                </a:cubicBezTo>
                <a:cubicBezTo>
                  <a:pt x="146" y="201"/>
                  <a:pt x="146" y="201"/>
                  <a:pt x="146" y="201"/>
                </a:cubicBezTo>
                <a:cubicBezTo>
                  <a:pt x="146" y="202"/>
                  <a:pt x="145" y="202"/>
                  <a:pt x="145" y="202"/>
                </a:cubicBezTo>
                <a:lnTo>
                  <a:pt x="146" y="203"/>
                </a:lnTo>
                <a:close/>
                <a:moveTo>
                  <a:pt x="174" y="209"/>
                </a:moveTo>
                <a:cubicBezTo>
                  <a:pt x="176" y="207"/>
                  <a:pt x="176" y="205"/>
                  <a:pt x="177" y="202"/>
                </a:cubicBezTo>
                <a:cubicBezTo>
                  <a:pt x="179" y="200"/>
                  <a:pt x="180" y="197"/>
                  <a:pt x="180" y="194"/>
                </a:cubicBezTo>
                <a:cubicBezTo>
                  <a:pt x="180" y="191"/>
                  <a:pt x="181" y="187"/>
                  <a:pt x="181" y="184"/>
                </a:cubicBezTo>
                <a:cubicBezTo>
                  <a:pt x="181" y="180"/>
                  <a:pt x="181" y="175"/>
                  <a:pt x="180" y="171"/>
                </a:cubicBezTo>
                <a:cubicBezTo>
                  <a:pt x="180" y="171"/>
                  <a:pt x="180" y="171"/>
                  <a:pt x="180" y="170"/>
                </a:cubicBezTo>
                <a:cubicBezTo>
                  <a:pt x="178" y="171"/>
                  <a:pt x="178" y="170"/>
                  <a:pt x="177" y="169"/>
                </a:cubicBezTo>
                <a:cubicBezTo>
                  <a:pt x="177" y="169"/>
                  <a:pt x="176" y="169"/>
                  <a:pt x="176" y="170"/>
                </a:cubicBezTo>
                <a:cubicBezTo>
                  <a:pt x="174" y="171"/>
                  <a:pt x="173" y="173"/>
                  <a:pt x="172" y="174"/>
                </a:cubicBezTo>
                <a:cubicBezTo>
                  <a:pt x="166" y="183"/>
                  <a:pt x="160" y="193"/>
                  <a:pt x="155" y="203"/>
                </a:cubicBezTo>
                <a:cubicBezTo>
                  <a:pt x="152" y="211"/>
                  <a:pt x="148" y="218"/>
                  <a:pt x="147" y="227"/>
                </a:cubicBezTo>
                <a:cubicBezTo>
                  <a:pt x="147" y="229"/>
                  <a:pt x="147" y="231"/>
                  <a:pt x="147" y="232"/>
                </a:cubicBezTo>
                <a:cubicBezTo>
                  <a:pt x="147" y="233"/>
                  <a:pt x="149" y="234"/>
                  <a:pt x="147" y="234"/>
                </a:cubicBezTo>
                <a:cubicBezTo>
                  <a:pt x="147" y="235"/>
                  <a:pt x="148" y="235"/>
                  <a:pt x="148" y="235"/>
                </a:cubicBezTo>
                <a:cubicBezTo>
                  <a:pt x="153" y="234"/>
                  <a:pt x="153" y="234"/>
                  <a:pt x="153" y="234"/>
                </a:cubicBezTo>
                <a:cubicBezTo>
                  <a:pt x="153" y="234"/>
                  <a:pt x="153" y="234"/>
                  <a:pt x="154" y="234"/>
                </a:cubicBezTo>
                <a:cubicBezTo>
                  <a:pt x="154" y="234"/>
                  <a:pt x="156" y="233"/>
                  <a:pt x="156" y="232"/>
                </a:cubicBezTo>
                <a:cubicBezTo>
                  <a:pt x="158" y="231"/>
                  <a:pt x="158" y="230"/>
                  <a:pt x="159" y="229"/>
                </a:cubicBezTo>
                <a:cubicBezTo>
                  <a:pt x="161" y="228"/>
                  <a:pt x="161" y="227"/>
                  <a:pt x="163" y="226"/>
                </a:cubicBezTo>
                <a:cubicBezTo>
                  <a:pt x="165" y="225"/>
                  <a:pt x="166" y="223"/>
                  <a:pt x="167" y="221"/>
                </a:cubicBezTo>
                <a:cubicBezTo>
                  <a:pt x="167" y="220"/>
                  <a:pt x="167" y="220"/>
                  <a:pt x="168" y="220"/>
                </a:cubicBezTo>
                <a:cubicBezTo>
                  <a:pt x="169" y="219"/>
                  <a:pt x="169" y="217"/>
                  <a:pt x="171" y="216"/>
                </a:cubicBezTo>
                <a:cubicBezTo>
                  <a:pt x="173" y="215"/>
                  <a:pt x="173" y="211"/>
                  <a:pt x="174" y="209"/>
                </a:cubicBezTo>
                <a:close/>
                <a:moveTo>
                  <a:pt x="180" y="219"/>
                </a:moveTo>
                <a:cubicBezTo>
                  <a:pt x="180" y="219"/>
                  <a:pt x="180" y="219"/>
                  <a:pt x="180" y="219"/>
                </a:cubicBezTo>
                <a:cubicBezTo>
                  <a:pt x="179" y="219"/>
                  <a:pt x="179" y="219"/>
                  <a:pt x="179" y="220"/>
                </a:cubicBezTo>
                <a:cubicBezTo>
                  <a:pt x="179" y="220"/>
                  <a:pt x="179" y="220"/>
                  <a:pt x="179" y="220"/>
                </a:cubicBezTo>
                <a:lnTo>
                  <a:pt x="180" y="219"/>
                </a:lnTo>
                <a:close/>
                <a:moveTo>
                  <a:pt x="180" y="203"/>
                </a:moveTo>
                <a:cubicBezTo>
                  <a:pt x="179" y="205"/>
                  <a:pt x="178" y="206"/>
                  <a:pt x="179" y="208"/>
                </a:cubicBezTo>
                <a:cubicBezTo>
                  <a:pt x="178" y="209"/>
                  <a:pt x="178" y="210"/>
                  <a:pt x="177" y="210"/>
                </a:cubicBezTo>
                <a:cubicBezTo>
                  <a:pt x="177" y="211"/>
                  <a:pt x="176" y="212"/>
                  <a:pt x="176" y="213"/>
                </a:cubicBezTo>
                <a:cubicBezTo>
                  <a:pt x="176" y="214"/>
                  <a:pt x="176" y="214"/>
                  <a:pt x="175" y="215"/>
                </a:cubicBezTo>
                <a:cubicBezTo>
                  <a:pt x="176" y="214"/>
                  <a:pt x="176" y="214"/>
                  <a:pt x="176" y="213"/>
                </a:cubicBezTo>
                <a:cubicBezTo>
                  <a:pt x="177" y="212"/>
                  <a:pt x="178" y="210"/>
                  <a:pt x="179" y="208"/>
                </a:cubicBezTo>
                <a:cubicBezTo>
                  <a:pt x="179" y="206"/>
                  <a:pt x="180" y="205"/>
                  <a:pt x="180" y="203"/>
                </a:cubicBezTo>
                <a:close/>
                <a:moveTo>
                  <a:pt x="180" y="203"/>
                </a:moveTo>
                <a:cubicBezTo>
                  <a:pt x="183" y="198"/>
                  <a:pt x="183" y="198"/>
                  <a:pt x="183" y="198"/>
                </a:cubicBezTo>
                <a:cubicBezTo>
                  <a:pt x="183" y="197"/>
                  <a:pt x="183" y="197"/>
                  <a:pt x="183" y="197"/>
                </a:cubicBezTo>
                <a:cubicBezTo>
                  <a:pt x="182" y="197"/>
                  <a:pt x="182" y="198"/>
                  <a:pt x="182" y="198"/>
                </a:cubicBezTo>
                <a:cubicBezTo>
                  <a:pt x="181" y="200"/>
                  <a:pt x="181" y="201"/>
                  <a:pt x="180" y="203"/>
                </a:cubicBezTo>
                <a:close/>
                <a:moveTo>
                  <a:pt x="183" y="204"/>
                </a:moveTo>
                <a:cubicBezTo>
                  <a:pt x="183" y="204"/>
                  <a:pt x="182" y="204"/>
                  <a:pt x="182" y="205"/>
                </a:cubicBezTo>
                <a:cubicBezTo>
                  <a:pt x="182" y="205"/>
                  <a:pt x="181" y="205"/>
                  <a:pt x="182" y="205"/>
                </a:cubicBezTo>
                <a:cubicBezTo>
                  <a:pt x="182" y="206"/>
                  <a:pt x="182" y="206"/>
                  <a:pt x="183" y="206"/>
                </a:cubicBezTo>
                <a:cubicBezTo>
                  <a:pt x="183" y="206"/>
                  <a:pt x="183" y="206"/>
                  <a:pt x="183" y="206"/>
                </a:cubicBezTo>
                <a:cubicBezTo>
                  <a:pt x="184" y="205"/>
                  <a:pt x="183" y="205"/>
                  <a:pt x="183" y="204"/>
                </a:cubicBezTo>
                <a:close/>
                <a:moveTo>
                  <a:pt x="184" y="192"/>
                </a:moveTo>
                <a:cubicBezTo>
                  <a:pt x="184" y="191"/>
                  <a:pt x="185" y="190"/>
                  <a:pt x="185" y="189"/>
                </a:cubicBezTo>
                <a:cubicBezTo>
                  <a:pt x="185" y="185"/>
                  <a:pt x="185" y="180"/>
                  <a:pt x="185" y="176"/>
                </a:cubicBezTo>
                <a:cubicBezTo>
                  <a:pt x="185" y="176"/>
                  <a:pt x="185" y="176"/>
                  <a:pt x="185" y="176"/>
                </a:cubicBezTo>
                <a:cubicBezTo>
                  <a:pt x="185" y="176"/>
                  <a:pt x="185" y="176"/>
                  <a:pt x="185" y="176"/>
                </a:cubicBezTo>
                <a:cubicBezTo>
                  <a:pt x="185" y="175"/>
                  <a:pt x="184" y="175"/>
                  <a:pt x="184" y="174"/>
                </a:cubicBezTo>
                <a:cubicBezTo>
                  <a:pt x="183" y="176"/>
                  <a:pt x="183" y="176"/>
                  <a:pt x="183" y="176"/>
                </a:cubicBezTo>
                <a:cubicBezTo>
                  <a:pt x="183" y="176"/>
                  <a:pt x="183" y="176"/>
                  <a:pt x="183" y="176"/>
                </a:cubicBezTo>
                <a:cubicBezTo>
                  <a:pt x="184" y="177"/>
                  <a:pt x="184" y="178"/>
                  <a:pt x="184" y="178"/>
                </a:cubicBezTo>
                <a:cubicBezTo>
                  <a:pt x="183" y="178"/>
                  <a:pt x="182" y="179"/>
                  <a:pt x="183" y="180"/>
                </a:cubicBezTo>
                <a:cubicBezTo>
                  <a:pt x="183" y="181"/>
                  <a:pt x="183" y="182"/>
                  <a:pt x="183" y="183"/>
                </a:cubicBezTo>
                <a:cubicBezTo>
                  <a:pt x="184" y="183"/>
                  <a:pt x="184" y="184"/>
                  <a:pt x="184" y="185"/>
                </a:cubicBezTo>
                <a:cubicBezTo>
                  <a:pt x="183" y="187"/>
                  <a:pt x="185" y="189"/>
                  <a:pt x="183" y="190"/>
                </a:cubicBezTo>
                <a:cubicBezTo>
                  <a:pt x="183" y="190"/>
                  <a:pt x="183" y="192"/>
                  <a:pt x="183" y="193"/>
                </a:cubicBezTo>
                <a:cubicBezTo>
                  <a:pt x="183" y="193"/>
                  <a:pt x="184" y="193"/>
                  <a:pt x="184" y="192"/>
                </a:cubicBezTo>
                <a:close/>
                <a:moveTo>
                  <a:pt x="185" y="202"/>
                </a:moveTo>
                <a:cubicBezTo>
                  <a:pt x="185" y="202"/>
                  <a:pt x="185" y="201"/>
                  <a:pt x="185" y="201"/>
                </a:cubicBezTo>
                <a:cubicBezTo>
                  <a:pt x="185" y="202"/>
                  <a:pt x="185" y="202"/>
                  <a:pt x="184" y="202"/>
                </a:cubicBezTo>
                <a:cubicBezTo>
                  <a:pt x="184" y="203"/>
                  <a:pt x="184" y="203"/>
                  <a:pt x="184" y="204"/>
                </a:cubicBezTo>
                <a:cubicBezTo>
                  <a:pt x="184" y="204"/>
                  <a:pt x="184" y="204"/>
                  <a:pt x="184" y="204"/>
                </a:cubicBezTo>
                <a:cubicBezTo>
                  <a:pt x="185" y="204"/>
                  <a:pt x="185" y="202"/>
                  <a:pt x="185" y="202"/>
                </a:cubicBezTo>
                <a:close/>
                <a:moveTo>
                  <a:pt x="188" y="199"/>
                </a:moveTo>
                <a:cubicBezTo>
                  <a:pt x="188" y="198"/>
                  <a:pt x="188" y="198"/>
                  <a:pt x="189" y="197"/>
                </a:cubicBezTo>
                <a:cubicBezTo>
                  <a:pt x="189" y="197"/>
                  <a:pt x="189" y="197"/>
                  <a:pt x="189" y="196"/>
                </a:cubicBezTo>
                <a:cubicBezTo>
                  <a:pt x="189" y="196"/>
                  <a:pt x="188" y="195"/>
                  <a:pt x="188" y="195"/>
                </a:cubicBezTo>
                <a:cubicBezTo>
                  <a:pt x="188" y="195"/>
                  <a:pt x="188" y="196"/>
                  <a:pt x="188" y="196"/>
                </a:cubicBezTo>
                <a:cubicBezTo>
                  <a:pt x="188" y="197"/>
                  <a:pt x="188" y="197"/>
                  <a:pt x="188" y="197"/>
                </a:cubicBezTo>
                <a:lnTo>
                  <a:pt x="188" y="199"/>
                </a:lnTo>
                <a:close/>
                <a:moveTo>
                  <a:pt x="186" y="190"/>
                </a:moveTo>
                <a:cubicBezTo>
                  <a:pt x="186" y="191"/>
                  <a:pt x="187" y="191"/>
                  <a:pt x="187" y="192"/>
                </a:cubicBezTo>
                <a:cubicBezTo>
                  <a:pt x="187" y="189"/>
                  <a:pt x="187" y="189"/>
                  <a:pt x="187" y="189"/>
                </a:cubicBezTo>
                <a:cubicBezTo>
                  <a:pt x="187" y="189"/>
                  <a:pt x="187" y="189"/>
                  <a:pt x="186" y="188"/>
                </a:cubicBezTo>
                <a:lnTo>
                  <a:pt x="186" y="190"/>
                </a:lnTo>
                <a:close/>
                <a:moveTo>
                  <a:pt x="186" y="195"/>
                </a:moveTo>
                <a:cubicBezTo>
                  <a:pt x="186" y="196"/>
                  <a:pt x="185" y="197"/>
                  <a:pt x="185" y="198"/>
                </a:cubicBezTo>
                <a:cubicBezTo>
                  <a:pt x="185" y="198"/>
                  <a:pt x="185" y="198"/>
                  <a:pt x="185" y="198"/>
                </a:cubicBezTo>
                <a:cubicBezTo>
                  <a:pt x="186" y="197"/>
                  <a:pt x="187" y="196"/>
                  <a:pt x="187" y="195"/>
                </a:cubicBezTo>
                <a:cubicBezTo>
                  <a:pt x="187" y="195"/>
                  <a:pt x="186" y="195"/>
                  <a:pt x="186" y="195"/>
                </a:cubicBezTo>
                <a:close/>
                <a:moveTo>
                  <a:pt x="241" y="168"/>
                </a:moveTo>
                <a:cubicBezTo>
                  <a:pt x="241" y="168"/>
                  <a:pt x="241" y="168"/>
                  <a:pt x="241" y="168"/>
                </a:cubicBezTo>
                <a:cubicBezTo>
                  <a:pt x="241" y="169"/>
                  <a:pt x="241" y="169"/>
                  <a:pt x="241" y="169"/>
                </a:cubicBezTo>
                <a:cubicBezTo>
                  <a:pt x="242" y="169"/>
                  <a:pt x="242" y="168"/>
                  <a:pt x="242" y="168"/>
                </a:cubicBezTo>
                <a:cubicBezTo>
                  <a:pt x="242" y="168"/>
                  <a:pt x="241" y="168"/>
                  <a:pt x="241" y="168"/>
                </a:cubicBezTo>
                <a:close/>
                <a:moveTo>
                  <a:pt x="235" y="176"/>
                </a:moveTo>
                <a:cubicBezTo>
                  <a:pt x="236" y="174"/>
                  <a:pt x="237" y="172"/>
                  <a:pt x="237" y="171"/>
                </a:cubicBezTo>
                <a:cubicBezTo>
                  <a:pt x="235" y="172"/>
                  <a:pt x="233" y="173"/>
                  <a:pt x="231" y="173"/>
                </a:cubicBezTo>
                <a:cubicBezTo>
                  <a:pt x="230" y="174"/>
                  <a:pt x="230" y="174"/>
                  <a:pt x="230" y="174"/>
                </a:cubicBezTo>
                <a:cubicBezTo>
                  <a:pt x="231" y="174"/>
                  <a:pt x="231" y="174"/>
                  <a:pt x="231" y="174"/>
                </a:cubicBezTo>
                <a:cubicBezTo>
                  <a:pt x="232" y="174"/>
                  <a:pt x="233" y="173"/>
                  <a:pt x="234" y="173"/>
                </a:cubicBezTo>
                <a:cubicBezTo>
                  <a:pt x="235" y="173"/>
                  <a:pt x="235" y="173"/>
                  <a:pt x="235" y="173"/>
                </a:cubicBezTo>
                <a:cubicBezTo>
                  <a:pt x="234" y="173"/>
                  <a:pt x="234" y="174"/>
                  <a:pt x="234" y="174"/>
                </a:cubicBezTo>
                <a:cubicBezTo>
                  <a:pt x="233" y="174"/>
                  <a:pt x="233" y="174"/>
                  <a:pt x="233" y="174"/>
                </a:cubicBezTo>
                <a:cubicBezTo>
                  <a:pt x="233" y="174"/>
                  <a:pt x="233" y="175"/>
                  <a:pt x="232" y="175"/>
                </a:cubicBezTo>
                <a:cubicBezTo>
                  <a:pt x="232" y="175"/>
                  <a:pt x="232" y="175"/>
                  <a:pt x="232" y="175"/>
                </a:cubicBezTo>
                <a:cubicBezTo>
                  <a:pt x="232" y="175"/>
                  <a:pt x="233" y="175"/>
                  <a:pt x="233" y="176"/>
                </a:cubicBezTo>
                <a:lnTo>
                  <a:pt x="235" y="176"/>
                </a:lnTo>
                <a:close/>
                <a:moveTo>
                  <a:pt x="233" y="182"/>
                </a:moveTo>
                <a:cubicBezTo>
                  <a:pt x="233" y="182"/>
                  <a:pt x="233" y="182"/>
                  <a:pt x="233" y="182"/>
                </a:cubicBezTo>
                <a:cubicBezTo>
                  <a:pt x="234" y="180"/>
                  <a:pt x="235" y="179"/>
                  <a:pt x="236" y="178"/>
                </a:cubicBezTo>
                <a:cubicBezTo>
                  <a:pt x="236" y="177"/>
                  <a:pt x="236" y="177"/>
                  <a:pt x="236" y="177"/>
                </a:cubicBezTo>
                <a:cubicBezTo>
                  <a:pt x="235" y="177"/>
                  <a:pt x="235" y="177"/>
                  <a:pt x="235" y="177"/>
                </a:cubicBezTo>
                <a:cubicBezTo>
                  <a:pt x="234" y="179"/>
                  <a:pt x="234" y="180"/>
                  <a:pt x="233" y="182"/>
                </a:cubicBezTo>
                <a:close/>
                <a:moveTo>
                  <a:pt x="214" y="220"/>
                </a:moveTo>
                <a:cubicBezTo>
                  <a:pt x="214" y="220"/>
                  <a:pt x="213" y="219"/>
                  <a:pt x="213" y="219"/>
                </a:cubicBezTo>
                <a:cubicBezTo>
                  <a:pt x="213" y="219"/>
                  <a:pt x="213" y="220"/>
                  <a:pt x="213" y="220"/>
                </a:cubicBezTo>
                <a:cubicBezTo>
                  <a:pt x="213" y="221"/>
                  <a:pt x="213" y="222"/>
                  <a:pt x="213" y="222"/>
                </a:cubicBezTo>
                <a:cubicBezTo>
                  <a:pt x="213" y="221"/>
                  <a:pt x="214" y="221"/>
                  <a:pt x="214" y="220"/>
                </a:cubicBezTo>
                <a:close/>
                <a:moveTo>
                  <a:pt x="215" y="219"/>
                </a:moveTo>
                <a:cubicBezTo>
                  <a:pt x="215" y="218"/>
                  <a:pt x="215" y="217"/>
                  <a:pt x="215" y="216"/>
                </a:cubicBezTo>
                <a:cubicBezTo>
                  <a:pt x="215" y="217"/>
                  <a:pt x="215" y="218"/>
                  <a:pt x="215" y="219"/>
                </a:cubicBezTo>
                <a:cubicBezTo>
                  <a:pt x="215" y="220"/>
                  <a:pt x="215" y="221"/>
                  <a:pt x="215" y="222"/>
                </a:cubicBezTo>
                <a:lnTo>
                  <a:pt x="215" y="219"/>
                </a:lnTo>
                <a:close/>
                <a:moveTo>
                  <a:pt x="217" y="214"/>
                </a:moveTo>
                <a:cubicBezTo>
                  <a:pt x="216" y="213"/>
                  <a:pt x="216" y="213"/>
                  <a:pt x="216" y="213"/>
                </a:cubicBezTo>
                <a:cubicBezTo>
                  <a:pt x="215" y="214"/>
                  <a:pt x="215" y="214"/>
                  <a:pt x="215" y="214"/>
                </a:cubicBezTo>
                <a:cubicBezTo>
                  <a:pt x="215" y="215"/>
                  <a:pt x="215" y="215"/>
                  <a:pt x="215" y="215"/>
                </a:cubicBezTo>
                <a:cubicBezTo>
                  <a:pt x="216" y="214"/>
                  <a:pt x="216" y="214"/>
                  <a:pt x="217" y="214"/>
                </a:cubicBezTo>
                <a:close/>
                <a:moveTo>
                  <a:pt x="222" y="206"/>
                </a:moveTo>
                <a:cubicBezTo>
                  <a:pt x="221" y="206"/>
                  <a:pt x="221" y="205"/>
                  <a:pt x="221" y="205"/>
                </a:cubicBezTo>
                <a:cubicBezTo>
                  <a:pt x="220" y="207"/>
                  <a:pt x="220" y="207"/>
                  <a:pt x="220" y="208"/>
                </a:cubicBezTo>
                <a:cubicBezTo>
                  <a:pt x="220" y="208"/>
                  <a:pt x="220" y="209"/>
                  <a:pt x="220" y="209"/>
                </a:cubicBezTo>
                <a:cubicBezTo>
                  <a:pt x="221" y="208"/>
                  <a:pt x="221" y="207"/>
                  <a:pt x="222" y="206"/>
                </a:cubicBezTo>
                <a:close/>
                <a:moveTo>
                  <a:pt x="224" y="200"/>
                </a:moveTo>
                <a:cubicBezTo>
                  <a:pt x="224" y="200"/>
                  <a:pt x="224" y="200"/>
                  <a:pt x="224" y="199"/>
                </a:cubicBezTo>
                <a:cubicBezTo>
                  <a:pt x="223" y="200"/>
                  <a:pt x="223" y="200"/>
                  <a:pt x="222" y="201"/>
                </a:cubicBezTo>
                <a:cubicBezTo>
                  <a:pt x="223" y="202"/>
                  <a:pt x="223" y="202"/>
                  <a:pt x="223" y="202"/>
                </a:cubicBezTo>
                <a:cubicBezTo>
                  <a:pt x="223" y="201"/>
                  <a:pt x="224" y="200"/>
                  <a:pt x="224" y="200"/>
                </a:cubicBezTo>
                <a:close/>
                <a:moveTo>
                  <a:pt x="226" y="196"/>
                </a:moveTo>
                <a:cubicBezTo>
                  <a:pt x="226" y="196"/>
                  <a:pt x="226" y="196"/>
                  <a:pt x="225" y="196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4" y="197"/>
                  <a:pt x="224" y="198"/>
                  <a:pt x="225" y="198"/>
                </a:cubicBezTo>
                <a:cubicBezTo>
                  <a:pt x="225" y="197"/>
                  <a:pt x="226" y="197"/>
                  <a:pt x="226" y="196"/>
                </a:cubicBezTo>
                <a:close/>
                <a:moveTo>
                  <a:pt x="230" y="189"/>
                </a:moveTo>
                <a:cubicBezTo>
                  <a:pt x="229" y="189"/>
                  <a:pt x="229" y="189"/>
                  <a:pt x="229" y="189"/>
                </a:cubicBezTo>
                <a:cubicBezTo>
                  <a:pt x="229" y="189"/>
                  <a:pt x="228" y="190"/>
                  <a:pt x="228" y="190"/>
                </a:cubicBezTo>
                <a:cubicBezTo>
                  <a:pt x="228" y="190"/>
                  <a:pt x="228" y="190"/>
                  <a:pt x="229" y="190"/>
                </a:cubicBezTo>
                <a:cubicBezTo>
                  <a:pt x="229" y="190"/>
                  <a:pt x="229" y="190"/>
                  <a:pt x="230" y="189"/>
                </a:cubicBezTo>
                <a:close/>
                <a:moveTo>
                  <a:pt x="259" y="234"/>
                </a:moveTo>
                <a:cubicBezTo>
                  <a:pt x="260" y="234"/>
                  <a:pt x="260" y="234"/>
                  <a:pt x="260" y="234"/>
                </a:cubicBezTo>
                <a:cubicBezTo>
                  <a:pt x="261" y="233"/>
                  <a:pt x="261" y="232"/>
                  <a:pt x="262" y="232"/>
                </a:cubicBezTo>
                <a:cubicBezTo>
                  <a:pt x="262" y="232"/>
                  <a:pt x="262" y="232"/>
                  <a:pt x="262" y="232"/>
                </a:cubicBezTo>
                <a:cubicBezTo>
                  <a:pt x="261" y="232"/>
                  <a:pt x="260" y="233"/>
                  <a:pt x="259" y="234"/>
                </a:cubicBezTo>
                <a:close/>
                <a:moveTo>
                  <a:pt x="263" y="234"/>
                </a:moveTo>
                <a:cubicBezTo>
                  <a:pt x="262" y="235"/>
                  <a:pt x="261" y="235"/>
                  <a:pt x="259" y="236"/>
                </a:cubicBezTo>
                <a:cubicBezTo>
                  <a:pt x="259" y="236"/>
                  <a:pt x="259" y="236"/>
                  <a:pt x="259" y="236"/>
                </a:cubicBezTo>
                <a:cubicBezTo>
                  <a:pt x="258" y="237"/>
                  <a:pt x="258" y="237"/>
                  <a:pt x="258" y="237"/>
                </a:cubicBezTo>
                <a:cubicBezTo>
                  <a:pt x="259" y="237"/>
                  <a:pt x="259" y="237"/>
                  <a:pt x="259" y="237"/>
                </a:cubicBezTo>
                <a:cubicBezTo>
                  <a:pt x="261" y="236"/>
                  <a:pt x="261" y="235"/>
                  <a:pt x="263" y="235"/>
                </a:cubicBezTo>
                <a:lnTo>
                  <a:pt x="263" y="234"/>
                </a:lnTo>
                <a:close/>
                <a:moveTo>
                  <a:pt x="303" y="204"/>
                </a:moveTo>
                <a:cubicBezTo>
                  <a:pt x="303" y="204"/>
                  <a:pt x="303" y="204"/>
                  <a:pt x="303" y="204"/>
                </a:cubicBezTo>
                <a:cubicBezTo>
                  <a:pt x="304" y="203"/>
                  <a:pt x="304" y="202"/>
                  <a:pt x="304" y="202"/>
                </a:cubicBezTo>
                <a:cubicBezTo>
                  <a:pt x="304" y="202"/>
                  <a:pt x="304" y="201"/>
                  <a:pt x="303" y="201"/>
                </a:cubicBezTo>
                <a:cubicBezTo>
                  <a:pt x="303" y="202"/>
                  <a:pt x="303" y="203"/>
                  <a:pt x="303" y="203"/>
                </a:cubicBezTo>
                <a:cubicBezTo>
                  <a:pt x="303" y="203"/>
                  <a:pt x="303" y="203"/>
                  <a:pt x="303" y="203"/>
                </a:cubicBezTo>
                <a:cubicBezTo>
                  <a:pt x="302" y="203"/>
                  <a:pt x="301" y="203"/>
                  <a:pt x="301" y="204"/>
                </a:cubicBezTo>
                <a:cubicBezTo>
                  <a:pt x="300" y="204"/>
                  <a:pt x="300" y="205"/>
                  <a:pt x="299" y="206"/>
                </a:cubicBezTo>
                <a:cubicBezTo>
                  <a:pt x="300" y="205"/>
                  <a:pt x="300" y="205"/>
                  <a:pt x="301" y="205"/>
                </a:cubicBezTo>
                <a:cubicBezTo>
                  <a:pt x="301" y="204"/>
                  <a:pt x="302" y="204"/>
                  <a:pt x="303" y="204"/>
                </a:cubicBezTo>
                <a:close/>
                <a:moveTo>
                  <a:pt x="283" y="222"/>
                </a:moveTo>
                <a:cubicBezTo>
                  <a:pt x="283" y="222"/>
                  <a:pt x="283" y="223"/>
                  <a:pt x="284" y="223"/>
                </a:cubicBezTo>
                <a:cubicBezTo>
                  <a:pt x="285" y="222"/>
                  <a:pt x="286" y="222"/>
                  <a:pt x="287" y="221"/>
                </a:cubicBezTo>
                <a:cubicBezTo>
                  <a:pt x="285" y="221"/>
                  <a:pt x="285" y="221"/>
                  <a:pt x="285" y="221"/>
                </a:cubicBezTo>
                <a:cubicBezTo>
                  <a:pt x="285" y="221"/>
                  <a:pt x="284" y="222"/>
                  <a:pt x="283" y="222"/>
                </a:cubicBezTo>
                <a:close/>
                <a:moveTo>
                  <a:pt x="224" y="194"/>
                </a:moveTo>
                <a:cubicBezTo>
                  <a:pt x="223" y="194"/>
                  <a:pt x="223" y="193"/>
                  <a:pt x="222" y="193"/>
                </a:cubicBezTo>
                <a:cubicBezTo>
                  <a:pt x="221" y="194"/>
                  <a:pt x="222" y="195"/>
                  <a:pt x="224" y="194"/>
                </a:cubicBezTo>
                <a:close/>
                <a:moveTo>
                  <a:pt x="276" y="231"/>
                </a:moveTo>
                <a:cubicBezTo>
                  <a:pt x="276" y="232"/>
                  <a:pt x="276" y="232"/>
                  <a:pt x="277" y="232"/>
                </a:cubicBezTo>
                <a:cubicBezTo>
                  <a:pt x="277" y="232"/>
                  <a:pt x="277" y="231"/>
                  <a:pt x="278" y="231"/>
                </a:cubicBezTo>
                <a:cubicBezTo>
                  <a:pt x="278" y="231"/>
                  <a:pt x="277" y="231"/>
                  <a:pt x="277" y="230"/>
                </a:cubicBezTo>
                <a:lnTo>
                  <a:pt x="276" y="231"/>
                </a:lnTo>
                <a:close/>
                <a:moveTo>
                  <a:pt x="452" y="234"/>
                </a:moveTo>
                <a:cubicBezTo>
                  <a:pt x="451" y="235"/>
                  <a:pt x="451" y="235"/>
                  <a:pt x="451" y="235"/>
                </a:cubicBezTo>
                <a:cubicBezTo>
                  <a:pt x="452" y="235"/>
                  <a:pt x="452" y="235"/>
                  <a:pt x="453" y="235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34"/>
                  <a:pt x="452" y="234"/>
                  <a:pt x="452" y="234"/>
                </a:cubicBezTo>
                <a:close/>
                <a:moveTo>
                  <a:pt x="450" y="239"/>
                </a:moveTo>
                <a:cubicBezTo>
                  <a:pt x="449" y="239"/>
                  <a:pt x="449" y="239"/>
                  <a:pt x="448" y="240"/>
                </a:cubicBezTo>
                <a:cubicBezTo>
                  <a:pt x="448" y="240"/>
                  <a:pt x="449" y="240"/>
                  <a:pt x="449" y="240"/>
                </a:cubicBezTo>
                <a:cubicBezTo>
                  <a:pt x="449" y="239"/>
                  <a:pt x="450" y="239"/>
                  <a:pt x="450" y="238"/>
                </a:cubicBezTo>
                <a:cubicBezTo>
                  <a:pt x="450" y="238"/>
                  <a:pt x="450" y="238"/>
                  <a:pt x="450" y="239"/>
                </a:cubicBezTo>
                <a:close/>
                <a:moveTo>
                  <a:pt x="359" y="82"/>
                </a:moveTo>
                <a:cubicBezTo>
                  <a:pt x="361" y="80"/>
                  <a:pt x="361" y="80"/>
                  <a:pt x="361" y="80"/>
                </a:cubicBezTo>
                <a:cubicBezTo>
                  <a:pt x="360" y="80"/>
                  <a:pt x="360" y="81"/>
                  <a:pt x="360" y="81"/>
                </a:cubicBezTo>
                <a:cubicBezTo>
                  <a:pt x="359" y="81"/>
                  <a:pt x="359" y="82"/>
                  <a:pt x="359" y="83"/>
                </a:cubicBezTo>
                <a:cubicBezTo>
                  <a:pt x="359" y="83"/>
                  <a:pt x="359" y="83"/>
                  <a:pt x="359" y="82"/>
                </a:cubicBezTo>
                <a:close/>
                <a:moveTo>
                  <a:pt x="435" y="228"/>
                </a:moveTo>
                <a:cubicBezTo>
                  <a:pt x="435" y="228"/>
                  <a:pt x="436" y="228"/>
                  <a:pt x="437" y="227"/>
                </a:cubicBezTo>
                <a:cubicBezTo>
                  <a:pt x="436" y="227"/>
                  <a:pt x="436" y="227"/>
                  <a:pt x="436" y="227"/>
                </a:cubicBezTo>
                <a:cubicBezTo>
                  <a:pt x="434" y="228"/>
                  <a:pt x="434" y="228"/>
                  <a:pt x="434" y="228"/>
                </a:cubicBezTo>
                <a:lnTo>
                  <a:pt x="435" y="228"/>
                </a:lnTo>
                <a:close/>
                <a:moveTo>
                  <a:pt x="341" y="116"/>
                </a:moveTo>
                <a:cubicBezTo>
                  <a:pt x="341" y="116"/>
                  <a:pt x="340" y="115"/>
                  <a:pt x="340" y="115"/>
                </a:cubicBezTo>
                <a:cubicBezTo>
                  <a:pt x="339" y="117"/>
                  <a:pt x="338" y="119"/>
                  <a:pt x="337" y="121"/>
                </a:cubicBezTo>
                <a:cubicBezTo>
                  <a:pt x="337" y="122"/>
                  <a:pt x="337" y="122"/>
                  <a:pt x="338" y="122"/>
                </a:cubicBezTo>
                <a:cubicBezTo>
                  <a:pt x="339" y="120"/>
                  <a:pt x="340" y="118"/>
                  <a:pt x="341" y="116"/>
                </a:cubicBezTo>
                <a:close/>
                <a:moveTo>
                  <a:pt x="386" y="216"/>
                </a:moveTo>
                <a:cubicBezTo>
                  <a:pt x="386" y="216"/>
                  <a:pt x="386" y="217"/>
                  <a:pt x="386" y="217"/>
                </a:cubicBezTo>
                <a:cubicBezTo>
                  <a:pt x="386" y="217"/>
                  <a:pt x="386" y="217"/>
                  <a:pt x="386" y="217"/>
                </a:cubicBezTo>
                <a:cubicBezTo>
                  <a:pt x="386" y="217"/>
                  <a:pt x="386" y="217"/>
                  <a:pt x="387" y="217"/>
                </a:cubicBezTo>
                <a:cubicBezTo>
                  <a:pt x="386" y="216"/>
                  <a:pt x="386" y="216"/>
                  <a:pt x="386" y="216"/>
                </a:cubicBezTo>
                <a:close/>
                <a:moveTo>
                  <a:pt x="384" y="215"/>
                </a:moveTo>
                <a:cubicBezTo>
                  <a:pt x="383" y="217"/>
                  <a:pt x="383" y="217"/>
                  <a:pt x="383" y="217"/>
                </a:cubicBezTo>
                <a:cubicBezTo>
                  <a:pt x="383" y="217"/>
                  <a:pt x="383" y="217"/>
                  <a:pt x="383" y="217"/>
                </a:cubicBezTo>
                <a:cubicBezTo>
                  <a:pt x="383" y="217"/>
                  <a:pt x="384" y="216"/>
                  <a:pt x="385" y="216"/>
                </a:cubicBezTo>
                <a:lnTo>
                  <a:pt x="384" y="215"/>
                </a:lnTo>
                <a:close/>
                <a:moveTo>
                  <a:pt x="383" y="174"/>
                </a:moveTo>
                <a:cubicBezTo>
                  <a:pt x="384" y="174"/>
                  <a:pt x="384" y="173"/>
                  <a:pt x="384" y="173"/>
                </a:cubicBezTo>
                <a:cubicBezTo>
                  <a:pt x="383" y="173"/>
                  <a:pt x="383" y="173"/>
                  <a:pt x="383" y="173"/>
                </a:cubicBezTo>
                <a:cubicBezTo>
                  <a:pt x="382" y="174"/>
                  <a:pt x="382" y="174"/>
                  <a:pt x="382" y="174"/>
                </a:cubicBezTo>
                <a:lnTo>
                  <a:pt x="383" y="174"/>
                </a:lnTo>
                <a:close/>
                <a:moveTo>
                  <a:pt x="377" y="58"/>
                </a:moveTo>
                <a:cubicBezTo>
                  <a:pt x="376" y="58"/>
                  <a:pt x="376" y="58"/>
                  <a:pt x="376" y="58"/>
                </a:cubicBezTo>
                <a:cubicBezTo>
                  <a:pt x="376" y="58"/>
                  <a:pt x="376" y="58"/>
                  <a:pt x="376" y="58"/>
                </a:cubicBezTo>
                <a:cubicBezTo>
                  <a:pt x="376" y="58"/>
                  <a:pt x="376" y="59"/>
                  <a:pt x="376" y="59"/>
                </a:cubicBezTo>
                <a:lnTo>
                  <a:pt x="377" y="58"/>
                </a:lnTo>
                <a:close/>
                <a:moveTo>
                  <a:pt x="344" y="225"/>
                </a:moveTo>
                <a:cubicBezTo>
                  <a:pt x="344" y="224"/>
                  <a:pt x="345" y="223"/>
                  <a:pt x="346" y="222"/>
                </a:cubicBezTo>
                <a:cubicBezTo>
                  <a:pt x="345" y="222"/>
                  <a:pt x="345" y="222"/>
                  <a:pt x="345" y="222"/>
                </a:cubicBezTo>
                <a:cubicBezTo>
                  <a:pt x="344" y="224"/>
                  <a:pt x="344" y="224"/>
                  <a:pt x="344" y="224"/>
                </a:cubicBezTo>
                <a:lnTo>
                  <a:pt x="344" y="225"/>
                </a:lnTo>
                <a:close/>
                <a:moveTo>
                  <a:pt x="356" y="217"/>
                </a:moveTo>
                <a:cubicBezTo>
                  <a:pt x="356" y="217"/>
                  <a:pt x="356" y="216"/>
                  <a:pt x="356" y="216"/>
                </a:cubicBezTo>
                <a:cubicBezTo>
                  <a:pt x="356" y="215"/>
                  <a:pt x="355" y="215"/>
                  <a:pt x="355" y="215"/>
                </a:cubicBezTo>
                <a:cubicBezTo>
                  <a:pt x="354" y="217"/>
                  <a:pt x="354" y="217"/>
                  <a:pt x="354" y="217"/>
                </a:cubicBezTo>
                <a:cubicBezTo>
                  <a:pt x="355" y="217"/>
                  <a:pt x="355" y="217"/>
                  <a:pt x="355" y="217"/>
                </a:cubicBezTo>
                <a:cubicBezTo>
                  <a:pt x="356" y="217"/>
                  <a:pt x="356" y="217"/>
                  <a:pt x="356" y="217"/>
                </a:cubicBezTo>
                <a:close/>
                <a:moveTo>
                  <a:pt x="351" y="221"/>
                </a:moveTo>
                <a:cubicBezTo>
                  <a:pt x="351" y="221"/>
                  <a:pt x="350" y="221"/>
                  <a:pt x="350" y="222"/>
                </a:cubicBezTo>
                <a:cubicBezTo>
                  <a:pt x="350" y="222"/>
                  <a:pt x="350" y="222"/>
                  <a:pt x="351" y="222"/>
                </a:cubicBezTo>
                <a:cubicBezTo>
                  <a:pt x="351" y="222"/>
                  <a:pt x="351" y="221"/>
                  <a:pt x="351" y="221"/>
                </a:cubicBezTo>
                <a:close/>
                <a:moveTo>
                  <a:pt x="349" y="222"/>
                </a:moveTo>
                <a:cubicBezTo>
                  <a:pt x="350" y="222"/>
                  <a:pt x="350" y="222"/>
                  <a:pt x="350" y="222"/>
                </a:cubicBezTo>
                <a:cubicBezTo>
                  <a:pt x="349" y="221"/>
                  <a:pt x="349" y="221"/>
                  <a:pt x="349" y="221"/>
                </a:cubicBezTo>
                <a:lnTo>
                  <a:pt x="349" y="222"/>
                </a:lnTo>
                <a:close/>
                <a:moveTo>
                  <a:pt x="359" y="212"/>
                </a:moveTo>
                <a:cubicBezTo>
                  <a:pt x="359" y="212"/>
                  <a:pt x="359" y="210"/>
                  <a:pt x="359" y="210"/>
                </a:cubicBezTo>
                <a:cubicBezTo>
                  <a:pt x="359" y="210"/>
                  <a:pt x="359" y="210"/>
                  <a:pt x="359" y="210"/>
                </a:cubicBezTo>
                <a:cubicBezTo>
                  <a:pt x="358" y="211"/>
                  <a:pt x="358" y="212"/>
                  <a:pt x="356" y="211"/>
                </a:cubicBezTo>
                <a:cubicBezTo>
                  <a:pt x="356" y="211"/>
                  <a:pt x="356" y="212"/>
                  <a:pt x="356" y="212"/>
                </a:cubicBezTo>
                <a:cubicBezTo>
                  <a:pt x="356" y="212"/>
                  <a:pt x="357" y="212"/>
                  <a:pt x="358" y="213"/>
                </a:cubicBezTo>
                <a:cubicBezTo>
                  <a:pt x="358" y="213"/>
                  <a:pt x="359" y="213"/>
                  <a:pt x="359" y="212"/>
                </a:cubicBezTo>
                <a:close/>
                <a:moveTo>
                  <a:pt x="410" y="87"/>
                </a:moveTo>
                <a:cubicBezTo>
                  <a:pt x="415" y="78"/>
                  <a:pt x="415" y="78"/>
                  <a:pt x="415" y="78"/>
                </a:cubicBezTo>
                <a:cubicBezTo>
                  <a:pt x="416" y="77"/>
                  <a:pt x="417" y="75"/>
                  <a:pt x="417" y="74"/>
                </a:cubicBezTo>
                <a:cubicBezTo>
                  <a:pt x="417" y="74"/>
                  <a:pt x="416" y="74"/>
                  <a:pt x="416" y="74"/>
                </a:cubicBezTo>
                <a:cubicBezTo>
                  <a:pt x="415" y="75"/>
                  <a:pt x="415" y="77"/>
                  <a:pt x="414" y="78"/>
                </a:cubicBezTo>
                <a:cubicBezTo>
                  <a:pt x="413" y="80"/>
                  <a:pt x="412" y="83"/>
                  <a:pt x="411" y="85"/>
                </a:cubicBezTo>
                <a:cubicBezTo>
                  <a:pt x="411" y="85"/>
                  <a:pt x="410" y="86"/>
                  <a:pt x="410" y="87"/>
                </a:cubicBezTo>
                <a:cubicBezTo>
                  <a:pt x="409" y="87"/>
                  <a:pt x="409" y="88"/>
                  <a:pt x="409" y="88"/>
                </a:cubicBezTo>
                <a:cubicBezTo>
                  <a:pt x="410" y="88"/>
                  <a:pt x="410" y="88"/>
                  <a:pt x="410" y="87"/>
                </a:cubicBezTo>
                <a:close/>
                <a:moveTo>
                  <a:pt x="442" y="227"/>
                </a:moveTo>
                <a:cubicBezTo>
                  <a:pt x="442" y="226"/>
                  <a:pt x="442" y="226"/>
                  <a:pt x="442" y="226"/>
                </a:cubicBezTo>
                <a:cubicBezTo>
                  <a:pt x="441" y="224"/>
                  <a:pt x="441" y="224"/>
                  <a:pt x="441" y="224"/>
                </a:cubicBezTo>
                <a:cubicBezTo>
                  <a:pt x="441" y="225"/>
                  <a:pt x="440" y="226"/>
                  <a:pt x="441" y="226"/>
                </a:cubicBezTo>
                <a:cubicBezTo>
                  <a:pt x="441" y="227"/>
                  <a:pt x="442" y="227"/>
                  <a:pt x="442" y="227"/>
                </a:cubicBezTo>
                <a:close/>
                <a:moveTo>
                  <a:pt x="458" y="208"/>
                </a:moveTo>
                <a:cubicBezTo>
                  <a:pt x="458" y="208"/>
                  <a:pt x="459" y="208"/>
                  <a:pt x="459" y="208"/>
                </a:cubicBezTo>
                <a:cubicBezTo>
                  <a:pt x="459" y="208"/>
                  <a:pt x="459" y="208"/>
                  <a:pt x="459" y="207"/>
                </a:cubicBezTo>
                <a:cubicBezTo>
                  <a:pt x="459" y="207"/>
                  <a:pt x="459" y="207"/>
                  <a:pt x="458" y="207"/>
                </a:cubicBezTo>
                <a:lnTo>
                  <a:pt x="458" y="208"/>
                </a:lnTo>
                <a:close/>
                <a:moveTo>
                  <a:pt x="335" y="237"/>
                </a:moveTo>
                <a:cubicBezTo>
                  <a:pt x="335" y="237"/>
                  <a:pt x="336" y="236"/>
                  <a:pt x="337" y="235"/>
                </a:cubicBezTo>
                <a:cubicBezTo>
                  <a:pt x="336" y="235"/>
                  <a:pt x="336" y="235"/>
                  <a:pt x="336" y="235"/>
                </a:cubicBezTo>
                <a:cubicBezTo>
                  <a:pt x="335" y="236"/>
                  <a:pt x="335" y="236"/>
                  <a:pt x="335" y="237"/>
                </a:cubicBezTo>
                <a:cubicBezTo>
                  <a:pt x="334" y="237"/>
                  <a:pt x="335" y="237"/>
                  <a:pt x="335" y="237"/>
                </a:cubicBezTo>
                <a:close/>
                <a:moveTo>
                  <a:pt x="376" y="188"/>
                </a:moveTo>
                <a:cubicBezTo>
                  <a:pt x="377" y="189"/>
                  <a:pt x="377" y="189"/>
                  <a:pt x="377" y="189"/>
                </a:cubicBezTo>
                <a:cubicBezTo>
                  <a:pt x="377" y="188"/>
                  <a:pt x="377" y="188"/>
                  <a:pt x="377" y="188"/>
                </a:cubicBezTo>
                <a:cubicBezTo>
                  <a:pt x="376" y="188"/>
                  <a:pt x="376" y="188"/>
                  <a:pt x="376" y="188"/>
                </a:cubicBezTo>
                <a:close/>
                <a:moveTo>
                  <a:pt x="361" y="214"/>
                </a:moveTo>
                <a:cubicBezTo>
                  <a:pt x="361" y="214"/>
                  <a:pt x="361" y="214"/>
                  <a:pt x="360" y="214"/>
                </a:cubicBezTo>
                <a:cubicBezTo>
                  <a:pt x="360" y="215"/>
                  <a:pt x="359" y="215"/>
                  <a:pt x="359" y="217"/>
                </a:cubicBezTo>
                <a:cubicBezTo>
                  <a:pt x="359" y="217"/>
                  <a:pt x="359" y="217"/>
                  <a:pt x="360" y="217"/>
                </a:cubicBezTo>
                <a:cubicBezTo>
                  <a:pt x="360" y="216"/>
                  <a:pt x="361" y="215"/>
                  <a:pt x="361" y="214"/>
                </a:cubicBezTo>
                <a:close/>
                <a:moveTo>
                  <a:pt x="353" y="218"/>
                </a:moveTo>
                <a:cubicBezTo>
                  <a:pt x="354" y="218"/>
                  <a:pt x="354" y="218"/>
                  <a:pt x="354" y="217"/>
                </a:cubicBezTo>
                <a:cubicBezTo>
                  <a:pt x="354" y="217"/>
                  <a:pt x="354" y="217"/>
                  <a:pt x="354" y="217"/>
                </a:cubicBezTo>
                <a:cubicBezTo>
                  <a:pt x="354" y="217"/>
                  <a:pt x="354" y="217"/>
                  <a:pt x="353" y="217"/>
                </a:cubicBezTo>
                <a:lnTo>
                  <a:pt x="353" y="218"/>
                </a:lnTo>
                <a:close/>
                <a:moveTo>
                  <a:pt x="395" y="39"/>
                </a:moveTo>
                <a:cubicBezTo>
                  <a:pt x="395" y="39"/>
                  <a:pt x="395" y="39"/>
                  <a:pt x="395" y="39"/>
                </a:cubicBezTo>
                <a:cubicBezTo>
                  <a:pt x="394" y="40"/>
                  <a:pt x="394" y="40"/>
                  <a:pt x="394" y="40"/>
                </a:cubicBezTo>
                <a:cubicBezTo>
                  <a:pt x="394" y="40"/>
                  <a:pt x="394" y="40"/>
                  <a:pt x="394" y="40"/>
                </a:cubicBezTo>
                <a:lnTo>
                  <a:pt x="395" y="39"/>
                </a:lnTo>
                <a:close/>
                <a:moveTo>
                  <a:pt x="401" y="35"/>
                </a:moveTo>
                <a:cubicBezTo>
                  <a:pt x="401" y="36"/>
                  <a:pt x="401" y="36"/>
                  <a:pt x="400" y="36"/>
                </a:cubicBezTo>
                <a:cubicBezTo>
                  <a:pt x="400" y="36"/>
                  <a:pt x="400" y="36"/>
                  <a:pt x="400" y="36"/>
                </a:cubicBezTo>
                <a:cubicBezTo>
                  <a:pt x="400" y="36"/>
                  <a:pt x="400" y="36"/>
                  <a:pt x="400" y="36"/>
                </a:cubicBezTo>
                <a:cubicBezTo>
                  <a:pt x="401" y="36"/>
                  <a:pt x="401" y="36"/>
                  <a:pt x="401" y="35"/>
                </a:cubicBezTo>
                <a:close/>
                <a:moveTo>
                  <a:pt x="390" y="44"/>
                </a:moveTo>
                <a:cubicBezTo>
                  <a:pt x="390" y="44"/>
                  <a:pt x="390" y="44"/>
                  <a:pt x="390" y="44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44"/>
                  <a:pt x="389" y="45"/>
                  <a:pt x="390" y="44"/>
                </a:cubicBezTo>
                <a:close/>
                <a:moveTo>
                  <a:pt x="406" y="209"/>
                </a:moveTo>
                <a:cubicBezTo>
                  <a:pt x="406" y="209"/>
                  <a:pt x="406" y="209"/>
                  <a:pt x="406" y="209"/>
                </a:cubicBezTo>
                <a:cubicBezTo>
                  <a:pt x="407" y="208"/>
                  <a:pt x="407" y="208"/>
                  <a:pt x="407" y="207"/>
                </a:cubicBezTo>
                <a:cubicBezTo>
                  <a:pt x="407" y="207"/>
                  <a:pt x="406" y="207"/>
                  <a:pt x="406" y="207"/>
                </a:cubicBezTo>
                <a:cubicBezTo>
                  <a:pt x="406" y="208"/>
                  <a:pt x="406" y="208"/>
                  <a:pt x="406" y="209"/>
                </a:cubicBezTo>
                <a:close/>
                <a:moveTo>
                  <a:pt x="364" y="205"/>
                </a:moveTo>
                <a:cubicBezTo>
                  <a:pt x="365" y="203"/>
                  <a:pt x="365" y="203"/>
                  <a:pt x="365" y="203"/>
                </a:cubicBezTo>
                <a:cubicBezTo>
                  <a:pt x="364" y="203"/>
                  <a:pt x="364" y="203"/>
                  <a:pt x="364" y="203"/>
                </a:cubicBezTo>
                <a:cubicBezTo>
                  <a:pt x="363" y="204"/>
                  <a:pt x="363" y="204"/>
                  <a:pt x="363" y="205"/>
                </a:cubicBezTo>
                <a:lnTo>
                  <a:pt x="364" y="205"/>
                </a:lnTo>
                <a:close/>
                <a:moveTo>
                  <a:pt x="366" y="200"/>
                </a:moveTo>
                <a:cubicBezTo>
                  <a:pt x="367" y="200"/>
                  <a:pt x="367" y="200"/>
                  <a:pt x="367" y="200"/>
                </a:cubicBezTo>
                <a:cubicBezTo>
                  <a:pt x="367" y="201"/>
                  <a:pt x="368" y="201"/>
                  <a:pt x="368" y="201"/>
                </a:cubicBezTo>
                <a:cubicBezTo>
                  <a:pt x="368" y="200"/>
                  <a:pt x="368" y="200"/>
                  <a:pt x="368" y="200"/>
                </a:cubicBezTo>
                <a:cubicBezTo>
                  <a:pt x="368" y="199"/>
                  <a:pt x="367" y="199"/>
                  <a:pt x="367" y="199"/>
                </a:cubicBezTo>
                <a:cubicBezTo>
                  <a:pt x="366" y="200"/>
                  <a:pt x="366" y="200"/>
                  <a:pt x="366" y="201"/>
                </a:cubicBezTo>
                <a:cubicBezTo>
                  <a:pt x="366" y="201"/>
                  <a:pt x="366" y="201"/>
                  <a:pt x="366" y="200"/>
                </a:cubicBezTo>
                <a:close/>
                <a:moveTo>
                  <a:pt x="369" y="194"/>
                </a:moveTo>
                <a:cubicBezTo>
                  <a:pt x="370" y="193"/>
                  <a:pt x="371" y="193"/>
                  <a:pt x="372" y="193"/>
                </a:cubicBezTo>
                <a:cubicBezTo>
                  <a:pt x="371" y="192"/>
                  <a:pt x="371" y="192"/>
                  <a:pt x="371" y="192"/>
                </a:cubicBezTo>
                <a:cubicBezTo>
                  <a:pt x="369" y="194"/>
                  <a:pt x="369" y="194"/>
                  <a:pt x="369" y="194"/>
                </a:cubicBezTo>
                <a:cubicBezTo>
                  <a:pt x="369" y="194"/>
                  <a:pt x="369" y="194"/>
                  <a:pt x="369" y="194"/>
                </a:cubicBezTo>
                <a:close/>
                <a:moveTo>
                  <a:pt x="371" y="186"/>
                </a:moveTo>
                <a:cubicBezTo>
                  <a:pt x="370" y="187"/>
                  <a:pt x="370" y="188"/>
                  <a:pt x="369" y="188"/>
                </a:cubicBezTo>
                <a:cubicBezTo>
                  <a:pt x="370" y="188"/>
                  <a:pt x="370" y="188"/>
                  <a:pt x="370" y="188"/>
                </a:cubicBezTo>
                <a:cubicBezTo>
                  <a:pt x="370" y="188"/>
                  <a:pt x="371" y="187"/>
                  <a:pt x="371" y="186"/>
                </a:cubicBezTo>
                <a:close/>
                <a:moveTo>
                  <a:pt x="381" y="177"/>
                </a:moveTo>
                <a:cubicBezTo>
                  <a:pt x="381" y="177"/>
                  <a:pt x="381" y="176"/>
                  <a:pt x="381" y="176"/>
                </a:cubicBezTo>
                <a:cubicBezTo>
                  <a:pt x="380" y="176"/>
                  <a:pt x="380" y="176"/>
                  <a:pt x="380" y="176"/>
                </a:cubicBezTo>
                <a:cubicBezTo>
                  <a:pt x="380" y="176"/>
                  <a:pt x="380" y="177"/>
                  <a:pt x="380" y="177"/>
                </a:cubicBezTo>
                <a:lnTo>
                  <a:pt x="381" y="177"/>
                </a:lnTo>
                <a:close/>
                <a:moveTo>
                  <a:pt x="420" y="68"/>
                </a:moveTo>
                <a:cubicBezTo>
                  <a:pt x="420" y="68"/>
                  <a:pt x="420" y="68"/>
                  <a:pt x="419" y="68"/>
                </a:cubicBezTo>
                <a:cubicBezTo>
                  <a:pt x="419" y="68"/>
                  <a:pt x="419" y="69"/>
                  <a:pt x="419" y="7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0" y="70"/>
                  <a:pt x="420" y="69"/>
                  <a:pt x="420" y="68"/>
                </a:cubicBezTo>
                <a:close/>
                <a:moveTo>
                  <a:pt x="418" y="72"/>
                </a:moveTo>
                <a:cubicBezTo>
                  <a:pt x="418" y="71"/>
                  <a:pt x="418" y="71"/>
                  <a:pt x="418" y="71"/>
                </a:cubicBezTo>
                <a:cubicBezTo>
                  <a:pt x="417" y="72"/>
                  <a:pt x="417" y="72"/>
                  <a:pt x="417" y="73"/>
                </a:cubicBezTo>
                <a:cubicBezTo>
                  <a:pt x="417" y="73"/>
                  <a:pt x="417" y="73"/>
                  <a:pt x="417" y="74"/>
                </a:cubicBezTo>
                <a:cubicBezTo>
                  <a:pt x="417" y="73"/>
                  <a:pt x="418" y="73"/>
                  <a:pt x="418" y="73"/>
                </a:cubicBezTo>
                <a:cubicBezTo>
                  <a:pt x="418" y="73"/>
                  <a:pt x="418" y="72"/>
                  <a:pt x="418" y="72"/>
                </a:cubicBezTo>
                <a:close/>
                <a:moveTo>
                  <a:pt x="421" y="65"/>
                </a:moveTo>
                <a:cubicBezTo>
                  <a:pt x="422" y="63"/>
                  <a:pt x="422" y="60"/>
                  <a:pt x="423" y="58"/>
                </a:cubicBezTo>
                <a:cubicBezTo>
                  <a:pt x="423" y="58"/>
                  <a:pt x="423" y="57"/>
                  <a:pt x="422" y="57"/>
                </a:cubicBezTo>
                <a:cubicBezTo>
                  <a:pt x="422" y="57"/>
                  <a:pt x="422" y="57"/>
                  <a:pt x="422" y="57"/>
                </a:cubicBezTo>
                <a:cubicBezTo>
                  <a:pt x="421" y="60"/>
                  <a:pt x="421" y="63"/>
                  <a:pt x="420" y="65"/>
                </a:cubicBezTo>
                <a:cubicBezTo>
                  <a:pt x="420" y="65"/>
                  <a:pt x="420" y="65"/>
                  <a:pt x="421" y="66"/>
                </a:cubicBezTo>
                <a:lnTo>
                  <a:pt x="421" y="65"/>
                </a:lnTo>
                <a:close/>
                <a:moveTo>
                  <a:pt x="345" y="108"/>
                </a:moveTo>
                <a:cubicBezTo>
                  <a:pt x="345" y="107"/>
                  <a:pt x="346" y="107"/>
                  <a:pt x="346" y="106"/>
                </a:cubicBezTo>
                <a:cubicBezTo>
                  <a:pt x="346" y="106"/>
                  <a:pt x="347" y="105"/>
                  <a:pt x="347" y="105"/>
                </a:cubicBezTo>
                <a:cubicBezTo>
                  <a:pt x="346" y="105"/>
                  <a:pt x="346" y="105"/>
                  <a:pt x="346" y="106"/>
                </a:cubicBezTo>
                <a:cubicBezTo>
                  <a:pt x="345" y="106"/>
                  <a:pt x="345" y="107"/>
                  <a:pt x="345" y="108"/>
                </a:cubicBezTo>
                <a:close/>
                <a:moveTo>
                  <a:pt x="327" y="141"/>
                </a:moveTo>
                <a:cubicBezTo>
                  <a:pt x="327" y="141"/>
                  <a:pt x="327" y="142"/>
                  <a:pt x="327" y="142"/>
                </a:cubicBezTo>
                <a:cubicBezTo>
                  <a:pt x="328" y="142"/>
                  <a:pt x="328" y="142"/>
                  <a:pt x="328" y="142"/>
                </a:cubicBezTo>
                <a:cubicBezTo>
                  <a:pt x="327" y="142"/>
                  <a:pt x="327" y="141"/>
                  <a:pt x="327" y="141"/>
                </a:cubicBezTo>
                <a:close/>
                <a:moveTo>
                  <a:pt x="361" y="81"/>
                </a:moveTo>
                <a:cubicBezTo>
                  <a:pt x="362" y="81"/>
                  <a:pt x="363" y="80"/>
                  <a:pt x="363" y="80"/>
                </a:cubicBezTo>
                <a:cubicBezTo>
                  <a:pt x="363" y="80"/>
                  <a:pt x="362" y="80"/>
                  <a:pt x="361" y="81"/>
                </a:cubicBezTo>
                <a:close/>
                <a:moveTo>
                  <a:pt x="331" y="134"/>
                </a:moveTo>
                <a:cubicBezTo>
                  <a:pt x="332" y="134"/>
                  <a:pt x="332" y="134"/>
                  <a:pt x="332" y="134"/>
                </a:cubicBezTo>
                <a:cubicBezTo>
                  <a:pt x="332" y="133"/>
                  <a:pt x="331" y="133"/>
                  <a:pt x="331" y="133"/>
                </a:cubicBezTo>
                <a:cubicBezTo>
                  <a:pt x="331" y="134"/>
                  <a:pt x="331" y="134"/>
                  <a:pt x="331" y="134"/>
                </a:cubicBezTo>
                <a:cubicBezTo>
                  <a:pt x="331" y="134"/>
                  <a:pt x="331" y="134"/>
                  <a:pt x="331" y="134"/>
                </a:cubicBezTo>
                <a:close/>
                <a:moveTo>
                  <a:pt x="409" y="90"/>
                </a:moveTo>
                <a:cubicBezTo>
                  <a:pt x="409" y="90"/>
                  <a:pt x="409" y="90"/>
                  <a:pt x="409" y="90"/>
                </a:cubicBezTo>
                <a:cubicBezTo>
                  <a:pt x="409" y="90"/>
                  <a:pt x="409" y="90"/>
                  <a:pt x="408" y="90"/>
                </a:cubicBezTo>
                <a:cubicBezTo>
                  <a:pt x="407" y="91"/>
                  <a:pt x="407" y="91"/>
                  <a:pt x="407" y="91"/>
                </a:cubicBezTo>
                <a:cubicBezTo>
                  <a:pt x="407" y="92"/>
                  <a:pt x="406" y="93"/>
                  <a:pt x="406" y="94"/>
                </a:cubicBezTo>
                <a:cubicBezTo>
                  <a:pt x="407" y="93"/>
                  <a:pt x="407" y="92"/>
                  <a:pt x="408" y="92"/>
                </a:cubicBezTo>
                <a:cubicBezTo>
                  <a:pt x="408" y="91"/>
                  <a:pt x="408" y="91"/>
                  <a:pt x="409" y="90"/>
                </a:cubicBezTo>
                <a:close/>
                <a:moveTo>
                  <a:pt x="405" y="42"/>
                </a:moveTo>
                <a:cubicBezTo>
                  <a:pt x="405" y="42"/>
                  <a:pt x="404" y="43"/>
                  <a:pt x="404" y="43"/>
                </a:cubicBezTo>
                <a:cubicBezTo>
                  <a:pt x="404" y="43"/>
                  <a:pt x="405" y="43"/>
                  <a:pt x="405" y="44"/>
                </a:cubicBezTo>
                <a:cubicBezTo>
                  <a:pt x="405" y="43"/>
                  <a:pt x="405" y="43"/>
                  <a:pt x="405" y="42"/>
                </a:cubicBezTo>
                <a:close/>
                <a:moveTo>
                  <a:pt x="385" y="53"/>
                </a:moveTo>
                <a:cubicBezTo>
                  <a:pt x="384" y="53"/>
                  <a:pt x="384" y="54"/>
                  <a:pt x="383" y="54"/>
                </a:cubicBezTo>
                <a:cubicBezTo>
                  <a:pt x="384" y="54"/>
                  <a:pt x="384" y="54"/>
                  <a:pt x="384" y="55"/>
                </a:cubicBezTo>
                <a:cubicBezTo>
                  <a:pt x="385" y="54"/>
                  <a:pt x="385" y="53"/>
                  <a:pt x="386" y="53"/>
                </a:cubicBezTo>
                <a:lnTo>
                  <a:pt x="385" y="53"/>
                </a:lnTo>
                <a:close/>
                <a:moveTo>
                  <a:pt x="392" y="112"/>
                </a:moveTo>
                <a:cubicBezTo>
                  <a:pt x="391" y="112"/>
                  <a:pt x="391" y="112"/>
                  <a:pt x="391" y="112"/>
                </a:cubicBezTo>
                <a:cubicBezTo>
                  <a:pt x="391" y="113"/>
                  <a:pt x="390" y="113"/>
                  <a:pt x="390" y="113"/>
                </a:cubicBezTo>
                <a:cubicBezTo>
                  <a:pt x="390" y="114"/>
                  <a:pt x="389" y="114"/>
                  <a:pt x="388" y="115"/>
                </a:cubicBezTo>
                <a:cubicBezTo>
                  <a:pt x="391" y="115"/>
                  <a:pt x="391" y="115"/>
                  <a:pt x="391" y="115"/>
                </a:cubicBezTo>
                <a:cubicBezTo>
                  <a:pt x="391" y="114"/>
                  <a:pt x="391" y="114"/>
                  <a:pt x="392" y="113"/>
                </a:cubicBezTo>
                <a:lnTo>
                  <a:pt x="392" y="112"/>
                </a:lnTo>
                <a:close/>
                <a:moveTo>
                  <a:pt x="405" y="95"/>
                </a:moveTo>
                <a:cubicBezTo>
                  <a:pt x="405" y="95"/>
                  <a:pt x="405" y="95"/>
                  <a:pt x="405" y="95"/>
                </a:cubicBezTo>
                <a:cubicBezTo>
                  <a:pt x="404" y="96"/>
                  <a:pt x="403" y="97"/>
                  <a:pt x="403" y="97"/>
                </a:cubicBezTo>
                <a:cubicBezTo>
                  <a:pt x="404" y="97"/>
                  <a:pt x="404" y="97"/>
                  <a:pt x="404" y="97"/>
                </a:cubicBezTo>
                <a:cubicBezTo>
                  <a:pt x="404" y="97"/>
                  <a:pt x="405" y="96"/>
                  <a:pt x="405" y="95"/>
                </a:cubicBezTo>
                <a:close/>
                <a:moveTo>
                  <a:pt x="399" y="52"/>
                </a:moveTo>
                <a:cubicBezTo>
                  <a:pt x="400" y="52"/>
                  <a:pt x="400" y="52"/>
                  <a:pt x="400" y="52"/>
                </a:cubicBezTo>
                <a:cubicBezTo>
                  <a:pt x="400" y="51"/>
                  <a:pt x="401" y="51"/>
                  <a:pt x="401" y="50"/>
                </a:cubicBezTo>
                <a:cubicBezTo>
                  <a:pt x="401" y="50"/>
                  <a:pt x="401" y="50"/>
                  <a:pt x="401" y="50"/>
                </a:cubicBezTo>
                <a:cubicBezTo>
                  <a:pt x="400" y="51"/>
                  <a:pt x="400" y="51"/>
                  <a:pt x="399" y="52"/>
                </a:cubicBezTo>
                <a:close/>
                <a:moveTo>
                  <a:pt x="311" y="188"/>
                </a:moveTo>
                <a:cubicBezTo>
                  <a:pt x="310" y="189"/>
                  <a:pt x="310" y="189"/>
                  <a:pt x="310" y="189"/>
                </a:cubicBezTo>
                <a:cubicBezTo>
                  <a:pt x="310" y="190"/>
                  <a:pt x="310" y="190"/>
                  <a:pt x="310" y="190"/>
                </a:cubicBezTo>
                <a:cubicBezTo>
                  <a:pt x="310" y="190"/>
                  <a:pt x="310" y="190"/>
                  <a:pt x="311" y="190"/>
                </a:cubicBezTo>
                <a:cubicBezTo>
                  <a:pt x="311" y="189"/>
                  <a:pt x="312" y="188"/>
                  <a:pt x="312" y="188"/>
                </a:cubicBezTo>
                <a:cubicBezTo>
                  <a:pt x="312" y="188"/>
                  <a:pt x="312" y="187"/>
                  <a:pt x="312" y="186"/>
                </a:cubicBezTo>
                <a:cubicBezTo>
                  <a:pt x="311" y="187"/>
                  <a:pt x="311" y="188"/>
                  <a:pt x="311" y="188"/>
                </a:cubicBezTo>
                <a:close/>
                <a:moveTo>
                  <a:pt x="335" y="128"/>
                </a:moveTo>
                <a:cubicBezTo>
                  <a:pt x="334" y="128"/>
                  <a:pt x="334" y="127"/>
                  <a:pt x="334" y="128"/>
                </a:cubicBezTo>
                <a:cubicBezTo>
                  <a:pt x="334" y="128"/>
                  <a:pt x="334" y="128"/>
                  <a:pt x="333" y="128"/>
                </a:cubicBezTo>
                <a:cubicBezTo>
                  <a:pt x="334" y="128"/>
                  <a:pt x="334" y="128"/>
                  <a:pt x="334" y="128"/>
                </a:cubicBezTo>
                <a:cubicBezTo>
                  <a:pt x="334" y="128"/>
                  <a:pt x="334" y="128"/>
                  <a:pt x="335" y="128"/>
                </a:cubicBezTo>
                <a:close/>
                <a:moveTo>
                  <a:pt x="307" y="189"/>
                </a:moveTo>
                <a:cubicBezTo>
                  <a:pt x="307" y="190"/>
                  <a:pt x="307" y="191"/>
                  <a:pt x="307" y="193"/>
                </a:cubicBezTo>
                <a:cubicBezTo>
                  <a:pt x="307" y="193"/>
                  <a:pt x="307" y="193"/>
                  <a:pt x="307" y="193"/>
                </a:cubicBezTo>
                <a:cubicBezTo>
                  <a:pt x="307" y="193"/>
                  <a:pt x="308" y="193"/>
                  <a:pt x="308" y="193"/>
                </a:cubicBezTo>
                <a:cubicBezTo>
                  <a:pt x="309" y="191"/>
                  <a:pt x="309" y="190"/>
                  <a:pt x="310" y="189"/>
                </a:cubicBezTo>
                <a:cubicBezTo>
                  <a:pt x="309" y="189"/>
                  <a:pt x="308" y="189"/>
                  <a:pt x="307" y="189"/>
                </a:cubicBezTo>
                <a:close/>
                <a:moveTo>
                  <a:pt x="312" y="179"/>
                </a:moveTo>
                <a:cubicBezTo>
                  <a:pt x="312" y="178"/>
                  <a:pt x="313" y="178"/>
                  <a:pt x="313" y="177"/>
                </a:cubicBezTo>
                <a:cubicBezTo>
                  <a:pt x="312" y="177"/>
                  <a:pt x="312" y="177"/>
                  <a:pt x="312" y="177"/>
                </a:cubicBezTo>
                <a:cubicBezTo>
                  <a:pt x="311" y="181"/>
                  <a:pt x="311" y="181"/>
                  <a:pt x="311" y="181"/>
                </a:cubicBezTo>
                <a:cubicBezTo>
                  <a:pt x="311" y="181"/>
                  <a:pt x="311" y="181"/>
                  <a:pt x="311" y="182"/>
                </a:cubicBezTo>
                <a:cubicBezTo>
                  <a:pt x="312" y="180"/>
                  <a:pt x="312" y="180"/>
                  <a:pt x="312" y="179"/>
                </a:cubicBezTo>
                <a:close/>
                <a:moveTo>
                  <a:pt x="374" y="191"/>
                </a:moveTo>
                <a:cubicBezTo>
                  <a:pt x="373" y="191"/>
                  <a:pt x="373" y="192"/>
                  <a:pt x="373" y="193"/>
                </a:cubicBezTo>
                <a:cubicBezTo>
                  <a:pt x="373" y="192"/>
                  <a:pt x="374" y="192"/>
                  <a:pt x="374" y="192"/>
                </a:cubicBezTo>
                <a:cubicBezTo>
                  <a:pt x="375" y="192"/>
                  <a:pt x="375" y="192"/>
                  <a:pt x="375" y="192"/>
                </a:cubicBezTo>
                <a:cubicBezTo>
                  <a:pt x="376" y="191"/>
                  <a:pt x="376" y="190"/>
                  <a:pt x="376" y="190"/>
                </a:cubicBezTo>
                <a:cubicBezTo>
                  <a:pt x="375" y="190"/>
                  <a:pt x="374" y="190"/>
                  <a:pt x="374" y="191"/>
                </a:cubicBezTo>
                <a:close/>
                <a:moveTo>
                  <a:pt x="297" y="223"/>
                </a:moveTo>
                <a:cubicBezTo>
                  <a:pt x="297" y="224"/>
                  <a:pt x="298" y="224"/>
                  <a:pt x="298" y="224"/>
                </a:cubicBezTo>
                <a:cubicBezTo>
                  <a:pt x="298" y="224"/>
                  <a:pt x="298" y="224"/>
                  <a:pt x="298" y="223"/>
                </a:cubicBezTo>
                <a:cubicBezTo>
                  <a:pt x="299" y="222"/>
                  <a:pt x="298" y="222"/>
                  <a:pt x="299" y="221"/>
                </a:cubicBezTo>
                <a:cubicBezTo>
                  <a:pt x="298" y="222"/>
                  <a:pt x="298" y="222"/>
                  <a:pt x="298" y="222"/>
                </a:cubicBezTo>
                <a:cubicBezTo>
                  <a:pt x="297" y="222"/>
                  <a:pt x="297" y="223"/>
                  <a:pt x="297" y="223"/>
                </a:cubicBezTo>
                <a:close/>
                <a:moveTo>
                  <a:pt x="368" y="197"/>
                </a:moveTo>
                <a:cubicBezTo>
                  <a:pt x="368" y="198"/>
                  <a:pt x="369" y="198"/>
                  <a:pt x="369" y="199"/>
                </a:cubicBezTo>
                <a:cubicBezTo>
                  <a:pt x="369" y="199"/>
                  <a:pt x="369" y="198"/>
                  <a:pt x="370" y="198"/>
                </a:cubicBezTo>
                <a:cubicBezTo>
                  <a:pt x="370" y="197"/>
                  <a:pt x="370" y="197"/>
                  <a:pt x="371" y="197"/>
                </a:cubicBezTo>
                <a:cubicBezTo>
                  <a:pt x="370" y="195"/>
                  <a:pt x="371" y="195"/>
                  <a:pt x="372" y="195"/>
                </a:cubicBezTo>
                <a:cubicBezTo>
                  <a:pt x="372" y="195"/>
                  <a:pt x="371" y="194"/>
                  <a:pt x="371" y="194"/>
                </a:cubicBezTo>
                <a:cubicBezTo>
                  <a:pt x="370" y="195"/>
                  <a:pt x="369" y="196"/>
                  <a:pt x="368" y="197"/>
                </a:cubicBezTo>
                <a:close/>
                <a:moveTo>
                  <a:pt x="353" y="223"/>
                </a:moveTo>
                <a:cubicBezTo>
                  <a:pt x="357" y="223"/>
                  <a:pt x="357" y="223"/>
                  <a:pt x="357" y="223"/>
                </a:cubicBezTo>
                <a:cubicBezTo>
                  <a:pt x="357" y="223"/>
                  <a:pt x="357" y="223"/>
                  <a:pt x="357" y="222"/>
                </a:cubicBezTo>
                <a:cubicBezTo>
                  <a:pt x="357" y="222"/>
                  <a:pt x="357" y="221"/>
                  <a:pt x="358" y="220"/>
                </a:cubicBezTo>
                <a:cubicBezTo>
                  <a:pt x="355" y="219"/>
                  <a:pt x="355" y="219"/>
                  <a:pt x="353" y="223"/>
                </a:cubicBezTo>
                <a:close/>
                <a:moveTo>
                  <a:pt x="388" y="210"/>
                </a:moveTo>
                <a:cubicBezTo>
                  <a:pt x="389" y="210"/>
                  <a:pt x="388" y="210"/>
                  <a:pt x="388" y="21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387" y="212"/>
                  <a:pt x="387" y="212"/>
                  <a:pt x="386" y="214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87" y="215"/>
                  <a:pt x="387" y="215"/>
                  <a:pt x="387" y="215"/>
                </a:cubicBezTo>
                <a:cubicBezTo>
                  <a:pt x="388" y="214"/>
                  <a:pt x="389" y="213"/>
                  <a:pt x="390" y="212"/>
                </a:cubicBezTo>
                <a:cubicBezTo>
                  <a:pt x="390" y="211"/>
                  <a:pt x="386" y="214"/>
                  <a:pt x="388" y="210"/>
                </a:cubicBezTo>
                <a:close/>
                <a:moveTo>
                  <a:pt x="375" y="192"/>
                </a:moveTo>
                <a:cubicBezTo>
                  <a:pt x="375" y="192"/>
                  <a:pt x="375" y="192"/>
                  <a:pt x="375" y="192"/>
                </a:cubicBezTo>
                <a:cubicBezTo>
                  <a:pt x="376" y="192"/>
                  <a:pt x="376" y="192"/>
                  <a:pt x="376" y="192"/>
                </a:cubicBezTo>
                <a:lnTo>
                  <a:pt x="375" y="192"/>
                </a:lnTo>
                <a:close/>
                <a:moveTo>
                  <a:pt x="380" y="237"/>
                </a:moveTo>
                <a:cubicBezTo>
                  <a:pt x="380" y="236"/>
                  <a:pt x="379" y="237"/>
                  <a:pt x="380" y="236"/>
                </a:cubicBezTo>
                <a:cubicBezTo>
                  <a:pt x="379" y="234"/>
                  <a:pt x="378" y="235"/>
                  <a:pt x="378" y="237"/>
                </a:cubicBezTo>
                <a:cubicBezTo>
                  <a:pt x="378" y="238"/>
                  <a:pt x="377" y="240"/>
                  <a:pt x="379" y="241"/>
                </a:cubicBezTo>
                <a:cubicBezTo>
                  <a:pt x="380" y="240"/>
                  <a:pt x="381" y="239"/>
                  <a:pt x="381" y="238"/>
                </a:cubicBezTo>
                <a:cubicBezTo>
                  <a:pt x="381" y="238"/>
                  <a:pt x="381" y="237"/>
                  <a:pt x="380" y="237"/>
                </a:cubicBezTo>
                <a:close/>
                <a:moveTo>
                  <a:pt x="386" y="219"/>
                </a:moveTo>
                <a:cubicBezTo>
                  <a:pt x="386" y="219"/>
                  <a:pt x="384" y="220"/>
                  <a:pt x="383" y="221"/>
                </a:cubicBezTo>
                <a:cubicBezTo>
                  <a:pt x="382" y="222"/>
                  <a:pt x="382" y="224"/>
                  <a:pt x="381" y="226"/>
                </a:cubicBezTo>
                <a:cubicBezTo>
                  <a:pt x="381" y="227"/>
                  <a:pt x="381" y="227"/>
                  <a:pt x="381" y="227"/>
                </a:cubicBezTo>
                <a:cubicBezTo>
                  <a:pt x="383" y="227"/>
                  <a:pt x="382" y="227"/>
                  <a:pt x="381" y="228"/>
                </a:cubicBezTo>
                <a:cubicBezTo>
                  <a:pt x="381" y="228"/>
                  <a:pt x="381" y="229"/>
                  <a:pt x="381" y="230"/>
                </a:cubicBezTo>
                <a:cubicBezTo>
                  <a:pt x="381" y="231"/>
                  <a:pt x="381" y="232"/>
                  <a:pt x="381" y="232"/>
                </a:cubicBezTo>
                <a:cubicBezTo>
                  <a:pt x="378" y="233"/>
                  <a:pt x="381" y="234"/>
                  <a:pt x="381" y="235"/>
                </a:cubicBezTo>
                <a:cubicBezTo>
                  <a:pt x="382" y="231"/>
                  <a:pt x="383" y="226"/>
                  <a:pt x="385" y="222"/>
                </a:cubicBezTo>
                <a:cubicBezTo>
                  <a:pt x="386" y="222"/>
                  <a:pt x="386" y="220"/>
                  <a:pt x="387" y="219"/>
                </a:cubicBezTo>
                <a:cubicBezTo>
                  <a:pt x="387" y="219"/>
                  <a:pt x="387" y="219"/>
                  <a:pt x="386" y="219"/>
                </a:cubicBezTo>
                <a:close/>
                <a:moveTo>
                  <a:pt x="328" y="246"/>
                </a:moveTo>
                <a:cubicBezTo>
                  <a:pt x="328" y="246"/>
                  <a:pt x="328" y="246"/>
                  <a:pt x="328" y="246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27" y="247"/>
                  <a:pt x="327" y="246"/>
                  <a:pt x="328" y="246"/>
                </a:cubicBezTo>
                <a:close/>
                <a:moveTo>
                  <a:pt x="380" y="54"/>
                </a:moveTo>
                <a:cubicBezTo>
                  <a:pt x="380" y="55"/>
                  <a:pt x="381" y="55"/>
                  <a:pt x="381" y="55"/>
                </a:cubicBezTo>
                <a:cubicBezTo>
                  <a:pt x="381" y="54"/>
                  <a:pt x="382" y="53"/>
                  <a:pt x="383" y="52"/>
                </a:cubicBezTo>
                <a:cubicBezTo>
                  <a:pt x="382" y="53"/>
                  <a:pt x="381" y="53"/>
                  <a:pt x="381" y="54"/>
                </a:cubicBezTo>
                <a:lnTo>
                  <a:pt x="380" y="54"/>
                </a:lnTo>
                <a:close/>
                <a:moveTo>
                  <a:pt x="347" y="223"/>
                </a:moveTo>
                <a:cubicBezTo>
                  <a:pt x="346" y="224"/>
                  <a:pt x="346" y="224"/>
                  <a:pt x="346" y="224"/>
                </a:cubicBezTo>
                <a:cubicBezTo>
                  <a:pt x="346" y="224"/>
                  <a:pt x="347" y="224"/>
                  <a:pt x="348" y="224"/>
                </a:cubicBezTo>
                <a:cubicBezTo>
                  <a:pt x="348" y="223"/>
                  <a:pt x="348" y="223"/>
                  <a:pt x="348" y="223"/>
                </a:cubicBezTo>
                <a:cubicBezTo>
                  <a:pt x="347" y="223"/>
                  <a:pt x="347" y="223"/>
                  <a:pt x="347" y="223"/>
                </a:cubicBezTo>
                <a:close/>
                <a:moveTo>
                  <a:pt x="353" y="223"/>
                </a:moveTo>
                <a:cubicBezTo>
                  <a:pt x="353" y="223"/>
                  <a:pt x="353" y="223"/>
                  <a:pt x="353" y="223"/>
                </a:cubicBezTo>
                <a:cubicBezTo>
                  <a:pt x="353" y="223"/>
                  <a:pt x="353" y="223"/>
                  <a:pt x="353" y="223"/>
                </a:cubicBezTo>
                <a:close/>
                <a:moveTo>
                  <a:pt x="357" y="223"/>
                </a:moveTo>
                <a:cubicBezTo>
                  <a:pt x="357" y="223"/>
                  <a:pt x="357" y="223"/>
                  <a:pt x="357" y="223"/>
                </a:cubicBezTo>
                <a:cubicBezTo>
                  <a:pt x="357" y="223"/>
                  <a:pt x="357" y="223"/>
                  <a:pt x="357" y="223"/>
                </a:cubicBezTo>
                <a:close/>
                <a:moveTo>
                  <a:pt x="439" y="57"/>
                </a:moveTo>
                <a:cubicBezTo>
                  <a:pt x="439" y="56"/>
                  <a:pt x="439" y="56"/>
                  <a:pt x="439" y="56"/>
                </a:cubicBezTo>
                <a:cubicBezTo>
                  <a:pt x="439" y="55"/>
                  <a:pt x="439" y="54"/>
                  <a:pt x="439" y="53"/>
                </a:cubicBezTo>
                <a:cubicBezTo>
                  <a:pt x="439" y="53"/>
                  <a:pt x="438" y="53"/>
                  <a:pt x="437" y="52"/>
                </a:cubicBezTo>
                <a:cubicBezTo>
                  <a:pt x="437" y="53"/>
                  <a:pt x="437" y="53"/>
                  <a:pt x="437" y="53"/>
                </a:cubicBezTo>
                <a:cubicBezTo>
                  <a:pt x="437" y="54"/>
                  <a:pt x="437" y="55"/>
                  <a:pt x="438" y="56"/>
                </a:cubicBezTo>
                <a:cubicBezTo>
                  <a:pt x="438" y="56"/>
                  <a:pt x="438" y="57"/>
                  <a:pt x="439" y="57"/>
                </a:cubicBezTo>
                <a:close/>
                <a:moveTo>
                  <a:pt x="357" y="223"/>
                </a:moveTo>
                <a:cubicBezTo>
                  <a:pt x="356" y="224"/>
                  <a:pt x="356" y="224"/>
                  <a:pt x="355" y="224"/>
                </a:cubicBezTo>
                <a:cubicBezTo>
                  <a:pt x="356" y="225"/>
                  <a:pt x="357" y="224"/>
                  <a:pt x="357" y="223"/>
                </a:cubicBezTo>
                <a:close/>
                <a:moveTo>
                  <a:pt x="351" y="223"/>
                </a:moveTo>
                <a:cubicBezTo>
                  <a:pt x="351" y="223"/>
                  <a:pt x="351" y="223"/>
                  <a:pt x="351" y="223"/>
                </a:cubicBezTo>
                <a:cubicBezTo>
                  <a:pt x="351" y="224"/>
                  <a:pt x="350" y="225"/>
                  <a:pt x="352" y="225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53" y="226"/>
                  <a:pt x="352" y="226"/>
                  <a:pt x="352" y="227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54" y="225"/>
                  <a:pt x="354" y="225"/>
                  <a:pt x="355" y="224"/>
                </a:cubicBezTo>
                <a:cubicBezTo>
                  <a:pt x="354" y="224"/>
                  <a:pt x="354" y="224"/>
                  <a:pt x="353" y="223"/>
                </a:cubicBezTo>
                <a:cubicBezTo>
                  <a:pt x="352" y="224"/>
                  <a:pt x="352" y="224"/>
                  <a:pt x="351" y="223"/>
                </a:cubicBezTo>
                <a:close/>
                <a:moveTo>
                  <a:pt x="505" y="213"/>
                </a:moveTo>
                <a:cubicBezTo>
                  <a:pt x="503" y="213"/>
                  <a:pt x="503" y="213"/>
                  <a:pt x="503" y="213"/>
                </a:cubicBezTo>
                <a:cubicBezTo>
                  <a:pt x="503" y="213"/>
                  <a:pt x="503" y="214"/>
                  <a:pt x="503" y="214"/>
                </a:cubicBezTo>
                <a:cubicBezTo>
                  <a:pt x="504" y="214"/>
                  <a:pt x="504" y="214"/>
                  <a:pt x="504" y="214"/>
                </a:cubicBezTo>
                <a:cubicBezTo>
                  <a:pt x="504" y="214"/>
                  <a:pt x="504" y="214"/>
                  <a:pt x="505" y="213"/>
                </a:cubicBezTo>
                <a:close/>
                <a:moveTo>
                  <a:pt x="505" y="210"/>
                </a:moveTo>
                <a:cubicBezTo>
                  <a:pt x="505" y="209"/>
                  <a:pt x="505" y="209"/>
                  <a:pt x="505" y="209"/>
                </a:cubicBezTo>
                <a:cubicBezTo>
                  <a:pt x="503" y="208"/>
                  <a:pt x="504" y="210"/>
                  <a:pt x="504" y="210"/>
                </a:cubicBezTo>
                <a:cubicBezTo>
                  <a:pt x="503" y="210"/>
                  <a:pt x="504" y="211"/>
                  <a:pt x="504" y="211"/>
                </a:cubicBezTo>
                <a:cubicBezTo>
                  <a:pt x="505" y="211"/>
                  <a:pt x="505" y="210"/>
                  <a:pt x="505" y="210"/>
                </a:cubicBezTo>
                <a:close/>
                <a:moveTo>
                  <a:pt x="506" y="208"/>
                </a:moveTo>
                <a:cubicBezTo>
                  <a:pt x="506" y="208"/>
                  <a:pt x="506" y="207"/>
                  <a:pt x="505" y="207"/>
                </a:cubicBezTo>
                <a:cubicBezTo>
                  <a:pt x="505" y="208"/>
                  <a:pt x="505" y="208"/>
                  <a:pt x="505" y="209"/>
                </a:cubicBezTo>
                <a:cubicBezTo>
                  <a:pt x="505" y="209"/>
                  <a:pt x="506" y="208"/>
                  <a:pt x="506" y="208"/>
                </a:cubicBezTo>
                <a:close/>
                <a:moveTo>
                  <a:pt x="506" y="205"/>
                </a:moveTo>
                <a:cubicBezTo>
                  <a:pt x="506" y="206"/>
                  <a:pt x="506" y="206"/>
                  <a:pt x="505" y="207"/>
                </a:cubicBezTo>
                <a:cubicBezTo>
                  <a:pt x="507" y="207"/>
                  <a:pt x="507" y="207"/>
                  <a:pt x="507" y="207"/>
                </a:cubicBezTo>
                <a:cubicBezTo>
                  <a:pt x="507" y="206"/>
                  <a:pt x="507" y="206"/>
                  <a:pt x="506" y="205"/>
                </a:cubicBezTo>
                <a:cubicBezTo>
                  <a:pt x="507" y="205"/>
                  <a:pt x="507" y="205"/>
                  <a:pt x="507" y="205"/>
                </a:cubicBezTo>
                <a:cubicBezTo>
                  <a:pt x="507" y="203"/>
                  <a:pt x="508" y="202"/>
                  <a:pt x="508" y="202"/>
                </a:cubicBezTo>
                <a:cubicBezTo>
                  <a:pt x="508" y="202"/>
                  <a:pt x="507" y="203"/>
                  <a:pt x="506" y="203"/>
                </a:cubicBezTo>
                <a:cubicBezTo>
                  <a:pt x="505" y="204"/>
                  <a:pt x="505" y="205"/>
                  <a:pt x="506" y="205"/>
                </a:cubicBezTo>
                <a:close/>
                <a:moveTo>
                  <a:pt x="499" y="230"/>
                </a:moveTo>
                <a:cubicBezTo>
                  <a:pt x="499" y="229"/>
                  <a:pt x="499" y="229"/>
                  <a:pt x="499" y="229"/>
                </a:cubicBezTo>
                <a:cubicBezTo>
                  <a:pt x="500" y="229"/>
                  <a:pt x="500" y="228"/>
                  <a:pt x="500" y="227"/>
                </a:cubicBezTo>
                <a:cubicBezTo>
                  <a:pt x="500" y="227"/>
                  <a:pt x="500" y="227"/>
                  <a:pt x="500" y="227"/>
                </a:cubicBezTo>
                <a:cubicBezTo>
                  <a:pt x="500" y="227"/>
                  <a:pt x="499" y="227"/>
                  <a:pt x="499" y="227"/>
                </a:cubicBezTo>
                <a:cubicBezTo>
                  <a:pt x="498" y="227"/>
                  <a:pt x="498" y="228"/>
                  <a:pt x="498" y="229"/>
                </a:cubicBezTo>
                <a:cubicBezTo>
                  <a:pt x="498" y="229"/>
                  <a:pt x="499" y="230"/>
                  <a:pt x="499" y="230"/>
                </a:cubicBezTo>
                <a:close/>
                <a:moveTo>
                  <a:pt x="500" y="225"/>
                </a:moveTo>
                <a:cubicBezTo>
                  <a:pt x="501" y="224"/>
                  <a:pt x="501" y="224"/>
                  <a:pt x="502" y="224"/>
                </a:cubicBezTo>
                <a:cubicBezTo>
                  <a:pt x="501" y="223"/>
                  <a:pt x="501" y="222"/>
                  <a:pt x="500" y="222"/>
                </a:cubicBezTo>
                <a:cubicBezTo>
                  <a:pt x="500" y="223"/>
                  <a:pt x="500" y="224"/>
                  <a:pt x="500" y="224"/>
                </a:cubicBezTo>
                <a:cubicBezTo>
                  <a:pt x="499" y="225"/>
                  <a:pt x="500" y="225"/>
                  <a:pt x="500" y="225"/>
                </a:cubicBezTo>
                <a:close/>
                <a:moveTo>
                  <a:pt x="501" y="221"/>
                </a:moveTo>
                <a:cubicBezTo>
                  <a:pt x="501" y="220"/>
                  <a:pt x="501" y="220"/>
                  <a:pt x="502" y="219"/>
                </a:cubicBezTo>
                <a:cubicBezTo>
                  <a:pt x="501" y="219"/>
                  <a:pt x="501" y="219"/>
                  <a:pt x="501" y="219"/>
                </a:cubicBezTo>
                <a:cubicBezTo>
                  <a:pt x="501" y="219"/>
                  <a:pt x="500" y="220"/>
                  <a:pt x="500" y="220"/>
                </a:cubicBezTo>
                <a:cubicBezTo>
                  <a:pt x="500" y="220"/>
                  <a:pt x="501" y="220"/>
                  <a:pt x="501" y="221"/>
                </a:cubicBezTo>
                <a:close/>
                <a:moveTo>
                  <a:pt x="495" y="223"/>
                </a:moveTo>
                <a:cubicBezTo>
                  <a:pt x="495" y="223"/>
                  <a:pt x="495" y="222"/>
                  <a:pt x="494" y="222"/>
                </a:cubicBezTo>
                <a:cubicBezTo>
                  <a:pt x="494" y="223"/>
                  <a:pt x="494" y="223"/>
                  <a:pt x="494" y="224"/>
                </a:cubicBezTo>
                <a:cubicBezTo>
                  <a:pt x="494" y="224"/>
                  <a:pt x="494" y="224"/>
                  <a:pt x="494" y="224"/>
                </a:cubicBezTo>
                <a:cubicBezTo>
                  <a:pt x="495" y="224"/>
                  <a:pt x="495" y="223"/>
                  <a:pt x="495" y="223"/>
                </a:cubicBezTo>
                <a:close/>
                <a:moveTo>
                  <a:pt x="509" y="200"/>
                </a:moveTo>
                <a:cubicBezTo>
                  <a:pt x="509" y="199"/>
                  <a:pt x="509" y="199"/>
                  <a:pt x="509" y="199"/>
                </a:cubicBezTo>
                <a:cubicBezTo>
                  <a:pt x="508" y="199"/>
                  <a:pt x="508" y="199"/>
                  <a:pt x="508" y="199"/>
                </a:cubicBezTo>
                <a:cubicBezTo>
                  <a:pt x="508" y="199"/>
                  <a:pt x="508" y="200"/>
                  <a:pt x="509" y="200"/>
                </a:cubicBezTo>
                <a:close/>
                <a:moveTo>
                  <a:pt x="463" y="163"/>
                </a:moveTo>
                <a:cubicBezTo>
                  <a:pt x="462" y="163"/>
                  <a:pt x="462" y="163"/>
                  <a:pt x="462" y="163"/>
                </a:cubicBezTo>
                <a:cubicBezTo>
                  <a:pt x="462" y="163"/>
                  <a:pt x="461" y="163"/>
                  <a:pt x="461" y="163"/>
                </a:cubicBezTo>
                <a:cubicBezTo>
                  <a:pt x="461" y="163"/>
                  <a:pt x="461" y="164"/>
                  <a:pt x="461" y="164"/>
                </a:cubicBezTo>
                <a:cubicBezTo>
                  <a:pt x="462" y="163"/>
                  <a:pt x="462" y="163"/>
                  <a:pt x="463" y="163"/>
                </a:cubicBezTo>
                <a:close/>
                <a:moveTo>
                  <a:pt x="511" y="161"/>
                </a:moveTo>
                <a:cubicBezTo>
                  <a:pt x="511" y="162"/>
                  <a:pt x="511" y="162"/>
                  <a:pt x="511" y="162"/>
                </a:cubicBezTo>
                <a:cubicBezTo>
                  <a:pt x="511" y="161"/>
                  <a:pt x="512" y="161"/>
                  <a:pt x="512" y="161"/>
                </a:cubicBezTo>
                <a:lnTo>
                  <a:pt x="511" y="161"/>
                </a:lnTo>
                <a:close/>
                <a:moveTo>
                  <a:pt x="511" y="199"/>
                </a:moveTo>
                <a:cubicBezTo>
                  <a:pt x="511" y="200"/>
                  <a:pt x="511" y="200"/>
                  <a:pt x="510" y="201"/>
                </a:cubicBezTo>
                <a:cubicBezTo>
                  <a:pt x="511" y="201"/>
                  <a:pt x="512" y="200"/>
                  <a:pt x="512" y="200"/>
                </a:cubicBezTo>
                <a:cubicBezTo>
                  <a:pt x="512" y="199"/>
                  <a:pt x="512" y="198"/>
                  <a:pt x="512" y="197"/>
                </a:cubicBezTo>
                <a:cubicBezTo>
                  <a:pt x="512" y="198"/>
                  <a:pt x="512" y="198"/>
                  <a:pt x="511" y="199"/>
                </a:cubicBezTo>
                <a:close/>
                <a:moveTo>
                  <a:pt x="454" y="176"/>
                </a:moveTo>
                <a:cubicBezTo>
                  <a:pt x="453" y="175"/>
                  <a:pt x="453" y="175"/>
                  <a:pt x="453" y="175"/>
                </a:cubicBezTo>
                <a:cubicBezTo>
                  <a:pt x="453" y="176"/>
                  <a:pt x="452" y="176"/>
                  <a:pt x="452" y="177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453" y="177"/>
                  <a:pt x="453" y="176"/>
                  <a:pt x="454" y="176"/>
                </a:cubicBezTo>
                <a:close/>
                <a:moveTo>
                  <a:pt x="457" y="171"/>
                </a:moveTo>
                <a:cubicBezTo>
                  <a:pt x="456" y="171"/>
                  <a:pt x="456" y="171"/>
                  <a:pt x="456" y="171"/>
                </a:cubicBezTo>
                <a:cubicBezTo>
                  <a:pt x="456" y="172"/>
                  <a:pt x="455" y="172"/>
                  <a:pt x="454" y="173"/>
                </a:cubicBezTo>
                <a:cubicBezTo>
                  <a:pt x="454" y="173"/>
                  <a:pt x="454" y="173"/>
                  <a:pt x="454" y="174"/>
                </a:cubicBezTo>
                <a:cubicBezTo>
                  <a:pt x="455" y="173"/>
                  <a:pt x="456" y="172"/>
                  <a:pt x="457" y="171"/>
                </a:cubicBezTo>
                <a:close/>
                <a:moveTo>
                  <a:pt x="459" y="169"/>
                </a:moveTo>
                <a:cubicBezTo>
                  <a:pt x="459" y="169"/>
                  <a:pt x="459" y="168"/>
                  <a:pt x="459" y="168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9" y="168"/>
                  <a:pt x="458" y="168"/>
                  <a:pt x="458" y="169"/>
                </a:cubicBezTo>
                <a:cubicBezTo>
                  <a:pt x="458" y="169"/>
                  <a:pt x="459" y="169"/>
                  <a:pt x="459" y="169"/>
                </a:cubicBezTo>
                <a:close/>
                <a:moveTo>
                  <a:pt x="510" y="195"/>
                </a:moveTo>
                <a:cubicBezTo>
                  <a:pt x="510" y="195"/>
                  <a:pt x="511" y="195"/>
                  <a:pt x="511" y="194"/>
                </a:cubicBezTo>
                <a:cubicBezTo>
                  <a:pt x="510" y="195"/>
                  <a:pt x="510" y="195"/>
                  <a:pt x="509" y="195"/>
                </a:cubicBezTo>
                <a:cubicBezTo>
                  <a:pt x="508" y="196"/>
                  <a:pt x="509" y="197"/>
                  <a:pt x="508" y="199"/>
                </a:cubicBezTo>
                <a:cubicBezTo>
                  <a:pt x="508" y="199"/>
                  <a:pt x="508" y="199"/>
                  <a:pt x="508" y="199"/>
                </a:cubicBezTo>
                <a:cubicBezTo>
                  <a:pt x="510" y="198"/>
                  <a:pt x="511" y="197"/>
                  <a:pt x="510" y="195"/>
                </a:cubicBezTo>
                <a:close/>
                <a:moveTo>
                  <a:pt x="501" y="230"/>
                </a:moveTo>
                <a:cubicBezTo>
                  <a:pt x="502" y="230"/>
                  <a:pt x="502" y="230"/>
                  <a:pt x="502" y="230"/>
                </a:cubicBezTo>
                <a:cubicBezTo>
                  <a:pt x="502" y="230"/>
                  <a:pt x="502" y="230"/>
                  <a:pt x="502" y="230"/>
                </a:cubicBezTo>
                <a:cubicBezTo>
                  <a:pt x="501" y="230"/>
                  <a:pt x="501" y="230"/>
                  <a:pt x="501" y="230"/>
                </a:cubicBezTo>
                <a:close/>
                <a:moveTo>
                  <a:pt x="509" y="200"/>
                </a:moveTo>
                <a:cubicBezTo>
                  <a:pt x="509" y="200"/>
                  <a:pt x="509" y="200"/>
                  <a:pt x="509" y="200"/>
                </a:cubicBezTo>
                <a:cubicBezTo>
                  <a:pt x="508" y="200"/>
                  <a:pt x="508" y="200"/>
                  <a:pt x="508" y="200"/>
                </a:cubicBezTo>
                <a:cubicBezTo>
                  <a:pt x="509" y="200"/>
                  <a:pt x="509" y="200"/>
                  <a:pt x="509" y="200"/>
                </a:cubicBezTo>
                <a:close/>
                <a:moveTo>
                  <a:pt x="500" y="236"/>
                </a:moveTo>
                <a:cubicBezTo>
                  <a:pt x="500" y="235"/>
                  <a:pt x="501" y="235"/>
                  <a:pt x="501" y="234"/>
                </a:cubicBezTo>
                <a:cubicBezTo>
                  <a:pt x="501" y="234"/>
                  <a:pt x="501" y="234"/>
                  <a:pt x="501" y="234"/>
                </a:cubicBezTo>
                <a:cubicBezTo>
                  <a:pt x="500" y="234"/>
                  <a:pt x="500" y="235"/>
                  <a:pt x="500" y="235"/>
                </a:cubicBezTo>
                <a:cubicBezTo>
                  <a:pt x="500" y="235"/>
                  <a:pt x="500" y="236"/>
                  <a:pt x="500" y="236"/>
                </a:cubicBezTo>
                <a:close/>
                <a:moveTo>
                  <a:pt x="500" y="238"/>
                </a:moveTo>
                <a:cubicBezTo>
                  <a:pt x="500" y="238"/>
                  <a:pt x="500" y="238"/>
                  <a:pt x="500" y="239"/>
                </a:cubicBezTo>
                <a:cubicBezTo>
                  <a:pt x="500" y="239"/>
                  <a:pt x="500" y="239"/>
                  <a:pt x="500" y="239"/>
                </a:cubicBezTo>
                <a:cubicBezTo>
                  <a:pt x="500" y="239"/>
                  <a:pt x="500" y="238"/>
                  <a:pt x="500" y="238"/>
                </a:cubicBezTo>
                <a:close/>
                <a:moveTo>
                  <a:pt x="512" y="196"/>
                </a:moveTo>
                <a:cubicBezTo>
                  <a:pt x="512" y="196"/>
                  <a:pt x="512" y="197"/>
                  <a:pt x="512" y="197"/>
                </a:cubicBezTo>
                <a:cubicBezTo>
                  <a:pt x="512" y="197"/>
                  <a:pt x="512" y="196"/>
                  <a:pt x="512" y="196"/>
                </a:cubicBezTo>
                <a:close/>
                <a:moveTo>
                  <a:pt x="573" y="160"/>
                </a:moveTo>
                <a:cubicBezTo>
                  <a:pt x="573" y="160"/>
                  <a:pt x="573" y="159"/>
                  <a:pt x="572" y="159"/>
                </a:cubicBezTo>
                <a:cubicBezTo>
                  <a:pt x="572" y="161"/>
                  <a:pt x="572" y="161"/>
                  <a:pt x="572" y="161"/>
                </a:cubicBezTo>
                <a:cubicBezTo>
                  <a:pt x="573" y="161"/>
                  <a:pt x="573" y="161"/>
                  <a:pt x="573" y="161"/>
                </a:cubicBezTo>
                <a:cubicBezTo>
                  <a:pt x="573" y="161"/>
                  <a:pt x="573" y="160"/>
                  <a:pt x="573" y="160"/>
                </a:cubicBezTo>
                <a:close/>
                <a:moveTo>
                  <a:pt x="697" y="186"/>
                </a:moveTo>
                <a:cubicBezTo>
                  <a:pt x="696" y="186"/>
                  <a:pt x="696" y="186"/>
                  <a:pt x="696" y="186"/>
                </a:cubicBezTo>
                <a:cubicBezTo>
                  <a:pt x="695" y="186"/>
                  <a:pt x="695" y="187"/>
                  <a:pt x="695" y="187"/>
                </a:cubicBezTo>
                <a:cubicBezTo>
                  <a:pt x="695" y="187"/>
                  <a:pt x="695" y="188"/>
                  <a:pt x="696" y="188"/>
                </a:cubicBezTo>
                <a:lnTo>
                  <a:pt x="697" y="186"/>
                </a:lnTo>
                <a:close/>
                <a:moveTo>
                  <a:pt x="559" y="192"/>
                </a:moveTo>
                <a:cubicBezTo>
                  <a:pt x="559" y="192"/>
                  <a:pt x="559" y="191"/>
                  <a:pt x="559" y="191"/>
                </a:cubicBezTo>
                <a:cubicBezTo>
                  <a:pt x="558" y="192"/>
                  <a:pt x="558" y="193"/>
                  <a:pt x="557" y="193"/>
                </a:cubicBezTo>
                <a:cubicBezTo>
                  <a:pt x="558" y="193"/>
                  <a:pt x="558" y="193"/>
                  <a:pt x="558" y="193"/>
                </a:cubicBezTo>
                <a:cubicBezTo>
                  <a:pt x="559" y="193"/>
                  <a:pt x="559" y="193"/>
                  <a:pt x="559" y="192"/>
                </a:cubicBezTo>
                <a:close/>
                <a:moveTo>
                  <a:pt x="604" y="200"/>
                </a:moveTo>
                <a:cubicBezTo>
                  <a:pt x="605" y="200"/>
                  <a:pt x="605" y="199"/>
                  <a:pt x="606" y="198"/>
                </a:cubicBezTo>
                <a:cubicBezTo>
                  <a:pt x="605" y="198"/>
                  <a:pt x="605" y="198"/>
                  <a:pt x="605" y="198"/>
                </a:cubicBezTo>
                <a:cubicBezTo>
                  <a:pt x="605" y="199"/>
                  <a:pt x="604" y="199"/>
                  <a:pt x="604" y="200"/>
                </a:cubicBezTo>
                <a:close/>
                <a:moveTo>
                  <a:pt x="689" y="188"/>
                </a:moveTo>
                <a:cubicBezTo>
                  <a:pt x="689" y="188"/>
                  <a:pt x="689" y="188"/>
                  <a:pt x="690" y="188"/>
                </a:cubicBezTo>
                <a:cubicBezTo>
                  <a:pt x="689" y="188"/>
                  <a:pt x="689" y="188"/>
                  <a:pt x="689" y="188"/>
                </a:cubicBezTo>
                <a:cubicBezTo>
                  <a:pt x="688" y="188"/>
                  <a:pt x="687" y="189"/>
                  <a:pt x="686" y="190"/>
                </a:cubicBezTo>
                <a:cubicBezTo>
                  <a:pt x="686" y="190"/>
                  <a:pt x="686" y="190"/>
                  <a:pt x="686" y="191"/>
                </a:cubicBezTo>
                <a:cubicBezTo>
                  <a:pt x="687" y="191"/>
                  <a:pt x="687" y="191"/>
                  <a:pt x="687" y="191"/>
                </a:cubicBezTo>
                <a:lnTo>
                  <a:pt x="689" y="188"/>
                </a:lnTo>
                <a:close/>
                <a:moveTo>
                  <a:pt x="693" y="186"/>
                </a:moveTo>
                <a:cubicBezTo>
                  <a:pt x="691" y="186"/>
                  <a:pt x="691" y="186"/>
                  <a:pt x="691" y="186"/>
                </a:cubicBezTo>
                <a:cubicBezTo>
                  <a:pt x="690" y="187"/>
                  <a:pt x="690" y="187"/>
                  <a:pt x="690" y="187"/>
                </a:cubicBezTo>
                <a:cubicBezTo>
                  <a:pt x="691" y="187"/>
                  <a:pt x="691" y="187"/>
                  <a:pt x="691" y="187"/>
                </a:cubicBezTo>
                <a:cubicBezTo>
                  <a:pt x="691" y="187"/>
                  <a:pt x="692" y="186"/>
                  <a:pt x="693" y="186"/>
                </a:cubicBezTo>
                <a:close/>
                <a:moveTo>
                  <a:pt x="710" y="183"/>
                </a:moveTo>
                <a:cubicBezTo>
                  <a:pt x="709" y="183"/>
                  <a:pt x="709" y="183"/>
                  <a:pt x="709" y="183"/>
                </a:cubicBezTo>
                <a:cubicBezTo>
                  <a:pt x="708" y="184"/>
                  <a:pt x="708" y="184"/>
                  <a:pt x="708" y="184"/>
                </a:cubicBezTo>
                <a:cubicBezTo>
                  <a:pt x="708" y="184"/>
                  <a:pt x="708" y="184"/>
                  <a:pt x="708" y="185"/>
                </a:cubicBezTo>
                <a:lnTo>
                  <a:pt x="710" y="183"/>
                </a:lnTo>
                <a:close/>
                <a:moveTo>
                  <a:pt x="600" y="207"/>
                </a:moveTo>
                <a:cubicBezTo>
                  <a:pt x="600" y="208"/>
                  <a:pt x="599" y="209"/>
                  <a:pt x="598" y="210"/>
                </a:cubicBezTo>
                <a:cubicBezTo>
                  <a:pt x="599" y="210"/>
                  <a:pt x="600" y="209"/>
                  <a:pt x="601" y="208"/>
                </a:cubicBezTo>
                <a:cubicBezTo>
                  <a:pt x="601" y="207"/>
                  <a:pt x="601" y="207"/>
                  <a:pt x="600" y="207"/>
                </a:cubicBezTo>
                <a:close/>
                <a:moveTo>
                  <a:pt x="753" y="235"/>
                </a:moveTo>
                <a:cubicBezTo>
                  <a:pt x="753" y="236"/>
                  <a:pt x="753" y="237"/>
                  <a:pt x="753" y="237"/>
                </a:cubicBezTo>
                <a:cubicBezTo>
                  <a:pt x="753" y="237"/>
                  <a:pt x="753" y="238"/>
                  <a:pt x="753" y="238"/>
                </a:cubicBezTo>
                <a:cubicBezTo>
                  <a:pt x="753" y="238"/>
                  <a:pt x="753" y="237"/>
                  <a:pt x="754" y="237"/>
                </a:cubicBezTo>
                <a:cubicBezTo>
                  <a:pt x="754" y="237"/>
                  <a:pt x="754" y="236"/>
                  <a:pt x="754" y="236"/>
                </a:cubicBezTo>
                <a:cubicBezTo>
                  <a:pt x="755" y="235"/>
                  <a:pt x="755" y="234"/>
                  <a:pt x="756" y="234"/>
                </a:cubicBezTo>
                <a:cubicBezTo>
                  <a:pt x="755" y="234"/>
                  <a:pt x="754" y="234"/>
                  <a:pt x="754" y="235"/>
                </a:cubicBezTo>
                <a:lnTo>
                  <a:pt x="753" y="235"/>
                </a:lnTo>
                <a:close/>
                <a:moveTo>
                  <a:pt x="717" y="178"/>
                </a:moveTo>
                <a:cubicBezTo>
                  <a:pt x="716" y="178"/>
                  <a:pt x="716" y="178"/>
                  <a:pt x="716" y="179"/>
                </a:cubicBezTo>
                <a:cubicBezTo>
                  <a:pt x="716" y="179"/>
                  <a:pt x="717" y="179"/>
                  <a:pt x="717" y="179"/>
                </a:cubicBezTo>
                <a:cubicBezTo>
                  <a:pt x="717" y="179"/>
                  <a:pt x="718" y="179"/>
                  <a:pt x="718" y="178"/>
                </a:cubicBezTo>
                <a:cubicBezTo>
                  <a:pt x="718" y="178"/>
                  <a:pt x="718" y="178"/>
                  <a:pt x="717" y="178"/>
                </a:cubicBezTo>
                <a:close/>
                <a:moveTo>
                  <a:pt x="622" y="220"/>
                </a:moveTo>
                <a:cubicBezTo>
                  <a:pt x="622" y="221"/>
                  <a:pt x="622" y="221"/>
                  <a:pt x="622" y="222"/>
                </a:cubicBezTo>
                <a:cubicBezTo>
                  <a:pt x="622" y="222"/>
                  <a:pt x="622" y="222"/>
                  <a:pt x="622" y="222"/>
                </a:cubicBezTo>
                <a:cubicBezTo>
                  <a:pt x="622" y="222"/>
                  <a:pt x="622" y="221"/>
                  <a:pt x="623" y="221"/>
                </a:cubicBezTo>
                <a:cubicBezTo>
                  <a:pt x="622" y="221"/>
                  <a:pt x="622" y="220"/>
                  <a:pt x="622" y="220"/>
                </a:cubicBezTo>
                <a:close/>
                <a:moveTo>
                  <a:pt x="693" y="203"/>
                </a:moveTo>
                <a:cubicBezTo>
                  <a:pt x="693" y="203"/>
                  <a:pt x="693" y="203"/>
                  <a:pt x="693" y="203"/>
                </a:cubicBezTo>
                <a:cubicBezTo>
                  <a:pt x="692" y="203"/>
                  <a:pt x="692" y="203"/>
                  <a:pt x="691" y="204"/>
                </a:cubicBezTo>
                <a:cubicBezTo>
                  <a:pt x="690" y="205"/>
                  <a:pt x="690" y="205"/>
                  <a:pt x="690" y="205"/>
                </a:cubicBezTo>
                <a:cubicBezTo>
                  <a:pt x="692" y="205"/>
                  <a:pt x="692" y="203"/>
                  <a:pt x="693" y="203"/>
                </a:cubicBezTo>
                <a:close/>
                <a:moveTo>
                  <a:pt x="564" y="180"/>
                </a:moveTo>
                <a:cubicBezTo>
                  <a:pt x="564" y="180"/>
                  <a:pt x="563" y="181"/>
                  <a:pt x="563" y="181"/>
                </a:cubicBezTo>
                <a:cubicBezTo>
                  <a:pt x="564" y="181"/>
                  <a:pt x="564" y="180"/>
                  <a:pt x="564" y="180"/>
                </a:cubicBezTo>
                <a:close/>
                <a:moveTo>
                  <a:pt x="702" y="188"/>
                </a:moveTo>
                <a:cubicBezTo>
                  <a:pt x="701" y="188"/>
                  <a:pt x="701" y="188"/>
                  <a:pt x="700" y="189"/>
                </a:cubicBezTo>
                <a:cubicBezTo>
                  <a:pt x="701" y="190"/>
                  <a:pt x="701" y="190"/>
                  <a:pt x="701" y="190"/>
                </a:cubicBezTo>
                <a:cubicBezTo>
                  <a:pt x="701" y="189"/>
                  <a:pt x="702" y="188"/>
                  <a:pt x="703" y="188"/>
                </a:cubicBezTo>
                <a:cubicBezTo>
                  <a:pt x="703" y="188"/>
                  <a:pt x="703" y="187"/>
                  <a:pt x="702" y="188"/>
                </a:cubicBezTo>
                <a:close/>
                <a:moveTo>
                  <a:pt x="703" y="193"/>
                </a:moveTo>
                <a:cubicBezTo>
                  <a:pt x="702" y="193"/>
                  <a:pt x="701" y="194"/>
                  <a:pt x="701" y="194"/>
                </a:cubicBezTo>
                <a:cubicBezTo>
                  <a:pt x="700" y="195"/>
                  <a:pt x="700" y="195"/>
                  <a:pt x="700" y="197"/>
                </a:cubicBezTo>
                <a:cubicBezTo>
                  <a:pt x="700" y="197"/>
                  <a:pt x="700" y="197"/>
                  <a:pt x="699" y="197"/>
                </a:cubicBezTo>
                <a:cubicBezTo>
                  <a:pt x="698" y="199"/>
                  <a:pt x="697" y="200"/>
                  <a:pt x="696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5" y="201"/>
                  <a:pt x="695" y="201"/>
                  <a:pt x="695" y="200"/>
                </a:cubicBezTo>
                <a:cubicBezTo>
                  <a:pt x="695" y="200"/>
                  <a:pt x="695" y="200"/>
                  <a:pt x="696" y="199"/>
                </a:cubicBezTo>
                <a:cubicBezTo>
                  <a:pt x="695" y="200"/>
                  <a:pt x="695" y="200"/>
                  <a:pt x="694" y="200"/>
                </a:cubicBezTo>
                <a:cubicBezTo>
                  <a:pt x="693" y="202"/>
                  <a:pt x="691" y="203"/>
                  <a:pt x="690" y="205"/>
                </a:cubicBezTo>
                <a:cubicBezTo>
                  <a:pt x="690" y="205"/>
                  <a:pt x="689" y="206"/>
                  <a:pt x="688" y="207"/>
                </a:cubicBezTo>
                <a:cubicBezTo>
                  <a:pt x="688" y="207"/>
                  <a:pt x="688" y="208"/>
                  <a:pt x="688" y="208"/>
                </a:cubicBezTo>
                <a:cubicBezTo>
                  <a:pt x="688" y="208"/>
                  <a:pt x="689" y="208"/>
                  <a:pt x="689" y="208"/>
                </a:cubicBezTo>
                <a:cubicBezTo>
                  <a:pt x="690" y="207"/>
                  <a:pt x="691" y="207"/>
                  <a:pt x="692" y="206"/>
                </a:cubicBezTo>
                <a:cubicBezTo>
                  <a:pt x="691" y="207"/>
                  <a:pt x="690" y="207"/>
                  <a:pt x="689" y="208"/>
                </a:cubicBezTo>
                <a:cubicBezTo>
                  <a:pt x="683" y="213"/>
                  <a:pt x="678" y="218"/>
                  <a:pt x="672" y="224"/>
                </a:cubicBezTo>
                <a:cubicBezTo>
                  <a:pt x="667" y="228"/>
                  <a:pt x="662" y="232"/>
                  <a:pt x="657" y="237"/>
                </a:cubicBezTo>
                <a:cubicBezTo>
                  <a:pt x="654" y="239"/>
                  <a:pt x="650" y="241"/>
                  <a:pt x="647" y="243"/>
                </a:cubicBezTo>
                <a:cubicBezTo>
                  <a:pt x="646" y="244"/>
                  <a:pt x="644" y="245"/>
                  <a:pt x="642" y="245"/>
                </a:cubicBezTo>
                <a:cubicBezTo>
                  <a:pt x="639" y="246"/>
                  <a:pt x="633" y="244"/>
                  <a:pt x="632" y="241"/>
                </a:cubicBezTo>
                <a:cubicBezTo>
                  <a:pt x="630" y="239"/>
                  <a:pt x="629" y="237"/>
                  <a:pt x="627" y="234"/>
                </a:cubicBezTo>
                <a:cubicBezTo>
                  <a:pt x="627" y="234"/>
                  <a:pt x="627" y="234"/>
                  <a:pt x="627" y="233"/>
                </a:cubicBezTo>
                <a:cubicBezTo>
                  <a:pt x="623" y="232"/>
                  <a:pt x="623" y="228"/>
                  <a:pt x="623" y="225"/>
                </a:cubicBezTo>
                <a:cubicBezTo>
                  <a:pt x="623" y="222"/>
                  <a:pt x="624" y="219"/>
                  <a:pt x="626" y="217"/>
                </a:cubicBezTo>
                <a:cubicBezTo>
                  <a:pt x="627" y="217"/>
                  <a:pt x="627" y="217"/>
                  <a:pt x="627" y="216"/>
                </a:cubicBezTo>
                <a:cubicBezTo>
                  <a:pt x="625" y="216"/>
                  <a:pt x="625" y="216"/>
                  <a:pt x="625" y="216"/>
                </a:cubicBezTo>
                <a:cubicBezTo>
                  <a:pt x="625" y="216"/>
                  <a:pt x="625" y="215"/>
                  <a:pt x="625" y="215"/>
                </a:cubicBezTo>
                <a:cubicBezTo>
                  <a:pt x="626" y="214"/>
                  <a:pt x="628" y="213"/>
                  <a:pt x="626" y="211"/>
                </a:cubicBezTo>
                <a:cubicBezTo>
                  <a:pt x="626" y="211"/>
                  <a:pt x="626" y="211"/>
                  <a:pt x="626" y="211"/>
                </a:cubicBezTo>
                <a:cubicBezTo>
                  <a:pt x="630" y="211"/>
                  <a:pt x="628" y="207"/>
                  <a:pt x="630" y="206"/>
                </a:cubicBezTo>
                <a:cubicBezTo>
                  <a:pt x="630" y="206"/>
                  <a:pt x="630" y="205"/>
                  <a:pt x="630" y="205"/>
                </a:cubicBezTo>
                <a:cubicBezTo>
                  <a:pt x="631" y="204"/>
                  <a:pt x="631" y="204"/>
                  <a:pt x="631" y="204"/>
                </a:cubicBezTo>
                <a:cubicBezTo>
                  <a:pt x="631" y="204"/>
                  <a:pt x="630" y="204"/>
                  <a:pt x="629" y="204"/>
                </a:cubicBezTo>
                <a:cubicBezTo>
                  <a:pt x="621" y="207"/>
                  <a:pt x="615" y="213"/>
                  <a:pt x="609" y="219"/>
                </a:cubicBezTo>
                <a:cubicBezTo>
                  <a:pt x="603" y="225"/>
                  <a:pt x="596" y="231"/>
                  <a:pt x="590" y="237"/>
                </a:cubicBezTo>
                <a:cubicBezTo>
                  <a:pt x="585" y="242"/>
                  <a:pt x="579" y="247"/>
                  <a:pt x="574" y="253"/>
                </a:cubicBezTo>
                <a:cubicBezTo>
                  <a:pt x="571" y="256"/>
                  <a:pt x="567" y="257"/>
                  <a:pt x="563" y="259"/>
                </a:cubicBezTo>
                <a:cubicBezTo>
                  <a:pt x="563" y="259"/>
                  <a:pt x="562" y="259"/>
                  <a:pt x="562" y="259"/>
                </a:cubicBezTo>
                <a:cubicBezTo>
                  <a:pt x="557" y="259"/>
                  <a:pt x="552" y="257"/>
                  <a:pt x="549" y="253"/>
                </a:cubicBezTo>
                <a:cubicBezTo>
                  <a:pt x="548" y="250"/>
                  <a:pt x="545" y="248"/>
                  <a:pt x="544" y="245"/>
                </a:cubicBezTo>
                <a:cubicBezTo>
                  <a:pt x="542" y="244"/>
                  <a:pt x="542" y="242"/>
                  <a:pt x="541" y="239"/>
                </a:cubicBezTo>
                <a:cubicBezTo>
                  <a:pt x="536" y="245"/>
                  <a:pt x="531" y="250"/>
                  <a:pt x="525" y="254"/>
                </a:cubicBezTo>
                <a:cubicBezTo>
                  <a:pt x="522" y="256"/>
                  <a:pt x="520" y="256"/>
                  <a:pt x="517" y="258"/>
                </a:cubicBezTo>
                <a:cubicBezTo>
                  <a:pt x="515" y="259"/>
                  <a:pt x="513" y="260"/>
                  <a:pt x="510" y="260"/>
                </a:cubicBezTo>
                <a:cubicBezTo>
                  <a:pt x="509" y="261"/>
                  <a:pt x="508" y="261"/>
                  <a:pt x="507" y="260"/>
                </a:cubicBezTo>
                <a:cubicBezTo>
                  <a:pt x="503" y="257"/>
                  <a:pt x="498" y="256"/>
                  <a:pt x="495" y="253"/>
                </a:cubicBezTo>
                <a:cubicBezTo>
                  <a:pt x="493" y="251"/>
                  <a:pt x="492" y="248"/>
                  <a:pt x="491" y="245"/>
                </a:cubicBezTo>
                <a:cubicBezTo>
                  <a:pt x="491" y="245"/>
                  <a:pt x="491" y="244"/>
                  <a:pt x="492" y="243"/>
                </a:cubicBezTo>
                <a:cubicBezTo>
                  <a:pt x="492" y="241"/>
                  <a:pt x="492" y="241"/>
                  <a:pt x="492" y="241"/>
                </a:cubicBezTo>
                <a:cubicBezTo>
                  <a:pt x="491" y="241"/>
                  <a:pt x="491" y="241"/>
                  <a:pt x="491" y="241"/>
                </a:cubicBezTo>
                <a:cubicBezTo>
                  <a:pt x="491" y="240"/>
                  <a:pt x="491" y="239"/>
                  <a:pt x="492" y="239"/>
                </a:cubicBezTo>
                <a:cubicBezTo>
                  <a:pt x="494" y="239"/>
                  <a:pt x="493" y="238"/>
                  <a:pt x="493" y="237"/>
                </a:cubicBezTo>
                <a:cubicBezTo>
                  <a:pt x="493" y="237"/>
                  <a:pt x="493" y="236"/>
                  <a:pt x="493" y="237"/>
                </a:cubicBezTo>
                <a:cubicBezTo>
                  <a:pt x="493" y="237"/>
                  <a:pt x="493" y="237"/>
                  <a:pt x="493" y="237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491" y="237"/>
                  <a:pt x="491" y="237"/>
                  <a:pt x="491" y="237"/>
                </a:cubicBezTo>
                <a:cubicBezTo>
                  <a:pt x="491" y="236"/>
                  <a:pt x="491" y="235"/>
                  <a:pt x="491" y="234"/>
                </a:cubicBezTo>
                <a:cubicBezTo>
                  <a:pt x="491" y="233"/>
                  <a:pt x="492" y="233"/>
                  <a:pt x="493" y="232"/>
                </a:cubicBezTo>
                <a:cubicBezTo>
                  <a:pt x="495" y="231"/>
                  <a:pt x="495" y="230"/>
                  <a:pt x="495" y="228"/>
                </a:cubicBezTo>
                <a:cubicBezTo>
                  <a:pt x="495" y="227"/>
                  <a:pt x="495" y="226"/>
                  <a:pt x="496" y="224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7" y="221"/>
                  <a:pt x="497" y="221"/>
                  <a:pt x="498" y="220"/>
                </a:cubicBezTo>
                <a:cubicBezTo>
                  <a:pt x="498" y="221"/>
                  <a:pt x="498" y="221"/>
                  <a:pt x="498" y="222"/>
                </a:cubicBezTo>
                <a:cubicBezTo>
                  <a:pt x="498" y="224"/>
                  <a:pt x="498" y="227"/>
                  <a:pt x="497" y="229"/>
                </a:cubicBezTo>
                <a:cubicBezTo>
                  <a:pt x="497" y="232"/>
                  <a:pt x="496" y="235"/>
                  <a:pt x="495" y="238"/>
                </a:cubicBezTo>
                <a:cubicBezTo>
                  <a:pt x="495" y="238"/>
                  <a:pt x="496" y="239"/>
                  <a:pt x="496" y="239"/>
                </a:cubicBezTo>
                <a:cubicBezTo>
                  <a:pt x="496" y="239"/>
                  <a:pt x="497" y="239"/>
                  <a:pt x="497" y="238"/>
                </a:cubicBezTo>
                <a:cubicBezTo>
                  <a:pt x="497" y="237"/>
                  <a:pt x="497" y="237"/>
                  <a:pt x="497" y="237"/>
                </a:cubicBezTo>
                <a:cubicBezTo>
                  <a:pt x="497" y="236"/>
                  <a:pt x="497" y="234"/>
                  <a:pt x="497" y="233"/>
                </a:cubicBezTo>
                <a:cubicBezTo>
                  <a:pt x="497" y="233"/>
                  <a:pt x="498" y="232"/>
                  <a:pt x="498" y="232"/>
                </a:cubicBezTo>
                <a:cubicBezTo>
                  <a:pt x="498" y="232"/>
                  <a:pt x="498" y="233"/>
                  <a:pt x="498" y="233"/>
                </a:cubicBezTo>
                <a:cubicBezTo>
                  <a:pt x="500" y="235"/>
                  <a:pt x="498" y="237"/>
                  <a:pt x="498" y="239"/>
                </a:cubicBezTo>
                <a:cubicBezTo>
                  <a:pt x="498" y="240"/>
                  <a:pt x="498" y="241"/>
                  <a:pt x="498" y="242"/>
                </a:cubicBezTo>
                <a:cubicBezTo>
                  <a:pt x="499" y="244"/>
                  <a:pt x="500" y="241"/>
                  <a:pt x="500" y="242"/>
                </a:cubicBezTo>
                <a:cubicBezTo>
                  <a:pt x="500" y="244"/>
                  <a:pt x="501" y="243"/>
                  <a:pt x="501" y="242"/>
                </a:cubicBezTo>
                <a:cubicBezTo>
                  <a:pt x="502" y="239"/>
                  <a:pt x="502" y="237"/>
                  <a:pt x="502" y="235"/>
                </a:cubicBezTo>
                <a:cubicBezTo>
                  <a:pt x="503" y="232"/>
                  <a:pt x="503" y="229"/>
                  <a:pt x="504" y="226"/>
                </a:cubicBezTo>
                <a:cubicBezTo>
                  <a:pt x="505" y="220"/>
                  <a:pt x="508" y="215"/>
                  <a:pt x="510" y="208"/>
                </a:cubicBezTo>
                <a:cubicBezTo>
                  <a:pt x="508" y="209"/>
                  <a:pt x="508" y="208"/>
                  <a:pt x="508" y="207"/>
                </a:cubicBezTo>
                <a:cubicBezTo>
                  <a:pt x="508" y="206"/>
                  <a:pt x="508" y="205"/>
                  <a:pt x="509" y="204"/>
                </a:cubicBezTo>
                <a:cubicBezTo>
                  <a:pt x="509" y="204"/>
                  <a:pt x="509" y="204"/>
                  <a:pt x="510" y="203"/>
                </a:cubicBezTo>
                <a:cubicBezTo>
                  <a:pt x="510" y="204"/>
                  <a:pt x="510" y="204"/>
                  <a:pt x="510" y="204"/>
                </a:cubicBezTo>
                <a:cubicBezTo>
                  <a:pt x="509" y="205"/>
                  <a:pt x="509" y="206"/>
                  <a:pt x="509" y="207"/>
                </a:cubicBezTo>
                <a:cubicBezTo>
                  <a:pt x="510" y="207"/>
                  <a:pt x="510" y="207"/>
                  <a:pt x="510" y="207"/>
                </a:cubicBezTo>
                <a:cubicBezTo>
                  <a:pt x="510" y="205"/>
                  <a:pt x="512" y="202"/>
                  <a:pt x="512" y="200"/>
                </a:cubicBezTo>
                <a:cubicBezTo>
                  <a:pt x="513" y="199"/>
                  <a:pt x="513" y="198"/>
                  <a:pt x="513" y="197"/>
                </a:cubicBezTo>
                <a:cubicBezTo>
                  <a:pt x="514" y="197"/>
                  <a:pt x="514" y="196"/>
                  <a:pt x="515" y="195"/>
                </a:cubicBezTo>
                <a:cubicBezTo>
                  <a:pt x="514" y="195"/>
                  <a:pt x="514" y="195"/>
                  <a:pt x="514" y="195"/>
                </a:cubicBezTo>
                <a:cubicBezTo>
                  <a:pt x="514" y="196"/>
                  <a:pt x="514" y="196"/>
                  <a:pt x="513" y="197"/>
                </a:cubicBezTo>
                <a:cubicBezTo>
                  <a:pt x="513" y="197"/>
                  <a:pt x="513" y="197"/>
                  <a:pt x="513" y="197"/>
                </a:cubicBezTo>
                <a:cubicBezTo>
                  <a:pt x="513" y="197"/>
                  <a:pt x="513" y="196"/>
                  <a:pt x="512" y="196"/>
                </a:cubicBezTo>
                <a:cubicBezTo>
                  <a:pt x="513" y="194"/>
                  <a:pt x="514" y="191"/>
                  <a:pt x="514" y="189"/>
                </a:cubicBezTo>
                <a:cubicBezTo>
                  <a:pt x="515" y="188"/>
                  <a:pt x="515" y="188"/>
                  <a:pt x="516" y="188"/>
                </a:cubicBezTo>
                <a:cubicBezTo>
                  <a:pt x="516" y="188"/>
                  <a:pt x="517" y="188"/>
                  <a:pt x="516" y="188"/>
                </a:cubicBezTo>
                <a:cubicBezTo>
                  <a:pt x="515" y="188"/>
                  <a:pt x="515" y="187"/>
                  <a:pt x="515" y="186"/>
                </a:cubicBezTo>
                <a:cubicBezTo>
                  <a:pt x="515" y="186"/>
                  <a:pt x="515" y="185"/>
                  <a:pt x="516" y="184"/>
                </a:cubicBezTo>
                <a:cubicBezTo>
                  <a:pt x="516" y="184"/>
                  <a:pt x="515" y="184"/>
                  <a:pt x="515" y="184"/>
                </a:cubicBezTo>
                <a:cubicBezTo>
                  <a:pt x="514" y="186"/>
                  <a:pt x="513" y="188"/>
                  <a:pt x="512" y="190"/>
                </a:cubicBezTo>
                <a:cubicBezTo>
                  <a:pt x="512" y="191"/>
                  <a:pt x="512" y="191"/>
                  <a:pt x="512" y="191"/>
                </a:cubicBezTo>
                <a:cubicBezTo>
                  <a:pt x="512" y="193"/>
                  <a:pt x="512" y="193"/>
                  <a:pt x="511" y="193"/>
                </a:cubicBezTo>
                <a:cubicBezTo>
                  <a:pt x="510" y="193"/>
                  <a:pt x="510" y="193"/>
                  <a:pt x="510" y="193"/>
                </a:cubicBezTo>
                <a:cubicBezTo>
                  <a:pt x="511" y="191"/>
                  <a:pt x="511" y="189"/>
                  <a:pt x="512" y="188"/>
                </a:cubicBezTo>
                <a:cubicBezTo>
                  <a:pt x="512" y="186"/>
                  <a:pt x="513" y="185"/>
                  <a:pt x="514" y="184"/>
                </a:cubicBezTo>
                <a:cubicBezTo>
                  <a:pt x="515" y="183"/>
                  <a:pt x="515" y="183"/>
                  <a:pt x="515" y="183"/>
                </a:cubicBezTo>
                <a:cubicBezTo>
                  <a:pt x="515" y="182"/>
                  <a:pt x="514" y="181"/>
                  <a:pt x="513" y="181"/>
                </a:cubicBezTo>
                <a:cubicBezTo>
                  <a:pt x="513" y="181"/>
                  <a:pt x="513" y="181"/>
                  <a:pt x="513" y="181"/>
                </a:cubicBezTo>
                <a:cubicBezTo>
                  <a:pt x="512" y="183"/>
                  <a:pt x="511" y="185"/>
                  <a:pt x="510" y="188"/>
                </a:cubicBezTo>
                <a:cubicBezTo>
                  <a:pt x="509" y="189"/>
                  <a:pt x="509" y="191"/>
                  <a:pt x="508" y="194"/>
                </a:cubicBezTo>
                <a:cubicBezTo>
                  <a:pt x="507" y="196"/>
                  <a:pt x="506" y="198"/>
                  <a:pt x="505" y="200"/>
                </a:cubicBezTo>
                <a:cubicBezTo>
                  <a:pt x="505" y="200"/>
                  <a:pt x="505" y="200"/>
                  <a:pt x="505" y="201"/>
                </a:cubicBezTo>
                <a:cubicBezTo>
                  <a:pt x="503" y="205"/>
                  <a:pt x="502" y="210"/>
                  <a:pt x="501" y="215"/>
                </a:cubicBezTo>
                <a:cubicBezTo>
                  <a:pt x="500" y="216"/>
                  <a:pt x="500" y="217"/>
                  <a:pt x="499" y="218"/>
                </a:cubicBezTo>
                <a:cubicBezTo>
                  <a:pt x="499" y="219"/>
                  <a:pt x="498" y="219"/>
                  <a:pt x="498" y="220"/>
                </a:cubicBezTo>
                <a:cubicBezTo>
                  <a:pt x="498" y="219"/>
                  <a:pt x="498" y="218"/>
                  <a:pt x="498" y="217"/>
                </a:cubicBezTo>
                <a:cubicBezTo>
                  <a:pt x="499" y="214"/>
                  <a:pt x="499" y="212"/>
                  <a:pt x="500" y="209"/>
                </a:cubicBezTo>
                <a:cubicBezTo>
                  <a:pt x="501" y="207"/>
                  <a:pt x="502" y="206"/>
                  <a:pt x="502" y="205"/>
                </a:cubicBezTo>
                <a:cubicBezTo>
                  <a:pt x="503" y="203"/>
                  <a:pt x="503" y="203"/>
                  <a:pt x="501" y="203"/>
                </a:cubicBezTo>
                <a:cubicBezTo>
                  <a:pt x="501" y="203"/>
                  <a:pt x="501" y="203"/>
                  <a:pt x="501" y="203"/>
                </a:cubicBezTo>
                <a:cubicBezTo>
                  <a:pt x="501" y="203"/>
                  <a:pt x="501" y="202"/>
                  <a:pt x="501" y="202"/>
                </a:cubicBezTo>
                <a:cubicBezTo>
                  <a:pt x="504" y="202"/>
                  <a:pt x="504" y="199"/>
                  <a:pt x="505" y="197"/>
                </a:cubicBezTo>
                <a:cubicBezTo>
                  <a:pt x="505" y="196"/>
                  <a:pt x="506" y="194"/>
                  <a:pt x="507" y="192"/>
                </a:cubicBezTo>
                <a:cubicBezTo>
                  <a:pt x="507" y="191"/>
                  <a:pt x="508" y="190"/>
                  <a:pt x="507" y="190"/>
                </a:cubicBezTo>
                <a:cubicBezTo>
                  <a:pt x="505" y="189"/>
                  <a:pt x="505" y="190"/>
                  <a:pt x="504" y="190"/>
                </a:cubicBezTo>
                <a:cubicBezTo>
                  <a:pt x="503" y="192"/>
                  <a:pt x="502" y="194"/>
                  <a:pt x="500" y="196"/>
                </a:cubicBezTo>
                <a:cubicBezTo>
                  <a:pt x="500" y="197"/>
                  <a:pt x="500" y="197"/>
                  <a:pt x="500" y="197"/>
                </a:cubicBezTo>
                <a:cubicBezTo>
                  <a:pt x="496" y="197"/>
                  <a:pt x="497" y="200"/>
                  <a:pt x="495" y="201"/>
                </a:cubicBezTo>
                <a:cubicBezTo>
                  <a:pt x="494" y="202"/>
                  <a:pt x="492" y="204"/>
                  <a:pt x="491" y="206"/>
                </a:cubicBezTo>
                <a:cubicBezTo>
                  <a:pt x="490" y="207"/>
                  <a:pt x="489" y="207"/>
                  <a:pt x="490" y="208"/>
                </a:cubicBezTo>
                <a:cubicBezTo>
                  <a:pt x="490" y="209"/>
                  <a:pt x="489" y="209"/>
                  <a:pt x="489" y="210"/>
                </a:cubicBezTo>
                <a:cubicBezTo>
                  <a:pt x="482" y="217"/>
                  <a:pt x="476" y="223"/>
                  <a:pt x="467" y="228"/>
                </a:cubicBezTo>
                <a:cubicBezTo>
                  <a:pt x="463" y="230"/>
                  <a:pt x="459" y="231"/>
                  <a:pt x="455" y="230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54" y="231"/>
                  <a:pt x="454" y="231"/>
                  <a:pt x="454" y="231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53" y="230"/>
                  <a:pt x="453" y="230"/>
                  <a:pt x="452" y="230"/>
                </a:cubicBezTo>
                <a:cubicBezTo>
                  <a:pt x="452" y="230"/>
                  <a:pt x="453" y="231"/>
                  <a:pt x="454" y="231"/>
                </a:cubicBezTo>
                <a:cubicBezTo>
                  <a:pt x="452" y="232"/>
                  <a:pt x="451" y="234"/>
                  <a:pt x="449" y="236"/>
                </a:cubicBezTo>
                <a:cubicBezTo>
                  <a:pt x="449" y="236"/>
                  <a:pt x="448" y="236"/>
                  <a:pt x="449" y="237"/>
                </a:cubicBezTo>
                <a:cubicBezTo>
                  <a:pt x="449" y="238"/>
                  <a:pt x="449" y="238"/>
                  <a:pt x="449" y="238"/>
                </a:cubicBezTo>
                <a:cubicBezTo>
                  <a:pt x="448" y="238"/>
                  <a:pt x="448" y="239"/>
                  <a:pt x="447" y="239"/>
                </a:cubicBezTo>
                <a:cubicBezTo>
                  <a:pt x="447" y="240"/>
                  <a:pt x="447" y="240"/>
                  <a:pt x="446" y="241"/>
                </a:cubicBezTo>
                <a:cubicBezTo>
                  <a:pt x="446" y="242"/>
                  <a:pt x="446" y="242"/>
                  <a:pt x="446" y="242"/>
                </a:cubicBezTo>
                <a:cubicBezTo>
                  <a:pt x="439" y="249"/>
                  <a:pt x="431" y="254"/>
                  <a:pt x="422" y="258"/>
                </a:cubicBezTo>
                <a:cubicBezTo>
                  <a:pt x="416" y="261"/>
                  <a:pt x="410" y="264"/>
                  <a:pt x="402" y="264"/>
                </a:cubicBezTo>
                <a:cubicBezTo>
                  <a:pt x="398" y="265"/>
                  <a:pt x="393" y="263"/>
                  <a:pt x="390" y="261"/>
                </a:cubicBezTo>
                <a:cubicBezTo>
                  <a:pt x="386" y="258"/>
                  <a:pt x="383" y="255"/>
                  <a:pt x="380" y="252"/>
                </a:cubicBezTo>
                <a:cubicBezTo>
                  <a:pt x="379" y="251"/>
                  <a:pt x="379" y="249"/>
                  <a:pt x="377" y="250"/>
                </a:cubicBezTo>
                <a:cubicBezTo>
                  <a:pt x="377" y="249"/>
                  <a:pt x="377" y="247"/>
                  <a:pt x="378" y="246"/>
                </a:cubicBezTo>
                <a:cubicBezTo>
                  <a:pt x="378" y="245"/>
                  <a:pt x="378" y="244"/>
                  <a:pt x="378" y="243"/>
                </a:cubicBezTo>
                <a:cubicBezTo>
                  <a:pt x="378" y="244"/>
                  <a:pt x="378" y="244"/>
                  <a:pt x="377" y="244"/>
                </a:cubicBezTo>
                <a:cubicBezTo>
                  <a:pt x="377" y="244"/>
                  <a:pt x="377" y="244"/>
                  <a:pt x="377" y="244"/>
                </a:cubicBezTo>
                <a:cubicBezTo>
                  <a:pt x="377" y="243"/>
                  <a:pt x="377" y="242"/>
                  <a:pt x="378" y="241"/>
                </a:cubicBezTo>
                <a:cubicBezTo>
                  <a:pt x="378" y="242"/>
                  <a:pt x="378" y="242"/>
                  <a:pt x="378" y="242"/>
                </a:cubicBezTo>
                <a:cubicBezTo>
                  <a:pt x="378" y="242"/>
                  <a:pt x="379" y="242"/>
                  <a:pt x="379" y="241"/>
                </a:cubicBezTo>
                <a:cubicBezTo>
                  <a:pt x="379" y="242"/>
                  <a:pt x="379" y="242"/>
                  <a:pt x="380" y="243"/>
                </a:cubicBezTo>
                <a:cubicBezTo>
                  <a:pt x="380" y="241"/>
                  <a:pt x="382" y="240"/>
                  <a:pt x="381" y="238"/>
                </a:cubicBezTo>
                <a:cubicBezTo>
                  <a:pt x="382" y="236"/>
                  <a:pt x="383" y="235"/>
                  <a:pt x="383" y="233"/>
                </a:cubicBezTo>
                <a:cubicBezTo>
                  <a:pt x="384" y="231"/>
                  <a:pt x="385" y="228"/>
                  <a:pt x="386" y="226"/>
                </a:cubicBezTo>
                <a:cubicBezTo>
                  <a:pt x="386" y="225"/>
                  <a:pt x="386" y="223"/>
                  <a:pt x="387" y="222"/>
                </a:cubicBezTo>
                <a:cubicBezTo>
                  <a:pt x="388" y="221"/>
                  <a:pt x="387" y="220"/>
                  <a:pt x="387" y="219"/>
                </a:cubicBezTo>
                <a:cubicBezTo>
                  <a:pt x="390" y="218"/>
                  <a:pt x="390" y="216"/>
                  <a:pt x="391" y="214"/>
                </a:cubicBezTo>
                <a:cubicBezTo>
                  <a:pt x="391" y="213"/>
                  <a:pt x="390" y="212"/>
                  <a:pt x="390" y="212"/>
                </a:cubicBezTo>
                <a:cubicBezTo>
                  <a:pt x="392" y="210"/>
                  <a:pt x="394" y="208"/>
                  <a:pt x="395" y="205"/>
                </a:cubicBezTo>
                <a:cubicBezTo>
                  <a:pt x="395" y="203"/>
                  <a:pt x="395" y="203"/>
                  <a:pt x="395" y="203"/>
                </a:cubicBezTo>
                <a:cubicBezTo>
                  <a:pt x="394" y="203"/>
                  <a:pt x="392" y="204"/>
                  <a:pt x="392" y="205"/>
                </a:cubicBezTo>
                <a:cubicBezTo>
                  <a:pt x="392" y="207"/>
                  <a:pt x="391" y="207"/>
                  <a:pt x="390" y="208"/>
                </a:cubicBezTo>
                <a:cubicBezTo>
                  <a:pt x="389" y="208"/>
                  <a:pt x="389" y="208"/>
                  <a:pt x="389" y="208"/>
                </a:cubicBezTo>
                <a:cubicBezTo>
                  <a:pt x="389" y="207"/>
                  <a:pt x="389" y="207"/>
                  <a:pt x="389" y="207"/>
                </a:cubicBezTo>
                <a:cubicBezTo>
                  <a:pt x="389" y="206"/>
                  <a:pt x="390" y="205"/>
                  <a:pt x="390" y="203"/>
                </a:cubicBezTo>
                <a:cubicBezTo>
                  <a:pt x="392" y="200"/>
                  <a:pt x="393" y="196"/>
                  <a:pt x="395" y="193"/>
                </a:cubicBezTo>
                <a:cubicBezTo>
                  <a:pt x="395" y="193"/>
                  <a:pt x="395" y="192"/>
                  <a:pt x="395" y="192"/>
                </a:cubicBezTo>
                <a:cubicBezTo>
                  <a:pt x="395" y="192"/>
                  <a:pt x="394" y="192"/>
                  <a:pt x="394" y="192"/>
                </a:cubicBezTo>
                <a:cubicBezTo>
                  <a:pt x="393" y="192"/>
                  <a:pt x="393" y="192"/>
                  <a:pt x="393" y="192"/>
                </a:cubicBezTo>
                <a:cubicBezTo>
                  <a:pt x="393" y="192"/>
                  <a:pt x="393" y="192"/>
                  <a:pt x="393" y="192"/>
                </a:cubicBezTo>
                <a:cubicBezTo>
                  <a:pt x="395" y="190"/>
                  <a:pt x="395" y="189"/>
                  <a:pt x="397" y="188"/>
                </a:cubicBezTo>
                <a:cubicBezTo>
                  <a:pt x="397" y="188"/>
                  <a:pt x="397" y="188"/>
                  <a:pt x="397" y="187"/>
                </a:cubicBezTo>
                <a:cubicBezTo>
                  <a:pt x="397" y="187"/>
                  <a:pt x="398" y="187"/>
                  <a:pt x="398" y="186"/>
                </a:cubicBezTo>
                <a:cubicBezTo>
                  <a:pt x="397" y="186"/>
                  <a:pt x="397" y="186"/>
                  <a:pt x="397" y="186"/>
                </a:cubicBezTo>
                <a:cubicBezTo>
                  <a:pt x="397" y="186"/>
                  <a:pt x="397" y="187"/>
                  <a:pt x="397" y="187"/>
                </a:cubicBezTo>
                <a:cubicBezTo>
                  <a:pt x="397" y="188"/>
                  <a:pt x="397" y="188"/>
                  <a:pt x="397" y="188"/>
                </a:cubicBezTo>
                <a:cubicBezTo>
                  <a:pt x="395" y="188"/>
                  <a:pt x="394" y="188"/>
                  <a:pt x="393" y="189"/>
                </a:cubicBezTo>
                <a:cubicBezTo>
                  <a:pt x="392" y="189"/>
                  <a:pt x="391" y="190"/>
                  <a:pt x="390" y="192"/>
                </a:cubicBezTo>
                <a:cubicBezTo>
                  <a:pt x="388" y="193"/>
                  <a:pt x="387" y="195"/>
                  <a:pt x="385" y="196"/>
                </a:cubicBezTo>
                <a:cubicBezTo>
                  <a:pt x="383" y="197"/>
                  <a:pt x="382" y="199"/>
                  <a:pt x="381" y="201"/>
                </a:cubicBezTo>
                <a:cubicBezTo>
                  <a:pt x="381" y="202"/>
                  <a:pt x="379" y="203"/>
                  <a:pt x="378" y="205"/>
                </a:cubicBezTo>
                <a:cubicBezTo>
                  <a:pt x="377" y="206"/>
                  <a:pt x="376" y="207"/>
                  <a:pt x="375" y="209"/>
                </a:cubicBezTo>
                <a:cubicBezTo>
                  <a:pt x="375" y="209"/>
                  <a:pt x="375" y="209"/>
                  <a:pt x="375" y="209"/>
                </a:cubicBezTo>
                <a:cubicBezTo>
                  <a:pt x="373" y="209"/>
                  <a:pt x="373" y="209"/>
                  <a:pt x="373" y="210"/>
                </a:cubicBezTo>
                <a:cubicBezTo>
                  <a:pt x="372" y="212"/>
                  <a:pt x="372" y="214"/>
                  <a:pt x="370" y="214"/>
                </a:cubicBezTo>
                <a:cubicBezTo>
                  <a:pt x="370" y="214"/>
                  <a:pt x="369" y="215"/>
                  <a:pt x="369" y="215"/>
                </a:cubicBezTo>
                <a:cubicBezTo>
                  <a:pt x="367" y="218"/>
                  <a:pt x="365" y="221"/>
                  <a:pt x="363" y="224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5"/>
                  <a:pt x="363" y="225"/>
                  <a:pt x="363" y="225"/>
                </a:cubicBezTo>
                <a:cubicBezTo>
                  <a:pt x="361" y="226"/>
                  <a:pt x="361" y="228"/>
                  <a:pt x="360" y="229"/>
                </a:cubicBezTo>
                <a:cubicBezTo>
                  <a:pt x="360" y="231"/>
                  <a:pt x="359" y="232"/>
                  <a:pt x="357" y="232"/>
                </a:cubicBezTo>
                <a:cubicBezTo>
                  <a:pt x="357" y="232"/>
                  <a:pt x="356" y="233"/>
                  <a:pt x="356" y="234"/>
                </a:cubicBezTo>
                <a:cubicBezTo>
                  <a:pt x="355" y="234"/>
                  <a:pt x="355" y="234"/>
                  <a:pt x="355" y="234"/>
                </a:cubicBezTo>
                <a:cubicBezTo>
                  <a:pt x="355" y="237"/>
                  <a:pt x="353" y="240"/>
                  <a:pt x="351" y="242"/>
                </a:cubicBezTo>
                <a:cubicBezTo>
                  <a:pt x="349" y="245"/>
                  <a:pt x="346" y="249"/>
                  <a:pt x="344" y="251"/>
                </a:cubicBezTo>
                <a:cubicBezTo>
                  <a:pt x="341" y="256"/>
                  <a:pt x="337" y="260"/>
                  <a:pt x="334" y="264"/>
                </a:cubicBezTo>
                <a:cubicBezTo>
                  <a:pt x="331" y="267"/>
                  <a:pt x="328" y="271"/>
                  <a:pt x="324" y="273"/>
                </a:cubicBezTo>
                <a:cubicBezTo>
                  <a:pt x="321" y="277"/>
                  <a:pt x="316" y="278"/>
                  <a:pt x="311" y="278"/>
                </a:cubicBezTo>
                <a:cubicBezTo>
                  <a:pt x="310" y="278"/>
                  <a:pt x="310" y="277"/>
                  <a:pt x="309" y="276"/>
                </a:cubicBezTo>
                <a:cubicBezTo>
                  <a:pt x="307" y="276"/>
                  <a:pt x="307" y="274"/>
                  <a:pt x="305" y="276"/>
                </a:cubicBezTo>
                <a:cubicBezTo>
                  <a:pt x="305" y="276"/>
                  <a:pt x="305" y="276"/>
                  <a:pt x="305" y="276"/>
                </a:cubicBezTo>
                <a:cubicBezTo>
                  <a:pt x="304" y="274"/>
                  <a:pt x="302" y="274"/>
                  <a:pt x="302" y="273"/>
                </a:cubicBezTo>
                <a:cubicBezTo>
                  <a:pt x="298" y="270"/>
                  <a:pt x="293" y="267"/>
                  <a:pt x="291" y="262"/>
                </a:cubicBezTo>
                <a:cubicBezTo>
                  <a:pt x="290" y="259"/>
                  <a:pt x="289" y="256"/>
                  <a:pt x="290" y="252"/>
                </a:cubicBezTo>
                <a:cubicBezTo>
                  <a:pt x="290" y="252"/>
                  <a:pt x="290" y="251"/>
                  <a:pt x="290" y="251"/>
                </a:cubicBezTo>
                <a:cubicBezTo>
                  <a:pt x="290" y="252"/>
                  <a:pt x="290" y="252"/>
                  <a:pt x="290" y="252"/>
                </a:cubicBezTo>
                <a:cubicBezTo>
                  <a:pt x="290" y="256"/>
                  <a:pt x="290" y="259"/>
                  <a:pt x="292" y="262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93" y="262"/>
                  <a:pt x="293" y="262"/>
                  <a:pt x="293" y="262"/>
                </a:cubicBezTo>
                <a:cubicBezTo>
                  <a:pt x="292" y="256"/>
                  <a:pt x="292" y="251"/>
                  <a:pt x="293" y="245"/>
                </a:cubicBezTo>
                <a:cubicBezTo>
                  <a:pt x="293" y="244"/>
                  <a:pt x="293" y="241"/>
                  <a:pt x="294" y="240"/>
                </a:cubicBezTo>
                <a:cubicBezTo>
                  <a:pt x="294" y="239"/>
                  <a:pt x="295" y="239"/>
                  <a:pt x="295" y="239"/>
                </a:cubicBezTo>
                <a:cubicBezTo>
                  <a:pt x="296" y="239"/>
                  <a:pt x="296" y="239"/>
                  <a:pt x="296" y="239"/>
                </a:cubicBezTo>
                <a:cubicBezTo>
                  <a:pt x="296" y="238"/>
                  <a:pt x="297" y="237"/>
                  <a:pt x="297" y="237"/>
                </a:cubicBezTo>
                <a:cubicBezTo>
                  <a:pt x="298" y="236"/>
                  <a:pt x="298" y="236"/>
                  <a:pt x="297" y="235"/>
                </a:cubicBezTo>
                <a:cubicBezTo>
                  <a:pt x="297" y="235"/>
                  <a:pt x="297" y="234"/>
                  <a:pt x="297" y="234"/>
                </a:cubicBezTo>
                <a:cubicBezTo>
                  <a:pt x="298" y="233"/>
                  <a:pt x="298" y="231"/>
                  <a:pt x="299" y="230"/>
                </a:cubicBezTo>
                <a:cubicBezTo>
                  <a:pt x="300" y="229"/>
                  <a:pt x="300" y="229"/>
                  <a:pt x="299" y="228"/>
                </a:cubicBezTo>
                <a:cubicBezTo>
                  <a:pt x="299" y="227"/>
                  <a:pt x="299" y="227"/>
                  <a:pt x="299" y="227"/>
                </a:cubicBezTo>
                <a:cubicBezTo>
                  <a:pt x="301" y="225"/>
                  <a:pt x="299" y="223"/>
                  <a:pt x="300" y="221"/>
                </a:cubicBezTo>
                <a:cubicBezTo>
                  <a:pt x="300" y="220"/>
                  <a:pt x="299" y="221"/>
                  <a:pt x="299" y="221"/>
                </a:cubicBezTo>
                <a:cubicBezTo>
                  <a:pt x="297" y="221"/>
                  <a:pt x="297" y="221"/>
                  <a:pt x="297" y="221"/>
                </a:cubicBezTo>
                <a:cubicBezTo>
                  <a:pt x="298" y="220"/>
                  <a:pt x="298" y="218"/>
                  <a:pt x="299" y="218"/>
                </a:cubicBezTo>
                <a:cubicBezTo>
                  <a:pt x="301" y="218"/>
                  <a:pt x="301" y="217"/>
                  <a:pt x="302" y="215"/>
                </a:cubicBezTo>
                <a:cubicBezTo>
                  <a:pt x="302" y="215"/>
                  <a:pt x="303" y="215"/>
                  <a:pt x="303" y="215"/>
                </a:cubicBezTo>
                <a:cubicBezTo>
                  <a:pt x="303" y="214"/>
                  <a:pt x="304" y="214"/>
                  <a:pt x="304" y="213"/>
                </a:cubicBezTo>
                <a:cubicBezTo>
                  <a:pt x="304" y="213"/>
                  <a:pt x="304" y="212"/>
                  <a:pt x="303" y="212"/>
                </a:cubicBezTo>
                <a:cubicBezTo>
                  <a:pt x="303" y="211"/>
                  <a:pt x="302" y="212"/>
                  <a:pt x="302" y="212"/>
                </a:cubicBezTo>
                <a:cubicBezTo>
                  <a:pt x="301" y="212"/>
                  <a:pt x="301" y="212"/>
                  <a:pt x="300" y="213"/>
                </a:cubicBezTo>
                <a:cubicBezTo>
                  <a:pt x="300" y="212"/>
                  <a:pt x="300" y="212"/>
                  <a:pt x="300" y="211"/>
                </a:cubicBezTo>
                <a:cubicBezTo>
                  <a:pt x="300" y="211"/>
                  <a:pt x="301" y="210"/>
                  <a:pt x="301" y="210"/>
                </a:cubicBezTo>
                <a:cubicBezTo>
                  <a:pt x="301" y="210"/>
                  <a:pt x="301" y="210"/>
                  <a:pt x="300" y="210"/>
                </a:cubicBezTo>
                <a:cubicBezTo>
                  <a:pt x="296" y="213"/>
                  <a:pt x="293" y="215"/>
                  <a:pt x="288" y="217"/>
                </a:cubicBezTo>
                <a:cubicBezTo>
                  <a:pt x="288" y="218"/>
                  <a:pt x="288" y="217"/>
                  <a:pt x="287" y="217"/>
                </a:cubicBezTo>
                <a:cubicBezTo>
                  <a:pt x="291" y="210"/>
                  <a:pt x="300" y="208"/>
                  <a:pt x="306" y="203"/>
                </a:cubicBezTo>
                <a:cubicBezTo>
                  <a:pt x="306" y="203"/>
                  <a:pt x="306" y="203"/>
                  <a:pt x="306" y="203"/>
                </a:cubicBezTo>
                <a:cubicBezTo>
                  <a:pt x="306" y="201"/>
                  <a:pt x="307" y="200"/>
                  <a:pt x="307" y="199"/>
                </a:cubicBezTo>
                <a:cubicBezTo>
                  <a:pt x="307" y="198"/>
                  <a:pt x="307" y="198"/>
                  <a:pt x="307" y="198"/>
                </a:cubicBezTo>
                <a:cubicBezTo>
                  <a:pt x="309" y="200"/>
                  <a:pt x="310" y="200"/>
                  <a:pt x="311" y="199"/>
                </a:cubicBezTo>
                <a:cubicBezTo>
                  <a:pt x="311" y="198"/>
                  <a:pt x="311" y="198"/>
                  <a:pt x="312" y="197"/>
                </a:cubicBezTo>
                <a:cubicBezTo>
                  <a:pt x="311" y="197"/>
                  <a:pt x="311" y="197"/>
                  <a:pt x="310" y="198"/>
                </a:cubicBezTo>
                <a:cubicBezTo>
                  <a:pt x="309" y="199"/>
                  <a:pt x="309" y="197"/>
                  <a:pt x="308" y="197"/>
                </a:cubicBezTo>
                <a:cubicBezTo>
                  <a:pt x="308" y="196"/>
                  <a:pt x="308" y="196"/>
                  <a:pt x="308" y="196"/>
                </a:cubicBezTo>
                <a:cubicBezTo>
                  <a:pt x="308" y="195"/>
                  <a:pt x="309" y="194"/>
                  <a:pt x="310" y="193"/>
                </a:cubicBezTo>
                <a:cubicBezTo>
                  <a:pt x="311" y="192"/>
                  <a:pt x="311" y="190"/>
                  <a:pt x="312" y="188"/>
                </a:cubicBezTo>
                <a:cubicBezTo>
                  <a:pt x="312" y="187"/>
                  <a:pt x="312" y="186"/>
                  <a:pt x="313" y="185"/>
                </a:cubicBezTo>
                <a:cubicBezTo>
                  <a:pt x="313" y="185"/>
                  <a:pt x="313" y="185"/>
                  <a:pt x="313" y="185"/>
                </a:cubicBezTo>
                <a:cubicBezTo>
                  <a:pt x="312" y="184"/>
                  <a:pt x="312" y="184"/>
                  <a:pt x="311" y="184"/>
                </a:cubicBezTo>
                <a:cubicBezTo>
                  <a:pt x="312" y="184"/>
                  <a:pt x="312" y="183"/>
                  <a:pt x="313" y="183"/>
                </a:cubicBezTo>
                <a:cubicBezTo>
                  <a:pt x="314" y="183"/>
                  <a:pt x="314" y="183"/>
                  <a:pt x="314" y="183"/>
                </a:cubicBezTo>
                <a:cubicBezTo>
                  <a:pt x="314" y="183"/>
                  <a:pt x="313" y="183"/>
                  <a:pt x="313" y="182"/>
                </a:cubicBezTo>
                <a:cubicBezTo>
                  <a:pt x="313" y="181"/>
                  <a:pt x="313" y="181"/>
                  <a:pt x="313" y="181"/>
                </a:cubicBezTo>
                <a:cubicBezTo>
                  <a:pt x="314" y="181"/>
                  <a:pt x="315" y="181"/>
                  <a:pt x="315" y="181"/>
                </a:cubicBezTo>
                <a:cubicBezTo>
                  <a:pt x="317" y="183"/>
                  <a:pt x="317" y="182"/>
                  <a:pt x="317" y="180"/>
                </a:cubicBezTo>
                <a:cubicBezTo>
                  <a:pt x="317" y="180"/>
                  <a:pt x="318" y="179"/>
                  <a:pt x="318" y="179"/>
                </a:cubicBezTo>
                <a:cubicBezTo>
                  <a:pt x="321" y="179"/>
                  <a:pt x="320" y="176"/>
                  <a:pt x="320" y="175"/>
                </a:cubicBezTo>
                <a:cubicBezTo>
                  <a:pt x="320" y="174"/>
                  <a:pt x="320" y="174"/>
                  <a:pt x="320" y="174"/>
                </a:cubicBezTo>
                <a:cubicBezTo>
                  <a:pt x="319" y="174"/>
                  <a:pt x="319" y="174"/>
                  <a:pt x="319" y="174"/>
                </a:cubicBezTo>
                <a:cubicBezTo>
                  <a:pt x="319" y="175"/>
                  <a:pt x="318" y="176"/>
                  <a:pt x="317" y="177"/>
                </a:cubicBezTo>
                <a:cubicBezTo>
                  <a:pt x="317" y="179"/>
                  <a:pt x="316" y="178"/>
                  <a:pt x="315" y="179"/>
                </a:cubicBezTo>
                <a:cubicBezTo>
                  <a:pt x="315" y="179"/>
                  <a:pt x="314" y="178"/>
                  <a:pt x="315" y="178"/>
                </a:cubicBezTo>
                <a:cubicBezTo>
                  <a:pt x="315" y="177"/>
                  <a:pt x="314" y="176"/>
                  <a:pt x="315" y="175"/>
                </a:cubicBezTo>
                <a:cubicBezTo>
                  <a:pt x="316" y="174"/>
                  <a:pt x="316" y="173"/>
                  <a:pt x="317" y="171"/>
                </a:cubicBezTo>
                <a:cubicBezTo>
                  <a:pt x="317" y="169"/>
                  <a:pt x="317" y="169"/>
                  <a:pt x="319" y="168"/>
                </a:cubicBezTo>
                <a:cubicBezTo>
                  <a:pt x="320" y="168"/>
                  <a:pt x="320" y="168"/>
                  <a:pt x="320" y="168"/>
                </a:cubicBezTo>
                <a:cubicBezTo>
                  <a:pt x="321" y="166"/>
                  <a:pt x="321" y="164"/>
                  <a:pt x="322" y="163"/>
                </a:cubicBezTo>
                <a:cubicBezTo>
                  <a:pt x="323" y="161"/>
                  <a:pt x="322" y="158"/>
                  <a:pt x="322" y="157"/>
                </a:cubicBezTo>
                <a:cubicBezTo>
                  <a:pt x="320" y="155"/>
                  <a:pt x="322" y="154"/>
                  <a:pt x="322" y="153"/>
                </a:cubicBezTo>
                <a:cubicBezTo>
                  <a:pt x="323" y="150"/>
                  <a:pt x="325" y="148"/>
                  <a:pt x="325" y="145"/>
                </a:cubicBezTo>
                <a:cubicBezTo>
                  <a:pt x="325" y="145"/>
                  <a:pt x="326" y="145"/>
                  <a:pt x="326" y="144"/>
                </a:cubicBezTo>
                <a:cubicBezTo>
                  <a:pt x="326" y="146"/>
                  <a:pt x="326" y="146"/>
                  <a:pt x="326" y="146"/>
                </a:cubicBezTo>
                <a:cubicBezTo>
                  <a:pt x="326" y="147"/>
                  <a:pt x="326" y="148"/>
                  <a:pt x="326" y="149"/>
                </a:cubicBezTo>
                <a:cubicBezTo>
                  <a:pt x="324" y="151"/>
                  <a:pt x="322" y="153"/>
                  <a:pt x="323" y="156"/>
                </a:cubicBezTo>
                <a:cubicBezTo>
                  <a:pt x="323" y="156"/>
                  <a:pt x="323" y="157"/>
                  <a:pt x="323" y="157"/>
                </a:cubicBezTo>
                <a:cubicBezTo>
                  <a:pt x="323" y="157"/>
                  <a:pt x="324" y="156"/>
                  <a:pt x="324" y="156"/>
                </a:cubicBezTo>
                <a:cubicBezTo>
                  <a:pt x="324" y="154"/>
                  <a:pt x="325" y="151"/>
                  <a:pt x="326" y="149"/>
                </a:cubicBezTo>
                <a:cubicBezTo>
                  <a:pt x="326" y="149"/>
                  <a:pt x="326" y="149"/>
                  <a:pt x="326" y="149"/>
                </a:cubicBezTo>
                <a:cubicBezTo>
                  <a:pt x="326" y="149"/>
                  <a:pt x="327" y="149"/>
                  <a:pt x="327" y="149"/>
                </a:cubicBezTo>
                <a:cubicBezTo>
                  <a:pt x="327" y="146"/>
                  <a:pt x="329" y="144"/>
                  <a:pt x="330" y="142"/>
                </a:cubicBezTo>
                <a:cubicBezTo>
                  <a:pt x="330" y="142"/>
                  <a:pt x="329" y="142"/>
                  <a:pt x="329" y="142"/>
                </a:cubicBezTo>
                <a:cubicBezTo>
                  <a:pt x="329" y="141"/>
                  <a:pt x="329" y="140"/>
                  <a:pt x="330" y="142"/>
                </a:cubicBezTo>
                <a:cubicBezTo>
                  <a:pt x="330" y="141"/>
                  <a:pt x="331" y="141"/>
                  <a:pt x="331" y="140"/>
                </a:cubicBezTo>
                <a:cubicBezTo>
                  <a:pt x="330" y="139"/>
                  <a:pt x="330" y="138"/>
                  <a:pt x="331" y="138"/>
                </a:cubicBezTo>
                <a:cubicBezTo>
                  <a:pt x="332" y="137"/>
                  <a:pt x="332" y="137"/>
                  <a:pt x="332" y="137"/>
                </a:cubicBezTo>
                <a:cubicBezTo>
                  <a:pt x="337" y="127"/>
                  <a:pt x="337" y="127"/>
                  <a:pt x="337" y="127"/>
                </a:cubicBezTo>
                <a:cubicBezTo>
                  <a:pt x="338" y="124"/>
                  <a:pt x="339" y="122"/>
                  <a:pt x="340" y="119"/>
                </a:cubicBezTo>
                <a:cubicBezTo>
                  <a:pt x="343" y="116"/>
                  <a:pt x="344" y="112"/>
                  <a:pt x="346" y="109"/>
                </a:cubicBezTo>
                <a:cubicBezTo>
                  <a:pt x="347" y="107"/>
                  <a:pt x="349" y="106"/>
                  <a:pt x="349" y="104"/>
                </a:cubicBezTo>
                <a:cubicBezTo>
                  <a:pt x="348" y="104"/>
                  <a:pt x="348" y="105"/>
                  <a:pt x="347" y="105"/>
                </a:cubicBezTo>
                <a:cubicBezTo>
                  <a:pt x="346" y="103"/>
                  <a:pt x="347" y="102"/>
                  <a:pt x="349" y="102"/>
                </a:cubicBezTo>
                <a:cubicBezTo>
                  <a:pt x="349" y="102"/>
                  <a:pt x="349" y="102"/>
                  <a:pt x="349" y="102"/>
                </a:cubicBezTo>
                <a:cubicBezTo>
                  <a:pt x="350" y="101"/>
                  <a:pt x="351" y="100"/>
                  <a:pt x="352" y="98"/>
                </a:cubicBezTo>
                <a:cubicBezTo>
                  <a:pt x="353" y="98"/>
                  <a:pt x="354" y="97"/>
                  <a:pt x="354" y="96"/>
                </a:cubicBezTo>
                <a:cubicBezTo>
                  <a:pt x="355" y="96"/>
                  <a:pt x="355" y="95"/>
                  <a:pt x="355" y="94"/>
                </a:cubicBezTo>
                <a:cubicBezTo>
                  <a:pt x="354" y="95"/>
                  <a:pt x="354" y="95"/>
                  <a:pt x="353" y="96"/>
                </a:cubicBezTo>
                <a:cubicBezTo>
                  <a:pt x="352" y="98"/>
                  <a:pt x="352" y="98"/>
                  <a:pt x="352" y="98"/>
                </a:cubicBezTo>
                <a:cubicBezTo>
                  <a:pt x="351" y="100"/>
                  <a:pt x="350" y="101"/>
                  <a:pt x="349" y="102"/>
                </a:cubicBezTo>
                <a:cubicBezTo>
                  <a:pt x="349" y="101"/>
                  <a:pt x="349" y="100"/>
                  <a:pt x="349" y="100"/>
                </a:cubicBezTo>
                <a:cubicBezTo>
                  <a:pt x="350" y="98"/>
                  <a:pt x="351" y="95"/>
                  <a:pt x="353" y="93"/>
                </a:cubicBezTo>
                <a:cubicBezTo>
                  <a:pt x="354" y="92"/>
                  <a:pt x="355" y="92"/>
                  <a:pt x="356" y="92"/>
                </a:cubicBezTo>
                <a:cubicBezTo>
                  <a:pt x="357" y="92"/>
                  <a:pt x="359" y="89"/>
                  <a:pt x="359" y="88"/>
                </a:cubicBezTo>
                <a:cubicBezTo>
                  <a:pt x="359" y="87"/>
                  <a:pt x="359" y="87"/>
                  <a:pt x="359" y="87"/>
                </a:cubicBezTo>
                <a:cubicBezTo>
                  <a:pt x="358" y="88"/>
                  <a:pt x="358" y="89"/>
                  <a:pt x="357" y="90"/>
                </a:cubicBezTo>
                <a:cubicBezTo>
                  <a:pt x="356" y="90"/>
                  <a:pt x="356" y="90"/>
                  <a:pt x="356" y="90"/>
                </a:cubicBezTo>
                <a:cubicBezTo>
                  <a:pt x="356" y="90"/>
                  <a:pt x="356" y="89"/>
                  <a:pt x="356" y="89"/>
                </a:cubicBezTo>
                <a:cubicBezTo>
                  <a:pt x="358" y="86"/>
                  <a:pt x="360" y="84"/>
                  <a:pt x="361" y="81"/>
                </a:cubicBezTo>
                <a:cubicBezTo>
                  <a:pt x="362" y="82"/>
                  <a:pt x="362" y="83"/>
                  <a:pt x="362" y="83"/>
                </a:cubicBezTo>
                <a:cubicBezTo>
                  <a:pt x="362" y="83"/>
                  <a:pt x="363" y="82"/>
                  <a:pt x="364" y="82"/>
                </a:cubicBezTo>
                <a:cubicBezTo>
                  <a:pt x="364" y="81"/>
                  <a:pt x="365" y="81"/>
                  <a:pt x="366" y="80"/>
                </a:cubicBezTo>
                <a:cubicBezTo>
                  <a:pt x="368" y="80"/>
                  <a:pt x="365" y="78"/>
                  <a:pt x="366" y="78"/>
                </a:cubicBezTo>
                <a:cubicBezTo>
                  <a:pt x="366" y="77"/>
                  <a:pt x="366" y="77"/>
                  <a:pt x="366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5" y="78"/>
                  <a:pt x="364" y="79"/>
                  <a:pt x="364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63" y="78"/>
                  <a:pt x="364" y="78"/>
                  <a:pt x="364" y="77"/>
                </a:cubicBezTo>
                <a:cubicBezTo>
                  <a:pt x="366" y="74"/>
                  <a:pt x="369" y="72"/>
                  <a:pt x="371" y="70"/>
                </a:cubicBezTo>
                <a:cubicBezTo>
                  <a:pt x="372" y="67"/>
                  <a:pt x="374" y="66"/>
                  <a:pt x="376" y="64"/>
                </a:cubicBezTo>
                <a:cubicBezTo>
                  <a:pt x="377" y="62"/>
                  <a:pt x="379" y="60"/>
                  <a:pt x="381" y="58"/>
                </a:cubicBezTo>
                <a:cubicBezTo>
                  <a:pt x="382" y="58"/>
                  <a:pt x="382" y="58"/>
                  <a:pt x="381" y="57"/>
                </a:cubicBezTo>
                <a:cubicBezTo>
                  <a:pt x="381" y="57"/>
                  <a:pt x="381" y="57"/>
                  <a:pt x="381" y="57"/>
                </a:cubicBezTo>
                <a:cubicBezTo>
                  <a:pt x="381" y="56"/>
                  <a:pt x="382" y="56"/>
                  <a:pt x="383" y="55"/>
                </a:cubicBezTo>
                <a:cubicBezTo>
                  <a:pt x="383" y="55"/>
                  <a:pt x="383" y="55"/>
                  <a:pt x="384" y="55"/>
                </a:cubicBezTo>
                <a:cubicBezTo>
                  <a:pt x="385" y="55"/>
                  <a:pt x="386" y="54"/>
                  <a:pt x="386" y="54"/>
                </a:cubicBezTo>
                <a:cubicBezTo>
                  <a:pt x="388" y="52"/>
                  <a:pt x="391" y="50"/>
                  <a:pt x="393" y="47"/>
                </a:cubicBezTo>
                <a:cubicBezTo>
                  <a:pt x="393" y="47"/>
                  <a:pt x="393" y="47"/>
                  <a:pt x="394" y="46"/>
                </a:cubicBezTo>
                <a:cubicBezTo>
                  <a:pt x="393" y="46"/>
                  <a:pt x="393" y="47"/>
                  <a:pt x="393" y="47"/>
                </a:cubicBezTo>
                <a:cubicBezTo>
                  <a:pt x="391" y="48"/>
                  <a:pt x="390" y="49"/>
                  <a:pt x="388" y="51"/>
                </a:cubicBezTo>
                <a:cubicBezTo>
                  <a:pt x="388" y="51"/>
                  <a:pt x="388" y="51"/>
                  <a:pt x="387" y="51"/>
                </a:cubicBezTo>
                <a:cubicBezTo>
                  <a:pt x="388" y="51"/>
                  <a:pt x="388" y="51"/>
                  <a:pt x="388" y="50"/>
                </a:cubicBezTo>
                <a:cubicBezTo>
                  <a:pt x="388" y="50"/>
                  <a:pt x="388" y="49"/>
                  <a:pt x="388" y="48"/>
                </a:cubicBezTo>
                <a:cubicBezTo>
                  <a:pt x="388" y="49"/>
                  <a:pt x="387" y="49"/>
                  <a:pt x="387" y="49"/>
                </a:cubicBezTo>
                <a:cubicBezTo>
                  <a:pt x="386" y="50"/>
                  <a:pt x="384" y="51"/>
                  <a:pt x="383" y="52"/>
                </a:cubicBezTo>
                <a:cubicBezTo>
                  <a:pt x="384" y="51"/>
                  <a:pt x="385" y="49"/>
                  <a:pt x="386" y="48"/>
                </a:cubicBezTo>
                <a:cubicBezTo>
                  <a:pt x="390" y="45"/>
                  <a:pt x="395" y="42"/>
                  <a:pt x="399" y="39"/>
                </a:cubicBezTo>
                <a:cubicBezTo>
                  <a:pt x="400" y="39"/>
                  <a:pt x="400" y="38"/>
                  <a:pt x="402" y="38"/>
                </a:cubicBezTo>
                <a:cubicBezTo>
                  <a:pt x="402" y="38"/>
                  <a:pt x="403" y="38"/>
                  <a:pt x="404" y="37"/>
                </a:cubicBezTo>
                <a:cubicBezTo>
                  <a:pt x="404" y="37"/>
                  <a:pt x="404" y="36"/>
                  <a:pt x="405" y="36"/>
                </a:cubicBezTo>
                <a:cubicBezTo>
                  <a:pt x="405" y="36"/>
                  <a:pt x="406" y="35"/>
                  <a:pt x="407" y="35"/>
                </a:cubicBezTo>
                <a:cubicBezTo>
                  <a:pt x="405" y="34"/>
                  <a:pt x="405" y="34"/>
                  <a:pt x="403" y="34"/>
                </a:cubicBezTo>
                <a:cubicBezTo>
                  <a:pt x="403" y="33"/>
                  <a:pt x="402" y="33"/>
                  <a:pt x="401" y="33"/>
                </a:cubicBezTo>
                <a:cubicBezTo>
                  <a:pt x="402" y="33"/>
                  <a:pt x="403" y="33"/>
                  <a:pt x="403" y="33"/>
                </a:cubicBezTo>
                <a:cubicBezTo>
                  <a:pt x="406" y="32"/>
                  <a:pt x="408" y="32"/>
                  <a:pt x="411" y="32"/>
                </a:cubicBezTo>
                <a:cubicBezTo>
                  <a:pt x="412" y="32"/>
                  <a:pt x="414" y="33"/>
                  <a:pt x="416" y="33"/>
                </a:cubicBezTo>
                <a:cubicBezTo>
                  <a:pt x="422" y="35"/>
                  <a:pt x="428" y="37"/>
                  <a:pt x="432" y="42"/>
                </a:cubicBezTo>
                <a:cubicBezTo>
                  <a:pt x="434" y="44"/>
                  <a:pt x="435" y="47"/>
                  <a:pt x="436" y="49"/>
                </a:cubicBezTo>
                <a:cubicBezTo>
                  <a:pt x="436" y="51"/>
                  <a:pt x="437" y="52"/>
                  <a:pt x="437" y="53"/>
                </a:cubicBezTo>
                <a:cubicBezTo>
                  <a:pt x="436" y="55"/>
                  <a:pt x="437" y="55"/>
                  <a:pt x="438" y="56"/>
                </a:cubicBezTo>
                <a:cubicBezTo>
                  <a:pt x="437" y="57"/>
                  <a:pt x="437" y="59"/>
                  <a:pt x="436" y="61"/>
                </a:cubicBezTo>
                <a:cubicBezTo>
                  <a:pt x="436" y="61"/>
                  <a:pt x="436" y="61"/>
                  <a:pt x="437" y="62"/>
                </a:cubicBezTo>
                <a:cubicBezTo>
                  <a:pt x="437" y="62"/>
                  <a:pt x="437" y="61"/>
                  <a:pt x="437" y="61"/>
                </a:cubicBezTo>
                <a:cubicBezTo>
                  <a:pt x="438" y="61"/>
                  <a:pt x="438" y="61"/>
                  <a:pt x="438" y="61"/>
                </a:cubicBezTo>
                <a:cubicBezTo>
                  <a:pt x="439" y="61"/>
                  <a:pt x="439" y="61"/>
                  <a:pt x="439" y="62"/>
                </a:cubicBezTo>
                <a:cubicBezTo>
                  <a:pt x="438" y="66"/>
                  <a:pt x="437" y="70"/>
                  <a:pt x="437" y="73"/>
                </a:cubicBezTo>
                <a:cubicBezTo>
                  <a:pt x="437" y="74"/>
                  <a:pt x="437" y="75"/>
                  <a:pt x="437" y="77"/>
                </a:cubicBezTo>
                <a:cubicBezTo>
                  <a:pt x="436" y="79"/>
                  <a:pt x="435" y="81"/>
                  <a:pt x="434" y="83"/>
                </a:cubicBezTo>
                <a:cubicBezTo>
                  <a:pt x="433" y="87"/>
                  <a:pt x="432" y="91"/>
                  <a:pt x="430" y="94"/>
                </a:cubicBezTo>
                <a:cubicBezTo>
                  <a:pt x="426" y="101"/>
                  <a:pt x="421" y="108"/>
                  <a:pt x="416" y="114"/>
                </a:cubicBezTo>
                <a:cubicBezTo>
                  <a:pt x="412" y="121"/>
                  <a:pt x="407" y="128"/>
                  <a:pt x="401" y="134"/>
                </a:cubicBezTo>
                <a:cubicBezTo>
                  <a:pt x="395" y="141"/>
                  <a:pt x="388" y="148"/>
                  <a:pt x="382" y="155"/>
                </a:cubicBezTo>
                <a:cubicBezTo>
                  <a:pt x="376" y="161"/>
                  <a:pt x="369" y="166"/>
                  <a:pt x="362" y="170"/>
                </a:cubicBezTo>
                <a:cubicBezTo>
                  <a:pt x="358" y="173"/>
                  <a:pt x="354" y="174"/>
                  <a:pt x="349" y="174"/>
                </a:cubicBezTo>
                <a:cubicBezTo>
                  <a:pt x="347" y="174"/>
                  <a:pt x="344" y="174"/>
                  <a:pt x="342" y="174"/>
                </a:cubicBezTo>
                <a:cubicBezTo>
                  <a:pt x="341" y="174"/>
                  <a:pt x="341" y="174"/>
                  <a:pt x="340" y="174"/>
                </a:cubicBezTo>
                <a:cubicBezTo>
                  <a:pt x="341" y="174"/>
                  <a:pt x="341" y="173"/>
                  <a:pt x="342" y="173"/>
                </a:cubicBezTo>
                <a:cubicBezTo>
                  <a:pt x="342" y="173"/>
                  <a:pt x="342" y="173"/>
                  <a:pt x="343" y="173"/>
                </a:cubicBezTo>
                <a:cubicBezTo>
                  <a:pt x="342" y="173"/>
                  <a:pt x="342" y="173"/>
                  <a:pt x="342" y="172"/>
                </a:cubicBezTo>
                <a:cubicBezTo>
                  <a:pt x="339" y="171"/>
                  <a:pt x="337" y="169"/>
                  <a:pt x="334" y="168"/>
                </a:cubicBezTo>
                <a:cubicBezTo>
                  <a:pt x="334" y="168"/>
                  <a:pt x="334" y="168"/>
                  <a:pt x="333" y="168"/>
                </a:cubicBezTo>
                <a:cubicBezTo>
                  <a:pt x="332" y="171"/>
                  <a:pt x="331" y="174"/>
                  <a:pt x="330" y="177"/>
                </a:cubicBezTo>
                <a:cubicBezTo>
                  <a:pt x="328" y="181"/>
                  <a:pt x="327" y="185"/>
                  <a:pt x="325" y="190"/>
                </a:cubicBezTo>
                <a:cubicBezTo>
                  <a:pt x="324" y="192"/>
                  <a:pt x="324" y="194"/>
                  <a:pt x="323" y="195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16" y="218"/>
                  <a:pt x="314" y="225"/>
                  <a:pt x="312" y="232"/>
                </a:cubicBezTo>
                <a:cubicBezTo>
                  <a:pt x="311" y="235"/>
                  <a:pt x="311" y="239"/>
                  <a:pt x="310" y="243"/>
                </a:cubicBezTo>
                <a:cubicBezTo>
                  <a:pt x="308" y="248"/>
                  <a:pt x="308" y="252"/>
                  <a:pt x="308" y="257"/>
                </a:cubicBezTo>
                <a:cubicBezTo>
                  <a:pt x="308" y="258"/>
                  <a:pt x="308" y="259"/>
                  <a:pt x="308" y="260"/>
                </a:cubicBezTo>
                <a:cubicBezTo>
                  <a:pt x="308" y="261"/>
                  <a:pt x="309" y="261"/>
                  <a:pt x="309" y="261"/>
                </a:cubicBezTo>
                <a:cubicBezTo>
                  <a:pt x="310" y="261"/>
                  <a:pt x="310" y="261"/>
                  <a:pt x="310" y="262"/>
                </a:cubicBezTo>
                <a:cubicBezTo>
                  <a:pt x="310" y="263"/>
                  <a:pt x="310" y="263"/>
                  <a:pt x="310" y="263"/>
                </a:cubicBezTo>
                <a:cubicBezTo>
                  <a:pt x="310" y="263"/>
                  <a:pt x="310" y="263"/>
                  <a:pt x="311" y="263"/>
                </a:cubicBezTo>
                <a:cubicBezTo>
                  <a:pt x="316" y="261"/>
                  <a:pt x="318" y="256"/>
                  <a:pt x="322" y="253"/>
                </a:cubicBezTo>
                <a:cubicBezTo>
                  <a:pt x="322" y="252"/>
                  <a:pt x="323" y="251"/>
                  <a:pt x="324" y="251"/>
                </a:cubicBezTo>
                <a:cubicBezTo>
                  <a:pt x="324" y="251"/>
                  <a:pt x="324" y="251"/>
                  <a:pt x="323" y="252"/>
                </a:cubicBezTo>
                <a:cubicBezTo>
                  <a:pt x="323" y="253"/>
                  <a:pt x="322" y="254"/>
                  <a:pt x="322" y="255"/>
                </a:cubicBezTo>
                <a:cubicBezTo>
                  <a:pt x="324" y="252"/>
                  <a:pt x="324" y="252"/>
                  <a:pt x="324" y="252"/>
                </a:cubicBezTo>
                <a:cubicBezTo>
                  <a:pt x="325" y="252"/>
                  <a:pt x="325" y="251"/>
                  <a:pt x="325" y="251"/>
                </a:cubicBezTo>
                <a:cubicBezTo>
                  <a:pt x="325" y="251"/>
                  <a:pt x="324" y="251"/>
                  <a:pt x="324" y="251"/>
                </a:cubicBezTo>
                <a:cubicBezTo>
                  <a:pt x="325" y="249"/>
                  <a:pt x="326" y="249"/>
                  <a:pt x="327" y="248"/>
                </a:cubicBezTo>
                <a:cubicBezTo>
                  <a:pt x="326" y="248"/>
                  <a:pt x="326" y="249"/>
                  <a:pt x="326" y="249"/>
                </a:cubicBezTo>
                <a:cubicBezTo>
                  <a:pt x="326" y="250"/>
                  <a:pt x="326" y="250"/>
                  <a:pt x="327" y="251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7" y="249"/>
                  <a:pt x="327" y="249"/>
                  <a:pt x="327" y="249"/>
                </a:cubicBezTo>
                <a:cubicBezTo>
                  <a:pt x="330" y="248"/>
                  <a:pt x="330" y="245"/>
                  <a:pt x="332" y="244"/>
                </a:cubicBezTo>
                <a:cubicBezTo>
                  <a:pt x="333" y="244"/>
                  <a:pt x="334" y="243"/>
                  <a:pt x="333" y="242"/>
                </a:cubicBezTo>
                <a:cubicBezTo>
                  <a:pt x="333" y="241"/>
                  <a:pt x="334" y="241"/>
                  <a:pt x="334" y="241"/>
                </a:cubicBezTo>
                <a:cubicBezTo>
                  <a:pt x="336" y="239"/>
                  <a:pt x="337" y="237"/>
                  <a:pt x="338" y="235"/>
                </a:cubicBezTo>
                <a:cubicBezTo>
                  <a:pt x="346" y="225"/>
                  <a:pt x="346" y="225"/>
                  <a:pt x="346" y="225"/>
                </a:cubicBezTo>
                <a:cubicBezTo>
                  <a:pt x="346" y="225"/>
                  <a:pt x="346" y="226"/>
                  <a:pt x="346" y="226"/>
                </a:cubicBezTo>
                <a:cubicBezTo>
                  <a:pt x="345" y="226"/>
                  <a:pt x="344" y="228"/>
                  <a:pt x="344" y="229"/>
                </a:cubicBezTo>
                <a:cubicBezTo>
                  <a:pt x="345" y="228"/>
                  <a:pt x="346" y="227"/>
                  <a:pt x="346" y="226"/>
                </a:cubicBezTo>
                <a:cubicBezTo>
                  <a:pt x="347" y="226"/>
                  <a:pt x="347" y="226"/>
                  <a:pt x="347" y="226"/>
                </a:cubicBezTo>
                <a:cubicBezTo>
                  <a:pt x="347" y="225"/>
                  <a:pt x="348" y="224"/>
                  <a:pt x="348" y="224"/>
                </a:cubicBezTo>
                <a:cubicBezTo>
                  <a:pt x="348" y="224"/>
                  <a:pt x="349" y="224"/>
                  <a:pt x="349" y="224"/>
                </a:cubicBezTo>
                <a:cubicBezTo>
                  <a:pt x="349" y="224"/>
                  <a:pt x="349" y="224"/>
                  <a:pt x="350" y="224"/>
                </a:cubicBezTo>
                <a:cubicBezTo>
                  <a:pt x="349" y="224"/>
                  <a:pt x="349" y="224"/>
                  <a:pt x="349" y="225"/>
                </a:cubicBezTo>
                <a:cubicBezTo>
                  <a:pt x="349" y="225"/>
                  <a:pt x="348" y="226"/>
                  <a:pt x="348" y="226"/>
                </a:cubicBezTo>
                <a:cubicBezTo>
                  <a:pt x="348" y="227"/>
                  <a:pt x="347" y="227"/>
                  <a:pt x="347" y="228"/>
                </a:cubicBezTo>
                <a:cubicBezTo>
                  <a:pt x="347" y="229"/>
                  <a:pt x="348" y="229"/>
                  <a:pt x="348" y="229"/>
                </a:cubicBezTo>
                <a:cubicBezTo>
                  <a:pt x="348" y="229"/>
                  <a:pt x="349" y="229"/>
                  <a:pt x="349" y="228"/>
                </a:cubicBezTo>
                <a:cubicBezTo>
                  <a:pt x="350" y="227"/>
                  <a:pt x="350" y="226"/>
                  <a:pt x="352" y="228"/>
                </a:cubicBezTo>
                <a:cubicBezTo>
                  <a:pt x="352" y="228"/>
                  <a:pt x="353" y="228"/>
                  <a:pt x="353" y="228"/>
                </a:cubicBezTo>
                <a:cubicBezTo>
                  <a:pt x="355" y="226"/>
                  <a:pt x="358" y="225"/>
                  <a:pt x="359" y="221"/>
                </a:cubicBezTo>
                <a:cubicBezTo>
                  <a:pt x="359" y="221"/>
                  <a:pt x="359" y="220"/>
                  <a:pt x="359" y="220"/>
                </a:cubicBezTo>
                <a:cubicBezTo>
                  <a:pt x="358" y="220"/>
                  <a:pt x="358" y="220"/>
                  <a:pt x="358" y="220"/>
                </a:cubicBezTo>
                <a:cubicBezTo>
                  <a:pt x="358" y="218"/>
                  <a:pt x="359" y="217"/>
                  <a:pt x="360" y="218"/>
                </a:cubicBezTo>
                <a:cubicBezTo>
                  <a:pt x="361" y="219"/>
                  <a:pt x="362" y="218"/>
                  <a:pt x="362" y="217"/>
                </a:cubicBezTo>
                <a:cubicBezTo>
                  <a:pt x="364" y="216"/>
                  <a:pt x="364" y="214"/>
                  <a:pt x="366" y="213"/>
                </a:cubicBezTo>
                <a:cubicBezTo>
                  <a:pt x="366" y="212"/>
                  <a:pt x="365" y="212"/>
                  <a:pt x="365" y="212"/>
                </a:cubicBezTo>
                <a:cubicBezTo>
                  <a:pt x="364" y="211"/>
                  <a:pt x="364" y="210"/>
                  <a:pt x="364" y="209"/>
                </a:cubicBezTo>
                <a:cubicBezTo>
                  <a:pt x="365" y="209"/>
                  <a:pt x="365" y="209"/>
                  <a:pt x="365" y="208"/>
                </a:cubicBezTo>
                <a:cubicBezTo>
                  <a:pt x="365" y="208"/>
                  <a:pt x="365" y="207"/>
                  <a:pt x="365" y="207"/>
                </a:cubicBezTo>
                <a:cubicBezTo>
                  <a:pt x="365" y="207"/>
                  <a:pt x="364" y="207"/>
                  <a:pt x="364" y="207"/>
                </a:cubicBezTo>
                <a:cubicBezTo>
                  <a:pt x="362" y="207"/>
                  <a:pt x="362" y="207"/>
                  <a:pt x="362" y="207"/>
                </a:cubicBezTo>
                <a:cubicBezTo>
                  <a:pt x="361" y="208"/>
                  <a:pt x="361" y="208"/>
                  <a:pt x="360" y="209"/>
                </a:cubicBezTo>
                <a:cubicBezTo>
                  <a:pt x="360" y="208"/>
                  <a:pt x="360" y="208"/>
                  <a:pt x="360" y="208"/>
                </a:cubicBezTo>
                <a:cubicBezTo>
                  <a:pt x="361" y="207"/>
                  <a:pt x="361" y="204"/>
                  <a:pt x="363" y="206"/>
                </a:cubicBezTo>
                <a:cubicBezTo>
                  <a:pt x="364" y="206"/>
                  <a:pt x="364" y="205"/>
                  <a:pt x="365" y="205"/>
                </a:cubicBezTo>
                <a:cubicBezTo>
                  <a:pt x="366" y="205"/>
                  <a:pt x="366" y="205"/>
                  <a:pt x="366" y="204"/>
                </a:cubicBezTo>
                <a:cubicBezTo>
                  <a:pt x="367" y="204"/>
                  <a:pt x="368" y="204"/>
                  <a:pt x="368" y="205"/>
                </a:cubicBezTo>
                <a:cubicBezTo>
                  <a:pt x="368" y="205"/>
                  <a:pt x="368" y="205"/>
                  <a:pt x="368" y="205"/>
                </a:cubicBezTo>
                <a:cubicBezTo>
                  <a:pt x="368" y="206"/>
                  <a:pt x="368" y="206"/>
                  <a:pt x="368" y="206"/>
                </a:cubicBezTo>
                <a:cubicBezTo>
                  <a:pt x="368" y="206"/>
                  <a:pt x="368" y="206"/>
                  <a:pt x="368" y="206"/>
                </a:cubicBezTo>
                <a:cubicBezTo>
                  <a:pt x="369" y="206"/>
                  <a:pt x="369" y="206"/>
                  <a:pt x="370" y="206"/>
                </a:cubicBezTo>
                <a:cubicBezTo>
                  <a:pt x="369" y="206"/>
                  <a:pt x="369" y="207"/>
                  <a:pt x="369" y="207"/>
                </a:cubicBezTo>
                <a:cubicBezTo>
                  <a:pt x="369" y="208"/>
                  <a:pt x="369" y="208"/>
                  <a:pt x="369" y="208"/>
                </a:cubicBezTo>
                <a:cubicBezTo>
                  <a:pt x="368" y="208"/>
                  <a:pt x="368" y="207"/>
                  <a:pt x="367" y="208"/>
                </a:cubicBezTo>
                <a:cubicBezTo>
                  <a:pt x="367" y="208"/>
                  <a:pt x="366" y="208"/>
                  <a:pt x="366" y="209"/>
                </a:cubicBezTo>
                <a:cubicBezTo>
                  <a:pt x="366" y="209"/>
                  <a:pt x="367" y="210"/>
                  <a:pt x="367" y="210"/>
                </a:cubicBezTo>
                <a:cubicBezTo>
                  <a:pt x="369" y="209"/>
                  <a:pt x="371" y="210"/>
                  <a:pt x="372" y="207"/>
                </a:cubicBezTo>
                <a:cubicBezTo>
                  <a:pt x="372" y="207"/>
                  <a:pt x="372" y="207"/>
                  <a:pt x="372" y="207"/>
                </a:cubicBezTo>
                <a:cubicBezTo>
                  <a:pt x="371" y="207"/>
                  <a:pt x="371" y="207"/>
                  <a:pt x="371" y="207"/>
                </a:cubicBezTo>
                <a:cubicBezTo>
                  <a:pt x="370" y="207"/>
                  <a:pt x="370" y="209"/>
                  <a:pt x="369" y="208"/>
                </a:cubicBezTo>
                <a:cubicBezTo>
                  <a:pt x="371" y="207"/>
                  <a:pt x="372" y="205"/>
                  <a:pt x="373" y="202"/>
                </a:cubicBezTo>
                <a:cubicBezTo>
                  <a:pt x="373" y="202"/>
                  <a:pt x="373" y="202"/>
                  <a:pt x="373" y="202"/>
                </a:cubicBezTo>
                <a:cubicBezTo>
                  <a:pt x="373" y="202"/>
                  <a:pt x="373" y="202"/>
                  <a:pt x="372" y="202"/>
                </a:cubicBezTo>
                <a:cubicBezTo>
                  <a:pt x="371" y="202"/>
                  <a:pt x="370" y="203"/>
                  <a:pt x="369" y="202"/>
                </a:cubicBezTo>
                <a:cubicBezTo>
                  <a:pt x="368" y="202"/>
                  <a:pt x="368" y="202"/>
                  <a:pt x="368" y="202"/>
                </a:cubicBezTo>
                <a:cubicBezTo>
                  <a:pt x="369" y="201"/>
                  <a:pt x="370" y="201"/>
                  <a:pt x="371" y="200"/>
                </a:cubicBezTo>
                <a:cubicBezTo>
                  <a:pt x="372" y="200"/>
                  <a:pt x="373" y="200"/>
                  <a:pt x="373" y="200"/>
                </a:cubicBezTo>
                <a:cubicBezTo>
                  <a:pt x="374" y="199"/>
                  <a:pt x="376" y="198"/>
                  <a:pt x="373" y="197"/>
                </a:cubicBezTo>
                <a:cubicBezTo>
                  <a:pt x="373" y="197"/>
                  <a:pt x="373" y="197"/>
                  <a:pt x="373" y="196"/>
                </a:cubicBezTo>
                <a:cubicBezTo>
                  <a:pt x="373" y="196"/>
                  <a:pt x="372" y="196"/>
                  <a:pt x="372" y="196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3" y="194"/>
                  <a:pt x="374" y="193"/>
                  <a:pt x="375" y="192"/>
                </a:cubicBezTo>
                <a:cubicBezTo>
                  <a:pt x="375" y="193"/>
                  <a:pt x="375" y="193"/>
                  <a:pt x="375" y="193"/>
                </a:cubicBezTo>
                <a:cubicBezTo>
                  <a:pt x="376" y="193"/>
                  <a:pt x="376" y="193"/>
                  <a:pt x="376" y="193"/>
                </a:cubicBezTo>
                <a:cubicBezTo>
                  <a:pt x="378" y="191"/>
                  <a:pt x="379" y="190"/>
                  <a:pt x="377" y="189"/>
                </a:cubicBezTo>
                <a:cubicBezTo>
                  <a:pt x="379" y="188"/>
                  <a:pt x="381" y="186"/>
                  <a:pt x="383" y="185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84" y="183"/>
                  <a:pt x="384" y="183"/>
                  <a:pt x="384" y="183"/>
                </a:cubicBezTo>
                <a:cubicBezTo>
                  <a:pt x="382" y="184"/>
                  <a:pt x="382" y="184"/>
                  <a:pt x="382" y="184"/>
                </a:cubicBezTo>
                <a:cubicBezTo>
                  <a:pt x="381" y="184"/>
                  <a:pt x="381" y="185"/>
                  <a:pt x="381" y="185"/>
                </a:cubicBezTo>
                <a:cubicBezTo>
                  <a:pt x="380" y="185"/>
                  <a:pt x="379" y="188"/>
                  <a:pt x="378" y="185"/>
                </a:cubicBezTo>
                <a:cubicBezTo>
                  <a:pt x="378" y="185"/>
                  <a:pt x="377" y="187"/>
                  <a:pt x="376" y="187"/>
                </a:cubicBezTo>
                <a:cubicBezTo>
                  <a:pt x="375" y="187"/>
                  <a:pt x="375" y="187"/>
                  <a:pt x="375" y="187"/>
                </a:cubicBezTo>
                <a:cubicBezTo>
                  <a:pt x="375" y="186"/>
                  <a:pt x="375" y="186"/>
                  <a:pt x="375" y="186"/>
                </a:cubicBezTo>
                <a:cubicBezTo>
                  <a:pt x="378" y="184"/>
                  <a:pt x="380" y="182"/>
                  <a:pt x="382" y="179"/>
                </a:cubicBezTo>
                <a:cubicBezTo>
                  <a:pt x="382" y="180"/>
                  <a:pt x="382" y="180"/>
                  <a:pt x="381" y="181"/>
                </a:cubicBezTo>
                <a:cubicBezTo>
                  <a:pt x="381" y="182"/>
                  <a:pt x="381" y="182"/>
                  <a:pt x="381" y="183"/>
                </a:cubicBezTo>
                <a:cubicBezTo>
                  <a:pt x="381" y="182"/>
                  <a:pt x="382" y="182"/>
                  <a:pt x="382" y="182"/>
                </a:cubicBezTo>
                <a:cubicBezTo>
                  <a:pt x="382" y="181"/>
                  <a:pt x="384" y="180"/>
                  <a:pt x="382" y="180"/>
                </a:cubicBezTo>
                <a:cubicBezTo>
                  <a:pt x="383" y="178"/>
                  <a:pt x="384" y="177"/>
                  <a:pt x="386" y="176"/>
                </a:cubicBezTo>
                <a:cubicBezTo>
                  <a:pt x="385" y="177"/>
                  <a:pt x="384" y="178"/>
                  <a:pt x="384" y="178"/>
                </a:cubicBezTo>
                <a:cubicBezTo>
                  <a:pt x="384" y="179"/>
                  <a:pt x="384" y="180"/>
                  <a:pt x="38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7" y="179"/>
                  <a:pt x="387" y="179"/>
                  <a:pt x="387" y="178"/>
                </a:cubicBezTo>
                <a:cubicBezTo>
                  <a:pt x="387" y="178"/>
                  <a:pt x="386" y="179"/>
                  <a:pt x="386" y="179"/>
                </a:cubicBezTo>
                <a:cubicBezTo>
                  <a:pt x="386" y="179"/>
                  <a:pt x="385" y="179"/>
                  <a:pt x="385" y="179"/>
                </a:cubicBezTo>
                <a:cubicBezTo>
                  <a:pt x="385" y="179"/>
                  <a:pt x="385" y="178"/>
                  <a:pt x="385" y="178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8" y="175"/>
                  <a:pt x="388" y="175"/>
                  <a:pt x="388" y="175"/>
                </a:cubicBezTo>
                <a:cubicBezTo>
                  <a:pt x="388" y="175"/>
                  <a:pt x="388" y="175"/>
                  <a:pt x="388" y="175"/>
                </a:cubicBezTo>
                <a:cubicBezTo>
                  <a:pt x="388" y="175"/>
                  <a:pt x="388" y="176"/>
                  <a:pt x="387" y="176"/>
                </a:cubicBezTo>
                <a:cubicBezTo>
                  <a:pt x="386" y="176"/>
                  <a:pt x="386" y="176"/>
                  <a:pt x="386" y="176"/>
                </a:cubicBezTo>
                <a:cubicBezTo>
                  <a:pt x="388" y="173"/>
                  <a:pt x="391" y="171"/>
                  <a:pt x="393" y="169"/>
                </a:cubicBezTo>
                <a:cubicBezTo>
                  <a:pt x="394" y="168"/>
                  <a:pt x="395" y="168"/>
                  <a:pt x="395" y="168"/>
                </a:cubicBezTo>
                <a:cubicBezTo>
                  <a:pt x="396" y="167"/>
                  <a:pt x="396" y="167"/>
                  <a:pt x="396" y="167"/>
                </a:cubicBezTo>
                <a:cubicBezTo>
                  <a:pt x="395" y="167"/>
                  <a:pt x="395" y="167"/>
                  <a:pt x="395" y="167"/>
                </a:cubicBezTo>
                <a:cubicBezTo>
                  <a:pt x="394" y="169"/>
                  <a:pt x="393" y="166"/>
                  <a:pt x="392" y="167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3" y="166"/>
                  <a:pt x="393" y="166"/>
                  <a:pt x="393" y="166"/>
                </a:cubicBezTo>
                <a:cubicBezTo>
                  <a:pt x="393" y="166"/>
                  <a:pt x="394" y="165"/>
                  <a:pt x="394" y="165"/>
                </a:cubicBezTo>
                <a:cubicBezTo>
                  <a:pt x="395" y="166"/>
                  <a:pt x="396" y="166"/>
                  <a:pt x="397" y="165"/>
                </a:cubicBezTo>
                <a:cubicBezTo>
                  <a:pt x="397" y="164"/>
                  <a:pt x="397" y="164"/>
                  <a:pt x="397" y="164"/>
                </a:cubicBezTo>
                <a:cubicBezTo>
                  <a:pt x="397" y="163"/>
                  <a:pt x="397" y="163"/>
                  <a:pt x="396" y="163"/>
                </a:cubicBezTo>
                <a:cubicBezTo>
                  <a:pt x="397" y="163"/>
                  <a:pt x="397" y="163"/>
                  <a:pt x="398" y="163"/>
                </a:cubicBezTo>
                <a:cubicBezTo>
                  <a:pt x="400" y="164"/>
                  <a:pt x="403" y="164"/>
                  <a:pt x="406" y="164"/>
                </a:cubicBezTo>
                <a:cubicBezTo>
                  <a:pt x="407" y="165"/>
                  <a:pt x="408" y="165"/>
                  <a:pt x="409" y="166"/>
                </a:cubicBezTo>
                <a:cubicBezTo>
                  <a:pt x="410" y="166"/>
                  <a:pt x="411" y="166"/>
                  <a:pt x="413" y="167"/>
                </a:cubicBezTo>
                <a:cubicBezTo>
                  <a:pt x="415" y="167"/>
                  <a:pt x="417" y="170"/>
                  <a:pt x="417" y="174"/>
                </a:cubicBezTo>
                <a:cubicBezTo>
                  <a:pt x="416" y="181"/>
                  <a:pt x="414" y="188"/>
                  <a:pt x="411" y="194"/>
                </a:cubicBezTo>
                <a:cubicBezTo>
                  <a:pt x="409" y="199"/>
                  <a:pt x="407" y="203"/>
                  <a:pt x="405" y="208"/>
                </a:cubicBezTo>
                <a:cubicBezTo>
                  <a:pt x="404" y="213"/>
                  <a:pt x="403" y="219"/>
                  <a:pt x="400" y="224"/>
                </a:cubicBezTo>
                <a:cubicBezTo>
                  <a:pt x="398" y="228"/>
                  <a:pt x="397" y="232"/>
                  <a:pt x="395" y="237"/>
                </a:cubicBezTo>
                <a:cubicBezTo>
                  <a:pt x="395" y="241"/>
                  <a:pt x="394" y="244"/>
                  <a:pt x="394" y="247"/>
                </a:cubicBezTo>
                <a:cubicBezTo>
                  <a:pt x="393" y="249"/>
                  <a:pt x="394" y="250"/>
                  <a:pt x="396" y="249"/>
                </a:cubicBezTo>
                <a:cubicBezTo>
                  <a:pt x="397" y="249"/>
                  <a:pt x="397" y="249"/>
                  <a:pt x="397" y="249"/>
                </a:cubicBezTo>
                <a:cubicBezTo>
                  <a:pt x="395" y="251"/>
                  <a:pt x="395" y="251"/>
                  <a:pt x="395" y="251"/>
                </a:cubicBezTo>
                <a:cubicBezTo>
                  <a:pt x="396" y="251"/>
                  <a:pt x="397" y="251"/>
                  <a:pt x="398" y="250"/>
                </a:cubicBezTo>
                <a:cubicBezTo>
                  <a:pt x="403" y="249"/>
                  <a:pt x="409" y="247"/>
                  <a:pt x="414" y="244"/>
                </a:cubicBezTo>
                <a:cubicBezTo>
                  <a:pt x="416" y="242"/>
                  <a:pt x="418" y="240"/>
                  <a:pt x="421" y="241"/>
                </a:cubicBezTo>
                <a:cubicBezTo>
                  <a:pt x="422" y="241"/>
                  <a:pt x="422" y="240"/>
                  <a:pt x="422" y="239"/>
                </a:cubicBezTo>
                <a:cubicBezTo>
                  <a:pt x="423" y="239"/>
                  <a:pt x="423" y="238"/>
                  <a:pt x="424" y="239"/>
                </a:cubicBezTo>
                <a:cubicBezTo>
                  <a:pt x="424" y="239"/>
                  <a:pt x="425" y="239"/>
                  <a:pt x="425" y="239"/>
                </a:cubicBezTo>
                <a:cubicBezTo>
                  <a:pt x="424" y="237"/>
                  <a:pt x="426" y="236"/>
                  <a:pt x="427" y="236"/>
                </a:cubicBezTo>
                <a:cubicBezTo>
                  <a:pt x="429" y="234"/>
                  <a:pt x="430" y="232"/>
                  <a:pt x="433" y="233"/>
                </a:cubicBezTo>
                <a:cubicBezTo>
                  <a:pt x="433" y="232"/>
                  <a:pt x="433" y="232"/>
                  <a:pt x="433" y="232"/>
                </a:cubicBezTo>
                <a:cubicBezTo>
                  <a:pt x="433" y="230"/>
                  <a:pt x="434" y="230"/>
                  <a:pt x="436" y="229"/>
                </a:cubicBezTo>
                <a:cubicBezTo>
                  <a:pt x="436" y="229"/>
                  <a:pt x="437" y="229"/>
                  <a:pt x="438" y="230"/>
                </a:cubicBezTo>
                <a:cubicBezTo>
                  <a:pt x="440" y="229"/>
                  <a:pt x="440" y="229"/>
                  <a:pt x="440" y="229"/>
                </a:cubicBezTo>
                <a:cubicBezTo>
                  <a:pt x="441" y="229"/>
                  <a:pt x="441" y="229"/>
                  <a:pt x="441" y="229"/>
                </a:cubicBezTo>
                <a:cubicBezTo>
                  <a:pt x="441" y="229"/>
                  <a:pt x="441" y="229"/>
                  <a:pt x="441" y="229"/>
                </a:cubicBezTo>
                <a:cubicBezTo>
                  <a:pt x="441" y="230"/>
                  <a:pt x="441" y="230"/>
                  <a:pt x="440" y="231"/>
                </a:cubicBezTo>
                <a:cubicBezTo>
                  <a:pt x="441" y="231"/>
                  <a:pt x="441" y="230"/>
                  <a:pt x="442" y="230"/>
                </a:cubicBezTo>
                <a:cubicBezTo>
                  <a:pt x="443" y="228"/>
                  <a:pt x="443" y="228"/>
                  <a:pt x="443" y="228"/>
                </a:cubicBezTo>
                <a:cubicBezTo>
                  <a:pt x="443" y="227"/>
                  <a:pt x="443" y="227"/>
                  <a:pt x="444" y="227"/>
                </a:cubicBezTo>
                <a:cubicBezTo>
                  <a:pt x="444" y="226"/>
                  <a:pt x="444" y="226"/>
                  <a:pt x="444" y="226"/>
                </a:cubicBezTo>
                <a:cubicBezTo>
                  <a:pt x="444" y="226"/>
                  <a:pt x="444" y="225"/>
                  <a:pt x="444" y="225"/>
                </a:cubicBezTo>
                <a:cubicBezTo>
                  <a:pt x="443" y="224"/>
                  <a:pt x="442" y="223"/>
                  <a:pt x="441" y="223"/>
                </a:cubicBezTo>
                <a:cubicBezTo>
                  <a:pt x="439" y="221"/>
                  <a:pt x="437" y="219"/>
                  <a:pt x="437" y="216"/>
                </a:cubicBezTo>
                <a:cubicBezTo>
                  <a:pt x="437" y="213"/>
                  <a:pt x="437" y="211"/>
                  <a:pt x="438" y="208"/>
                </a:cubicBezTo>
                <a:cubicBezTo>
                  <a:pt x="438" y="204"/>
                  <a:pt x="440" y="200"/>
                  <a:pt x="441" y="197"/>
                </a:cubicBezTo>
                <a:cubicBezTo>
                  <a:pt x="441" y="196"/>
                  <a:pt x="442" y="196"/>
                  <a:pt x="442" y="196"/>
                </a:cubicBezTo>
                <a:cubicBezTo>
                  <a:pt x="442" y="196"/>
                  <a:pt x="443" y="197"/>
                  <a:pt x="443" y="197"/>
                </a:cubicBezTo>
                <a:cubicBezTo>
                  <a:pt x="443" y="196"/>
                  <a:pt x="444" y="195"/>
                  <a:pt x="443" y="195"/>
                </a:cubicBezTo>
                <a:cubicBezTo>
                  <a:pt x="442" y="193"/>
                  <a:pt x="443" y="193"/>
                  <a:pt x="444" y="191"/>
                </a:cubicBezTo>
                <a:cubicBezTo>
                  <a:pt x="444" y="193"/>
                  <a:pt x="444" y="193"/>
                  <a:pt x="444" y="193"/>
                </a:cubicBezTo>
                <a:cubicBezTo>
                  <a:pt x="444" y="193"/>
                  <a:pt x="444" y="192"/>
                  <a:pt x="445" y="192"/>
                </a:cubicBezTo>
                <a:cubicBezTo>
                  <a:pt x="444" y="191"/>
                  <a:pt x="444" y="191"/>
                  <a:pt x="444" y="191"/>
                </a:cubicBezTo>
                <a:cubicBezTo>
                  <a:pt x="444" y="190"/>
                  <a:pt x="444" y="189"/>
                  <a:pt x="445" y="188"/>
                </a:cubicBezTo>
                <a:cubicBezTo>
                  <a:pt x="446" y="187"/>
                  <a:pt x="447" y="185"/>
                  <a:pt x="448" y="183"/>
                </a:cubicBezTo>
                <a:cubicBezTo>
                  <a:pt x="448" y="182"/>
                  <a:pt x="449" y="182"/>
                  <a:pt x="451" y="181"/>
                </a:cubicBezTo>
                <a:cubicBezTo>
                  <a:pt x="451" y="180"/>
                  <a:pt x="452" y="180"/>
                  <a:pt x="452" y="179"/>
                </a:cubicBezTo>
                <a:cubicBezTo>
                  <a:pt x="456" y="173"/>
                  <a:pt x="460" y="168"/>
                  <a:pt x="464" y="163"/>
                </a:cubicBezTo>
                <a:cubicBezTo>
                  <a:pt x="464" y="162"/>
                  <a:pt x="464" y="162"/>
                  <a:pt x="464" y="162"/>
                </a:cubicBezTo>
                <a:cubicBezTo>
                  <a:pt x="464" y="160"/>
                  <a:pt x="464" y="159"/>
                  <a:pt x="465" y="158"/>
                </a:cubicBezTo>
                <a:cubicBezTo>
                  <a:pt x="468" y="155"/>
                  <a:pt x="471" y="153"/>
                  <a:pt x="474" y="151"/>
                </a:cubicBezTo>
                <a:cubicBezTo>
                  <a:pt x="474" y="150"/>
                  <a:pt x="474" y="150"/>
                  <a:pt x="474" y="150"/>
                </a:cubicBezTo>
                <a:cubicBezTo>
                  <a:pt x="474" y="149"/>
                  <a:pt x="474" y="148"/>
                  <a:pt x="475" y="148"/>
                </a:cubicBezTo>
                <a:cubicBezTo>
                  <a:pt x="477" y="148"/>
                  <a:pt x="479" y="146"/>
                  <a:pt x="481" y="146"/>
                </a:cubicBezTo>
                <a:cubicBezTo>
                  <a:pt x="482" y="146"/>
                  <a:pt x="483" y="146"/>
                  <a:pt x="485" y="146"/>
                </a:cubicBezTo>
                <a:cubicBezTo>
                  <a:pt x="485" y="146"/>
                  <a:pt x="485" y="146"/>
                  <a:pt x="486" y="146"/>
                </a:cubicBezTo>
                <a:cubicBezTo>
                  <a:pt x="489" y="144"/>
                  <a:pt x="492" y="146"/>
                  <a:pt x="495" y="146"/>
                </a:cubicBezTo>
                <a:cubicBezTo>
                  <a:pt x="499" y="144"/>
                  <a:pt x="502" y="146"/>
                  <a:pt x="505" y="149"/>
                </a:cubicBezTo>
                <a:cubicBezTo>
                  <a:pt x="505" y="149"/>
                  <a:pt x="506" y="150"/>
                  <a:pt x="506" y="150"/>
                </a:cubicBezTo>
                <a:cubicBezTo>
                  <a:pt x="505" y="151"/>
                  <a:pt x="504" y="152"/>
                  <a:pt x="503" y="154"/>
                </a:cubicBezTo>
                <a:cubicBezTo>
                  <a:pt x="503" y="154"/>
                  <a:pt x="503" y="154"/>
                  <a:pt x="503" y="154"/>
                </a:cubicBezTo>
                <a:cubicBezTo>
                  <a:pt x="499" y="153"/>
                  <a:pt x="497" y="156"/>
                  <a:pt x="495" y="158"/>
                </a:cubicBezTo>
                <a:cubicBezTo>
                  <a:pt x="491" y="161"/>
                  <a:pt x="487" y="165"/>
                  <a:pt x="484" y="169"/>
                </a:cubicBezTo>
                <a:cubicBezTo>
                  <a:pt x="480" y="171"/>
                  <a:pt x="478" y="175"/>
                  <a:pt x="475" y="178"/>
                </a:cubicBezTo>
                <a:cubicBezTo>
                  <a:pt x="469" y="183"/>
                  <a:pt x="466" y="190"/>
                  <a:pt x="462" y="197"/>
                </a:cubicBezTo>
                <a:cubicBezTo>
                  <a:pt x="460" y="201"/>
                  <a:pt x="458" y="205"/>
                  <a:pt x="456" y="209"/>
                </a:cubicBezTo>
                <a:cubicBezTo>
                  <a:pt x="456" y="211"/>
                  <a:pt x="455" y="212"/>
                  <a:pt x="454" y="215"/>
                </a:cubicBezTo>
                <a:cubicBezTo>
                  <a:pt x="454" y="216"/>
                  <a:pt x="455" y="216"/>
                  <a:pt x="456" y="215"/>
                </a:cubicBezTo>
                <a:cubicBezTo>
                  <a:pt x="457" y="215"/>
                  <a:pt x="459" y="214"/>
                  <a:pt x="461" y="213"/>
                </a:cubicBezTo>
                <a:cubicBezTo>
                  <a:pt x="462" y="212"/>
                  <a:pt x="464" y="211"/>
                  <a:pt x="465" y="210"/>
                </a:cubicBezTo>
                <a:cubicBezTo>
                  <a:pt x="469" y="205"/>
                  <a:pt x="475" y="200"/>
                  <a:pt x="479" y="196"/>
                </a:cubicBezTo>
                <a:cubicBezTo>
                  <a:pt x="486" y="189"/>
                  <a:pt x="493" y="181"/>
                  <a:pt x="499" y="173"/>
                </a:cubicBezTo>
                <a:cubicBezTo>
                  <a:pt x="505" y="166"/>
                  <a:pt x="511" y="158"/>
                  <a:pt x="517" y="150"/>
                </a:cubicBezTo>
                <a:cubicBezTo>
                  <a:pt x="518" y="149"/>
                  <a:pt x="519" y="149"/>
                  <a:pt x="520" y="148"/>
                </a:cubicBezTo>
                <a:cubicBezTo>
                  <a:pt x="520" y="149"/>
                  <a:pt x="520" y="149"/>
                  <a:pt x="520" y="149"/>
                </a:cubicBezTo>
                <a:cubicBezTo>
                  <a:pt x="522" y="148"/>
                  <a:pt x="522" y="148"/>
                  <a:pt x="522" y="148"/>
                </a:cubicBezTo>
                <a:cubicBezTo>
                  <a:pt x="521" y="148"/>
                  <a:pt x="520" y="148"/>
                  <a:pt x="520" y="148"/>
                </a:cubicBezTo>
                <a:cubicBezTo>
                  <a:pt x="520" y="147"/>
                  <a:pt x="520" y="145"/>
                  <a:pt x="522" y="146"/>
                </a:cubicBezTo>
                <a:cubicBezTo>
                  <a:pt x="522" y="146"/>
                  <a:pt x="522" y="146"/>
                  <a:pt x="522" y="146"/>
                </a:cubicBezTo>
                <a:cubicBezTo>
                  <a:pt x="522" y="144"/>
                  <a:pt x="523" y="142"/>
                  <a:pt x="524" y="141"/>
                </a:cubicBezTo>
                <a:cubicBezTo>
                  <a:pt x="526" y="138"/>
                  <a:pt x="529" y="135"/>
                  <a:pt x="530" y="132"/>
                </a:cubicBezTo>
                <a:cubicBezTo>
                  <a:pt x="532" y="129"/>
                  <a:pt x="533" y="128"/>
                  <a:pt x="534" y="126"/>
                </a:cubicBezTo>
                <a:cubicBezTo>
                  <a:pt x="535" y="124"/>
                  <a:pt x="537" y="124"/>
                  <a:pt x="539" y="125"/>
                </a:cubicBezTo>
                <a:cubicBezTo>
                  <a:pt x="541" y="125"/>
                  <a:pt x="543" y="125"/>
                  <a:pt x="544" y="125"/>
                </a:cubicBezTo>
                <a:cubicBezTo>
                  <a:pt x="547" y="124"/>
                  <a:pt x="552" y="125"/>
                  <a:pt x="553" y="127"/>
                </a:cubicBezTo>
                <a:cubicBezTo>
                  <a:pt x="554" y="128"/>
                  <a:pt x="554" y="132"/>
                  <a:pt x="553" y="133"/>
                </a:cubicBezTo>
                <a:cubicBezTo>
                  <a:pt x="551" y="136"/>
                  <a:pt x="549" y="139"/>
                  <a:pt x="547" y="141"/>
                </a:cubicBezTo>
                <a:cubicBezTo>
                  <a:pt x="544" y="146"/>
                  <a:pt x="542" y="151"/>
                  <a:pt x="539" y="156"/>
                </a:cubicBezTo>
                <a:cubicBezTo>
                  <a:pt x="534" y="163"/>
                  <a:pt x="530" y="171"/>
                  <a:pt x="526" y="178"/>
                </a:cubicBezTo>
                <a:cubicBezTo>
                  <a:pt x="526" y="179"/>
                  <a:pt x="526" y="179"/>
                  <a:pt x="526" y="180"/>
                </a:cubicBezTo>
                <a:cubicBezTo>
                  <a:pt x="524" y="179"/>
                  <a:pt x="525" y="181"/>
                  <a:pt x="525" y="181"/>
                </a:cubicBezTo>
                <a:cubicBezTo>
                  <a:pt x="525" y="183"/>
                  <a:pt x="524" y="184"/>
                  <a:pt x="523" y="185"/>
                </a:cubicBezTo>
                <a:cubicBezTo>
                  <a:pt x="523" y="186"/>
                  <a:pt x="523" y="187"/>
                  <a:pt x="523" y="187"/>
                </a:cubicBezTo>
                <a:cubicBezTo>
                  <a:pt x="522" y="188"/>
                  <a:pt x="522" y="190"/>
                  <a:pt x="521" y="191"/>
                </a:cubicBezTo>
                <a:cubicBezTo>
                  <a:pt x="519" y="193"/>
                  <a:pt x="517" y="195"/>
                  <a:pt x="516" y="197"/>
                </a:cubicBezTo>
                <a:cubicBezTo>
                  <a:pt x="515" y="198"/>
                  <a:pt x="515" y="200"/>
                  <a:pt x="515" y="201"/>
                </a:cubicBezTo>
                <a:cubicBezTo>
                  <a:pt x="515" y="201"/>
                  <a:pt x="515" y="201"/>
                  <a:pt x="515" y="201"/>
                </a:cubicBezTo>
                <a:cubicBezTo>
                  <a:pt x="512" y="202"/>
                  <a:pt x="515" y="205"/>
                  <a:pt x="512" y="206"/>
                </a:cubicBezTo>
                <a:cubicBezTo>
                  <a:pt x="512" y="207"/>
                  <a:pt x="511" y="209"/>
                  <a:pt x="511" y="211"/>
                </a:cubicBezTo>
                <a:cubicBezTo>
                  <a:pt x="509" y="216"/>
                  <a:pt x="508" y="221"/>
                  <a:pt x="506" y="226"/>
                </a:cubicBezTo>
                <a:cubicBezTo>
                  <a:pt x="505" y="229"/>
                  <a:pt x="505" y="232"/>
                  <a:pt x="504" y="235"/>
                </a:cubicBezTo>
                <a:cubicBezTo>
                  <a:pt x="504" y="239"/>
                  <a:pt x="504" y="243"/>
                  <a:pt x="505" y="247"/>
                </a:cubicBezTo>
                <a:cubicBezTo>
                  <a:pt x="505" y="249"/>
                  <a:pt x="507" y="249"/>
                  <a:pt x="508" y="249"/>
                </a:cubicBezTo>
                <a:cubicBezTo>
                  <a:pt x="510" y="248"/>
                  <a:pt x="511" y="246"/>
                  <a:pt x="513" y="246"/>
                </a:cubicBezTo>
                <a:cubicBezTo>
                  <a:pt x="513" y="246"/>
                  <a:pt x="515" y="246"/>
                  <a:pt x="515" y="246"/>
                </a:cubicBezTo>
                <a:cubicBezTo>
                  <a:pt x="514" y="246"/>
                  <a:pt x="514" y="245"/>
                  <a:pt x="515" y="245"/>
                </a:cubicBezTo>
                <a:cubicBezTo>
                  <a:pt x="515" y="244"/>
                  <a:pt x="516" y="244"/>
                  <a:pt x="517" y="244"/>
                </a:cubicBezTo>
                <a:cubicBezTo>
                  <a:pt x="517" y="244"/>
                  <a:pt x="517" y="244"/>
                  <a:pt x="517" y="244"/>
                </a:cubicBezTo>
                <a:cubicBezTo>
                  <a:pt x="517" y="242"/>
                  <a:pt x="519" y="242"/>
                  <a:pt x="519" y="241"/>
                </a:cubicBezTo>
                <a:cubicBezTo>
                  <a:pt x="519" y="241"/>
                  <a:pt x="519" y="241"/>
                  <a:pt x="520" y="241"/>
                </a:cubicBezTo>
                <a:cubicBezTo>
                  <a:pt x="520" y="241"/>
                  <a:pt x="520" y="241"/>
                  <a:pt x="519" y="241"/>
                </a:cubicBezTo>
                <a:cubicBezTo>
                  <a:pt x="519" y="242"/>
                  <a:pt x="519" y="242"/>
                  <a:pt x="519" y="243"/>
                </a:cubicBezTo>
                <a:cubicBezTo>
                  <a:pt x="519" y="242"/>
                  <a:pt x="520" y="242"/>
                  <a:pt x="520" y="242"/>
                </a:cubicBezTo>
                <a:cubicBezTo>
                  <a:pt x="521" y="241"/>
                  <a:pt x="522" y="240"/>
                  <a:pt x="524" y="240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7"/>
                  <a:pt x="526" y="237"/>
                  <a:pt x="527" y="236"/>
                </a:cubicBezTo>
                <a:cubicBezTo>
                  <a:pt x="528" y="235"/>
                  <a:pt x="529" y="235"/>
                  <a:pt x="529" y="234"/>
                </a:cubicBezTo>
                <a:cubicBezTo>
                  <a:pt x="529" y="234"/>
                  <a:pt x="530" y="234"/>
                  <a:pt x="530" y="234"/>
                </a:cubicBezTo>
                <a:cubicBezTo>
                  <a:pt x="529" y="232"/>
                  <a:pt x="530" y="231"/>
                  <a:pt x="532" y="230"/>
                </a:cubicBezTo>
                <a:cubicBezTo>
                  <a:pt x="532" y="230"/>
                  <a:pt x="532" y="231"/>
                  <a:pt x="532" y="232"/>
                </a:cubicBezTo>
                <a:cubicBezTo>
                  <a:pt x="532" y="231"/>
                  <a:pt x="533" y="231"/>
                  <a:pt x="534" y="230"/>
                </a:cubicBezTo>
                <a:cubicBezTo>
                  <a:pt x="534" y="229"/>
                  <a:pt x="534" y="229"/>
                  <a:pt x="534" y="229"/>
                </a:cubicBezTo>
                <a:cubicBezTo>
                  <a:pt x="534" y="229"/>
                  <a:pt x="533" y="229"/>
                  <a:pt x="533" y="229"/>
                </a:cubicBezTo>
                <a:cubicBezTo>
                  <a:pt x="532" y="229"/>
                  <a:pt x="532" y="230"/>
                  <a:pt x="532" y="230"/>
                </a:cubicBezTo>
                <a:cubicBezTo>
                  <a:pt x="534" y="227"/>
                  <a:pt x="536" y="225"/>
                  <a:pt x="539" y="224"/>
                </a:cubicBezTo>
                <a:cubicBezTo>
                  <a:pt x="539" y="224"/>
                  <a:pt x="540" y="223"/>
                  <a:pt x="540" y="223"/>
                </a:cubicBezTo>
                <a:cubicBezTo>
                  <a:pt x="539" y="220"/>
                  <a:pt x="542" y="219"/>
                  <a:pt x="543" y="218"/>
                </a:cubicBezTo>
                <a:cubicBezTo>
                  <a:pt x="544" y="217"/>
                  <a:pt x="546" y="216"/>
                  <a:pt x="547" y="215"/>
                </a:cubicBezTo>
                <a:cubicBezTo>
                  <a:pt x="546" y="216"/>
                  <a:pt x="546" y="216"/>
                  <a:pt x="546" y="216"/>
                </a:cubicBezTo>
                <a:cubicBezTo>
                  <a:pt x="546" y="217"/>
                  <a:pt x="544" y="217"/>
                  <a:pt x="545" y="218"/>
                </a:cubicBezTo>
                <a:cubicBezTo>
                  <a:pt x="546" y="218"/>
                  <a:pt x="545" y="219"/>
                  <a:pt x="545" y="219"/>
                </a:cubicBezTo>
                <a:cubicBezTo>
                  <a:pt x="544" y="220"/>
                  <a:pt x="544" y="221"/>
                  <a:pt x="543" y="222"/>
                </a:cubicBezTo>
                <a:cubicBezTo>
                  <a:pt x="543" y="222"/>
                  <a:pt x="542" y="222"/>
                  <a:pt x="542" y="222"/>
                </a:cubicBezTo>
                <a:cubicBezTo>
                  <a:pt x="543" y="221"/>
                  <a:pt x="543" y="221"/>
                  <a:pt x="543" y="221"/>
                </a:cubicBezTo>
                <a:cubicBezTo>
                  <a:pt x="543" y="221"/>
                  <a:pt x="543" y="220"/>
                  <a:pt x="544" y="220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3" y="220"/>
                  <a:pt x="543" y="221"/>
                  <a:pt x="542" y="222"/>
                </a:cubicBezTo>
                <a:cubicBezTo>
                  <a:pt x="542" y="222"/>
                  <a:pt x="542" y="222"/>
                  <a:pt x="542" y="222"/>
                </a:cubicBezTo>
                <a:cubicBezTo>
                  <a:pt x="541" y="222"/>
                  <a:pt x="539" y="222"/>
                  <a:pt x="541" y="224"/>
                </a:cubicBezTo>
                <a:cubicBezTo>
                  <a:pt x="541" y="224"/>
                  <a:pt x="541" y="225"/>
                  <a:pt x="541" y="225"/>
                </a:cubicBezTo>
                <a:cubicBezTo>
                  <a:pt x="539" y="225"/>
                  <a:pt x="539" y="226"/>
                  <a:pt x="540" y="227"/>
                </a:cubicBezTo>
                <a:cubicBezTo>
                  <a:pt x="541" y="227"/>
                  <a:pt x="541" y="228"/>
                  <a:pt x="540" y="228"/>
                </a:cubicBezTo>
                <a:cubicBezTo>
                  <a:pt x="540" y="229"/>
                  <a:pt x="539" y="229"/>
                  <a:pt x="540" y="229"/>
                </a:cubicBezTo>
                <a:cubicBezTo>
                  <a:pt x="540" y="230"/>
                  <a:pt x="540" y="231"/>
                  <a:pt x="541" y="231"/>
                </a:cubicBezTo>
                <a:cubicBezTo>
                  <a:pt x="541" y="231"/>
                  <a:pt x="541" y="230"/>
                  <a:pt x="542" y="230"/>
                </a:cubicBezTo>
                <a:cubicBezTo>
                  <a:pt x="542" y="228"/>
                  <a:pt x="542" y="229"/>
                  <a:pt x="542" y="229"/>
                </a:cubicBezTo>
                <a:cubicBezTo>
                  <a:pt x="543" y="228"/>
                  <a:pt x="543" y="227"/>
                  <a:pt x="543" y="227"/>
                </a:cubicBezTo>
                <a:cubicBezTo>
                  <a:pt x="544" y="227"/>
                  <a:pt x="544" y="227"/>
                  <a:pt x="544" y="227"/>
                </a:cubicBezTo>
                <a:cubicBezTo>
                  <a:pt x="543" y="228"/>
                  <a:pt x="543" y="229"/>
                  <a:pt x="544" y="229"/>
                </a:cubicBezTo>
                <a:cubicBezTo>
                  <a:pt x="544" y="229"/>
                  <a:pt x="544" y="229"/>
                  <a:pt x="544" y="229"/>
                </a:cubicBezTo>
                <a:cubicBezTo>
                  <a:pt x="544" y="229"/>
                  <a:pt x="544" y="229"/>
                  <a:pt x="544" y="229"/>
                </a:cubicBezTo>
                <a:cubicBezTo>
                  <a:pt x="544" y="229"/>
                  <a:pt x="544" y="229"/>
                  <a:pt x="544" y="230"/>
                </a:cubicBezTo>
                <a:cubicBezTo>
                  <a:pt x="544" y="230"/>
                  <a:pt x="544" y="230"/>
                  <a:pt x="544" y="231"/>
                </a:cubicBezTo>
                <a:cubicBezTo>
                  <a:pt x="544" y="231"/>
                  <a:pt x="544" y="232"/>
                  <a:pt x="544" y="232"/>
                </a:cubicBezTo>
                <a:cubicBezTo>
                  <a:pt x="544" y="232"/>
                  <a:pt x="544" y="232"/>
                  <a:pt x="544" y="232"/>
                </a:cubicBezTo>
                <a:cubicBezTo>
                  <a:pt x="544" y="232"/>
                  <a:pt x="545" y="231"/>
                  <a:pt x="545" y="231"/>
                </a:cubicBezTo>
                <a:cubicBezTo>
                  <a:pt x="545" y="230"/>
                  <a:pt x="545" y="228"/>
                  <a:pt x="546" y="227"/>
                </a:cubicBezTo>
                <a:cubicBezTo>
                  <a:pt x="547" y="227"/>
                  <a:pt x="547" y="226"/>
                  <a:pt x="547" y="224"/>
                </a:cubicBezTo>
                <a:cubicBezTo>
                  <a:pt x="547" y="223"/>
                  <a:pt x="547" y="222"/>
                  <a:pt x="549" y="221"/>
                </a:cubicBezTo>
                <a:cubicBezTo>
                  <a:pt x="549" y="221"/>
                  <a:pt x="549" y="219"/>
                  <a:pt x="549" y="219"/>
                </a:cubicBezTo>
                <a:cubicBezTo>
                  <a:pt x="549" y="219"/>
                  <a:pt x="549" y="218"/>
                  <a:pt x="549" y="218"/>
                </a:cubicBezTo>
                <a:cubicBezTo>
                  <a:pt x="549" y="218"/>
                  <a:pt x="548" y="219"/>
                  <a:pt x="548" y="219"/>
                </a:cubicBezTo>
                <a:cubicBezTo>
                  <a:pt x="547" y="220"/>
                  <a:pt x="547" y="222"/>
                  <a:pt x="546" y="224"/>
                </a:cubicBezTo>
                <a:cubicBezTo>
                  <a:pt x="545" y="225"/>
                  <a:pt x="545" y="225"/>
                  <a:pt x="544" y="225"/>
                </a:cubicBezTo>
                <a:cubicBezTo>
                  <a:pt x="544" y="224"/>
                  <a:pt x="544" y="224"/>
                  <a:pt x="544" y="222"/>
                </a:cubicBezTo>
                <a:cubicBezTo>
                  <a:pt x="545" y="221"/>
                  <a:pt x="546" y="219"/>
                  <a:pt x="547" y="218"/>
                </a:cubicBezTo>
                <a:cubicBezTo>
                  <a:pt x="547" y="217"/>
                  <a:pt x="547" y="217"/>
                  <a:pt x="548" y="217"/>
                </a:cubicBezTo>
                <a:cubicBezTo>
                  <a:pt x="548" y="216"/>
                  <a:pt x="549" y="215"/>
                  <a:pt x="549" y="216"/>
                </a:cubicBezTo>
                <a:cubicBezTo>
                  <a:pt x="550" y="216"/>
                  <a:pt x="551" y="215"/>
                  <a:pt x="551" y="215"/>
                </a:cubicBezTo>
                <a:cubicBezTo>
                  <a:pt x="552" y="215"/>
                  <a:pt x="552" y="214"/>
                  <a:pt x="552" y="213"/>
                </a:cubicBezTo>
                <a:cubicBezTo>
                  <a:pt x="552" y="213"/>
                  <a:pt x="552" y="212"/>
                  <a:pt x="551" y="212"/>
                </a:cubicBezTo>
                <a:cubicBezTo>
                  <a:pt x="551" y="213"/>
                  <a:pt x="550" y="213"/>
                  <a:pt x="550" y="213"/>
                </a:cubicBezTo>
                <a:cubicBezTo>
                  <a:pt x="550" y="211"/>
                  <a:pt x="550" y="211"/>
                  <a:pt x="550" y="211"/>
                </a:cubicBezTo>
                <a:cubicBezTo>
                  <a:pt x="549" y="213"/>
                  <a:pt x="548" y="214"/>
                  <a:pt x="547" y="215"/>
                </a:cubicBezTo>
                <a:cubicBezTo>
                  <a:pt x="547" y="214"/>
                  <a:pt x="546" y="212"/>
                  <a:pt x="548" y="212"/>
                </a:cubicBezTo>
                <a:cubicBezTo>
                  <a:pt x="549" y="212"/>
                  <a:pt x="549" y="210"/>
                  <a:pt x="549" y="210"/>
                </a:cubicBezTo>
                <a:cubicBezTo>
                  <a:pt x="549" y="209"/>
                  <a:pt x="549" y="209"/>
                  <a:pt x="549" y="209"/>
                </a:cubicBezTo>
                <a:cubicBezTo>
                  <a:pt x="549" y="209"/>
                  <a:pt x="549" y="209"/>
                  <a:pt x="549" y="209"/>
                </a:cubicBezTo>
                <a:cubicBezTo>
                  <a:pt x="549" y="209"/>
                  <a:pt x="549" y="209"/>
                  <a:pt x="550" y="209"/>
                </a:cubicBezTo>
                <a:cubicBezTo>
                  <a:pt x="550" y="208"/>
                  <a:pt x="550" y="208"/>
                  <a:pt x="550" y="208"/>
                </a:cubicBezTo>
                <a:cubicBezTo>
                  <a:pt x="550" y="207"/>
                  <a:pt x="551" y="208"/>
                  <a:pt x="552" y="208"/>
                </a:cubicBezTo>
                <a:cubicBezTo>
                  <a:pt x="553" y="207"/>
                  <a:pt x="553" y="207"/>
                  <a:pt x="553" y="207"/>
                </a:cubicBezTo>
                <a:cubicBezTo>
                  <a:pt x="552" y="207"/>
                  <a:pt x="552" y="208"/>
                  <a:pt x="552" y="209"/>
                </a:cubicBezTo>
                <a:cubicBezTo>
                  <a:pt x="552" y="210"/>
                  <a:pt x="552" y="210"/>
                  <a:pt x="552" y="210"/>
                </a:cubicBezTo>
                <a:cubicBezTo>
                  <a:pt x="552" y="210"/>
                  <a:pt x="553" y="210"/>
                  <a:pt x="554" y="209"/>
                </a:cubicBezTo>
                <a:cubicBezTo>
                  <a:pt x="554" y="209"/>
                  <a:pt x="554" y="209"/>
                  <a:pt x="554" y="208"/>
                </a:cubicBezTo>
                <a:cubicBezTo>
                  <a:pt x="554" y="207"/>
                  <a:pt x="554" y="206"/>
                  <a:pt x="555" y="205"/>
                </a:cubicBezTo>
                <a:cubicBezTo>
                  <a:pt x="556" y="205"/>
                  <a:pt x="558" y="204"/>
                  <a:pt x="556" y="202"/>
                </a:cubicBezTo>
                <a:cubicBezTo>
                  <a:pt x="556" y="202"/>
                  <a:pt x="557" y="201"/>
                  <a:pt x="557" y="201"/>
                </a:cubicBezTo>
                <a:cubicBezTo>
                  <a:pt x="557" y="200"/>
                  <a:pt x="557" y="200"/>
                  <a:pt x="557" y="200"/>
                </a:cubicBezTo>
                <a:cubicBezTo>
                  <a:pt x="556" y="200"/>
                  <a:pt x="556" y="200"/>
                  <a:pt x="556" y="200"/>
                </a:cubicBezTo>
                <a:cubicBezTo>
                  <a:pt x="556" y="200"/>
                  <a:pt x="556" y="200"/>
                  <a:pt x="556" y="200"/>
                </a:cubicBezTo>
                <a:cubicBezTo>
                  <a:pt x="554" y="201"/>
                  <a:pt x="554" y="201"/>
                  <a:pt x="554" y="201"/>
                </a:cubicBezTo>
                <a:cubicBezTo>
                  <a:pt x="554" y="201"/>
                  <a:pt x="554" y="201"/>
                  <a:pt x="554" y="201"/>
                </a:cubicBezTo>
                <a:cubicBezTo>
                  <a:pt x="554" y="200"/>
                  <a:pt x="555" y="199"/>
                  <a:pt x="556" y="199"/>
                </a:cubicBezTo>
                <a:cubicBezTo>
                  <a:pt x="556" y="198"/>
                  <a:pt x="557" y="198"/>
                  <a:pt x="558" y="198"/>
                </a:cubicBezTo>
                <a:cubicBezTo>
                  <a:pt x="558" y="197"/>
                  <a:pt x="558" y="197"/>
                  <a:pt x="558" y="197"/>
                </a:cubicBezTo>
                <a:cubicBezTo>
                  <a:pt x="558" y="197"/>
                  <a:pt x="557" y="196"/>
                  <a:pt x="557" y="196"/>
                </a:cubicBezTo>
                <a:cubicBezTo>
                  <a:pt x="557" y="196"/>
                  <a:pt x="558" y="196"/>
                  <a:pt x="558" y="196"/>
                </a:cubicBezTo>
                <a:cubicBezTo>
                  <a:pt x="559" y="194"/>
                  <a:pt x="562" y="194"/>
                  <a:pt x="561" y="191"/>
                </a:cubicBezTo>
                <a:cubicBezTo>
                  <a:pt x="561" y="191"/>
                  <a:pt x="561" y="190"/>
                  <a:pt x="562" y="190"/>
                </a:cubicBezTo>
                <a:cubicBezTo>
                  <a:pt x="564" y="188"/>
                  <a:pt x="564" y="188"/>
                  <a:pt x="561" y="186"/>
                </a:cubicBezTo>
                <a:cubicBezTo>
                  <a:pt x="561" y="186"/>
                  <a:pt x="561" y="186"/>
                  <a:pt x="561" y="185"/>
                </a:cubicBezTo>
                <a:cubicBezTo>
                  <a:pt x="560" y="183"/>
                  <a:pt x="562" y="183"/>
                  <a:pt x="563" y="181"/>
                </a:cubicBezTo>
                <a:cubicBezTo>
                  <a:pt x="563" y="182"/>
                  <a:pt x="565" y="183"/>
                  <a:pt x="563" y="184"/>
                </a:cubicBezTo>
                <a:cubicBezTo>
                  <a:pt x="563" y="185"/>
                  <a:pt x="563" y="185"/>
                  <a:pt x="563" y="185"/>
                </a:cubicBezTo>
                <a:cubicBezTo>
                  <a:pt x="563" y="185"/>
                  <a:pt x="564" y="185"/>
                  <a:pt x="564" y="185"/>
                </a:cubicBezTo>
                <a:cubicBezTo>
                  <a:pt x="564" y="183"/>
                  <a:pt x="565" y="182"/>
                  <a:pt x="566" y="180"/>
                </a:cubicBezTo>
                <a:cubicBezTo>
                  <a:pt x="566" y="180"/>
                  <a:pt x="566" y="179"/>
                  <a:pt x="566" y="179"/>
                </a:cubicBezTo>
                <a:cubicBezTo>
                  <a:pt x="566" y="179"/>
                  <a:pt x="565" y="178"/>
                  <a:pt x="565" y="178"/>
                </a:cubicBezTo>
                <a:cubicBezTo>
                  <a:pt x="565" y="178"/>
                  <a:pt x="565" y="177"/>
                  <a:pt x="565" y="177"/>
                </a:cubicBezTo>
                <a:cubicBezTo>
                  <a:pt x="567" y="176"/>
                  <a:pt x="569" y="174"/>
                  <a:pt x="570" y="173"/>
                </a:cubicBezTo>
                <a:cubicBezTo>
                  <a:pt x="570" y="172"/>
                  <a:pt x="570" y="172"/>
                  <a:pt x="570" y="172"/>
                </a:cubicBezTo>
                <a:cubicBezTo>
                  <a:pt x="570" y="172"/>
                  <a:pt x="570" y="172"/>
                  <a:pt x="570" y="172"/>
                </a:cubicBezTo>
                <a:cubicBezTo>
                  <a:pt x="568" y="172"/>
                  <a:pt x="569" y="171"/>
                  <a:pt x="569" y="171"/>
                </a:cubicBezTo>
                <a:cubicBezTo>
                  <a:pt x="569" y="170"/>
                  <a:pt x="569" y="170"/>
                  <a:pt x="569" y="170"/>
                </a:cubicBezTo>
                <a:cubicBezTo>
                  <a:pt x="568" y="171"/>
                  <a:pt x="568" y="171"/>
                  <a:pt x="568" y="171"/>
                </a:cubicBezTo>
                <a:cubicBezTo>
                  <a:pt x="568" y="171"/>
                  <a:pt x="567" y="172"/>
                  <a:pt x="567" y="173"/>
                </a:cubicBezTo>
                <a:cubicBezTo>
                  <a:pt x="567" y="172"/>
                  <a:pt x="566" y="171"/>
                  <a:pt x="567" y="170"/>
                </a:cubicBezTo>
                <a:cubicBezTo>
                  <a:pt x="567" y="167"/>
                  <a:pt x="569" y="165"/>
                  <a:pt x="571" y="163"/>
                </a:cubicBezTo>
                <a:cubicBezTo>
                  <a:pt x="571" y="163"/>
                  <a:pt x="573" y="163"/>
                  <a:pt x="573" y="162"/>
                </a:cubicBezTo>
                <a:cubicBezTo>
                  <a:pt x="574" y="161"/>
                  <a:pt x="574" y="159"/>
                  <a:pt x="575" y="158"/>
                </a:cubicBezTo>
                <a:cubicBezTo>
                  <a:pt x="575" y="157"/>
                  <a:pt x="574" y="157"/>
                  <a:pt x="574" y="156"/>
                </a:cubicBezTo>
                <a:cubicBezTo>
                  <a:pt x="574" y="156"/>
                  <a:pt x="574" y="155"/>
                  <a:pt x="574" y="154"/>
                </a:cubicBezTo>
                <a:cubicBezTo>
                  <a:pt x="574" y="153"/>
                  <a:pt x="574" y="153"/>
                  <a:pt x="574" y="153"/>
                </a:cubicBezTo>
                <a:cubicBezTo>
                  <a:pt x="577" y="151"/>
                  <a:pt x="576" y="148"/>
                  <a:pt x="578" y="146"/>
                </a:cubicBezTo>
                <a:cubicBezTo>
                  <a:pt x="579" y="145"/>
                  <a:pt x="579" y="142"/>
                  <a:pt x="580" y="140"/>
                </a:cubicBezTo>
                <a:cubicBezTo>
                  <a:pt x="580" y="139"/>
                  <a:pt x="581" y="139"/>
                  <a:pt x="581" y="138"/>
                </a:cubicBezTo>
                <a:cubicBezTo>
                  <a:pt x="582" y="138"/>
                  <a:pt x="583" y="137"/>
                  <a:pt x="581" y="137"/>
                </a:cubicBezTo>
                <a:cubicBezTo>
                  <a:pt x="581" y="137"/>
                  <a:pt x="582" y="137"/>
                  <a:pt x="582" y="136"/>
                </a:cubicBezTo>
                <a:cubicBezTo>
                  <a:pt x="582" y="135"/>
                  <a:pt x="582" y="135"/>
                  <a:pt x="582" y="135"/>
                </a:cubicBezTo>
                <a:cubicBezTo>
                  <a:pt x="582" y="135"/>
                  <a:pt x="581" y="135"/>
                  <a:pt x="581" y="136"/>
                </a:cubicBezTo>
                <a:cubicBezTo>
                  <a:pt x="581" y="135"/>
                  <a:pt x="581" y="135"/>
                  <a:pt x="581" y="135"/>
                </a:cubicBezTo>
                <a:cubicBezTo>
                  <a:pt x="582" y="133"/>
                  <a:pt x="582" y="131"/>
                  <a:pt x="583" y="129"/>
                </a:cubicBezTo>
                <a:cubicBezTo>
                  <a:pt x="583" y="129"/>
                  <a:pt x="584" y="128"/>
                  <a:pt x="584" y="127"/>
                </a:cubicBezTo>
                <a:cubicBezTo>
                  <a:pt x="586" y="125"/>
                  <a:pt x="588" y="123"/>
                  <a:pt x="590" y="120"/>
                </a:cubicBezTo>
                <a:cubicBezTo>
                  <a:pt x="590" y="120"/>
                  <a:pt x="590" y="120"/>
                  <a:pt x="590" y="120"/>
                </a:cubicBezTo>
                <a:cubicBezTo>
                  <a:pt x="591" y="120"/>
                  <a:pt x="591" y="120"/>
                  <a:pt x="591" y="120"/>
                </a:cubicBezTo>
                <a:cubicBezTo>
                  <a:pt x="592" y="120"/>
                  <a:pt x="593" y="120"/>
                  <a:pt x="593" y="121"/>
                </a:cubicBezTo>
                <a:cubicBezTo>
                  <a:pt x="594" y="121"/>
                  <a:pt x="595" y="121"/>
                  <a:pt x="596" y="121"/>
                </a:cubicBezTo>
                <a:cubicBezTo>
                  <a:pt x="596" y="121"/>
                  <a:pt x="596" y="121"/>
                  <a:pt x="596" y="121"/>
                </a:cubicBezTo>
                <a:cubicBezTo>
                  <a:pt x="597" y="123"/>
                  <a:pt x="600" y="122"/>
                  <a:pt x="601" y="123"/>
                </a:cubicBezTo>
                <a:cubicBezTo>
                  <a:pt x="602" y="124"/>
                  <a:pt x="603" y="125"/>
                  <a:pt x="603" y="125"/>
                </a:cubicBezTo>
                <a:cubicBezTo>
                  <a:pt x="603" y="126"/>
                  <a:pt x="603" y="126"/>
                  <a:pt x="604" y="126"/>
                </a:cubicBezTo>
                <a:cubicBezTo>
                  <a:pt x="604" y="126"/>
                  <a:pt x="604" y="126"/>
                  <a:pt x="605" y="125"/>
                </a:cubicBezTo>
                <a:cubicBezTo>
                  <a:pt x="605" y="127"/>
                  <a:pt x="605" y="127"/>
                  <a:pt x="605" y="127"/>
                </a:cubicBezTo>
                <a:cubicBezTo>
                  <a:pt x="603" y="131"/>
                  <a:pt x="603" y="136"/>
                  <a:pt x="601" y="140"/>
                </a:cubicBezTo>
                <a:cubicBezTo>
                  <a:pt x="600" y="144"/>
                  <a:pt x="599" y="147"/>
                  <a:pt x="598" y="151"/>
                </a:cubicBezTo>
                <a:cubicBezTo>
                  <a:pt x="594" y="160"/>
                  <a:pt x="590" y="168"/>
                  <a:pt x="586" y="178"/>
                </a:cubicBezTo>
                <a:cubicBezTo>
                  <a:pt x="583" y="184"/>
                  <a:pt x="581" y="190"/>
                  <a:pt x="578" y="196"/>
                </a:cubicBezTo>
                <a:cubicBezTo>
                  <a:pt x="576" y="201"/>
                  <a:pt x="574" y="205"/>
                  <a:pt x="572" y="209"/>
                </a:cubicBezTo>
                <a:cubicBezTo>
                  <a:pt x="569" y="216"/>
                  <a:pt x="566" y="223"/>
                  <a:pt x="563" y="230"/>
                </a:cubicBezTo>
                <a:cubicBezTo>
                  <a:pt x="562" y="232"/>
                  <a:pt x="562" y="233"/>
                  <a:pt x="561" y="235"/>
                </a:cubicBezTo>
                <a:cubicBezTo>
                  <a:pt x="561" y="236"/>
                  <a:pt x="563" y="237"/>
                  <a:pt x="563" y="237"/>
                </a:cubicBezTo>
                <a:cubicBezTo>
                  <a:pt x="564" y="237"/>
                  <a:pt x="564" y="237"/>
                  <a:pt x="565" y="236"/>
                </a:cubicBezTo>
                <a:cubicBezTo>
                  <a:pt x="567" y="234"/>
                  <a:pt x="570" y="232"/>
                  <a:pt x="572" y="229"/>
                </a:cubicBezTo>
                <a:cubicBezTo>
                  <a:pt x="574" y="228"/>
                  <a:pt x="575" y="227"/>
                  <a:pt x="576" y="226"/>
                </a:cubicBezTo>
                <a:cubicBezTo>
                  <a:pt x="577" y="224"/>
                  <a:pt x="578" y="223"/>
                  <a:pt x="580" y="224"/>
                </a:cubicBezTo>
                <a:cubicBezTo>
                  <a:pt x="581" y="224"/>
                  <a:pt x="581" y="223"/>
                  <a:pt x="581" y="222"/>
                </a:cubicBezTo>
                <a:cubicBezTo>
                  <a:pt x="582" y="219"/>
                  <a:pt x="584" y="217"/>
                  <a:pt x="587" y="216"/>
                </a:cubicBezTo>
                <a:cubicBezTo>
                  <a:pt x="588" y="216"/>
                  <a:pt x="589" y="215"/>
                  <a:pt x="590" y="214"/>
                </a:cubicBezTo>
                <a:cubicBezTo>
                  <a:pt x="596" y="208"/>
                  <a:pt x="596" y="208"/>
                  <a:pt x="596" y="208"/>
                </a:cubicBezTo>
                <a:cubicBezTo>
                  <a:pt x="596" y="208"/>
                  <a:pt x="596" y="207"/>
                  <a:pt x="597" y="207"/>
                </a:cubicBezTo>
                <a:cubicBezTo>
                  <a:pt x="597" y="206"/>
                  <a:pt x="597" y="205"/>
                  <a:pt x="597" y="205"/>
                </a:cubicBezTo>
                <a:cubicBezTo>
                  <a:pt x="600" y="204"/>
                  <a:pt x="600" y="200"/>
                  <a:pt x="604" y="201"/>
                </a:cubicBezTo>
                <a:cubicBezTo>
                  <a:pt x="604" y="201"/>
                  <a:pt x="605" y="200"/>
                  <a:pt x="606" y="200"/>
                </a:cubicBezTo>
                <a:cubicBezTo>
                  <a:pt x="606" y="202"/>
                  <a:pt x="605" y="203"/>
                  <a:pt x="603" y="204"/>
                </a:cubicBezTo>
                <a:cubicBezTo>
                  <a:pt x="601" y="204"/>
                  <a:pt x="601" y="205"/>
                  <a:pt x="600" y="207"/>
                </a:cubicBezTo>
                <a:cubicBezTo>
                  <a:pt x="600" y="207"/>
                  <a:pt x="598" y="208"/>
                  <a:pt x="598" y="209"/>
                </a:cubicBezTo>
                <a:cubicBezTo>
                  <a:pt x="598" y="210"/>
                  <a:pt x="598" y="210"/>
                  <a:pt x="598" y="210"/>
                </a:cubicBezTo>
                <a:cubicBezTo>
                  <a:pt x="598" y="210"/>
                  <a:pt x="598" y="210"/>
                  <a:pt x="598" y="210"/>
                </a:cubicBezTo>
                <a:cubicBezTo>
                  <a:pt x="598" y="211"/>
                  <a:pt x="598" y="211"/>
                  <a:pt x="598" y="211"/>
                </a:cubicBezTo>
                <a:cubicBezTo>
                  <a:pt x="601" y="208"/>
                  <a:pt x="601" y="208"/>
                  <a:pt x="601" y="208"/>
                </a:cubicBezTo>
                <a:cubicBezTo>
                  <a:pt x="602" y="207"/>
                  <a:pt x="604" y="207"/>
                  <a:pt x="604" y="205"/>
                </a:cubicBezTo>
                <a:cubicBezTo>
                  <a:pt x="604" y="204"/>
                  <a:pt x="605" y="202"/>
                  <a:pt x="607" y="203"/>
                </a:cubicBezTo>
                <a:cubicBezTo>
                  <a:pt x="608" y="203"/>
                  <a:pt x="608" y="202"/>
                  <a:pt x="608" y="202"/>
                </a:cubicBezTo>
                <a:cubicBezTo>
                  <a:pt x="608" y="201"/>
                  <a:pt x="608" y="200"/>
                  <a:pt x="608" y="199"/>
                </a:cubicBezTo>
                <a:cubicBezTo>
                  <a:pt x="608" y="200"/>
                  <a:pt x="608" y="200"/>
                  <a:pt x="607" y="200"/>
                </a:cubicBezTo>
                <a:cubicBezTo>
                  <a:pt x="607" y="200"/>
                  <a:pt x="606" y="200"/>
                  <a:pt x="606" y="200"/>
                </a:cubicBezTo>
                <a:cubicBezTo>
                  <a:pt x="606" y="199"/>
                  <a:pt x="607" y="199"/>
                  <a:pt x="608" y="198"/>
                </a:cubicBezTo>
                <a:cubicBezTo>
                  <a:pt x="608" y="197"/>
                  <a:pt x="608" y="197"/>
                  <a:pt x="608" y="197"/>
                </a:cubicBezTo>
                <a:cubicBezTo>
                  <a:pt x="608" y="197"/>
                  <a:pt x="608" y="196"/>
                  <a:pt x="608" y="196"/>
                </a:cubicBezTo>
                <a:cubicBezTo>
                  <a:pt x="610" y="197"/>
                  <a:pt x="610" y="196"/>
                  <a:pt x="610" y="195"/>
                </a:cubicBezTo>
                <a:cubicBezTo>
                  <a:pt x="611" y="193"/>
                  <a:pt x="613" y="192"/>
                  <a:pt x="615" y="191"/>
                </a:cubicBezTo>
                <a:cubicBezTo>
                  <a:pt x="616" y="190"/>
                  <a:pt x="616" y="190"/>
                  <a:pt x="616" y="190"/>
                </a:cubicBezTo>
                <a:cubicBezTo>
                  <a:pt x="616" y="190"/>
                  <a:pt x="617" y="190"/>
                  <a:pt x="617" y="190"/>
                </a:cubicBezTo>
                <a:cubicBezTo>
                  <a:pt x="618" y="190"/>
                  <a:pt x="619" y="190"/>
                  <a:pt x="620" y="188"/>
                </a:cubicBezTo>
                <a:cubicBezTo>
                  <a:pt x="621" y="186"/>
                  <a:pt x="622" y="185"/>
                  <a:pt x="625" y="185"/>
                </a:cubicBezTo>
                <a:cubicBezTo>
                  <a:pt x="626" y="184"/>
                  <a:pt x="627" y="183"/>
                  <a:pt x="629" y="182"/>
                </a:cubicBezTo>
                <a:cubicBezTo>
                  <a:pt x="630" y="181"/>
                  <a:pt x="632" y="183"/>
                  <a:pt x="631" y="180"/>
                </a:cubicBezTo>
                <a:cubicBezTo>
                  <a:pt x="632" y="180"/>
                  <a:pt x="632" y="180"/>
                  <a:pt x="632" y="180"/>
                </a:cubicBezTo>
                <a:cubicBezTo>
                  <a:pt x="634" y="181"/>
                  <a:pt x="636" y="180"/>
                  <a:pt x="638" y="180"/>
                </a:cubicBezTo>
                <a:cubicBezTo>
                  <a:pt x="640" y="180"/>
                  <a:pt x="641" y="181"/>
                  <a:pt x="643" y="181"/>
                </a:cubicBezTo>
                <a:cubicBezTo>
                  <a:pt x="644" y="182"/>
                  <a:pt x="646" y="182"/>
                  <a:pt x="647" y="182"/>
                </a:cubicBezTo>
                <a:cubicBezTo>
                  <a:pt x="649" y="182"/>
                  <a:pt x="650" y="181"/>
                  <a:pt x="651" y="184"/>
                </a:cubicBezTo>
                <a:cubicBezTo>
                  <a:pt x="651" y="185"/>
                  <a:pt x="653" y="185"/>
                  <a:pt x="654" y="185"/>
                </a:cubicBezTo>
                <a:cubicBezTo>
                  <a:pt x="655" y="186"/>
                  <a:pt x="656" y="188"/>
                  <a:pt x="656" y="188"/>
                </a:cubicBezTo>
                <a:cubicBezTo>
                  <a:pt x="657" y="192"/>
                  <a:pt x="657" y="195"/>
                  <a:pt x="655" y="199"/>
                </a:cubicBezTo>
                <a:cubicBezTo>
                  <a:pt x="654" y="202"/>
                  <a:pt x="653" y="205"/>
                  <a:pt x="652" y="208"/>
                </a:cubicBezTo>
                <a:cubicBezTo>
                  <a:pt x="648" y="217"/>
                  <a:pt x="648" y="217"/>
                  <a:pt x="648" y="217"/>
                </a:cubicBezTo>
                <a:cubicBezTo>
                  <a:pt x="647" y="219"/>
                  <a:pt x="647" y="219"/>
                  <a:pt x="649" y="219"/>
                </a:cubicBezTo>
                <a:cubicBezTo>
                  <a:pt x="650" y="219"/>
                  <a:pt x="651" y="219"/>
                  <a:pt x="650" y="220"/>
                </a:cubicBezTo>
                <a:cubicBezTo>
                  <a:pt x="651" y="219"/>
                  <a:pt x="652" y="220"/>
                  <a:pt x="652" y="219"/>
                </a:cubicBezTo>
                <a:cubicBezTo>
                  <a:pt x="655" y="217"/>
                  <a:pt x="658" y="215"/>
                  <a:pt x="661" y="212"/>
                </a:cubicBezTo>
                <a:cubicBezTo>
                  <a:pt x="663" y="210"/>
                  <a:pt x="666" y="207"/>
                  <a:pt x="669" y="205"/>
                </a:cubicBezTo>
                <a:cubicBezTo>
                  <a:pt x="669" y="205"/>
                  <a:pt x="669" y="205"/>
                  <a:pt x="670" y="205"/>
                </a:cubicBezTo>
                <a:cubicBezTo>
                  <a:pt x="669" y="205"/>
                  <a:pt x="669" y="206"/>
                  <a:pt x="669" y="206"/>
                </a:cubicBezTo>
                <a:cubicBezTo>
                  <a:pt x="669" y="207"/>
                  <a:pt x="669" y="207"/>
                  <a:pt x="669" y="207"/>
                </a:cubicBezTo>
                <a:cubicBezTo>
                  <a:pt x="669" y="207"/>
                  <a:pt x="669" y="207"/>
                  <a:pt x="669" y="207"/>
                </a:cubicBezTo>
                <a:cubicBezTo>
                  <a:pt x="670" y="207"/>
                  <a:pt x="670" y="206"/>
                  <a:pt x="671" y="206"/>
                </a:cubicBezTo>
                <a:cubicBezTo>
                  <a:pt x="672" y="207"/>
                  <a:pt x="671" y="204"/>
                  <a:pt x="673" y="204"/>
                </a:cubicBezTo>
                <a:cubicBezTo>
                  <a:pt x="674" y="204"/>
                  <a:pt x="675" y="202"/>
                  <a:pt x="676" y="201"/>
                </a:cubicBezTo>
                <a:cubicBezTo>
                  <a:pt x="677" y="200"/>
                  <a:pt x="677" y="200"/>
                  <a:pt x="676" y="200"/>
                </a:cubicBezTo>
                <a:cubicBezTo>
                  <a:pt x="676" y="199"/>
                  <a:pt x="676" y="199"/>
                  <a:pt x="676" y="199"/>
                </a:cubicBezTo>
                <a:cubicBezTo>
                  <a:pt x="678" y="197"/>
                  <a:pt x="680" y="195"/>
                  <a:pt x="682" y="194"/>
                </a:cubicBezTo>
                <a:cubicBezTo>
                  <a:pt x="682" y="194"/>
                  <a:pt x="682" y="194"/>
                  <a:pt x="682" y="194"/>
                </a:cubicBezTo>
                <a:cubicBezTo>
                  <a:pt x="682" y="194"/>
                  <a:pt x="683" y="194"/>
                  <a:pt x="682" y="195"/>
                </a:cubicBezTo>
                <a:cubicBezTo>
                  <a:pt x="682" y="196"/>
                  <a:pt x="683" y="195"/>
                  <a:pt x="683" y="195"/>
                </a:cubicBezTo>
                <a:cubicBezTo>
                  <a:pt x="684" y="195"/>
                  <a:pt x="685" y="195"/>
                  <a:pt x="685" y="194"/>
                </a:cubicBezTo>
                <a:cubicBezTo>
                  <a:pt x="687" y="191"/>
                  <a:pt x="690" y="189"/>
                  <a:pt x="693" y="188"/>
                </a:cubicBezTo>
                <a:cubicBezTo>
                  <a:pt x="694" y="188"/>
                  <a:pt x="694" y="188"/>
                  <a:pt x="694" y="188"/>
                </a:cubicBezTo>
                <a:cubicBezTo>
                  <a:pt x="694" y="188"/>
                  <a:pt x="694" y="188"/>
                  <a:pt x="693" y="189"/>
                </a:cubicBezTo>
                <a:cubicBezTo>
                  <a:pt x="693" y="189"/>
                  <a:pt x="691" y="190"/>
                  <a:pt x="691" y="190"/>
                </a:cubicBezTo>
                <a:cubicBezTo>
                  <a:pt x="686" y="195"/>
                  <a:pt x="681" y="199"/>
                  <a:pt x="676" y="203"/>
                </a:cubicBezTo>
                <a:cubicBezTo>
                  <a:pt x="676" y="204"/>
                  <a:pt x="676" y="204"/>
                  <a:pt x="676" y="204"/>
                </a:cubicBezTo>
                <a:cubicBezTo>
                  <a:pt x="675" y="205"/>
                  <a:pt x="674" y="206"/>
                  <a:pt x="673" y="207"/>
                </a:cubicBezTo>
                <a:cubicBezTo>
                  <a:pt x="673" y="207"/>
                  <a:pt x="673" y="207"/>
                  <a:pt x="673" y="207"/>
                </a:cubicBezTo>
                <a:cubicBezTo>
                  <a:pt x="674" y="207"/>
                  <a:pt x="675" y="208"/>
                  <a:pt x="676" y="207"/>
                </a:cubicBezTo>
                <a:cubicBezTo>
                  <a:pt x="676" y="206"/>
                  <a:pt x="676" y="205"/>
                  <a:pt x="676" y="204"/>
                </a:cubicBezTo>
                <a:cubicBezTo>
                  <a:pt x="677" y="204"/>
                  <a:pt x="677" y="204"/>
                  <a:pt x="677" y="204"/>
                </a:cubicBezTo>
                <a:cubicBezTo>
                  <a:pt x="679" y="202"/>
                  <a:pt x="683" y="200"/>
                  <a:pt x="685" y="198"/>
                </a:cubicBezTo>
                <a:cubicBezTo>
                  <a:pt x="687" y="197"/>
                  <a:pt x="688" y="196"/>
                  <a:pt x="689" y="195"/>
                </a:cubicBezTo>
                <a:cubicBezTo>
                  <a:pt x="689" y="195"/>
                  <a:pt x="690" y="194"/>
                  <a:pt x="691" y="193"/>
                </a:cubicBezTo>
                <a:cubicBezTo>
                  <a:pt x="691" y="193"/>
                  <a:pt x="692" y="193"/>
                  <a:pt x="693" y="193"/>
                </a:cubicBezTo>
                <a:cubicBezTo>
                  <a:pt x="692" y="193"/>
                  <a:pt x="691" y="194"/>
                  <a:pt x="691" y="194"/>
                </a:cubicBezTo>
                <a:cubicBezTo>
                  <a:pt x="691" y="195"/>
                  <a:pt x="691" y="195"/>
                  <a:pt x="690" y="196"/>
                </a:cubicBezTo>
                <a:cubicBezTo>
                  <a:pt x="691" y="196"/>
                  <a:pt x="691" y="196"/>
                  <a:pt x="692" y="196"/>
                </a:cubicBezTo>
                <a:cubicBezTo>
                  <a:pt x="692" y="196"/>
                  <a:pt x="693" y="196"/>
                  <a:pt x="693" y="196"/>
                </a:cubicBezTo>
                <a:cubicBezTo>
                  <a:pt x="693" y="196"/>
                  <a:pt x="693" y="196"/>
                  <a:pt x="692" y="197"/>
                </a:cubicBezTo>
                <a:cubicBezTo>
                  <a:pt x="691" y="197"/>
                  <a:pt x="691" y="198"/>
                  <a:pt x="690" y="198"/>
                </a:cubicBezTo>
                <a:cubicBezTo>
                  <a:pt x="690" y="199"/>
                  <a:pt x="688" y="199"/>
                  <a:pt x="688" y="199"/>
                </a:cubicBezTo>
                <a:cubicBezTo>
                  <a:pt x="688" y="197"/>
                  <a:pt x="687" y="197"/>
                  <a:pt x="687" y="199"/>
                </a:cubicBezTo>
                <a:cubicBezTo>
                  <a:pt x="687" y="199"/>
                  <a:pt x="685" y="200"/>
                  <a:pt x="687" y="201"/>
                </a:cubicBezTo>
                <a:cubicBezTo>
                  <a:pt x="687" y="201"/>
                  <a:pt x="687" y="202"/>
                  <a:pt x="687" y="203"/>
                </a:cubicBezTo>
                <a:cubicBezTo>
                  <a:pt x="686" y="204"/>
                  <a:pt x="686" y="205"/>
                  <a:pt x="685" y="205"/>
                </a:cubicBezTo>
                <a:cubicBezTo>
                  <a:pt x="686" y="205"/>
                  <a:pt x="688" y="204"/>
                  <a:pt x="688" y="203"/>
                </a:cubicBezTo>
                <a:cubicBezTo>
                  <a:pt x="691" y="202"/>
                  <a:pt x="692" y="200"/>
                  <a:pt x="694" y="198"/>
                </a:cubicBezTo>
                <a:cubicBezTo>
                  <a:pt x="697" y="196"/>
                  <a:pt x="699" y="194"/>
                  <a:pt x="702" y="192"/>
                </a:cubicBezTo>
                <a:cubicBezTo>
                  <a:pt x="702" y="192"/>
                  <a:pt x="703" y="192"/>
                  <a:pt x="703" y="192"/>
                </a:cubicBezTo>
                <a:cubicBezTo>
                  <a:pt x="703" y="192"/>
                  <a:pt x="703" y="193"/>
                  <a:pt x="703" y="193"/>
                </a:cubicBezTo>
                <a:close/>
                <a:moveTo>
                  <a:pt x="601" y="203"/>
                </a:moveTo>
                <a:cubicBezTo>
                  <a:pt x="602" y="203"/>
                  <a:pt x="602" y="203"/>
                  <a:pt x="602" y="203"/>
                </a:cubicBezTo>
                <a:cubicBezTo>
                  <a:pt x="602" y="203"/>
                  <a:pt x="603" y="202"/>
                  <a:pt x="603" y="202"/>
                </a:cubicBezTo>
                <a:cubicBezTo>
                  <a:pt x="603" y="202"/>
                  <a:pt x="602" y="202"/>
                  <a:pt x="602" y="202"/>
                </a:cubicBezTo>
                <a:cubicBezTo>
                  <a:pt x="602" y="202"/>
                  <a:pt x="601" y="202"/>
                  <a:pt x="601" y="203"/>
                </a:cubicBezTo>
                <a:close/>
                <a:moveTo>
                  <a:pt x="566" y="185"/>
                </a:moveTo>
                <a:cubicBezTo>
                  <a:pt x="566" y="185"/>
                  <a:pt x="567" y="185"/>
                  <a:pt x="567" y="185"/>
                </a:cubicBezTo>
                <a:cubicBezTo>
                  <a:pt x="567" y="185"/>
                  <a:pt x="567" y="185"/>
                  <a:pt x="567" y="184"/>
                </a:cubicBezTo>
                <a:cubicBezTo>
                  <a:pt x="567" y="184"/>
                  <a:pt x="567" y="184"/>
                  <a:pt x="567" y="184"/>
                </a:cubicBezTo>
                <a:cubicBezTo>
                  <a:pt x="566" y="184"/>
                  <a:pt x="566" y="185"/>
                  <a:pt x="566" y="185"/>
                </a:cubicBezTo>
                <a:close/>
                <a:moveTo>
                  <a:pt x="551" y="208"/>
                </a:moveTo>
                <a:cubicBezTo>
                  <a:pt x="551" y="208"/>
                  <a:pt x="551" y="208"/>
                  <a:pt x="551" y="209"/>
                </a:cubicBezTo>
                <a:cubicBezTo>
                  <a:pt x="552" y="208"/>
                  <a:pt x="552" y="208"/>
                  <a:pt x="552" y="208"/>
                </a:cubicBezTo>
                <a:cubicBezTo>
                  <a:pt x="551" y="208"/>
                  <a:pt x="551" y="208"/>
                  <a:pt x="551" y="208"/>
                </a:cubicBezTo>
                <a:close/>
                <a:moveTo>
                  <a:pt x="529" y="139"/>
                </a:moveTo>
                <a:cubicBezTo>
                  <a:pt x="529" y="139"/>
                  <a:pt x="529" y="139"/>
                  <a:pt x="529" y="139"/>
                </a:cubicBezTo>
                <a:cubicBezTo>
                  <a:pt x="529" y="139"/>
                  <a:pt x="530" y="138"/>
                  <a:pt x="530" y="138"/>
                </a:cubicBezTo>
                <a:cubicBezTo>
                  <a:pt x="530" y="138"/>
                  <a:pt x="529" y="138"/>
                  <a:pt x="529" y="138"/>
                </a:cubicBezTo>
                <a:cubicBezTo>
                  <a:pt x="529" y="138"/>
                  <a:pt x="529" y="139"/>
                  <a:pt x="529" y="139"/>
                </a:cubicBezTo>
                <a:close/>
                <a:moveTo>
                  <a:pt x="523" y="147"/>
                </a:moveTo>
                <a:cubicBezTo>
                  <a:pt x="523" y="147"/>
                  <a:pt x="523" y="147"/>
                  <a:pt x="524" y="147"/>
                </a:cubicBezTo>
                <a:cubicBezTo>
                  <a:pt x="524" y="147"/>
                  <a:pt x="524" y="147"/>
                  <a:pt x="525" y="146"/>
                </a:cubicBezTo>
                <a:cubicBezTo>
                  <a:pt x="524" y="146"/>
                  <a:pt x="524" y="146"/>
                  <a:pt x="523" y="146"/>
                </a:cubicBezTo>
                <a:cubicBezTo>
                  <a:pt x="523" y="146"/>
                  <a:pt x="523" y="147"/>
                  <a:pt x="523" y="147"/>
                </a:cubicBezTo>
                <a:close/>
                <a:moveTo>
                  <a:pt x="473" y="153"/>
                </a:moveTo>
                <a:cubicBezTo>
                  <a:pt x="473" y="153"/>
                  <a:pt x="473" y="153"/>
                  <a:pt x="473" y="153"/>
                </a:cubicBezTo>
                <a:cubicBezTo>
                  <a:pt x="473" y="153"/>
                  <a:pt x="473" y="152"/>
                  <a:pt x="474" y="152"/>
                </a:cubicBezTo>
                <a:cubicBezTo>
                  <a:pt x="473" y="152"/>
                  <a:pt x="473" y="152"/>
                  <a:pt x="473" y="152"/>
                </a:cubicBezTo>
                <a:cubicBezTo>
                  <a:pt x="473" y="152"/>
                  <a:pt x="473" y="153"/>
                  <a:pt x="473" y="153"/>
                </a:cubicBezTo>
                <a:close/>
                <a:moveTo>
                  <a:pt x="440" y="208"/>
                </a:moveTo>
                <a:cubicBezTo>
                  <a:pt x="439" y="209"/>
                  <a:pt x="439" y="209"/>
                  <a:pt x="439" y="209"/>
                </a:cubicBezTo>
                <a:cubicBezTo>
                  <a:pt x="438" y="210"/>
                  <a:pt x="439" y="211"/>
                  <a:pt x="440" y="211"/>
                </a:cubicBezTo>
                <a:cubicBezTo>
                  <a:pt x="439" y="212"/>
                  <a:pt x="439" y="212"/>
                  <a:pt x="439" y="212"/>
                </a:cubicBezTo>
                <a:cubicBezTo>
                  <a:pt x="439" y="212"/>
                  <a:pt x="439" y="212"/>
                  <a:pt x="440" y="211"/>
                </a:cubicBezTo>
                <a:lnTo>
                  <a:pt x="440" y="208"/>
                </a:lnTo>
                <a:close/>
                <a:moveTo>
                  <a:pt x="350" y="155"/>
                </a:moveTo>
                <a:cubicBezTo>
                  <a:pt x="350" y="155"/>
                  <a:pt x="350" y="155"/>
                  <a:pt x="350" y="155"/>
                </a:cubicBezTo>
                <a:cubicBezTo>
                  <a:pt x="349" y="155"/>
                  <a:pt x="349" y="155"/>
                  <a:pt x="349" y="155"/>
                </a:cubicBezTo>
                <a:cubicBezTo>
                  <a:pt x="349" y="156"/>
                  <a:pt x="348" y="156"/>
                  <a:pt x="348" y="156"/>
                </a:cubicBezTo>
                <a:cubicBezTo>
                  <a:pt x="349" y="156"/>
                  <a:pt x="349" y="156"/>
                  <a:pt x="349" y="156"/>
                </a:cubicBezTo>
                <a:cubicBezTo>
                  <a:pt x="349" y="156"/>
                  <a:pt x="350" y="155"/>
                  <a:pt x="350" y="155"/>
                </a:cubicBezTo>
                <a:close/>
                <a:moveTo>
                  <a:pt x="381" y="131"/>
                </a:moveTo>
                <a:cubicBezTo>
                  <a:pt x="380" y="131"/>
                  <a:pt x="380" y="130"/>
                  <a:pt x="380" y="131"/>
                </a:cubicBezTo>
                <a:cubicBezTo>
                  <a:pt x="379" y="131"/>
                  <a:pt x="379" y="132"/>
                  <a:pt x="378" y="132"/>
                </a:cubicBezTo>
                <a:cubicBezTo>
                  <a:pt x="379" y="132"/>
                  <a:pt x="379" y="133"/>
                  <a:pt x="380" y="132"/>
                </a:cubicBezTo>
                <a:cubicBezTo>
                  <a:pt x="380" y="132"/>
                  <a:pt x="380" y="132"/>
                  <a:pt x="381" y="131"/>
                </a:cubicBezTo>
                <a:close/>
                <a:moveTo>
                  <a:pt x="383" y="128"/>
                </a:moveTo>
                <a:cubicBezTo>
                  <a:pt x="383" y="128"/>
                  <a:pt x="383" y="128"/>
                  <a:pt x="383" y="128"/>
                </a:cubicBezTo>
                <a:cubicBezTo>
                  <a:pt x="382" y="128"/>
                  <a:pt x="382" y="128"/>
                  <a:pt x="382" y="128"/>
                </a:cubicBezTo>
                <a:cubicBezTo>
                  <a:pt x="382" y="128"/>
                  <a:pt x="382" y="129"/>
                  <a:pt x="381" y="129"/>
                </a:cubicBezTo>
                <a:cubicBezTo>
                  <a:pt x="382" y="129"/>
                  <a:pt x="382" y="129"/>
                  <a:pt x="382" y="129"/>
                </a:cubicBezTo>
                <a:cubicBezTo>
                  <a:pt x="382" y="129"/>
                  <a:pt x="383" y="129"/>
                  <a:pt x="383" y="128"/>
                </a:cubicBezTo>
                <a:close/>
                <a:moveTo>
                  <a:pt x="409" y="98"/>
                </a:moveTo>
                <a:cubicBezTo>
                  <a:pt x="407" y="98"/>
                  <a:pt x="407" y="98"/>
                  <a:pt x="407" y="98"/>
                </a:cubicBezTo>
                <a:cubicBezTo>
                  <a:pt x="408" y="99"/>
                  <a:pt x="408" y="99"/>
                  <a:pt x="409" y="100"/>
                </a:cubicBezTo>
                <a:lnTo>
                  <a:pt x="409" y="98"/>
                </a:lnTo>
                <a:close/>
                <a:moveTo>
                  <a:pt x="421" y="86"/>
                </a:moveTo>
                <a:cubicBezTo>
                  <a:pt x="421" y="86"/>
                  <a:pt x="420" y="86"/>
                  <a:pt x="420" y="86"/>
                </a:cubicBezTo>
                <a:cubicBezTo>
                  <a:pt x="420" y="86"/>
                  <a:pt x="420" y="86"/>
                  <a:pt x="420" y="87"/>
                </a:cubicBezTo>
                <a:cubicBezTo>
                  <a:pt x="420" y="87"/>
                  <a:pt x="420" y="87"/>
                  <a:pt x="421" y="88"/>
                </a:cubicBezTo>
                <a:cubicBezTo>
                  <a:pt x="421" y="87"/>
                  <a:pt x="421" y="87"/>
                  <a:pt x="421" y="86"/>
                </a:cubicBezTo>
                <a:close/>
                <a:moveTo>
                  <a:pt x="425" y="78"/>
                </a:moveTo>
                <a:cubicBezTo>
                  <a:pt x="425" y="78"/>
                  <a:pt x="425" y="78"/>
                  <a:pt x="425" y="78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22" y="82"/>
                  <a:pt x="422" y="82"/>
                  <a:pt x="422" y="82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3" y="83"/>
                  <a:pt x="423" y="83"/>
                  <a:pt x="423" y="83"/>
                </a:cubicBezTo>
                <a:cubicBezTo>
                  <a:pt x="424" y="81"/>
                  <a:pt x="424" y="80"/>
                  <a:pt x="425" y="79"/>
                </a:cubicBezTo>
                <a:cubicBezTo>
                  <a:pt x="425" y="79"/>
                  <a:pt x="425" y="78"/>
                  <a:pt x="425" y="78"/>
                </a:cubicBezTo>
                <a:close/>
                <a:moveTo>
                  <a:pt x="429" y="77"/>
                </a:move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8"/>
                  <a:pt x="428" y="78"/>
                </a:cubicBezTo>
                <a:cubicBezTo>
                  <a:pt x="428" y="78"/>
                  <a:pt x="428" y="78"/>
                  <a:pt x="429" y="78"/>
                </a:cubicBezTo>
                <a:lnTo>
                  <a:pt x="429" y="77"/>
                </a:lnTo>
                <a:close/>
                <a:moveTo>
                  <a:pt x="429" y="68"/>
                </a:moveTo>
                <a:cubicBezTo>
                  <a:pt x="429" y="68"/>
                  <a:pt x="429" y="68"/>
                  <a:pt x="429" y="68"/>
                </a:cubicBezTo>
                <a:cubicBezTo>
                  <a:pt x="427" y="70"/>
                  <a:pt x="427" y="70"/>
                  <a:pt x="427" y="70"/>
                </a:cubicBezTo>
                <a:cubicBezTo>
                  <a:pt x="427" y="70"/>
                  <a:pt x="428" y="70"/>
                  <a:pt x="428" y="71"/>
                </a:cubicBezTo>
                <a:cubicBezTo>
                  <a:pt x="428" y="70"/>
                  <a:pt x="429" y="69"/>
                  <a:pt x="429" y="68"/>
                </a:cubicBezTo>
                <a:close/>
                <a:moveTo>
                  <a:pt x="434" y="62"/>
                </a:moveTo>
                <a:cubicBezTo>
                  <a:pt x="434" y="62"/>
                  <a:pt x="434" y="61"/>
                  <a:pt x="433" y="61"/>
                </a:cubicBezTo>
                <a:cubicBezTo>
                  <a:pt x="433" y="62"/>
                  <a:pt x="433" y="62"/>
                  <a:pt x="433" y="62"/>
                </a:cubicBezTo>
                <a:cubicBezTo>
                  <a:pt x="433" y="62"/>
                  <a:pt x="433" y="62"/>
                  <a:pt x="434" y="63"/>
                </a:cubicBezTo>
                <a:cubicBezTo>
                  <a:pt x="434" y="62"/>
                  <a:pt x="434" y="62"/>
                  <a:pt x="434" y="62"/>
                </a:cubicBezTo>
                <a:close/>
                <a:moveTo>
                  <a:pt x="433" y="57"/>
                </a:moveTo>
                <a:cubicBezTo>
                  <a:pt x="432" y="58"/>
                  <a:pt x="432" y="58"/>
                  <a:pt x="432" y="59"/>
                </a:cubicBezTo>
                <a:cubicBezTo>
                  <a:pt x="433" y="59"/>
                  <a:pt x="434" y="59"/>
                  <a:pt x="434" y="58"/>
                </a:cubicBezTo>
                <a:cubicBezTo>
                  <a:pt x="433" y="57"/>
                  <a:pt x="433" y="57"/>
                  <a:pt x="433" y="57"/>
                </a:cubicBezTo>
                <a:cubicBezTo>
                  <a:pt x="434" y="57"/>
                  <a:pt x="434" y="57"/>
                  <a:pt x="434" y="57"/>
                </a:cubicBezTo>
                <a:cubicBezTo>
                  <a:pt x="434" y="56"/>
                  <a:pt x="434" y="56"/>
                  <a:pt x="434" y="55"/>
                </a:cubicBezTo>
                <a:cubicBezTo>
                  <a:pt x="434" y="55"/>
                  <a:pt x="433" y="55"/>
                  <a:pt x="433" y="55"/>
                </a:cubicBezTo>
                <a:cubicBezTo>
                  <a:pt x="433" y="55"/>
                  <a:pt x="432" y="56"/>
                  <a:pt x="432" y="56"/>
                </a:cubicBezTo>
                <a:cubicBezTo>
                  <a:pt x="432" y="56"/>
                  <a:pt x="432" y="57"/>
                  <a:pt x="433" y="57"/>
                </a:cubicBezTo>
                <a:close/>
                <a:moveTo>
                  <a:pt x="431" y="52"/>
                </a:moveTo>
                <a:cubicBezTo>
                  <a:pt x="431" y="53"/>
                  <a:pt x="432" y="53"/>
                  <a:pt x="432" y="53"/>
                </a:cubicBezTo>
                <a:cubicBezTo>
                  <a:pt x="432" y="53"/>
                  <a:pt x="432" y="52"/>
                  <a:pt x="432" y="52"/>
                </a:cubicBezTo>
                <a:cubicBezTo>
                  <a:pt x="432" y="51"/>
                  <a:pt x="432" y="51"/>
                  <a:pt x="432" y="51"/>
                </a:cubicBezTo>
                <a:cubicBezTo>
                  <a:pt x="431" y="52"/>
                  <a:pt x="431" y="52"/>
                  <a:pt x="431" y="52"/>
                </a:cubicBezTo>
                <a:close/>
                <a:moveTo>
                  <a:pt x="430" y="65"/>
                </a:moveTo>
                <a:cubicBezTo>
                  <a:pt x="429" y="66"/>
                  <a:pt x="429" y="66"/>
                  <a:pt x="429" y="66"/>
                </a:cubicBezTo>
                <a:cubicBezTo>
                  <a:pt x="430" y="67"/>
                  <a:pt x="430" y="67"/>
                  <a:pt x="430" y="67"/>
                </a:cubicBezTo>
                <a:cubicBezTo>
                  <a:pt x="430" y="66"/>
                  <a:pt x="430" y="66"/>
                  <a:pt x="430" y="65"/>
                </a:cubicBezTo>
                <a:close/>
                <a:moveTo>
                  <a:pt x="427" y="46"/>
                </a:moveTo>
                <a:cubicBezTo>
                  <a:pt x="427" y="47"/>
                  <a:pt x="428" y="47"/>
                  <a:pt x="428" y="47"/>
                </a:cubicBezTo>
                <a:cubicBezTo>
                  <a:pt x="428" y="47"/>
                  <a:pt x="429" y="46"/>
                  <a:pt x="429" y="46"/>
                </a:cubicBezTo>
                <a:cubicBezTo>
                  <a:pt x="427" y="44"/>
                  <a:pt x="427" y="44"/>
                  <a:pt x="427" y="44"/>
                </a:cubicBezTo>
                <a:lnTo>
                  <a:pt x="427" y="46"/>
                </a:lnTo>
                <a:close/>
                <a:moveTo>
                  <a:pt x="427" y="58"/>
                </a:moveTo>
                <a:cubicBezTo>
                  <a:pt x="428" y="59"/>
                  <a:pt x="428" y="59"/>
                  <a:pt x="428" y="59"/>
                </a:cubicBezTo>
                <a:cubicBezTo>
                  <a:pt x="428" y="58"/>
                  <a:pt x="429" y="58"/>
                  <a:pt x="429" y="58"/>
                </a:cubicBezTo>
                <a:cubicBezTo>
                  <a:pt x="429" y="56"/>
                  <a:pt x="429" y="55"/>
                  <a:pt x="429" y="53"/>
                </a:cubicBezTo>
                <a:cubicBezTo>
                  <a:pt x="429" y="53"/>
                  <a:pt x="429" y="52"/>
                  <a:pt x="429" y="51"/>
                </a:cubicBezTo>
                <a:cubicBezTo>
                  <a:pt x="429" y="51"/>
                  <a:pt x="428" y="50"/>
                  <a:pt x="428" y="50"/>
                </a:cubicBezTo>
                <a:cubicBezTo>
                  <a:pt x="427" y="51"/>
                  <a:pt x="427" y="51"/>
                  <a:pt x="427" y="52"/>
                </a:cubicBezTo>
                <a:lnTo>
                  <a:pt x="427" y="58"/>
                </a:lnTo>
                <a:close/>
                <a:moveTo>
                  <a:pt x="426" y="55"/>
                </a:moveTo>
                <a:cubicBezTo>
                  <a:pt x="426" y="55"/>
                  <a:pt x="426" y="55"/>
                  <a:pt x="426" y="55"/>
                </a:cubicBezTo>
                <a:cubicBezTo>
                  <a:pt x="426" y="55"/>
                  <a:pt x="427" y="54"/>
                  <a:pt x="427" y="54"/>
                </a:cubicBezTo>
                <a:cubicBezTo>
                  <a:pt x="426" y="53"/>
                  <a:pt x="426" y="53"/>
                  <a:pt x="426" y="53"/>
                </a:cubicBezTo>
                <a:lnTo>
                  <a:pt x="426" y="55"/>
                </a:lnTo>
                <a:close/>
                <a:moveTo>
                  <a:pt x="424" y="45"/>
                </a:moveTo>
                <a:cubicBezTo>
                  <a:pt x="424" y="47"/>
                  <a:pt x="424" y="49"/>
                  <a:pt x="425" y="51"/>
                </a:cubicBezTo>
                <a:cubicBezTo>
                  <a:pt x="425" y="52"/>
                  <a:pt x="425" y="52"/>
                  <a:pt x="425" y="52"/>
                </a:cubicBezTo>
                <a:cubicBezTo>
                  <a:pt x="425" y="52"/>
                  <a:pt x="425" y="51"/>
                  <a:pt x="425" y="51"/>
                </a:cubicBezTo>
                <a:cubicBezTo>
                  <a:pt x="425" y="49"/>
                  <a:pt x="425" y="47"/>
                  <a:pt x="425" y="45"/>
                </a:cubicBezTo>
                <a:cubicBezTo>
                  <a:pt x="425" y="45"/>
                  <a:pt x="425" y="44"/>
                  <a:pt x="424" y="44"/>
                </a:cubicBezTo>
                <a:lnTo>
                  <a:pt x="424" y="45"/>
                </a:lnTo>
                <a:close/>
                <a:moveTo>
                  <a:pt x="403" y="40"/>
                </a:moveTo>
                <a:cubicBezTo>
                  <a:pt x="405" y="40"/>
                  <a:pt x="405" y="40"/>
                  <a:pt x="405" y="40"/>
                </a:cubicBezTo>
                <a:cubicBezTo>
                  <a:pt x="405" y="39"/>
                  <a:pt x="406" y="38"/>
                  <a:pt x="407" y="37"/>
                </a:cubicBezTo>
                <a:cubicBezTo>
                  <a:pt x="406" y="38"/>
                  <a:pt x="406" y="38"/>
                  <a:pt x="406" y="38"/>
                </a:cubicBezTo>
                <a:cubicBezTo>
                  <a:pt x="405" y="38"/>
                  <a:pt x="404" y="39"/>
                  <a:pt x="403" y="40"/>
                </a:cubicBezTo>
                <a:close/>
                <a:moveTo>
                  <a:pt x="395" y="44"/>
                </a:moveTo>
                <a:cubicBezTo>
                  <a:pt x="397" y="45"/>
                  <a:pt x="399" y="44"/>
                  <a:pt x="399" y="42"/>
                </a:cubicBezTo>
                <a:cubicBezTo>
                  <a:pt x="399" y="42"/>
                  <a:pt x="399" y="42"/>
                  <a:pt x="399" y="42"/>
                </a:cubicBezTo>
                <a:lnTo>
                  <a:pt x="395" y="44"/>
                </a:lnTo>
                <a:close/>
                <a:moveTo>
                  <a:pt x="395" y="45"/>
                </a:moveTo>
                <a:cubicBezTo>
                  <a:pt x="395" y="44"/>
                  <a:pt x="394" y="44"/>
                  <a:pt x="394" y="44"/>
                </a:cubicBezTo>
                <a:cubicBezTo>
                  <a:pt x="393" y="44"/>
                  <a:pt x="392" y="45"/>
                  <a:pt x="391" y="46"/>
                </a:cubicBezTo>
                <a:cubicBezTo>
                  <a:pt x="390" y="46"/>
                  <a:pt x="390" y="47"/>
                  <a:pt x="390" y="47"/>
                </a:cubicBezTo>
                <a:cubicBezTo>
                  <a:pt x="390" y="47"/>
                  <a:pt x="390" y="47"/>
                  <a:pt x="391" y="47"/>
                </a:cubicBezTo>
                <a:cubicBezTo>
                  <a:pt x="392" y="46"/>
                  <a:pt x="393" y="46"/>
                  <a:pt x="395" y="45"/>
                </a:cubicBezTo>
                <a:close/>
                <a:moveTo>
                  <a:pt x="390" y="53"/>
                </a:moveTo>
                <a:cubicBezTo>
                  <a:pt x="390" y="53"/>
                  <a:pt x="390" y="53"/>
                  <a:pt x="390" y="53"/>
                </a:cubicBezTo>
                <a:cubicBezTo>
                  <a:pt x="391" y="52"/>
                  <a:pt x="391" y="52"/>
                  <a:pt x="391" y="52"/>
                </a:cubicBezTo>
                <a:cubicBezTo>
                  <a:pt x="390" y="52"/>
                  <a:pt x="390" y="52"/>
                  <a:pt x="390" y="52"/>
                </a:cubicBezTo>
                <a:cubicBezTo>
                  <a:pt x="390" y="52"/>
                  <a:pt x="390" y="53"/>
                  <a:pt x="390" y="53"/>
                </a:cubicBezTo>
                <a:close/>
                <a:moveTo>
                  <a:pt x="389" y="55"/>
                </a:moveTo>
                <a:cubicBezTo>
                  <a:pt x="389" y="56"/>
                  <a:pt x="390" y="56"/>
                  <a:pt x="390" y="56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0" y="54"/>
                  <a:pt x="390" y="54"/>
                  <a:pt x="390" y="54"/>
                </a:cubicBezTo>
                <a:lnTo>
                  <a:pt x="389" y="55"/>
                </a:lnTo>
                <a:close/>
                <a:moveTo>
                  <a:pt x="385" y="57"/>
                </a:moveTo>
                <a:cubicBezTo>
                  <a:pt x="385" y="57"/>
                  <a:pt x="386" y="57"/>
                  <a:pt x="386" y="57"/>
                </a:cubicBezTo>
                <a:cubicBezTo>
                  <a:pt x="386" y="56"/>
                  <a:pt x="387" y="56"/>
                  <a:pt x="387" y="56"/>
                </a:cubicBezTo>
                <a:cubicBezTo>
                  <a:pt x="386" y="56"/>
                  <a:pt x="386" y="56"/>
                  <a:pt x="386" y="56"/>
                </a:cubicBezTo>
                <a:cubicBezTo>
                  <a:pt x="385" y="56"/>
                  <a:pt x="385" y="57"/>
                  <a:pt x="385" y="57"/>
                </a:cubicBezTo>
                <a:close/>
                <a:moveTo>
                  <a:pt x="386" y="58"/>
                </a:moveTo>
                <a:cubicBezTo>
                  <a:pt x="386" y="58"/>
                  <a:pt x="386" y="58"/>
                  <a:pt x="385" y="59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7" y="58"/>
                  <a:pt x="387" y="58"/>
                  <a:pt x="387" y="58"/>
                </a:cubicBezTo>
                <a:lnTo>
                  <a:pt x="386" y="58"/>
                </a:lnTo>
                <a:close/>
                <a:moveTo>
                  <a:pt x="384" y="73"/>
                </a:moveTo>
                <a:cubicBezTo>
                  <a:pt x="385" y="73"/>
                  <a:pt x="385" y="73"/>
                  <a:pt x="385" y="73"/>
                </a:cubicBezTo>
                <a:cubicBezTo>
                  <a:pt x="386" y="72"/>
                  <a:pt x="386" y="71"/>
                  <a:pt x="387" y="70"/>
                </a:cubicBezTo>
                <a:cubicBezTo>
                  <a:pt x="386" y="70"/>
                  <a:pt x="386" y="70"/>
                  <a:pt x="386" y="70"/>
                </a:cubicBezTo>
                <a:cubicBezTo>
                  <a:pt x="386" y="71"/>
                  <a:pt x="385" y="72"/>
                  <a:pt x="384" y="73"/>
                </a:cubicBezTo>
                <a:close/>
                <a:moveTo>
                  <a:pt x="378" y="64"/>
                </a:moveTo>
                <a:cubicBezTo>
                  <a:pt x="378" y="63"/>
                  <a:pt x="378" y="63"/>
                  <a:pt x="379" y="63"/>
                </a:cubicBezTo>
                <a:cubicBezTo>
                  <a:pt x="379" y="63"/>
                  <a:pt x="379" y="63"/>
                  <a:pt x="380" y="63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78" y="63"/>
                  <a:pt x="378" y="63"/>
                  <a:pt x="378" y="64"/>
                </a:cubicBezTo>
                <a:close/>
                <a:moveTo>
                  <a:pt x="368" y="75"/>
                </a:moveTo>
                <a:cubicBezTo>
                  <a:pt x="369" y="74"/>
                  <a:pt x="369" y="74"/>
                  <a:pt x="370" y="74"/>
                </a:cubicBezTo>
                <a:cubicBezTo>
                  <a:pt x="372" y="72"/>
                  <a:pt x="374" y="69"/>
                  <a:pt x="376" y="67"/>
                </a:cubicBezTo>
                <a:cubicBezTo>
                  <a:pt x="376" y="66"/>
                  <a:pt x="376" y="66"/>
                  <a:pt x="377" y="65"/>
                </a:cubicBezTo>
                <a:cubicBezTo>
                  <a:pt x="376" y="66"/>
                  <a:pt x="376" y="66"/>
                  <a:pt x="376" y="66"/>
                </a:cubicBezTo>
                <a:cubicBezTo>
                  <a:pt x="373" y="68"/>
                  <a:pt x="371" y="70"/>
                  <a:pt x="369" y="73"/>
                </a:cubicBezTo>
                <a:cubicBezTo>
                  <a:pt x="369" y="73"/>
                  <a:pt x="369" y="73"/>
                  <a:pt x="368" y="73"/>
                </a:cubicBezTo>
                <a:lnTo>
                  <a:pt x="368" y="75"/>
                </a:lnTo>
                <a:close/>
                <a:moveTo>
                  <a:pt x="375" y="70"/>
                </a:moveTo>
                <a:cubicBezTo>
                  <a:pt x="375" y="70"/>
                  <a:pt x="374" y="71"/>
                  <a:pt x="374" y="71"/>
                </a:cubicBezTo>
                <a:cubicBezTo>
                  <a:pt x="374" y="71"/>
                  <a:pt x="374" y="71"/>
                  <a:pt x="374" y="71"/>
                </a:cubicBezTo>
                <a:cubicBezTo>
                  <a:pt x="374" y="71"/>
                  <a:pt x="375" y="71"/>
                  <a:pt x="376" y="70"/>
                </a:cubicBezTo>
                <a:lnTo>
                  <a:pt x="375" y="70"/>
                </a:lnTo>
                <a:close/>
                <a:moveTo>
                  <a:pt x="366" y="88"/>
                </a:moveTo>
                <a:cubicBezTo>
                  <a:pt x="366" y="88"/>
                  <a:pt x="366" y="88"/>
                  <a:pt x="366" y="88"/>
                </a:cubicBezTo>
                <a:cubicBezTo>
                  <a:pt x="366" y="88"/>
                  <a:pt x="367" y="88"/>
                  <a:pt x="367" y="88"/>
                </a:cubicBezTo>
                <a:cubicBezTo>
                  <a:pt x="367" y="88"/>
                  <a:pt x="366" y="87"/>
                  <a:pt x="366" y="87"/>
                </a:cubicBezTo>
                <a:lnTo>
                  <a:pt x="366" y="88"/>
                </a:lnTo>
                <a:close/>
                <a:moveTo>
                  <a:pt x="359" y="100"/>
                </a:moveTo>
                <a:cubicBezTo>
                  <a:pt x="359" y="99"/>
                  <a:pt x="359" y="99"/>
                  <a:pt x="359" y="98"/>
                </a:cubicBezTo>
                <a:cubicBezTo>
                  <a:pt x="359" y="98"/>
                  <a:pt x="359" y="98"/>
                  <a:pt x="359" y="98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58" y="99"/>
                  <a:pt x="359" y="100"/>
                  <a:pt x="359" y="100"/>
                </a:cubicBezTo>
                <a:close/>
                <a:moveTo>
                  <a:pt x="356" y="95"/>
                </a:moveTo>
                <a:cubicBezTo>
                  <a:pt x="356" y="95"/>
                  <a:pt x="356" y="95"/>
                  <a:pt x="356" y="95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6" y="95"/>
                  <a:pt x="356" y="95"/>
                  <a:pt x="356" y="95"/>
                </a:cubicBezTo>
                <a:cubicBezTo>
                  <a:pt x="356" y="95"/>
                  <a:pt x="356" y="95"/>
                  <a:pt x="356" y="95"/>
                </a:cubicBezTo>
                <a:close/>
                <a:moveTo>
                  <a:pt x="343" y="122"/>
                </a:moveTo>
                <a:cubicBezTo>
                  <a:pt x="343" y="122"/>
                  <a:pt x="343" y="122"/>
                  <a:pt x="343" y="122"/>
                </a:cubicBezTo>
                <a:cubicBezTo>
                  <a:pt x="344" y="121"/>
                  <a:pt x="344" y="120"/>
                  <a:pt x="345" y="119"/>
                </a:cubicBezTo>
                <a:cubicBezTo>
                  <a:pt x="345" y="118"/>
                  <a:pt x="345" y="118"/>
                  <a:pt x="345" y="118"/>
                </a:cubicBezTo>
                <a:cubicBezTo>
                  <a:pt x="345" y="118"/>
                  <a:pt x="345" y="119"/>
                  <a:pt x="344" y="119"/>
                </a:cubicBezTo>
                <a:cubicBezTo>
                  <a:pt x="344" y="119"/>
                  <a:pt x="343" y="121"/>
                  <a:pt x="343" y="122"/>
                </a:cubicBezTo>
                <a:close/>
                <a:moveTo>
                  <a:pt x="342" y="147"/>
                </a:moveTo>
                <a:cubicBezTo>
                  <a:pt x="341" y="151"/>
                  <a:pt x="339" y="154"/>
                  <a:pt x="338" y="158"/>
                </a:cubicBezTo>
                <a:cubicBezTo>
                  <a:pt x="337" y="159"/>
                  <a:pt x="337" y="160"/>
                  <a:pt x="337" y="160"/>
                </a:cubicBezTo>
                <a:cubicBezTo>
                  <a:pt x="338" y="160"/>
                  <a:pt x="339" y="160"/>
                  <a:pt x="340" y="160"/>
                </a:cubicBezTo>
                <a:cubicBezTo>
                  <a:pt x="343" y="158"/>
                  <a:pt x="346" y="157"/>
                  <a:pt x="348" y="155"/>
                </a:cubicBezTo>
                <a:cubicBezTo>
                  <a:pt x="351" y="152"/>
                  <a:pt x="355" y="152"/>
                  <a:pt x="358" y="148"/>
                </a:cubicBezTo>
                <a:cubicBezTo>
                  <a:pt x="358" y="148"/>
                  <a:pt x="358" y="148"/>
                  <a:pt x="358" y="148"/>
                </a:cubicBezTo>
                <a:cubicBezTo>
                  <a:pt x="360" y="146"/>
                  <a:pt x="361" y="145"/>
                  <a:pt x="363" y="143"/>
                </a:cubicBezTo>
                <a:cubicBezTo>
                  <a:pt x="366" y="142"/>
                  <a:pt x="368" y="141"/>
                  <a:pt x="370" y="140"/>
                </a:cubicBezTo>
                <a:cubicBezTo>
                  <a:pt x="375" y="135"/>
                  <a:pt x="379" y="130"/>
                  <a:pt x="383" y="124"/>
                </a:cubicBezTo>
                <a:cubicBezTo>
                  <a:pt x="384" y="125"/>
                  <a:pt x="384" y="125"/>
                  <a:pt x="385" y="125"/>
                </a:cubicBezTo>
                <a:cubicBezTo>
                  <a:pt x="385" y="125"/>
                  <a:pt x="385" y="126"/>
                  <a:pt x="385" y="126"/>
                </a:cubicBezTo>
                <a:cubicBezTo>
                  <a:pt x="385" y="125"/>
                  <a:pt x="385" y="125"/>
                  <a:pt x="385" y="125"/>
                </a:cubicBezTo>
                <a:cubicBezTo>
                  <a:pt x="385" y="125"/>
                  <a:pt x="384" y="124"/>
                  <a:pt x="384" y="124"/>
                </a:cubicBezTo>
                <a:cubicBezTo>
                  <a:pt x="385" y="124"/>
                  <a:pt x="385" y="123"/>
                  <a:pt x="386" y="122"/>
                </a:cubicBezTo>
                <a:cubicBezTo>
                  <a:pt x="386" y="122"/>
                  <a:pt x="386" y="122"/>
                  <a:pt x="387" y="123"/>
                </a:cubicBezTo>
                <a:cubicBezTo>
                  <a:pt x="386" y="123"/>
                  <a:pt x="386" y="123"/>
                  <a:pt x="386" y="123"/>
                </a:cubicBezTo>
                <a:cubicBezTo>
                  <a:pt x="386" y="123"/>
                  <a:pt x="386" y="124"/>
                  <a:pt x="386" y="124"/>
                </a:cubicBezTo>
                <a:cubicBezTo>
                  <a:pt x="386" y="124"/>
                  <a:pt x="386" y="124"/>
                  <a:pt x="386" y="124"/>
                </a:cubicBezTo>
                <a:cubicBezTo>
                  <a:pt x="387" y="124"/>
                  <a:pt x="387" y="124"/>
                  <a:pt x="387" y="124"/>
                </a:cubicBezTo>
                <a:cubicBezTo>
                  <a:pt x="387" y="123"/>
                  <a:pt x="387" y="123"/>
                  <a:pt x="387" y="123"/>
                </a:cubicBezTo>
                <a:cubicBezTo>
                  <a:pt x="388" y="122"/>
                  <a:pt x="388" y="121"/>
                  <a:pt x="388" y="120"/>
                </a:cubicBezTo>
                <a:cubicBezTo>
                  <a:pt x="389" y="118"/>
                  <a:pt x="390" y="117"/>
                  <a:pt x="391" y="115"/>
                </a:cubicBezTo>
                <a:cubicBezTo>
                  <a:pt x="392" y="114"/>
                  <a:pt x="393" y="114"/>
                  <a:pt x="393" y="113"/>
                </a:cubicBezTo>
                <a:cubicBezTo>
                  <a:pt x="394" y="113"/>
                  <a:pt x="394" y="112"/>
                  <a:pt x="394" y="112"/>
                </a:cubicBezTo>
                <a:cubicBezTo>
                  <a:pt x="394" y="114"/>
                  <a:pt x="394" y="114"/>
                  <a:pt x="394" y="114"/>
                </a:cubicBezTo>
                <a:cubicBezTo>
                  <a:pt x="394" y="115"/>
                  <a:pt x="394" y="115"/>
                  <a:pt x="394" y="115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3" y="116"/>
                  <a:pt x="393" y="115"/>
                  <a:pt x="394" y="115"/>
                </a:cubicBezTo>
                <a:cubicBezTo>
                  <a:pt x="394" y="115"/>
                  <a:pt x="394" y="114"/>
                  <a:pt x="394" y="114"/>
                </a:cubicBezTo>
                <a:cubicBezTo>
                  <a:pt x="395" y="114"/>
                  <a:pt x="396" y="113"/>
                  <a:pt x="397" y="112"/>
                </a:cubicBezTo>
                <a:cubicBezTo>
                  <a:pt x="398" y="112"/>
                  <a:pt x="398" y="111"/>
                  <a:pt x="398" y="111"/>
                </a:cubicBezTo>
                <a:cubicBezTo>
                  <a:pt x="397" y="111"/>
                  <a:pt x="397" y="111"/>
                  <a:pt x="397" y="111"/>
                </a:cubicBezTo>
                <a:cubicBezTo>
                  <a:pt x="396" y="111"/>
                  <a:pt x="396" y="110"/>
                  <a:pt x="395" y="110"/>
                </a:cubicBezTo>
                <a:cubicBezTo>
                  <a:pt x="398" y="107"/>
                  <a:pt x="398" y="107"/>
                  <a:pt x="398" y="107"/>
                </a:cubicBezTo>
                <a:cubicBezTo>
                  <a:pt x="398" y="107"/>
                  <a:pt x="399" y="107"/>
                  <a:pt x="399" y="107"/>
                </a:cubicBezTo>
                <a:cubicBezTo>
                  <a:pt x="399" y="108"/>
                  <a:pt x="399" y="108"/>
                  <a:pt x="399" y="108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7"/>
                  <a:pt x="400" y="107"/>
                  <a:pt x="401" y="107"/>
                </a:cubicBezTo>
                <a:cubicBezTo>
                  <a:pt x="403" y="107"/>
                  <a:pt x="401" y="107"/>
                  <a:pt x="401" y="106"/>
                </a:cubicBezTo>
                <a:cubicBezTo>
                  <a:pt x="402" y="106"/>
                  <a:pt x="403" y="106"/>
                  <a:pt x="403" y="105"/>
                </a:cubicBezTo>
                <a:cubicBezTo>
                  <a:pt x="403" y="105"/>
                  <a:pt x="403" y="105"/>
                  <a:pt x="403" y="105"/>
                </a:cubicBezTo>
                <a:cubicBezTo>
                  <a:pt x="403" y="104"/>
                  <a:pt x="403" y="104"/>
                  <a:pt x="403" y="104"/>
                </a:cubicBezTo>
                <a:cubicBezTo>
                  <a:pt x="402" y="104"/>
                  <a:pt x="402" y="105"/>
                  <a:pt x="401" y="105"/>
                </a:cubicBezTo>
                <a:cubicBezTo>
                  <a:pt x="400" y="105"/>
                  <a:pt x="400" y="105"/>
                  <a:pt x="400" y="105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402" y="102"/>
                  <a:pt x="403" y="101"/>
                  <a:pt x="405" y="99"/>
                </a:cubicBezTo>
                <a:cubicBezTo>
                  <a:pt x="405" y="99"/>
                  <a:pt x="405" y="99"/>
                  <a:pt x="405" y="99"/>
                </a:cubicBezTo>
                <a:cubicBezTo>
                  <a:pt x="405" y="100"/>
                  <a:pt x="405" y="100"/>
                  <a:pt x="405" y="100"/>
                </a:cubicBezTo>
                <a:cubicBezTo>
                  <a:pt x="405" y="101"/>
                  <a:pt x="404" y="101"/>
                  <a:pt x="404" y="102"/>
                </a:cubicBezTo>
                <a:cubicBezTo>
                  <a:pt x="405" y="101"/>
                  <a:pt x="408" y="101"/>
                  <a:pt x="407" y="98"/>
                </a:cubicBezTo>
                <a:cubicBezTo>
                  <a:pt x="406" y="98"/>
                  <a:pt x="408" y="96"/>
                  <a:pt x="406" y="97"/>
                </a:cubicBezTo>
                <a:cubicBezTo>
                  <a:pt x="406" y="98"/>
                  <a:pt x="406" y="97"/>
                  <a:pt x="405" y="97"/>
                </a:cubicBezTo>
                <a:cubicBezTo>
                  <a:pt x="405" y="97"/>
                  <a:pt x="405" y="97"/>
                  <a:pt x="406" y="97"/>
                </a:cubicBezTo>
                <a:cubicBezTo>
                  <a:pt x="407" y="95"/>
                  <a:pt x="408" y="93"/>
                  <a:pt x="410" y="91"/>
                </a:cubicBezTo>
                <a:cubicBezTo>
                  <a:pt x="412" y="91"/>
                  <a:pt x="412" y="91"/>
                  <a:pt x="413" y="90"/>
                </a:cubicBezTo>
                <a:cubicBezTo>
                  <a:pt x="414" y="88"/>
                  <a:pt x="414" y="86"/>
                  <a:pt x="416" y="86"/>
                </a:cubicBezTo>
                <a:cubicBezTo>
                  <a:pt x="416" y="86"/>
                  <a:pt x="417" y="86"/>
                  <a:pt x="417" y="85"/>
                </a:cubicBezTo>
                <a:cubicBezTo>
                  <a:pt x="417" y="83"/>
                  <a:pt x="417" y="83"/>
                  <a:pt x="417" y="83"/>
                </a:cubicBezTo>
                <a:cubicBezTo>
                  <a:pt x="417" y="82"/>
                  <a:pt x="419" y="80"/>
                  <a:pt x="420" y="78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19" y="77"/>
                  <a:pt x="419" y="78"/>
                  <a:pt x="419" y="78"/>
                </a:cubicBezTo>
                <a:cubicBezTo>
                  <a:pt x="418" y="78"/>
                  <a:pt x="417" y="80"/>
                  <a:pt x="417" y="80"/>
                </a:cubicBezTo>
                <a:cubicBezTo>
                  <a:pt x="416" y="82"/>
                  <a:pt x="416" y="82"/>
                  <a:pt x="416" y="82"/>
                </a:cubicBezTo>
                <a:cubicBezTo>
                  <a:pt x="416" y="80"/>
                  <a:pt x="416" y="80"/>
                  <a:pt x="416" y="80"/>
                </a:cubicBezTo>
                <a:cubicBezTo>
                  <a:pt x="417" y="77"/>
                  <a:pt x="419" y="74"/>
                  <a:pt x="420" y="70"/>
                </a:cubicBezTo>
                <a:cubicBezTo>
                  <a:pt x="420" y="70"/>
                  <a:pt x="420" y="70"/>
                  <a:pt x="421" y="70"/>
                </a:cubicBezTo>
                <a:cubicBezTo>
                  <a:pt x="421" y="71"/>
                  <a:pt x="421" y="71"/>
                  <a:pt x="421" y="71"/>
                </a:cubicBezTo>
                <a:cubicBezTo>
                  <a:pt x="421" y="72"/>
                  <a:pt x="420" y="73"/>
                  <a:pt x="420" y="73"/>
                </a:cubicBezTo>
                <a:cubicBezTo>
                  <a:pt x="421" y="74"/>
                  <a:pt x="421" y="74"/>
                  <a:pt x="421" y="74"/>
                </a:cubicBezTo>
                <a:cubicBezTo>
                  <a:pt x="421" y="73"/>
                  <a:pt x="421" y="73"/>
                  <a:pt x="421" y="73"/>
                </a:cubicBezTo>
                <a:cubicBezTo>
                  <a:pt x="422" y="71"/>
                  <a:pt x="422" y="70"/>
                  <a:pt x="423" y="68"/>
                </a:cubicBezTo>
                <a:cubicBezTo>
                  <a:pt x="423" y="69"/>
                  <a:pt x="424" y="71"/>
                  <a:pt x="422" y="73"/>
                </a:cubicBezTo>
                <a:cubicBezTo>
                  <a:pt x="422" y="73"/>
                  <a:pt x="422" y="73"/>
                  <a:pt x="422" y="73"/>
                </a:cubicBezTo>
                <a:cubicBezTo>
                  <a:pt x="422" y="74"/>
                  <a:pt x="422" y="75"/>
                  <a:pt x="422" y="75"/>
                </a:cubicBezTo>
                <a:cubicBezTo>
                  <a:pt x="422" y="76"/>
                  <a:pt x="422" y="77"/>
                  <a:pt x="422" y="78"/>
                </a:cubicBezTo>
                <a:cubicBezTo>
                  <a:pt x="422" y="78"/>
                  <a:pt x="423" y="78"/>
                  <a:pt x="423" y="78"/>
                </a:cubicBezTo>
                <a:cubicBezTo>
                  <a:pt x="423" y="78"/>
                  <a:pt x="424" y="77"/>
                  <a:pt x="423" y="77"/>
                </a:cubicBezTo>
                <a:cubicBezTo>
                  <a:pt x="422" y="76"/>
                  <a:pt x="423" y="75"/>
                  <a:pt x="423" y="74"/>
                </a:cubicBezTo>
                <a:cubicBezTo>
                  <a:pt x="423" y="73"/>
                  <a:pt x="423" y="73"/>
                  <a:pt x="423" y="73"/>
                </a:cubicBezTo>
                <a:cubicBezTo>
                  <a:pt x="424" y="72"/>
                  <a:pt x="425" y="71"/>
                  <a:pt x="426" y="70"/>
                </a:cubicBezTo>
                <a:cubicBezTo>
                  <a:pt x="426" y="70"/>
                  <a:pt x="427" y="69"/>
                  <a:pt x="427" y="68"/>
                </a:cubicBezTo>
                <a:cubicBezTo>
                  <a:pt x="425" y="68"/>
                  <a:pt x="426" y="66"/>
                  <a:pt x="427" y="66"/>
                </a:cubicBezTo>
                <a:cubicBezTo>
                  <a:pt x="427" y="64"/>
                  <a:pt x="427" y="63"/>
                  <a:pt x="427" y="61"/>
                </a:cubicBezTo>
                <a:cubicBezTo>
                  <a:pt x="427" y="61"/>
                  <a:pt x="427" y="61"/>
                  <a:pt x="427" y="61"/>
                </a:cubicBezTo>
                <a:cubicBezTo>
                  <a:pt x="427" y="61"/>
                  <a:pt x="427" y="61"/>
                  <a:pt x="427" y="61"/>
                </a:cubicBezTo>
                <a:cubicBezTo>
                  <a:pt x="426" y="62"/>
                  <a:pt x="425" y="64"/>
                  <a:pt x="425" y="65"/>
                </a:cubicBezTo>
                <a:cubicBezTo>
                  <a:pt x="425" y="67"/>
                  <a:pt x="424" y="67"/>
                  <a:pt x="423" y="68"/>
                </a:cubicBezTo>
                <a:cubicBezTo>
                  <a:pt x="422" y="67"/>
                  <a:pt x="422" y="66"/>
                  <a:pt x="423" y="65"/>
                </a:cubicBezTo>
                <a:cubicBezTo>
                  <a:pt x="424" y="65"/>
                  <a:pt x="424" y="64"/>
                  <a:pt x="424" y="63"/>
                </a:cubicBezTo>
                <a:cubicBezTo>
                  <a:pt x="424" y="61"/>
                  <a:pt x="424" y="59"/>
                  <a:pt x="425" y="58"/>
                </a:cubicBezTo>
                <a:cubicBezTo>
                  <a:pt x="425" y="54"/>
                  <a:pt x="425" y="54"/>
                  <a:pt x="425" y="54"/>
                </a:cubicBezTo>
                <a:cubicBezTo>
                  <a:pt x="425" y="54"/>
                  <a:pt x="425" y="53"/>
                  <a:pt x="425" y="53"/>
                </a:cubicBezTo>
                <a:cubicBezTo>
                  <a:pt x="424" y="53"/>
                  <a:pt x="424" y="54"/>
                  <a:pt x="424" y="54"/>
                </a:cubicBezTo>
                <a:cubicBezTo>
                  <a:pt x="424" y="54"/>
                  <a:pt x="424" y="55"/>
                  <a:pt x="424" y="55"/>
                </a:cubicBezTo>
                <a:cubicBezTo>
                  <a:pt x="423" y="56"/>
                  <a:pt x="423" y="56"/>
                  <a:pt x="422" y="56"/>
                </a:cubicBezTo>
                <a:cubicBezTo>
                  <a:pt x="422" y="56"/>
                  <a:pt x="422" y="56"/>
                  <a:pt x="422" y="56"/>
                </a:cubicBezTo>
                <a:cubicBezTo>
                  <a:pt x="423" y="55"/>
                  <a:pt x="423" y="55"/>
                  <a:pt x="423" y="55"/>
                </a:cubicBezTo>
                <a:cubicBezTo>
                  <a:pt x="423" y="54"/>
                  <a:pt x="423" y="54"/>
                  <a:pt x="423" y="53"/>
                </a:cubicBezTo>
                <a:cubicBezTo>
                  <a:pt x="423" y="50"/>
                  <a:pt x="423" y="50"/>
                  <a:pt x="423" y="50"/>
                </a:cubicBezTo>
                <a:cubicBezTo>
                  <a:pt x="423" y="48"/>
                  <a:pt x="422" y="46"/>
                  <a:pt x="422" y="43"/>
                </a:cubicBezTo>
                <a:cubicBezTo>
                  <a:pt x="422" y="43"/>
                  <a:pt x="422" y="43"/>
                  <a:pt x="422" y="42"/>
                </a:cubicBezTo>
                <a:cubicBezTo>
                  <a:pt x="419" y="40"/>
                  <a:pt x="417" y="39"/>
                  <a:pt x="415" y="41"/>
                </a:cubicBezTo>
                <a:cubicBezTo>
                  <a:pt x="414" y="41"/>
                  <a:pt x="413" y="41"/>
                  <a:pt x="412" y="42"/>
                </a:cubicBezTo>
                <a:cubicBezTo>
                  <a:pt x="411" y="42"/>
                  <a:pt x="411" y="42"/>
                  <a:pt x="411" y="42"/>
                </a:cubicBezTo>
                <a:cubicBezTo>
                  <a:pt x="411" y="42"/>
                  <a:pt x="411" y="41"/>
                  <a:pt x="412" y="41"/>
                </a:cubicBezTo>
                <a:cubicBezTo>
                  <a:pt x="413" y="41"/>
                  <a:pt x="415" y="40"/>
                  <a:pt x="416" y="39"/>
                </a:cubicBezTo>
                <a:cubicBezTo>
                  <a:pt x="416" y="39"/>
                  <a:pt x="417" y="38"/>
                  <a:pt x="417" y="38"/>
                </a:cubicBezTo>
                <a:cubicBezTo>
                  <a:pt x="415" y="37"/>
                  <a:pt x="414" y="37"/>
                  <a:pt x="412" y="36"/>
                </a:cubicBezTo>
                <a:cubicBezTo>
                  <a:pt x="411" y="36"/>
                  <a:pt x="410" y="36"/>
                  <a:pt x="410" y="36"/>
                </a:cubicBezTo>
                <a:cubicBezTo>
                  <a:pt x="409" y="36"/>
                  <a:pt x="409" y="36"/>
                  <a:pt x="408" y="37"/>
                </a:cubicBezTo>
                <a:cubicBezTo>
                  <a:pt x="409" y="37"/>
                  <a:pt x="410" y="37"/>
                  <a:pt x="410" y="37"/>
                </a:cubicBezTo>
                <a:cubicBezTo>
                  <a:pt x="411" y="37"/>
                  <a:pt x="412" y="36"/>
                  <a:pt x="412" y="36"/>
                </a:cubicBezTo>
                <a:cubicBezTo>
                  <a:pt x="412" y="37"/>
                  <a:pt x="412" y="37"/>
                  <a:pt x="411" y="37"/>
                </a:cubicBezTo>
                <a:cubicBezTo>
                  <a:pt x="408" y="39"/>
                  <a:pt x="405" y="40"/>
                  <a:pt x="403" y="42"/>
                </a:cubicBezTo>
                <a:cubicBezTo>
                  <a:pt x="401" y="43"/>
                  <a:pt x="398" y="44"/>
                  <a:pt x="398" y="48"/>
                </a:cubicBezTo>
                <a:cubicBezTo>
                  <a:pt x="398" y="48"/>
                  <a:pt x="398" y="48"/>
                  <a:pt x="398" y="48"/>
                </a:cubicBezTo>
                <a:cubicBezTo>
                  <a:pt x="398" y="48"/>
                  <a:pt x="398" y="48"/>
                  <a:pt x="398" y="48"/>
                </a:cubicBezTo>
                <a:cubicBezTo>
                  <a:pt x="399" y="48"/>
                  <a:pt x="399" y="46"/>
                  <a:pt x="400" y="46"/>
                </a:cubicBezTo>
                <a:cubicBezTo>
                  <a:pt x="400" y="46"/>
                  <a:pt x="400" y="46"/>
                  <a:pt x="401" y="45"/>
                </a:cubicBezTo>
                <a:cubicBezTo>
                  <a:pt x="401" y="46"/>
                  <a:pt x="401" y="46"/>
                  <a:pt x="401" y="46"/>
                </a:cubicBezTo>
                <a:cubicBezTo>
                  <a:pt x="401" y="47"/>
                  <a:pt x="400" y="47"/>
                  <a:pt x="400" y="48"/>
                </a:cubicBezTo>
                <a:cubicBezTo>
                  <a:pt x="398" y="50"/>
                  <a:pt x="395" y="51"/>
                  <a:pt x="394" y="54"/>
                </a:cubicBezTo>
                <a:cubicBezTo>
                  <a:pt x="393" y="55"/>
                  <a:pt x="392" y="56"/>
                  <a:pt x="391" y="57"/>
                </a:cubicBezTo>
                <a:cubicBezTo>
                  <a:pt x="391" y="57"/>
                  <a:pt x="390" y="58"/>
                  <a:pt x="390" y="58"/>
                </a:cubicBezTo>
                <a:cubicBezTo>
                  <a:pt x="391" y="58"/>
                  <a:pt x="391" y="58"/>
                  <a:pt x="392" y="58"/>
                </a:cubicBezTo>
                <a:cubicBezTo>
                  <a:pt x="393" y="56"/>
                  <a:pt x="395" y="54"/>
                  <a:pt x="397" y="54"/>
                </a:cubicBezTo>
                <a:cubicBezTo>
                  <a:pt x="400" y="54"/>
                  <a:pt x="401" y="52"/>
                  <a:pt x="403" y="51"/>
                </a:cubicBezTo>
                <a:cubicBezTo>
                  <a:pt x="404" y="50"/>
                  <a:pt x="405" y="50"/>
                  <a:pt x="405" y="49"/>
                </a:cubicBezTo>
                <a:cubicBezTo>
                  <a:pt x="405" y="50"/>
                  <a:pt x="404" y="51"/>
                  <a:pt x="403" y="52"/>
                </a:cubicBezTo>
                <a:cubicBezTo>
                  <a:pt x="400" y="54"/>
                  <a:pt x="398" y="56"/>
                  <a:pt x="396" y="59"/>
                </a:cubicBezTo>
                <a:cubicBezTo>
                  <a:pt x="396" y="60"/>
                  <a:pt x="396" y="60"/>
                  <a:pt x="395" y="60"/>
                </a:cubicBezTo>
                <a:cubicBezTo>
                  <a:pt x="393" y="62"/>
                  <a:pt x="391" y="64"/>
                  <a:pt x="390" y="66"/>
                </a:cubicBezTo>
                <a:cubicBezTo>
                  <a:pt x="388" y="68"/>
                  <a:pt x="386" y="68"/>
                  <a:pt x="388" y="70"/>
                </a:cubicBezTo>
                <a:cubicBezTo>
                  <a:pt x="388" y="70"/>
                  <a:pt x="388" y="71"/>
                  <a:pt x="388" y="71"/>
                </a:cubicBezTo>
                <a:cubicBezTo>
                  <a:pt x="385" y="75"/>
                  <a:pt x="381" y="80"/>
                  <a:pt x="378" y="84"/>
                </a:cubicBezTo>
                <a:cubicBezTo>
                  <a:pt x="375" y="89"/>
                  <a:pt x="372" y="94"/>
                  <a:pt x="369" y="99"/>
                </a:cubicBezTo>
                <a:cubicBezTo>
                  <a:pt x="358" y="117"/>
                  <a:pt x="358" y="117"/>
                  <a:pt x="358" y="117"/>
                </a:cubicBezTo>
                <a:cubicBezTo>
                  <a:pt x="355" y="122"/>
                  <a:pt x="352" y="128"/>
                  <a:pt x="349" y="133"/>
                </a:cubicBezTo>
                <a:cubicBezTo>
                  <a:pt x="347" y="138"/>
                  <a:pt x="344" y="142"/>
                  <a:pt x="342" y="147"/>
                </a:cubicBezTo>
                <a:close/>
                <a:moveTo>
                  <a:pt x="339" y="129"/>
                </a:moveTo>
                <a:cubicBezTo>
                  <a:pt x="339" y="129"/>
                  <a:pt x="340" y="129"/>
                  <a:pt x="341" y="128"/>
                </a:cubicBezTo>
                <a:cubicBezTo>
                  <a:pt x="340" y="127"/>
                  <a:pt x="340" y="127"/>
                  <a:pt x="340" y="127"/>
                </a:cubicBezTo>
                <a:cubicBezTo>
                  <a:pt x="341" y="127"/>
                  <a:pt x="341" y="126"/>
                  <a:pt x="342" y="125"/>
                </a:cubicBezTo>
                <a:cubicBezTo>
                  <a:pt x="342" y="125"/>
                  <a:pt x="342" y="125"/>
                  <a:pt x="342" y="125"/>
                </a:cubicBezTo>
                <a:cubicBezTo>
                  <a:pt x="341" y="125"/>
                  <a:pt x="341" y="125"/>
                  <a:pt x="341" y="125"/>
                </a:cubicBezTo>
                <a:cubicBezTo>
                  <a:pt x="341" y="126"/>
                  <a:pt x="341" y="127"/>
                  <a:pt x="340" y="127"/>
                </a:cubicBezTo>
                <a:cubicBezTo>
                  <a:pt x="340" y="128"/>
                  <a:pt x="339" y="129"/>
                  <a:pt x="339" y="129"/>
                </a:cubicBezTo>
                <a:close/>
                <a:moveTo>
                  <a:pt x="335" y="136"/>
                </a:moveTo>
                <a:cubicBezTo>
                  <a:pt x="335" y="136"/>
                  <a:pt x="335" y="136"/>
                  <a:pt x="336" y="137"/>
                </a:cubicBezTo>
                <a:cubicBezTo>
                  <a:pt x="337" y="136"/>
                  <a:pt x="337" y="136"/>
                  <a:pt x="337" y="136"/>
                </a:cubicBezTo>
                <a:cubicBezTo>
                  <a:pt x="337" y="135"/>
                  <a:pt x="337" y="134"/>
                  <a:pt x="338" y="134"/>
                </a:cubicBezTo>
                <a:cubicBezTo>
                  <a:pt x="337" y="134"/>
                  <a:pt x="337" y="134"/>
                  <a:pt x="336" y="135"/>
                </a:cubicBezTo>
                <a:cubicBezTo>
                  <a:pt x="336" y="135"/>
                  <a:pt x="335" y="136"/>
                  <a:pt x="335" y="136"/>
                </a:cubicBezTo>
                <a:close/>
                <a:moveTo>
                  <a:pt x="331" y="146"/>
                </a:moveTo>
                <a:cubicBezTo>
                  <a:pt x="331" y="146"/>
                  <a:pt x="331" y="146"/>
                  <a:pt x="331" y="146"/>
                </a:cubicBezTo>
                <a:cubicBezTo>
                  <a:pt x="332" y="146"/>
                  <a:pt x="332" y="146"/>
                  <a:pt x="332" y="145"/>
                </a:cubicBezTo>
                <a:cubicBezTo>
                  <a:pt x="332" y="145"/>
                  <a:pt x="332" y="145"/>
                  <a:pt x="332" y="145"/>
                </a:cubicBezTo>
                <a:cubicBezTo>
                  <a:pt x="332" y="145"/>
                  <a:pt x="331" y="146"/>
                  <a:pt x="331" y="146"/>
                </a:cubicBezTo>
                <a:close/>
                <a:moveTo>
                  <a:pt x="328" y="154"/>
                </a:moveTo>
                <a:cubicBezTo>
                  <a:pt x="328" y="154"/>
                  <a:pt x="328" y="154"/>
                  <a:pt x="328" y="154"/>
                </a:cubicBezTo>
                <a:cubicBezTo>
                  <a:pt x="329" y="153"/>
                  <a:pt x="329" y="152"/>
                  <a:pt x="330" y="150"/>
                </a:cubicBezTo>
                <a:cubicBezTo>
                  <a:pt x="329" y="150"/>
                  <a:pt x="329" y="150"/>
                  <a:pt x="329" y="150"/>
                </a:cubicBezTo>
                <a:cubicBezTo>
                  <a:pt x="329" y="151"/>
                  <a:pt x="328" y="152"/>
                  <a:pt x="328" y="154"/>
                </a:cubicBezTo>
                <a:cubicBezTo>
                  <a:pt x="327" y="154"/>
                  <a:pt x="328" y="154"/>
                  <a:pt x="328" y="154"/>
                </a:cubicBezTo>
                <a:close/>
                <a:moveTo>
                  <a:pt x="294" y="256"/>
                </a:moveTo>
                <a:cubicBezTo>
                  <a:pt x="294" y="256"/>
                  <a:pt x="294" y="256"/>
                  <a:pt x="294" y="256"/>
                </a:cubicBezTo>
                <a:cubicBezTo>
                  <a:pt x="293" y="256"/>
                  <a:pt x="293" y="257"/>
                  <a:pt x="293" y="257"/>
                </a:cubicBezTo>
                <a:cubicBezTo>
                  <a:pt x="293" y="257"/>
                  <a:pt x="294" y="258"/>
                  <a:pt x="294" y="258"/>
                </a:cubicBezTo>
                <a:lnTo>
                  <a:pt x="294" y="256"/>
                </a:lnTo>
                <a:close/>
                <a:moveTo>
                  <a:pt x="295" y="247"/>
                </a:moveTo>
                <a:cubicBezTo>
                  <a:pt x="295" y="246"/>
                  <a:pt x="294" y="246"/>
                  <a:pt x="294" y="246"/>
                </a:cubicBezTo>
                <a:cubicBezTo>
                  <a:pt x="294" y="246"/>
                  <a:pt x="293" y="247"/>
                  <a:pt x="293" y="247"/>
                </a:cubicBezTo>
                <a:cubicBezTo>
                  <a:pt x="295" y="249"/>
                  <a:pt x="294" y="249"/>
                  <a:pt x="293" y="250"/>
                </a:cubicBezTo>
                <a:cubicBezTo>
                  <a:pt x="293" y="250"/>
                  <a:pt x="294" y="250"/>
                  <a:pt x="294" y="251"/>
                </a:cubicBezTo>
                <a:cubicBezTo>
                  <a:pt x="294" y="251"/>
                  <a:pt x="294" y="251"/>
                  <a:pt x="295" y="250"/>
                </a:cubicBezTo>
                <a:cubicBezTo>
                  <a:pt x="295" y="250"/>
                  <a:pt x="295" y="250"/>
                  <a:pt x="295" y="249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6" y="249"/>
                  <a:pt x="296" y="249"/>
                  <a:pt x="296" y="249"/>
                </a:cubicBezTo>
                <a:cubicBezTo>
                  <a:pt x="298" y="247"/>
                  <a:pt x="295" y="248"/>
                  <a:pt x="295" y="247"/>
                </a:cubicBezTo>
                <a:close/>
                <a:moveTo>
                  <a:pt x="297" y="246"/>
                </a:moveTo>
                <a:cubicBezTo>
                  <a:pt x="297" y="245"/>
                  <a:pt x="297" y="245"/>
                  <a:pt x="298" y="244"/>
                </a:cubicBezTo>
                <a:cubicBezTo>
                  <a:pt x="297" y="244"/>
                  <a:pt x="297" y="244"/>
                  <a:pt x="297" y="244"/>
                </a:cubicBezTo>
                <a:cubicBezTo>
                  <a:pt x="296" y="244"/>
                  <a:pt x="296" y="245"/>
                  <a:pt x="296" y="246"/>
                </a:cubicBezTo>
                <a:lnTo>
                  <a:pt x="297" y="246"/>
                </a:lnTo>
                <a:close/>
                <a:moveTo>
                  <a:pt x="298" y="254"/>
                </a:moveTo>
                <a:cubicBezTo>
                  <a:pt x="298" y="254"/>
                  <a:pt x="298" y="254"/>
                  <a:pt x="298" y="254"/>
                </a:cubicBezTo>
                <a:cubicBezTo>
                  <a:pt x="298" y="255"/>
                  <a:pt x="298" y="255"/>
                  <a:pt x="298" y="255"/>
                </a:cubicBezTo>
                <a:cubicBezTo>
                  <a:pt x="298" y="255"/>
                  <a:pt x="298" y="255"/>
                  <a:pt x="298" y="255"/>
                </a:cubicBezTo>
                <a:lnTo>
                  <a:pt x="298" y="254"/>
                </a:lnTo>
                <a:close/>
                <a:moveTo>
                  <a:pt x="298" y="239"/>
                </a:moveTo>
                <a:cubicBezTo>
                  <a:pt x="297" y="239"/>
                  <a:pt x="297" y="239"/>
                  <a:pt x="297" y="239"/>
                </a:cubicBezTo>
                <a:cubicBezTo>
                  <a:pt x="297" y="240"/>
                  <a:pt x="297" y="241"/>
                  <a:pt x="295" y="240"/>
                </a:cubicBezTo>
                <a:cubicBezTo>
                  <a:pt x="295" y="240"/>
                  <a:pt x="295" y="241"/>
                  <a:pt x="294" y="241"/>
                </a:cubicBezTo>
                <a:cubicBezTo>
                  <a:pt x="294" y="242"/>
                  <a:pt x="294" y="242"/>
                  <a:pt x="294" y="242"/>
                </a:cubicBezTo>
                <a:cubicBezTo>
                  <a:pt x="295" y="242"/>
                  <a:pt x="296" y="242"/>
                  <a:pt x="297" y="242"/>
                </a:cubicBezTo>
                <a:cubicBezTo>
                  <a:pt x="297" y="241"/>
                  <a:pt x="298" y="240"/>
                  <a:pt x="298" y="239"/>
                </a:cubicBezTo>
                <a:close/>
                <a:moveTo>
                  <a:pt x="300" y="257"/>
                </a:moveTo>
                <a:cubicBezTo>
                  <a:pt x="300" y="257"/>
                  <a:pt x="299" y="257"/>
                  <a:pt x="299" y="257"/>
                </a:cubicBezTo>
                <a:cubicBezTo>
                  <a:pt x="298" y="257"/>
                  <a:pt x="298" y="257"/>
                  <a:pt x="299" y="259"/>
                </a:cubicBezTo>
                <a:cubicBezTo>
                  <a:pt x="299" y="259"/>
                  <a:pt x="299" y="260"/>
                  <a:pt x="299" y="260"/>
                </a:cubicBezTo>
                <a:cubicBezTo>
                  <a:pt x="301" y="259"/>
                  <a:pt x="299" y="258"/>
                  <a:pt x="300" y="257"/>
                </a:cubicBezTo>
                <a:close/>
                <a:moveTo>
                  <a:pt x="302" y="241"/>
                </a:moveTo>
                <a:cubicBezTo>
                  <a:pt x="302" y="241"/>
                  <a:pt x="302" y="241"/>
                  <a:pt x="302" y="241"/>
                </a:cubicBezTo>
                <a:cubicBezTo>
                  <a:pt x="301" y="241"/>
                  <a:pt x="300" y="241"/>
                  <a:pt x="299" y="241"/>
                </a:cubicBezTo>
                <a:cubicBezTo>
                  <a:pt x="299" y="241"/>
                  <a:pt x="300" y="241"/>
                  <a:pt x="300" y="240"/>
                </a:cubicBezTo>
                <a:cubicBezTo>
                  <a:pt x="300" y="240"/>
                  <a:pt x="300" y="239"/>
                  <a:pt x="301" y="238"/>
                </a:cubicBezTo>
                <a:cubicBezTo>
                  <a:pt x="301" y="238"/>
                  <a:pt x="301" y="238"/>
                  <a:pt x="300" y="238"/>
                </a:cubicBezTo>
                <a:cubicBezTo>
                  <a:pt x="300" y="238"/>
                  <a:pt x="300" y="239"/>
                  <a:pt x="299" y="239"/>
                </a:cubicBezTo>
                <a:cubicBezTo>
                  <a:pt x="299" y="240"/>
                  <a:pt x="299" y="240"/>
                  <a:pt x="299" y="241"/>
                </a:cubicBezTo>
                <a:cubicBezTo>
                  <a:pt x="299" y="241"/>
                  <a:pt x="298" y="242"/>
                  <a:pt x="298" y="243"/>
                </a:cubicBezTo>
                <a:cubicBezTo>
                  <a:pt x="298" y="244"/>
                  <a:pt x="298" y="245"/>
                  <a:pt x="300" y="244"/>
                </a:cubicBezTo>
                <a:lnTo>
                  <a:pt x="302" y="241"/>
                </a:lnTo>
                <a:close/>
                <a:moveTo>
                  <a:pt x="303" y="232"/>
                </a:moveTo>
                <a:cubicBezTo>
                  <a:pt x="303" y="232"/>
                  <a:pt x="302" y="232"/>
                  <a:pt x="302" y="231"/>
                </a:cubicBezTo>
                <a:cubicBezTo>
                  <a:pt x="301" y="232"/>
                  <a:pt x="301" y="232"/>
                  <a:pt x="300" y="233"/>
                </a:cubicBezTo>
                <a:cubicBezTo>
                  <a:pt x="301" y="233"/>
                  <a:pt x="301" y="234"/>
                  <a:pt x="302" y="234"/>
                </a:cubicBezTo>
                <a:cubicBezTo>
                  <a:pt x="303" y="233"/>
                  <a:pt x="303" y="232"/>
                  <a:pt x="303" y="232"/>
                </a:cubicBezTo>
                <a:close/>
                <a:moveTo>
                  <a:pt x="304" y="227"/>
                </a:moveTo>
                <a:cubicBezTo>
                  <a:pt x="303" y="227"/>
                  <a:pt x="303" y="227"/>
                  <a:pt x="303" y="227"/>
                </a:cubicBezTo>
                <a:cubicBezTo>
                  <a:pt x="302" y="227"/>
                  <a:pt x="302" y="228"/>
                  <a:pt x="301" y="228"/>
                </a:cubicBezTo>
                <a:cubicBezTo>
                  <a:pt x="302" y="229"/>
                  <a:pt x="303" y="229"/>
                  <a:pt x="303" y="229"/>
                </a:cubicBezTo>
                <a:cubicBezTo>
                  <a:pt x="303" y="229"/>
                  <a:pt x="303" y="228"/>
                  <a:pt x="304" y="227"/>
                </a:cubicBezTo>
                <a:close/>
                <a:moveTo>
                  <a:pt x="314" y="185"/>
                </a:moveTo>
                <a:cubicBezTo>
                  <a:pt x="315" y="185"/>
                  <a:pt x="315" y="185"/>
                  <a:pt x="315" y="185"/>
                </a:cubicBezTo>
                <a:cubicBezTo>
                  <a:pt x="316" y="184"/>
                  <a:pt x="316" y="184"/>
                  <a:pt x="316" y="183"/>
                </a:cubicBezTo>
                <a:cubicBezTo>
                  <a:pt x="315" y="183"/>
                  <a:pt x="315" y="183"/>
                  <a:pt x="315" y="183"/>
                </a:cubicBezTo>
                <a:cubicBezTo>
                  <a:pt x="315" y="184"/>
                  <a:pt x="315" y="184"/>
                  <a:pt x="314" y="185"/>
                </a:cubicBezTo>
                <a:close/>
                <a:moveTo>
                  <a:pt x="313" y="190"/>
                </a:moveTo>
                <a:cubicBezTo>
                  <a:pt x="313" y="190"/>
                  <a:pt x="313" y="191"/>
                  <a:pt x="314" y="191"/>
                </a:cubicBezTo>
                <a:cubicBezTo>
                  <a:pt x="315" y="188"/>
                  <a:pt x="315" y="188"/>
                  <a:pt x="315" y="188"/>
                </a:cubicBezTo>
                <a:cubicBezTo>
                  <a:pt x="315" y="188"/>
                  <a:pt x="315" y="188"/>
                  <a:pt x="315" y="187"/>
                </a:cubicBezTo>
                <a:cubicBezTo>
                  <a:pt x="315" y="187"/>
                  <a:pt x="314" y="187"/>
                  <a:pt x="314" y="188"/>
                </a:cubicBezTo>
                <a:cubicBezTo>
                  <a:pt x="313" y="188"/>
                  <a:pt x="313" y="190"/>
                  <a:pt x="313" y="190"/>
                </a:cubicBezTo>
                <a:close/>
                <a:moveTo>
                  <a:pt x="312" y="195"/>
                </a:moveTo>
                <a:cubicBezTo>
                  <a:pt x="314" y="195"/>
                  <a:pt x="312" y="193"/>
                  <a:pt x="313" y="192"/>
                </a:cubicBezTo>
                <a:cubicBezTo>
                  <a:pt x="312" y="192"/>
                  <a:pt x="312" y="192"/>
                  <a:pt x="312" y="191"/>
                </a:cubicBezTo>
                <a:cubicBezTo>
                  <a:pt x="312" y="192"/>
                  <a:pt x="312" y="192"/>
                  <a:pt x="312" y="192"/>
                </a:cubicBezTo>
                <a:cubicBezTo>
                  <a:pt x="312" y="193"/>
                  <a:pt x="312" y="194"/>
                  <a:pt x="311" y="194"/>
                </a:cubicBezTo>
                <a:cubicBezTo>
                  <a:pt x="311" y="194"/>
                  <a:pt x="311" y="195"/>
                  <a:pt x="311" y="195"/>
                </a:cubicBezTo>
                <a:cubicBezTo>
                  <a:pt x="311" y="195"/>
                  <a:pt x="312" y="195"/>
                  <a:pt x="312" y="195"/>
                </a:cubicBezTo>
                <a:close/>
                <a:moveTo>
                  <a:pt x="306" y="207"/>
                </a:moveTo>
                <a:cubicBezTo>
                  <a:pt x="305" y="207"/>
                  <a:pt x="305" y="207"/>
                  <a:pt x="305" y="206"/>
                </a:cubicBezTo>
                <a:cubicBezTo>
                  <a:pt x="304" y="206"/>
                  <a:pt x="303" y="207"/>
                  <a:pt x="302" y="207"/>
                </a:cubicBezTo>
                <a:cubicBezTo>
                  <a:pt x="302" y="207"/>
                  <a:pt x="302" y="207"/>
                  <a:pt x="303" y="207"/>
                </a:cubicBezTo>
                <a:cubicBezTo>
                  <a:pt x="303" y="209"/>
                  <a:pt x="303" y="209"/>
                  <a:pt x="303" y="209"/>
                </a:cubicBezTo>
                <a:cubicBezTo>
                  <a:pt x="302" y="209"/>
                  <a:pt x="302" y="210"/>
                  <a:pt x="302" y="210"/>
                </a:cubicBezTo>
                <a:cubicBezTo>
                  <a:pt x="302" y="210"/>
                  <a:pt x="303" y="210"/>
                  <a:pt x="303" y="210"/>
                </a:cubicBezTo>
                <a:cubicBezTo>
                  <a:pt x="305" y="209"/>
                  <a:pt x="305" y="208"/>
                  <a:pt x="306" y="207"/>
                </a:cubicBezTo>
                <a:close/>
                <a:moveTo>
                  <a:pt x="307" y="217"/>
                </a:moveTo>
                <a:cubicBezTo>
                  <a:pt x="306" y="215"/>
                  <a:pt x="306" y="215"/>
                  <a:pt x="306" y="215"/>
                </a:cubicBezTo>
                <a:cubicBezTo>
                  <a:pt x="306" y="215"/>
                  <a:pt x="305" y="216"/>
                  <a:pt x="305" y="216"/>
                </a:cubicBezTo>
                <a:cubicBezTo>
                  <a:pt x="305" y="216"/>
                  <a:pt x="305" y="217"/>
                  <a:pt x="305" y="217"/>
                </a:cubicBezTo>
                <a:cubicBezTo>
                  <a:pt x="305" y="218"/>
                  <a:pt x="305" y="218"/>
                  <a:pt x="304" y="219"/>
                </a:cubicBezTo>
                <a:cubicBezTo>
                  <a:pt x="305" y="219"/>
                  <a:pt x="305" y="219"/>
                  <a:pt x="306" y="219"/>
                </a:cubicBezTo>
                <a:cubicBezTo>
                  <a:pt x="306" y="218"/>
                  <a:pt x="305" y="217"/>
                  <a:pt x="305" y="217"/>
                </a:cubicBezTo>
                <a:cubicBezTo>
                  <a:pt x="306" y="217"/>
                  <a:pt x="306" y="217"/>
                  <a:pt x="306" y="217"/>
                </a:cubicBezTo>
                <a:lnTo>
                  <a:pt x="307" y="217"/>
                </a:lnTo>
                <a:close/>
                <a:moveTo>
                  <a:pt x="307" y="205"/>
                </a:moveTo>
                <a:cubicBezTo>
                  <a:pt x="307" y="206"/>
                  <a:pt x="308" y="207"/>
                  <a:pt x="308" y="207"/>
                </a:cubicBezTo>
                <a:cubicBezTo>
                  <a:pt x="309" y="207"/>
                  <a:pt x="309" y="207"/>
                  <a:pt x="309" y="207"/>
                </a:cubicBezTo>
                <a:cubicBezTo>
                  <a:pt x="309" y="205"/>
                  <a:pt x="310" y="204"/>
                  <a:pt x="310" y="202"/>
                </a:cubicBezTo>
                <a:cubicBezTo>
                  <a:pt x="310" y="202"/>
                  <a:pt x="310" y="202"/>
                  <a:pt x="310" y="202"/>
                </a:cubicBezTo>
                <a:cubicBezTo>
                  <a:pt x="309" y="202"/>
                  <a:pt x="309" y="202"/>
                  <a:pt x="309" y="202"/>
                </a:cubicBezTo>
                <a:cubicBezTo>
                  <a:pt x="309" y="202"/>
                  <a:pt x="309" y="202"/>
                  <a:pt x="309" y="202"/>
                </a:cubicBezTo>
                <a:cubicBezTo>
                  <a:pt x="309" y="203"/>
                  <a:pt x="309" y="203"/>
                  <a:pt x="308" y="203"/>
                </a:cubicBezTo>
                <a:cubicBezTo>
                  <a:pt x="309" y="204"/>
                  <a:pt x="308" y="205"/>
                  <a:pt x="307" y="205"/>
                </a:cubicBezTo>
                <a:close/>
                <a:moveTo>
                  <a:pt x="339" y="236"/>
                </a:moveTo>
                <a:cubicBezTo>
                  <a:pt x="338" y="237"/>
                  <a:pt x="338" y="237"/>
                  <a:pt x="338" y="237"/>
                </a:cubicBezTo>
                <a:cubicBezTo>
                  <a:pt x="338" y="237"/>
                  <a:pt x="338" y="237"/>
                  <a:pt x="338" y="237"/>
                </a:cubicBezTo>
                <a:cubicBezTo>
                  <a:pt x="339" y="237"/>
                  <a:pt x="339" y="236"/>
                  <a:pt x="339" y="236"/>
                </a:cubicBezTo>
                <a:close/>
                <a:moveTo>
                  <a:pt x="341" y="233"/>
                </a:moveTo>
                <a:cubicBezTo>
                  <a:pt x="341" y="234"/>
                  <a:pt x="341" y="234"/>
                  <a:pt x="341" y="234"/>
                </a:cubicBezTo>
                <a:cubicBezTo>
                  <a:pt x="341" y="234"/>
                  <a:pt x="341" y="234"/>
                  <a:pt x="341" y="234"/>
                </a:cubicBezTo>
                <a:lnTo>
                  <a:pt x="341" y="233"/>
                </a:lnTo>
                <a:close/>
                <a:moveTo>
                  <a:pt x="344" y="229"/>
                </a:moveTo>
                <a:cubicBezTo>
                  <a:pt x="343" y="230"/>
                  <a:pt x="342" y="231"/>
                  <a:pt x="342" y="232"/>
                </a:cubicBezTo>
                <a:cubicBezTo>
                  <a:pt x="342" y="232"/>
                  <a:pt x="342" y="232"/>
                  <a:pt x="342" y="232"/>
                </a:cubicBezTo>
                <a:cubicBezTo>
                  <a:pt x="343" y="232"/>
                  <a:pt x="343" y="230"/>
                  <a:pt x="344" y="229"/>
                </a:cubicBezTo>
                <a:close/>
                <a:moveTo>
                  <a:pt x="346" y="232"/>
                </a:moveTo>
                <a:cubicBezTo>
                  <a:pt x="345" y="232"/>
                  <a:pt x="345" y="232"/>
                  <a:pt x="345" y="232"/>
                </a:cubicBezTo>
                <a:cubicBezTo>
                  <a:pt x="345" y="233"/>
                  <a:pt x="344" y="234"/>
                  <a:pt x="344" y="234"/>
                </a:cubicBezTo>
                <a:cubicBezTo>
                  <a:pt x="344" y="234"/>
                  <a:pt x="344" y="234"/>
                  <a:pt x="344" y="234"/>
                </a:cubicBezTo>
                <a:cubicBezTo>
                  <a:pt x="345" y="234"/>
                  <a:pt x="345" y="233"/>
                  <a:pt x="346" y="232"/>
                </a:cubicBezTo>
                <a:close/>
                <a:moveTo>
                  <a:pt x="347" y="232"/>
                </a:moveTo>
                <a:cubicBezTo>
                  <a:pt x="347" y="231"/>
                  <a:pt x="348" y="230"/>
                  <a:pt x="347" y="230"/>
                </a:cubicBezTo>
                <a:cubicBezTo>
                  <a:pt x="347" y="229"/>
                  <a:pt x="346" y="229"/>
                  <a:pt x="346" y="229"/>
                </a:cubicBezTo>
                <a:cubicBezTo>
                  <a:pt x="346" y="229"/>
                  <a:pt x="346" y="230"/>
                  <a:pt x="346" y="230"/>
                </a:cubicBezTo>
                <a:cubicBezTo>
                  <a:pt x="346" y="231"/>
                  <a:pt x="347" y="231"/>
                  <a:pt x="347" y="232"/>
                </a:cubicBezTo>
                <a:close/>
                <a:moveTo>
                  <a:pt x="349" y="234"/>
                </a:moveTo>
                <a:cubicBezTo>
                  <a:pt x="348" y="234"/>
                  <a:pt x="348" y="234"/>
                  <a:pt x="348" y="234"/>
                </a:cubicBezTo>
                <a:cubicBezTo>
                  <a:pt x="347" y="234"/>
                  <a:pt x="347" y="234"/>
                  <a:pt x="347" y="235"/>
                </a:cubicBezTo>
                <a:cubicBezTo>
                  <a:pt x="347" y="235"/>
                  <a:pt x="347" y="235"/>
                  <a:pt x="347" y="235"/>
                </a:cubicBezTo>
                <a:cubicBezTo>
                  <a:pt x="348" y="235"/>
                  <a:pt x="348" y="234"/>
                  <a:pt x="349" y="234"/>
                </a:cubicBezTo>
                <a:close/>
                <a:moveTo>
                  <a:pt x="362" y="221"/>
                </a:moveTo>
                <a:cubicBezTo>
                  <a:pt x="361" y="221"/>
                  <a:pt x="361" y="221"/>
                  <a:pt x="361" y="221"/>
                </a:cubicBezTo>
                <a:cubicBezTo>
                  <a:pt x="361" y="221"/>
                  <a:pt x="361" y="222"/>
                  <a:pt x="360" y="222"/>
                </a:cubicBezTo>
                <a:cubicBezTo>
                  <a:pt x="361" y="222"/>
                  <a:pt x="361" y="222"/>
                  <a:pt x="361" y="222"/>
                </a:cubicBezTo>
                <a:cubicBezTo>
                  <a:pt x="361" y="222"/>
                  <a:pt x="361" y="222"/>
                  <a:pt x="362" y="221"/>
                </a:cubicBezTo>
                <a:close/>
                <a:moveTo>
                  <a:pt x="367" y="214"/>
                </a:moveTo>
                <a:cubicBezTo>
                  <a:pt x="366" y="214"/>
                  <a:pt x="366" y="214"/>
                  <a:pt x="366" y="214"/>
                </a:cubicBezTo>
                <a:cubicBezTo>
                  <a:pt x="365" y="215"/>
                  <a:pt x="364" y="217"/>
                  <a:pt x="363" y="218"/>
                </a:cubicBezTo>
                <a:cubicBezTo>
                  <a:pt x="364" y="218"/>
                  <a:pt x="364" y="218"/>
                  <a:pt x="364" y="218"/>
                </a:cubicBezTo>
                <a:cubicBezTo>
                  <a:pt x="364" y="217"/>
                  <a:pt x="365" y="216"/>
                  <a:pt x="366" y="215"/>
                </a:cubicBezTo>
                <a:cubicBezTo>
                  <a:pt x="366" y="215"/>
                  <a:pt x="366" y="214"/>
                  <a:pt x="367" y="214"/>
                </a:cubicBezTo>
                <a:close/>
                <a:moveTo>
                  <a:pt x="376" y="197"/>
                </a:moveTo>
                <a:cubicBezTo>
                  <a:pt x="376" y="196"/>
                  <a:pt x="376" y="196"/>
                  <a:pt x="376" y="196"/>
                </a:cubicBezTo>
                <a:cubicBezTo>
                  <a:pt x="376" y="196"/>
                  <a:pt x="376" y="196"/>
                  <a:pt x="376" y="196"/>
                </a:cubicBezTo>
                <a:cubicBezTo>
                  <a:pt x="376" y="196"/>
                  <a:pt x="375" y="196"/>
                  <a:pt x="375" y="197"/>
                </a:cubicBezTo>
                <a:lnTo>
                  <a:pt x="376" y="197"/>
                </a:lnTo>
                <a:close/>
                <a:moveTo>
                  <a:pt x="389" y="182"/>
                </a:moveTo>
                <a:cubicBezTo>
                  <a:pt x="389" y="182"/>
                  <a:pt x="389" y="181"/>
                  <a:pt x="389" y="181"/>
                </a:cubicBezTo>
                <a:cubicBezTo>
                  <a:pt x="388" y="182"/>
                  <a:pt x="388" y="182"/>
                  <a:pt x="388" y="182"/>
                </a:cubicBezTo>
                <a:cubicBezTo>
                  <a:pt x="388" y="182"/>
                  <a:pt x="389" y="183"/>
                  <a:pt x="389" y="183"/>
                </a:cubicBezTo>
                <a:cubicBezTo>
                  <a:pt x="389" y="182"/>
                  <a:pt x="389" y="182"/>
                  <a:pt x="389" y="182"/>
                </a:cubicBezTo>
                <a:close/>
                <a:moveTo>
                  <a:pt x="391" y="177"/>
                </a:moveTo>
                <a:cubicBezTo>
                  <a:pt x="390" y="177"/>
                  <a:pt x="390" y="177"/>
                  <a:pt x="390" y="177"/>
                </a:cubicBezTo>
                <a:cubicBezTo>
                  <a:pt x="390" y="178"/>
                  <a:pt x="389" y="178"/>
                  <a:pt x="389" y="179"/>
                </a:cubicBezTo>
                <a:cubicBezTo>
                  <a:pt x="389" y="179"/>
                  <a:pt x="389" y="179"/>
                  <a:pt x="389" y="179"/>
                </a:cubicBezTo>
                <a:lnTo>
                  <a:pt x="391" y="177"/>
                </a:lnTo>
                <a:close/>
                <a:moveTo>
                  <a:pt x="392" y="179"/>
                </a:moveTo>
                <a:cubicBezTo>
                  <a:pt x="391" y="179"/>
                  <a:pt x="391" y="179"/>
                  <a:pt x="391" y="179"/>
                </a:cubicBezTo>
                <a:cubicBezTo>
                  <a:pt x="391" y="179"/>
                  <a:pt x="390" y="180"/>
                  <a:pt x="390" y="180"/>
                </a:cubicBezTo>
                <a:cubicBezTo>
                  <a:pt x="391" y="180"/>
                  <a:pt x="391" y="180"/>
                  <a:pt x="391" y="180"/>
                </a:cubicBezTo>
                <a:cubicBezTo>
                  <a:pt x="391" y="180"/>
                  <a:pt x="392" y="180"/>
                  <a:pt x="392" y="179"/>
                </a:cubicBezTo>
                <a:close/>
                <a:moveTo>
                  <a:pt x="396" y="176"/>
                </a:moveTo>
                <a:cubicBezTo>
                  <a:pt x="395" y="175"/>
                  <a:pt x="395" y="175"/>
                  <a:pt x="395" y="175"/>
                </a:cubicBezTo>
                <a:cubicBezTo>
                  <a:pt x="395" y="175"/>
                  <a:pt x="395" y="176"/>
                  <a:pt x="395" y="176"/>
                </a:cubicBezTo>
                <a:cubicBezTo>
                  <a:pt x="395" y="176"/>
                  <a:pt x="395" y="176"/>
                  <a:pt x="395" y="176"/>
                </a:cubicBezTo>
                <a:cubicBezTo>
                  <a:pt x="395" y="176"/>
                  <a:pt x="395" y="176"/>
                  <a:pt x="396" y="176"/>
                </a:cubicBezTo>
                <a:close/>
                <a:moveTo>
                  <a:pt x="398" y="202"/>
                </a:moveTo>
                <a:cubicBezTo>
                  <a:pt x="398" y="202"/>
                  <a:pt x="398" y="202"/>
                  <a:pt x="398" y="202"/>
                </a:cubicBezTo>
                <a:cubicBezTo>
                  <a:pt x="398" y="202"/>
                  <a:pt x="398" y="203"/>
                  <a:pt x="398" y="203"/>
                </a:cubicBezTo>
                <a:cubicBezTo>
                  <a:pt x="398" y="203"/>
                  <a:pt x="398" y="203"/>
                  <a:pt x="398" y="203"/>
                </a:cubicBezTo>
                <a:lnTo>
                  <a:pt x="398" y="202"/>
                </a:lnTo>
                <a:close/>
                <a:moveTo>
                  <a:pt x="405" y="187"/>
                </a:moveTo>
                <a:cubicBezTo>
                  <a:pt x="405" y="187"/>
                  <a:pt x="405" y="187"/>
                  <a:pt x="405" y="188"/>
                </a:cubicBezTo>
                <a:cubicBezTo>
                  <a:pt x="405" y="187"/>
                  <a:pt x="405" y="187"/>
                  <a:pt x="406" y="186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05" y="186"/>
                  <a:pt x="405" y="187"/>
                  <a:pt x="405" y="187"/>
                </a:cubicBezTo>
                <a:close/>
                <a:moveTo>
                  <a:pt x="401" y="184"/>
                </a:moveTo>
                <a:cubicBezTo>
                  <a:pt x="402" y="184"/>
                  <a:pt x="402" y="184"/>
                  <a:pt x="402" y="184"/>
                </a:cubicBezTo>
                <a:cubicBezTo>
                  <a:pt x="402" y="184"/>
                  <a:pt x="403" y="183"/>
                  <a:pt x="403" y="183"/>
                </a:cubicBezTo>
                <a:cubicBezTo>
                  <a:pt x="403" y="183"/>
                  <a:pt x="403" y="183"/>
                  <a:pt x="402" y="182"/>
                </a:cubicBezTo>
                <a:cubicBezTo>
                  <a:pt x="402" y="183"/>
                  <a:pt x="401" y="183"/>
                  <a:pt x="401" y="184"/>
                </a:cubicBezTo>
                <a:close/>
                <a:moveTo>
                  <a:pt x="401" y="187"/>
                </a:moveTo>
                <a:cubicBezTo>
                  <a:pt x="401" y="187"/>
                  <a:pt x="401" y="187"/>
                  <a:pt x="401" y="187"/>
                </a:cubicBezTo>
                <a:cubicBezTo>
                  <a:pt x="401" y="186"/>
                  <a:pt x="402" y="186"/>
                  <a:pt x="401" y="186"/>
                </a:cubicBezTo>
                <a:cubicBezTo>
                  <a:pt x="401" y="185"/>
                  <a:pt x="401" y="185"/>
                  <a:pt x="401" y="185"/>
                </a:cubicBezTo>
                <a:cubicBezTo>
                  <a:pt x="401" y="185"/>
                  <a:pt x="401" y="185"/>
                  <a:pt x="401" y="186"/>
                </a:cubicBezTo>
                <a:lnTo>
                  <a:pt x="401" y="187"/>
                </a:lnTo>
                <a:close/>
                <a:moveTo>
                  <a:pt x="401" y="198"/>
                </a:moveTo>
                <a:cubicBezTo>
                  <a:pt x="400" y="198"/>
                  <a:pt x="400" y="199"/>
                  <a:pt x="400" y="199"/>
                </a:cubicBezTo>
                <a:cubicBezTo>
                  <a:pt x="400" y="199"/>
                  <a:pt x="400" y="200"/>
                  <a:pt x="400" y="199"/>
                </a:cubicBezTo>
                <a:cubicBezTo>
                  <a:pt x="401" y="199"/>
                  <a:pt x="401" y="199"/>
                  <a:pt x="402" y="199"/>
                </a:cubicBezTo>
                <a:cubicBezTo>
                  <a:pt x="402" y="198"/>
                  <a:pt x="402" y="198"/>
                  <a:pt x="402" y="198"/>
                </a:cubicBezTo>
                <a:cubicBezTo>
                  <a:pt x="401" y="198"/>
                  <a:pt x="401" y="198"/>
                  <a:pt x="401" y="198"/>
                </a:cubicBezTo>
                <a:close/>
                <a:moveTo>
                  <a:pt x="399" y="189"/>
                </a:moveTo>
                <a:cubicBezTo>
                  <a:pt x="400" y="188"/>
                  <a:pt x="400" y="188"/>
                  <a:pt x="400" y="188"/>
                </a:cubicBezTo>
                <a:cubicBezTo>
                  <a:pt x="400" y="188"/>
                  <a:pt x="400" y="188"/>
                  <a:pt x="400" y="188"/>
                </a:cubicBezTo>
                <a:cubicBezTo>
                  <a:pt x="400" y="188"/>
                  <a:pt x="399" y="189"/>
                  <a:pt x="399" y="189"/>
                </a:cubicBezTo>
                <a:close/>
                <a:moveTo>
                  <a:pt x="396" y="199"/>
                </a:moveTo>
                <a:cubicBezTo>
                  <a:pt x="398" y="197"/>
                  <a:pt x="398" y="197"/>
                  <a:pt x="398" y="197"/>
                </a:cubicBezTo>
                <a:cubicBezTo>
                  <a:pt x="398" y="195"/>
                  <a:pt x="399" y="194"/>
                  <a:pt x="400" y="192"/>
                </a:cubicBezTo>
                <a:cubicBezTo>
                  <a:pt x="400" y="192"/>
                  <a:pt x="400" y="191"/>
                  <a:pt x="400" y="191"/>
                </a:cubicBezTo>
                <a:cubicBezTo>
                  <a:pt x="399" y="191"/>
                  <a:pt x="399" y="191"/>
                  <a:pt x="399" y="191"/>
                </a:cubicBezTo>
                <a:cubicBezTo>
                  <a:pt x="399" y="191"/>
                  <a:pt x="399" y="191"/>
                  <a:pt x="398" y="190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398" y="193"/>
                  <a:pt x="398" y="193"/>
                  <a:pt x="398" y="193"/>
                </a:cubicBezTo>
                <a:cubicBezTo>
                  <a:pt x="398" y="194"/>
                  <a:pt x="397" y="195"/>
                  <a:pt x="396" y="197"/>
                </a:cubicBezTo>
                <a:cubicBezTo>
                  <a:pt x="396" y="197"/>
                  <a:pt x="396" y="198"/>
                  <a:pt x="396" y="199"/>
                </a:cubicBezTo>
                <a:close/>
                <a:moveTo>
                  <a:pt x="395" y="202"/>
                </a:moveTo>
                <a:cubicBezTo>
                  <a:pt x="395" y="201"/>
                  <a:pt x="395" y="200"/>
                  <a:pt x="396" y="200"/>
                </a:cubicBezTo>
                <a:cubicBezTo>
                  <a:pt x="395" y="200"/>
                  <a:pt x="395" y="200"/>
                  <a:pt x="395" y="200"/>
                </a:cubicBezTo>
                <a:cubicBezTo>
                  <a:pt x="395" y="200"/>
                  <a:pt x="395" y="201"/>
                  <a:pt x="394" y="201"/>
                </a:cubicBezTo>
                <a:cubicBezTo>
                  <a:pt x="395" y="202"/>
                  <a:pt x="395" y="202"/>
                  <a:pt x="395" y="202"/>
                </a:cubicBezTo>
                <a:close/>
                <a:moveTo>
                  <a:pt x="380" y="244"/>
                </a:moveTo>
                <a:cubicBezTo>
                  <a:pt x="380" y="244"/>
                  <a:pt x="380" y="244"/>
                  <a:pt x="379" y="245"/>
                </a:cubicBezTo>
                <a:cubicBezTo>
                  <a:pt x="380" y="245"/>
                  <a:pt x="380" y="245"/>
                  <a:pt x="381" y="245"/>
                </a:cubicBezTo>
                <a:cubicBezTo>
                  <a:pt x="382" y="244"/>
                  <a:pt x="380" y="244"/>
                  <a:pt x="380" y="244"/>
                </a:cubicBezTo>
                <a:close/>
                <a:moveTo>
                  <a:pt x="388" y="232"/>
                </a:moveTo>
                <a:cubicBezTo>
                  <a:pt x="388" y="232"/>
                  <a:pt x="388" y="232"/>
                  <a:pt x="388" y="232"/>
                </a:cubicBezTo>
                <a:cubicBezTo>
                  <a:pt x="386" y="233"/>
                  <a:pt x="386" y="233"/>
                  <a:pt x="386" y="233"/>
                </a:cubicBezTo>
                <a:cubicBezTo>
                  <a:pt x="386" y="233"/>
                  <a:pt x="385" y="233"/>
                  <a:pt x="385" y="234"/>
                </a:cubicBezTo>
                <a:cubicBezTo>
                  <a:pt x="385" y="234"/>
                  <a:pt x="386" y="234"/>
                  <a:pt x="386" y="234"/>
                </a:cubicBezTo>
                <a:cubicBezTo>
                  <a:pt x="386" y="234"/>
                  <a:pt x="387" y="234"/>
                  <a:pt x="387" y="234"/>
                </a:cubicBezTo>
                <a:cubicBezTo>
                  <a:pt x="388" y="233"/>
                  <a:pt x="388" y="232"/>
                  <a:pt x="388" y="232"/>
                </a:cubicBezTo>
                <a:close/>
                <a:moveTo>
                  <a:pt x="393" y="218"/>
                </a:moveTo>
                <a:cubicBezTo>
                  <a:pt x="393" y="217"/>
                  <a:pt x="394" y="217"/>
                  <a:pt x="394" y="217"/>
                </a:cubicBezTo>
                <a:cubicBezTo>
                  <a:pt x="394" y="215"/>
                  <a:pt x="394" y="214"/>
                  <a:pt x="395" y="212"/>
                </a:cubicBezTo>
                <a:cubicBezTo>
                  <a:pt x="394" y="212"/>
                  <a:pt x="394" y="212"/>
                  <a:pt x="394" y="212"/>
                </a:cubicBezTo>
                <a:cubicBezTo>
                  <a:pt x="394" y="212"/>
                  <a:pt x="394" y="212"/>
                  <a:pt x="394" y="212"/>
                </a:cubicBezTo>
                <a:cubicBezTo>
                  <a:pt x="393" y="213"/>
                  <a:pt x="391" y="215"/>
                  <a:pt x="393" y="217"/>
                </a:cubicBezTo>
                <a:cubicBezTo>
                  <a:pt x="393" y="217"/>
                  <a:pt x="393" y="217"/>
                  <a:pt x="393" y="218"/>
                </a:cubicBezTo>
                <a:close/>
                <a:moveTo>
                  <a:pt x="429" y="236"/>
                </a:moveTo>
                <a:cubicBezTo>
                  <a:pt x="429" y="236"/>
                  <a:pt x="429" y="236"/>
                  <a:pt x="429" y="236"/>
                </a:cubicBezTo>
                <a:cubicBezTo>
                  <a:pt x="428" y="236"/>
                  <a:pt x="428" y="236"/>
                  <a:pt x="428" y="236"/>
                </a:cubicBezTo>
                <a:cubicBezTo>
                  <a:pt x="428" y="237"/>
                  <a:pt x="429" y="237"/>
                  <a:pt x="429" y="237"/>
                </a:cubicBezTo>
                <a:cubicBezTo>
                  <a:pt x="429" y="237"/>
                  <a:pt x="429" y="236"/>
                  <a:pt x="429" y="236"/>
                </a:cubicBezTo>
                <a:close/>
                <a:moveTo>
                  <a:pt x="437" y="230"/>
                </a:moveTo>
                <a:cubicBezTo>
                  <a:pt x="437" y="230"/>
                  <a:pt x="437" y="230"/>
                  <a:pt x="437" y="230"/>
                </a:cubicBezTo>
                <a:cubicBezTo>
                  <a:pt x="436" y="231"/>
                  <a:pt x="435" y="231"/>
                  <a:pt x="434" y="232"/>
                </a:cubicBezTo>
                <a:cubicBezTo>
                  <a:pt x="434" y="232"/>
                  <a:pt x="435" y="232"/>
                  <a:pt x="435" y="232"/>
                </a:cubicBezTo>
                <a:cubicBezTo>
                  <a:pt x="436" y="232"/>
                  <a:pt x="436" y="232"/>
                  <a:pt x="437" y="231"/>
                </a:cubicBezTo>
                <a:cubicBezTo>
                  <a:pt x="437" y="231"/>
                  <a:pt x="437" y="231"/>
                  <a:pt x="437" y="230"/>
                </a:cubicBezTo>
                <a:close/>
                <a:moveTo>
                  <a:pt x="454" y="178"/>
                </a:moveTo>
                <a:cubicBezTo>
                  <a:pt x="454" y="179"/>
                  <a:pt x="454" y="179"/>
                  <a:pt x="454" y="179"/>
                </a:cubicBezTo>
                <a:cubicBezTo>
                  <a:pt x="455" y="178"/>
                  <a:pt x="455" y="178"/>
                  <a:pt x="456" y="178"/>
                </a:cubicBezTo>
                <a:cubicBezTo>
                  <a:pt x="455" y="178"/>
                  <a:pt x="455" y="178"/>
                  <a:pt x="455" y="178"/>
                </a:cubicBezTo>
                <a:cubicBezTo>
                  <a:pt x="454" y="178"/>
                  <a:pt x="454" y="178"/>
                  <a:pt x="454" y="178"/>
                </a:cubicBezTo>
                <a:close/>
                <a:moveTo>
                  <a:pt x="451" y="184"/>
                </a:moveTo>
                <a:cubicBezTo>
                  <a:pt x="451" y="183"/>
                  <a:pt x="451" y="183"/>
                  <a:pt x="451" y="183"/>
                </a:cubicBezTo>
                <a:cubicBezTo>
                  <a:pt x="452" y="183"/>
                  <a:pt x="452" y="182"/>
                  <a:pt x="453" y="181"/>
                </a:cubicBezTo>
                <a:cubicBezTo>
                  <a:pt x="452" y="181"/>
                  <a:pt x="452" y="181"/>
                  <a:pt x="452" y="181"/>
                </a:cubicBezTo>
                <a:cubicBezTo>
                  <a:pt x="451" y="182"/>
                  <a:pt x="451" y="183"/>
                  <a:pt x="451" y="184"/>
                </a:cubicBezTo>
                <a:close/>
                <a:moveTo>
                  <a:pt x="448" y="188"/>
                </a:moveTo>
                <a:cubicBezTo>
                  <a:pt x="449" y="188"/>
                  <a:pt x="449" y="189"/>
                  <a:pt x="449" y="189"/>
                </a:cubicBezTo>
                <a:cubicBezTo>
                  <a:pt x="449" y="188"/>
                  <a:pt x="449" y="188"/>
                  <a:pt x="449" y="188"/>
                </a:cubicBezTo>
                <a:cubicBezTo>
                  <a:pt x="449" y="187"/>
                  <a:pt x="449" y="186"/>
                  <a:pt x="451" y="186"/>
                </a:cubicBezTo>
                <a:cubicBezTo>
                  <a:pt x="451" y="186"/>
                  <a:pt x="451" y="185"/>
                  <a:pt x="451" y="185"/>
                </a:cubicBezTo>
                <a:cubicBezTo>
                  <a:pt x="451" y="185"/>
                  <a:pt x="451" y="185"/>
                  <a:pt x="451" y="185"/>
                </a:cubicBezTo>
                <a:cubicBezTo>
                  <a:pt x="449" y="185"/>
                  <a:pt x="448" y="188"/>
                  <a:pt x="448" y="188"/>
                </a:cubicBezTo>
                <a:close/>
                <a:moveTo>
                  <a:pt x="445" y="190"/>
                </a:moveTo>
                <a:cubicBezTo>
                  <a:pt x="445" y="190"/>
                  <a:pt x="445" y="190"/>
                  <a:pt x="445" y="190"/>
                </a:cubicBezTo>
                <a:cubicBezTo>
                  <a:pt x="446" y="189"/>
                  <a:pt x="446" y="189"/>
                  <a:pt x="446" y="189"/>
                </a:cubicBezTo>
                <a:cubicBezTo>
                  <a:pt x="446" y="189"/>
                  <a:pt x="446" y="189"/>
                  <a:pt x="446" y="189"/>
                </a:cubicBezTo>
                <a:cubicBezTo>
                  <a:pt x="446" y="189"/>
                  <a:pt x="445" y="190"/>
                  <a:pt x="445" y="190"/>
                </a:cubicBezTo>
                <a:close/>
                <a:moveTo>
                  <a:pt x="445" y="195"/>
                </a:moveTo>
                <a:cubicBezTo>
                  <a:pt x="445" y="195"/>
                  <a:pt x="445" y="195"/>
                  <a:pt x="445" y="195"/>
                </a:cubicBezTo>
                <a:cubicBezTo>
                  <a:pt x="446" y="194"/>
                  <a:pt x="447" y="193"/>
                  <a:pt x="446" y="192"/>
                </a:cubicBezTo>
                <a:cubicBezTo>
                  <a:pt x="447" y="190"/>
                  <a:pt x="447" y="190"/>
                  <a:pt x="447" y="190"/>
                </a:cubicBezTo>
                <a:cubicBezTo>
                  <a:pt x="447" y="190"/>
                  <a:pt x="447" y="190"/>
                  <a:pt x="447" y="190"/>
                </a:cubicBezTo>
                <a:cubicBezTo>
                  <a:pt x="447" y="190"/>
                  <a:pt x="447" y="191"/>
                  <a:pt x="446" y="192"/>
                </a:cubicBezTo>
                <a:cubicBezTo>
                  <a:pt x="446" y="192"/>
                  <a:pt x="446" y="192"/>
                  <a:pt x="446" y="192"/>
                </a:cubicBezTo>
                <a:cubicBezTo>
                  <a:pt x="446" y="193"/>
                  <a:pt x="445" y="193"/>
                  <a:pt x="445" y="194"/>
                </a:cubicBezTo>
                <a:cubicBezTo>
                  <a:pt x="444" y="194"/>
                  <a:pt x="445" y="195"/>
                  <a:pt x="445" y="195"/>
                </a:cubicBezTo>
                <a:close/>
                <a:moveTo>
                  <a:pt x="442" y="205"/>
                </a:moveTo>
                <a:cubicBezTo>
                  <a:pt x="441" y="205"/>
                  <a:pt x="441" y="205"/>
                  <a:pt x="441" y="205"/>
                </a:cubicBezTo>
                <a:cubicBezTo>
                  <a:pt x="442" y="205"/>
                  <a:pt x="442" y="205"/>
                  <a:pt x="442" y="205"/>
                </a:cubicBezTo>
                <a:close/>
                <a:moveTo>
                  <a:pt x="443" y="202"/>
                </a:moveTo>
                <a:cubicBezTo>
                  <a:pt x="442" y="202"/>
                  <a:pt x="442" y="202"/>
                  <a:pt x="442" y="201"/>
                </a:cubicBezTo>
                <a:cubicBezTo>
                  <a:pt x="442" y="202"/>
                  <a:pt x="442" y="203"/>
                  <a:pt x="442" y="203"/>
                </a:cubicBezTo>
                <a:cubicBezTo>
                  <a:pt x="442" y="203"/>
                  <a:pt x="442" y="202"/>
                  <a:pt x="443" y="202"/>
                </a:cubicBezTo>
                <a:close/>
                <a:moveTo>
                  <a:pt x="444" y="200"/>
                </a:moveTo>
                <a:cubicBezTo>
                  <a:pt x="444" y="200"/>
                  <a:pt x="444" y="199"/>
                  <a:pt x="445" y="198"/>
                </a:cubicBezTo>
                <a:cubicBezTo>
                  <a:pt x="444" y="197"/>
                  <a:pt x="444" y="197"/>
                  <a:pt x="444" y="197"/>
                </a:cubicBezTo>
                <a:cubicBezTo>
                  <a:pt x="444" y="198"/>
                  <a:pt x="443" y="200"/>
                  <a:pt x="443" y="200"/>
                </a:cubicBezTo>
                <a:cubicBezTo>
                  <a:pt x="443" y="201"/>
                  <a:pt x="444" y="200"/>
                  <a:pt x="444" y="200"/>
                </a:cubicBezTo>
                <a:close/>
                <a:moveTo>
                  <a:pt x="447" y="230"/>
                </a:moveTo>
                <a:cubicBezTo>
                  <a:pt x="447" y="230"/>
                  <a:pt x="446" y="230"/>
                  <a:pt x="446" y="229"/>
                </a:cubicBezTo>
                <a:cubicBezTo>
                  <a:pt x="446" y="230"/>
                  <a:pt x="446" y="230"/>
                  <a:pt x="446" y="231"/>
                </a:cubicBezTo>
                <a:cubicBezTo>
                  <a:pt x="446" y="231"/>
                  <a:pt x="446" y="231"/>
                  <a:pt x="446" y="231"/>
                </a:cubicBezTo>
                <a:lnTo>
                  <a:pt x="447" y="230"/>
                </a:lnTo>
                <a:close/>
                <a:moveTo>
                  <a:pt x="449" y="229"/>
                </a:moveTo>
                <a:cubicBezTo>
                  <a:pt x="449" y="229"/>
                  <a:pt x="449" y="229"/>
                  <a:pt x="449" y="229"/>
                </a:cubicBezTo>
                <a:cubicBezTo>
                  <a:pt x="449" y="228"/>
                  <a:pt x="448" y="228"/>
                  <a:pt x="447" y="228"/>
                </a:cubicBezTo>
                <a:cubicBezTo>
                  <a:pt x="447" y="228"/>
                  <a:pt x="447" y="228"/>
                  <a:pt x="447" y="228"/>
                </a:cubicBezTo>
                <a:cubicBezTo>
                  <a:pt x="448" y="228"/>
                  <a:pt x="449" y="229"/>
                  <a:pt x="449" y="229"/>
                </a:cubicBezTo>
                <a:close/>
                <a:moveTo>
                  <a:pt x="451" y="229"/>
                </a:moveTo>
                <a:cubicBezTo>
                  <a:pt x="451" y="229"/>
                  <a:pt x="450" y="229"/>
                  <a:pt x="450" y="229"/>
                </a:cubicBezTo>
                <a:cubicBezTo>
                  <a:pt x="450" y="229"/>
                  <a:pt x="450" y="229"/>
                  <a:pt x="450" y="229"/>
                </a:cubicBezTo>
                <a:cubicBezTo>
                  <a:pt x="450" y="230"/>
                  <a:pt x="450" y="230"/>
                  <a:pt x="450" y="230"/>
                </a:cubicBezTo>
                <a:cubicBezTo>
                  <a:pt x="451" y="230"/>
                  <a:pt x="451" y="230"/>
                  <a:pt x="451" y="230"/>
                </a:cubicBezTo>
                <a:cubicBezTo>
                  <a:pt x="451" y="230"/>
                  <a:pt x="451" y="229"/>
                  <a:pt x="451" y="229"/>
                </a:cubicBezTo>
                <a:close/>
                <a:moveTo>
                  <a:pt x="490" y="190"/>
                </a:moveTo>
                <a:cubicBezTo>
                  <a:pt x="490" y="189"/>
                  <a:pt x="490" y="189"/>
                  <a:pt x="490" y="189"/>
                </a:cubicBezTo>
                <a:cubicBezTo>
                  <a:pt x="489" y="190"/>
                  <a:pt x="488" y="190"/>
                  <a:pt x="488" y="191"/>
                </a:cubicBezTo>
                <a:cubicBezTo>
                  <a:pt x="488" y="192"/>
                  <a:pt x="488" y="192"/>
                  <a:pt x="488" y="192"/>
                </a:cubicBezTo>
                <a:cubicBezTo>
                  <a:pt x="489" y="191"/>
                  <a:pt x="490" y="190"/>
                  <a:pt x="490" y="190"/>
                </a:cubicBezTo>
                <a:close/>
                <a:moveTo>
                  <a:pt x="495" y="182"/>
                </a:moveTo>
                <a:cubicBezTo>
                  <a:pt x="495" y="182"/>
                  <a:pt x="494" y="182"/>
                  <a:pt x="494" y="181"/>
                </a:cubicBezTo>
                <a:cubicBezTo>
                  <a:pt x="494" y="182"/>
                  <a:pt x="494" y="183"/>
                  <a:pt x="494" y="183"/>
                </a:cubicBezTo>
                <a:cubicBezTo>
                  <a:pt x="494" y="183"/>
                  <a:pt x="494" y="184"/>
                  <a:pt x="494" y="184"/>
                </a:cubicBezTo>
                <a:cubicBezTo>
                  <a:pt x="494" y="183"/>
                  <a:pt x="495" y="183"/>
                  <a:pt x="495" y="182"/>
                </a:cubicBezTo>
                <a:close/>
                <a:moveTo>
                  <a:pt x="498" y="179"/>
                </a:moveTo>
                <a:cubicBezTo>
                  <a:pt x="497" y="179"/>
                  <a:pt x="497" y="179"/>
                  <a:pt x="496" y="179"/>
                </a:cubicBezTo>
                <a:cubicBezTo>
                  <a:pt x="496" y="179"/>
                  <a:pt x="496" y="179"/>
                  <a:pt x="496" y="179"/>
                </a:cubicBezTo>
                <a:cubicBezTo>
                  <a:pt x="496" y="180"/>
                  <a:pt x="497" y="180"/>
                  <a:pt x="497" y="180"/>
                </a:cubicBezTo>
                <a:lnTo>
                  <a:pt x="498" y="179"/>
                </a:lnTo>
                <a:close/>
                <a:moveTo>
                  <a:pt x="501" y="175"/>
                </a:moveTo>
                <a:cubicBezTo>
                  <a:pt x="501" y="175"/>
                  <a:pt x="501" y="176"/>
                  <a:pt x="500" y="176"/>
                </a:cubicBezTo>
                <a:cubicBezTo>
                  <a:pt x="500" y="174"/>
                  <a:pt x="500" y="174"/>
                  <a:pt x="500" y="174"/>
                </a:cubicBezTo>
                <a:cubicBezTo>
                  <a:pt x="500" y="174"/>
                  <a:pt x="500" y="174"/>
                  <a:pt x="500" y="175"/>
                </a:cubicBezTo>
                <a:cubicBezTo>
                  <a:pt x="499" y="176"/>
                  <a:pt x="499" y="176"/>
                  <a:pt x="499" y="176"/>
                </a:cubicBezTo>
                <a:cubicBezTo>
                  <a:pt x="500" y="176"/>
                  <a:pt x="500" y="176"/>
                  <a:pt x="500" y="176"/>
                </a:cubicBezTo>
                <a:cubicBezTo>
                  <a:pt x="500" y="176"/>
                  <a:pt x="500" y="177"/>
                  <a:pt x="499" y="178"/>
                </a:cubicBezTo>
                <a:cubicBezTo>
                  <a:pt x="501" y="176"/>
                  <a:pt x="501" y="176"/>
                  <a:pt x="501" y="176"/>
                </a:cubicBezTo>
                <a:cubicBezTo>
                  <a:pt x="501" y="176"/>
                  <a:pt x="501" y="176"/>
                  <a:pt x="501" y="175"/>
                </a:cubicBezTo>
                <a:close/>
                <a:moveTo>
                  <a:pt x="504" y="171"/>
                </a:moveTo>
                <a:cubicBezTo>
                  <a:pt x="504" y="171"/>
                  <a:pt x="503" y="171"/>
                  <a:pt x="503" y="171"/>
                </a:cubicBezTo>
                <a:cubicBezTo>
                  <a:pt x="503" y="170"/>
                  <a:pt x="503" y="170"/>
                  <a:pt x="503" y="170"/>
                </a:cubicBezTo>
                <a:cubicBezTo>
                  <a:pt x="502" y="171"/>
                  <a:pt x="502" y="171"/>
                  <a:pt x="502" y="171"/>
                </a:cubicBezTo>
                <a:cubicBezTo>
                  <a:pt x="503" y="171"/>
                  <a:pt x="503" y="171"/>
                  <a:pt x="503" y="171"/>
                </a:cubicBezTo>
                <a:cubicBezTo>
                  <a:pt x="503" y="172"/>
                  <a:pt x="503" y="173"/>
                  <a:pt x="503" y="173"/>
                </a:cubicBezTo>
                <a:cubicBezTo>
                  <a:pt x="503" y="173"/>
                  <a:pt x="503" y="173"/>
                  <a:pt x="503" y="173"/>
                </a:cubicBezTo>
                <a:cubicBezTo>
                  <a:pt x="504" y="173"/>
                  <a:pt x="504" y="172"/>
                  <a:pt x="504" y="171"/>
                </a:cubicBezTo>
                <a:close/>
                <a:moveTo>
                  <a:pt x="519" y="184"/>
                </a:moveTo>
                <a:cubicBezTo>
                  <a:pt x="518" y="184"/>
                  <a:pt x="518" y="184"/>
                  <a:pt x="518" y="184"/>
                </a:cubicBezTo>
                <a:cubicBezTo>
                  <a:pt x="518" y="184"/>
                  <a:pt x="517" y="185"/>
                  <a:pt x="517" y="185"/>
                </a:cubicBezTo>
                <a:cubicBezTo>
                  <a:pt x="517" y="186"/>
                  <a:pt x="517" y="186"/>
                  <a:pt x="517" y="186"/>
                </a:cubicBezTo>
                <a:cubicBezTo>
                  <a:pt x="518" y="185"/>
                  <a:pt x="518" y="185"/>
                  <a:pt x="519" y="184"/>
                </a:cubicBezTo>
                <a:close/>
                <a:moveTo>
                  <a:pt x="515" y="155"/>
                </a:moveTo>
                <a:cubicBezTo>
                  <a:pt x="515" y="155"/>
                  <a:pt x="515" y="156"/>
                  <a:pt x="515" y="156"/>
                </a:cubicBezTo>
                <a:cubicBezTo>
                  <a:pt x="516" y="156"/>
                  <a:pt x="517" y="156"/>
                  <a:pt x="517" y="155"/>
                </a:cubicBezTo>
                <a:cubicBezTo>
                  <a:pt x="518" y="153"/>
                  <a:pt x="519" y="151"/>
                  <a:pt x="520" y="149"/>
                </a:cubicBezTo>
                <a:cubicBezTo>
                  <a:pt x="520" y="149"/>
                  <a:pt x="519" y="150"/>
                  <a:pt x="519" y="150"/>
                </a:cubicBezTo>
                <a:cubicBezTo>
                  <a:pt x="518" y="151"/>
                  <a:pt x="515" y="152"/>
                  <a:pt x="516" y="154"/>
                </a:cubicBezTo>
                <a:cubicBezTo>
                  <a:pt x="516" y="155"/>
                  <a:pt x="516" y="155"/>
                  <a:pt x="515" y="155"/>
                </a:cubicBezTo>
                <a:close/>
                <a:moveTo>
                  <a:pt x="513" y="158"/>
                </a:moveTo>
                <a:cubicBezTo>
                  <a:pt x="514" y="158"/>
                  <a:pt x="514" y="158"/>
                  <a:pt x="514" y="158"/>
                </a:cubicBezTo>
                <a:cubicBezTo>
                  <a:pt x="514" y="157"/>
                  <a:pt x="514" y="157"/>
                  <a:pt x="514" y="156"/>
                </a:cubicBezTo>
                <a:cubicBezTo>
                  <a:pt x="513" y="156"/>
                  <a:pt x="513" y="156"/>
                  <a:pt x="513" y="156"/>
                </a:cubicBezTo>
                <a:lnTo>
                  <a:pt x="513" y="158"/>
                </a:lnTo>
                <a:close/>
                <a:moveTo>
                  <a:pt x="509" y="187"/>
                </a:moveTo>
                <a:cubicBezTo>
                  <a:pt x="509" y="187"/>
                  <a:pt x="509" y="186"/>
                  <a:pt x="508" y="186"/>
                </a:cubicBezTo>
                <a:cubicBezTo>
                  <a:pt x="508" y="187"/>
                  <a:pt x="508" y="187"/>
                  <a:pt x="508" y="188"/>
                </a:cubicBezTo>
                <a:cubicBezTo>
                  <a:pt x="508" y="188"/>
                  <a:pt x="508" y="188"/>
                  <a:pt x="508" y="188"/>
                </a:cubicBezTo>
                <a:cubicBezTo>
                  <a:pt x="508" y="188"/>
                  <a:pt x="509" y="187"/>
                  <a:pt x="509" y="187"/>
                </a:cubicBezTo>
                <a:close/>
                <a:moveTo>
                  <a:pt x="516" y="159"/>
                </a:moveTo>
                <a:cubicBezTo>
                  <a:pt x="516" y="159"/>
                  <a:pt x="516" y="159"/>
                  <a:pt x="517" y="158"/>
                </a:cubicBezTo>
                <a:cubicBezTo>
                  <a:pt x="517" y="158"/>
                  <a:pt x="517" y="158"/>
                  <a:pt x="517" y="158"/>
                </a:cubicBezTo>
                <a:cubicBezTo>
                  <a:pt x="517" y="157"/>
                  <a:pt x="517" y="157"/>
                  <a:pt x="517" y="157"/>
                </a:cubicBezTo>
                <a:cubicBezTo>
                  <a:pt x="517" y="158"/>
                  <a:pt x="517" y="158"/>
                  <a:pt x="517" y="158"/>
                </a:cubicBezTo>
                <a:cubicBezTo>
                  <a:pt x="516" y="158"/>
                  <a:pt x="515" y="159"/>
                  <a:pt x="514" y="159"/>
                </a:cubicBezTo>
                <a:cubicBezTo>
                  <a:pt x="514" y="159"/>
                  <a:pt x="515" y="159"/>
                  <a:pt x="515" y="160"/>
                </a:cubicBezTo>
                <a:cubicBezTo>
                  <a:pt x="514" y="159"/>
                  <a:pt x="513" y="160"/>
                  <a:pt x="512" y="159"/>
                </a:cubicBezTo>
                <a:cubicBezTo>
                  <a:pt x="512" y="158"/>
                  <a:pt x="512" y="159"/>
                  <a:pt x="512" y="159"/>
                </a:cubicBezTo>
                <a:cubicBezTo>
                  <a:pt x="511" y="160"/>
                  <a:pt x="511" y="160"/>
                  <a:pt x="511" y="161"/>
                </a:cubicBezTo>
                <a:cubicBezTo>
                  <a:pt x="510" y="162"/>
                  <a:pt x="508" y="163"/>
                  <a:pt x="507" y="165"/>
                </a:cubicBezTo>
                <a:cubicBezTo>
                  <a:pt x="507" y="166"/>
                  <a:pt x="507" y="166"/>
                  <a:pt x="506" y="167"/>
                </a:cubicBezTo>
                <a:cubicBezTo>
                  <a:pt x="507" y="166"/>
                  <a:pt x="507" y="166"/>
                  <a:pt x="508" y="166"/>
                </a:cubicBezTo>
                <a:cubicBezTo>
                  <a:pt x="510" y="166"/>
                  <a:pt x="510" y="164"/>
                  <a:pt x="511" y="162"/>
                </a:cubicBezTo>
                <a:cubicBezTo>
                  <a:pt x="512" y="161"/>
                  <a:pt x="513" y="161"/>
                  <a:pt x="515" y="160"/>
                </a:cubicBezTo>
                <a:cubicBezTo>
                  <a:pt x="515" y="160"/>
                  <a:pt x="516" y="159"/>
                  <a:pt x="516" y="159"/>
                </a:cubicBezTo>
                <a:close/>
                <a:moveTo>
                  <a:pt x="517" y="180"/>
                </a:moveTo>
                <a:cubicBezTo>
                  <a:pt x="517" y="180"/>
                  <a:pt x="517" y="180"/>
                  <a:pt x="517" y="180"/>
                </a:cubicBezTo>
                <a:cubicBezTo>
                  <a:pt x="517" y="181"/>
                  <a:pt x="517" y="182"/>
                  <a:pt x="516" y="183"/>
                </a:cubicBezTo>
                <a:cubicBezTo>
                  <a:pt x="517" y="182"/>
                  <a:pt x="517" y="181"/>
                  <a:pt x="517" y="180"/>
                </a:cubicBezTo>
                <a:close/>
                <a:moveTo>
                  <a:pt x="515" y="193"/>
                </a:moveTo>
                <a:cubicBezTo>
                  <a:pt x="515" y="193"/>
                  <a:pt x="515" y="193"/>
                  <a:pt x="515" y="193"/>
                </a:cubicBezTo>
                <a:cubicBezTo>
                  <a:pt x="515" y="192"/>
                  <a:pt x="516" y="190"/>
                  <a:pt x="516" y="189"/>
                </a:cubicBezTo>
                <a:cubicBezTo>
                  <a:pt x="515" y="190"/>
                  <a:pt x="515" y="192"/>
                  <a:pt x="515" y="193"/>
                </a:cubicBezTo>
                <a:close/>
                <a:moveTo>
                  <a:pt x="495" y="241"/>
                </a:moveTo>
                <a:cubicBezTo>
                  <a:pt x="495" y="242"/>
                  <a:pt x="495" y="242"/>
                  <a:pt x="496" y="243"/>
                </a:cubicBezTo>
                <a:cubicBezTo>
                  <a:pt x="496" y="242"/>
                  <a:pt x="496" y="241"/>
                  <a:pt x="496" y="241"/>
                </a:cubicBezTo>
                <a:cubicBezTo>
                  <a:pt x="496" y="240"/>
                  <a:pt x="496" y="240"/>
                  <a:pt x="496" y="240"/>
                </a:cubicBezTo>
                <a:cubicBezTo>
                  <a:pt x="496" y="241"/>
                  <a:pt x="495" y="241"/>
                  <a:pt x="495" y="241"/>
                </a:cubicBezTo>
                <a:close/>
                <a:moveTo>
                  <a:pt x="497" y="246"/>
                </a:moveTo>
                <a:cubicBezTo>
                  <a:pt x="496" y="246"/>
                  <a:pt x="496" y="246"/>
                  <a:pt x="496" y="246"/>
                </a:cubicBezTo>
                <a:cubicBezTo>
                  <a:pt x="496" y="246"/>
                  <a:pt x="496" y="246"/>
                  <a:pt x="496" y="246"/>
                </a:cubicBezTo>
                <a:cubicBezTo>
                  <a:pt x="496" y="246"/>
                  <a:pt x="496" y="247"/>
                  <a:pt x="497" y="247"/>
                </a:cubicBezTo>
                <a:lnTo>
                  <a:pt x="497" y="246"/>
                </a:lnTo>
                <a:close/>
                <a:moveTo>
                  <a:pt x="534" y="232"/>
                </a:moveTo>
                <a:cubicBezTo>
                  <a:pt x="534" y="232"/>
                  <a:pt x="534" y="232"/>
                  <a:pt x="533" y="233"/>
                </a:cubicBezTo>
                <a:cubicBezTo>
                  <a:pt x="533" y="233"/>
                  <a:pt x="533" y="233"/>
                  <a:pt x="533" y="233"/>
                </a:cubicBezTo>
                <a:cubicBezTo>
                  <a:pt x="534" y="233"/>
                  <a:pt x="534" y="233"/>
                  <a:pt x="534" y="233"/>
                </a:cubicBezTo>
                <a:cubicBezTo>
                  <a:pt x="534" y="232"/>
                  <a:pt x="534" y="232"/>
                  <a:pt x="534" y="232"/>
                </a:cubicBezTo>
                <a:close/>
                <a:moveTo>
                  <a:pt x="539" y="225"/>
                </a:moveTo>
                <a:cubicBezTo>
                  <a:pt x="538" y="225"/>
                  <a:pt x="538" y="225"/>
                  <a:pt x="538" y="225"/>
                </a:cubicBezTo>
                <a:cubicBezTo>
                  <a:pt x="538" y="225"/>
                  <a:pt x="538" y="225"/>
                  <a:pt x="538" y="225"/>
                </a:cubicBezTo>
                <a:cubicBezTo>
                  <a:pt x="538" y="225"/>
                  <a:pt x="538" y="225"/>
                  <a:pt x="538" y="225"/>
                </a:cubicBezTo>
                <a:cubicBezTo>
                  <a:pt x="538" y="225"/>
                  <a:pt x="539" y="225"/>
                  <a:pt x="539" y="225"/>
                </a:cubicBezTo>
                <a:close/>
                <a:moveTo>
                  <a:pt x="551" y="225"/>
                </a:moveTo>
                <a:cubicBezTo>
                  <a:pt x="550" y="224"/>
                  <a:pt x="550" y="224"/>
                  <a:pt x="550" y="224"/>
                </a:cubicBezTo>
                <a:cubicBezTo>
                  <a:pt x="550" y="225"/>
                  <a:pt x="549" y="225"/>
                  <a:pt x="549" y="226"/>
                </a:cubicBezTo>
                <a:cubicBezTo>
                  <a:pt x="549" y="229"/>
                  <a:pt x="549" y="229"/>
                  <a:pt x="549" y="229"/>
                </a:cubicBezTo>
                <a:cubicBezTo>
                  <a:pt x="549" y="228"/>
                  <a:pt x="549" y="228"/>
                  <a:pt x="549" y="228"/>
                </a:cubicBezTo>
                <a:cubicBezTo>
                  <a:pt x="550" y="227"/>
                  <a:pt x="550" y="226"/>
                  <a:pt x="551" y="225"/>
                </a:cubicBezTo>
                <a:close/>
                <a:moveTo>
                  <a:pt x="552" y="220"/>
                </a:moveTo>
                <a:cubicBezTo>
                  <a:pt x="552" y="220"/>
                  <a:pt x="552" y="219"/>
                  <a:pt x="552" y="219"/>
                </a:cubicBezTo>
                <a:cubicBezTo>
                  <a:pt x="552" y="220"/>
                  <a:pt x="551" y="221"/>
                  <a:pt x="550" y="222"/>
                </a:cubicBezTo>
                <a:cubicBezTo>
                  <a:pt x="550" y="222"/>
                  <a:pt x="551" y="222"/>
                  <a:pt x="552" y="222"/>
                </a:cubicBezTo>
                <a:cubicBezTo>
                  <a:pt x="552" y="222"/>
                  <a:pt x="552" y="221"/>
                  <a:pt x="552" y="220"/>
                </a:cubicBezTo>
                <a:close/>
                <a:moveTo>
                  <a:pt x="557" y="207"/>
                </a:moveTo>
                <a:cubicBezTo>
                  <a:pt x="557" y="207"/>
                  <a:pt x="557" y="207"/>
                  <a:pt x="557" y="208"/>
                </a:cubicBezTo>
                <a:cubicBezTo>
                  <a:pt x="555" y="209"/>
                  <a:pt x="554" y="211"/>
                  <a:pt x="554" y="213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4"/>
                  <a:pt x="555" y="214"/>
                  <a:pt x="555" y="214"/>
                </a:cubicBezTo>
                <a:cubicBezTo>
                  <a:pt x="556" y="212"/>
                  <a:pt x="557" y="210"/>
                  <a:pt x="557" y="208"/>
                </a:cubicBezTo>
                <a:cubicBezTo>
                  <a:pt x="558" y="208"/>
                  <a:pt x="557" y="207"/>
                  <a:pt x="557" y="207"/>
                </a:cubicBezTo>
                <a:close/>
                <a:moveTo>
                  <a:pt x="560" y="201"/>
                </a:moveTo>
                <a:cubicBezTo>
                  <a:pt x="560" y="201"/>
                  <a:pt x="560" y="201"/>
                  <a:pt x="560" y="201"/>
                </a:cubicBezTo>
                <a:cubicBezTo>
                  <a:pt x="559" y="202"/>
                  <a:pt x="559" y="203"/>
                  <a:pt x="559" y="203"/>
                </a:cubicBezTo>
                <a:cubicBezTo>
                  <a:pt x="559" y="204"/>
                  <a:pt x="559" y="204"/>
                  <a:pt x="559" y="204"/>
                </a:cubicBezTo>
                <a:cubicBezTo>
                  <a:pt x="559" y="203"/>
                  <a:pt x="560" y="202"/>
                  <a:pt x="560" y="201"/>
                </a:cubicBezTo>
                <a:close/>
                <a:moveTo>
                  <a:pt x="583" y="224"/>
                </a:moveTo>
                <a:cubicBezTo>
                  <a:pt x="581" y="226"/>
                  <a:pt x="581" y="226"/>
                  <a:pt x="581" y="226"/>
                </a:cubicBezTo>
                <a:cubicBezTo>
                  <a:pt x="581" y="227"/>
                  <a:pt x="581" y="227"/>
                  <a:pt x="581" y="227"/>
                </a:cubicBezTo>
                <a:cubicBezTo>
                  <a:pt x="583" y="224"/>
                  <a:pt x="583" y="224"/>
                  <a:pt x="583" y="224"/>
                </a:cubicBezTo>
                <a:close/>
                <a:moveTo>
                  <a:pt x="586" y="223"/>
                </a:moveTo>
                <a:cubicBezTo>
                  <a:pt x="586" y="223"/>
                  <a:pt x="586" y="222"/>
                  <a:pt x="586" y="222"/>
                </a:cubicBezTo>
                <a:cubicBezTo>
                  <a:pt x="585" y="222"/>
                  <a:pt x="584" y="222"/>
                  <a:pt x="583" y="221"/>
                </a:cubicBezTo>
                <a:cubicBezTo>
                  <a:pt x="584" y="221"/>
                  <a:pt x="584" y="221"/>
                  <a:pt x="584" y="221"/>
                </a:cubicBezTo>
                <a:cubicBezTo>
                  <a:pt x="583" y="219"/>
                  <a:pt x="583" y="219"/>
                  <a:pt x="583" y="219"/>
                </a:cubicBezTo>
                <a:cubicBezTo>
                  <a:pt x="583" y="220"/>
                  <a:pt x="583" y="220"/>
                  <a:pt x="583" y="220"/>
                </a:cubicBezTo>
                <a:cubicBezTo>
                  <a:pt x="583" y="221"/>
                  <a:pt x="583" y="221"/>
                  <a:pt x="583" y="221"/>
                </a:cubicBezTo>
                <a:cubicBezTo>
                  <a:pt x="583" y="222"/>
                  <a:pt x="584" y="222"/>
                  <a:pt x="585" y="223"/>
                </a:cubicBezTo>
                <a:lnTo>
                  <a:pt x="586" y="223"/>
                </a:lnTo>
                <a:close/>
                <a:moveTo>
                  <a:pt x="590" y="218"/>
                </a:moveTo>
                <a:cubicBezTo>
                  <a:pt x="590" y="218"/>
                  <a:pt x="590" y="218"/>
                  <a:pt x="590" y="218"/>
                </a:cubicBezTo>
                <a:cubicBezTo>
                  <a:pt x="589" y="218"/>
                  <a:pt x="589" y="218"/>
                  <a:pt x="589" y="218"/>
                </a:cubicBezTo>
                <a:cubicBezTo>
                  <a:pt x="588" y="219"/>
                  <a:pt x="588" y="221"/>
                  <a:pt x="586" y="221"/>
                </a:cubicBezTo>
                <a:cubicBezTo>
                  <a:pt x="586" y="222"/>
                  <a:pt x="586" y="222"/>
                  <a:pt x="586" y="222"/>
                </a:cubicBezTo>
                <a:cubicBezTo>
                  <a:pt x="587" y="222"/>
                  <a:pt x="587" y="222"/>
                  <a:pt x="587" y="222"/>
                </a:cubicBezTo>
                <a:cubicBezTo>
                  <a:pt x="588" y="222"/>
                  <a:pt x="590" y="219"/>
                  <a:pt x="590" y="218"/>
                </a:cubicBezTo>
                <a:close/>
                <a:moveTo>
                  <a:pt x="593" y="215"/>
                </a:moveTo>
                <a:cubicBezTo>
                  <a:pt x="593" y="215"/>
                  <a:pt x="593" y="215"/>
                  <a:pt x="593" y="215"/>
                </a:cubicBezTo>
                <a:cubicBezTo>
                  <a:pt x="593" y="215"/>
                  <a:pt x="592" y="215"/>
                  <a:pt x="592" y="216"/>
                </a:cubicBezTo>
                <a:cubicBezTo>
                  <a:pt x="592" y="216"/>
                  <a:pt x="593" y="216"/>
                  <a:pt x="593" y="217"/>
                </a:cubicBezTo>
                <a:cubicBezTo>
                  <a:pt x="593" y="216"/>
                  <a:pt x="593" y="216"/>
                  <a:pt x="593" y="215"/>
                </a:cubicBezTo>
                <a:close/>
                <a:moveTo>
                  <a:pt x="603" y="215"/>
                </a:moveTo>
                <a:cubicBezTo>
                  <a:pt x="602" y="215"/>
                  <a:pt x="602" y="215"/>
                  <a:pt x="602" y="215"/>
                </a:cubicBezTo>
                <a:cubicBezTo>
                  <a:pt x="601" y="215"/>
                  <a:pt x="601" y="215"/>
                  <a:pt x="601" y="215"/>
                </a:cubicBezTo>
                <a:cubicBezTo>
                  <a:pt x="602" y="216"/>
                  <a:pt x="602" y="216"/>
                  <a:pt x="602" y="216"/>
                </a:cubicBezTo>
                <a:lnTo>
                  <a:pt x="603" y="215"/>
                </a:lnTo>
                <a:close/>
                <a:moveTo>
                  <a:pt x="610" y="205"/>
                </a:moveTo>
                <a:cubicBezTo>
                  <a:pt x="610" y="205"/>
                  <a:pt x="610" y="205"/>
                  <a:pt x="610" y="205"/>
                </a:cubicBezTo>
                <a:cubicBezTo>
                  <a:pt x="610" y="205"/>
                  <a:pt x="609" y="206"/>
                  <a:pt x="609" y="206"/>
                </a:cubicBezTo>
                <a:cubicBezTo>
                  <a:pt x="610" y="206"/>
                  <a:pt x="610" y="206"/>
                  <a:pt x="610" y="206"/>
                </a:cubicBezTo>
                <a:lnTo>
                  <a:pt x="610" y="205"/>
                </a:lnTo>
                <a:close/>
                <a:moveTo>
                  <a:pt x="618" y="193"/>
                </a:moveTo>
                <a:cubicBezTo>
                  <a:pt x="618" y="193"/>
                  <a:pt x="618" y="194"/>
                  <a:pt x="618" y="195"/>
                </a:cubicBezTo>
                <a:cubicBezTo>
                  <a:pt x="620" y="193"/>
                  <a:pt x="621" y="192"/>
                  <a:pt x="622" y="191"/>
                </a:cubicBezTo>
                <a:cubicBezTo>
                  <a:pt x="622" y="191"/>
                  <a:pt x="622" y="190"/>
                  <a:pt x="622" y="190"/>
                </a:cubicBezTo>
                <a:cubicBezTo>
                  <a:pt x="622" y="190"/>
                  <a:pt x="622" y="190"/>
                  <a:pt x="622" y="190"/>
                </a:cubicBezTo>
                <a:cubicBezTo>
                  <a:pt x="620" y="190"/>
                  <a:pt x="619" y="191"/>
                  <a:pt x="618" y="193"/>
                </a:cubicBezTo>
                <a:close/>
                <a:moveTo>
                  <a:pt x="615" y="195"/>
                </a:moveTo>
                <a:cubicBezTo>
                  <a:pt x="615" y="195"/>
                  <a:pt x="616" y="195"/>
                  <a:pt x="617" y="195"/>
                </a:cubicBezTo>
                <a:cubicBezTo>
                  <a:pt x="617" y="195"/>
                  <a:pt x="617" y="195"/>
                  <a:pt x="617" y="195"/>
                </a:cubicBezTo>
                <a:cubicBezTo>
                  <a:pt x="617" y="195"/>
                  <a:pt x="616" y="194"/>
                  <a:pt x="615" y="194"/>
                </a:cubicBezTo>
                <a:cubicBezTo>
                  <a:pt x="615" y="194"/>
                  <a:pt x="615" y="195"/>
                  <a:pt x="615" y="195"/>
                </a:cubicBezTo>
                <a:close/>
                <a:moveTo>
                  <a:pt x="613" y="194"/>
                </a:moveTo>
                <a:cubicBezTo>
                  <a:pt x="613" y="194"/>
                  <a:pt x="613" y="194"/>
                  <a:pt x="613" y="194"/>
                </a:cubicBezTo>
                <a:cubicBezTo>
                  <a:pt x="613" y="194"/>
                  <a:pt x="614" y="193"/>
                  <a:pt x="614" y="193"/>
                </a:cubicBezTo>
                <a:cubicBezTo>
                  <a:pt x="613" y="193"/>
                  <a:pt x="613" y="193"/>
                  <a:pt x="613" y="193"/>
                </a:cubicBezTo>
                <a:cubicBezTo>
                  <a:pt x="613" y="193"/>
                  <a:pt x="613" y="193"/>
                  <a:pt x="613" y="194"/>
                </a:cubicBezTo>
                <a:close/>
                <a:moveTo>
                  <a:pt x="613" y="197"/>
                </a:moveTo>
                <a:cubicBezTo>
                  <a:pt x="613" y="197"/>
                  <a:pt x="613" y="197"/>
                  <a:pt x="614" y="197"/>
                </a:cubicBezTo>
                <a:cubicBezTo>
                  <a:pt x="613" y="196"/>
                  <a:pt x="613" y="196"/>
                  <a:pt x="613" y="196"/>
                </a:cubicBezTo>
                <a:cubicBezTo>
                  <a:pt x="613" y="196"/>
                  <a:pt x="612" y="197"/>
                  <a:pt x="612" y="197"/>
                </a:cubicBezTo>
                <a:cubicBezTo>
                  <a:pt x="612" y="197"/>
                  <a:pt x="613" y="197"/>
                  <a:pt x="613" y="197"/>
                </a:cubicBezTo>
                <a:close/>
                <a:moveTo>
                  <a:pt x="616" y="198"/>
                </a:moveTo>
                <a:cubicBezTo>
                  <a:pt x="616" y="198"/>
                  <a:pt x="616" y="198"/>
                  <a:pt x="616" y="198"/>
                </a:cubicBezTo>
                <a:cubicBezTo>
                  <a:pt x="615" y="199"/>
                  <a:pt x="614" y="200"/>
                  <a:pt x="613" y="200"/>
                </a:cubicBezTo>
                <a:cubicBezTo>
                  <a:pt x="613" y="200"/>
                  <a:pt x="613" y="200"/>
                  <a:pt x="613" y="200"/>
                </a:cubicBezTo>
                <a:cubicBezTo>
                  <a:pt x="614" y="200"/>
                  <a:pt x="615" y="199"/>
                  <a:pt x="616" y="199"/>
                </a:cubicBezTo>
                <a:cubicBezTo>
                  <a:pt x="616" y="198"/>
                  <a:pt x="616" y="198"/>
                  <a:pt x="616" y="198"/>
                </a:cubicBezTo>
                <a:close/>
                <a:moveTo>
                  <a:pt x="619" y="196"/>
                </a:moveTo>
                <a:cubicBezTo>
                  <a:pt x="618" y="197"/>
                  <a:pt x="617" y="197"/>
                  <a:pt x="617" y="198"/>
                </a:cubicBezTo>
                <a:cubicBezTo>
                  <a:pt x="617" y="197"/>
                  <a:pt x="618" y="197"/>
                  <a:pt x="619" y="196"/>
                </a:cubicBezTo>
                <a:close/>
                <a:moveTo>
                  <a:pt x="623" y="193"/>
                </a:moveTo>
                <a:cubicBezTo>
                  <a:pt x="623" y="193"/>
                  <a:pt x="623" y="193"/>
                  <a:pt x="623" y="193"/>
                </a:cubicBezTo>
                <a:cubicBezTo>
                  <a:pt x="622" y="193"/>
                  <a:pt x="622" y="194"/>
                  <a:pt x="622" y="194"/>
                </a:cubicBezTo>
                <a:cubicBezTo>
                  <a:pt x="622" y="194"/>
                  <a:pt x="622" y="194"/>
                  <a:pt x="622" y="194"/>
                </a:cubicBezTo>
                <a:lnTo>
                  <a:pt x="623" y="193"/>
                </a:lnTo>
                <a:close/>
                <a:moveTo>
                  <a:pt x="627" y="187"/>
                </a:moveTo>
                <a:cubicBezTo>
                  <a:pt x="625" y="187"/>
                  <a:pt x="625" y="187"/>
                  <a:pt x="625" y="187"/>
                </a:cubicBezTo>
                <a:cubicBezTo>
                  <a:pt x="625" y="187"/>
                  <a:pt x="624" y="187"/>
                  <a:pt x="624" y="188"/>
                </a:cubicBezTo>
                <a:cubicBezTo>
                  <a:pt x="624" y="188"/>
                  <a:pt x="625" y="188"/>
                  <a:pt x="625" y="188"/>
                </a:cubicBezTo>
                <a:lnTo>
                  <a:pt x="627" y="187"/>
                </a:lnTo>
                <a:close/>
                <a:moveTo>
                  <a:pt x="648" y="183"/>
                </a:moveTo>
                <a:cubicBezTo>
                  <a:pt x="648" y="183"/>
                  <a:pt x="649" y="183"/>
                  <a:pt x="649" y="183"/>
                </a:cubicBezTo>
                <a:cubicBezTo>
                  <a:pt x="647" y="183"/>
                  <a:pt x="647" y="183"/>
                  <a:pt x="647" y="183"/>
                </a:cubicBezTo>
                <a:cubicBezTo>
                  <a:pt x="647" y="183"/>
                  <a:pt x="647" y="183"/>
                  <a:pt x="647" y="183"/>
                </a:cubicBezTo>
                <a:lnTo>
                  <a:pt x="648" y="183"/>
                </a:lnTo>
                <a:close/>
                <a:moveTo>
                  <a:pt x="661" y="217"/>
                </a:moveTo>
                <a:cubicBezTo>
                  <a:pt x="660" y="217"/>
                  <a:pt x="660" y="218"/>
                  <a:pt x="659" y="218"/>
                </a:cubicBezTo>
                <a:cubicBezTo>
                  <a:pt x="657" y="220"/>
                  <a:pt x="657" y="220"/>
                  <a:pt x="657" y="220"/>
                </a:cubicBezTo>
                <a:cubicBezTo>
                  <a:pt x="660" y="219"/>
                  <a:pt x="660" y="219"/>
                  <a:pt x="660" y="219"/>
                </a:cubicBezTo>
                <a:cubicBezTo>
                  <a:pt x="660" y="218"/>
                  <a:pt x="660" y="218"/>
                  <a:pt x="661" y="217"/>
                </a:cubicBezTo>
                <a:close/>
                <a:moveTo>
                  <a:pt x="664" y="212"/>
                </a:moveTo>
                <a:cubicBezTo>
                  <a:pt x="664" y="211"/>
                  <a:pt x="664" y="211"/>
                  <a:pt x="664" y="211"/>
                </a:cubicBezTo>
                <a:cubicBezTo>
                  <a:pt x="663" y="212"/>
                  <a:pt x="662" y="212"/>
                  <a:pt x="662" y="213"/>
                </a:cubicBezTo>
                <a:cubicBezTo>
                  <a:pt x="662" y="213"/>
                  <a:pt x="662" y="213"/>
                  <a:pt x="662" y="213"/>
                </a:cubicBezTo>
                <a:cubicBezTo>
                  <a:pt x="663" y="212"/>
                  <a:pt x="664" y="212"/>
                  <a:pt x="664" y="212"/>
                </a:cubicBezTo>
                <a:close/>
                <a:moveTo>
                  <a:pt x="665" y="214"/>
                </a:moveTo>
                <a:cubicBezTo>
                  <a:pt x="664" y="214"/>
                  <a:pt x="664" y="214"/>
                  <a:pt x="664" y="214"/>
                </a:cubicBezTo>
                <a:cubicBezTo>
                  <a:pt x="664" y="214"/>
                  <a:pt x="664" y="215"/>
                  <a:pt x="664" y="215"/>
                </a:cubicBezTo>
                <a:cubicBezTo>
                  <a:pt x="664" y="215"/>
                  <a:pt x="664" y="215"/>
                  <a:pt x="664" y="215"/>
                </a:cubicBezTo>
                <a:cubicBezTo>
                  <a:pt x="664" y="215"/>
                  <a:pt x="665" y="214"/>
                  <a:pt x="665" y="214"/>
                </a:cubicBezTo>
                <a:close/>
                <a:moveTo>
                  <a:pt x="666" y="210"/>
                </a:moveTo>
                <a:cubicBezTo>
                  <a:pt x="666" y="209"/>
                  <a:pt x="666" y="209"/>
                  <a:pt x="666" y="209"/>
                </a:cubicBezTo>
                <a:cubicBezTo>
                  <a:pt x="665" y="210"/>
                  <a:pt x="665" y="210"/>
                  <a:pt x="665" y="210"/>
                </a:cubicBezTo>
                <a:cubicBezTo>
                  <a:pt x="666" y="210"/>
                  <a:pt x="666" y="210"/>
                  <a:pt x="666" y="210"/>
                </a:cubicBezTo>
                <a:cubicBezTo>
                  <a:pt x="666" y="210"/>
                  <a:pt x="666" y="210"/>
                  <a:pt x="666" y="210"/>
                </a:cubicBezTo>
                <a:close/>
                <a:moveTo>
                  <a:pt x="669" y="211"/>
                </a:moveTo>
                <a:cubicBezTo>
                  <a:pt x="668" y="210"/>
                  <a:pt x="668" y="210"/>
                  <a:pt x="668" y="210"/>
                </a:cubicBezTo>
                <a:cubicBezTo>
                  <a:pt x="668" y="211"/>
                  <a:pt x="667" y="211"/>
                  <a:pt x="667" y="212"/>
                </a:cubicBezTo>
                <a:cubicBezTo>
                  <a:pt x="668" y="212"/>
                  <a:pt x="668" y="212"/>
                  <a:pt x="668" y="212"/>
                </a:cubicBezTo>
                <a:cubicBezTo>
                  <a:pt x="668" y="212"/>
                  <a:pt x="668" y="211"/>
                  <a:pt x="669" y="211"/>
                </a:cubicBezTo>
                <a:close/>
                <a:moveTo>
                  <a:pt x="676" y="218"/>
                </a:moveTo>
                <a:cubicBezTo>
                  <a:pt x="676" y="218"/>
                  <a:pt x="675" y="218"/>
                  <a:pt x="675" y="219"/>
                </a:cubicBezTo>
                <a:cubicBezTo>
                  <a:pt x="675" y="219"/>
                  <a:pt x="675" y="219"/>
                  <a:pt x="674" y="219"/>
                </a:cubicBezTo>
                <a:cubicBezTo>
                  <a:pt x="675" y="219"/>
                  <a:pt x="675" y="219"/>
                  <a:pt x="675" y="219"/>
                </a:cubicBezTo>
                <a:cubicBezTo>
                  <a:pt x="676" y="219"/>
                  <a:pt x="676" y="219"/>
                  <a:pt x="676" y="218"/>
                </a:cubicBezTo>
                <a:close/>
                <a:moveTo>
                  <a:pt x="678" y="212"/>
                </a:moveTo>
                <a:cubicBezTo>
                  <a:pt x="677" y="212"/>
                  <a:pt x="677" y="212"/>
                  <a:pt x="677" y="211"/>
                </a:cubicBezTo>
                <a:cubicBezTo>
                  <a:pt x="676" y="212"/>
                  <a:pt x="676" y="212"/>
                  <a:pt x="676" y="212"/>
                </a:cubicBezTo>
                <a:cubicBezTo>
                  <a:pt x="677" y="212"/>
                  <a:pt x="677" y="212"/>
                  <a:pt x="677" y="212"/>
                </a:cubicBezTo>
                <a:cubicBezTo>
                  <a:pt x="677" y="212"/>
                  <a:pt x="677" y="212"/>
                  <a:pt x="678" y="212"/>
                </a:cubicBezTo>
                <a:close/>
                <a:moveTo>
                  <a:pt x="679" y="209"/>
                </a:moveTo>
                <a:cubicBezTo>
                  <a:pt x="679" y="209"/>
                  <a:pt x="678" y="209"/>
                  <a:pt x="678" y="209"/>
                </a:cubicBezTo>
                <a:cubicBezTo>
                  <a:pt x="678" y="209"/>
                  <a:pt x="678" y="210"/>
                  <a:pt x="677" y="210"/>
                </a:cubicBezTo>
                <a:cubicBezTo>
                  <a:pt x="677" y="210"/>
                  <a:pt x="678" y="210"/>
                  <a:pt x="678" y="210"/>
                </a:cubicBezTo>
                <a:cubicBezTo>
                  <a:pt x="678" y="210"/>
                  <a:pt x="679" y="210"/>
                  <a:pt x="679" y="209"/>
                </a:cubicBezTo>
                <a:close/>
                <a:moveTo>
                  <a:pt x="679" y="206"/>
                </a:moveTo>
                <a:cubicBezTo>
                  <a:pt x="678" y="205"/>
                  <a:pt x="678" y="205"/>
                  <a:pt x="678" y="205"/>
                </a:cubicBezTo>
                <a:cubicBezTo>
                  <a:pt x="678" y="206"/>
                  <a:pt x="678" y="207"/>
                  <a:pt x="678" y="207"/>
                </a:cubicBezTo>
                <a:cubicBezTo>
                  <a:pt x="678" y="207"/>
                  <a:pt x="678" y="207"/>
                  <a:pt x="678" y="207"/>
                </a:cubicBezTo>
                <a:cubicBezTo>
                  <a:pt x="679" y="207"/>
                  <a:pt x="679" y="207"/>
                  <a:pt x="679" y="206"/>
                </a:cubicBezTo>
                <a:close/>
                <a:moveTo>
                  <a:pt x="681" y="209"/>
                </a:moveTo>
                <a:cubicBezTo>
                  <a:pt x="682" y="207"/>
                  <a:pt x="684" y="207"/>
                  <a:pt x="685" y="205"/>
                </a:cubicBezTo>
                <a:cubicBezTo>
                  <a:pt x="684" y="206"/>
                  <a:pt x="682" y="207"/>
                  <a:pt x="681" y="208"/>
                </a:cubicBezTo>
                <a:cubicBezTo>
                  <a:pt x="681" y="208"/>
                  <a:pt x="681" y="208"/>
                  <a:pt x="681" y="209"/>
                </a:cubicBezTo>
                <a:close/>
                <a:moveTo>
                  <a:pt x="686" y="210"/>
                </a:moveTo>
                <a:cubicBezTo>
                  <a:pt x="686" y="210"/>
                  <a:pt x="686" y="210"/>
                  <a:pt x="685" y="210"/>
                </a:cubicBezTo>
                <a:cubicBezTo>
                  <a:pt x="685" y="210"/>
                  <a:pt x="685" y="210"/>
                  <a:pt x="685" y="210"/>
                </a:cubicBezTo>
                <a:cubicBezTo>
                  <a:pt x="686" y="210"/>
                  <a:pt x="686" y="210"/>
                  <a:pt x="686" y="210"/>
                </a:cubicBezTo>
                <a:cubicBezTo>
                  <a:pt x="686" y="210"/>
                  <a:pt x="686" y="210"/>
                  <a:pt x="686" y="210"/>
                </a:cubicBezTo>
                <a:close/>
                <a:moveTo>
                  <a:pt x="687" y="207"/>
                </a:moveTo>
                <a:cubicBezTo>
                  <a:pt x="686" y="207"/>
                  <a:pt x="685" y="208"/>
                  <a:pt x="684" y="208"/>
                </a:cubicBezTo>
                <a:cubicBezTo>
                  <a:pt x="684" y="209"/>
                  <a:pt x="684" y="209"/>
                  <a:pt x="684" y="209"/>
                </a:cubicBezTo>
                <a:cubicBezTo>
                  <a:pt x="685" y="208"/>
                  <a:pt x="686" y="207"/>
                  <a:pt x="687" y="207"/>
                </a:cubicBezTo>
                <a:close/>
                <a:moveTo>
                  <a:pt x="689" y="205"/>
                </a:moveTo>
                <a:cubicBezTo>
                  <a:pt x="688" y="205"/>
                  <a:pt x="688" y="205"/>
                  <a:pt x="688" y="205"/>
                </a:cubicBezTo>
                <a:cubicBezTo>
                  <a:pt x="688" y="205"/>
                  <a:pt x="688" y="206"/>
                  <a:pt x="688" y="207"/>
                </a:cubicBezTo>
                <a:cubicBezTo>
                  <a:pt x="688" y="206"/>
                  <a:pt x="688" y="205"/>
                  <a:pt x="689" y="205"/>
                </a:cubicBezTo>
                <a:close/>
                <a:moveTo>
                  <a:pt x="559" y="188"/>
                </a:moveTo>
                <a:cubicBezTo>
                  <a:pt x="559" y="190"/>
                  <a:pt x="559" y="190"/>
                  <a:pt x="559" y="190"/>
                </a:cubicBezTo>
                <a:cubicBezTo>
                  <a:pt x="560" y="190"/>
                  <a:pt x="561" y="189"/>
                  <a:pt x="562" y="189"/>
                </a:cubicBezTo>
                <a:cubicBezTo>
                  <a:pt x="561" y="189"/>
                  <a:pt x="561" y="189"/>
                  <a:pt x="561" y="189"/>
                </a:cubicBezTo>
                <a:cubicBezTo>
                  <a:pt x="560" y="189"/>
                  <a:pt x="561" y="188"/>
                  <a:pt x="561" y="188"/>
                </a:cubicBezTo>
                <a:cubicBezTo>
                  <a:pt x="561" y="187"/>
                  <a:pt x="561" y="187"/>
                  <a:pt x="561" y="186"/>
                </a:cubicBezTo>
                <a:cubicBezTo>
                  <a:pt x="561" y="185"/>
                  <a:pt x="561" y="185"/>
                  <a:pt x="561" y="185"/>
                </a:cubicBezTo>
                <a:cubicBezTo>
                  <a:pt x="560" y="186"/>
                  <a:pt x="560" y="188"/>
                  <a:pt x="559" y="188"/>
                </a:cubicBezTo>
                <a:close/>
                <a:moveTo>
                  <a:pt x="622" y="226"/>
                </a:moveTo>
                <a:cubicBezTo>
                  <a:pt x="622" y="226"/>
                  <a:pt x="622" y="227"/>
                  <a:pt x="622" y="227"/>
                </a:cubicBezTo>
                <a:cubicBezTo>
                  <a:pt x="622" y="226"/>
                  <a:pt x="622" y="226"/>
                  <a:pt x="622" y="226"/>
                </a:cubicBezTo>
                <a:cubicBezTo>
                  <a:pt x="622" y="225"/>
                  <a:pt x="622" y="225"/>
                  <a:pt x="622" y="225"/>
                </a:cubicBezTo>
                <a:lnTo>
                  <a:pt x="622" y="226"/>
                </a:lnTo>
                <a:close/>
                <a:moveTo>
                  <a:pt x="706" y="234"/>
                </a:moveTo>
                <a:cubicBezTo>
                  <a:pt x="706" y="234"/>
                  <a:pt x="706" y="234"/>
                  <a:pt x="707" y="234"/>
                </a:cubicBezTo>
                <a:cubicBezTo>
                  <a:pt x="706" y="234"/>
                  <a:pt x="706" y="234"/>
                  <a:pt x="705" y="234"/>
                </a:cubicBezTo>
                <a:cubicBezTo>
                  <a:pt x="705" y="234"/>
                  <a:pt x="705" y="234"/>
                  <a:pt x="705" y="234"/>
                </a:cubicBezTo>
                <a:cubicBezTo>
                  <a:pt x="705" y="234"/>
                  <a:pt x="705" y="235"/>
                  <a:pt x="706" y="234"/>
                </a:cubicBezTo>
                <a:close/>
                <a:moveTo>
                  <a:pt x="700" y="187"/>
                </a:moveTo>
                <a:cubicBezTo>
                  <a:pt x="699" y="187"/>
                  <a:pt x="699" y="188"/>
                  <a:pt x="698" y="188"/>
                </a:cubicBezTo>
                <a:cubicBezTo>
                  <a:pt x="699" y="188"/>
                  <a:pt x="699" y="188"/>
                  <a:pt x="699" y="188"/>
                </a:cubicBezTo>
                <a:cubicBezTo>
                  <a:pt x="701" y="186"/>
                  <a:pt x="701" y="186"/>
                  <a:pt x="701" y="186"/>
                </a:cubicBezTo>
                <a:cubicBezTo>
                  <a:pt x="701" y="186"/>
                  <a:pt x="700" y="186"/>
                  <a:pt x="700" y="187"/>
                </a:cubicBezTo>
                <a:close/>
                <a:moveTo>
                  <a:pt x="717" y="205"/>
                </a:moveTo>
                <a:cubicBezTo>
                  <a:pt x="717" y="205"/>
                  <a:pt x="718" y="204"/>
                  <a:pt x="718" y="203"/>
                </a:cubicBezTo>
                <a:cubicBezTo>
                  <a:pt x="717" y="204"/>
                  <a:pt x="717" y="204"/>
                  <a:pt x="716" y="204"/>
                </a:cubicBezTo>
                <a:lnTo>
                  <a:pt x="717" y="205"/>
                </a:lnTo>
                <a:close/>
                <a:moveTo>
                  <a:pt x="704" y="184"/>
                </a:moveTo>
                <a:cubicBezTo>
                  <a:pt x="703" y="184"/>
                  <a:pt x="703" y="184"/>
                  <a:pt x="703" y="184"/>
                </a:cubicBezTo>
                <a:cubicBezTo>
                  <a:pt x="703" y="185"/>
                  <a:pt x="703" y="185"/>
                  <a:pt x="703" y="185"/>
                </a:cubicBezTo>
                <a:cubicBezTo>
                  <a:pt x="703" y="185"/>
                  <a:pt x="703" y="185"/>
                  <a:pt x="703" y="185"/>
                </a:cubicBezTo>
                <a:cubicBezTo>
                  <a:pt x="703" y="185"/>
                  <a:pt x="703" y="185"/>
                  <a:pt x="704" y="184"/>
                </a:cubicBezTo>
                <a:close/>
                <a:moveTo>
                  <a:pt x="746" y="241"/>
                </a:moveTo>
                <a:cubicBezTo>
                  <a:pt x="746" y="242"/>
                  <a:pt x="746" y="242"/>
                  <a:pt x="746" y="242"/>
                </a:cubicBezTo>
                <a:cubicBezTo>
                  <a:pt x="747" y="244"/>
                  <a:pt x="746" y="245"/>
                  <a:pt x="744" y="246"/>
                </a:cubicBezTo>
                <a:cubicBezTo>
                  <a:pt x="740" y="249"/>
                  <a:pt x="740" y="249"/>
                  <a:pt x="740" y="249"/>
                </a:cubicBezTo>
                <a:cubicBezTo>
                  <a:pt x="739" y="249"/>
                  <a:pt x="739" y="249"/>
                  <a:pt x="739" y="250"/>
                </a:cubicBezTo>
                <a:cubicBezTo>
                  <a:pt x="739" y="249"/>
                  <a:pt x="740" y="249"/>
                  <a:pt x="740" y="249"/>
                </a:cubicBezTo>
                <a:cubicBezTo>
                  <a:pt x="742" y="249"/>
                  <a:pt x="744" y="248"/>
                  <a:pt x="745" y="247"/>
                </a:cubicBezTo>
                <a:cubicBezTo>
                  <a:pt x="746" y="247"/>
                  <a:pt x="746" y="247"/>
                  <a:pt x="746" y="247"/>
                </a:cubicBezTo>
                <a:cubicBezTo>
                  <a:pt x="746" y="247"/>
                  <a:pt x="746" y="247"/>
                  <a:pt x="746" y="248"/>
                </a:cubicBezTo>
                <a:cubicBezTo>
                  <a:pt x="743" y="250"/>
                  <a:pt x="743" y="250"/>
                  <a:pt x="743" y="250"/>
                </a:cubicBezTo>
                <a:cubicBezTo>
                  <a:pt x="744" y="250"/>
                  <a:pt x="744" y="250"/>
                  <a:pt x="745" y="249"/>
                </a:cubicBezTo>
                <a:cubicBezTo>
                  <a:pt x="745" y="249"/>
                  <a:pt x="745" y="249"/>
                  <a:pt x="746" y="249"/>
                </a:cubicBezTo>
                <a:cubicBezTo>
                  <a:pt x="747" y="249"/>
                  <a:pt x="747" y="249"/>
                  <a:pt x="748" y="248"/>
                </a:cubicBezTo>
                <a:cubicBezTo>
                  <a:pt x="748" y="249"/>
                  <a:pt x="747" y="249"/>
                  <a:pt x="747" y="250"/>
                </a:cubicBezTo>
                <a:cubicBezTo>
                  <a:pt x="745" y="251"/>
                  <a:pt x="744" y="253"/>
                  <a:pt x="742" y="255"/>
                </a:cubicBezTo>
                <a:cubicBezTo>
                  <a:pt x="742" y="255"/>
                  <a:pt x="743" y="255"/>
                  <a:pt x="743" y="255"/>
                </a:cubicBezTo>
                <a:cubicBezTo>
                  <a:pt x="743" y="255"/>
                  <a:pt x="743" y="256"/>
                  <a:pt x="742" y="256"/>
                </a:cubicBezTo>
                <a:cubicBezTo>
                  <a:pt x="741" y="256"/>
                  <a:pt x="741" y="256"/>
                  <a:pt x="741" y="256"/>
                </a:cubicBezTo>
                <a:cubicBezTo>
                  <a:pt x="739" y="257"/>
                  <a:pt x="737" y="258"/>
                  <a:pt x="736" y="260"/>
                </a:cubicBezTo>
                <a:cubicBezTo>
                  <a:pt x="735" y="260"/>
                  <a:pt x="735" y="260"/>
                  <a:pt x="735" y="260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36" y="261"/>
                  <a:pt x="736" y="261"/>
                  <a:pt x="736" y="261"/>
                </a:cubicBezTo>
                <a:cubicBezTo>
                  <a:pt x="732" y="263"/>
                  <a:pt x="729" y="266"/>
                  <a:pt x="724" y="265"/>
                </a:cubicBezTo>
                <a:cubicBezTo>
                  <a:pt x="723" y="265"/>
                  <a:pt x="722" y="266"/>
                  <a:pt x="721" y="266"/>
                </a:cubicBezTo>
                <a:cubicBezTo>
                  <a:pt x="718" y="265"/>
                  <a:pt x="716" y="264"/>
                  <a:pt x="713" y="263"/>
                </a:cubicBezTo>
                <a:cubicBezTo>
                  <a:pt x="710" y="261"/>
                  <a:pt x="709" y="257"/>
                  <a:pt x="707" y="254"/>
                </a:cubicBezTo>
                <a:cubicBezTo>
                  <a:pt x="706" y="252"/>
                  <a:pt x="705" y="251"/>
                  <a:pt x="704" y="250"/>
                </a:cubicBezTo>
                <a:cubicBezTo>
                  <a:pt x="702" y="247"/>
                  <a:pt x="701" y="244"/>
                  <a:pt x="701" y="241"/>
                </a:cubicBezTo>
                <a:cubicBezTo>
                  <a:pt x="702" y="241"/>
                  <a:pt x="702" y="241"/>
                  <a:pt x="702" y="241"/>
                </a:cubicBezTo>
                <a:cubicBezTo>
                  <a:pt x="702" y="241"/>
                  <a:pt x="702" y="241"/>
                  <a:pt x="702" y="241"/>
                </a:cubicBezTo>
                <a:cubicBezTo>
                  <a:pt x="702" y="243"/>
                  <a:pt x="703" y="245"/>
                  <a:pt x="703" y="247"/>
                </a:cubicBezTo>
                <a:cubicBezTo>
                  <a:pt x="703" y="247"/>
                  <a:pt x="703" y="247"/>
                  <a:pt x="703" y="247"/>
                </a:cubicBezTo>
                <a:cubicBezTo>
                  <a:pt x="703" y="244"/>
                  <a:pt x="703" y="244"/>
                  <a:pt x="703" y="244"/>
                </a:cubicBezTo>
                <a:cubicBezTo>
                  <a:pt x="703" y="243"/>
                  <a:pt x="704" y="242"/>
                  <a:pt x="705" y="242"/>
                </a:cubicBezTo>
                <a:cubicBezTo>
                  <a:pt x="705" y="242"/>
                  <a:pt x="703" y="241"/>
                  <a:pt x="703" y="241"/>
                </a:cubicBezTo>
                <a:cubicBezTo>
                  <a:pt x="703" y="239"/>
                  <a:pt x="704" y="238"/>
                  <a:pt x="704" y="237"/>
                </a:cubicBezTo>
                <a:cubicBezTo>
                  <a:pt x="704" y="237"/>
                  <a:pt x="705" y="237"/>
                  <a:pt x="705" y="236"/>
                </a:cubicBezTo>
                <a:cubicBezTo>
                  <a:pt x="706" y="236"/>
                  <a:pt x="707" y="236"/>
                  <a:pt x="708" y="235"/>
                </a:cubicBezTo>
                <a:cubicBezTo>
                  <a:pt x="706" y="235"/>
                  <a:pt x="708" y="232"/>
                  <a:pt x="706" y="233"/>
                </a:cubicBezTo>
                <a:cubicBezTo>
                  <a:pt x="706" y="233"/>
                  <a:pt x="705" y="232"/>
                  <a:pt x="705" y="232"/>
                </a:cubicBezTo>
                <a:cubicBezTo>
                  <a:pt x="706" y="231"/>
                  <a:pt x="706" y="230"/>
                  <a:pt x="706" y="230"/>
                </a:cubicBezTo>
                <a:cubicBezTo>
                  <a:pt x="708" y="229"/>
                  <a:pt x="708" y="229"/>
                  <a:pt x="707" y="228"/>
                </a:cubicBezTo>
                <a:cubicBezTo>
                  <a:pt x="706" y="226"/>
                  <a:pt x="708" y="225"/>
                  <a:pt x="710" y="225"/>
                </a:cubicBezTo>
                <a:cubicBezTo>
                  <a:pt x="711" y="224"/>
                  <a:pt x="713" y="224"/>
                  <a:pt x="713" y="222"/>
                </a:cubicBezTo>
                <a:cubicBezTo>
                  <a:pt x="714" y="222"/>
                  <a:pt x="714" y="222"/>
                  <a:pt x="714" y="221"/>
                </a:cubicBezTo>
                <a:cubicBezTo>
                  <a:pt x="714" y="221"/>
                  <a:pt x="713" y="221"/>
                  <a:pt x="713" y="222"/>
                </a:cubicBezTo>
                <a:cubicBezTo>
                  <a:pt x="713" y="222"/>
                  <a:pt x="713" y="222"/>
                  <a:pt x="713" y="222"/>
                </a:cubicBezTo>
                <a:cubicBezTo>
                  <a:pt x="713" y="222"/>
                  <a:pt x="711" y="224"/>
                  <a:pt x="711" y="221"/>
                </a:cubicBezTo>
                <a:cubicBezTo>
                  <a:pt x="711" y="221"/>
                  <a:pt x="711" y="221"/>
                  <a:pt x="711" y="221"/>
                </a:cubicBezTo>
                <a:cubicBezTo>
                  <a:pt x="711" y="221"/>
                  <a:pt x="711" y="222"/>
                  <a:pt x="710" y="222"/>
                </a:cubicBezTo>
                <a:cubicBezTo>
                  <a:pt x="710" y="222"/>
                  <a:pt x="710" y="222"/>
                  <a:pt x="710" y="222"/>
                </a:cubicBezTo>
                <a:cubicBezTo>
                  <a:pt x="710" y="221"/>
                  <a:pt x="710" y="221"/>
                  <a:pt x="710" y="221"/>
                </a:cubicBezTo>
                <a:cubicBezTo>
                  <a:pt x="711" y="219"/>
                  <a:pt x="713" y="216"/>
                  <a:pt x="714" y="214"/>
                </a:cubicBezTo>
                <a:cubicBezTo>
                  <a:pt x="715" y="214"/>
                  <a:pt x="715" y="214"/>
                  <a:pt x="715" y="215"/>
                </a:cubicBezTo>
                <a:cubicBezTo>
                  <a:pt x="715" y="214"/>
                  <a:pt x="716" y="214"/>
                  <a:pt x="716" y="213"/>
                </a:cubicBezTo>
                <a:cubicBezTo>
                  <a:pt x="715" y="213"/>
                  <a:pt x="715" y="213"/>
                  <a:pt x="714" y="214"/>
                </a:cubicBezTo>
                <a:cubicBezTo>
                  <a:pt x="714" y="214"/>
                  <a:pt x="714" y="214"/>
                  <a:pt x="714" y="214"/>
                </a:cubicBezTo>
                <a:cubicBezTo>
                  <a:pt x="715" y="212"/>
                  <a:pt x="715" y="211"/>
                  <a:pt x="716" y="209"/>
                </a:cubicBezTo>
                <a:cubicBezTo>
                  <a:pt x="716" y="208"/>
                  <a:pt x="717" y="207"/>
                  <a:pt x="717" y="206"/>
                </a:cubicBezTo>
                <a:cubicBezTo>
                  <a:pt x="718" y="205"/>
                  <a:pt x="718" y="204"/>
                  <a:pt x="719" y="203"/>
                </a:cubicBezTo>
                <a:cubicBezTo>
                  <a:pt x="720" y="202"/>
                  <a:pt x="720" y="202"/>
                  <a:pt x="720" y="202"/>
                </a:cubicBezTo>
                <a:cubicBezTo>
                  <a:pt x="720" y="202"/>
                  <a:pt x="719" y="202"/>
                  <a:pt x="718" y="202"/>
                </a:cubicBezTo>
                <a:cubicBezTo>
                  <a:pt x="718" y="203"/>
                  <a:pt x="718" y="203"/>
                  <a:pt x="718" y="203"/>
                </a:cubicBezTo>
                <a:cubicBezTo>
                  <a:pt x="718" y="203"/>
                  <a:pt x="718" y="202"/>
                  <a:pt x="718" y="202"/>
                </a:cubicBezTo>
                <a:cubicBezTo>
                  <a:pt x="718" y="198"/>
                  <a:pt x="718" y="198"/>
                  <a:pt x="718" y="198"/>
                </a:cubicBezTo>
                <a:cubicBezTo>
                  <a:pt x="719" y="198"/>
                  <a:pt x="719" y="199"/>
                  <a:pt x="719" y="199"/>
                </a:cubicBezTo>
                <a:cubicBezTo>
                  <a:pt x="720" y="200"/>
                  <a:pt x="720" y="200"/>
                  <a:pt x="720" y="200"/>
                </a:cubicBezTo>
                <a:cubicBezTo>
                  <a:pt x="720" y="200"/>
                  <a:pt x="721" y="199"/>
                  <a:pt x="721" y="199"/>
                </a:cubicBezTo>
                <a:cubicBezTo>
                  <a:pt x="719" y="197"/>
                  <a:pt x="721" y="195"/>
                  <a:pt x="722" y="194"/>
                </a:cubicBezTo>
                <a:cubicBezTo>
                  <a:pt x="725" y="190"/>
                  <a:pt x="727" y="186"/>
                  <a:pt x="728" y="182"/>
                </a:cubicBezTo>
                <a:cubicBezTo>
                  <a:pt x="728" y="181"/>
                  <a:pt x="728" y="181"/>
                  <a:pt x="727" y="180"/>
                </a:cubicBezTo>
                <a:cubicBezTo>
                  <a:pt x="727" y="181"/>
                  <a:pt x="727" y="181"/>
                  <a:pt x="727" y="181"/>
                </a:cubicBezTo>
                <a:cubicBezTo>
                  <a:pt x="727" y="182"/>
                  <a:pt x="726" y="183"/>
                  <a:pt x="726" y="183"/>
                </a:cubicBezTo>
                <a:cubicBezTo>
                  <a:pt x="726" y="183"/>
                  <a:pt x="725" y="183"/>
                  <a:pt x="725" y="184"/>
                </a:cubicBezTo>
                <a:cubicBezTo>
                  <a:pt x="725" y="182"/>
                  <a:pt x="725" y="182"/>
                  <a:pt x="725" y="182"/>
                </a:cubicBezTo>
                <a:cubicBezTo>
                  <a:pt x="725" y="181"/>
                  <a:pt x="725" y="180"/>
                  <a:pt x="725" y="180"/>
                </a:cubicBezTo>
                <a:cubicBezTo>
                  <a:pt x="725" y="180"/>
                  <a:pt x="724" y="180"/>
                  <a:pt x="723" y="180"/>
                </a:cubicBezTo>
                <a:cubicBezTo>
                  <a:pt x="720" y="181"/>
                  <a:pt x="718" y="182"/>
                  <a:pt x="715" y="183"/>
                </a:cubicBezTo>
                <a:cubicBezTo>
                  <a:pt x="715" y="184"/>
                  <a:pt x="715" y="183"/>
                  <a:pt x="715" y="183"/>
                </a:cubicBezTo>
                <a:cubicBezTo>
                  <a:pt x="715" y="183"/>
                  <a:pt x="715" y="182"/>
                  <a:pt x="715" y="182"/>
                </a:cubicBezTo>
                <a:cubicBezTo>
                  <a:pt x="716" y="182"/>
                  <a:pt x="717" y="181"/>
                  <a:pt x="718" y="181"/>
                </a:cubicBezTo>
                <a:cubicBezTo>
                  <a:pt x="721" y="180"/>
                  <a:pt x="722" y="180"/>
                  <a:pt x="721" y="177"/>
                </a:cubicBezTo>
                <a:cubicBezTo>
                  <a:pt x="723" y="175"/>
                  <a:pt x="723" y="175"/>
                  <a:pt x="723" y="175"/>
                </a:cubicBezTo>
                <a:cubicBezTo>
                  <a:pt x="723" y="175"/>
                  <a:pt x="723" y="175"/>
                  <a:pt x="723" y="175"/>
                </a:cubicBezTo>
                <a:cubicBezTo>
                  <a:pt x="722" y="176"/>
                  <a:pt x="722" y="176"/>
                  <a:pt x="721" y="177"/>
                </a:cubicBezTo>
                <a:cubicBezTo>
                  <a:pt x="721" y="176"/>
                  <a:pt x="720" y="175"/>
                  <a:pt x="719" y="176"/>
                </a:cubicBezTo>
                <a:cubicBezTo>
                  <a:pt x="718" y="177"/>
                  <a:pt x="716" y="177"/>
                  <a:pt x="715" y="178"/>
                </a:cubicBezTo>
                <a:cubicBezTo>
                  <a:pt x="714" y="178"/>
                  <a:pt x="713" y="178"/>
                  <a:pt x="712" y="179"/>
                </a:cubicBezTo>
                <a:cubicBezTo>
                  <a:pt x="712" y="179"/>
                  <a:pt x="712" y="179"/>
                  <a:pt x="711" y="178"/>
                </a:cubicBezTo>
                <a:cubicBezTo>
                  <a:pt x="712" y="178"/>
                  <a:pt x="712" y="178"/>
                  <a:pt x="712" y="178"/>
                </a:cubicBezTo>
                <a:cubicBezTo>
                  <a:pt x="713" y="178"/>
                  <a:pt x="714" y="177"/>
                  <a:pt x="715" y="176"/>
                </a:cubicBezTo>
                <a:cubicBezTo>
                  <a:pt x="715" y="176"/>
                  <a:pt x="715" y="176"/>
                  <a:pt x="715" y="176"/>
                </a:cubicBezTo>
                <a:cubicBezTo>
                  <a:pt x="714" y="176"/>
                  <a:pt x="714" y="176"/>
                  <a:pt x="714" y="176"/>
                </a:cubicBezTo>
                <a:cubicBezTo>
                  <a:pt x="710" y="177"/>
                  <a:pt x="710" y="177"/>
                  <a:pt x="710" y="177"/>
                </a:cubicBezTo>
                <a:cubicBezTo>
                  <a:pt x="708" y="178"/>
                  <a:pt x="706" y="180"/>
                  <a:pt x="705" y="181"/>
                </a:cubicBezTo>
                <a:cubicBezTo>
                  <a:pt x="703" y="183"/>
                  <a:pt x="701" y="184"/>
                  <a:pt x="698" y="185"/>
                </a:cubicBezTo>
                <a:cubicBezTo>
                  <a:pt x="698" y="185"/>
                  <a:pt x="698" y="185"/>
                  <a:pt x="697" y="185"/>
                </a:cubicBezTo>
                <a:cubicBezTo>
                  <a:pt x="697" y="185"/>
                  <a:pt x="697" y="184"/>
                  <a:pt x="697" y="183"/>
                </a:cubicBezTo>
                <a:cubicBezTo>
                  <a:pt x="698" y="183"/>
                  <a:pt x="698" y="183"/>
                  <a:pt x="699" y="183"/>
                </a:cubicBezTo>
                <a:cubicBezTo>
                  <a:pt x="699" y="182"/>
                  <a:pt x="700" y="182"/>
                  <a:pt x="701" y="182"/>
                </a:cubicBezTo>
                <a:cubicBezTo>
                  <a:pt x="701" y="181"/>
                  <a:pt x="701" y="181"/>
                  <a:pt x="701" y="180"/>
                </a:cubicBezTo>
                <a:cubicBezTo>
                  <a:pt x="701" y="180"/>
                  <a:pt x="700" y="181"/>
                  <a:pt x="700" y="181"/>
                </a:cubicBezTo>
                <a:cubicBezTo>
                  <a:pt x="698" y="181"/>
                  <a:pt x="698" y="181"/>
                  <a:pt x="698" y="181"/>
                </a:cubicBezTo>
                <a:cubicBezTo>
                  <a:pt x="699" y="180"/>
                  <a:pt x="699" y="180"/>
                  <a:pt x="699" y="180"/>
                </a:cubicBezTo>
                <a:cubicBezTo>
                  <a:pt x="702" y="179"/>
                  <a:pt x="702" y="179"/>
                  <a:pt x="702" y="179"/>
                </a:cubicBezTo>
                <a:cubicBezTo>
                  <a:pt x="702" y="179"/>
                  <a:pt x="702" y="179"/>
                  <a:pt x="702" y="179"/>
                </a:cubicBezTo>
                <a:cubicBezTo>
                  <a:pt x="703" y="179"/>
                  <a:pt x="703" y="180"/>
                  <a:pt x="704" y="180"/>
                </a:cubicBezTo>
                <a:cubicBezTo>
                  <a:pt x="705" y="179"/>
                  <a:pt x="705" y="179"/>
                  <a:pt x="705" y="178"/>
                </a:cubicBezTo>
                <a:cubicBezTo>
                  <a:pt x="705" y="177"/>
                  <a:pt x="706" y="176"/>
                  <a:pt x="707" y="176"/>
                </a:cubicBezTo>
                <a:cubicBezTo>
                  <a:pt x="707" y="176"/>
                  <a:pt x="707" y="176"/>
                  <a:pt x="708" y="176"/>
                </a:cubicBezTo>
                <a:cubicBezTo>
                  <a:pt x="710" y="176"/>
                  <a:pt x="710" y="176"/>
                  <a:pt x="710" y="176"/>
                </a:cubicBezTo>
                <a:cubicBezTo>
                  <a:pt x="710" y="176"/>
                  <a:pt x="708" y="175"/>
                  <a:pt x="711" y="174"/>
                </a:cubicBezTo>
                <a:cubicBezTo>
                  <a:pt x="712" y="174"/>
                  <a:pt x="713" y="173"/>
                  <a:pt x="714" y="172"/>
                </a:cubicBezTo>
                <a:cubicBezTo>
                  <a:pt x="714" y="172"/>
                  <a:pt x="715" y="172"/>
                  <a:pt x="715" y="172"/>
                </a:cubicBezTo>
                <a:cubicBezTo>
                  <a:pt x="714" y="173"/>
                  <a:pt x="714" y="173"/>
                  <a:pt x="714" y="173"/>
                </a:cubicBezTo>
                <a:cubicBezTo>
                  <a:pt x="714" y="173"/>
                  <a:pt x="714" y="173"/>
                  <a:pt x="714" y="173"/>
                </a:cubicBezTo>
                <a:cubicBezTo>
                  <a:pt x="715" y="173"/>
                  <a:pt x="716" y="173"/>
                  <a:pt x="717" y="173"/>
                </a:cubicBezTo>
                <a:cubicBezTo>
                  <a:pt x="717" y="172"/>
                  <a:pt x="717" y="172"/>
                  <a:pt x="717" y="172"/>
                </a:cubicBezTo>
                <a:cubicBezTo>
                  <a:pt x="717" y="172"/>
                  <a:pt x="717" y="172"/>
                  <a:pt x="717" y="171"/>
                </a:cubicBezTo>
                <a:cubicBezTo>
                  <a:pt x="717" y="171"/>
                  <a:pt x="717" y="171"/>
                  <a:pt x="717" y="171"/>
                </a:cubicBezTo>
                <a:cubicBezTo>
                  <a:pt x="722" y="170"/>
                  <a:pt x="726" y="169"/>
                  <a:pt x="730" y="172"/>
                </a:cubicBezTo>
                <a:cubicBezTo>
                  <a:pt x="732" y="173"/>
                  <a:pt x="735" y="175"/>
                  <a:pt x="737" y="176"/>
                </a:cubicBezTo>
                <a:cubicBezTo>
                  <a:pt x="739" y="176"/>
                  <a:pt x="740" y="178"/>
                  <a:pt x="740" y="180"/>
                </a:cubicBezTo>
                <a:cubicBezTo>
                  <a:pt x="740" y="182"/>
                  <a:pt x="741" y="184"/>
                  <a:pt x="742" y="186"/>
                </a:cubicBezTo>
                <a:cubicBezTo>
                  <a:pt x="742" y="187"/>
                  <a:pt x="741" y="188"/>
                  <a:pt x="741" y="189"/>
                </a:cubicBezTo>
                <a:cubicBezTo>
                  <a:pt x="741" y="190"/>
                  <a:pt x="740" y="192"/>
                  <a:pt x="741" y="193"/>
                </a:cubicBezTo>
                <a:cubicBezTo>
                  <a:pt x="741" y="193"/>
                  <a:pt x="741" y="194"/>
                  <a:pt x="741" y="194"/>
                </a:cubicBezTo>
                <a:cubicBezTo>
                  <a:pt x="739" y="198"/>
                  <a:pt x="737" y="203"/>
                  <a:pt x="735" y="207"/>
                </a:cubicBezTo>
                <a:cubicBezTo>
                  <a:pt x="732" y="212"/>
                  <a:pt x="731" y="216"/>
                  <a:pt x="729" y="220"/>
                </a:cubicBezTo>
                <a:cubicBezTo>
                  <a:pt x="721" y="237"/>
                  <a:pt x="721" y="237"/>
                  <a:pt x="721" y="237"/>
                </a:cubicBezTo>
                <a:cubicBezTo>
                  <a:pt x="720" y="240"/>
                  <a:pt x="719" y="243"/>
                  <a:pt x="718" y="246"/>
                </a:cubicBezTo>
                <a:cubicBezTo>
                  <a:pt x="718" y="249"/>
                  <a:pt x="718" y="249"/>
                  <a:pt x="720" y="249"/>
                </a:cubicBezTo>
                <a:cubicBezTo>
                  <a:pt x="721" y="249"/>
                  <a:pt x="722" y="249"/>
                  <a:pt x="723" y="249"/>
                </a:cubicBezTo>
                <a:cubicBezTo>
                  <a:pt x="724" y="249"/>
                  <a:pt x="725" y="250"/>
                  <a:pt x="725" y="249"/>
                </a:cubicBezTo>
                <a:cubicBezTo>
                  <a:pt x="727" y="248"/>
                  <a:pt x="729" y="248"/>
                  <a:pt x="731" y="247"/>
                </a:cubicBezTo>
                <a:cubicBezTo>
                  <a:pt x="733" y="246"/>
                  <a:pt x="735" y="245"/>
                  <a:pt x="737" y="244"/>
                </a:cubicBezTo>
                <a:cubicBezTo>
                  <a:pt x="739" y="244"/>
                  <a:pt x="740" y="242"/>
                  <a:pt x="742" y="241"/>
                </a:cubicBezTo>
                <a:cubicBezTo>
                  <a:pt x="743" y="240"/>
                  <a:pt x="745" y="239"/>
                  <a:pt x="747" y="238"/>
                </a:cubicBezTo>
                <a:cubicBezTo>
                  <a:pt x="747" y="237"/>
                  <a:pt x="748" y="237"/>
                  <a:pt x="748" y="237"/>
                </a:cubicBezTo>
                <a:cubicBezTo>
                  <a:pt x="748" y="238"/>
                  <a:pt x="748" y="238"/>
                  <a:pt x="748" y="239"/>
                </a:cubicBezTo>
                <a:cubicBezTo>
                  <a:pt x="747" y="239"/>
                  <a:pt x="748" y="241"/>
                  <a:pt x="746" y="241"/>
                </a:cubicBezTo>
                <a:close/>
                <a:moveTo>
                  <a:pt x="721" y="173"/>
                </a:moveTo>
                <a:cubicBezTo>
                  <a:pt x="718" y="173"/>
                  <a:pt x="718" y="173"/>
                  <a:pt x="718" y="173"/>
                </a:cubicBezTo>
                <a:cubicBezTo>
                  <a:pt x="717" y="175"/>
                  <a:pt x="717" y="175"/>
                  <a:pt x="717" y="175"/>
                </a:cubicBezTo>
                <a:cubicBezTo>
                  <a:pt x="717" y="175"/>
                  <a:pt x="717" y="175"/>
                  <a:pt x="717" y="175"/>
                </a:cubicBezTo>
                <a:cubicBezTo>
                  <a:pt x="718" y="175"/>
                  <a:pt x="718" y="175"/>
                  <a:pt x="718" y="175"/>
                </a:cubicBezTo>
                <a:cubicBezTo>
                  <a:pt x="719" y="174"/>
                  <a:pt x="720" y="174"/>
                  <a:pt x="720" y="174"/>
                </a:cubicBezTo>
                <a:cubicBezTo>
                  <a:pt x="720" y="174"/>
                  <a:pt x="720" y="174"/>
                  <a:pt x="720" y="174"/>
                </a:cubicBezTo>
                <a:cubicBezTo>
                  <a:pt x="720" y="174"/>
                  <a:pt x="721" y="174"/>
                  <a:pt x="721" y="173"/>
                </a:cubicBezTo>
                <a:close/>
                <a:moveTo>
                  <a:pt x="724" y="175"/>
                </a:moveTo>
                <a:cubicBezTo>
                  <a:pt x="724" y="175"/>
                  <a:pt x="724" y="175"/>
                  <a:pt x="724" y="175"/>
                </a:cubicBezTo>
                <a:cubicBezTo>
                  <a:pt x="725" y="175"/>
                  <a:pt x="725" y="175"/>
                  <a:pt x="725" y="175"/>
                </a:cubicBezTo>
                <a:cubicBezTo>
                  <a:pt x="725" y="175"/>
                  <a:pt x="725" y="174"/>
                  <a:pt x="725" y="174"/>
                </a:cubicBezTo>
                <a:cubicBezTo>
                  <a:pt x="724" y="174"/>
                  <a:pt x="724" y="175"/>
                  <a:pt x="724" y="175"/>
                </a:cubicBezTo>
                <a:close/>
                <a:moveTo>
                  <a:pt x="726" y="177"/>
                </a:moveTo>
                <a:cubicBezTo>
                  <a:pt x="725" y="177"/>
                  <a:pt x="725" y="177"/>
                  <a:pt x="725" y="177"/>
                </a:cubicBezTo>
                <a:cubicBezTo>
                  <a:pt x="724" y="177"/>
                  <a:pt x="724" y="177"/>
                  <a:pt x="723" y="178"/>
                </a:cubicBezTo>
                <a:cubicBezTo>
                  <a:pt x="724" y="178"/>
                  <a:pt x="725" y="178"/>
                  <a:pt x="725" y="178"/>
                </a:cubicBezTo>
                <a:cubicBezTo>
                  <a:pt x="725" y="178"/>
                  <a:pt x="726" y="178"/>
                  <a:pt x="726" y="177"/>
                </a:cubicBezTo>
                <a:close/>
                <a:moveTo>
                  <a:pt x="711" y="228"/>
                </a:moveTo>
                <a:cubicBezTo>
                  <a:pt x="711" y="227"/>
                  <a:pt x="711" y="227"/>
                  <a:pt x="711" y="227"/>
                </a:cubicBezTo>
                <a:cubicBezTo>
                  <a:pt x="710" y="227"/>
                  <a:pt x="710" y="227"/>
                  <a:pt x="710" y="227"/>
                </a:cubicBezTo>
                <a:cubicBezTo>
                  <a:pt x="710" y="228"/>
                  <a:pt x="709" y="229"/>
                  <a:pt x="708" y="231"/>
                </a:cubicBezTo>
                <a:cubicBezTo>
                  <a:pt x="709" y="231"/>
                  <a:pt x="709" y="231"/>
                  <a:pt x="710" y="231"/>
                </a:cubicBezTo>
                <a:cubicBezTo>
                  <a:pt x="710" y="230"/>
                  <a:pt x="711" y="229"/>
                  <a:pt x="711" y="228"/>
                </a:cubicBezTo>
                <a:close/>
                <a:moveTo>
                  <a:pt x="715" y="219"/>
                </a:moveTo>
                <a:cubicBezTo>
                  <a:pt x="715" y="218"/>
                  <a:pt x="715" y="218"/>
                  <a:pt x="715" y="218"/>
                </a:cubicBezTo>
                <a:cubicBezTo>
                  <a:pt x="714" y="219"/>
                  <a:pt x="713" y="219"/>
                  <a:pt x="712" y="219"/>
                </a:cubicBezTo>
                <a:cubicBezTo>
                  <a:pt x="712" y="219"/>
                  <a:pt x="712" y="219"/>
                  <a:pt x="712" y="220"/>
                </a:cubicBezTo>
                <a:cubicBezTo>
                  <a:pt x="713" y="220"/>
                  <a:pt x="713" y="220"/>
                  <a:pt x="713" y="220"/>
                </a:cubicBezTo>
                <a:cubicBezTo>
                  <a:pt x="714" y="220"/>
                  <a:pt x="715" y="219"/>
                  <a:pt x="715" y="219"/>
                </a:cubicBezTo>
                <a:close/>
                <a:moveTo>
                  <a:pt x="725" y="200"/>
                </a:moveTo>
                <a:cubicBezTo>
                  <a:pt x="725" y="200"/>
                  <a:pt x="725" y="199"/>
                  <a:pt x="725" y="198"/>
                </a:cubicBezTo>
                <a:cubicBezTo>
                  <a:pt x="726" y="197"/>
                  <a:pt x="726" y="197"/>
                  <a:pt x="726" y="196"/>
                </a:cubicBezTo>
                <a:cubicBezTo>
                  <a:pt x="725" y="196"/>
                  <a:pt x="725" y="196"/>
                  <a:pt x="725" y="196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5" y="199"/>
                  <a:pt x="725" y="200"/>
                  <a:pt x="725" y="200"/>
                </a:cubicBezTo>
                <a:close/>
                <a:moveTo>
                  <a:pt x="721" y="200"/>
                </a:moveTo>
                <a:cubicBezTo>
                  <a:pt x="722" y="200"/>
                  <a:pt x="722" y="200"/>
                  <a:pt x="722" y="200"/>
                </a:cubicBezTo>
                <a:cubicBezTo>
                  <a:pt x="722" y="200"/>
                  <a:pt x="722" y="200"/>
                  <a:pt x="723" y="200"/>
                </a:cubicBezTo>
                <a:cubicBezTo>
                  <a:pt x="722" y="200"/>
                  <a:pt x="722" y="200"/>
                  <a:pt x="722" y="200"/>
                </a:cubicBezTo>
                <a:cubicBezTo>
                  <a:pt x="722" y="200"/>
                  <a:pt x="721" y="200"/>
                  <a:pt x="721" y="200"/>
                </a:cubicBezTo>
                <a:close/>
                <a:moveTo>
                  <a:pt x="718" y="209"/>
                </a:moveTo>
                <a:cubicBezTo>
                  <a:pt x="721" y="209"/>
                  <a:pt x="721" y="206"/>
                  <a:pt x="723" y="204"/>
                </a:cubicBezTo>
                <a:cubicBezTo>
                  <a:pt x="723" y="204"/>
                  <a:pt x="723" y="203"/>
                  <a:pt x="723" y="203"/>
                </a:cubicBezTo>
                <a:cubicBezTo>
                  <a:pt x="722" y="203"/>
                  <a:pt x="722" y="203"/>
                  <a:pt x="722" y="203"/>
                </a:cubicBezTo>
                <a:cubicBezTo>
                  <a:pt x="721" y="204"/>
                  <a:pt x="720" y="205"/>
                  <a:pt x="719" y="205"/>
                </a:cubicBezTo>
                <a:cubicBezTo>
                  <a:pt x="718" y="205"/>
                  <a:pt x="718" y="208"/>
                  <a:pt x="717" y="210"/>
                </a:cubicBezTo>
                <a:cubicBezTo>
                  <a:pt x="717" y="210"/>
                  <a:pt x="717" y="210"/>
                  <a:pt x="717" y="210"/>
                </a:cubicBezTo>
                <a:cubicBezTo>
                  <a:pt x="717" y="210"/>
                  <a:pt x="718" y="209"/>
                  <a:pt x="718" y="209"/>
                </a:cubicBezTo>
                <a:close/>
                <a:moveTo>
                  <a:pt x="718" y="211"/>
                </a:moveTo>
                <a:cubicBezTo>
                  <a:pt x="718" y="211"/>
                  <a:pt x="718" y="212"/>
                  <a:pt x="718" y="212"/>
                </a:cubicBezTo>
                <a:cubicBezTo>
                  <a:pt x="720" y="210"/>
                  <a:pt x="720" y="210"/>
                  <a:pt x="720" y="210"/>
                </a:cubicBezTo>
                <a:cubicBezTo>
                  <a:pt x="720" y="210"/>
                  <a:pt x="719" y="210"/>
                  <a:pt x="719" y="210"/>
                </a:cubicBezTo>
                <a:lnTo>
                  <a:pt x="718" y="211"/>
                </a:lnTo>
                <a:close/>
                <a:moveTo>
                  <a:pt x="706" y="224"/>
                </a:moveTo>
                <a:cubicBezTo>
                  <a:pt x="706" y="224"/>
                  <a:pt x="706" y="224"/>
                  <a:pt x="707" y="225"/>
                </a:cubicBezTo>
                <a:cubicBezTo>
                  <a:pt x="707" y="224"/>
                  <a:pt x="707" y="224"/>
                  <a:pt x="707" y="224"/>
                </a:cubicBezTo>
                <a:cubicBezTo>
                  <a:pt x="707" y="224"/>
                  <a:pt x="707" y="224"/>
                  <a:pt x="707" y="224"/>
                </a:cubicBezTo>
                <a:lnTo>
                  <a:pt x="706" y="224"/>
                </a:lnTo>
                <a:close/>
                <a:moveTo>
                  <a:pt x="707" y="185"/>
                </a:moveTo>
                <a:cubicBezTo>
                  <a:pt x="706" y="185"/>
                  <a:pt x="705" y="186"/>
                  <a:pt x="705" y="186"/>
                </a:cubicBezTo>
                <a:cubicBezTo>
                  <a:pt x="705" y="187"/>
                  <a:pt x="705" y="187"/>
                  <a:pt x="705" y="187"/>
                </a:cubicBezTo>
                <a:cubicBezTo>
                  <a:pt x="705" y="186"/>
                  <a:pt x="706" y="186"/>
                  <a:pt x="708" y="185"/>
                </a:cubicBezTo>
                <a:cubicBezTo>
                  <a:pt x="707" y="185"/>
                  <a:pt x="707" y="185"/>
                  <a:pt x="707" y="185"/>
                </a:cubicBezTo>
                <a:close/>
                <a:moveTo>
                  <a:pt x="708" y="189"/>
                </a:moveTo>
                <a:cubicBezTo>
                  <a:pt x="708" y="189"/>
                  <a:pt x="709" y="189"/>
                  <a:pt x="709" y="188"/>
                </a:cubicBezTo>
                <a:cubicBezTo>
                  <a:pt x="712" y="186"/>
                  <a:pt x="712" y="186"/>
                  <a:pt x="712" y="186"/>
                </a:cubicBezTo>
                <a:cubicBezTo>
                  <a:pt x="711" y="186"/>
                  <a:pt x="711" y="185"/>
                  <a:pt x="711" y="185"/>
                </a:cubicBezTo>
                <a:cubicBezTo>
                  <a:pt x="710" y="186"/>
                  <a:pt x="708" y="188"/>
                  <a:pt x="708" y="188"/>
                </a:cubicBezTo>
                <a:lnTo>
                  <a:pt x="708" y="189"/>
                </a:lnTo>
                <a:close/>
                <a:moveTo>
                  <a:pt x="922" y="240"/>
                </a:moveTo>
                <a:cubicBezTo>
                  <a:pt x="922" y="239"/>
                  <a:pt x="922" y="239"/>
                  <a:pt x="922" y="239"/>
                </a:cubicBezTo>
                <a:cubicBezTo>
                  <a:pt x="921" y="239"/>
                  <a:pt x="921" y="239"/>
                  <a:pt x="921" y="239"/>
                </a:cubicBezTo>
                <a:cubicBezTo>
                  <a:pt x="921" y="239"/>
                  <a:pt x="921" y="239"/>
                  <a:pt x="921" y="239"/>
                </a:cubicBezTo>
                <a:cubicBezTo>
                  <a:pt x="921" y="239"/>
                  <a:pt x="922" y="239"/>
                  <a:pt x="922" y="240"/>
                </a:cubicBezTo>
                <a:close/>
                <a:moveTo>
                  <a:pt x="916" y="240"/>
                </a:moveTo>
                <a:cubicBezTo>
                  <a:pt x="917" y="240"/>
                  <a:pt x="917" y="240"/>
                  <a:pt x="917" y="240"/>
                </a:cubicBezTo>
                <a:cubicBezTo>
                  <a:pt x="918" y="240"/>
                  <a:pt x="918" y="239"/>
                  <a:pt x="918" y="239"/>
                </a:cubicBezTo>
                <a:cubicBezTo>
                  <a:pt x="919" y="239"/>
                  <a:pt x="919" y="238"/>
                  <a:pt x="919" y="238"/>
                </a:cubicBezTo>
                <a:cubicBezTo>
                  <a:pt x="919" y="238"/>
                  <a:pt x="918" y="238"/>
                  <a:pt x="918" y="238"/>
                </a:cubicBezTo>
                <a:cubicBezTo>
                  <a:pt x="917" y="239"/>
                  <a:pt x="916" y="239"/>
                  <a:pt x="916" y="240"/>
                </a:cubicBezTo>
                <a:close/>
                <a:moveTo>
                  <a:pt x="924" y="234"/>
                </a:moveTo>
                <a:cubicBezTo>
                  <a:pt x="925" y="234"/>
                  <a:pt x="925" y="234"/>
                  <a:pt x="925" y="234"/>
                </a:cubicBezTo>
                <a:cubicBezTo>
                  <a:pt x="925" y="234"/>
                  <a:pt x="926" y="234"/>
                  <a:pt x="926" y="234"/>
                </a:cubicBezTo>
                <a:cubicBezTo>
                  <a:pt x="925" y="233"/>
                  <a:pt x="925" y="233"/>
                  <a:pt x="925" y="233"/>
                </a:cubicBezTo>
                <a:cubicBezTo>
                  <a:pt x="924" y="233"/>
                  <a:pt x="924" y="233"/>
                  <a:pt x="924" y="233"/>
                </a:cubicBezTo>
                <a:lnTo>
                  <a:pt x="924" y="234"/>
                </a:lnTo>
                <a:close/>
                <a:moveTo>
                  <a:pt x="901" y="119"/>
                </a:moveTo>
                <a:cubicBezTo>
                  <a:pt x="902" y="119"/>
                  <a:pt x="902" y="118"/>
                  <a:pt x="903" y="117"/>
                </a:cubicBezTo>
                <a:cubicBezTo>
                  <a:pt x="902" y="118"/>
                  <a:pt x="901" y="119"/>
                  <a:pt x="901" y="119"/>
                </a:cubicBezTo>
                <a:close/>
                <a:moveTo>
                  <a:pt x="897" y="129"/>
                </a:moveTo>
                <a:cubicBezTo>
                  <a:pt x="896" y="130"/>
                  <a:pt x="896" y="131"/>
                  <a:pt x="896" y="132"/>
                </a:cubicBezTo>
                <a:cubicBezTo>
                  <a:pt x="896" y="131"/>
                  <a:pt x="897" y="130"/>
                  <a:pt x="898" y="129"/>
                </a:cubicBezTo>
                <a:cubicBezTo>
                  <a:pt x="897" y="129"/>
                  <a:pt x="897" y="129"/>
                  <a:pt x="897" y="129"/>
                </a:cubicBezTo>
                <a:close/>
                <a:moveTo>
                  <a:pt x="927" y="232"/>
                </a:moveTo>
                <a:cubicBezTo>
                  <a:pt x="927" y="232"/>
                  <a:pt x="928" y="231"/>
                  <a:pt x="929" y="230"/>
                </a:cubicBezTo>
                <a:cubicBezTo>
                  <a:pt x="929" y="229"/>
                  <a:pt x="928" y="229"/>
                  <a:pt x="928" y="229"/>
                </a:cubicBezTo>
                <a:cubicBezTo>
                  <a:pt x="928" y="230"/>
                  <a:pt x="927" y="231"/>
                  <a:pt x="926" y="232"/>
                </a:cubicBezTo>
                <a:cubicBezTo>
                  <a:pt x="926" y="232"/>
                  <a:pt x="926" y="232"/>
                  <a:pt x="927" y="232"/>
                </a:cubicBezTo>
                <a:close/>
                <a:moveTo>
                  <a:pt x="901" y="120"/>
                </a:moveTo>
                <a:cubicBezTo>
                  <a:pt x="897" y="125"/>
                  <a:pt x="897" y="125"/>
                  <a:pt x="897" y="125"/>
                </a:cubicBezTo>
                <a:cubicBezTo>
                  <a:pt x="897" y="125"/>
                  <a:pt x="898" y="125"/>
                  <a:pt x="898" y="125"/>
                </a:cubicBezTo>
                <a:cubicBezTo>
                  <a:pt x="898" y="124"/>
                  <a:pt x="901" y="122"/>
                  <a:pt x="901" y="120"/>
                </a:cubicBezTo>
                <a:close/>
                <a:moveTo>
                  <a:pt x="899" y="125"/>
                </a:moveTo>
                <a:cubicBezTo>
                  <a:pt x="899" y="126"/>
                  <a:pt x="899" y="126"/>
                  <a:pt x="900" y="126"/>
                </a:cubicBezTo>
                <a:cubicBezTo>
                  <a:pt x="900" y="125"/>
                  <a:pt x="901" y="124"/>
                  <a:pt x="901" y="123"/>
                </a:cubicBezTo>
                <a:cubicBezTo>
                  <a:pt x="901" y="123"/>
                  <a:pt x="901" y="123"/>
                  <a:pt x="901" y="122"/>
                </a:cubicBezTo>
                <a:cubicBezTo>
                  <a:pt x="900" y="124"/>
                  <a:pt x="900" y="124"/>
                  <a:pt x="899" y="125"/>
                </a:cubicBezTo>
                <a:close/>
                <a:moveTo>
                  <a:pt x="903" y="122"/>
                </a:moveTo>
                <a:cubicBezTo>
                  <a:pt x="902" y="122"/>
                  <a:pt x="902" y="122"/>
                  <a:pt x="902" y="122"/>
                </a:cubicBezTo>
                <a:cubicBezTo>
                  <a:pt x="902" y="123"/>
                  <a:pt x="902" y="124"/>
                  <a:pt x="902" y="124"/>
                </a:cubicBezTo>
                <a:cubicBezTo>
                  <a:pt x="903" y="124"/>
                  <a:pt x="903" y="124"/>
                  <a:pt x="903" y="124"/>
                </a:cubicBezTo>
                <a:cubicBezTo>
                  <a:pt x="903" y="124"/>
                  <a:pt x="903" y="123"/>
                  <a:pt x="903" y="122"/>
                </a:cubicBezTo>
                <a:close/>
                <a:moveTo>
                  <a:pt x="899" y="129"/>
                </a:moveTo>
                <a:cubicBezTo>
                  <a:pt x="900" y="129"/>
                  <a:pt x="900" y="128"/>
                  <a:pt x="901" y="127"/>
                </a:cubicBezTo>
                <a:cubicBezTo>
                  <a:pt x="900" y="127"/>
                  <a:pt x="900" y="127"/>
                  <a:pt x="900" y="127"/>
                </a:cubicBezTo>
                <a:cubicBezTo>
                  <a:pt x="899" y="128"/>
                  <a:pt x="899" y="128"/>
                  <a:pt x="899" y="129"/>
                </a:cubicBezTo>
                <a:cubicBezTo>
                  <a:pt x="899" y="129"/>
                  <a:pt x="899" y="129"/>
                  <a:pt x="899" y="129"/>
                </a:cubicBezTo>
                <a:close/>
                <a:moveTo>
                  <a:pt x="901" y="251"/>
                </a:moveTo>
                <a:cubicBezTo>
                  <a:pt x="901" y="251"/>
                  <a:pt x="902" y="250"/>
                  <a:pt x="902" y="250"/>
                </a:cubicBezTo>
                <a:cubicBezTo>
                  <a:pt x="902" y="249"/>
                  <a:pt x="902" y="249"/>
                  <a:pt x="902" y="249"/>
                </a:cubicBezTo>
                <a:cubicBezTo>
                  <a:pt x="901" y="250"/>
                  <a:pt x="901" y="250"/>
                  <a:pt x="900" y="251"/>
                </a:cubicBezTo>
                <a:cubicBezTo>
                  <a:pt x="900" y="251"/>
                  <a:pt x="900" y="251"/>
                  <a:pt x="901" y="251"/>
                </a:cubicBezTo>
                <a:close/>
                <a:moveTo>
                  <a:pt x="896" y="127"/>
                </a:moveTo>
                <a:cubicBezTo>
                  <a:pt x="893" y="131"/>
                  <a:pt x="892" y="134"/>
                  <a:pt x="890" y="138"/>
                </a:cubicBezTo>
                <a:cubicBezTo>
                  <a:pt x="890" y="138"/>
                  <a:pt x="890" y="138"/>
                  <a:pt x="891" y="138"/>
                </a:cubicBezTo>
                <a:cubicBezTo>
                  <a:pt x="892" y="134"/>
                  <a:pt x="894" y="131"/>
                  <a:pt x="896" y="128"/>
                </a:cubicBezTo>
                <a:cubicBezTo>
                  <a:pt x="896" y="127"/>
                  <a:pt x="896" y="127"/>
                  <a:pt x="896" y="127"/>
                </a:cubicBezTo>
                <a:close/>
                <a:moveTo>
                  <a:pt x="904" y="127"/>
                </a:moveTo>
                <a:cubicBezTo>
                  <a:pt x="905" y="127"/>
                  <a:pt x="906" y="127"/>
                  <a:pt x="906" y="128"/>
                </a:cubicBezTo>
                <a:cubicBezTo>
                  <a:pt x="907" y="127"/>
                  <a:pt x="907" y="127"/>
                  <a:pt x="907" y="127"/>
                </a:cubicBezTo>
                <a:cubicBezTo>
                  <a:pt x="906" y="127"/>
                  <a:pt x="906" y="127"/>
                  <a:pt x="904" y="126"/>
                </a:cubicBezTo>
                <a:lnTo>
                  <a:pt x="904" y="127"/>
                </a:lnTo>
                <a:close/>
                <a:moveTo>
                  <a:pt x="909" y="111"/>
                </a:moveTo>
                <a:cubicBezTo>
                  <a:pt x="907" y="114"/>
                  <a:pt x="905" y="118"/>
                  <a:pt x="902" y="121"/>
                </a:cubicBezTo>
                <a:cubicBezTo>
                  <a:pt x="902" y="121"/>
                  <a:pt x="902" y="121"/>
                  <a:pt x="902" y="121"/>
                </a:cubicBezTo>
                <a:cubicBezTo>
                  <a:pt x="902" y="120"/>
                  <a:pt x="903" y="119"/>
                  <a:pt x="903" y="118"/>
                </a:cubicBezTo>
                <a:cubicBezTo>
                  <a:pt x="904" y="117"/>
                  <a:pt x="904" y="117"/>
                  <a:pt x="904" y="116"/>
                </a:cubicBezTo>
                <a:cubicBezTo>
                  <a:pt x="905" y="114"/>
                  <a:pt x="906" y="112"/>
                  <a:pt x="907" y="110"/>
                </a:cubicBezTo>
                <a:cubicBezTo>
                  <a:pt x="907" y="110"/>
                  <a:pt x="908" y="110"/>
                  <a:pt x="908" y="110"/>
                </a:cubicBezTo>
                <a:cubicBezTo>
                  <a:pt x="908" y="111"/>
                  <a:pt x="907" y="112"/>
                  <a:pt x="907" y="112"/>
                </a:cubicBezTo>
                <a:cubicBezTo>
                  <a:pt x="908" y="112"/>
                  <a:pt x="908" y="111"/>
                  <a:pt x="909" y="111"/>
                </a:cubicBezTo>
                <a:close/>
                <a:moveTo>
                  <a:pt x="907" y="112"/>
                </a:moveTo>
                <a:cubicBezTo>
                  <a:pt x="906" y="112"/>
                  <a:pt x="906" y="113"/>
                  <a:pt x="906" y="113"/>
                </a:cubicBezTo>
                <a:cubicBezTo>
                  <a:pt x="906" y="113"/>
                  <a:pt x="906" y="114"/>
                  <a:pt x="906" y="114"/>
                </a:cubicBezTo>
                <a:cubicBezTo>
                  <a:pt x="906" y="113"/>
                  <a:pt x="907" y="113"/>
                  <a:pt x="907" y="112"/>
                </a:cubicBezTo>
                <a:close/>
                <a:moveTo>
                  <a:pt x="907" y="117"/>
                </a:moveTo>
                <a:cubicBezTo>
                  <a:pt x="906" y="117"/>
                  <a:pt x="905" y="119"/>
                  <a:pt x="904" y="120"/>
                </a:cubicBezTo>
                <a:cubicBezTo>
                  <a:pt x="904" y="120"/>
                  <a:pt x="905" y="120"/>
                  <a:pt x="905" y="120"/>
                </a:cubicBezTo>
                <a:cubicBezTo>
                  <a:pt x="906" y="119"/>
                  <a:pt x="906" y="118"/>
                  <a:pt x="907" y="117"/>
                </a:cubicBezTo>
                <a:cubicBezTo>
                  <a:pt x="907" y="117"/>
                  <a:pt x="907" y="117"/>
                  <a:pt x="907" y="117"/>
                </a:cubicBezTo>
                <a:close/>
                <a:moveTo>
                  <a:pt x="897" y="120"/>
                </a:moveTo>
                <a:cubicBezTo>
                  <a:pt x="897" y="120"/>
                  <a:pt x="897" y="120"/>
                  <a:pt x="897" y="119"/>
                </a:cubicBezTo>
                <a:cubicBezTo>
                  <a:pt x="896" y="120"/>
                  <a:pt x="896" y="121"/>
                  <a:pt x="896" y="122"/>
                </a:cubicBezTo>
                <a:cubicBezTo>
                  <a:pt x="896" y="122"/>
                  <a:pt x="896" y="122"/>
                  <a:pt x="896" y="122"/>
                </a:cubicBezTo>
                <a:cubicBezTo>
                  <a:pt x="897" y="121"/>
                  <a:pt x="897" y="121"/>
                  <a:pt x="897" y="120"/>
                </a:cubicBezTo>
                <a:close/>
                <a:moveTo>
                  <a:pt x="910" y="113"/>
                </a:moveTo>
                <a:cubicBezTo>
                  <a:pt x="910" y="113"/>
                  <a:pt x="910" y="112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2"/>
                  <a:pt x="910" y="113"/>
                  <a:pt x="910" y="113"/>
                </a:cubicBezTo>
                <a:close/>
                <a:moveTo>
                  <a:pt x="889" y="143"/>
                </a:moveTo>
                <a:cubicBezTo>
                  <a:pt x="888" y="143"/>
                  <a:pt x="889" y="143"/>
                  <a:pt x="889" y="144"/>
                </a:cubicBezTo>
                <a:cubicBezTo>
                  <a:pt x="889" y="144"/>
                  <a:pt x="889" y="145"/>
                  <a:pt x="889" y="145"/>
                </a:cubicBezTo>
                <a:cubicBezTo>
                  <a:pt x="890" y="144"/>
                  <a:pt x="891" y="144"/>
                  <a:pt x="891" y="143"/>
                </a:cubicBezTo>
                <a:cubicBezTo>
                  <a:pt x="891" y="142"/>
                  <a:pt x="891" y="142"/>
                  <a:pt x="890" y="142"/>
                </a:cubicBezTo>
                <a:cubicBezTo>
                  <a:pt x="891" y="141"/>
                  <a:pt x="891" y="141"/>
                  <a:pt x="891" y="140"/>
                </a:cubicBezTo>
                <a:cubicBezTo>
                  <a:pt x="890" y="141"/>
                  <a:pt x="889" y="142"/>
                  <a:pt x="889" y="143"/>
                </a:cubicBezTo>
                <a:close/>
                <a:moveTo>
                  <a:pt x="947" y="49"/>
                </a:moveTo>
                <a:cubicBezTo>
                  <a:pt x="948" y="49"/>
                  <a:pt x="948" y="48"/>
                  <a:pt x="949" y="48"/>
                </a:cubicBezTo>
                <a:cubicBezTo>
                  <a:pt x="948" y="48"/>
                  <a:pt x="948" y="48"/>
                  <a:pt x="948" y="48"/>
                </a:cubicBezTo>
                <a:cubicBezTo>
                  <a:pt x="948" y="48"/>
                  <a:pt x="947" y="49"/>
                  <a:pt x="947" y="49"/>
                </a:cubicBezTo>
                <a:cubicBezTo>
                  <a:pt x="947" y="49"/>
                  <a:pt x="947" y="49"/>
                  <a:pt x="947" y="49"/>
                </a:cubicBezTo>
                <a:close/>
                <a:moveTo>
                  <a:pt x="891" y="139"/>
                </a:moveTo>
                <a:cubicBezTo>
                  <a:pt x="891" y="139"/>
                  <a:pt x="892" y="138"/>
                  <a:pt x="892" y="138"/>
                </a:cubicBezTo>
                <a:cubicBezTo>
                  <a:pt x="891" y="138"/>
                  <a:pt x="891" y="139"/>
                  <a:pt x="891" y="139"/>
                </a:cubicBezTo>
                <a:close/>
                <a:moveTo>
                  <a:pt x="956" y="207"/>
                </a:moveTo>
                <a:cubicBezTo>
                  <a:pt x="956" y="207"/>
                  <a:pt x="956" y="207"/>
                  <a:pt x="956" y="207"/>
                </a:cubicBezTo>
                <a:cubicBezTo>
                  <a:pt x="956" y="207"/>
                  <a:pt x="956" y="206"/>
                  <a:pt x="957" y="206"/>
                </a:cubicBezTo>
                <a:cubicBezTo>
                  <a:pt x="956" y="206"/>
                  <a:pt x="956" y="206"/>
                  <a:pt x="956" y="206"/>
                </a:cubicBezTo>
                <a:cubicBezTo>
                  <a:pt x="955" y="206"/>
                  <a:pt x="955" y="206"/>
                  <a:pt x="955" y="206"/>
                </a:cubicBezTo>
                <a:cubicBezTo>
                  <a:pt x="954" y="207"/>
                  <a:pt x="953" y="209"/>
                  <a:pt x="952" y="210"/>
                </a:cubicBezTo>
                <a:cubicBezTo>
                  <a:pt x="952" y="210"/>
                  <a:pt x="952" y="210"/>
                  <a:pt x="952" y="210"/>
                </a:cubicBezTo>
                <a:cubicBezTo>
                  <a:pt x="952" y="211"/>
                  <a:pt x="952" y="212"/>
                  <a:pt x="952" y="212"/>
                </a:cubicBezTo>
                <a:cubicBezTo>
                  <a:pt x="952" y="212"/>
                  <a:pt x="953" y="212"/>
                  <a:pt x="954" y="212"/>
                </a:cubicBezTo>
                <a:cubicBezTo>
                  <a:pt x="953" y="211"/>
                  <a:pt x="953" y="210"/>
                  <a:pt x="952" y="210"/>
                </a:cubicBezTo>
                <a:cubicBezTo>
                  <a:pt x="954" y="209"/>
                  <a:pt x="955" y="208"/>
                  <a:pt x="956" y="207"/>
                </a:cubicBezTo>
                <a:close/>
                <a:moveTo>
                  <a:pt x="923" y="84"/>
                </a:moveTo>
                <a:cubicBezTo>
                  <a:pt x="925" y="83"/>
                  <a:pt x="925" y="83"/>
                  <a:pt x="925" y="83"/>
                </a:cubicBezTo>
                <a:cubicBezTo>
                  <a:pt x="923" y="83"/>
                  <a:pt x="923" y="83"/>
                  <a:pt x="923" y="83"/>
                </a:cubicBezTo>
                <a:cubicBezTo>
                  <a:pt x="922" y="85"/>
                  <a:pt x="922" y="85"/>
                  <a:pt x="922" y="85"/>
                </a:cubicBezTo>
                <a:cubicBezTo>
                  <a:pt x="923" y="85"/>
                  <a:pt x="923" y="84"/>
                  <a:pt x="923" y="84"/>
                </a:cubicBezTo>
                <a:close/>
                <a:moveTo>
                  <a:pt x="950" y="70"/>
                </a:moveTo>
                <a:cubicBezTo>
                  <a:pt x="954" y="68"/>
                  <a:pt x="957" y="65"/>
                  <a:pt x="960" y="62"/>
                </a:cubicBezTo>
                <a:cubicBezTo>
                  <a:pt x="957" y="64"/>
                  <a:pt x="953" y="66"/>
                  <a:pt x="950" y="70"/>
                </a:cubicBezTo>
                <a:close/>
                <a:moveTo>
                  <a:pt x="910" y="114"/>
                </a:moveTo>
                <a:cubicBezTo>
                  <a:pt x="909" y="114"/>
                  <a:pt x="909" y="114"/>
                  <a:pt x="908" y="114"/>
                </a:cubicBezTo>
                <a:cubicBezTo>
                  <a:pt x="909" y="115"/>
                  <a:pt x="909" y="115"/>
                  <a:pt x="909" y="115"/>
                </a:cubicBezTo>
                <a:cubicBezTo>
                  <a:pt x="909" y="114"/>
                  <a:pt x="910" y="114"/>
                  <a:pt x="910" y="114"/>
                </a:cubicBezTo>
                <a:close/>
                <a:moveTo>
                  <a:pt x="907" y="100"/>
                </a:moveTo>
                <a:cubicBezTo>
                  <a:pt x="908" y="98"/>
                  <a:pt x="910" y="96"/>
                  <a:pt x="911" y="94"/>
                </a:cubicBezTo>
                <a:cubicBezTo>
                  <a:pt x="910" y="94"/>
                  <a:pt x="910" y="94"/>
                  <a:pt x="910" y="94"/>
                </a:cubicBezTo>
                <a:cubicBezTo>
                  <a:pt x="910" y="94"/>
                  <a:pt x="910" y="95"/>
                  <a:pt x="909" y="95"/>
                </a:cubicBezTo>
                <a:cubicBezTo>
                  <a:pt x="909" y="95"/>
                  <a:pt x="909" y="95"/>
                  <a:pt x="909" y="95"/>
                </a:cubicBezTo>
                <a:cubicBezTo>
                  <a:pt x="910" y="93"/>
                  <a:pt x="911" y="92"/>
                  <a:pt x="912" y="90"/>
                </a:cubicBezTo>
                <a:cubicBezTo>
                  <a:pt x="913" y="89"/>
                  <a:pt x="914" y="88"/>
                  <a:pt x="915" y="87"/>
                </a:cubicBezTo>
                <a:cubicBezTo>
                  <a:pt x="916" y="86"/>
                  <a:pt x="918" y="85"/>
                  <a:pt x="918" y="84"/>
                </a:cubicBezTo>
                <a:cubicBezTo>
                  <a:pt x="919" y="84"/>
                  <a:pt x="919" y="83"/>
                  <a:pt x="919" y="83"/>
                </a:cubicBezTo>
                <a:cubicBezTo>
                  <a:pt x="920" y="81"/>
                  <a:pt x="920" y="81"/>
                  <a:pt x="920" y="81"/>
                </a:cubicBezTo>
                <a:cubicBezTo>
                  <a:pt x="921" y="81"/>
                  <a:pt x="923" y="81"/>
                  <a:pt x="922" y="80"/>
                </a:cubicBezTo>
                <a:cubicBezTo>
                  <a:pt x="921" y="80"/>
                  <a:pt x="922" y="79"/>
                  <a:pt x="922" y="79"/>
                </a:cubicBezTo>
                <a:cubicBezTo>
                  <a:pt x="924" y="78"/>
                  <a:pt x="924" y="77"/>
                  <a:pt x="925" y="75"/>
                </a:cubicBezTo>
                <a:cubicBezTo>
                  <a:pt x="927" y="73"/>
                  <a:pt x="928" y="71"/>
                  <a:pt x="930" y="69"/>
                </a:cubicBezTo>
                <a:cubicBezTo>
                  <a:pt x="939" y="62"/>
                  <a:pt x="939" y="62"/>
                  <a:pt x="939" y="62"/>
                </a:cubicBezTo>
                <a:cubicBezTo>
                  <a:pt x="939" y="61"/>
                  <a:pt x="938" y="61"/>
                  <a:pt x="938" y="61"/>
                </a:cubicBezTo>
                <a:cubicBezTo>
                  <a:pt x="937" y="62"/>
                  <a:pt x="935" y="63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3" y="65"/>
                  <a:pt x="933" y="65"/>
                  <a:pt x="932" y="64"/>
                </a:cubicBezTo>
                <a:cubicBezTo>
                  <a:pt x="934" y="63"/>
                  <a:pt x="936" y="62"/>
                  <a:pt x="937" y="61"/>
                </a:cubicBezTo>
                <a:cubicBezTo>
                  <a:pt x="939" y="59"/>
                  <a:pt x="941" y="57"/>
                  <a:pt x="943" y="56"/>
                </a:cubicBezTo>
                <a:cubicBezTo>
                  <a:pt x="945" y="53"/>
                  <a:pt x="948" y="52"/>
                  <a:pt x="950" y="51"/>
                </a:cubicBezTo>
                <a:cubicBezTo>
                  <a:pt x="951" y="51"/>
                  <a:pt x="951" y="51"/>
                  <a:pt x="951" y="51"/>
                </a:cubicBezTo>
                <a:cubicBezTo>
                  <a:pt x="950" y="51"/>
                  <a:pt x="950" y="52"/>
                  <a:pt x="949" y="52"/>
                </a:cubicBezTo>
                <a:cubicBezTo>
                  <a:pt x="951" y="53"/>
                  <a:pt x="952" y="52"/>
                  <a:pt x="953" y="51"/>
                </a:cubicBezTo>
                <a:cubicBezTo>
                  <a:pt x="954" y="49"/>
                  <a:pt x="956" y="47"/>
                  <a:pt x="954" y="45"/>
                </a:cubicBezTo>
                <a:cubicBezTo>
                  <a:pt x="958" y="45"/>
                  <a:pt x="962" y="44"/>
                  <a:pt x="966" y="44"/>
                </a:cubicBezTo>
                <a:cubicBezTo>
                  <a:pt x="970" y="45"/>
                  <a:pt x="975" y="45"/>
                  <a:pt x="979" y="46"/>
                </a:cubicBezTo>
                <a:cubicBezTo>
                  <a:pt x="980" y="46"/>
                  <a:pt x="981" y="46"/>
                  <a:pt x="982" y="47"/>
                </a:cubicBezTo>
                <a:cubicBezTo>
                  <a:pt x="983" y="47"/>
                  <a:pt x="983" y="47"/>
                  <a:pt x="984" y="47"/>
                </a:cubicBezTo>
                <a:cubicBezTo>
                  <a:pt x="990" y="48"/>
                  <a:pt x="994" y="51"/>
                  <a:pt x="997" y="56"/>
                </a:cubicBezTo>
                <a:cubicBezTo>
                  <a:pt x="1001" y="61"/>
                  <a:pt x="1001" y="67"/>
                  <a:pt x="1000" y="73"/>
                </a:cubicBezTo>
                <a:cubicBezTo>
                  <a:pt x="998" y="79"/>
                  <a:pt x="996" y="85"/>
                  <a:pt x="993" y="90"/>
                </a:cubicBezTo>
                <a:cubicBezTo>
                  <a:pt x="989" y="100"/>
                  <a:pt x="984" y="108"/>
                  <a:pt x="979" y="117"/>
                </a:cubicBezTo>
                <a:cubicBezTo>
                  <a:pt x="978" y="119"/>
                  <a:pt x="976" y="122"/>
                  <a:pt x="974" y="123"/>
                </a:cubicBezTo>
                <a:cubicBezTo>
                  <a:pt x="971" y="125"/>
                  <a:pt x="969" y="127"/>
                  <a:pt x="967" y="130"/>
                </a:cubicBezTo>
                <a:cubicBezTo>
                  <a:pt x="967" y="129"/>
                  <a:pt x="966" y="129"/>
                  <a:pt x="966" y="129"/>
                </a:cubicBezTo>
                <a:cubicBezTo>
                  <a:pt x="967" y="129"/>
                  <a:pt x="967" y="127"/>
                  <a:pt x="968" y="127"/>
                </a:cubicBezTo>
                <a:cubicBezTo>
                  <a:pt x="967" y="127"/>
                  <a:pt x="966" y="128"/>
                  <a:pt x="965" y="129"/>
                </a:cubicBezTo>
                <a:cubicBezTo>
                  <a:pt x="964" y="129"/>
                  <a:pt x="964" y="130"/>
                  <a:pt x="964" y="129"/>
                </a:cubicBezTo>
                <a:cubicBezTo>
                  <a:pt x="964" y="128"/>
                  <a:pt x="964" y="128"/>
                  <a:pt x="964" y="128"/>
                </a:cubicBezTo>
                <a:cubicBezTo>
                  <a:pt x="962" y="129"/>
                  <a:pt x="959" y="129"/>
                  <a:pt x="957" y="130"/>
                </a:cubicBezTo>
                <a:cubicBezTo>
                  <a:pt x="954" y="132"/>
                  <a:pt x="951" y="133"/>
                  <a:pt x="947" y="132"/>
                </a:cubicBezTo>
                <a:cubicBezTo>
                  <a:pt x="945" y="132"/>
                  <a:pt x="942" y="132"/>
                  <a:pt x="940" y="132"/>
                </a:cubicBezTo>
                <a:cubicBezTo>
                  <a:pt x="939" y="132"/>
                  <a:pt x="939" y="131"/>
                  <a:pt x="940" y="130"/>
                </a:cubicBezTo>
                <a:cubicBezTo>
                  <a:pt x="940" y="129"/>
                  <a:pt x="941" y="128"/>
                  <a:pt x="942" y="128"/>
                </a:cubicBezTo>
                <a:cubicBezTo>
                  <a:pt x="946" y="127"/>
                  <a:pt x="949" y="124"/>
                  <a:pt x="952" y="122"/>
                </a:cubicBezTo>
                <a:cubicBezTo>
                  <a:pt x="956" y="119"/>
                  <a:pt x="959" y="116"/>
                  <a:pt x="961" y="111"/>
                </a:cubicBezTo>
                <a:cubicBezTo>
                  <a:pt x="963" y="107"/>
                  <a:pt x="966" y="102"/>
                  <a:pt x="968" y="97"/>
                </a:cubicBezTo>
                <a:cubicBezTo>
                  <a:pt x="969" y="96"/>
                  <a:pt x="970" y="95"/>
                  <a:pt x="971" y="93"/>
                </a:cubicBezTo>
                <a:cubicBezTo>
                  <a:pt x="971" y="92"/>
                  <a:pt x="971" y="92"/>
                  <a:pt x="971" y="92"/>
                </a:cubicBezTo>
                <a:cubicBezTo>
                  <a:pt x="971" y="92"/>
                  <a:pt x="971" y="92"/>
                  <a:pt x="970" y="92"/>
                </a:cubicBezTo>
                <a:cubicBezTo>
                  <a:pt x="971" y="90"/>
                  <a:pt x="971" y="90"/>
                  <a:pt x="972" y="91"/>
                </a:cubicBezTo>
                <a:cubicBezTo>
                  <a:pt x="973" y="91"/>
                  <a:pt x="973" y="90"/>
                  <a:pt x="973" y="90"/>
                </a:cubicBezTo>
                <a:cubicBezTo>
                  <a:pt x="973" y="88"/>
                  <a:pt x="974" y="87"/>
                  <a:pt x="976" y="86"/>
                </a:cubicBezTo>
                <a:cubicBezTo>
                  <a:pt x="976" y="85"/>
                  <a:pt x="976" y="85"/>
                  <a:pt x="976" y="84"/>
                </a:cubicBezTo>
                <a:cubicBezTo>
                  <a:pt x="978" y="85"/>
                  <a:pt x="979" y="86"/>
                  <a:pt x="977" y="88"/>
                </a:cubicBezTo>
                <a:cubicBezTo>
                  <a:pt x="978" y="88"/>
                  <a:pt x="978" y="88"/>
                  <a:pt x="979" y="88"/>
                </a:cubicBezTo>
                <a:cubicBezTo>
                  <a:pt x="980" y="84"/>
                  <a:pt x="981" y="80"/>
                  <a:pt x="983" y="76"/>
                </a:cubicBezTo>
                <a:cubicBezTo>
                  <a:pt x="983" y="76"/>
                  <a:pt x="984" y="74"/>
                  <a:pt x="982" y="75"/>
                </a:cubicBezTo>
                <a:cubicBezTo>
                  <a:pt x="982" y="75"/>
                  <a:pt x="982" y="75"/>
                  <a:pt x="982" y="75"/>
                </a:cubicBezTo>
                <a:cubicBezTo>
                  <a:pt x="982" y="73"/>
                  <a:pt x="982" y="73"/>
                  <a:pt x="982" y="73"/>
                </a:cubicBezTo>
                <a:cubicBezTo>
                  <a:pt x="982" y="72"/>
                  <a:pt x="982" y="71"/>
                  <a:pt x="983" y="70"/>
                </a:cubicBezTo>
                <a:cubicBezTo>
                  <a:pt x="983" y="70"/>
                  <a:pt x="983" y="70"/>
                  <a:pt x="982" y="69"/>
                </a:cubicBezTo>
                <a:cubicBezTo>
                  <a:pt x="981" y="67"/>
                  <a:pt x="982" y="66"/>
                  <a:pt x="982" y="63"/>
                </a:cubicBezTo>
                <a:cubicBezTo>
                  <a:pt x="982" y="62"/>
                  <a:pt x="982" y="62"/>
                  <a:pt x="982" y="62"/>
                </a:cubicBezTo>
                <a:cubicBezTo>
                  <a:pt x="982" y="61"/>
                  <a:pt x="982" y="61"/>
                  <a:pt x="982" y="60"/>
                </a:cubicBezTo>
                <a:cubicBezTo>
                  <a:pt x="982" y="59"/>
                  <a:pt x="980" y="57"/>
                  <a:pt x="980" y="57"/>
                </a:cubicBezTo>
                <a:cubicBezTo>
                  <a:pt x="979" y="55"/>
                  <a:pt x="978" y="56"/>
                  <a:pt x="977" y="56"/>
                </a:cubicBezTo>
                <a:cubicBezTo>
                  <a:pt x="973" y="56"/>
                  <a:pt x="970" y="58"/>
                  <a:pt x="967" y="59"/>
                </a:cubicBezTo>
                <a:cubicBezTo>
                  <a:pt x="965" y="60"/>
                  <a:pt x="962" y="61"/>
                  <a:pt x="960" y="62"/>
                </a:cubicBezTo>
                <a:cubicBezTo>
                  <a:pt x="959" y="62"/>
                  <a:pt x="959" y="62"/>
                  <a:pt x="958" y="63"/>
                </a:cubicBezTo>
                <a:cubicBezTo>
                  <a:pt x="950" y="68"/>
                  <a:pt x="943" y="73"/>
                  <a:pt x="937" y="80"/>
                </a:cubicBezTo>
                <a:cubicBezTo>
                  <a:pt x="931" y="86"/>
                  <a:pt x="925" y="93"/>
                  <a:pt x="920" y="99"/>
                </a:cubicBezTo>
                <a:cubicBezTo>
                  <a:pt x="918" y="102"/>
                  <a:pt x="915" y="105"/>
                  <a:pt x="913" y="108"/>
                </a:cubicBezTo>
                <a:cubicBezTo>
                  <a:pt x="913" y="109"/>
                  <a:pt x="913" y="109"/>
                  <a:pt x="913" y="109"/>
                </a:cubicBezTo>
                <a:cubicBezTo>
                  <a:pt x="912" y="109"/>
                  <a:pt x="912" y="109"/>
                  <a:pt x="912" y="109"/>
                </a:cubicBezTo>
                <a:cubicBezTo>
                  <a:pt x="913" y="107"/>
                  <a:pt x="914" y="106"/>
                  <a:pt x="915" y="104"/>
                </a:cubicBezTo>
                <a:cubicBezTo>
                  <a:pt x="916" y="103"/>
                  <a:pt x="917" y="101"/>
                  <a:pt x="918" y="100"/>
                </a:cubicBezTo>
                <a:cubicBezTo>
                  <a:pt x="920" y="98"/>
                  <a:pt x="920" y="97"/>
                  <a:pt x="921" y="95"/>
                </a:cubicBezTo>
                <a:cubicBezTo>
                  <a:pt x="920" y="97"/>
                  <a:pt x="918" y="98"/>
                  <a:pt x="917" y="100"/>
                </a:cubicBezTo>
                <a:cubicBezTo>
                  <a:pt x="917" y="98"/>
                  <a:pt x="917" y="98"/>
                  <a:pt x="917" y="98"/>
                </a:cubicBezTo>
                <a:cubicBezTo>
                  <a:pt x="912" y="103"/>
                  <a:pt x="912" y="103"/>
                  <a:pt x="912" y="103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4" y="103"/>
                  <a:pt x="915" y="102"/>
                  <a:pt x="916" y="100"/>
                </a:cubicBezTo>
                <a:cubicBezTo>
                  <a:pt x="915" y="103"/>
                  <a:pt x="913" y="105"/>
                  <a:pt x="912" y="107"/>
                </a:cubicBezTo>
                <a:cubicBezTo>
                  <a:pt x="911" y="108"/>
                  <a:pt x="911" y="108"/>
                  <a:pt x="910" y="108"/>
                </a:cubicBezTo>
                <a:cubicBezTo>
                  <a:pt x="910" y="107"/>
                  <a:pt x="910" y="107"/>
                  <a:pt x="910" y="106"/>
                </a:cubicBezTo>
                <a:cubicBezTo>
                  <a:pt x="910" y="105"/>
                  <a:pt x="911" y="103"/>
                  <a:pt x="913" y="102"/>
                </a:cubicBezTo>
                <a:cubicBezTo>
                  <a:pt x="917" y="97"/>
                  <a:pt x="921" y="92"/>
                  <a:pt x="925" y="87"/>
                </a:cubicBezTo>
                <a:cubicBezTo>
                  <a:pt x="932" y="77"/>
                  <a:pt x="941" y="70"/>
                  <a:pt x="949" y="61"/>
                </a:cubicBezTo>
                <a:cubicBezTo>
                  <a:pt x="949" y="61"/>
                  <a:pt x="950" y="61"/>
                  <a:pt x="949" y="61"/>
                </a:cubicBezTo>
                <a:cubicBezTo>
                  <a:pt x="947" y="62"/>
                  <a:pt x="945" y="64"/>
                  <a:pt x="942" y="66"/>
                </a:cubicBezTo>
                <a:cubicBezTo>
                  <a:pt x="942" y="66"/>
                  <a:pt x="942" y="66"/>
                  <a:pt x="942" y="66"/>
                </a:cubicBezTo>
                <a:cubicBezTo>
                  <a:pt x="942" y="65"/>
                  <a:pt x="943" y="64"/>
                  <a:pt x="943" y="63"/>
                </a:cubicBezTo>
                <a:cubicBezTo>
                  <a:pt x="942" y="65"/>
                  <a:pt x="940" y="66"/>
                  <a:pt x="938" y="68"/>
                </a:cubicBezTo>
                <a:cubicBezTo>
                  <a:pt x="937" y="68"/>
                  <a:pt x="936" y="69"/>
                  <a:pt x="935" y="70"/>
                </a:cubicBezTo>
                <a:cubicBezTo>
                  <a:pt x="935" y="70"/>
                  <a:pt x="935" y="70"/>
                  <a:pt x="934" y="71"/>
                </a:cubicBezTo>
                <a:cubicBezTo>
                  <a:pt x="935" y="71"/>
                  <a:pt x="935" y="71"/>
                  <a:pt x="935" y="71"/>
                </a:cubicBezTo>
                <a:cubicBezTo>
                  <a:pt x="936" y="71"/>
                  <a:pt x="936" y="70"/>
                  <a:pt x="936" y="70"/>
                </a:cubicBezTo>
                <a:cubicBezTo>
                  <a:pt x="937" y="70"/>
                  <a:pt x="937" y="71"/>
                  <a:pt x="937" y="71"/>
                </a:cubicBezTo>
                <a:cubicBezTo>
                  <a:pt x="935" y="72"/>
                  <a:pt x="935" y="73"/>
                  <a:pt x="933" y="74"/>
                </a:cubicBezTo>
                <a:cubicBezTo>
                  <a:pt x="931" y="75"/>
                  <a:pt x="930" y="75"/>
                  <a:pt x="930" y="78"/>
                </a:cubicBezTo>
                <a:cubicBezTo>
                  <a:pt x="929" y="78"/>
                  <a:pt x="928" y="79"/>
                  <a:pt x="927" y="78"/>
                </a:cubicBezTo>
                <a:cubicBezTo>
                  <a:pt x="928" y="78"/>
                  <a:pt x="928" y="78"/>
                  <a:pt x="928" y="78"/>
                </a:cubicBezTo>
                <a:cubicBezTo>
                  <a:pt x="928" y="78"/>
                  <a:pt x="927" y="78"/>
                  <a:pt x="927" y="78"/>
                </a:cubicBezTo>
                <a:cubicBezTo>
                  <a:pt x="926" y="78"/>
                  <a:pt x="926" y="78"/>
                  <a:pt x="926" y="79"/>
                </a:cubicBezTo>
                <a:cubicBezTo>
                  <a:pt x="925" y="80"/>
                  <a:pt x="923" y="80"/>
                  <a:pt x="923" y="83"/>
                </a:cubicBezTo>
                <a:cubicBezTo>
                  <a:pt x="920" y="84"/>
                  <a:pt x="920" y="84"/>
                  <a:pt x="920" y="84"/>
                </a:cubicBezTo>
                <a:cubicBezTo>
                  <a:pt x="917" y="89"/>
                  <a:pt x="913" y="94"/>
                  <a:pt x="908" y="99"/>
                </a:cubicBezTo>
                <a:cubicBezTo>
                  <a:pt x="908" y="100"/>
                  <a:pt x="908" y="100"/>
                  <a:pt x="908" y="100"/>
                </a:cubicBezTo>
                <a:cubicBezTo>
                  <a:pt x="908" y="100"/>
                  <a:pt x="907" y="100"/>
                  <a:pt x="907" y="100"/>
                </a:cubicBezTo>
                <a:close/>
                <a:moveTo>
                  <a:pt x="923" y="91"/>
                </a:moveTo>
                <a:cubicBezTo>
                  <a:pt x="923" y="91"/>
                  <a:pt x="923" y="90"/>
                  <a:pt x="923" y="90"/>
                </a:cubicBezTo>
                <a:cubicBezTo>
                  <a:pt x="918" y="97"/>
                  <a:pt x="918" y="97"/>
                  <a:pt x="918" y="97"/>
                </a:cubicBezTo>
                <a:cubicBezTo>
                  <a:pt x="920" y="95"/>
                  <a:pt x="922" y="93"/>
                  <a:pt x="923" y="91"/>
                </a:cubicBezTo>
                <a:close/>
                <a:moveTo>
                  <a:pt x="977" y="90"/>
                </a:moveTo>
                <a:cubicBezTo>
                  <a:pt x="976" y="90"/>
                  <a:pt x="976" y="90"/>
                  <a:pt x="976" y="90"/>
                </a:cubicBezTo>
                <a:cubicBezTo>
                  <a:pt x="975" y="92"/>
                  <a:pt x="974" y="95"/>
                  <a:pt x="973" y="97"/>
                </a:cubicBezTo>
                <a:cubicBezTo>
                  <a:pt x="973" y="97"/>
                  <a:pt x="973" y="97"/>
                  <a:pt x="973" y="97"/>
                </a:cubicBezTo>
                <a:lnTo>
                  <a:pt x="977" y="90"/>
                </a:lnTo>
                <a:close/>
                <a:moveTo>
                  <a:pt x="984" y="63"/>
                </a:moveTo>
                <a:cubicBezTo>
                  <a:pt x="984" y="64"/>
                  <a:pt x="984" y="65"/>
                  <a:pt x="984" y="66"/>
                </a:cubicBezTo>
                <a:cubicBezTo>
                  <a:pt x="985" y="66"/>
                  <a:pt x="985" y="66"/>
                  <a:pt x="985" y="66"/>
                </a:cubicBezTo>
                <a:cubicBezTo>
                  <a:pt x="985" y="63"/>
                  <a:pt x="985" y="63"/>
                  <a:pt x="985" y="63"/>
                </a:cubicBezTo>
                <a:lnTo>
                  <a:pt x="984" y="63"/>
                </a:lnTo>
                <a:close/>
                <a:moveTo>
                  <a:pt x="983" y="72"/>
                </a:moveTo>
                <a:cubicBezTo>
                  <a:pt x="983" y="72"/>
                  <a:pt x="984" y="72"/>
                  <a:pt x="984" y="73"/>
                </a:cubicBezTo>
                <a:cubicBezTo>
                  <a:pt x="984" y="73"/>
                  <a:pt x="984" y="73"/>
                  <a:pt x="984" y="73"/>
                </a:cubicBezTo>
                <a:cubicBezTo>
                  <a:pt x="984" y="71"/>
                  <a:pt x="984" y="71"/>
                  <a:pt x="984" y="71"/>
                </a:cubicBezTo>
                <a:cubicBezTo>
                  <a:pt x="984" y="71"/>
                  <a:pt x="984" y="71"/>
                  <a:pt x="985" y="70"/>
                </a:cubicBezTo>
                <a:cubicBezTo>
                  <a:pt x="984" y="69"/>
                  <a:pt x="984" y="69"/>
                  <a:pt x="984" y="69"/>
                </a:cubicBezTo>
                <a:cubicBezTo>
                  <a:pt x="984" y="70"/>
                  <a:pt x="984" y="71"/>
                  <a:pt x="983" y="72"/>
                </a:cubicBezTo>
                <a:close/>
                <a:moveTo>
                  <a:pt x="956" y="48"/>
                </a:moveTo>
                <a:cubicBezTo>
                  <a:pt x="956" y="48"/>
                  <a:pt x="957" y="48"/>
                  <a:pt x="957" y="49"/>
                </a:cubicBezTo>
                <a:cubicBezTo>
                  <a:pt x="957" y="49"/>
                  <a:pt x="957" y="49"/>
                  <a:pt x="958" y="49"/>
                </a:cubicBezTo>
                <a:cubicBezTo>
                  <a:pt x="959" y="50"/>
                  <a:pt x="960" y="49"/>
                  <a:pt x="959" y="48"/>
                </a:cubicBezTo>
                <a:cubicBezTo>
                  <a:pt x="959" y="48"/>
                  <a:pt x="958" y="48"/>
                  <a:pt x="957" y="48"/>
                </a:cubicBezTo>
                <a:cubicBezTo>
                  <a:pt x="956" y="48"/>
                  <a:pt x="956" y="48"/>
                  <a:pt x="956" y="48"/>
                </a:cubicBezTo>
                <a:close/>
                <a:moveTo>
                  <a:pt x="954" y="55"/>
                </a:moveTo>
                <a:cubicBezTo>
                  <a:pt x="956" y="55"/>
                  <a:pt x="956" y="55"/>
                  <a:pt x="956" y="55"/>
                </a:cubicBezTo>
                <a:cubicBezTo>
                  <a:pt x="956" y="55"/>
                  <a:pt x="956" y="54"/>
                  <a:pt x="956" y="54"/>
                </a:cubicBezTo>
                <a:cubicBezTo>
                  <a:pt x="955" y="54"/>
                  <a:pt x="955" y="54"/>
                  <a:pt x="955" y="54"/>
                </a:cubicBezTo>
                <a:cubicBezTo>
                  <a:pt x="955" y="54"/>
                  <a:pt x="955" y="55"/>
                  <a:pt x="954" y="55"/>
                </a:cubicBezTo>
                <a:close/>
                <a:moveTo>
                  <a:pt x="946" y="61"/>
                </a:moveTo>
                <a:cubicBezTo>
                  <a:pt x="944" y="63"/>
                  <a:pt x="944" y="63"/>
                  <a:pt x="944" y="63"/>
                </a:cubicBezTo>
                <a:cubicBezTo>
                  <a:pt x="945" y="63"/>
                  <a:pt x="945" y="62"/>
                  <a:pt x="947" y="61"/>
                </a:cubicBezTo>
                <a:cubicBezTo>
                  <a:pt x="946" y="61"/>
                  <a:pt x="946" y="61"/>
                  <a:pt x="946" y="61"/>
                </a:cubicBezTo>
                <a:close/>
                <a:moveTo>
                  <a:pt x="943" y="58"/>
                </a:moveTo>
                <a:cubicBezTo>
                  <a:pt x="943" y="58"/>
                  <a:pt x="943" y="58"/>
                  <a:pt x="943" y="58"/>
                </a:cubicBezTo>
                <a:cubicBezTo>
                  <a:pt x="944" y="57"/>
                  <a:pt x="944" y="57"/>
                  <a:pt x="945" y="57"/>
                </a:cubicBezTo>
                <a:cubicBezTo>
                  <a:pt x="945" y="56"/>
                  <a:pt x="945" y="56"/>
                  <a:pt x="945" y="56"/>
                </a:cubicBezTo>
                <a:cubicBezTo>
                  <a:pt x="944" y="57"/>
                  <a:pt x="943" y="57"/>
                  <a:pt x="943" y="58"/>
                </a:cubicBezTo>
                <a:close/>
                <a:moveTo>
                  <a:pt x="932" y="69"/>
                </a:moveTo>
                <a:cubicBezTo>
                  <a:pt x="932" y="70"/>
                  <a:pt x="932" y="70"/>
                  <a:pt x="932" y="70"/>
                </a:cubicBezTo>
                <a:cubicBezTo>
                  <a:pt x="933" y="68"/>
                  <a:pt x="933" y="68"/>
                  <a:pt x="933" y="68"/>
                </a:cubicBezTo>
                <a:cubicBezTo>
                  <a:pt x="934" y="68"/>
                  <a:pt x="933" y="68"/>
                  <a:pt x="933" y="68"/>
                </a:cubicBezTo>
                <a:cubicBezTo>
                  <a:pt x="933" y="68"/>
                  <a:pt x="932" y="69"/>
                  <a:pt x="932" y="69"/>
                </a:cubicBezTo>
                <a:close/>
                <a:moveTo>
                  <a:pt x="979" y="75"/>
                </a:moveTo>
                <a:cubicBezTo>
                  <a:pt x="979" y="77"/>
                  <a:pt x="978" y="78"/>
                  <a:pt x="977" y="80"/>
                </a:cubicBezTo>
                <a:cubicBezTo>
                  <a:pt x="977" y="81"/>
                  <a:pt x="977" y="82"/>
                  <a:pt x="977" y="82"/>
                </a:cubicBezTo>
                <a:cubicBezTo>
                  <a:pt x="977" y="83"/>
                  <a:pt x="978" y="83"/>
                  <a:pt x="978" y="84"/>
                </a:cubicBezTo>
                <a:cubicBezTo>
                  <a:pt x="979" y="84"/>
                  <a:pt x="979" y="84"/>
                  <a:pt x="979" y="84"/>
                </a:cubicBezTo>
                <a:cubicBezTo>
                  <a:pt x="979" y="83"/>
                  <a:pt x="981" y="81"/>
                  <a:pt x="980" y="80"/>
                </a:cubicBezTo>
                <a:cubicBezTo>
                  <a:pt x="980" y="77"/>
                  <a:pt x="981" y="75"/>
                  <a:pt x="982" y="73"/>
                </a:cubicBezTo>
                <a:cubicBezTo>
                  <a:pt x="980" y="72"/>
                  <a:pt x="979" y="73"/>
                  <a:pt x="979" y="75"/>
                </a:cubicBezTo>
                <a:close/>
                <a:moveTo>
                  <a:pt x="940" y="54"/>
                </a:moveTo>
                <a:cubicBezTo>
                  <a:pt x="941" y="54"/>
                  <a:pt x="942" y="53"/>
                  <a:pt x="942" y="53"/>
                </a:cubicBezTo>
                <a:cubicBezTo>
                  <a:pt x="942" y="55"/>
                  <a:pt x="942" y="55"/>
                  <a:pt x="942" y="55"/>
                </a:cubicBezTo>
                <a:cubicBezTo>
                  <a:pt x="944" y="53"/>
                  <a:pt x="946" y="51"/>
                  <a:pt x="948" y="50"/>
                </a:cubicBezTo>
                <a:cubicBezTo>
                  <a:pt x="948" y="50"/>
                  <a:pt x="948" y="50"/>
                  <a:pt x="948" y="49"/>
                </a:cubicBezTo>
                <a:cubicBezTo>
                  <a:pt x="945" y="51"/>
                  <a:pt x="942" y="52"/>
                  <a:pt x="939" y="54"/>
                </a:cubicBezTo>
                <a:cubicBezTo>
                  <a:pt x="940" y="54"/>
                  <a:pt x="940" y="54"/>
                  <a:pt x="940" y="54"/>
                </a:cubicBezTo>
                <a:close/>
                <a:moveTo>
                  <a:pt x="981" y="70"/>
                </a:moveTo>
                <a:cubicBezTo>
                  <a:pt x="981" y="70"/>
                  <a:pt x="981" y="70"/>
                  <a:pt x="981" y="70"/>
                </a:cubicBezTo>
                <a:cubicBezTo>
                  <a:pt x="982" y="70"/>
                  <a:pt x="982" y="70"/>
                  <a:pt x="982" y="70"/>
                </a:cubicBezTo>
                <a:cubicBezTo>
                  <a:pt x="981" y="70"/>
                  <a:pt x="981" y="70"/>
                  <a:pt x="981" y="70"/>
                </a:cubicBezTo>
                <a:close/>
                <a:moveTo>
                  <a:pt x="936" y="58"/>
                </a:moveTo>
                <a:cubicBezTo>
                  <a:pt x="935" y="57"/>
                  <a:pt x="935" y="57"/>
                  <a:pt x="935" y="57"/>
                </a:cubicBezTo>
                <a:cubicBezTo>
                  <a:pt x="935" y="58"/>
                  <a:pt x="934" y="58"/>
                  <a:pt x="934" y="59"/>
                </a:cubicBezTo>
                <a:cubicBezTo>
                  <a:pt x="934" y="60"/>
                  <a:pt x="934" y="60"/>
                  <a:pt x="934" y="60"/>
                </a:cubicBezTo>
                <a:cubicBezTo>
                  <a:pt x="935" y="59"/>
                  <a:pt x="935" y="58"/>
                  <a:pt x="936" y="58"/>
                </a:cubicBezTo>
                <a:close/>
                <a:moveTo>
                  <a:pt x="925" y="73"/>
                </a:moveTo>
                <a:cubicBezTo>
                  <a:pt x="926" y="72"/>
                  <a:pt x="926" y="72"/>
                  <a:pt x="926" y="72"/>
                </a:cubicBezTo>
                <a:cubicBezTo>
                  <a:pt x="926" y="71"/>
                  <a:pt x="926" y="71"/>
                  <a:pt x="926" y="71"/>
                </a:cubicBezTo>
                <a:cubicBezTo>
                  <a:pt x="924" y="73"/>
                  <a:pt x="924" y="73"/>
                  <a:pt x="924" y="73"/>
                </a:cubicBezTo>
                <a:cubicBezTo>
                  <a:pt x="924" y="73"/>
                  <a:pt x="925" y="73"/>
                  <a:pt x="925" y="73"/>
                </a:cubicBezTo>
                <a:close/>
                <a:moveTo>
                  <a:pt x="976" y="80"/>
                </a:moveTo>
                <a:cubicBezTo>
                  <a:pt x="975" y="81"/>
                  <a:pt x="974" y="83"/>
                  <a:pt x="974" y="84"/>
                </a:cubicBezTo>
                <a:cubicBezTo>
                  <a:pt x="975" y="83"/>
                  <a:pt x="975" y="83"/>
                  <a:pt x="976" y="82"/>
                </a:cubicBezTo>
                <a:cubicBezTo>
                  <a:pt x="976" y="81"/>
                  <a:pt x="976" y="80"/>
                  <a:pt x="977" y="80"/>
                </a:cubicBezTo>
                <a:cubicBezTo>
                  <a:pt x="976" y="80"/>
                  <a:pt x="976" y="80"/>
                  <a:pt x="976" y="80"/>
                </a:cubicBezTo>
                <a:close/>
                <a:moveTo>
                  <a:pt x="960" y="206"/>
                </a:moveTo>
                <a:cubicBezTo>
                  <a:pt x="961" y="206"/>
                  <a:pt x="961" y="205"/>
                  <a:pt x="962" y="205"/>
                </a:cubicBezTo>
                <a:cubicBezTo>
                  <a:pt x="961" y="205"/>
                  <a:pt x="961" y="205"/>
                  <a:pt x="961" y="205"/>
                </a:cubicBezTo>
                <a:cubicBezTo>
                  <a:pt x="960" y="206"/>
                  <a:pt x="960" y="206"/>
                  <a:pt x="960" y="206"/>
                </a:cubicBezTo>
                <a:close/>
                <a:moveTo>
                  <a:pt x="961" y="201"/>
                </a:moveTo>
                <a:cubicBezTo>
                  <a:pt x="961" y="201"/>
                  <a:pt x="960" y="201"/>
                  <a:pt x="960" y="202"/>
                </a:cubicBezTo>
                <a:cubicBezTo>
                  <a:pt x="961" y="202"/>
                  <a:pt x="961" y="201"/>
                  <a:pt x="962" y="201"/>
                </a:cubicBezTo>
                <a:lnTo>
                  <a:pt x="961" y="201"/>
                </a:lnTo>
                <a:close/>
                <a:moveTo>
                  <a:pt x="945" y="215"/>
                </a:moveTo>
                <a:cubicBezTo>
                  <a:pt x="942" y="218"/>
                  <a:pt x="942" y="218"/>
                  <a:pt x="942" y="218"/>
                </a:cubicBezTo>
                <a:cubicBezTo>
                  <a:pt x="945" y="219"/>
                  <a:pt x="945" y="217"/>
                  <a:pt x="945" y="215"/>
                </a:cubicBezTo>
                <a:close/>
                <a:moveTo>
                  <a:pt x="938" y="222"/>
                </a:moveTo>
                <a:cubicBezTo>
                  <a:pt x="939" y="222"/>
                  <a:pt x="939" y="222"/>
                  <a:pt x="939" y="222"/>
                </a:cubicBezTo>
                <a:cubicBezTo>
                  <a:pt x="940" y="221"/>
                  <a:pt x="940" y="221"/>
                  <a:pt x="940" y="221"/>
                </a:cubicBezTo>
                <a:cubicBezTo>
                  <a:pt x="940" y="220"/>
                  <a:pt x="941" y="219"/>
                  <a:pt x="942" y="219"/>
                </a:cubicBezTo>
                <a:cubicBezTo>
                  <a:pt x="941" y="219"/>
                  <a:pt x="940" y="221"/>
                  <a:pt x="939" y="221"/>
                </a:cubicBezTo>
                <a:cubicBezTo>
                  <a:pt x="938" y="222"/>
                  <a:pt x="939" y="222"/>
                  <a:pt x="938" y="222"/>
                </a:cubicBezTo>
                <a:close/>
                <a:moveTo>
                  <a:pt x="959" y="210"/>
                </a:moveTo>
                <a:cubicBezTo>
                  <a:pt x="957" y="209"/>
                  <a:pt x="957" y="209"/>
                  <a:pt x="957" y="209"/>
                </a:cubicBezTo>
                <a:cubicBezTo>
                  <a:pt x="957" y="210"/>
                  <a:pt x="957" y="210"/>
                  <a:pt x="956" y="211"/>
                </a:cubicBezTo>
                <a:cubicBezTo>
                  <a:pt x="957" y="211"/>
                  <a:pt x="957" y="211"/>
                  <a:pt x="957" y="211"/>
                </a:cubicBezTo>
                <a:cubicBezTo>
                  <a:pt x="957" y="211"/>
                  <a:pt x="958" y="210"/>
                  <a:pt x="959" y="210"/>
                </a:cubicBezTo>
                <a:close/>
                <a:moveTo>
                  <a:pt x="959" y="218"/>
                </a:moveTo>
                <a:cubicBezTo>
                  <a:pt x="959" y="217"/>
                  <a:pt x="959" y="217"/>
                  <a:pt x="959" y="217"/>
                </a:cubicBezTo>
                <a:cubicBezTo>
                  <a:pt x="958" y="217"/>
                  <a:pt x="958" y="217"/>
                  <a:pt x="958" y="217"/>
                </a:cubicBezTo>
                <a:cubicBezTo>
                  <a:pt x="958" y="217"/>
                  <a:pt x="957" y="217"/>
                  <a:pt x="958" y="218"/>
                </a:cubicBezTo>
                <a:cubicBezTo>
                  <a:pt x="958" y="218"/>
                  <a:pt x="958" y="218"/>
                  <a:pt x="959" y="218"/>
                </a:cubicBezTo>
                <a:close/>
                <a:moveTo>
                  <a:pt x="958" y="214"/>
                </a:moveTo>
                <a:cubicBezTo>
                  <a:pt x="958" y="215"/>
                  <a:pt x="958" y="215"/>
                  <a:pt x="958" y="215"/>
                </a:cubicBezTo>
                <a:cubicBezTo>
                  <a:pt x="959" y="215"/>
                  <a:pt x="959" y="215"/>
                  <a:pt x="960" y="214"/>
                </a:cubicBezTo>
                <a:lnTo>
                  <a:pt x="958" y="214"/>
                </a:lnTo>
                <a:close/>
                <a:moveTo>
                  <a:pt x="964" y="207"/>
                </a:moveTo>
                <a:cubicBezTo>
                  <a:pt x="964" y="207"/>
                  <a:pt x="964" y="206"/>
                  <a:pt x="965" y="205"/>
                </a:cubicBezTo>
                <a:cubicBezTo>
                  <a:pt x="964" y="205"/>
                  <a:pt x="964" y="205"/>
                  <a:pt x="964" y="205"/>
                </a:cubicBezTo>
                <a:cubicBezTo>
                  <a:pt x="964" y="206"/>
                  <a:pt x="964" y="206"/>
                  <a:pt x="964" y="206"/>
                </a:cubicBezTo>
                <a:cubicBezTo>
                  <a:pt x="963" y="206"/>
                  <a:pt x="963" y="206"/>
                  <a:pt x="963" y="206"/>
                </a:cubicBezTo>
                <a:cubicBezTo>
                  <a:pt x="962" y="207"/>
                  <a:pt x="961" y="209"/>
                  <a:pt x="960" y="210"/>
                </a:cubicBezTo>
                <a:cubicBezTo>
                  <a:pt x="960" y="210"/>
                  <a:pt x="960" y="210"/>
                  <a:pt x="960" y="210"/>
                </a:cubicBezTo>
                <a:cubicBezTo>
                  <a:pt x="961" y="209"/>
                  <a:pt x="962" y="208"/>
                  <a:pt x="964" y="207"/>
                </a:cubicBezTo>
                <a:close/>
                <a:moveTo>
                  <a:pt x="960" y="212"/>
                </a:moveTo>
                <a:cubicBezTo>
                  <a:pt x="959" y="212"/>
                  <a:pt x="959" y="212"/>
                  <a:pt x="959" y="212"/>
                </a:cubicBezTo>
                <a:cubicBezTo>
                  <a:pt x="959" y="212"/>
                  <a:pt x="959" y="213"/>
                  <a:pt x="959" y="213"/>
                </a:cubicBezTo>
                <a:cubicBezTo>
                  <a:pt x="960" y="212"/>
                  <a:pt x="960" y="212"/>
                  <a:pt x="961" y="212"/>
                </a:cubicBezTo>
                <a:cubicBezTo>
                  <a:pt x="960" y="212"/>
                  <a:pt x="960" y="212"/>
                  <a:pt x="960" y="212"/>
                </a:cubicBezTo>
                <a:close/>
                <a:moveTo>
                  <a:pt x="927" y="71"/>
                </a:moveTo>
                <a:cubicBezTo>
                  <a:pt x="928" y="70"/>
                  <a:pt x="929" y="70"/>
                  <a:pt x="930" y="69"/>
                </a:cubicBezTo>
                <a:cubicBezTo>
                  <a:pt x="931" y="68"/>
                  <a:pt x="932" y="66"/>
                  <a:pt x="934" y="65"/>
                </a:cubicBezTo>
                <a:cubicBezTo>
                  <a:pt x="931" y="66"/>
                  <a:pt x="929" y="68"/>
                  <a:pt x="927" y="71"/>
                </a:cubicBezTo>
                <a:close/>
                <a:moveTo>
                  <a:pt x="856" y="190"/>
                </a:moveTo>
                <a:cubicBezTo>
                  <a:pt x="856" y="190"/>
                  <a:pt x="856" y="190"/>
                  <a:pt x="856" y="190"/>
                </a:cubicBezTo>
                <a:cubicBezTo>
                  <a:pt x="856" y="190"/>
                  <a:pt x="856" y="190"/>
                  <a:pt x="856" y="190"/>
                </a:cubicBezTo>
                <a:cubicBezTo>
                  <a:pt x="855" y="191"/>
                  <a:pt x="855" y="192"/>
                  <a:pt x="854" y="193"/>
                </a:cubicBezTo>
                <a:cubicBezTo>
                  <a:pt x="855" y="193"/>
                  <a:pt x="855" y="193"/>
                  <a:pt x="855" y="193"/>
                </a:cubicBezTo>
                <a:cubicBezTo>
                  <a:pt x="855" y="193"/>
                  <a:pt x="856" y="192"/>
                  <a:pt x="856" y="190"/>
                </a:cubicBezTo>
                <a:close/>
                <a:moveTo>
                  <a:pt x="842" y="226"/>
                </a:moveTo>
                <a:cubicBezTo>
                  <a:pt x="841" y="226"/>
                  <a:pt x="841" y="226"/>
                  <a:pt x="841" y="226"/>
                </a:cubicBezTo>
                <a:cubicBezTo>
                  <a:pt x="841" y="227"/>
                  <a:pt x="841" y="227"/>
                  <a:pt x="841" y="228"/>
                </a:cubicBezTo>
                <a:cubicBezTo>
                  <a:pt x="841" y="228"/>
                  <a:pt x="841" y="228"/>
                  <a:pt x="841" y="228"/>
                </a:cubicBezTo>
                <a:cubicBezTo>
                  <a:pt x="842" y="227"/>
                  <a:pt x="842" y="227"/>
                  <a:pt x="842" y="226"/>
                </a:cubicBezTo>
                <a:close/>
                <a:moveTo>
                  <a:pt x="862" y="184"/>
                </a:moveTo>
                <a:cubicBezTo>
                  <a:pt x="862" y="183"/>
                  <a:pt x="861" y="183"/>
                  <a:pt x="861" y="182"/>
                </a:cubicBezTo>
                <a:cubicBezTo>
                  <a:pt x="860" y="183"/>
                  <a:pt x="859" y="184"/>
                  <a:pt x="858" y="185"/>
                </a:cubicBezTo>
                <a:cubicBezTo>
                  <a:pt x="858" y="186"/>
                  <a:pt x="858" y="186"/>
                  <a:pt x="858" y="186"/>
                </a:cubicBezTo>
                <a:cubicBezTo>
                  <a:pt x="859" y="186"/>
                  <a:pt x="859" y="186"/>
                  <a:pt x="860" y="185"/>
                </a:cubicBezTo>
                <a:lnTo>
                  <a:pt x="862" y="184"/>
                </a:lnTo>
                <a:close/>
                <a:moveTo>
                  <a:pt x="861" y="188"/>
                </a:moveTo>
                <a:cubicBezTo>
                  <a:pt x="861" y="188"/>
                  <a:pt x="862" y="188"/>
                  <a:pt x="862" y="188"/>
                </a:cubicBezTo>
                <a:cubicBezTo>
                  <a:pt x="862" y="187"/>
                  <a:pt x="863" y="187"/>
                  <a:pt x="863" y="186"/>
                </a:cubicBezTo>
                <a:cubicBezTo>
                  <a:pt x="864" y="182"/>
                  <a:pt x="866" y="178"/>
                  <a:pt x="868" y="174"/>
                </a:cubicBezTo>
                <a:cubicBezTo>
                  <a:pt x="868" y="173"/>
                  <a:pt x="868" y="173"/>
                  <a:pt x="868" y="173"/>
                </a:cubicBezTo>
                <a:cubicBezTo>
                  <a:pt x="867" y="174"/>
                  <a:pt x="866" y="175"/>
                  <a:pt x="865" y="176"/>
                </a:cubicBezTo>
                <a:cubicBezTo>
                  <a:pt x="864" y="178"/>
                  <a:pt x="864" y="180"/>
                  <a:pt x="864" y="181"/>
                </a:cubicBezTo>
                <a:cubicBezTo>
                  <a:pt x="863" y="183"/>
                  <a:pt x="864" y="184"/>
                  <a:pt x="862" y="184"/>
                </a:cubicBezTo>
                <a:cubicBezTo>
                  <a:pt x="861" y="185"/>
                  <a:pt x="861" y="186"/>
                  <a:pt x="861" y="187"/>
                </a:cubicBezTo>
                <a:lnTo>
                  <a:pt x="861" y="188"/>
                </a:lnTo>
                <a:close/>
                <a:moveTo>
                  <a:pt x="865" y="173"/>
                </a:moveTo>
                <a:cubicBezTo>
                  <a:pt x="867" y="171"/>
                  <a:pt x="869" y="167"/>
                  <a:pt x="870" y="164"/>
                </a:cubicBezTo>
                <a:cubicBezTo>
                  <a:pt x="870" y="164"/>
                  <a:pt x="869" y="164"/>
                  <a:pt x="869" y="163"/>
                </a:cubicBezTo>
                <a:cubicBezTo>
                  <a:pt x="868" y="165"/>
                  <a:pt x="866" y="166"/>
                  <a:pt x="866" y="167"/>
                </a:cubicBezTo>
                <a:cubicBezTo>
                  <a:pt x="868" y="170"/>
                  <a:pt x="865" y="171"/>
                  <a:pt x="864" y="173"/>
                </a:cubicBezTo>
                <a:cubicBezTo>
                  <a:pt x="864" y="173"/>
                  <a:pt x="864" y="173"/>
                  <a:pt x="864" y="174"/>
                </a:cubicBezTo>
                <a:cubicBezTo>
                  <a:pt x="864" y="174"/>
                  <a:pt x="865" y="174"/>
                  <a:pt x="865" y="173"/>
                </a:cubicBezTo>
                <a:close/>
                <a:moveTo>
                  <a:pt x="865" y="176"/>
                </a:moveTo>
                <a:cubicBezTo>
                  <a:pt x="864" y="176"/>
                  <a:pt x="863" y="176"/>
                  <a:pt x="863" y="178"/>
                </a:cubicBezTo>
                <a:cubicBezTo>
                  <a:pt x="864" y="177"/>
                  <a:pt x="864" y="176"/>
                  <a:pt x="865" y="176"/>
                </a:cubicBezTo>
                <a:close/>
                <a:moveTo>
                  <a:pt x="841" y="238"/>
                </a:moveTo>
                <a:cubicBezTo>
                  <a:pt x="841" y="236"/>
                  <a:pt x="841" y="236"/>
                  <a:pt x="841" y="236"/>
                </a:cubicBezTo>
                <a:cubicBezTo>
                  <a:pt x="840" y="236"/>
                  <a:pt x="840" y="236"/>
                  <a:pt x="840" y="236"/>
                </a:cubicBezTo>
                <a:cubicBezTo>
                  <a:pt x="840" y="237"/>
                  <a:pt x="840" y="237"/>
                  <a:pt x="840" y="238"/>
                </a:cubicBezTo>
                <a:lnTo>
                  <a:pt x="841" y="238"/>
                </a:lnTo>
                <a:close/>
                <a:moveTo>
                  <a:pt x="961" y="218"/>
                </a:moveTo>
                <a:cubicBezTo>
                  <a:pt x="961" y="218"/>
                  <a:pt x="961" y="218"/>
                  <a:pt x="960" y="218"/>
                </a:cubicBezTo>
                <a:cubicBezTo>
                  <a:pt x="960" y="219"/>
                  <a:pt x="959" y="219"/>
                  <a:pt x="959" y="220"/>
                </a:cubicBezTo>
                <a:cubicBezTo>
                  <a:pt x="960" y="220"/>
                  <a:pt x="960" y="220"/>
                  <a:pt x="960" y="220"/>
                </a:cubicBezTo>
                <a:cubicBezTo>
                  <a:pt x="960" y="219"/>
                  <a:pt x="961" y="219"/>
                  <a:pt x="961" y="218"/>
                </a:cubicBezTo>
                <a:close/>
                <a:moveTo>
                  <a:pt x="962" y="216"/>
                </a:moveTo>
                <a:cubicBezTo>
                  <a:pt x="961" y="216"/>
                  <a:pt x="961" y="216"/>
                  <a:pt x="961" y="216"/>
                </a:cubicBezTo>
                <a:cubicBezTo>
                  <a:pt x="961" y="216"/>
                  <a:pt x="961" y="216"/>
                  <a:pt x="961" y="216"/>
                </a:cubicBezTo>
                <a:lnTo>
                  <a:pt x="962" y="216"/>
                </a:lnTo>
                <a:close/>
                <a:moveTo>
                  <a:pt x="961" y="216"/>
                </a:moveTo>
                <a:cubicBezTo>
                  <a:pt x="961" y="216"/>
                  <a:pt x="962" y="216"/>
                  <a:pt x="962" y="215"/>
                </a:cubicBezTo>
                <a:cubicBezTo>
                  <a:pt x="962" y="215"/>
                  <a:pt x="962" y="215"/>
                  <a:pt x="962" y="215"/>
                </a:cubicBezTo>
                <a:cubicBezTo>
                  <a:pt x="961" y="215"/>
                  <a:pt x="961" y="214"/>
                  <a:pt x="960" y="214"/>
                </a:cubicBezTo>
                <a:cubicBezTo>
                  <a:pt x="960" y="215"/>
                  <a:pt x="960" y="216"/>
                  <a:pt x="961" y="216"/>
                </a:cubicBezTo>
                <a:close/>
                <a:moveTo>
                  <a:pt x="963" y="216"/>
                </a:moveTo>
                <a:cubicBezTo>
                  <a:pt x="962" y="216"/>
                  <a:pt x="962" y="216"/>
                  <a:pt x="962" y="216"/>
                </a:cubicBezTo>
                <a:cubicBezTo>
                  <a:pt x="963" y="216"/>
                  <a:pt x="964" y="215"/>
                  <a:pt x="964" y="215"/>
                </a:cubicBezTo>
                <a:cubicBezTo>
                  <a:pt x="964" y="215"/>
                  <a:pt x="964" y="215"/>
                  <a:pt x="964" y="214"/>
                </a:cubicBezTo>
                <a:cubicBezTo>
                  <a:pt x="963" y="215"/>
                  <a:pt x="963" y="215"/>
                  <a:pt x="962" y="215"/>
                </a:cubicBezTo>
                <a:cubicBezTo>
                  <a:pt x="962" y="217"/>
                  <a:pt x="962" y="217"/>
                  <a:pt x="962" y="217"/>
                </a:cubicBezTo>
                <a:cubicBezTo>
                  <a:pt x="962" y="216"/>
                  <a:pt x="962" y="216"/>
                  <a:pt x="963" y="216"/>
                </a:cubicBezTo>
                <a:close/>
                <a:moveTo>
                  <a:pt x="906" y="102"/>
                </a:moveTo>
                <a:cubicBezTo>
                  <a:pt x="907" y="101"/>
                  <a:pt x="907" y="101"/>
                  <a:pt x="907" y="101"/>
                </a:cubicBezTo>
                <a:cubicBezTo>
                  <a:pt x="906" y="101"/>
                  <a:pt x="906" y="101"/>
                  <a:pt x="906" y="101"/>
                </a:cubicBezTo>
                <a:cubicBezTo>
                  <a:pt x="906" y="102"/>
                  <a:pt x="906" y="102"/>
                  <a:pt x="906" y="102"/>
                </a:cubicBezTo>
                <a:cubicBezTo>
                  <a:pt x="906" y="102"/>
                  <a:pt x="906" y="102"/>
                  <a:pt x="906" y="102"/>
                </a:cubicBezTo>
                <a:close/>
                <a:moveTo>
                  <a:pt x="868" y="171"/>
                </a:moveTo>
                <a:cubicBezTo>
                  <a:pt x="869" y="171"/>
                  <a:pt x="869" y="171"/>
                  <a:pt x="869" y="171"/>
                </a:cubicBezTo>
                <a:cubicBezTo>
                  <a:pt x="869" y="170"/>
                  <a:pt x="870" y="169"/>
                  <a:pt x="871" y="168"/>
                </a:cubicBezTo>
                <a:cubicBezTo>
                  <a:pt x="871" y="168"/>
                  <a:pt x="870" y="168"/>
                  <a:pt x="870" y="168"/>
                </a:cubicBezTo>
                <a:cubicBezTo>
                  <a:pt x="869" y="169"/>
                  <a:pt x="869" y="170"/>
                  <a:pt x="868" y="171"/>
                </a:cubicBezTo>
                <a:close/>
                <a:moveTo>
                  <a:pt x="959" y="223"/>
                </a:moveTo>
                <a:cubicBezTo>
                  <a:pt x="959" y="224"/>
                  <a:pt x="958" y="226"/>
                  <a:pt x="957" y="227"/>
                </a:cubicBezTo>
                <a:cubicBezTo>
                  <a:pt x="957" y="227"/>
                  <a:pt x="957" y="227"/>
                  <a:pt x="957" y="227"/>
                </a:cubicBezTo>
                <a:cubicBezTo>
                  <a:pt x="954" y="228"/>
                  <a:pt x="952" y="230"/>
                  <a:pt x="951" y="232"/>
                </a:cubicBezTo>
                <a:cubicBezTo>
                  <a:pt x="951" y="233"/>
                  <a:pt x="949" y="233"/>
                  <a:pt x="949" y="234"/>
                </a:cubicBezTo>
                <a:cubicBezTo>
                  <a:pt x="948" y="236"/>
                  <a:pt x="946" y="237"/>
                  <a:pt x="945" y="238"/>
                </a:cubicBezTo>
                <a:cubicBezTo>
                  <a:pt x="943" y="239"/>
                  <a:pt x="942" y="241"/>
                  <a:pt x="941" y="242"/>
                </a:cubicBezTo>
                <a:cubicBezTo>
                  <a:pt x="943" y="241"/>
                  <a:pt x="943" y="241"/>
                  <a:pt x="943" y="241"/>
                </a:cubicBezTo>
                <a:cubicBezTo>
                  <a:pt x="942" y="242"/>
                  <a:pt x="940" y="244"/>
                  <a:pt x="939" y="246"/>
                </a:cubicBezTo>
                <a:cubicBezTo>
                  <a:pt x="935" y="249"/>
                  <a:pt x="931" y="251"/>
                  <a:pt x="928" y="254"/>
                </a:cubicBezTo>
                <a:cubicBezTo>
                  <a:pt x="923" y="256"/>
                  <a:pt x="919" y="259"/>
                  <a:pt x="915" y="262"/>
                </a:cubicBezTo>
                <a:cubicBezTo>
                  <a:pt x="910" y="265"/>
                  <a:pt x="905" y="267"/>
                  <a:pt x="899" y="270"/>
                </a:cubicBezTo>
                <a:cubicBezTo>
                  <a:pt x="896" y="271"/>
                  <a:pt x="894" y="272"/>
                  <a:pt x="891" y="273"/>
                </a:cubicBezTo>
                <a:cubicBezTo>
                  <a:pt x="891" y="273"/>
                  <a:pt x="889" y="275"/>
                  <a:pt x="889" y="272"/>
                </a:cubicBezTo>
                <a:cubicBezTo>
                  <a:pt x="888" y="273"/>
                  <a:pt x="887" y="273"/>
                  <a:pt x="886" y="273"/>
                </a:cubicBezTo>
                <a:cubicBezTo>
                  <a:pt x="885" y="273"/>
                  <a:pt x="885" y="274"/>
                  <a:pt x="885" y="274"/>
                </a:cubicBezTo>
                <a:cubicBezTo>
                  <a:pt x="884" y="275"/>
                  <a:pt x="882" y="273"/>
                  <a:pt x="881" y="275"/>
                </a:cubicBezTo>
                <a:cubicBezTo>
                  <a:pt x="880" y="276"/>
                  <a:pt x="878" y="275"/>
                  <a:pt x="876" y="275"/>
                </a:cubicBezTo>
                <a:cubicBezTo>
                  <a:pt x="876" y="275"/>
                  <a:pt x="875" y="275"/>
                  <a:pt x="875" y="275"/>
                </a:cubicBezTo>
                <a:cubicBezTo>
                  <a:pt x="870" y="275"/>
                  <a:pt x="870" y="275"/>
                  <a:pt x="870" y="275"/>
                </a:cubicBezTo>
                <a:cubicBezTo>
                  <a:pt x="864" y="273"/>
                  <a:pt x="859" y="271"/>
                  <a:pt x="855" y="266"/>
                </a:cubicBezTo>
                <a:cubicBezTo>
                  <a:pt x="854" y="266"/>
                  <a:pt x="855" y="264"/>
                  <a:pt x="853" y="263"/>
                </a:cubicBezTo>
                <a:cubicBezTo>
                  <a:pt x="851" y="262"/>
                  <a:pt x="850" y="260"/>
                  <a:pt x="848" y="259"/>
                </a:cubicBezTo>
                <a:cubicBezTo>
                  <a:pt x="844" y="255"/>
                  <a:pt x="842" y="251"/>
                  <a:pt x="841" y="246"/>
                </a:cubicBezTo>
                <a:cubicBezTo>
                  <a:pt x="844" y="248"/>
                  <a:pt x="844" y="248"/>
                  <a:pt x="844" y="248"/>
                </a:cubicBezTo>
                <a:cubicBezTo>
                  <a:pt x="844" y="245"/>
                  <a:pt x="844" y="245"/>
                  <a:pt x="844" y="245"/>
                </a:cubicBezTo>
                <a:cubicBezTo>
                  <a:pt x="844" y="243"/>
                  <a:pt x="843" y="241"/>
                  <a:pt x="844" y="239"/>
                </a:cubicBezTo>
                <a:cubicBezTo>
                  <a:pt x="844" y="239"/>
                  <a:pt x="844" y="237"/>
                  <a:pt x="844" y="237"/>
                </a:cubicBezTo>
                <a:cubicBezTo>
                  <a:pt x="844" y="232"/>
                  <a:pt x="844" y="226"/>
                  <a:pt x="846" y="221"/>
                </a:cubicBezTo>
                <a:cubicBezTo>
                  <a:pt x="847" y="218"/>
                  <a:pt x="846" y="216"/>
                  <a:pt x="847" y="213"/>
                </a:cubicBezTo>
                <a:cubicBezTo>
                  <a:pt x="848" y="212"/>
                  <a:pt x="849" y="211"/>
                  <a:pt x="849" y="210"/>
                </a:cubicBezTo>
                <a:cubicBezTo>
                  <a:pt x="851" y="208"/>
                  <a:pt x="851" y="206"/>
                  <a:pt x="851" y="204"/>
                </a:cubicBezTo>
                <a:cubicBezTo>
                  <a:pt x="851" y="201"/>
                  <a:pt x="853" y="197"/>
                  <a:pt x="856" y="196"/>
                </a:cubicBezTo>
                <a:cubicBezTo>
                  <a:pt x="856" y="196"/>
                  <a:pt x="856" y="196"/>
                  <a:pt x="856" y="196"/>
                </a:cubicBezTo>
                <a:cubicBezTo>
                  <a:pt x="857" y="196"/>
                  <a:pt x="857" y="195"/>
                  <a:pt x="857" y="194"/>
                </a:cubicBezTo>
                <a:cubicBezTo>
                  <a:pt x="856" y="195"/>
                  <a:pt x="856" y="195"/>
                  <a:pt x="856" y="195"/>
                </a:cubicBezTo>
                <a:cubicBezTo>
                  <a:pt x="856" y="195"/>
                  <a:pt x="856" y="195"/>
                  <a:pt x="855" y="195"/>
                </a:cubicBezTo>
                <a:cubicBezTo>
                  <a:pt x="857" y="193"/>
                  <a:pt x="857" y="190"/>
                  <a:pt x="858" y="188"/>
                </a:cubicBezTo>
                <a:cubicBezTo>
                  <a:pt x="859" y="188"/>
                  <a:pt x="859" y="188"/>
                  <a:pt x="859" y="188"/>
                </a:cubicBezTo>
                <a:cubicBezTo>
                  <a:pt x="858" y="190"/>
                  <a:pt x="858" y="192"/>
                  <a:pt x="858" y="193"/>
                </a:cubicBezTo>
                <a:cubicBezTo>
                  <a:pt x="858" y="192"/>
                  <a:pt x="859" y="191"/>
                  <a:pt x="859" y="190"/>
                </a:cubicBezTo>
                <a:cubicBezTo>
                  <a:pt x="859" y="190"/>
                  <a:pt x="860" y="190"/>
                  <a:pt x="860" y="189"/>
                </a:cubicBezTo>
                <a:cubicBezTo>
                  <a:pt x="861" y="190"/>
                  <a:pt x="861" y="190"/>
                  <a:pt x="861" y="191"/>
                </a:cubicBezTo>
                <a:cubicBezTo>
                  <a:pt x="861" y="193"/>
                  <a:pt x="861" y="193"/>
                  <a:pt x="861" y="193"/>
                </a:cubicBezTo>
                <a:cubicBezTo>
                  <a:pt x="862" y="190"/>
                  <a:pt x="864" y="187"/>
                  <a:pt x="865" y="183"/>
                </a:cubicBezTo>
                <a:cubicBezTo>
                  <a:pt x="869" y="176"/>
                  <a:pt x="869" y="176"/>
                  <a:pt x="869" y="176"/>
                </a:cubicBezTo>
                <a:cubicBezTo>
                  <a:pt x="869" y="175"/>
                  <a:pt x="869" y="173"/>
                  <a:pt x="870" y="173"/>
                </a:cubicBezTo>
                <a:cubicBezTo>
                  <a:pt x="873" y="167"/>
                  <a:pt x="876" y="161"/>
                  <a:pt x="879" y="156"/>
                </a:cubicBezTo>
                <a:cubicBezTo>
                  <a:pt x="881" y="152"/>
                  <a:pt x="883" y="149"/>
                  <a:pt x="885" y="145"/>
                </a:cubicBezTo>
                <a:cubicBezTo>
                  <a:pt x="886" y="144"/>
                  <a:pt x="886" y="144"/>
                  <a:pt x="887" y="142"/>
                </a:cubicBezTo>
                <a:cubicBezTo>
                  <a:pt x="887" y="143"/>
                  <a:pt x="887" y="143"/>
                  <a:pt x="887" y="143"/>
                </a:cubicBezTo>
                <a:cubicBezTo>
                  <a:pt x="887" y="144"/>
                  <a:pt x="886" y="146"/>
                  <a:pt x="885" y="148"/>
                </a:cubicBezTo>
                <a:cubicBezTo>
                  <a:pt x="886" y="147"/>
                  <a:pt x="886" y="147"/>
                  <a:pt x="887" y="147"/>
                </a:cubicBezTo>
                <a:cubicBezTo>
                  <a:pt x="887" y="146"/>
                  <a:pt x="887" y="146"/>
                  <a:pt x="887" y="146"/>
                </a:cubicBezTo>
                <a:cubicBezTo>
                  <a:pt x="888" y="145"/>
                  <a:pt x="888" y="145"/>
                  <a:pt x="888" y="145"/>
                </a:cubicBezTo>
                <a:cubicBezTo>
                  <a:pt x="888" y="146"/>
                  <a:pt x="888" y="146"/>
                  <a:pt x="888" y="146"/>
                </a:cubicBezTo>
                <a:cubicBezTo>
                  <a:pt x="888" y="146"/>
                  <a:pt x="888" y="146"/>
                  <a:pt x="888" y="146"/>
                </a:cubicBezTo>
                <a:cubicBezTo>
                  <a:pt x="887" y="149"/>
                  <a:pt x="886" y="152"/>
                  <a:pt x="884" y="155"/>
                </a:cubicBezTo>
                <a:cubicBezTo>
                  <a:pt x="884" y="156"/>
                  <a:pt x="883" y="156"/>
                  <a:pt x="883" y="156"/>
                </a:cubicBezTo>
                <a:cubicBezTo>
                  <a:pt x="884" y="158"/>
                  <a:pt x="882" y="162"/>
                  <a:pt x="880" y="162"/>
                </a:cubicBezTo>
                <a:cubicBezTo>
                  <a:pt x="880" y="162"/>
                  <a:pt x="880" y="162"/>
                  <a:pt x="880" y="161"/>
                </a:cubicBezTo>
                <a:cubicBezTo>
                  <a:pt x="880" y="165"/>
                  <a:pt x="880" y="165"/>
                  <a:pt x="880" y="165"/>
                </a:cubicBezTo>
                <a:cubicBezTo>
                  <a:pt x="877" y="170"/>
                  <a:pt x="875" y="175"/>
                  <a:pt x="872" y="180"/>
                </a:cubicBezTo>
                <a:cubicBezTo>
                  <a:pt x="871" y="183"/>
                  <a:pt x="870" y="185"/>
                  <a:pt x="869" y="188"/>
                </a:cubicBezTo>
                <a:cubicBezTo>
                  <a:pt x="869" y="188"/>
                  <a:pt x="869" y="189"/>
                  <a:pt x="869" y="190"/>
                </a:cubicBezTo>
                <a:cubicBezTo>
                  <a:pt x="870" y="190"/>
                  <a:pt x="870" y="190"/>
                  <a:pt x="870" y="190"/>
                </a:cubicBezTo>
                <a:cubicBezTo>
                  <a:pt x="869" y="192"/>
                  <a:pt x="869" y="193"/>
                  <a:pt x="868" y="195"/>
                </a:cubicBezTo>
                <a:cubicBezTo>
                  <a:pt x="864" y="206"/>
                  <a:pt x="864" y="206"/>
                  <a:pt x="864" y="206"/>
                </a:cubicBezTo>
                <a:cubicBezTo>
                  <a:pt x="862" y="212"/>
                  <a:pt x="861" y="219"/>
                  <a:pt x="859" y="225"/>
                </a:cubicBezTo>
                <a:cubicBezTo>
                  <a:pt x="858" y="229"/>
                  <a:pt x="857" y="234"/>
                  <a:pt x="857" y="239"/>
                </a:cubicBezTo>
                <a:cubicBezTo>
                  <a:pt x="857" y="241"/>
                  <a:pt x="858" y="244"/>
                  <a:pt x="858" y="246"/>
                </a:cubicBezTo>
                <a:cubicBezTo>
                  <a:pt x="858" y="246"/>
                  <a:pt x="858" y="247"/>
                  <a:pt x="857" y="248"/>
                </a:cubicBezTo>
                <a:cubicBezTo>
                  <a:pt x="857" y="249"/>
                  <a:pt x="857" y="249"/>
                  <a:pt x="857" y="249"/>
                </a:cubicBezTo>
                <a:cubicBezTo>
                  <a:pt x="858" y="252"/>
                  <a:pt x="859" y="255"/>
                  <a:pt x="860" y="258"/>
                </a:cubicBezTo>
                <a:cubicBezTo>
                  <a:pt x="861" y="259"/>
                  <a:pt x="862" y="260"/>
                  <a:pt x="864" y="260"/>
                </a:cubicBezTo>
                <a:cubicBezTo>
                  <a:pt x="864" y="260"/>
                  <a:pt x="865" y="260"/>
                  <a:pt x="866" y="261"/>
                </a:cubicBezTo>
                <a:cubicBezTo>
                  <a:pt x="869" y="261"/>
                  <a:pt x="872" y="261"/>
                  <a:pt x="875" y="260"/>
                </a:cubicBezTo>
                <a:cubicBezTo>
                  <a:pt x="878" y="259"/>
                  <a:pt x="880" y="259"/>
                  <a:pt x="883" y="258"/>
                </a:cubicBezTo>
                <a:cubicBezTo>
                  <a:pt x="883" y="258"/>
                  <a:pt x="883" y="258"/>
                  <a:pt x="884" y="259"/>
                </a:cubicBezTo>
                <a:cubicBezTo>
                  <a:pt x="884" y="259"/>
                  <a:pt x="884" y="259"/>
                  <a:pt x="885" y="259"/>
                </a:cubicBezTo>
                <a:cubicBezTo>
                  <a:pt x="888" y="257"/>
                  <a:pt x="891" y="256"/>
                  <a:pt x="894" y="254"/>
                </a:cubicBezTo>
                <a:cubicBezTo>
                  <a:pt x="894" y="253"/>
                  <a:pt x="895" y="252"/>
                  <a:pt x="896" y="254"/>
                </a:cubicBezTo>
                <a:cubicBezTo>
                  <a:pt x="896" y="254"/>
                  <a:pt x="897" y="254"/>
                  <a:pt x="897" y="254"/>
                </a:cubicBezTo>
                <a:cubicBezTo>
                  <a:pt x="900" y="253"/>
                  <a:pt x="902" y="251"/>
                  <a:pt x="904" y="250"/>
                </a:cubicBezTo>
                <a:cubicBezTo>
                  <a:pt x="907" y="248"/>
                  <a:pt x="910" y="246"/>
                  <a:pt x="913" y="244"/>
                </a:cubicBezTo>
                <a:cubicBezTo>
                  <a:pt x="914" y="244"/>
                  <a:pt x="914" y="244"/>
                  <a:pt x="914" y="244"/>
                </a:cubicBezTo>
                <a:cubicBezTo>
                  <a:pt x="915" y="244"/>
                  <a:pt x="915" y="245"/>
                  <a:pt x="916" y="245"/>
                </a:cubicBezTo>
                <a:cubicBezTo>
                  <a:pt x="917" y="243"/>
                  <a:pt x="917" y="243"/>
                  <a:pt x="917" y="243"/>
                </a:cubicBezTo>
                <a:cubicBezTo>
                  <a:pt x="917" y="242"/>
                  <a:pt x="917" y="242"/>
                  <a:pt x="917" y="242"/>
                </a:cubicBezTo>
                <a:cubicBezTo>
                  <a:pt x="917" y="241"/>
                  <a:pt x="918" y="241"/>
                  <a:pt x="918" y="240"/>
                </a:cubicBezTo>
                <a:cubicBezTo>
                  <a:pt x="919" y="240"/>
                  <a:pt x="919" y="239"/>
                  <a:pt x="920" y="241"/>
                </a:cubicBezTo>
                <a:cubicBezTo>
                  <a:pt x="921" y="242"/>
                  <a:pt x="923" y="241"/>
                  <a:pt x="924" y="240"/>
                </a:cubicBezTo>
                <a:cubicBezTo>
                  <a:pt x="925" y="239"/>
                  <a:pt x="926" y="239"/>
                  <a:pt x="926" y="239"/>
                </a:cubicBezTo>
                <a:cubicBezTo>
                  <a:pt x="927" y="238"/>
                  <a:pt x="927" y="237"/>
                  <a:pt x="926" y="236"/>
                </a:cubicBezTo>
                <a:cubicBezTo>
                  <a:pt x="925" y="236"/>
                  <a:pt x="925" y="235"/>
                  <a:pt x="926" y="234"/>
                </a:cubicBezTo>
                <a:cubicBezTo>
                  <a:pt x="930" y="231"/>
                  <a:pt x="934" y="228"/>
                  <a:pt x="938" y="225"/>
                </a:cubicBezTo>
                <a:cubicBezTo>
                  <a:pt x="939" y="225"/>
                  <a:pt x="939" y="225"/>
                  <a:pt x="939" y="225"/>
                </a:cubicBezTo>
                <a:cubicBezTo>
                  <a:pt x="938" y="226"/>
                  <a:pt x="938" y="226"/>
                  <a:pt x="937" y="226"/>
                </a:cubicBezTo>
                <a:cubicBezTo>
                  <a:pt x="937" y="227"/>
                  <a:pt x="937" y="227"/>
                  <a:pt x="937" y="228"/>
                </a:cubicBezTo>
                <a:cubicBezTo>
                  <a:pt x="938" y="228"/>
                  <a:pt x="938" y="228"/>
                  <a:pt x="938" y="228"/>
                </a:cubicBezTo>
                <a:cubicBezTo>
                  <a:pt x="940" y="227"/>
                  <a:pt x="940" y="227"/>
                  <a:pt x="939" y="225"/>
                </a:cubicBezTo>
                <a:cubicBezTo>
                  <a:pt x="940" y="225"/>
                  <a:pt x="942" y="224"/>
                  <a:pt x="943" y="224"/>
                </a:cubicBezTo>
                <a:cubicBezTo>
                  <a:pt x="944" y="224"/>
                  <a:pt x="945" y="223"/>
                  <a:pt x="945" y="222"/>
                </a:cubicBezTo>
                <a:cubicBezTo>
                  <a:pt x="947" y="222"/>
                  <a:pt x="947" y="222"/>
                  <a:pt x="947" y="222"/>
                </a:cubicBezTo>
                <a:cubicBezTo>
                  <a:pt x="947" y="222"/>
                  <a:pt x="947" y="222"/>
                  <a:pt x="947" y="222"/>
                </a:cubicBezTo>
                <a:cubicBezTo>
                  <a:pt x="947" y="221"/>
                  <a:pt x="947" y="219"/>
                  <a:pt x="947" y="219"/>
                </a:cubicBezTo>
                <a:cubicBezTo>
                  <a:pt x="947" y="220"/>
                  <a:pt x="946" y="221"/>
                  <a:pt x="945" y="222"/>
                </a:cubicBezTo>
                <a:cubicBezTo>
                  <a:pt x="945" y="222"/>
                  <a:pt x="945" y="222"/>
                  <a:pt x="944" y="222"/>
                </a:cubicBezTo>
                <a:cubicBezTo>
                  <a:pt x="944" y="221"/>
                  <a:pt x="946" y="217"/>
                  <a:pt x="947" y="217"/>
                </a:cubicBezTo>
                <a:cubicBezTo>
                  <a:pt x="947" y="217"/>
                  <a:pt x="947" y="217"/>
                  <a:pt x="947" y="217"/>
                </a:cubicBezTo>
                <a:cubicBezTo>
                  <a:pt x="947" y="218"/>
                  <a:pt x="947" y="218"/>
                  <a:pt x="947" y="218"/>
                </a:cubicBezTo>
                <a:cubicBezTo>
                  <a:pt x="948" y="219"/>
                  <a:pt x="950" y="217"/>
                  <a:pt x="950" y="221"/>
                </a:cubicBezTo>
                <a:cubicBezTo>
                  <a:pt x="950" y="220"/>
                  <a:pt x="951" y="219"/>
                  <a:pt x="952" y="219"/>
                </a:cubicBezTo>
                <a:cubicBezTo>
                  <a:pt x="952" y="219"/>
                  <a:pt x="951" y="218"/>
                  <a:pt x="951" y="217"/>
                </a:cubicBezTo>
                <a:cubicBezTo>
                  <a:pt x="950" y="218"/>
                  <a:pt x="950" y="216"/>
                  <a:pt x="950" y="216"/>
                </a:cubicBezTo>
                <a:cubicBezTo>
                  <a:pt x="950" y="215"/>
                  <a:pt x="950" y="214"/>
                  <a:pt x="951" y="214"/>
                </a:cubicBezTo>
                <a:cubicBezTo>
                  <a:pt x="952" y="214"/>
                  <a:pt x="952" y="214"/>
                  <a:pt x="953" y="214"/>
                </a:cubicBezTo>
                <a:cubicBezTo>
                  <a:pt x="954" y="214"/>
                  <a:pt x="954" y="215"/>
                  <a:pt x="954" y="215"/>
                </a:cubicBezTo>
                <a:cubicBezTo>
                  <a:pt x="957" y="215"/>
                  <a:pt x="957" y="215"/>
                  <a:pt x="957" y="215"/>
                </a:cubicBezTo>
                <a:cubicBezTo>
                  <a:pt x="957" y="215"/>
                  <a:pt x="957" y="215"/>
                  <a:pt x="957" y="215"/>
                </a:cubicBezTo>
                <a:cubicBezTo>
                  <a:pt x="954" y="218"/>
                  <a:pt x="951" y="221"/>
                  <a:pt x="948" y="224"/>
                </a:cubicBezTo>
                <a:cubicBezTo>
                  <a:pt x="947" y="224"/>
                  <a:pt x="946" y="225"/>
                  <a:pt x="945" y="226"/>
                </a:cubicBezTo>
                <a:cubicBezTo>
                  <a:pt x="945" y="226"/>
                  <a:pt x="945" y="227"/>
                  <a:pt x="946" y="227"/>
                </a:cubicBezTo>
                <a:cubicBezTo>
                  <a:pt x="946" y="227"/>
                  <a:pt x="946" y="227"/>
                  <a:pt x="946" y="227"/>
                </a:cubicBezTo>
                <a:cubicBezTo>
                  <a:pt x="947" y="224"/>
                  <a:pt x="950" y="224"/>
                  <a:pt x="951" y="222"/>
                </a:cubicBezTo>
                <a:cubicBezTo>
                  <a:pt x="952" y="222"/>
                  <a:pt x="953" y="221"/>
                  <a:pt x="953" y="220"/>
                </a:cubicBezTo>
                <a:cubicBezTo>
                  <a:pt x="954" y="220"/>
                  <a:pt x="954" y="219"/>
                  <a:pt x="955" y="220"/>
                </a:cubicBezTo>
                <a:cubicBezTo>
                  <a:pt x="956" y="220"/>
                  <a:pt x="957" y="220"/>
                  <a:pt x="957" y="220"/>
                </a:cubicBezTo>
                <a:cubicBezTo>
                  <a:pt x="959" y="220"/>
                  <a:pt x="959" y="220"/>
                  <a:pt x="959" y="220"/>
                </a:cubicBezTo>
                <a:cubicBezTo>
                  <a:pt x="959" y="221"/>
                  <a:pt x="961" y="222"/>
                  <a:pt x="959" y="223"/>
                </a:cubicBezTo>
                <a:close/>
                <a:moveTo>
                  <a:pt x="952" y="217"/>
                </a:moveTo>
                <a:cubicBezTo>
                  <a:pt x="955" y="217"/>
                  <a:pt x="955" y="217"/>
                  <a:pt x="954" y="215"/>
                </a:cubicBezTo>
                <a:lnTo>
                  <a:pt x="952" y="217"/>
                </a:lnTo>
                <a:close/>
                <a:moveTo>
                  <a:pt x="884" y="150"/>
                </a:moveTo>
                <a:cubicBezTo>
                  <a:pt x="884" y="150"/>
                  <a:pt x="884" y="151"/>
                  <a:pt x="884" y="151"/>
                </a:cubicBezTo>
                <a:cubicBezTo>
                  <a:pt x="884" y="150"/>
                  <a:pt x="884" y="149"/>
                  <a:pt x="885" y="148"/>
                </a:cubicBezTo>
                <a:cubicBezTo>
                  <a:pt x="884" y="149"/>
                  <a:pt x="884" y="150"/>
                  <a:pt x="884" y="150"/>
                </a:cubicBezTo>
                <a:close/>
                <a:moveTo>
                  <a:pt x="882" y="154"/>
                </a:moveTo>
                <a:cubicBezTo>
                  <a:pt x="882" y="154"/>
                  <a:pt x="882" y="154"/>
                  <a:pt x="882" y="154"/>
                </a:cubicBezTo>
                <a:cubicBezTo>
                  <a:pt x="882" y="154"/>
                  <a:pt x="883" y="153"/>
                  <a:pt x="883" y="153"/>
                </a:cubicBezTo>
                <a:cubicBezTo>
                  <a:pt x="883" y="152"/>
                  <a:pt x="883" y="152"/>
                  <a:pt x="883" y="152"/>
                </a:cubicBezTo>
                <a:cubicBezTo>
                  <a:pt x="882" y="153"/>
                  <a:pt x="882" y="154"/>
                  <a:pt x="882" y="154"/>
                </a:cubicBezTo>
                <a:close/>
                <a:moveTo>
                  <a:pt x="879" y="158"/>
                </a:moveTo>
                <a:cubicBezTo>
                  <a:pt x="880" y="158"/>
                  <a:pt x="880" y="158"/>
                  <a:pt x="880" y="158"/>
                </a:cubicBezTo>
                <a:cubicBezTo>
                  <a:pt x="880" y="158"/>
                  <a:pt x="881" y="157"/>
                  <a:pt x="881" y="156"/>
                </a:cubicBezTo>
                <a:cubicBezTo>
                  <a:pt x="881" y="156"/>
                  <a:pt x="881" y="156"/>
                  <a:pt x="881" y="156"/>
                </a:cubicBezTo>
                <a:cubicBezTo>
                  <a:pt x="881" y="157"/>
                  <a:pt x="880" y="158"/>
                  <a:pt x="879" y="158"/>
                </a:cubicBezTo>
                <a:close/>
                <a:moveTo>
                  <a:pt x="878" y="162"/>
                </a:moveTo>
                <a:cubicBezTo>
                  <a:pt x="878" y="162"/>
                  <a:pt x="878" y="162"/>
                  <a:pt x="878" y="162"/>
                </a:cubicBezTo>
                <a:cubicBezTo>
                  <a:pt x="879" y="161"/>
                  <a:pt x="879" y="161"/>
                  <a:pt x="879" y="160"/>
                </a:cubicBezTo>
                <a:cubicBezTo>
                  <a:pt x="879" y="160"/>
                  <a:pt x="879" y="160"/>
                  <a:pt x="879" y="160"/>
                </a:cubicBezTo>
                <a:cubicBezTo>
                  <a:pt x="878" y="161"/>
                  <a:pt x="878" y="161"/>
                  <a:pt x="878" y="162"/>
                </a:cubicBezTo>
                <a:close/>
                <a:moveTo>
                  <a:pt x="857" y="200"/>
                </a:moveTo>
                <a:cubicBezTo>
                  <a:pt x="857" y="200"/>
                  <a:pt x="858" y="200"/>
                  <a:pt x="858" y="200"/>
                </a:cubicBezTo>
                <a:cubicBezTo>
                  <a:pt x="859" y="198"/>
                  <a:pt x="860" y="195"/>
                  <a:pt x="860" y="193"/>
                </a:cubicBezTo>
                <a:cubicBezTo>
                  <a:pt x="859" y="195"/>
                  <a:pt x="858" y="197"/>
                  <a:pt x="857" y="200"/>
                </a:cubicBezTo>
                <a:close/>
                <a:moveTo>
                  <a:pt x="848" y="227"/>
                </a:moveTo>
                <a:cubicBezTo>
                  <a:pt x="848" y="227"/>
                  <a:pt x="848" y="227"/>
                  <a:pt x="848" y="227"/>
                </a:cubicBezTo>
                <a:cubicBezTo>
                  <a:pt x="849" y="227"/>
                  <a:pt x="849" y="226"/>
                  <a:pt x="849" y="225"/>
                </a:cubicBezTo>
                <a:cubicBezTo>
                  <a:pt x="849" y="225"/>
                  <a:pt x="849" y="225"/>
                  <a:pt x="848" y="225"/>
                </a:cubicBezTo>
                <a:cubicBezTo>
                  <a:pt x="848" y="226"/>
                  <a:pt x="848" y="226"/>
                  <a:pt x="848" y="227"/>
                </a:cubicBezTo>
                <a:close/>
                <a:moveTo>
                  <a:pt x="847" y="229"/>
                </a:moveTo>
                <a:cubicBezTo>
                  <a:pt x="847" y="229"/>
                  <a:pt x="848" y="229"/>
                  <a:pt x="848" y="230"/>
                </a:cubicBezTo>
                <a:cubicBezTo>
                  <a:pt x="849" y="229"/>
                  <a:pt x="849" y="229"/>
                  <a:pt x="849" y="229"/>
                </a:cubicBezTo>
                <a:cubicBezTo>
                  <a:pt x="848" y="228"/>
                  <a:pt x="848" y="228"/>
                  <a:pt x="847" y="228"/>
                </a:cubicBezTo>
                <a:cubicBezTo>
                  <a:pt x="847" y="229"/>
                  <a:pt x="847" y="229"/>
                  <a:pt x="847" y="229"/>
                </a:cubicBezTo>
                <a:close/>
                <a:moveTo>
                  <a:pt x="845" y="251"/>
                </a:moveTo>
                <a:cubicBezTo>
                  <a:pt x="845" y="251"/>
                  <a:pt x="844" y="250"/>
                  <a:pt x="844" y="250"/>
                </a:cubicBezTo>
                <a:cubicBezTo>
                  <a:pt x="844" y="250"/>
                  <a:pt x="844" y="250"/>
                  <a:pt x="844" y="250"/>
                </a:cubicBezTo>
                <a:cubicBezTo>
                  <a:pt x="844" y="250"/>
                  <a:pt x="844" y="251"/>
                  <a:pt x="845" y="251"/>
                </a:cubicBezTo>
                <a:close/>
                <a:moveTo>
                  <a:pt x="847" y="242"/>
                </a:moveTo>
                <a:cubicBezTo>
                  <a:pt x="847" y="242"/>
                  <a:pt x="847" y="242"/>
                  <a:pt x="847" y="242"/>
                </a:cubicBezTo>
                <a:cubicBezTo>
                  <a:pt x="846" y="242"/>
                  <a:pt x="846" y="243"/>
                  <a:pt x="846" y="244"/>
                </a:cubicBezTo>
                <a:cubicBezTo>
                  <a:pt x="847" y="244"/>
                  <a:pt x="847" y="244"/>
                  <a:pt x="847" y="244"/>
                </a:cubicBezTo>
                <a:lnTo>
                  <a:pt x="847" y="242"/>
                </a:lnTo>
                <a:close/>
                <a:moveTo>
                  <a:pt x="847" y="237"/>
                </a:moveTo>
                <a:cubicBezTo>
                  <a:pt x="847" y="237"/>
                  <a:pt x="847" y="237"/>
                  <a:pt x="847" y="237"/>
                </a:cubicBezTo>
                <a:cubicBezTo>
                  <a:pt x="847" y="237"/>
                  <a:pt x="846" y="237"/>
                  <a:pt x="846" y="237"/>
                </a:cubicBezTo>
                <a:cubicBezTo>
                  <a:pt x="847" y="237"/>
                  <a:pt x="847" y="237"/>
                  <a:pt x="847" y="237"/>
                </a:cubicBezTo>
                <a:cubicBezTo>
                  <a:pt x="847" y="237"/>
                  <a:pt x="847" y="237"/>
                  <a:pt x="847" y="237"/>
                </a:cubicBezTo>
                <a:close/>
                <a:moveTo>
                  <a:pt x="849" y="234"/>
                </a:moveTo>
                <a:cubicBezTo>
                  <a:pt x="849" y="233"/>
                  <a:pt x="849" y="233"/>
                  <a:pt x="849" y="233"/>
                </a:cubicBezTo>
                <a:cubicBezTo>
                  <a:pt x="848" y="233"/>
                  <a:pt x="847" y="234"/>
                  <a:pt x="847" y="234"/>
                </a:cubicBezTo>
                <a:cubicBezTo>
                  <a:pt x="847" y="235"/>
                  <a:pt x="847" y="235"/>
                  <a:pt x="847" y="235"/>
                </a:cubicBezTo>
                <a:cubicBezTo>
                  <a:pt x="847" y="234"/>
                  <a:pt x="848" y="234"/>
                  <a:pt x="848" y="234"/>
                </a:cubicBezTo>
                <a:cubicBezTo>
                  <a:pt x="849" y="234"/>
                  <a:pt x="849" y="234"/>
                  <a:pt x="849" y="234"/>
                </a:cubicBezTo>
                <a:close/>
                <a:moveTo>
                  <a:pt x="850" y="219"/>
                </a:moveTo>
                <a:cubicBezTo>
                  <a:pt x="850" y="219"/>
                  <a:pt x="850" y="219"/>
                  <a:pt x="850" y="220"/>
                </a:cubicBezTo>
                <a:cubicBezTo>
                  <a:pt x="850" y="220"/>
                  <a:pt x="850" y="220"/>
                  <a:pt x="850" y="220"/>
                </a:cubicBezTo>
                <a:lnTo>
                  <a:pt x="850" y="219"/>
                </a:lnTo>
                <a:close/>
                <a:moveTo>
                  <a:pt x="853" y="215"/>
                </a:moveTo>
                <a:cubicBezTo>
                  <a:pt x="852" y="215"/>
                  <a:pt x="852" y="214"/>
                  <a:pt x="851" y="215"/>
                </a:cubicBezTo>
                <a:cubicBezTo>
                  <a:pt x="851" y="215"/>
                  <a:pt x="851" y="216"/>
                  <a:pt x="850" y="216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2" y="216"/>
                  <a:pt x="853" y="215"/>
                  <a:pt x="853" y="215"/>
                </a:cubicBezTo>
                <a:close/>
                <a:moveTo>
                  <a:pt x="854" y="212"/>
                </a:moveTo>
                <a:cubicBezTo>
                  <a:pt x="852" y="212"/>
                  <a:pt x="852" y="212"/>
                  <a:pt x="851" y="213"/>
                </a:cubicBezTo>
                <a:cubicBezTo>
                  <a:pt x="851" y="213"/>
                  <a:pt x="851" y="213"/>
                  <a:pt x="851" y="214"/>
                </a:cubicBezTo>
                <a:cubicBezTo>
                  <a:pt x="854" y="212"/>
                  <a:pt x="854" y="212"/>
                  <a:pt x="854" y="212"/>
                </a:cubicBezTo>
                <a:close/>
                <a:moveTo>
                  <a:pt x="856" y="206"/>
                </a:moveTo>
                <a:cubicBezTo>
                  <a:pt x="855" y="206"/>
                  <a:pt x="855" y="206"/>
                  <a:pt x="855" y="206"/>
                </a:cubicBezTo>
                <a:cubicBezTo>
                  <a:pt x="854" y="208"/>
                  <a:pt x="854" y="208"/>
                  <a:pt x="854" y="208"/>
                </a:cubicBezTo>
                <a:cubicBezTo>
                  <a:pt x="854" y="209"/>
                  <a:pt x="854" y="209"/>
                  <a:pt x="855" y="209"/>
                </a:cubicBezTo>
                <a:cubicBezTo>
                  <a:pt x="855" y="208"/>
                  <a:pt x="856" y="207"/>
                  <a:pt x="856" y="206"/>
                </a:cubicBezTo>
                <a:close/>
                <a:moveTo>
                  <a:pt x="857" y="198"/>
                </a:moveTo>
                <a:cubicBezTo>
                  <a:pt x="857" y="198"/>
                  <a:pt x="856" y="197"/>
                  <a:pt x="856" y="197"/>
                </a:cubicBezTo>
                <a:cubicBezTo>
                  <a:pt x="856" y="198"/>
                  <a:pt x="856" y="198"/>
                  <a:pt x="856" y="198"/>
                </a:cubicBezTo>
                <a:lnTo>
                  <a:pt x="857" y="198"/>
                </a:lnTo>
                <a:close/>
                <a:moveTo>
                  <a:pt x="877" y="274"/>
                </a:moveTo>
                <a:cubicBezTo>
                  <a:pt x="876" y="273"/>
                  <a:pt x="876" y="273"/>
                  <a:pt x="876" y="273"/>
                </a:cubicBezTo>
                <a:cubicBezTo>
                  <a:pt x="876" y="274"/>
                  <a:pt x="876" y="274"/>
                  <a:pt x="875" y="274"/>
                </a:cubicBezTo>
                <a:cubicBezTo>
                  <a:pt x="876" y="274"/>
                  <a:pt x="876" y="274"/>
                  <a:pt x="877" y="274"/>
                </a:cubicBezTo>
                <a:close/>
                <a:moveTo>
                  <a:pt x="899" y="255"/>
                </a:moveTo>
                <a:cubicBezTo>
                  <a:pt x="898" y="255"/>
                  <a:pt x="898" y="255"/>
                  <a:pt x="897" y="255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8" y="256"/>
                  <a:pt x="898" y="255"/>
                  <a:pt x="899" y="255"/>
                </a:cubicBezTo>
                <a:close/>
                <a:moveTo>
                  <a:pt x="903" y="252"/>
                </a:moveTo>
                <a:cubicBezTo>
                  <a:pt x="903" y="252"/>
                  <a:pt x="903" y="252"/>
                  <a:pt x="903" y="252"/>
                </a:cubicBezTo>
                <a:cubicBezTo>
                  <a:pt x="902" y="252"/>
                  <a:pt x="902" y="253"/>
                  <a:pt x="902" y="253"/>
                </a:cubicBezTo>
                <a:cubicBezTo>
                  <a:pt x="902" y="253"/>
                  <a:pt x="902" y="253"/>
                  <a:pt x="902" y="253"/>
                </a:cubicBezTo>
                <a:cubicBezTo>
                  <a:pt x="903" y="253"/>
                  <a:pt x="903" y="253"/>
                  <a:pt x="903" y="252"/>
                </a:cubicBezTo>
                <a:close/>
                <a:moveTo>
                  <a:pt x="912" y="247"/>
                </a:moveTo>
                <a:cubicBezTo>
                  <a:pt x="912" y="247"/>
                  <a:pt x="912" y="247"/>
                  <a:pt x="911" y="246"/>
                </a:cubicBezTo>
                <a:cubicBezTo>
                  <a:pt x="910" y="248"/>
                  <a:pt x="908" y="249"/>
                  <a:pt x="906" y="250"/>
                </a:cubicBezTo>
                <a:cubicBezTo>
                  <a:pt x="906" y="250"/>
                  <a:pt x="906" y="251"/>
                  <a:pt x="906" y="251"/>
                </a:cubicBezTo>
                <a:cubicBezTo>
                  <a:pt x="908" y="250"/>
                  <a:pt x="910" y="249"/>
                  <a:pt x="912" y="247"/>
                </a:cubicBezTo>
                <a:close/>
                <a:moveTo>
                  <a:pt x="933" y="231"/>
                </a:moveTo>
                <a:cubicBezTo>
                  <a:pt x="933" y="231"/>
                  <a:pt x="933" y="230"/>
                  <a:pt x="933" y="230"/>
                </a:cubicBezTo>
                <a:cubicBezTo>
                  <a:pt x="932" y="231"/>
                  <a:pt x="932" y="231"/>
                  <a:pt x="931" y="232"/>
                </a:cubicBezTo>
                <a:cubicBezTo>
                  <a:pt x="931" y="232"/>
                  <a:pt x="931" y="232"/>
                  <a:pt x="931" y="232"/>
                </a:cubicBezTo>
                <a:cubicBezTo>
                  <a:pt x="932" y="232"/>
                  <a:pt x="932" y="231"/>
                  <a:pt x="933" y="231"/>
                </a:cubicBezTo>
                <a:close/>
                <a:moveTo>
                  <a:pt x="937" y="229"/>
                </a:moveTo>
                <a:cubicBezTo>
                  <a:pt x="936" y="229"/>
                  <a:pt x="936" y="229"/>
                  <a:pt x="935" y="228"/>
                </a:cubicBezTo>
                <a:cubicBezTo>
                  <a:pt x="935" y="229"/>
                  <a:pt x="935" y="229"/>
                  <a:pt x="935" y="229"/>
                </a:cubicBezTo>
                <a:cubicBezTo>
                  <a:pt x="935" y="230"/>
                  <a:pt x="935" y="230"/>
                  <a:pt x="935" y="230"/>
                </a:cubicBezTo>
                <a:cubicBezTo>
                  <a:pt x="936" y="230"/>
                  <a:pt x="936" y="230"/>
                  <a:pt x="937" y="229"/>
                </a:cubicBezTo>
                <a:close/>
                <a:moveTo>
                  <a:pt x="945" y="228"/>
                </a:moveTo>
                <a:cubicBezTo>
                  <a:pt x="945" y="227"/>
                  <a:pt x="944" y="227"/>
                  <a:pt x="944" y="227"/>
                </a:cubicBezTo>
                <a:cubicBezTo>
                  <a:pt x="944" y="227"/>
                  <a:pt x="943" y="228"/>
                  <a:pt x="943" y="228"/>
                </a:cubicBezTo>
                <a:cubicBezTo>
                  <a:pt x="943" y="228"/>
                  <a:pt x="944" y="228"/>
                  <a:pt x="944" y="229"/>
                </a:cubicBezTo>
                <a:cubicBezTo>
                  <a:pt x="944" y="228"/>
                  <a:pt x="945" y="228"/>
                  <a:pt x="945" y="228"/>
                </a:cubicBezTo>
                <a:close/>
                <a:moveTo>
                  <a:pt x="842" y="242"/>
                </a:moveTo>
                <a:cubicBezTo>
                  <a:pt x="842" y="242"/>
                  <a:pt x="842" y="242"/>
                  <a:pt x="842" y="242"/>
                </a:cubicBezTo>
                <a:cubicBezTo>
                  <a:pt x="841" y="242"/>
                  <a:pt x="841" y="242"/>
                  <a:pt x="840" y="243"/>
                </a:cubicBezTo>
                <a:cubicBezTo>
                  <a:pt x="841" y="243"/>
                  <a:pt x="841" y="243"/>
                  <a:pt x="841" y="243"/>
                </a:cubicBezTo>
                <a:cubicBezTo>
                  <a:pt x="842" y="243"/>
                  <a:pt x="842" y="242"/>
                  <a:pt x="842" y="242"/>
                </a:cubicBezTo>
                <a:close/>
                <a:moveTo>
                  <a:pt x="892" y="124"/>
                </a:moveTo>
                <a:cubicBezTo>
                  <a:pt x="891" y="124"/>
                  <a:pt x="891" y="124"/>
                  <a:pt x="891" y="124"/>
                </a:cubicBezTo>
                <a:cubicBezTo>
                  <a:pt x="891" y="124"/>
                  <a:pt x="891" y="124"/>
                  <a:pt x="891" y="124"/>
                </a:cubicBezTo>
                <a:cubicBezTo>
                  <a:pt x="891" y="125"/>
                  <a:pt x="891" y="125"/>
                  <a:pt x="891" y="125"/>
                </a:cubicBezTo>
                <a:cubicBezTo>
                  <a:pt x="891" y="125"/>
                  <a:pt x="892" y="124"/>
                  <a:pt x="892" y="124"/>
                </a:cubicBezTo>
                <a:close/>
                <a:moveTo>
                  <a:pt x="888" y="129"/>
                </a:moveTo>
                <a:cubicBezTo>
                  <a:pt x="889" y="129"/>
                  <a:pt x="890" y="128"/>
                  <a:pt x="891" y="127"/>
                </a:cubicBezTo>
                <a:cubicBezTo>
                  <a:pt x="890" y="127"/>
                  <a:pt x="890" y="127"/>
                  <a:pt x="890" y="126"/>
                </a:cubicBezTo>
                <a:cubicBezTo>
                  <a:pt x="889" y="127"/>
                  <a:pt x="888" y="128"/>
                  <a:pt x="888" y="129"/>
                </a:cubicBezTo>
                <a:cubicBezTo>
                  <a:pt x="888" y="129"/>
                  <a:pt x="888" y="129"/>
                  <a:pt x="888" y="129"/>
                </a:cubicBezTo>
                <a:close/>
                <a:moveTo>
                  <a:pt x="896" y="117"/>
                </a:moveTo>
                <a:cubicBezTo>
                  <a:pt x="895" y="118"/>
                  <a:pt x="895" y="118"/>
                  <a:pt x="895" y="119"/>
                </a:cubicBezTo>
                <a:cubicBezTo>
                  <a:pt x="895" y="119"/>
                  <a:pt x="895" y="119"/>
                  <a:pt x="895" y="119"/>
                </a:cubicBezTo>
                <a:cubicBezTo>
                  <a:pt x="895" y="119"/>
                  <a:pt x="895" y="118"/>
                  <a:pt x="896" y="117"/>
                </a:cubicBezTo>
                <a:close/>
                <a:moveTo>
                  <a:pt x="908" y="105"/>
                </a:moveTo>
                <a:cubicBezTo>
                  <a:pt x="908" y="105"/>
                  <a:pt x="908" y="104"/>
                  <a:pt x="907" y="104"/>
                </a:cubicBezTo>
                <a:cubicBezTo>
                  <a:pt x="907" y="105"/>
                  <a:pt x="906" y="105"/>
                  <a:pt x="905" y="106"/>
                </a:cubicBezTo>
                <a:cubicBezTo>
                  <a:pt x="906" y="106"/>
                  <a:pt x="906" y="106"/>
                  <a:pt x="906" y="106"/>
                </a:cubicBezTo>
                <a:cubicBezTo>
                  <a:pt x="906" y="106"/>
                  <a:pt x="907" y="105"/>
                  <a:pt x="908" y="105"/>
                </a:cubicBezTo>
                <a:close/>
                <a:moveTo>
                  <a:pt x="889" y="133"/>
                </a:moveTo>
                <a:cubicBezTo>
                  <a:pt x="889" y="133"/>
                  <a:pt x="889" y="133"/>
                  <a:pt x="889" y="133"/>
                </a:cubicBezTo>
                <a:cubicBezTo>
                  <a:pt x="888" y="133"/>
                  <a:pt x="888" y="134"/>
                  <a:pt x="887" y="135"/>
                </a:cubicBezTo>
                <a:cubicBezTo>
                  <a:pt x="888" y="136"/>
                  <a:pt x="888" y="136"/>
                  <a:pt x="888" y="136"/>
                </a:cubicBezTo>
                <a:cubicBezTo>
                  <a:pt x="888" y="135"/>
                  <a:pt x="889" y="134"/>
                  <a:pt x="889" y="133"/>
                </a:cubicBezTo>
                <a:close/>
                <a:moveTo>
                  <a:pt x="902" y="108"/>
                </a:moveTo>
                <a:cubicBezTo>
                  <a:pt x="900" y="107"/>
                  <a:pt x="899" y="108"/>
                  <a:pt x="899" y="110"/>
                </a:cubicBezTo>
                <a:cubicBezTo>
                  <a:pt x="899" y="111"/>
                  <a:pt x="898" y="113"/>
                  <a:pt x="897" y="113"/>
                </a:cubicBezTo>
                <a:cubicBezTo>
                  <a:pt x="896" y="114"/>
                  <a:pt x="895" y="115"/>
                  <a:pt x="896" y="117"/>
                </a:cubicBezTo>
                <a:cubicBezTo>
                  <a:pt x="898" y="114"/>
                  <a:pt x="900" y="111"/>
                  <a:pt x="902" y="108"/>
                </a:cubicBezTo>
                <a:close/>
                <a:moveTo>
                  <a:pt x="904" y="105"/>
                </a:moveTo>
                <a:cubicBezTo>
                  <a:pt x="903" y="105"/>
                  <a:pt x="902" y="105"/>
                  <a:pt x="902" y="105"/>
                </a:cubicBezTo>
                <a:cubicBezTo>
                  <a:pt x="902" y="106"/>
                  <a:pt x="902" y="107"/>
                  <a:pt x="902" y="108"/>
                </a:cubicBezTo>
                <a:cubicBezTo>
                  <a:pt x="904" y="106"/>
                  <a:pt x="904" y="106"/>
                  <a:pt x="904" y="106"/>
                </a:cubicBezTo>
                <a:lnTo>
                  <a:pt x="904" y="105"/>
                </a:lnTo>
                <a:close/>
                <a:moveTo>
                  <a:pt x="871" y="166"/>
                </a:moveTo>
                <a:cubicBezTo>
                  <a:pt x="873" y="164"/>
                  <a:pt x="874" y="162"/>
                  <a:pt x="875" y="161"/>
                </a:cubicBezTo>
                <a:cubicBezTo>
                  <a:pt x="875" y="159"/>
                  <a:pt x="875" y="159"/>
                  <a:pt x="875" y="159"/>
                </a:cubicBezTo>
                <a:cubicBezTo>
                  <a:pt x="874" y="159"/>
                  <a:pt x="874" y="159"/>
                  <a:pt x="874" y="159"/>
                </a:cubicBezTo>
                <a:cubicBezTo>
                  <a:pt x="873" y="161"/>
                  <a:pt x="871" y="164"/>
                  <a:pt x="871" y="166"/>
                </a:cubicBezTo>
                <a:cubicBezTo>
                  <a:pt x="871" y="166"/>
                  <a:pt x="871" y="166"/>
                  <a:pt x="871" y="166"/>
                </a:cubicBezTo>
                <a:cubicBezTo>
                  <a:pt x="871" y="166"/>
                  <a:pt x="871" y="166"/>
                  <a:pt x="871" y="166"/>
                </a:cubicBezTo>
                <a:close/>
                <a:moveTo>
                  <a:pt x="876" y="156"/>
                </a:moveTo>
                <a:cubicBezTo>
                  <a:pt x="877" y="156"/>
                  <a:pt x="876" y="156"/>
                  <a:pt x="876" y="155"/>
                </a:cubicBezTo>
                <a:cubicBezTo>
                  <a:pt x="876" y="156"/>
                  <a:pt x="875" y="157"/>
                  <a:pt x="874" y="158"/>
                </a:cubicBezTo>
                <a:cubicBezTo>
                  <a:pt x="875" y="158"/>
                  <a:pt x="875" y="158"/>
                  <a:pt x="875" y="158"/>
                </a:cubicBezTo>
                <a:cubicBezTo>
                  <a:pt x="876" y="158"/>
                  <a:pt x="876" y="157"/>
                  <a:pt x="876" y="156"/>
                </a:cubicBezTo>
                <a:close/>
                <a:moveTo>
                  <a:pt x="873" y="157"/>
                </a:moveTo>
                <a:cubicBezTo>
                  <a:pt x="872" y="157"/>
                  <a:pt x="872" y="157"/>
                  <a:pt x="871" y="158"/>
                </a:cubicBezTo>
                <a:cubicBezTo>
                  <a:pt x="871" y="158"/>
                  <a:pt x="871" y="158"/>
                  <a:pt x="871" y="158"/>
                </a:cubicBezTo>
                <a:cubicBezTo>
                  <a:pt x="872" y="158"/>
                  <a:pt x="873" y="158"/>
                  <a:pt x="873" y="157"/>
                </a:cubicBezTo>
                <a:close/>
                <a:moveTo>
                  <a:pt x="880" y="148"/>
                </a:moveTo>
                <a:cubicBezTo>
                  <a:pt x="879" y="149"/>
                  <a:pt x="879" y="151"/>
                  <a:pt x="878" y="151"/>
                </a:cubicBezTo>
                <a:cubicBezTo>
                  <a:pt x="879" y="152"/>
                  <a:pt x="879" y="152"/>
                  <a:pt x="879" y="152"/>
                </a:cubicBezTo>
                <a:cubicBezTo>
                  <a:pt x="879" y="151"/>
                  <a:pt x="880" y="150"/>
                  <a:pt x="881" y="149"/>
                </a:cubicBezTo>
                <a:cubicBezTo>
                  <a:pt x="881" y="149"/>
                  <a:pt x="881" y="148"/>
                  <a:pt x="880" y="148"/>
                </a:cubicBezTo>
                <a:cubicBezTo>
                  <a:pt x="880" y="148"/>
                  <a:pt x="880" y="148"/>
                  <a:pt x="880" y="148"/>
                </a:cubicBezTo>
                <a:close/>
                <a:moveTo>
                  <a:pt x="885" y="136"/>
                </a:moveTo>
                <a:cubicBezTo>
                  <a:pt x="886" y="135"/>
                  <a:pt x="886" y="134"/>
                  <a:pt x="887" y="132"/>
                </a:cubicBezTo>
                <a:cubicBezTo>
                  <a:pt x="887" y="132"/>
                  <a:pt x="886" y="132"/>
                  <a:pt x="886" y="132"/>
                </a:cubicBezTo>
                <a:cubicBezTo>
                  <a:pt x="886" y="133"/>
                  <a:pt x="885" y="134"/>
                  <a:pt x="884" y="135"/>
                </a:cubicBezTo>
                <a:cubicBezTo>
                  <a:pt x="884" y="136"/>
                  <a:pt x="885" y="136"/>
                  <a:pt x="885" y="136"/>
                </a:cubicBezTo>
                <a:close/>
                <a:moveTo>
                  <a:pt x="882" y="138"/>
                </a:moveTo>
                <a:cubicBezTo>
                  <a:pt x="882" y="138"/>
                  <a:pt x="882" y="137"/>
                  <a:pt x="883" y="137"/>
                </a:cubicBezTo>
                <a:cubicBezTo>
                  <a:pt x="882" y="137"/>
                  <a:pt x="882" y="137"/>
                  <a:pt x="882" y="137"/>
                </a:cubicBezTo>
                <a:cubicBezTo>
                  <a:pt x="882" y="137"/>
                  <a:pt x="882" y="137"/>
                  <a:pt x="881" y="138"/>
                </a:cubicBezTo>
                <a:cubicBezTo>
                  <a:pt x="881" y="138"/>
                  <a:pt x="881" y="138"/>
                  <a:pt x="882" y="138"/>
                </a:cubicBezTo>
                <a:close/>
                <a:moveTo>
                  <a:pt x="879" y="147"/>
                </a:moveTo>
                <a:cubicBezTo>
                  <a:pt x="879" y="146"/>
                  <a:pt x="880" y="145"/>
                  <a:pt x="881" y="144"/>
                </a:cubicBezTo>
                <a:cubicBezTo>
                  <a:pt x="880" y="144"/>
                  <a:pt x="880" y="144"/>
                  <a:pt x="880" y="144"/>
                </a:cubicBezTo>
                <a:cubicBezTo>
                  <a:pt x="879" y="145"/>
                  <a:pt x="879" y="146"/>
                  <a:pt x="878" y="147"/>
                </a:cubicBezTo>
                <a:cubicBezTo>
                  <a:pt x="878" y="147"/>
                  <a:pt x="877" y="148"/>
                  <a:pt x="877" y="149"/>
                </a:cubicBezTo>
                <a:cubicBezTo>
                  <a:pt x="875" y="149"/>
                  <a:pt x="875" y="150"/>
                  <a:pt x="876" y="152"/>
                </a:cubicBezTo>
                <a:cubicBezTo>
                  <a:pt x="877" y="150"/>
                  <a:pt x="878" y="149"/>
                  <a:pt x="879" y="147"/>
                </a:cubicBezTo>
                <a:close/>
                <a:moveTo>
                  <a:pt x="1012" y="220"/>
                </a:moveTo>
                <a:cubicBezTo>
                  <a:pt x="1013" y="220"/>
                  <a:pt x="1013" y="220"/>
                  <a:pt x="1013" y="219"/>
                </a:cubicBezTo>
                <a:cubicBezTo>
                  <a:pt x="1013" y="219"/>
                  <a:pt x="1013" y="219"/>
                  <a:pt x="1014" y="219"/>
                </a:cubicBezTo>
                <a:cubicBezTo>
                  <a:pt x="1013" y="219"/>
                  <a:pt x="1013" y="219"/>
                  <a:pt x="1013" y="219"/>
                </a:cubicBezTo>
                <a:cubicBezTo>
                  <a:pt x="1013" y="219"/>
                  <a:pt x="1012" y="220"/>
                  <a:pt x="1012" y="220"/>
                </a:cubicBezTo>
                <a:close/>
                <a:moveTo>
                  <a:pt x="995" y="136"/>
                </a:moveTo>
                <a:cubicBezTo>
                  <a:pt x="995" y="136"/>
                  <a:pt x="996" y="135"/>
                  <a:pt x="996" y="134"/>
                </a:cubicBezTo>
                <a:cubicBezTo>
                  <a:pt x="994" y="134"/>
                  <a:pt x="994" y="135"/>
                  <a:pt x="995" y="136"/>
                </a:cubicBezTo>
                <a:close/>
                <a:moveTo>
                  <a:pt x="1016" y="215"/>
                </a:moveTo>
                <a:cubicBezTo>
                  <a:pt x="1016" y="215"/>
                  <a:pt x="1016" y="215"/>
                  <a:pt x="1015" y="215"/>
                </a:cubicBezTo>
                <a:cubicBezTo>
                  <a:pt x="1015" y="215"/>
                  <a:pt x="1015" y="215"/>
                  <a:pt x="1015" y="215"/>
                </a:cubicBezTo>
                <a:cubicBezTo>
                  <a:pt x="1015" y="216"/>
                  <a:pt x="1015" y="216"/>
                  <a:pt x="1015" y="216"/>
                </a:cubicBezTo>
                <a:cubicBezTo>
                  <a:pt x="1015" y="215"/>
                  <a:pt x="1015" y="215"/>
                  <a:pt x="1015" y="215"/>
                </a:cubicBezTo>
                <a:cubicBezTo>
                  <a:pt x="1015" y="215"/>
                  <a:pt x="1016" y="215"/>
                  <a:pt x="1016" y="215"/>
                </a:cubicBezTo>
                <a:close/>
                <a:moveTo>
                  <a:pt x="1017" y="216"/>
                </a:moveTo>
                <a:cubicBezTo>
                  <a:pt x="1016" y="216"/>
                  <a:pt x="1015" y="217"/>
                  <a:pt x="1015" y="217"/>
                </a:cubicBezTo>
                <a:cubicBezTo>
                  <a:pt x="1015" y="217"/>
                  <a:pt x="1015" y="217"/>
                  <a:pt x="1015" y="217"/>
                </a:cubicBezTo>
                <a:cubicBezTo>
                  <a:pt x="1015" y="217"/>
                  <a:pt x="1016" y="217"/>
                  <a:pt x="1016" y="217"/>
                </a:cubicBezTo>
                <a:cubicBezTo>
                  <a:pt x="1016" y="217"/>
                  <a:pt x="1016" y="217"/>
                  <a:pt x="1017" y="216"/>
                </a:cubicBezTo>
                <a:close/>
                <a:moveTo>
                  <a:pt x="994" y="136"/>
                </a:moveTo>
                <a:cubicBezTo>
                  <a:pt x="995" y="136"/>
                  <a:pt x="995" y="136"/>
                  <a:pt x="995" y="136"/>
                </a:cubicBezTo>
                <a:cubicBezTo>
                  <a:pt x="994" y="136"/>
                  <a:pt x="994" y="136"/>
                  <a:pt x="994" y="136"/>
                </a:cubicBezTo>
                <a:close/>
                <a:moveTo>
                  <a:pt x="969" y="212"/>
                </a:moveTo>
                <a:cubicBezTo>
                  <a:pt x="969" y="211"/>
                  <a:pt x="969" y="212"/>
                  <a:pt x="968" y="212"/>
                </a:cubicBezTo>
                <a:cubicBezTo>
                  <a:pt x="968" y="212"/>
                  <a:pt x="968" y="213"/>
                  <a:pt x="969" y="214"/>
                </a:cubicBezTo>
                <a:cubicBezTo>
                  <a:pt x="969" y="213"/>
                  <a:pt x="969" y="213"/>
                  <a:pt x="969" y="212"/>
                </a:cubicBezTo>
                <a:close/>
                <a:moveTo>
                  <a:pt x="1006" y="223"/>
                </a:moveTo>
                <a:cubicBezTo>
                  <a:pt x="1006" y="223"/>
                  <a:pt x="1006" y="223"/>
                  <a:pt x="1006" y="223"/>
                </a:cubicBezTo>
                <a:cubicBezTo>
                  <a:pt x="1006" y="223"/>
                  <a:pt x="1006" y="223"/>
                  <a:pt x="1007" y="222"/>
                </a:cubicBezTo>
                <a:cubicBezTo>
                  <a:pt x="1006" y="223"/>
                  <a:pt x="1006" y="223"/>
                  <a:pt x="1006" y="223"/>
                </a:cubicBezTo>
                <a:cubicBezTo>
                  <a:pt x="1006" y="223"/>
                  <a:pt x="1006" y="223"/>
                  <a:pt x="1006" y="223"/>
                </a:cubicBezTo>
                <a:close/>
                <a:moveTo>
                  <a:pt x="994" y="138"/>
                </a:moveTo>
                <a:cubicBezTo>
                  <a:pt x="994" y="137"/>
                  <a:pt x="994" y="137"/>
                  <a:pt x="994" y="136"/>
                </a:cubicBezTo>
                <a:cubicBezTo>
                  <a:pt x="994" y="137"/>
                  <a:pt x="994" y="137"/>
                  <a:pt x="993" y="138"/>
                </a:cubicBezTo>
                <a:lnTo>
                  <a:pt x="994" y="138"/>
                </a:lnTo>
                <a:close/>
                <a:moveTo>
                  <a:pt x="1036" y="195"/>
                </a:moveTo>
                <a:cubicBezTo>
                  <a:pt x="1036" y="195"/>
                  <a:pt x="1036" y="195"/>
                  <a:pt x="1036" y="195"/>
                </a:cubicBezTo>
                <a:cubicBezTo>
                  <a:pt x="1035" y="195"/>
                  <a:pt x="1035" y="196"/>
                  <a:pt x="1035" y="196"/>
                </a:cubicBezTo>
                <a:cubicBezTo>
                  <a:pt x="1035" y="196"/>
                  <a:pt x="1035" y="196"/>
                  <a:pt x="1035" y="196"/>
                </a:cubicBezTo>
                <a:cubicBezTo>
                  <a:pt x="1036" y="196"/>
                  <a:pt x="1036" y="195"/>
                  <a:pt x="1036" y="195"/>
                </a:cubicBezTo>
                <a:close/>
                <a:moveTo>
                  <a:pt x="1041" y="191"/>
                </a:moveTo>
                <a:cubicBezTo>
                  <a:pt x="1040" y="191"/>
                  <a:pt x="1040" y="191"/>
                  <a:pt x="1040" y="191"/>
                </a:cubicBezTo>
                <a:cubicBezTo>
                  <a:pt x="1040" y="191"/>
                  <a:pt x="1040" y="192"/>
                  <a:pt x="1040" y="192"/>
                </a:cubicBezTo>
                <a:cubicBezTo>
                  <a:pt x="1040" y="192"/>
                  <a:pt x="1040" y="192"/>
                  <a:pt x="1040" y="192"/>
                </a:cubicBezTo>
                <a:cubicBezTo>
                  <a:pt x="1040" y="192"/>
                  <a:pt x="1040" y="191"/>
                  <a:pt x="1041" y="191"/>
                </a:cubicBezTo>
                <a:close/>
                <a:moveTo>
                  <a:pt x="1030" y="201"/>
                </a:moveTo>
                <a:cubicBezTo>
                  <a:pt x="1030" y="201"/>
                  <a:pt x="1030" y="201"/>
                  <a:pt x="1030" y="201"/>
                </a:cubicBezTo>
                <a:cubicBezTo>
                  <a:pt x="1030" y="201"/>
                  <a:pt x="1030" y="202"/>
                  <a:pt x="1029" y="202"/>
                </a:cubicBezTo>
                <a:cubicBezTo>
                  <a:pt x="1030" y="202"/>
                  <a:pt x="1030" y="202"/>
                  <a:pt x="1030" y="202"/>
                </a:cubicBezTo>
                <a:cubicBezTo>
                  <a:pt x="1030" y="202"/>
                  <a:pt x="1030" y="201"/>
                  <a:pt x="1030" y="201"/>
                </a:cubicBezTo>
                <a:close/>
                <a:moveTo>
                  <a:pt x="1018" y="212"/>
                </a:moveTo>
                <a:cubicBezTo>
                  <a:pt x="1018" y="212"/>
                  <a:pt x="1018" y="212"/>
                  <a:pt x="1018" y="212"/>
                </a:cubicBezTo>
                <a:cubicBezTo>
                  <a:pt x="1018" y="212"/>
                  <a:pt x="1018" y="212"/>
                  <a:pt x="1018" y="212"/>
                </a:cubicBezTo>
                <a:cubicBezTo>
                  <a:pt x="1017" y="213"/>
                  <a:pt x="1017" y="213"/>
                  <a:pt x="1017" y="213"/>
                </a:cubicBezTo>
                <a:cubicBezTo>
                  <a:pt x="1018" y="213"/>
                  <a:pt x="1018" y="212"/>
                  <a:pt x="1018" y="212"/>
                </a:cubicBezTo>
                <a:close/>
                <a:moveTo>
                  <a:pt x="998" y="130"/>
                </a:moveTo>
                <a:cubicBezTo>
                  <a:pt x="998" y="130"/>
                  <a:pt x="998" y="131"/>
                  <a:pt x="998" y="131"/>
                </a:cubicBezTo>
                <a:cubicBezTo>
                  <a:pt x="998" y="131"/>
                  <a:pt x="998" y="131"/>
                  <a:pt x="997" y="130"/>
                </a:cubicBezTo>
                <a:cubicBezTo>
                  <a:pt x="996" y="130"/>
                  <a:pt x="996" y="130"/>
                  <a:pt x="996" y="130"/>
                </a:cubicBezTo>
                <a:cubicBezTo>
                  <a:pt x="996" y="131"/>
                  <a:pt x="995" y="133"/>
                  <a:pt x="996" y="134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996" y="134"/>
                  <a:pt x="996" y="135"/>
                  <a:pt x="996" y="135"/>
                </a:cubicBezTo>
                <a:cubicBezTo>
                  <a:pt x="996" y="138"/>
                  <a:pt x="996" y="138"/>
                  <a:pt x="996" y="138"/>
                </a:cubicBezTo>
                <a:cubicBezTo>
                  <a:pt x="996" y="137"/>
                  <a:pt x="996" y="136"/>
                  <a:pt x="997" y="136"/>
                </a:cubicBezTo>
                <a:cubicBezTo>
                  <a:pt x="997" y="135"/>
                  <a:pt x="997" y="135"/>
                  <a:pt x="998" y="135"/>
                </a:cubicBezTo>
                <a:cubicBezTo>
                  <a:pt x="998" y="136"/>
                  <a:pt x="998" y="136"/>
                  <a:pt x="998" y="136"/>
                </a:cubicBezTo>
                <a:cubicBezTo>
                  <a:pt x="998" y="136"/>
                  <a:pt x="998" y="136"/>
                  <a:pt x="998" y="136"/>
                </a:cubicBezTo>
                <a:cubicBezTo>
                  <a:pt x="998" y="136"/>
                  <a:pt x="998" y="136"/>
                  <a:pt x="998" y="136"/>
                </a:cubicBezTo>
                <a:cubicBezTo>
                  <a:pt x="999" y="136"/>
                  <a:pt x="1000" y="135"/>
                  <a:pt x="1000" y="135"/>
                </a:cubicBezTo>
                <a:cubicBezTo>
                  <a:pt x="1001" y="136"/>
                  <a:pt x="1002" y="135"/>
                  <a:pt x="1002" y="134"/>
                </a:cubicBezTo>
                <a:cubicBezTo>
                  <a:pt x="1002" y="134"/>
                  <a:pt x="1003" y="134"/>
                  <a:pt x="1003" y="134"/>
                </a:cubicBezTo>
                <a:cubicBezTo>
                  <a:pt x="1003" y="134"/>
                  <a:pt x="1003" y="134"/>
                  <a:pt x="1003" y="134"/>
                </a:cubicBezTo>
                <a:cubicBezTo>
                  <a:pt x="1003" y="135"/>
                  <a:pt x="1003" y="135"/>
                  <a:pt x="1003" y="136"/>
                </a:cubicBezTo>
                <a:cubicBezTo>
                  <a:pt x="1003" y="136"/>
                  <a:pt x="1002" y="137"/>
                  <a:pt x="1004" y="137"/>
                </a:cubicBezTo>
                <a:cubicBezTo>
                  <a:pt x="1004" y="137"/>
                  <a:pt x="1005" y="136"/>
                  <a:pt x="1005" y="136"/>
                </a:cubicBezTo>
                <a:cubicBezTo>
                  <a:pt x="1006" y="135"/>
                  <a:pt x="1006" y="135"/>
                  <a:pt x="1007" y="134"/>
                </a:cubicBezTo>
                <a:cubicBezTo>
                  <a:pt x="1007" y="134"/>
                  <a:pt x="1008" y="135"/>
                  <a:pt x="1008" y="136"/>
                </a:cubicBezTo>
                <a:cubicBezTo>
                  <a:pt x="1008" y="136"/>
                  <a:pt x="1008" y="136"/>
                  <a:pt x="1008" y="136"/>
                </a:cubicBezTo>
                <a:cubicBezTo>
                  <a:pt x="1008" y="136"/>
                  <a:pt x="1008" y="136"/>
                  <a:pt x="1009" y="137"/>
                </a:cubicBezTo>
                <a:cubicBezTo>
                  <a:pt x="1009" y="136"/>
                  <a:pt x="1009" y="136"/>
                  <a:pt x="1009" y="136"/>
                </a:cubicBezTo>
                <a:cubicBezTo>
                  <a:pt x="1010" y="135"/>
                  <a:pt x="1011" y="133"/>
                  <a:pt x="1013" y="132"/>
                </a:cubicBezTo>
                <a:cubicBezTo>
                  <a:pt x="1015" y="129"/>
                  <a:pt x="1016" y="127"/>
                  <a:pt x="1018" y="124"/>
                </a:cubicBezTo>
                <a:cubicBezTo>
                  <a:pt x="1018" y="122"/>
                  <a:pt x="1017" y="120"/>
                  <a:pt x="1015" y="119"/>
                </a:cubicBezTo>
                <a:cubicBezTo>
                  <a:pt x="1014" y="119"/>
                  <a:pt x="1013" y="119"/>
                  <a:pt x="1013" y="118"/>
                </a:cubicBezTo>
                <a:cubicBezTo>
                  <a:pt x="1012" y="118"/>
                  <a:pt x="1011" y="118"/>
                  <a:pt x="1010" y="118"/>
                </a:cubicBezTo>
                <a:cubicBezTo>
                  <a:pt x="1009" y="118"/>
                  <a:pt x="1009" y="118"/>
                  <a:pt x="1009" y="118"/>
                </a:cubicBezTo>
                <a:cubicBezTo>
                  <a:pt x="1008" y="117"/>
                  <a:pt x="1007" y="117"/>
                  <a:pt x="1006" y="118"/>
                </a:cubicBezTo>
                <a:cubicBezTo>
                  <a:pt x="1006" y="117"/>
                  <a:pt x="1005" y="117"/>
                  <a:pt x="1005" y="117"/>
                </a:cubicBezTo>
                <a:cubicBezTo>
                  <a:pt x="1006" y="116"/>
                  <a:pt x="1004" y="117"/>
                  <a:pt x="1004" y="117"/>
                </a:cubicBezTo>
                <a:cubicBezTo>
                  <a:pt x="1003" y="118"/>
                  <a:pt x="1002" y="119"/>
                  <a:pt x="1002" y="120"/>
                </a:cubicBezTo>
                <a:cubicBezTo>
                  <a:pt x="1001" y="122"/>
                  <a:pt x="999" y="124"/>
                  <a:pt x="999" y="126"/>
                </a:cubicBezTo>
                <a:cubicBezTo>
                  <a:pt x="998" y="127"/>
                  <a:pt x="997" y="129"/>
                  <a:pt x="998" y="130"/>
                </a:cubicBezTo>
                <a:close/>
                <a:moveTo>
                  <a:pt x="1021" y="211"/>
                </a:moveTo>
                <a:cubicBezTo>
                  <a:pt x="1020" y="212"/>
                  <a:pt x="1020" y="212"/>
                  <a:pt x="1020" y="212"/>
                </a:cubicBezTo>
                <a:cubicBezTo>
                  <a:pt x="1022" y="212"/>
                  <a:pt x="1022" y="212"/>
                  <a:pt x="1022" y="212"/>
                </a:cubicBezTo>
                <a:cubicBezTo>
                  <a:pt x="1022" y="212"/>
                  <a:pt x="1021" y="212"/>
                  <a:pt x="1021" y="211"/>
                </a:cubicBezTo>
                <a:close/>
                <a:moveTo>
                  <a:pt x="1025" y="206"/>
                </a:moveTo>
                <a:cubicBezTo>
                  <a:pt x="1024" y="207"/>
                  <a:pt x="1024" y="207"/>
                  <a:pt x="1024" y="207"/>
                </a:cubicBezTo>
                <a:cubicBezTo>
                  <a:pt x="1024" y="207"/>
                  <a:pt x="1023" y="207"/>
                  <a:pt x="1023" y="208"/>
                </a:cubicBezTo>
                <a:cubicBezTo>
                  <a:pt x="1023" y="208"/>
                  <a:pt x="1024" y="207"/>
                  <a:pt x="1024" y="207"/>
                </a:cubicBezTo>
                <a:cubicBezTo>
                  <a:pt x="1024" y="207"/>
                  <a:pt x="1025" y="207"/>
                  <a:pt x="1025" y="206"/>
                </a:cubicBezTo>
                <a:close/>
                <a:moveTo>
                  <a:pt x="995" y="232"/>
                </a:moveTo>
                <a:cubicBezTo>
                  <a:pt x="996" y="232"/>
                  <a:pt x="996" y="232"/>
                  <a:pt x="996" y="232"/>
                </a:cubicBezTo>
                <a:cubicBezTo>
                  <a:pt x="996" y="232"/>
                  <a:pt x="996" y="232"/>
                  <a:pt x="996" y="232"/>
                </a:cubicBezTo>
                <a:cubicBezTo>
                  <a:pt x="996" y="232"/>
                  <a:pt x="996" y="232"/>
                  <a:pt x="996" y="232"/>
                </a:cubicBezTo>
                <a:cubicBezTo>
                  <a:pt x="995" y="232"/>
                  <a:pt x="995" y="232"/>
                  <a:pt x="995" y="232"/>
                </a:cubicBezTo>
                <a:close/>
                <a:moveTo>
                  <a:pt x="974" y="179"/>
                </a:moveTo>
                <a:cubicBezTo>
                  <a:pt x="974" y="177"/>
                  <a:pt x="975" y="176"/>
                  <a:pt x="976" y="175"/>
                </a:cubicBezTo>
                <a:cubicBezTo>
                  <a:pt x="976" y="174"/>
                  <a:pt x="976" y="174"/>
                  <a:pt x="976" y="174"/>
                </a:cubicBezTo>
                <a:cubicBezTo>
                  <a:pt x="975" y="174"/>
                  <a:pt x="975" y="174"/>
                  <a:pt x="975" y="174"/>
                </a:cubicBezTo>
                <a:cubicBezTo>
                  <a:pt x="974" y="176"/>
                  <a:pt x="974" y="177"/>
                  <a:pt x="973" y="178"/>
                </a:cubicBezTo>
                <a:lnTo>
                  <a:pt x="974" y="179"/>
                </a:lnTo>
                <a:close/>
                <a:moveTo>
                  <a:pt x="973" y="185"/>
                </a:moveTo>
                <a:cubicBezTo>
                  <a:pt x="973" y="185"/>
                  <a:pt x="973" y="185"/>
                  <a:pt x="973" y="184"/>
                </a:cubicBezTo>
                <a:cubicBezTo>
                  <a:pt x="973" y="184"/>
                  <a:pt x="973" y="184"/>
                  <a:pt x="973" y="184"/>
                </a:cubicBezTo>
                <a:cubicBezTo>
                  <a:pt x="972" y="185"/>
                  <a:pt x="972" y="185"/>
                  <a:pt x="972" y="185"/>
                </a:cubicBezTo>
                <a:lnTo>
                  <a:pt x="973" y="185"/>
                </a:lnTo>
                <a:close/>
                <a:moveTo>
                  <a:pt x="977" y="171"/>
                </a:moveTo>
                <a:cubicBezTo>
                  <a:pt x="977" y="171"/>
                  <a:pt x="977" y="171"/>
                  <a:pt x="977" y="171"/>
                </a:cubicBezTo>
                <a:cubicBezTo>
                  <a:pt x="976" y="171"/>
                  <a:pt x="976" y="171"/>
                  <a:pt x="976" y="171"/>
                </a:cubicBezTo>
                <a:cubicBezTo>
                  <a:pt x="977" y="171"/>
                  <a:pt x="977" y="171"/>
                  <a:pt x="977" y="171"/>
                </a:cubicBezTo>
                <a:close/>
                <a:moveTo>
                  <a:pt x="979" y="167"/>
                </a:moveTo>
                <a:cubicBezTo>
                  <a:pt x="979" y="166"/>
                  <a:pt x="979" y="166"/>
                  <a:pt x="980" y="166"/>
                </a:cubicBezTo>
                <a:cubicBezTo>
                  <a:pt x="979" y="165"/>
                  <a:pt x="979" y="165"/>
                  <a:pt x="979" y="165"/>
                </a:cubicBezTo>
                <a:cubicBezTo>
                  <a:pt x="979" y="166"/>
                  <a:pt x="979" y="166"/>
                  <a:pt x="979" y="166"/>
                </a:cubicBezTo>
                <a:cubicBezTo>
                  <a:pt x="979" y="167"/>
                  <a:pt x="979" y="167"/>
                  <a:pt x="979" y="167"/>
                </a:cubicBezTo>
                <a:close/>
                <a:moveTo>
                  <a:pt x="994" y="233"/>
                </a:moveTo>
                <a:cubicBezTo>
                  <a:pt x="993" y="234"/>
                  <a:pt x="992" y="234"/>
                  <a:pt x="992" y="235"/>
                </a:cubicBezTo>
                <a:cubicBezTo>
                  <a:pt x="993" y="234"/>
                  <a:pt x="993" y="234"/>
                  <a:pt x="994" y="233"/>
                </a:cubicBezTo>
                <a:close/>
                <a:moveTo>
                  <a:pt x="1040" y="195"/>
                </a:moveTo>
                <a:cubicBezTo>
                  <a:pt x="1040" y="195"/>
                  <a:pt x="1040" y="195"/>
                  <a:pt x="1040" y="196"/>
                </a:cubicBezTo>
                <a:cubicBezTo>
                  <a:pt x="1040" y="196"/>
                  <a:pt x="1039" y="197"/>
                  <a:pt x="1040" y="197"/>
                </a:cubicBezTo>
                <a:cubicBezTo>
                  <a:pt x="1040" y="197"/>
                  <a:pt x="1040" y="197"/>
                  <a:pt x="1041" y="197"/>
                </a:cubicBezTo>
                <a:cubicBezTo>
                  <a:pt x="1041" y="197"/>
                  <a:pt x="1041" y="197"/>
                  <a:pt x="1040" y="196"/>
                </a:cubicBezTo>
                <a:lnTo>
                  <a:pt x="1040" y="195"/>
                </a:lnTo>
                <a:close/>
                <a:moveTo>
                  <a:pt x="967" y="196"/>
                </a:moveTo>
                <a:cubicBezTo>
                  <a:pt x="967" y="195"/>
                  <a:pt x="967" y="195"/>
                  <a:pt x="967" y="195"/>
                </a:cubicBezTo>
                <a:cubicBezTo>
                  <a:pt x="967" y="195"/>
                  <a:pt x="967" y="195"/>
                  <a:pt x="967" y="195"/>
                </a:cubicBezTo>
                <a:cubicBezTo>
                  <a:pt x="967" y="195"/>
                  <a:pt x="967" y="195"/>
                  <a:pt x="967" y="196"/>
                </a:cubicBezTo>
                <a:close/>
                <a:moveTo>
                  <a:pt x="972" y="201"/>
                </a:moveTo>
                <a:cubicBezTo>
                  <a:pt x="972" y="200"/>
                  <a:pt x="972" y="200"/>
                  <a:pt x="972" y="200"/>
                </a:cubicBezTo>
                <a:lnTo>
                  <a:pt x="972" y="201"/>
                </a:lnTo>
                <a:close/>
                <a:moveTo>
                  <a:pt x="1067" y="147"/>
                </a:moveTo>
                <a:cubicBezTo>
                  <a:pt x="1067" y="147"/>
                  <a:pt x="1067" y="147"/>
                  <a:pt x="1067" y="147"/>
                </a:cubicBezTo>
                <a:cubicBezTo>
                  <a:pt x="1066" y="148"/>
                  <a:pt x="1066" y="148"/>
                  <a:pt x="1066" y="148"/>
                </a:cubicBezTo>
                <a:cubicBezTo>
                  <a:pt x="1065" y="149"/>
                  <a:pt x="1065" y="150"/>
                  <a:pt x="1064" y="150"/>
                </a:cubicBezTo>
                <a:cubicBezTo>
                  <a:pt x="1065" y="150"/>
                  <a:pt x="1066" y="149"/>
                  <a:pt x="1067" y="149"/>
                </a:cubicBezTo>
                <a:cubicBezTo>
                  <a:pt x="1067" y="148"/>
                  <a:pt x="1067" y="148"/>
                  <a:pt x="1067" y="147"/>
                </a:cubicBezTo>
                <a:close/>
                <a:moveTo>
                  <a:pt x="1118" y="207"/>
                </a:moveTo>
                <a:cubicBezTo>
                  <a:pt x="1118" y="206"/>
                  <a:pt x="1118" y="206"/>
                  <a:pt x="1119" y="205"/>
                </a:cubicBezTo>
                <a:cubicBezTo>
                  <a:pt x="1118" y="206"/>
                  <a:pt x="1118" y="206"/>
                  <a:pt x="1118" y="206"/>
                </a:cubicBezTo>
                <a:cubicBezTo>
                  <a:pt x="1117" y="206"/>
                  <a:pt x="1117" y="206"/>
                  <a:pt x="1117" y="206"/>
                </a:cubicBezTo>
                <a:cubicBezTo>
                  <a:pt x="1117" y="207"/>
                  <a:pt x="1117" y="207"/>
                  <a:pt x="1116" y="207"/>
                </a:cubicBezTo>
                <a:cubicBezTo>
                  <a:pt x="1117" y="207"/>
                  <a:pt x="1118" y="207"/>
                  <a:pt x="1118" y="207"/>
                </a:cubicBezTo>
                <a:close/>
                <a:moveTo>
                  <a:pt x="1128" y="194"/>
                </a:moveTo>
                <a:cubicBezTo>
                  <a:pt x="1128" y="194"/>
                  <a:pt x="1128" y="194"/>
                  <a:pt x="1128" y="194"/>
                </a:cubicBezTo>
                <a:cubicBezTo>
                  <a:pt x="1127" y="195"/>
                  <a:pt x="1127" y="197"/>
                  <a:pt x="1127" y="198"/>
                </a:cubicBezTo>
                <a:cubicBezTo>
                  <a:pt x="1127" y="198"/>
                  <a:pt x="1127" y="197"/>
                  <a:pt x="1128" y="197"/>
                </a:cubicBezTo>
                <a:cubicBezTo>
                  <a:pt x="1128" y="196"/>
                  <a:pt x="1128" y="195"/>
                  <a:pt x="1128" y="194"/>
                </a:cubicBezTo>
                <a:close/>
                <a:moveTo>
                  <a:pt x="1036" y="229"/>
                </a:moveTo>
                <a:cubicBezTo>
                  <a:pt x="1036" y="226"/>
                  <a:pt x="1036" y="223"/>
                  <a:pt x="1036" y="220"/>
                </a:cubicBezTo>
                <a:cubicBezTo>
                  <a:pt x="1035" y="222"/>
                  <a:pt x="1035" y="227"/>
                  <a:pt x="1036" y="229"/>
                </a:cubicBezTo>
                <a:close/>
                <a:moveTo>
                  <a:pt x="1055" y="170"/>
                </a:moveTo>
                <a:cubicBezTo>
                  <a:pt x="1054" y="170"/>
                  <a:pt x="1054" y="170"/>
                  <a:pt x="1054" y="170"/>
                </a:cubicBezTo>
                <a:cubicBezTo>
                  <a:pt x="1054" y="171"/>
                  <a:pt x="1054" y="171"/>
                  <a:pt x="1053" y="171"/>
                </a:cubicBezTo>
                <a:cubicBezTo>
                  <a:pt x="1054" y="171"/>
                  <a:pt x="1054" y="171"/>
                  <a:pt x="1054" y="171"/>
                </a:cubicBezTo>
                <a:cubicBezTo>
                  <a:pt x="1054" y="171"/>
                  <a:pt x="1054" y="171"/>
                  <a:pt x="1055" y="170"/>
                </a:cubicBezTo>
                <a:close/>
                <a:moveTo>
                  <a:pt x="1039" y="218"/>
                </a:moveTo>
                <a:cubicBezTo>
                  <a:pt x="1038" y="219"/>
                  <a:pt x="1038" y="219"/>
                  <a:pt x="1037" y="219"/>
                </a:cubicBezTo>
                <a:cubicBezTo>
                  <a:pt x="1037" y="219"/>
                  <a:pt x="1038" y="220"/>
                  <a:pt x="1039" y="220"/>
                </a:cubicBezTo>
                <a:lnTo>
                  <a:pt x="1039" y="218"/>
                </a:lnTo>
                <a:close/>
                <a:moveTo>
                  <a:pt x="1037" y="217"/>
                </a:moveTo>
                <a:cubicBezTo>
                  <a:pt x="1036" y="218"/>
                  <a:pt x="1036" y="219"/>
                  <a:pt x="1036" y="219"/>
                </a:cubicBezTo>
                <a:cubicBezTo>
                  <a:pt x="1036" y="219"/>
                  <a:pt x="1036" y="220"/>
                  <a:pt x="1036" y="220"/>
                </a:cubicBezTo>
                <a:cubicBezTo>
                  <a:pt x="1037" y="220"/>
                  <a:pt x="1037" y="219"/>
                  <a:pt x="1037" y="219"/>
                </a:cubicBezTo>
                <a:cubicBezTo>
                  <a:pt x="1037" y="219"/>
                  <a:pt x="1037" y="218"/>
                  <a:pt x="1037" y="217"/>
                </a:cubicBezTo>
                <a:close/>
                <a:moveTo>
                  <a:pt x="1058" y="162"/>
                </a:moveTo>
                <a:cubicBezTo>
                  <a:pt x="1058" y="161"/>
                  <a:pt x="1058" y="161"/>
                  <a:pt x="1058" y="161"/>
                </a:cubicBezTo>
                <a:cubicBezTo>
                  <a:pt x="1058" y="161"/>
                  <a:pt x="1058" y="161"/>
                  <a:pt x="1058" y="161"/>
                </a:cubicBezTo>
                <a:lnTo>
                  <a:pt x="1058" y="162"/>
                </a:lnTo>
                <a:close/>
                <a:moveTo>
                  <a:pt x="1137" y="194"/>
                </a:moveTo>
                <a:cubicBezTo>
                  <a:pt x="1137" y="192"/>
                  <a:pt x="1137" y="192"/>
                  <a:pt x="1137" y="192"/>
                </a:cubicBezTo>
                <a:cubicBezTo>
                  <a:pt x="1137" y="190"/>
                  <a:pt x="1137" y="190"/>
                  <a:pt x="1135" y="192"/>
                </a:cubicBezTo>
                <a:cubicBezTo>
                  <a:pt x="1135" y="192"/>
                  <a:pt x="1135" y="192"/>
                  <a:pt x="1135" y="193"/>
                </a:cubicBezTo>
                <a:cubicBezTo>
                  <a:pt x="1135" y="193"/>
                  <a:pt x="1136" y="193"/>
                  <a:pt x="1136" y="194"/>
                </a:cubicBezTo>
                <a:cubicBezTo>
                  <a:pt x="1136" y="195"/>
                  <a:pt x="1136" y="195"/>
                  <a:pt x="1136" y="195"/>
                </a:cubicBezTo>
                <a:cubicBezTo>
                  <a:pt x="1136" y="195"/>
                  <a:pt x="1137" y="194"/>
                  <a:pt x="1137" y="194"/>
                </a:cubicBezTo>
                <a:close/>
                <a:moveTo>
                  <a:pt x="1093" y="226"/>
                </a:moveTo>
                <a:cubicBezTo>
                  <a:pt x="1093" y="226"/>
                  <a:pt x="1094" y="225"/>
                  <a:pt x="1094" y="225"/>
                </a:cubicBezTo>
                <a:cubicBezTo>
                  <a:pt x="1093" y="225"/>
                  <a:pt x="1093" y="225"/>
                  <a:pt x="1093" y="225"/>
                </a:cubicBezTo>
                <a:cubicBezTo>
                  <a:pt x="1091" y="227"/>
                  <a:pt x="1091" y="227"/>
                  <a:pt x="1091" y="227"/>
                </a:cubicBezTo>
                <a:cubicBezTo>
                  <a:pt x="1092" y="227"/>
                  <a:pt x="1093" y="227"/>
                  <a:pt x="1093" y="226"/>
                </a:cubicBezTo>
                <a:close/>
                <a:moveTo>
                  <a:pt x="1143" y="194"/>
                </a:moveTo>
                <a:cubicBezTo>
                  <a:pt x="1143" y="194"/>
                  <a:pt x="1143" y="195"/>
                  <a:pt x="1142" y="195"/>
                </a:cubicBezTo>
                <a:cubicBezTo>
                  <a:pt x="1143" y="195"/>
                  <a:pt x="1143" y="195"/>
                  <a:pt x="1143" y="195"/>
                </a:cubicBezTo>
                <a:cubicBezTo>
                  <a:pt x="1143" y="195"/>
                  <a:pt x="1144" y="194"/>
                  <a:pt x="1144" y="193"/>
                </a:cubicBezTo>
                <a:cubicBezTo>
                  <a:pt x="1144" y="194"/>
                  <a:pt x="1143" y="194"/>
                  <a:pt x="1143" y="194"/>
                </a:cubicBezTo>
                <a:close/>
                <a:moveTo>
                  <a:pt x="1133" y="192"/>
                </a:moveTo>
                <a:cubicBezTo>
                  <a:pt x="1133" y="192"/>
                  <a:pt x="1133" y="192"/>
                  <a:pt x="1133" y="192"/>
                </a:cubicBezTo>
                <a:cubicBezTo>
                  <a:pt x="1134" y="191"/>
                  <a:pt x="1135" y="191"/>
                  <a:pt x="1135" y="190"/>
                </a:cubicBezTo>
                <a:cubicBezTo>
                  <a:pt x="1136" y="190"/>
                  <a:pt x="1136" y="189"/>
                  <a:pt x="1136" y="188"/>
                </a:cubicBezTo>
                <a:cubicBezTo>
                  <a:pt x="1135" y="190"/>
                  <a:pt x="1135" y="190"/>
                  <a:pt x="1135" y="190"/>
                </a:cubicBezTo>
                <a:cubicBezTo>
                  <a:pt x="1134" y="190"/>
                  <a:pt x="1133" y="191"/>
                  <a:pt x="1133" y="192"/>
                </a:cubicBezTo>
                <a:close/>
                <a:moveTo>
                  <a:pt x="1068" y="149"/>
                </a:moveTo>
                <a:cubicBezTo>
                  <a:pt x="1068" y="148"/>
                  <a:pt x="1069" y="148"/>
                  <a:pt x="1069" y="148"/>
                </a:cubicBezTo>
                <a:cubicBezTo>
                  <a:pt x="1069" y="148"/>
                  <a:pt x="1069" y="148"/>
                  <a:pt x="1069" y="148"/>
                </a:cubicBezTo>
                <a:cubicBezTo>
                  <a:pt x="1069" y="149"/>
                  <a:pt x="1068" y="149"/>
                  <a:pt x="1068" y="149"/>
                </a:cubicBezTo>
                <a:cubicBezTo>
                  <a:pt x="1066" y="151"/>
                  <a:pt x="1064" y="152"/>
                  <a:pt x="1063" y="154"/>
                </a:cubicBezTo>
                <a:cubicBezTo>
                  <a:pt x="1062" y="157"/>
                  <a:pt x="1060" y="159"/>
                  <a:pt x="1058" y="161"/>
                </a:cubicBezTo>
                <a:cubicBezTo>
                  <a:pt x="1060" y="162"/>
                  <a:pt x="1061" y="161"/>
                  <a:pt x="1062" y="159"/>
                </a:cubicBezTo>
                <a:cubicBezTo>
                  <a:pt x="1062" y="158"/>
                  <a:pt x="1062" y="157"/>
                  <a:pt x="1063" y="157"/>
                </a:cubicBezTo>
                <a:cubicBezTo>
                  <a:pt x="1064" y="156"/>
                  <a:pt x="1065" y="157"/>
                  <a:pt x="1064" y="155"/>
                </a:cubicBezTo>
                <a:cubicBezTo>
                  <a:pt x="1064" y="155"/>
                  <a:pt x="1065" y="155"/>
                  <a:pt x="1065" y="155"/>
                </a:cubicBezTo>
                <a:cubicBezTo>
                  <a:pt x="1067" y="155"/>
                  <a:pt x="1067" y="155"/>
                  <a:pt x="1067" y="155"/>
                </a:cubicBezTo>
                <a:cubicBezTo>
                  <a:pt x="1067" y="154"/>
                  <a:pt x="1067" y="154"/>
                  <a:pt x="1067" y="154"/>
                </a:cubicBezTo>
                <a:cubicBezTo>
                  <a:pt x="1066" y="154"/>
                  <a:pt x="1066" y="154"/>
                  <a:pt x="1065" y="154"/>
                </a:cubicBezTo>
                <a:cubicBezTo>
                  <a:pt x="1066" y="153"/>
                  <a:pt x="1067" y="153"/>
                  <a:pt x="1067" y="153"/>
                </a:cubicBezTo>
                <a:cubicBezTo>
                  <a:pt x="1067" y="153"/>
                  <a:pt x="1067" y="153"/>
                  <a:pt x="1067" y="152"/>
                </a:cubicBezTo>
                <a:cubicBezTo>
                  <a:pt x="1069" y="151"/>
                  <a:pt x="1069" y="149"/>
                  <a:pt x="1071" y="148"/>
                </a:cubicBezTo>
                <a:cubicBezTo>
                  <a:pt x="1071" y="147"/>
                  <a:pt x="1072" y="147"/>
                  <a:pt x="1072" y="147"/>
                </a:cubicBezTo>
                <a:cubicBezTo>
                  <a:pt x="1072" y="146"/>
                  <a:pt x="1071" y="146"/>
                  <a:pt x="1071" y="146"/>
                </a:cubicBezTo>
                <a:cubicBezTo>
                  <a:pt x="1071" y="146"/>
                  <a:pt x="1071" y="146"/>
                  <a:pt x="1071" y="146"/>
                </a:cubicBezTo>
                <a:cubicBezTo>
                  <a:pt x="1071" y="145"/>
                  <a:pt x="1072" y="145"/>
                  <a:pt x="1072" y="144"/>
                </a:cubicBezTo>
                <a:cubicBezTo>
                  <a:pt x="1072" y="144"/>
                  <a:pt x="1070" y="144"/>
                  <a:pt x="1070" y="145"/>
                </a:cubicBezTo>
                <a:cubicBezTo>
                  <a:pt x="1069" y="146"/>
                  <a:pt x="1069" y="147"/>
                  <a:pt x="1068" y="149"/>
                </a:cubicBezTo>
                <a:close/>
                <a:moveTo>
                  <a:pt x="1142" y="197"/>
                </a:moveTo>
                <a:cubicBezTo>
                  <a:pt x="1142" y="199"/>
                  <a:pt x="1141" y="201"/>
                  <a:pt x="1140" y="202"/>
                </a:cubicBezTo>
                <a:cubicBezTo>
                  <a:pt x="1137" y="207"/>
                  <a:pt x="1134" y="210"/>
                  <a:pt x="1131" y="214"/>
                </a:cubicBezTo>
                <a:cubicBezTo>
                  <a:pt x="1129" y="216"/>
                  <a:pt x="1127" y="217"/>
                  <a:pt x="1125" y="219"/>
                </a:cubicBezTo>
                <a:cubicBezTo>
                  <a:pt x="1125" y="219"/>
                  <a:pt x="1125" y="219"/>
                  <a:pt x="1125" y="219"/>
                </a:cubicBezTo>
                <a:cubicBezTo>
                  <a:pt x="1126" y="219"/>
                  <a:pt x="1127" y="219"/>
                  <a:pt x="1128" y="219"/>
                </a:cubicBezTo>
                <a:cubicBezTo>
                  <a:pt x="1127" y="219"/>
                  <a:pt x="1127" y="220"/>
                  <a:pt x="1126" y="220"/>
                </a:cubicBezTo>
                <a:cubicBezTo>
                  <a:pt x="1121" y="224"/>
                  <a:pt x="1116" y="229"/>
                  <a:pt x="1111" y="232"/>
                </a:cubicBezTo>
                <a:cubicBezTo>
                  <a:pt x="1106" y="237"/>
                  <a:pt x="1101" y="240"/>
                  <a:pt x="1095" y="243"/>
                </a:cubicBezTo>
                <a:cubicBezTo>
                  <a:pt x="1091" y="246"/>
                  <a:pt x="1086" y="248"/>
                  <a:pt x="1082" y="250"/>
                </a:cubicBezTo>
                <a:cubicBezTo>
                  <a:pt x="1080" y="251"/>
                  <a:pt x="1078" y="253"/>
                  <a:pt x="1076" y="254"/>
                </a:cubicBezTo>
                <a:cubicBezTo>
                  <a:pt x="1075" y="254"/>
                  <a:pt x="1075" y="254"/>
                  <a:pt x="1075" y="254"/>
                </a:cubicBezTo>
                <a:cubicBezTo>
                  <a:pt x="1076" y="255"/>
                  <a:pt x="1076" y="256"/>
                  <a:pt x="1076" y="256"/>
                </a:cubicBezTo>
                <a:cubicBezTo>
                  <a:pt x="1073" y="259"/>
                  <a:pt x="1069" y="262"/>
                  <a:pt x="1067" y="266"/>
                </a:cubicBezTo>
                <a:cubicBezTo>
                  <a:pt x="1064" y="269"/>
                  <a:pt x="1061" y="273"/>
                  <a:pt x="1059" y="276"/>
                </a:cubicBezTo>
                <a:cubicBezTo>
                  <a:pt x="1059" y="279"/>
                  <a:pt x="1059" y="279"/>
                  <a:pt x="1062" y="279"/>
                </a:cubicBezTo>
                <a:cubicBezTo>
                  <a:pt x="1074" y="278"/>
                  <a:pt x="1074" y="278"/>
                  <a:pt x="1074" y="278"/>
                </a:cubicBezTo>
                <a:cubicBezTo>
                  <a:pt x="1074" y="278"/>
                  <a:pt x="1074" y="278"/>
                  <a:pt x="1075" y="277"/>
                </a:cubicBezTo>
                <a:cubicBezTo>
                  <a:pt x="1076" y="277"/>
                  <a:pt x="1078" y="276"/>
                  <a:pt x="1080" y="276"/>
                </a:cubicBezTo>
                <a:cubicBezTo>
                  <a:pt x="1081" y="276"/>
                  <a:pt x="1084" y="276"/>
                  <a:pt x="1086" y="275"/>
                </a:cubicBezTo>
                <a:cubicBezTo>
                  <a:pt x="1087" y="275"/>
                  <a:pt x="1088" y="275"/>
                  <a:pt x="1089" y="275"/>
                </a:cubicBezTo>
                <a:cubicBezTo>
                  <a:pt x="1088" y="275"/>
                  <a:pt x="1087" y="275"/>
                  <a:pt x="1086" y="276"/>
                </a:cubicBezTo>
                <a:cubicBezTo>
                  <a:pt x="1085" y="276"/>
                  <a:pt x="1084" y="277"/>
                  <a:pt x="1082" y="278"/>
                </a:cubicBezTo>
                <a:cubicBezTo>
                  <a:pt x="1082" y="278"/>
                  <a:pt x="1082" y="278"/>
                  <a:pt x="1081" y="278"/>
                </a:cubicBezTo>
                <a:cubicBezTo>
                  <a:pt x="1082" y="278"/>
                  <a:pt x="1082" y="278"/>
                  <a:pt x="1082" y="278"/>
                </a:cubicBezTo>
                <a:cubicBezTo>
                  <a:pt x="1083" y="278"/>
                  <a:pt x="1083" y="278"/>
                  <a:pt x="1083" y="278"/>
                </a:cubicBezTo>
                <a:cubicBezTo>
                  <a:pt x="1083" y="278"/>
                  <a:pt x="1083" y="278"/>
                  <a:pt x="1083" y="279"/>
                </a:cubicBezTo>
                <a:cubicBezTo>
                  <a:pt x="1081" y="280"/>
                  <a:pt x="1081" y="280"/>
                  <a:pt x="1080" y="280"/>
                </a:cubicBezTo>
                <a:cubicBezTo>
                  <a:pt x="1079" y="280"/>
                  <a:pt x="1079" y="281"/>
                  <a:pt x="1079" y="281"/>
                </a:cubicBezTo>
                <a:cubicBezTo>
                  <a:pt x="1078" y="282"/>
                  <a:pt x="1076" y="282"/>
                  <a:pt x="1075" y="283"/>
                </a:cubicBezTo>
                <a:cubicBezTo>
                  <a:pt x="1074" y="283"/>
                  <a:pt x="1074" y="283"/>
                  <a:pt x="1073" y="283"/>
                </a:cubicBezTo>
                <a:cubicBezTo>
                  <a:pt x="1074" y="284"/>
                  <a:pt x="1074" y="284"/>
                  <a:pt x="1074" y="284"/>
                </a:cubicBezTo>
                <a:cubicBezTo>
                  <a:pt x="1075" y="284"/>
                  <a:pt x="1076" y="284"/>
                  <a:pt x="1076" y="284"/>
                </a:cubicBezTo>
                <a:cubicBezTo>
                  <a:pt x="1077" y="284"/>
                  <a:pt x="1077" y="284"/>
                  <a:pt x="1077" y="284"/>
                </a:cubicBezTo>
                <a:cubicBezTo>
                  <a:pt x="1077" y="284"/>
                  <a:pt x="1076" y="285"/>
                  <a:pt x="1076" y="285"/>
                </a:cubicBezTo>
                <a:cubicBezTo>
                  <a:pt x="1073" y="285"/>
                  <a:pt x="1069" y="286"/>
                  <a:pt x="1067" y="287"/>
                </a:cubicBezTo>
                <a:cubicBezTo>
                  <a:pt x="1062" y="288"/>
                  <a:pt x="1059" y="287"/>
                  <a:pt x="1056" y="285"/>
                </a:cubicBezTo>
                <a:cubicBezTo>
                  <a:pt x="1055" y="285"/>
                  <a:pt x="1055" y="284"/>
                  <a:pt x="1053" y="286"/>
                </a:cubicBezTo>
                <a:cubicBezTo>
                  <a:pt x="1053" y="285"/>
                  <a:pt x="1052" y="285"/>
                  <a:pt x="1052" y="285"/>
                </a:cubicBezTo>
                <a:cubicBezTo>
                  <a:pt x="1051" y="284"/>
                  <a:pt x="1051" y="283"/>
                  <a:pt x="1049" y="282"/>
                </a:cubicBezTo>
                <a:cubicBezTo>
                  <a:pt x="1047" y="280"/>
                  <a:pt x="1047" y="278"/>
                  <a:pt x="1047" y="276"/>
                </a:cubicBezTo>
                <a:cubicBezTo>
                  <a:pt x="1046" y="274"/>
                  <a:pt x="1047" y="271"/>
                  <a:pt x="1049" y="269"/>
                </a:cubicBezTo>
                <a:cubicBezTo>
                  <a:pt x="1050" y="266"/>
                  <a:pt x="1052" y="264"/>
                  <a:pt x="1053" y="262"/>
                </a:cubicBezTo>
                <a:cubicBezTo>
                  <a:pt x="1056" y="259"/>
                  <a:pt x="1059" y="256"/>
                  <a:pt x="1062" y="253"/>
                </a:cubicBezTo>
                <a:cubicBezTo>
                  <a:pt x="1061" y="253"/>
                  <a:pt x="1061" y="253"/>
                  <a:pt x="1061" y="253"/>
                </a:cubicBezTo>
                <a:cubicBezTo>
                  <a:pt x="1059" y="254"/>
                  <a:pt x="1059" y="254"/>
                  <a:pt x="1059" y="254"/>
                </a:cubicBezTo>
                <a:cubicBezTo>
                  <a:pt x="1059" y="254"/>
                  <a:pt x="1059" y="253"/>
                  <a:pt x="1060" y="253"/>
                </a:cubicBezTo>
                <a:cubicBezTo>
                  <a:pt x="1057" y="252"/>
                  <a:pt x="1054" y="251"/>
                  <a:pt x="1051" y="250"/>
                </a:cubicBezTo>
                <a:cubicBezTo>
                  <a:pt x="1050" y="249"/>
                  <a:pt x="1050" y="249"/>
                  <a:pt x="1049" y="248"/>
                </a:cubicBezTo>
                <a:cubicBezTo>
                  <a:pt x="1045" y="244"/>
                  <a:pt x="1041" y="241"/>
                  <a:pt x="1038" y="237"/>
                </a:cubicBezTo>
                <a:cubicBezTo>
                  <a:pt x="1036" y="235"/>
                  <a:pt x="1035" y="232"/>
                  <a:pt x="1036" y="229"/>
                </a:cubicBezTo>
                <a:cubicBezTo>
                  <a:pt x="1036" y="230"/>
                  <a:pt x="1037" y="232"/>
                  <a:pt x="1037" y="233"/>
                </a:cubicBezTo>
                <a:cubicBezTo>
                  <a:pt x="1037" y="232"/>
                  <a:pt x="1037" y="230"/>
                  <a:pt x="1037" y="229"/>
                </a:cubicBezTo>
                <a:cubicBezTo>
                  <a:pt x="1037" y="228"/>
                  <a:pt x="1037" y="228"/>
                  <a:pt x="1037" y="228"/>
                </a:cubicBezTo>
                <a:cubicBezTo>
                  <a:pt x="1037" y="225"/>
                  <a:pt x="1037" y="223"/>
                  <a:pt x="1039" y="221"/>
                </a:cubicBezTo>
                <a:cubicBezTo>
                  <a:pt x="1040" y="220"/>
                  <a:pt x="1040" y="217"/>
                  <a:pt x="1040" y="215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0" y="211"/>
                  <a:pt x="1039" y="213"/>
                  <a:pt x="1037" y="215"/>
                </a:cubicBezTo>
                <a:cubicBezTo>
                  <a:pt x="1034" y="217"/>
                  <a:pt x="1031" y="219"/>
                  <a:pt x="1028" y="222"/>
                </a:cubicBezTo>
                <a:cubicBezTo>
                  <a:pt x="1026" y="224"/>
                  <a:pt x="1025" y="226"/>
                  <a:pt x="1023" y="227"/>
                </a:cubicBezTo>
                <a:cubicBezTo>
                  <a:pt x="1021" y="229"/>
                  <a:pt x="1018" y="232"/>
                  <a:pt x="1015" y="234"/>
                </a:cubicBezTo>
                <a:cubicBezTo>
                  <a:pt x="1013" y="236"/>
                  <a:pt x="1011" y="237"/>
                  <a:pt x="1010" y="239"/>
                </a:cubicBezTo>
                <a:cubicBezTo>
                  <a:pt x="1008" y="241"/>
                  <a:pt x="1005" y="242"/>
                  <a:pt x="1003" y="244"/>
                </a:cubicBezTo>
                <a:cubicBezTo>
                  <a:pt x="999" y="246"/>
                  <a:pt x="995" y="248"/>
                  <a:pt x="991" y="249"/>
                </a:cubicBezTo>
                <a:cubicBezTo>
                  <a:pt x="986" y="250"/>
                  <a:pt x="981" y="250"/>
                  <a:pt x="976" y="249"/>
                </a:cubicBezTo>
                <a:cubicBezTo>
                  <a:pt x="973" y="248"/>
                  <a:pt x="971" y="246"/>
                  <a:pt x="969" y="246"/>
                </a:cubicBezTo>
                <a:cubicBezTo>
                  <a:pt x="969" y="245"/>
                  <a:pt x="968" y="244"/>
                  <a:pt x="967" y="244"/>
                </a:cubicBezTo>
                <a:cubicBezTo>
                  <a:pt x="963" y="241"/>
                  <a:pt x="963" y="241"/>
                  <a:pt x="963" y="241"/>
                </a:cubicBezTo>
                <a:cubicBezTo>
                  <a:pt x="961" y="239"/>
                  <a:pt x="961" y="237"/>
                  <a:pt x="960" y="234"/>
                </a:cubicBezTo>
                <a:cubicBezTo>
                  <a:pt x="960" y="233"/>
                  <a:pt x="960" y="232"/>
                  <a:pt x="961" y="230"/>
                </a:cubicBezTo>
                <a:cubicBezTo>
                  <a:pt x="961" y="230"/>
                  <a:pt x="961" y="229"/>
                  <a:pt x="961" y="229"/>
                </a:cubicBezTo>
                <a:cubicBezTo>
                  <a:pt x="962" y="229"/>
                  <a:pt x="962" y="229"/>
                  <a:pt x="962" y="229"/>
                </a:cubicBezTo>
                <a:cubicBezTo>
                  <a:pt x="961" y="229"/>
                  <a:pt x="961" y="228"/>
                  <a:pt x="961" y="228"/>
                </a:cubicBezTo>
                <a:cubicBezTo>
                  <a:pt x="961" y="228"/>
                  <a:pt x="962" y="228"/>
                  <a:pt x="962" y="227"/>
                </a:cubicBezTo>
                <a:cubicBezTo>
                  <a:pt x="962" y="226"/>
                  <a:pt x="962" y="225"/>
                  <a:pt x="963" y="223"/>
                </a:cubicBezTo>
                <a:cubicBezTo>
                  <a:pt x="963" y="224"/>
                  <a:pt x="964" y="224"/>
                  <a:pt x="964" y="225"/>
                </a:cubicBezTo>
                <a:cubicBezTo>
                  <a:pt x="964" y="225"/>
                  <a:pt x="964" y="225"/>
                  <a:pt x="965" y="225"/>
                </a:cubicBezTo>
                <a:cubicBezTo>
                  <a:pt x="966" y="224"/>
                  <a:pt x="966" y="225"/>
                  <a:pt x="966" y="226"/>
                </a:cubicBezTo>
                <a:cubicBezTo>
                  <a:pt x="966" y="227"/>
                  <a:pt x="966" y="227"/>
                  <a:pt x="966" y="228"/>
                </a:cubicBezTo>
                <a:cubicBezTo>
                  <a:pt x="966" y="230"/>
                  <a:pt x="966" y="232"/>
                  <a:pt x="965" y="235"/>
                </a:cubicBezTo>
                <a:cubicBezTo>
                  <a:pt x="965" y="235"/>
                  <a:pt x="966" y="235"/>
                  <a:pt x="966" y="236"/>
                </a:cubicBezTo>
                <a:cubicBezTo>
                  <a:pt x="966" y="235"/>
                  <a:pt x="967" y="235"/>
                  <a:pt x="967" y="235"/>
                </a:cubicBezTo>
                <a:cubicBezTo>
                  <a:pt x="967" y="231"/>
                  <a:pt x="967" y="228"/>
                  <a:pt x="967" y="224"/>
                </a:cubicBezTo>
                <a:cubicBezTo>
                  <a:pt x="968" y="221"/>
                  <a:pt x="969" y="218"/>
                  <a:pt x="970" y="215"/>
                </a:cubicBezTo>
                <a:cubicBezTo>
                  <a:pt x="971" y="208"/>
                  <a:pt x="974" y="202"/>
                  <a:pt x="976" y="195"/>
                </a:cubicBezTo>
                <a:cubicBezTo>
                  <a:pt x="976" y="194"/>
                  <a:pt x="977" y="193"/>
                  <a:pt x="977" y="191"/>
                </a:cubicBezTo>
                <a:cubicBezTo>
                  <a:pt x="977" y="191"/>
                  <a:pt x="976" y="191"/>
                  <a:pt x="976" y="191"/>
                </a:cubicBezTo>
                <a:cubicBezTo>
                  <a:pt x="977" y="190"/>
                  <a:pt x="977" y="190"/>
                  <a:pt x="977" y="190"/>
                </a:cubicBezTo>
                <a:cubicBezTo>
                  <a:pt x="979" y="187"/>
                  <a:pt x="980" y="184"/>
                  <a:pt x="981" y="180"/>
                </a:cubicBezTo>
                <a:cubicBezTo>
                  <a:pt x="981" y="180"/>
                  <a:pt x="981" y="180"/>
                  <a:pt x="981" y="180"/>
                </a:cubicBezTo>
                <a:cubicBezTo>
                  <a:pt x="981" y="180"/>
                  <a:pt x="981" y="180"/>
                  <a:pt x="980" y="180"/>
                </a:cubicBezTo>
                <a:cubicBezTo>
                  <a:pt x="980" y="181"/>
                  <a:pt x="980" y="181"/>
                  <a:pt x="980" y="181"/>
                </a:cubicBezTo>
                <a:cubicBezTo>
                  <a:pt x="979" y="183"/>
                  <a:pt x="978" y="186"/>
                  <a:pt x="976" y="189"/>
                </a:cubicBezTo>
                <a:cubicBezTo>
                  <a:pt x="978" y="185"/>
                  <a:pt x="978" y="185"/>
                  <a:pt x="978" y="185"/>
                </a:cubicBezTo>
                <a:cubicBezTo>
                  <a:pt x="978" y="185"/>
                  <a:pt x="978" y="185"/>
                  <a:pt x="978" y="185"/>
                </a:cubicBezTo>
                <a:cubicBezTo>
                  <a:pt x="977" y="185"/>
                  <a:pt x="977" y="185"/>
                  <a:pt x="977" y="185"/>
                </a:cubicBezTo>
                <a:cubicBezTo>
                  <a:pt x="976" y="186"/>
                  <a:pt x="976" y="187"/>
                  <a:pt x="976" y="187"/>
                </a:cubicBezTo>
                <a:cubicBezTo>
                  <a:pt x="974" y="188"/>
                  <a:pt x="976" y="189"/>
                  <a:pt x="976" y="189"/>
                </a:cubicBezTo>
                <a:cubicBezTo>
                  <a:pt x="975" y="193"/>
                  <a:pt x="974" y="197"/>
                  <a:pt x="972" y="200"/>
                </a:cubicBezTo>
                <a:cubicBezTo>
                  <a:pt x="972" y="200"/>
                  <a:pt x="971" y="200"/>
                  <a:pt x="971" y="200"/>
                </a:cubicBezTo>
                <a:cubicBezTo>
                  <a:pt x="971" y="201"/>
                  <a:pt x="971" y="202"/>
                  <a:pt x="971" y="202"/>
                </a:cubicBezTo>
                <a:cubicBezTo>
                  <a:pt x="971" y="202"/>
                  <a:pt x="971" y="202"/>
                  <a:pt x="971" y="202"/>
                </a:cubicBezTo>
                <a:cubicBezTo>
                  <a:pt x="971" y="202"/>
                  <a:pt x="971" y="202"/>
                  <a:pt x="972" y="201"/>
                </a:cubicBezTo>
                <a:cubicBezTo>
                  <a:pt x="971" y="205"/>
                  <a:pt x="971" y="205"/>
                  <a:pt x="971" y="205"/>
                </a:cubicBezTo>
                <a:cubicBezTo>
                  <a:pt x="971" y="205"/>
                  <a:pt x="972" y="204"/>
                  <a:pt x="972" y="204"/>
                </a:cubicBezTo>
                <a:cubicBezTo>
                  <a:pt x="972" y="205"/>
                  <a:pt x="972" y="205"/>
                  <a:pt x="972" y="205"/>
                </a:cubicBezTo>
                <a:cubicBezTo>
                  <a:pt x="971" y="205"/>
                  <a:pt x="971" y="205"/>
                  <a:pt x="971" y="205"/>
                </a:cubicBezTo>
                <a:cubicBezTo>
                  <a:pt x="971" y="206"/>
                  <a:pt x="971" y="206"/>
                  <a:pt x="971" y="206"/>
                </a:cubicBezTo>
                <a:cubicBezTo>
                  <a:pt x="970" y="207"/>
                  <a:pt x="969" y="208"/>
                  <a:pt x="968" y="209"/>
                </a:cubicBezTo>
                <a:cubicBezTo>
                  <a:pt x="968" y="209"/>
                  <a:pt x="968" y="209"/>
                  <a:pt x="968" y="209"/>
                </a:cubicBezTo>
                <a:cubicBezTo>
                  <a:pt x="968" y="209"/>
                  <a:pt x="967" y="209"/>
                  <a:pt x="967" y="210"/>
                </a:cubicBezTo>
                <a:cubicBezTo>
                  <a:pt x="967" y="210"/>
                  <a:pt x="968" y="209"/>
                  <a:pt x="968" y="209"/>
                </a:cubicBezTo>
                <a:cubicBezTo>
                  <a:pt x="968" y="210"/>
                  <a:pt x="968" y="210"/>
                  <a:pt x="968" y="210"/>
                </a:cubicBezTo>
                <a:cubicBezTo>
                  <a:pt x="967" y="210"/>
                  <a:pt x="967" y="210"/>
                  <a:pt x="967" y="210"/>
                </a:cubicBezTo>
                <a:cubicBezTo>
                  <a:pt x="967" y="211"/>
                  <a:pt x="967" y="212"/>
                  <a:pt x="967" y="213"/>
                </a:cubicBezTo>
                <a:cubicBezTo>
                  <a:pt x="967" y="212"/>
                  <a:pt x="967" y="212"/>
                  <a:pt x="968" y="212"/>
                </a:cubicBezTo>
                <a:cubicBezTo>
                  <a:pt x="967" y="212"/>
                  <a:pt x="967" y="213"/>
                  <a:pt x="967" y="213"/>
                </a:cubicBezTo>
                <a:cubicBezTo>
                  <a:pt x="966" y="213"/>
                  <a:pt x="966" y="213"/>
                  <a:pt x="966" y="213"/>
                </a:cubicBezTo>
                <a:cubicBezTo>
                  <a:pt x="966" y="214"/>
                  <a:pt x="966" y="215"/>
                  <a:pt x="966" y="216"/>
                </a:cubicBezTo>
                <a:cubicBezTo>
                  <a:pt x="966" y="215"/>
                  <a:pt x="968" y="215"/>
                  <a:pt x="969" y="215"/>
                </a:cubicBezTo>
                <a:cubicBezTo>
                  <a:pt x="968" y="215"/>
                  <a:pt x="968" y="217"/>
                  <a:pt x="967" y="218"/>
                </a:cubicBezTo>
                <a:cubicBezTo>
                  <a:pt x="967" y="216"/>
                  <a:pt x="967" y="216"/>
                  <a:pt x="967" y="216"/>
                </a:cubicBezTo>
                <a:cubicBezTo>
                  <a:pt x="967" y="216"/>
                  <a:pt x="966" y="217"/>
                  <a:pt x="966" y="217"/>
                </a:cubicBezTo>
                <a:cubicBezTo>
                  <a:pt x="966" y="218"/>
                  <a:pt x="966" y="219"/>
                  <a:pt x="967" y="220"/>
                </a:cubicBezTo>
                <a:cubicBezTo>
                  <a:pt x="967" y="222"/>
                  <a:pt x="967" y="222"/>
                  <a:pt x="965" y="222"/>
                </a:cubicBezTo>
                <a:cubicBezTo>
                  <a:pt x="965" y="222"/>
                  <a:pt x="965" y="222"/>
                  <a:pt x="964" y="222"/>
                </a:cubicBezTo>
                <a:cubicBezTo>
                  <a:pt x="964" y="222"/>
                  <a:pt x="963" y="223"/>
                  <a:pt x="963" y="223"/>
                </a:cubicBezTo>
                <a:cubicBezTo>
                  <a:pt x="963" y="222"/>
                  <a:pt x="962" y="222"/>
                  <a:pt x="962" y="221"/>
                </a:cubicBezTo>
                <a:cubicBezTo>
                  <a:pt x="962" y="221"/>
                  <a:pt x="961" y="221"/>
                  <a:pt x="960" y="222"/>
                </a:cubicBezTo>
                <a:cubicBezTo>
                  <a:pt x="960" y="221"/>
                  <a:pt x="960" y="221"/>
                  <a:pt x="960" y="221"/>
                </a:cubicBezTo>
                <a:cubicBezTo>
                  <a:pt x="961" y="221"/>
                  <a:pt x="962" y="220"/>
                  <a:pt x="962" y="220"/>
                </a:cubicBezTo>
                <a:cubicBezTo>
                  <a:pt x="962" y="220"/>
                  <a:pt x="962" y="220"/>
                  <a:pt x="962" y="221"/>
                </a:cubicBezTo>
                <a:cubicBezTo>
                  <a:pt x="963" y="219"/>
                  <a:pt x="963" y="218"/>
                  <a:pt x="964" y="217"/>
                </a:cubicBezTo>
                <a:cubicBezTo>
                  <a:pt x="964" y="215"/>
                  <a:pt x="964" y="214"/>
                  <a:pt x="965" y="213"/>
                </a:cubicBezTo>
                <a:cubicBezTo>
                  <a:pt x="965" y="213"/>
                  <a:pt x="965" y="213"/>
                  <a:pt x="964" y="213"/>
                </a:cubicBezTo>
                <a:cubicBezTo>
                  <a:pt x="964" y="214"/>
                  <a:pt x="963" y="214"/>
                  <a:pt x="962" y="214"/>
                </a:cubicBezTo>
                <a:cubicBezTo>
                  <a:pt x="962" y="215"/>
                  <a:pt x="962" y="215"/>
                  <a:pt x="962" y="215"/>
                </a:cubicBezTo>
                <a:cubicBezTo>
                  <a:pt x="962" y="215"/>
                  <a:pt x="962" y="215"/>
                  <a:pt x="962" y="215"/>
                </a:cubicBezTo>
                <a:cubicBezTo>
                  <a:pt x="962" y="214"/>
                  <a:pt x="962" y="214"/>
                  <a:pt x="962" y="213"/>
                </a:cubicBezTo>
                <a:cubicBezTo>
                  <a:pt x="962" y="214"/>
                  <a:pt x="962" y="214"/>
                  <a:pt x="962" y="214"/>
                </a:cubicBezTo>
                <a:cubicBezTo>
                  <a:pt x="962" y="213"/>
                  <a:pt x="963" y="212"/>
                  <a:pt x="963" y="212"/>
                </a:cubicBezTo>
                <a:cubicBezTo>
                  <a:pt x="964" y="211"/>
                  <a:pt x="965" y="211"/>
                  <a:pt x="965" y="211"/>
                </a:cubicBezTo>
                <a:cubicBezTo>
                  <a:pt x="966" y="209"/>
                  <a:pt x="966" y="208"/>
                  <a:pt x="967" y="206"/>
                </a:cubicBezTo>
                <a:cubicBezTo>
                  <a:pt x="967" y="205"/>
                  <a:pt x="967" y="205"/>
                  <a:pt x="967" y="204"/>
                </a:cubicBezTo>
                <a:cubicBezTo>
                  <a:pt x="967" y="204"/>
                  <a:pt x="967" y="203"/>
                  <a:pt x="967" y="203"/>
                </a:cubicBezTo>
                <a:cubicBezTo>
                  <a:pt x="967" y="203"/>
                  <a:pt x="967" y="203"/>
                  <a:pt x="967" y="203"/>
                </a:cubicBezTo>
                <a:cubicBezTo>
                  <a:pt x="967" y="203"/>
                  <a:pt x="968" y="203"/>
                  <a:pt x="968" y="203"/>
                </a:cubicBezTo>
                <a:cubicBezTo>
                  <a:pt x="968" y="203"/>
                  <a:pt x="968" y="203"/>
                  <a:pt x="968" y="203"/>
                </a:cubicBezTo>
                <a:cubicBezTo>
                  <a:pt x="968" y="203"/>
                  <a:pt x="967" y="203"/>
                  <a:pt x="967" y="203"/>
                </a:cubicBezTo>
                <a:cubicBezTo>
                  <a:pt x="966" y="203"/>
                  <a:pt x="966" y="203"/>
                  <a:pt x="966" y="203"/>
                </a:cubicBezTo>
                <a:cubicBezTo>
                  <a:pt x="967" y="202"/>
                  <a:pt x="967" y="202"/>
                  <a:pt x="967" y="202"/>
                </a:cubicBezTo>
                <a:cubicBezTo>
                  <a:pt x="968" y="202"/>
                  <a:pt x="968" y="202"/>
                  <a:pt x="968" y="202"/>
                </a:cubicBezTo>
                <a:cubicBezTo>
                  <a:pt x="969" y="200"/>
                  <a:pt x="969" y="198"/>
                  <a:pt x="968" y="196"/>
                </a:cubicBezTo>
                <a:cubicBezTo>
                  <a:pt x="969" y="195"/>
                  <a:pt x="969" y="195"/>
                  <a:pt x="969" y="195"/>
                </a:cubicBezTo>
                <a:cubicBezTo>
                  <a:pt x="969" y="196"/>
                  <a:pt x="969" y="196"/>
                  <a:pt x="969" y="196"/>
                </a:cubicBezTo>
                <a:cubicBezTo>
                  <a:pt x="970" y="196"/>
                  <a:pt x="970" y="196"/>
                  <a:pt x="970" y="196"/>
                </a:cubicBezTo>
                <a:cubicBezTo>
                  <a:pt x="971" y="193"/>
                  <a:pt x="972" y="191"/>
                  <a:pt x="973" y="188"/>
                </a:cubicBezTo>
                <a:cubicBezTo>
                  <a:pt x="973" y="188"/>
                  <a:pt x="973" y="188"/>
                  <a:pt x="973" y="188"/>
                </a:cubicBezTo>
                <a:cubicBezTo>
                  <a:pt x="973" y="188"/>
                  <a:pt x="972" y="188"/>
                  <a:pt x="972" y="188"/>
                </a:cubicBezTo>
                <a:cubicBezTo>
                  <a:pt x="971" y="188"/>
                  <a:pt x="971" y="189"/>
                  <a:pt x="971" y="189"/>
                </a:cubicBezTo>
                <a:cubicBezTo>
                  <a:pt x="971" y="189"/>
                  <a:pt x="971" y="188"/>
                  <a:pt x="971" y="188"/>
                </a:cubicBezTo>
                <a:cubicBezTo>
                  <a:pt x="971" y="188"/>
                  <a:pt x="971" y="187"/>
                  <a:pt x="972" y="187"/>
                </a:cubicBezTo>
                <a:cubicBezTo>
                  <a:pt x="976" y="183"/>
                  <a:pt x="977" y="178"/>
                  <a:pt x="978" y="174"/>
                </a:cubicBezTo>
                <a:cubicBezTo>
                  <a:pt x="978" y="174"/>
                  <a:pt x="977" y="174"/>
                  <a:pt x="977" y="175"/>
                </a:cubicBezTo>
                <a:cubicBezTo>
                  <a:pt x="977" y="174"/>
                  <a:pt x="977" y="174"/>
                  <a:pt x="977" y="173"/>
                </a:cubicBezTo>
                <a:cubicBezTo>
                  <a:pt x="978" y="172"/>
                  <a:pt x="979" y="171"/>
                  <a:pt x="979" y="169"/>
                </a:cubicBezTo>
                <a:cubicBezTo>
                  <a:pt x="979" y="169"/>
                  <a:pt x="980" y="169"/>
                  <a:pt x="980" y="169"/>
                </a:cubicBezTo>
                <a:cubicBezTo>
                  <a:pt x="980" y="167"/>
                  <a:pt x="980" y="167"/>
                  <a:pt x="980" y="167"/>
                </a:cubicBezTo>
                <a:cubicBezTo>
                  <a:pt x="980" y="167"/>
                  <a:pt x="981" y="166"/>
                  <a:pt x="981" y="166"/>
                </a:cubicBezTo>
                <a:cubicBezTo>
                  <a:pt x="982" y="166"/>
                  <a:pt x="984" y="166"/>
                  <a:pt x="981" y="165"/>
                </a:cubicBezTo>
                <a:cubicBezTo>
                  <a:pt x="982" y="165"/>
                  <a:pt x="982" y="165"/>
                  <a:pt x="982" y="165"/>
                </a:cubicBezTo>
                <a:cubicBezTo>
                  <a:pt x="982" y="164"/>
                  <a:pt x="982" y="164"/>
                  <a:pt x="982" y="163"/>
                </a:cubicBezTo>
                <a:cubicBezTo>
                  <a:pt x="983" y="163"/>
                  <a:pt x="984" y="163"/>
                  <a:pt x="984" y="163"/>
                </a:cubicBezTo>
                <a:cubicBezTo>
                  <a:pt x="984" y="162"/>
                  <a:pt x="985" y="161"/>
                  <a:pt x="985" y="161"/>
                </a:cubicBezTo>
                <a:cubicBezTo>
                  <a:pt x="984" y="161"/>
                  <a:pt x="984" y="161"/>
                  <a:pt x="983" y="161"/>
                </a:cubicBezTo>
                <a:cubicBezTo>
                  <a:pt x="984" y="159"/>
                  <a:pt x="986" y="157"/>
                  <a:pt x="987" y="155"/>
                </a:cubicBezTo>
                <a:cubicBezTo>
                  <a:pt x="988" y="153"/>
                  <a:pt x="989" y="152"/>
                  <a:pt x="989" y="150"/>
                </a:cubicBezTo>
                <a:cubicBezTo>
                  <a:pt x="989" y="150"/>
                  <a:pt x="990" y="149"/>
                  <a:pt x="991" y="149"/>
                </a:cubicBezTo>
                <a:cubicBezTo>
                  <a:pt x="993" y="149"/>
                  <a:pt x="996" y="148"/>
                  <a:pt x="998" y="149"/>
                </a:cubicBezTo>
                <a:cubicBezTo>
                  <a:pt x="1001" y="149"/>
                  <a:pt x="1004" y="149"/>
                  <a:pt x="1006" y="151"/>
                </a:cubicBezTo>
                <a:cubicBezTo>
                  <a:pt x="1007" y="152"/>
                  <a:pt x="1008" y="153"/>
                  <a:pt x="1007" y="154"/>
                </a:cubicBezTo>
                <a:cubicBezTo>
                  <a:pt x="1004" y="158"/>
                  <a:pt x="1002" y="161"/>
                  <a:pt x="1000" y="165"/>
                </a:cubicBezTo>
                <a:cubicBezTo>
                  <a:pt x="997" y="169"/>
                  <a:pt x="995" y="173"/>
                  <a:pt x="993" y="177"/>
                </a:cubicBezTo>
                <a:cubicBezTo>
                  <a:pt x="990" y="183"/>
                  <a:pt x="988" y="190"/>
                  <a:pt x="985" y="196"/>
                </a:cubicBezTo>
                <a:cubicBezTo>
                  <a:pt x="985" y="196"/>
                  <a:pt x="984" y="197"/>
                  <a:pt x="984" y="197"/>
                </a:cubicBezTo>
                <a:cubicBezTo>
                  <a:pt x="984" y="198"/>
                  <a:pt x="983" y="198"/>
                  <a:pt x="983" y="199"/>
                </a:cubicBezTo>
                <a:cubicBezTo>
                  <a:pt x="984" y="200"/>
                  <a:pt x="984" y="200"/>
                  <a:pt x="983" y="201"/>
                </a:cubicBezTo>
                <a:cubicBezTo>
                  <a:pt x="981" y="207"/>
                  <a:pt x="981" y="207"/>
                  <a:pt x="981" y="207"/>
                </a:cubicBezTo>
                <a:cubicBezTo>
                  <a:pt x="980" y="209"/>
                  <a:pt x="980" y="211"/>
                  <a:pt x="979" y="213"/>
                </a:cubicBezTo>
                <a:cubicBezTo>
                  <a:pt x="979" y="214"/>
                  <a:pt x="979" y="214"/>
                  <a:pt x="979" y="215"/>
                </a:cubicBezTo>
                <a:cubicBezTo>
                  <a:pt x="978" y="215"/>
                  <a:pt x="978" y="215"/>
                  <a:pt x="978" y="215"/>
                </a:cubicBezTo>
                <a:cubicBezTo>
                  <a:pt x="978" y="215"/>
                  <a:pt x="979" y="216"/>
                  <a:pt x="979" y="216"/>
                </a:cubicBezTo>
                <a:cubicBezTo>
                  <a:pt x="979" y="217"/>
                  <a:pt x="979" y="218"/>
                  <a:pt x="978" y="219"/>
                </a:cubicBezTo>
                <a:cubicBezTo>
                  <a:pt x="976" y="225"/>
                  <a:pt x="976" y="231"/>
                  <a:pt x="976" y="237"/>
                </a:cubicBezTo>
                <a:cubicBezTo>
                  <a:pt x="976" y="238"/>
                  <a:pt x="976" y="238"/>
                  <a:pt x="976" y="239"/>
                </a:cubicBezTo>
                <a:cubicBezTo>
                  <a:pt x="976" y="239"/>
                  <a:pt x="977" y="239"/>
                  <a:pt x="978" y="240"/>
                </a:cubicBezTo>
                <a:cubicBezTo>
                  <a:pt x="978" y="240"/>
                  <a:pt x="980" y="239"/>
                  <a:pt x="979" y="240"/>
                </a:cubicBezTo>
                <a:cubicBezTo>
                  <a:pt x="981" y="240"/>
                  <a:pt x="981" y="240"/>
                  <a:pt x="981" y="240"/>
                </a:cubicBezTo>
                <a:cubicBezTo>
                  <a:pt x="984" y="238"/>
                  <a:pt x="988" y="237"/>
                  <a:pt x="991" y="234"/>
                </a:cubicBezTo>
                <a:cubicBezTo>
                  <a:pt x="991" y="234"/>
                  <a:pt x="991" y="235"/>
                  <a:pt x="992" y="235"/>
                </a:cubicBezTo>
                <a:cubicBezTo>
                  <a:pt x="991" y="236"/>
                  <a:pt x="989" y="237"/>
                  <a:pt x="989" y="238"/>
                </a:cubicBezTo>
                <a:cubicBezTo>
                  <a:pt x="988" y="238"/>
                  <a:pt x="988" y="238"/>
                  <a:pt x="988" y="238"/>
                </a:cubicBezTo>
                <a:cubicBezTo>
                  <a:pt x="989" y="238"/>
                  <a:pt x="989" y="238"/>
                  <a:pt x="989" y="238"/>
                </a:cubicBezTo>
                <a:cubicBezTo>
                  <a:pt x="992" y="236"/>
                  <a:pt x="996" y="234"/>
                  <a:pt x="998" y="231"/>
                </a:cubicBezTo>
                <a:cubicBezTo>
                  <a:pt x="1001" y="229"/>
                  <a:pt x="1002" y="228"/>
                  <a:pt x="1004" y="227"/>
                </a:cubicBezTo>
                <a:cubicBezTo>
                  <a:pt x="1005" y="226"/>
                  <a:pt x="1005" y="226"/>
                  <a:pt x="1006" y="227"/>
                </a:cubicBezTo>
                <a:cubicBezTo>
                  <a:pt x="1006" y="227"/>
                  <a:pt x="1007" y="228"/>
                  <a:pt x="1007" y="227"/>
                </a:cubicBezTo>
                <a:cubicBezTo>
                  <a:pt x="1007" y="226"/>
                  <a:pt x="1008" y="225"/>
                  <a:pt x="1008" y="225"/>
                </a:cubicBezTo>
                <a:cubicBezTo>
                  <a:pt x="1008" y="225"/>
                  <a:pt x="1008" y="224"/>
                  <a:pt x="1009" y="224"/>
                </a:cubicBezTo>
                <a:cubicBezTo>
                  <a:pt x="1009" y="224"/>
                  <a:pt x="1009" y="224"/>
                  <a:pt x="1009" y="224"/>
                </a:cubicBezTo>
                <a:cubicBezTo>
                  <a:pt x="1008" y="224"/>
                  <a:pt x="1008" y="224"/>
                  <a:pt x="1007" y="225"/>
                </a:cubicBezTo>
                <a:cubicBezTo>
                  <a:pt x="1006" y="225"/>
                  <a:pt x="1006" y="225"/>
                  <a:pt x="1006" y="225"/>
                </a:cubicBezTo>
                <a:cubicBezTo>
                  <a:pt x="1010" y="221"/>
                  <a:pt x="1010" y="221"/>
                  <a:pt x="1010" y="221"/>
                </a:cubicBezTo>
                <a:cubicBezTo>
                  <a:pt x="1011" y="222"/>
                  <a:pt x="1011" y="222"/>
                  <a:pt x="1011" y="222"/>
                </a:cubicBezTo>
                <a:cubicBezTo>
                  <a:pt x="1011" y="222"/>
                  <a:pt x="1011" y="222"/>
                  <a:pt x="1011" y="222"/>
                </a:cubicBezTo>
                <a:cubicBezTo>
                  <a:pt x="1010" y="223"/>
                  <a:pt x="1010" y="223"/>
                  <a:pt x="1010" y="223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12" y="222"/>
                  <a:pt x="1013" y="221"/>
                  <a:pt x="1014" y="220"/>
                </a:cubicBezTo>
                <a:cubicBezTo>
                  <a:pt x="1015" y="220"/>
                  <a:pt x="1015" y="220"/>
                  <a:pt x="1015" y="220"/>
                </a:cubicBezTo>
                <a:cubicBezTo>
                  <a:pt x="1016" y="220"/>
                  <a:pt x="1016" y="220"/>
                  <a:pt x="1016" y="220"/>
                </a:cubicBezTo>
                <a:cubicBezTo>
                  <a:pt x="1016" y="220"/>
                  <a:pt x="1016" y="220"/>
                  <a:pt x="1016" y="221"/>
                </a:cubicBezTo>
                <a:cubicBezTo>
                  <a:pt x="1016" y="221"/>
                  <a:pt x="1015" y="222"/>
                  <a:pt x="1015" y="222"/>
                </a:cubicBezTo>
                <a:cubicBezTo>
                  <a:pt x="1016" y="222"/>
                  <a:pt x="1017" y="222"/>
                  <a:pt x="1017" y="221"/>
                </a:cubicBezTo>
                <a:cubicBezTo>
                  <a:pt x="1018" y="219"/>
                  <a:pt x="1018" y="219"/>
                  <a:pt x="1018" y="219"/>
                </a:cubicBezTo>
                <a:cubicBezTo>
                  <a:pt x="1018" y="217"/>
                  <a:pt x="1018" y="217"/>
                  <a:pt x="1018" y="217"/>
                </a:cubicBezTo>
                <a:cubicBezTo>
                  <a:pt x="1020" y="217"/>
                  <a:pt x="1020" y="217"/>
                  <a:pt x="1020" y="217"/>
                </a:cubicBezTo>
                <a:cubicBezTo>
                  <a:pt x="1021" y="217"/>
                  <a:pt x="1020" y="217"/>
                  <a:pt x="1020" y="217"/>
                </a:cubicBezTo>
                <a:cubicBezTo>
                  <a:pt x="1020" y="217"/>
                  <a:pt x="1020" y="217"/>
                  <a:pt x="1020" y="217"/>
                </a:cubicBezTo>
                <a:cubicBezTo>
                  <a:pt x="1021" y="217"/>
                  <a:pt x="1023" y="216"/>
                  <a:pt x="1023" y="215"/>
                </a:cubicBezTo>
                <a:cubicBezTo>
                  <a:pt x="1023" y="214"/>
                  <a:pt x="1023" y="215"/>
                  <a:pt x="1024" y="214"/>
                </a:cubicBezTo>
                <a:cubicBezTo>
                  <a:pt x="1024" y="214"/>
                  <a:pt x="1024" y="213"/>
                  <a:pt x="1024" y="213"/>
                </a:cubicBezTo>
                <a:cubicBezTo>
                  <a:pt x="1024" y="211"/>
                  <a:pt x="1025" y="210"/>
                  <a:pt x="1028" y="209"/>
                </a:cubicBezTo>
                <a:cubicBezTo>
                  <a:pt x="1030" y="208"/>
                  <a:pt x="1031" y="207"/>
                  <a:pt x="1030" y="206"/>
                </a:cubicBezTo>
                <a:cubicBezTo>
                  <a:pt x="1030" y="205"/>
                  <a:pt x="1030" y="205"/>
                  <a:pt x="1030" y="205"/>
                </a:cubicBezTo>
                <a:cubicBezTo>
                  <a:pt x="1031" y="205"/>
                  <a:pt x="1031" y="205"/>
                  <a:pt x="1031" y="205"/>
                </a:cubicBezTo>
                <a:cubicBezTo>
                  <a:pt x="1032" y="206"/>
                  <a:pt x="1033" y="207"/>
                  <a:pt x="1033" y="205"/>
                </a:cubicBezTo>
                <a:cubicBezTo>
                  <a:pt x="1033" y="205"/>
                  <a:pt x="1033" y="205"/>
                  <a:pt x="1033" y="205"/>
                </a:cubicBezTo>
                <a:cubicBezTo>
                  <a:pt x="1032" y="205"/>
                  <a:pt x="1031" y="205"/>
                  <a:pt x="1032" y="204"/>
                </a:cubicBezTo>
                <a:cubicBezTo>
                  <a:pt x="1032" y="203"/>
                  <a:pt x="1033" y="203"/>
                  <a:pt x="1034" y="202"/>
                </a:cubicBezTo>
                <a:cubicBezTo>
                  <a:pt x="1035" y="202"/>
                  <a:pt x="1035" y="202"/>
                  <a:pt x="1035" y="202"/>
                </a:cubicBezTo>
                <a:cubicBezTo>
                  <a:pt x="1035" y="202"/>
                  <a:pt x="1035" y="201"/>
                  <a:pt x="1035" y="201"/>
                </a:cubicBezTo>
                <a:cubicBezTo>
                  <a:pt x="1036" y="202"/>
                  <a:pt x="1036" y="201"/>
                  <a:pt x="1036" y="201"/>
                </a:cubicBezTo>
                <a:cubicBezTo>
                  <a:pt x="1037" y="200"/>
                  <a:pt x="1037" y="200"/>
                  <a:pt x="1037" y="199"/>
                </a:cubicBezTo>
                <a:cubicBezTo>
                  <a:pt x="1037" y="198"/>
                  <a:pt x="1038" y="198"/>
                  <a:pt x="1039" y="198"/>
                </a:cubicBezTo>
                <a:cubicBezTo>
                  <a:pt x="1040" y="199"/>
                  <a:pt x="1041" y="198"/>
                  <a:pt x="1041" y="197"/>
                </a:cubicBezTo>
                <a:cubicBezTo>
                  <a:pt x="1041" y="197"/>
                  <a:pt x="1042" y="197"/>
                  <a:pt x="1042" y="196"/>
                </a:cubicBezTo>
                <a:cubicBezTo>
                  <a:pt x="1042" y="196"/>
                  <a:pt x="1042" y="196"/>
                  <a:pt x="1042" y="195"/>
                </a:cubicBezTo>
                <a:cubicBezTo>
                  <a:pt x="1043" y="194"/>
                  <a:pt x="1044" y="193"/>
                  <a:pt x="1044" y="191"/>
                </a:cubicBezTo>
                <a:cubicBezTo>
                  <a:pt x="1045" y="190"/>
                  <a:pt x="1045" y="190"/>
                  <a:pt x="1045" y="190"/>
                </a:cubicBezTo>
                <a:cubicBezTo>
                  <a:pt x="1045" y="190"/>
                  <a:pt x="1045" y="190"/>
                  <a:pt x="1045" y="190"/>
                </a:cubicBezTo>
                <a:cubicBezTo>
                  <a:pt x="1045" y="192"/>
                  <a:pt x="1045" y="192"/>
                  <a:pt x="1045" y="192"/>
                </a:cubicBezTo>
                <a:cubicBezTo>
                  <a:pt x="1045" y="193"/>
                  <a:pt x="1044" y="195"/>
                  <a:pt x="1043" y="196"/>
                </a:cubicBezTo>
                <a:cubicBezTo>
                  <a:pt x="1045" y="195"/>
                  <a:pt x="1047" y="193"/>
                  <a:pt x="1047" y="192"/>
                </a:cubicBezTo>
                <a:cubicBezTo>
                  <a:pt x="1047" y="191"/>
                  <a:pt x="1048" y="191"/>
                  <a:pt x="1048" y="191"/>
                </a:cubicBezTo>
                <a:cubicBezTo>
                  <a:pt x="1048" y="191"/>
                  <a:pt x="1048" y="190"/>
                  <a:pt x="1049" y="189"/>
                </a:cubicBezTo>
                <a:cubicBezTo>
                  <a:pt x="1049" y="189"/>
                  <a:pt x="1048" y="189"/>
                  <a:pt x="1048" y="189"/>
                </a:cubicBezTo>
                <a:cubicBezTo>
                  <a:pt x="1048" y="189"/>
                  <a:pt x="1047" y="189"/>
                  <a:pt x="1047" y="189"/>
                </a:cubicBezTo>
                <a:cubicBezTo>
                  <a:pt x="1047" y="188"/>
                  <a:pt x="1047" y="188"/>
                  <a:pt x="1047" y="188"/>
                </a:cubicBezTo>
                <a:cubicBezTo>
                  <a:pt x="1047" y="188"/>
                  <a:pt x="1048" y="188"/>
                  <a:pt x="1048" y="188"/>
                </a:cubicBezTo>
                <a:cubicBezTo>
                  <a:pt x="1048" y="188"/>
                  <a:pt x="1049" y="188"/>
                  <a:pt x="1049" y="188"/>
                </a:cubicBezTo>
                <a:cubicBezTo>
                  <a:pt x="1049" y="187"/>
                  <a:pt x="1048" y="186"/>
                  <a:pt x="1048" y="186"/>
                </a:cubicBezTo>
                <a:cubicBezTo>
                  <a:pt x="1047" y="186"/>
                  <a:pt x="1046" y="185"/>
                  <a:pt x="1047" y="185"/>
                </a:cubicBezTo>
                <a:cubicBezTo>
                  <a:pt x="1046" y="185"/>
                  <a:pt x="1045" y="186"/>
                  <a:pt x="1044" y="188"/>
                </a:cubicBezTo>
                <a:cubicBezTo>
                  <a:pt x="1044" y="188"/>
                  <a:pt x="1044" y="188"/>
                  <a:pt x="1044" y="188"/>
                </a:cubicBezTo>
                <a:cubicBezTo>
                  <a:pt x="1044" y="187"/>
                  <a:pt x="1044" y="187"/>
                  <a:pt x="1044" y="187"/>
                </a:cubicBezTo>
                <a:cubicBezTo>
                  <a:pt x="1045" y="186"/>
                  <a:pt x="1045" y="185"/>
                  <a:pt x="1046" y="184"/>
                </a:cubicBezTo>
                <a:cubicBezTo>
                  <a:pt x="1047" y="185"/>
                  <a:pt x="1047" y="185"/>
                  <a:pt x="1047" y="185"/>
                </a:cubicBezTo>
                <a:cubicBezTo>
                  <a:pt x="1047" y="184"/>
                  <a:pt x="1047" y="184"/>
                  <a:pt x="1047" y="184"/>
                </a:cubicBezTo>
                <a:cubicBezTo>
                  <a:pt x="1048" y="182"/>
                  <a:pt x="1049" y="180"/>
                  <a:pt x="1050" y="178"/>
                </a:cubicBezTo>
                <a:cubicBezTo>
                  <a:pt x="1050" y="177"/>
                  <a:pt x="1050" y="177"/>
                  <a:pt x="1051" y="177"/>
                </a:cubicBezTo>
                <a:cubicBezTo>
                  <a:pt x="1051" y="178"/>
                  <a:pt x="1051" y="178"/>
                  <a:pt x="1051" y="178"/>
                </a:cubicBezTo>
                <a:cubicBezTo>
                  <a:pt x="1051" y="178"/>
                  <a:pt x="1050" y="179"/>
                  <a:pt x="1050" y="179"/>
                </a:cubicBezTo>
                <a:cubicBezTo>
                  <a:pt x="1050" y="180"/>
                  <a:pt x="1050" y="180"/>
                  <a:pt x="1050" y="180"/>
                </a:cubicBezTo>
                <a:cubicBezTo>
                  <a:pt x="1052" y="180"/>
                  <a:pt x="1053" y="179"/>
                  <a:pt x="1054" y="178"/>
                </a:cubicBezTo>
                <a:cubicBezTo>
                  <a:pt x="1055" y="176"/>
                  <a:pt x="1056" y="175"/>
                  <a:pt x="1057" y="173"/>
                </a:cubicBezTo>
                <a:cubicBezTo>
                  <a:pt x="1059" y="168"/>
                  <a:pt x="1061" y="166"/>
                  <a:pt x="1063" y="162"/>
                </a:cubicBezTo>
                <a:cubicBezTo>
                  <a:pt x="1066" y="158"/>
                  <a:pt x="1069" y="154"/>
                  <a:pt x="1071" y="150"/>
                </a:cubicBezTo>
                <a:cubicBezTo>
                  <a:pt x="1074" y="145"/>
                  <a:pt x="1079" y="141"/>
                  <a:pt x="1083" y="136"/>
                </a:cubicBezTo>
                <a:cubicBezTo>
                  <a:pt x="1084" y="135"/>
                  <a:pt x="1086" y="134"/>
                  <a:pt x="1087" y="134"/>
                </a:cubicBezTo>
                <a:cubicBezTo>
                  <a:pt x="1087" y="133"/>
                  <a:pt x="1087" y="133"/>
                  <a:pt x="1087" y="132"/>
                </a:cubicBezTo>
                <a:cubicBezTo>
                  <a:pt x="1087" y="133"/>
                  <a:pt x="1086" y="132"/>
                  <a:pt x="1086" y="133"/>
                </a:cubicBezTo>
                <a:cubicBezTo>
                  <a:pt x="1085" y="133"/>
                  <a:pt x="1083" y="134"/>
                  <a:pt x="1082" y="135"/>
                </a:cubicBezTo>
                <a:cubicBezTo>
                  <a:pt x="1081" y="135"/>
                  <a:pt x="1081" y="135"/>
                  <a:pt x="1081" y="136"/>
                </a:cubicBezTo>
                <a:cubicBezTo>
                  <a:pt x="1079" y="140"/>
                  <a:pt x="1076" y="142"/>
                  <a:pt x="1072" y="144"/>
                </a:cubicBezTo>
                <a:cubicBezTo>
                  <a:pt x="1072" y="143"/>
                  <a:pt x="1072" y="142"/>
                  <a:pt x="1073" y="141"/>
                </a:cubicBezTo>
                <a:cubicBezTo>
                  <a:pt x="1076" y="139"/>
                  <a:pt x="1079" y="136"/>
                  <a:pt x="1082" y="133"/>
                </a:cubicBezTo>
                <a:cubicBezTo>
                  <a:pt x="1082" y="133"/>
                  <a:pt x="1082" y="132"/>
                  <a:pt x="1083" y="132"/>
                </a:cubicBezTo>
                <a:cubicBezTo>
                  <a:pt x="1083" y="132"/>
                  <a:pt x="1084" y="132"/>
                  <a:pt x="1084" y="131"/>
                </a:cubicBezTo>
                <a:cubicBezTo>
                  <a:pt x="1081" y="131"/>
                  <a:pt x="1081" y="131"/>
                  <a:pt x="1081" y="131"/>
                </a:cubicBezTo>
                <a:cubicBezTo>
                  <a:pt x="1082" y="131"/>
                  <a:pt x="1082" y="131"/>
                  <a:pt x="1082" y="131"/>
                </a:cubicBezTo>
                <a:cubicBezTo>
                  <a:pt x="1083" y="130"/>
                  <a:pt x="1084" y="129"/>
                  <a:pt x="1085" y="129"/>
                </a:cubicBezTo>
                <a:cubicBezTo>
                  <a:pt x="1086" y="129"/>
                  <a:pt x="1089" y="129"/>
                  <a:pt x="1089" y="129"/>
                </a:cubicBezTo>
                <a:cubicBezTo>
                  <a:pt x="1091" y="127"/>
                  <a:pt x="1093" y="128"/>
                  <a:pt x="1095" y="128"/>
                </a:cubicBezTo>
                <a:cubicBezTo>
                  <a:pt x="1098" y="128"/>
                  <a:pt x="1100" y="129"/>
                  <a:pt x="1102" y="129"/>
                </a:cubicBezTo>
                <a:cubicBezTo>
                  <a:pt x="1104" y="129"/>
                  <a:pt x="1106" y="129"/>
                  <a:pt x="1108" y="129"/>
                </a:cubicBezTo>
                <a:cubicBezTo>
                  <a:pt x="1109" y="129"/>
                  <a:pt x="1109" y="129"/>
                  <a:pt x="1109" y="129"/>
                </a:cubicBezTo>
                <a:cubicBezTo>
                  <a:pt x="1111" y="130"/>
                  <a:pt x="1113" y="132"/>
                  <a:pt x="1115" y="133"/>
                </a:cubicBezTo>
                <a:cubicBezTo>
                  <a:pt x="1116" y="135"/>
                  <a:pt x="1116" y="138"/>
                  <a:pt x="1116" y="141"/>
                </a:cubicBezTo>
                <a:cubicBezTo>
                  <a:pt x="1116" y="147"/>
                  <a:pt x="1114" y="154"/>
                  <a:pt x="1112" y="161"/>
                </a:cubicBezTo>
                <a:cubicBezTo>
                  <a:pt x="1108" y="175"/>
                  <a:pt x="1099" y="184"/>
                  <a:pt x="1089" y="193"/>
                </a:cubicBezTo>
                <a:cubicBezTo>
                  <a:pt x="1086" y="195"/>
                  <a:pt x="1082" y="197"/>
                  <a:pt x="1079" y="198"/>
                </a:cubicBezTo>
                <a:cubicBezTo>
                  <a:pt x="1073" y="201"/>
                  <a:pt x="1066" y="202"/>
                  <a:pt x="1059" y="199"/>
                </a:cubicBezTo>
                <a:cubicBezTo>
                  <a:pt x="1058" y="197"/>
                  <a:pt x="1058" y="199"/>
                  <a:pt x="1057" y="200"/>
                </a:cubicBezTo>
                <a:cubicBezTo>
                  <a:pt x="1056" y="205"/>
                  <a:pt x="1054" y="209"/>
                  <a:pt x="1053" y="213"/>
                </a:cubicBezTo>
                <a:cubicBezTo>
                  <a:pt x="1052" y="219"/>
                  <a:pt x="1051" y="224"/>
                  <a:pt x="1050" y="229"/>
                </a:cubicBezTo>
                <a:cubicBezTo>
                  <a:pt x="1050" y="229"/>
                  <a:pt x="1050" y="230"/>
                  <a:pt x="1050" y="231"/>
                </a:cubicBezTo>
                <a:cubicBezTo>
                  <a:pt x="1050" y="232"/>
                  <a:pt x="1051" y="233"/>
                  <a:pt x="1051" y="234"/>
                </a:cubicBezTo>
                <a:cubicBezTo>
                  <a:pt x="1051" y="235"/>
                  <a:pt x="1052" y="237"/>
                  <a:pt x="1052" y="238"/>
                </a:cubicBezTo>
                <a:cubicBezTo>
                  <a:pt x="1052" y="239"/>
                  <a:pt x="1054" y="241"/>
                  <a:pt x="1057" y="241"/>
                </a:cubicBezTo>
                <a:cubicBezTo>
                  <a:pt x="1060" y="240"/>
                  <a:pt x="1063" y="240"/>
                  <a:pt x="1066" y="239"/>
                </a:cubicBezTo>
                <a:cubicBezTo>
                  <a:pt x="1071" y="237"/>
                  <a:pt x="1076" y="235"/>
                  <a:pt x="1081" y="233"/>
                </a:cubicBezTo>
                <a:cubicBezTo>
                  <a:pt x="1082" y="232"/>
                  <a:pt x="1084" y="232"/>
                  <a:pt x="1086" y="232"/>
                </a:cubicBezTo>
                <a:cubicBezTo>
                  <a:pt x="1087" y="232"/>
                  <a:pt x="1088" y="231"/>
                  <a:pt x="1087" y="230"/>
                </a:cubicBezTo>
                <a:cubicBezTo>
                  <a:pt x="1086" y="229"/>
                  <a:pt x="1087" y="229"/>
                  <a:pt x="1087" y="228"/>
                </a:cubicBezTo>
                <a:cubicBezTo>
                  <a:pt x="1087" y="228"/>
                  <a:pt x="1088" y="227"/>
                  <a:pt x="1088" y="227"/>
                </a:cubicBezTo>
                <a:cubicBezTo>
                  <a:pt x="1088" y="228"/>
                  <a:pt x="1088" y="228"/>
                  <a:pt x="1089" y="228"/>
                </a:cubicBezTo>
                <a:cubicBezTo>
                  <a:pt x="1089" y="230"/>
                  <a:pt x="1089" y="230"/>
                  <a:pt x="1089" y="230"/>
                </a:cubicBezTo>
                <a:cubicBezTo>
                  <a:pt x="1089" y="230"/>
                  <a:pt x="1090" y="230"/>
                  <a:pt x="1090" y="229"/>
                </a:cubicBezTo>
                <a:cubicBezTo>
                  <a:pt x="1092" y="229"/>
                  <a:pt x="1093" y="227"/>
                  <a:pt x="1095" y="227"/>
                </a:cubicBezTo>
                <a:cubicBezTo>
                  <a:pt x="1096" y="226"/>
                  <a:pt x="1096" y="224"/>
                  <a:pt x="1098" y="225"/>
                </a:cubicBezTo>
                <a:cubicBezTo>
                  <a:pt x="1098" y="225"/>
                  <a:pt x="1098" y="224"/>
                  <a:pt x="1098" y="224"/>
                </a:cubicBezTo>
                <a:cubicBezTo>
                  <a:pt x="1099" y="220"/>
                  <a:pt x="1103" y="221"/>
                  <a:pt x="1105" y="219"/>
                </a:cubicBezTo>
                <a:cubicBezTo>
                  <a:pt x="1109" y="215"/>
                  <a:pt x="1113" y="212"/>
                  <a:pt x="1116" y="209"/>
                </a:cubicBezTo>
                <a:cubicBezTo>
                  <a:pt x="1117" y="209"/>
                  <a:pt x="1117" y="209"/>
                  <a:pt x="1117" y="209"/>
                </a:cubicBezTo>
                <a:cubicBezTo>
                  <a:pt x="1118" y="208"/>
                  <a:pt x="1118" y="208"/>
                  <a:pt x="1118" y="208"/>
                </a:cubicBezTo>
                <a:cubicBezTo>
                  <a:pt x="1118" y="209"/>
                  <a:pt x="1118" y="209"/>
                  <a:pt x="1118" y="209"/>
                </a:cubicBezTo>
                <a:cubicBezTo>
                  <a:pt x="1117" y="210"/>
                  <a:pt x="1117" y="210"/>
                  <a:pt x="1116" y="212"/>
                </a:cubicBezTo>
                <a:cubicBezTo>
                  <a:pt x="1117" y="211"/>
                  <a:pt x="1118" y="210"/>
                  <a:pt x="1120" y="209"/>
                </a:cubicBezTo>
                <a:cubicBezTo>
                  <a:pt x="1120" y="208"/>
                  <a:pt x="1120" y="208"/>
                  <a:pt x="1119" y="207"/>
                </a:cubicBezTo>
                <a:cubicBezTo>
                  <a:pt x="1119" y="207"/>
                  <a:pt x="1120" y="207"/>
                  <a:pt x="1120" y="206"/>
                </a:cubicBezTo>
                <a:cubicBezTo>
                  <a:pt x="1121" y="205"/>
                  <a:pt x="1123" y="205"/>
                  <a:pt x="1122" y="202"/>
                </a:cubicBezTo>
                <a:cubicBezTo>
                  <a:pt x="1121" y="202"/>
                  <a:pt x="1122" y="201"/>
                  <a:pt x="1123" y="200"/>
                </a:cubicBezTo>
                <a:cubicBezTo>
                  <a:pt x="1123" y="200"/>
                  <a:pt x="1123" y="201"/>
                  <a:pt x="1124" y="201"/>
                </a:cubicBezTo>
                <a:cubicBezTo>
                  <a:pt x="1125" y="201"/>
                  <a:pt x="1125" y="201"/>
                  <a:pt x="1125" y="201"/>
                </a:cubicBezTo>
                <a:cubicBezTo>
                  <a:pt x="1127" y="200"/>
                  <a:pt x="1128" y="198"/>
                  <a:pt x="1130" y="197"/>
                </a:cubicBezTo>
                <a:cubicBezTo>
                  <a:pt x="1130" y="196"/>
                  <a:pt x="1130" y="196"/>
                  <a:pt x="1131" y="195"/>
                </a:cubicBezTo>
                <a:cubicBezTo>
                  <a:pt x="1132" y="195"/>
                  <a:pt x="1133" y="194"/>
                  <a:pt x="1134" y="193"/>
                </a:cubicBezTo>
                <a:cubicBezTo>
                  <a:pt x="1133" y="194"/>
                  <a:pt x="1133" y="195"/>
                  <a:pt x="1132" y="196"/>
                </a:cubicBezTo>
                <a:cubicBezTo>
                  <a:pt x="1131" y="196"/>
                  <a:pt x="1131" y="197"/>
                  <a:pt x="1131" y="197"/>
                </a:cubicBezTo>
                <a:cubicBezTo>
                  <a:pt x="1131" y="197"/>
                  <a:pt x="1132" y="197"/>
                  <a:pt x="1132" y="197"/>
                </a:cubicBezTo>
                <a:cubicBezTo>
                  <a:pt x="1133" y="197"/>
                  <a:pt x="1134" y="197"/>
                  <a:pt x="1135" y="197"/>
                </a:cubicBezTo>
                <a:cubicBezTo>
                  <a:pt x="1135" y="197"/>
                  <a:pt x="1135" y="197"/>
                  <a:pt x="1136" y="197"/>
                </a:cubicBezTo>
                <a:cubicBezTo>
                  <a:pt x="1136" y="197"/>
                  <a:pt x="1137" y="195"/>
                  <a:pt x="1138" y="195"/>
                </a:cubicBezTo>
                <a:cubicBezTo>
                  <a:pt x="1138" y="194"/>
                  <a:pt x="1140" y="194"/>
                  <a:pt x="1140" y="193"/>
                </a:cubicBezTo>
                <a:cubicBezTo>
                  <a:pt x="1140" y="194"/>
                  <a:pt x="1140" y="195"/>
                  <a:pt x="1140" y="195"/>
                </a:cubicBezTo>
                <a:cubicBezTo>
                  <a:pt x="1140" y="195"/>
                  <a:pt x="1140" y="196"/>
                  <a:pt x="1140" y="197"/>
                </a:cubicBezTo>
                <a:cubicBezTo>
                  <a:pt x="1140" y="197"/>
                  <a:pt x="1141" y="196"/>
                  <a:pt x="1141" y="196"/>
                </a:cubicBezTo>
                <a:cubicBezTo>
                  <a:pt x="1142" y="196"/>
                  <a:pt x="1142" y="197"/>
                  <a:pt x="1142" y="197"/>
                </a:cubicBezTo>
                <a:close/>
                <a:moveTo>
                  <a:pt x="1111" y="157"/>
                </a:moveTo>
                <a:cubicBezTo>
                  <a:pt x="1111" y="157"/>
                  <a:pt x="1111" y="157"/>
                  <a:pt x="1112" y="156"/>
                </a:cubicBezTo>
                <a:cubicBezTo>
                  <a:pt x="1113" y="152"/>
                  <a:pt x="1115" y="148"/>
                  <a:pt x="1115" y="144"/>
                </a:cubicBezTo>
                <a:cubicBezTo>
                  <a:pt x="1115" y="143"/>
                  <a:pt x="1115" y="143"/>
                  <a:pt x="1114" y="143"/>
                </a:cubicBezTo>
                <a:cubicBezTo>
                  <a:pt x="1114" y="144"/>
                  <a:pt x="1114" y="144"/>
                  <a:pt x="1114" y="144"/>
                </a:cubicBezTo>
                <a:cubicBezTo>
                  <a:pt x="1113" y="146"/>
                  <a:pt x="1113" y="149"/>
                  <a:pt x="1113" y="152"/>
                </a:cubicBezTo>
                <a:cubicBezTo>
                  <a:pt x="1112" y="153"/>
                  <a:pt x="1111" y="155"/>
                  <a:pt x="1111" y="156"/>
                </a:cubicBezTo>
                <a:lnTo>
                  <a:pt x="1111" y="157"/>
                </a:lnTo>
                <a:close/>
                <a:moveTo>
                  <a:pt x="986" y="159"/>
                </a:moveTo>
                <a:cubicBezTo>
                  <a:pt x="986" y="159"/>
                  <a:pt x="986" y="159"/>
                  <a:pt x="986" y="159"/>
                </a:cubicBezTo>
                <a:cubicBezTo>
                  <a:pt x="986" y="158"/>
                  <a:pt x="987" y="158"/>
                  <a:pt x="987" y="157"/>
                </a:cubicBezTo>
                <a:cubicBezTo>
                  <a:pt x="988" y="157"/>
                  <a:pt x="988" y="157"/>
                  <a:pt x="988" y="157"/>
                </a:cubicBezTo>
                <a:cubicBezTo>
                  <a:pt x="988" y="156"/>
                  <a:pt x="988" y="156"/>
                  <a:pt x="988" y="156"/>
                </a:cubicBezTo>
                <a:cubicBezTo>
                  <a:pt x="987" y="156"/>
                  <a:pt x="987" y="156"/>
                  <a:pt x="987" y="156"/>
                </a:cubicBezTo>
                <a:cubicBezTo>
                  <a:pt x="987" y="157"/>
                  <a:pt x="986" y="158"/>
                  <a:pt x="986" y="159"/>
                </a:cubicBezTo>
                <a:close/>
                <a:moveTo>
                  <a:pt x="969" y="207"/>
                </a:moveTo>
                <a:cubicBezTo>
                  <a:pt x="970" y="205"/>
                  <a:pt x="970" y="205"/>
                  <a:pt x="970" y="205"/>
                </a:cubicBezTo>
                <a:cubicBezTo>
                  <a:pt x="970" y="205"/>
                  <a:pt x="970" y="205"/>
                  <a:pt x="970" y="205"/>
                </a:cubicBezTo>
                <a:cubicBezTo>
                  <a:pt x="970" y="205"/>
                  <a:pt x="970" y="205"/>
                  <a:pt x="970" y="205"/>
                </a:cubicBezTo>
                <a:cubicBezTo>
                  <a:pt x="970" y="206"/>
                  <a:pt x="969" y="206"/>
                  <a:pt x="969" y="207"/>
                </a:cubicBezTo>
                <a:cubicBezTo>
                  <a:pt x="969" y="207"/>
                  <a:pt x="969" y="207"/>
                  <a:pt x="969" y="207"/>
                </a:cubicBezTo>
                <a:close/>
                <a:moveTo>
                  <a:pt x="973" y="194"/>
                </a:moveTo>
                <a:cubicBezTo>
                  <a:pt x="973" y="194"/>
                  <a:pt x="973" y="194"/>
                  <a:pt x="972" y="193"/>
                </a:cubicBezTo>
                <a:cubicBezTo>
                  <a:pt x="972" y="194"/>
                  <a:pt x="972" y="194"/>
                  <a:pt x="972" y="195"/>
                </a:cubicBezTo>
                <a:cubicBezTo>
                  <a:pt x="972" y="195"/>
                  <a:pt x="972" y="195"/>
                  <a:pt x="972" y="195"/>
                </a:cubicBezTo>
                <a:cubicBezTo>
                  <a:pt x="973" y="195"/>
                  <a:pt x="973" y="194"/>
                  <a:pt x="973" y="194"/>
                </a:cubicBezTo>
                <a:close/>
                <a:moveTo>
                  <a:pt x="979" y="179"/>
                </a:moveTo>
                <a:cubicBezTo>
                  <a:pt x="979" y="178"/>
                  <a:pt x="979" y="178"/>
                  <a:pt x="979" y="178"/>
                </a:cubicBezTo>
                <a:cubicBezTo>
                  <a:pt x="979" y="178"/>
                  <a:pt x="978" y="178"/>
                  <a:pt x="978" y="179"/>
                </a:cubicBezTo>
                <a:cubicBezTo>
                  <a:pt x="977" y="181"/>
                  <a:pt x="977" y="181"/>
                  <a:pt x="977" y="181"/>
                </a:cubicBezTo>
                <a:cubicBezTo>
                  <a:pt x="977" y="181"/>
                  <a:pt x="977" y="181"/>
                  <a:pt x="977" y="182"/>
                </a:cubicBezTo>
                <a:cubicBezTo>
                  <a:pt x="978" y="181"/>
                  <a:pt x="978" y="180"/>
                  <a:pt x="979" y="180"/>
                </a:cubicBezTo>
                <a:cubicBezTo>
                  <a:pt x="979" y="180"/>
                  <a:pt x="979" y="179"/>
                  <a:pt x="979" y="179"/>
                </a:cubicBezTo>
                <a:close/>
                <a:moveTo>
                  <a:pt x="981" y="178"/>
                </a:moveTo>
                <a:cubicBezTo>
                  <a:pt x="982" y="178"/>
                  <a:pt x="982" y="178"/>
                  <a:pt x="982" y="178"/>
                </a:cubicBezTo>
                <a:cubicBezTo>
                  <a:pt x="982" y="178"/>
                  <a:pt x="982" y="177"/>
                  <a:pt x="983" y="176"/>
                </a:cubicBezTo>
                <a:cubicBezTo>
                  <a:pt x="982" y="176"/>
                  <a:pt x="982" y="176"/>
                  <a:pt x="982" y="176"/>
                </a:cubicBezTo>
                <a:cubicBezTo>
                  <a:pt x="982" y="177"/>
                  <a:pt x="982" y="178"/>
                  <a:pt x="981" y="178"/>
                </a:cubicBezTo>
                <a:close/>
                <a:moveTo>
                  <a:pt x="965" y="229"/>
                </a:moveTo>
                <a:cubicBezTo>
                  <a:pt x="964" y="229"/>
                  <a:pt x="964" y="229"/>
                  <a:pt x="964" y="229"/>
                </a:cubicBezTo>
                <a:cubicBezTo>
                  <a:pt x="963" y="229"/>
                  <a:pt x="963" y="229"/>
                  <a:pt x="963" y="229"/>
                </a:cubicBezTo>
                <a:cubicBezTo>
                  <a:pt x="964" y="230"/>
                  <a:pt x="964" y="230"/>
                  <a:pt x="963" y="231"/>
                </a:cubicBezTo>
                <a:cubicBezTo>
                  <a:pt x="963" y="231"/>
                  <a:pt x="963" y="231"/>
                  <a:pt x="963" y="231"/>
                </a:cubicBezTo>
                <a:cubicBezTo>
                  <a:pt x="963" y="231"/>
                  <a:pt x="963" y="231"/>
                  <a:pt x="963" y="231"/>
                </a:cubicBezTo>
                <a:cubicBezTo>
                  <a:pt x="964" y="230"/>
                  <a:pt x="964" y="230"/>
                  <a:pt x="965" y="229"/>
                </a:cubicBezTo>
                <a:close/>
                <a:moveTo>
                  <a:pt x="976" y="228"/>
                </a:moveTo>
                <a:cubicBezTo>
                  <a:pt x="976" y="227"/>
                  <a:pt x="976" y="227"/>
                  <a:pt x="976" y="227"/>
                </a:cubicBezTo>
                <a:cubicBezTo>
                  <a:pt x="975" y="227"/>
                  <a:pt x="975" y="227"/>
                  <a:pt x="975" y="227"/>
                </a:cubicBezTo>
                <a:cubicBezTo>
                  <a:pt x="975" y="228"/>
                  <a:pt x="975" y="228"/>
                  <a:pt x="975" y="228"/>
                </a:cubicBezTo>
                <a:lnTo>
                  <a:pt x="976" y="228"/>
                </a:lnTo>
                <a:close/>
                <a:moveTo>
                  <a:pt x="996" y="235"/>
                </a:moveTo>
                <a:cubicBezTo>
                  <a:pt x="995" y="235"/>
                  <a:pt x="995" y="235"/>
                  <a:pt x="995" y="235"/>
                </a:cubicBezTo>
                <a:cubicBezTo>
                  <a:pt x="994" y="235"/>
                  <a:pt x="994" y="236"/>
                  <a:pt x="994" y="236"/>
                </a:cubicBezTo>
                <a:cubicBezTo>
                  <a:pt x="995" y="236"/>
                  <a:pt x="995" y="236"/>
                  <a:pt x="995" y="236"/>
                </a:cubicBezTo>
                <a:cubicBezTo>
                  <a:pt x="995" y="236"/>
                  <a:pt x="995" y="235"/>
                  <a:pt x="996" y="235"/>
                </a:cubicBezTo>
                <a:close/>
                <a:moveTo>
                  <a:pt x="997" y="234"/>
                </a:moveTo>
                <a:cubicBezTo>
                  <a:pt x="996" y="234"/>
                  <a:pt x="996" y="234"/>
                  <a:pt x="996" y="234"/>
                </a:cubicBezTo>
                <a:cubicBezTo>
                  <a:pt x="996" y="234"/>
                  <a:pt x="996" y="234"/>
                  <a:pt x="996" y="234"/>
                </a:cubicBezTo>
                <a:cubicBezTo>
                  <a:pt x="996" y="234"/>
                  <a:pt x="996" y="234"/>
                  <a:pt x="996" y="234"/>
                </a:cubicBezTo>
                <a:cubicBezTo>
                  <a:pt x="997" y="234"/>
                  <a:pt x="997" y="234"/>
                  <a:pt x="997" y="234"/>
                </a:cubicBezTo>
                <a:close/>
                <a:moveTo>
                  <a:pt x="1006" y="228"/>
                </a:moveTo>
                <a:cubicBezTo>
                  <a:pt x="1006" y="228"/>
                  <a:pt x="1005" y="227"/>
                  <a:pt x="1005" y="227"/>
                </a:cubicBezTo>
                <a:cubicBezTo>
                  <a:pt x="1005" y="227"/>
                  <a:pt x="1005" y="227"/>
                  <a:pt x="1004" y="227"/>
                </a:cubicBezTo>
                <a:cubicBezTo>
                  <a:pt x="1003" y="228"/>
                  <a:pt x="1002" y="229"/>
                  <a:pt x="1001" y="230"/>
                </a:cubicBezTo>
                <a:cubicBezTo>
                  <a:pt x="1000" y="231"/>
                  <a:pt x="1000" y="231"/>
                  <a:pt x="1000" y="231"/>
                </a:cubicBezTo>
                <a:cubicBezTo>
                  <a:pt x="999" y="232"/>
                  <a:pt x="1000" y="232"/>
                  <a:pt x="1000" y="232"/>
                </a:cubicBezTo>
                <a:cubicBezTo>
                  <a:pt x="1000" y="232"/>
                  <a:pt x="1000" y="232"/>
                  <a:pt x="1001" y="232"/>
                </a:cubicBezTo>
                <a:cubicBezTo>
                  <a:pt x="1001" y="231"/>
                  <a:pt x="1002" y="230"/>
                  <a:pt x="1003" y="230"/>
                </a:cubicBezTo>
                <a:cubicBezTo>
                  <a:pt x="1003" y="230"/>
                  <a:pt x="1003" y="230"/>
                  <a:pt x="1003" y="230"/>
                </a:cubicBezTo>
                <a:cubicBezTo>
                  <a:pt x="1004" y="229"/>
                  <a:pt x="1005" y="229"/>
                  <a:pt x="1006" y="228"/>
                </a:cubicBezTo>
                <a:close/>
                <a:moveTo>
                  <a:pt x="1030" y="209"/>
                </a:moveTo>
                <a:cubicBezTo>
                  <a:pt x="1030" y="209"/>
                  <a:pt x="1030" y="209"/>
                  <a:pt x="1029" y="209"/>
                </a:cubicBezTo>
                <a:cubicBezTo>
                  <a:pt x="1028" y="210"/>
                  <a:pt x="1028" y="211"/>
                  <a:pt x="1026" y="211"/>
                </a:cubicBezTo>
                <a:cubicBezTo>
                  <a:pt x="1026" y="211"/>
                  <a:pt x="1026" y="211"/>
                  <a:pt x="1026" y="211"/>
                </a:cubicBezTo>
                <a:cubicBezTo>
                  <a:pt x="1026" y="211"/>
                  <a:pt x="1026" y="212"/>
                  <a:pt x="1027" y="212"/>
                </a:cubicBezTo>
                <a:cubicBezTo>
                  <a:pt x="1027" y="212"/>
                  <a:pt x="1027" y="212"/>
                  <a:pt x="1027" y="212"/>
                </a:cubicBezTo>
                <a:cubicBezTo>
                  <a:pt x="1030" y="210"/>
                  <a:pt x="1030" y="210"/>
                  <a:pt x="1030" y="210"/>
                </a:cubicBezTo>
                <a:cubicBezTo>
                  <a:pt x="1030" y="209"/>
                  <a:pt x="1030" y="209"/>
                  <a:pt x="1030" y="209"/>
                </a:cubicBezTo>
                <a:close/>
                <a:moveTo>
                  <a:pt x="1033" y="207"/>
                </a:moveTo>
                <a:cubicBezTo>
                  <a:pt x="1031" y="207"/>
                  <a:pt x="1031" y="207"/>
                  <a:pt x="1031" y="207"/>
                </a:cubicBezTo>
                <a:cubicBezTo>
                  <a:pt x="1031" y="208"/>
                  <a:pt x="1031" y="208"/>
                  <a:pt x="1031" y="208"/>
                </a:cubicBezTo>
                <a:cubicBezTo>
                  <a:pt x="1033" y="208"/>
                  <a:pt x="1033" y="208"/>
                  <a:pt x="1033" y="208"/>
                </a:cubicBezTo>
                <a:lnTo>
                  <a:pt x="1033" y="207"/>
                </a:lnTo>
                <a:close/>
                <a:moveTo>
                  <a:pt x="1035" y="207"/>
                </a:moveTo>
                <a:cubicBezTo>
                  <a:pt x="1035" y="206"/>
                  <a:pt x="1035" y="206"/>
                  <a:pt x="1034" y="206"/>
                </a:cubicBezTo>
                <a:cubicBezTo>
                  <a:pt x="1034" y="207"/>
                  <a:pt x="1034" y="207"/>
                  <a:pt x="1034" y="207"/>
                </a:cubicBezTo>
                <a:cubicBezTo>
                  <a:pt x="1034" y="207"/>
                  <a:pt x="1035" y="207"/>
                  <a:pt x="1035" y="207"/>
                </a:cubicBezTo>
                <a:close/>
                <a:moveTo>
                  <a:pt x="1037" y="203"/>
                </a:moveTo>
                <a:cubicBezTo>
                  <a:pt x="1036" y="203"/>
                  <a:pt x="1035" y="203"/>
                  <a:pt x="1035" y="203"/>
                </a:cubicBezTo>
                <a:cubicBezTo>
                  <a:pt x="1035" y="203"/>
                  <a:pt x="1034" y="203"/>
                  <a:pt x="1033" y="204"/>
                </a:cubicBezTo>
                <a:cubicBezTo>
                  <a:pt x="1033" y="204"/>
                  <a:pt x="1033" y="204"/>
                  <a:pt x="1033" y="204"/>
                </a:cubicBezTo>
                <a:cubicBezTo>
                  <a:pt x="1035" y="205"/>
                  <a:pt x="1035" y="205"/>
                  <a:pt x="1035" y="204"/>
                </a:cubicBezTo>
                <a:cubicBezTo>
                  <a:pt x="1035" y="204"/>
                  <a:pt x="1036" y="204"/>
                  <a:pt x="1036" y="204"/>
                </a:cubicBezTo>
                <a:cubicBezTo>
                  <a:pt x="1036" y="204"/>
                  <a:pt x="1036" y="203"/>
                  <a:pt x="1037" y="203"/>
                </a:cubicBezTo>
                <a:close/>
                <a:moveTo>
                  <a:pt x="1039" y="199"/>
                </a:moveTo>
                <a:cubicBezTo>
                  <a:pt x="1037" y="199"/>
                  <a:pt x="1037" y="199"/>
                  <a:pt x="1037" y="199"/>
                </a:cubicBezTo>
                <a:cubicBezTo>
                  <a:pt x="1038" y="200"/>
                  <a:pt x="1037" y="200"/>
                  <a:pt x="1038" y="200"/>
                </a:cubicBezTo>
                <a:cubicBezTo>
                  <a:pt x="1039" y="200"/>
                  <a:pt x="1039" y="200"/>
                  <a:pt x="1039" y="199"/>
                </a:cubicBezTo>
                <a:close/>
                <a:moveTo>
                  <a:pt x="1039" y="202"/>
                </a:moveTo>
                <a:cubicBezTo>
                  <a:pt x="1039" y="202"/>
                  <a:pt x="1039" y="202"/>
                  <a:pt x="1039" y="202"/>
                </a:cubicBezTo>
                <a:cubicBezTo>
                  <a:pt x="1039" y="201"/>
                  <a:pt x="1039" y="201"/>
                  <a:pt x="1039" y="201"/>
                </a:cubicBezTo>
                <a:cubicBezTo>
                  <a:pt x="1039" y="201"/>
                  <a:pt x="1039" y="201"/>
                  <a:pt x="1039" y="201"/>
                </a:cubicBezTo>
                <a:lnTo>
                  <a:pt x="1039" y="202"/>
                </a:lnTo>
                <a:close/>
                <a:moveTo>
                  <a:pt x="1049" y="192"/>
                </a:moveTo>
                <a:cubicBezTo>
                  <a:pt x="1049" y="192"/>
                  <a:pt x="1049" y="192"/>
                  <a:pt x="1049" y="193"/>
                </a:cubicBezTo>
                <a:cubicBezTo>
                  <a:pt x="1049" y="193"/>
                  <a:pt x="1049" y="193"/>
                  <a:pt x="1050" y="193"/>
                </a:cubicBezTo>
                <a:cubicBezTo>
                  <a:pt x="1050" y="193"/>
                  <a:pt x="1049" y="193"/>
                  <a:pt x="1049" y="193"/>
                </a:cubicBezTo>
                <a:cubicBezTo>
                  <a:pt x="1049" y="193"/>
                  <a:pt x="1050" y="193"/>
                  <a:pt x="1050" y="193"/>
                </a:cubicBezTo>
                <a:cubicBezTo>
                  <a:pt x="1050" y="194"/>
                  <a:pt x="1049" y="194"/>
                  <a:pt x="1049" y="194"/>
                </a:cubicBezTo>
                <a:cubicBezTo>
                  <a:pt x="1049" y="194"/>
                  <a:pt x="1049" y="194"/>
                  <a:pt x="1049" y="194"/>
                </a:cubicBezTo>
                <a:cubicBezTo>
                  <a:pt x="1049" y="195"/>
                  <a:pt x="1049" y="195"/>
                  <a:pt x="1049" y="195"/>
                </a:cubicBezTo>
                <a:cubicBezTo>
                  <a:pt x="1049" y="194"/>
                  <a:pt x="1049" y="194"/>
                  <a:pt x="1050" y="194"/>
                </a:cubicBezTo>
                <a:cubicBezTo>
                  <a:pt x="1050" y="193"/>
                  <a:pt x="1050" y="193"/>
                  <a:pt x="1050" y="193"/>
                </a:cubicBezTo>
                <a:cubicBezTo>
                  <a:pt x="1050" y="193"/>
                  <a:pt x="1050" y="192"/>
                  <a:pt x="1050" y="192"/>
                </a:cubicBezTo>
                <a:cubicBezTo>
                  <a:pt x="1050" y="191"/>
                  <a:pt x="1050" y="191"/>
                  <a:pt x="1051" y="190"/>
                </a:cubicBezTo>
                <a:cubicBezTo>
                  <a:pt x="1050" y="191"/>
                  <a:pt x="1050" y="191"/>
                  <a:pt x="1049" y="191"/>
                </a:cubicBezTo>
                <a:cubicBezTo>
                  <a:pt x="1049" y="191"/>
                  <a:pt x="1049" y="191"/>
                  <a:pt x="1050" y="191"/>
                </a:cubicBezTo>
                <a:cubicBezTo>
                  <a:pt x="1049" y="192"/>
                  <a:pt x="1049" y="192"/>
                  <a:pt x="1049" y="192"/>
                </a:cubicBezTo>
                <a:cubicBezTo>
                  <a:pt x="1049" y="192"/>
                  <a:pt x="1049" y="192"/>
                  <a:pt x="1049" y="192"/>
                </a:cubicBezTo>
                <a:close/>
                <a:moveTo>
                  <a:pt x="1051" y="192"/>
                </a:moveTo>
                <a:cubicBezTo>
                  <a:pt x="1051" y="193"/>
                  <a:pt x="1051" y="193"/>
                  <a:pt x="1051" y="194"/>
                </a:cubicBezTo>
                <a:cubicBezTo>
                  <a:pt x="1051" y="193"/>
                  <a:pt x="1052" y="192"/>
                  <a:pt x="1053" y="192"/>
                </a:cubicBezTo>
                <a:cubicBezTo>
                  <a:pt x="1053" y="192"/>
                  <a:pt x="1053" y="191"/>
                  <a:pt x="1053" y="191"/>
                </a:cubicBezTo>
                <a:cubicBezTo>
                  <a:pt x="1052" y="191"/>
                  <a:pt x="1052" y="191"/>
                  <a:pt x="1052" y="191"/>
                </a:cubicBezTo>
                <a:cubicBezTo>
                  <a:pt x="1052" y="191"/>
                  <a:pt x="1051" y="192"/>
                  <a:pt x="1051" y="192"/>
                </a:cubicBezTo>
                <a:close/>
                <a:moveTo>
                  <a:pt x="1063" y="197"/>
                </a:moveTo>
                <a:cubicBezTo>
                  <a:pt x="1062" y="197"/>
                  <a:pt x="1061" y="197"/>
                  <a:pt x="1060" y="197"/>
                </a:cubicBezTo>
                <a:cubicBezTo>
                  <a:pt x="1060" y="197"/>
                  <a:pt x="1060" y="197"/>
                  <a:pt x="1061" y="197"/>
                </a:cubicBezTo>
                <a:cubicBezTo>
                  <a:pt x="1061" y="197"/>
                  <a:pt x="1062" y="197"/>
                  <a:pt x="1063" y="198"/>
                </a:cubicBezTo>
                <a:lnTo>
                  <a:pt x="1063" y="197"/>
                </a:lnTo>
                <a:close/>
                <a:moveTo>
                  <a:pt x="1100" y="158"/>
                </a:moveTo>
                <a:cubicBezTo>
                  <a:pt x="1099" y="158"/>
                  <a:pt x="1099" y="158"/>
                  <a:pt x="1099" y="158"/>
                </a:cubicBezTo>
                <a:cubicBezTo>
                  <a:pt x="1099" y="159"/>
                  <a:pt x="1099" y="159"/>
                  <a:pt x="1098" y="160"/>
                </a:cubicBezTo>
                <a:cubicBezTo>
                  <a:pt x="1099" y="160"/>
                  <a:pt x="1099" y="160"/>
                  <a:pt x="1099" y="160"/>
                </a:cubicBezTo>
                <a:cubicBezTo>
                  <a:pt x="1099" y="159"/>
                  <a:pt x="1100" y="159"/>
                  <a:pt x="1100" y="158"/>
                </a:cubicBezTo>
                <a:close/>
                <a:moveTo>
                  <a:pt x="1064" y="185"/>
                </a:moveTo>
                <a:cubicBezTo>
                  <a:pt x="1063" y="186"/>
                  <a:pt x="1063" y="187"/>
                  <a:pt x="1063" y="188"/>
                </a:cubicBezTo>
                <a:cubicBezTo>
                  <a:pt x="1064" y="188"/>
                  <a:pt x="1065" y="188"/>
                  <a:pt x="1066" y="187"/>
                </a:cubicBezTo>
                <a:cubicBezTo>
                  <a:pt x="1068" y="187"/>
                  <a:pt x="1070" y="187"/>
                  <a:pt x="1072" y="185"/>
                </a:cubicBezTo>
                <a:cubicBezTo>
                  <a:pt x="1075" y="183"/>
                  <a:pt x="1078" y="181"/>
                  <a:pt x="1081" y="178"/>
                </a:cubicBezTo>
                <a:cubicBezTo>
                  <a:pt x="1081" y="178"/>
                  <a:pt x="1081" y="178"/>
                  <a:pt x="1081" y="179"/>
                </a:cubicBezTo>
                <a:cubicBezTo>
                  <a:pt x="1085" y="175"/>
                  <a:pt x="1089" y="171"/>
                  <a:pt x="1092" y="166"/>
                </a:cubicBezTo>
                <a:cubicBezTo>
                  <a:pt x="1092" y="166"/>
                  <a:pt x="1092" y="166"/>
                  <a:pt x="1093" y="165"/>
                </a:cubicBezTo>
                <a:cubicBezTo>
                  <a:pt x="1093" y="164"/>
                  <a:pt x="1093" y="162"/>
                  <a:pt x="1095" y="163"/>
                </a:cubicBezTo>
                <a:cubicBezTo>
                  <a:pt x="1095" y="163"/>
                  <a:pt x="1095" y="162"/>
                  <a:pt x="1095" y="162"/>
                </a:cubicBezTo>
                <a:cubicBezTo>
                  <a:pt x="1093" y="161"/>
                  <a:pt x="1095" y="161"/>
                  <a:pt x="1095" y="160"/>
                </a:cubicBezTo>
                <a:cubicBezTo>
                  <a:pt x="1097" y="157"/>
                  <a:pt x="1100" y="154"/>
                  <a:pt x="1101" y="151"/>
                </a:cubicBezTo>
                <a:cubicBezTo>
                  <a:pt x="1101" y="149"/>
                  <a:pt x="1101" y="146"/>
                  <a:pt x="1101" y="144"/>
                </a:cubicBezTo>
                <a:cubicBezTo>
                  <a:pt x="1101" y="143"/>
                  <a:pt x="1102" y="142"/>
                  <a:pt x="1102" y="141"/>
                </a:cubicBezTo>
                <a:cubicBezTo>
                  <a:pt x="1102" y="140"/>
                  <a:pt x="1101" y="140"/>
                  <a:pt x="1101" y="139"/>
                </a:cubicBezTo>
                <a:cubicBezTo>
                  <a:pt x="1101" y="140"/>
                  <a:pt x="1101" y="140"/>
                  <a:pt x="1101" y="141"/>
                </a:cubicBezTo>
                <a:cubicBezTo>
                  <a:pt x="1101" y="141"/>
                  <a:pt x="1101" y="142"/>
                  <a:pt x="1100" y="142"/>
                </a:cubicBezTo>
                <a:cubicBezTo>
                  <a:pt x="1100" y="141"/>
                  <a:pt x="1100" y="141"/>
                  <a:pt x="1100" y="141"/>
                </a:cubicBezTo>
                <a:cubicBezTo>
                  <a:pt x="1100" y="140"/>
                  <a:pt x="1100" y="139"/>
                  <a:pt x="1098" y="140"/>
                </a:cubicBezTo>
                <a:cubicBezTo>
                  <a:pt x="1094" y="144"/>
                  <a:pt x="1089" y="148"/>
                  <a:pt x="1086" y="152"/>
                </a:cubicBezTo>
                <a:cubicBezTo>
                  <a:pt x="1077" y="162"/>
                  <a:pt x="1070" y="173"/>
                  <a:pt x="1064" y="185"/>
                </a:cubicBezTo>
                <a:close/>
                <a:moveTo>
                  <a:pt x="1069" y="159"/>
                </a:moveTo>
                <a:cubicBezTo>
                  <a:pt x="1070" y="158"/>
                  <a:pt x="1070" y="158"/>
                  <a:pt x="1070" y="158"/>
                </a:cubicBezTo>
                <a:cubicBezTo>
                  <a:pt x="1072" y="157"/>
                  <a:pt x="1073" y="155"/>
                  <a:pt x="1074" y="154"/>
                </a:cubicBezTo>
                <a:cubicBezTo>
                  <a:pt x="1073" y="153"/>
                  <a:pt x="1073" y="153"/>
                  <a:pt x="1073" y="153"/>
                </a:cubicBezTo>
                <a:cubicBezTo>
                  <a:pt x="1072" y="155"/>
                  <a:pt x="1071" y="156"/>
                  <a:pt x="1070" y="158"/>
                </a:cubicBezTo>
                <a:cubicBezTo>
                  <a:pt x="1069" y="158"/>
                  <a:pt x="1069" y="158"/>
                  <a:pt x="1069" y="159"/>
                </a:cubicBezTo>
                <a:close/>
                <a:moveTo>
                  <a:pt x="1058" y="178"/>
                </a:moveTo>
                <a:cubicBezTo>
                  <a:pt x="1059" y="178"/>
                  <a:pt x="1059" y="177"/>
                  <a:pt x="1060" y="176"/>
                </a:cubicBezTo>
                <a:cubicBezTo>
                  <a:pt x="1061" y="175"/>
                  <a:pt x="1061" y="173"/>
                  <a:pt x="1062" y="172"/>
                </a:cubicBezTo>
                <a:cubicBezTo>
                  <a:pt x="1064" y="169"/>
                  <a:pt x="1066" y="166"/>
                  <a:pt x="1068" y="162"/>
                </a:cubicBezTo>
                <a:cubicBezTo>
                  <a:pt x="1067" y="162"/>
                  <a:pt x="1067" y="162"/>
                  <a:pt x="1067" y="162"/>
                </a:cubicBezTo>
                <a:cubicBezTo>
                  <a:pt x="1066" y="164"/>
                  <a:pt x="1064" y="166"/>
                  <a:pt x="1063" y="169"/>
                </a:cubicBezTo>
                <a:cubicBezTo>
                  <a:pt x="1062" y="171"/>
                  <a:pt x="1059" y="173"/>
                  <a:pt x="1059" y="176"/>
                </a:cubicBezTo>
                <a:cubicBezTo>
                  <a:pt x="1059" y="177"/>
                  <a:pt x="1058" y="178"/>
                  <a:pt x="1058" y="178"/>
                </a:cubicBezTo>
                <a:close/>
                <a:moveTo>
                  <a:pt x="1046" y="195"/>
                </a:moveTo>
                <a:cubicBezTo>
                  <a:pt x="1046" y="195"/>
                  <a:pt x="1047" y="195"/>
                  <a:pt x="1047" y="195"/>
                </a:cubicBezTo>
                <a:cubicBezTo>
                  <a:pt x="1047" y="195"/>
                  <a:pt x="1047" y="194"/>
                  <a:pt x="1047" y="194"/>
                </a:cubicBezTo>
                <a:cubicBezTo>
                  <a:pt x="1047" y="194"/>
                  <a:pt x="1047" y="194"/>
                  <a:pt x="1047" y="193"/>
                </a:cubicBezTo>
                <a:cubicBezTo>
                  <a:pt x="1046" y="195"/>
                  <a:pt x="1046" y="195"/>
                  <a:pt x="1046" y="195"/>
                </a:cubicBezTo>
                <a:close/>
                <a:moveTo>
                  <a:pt x="1046" y="198"/>
                </a:moveTo>
                <a:cubicBezTo>
                  <a:pt x="1046" y="198"/>
                  <a:pt x="1046" y="198"/>
                  <a:pt x="1046" y="198"/>
                </a:cubicBezTo>
                <a:cubicBezTo>
                  <a:pt x="1046" y="198"/>
                  <a:pt x="1046" y="197"/>
                  <a:pt x="1046" y="197"/>
                </a:cubicBezTo>
                <a:cubicBezTo>
                  <a:pt x="1046" y="197"/>
                  <a:pt x="1046" y="197"/>
                  <a:pt x="1046" y="197"/>
                </a:cubicBezTo>
                <a:lnTo>
                  <a:pt x="1046" y="198"/>
                </a:lnTo>
                <a:close/>
                <a:moveTo>
                  <a:pt x="1043" y="197"/>
                </a:moveTo>
                <a:cubicBezTo>
                  <a:pt x="1044" y="197"/>
                  <a:pt x="1044" y="197"/>
                  <a:pt x="1044" y="197"/>
                </a:cubicBezTo>
                <a:cubicBezTo>
                  <a:pt x="1045" y="197"/>
                  <a:pt x="1045" y="197"/>
                  <a:pt x="1045" y="196"/>
                </a:cubicBezTo>
                <a:cubicBezTo>
                  <a:pt x="1045" y="196"/>
                  <a:pt x="1044" y="196"/>
                  <a:pt x="1044" y="196"/>
                </a:cubicBezTo>
                <a:cubicBezTo>
                  <a:pt x="1043" y="197"/>
                  <a:pt x="1043" y="197"/>
                  <a:pt x="1043" y="197"/>
                </a:cubicBezTo>
                <a:close/>
                <a:moveTo>
                  <a:pt x="1041" y="222"/>
                </a:moveTo>
                <a:cubicBezTo>
                  <a:pt x="1041" y="222"/>
                  <a:pt x="1041" y="222"/>
                  <a:pt x="1041" y="222"/>
                </a:cubicBezTo>
                <a:cubicBezTo>
                  <a:pt x="1040" y="222"/>
                  <a:pt x="1040" y="222"/>
                  <a:pt x="1040" y="223"/>
                </a:cubicBezTo>
                <a:cubicBezTo>
                  <a:pt x="1041" y="223"/>
                  <a:pt x="1041" y="223"/>
                  <a:pt x="1041" y="223"/>
                </a:cubicBezTo>
                <a:lnTo>
                  <a:pt x="1041" y="222"/>
                </a:lnTo>
                <a:close/>
                <a:moveTo>
                  <a:pt x="1049" y="202"/>
                </a:moveTo>
                <a:cubicBezTo>
                  <a:pt x="1048" y="203"/>
                  <a:pt x="1048" y="203"/>
                  <a:pt x="1047" y="204"/>
                </a:cubicBezTo>
                <a:cubicBezTo>
                  <a:pt x="1047" y="205"/>
                  <a:pt x="1046" y="207"/>
                  <a:pt x="1046" y="208"/>
                </a:cubicBezTo>
                <a:cubicBezTo>
                  <a:pt x="1045" y="209"/>
                  <a:pt x="1045" y="210"/>
                  <a:pt x="1045" y="212"/>
                </a:cubicBezTo>
                <a:cubicBezTo>
                  <a:pt x="1045" y="212"/>
                  <a:pt x="1045" y="213"/>
                  <a:pt x="1044" y="213"/>
                </a:cubicBezTo>
                <a:cubicBezTo>
                  <a:pt x="1043" y="215"/>
                  <a:pt x="1042" y="217"/>
                  <a:pt x="1043" y="220"/>
                </a:cubicBezTo>
                <a:cubicBezTo>
                  <a:pt x="1043" y="221"/>
                  <a:pt x="1043" y="221"/>
                  <a:pt x="1043" y="222"/>
                </a:cubicBezTo>
                <a:cubicBezTo>
                  <a:pt x="1043" y="221"/>
                  <a:pt x="1044" y="221"/>
                  <a:pt x="1044" y="220"/>
                </a:cubicBezTo>
                <a:cubicBezTo>
                  <a:pt x="1045" y="214"/>
                  <a:pt x="1047" y="208"/>
                  <a:pt x="1049" y="202"/>
                </a:cubicBezTo>
                <a:close/>
                <a:moveTo>
                  <a:pt x="1079" y="236"/>
                </a:moveTo>
                <a:cubicBezTo>
                  <a:pt x="1080" y="236"/>
                  <a:pt x="1080" y="235"/>
                  <a:pt x="1081" y="235"/>
                </a:cubicBezTo>
                <a:cubicBezTo>
                  <a:pt x="1081" y="235"/>
                  <a:pt x="1081" y="234"/>
                  <a:pt x="1081" y="234"/>
                </a:cubicBezTo>
                <a:cubicBezTo>
                  <a:pt x="1081" y="234"/>
                  <a:pt x="1081" y="234"/>
                  <a:pt x="1081" y="234"/>
                </a:cubicBezTo>
                <a:lnTo>
                  <a:pt x="1079" y="236"/>
                </a:lnTo>
                <a:close/>
                <a:moveTo>
                  <a:pt x="1074" y="252"/>
                </a:moveTo>
                <a:cubicBezTo>
                  <a:pt x="1074" y="252"/>
                  <a:pt x="1074" y="252"/>
                  <a:pt x="1074" y="252"/>
                </a:cubicBezTo>
                <a:cubicBezTo>
                  <a:pt x="1073" y="254"/>
                  <a:pt x="1073" y="254"/>
                  <a:pt x="1073" y="254"/>
                </a:cubicBezTo>
                <a:cubicBezTo>
                  <a:pt x="1074" y="254"/>
                  <a:pt x="1074" y="254"/>
                  <a:pt x="1074" y="254"/>
                </a:cubicBezTo>
                <a:cubicBezTo>
                  <a:pt x="1074" y="253"/>
                  <a:pt x="1074" y="253"/>
                  <a:pt x="1074" y="252"/>
                </a:cubicBezTo>
                <a:close/>
                <a:moveTo>
                  <a:pt x="1101" y="224"/>
                </a:moveTo>
                <a:cubicBezTo>
                  <a:pt x="1101" y="223"/>
                  <a:pt x="1101" y="223"/>
                  <a:pt x="1101" y="223"/>
                </a:cubicBezTo>
                <a:cubicBezTo>
                  <a:pt x="1101" y="224"/>
                  <a:pt x="1100" y="224"/>
                  <a:pt x="1100" y="224"/>
                </a:cubicBezTo>
                <a:cubicBezTo>
                  <a:pt x="1100" y="224"/>
                  <a:pt x="1100" y="224"/>
                  <a:pt x="1100" y="224"/>
                </a:cubicBezTo>
                <a:cubicBezTo>
                  <a:pt x="1101" y="224"/>
                  <a:pt x="1101" y="224"/>
                  <a:pt x="1101" y="224"/>
                </a:cubicBezTo>
                <a:cubicBezTo>
                  <a:pt x="1101" y="224"/>
                  <a:pt x="1101" y="224"/>
                  <a:pt x="1101" y="224"/>
                </a:cubicBezTo>
                <a:close/>
                <a:moveTo>
                  <a:pt x="1105" y="220"/>
                </a:moveTo>
                <a:cubicBezTo>
                  <a:pt x="1105" y="221"/>
                  <a:pt x="1104" y="221"/>
                  <a:pt x="1104" y="221"/>
                </a:cubicBezTo>
                <a:cubicBezTo>
                  <a:pt x="1103" y="221"/>
                  <a:pt x="1103" y="222"/>
                  <a:pt x="1103" y="222"/>
                </a:cubicBezTo>
                <a:cubicBezTo>
                  <a:pt x="1103" y="222"/>
                  <a:pt x="1103" y="222"/>
                  <a:pt x="1104" y="222"/>
                </a:cubicBezTo>
                <a:cubicBezTo>
                  <a:pt x="1104" y="221"/>
                  <a:pt x="1105" y="221"/>
                  <a:pt x="1105" y="220"/>
                </a:cubicBezTo>
                <a:close/>
                <a:moveTo>
                  <a:pt x="1123" y="206"/>
                </a:moveTo>
                <a:cubicBezTo>
                  <a:pt x="1122" y="206"/>
                  <a:pt x="1122" y="206"/>
                  <a:pt x="1122" y="206"/>
                </a:cubicBezTo>
                <a:cubicBezTo>
                  <a:pt x="1122" y="207"/>
                  <a:pt x="1121" y="207"/>
                  <a:pt x="1121" y="208"/>
                </a:cubicBezTo>
                <a:cubicBezTo>
                  <a:pt x="1122" y="208"/>
                  <a:pt x="1122" y="208"/>
                  <a:pt x="1122" y="208"/>
                </a:cubicBezTo>
                <a:cubicBezTo>
                  <a:pt x="1122" y="207"/>
                  <a:pt x="1122" y="207"/>
                  <a:pt x="1123" y="206"/>
                </a:cubicBezTo>
                <a:close/>
                <a:moveTo>
                  <a:pt x="1125" y="203"/>
                </a:moveTo>
                <a:cubicBezTo>
                  <a:pt x="1124" y="203"/>
                  <a:pt x="1124" y="203"/>
                  <a:pt x="1124" y="203"/>
                </a:cubicBezTo>
                <a:cubicBezTo>
                  <a:pt x="1124" y="203"/>
                  <a:pt x="1124" y="204"/>
                  <a:pt x="1123" y="204"/>
                </a:cubicBezTo>
                <a:cubicBezTo>
                  <a:pt x="1124" y="204"/>
                  <a:pt x="1124" y="204"/>
                  <a:pt x="1124" y="204"/>
                </a:cubicBezTo>
                <a:lnTo>
                  <a:pt x="1125" y="203"/>
                </a:lnTo>
                <a:close/>
                <a:moveTo>
                  <a:pt x="1128" y="203"/>
                </a:moveTo>
                <a:cubicBezTo>
                  <a:pt x="1128" y="202"/>
                  <a:pt x="1128" y="201"/>
                  <a:pt x="1128" y="200"/>
                </a:cubicBezTo>
                <a:cubicBezTo>
                  <a:pt x="1127" y="201"/>
                  <a:pt x="1126" y="202"/>
                  <a:pt x="1126" y="202"/>
                </a:cubicBezTo>
                <a:cubicBezTo>
                  <a:pt x="1126" y="202"/>
                  <a:pt x="1127" y="203"/>
                  <a:pt x="1127" y="203"/>
                </a:cubicBezTo>
                <a:cubicBezTo>
                  <a:pt x="1128" y="203"/>
                  <a:pt x="1128" y="203"/>
                  <a:pt x="1128" y="203"/>
                </a:cubicBezTo>
                <a:close/>
                <a:moveTo>
                  <a:pt x="1129" y="203"/>
                </a:moveTo>
                <a:cubicBezTo>
                  <a:pt x="1129" y="203"/>
                  <a:pt x="1129" y="203"/>
                  <a:pt x="1129" y="203"/>
                </a:cubicBezTo>
                <a:cubicBezTo>
                  <a:pt x="1128" y="204"/>
                  <a:pt x="1128" y="204"/>
                  <a:pt x="1128" y="205"/>
                </a:cubicBezTo>
                <a:cubicBezTo>
                  <a:pt x="1129" y="205"/>
                  <a:pt x="1129" y="205"/>
                  <a:pt x="1129" y="205"/>
                </a:cubicBezTo>
                <a:cubicBezTo>
                  <a:pt x="1129" y="204"/>
                  <a:pt x="1129" y="204"/>
                  <a:pt x="1129" y="203"/>
                </a:cubicBezTo>
                <a:close/>
                <a:moveTo>
                  <a:pt x="1134" y="199"/>
                </a:moveTo>
                <a:cubicBezTo>
                  <a:pt x="1134" y="199"/>
                  <a:pt x="1133" y="198"/>
                  <a:pt x="1133" y="199"/>
                </a:cubicBezTo>
                <a:cubicBezTo>
                  <a:pt x="1133" y="199"/>
                  <a:pt x="1131" y="200"/>
                  <a:pt x="1130" y="200"/>
                </a:cubicBezTo>
                <a:cubicBezTo>
                  <a:pt x="1130" y="200"/>
                  <a:pt x="1130" y="201"/>
                  <a:pt x="1130" y="202"/>
                </a:cubicBezTo>
                <a:cubicBezTo>
                  <a:pt x="1131" y="201"/>
                  <a:pt x="1131" y="201"/>
                  <a:pt x="1132" y="201"/>
                </a:cubicBezTo>
                <a:cubicBezTo>
                  <a:pt x="1132" y="201"/>
                  <a:pt x="1132" y="200"/>
                  <a:pt x="1132" y="200"/>
                </a:cubicBezTo>
                <a:cubicBezTo>
                  <a:pt x="1133" y="200"/>
                  <a:pt x="1133" y="200"/>
                  <a:pt x="1134" y="199"/>
                </a:cubicBezTo>
                <a:close/>
                <a:moveTo>
                  <a:pt x="1146" y="176"/>
                </a:moveTo>
                <a:cubicBezTo>
                  <a:pt x="1146" y="176"/>
                  <a:pt x="1146" y="176"/>
                  <a:pt x="1146" y="176"/>
                </a:cubicBezTo>
                <a:cubicBezTo>
                  <a:pt x="1146" y="176"/>
                  <a:pt x="1146" y="177"/>
                  <a:pt x="1147" y="177"/>
                </a:cubicBezTo>
                <a:cubicBezTo>
                  <a:pt x="1147" y="176"/>
                  <a:pt x="1147" y="176"/>
                  <a:pt x="1147" y="176"/>
                </a:cubicBezTo>
                <a:cubicBezTo>
                  <a:pt x="1147" y="176"/>
                  <a:pt x="1146" y="176"/>
                  <a:pt x="1146" y="176"/>
                </a:cubicBezTo>
                <a:close/>
                <a:moveTo>
                  <a:pt x="1100" y="145"/>
                </a:moveTo>
                <a:cubicBezTo>
                  <a:pt x="1099" y="145"/>
                  <a:pt x="1099" y="145"/>
                  <a:pt x="1099" y="145"/>
                </a:cubicBezTo>
                <a:cubicBezTo>
                  <a:pt x="1099" y="146"/>
                  <a:pt x="1099" y="147"/>
                  <a:pt x="1098" y="148"/>
                </a:cubicBezTo>
                <a:cubicBezTo>
                  <a:pt x="1099" y="148"/>
                  <a:pt x="1099" y="148"/>
                  <a:pt x="1099" y="148"/>
                </a:cubicBezTo>
                <a:cubicBezTo>
                  <a:pt x="1099" y="147"/>
                  <a:pt x="1100" y="146"/>
                  <a:pt x="1100" y="145"/>
                </a:cubicBezTo>
                <a:close/>
                <a:moveTo>
                  <a:pt x="1151" y="166"/>
                </a:moveTo>
                <a:cubicBezTo>
                  <a:pt x="1151" y="166"/>
                  <a:pt x="1151" y="166"/>
                  <a:pt x="1151" y="166"/>
                </a:cubicBezTo>
                <a:cubicBezTo>
                  <a:pt x="1152" y="165"/>
                  <a:pt x="1152" y="165"/>
                  <a:pt x="1153" y="164"/>
                </a:cubicBezTo>
                <a:cubicBezTo>
                  <a:pt x="1152" y="164"/>
                  <a:pt x="1152" y="165"/>
                  <a:pt x="1151" y="166"/>
                </a:cubicBezTo>
                <a:close/>
                <a:moveTo>
                  <a:pt x="1135" y="188"/>
                </a:moveTo>
                <a:cubicBezTo>
                  <a:pt x="1135" y="187"/>
                  <a:pt x="1135" y="187"/>
                  <a:pt x="1136" y="187"/>
                </a:cubicBezTo>
                <a:cubicBezTo>
                  <a:pt x="1137" y="185"/>
                  <a:pt x="1137" y="185"/>
                  <a:pt x="1137" y="185"/>
                </a:cubicBezTo>
                <a:cubicBezTo>
                  <a:pt x="1137" y="185"/>
                  <a:pt x="1136" y="186"/>
                  <a:pt x="1135" y="186"/>
                </a:cubicBezTo>
                <a:cubicBezTo>
                  <a:pt x="1135" y="187"/>
                  <a:pt x="1135" y="187"/>
                  <a:pt x="1135" y="188"/>
                </a:cubicBezTo>
                <a:close/>
                <a:moveTo>
                  <a:pt x="1056" y="164"/>
                </a:moveTo>
                <a:cubicBezTo>
                  <a:pt x="1056" y="163"/>
                  <a:pt x="1057" y="163"/>
                  <a:pt x="1057" y="163"/>
                </a:cubicBezTo>
                <a:cubicBezTo>
                  <a:pt x="1057" y="163"/>
                  <a:pt x="1057" y="163"/>
                  <a:pt x="1058" y="162"/>
                </a:cubicBezTo>
                <a:cubicBezTo>
                  <a:pt x="1057" y="162"/>
                  <a:pt x="1057" y="162"/>
                  <a:pt x="1056" y="163"/>
                </a:cubicBezTo>
                <a:cubicBezTo>
                  <a:pt x="1056" y="163"/>
                  <a:pt x="1056" y="163"/>
                  <a:pt x="1056" y="164"/>
                </a:cubicBezTo>
                <a:close/>
                <a:moveTo>
                  <a:pt x="1058" y="164"/>
                </a:moveTo>
                <a:cubicBezTo>
                  <a:pt x="1058" y="164"/>
                  <a:pt x="1057" y="163"/>
                  <a:pt x="1057" y="163"/>
                </a:cubicBezTo>
                <a:cubicBezTo>
                  <a:pt x="1057" y="165"/>
                  <a:pt x="1057" y="165"/>
                  <a:pt x="1057" y="165"/>
                </a:cubicBezTo>
                <a:cubicBezTo>
                  <a:pt x="1057" y="165"/>
                  <a:pt x="1058" y="165"/>
                  <a:pt x="1058" y="164"/>
                </a:cubicBezTo>
                <a:close/>
                <a:moveTo>
                  <a:pt x="1145" y="182"/>
                </a:moveTo>
                <a:cubicBezTo>
                  <a:pt x="1144" y="182"/>
                  <a:pt x="1143" y="183"/>
                  <a:pt x="1142" y="183"/>
                </a:cubicBezTo>
                <a:cubicBezTo>
                  <a:pt x="1143" y="183"/>
                  <a:pt x="1143" y="182"/>
                  <a:pt x="1144" y="181"/>
                </a:cubicBezTo>
                <a:cubicBezTo>
                  <a:pt x="1144" y="180"/>
                  <a:pt x="1144" y="180"/>
                  <a:pt x="1144" y="179"/>
                </a:cubicBezTo>
                <a:cubicBezTo>
                  <a:pt x="1143" y="180"/>
                  <a:pt x="1143" y="180"/>
                  <a:pt x="1143" y="180"/>
                </a:cubicBezTo>
                <a:cubicBezTo>
                  <a:pt x="1142" y="180"/>
                  <a:pt x="1142" y="181"/>
                  <a:pt x="1142" y="182"/>
                </a:cubicBezTo>
                <a:cubicBezTo>
                  <a:pt x="1142" y="180"/>
                  <a:pt x="1142" y="180"/>
                  <a:pt x="1142" y="180"/>
                </a:cubicBezTo>
                <a:cubicBezTo>
                  <a:pt x="1142" y="180"/>
                  <a:pt x="1141" y="180"/>
                  <a:pt x="1141" y="181"/>
                </a:cubicBezTo>
                <a:cubicBezTo>
                  <a:pt x="1141" y="182"/>
                  <a:pt x="1141" y="183"/>
                  <a:pt x="1141" y="184"/>
                </a:cubicBezTo>
                <a:cubicBezTo>
                  <a:pt x="1141" y="185"/>
                  <a:pt x="1141" y="185"/>
                  <a:pt x="1141" y="185"/>
                </a:cubicBezTo>
                <a:cubicBezTo>
                  <a:pt x="1141" y="185"/>
                  <a:pt x="1140" y="185"/>
                  <a:pt x="1140" y="185"/>
                </a:cubicBezTo>
                <a:cubicBezTo>
                  <a:pt x="1139" y="185"/>
                  <a:pt x="1138" y="185"/>
                  <a:pt x="1137" y="185"/>
                </a:cubicBezTo>
                <a:cubicBezTo>
                  <a:pt x="1137" y="186"/>
                  <a:pt x="1136" y="187"/>
                  <a:pt x="1136" y="188"/>
                </a:cubicBezTo>
                <a:cubicBezTo>
                  <a:pt x="1137" y="188"/>
                  <a:pt x="1138" y="186"/>
                  <a:pt x="1138" y="189"/>
                </a:cubicBezTo>
                <a:cubicBezTo>
                  <a:pt x="1138" y="191"/>
                  <a:pt x="1138" y="191"/>
                  <a:pt x="1138" y="191"/>
                </a:cubicBezTo>
                <a:cubicBezTo>
                  <a:pt x="1139" y="191"/>
                  <a:pt x="1140" y="190"/>
                  <a:pt x="1141" y="190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2" y="188"/>
                  <a:pt x="1142" y="188"/>
                  <a:pt x="1142" y="187"/>
                </a:cubicBezTo>
                <a:cubicBezTo>
                  <a:pt x="1142" y="188"/>
                  <a:pt x="1141" y="188"/>
                  <a:pt x="1140" y="188"/>
                </a:cubicBezTo>
                <a:cubicBezTo>
                  <a:pt x="1140" y="188"/>
                  <a:pt x="1140" y="188"/>
                  <a:pt x="1140" y="188"/>
                </a:cubicBezTo>
                <a:cubicBezTo>
                  <a:pt x="1140" y="188"/>
                  <a:pt x="1140" y="188"/>
                  <a:pt x="1140" y="188"/>
                </a:cubicBezTo>
                <a:cubicBezTo>
                  <a:pt x="1142" y="186"/>
                  <a:pt x="1143" y="184"/>
                  <a:pt x="1145" y="182"/>
                </a:cubicBezTo>
                <a:cubicBezTo>
                  <a:pt x="1145" y="182"/>
                  <a:pt x="1145" y="182"/>
                  <a:pt x="1145" y="181"/>
                </a:cubicBezTo>
                <a:cubicBezTo>
                  <a:pt x="1145" y="181"/>
                  <a:pt x="1145" y="181"/>
                  <a:pt x="1145" y="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1235127" y="5460577"/>
            <a:ext cx="2862929" cy="455658"/>
          </a:xfrm>
          <a:custGeom>
            <a:avLst/>
            <a:gdLst>
              <a:gd name="T0" fmla="*/ 8 w 1425"/>
              <a:gd name="T1" fmla="*/ 40 h 224"/>
              <a:gd name="T2" fmla="*/ 25 w 1425"/>
              <a:gd name="T3" fmla="*/ 83 h 224"/>
              <a:gd name="T4" fmla="*/ 16 w 1425"/>
              <a:gd name="T5" fmla="*/ 177 h 224"/>
              <a:gd name="T6" fmla="*/ 44 w 1425"/>
              <a:gd name="T7" fmla="*/ 171 h 224"/>
              <a:gd name="T8" fmla="*/ 90 w 1425"/>
              <a:gd name="T9" fmla="*/ 102 h 224"/>
              <a:gd name="T10" fmla="*/ 54 w 1425"/>
              <a:gd name="T11" fmla="*/ 95 h 224"/>
              <a:gd name="T12" fmla="*/ 64 w 1425"/>
              <a:gd name="T13" fmla="*/ 22 h 224"/>
              <a:gd name="T14" fmla="*/ 213 w 1425"/>
              <a:gd name="T15" fmla="*/ 163 h 224"/>
              <a:gd name="T16" fmla="*/ 115 w 1425"/>
              <a:gd name="T17" fmla="*/ 184 h 224"/>
              <a:gd name="T18" fmla="*/ 130 w 1425"/>
              <a:gd name="T19" fmla="*/ 56 h 224"/>
              <a:gd name="T20" fmla="*/ 249 w 1425"/>
              <a:gd name="T21" fmla="*/ 159 h 224"/>
              <a:gd name="T22" fmla="*/ 444 w 1425"/>
              <a:gd name="T23" fmla="*/ 149 h 224"/>
              <a:gd name="T24" fmla="*/ 409 w 1425"/>
              <a:gd name="T25" fmla="*/ 124 h 224"/>
              <a:gd name="T26" fmla="*/ 361 w 1425"/>
              <a:gd name="T27" fmla="*/ 195 h 224"/>
              <a:gd name="T28" fmla="*/ 416 w 1425"/>
              <a:gd name="T29" fmla="*/ 5 h 224"/>
              <a:gd name="T30" fmla="*/ 428 w 1425"/>
              <a:gd name="T31" fmla="*/ 64 h 224"/>
              <a:gd name="T32" fmla="*/ 757 w 1425"/>
              <a:gd name="T33" fmla="*/ 85 h 224"/>
              <a:gd name="T34" fmla="*/ 719 w 1425"/>
              <a:gd name="T35" fmla="*/ 92 h 224"/>
              <a:gd name="T36" fmla="*/ 736 w 1425"/>
              <a:gd name="T37" fmla="*/ 0 h 224"/>
              <a:gd name="T38" fmla="*/ 623 w 1425"/>
              <a:gd name="T39" fmla="*/ 189 h 224"/>
              <a:gd name="T40" fmla="*/ 633 w 1425"/>
              <a:gd name="T41" fmla="*/ 97 h 224"/>
              <a:gd name="T42" fmla="*/ 653 w 1425"/>
              <a:gd name="T43" fmla="*/ 72 h 224"/>
              <a:gd name="T44" fmla="*/ 566 w 1425"/>
              <a:gd name="T45" fmla="*/ 110 h 224"/>
              <a:gd name="T46" fmla="*/ 536 w 1425"/>
              <a:gd name="T47" fmla="*/ 181 h 224"/>
              <a:gd name="T48" fmla="*/ 532 w 1425"/>
              <a:gd name="T49" fmla="*/ 102 h 224"/>
              <a:gd name="T50" fmla="*/ 489 w 1425"/>
              <a:gd name="T51" fmla="*/ 144 h 224"/>
              <a:gd name="T52" fmla="*/ 546 w 1425"/>
              <a:gd name="T53" fmla="*/ 184 h 224"/>
              <a:gd name="T54" fmla="*/ 633 w 1425"/>
              <a:gd name="T55" fmla="*/ 197 h 224"/>
              <a:gd name="T56" fmla="*/ 703 w 1425"/>
              <a:gd name="T57" fmla="*/ 167 h 224"/>
              <a:gd name="T58" fmla="*/ 743 w 1425"/>
              <a:gd name="T59" fmla="*/ 111 h 224"/>
              <a:gd name="T60" fmla="*/ 772 w 1425"/>
              <a:gd name="T61" fmla="*/ 116 h 224"/>
              <a:gd name="T62" fmla="*/ 746 w 1425"/>
              <a:gd name="T63" fmla="*/ 33 h 224"/>
              <a:gd name="T64" fmla="*/ 1053 w 1425"/>
              <a:gd name="T65" fmla="*/ 119 h 224"/>
              <a:gd name="T66" fmla="*/ 978 w 1425"/>
              <a:gd name="T67" fmla="*/ 173 h 224"/>
              <a:gd name="T68" fmla="*/ 979 w 1425"/>
              <a:gd name="T69" fmla="*/ 130 h 224"/>
              <a:gd name="T70" fmla="*/ 954 w 1425"/>
              <a:gd name="T71" fmla="*/ 99 h 224"/>
              <a:gd name="T72" fmla="*/ 921 w 1425"/>
              <a:gd name="T73" fmla="*/ 185 h 224"/>
              <a:gd name="T74" fmla="*/ 892 w 1425"/>
              <a:gd name="T75" fmla="*/ 169 h 224"/>
              <a:gd name="T76" fmla="*/ 811 w 1425"/>
              <a:gd name="T77" fmla="*/ 178 h 224"/>
              <a:gd name="T78" fmla="*/ 800 w 1425"/>
              <a:gd name="T79" fmla="*/ 101 h 224"/>
              <a:gd name="T80" fmla="*/ 828 w 1425"/>
              <a:gd name="T81" fmla="*/ 164 h 224"/>
              <a:gd name="T82" fmla="*/ 872 w 1425"/>
              <a:gd name="T83" fmla="*/ 102 h 224"/>
              <a:gd name="T84" fmla="*/ 905 w 1425"/>
              <a:gd name="T85" fmla="*/ 108 h 224"/>
              <a:gd name="T86" fmla="*/ 945 w 1425"/>
              <a:gd name="T87" fmla="*/ 105 h 224"/>
              <a:gd name="T88" fmla="*/ 986 w 1425"/>
              <a:gd name="T89" fmla="*/ 103 h 224"/>
              <a:gd name="T90" fmla="*/ 1013 w 1425"/>
              <a:gd name="T91" fmla="*/ 152 h 224"/>
              <a:gd name="T92" fmla="*/ 1232 w 1425"/>
              <a:gd name="T93" fmla="*/ 171 h 224"/>
              <a:gd name="T94" fmla="*/ 1112 w 1425"/>
              <a:gd name="T95" fmla="*/ 135 h 224"/>
              <a:gd name="T96" fmla="*/ 1185 w 1425"/>
              <a:gd name="T97" fmla="*/ 4 h 224"/>
              <a:gd name="T98" fmla="*/ 1187 w 1425"/>
              <a:gd name="T99" fmla="*/ 46 h 224"/>
              <a:gd name="T100" fmla="*/ 1156 w 1425"/>
              <a:gd name="T101" fmla="*/ 163 h 224"/>
              <a:gd name="T102" fmla="*/ 1286 w 1425"/>
              <a:gd name="T103" fmla="*/ 41 h 224"/>
              <a:gd name="T104" fmla="*/ 1376 w 1425"/>
              <a:gd name="T105" fmla="*/ 179 h 224"/>
              <a:gd name="T106" fmla="*/ 1362 w 1425"/>
              <a:gd name="T107" fmla="*/ 161 h 224"/>
              <a:gd name="T108" fmla="*/ 1366 w 1425"/>
              <a:gd name="T109" fmla="*/ 52 h 224"/>
              <a:gd name="T110" fmla="*/ 1267 w 1425"/>
              <a:gd name="T111" fmla="*/ 164 h 224"/>
              <a:gd name="T112" fmla="*/ 1274 w 1425"/>
              <a:gd name="T113" fmla="*/ 116 h 224"/>
              <a:gd name="T114" fmla="*/ 1274 w 1425"/>
              <a:gd name="T115" fmla="*/ 59 h 224"/>
              <a:gd name="T116" fmla="*/ 1242 w 1425"/>
              <a:gd name="T117" fmla="*/ 137 h 224"/>
              <a:gd name="T118" fmla="*/ 1297 w 1425"/>
              <a:gd name="T119" fmla="*/ 152 h 224"/>
              <a:gd name="T120" fmla="*/ 1416 w 1425"/>
              <a:gd name="T121" fmla="*/ 1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5" h="224">
                <a:moveTo>
                  <a:pt x="116" y="68"/>
                </a:moveTo>
                <a:cubicBezTo>
                  <a:pt x="117" y="65"/>
                  <a:pt x="118" y="62"/>
                  <a:pt x="118" y="59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8" y="53"/>
                  <a:pt x="118" y="51"/>
                  <a:pt x="118" y="49"/>
                </a:cubicBezTo>
                <a:cubicBezTo>
                  <a:pt x="118" y="47"/>
                  <a:pt x="117" y="44"/>
                  <a:pt x="116" y="42"/>
                </a:cubicBezTo>
                <a:cubicBezTo>
                  <a:pt x="115" y="39"/>
                  <a:pt x="114" y="36"/>
                  <a:pt x="112" y="33"/>
                </a:cubicBezTo>
                <a:cubicBezTo>
                  <a:pt x="111" y="31"/>
                  <a:pt x="110" y="30"/>
                  <a:pt x="108" y="28"/>
                </a:cubicBezTo>
                <a:cubicBezTo>
                  <a:pt x="107" y="26"/>
                  <a:pt x="105" y="25"/>
                  <a:pt x="103" y="23"/>
                </a:cubicBezTo>
                <a:cubicBezTo>
                  <a:pt x="99" y="20"/>
                  <a:pt x="99" y="20"/>
                  <a:pt x="99" y="20"/>
                </a:cubicBezTo>
                <a:cubicBezTo>
                  <a:pt x="96" y="18"/>
                  <a:pt x="93" y="16"/>
                  <a:pt x="89" y="15"/>
                </a:cubicBezTo>
                <a:cubicBezTo>
                  <a:pt x="79" y="12"/>
                  <a:pt x="79" y="12"/>
                  <a:pt x="79" y="12"/>
                </a:cubicBezTo>
                <a:cubicBezTo>
                  <a:pt x="77" y="11"/>
                  <a:pt x="76" y="11"/>
                  <a:pt x="75" y="11"/>
                </a:cubicBezTo>
                <a:cubicBezTo>
                  <a:pt x="72" y="10"/>
                  <a:pt x="70" y="10"/>
                  <a:pt x="67" y="10"/>
                </a:cubicBezTo>
                <a:cubicBezTo>
                  <a:pt x="64" y="10"/>
                  <a:pt x="59" y="10"/>
                  <a:pt x="56" y="10"/>
                </a:cubicBezTo>
                <a:cubicBezTo>
                  <a:pt x="52" y="11"/>
                  <a:pt x="47" y="11"/>
                  <a:pt x="43" y="12"/>
                </a:cubicBezTo>
                <a:cubicBezTo>
                  <a:pt x="39" y="14"/>
                  <a:pt x="34" y="15"/>
                  <a:pt x="29" y="17"/>
                </a:cubicBezTo>
                <a:cubicBezTo>
                  <a:pt x="25" y="18"/>
                  <a:pt x="22" y="19"/>
                  <a:pt x="18" y="21"/>
                </a:cubicBezTo>
                <a:cubicBezTo>
                  <a:pt x="15" y="22"/>
                  <a:pt x="12" y="24"/>
                  <a:pt x="9" y="25"/>
                </a:cubicBezTo>
                <a:cubicBezTo>
                  <a:pt x="7" y="27"/>
                  <a:pt x="7" y="27"/>
                  <a:pt x="7" y="27"/>
                </a:cubicBezTo>
                <a:cubicBezTo>
                  <a:pt x="5" y="27"/>
                  <a:pt x="4" y="27"/>
                  <a:pt x="4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7"/>
                  <a:pt x="1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4"/>
                  <a:pt x="2" y="34"/>
                </a:cubicBezTo>
                <a:cubicBezTo>
                  <a:pt x="4" y="36"/>
                  <a:pt x="4" y="37"/>
                  <a:pt x="6" y="38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1"/>
                  <a:pt x="10" y="41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42"/>
                  <a:pt x="13" y="42"/>
                  <a:pt x="14" y="42"/>
                </a:cubicBezTo>
                <a:cubicBezTo>
                  <a:pt x="14" y="42"/>
                  <a:pt x="14" y="42"/>
                  <a:pt x="14" y="41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39"/>
                  <a:pt x="17" y="38"/>
                  <a:pt x="19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2" y="38"/>
                  <a:pt x="24" y="37"/>
                  <a:pt x="25" y="35"/>
                </a:cubicBezTo>
                <a:cubicBezTo>
                  <a:pt x="26" y="34"/>
                  <a:pt x="28" y="33"/>
                  <a:pt x="29" y="32"/>
                </a:cubicBezTo>
                <a:cubicBezTo>
                  <a:pt x="30" y="32"/>
                  <a:pt x="30" y="32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6"/>
                  <a:pt x="31" y="36"/>
                  <a:pt x="31" y="37"/>
                </a:cubicBezTo>
                <a:cubicBezTo>
                  <a:pt x="30" y="40"/>
                  <a:pt x="30" y="44"/>
                  <a:pt x="29" y="48"/>
                </a:cubicBezTo>
                <a:cubicBezTo>
                  <a:pt x="29" y="50"/>
                  <a:pt x="29" y="52"/>
                  <a:pt x="28" y="54"/>
                </a:cubicBezTo>
                <a:cubicBezTo>
                  <a:pt x="28" y="56"/>
                  <a:pt x="28" y="58"/>
                  <a:pt x="27" y="61"/>
                </a:cubicBezTo>
                <a:cubicBezTo>
                  <a:pt x="27" y="62"/>
                  <a:pt x="27" y="63"/>
                  <a:pt x="27" y="64"/>
                </a:cubicBezTo>
                <a:cubicBezTo>
                  <a:pt x="26" y="66"/>
                  <a:pt x="26" y="67"/>
                  <a:pt x="26" y="69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6" y="73"/>
                  <a:pt x="26" y="73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6"/>
                  <a:pt x="26" y="77"/>
                  <a:pt x="25" y="78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80"/>
                  <a:pt x="25" y="80"/>
                </a:cubicBezTo>
                <a:cubicBezTo>
                  <a:pt x="25" y="81"/>
                  <a:pt x="25" y="82"/>
                  <a:pt x="25" y="82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8"/>
                  <a:pt x="25" y="88"/>
                  <a:pt x="25" y="88"/>
                </a:cubicBezTo>
                <a:cubicBezTo>
                  <a:pt x="24" y="90"/>
                  <a:pt x="24" y="92"/>
                  <a:pt x="24" y="95"/>
                </a:cubicBezTo>
                <a:cubicBezTo>
                  <a:pt x="23" y="97"/>
                  <a:pt x="23" y="97"/>
                  <a:pt x="21" y="97"/>
                </a:cubicBezTo>
                <a:cubicBezTo>
                  <a:pt x="18" y="97"/>
                  <a:pt x="16" y="97"/>
                  <a:pt x="13" y="96"/>
                </a:cubicBezTo>
                <a:cubicBezTo>
                  <a:pt x="11" y="96"/>
                  <a:pt x="9" y="95"/>
                  <a:pt x="8" y="95"/>
                </a:cubicBezTo>
                <a:cubicBezTo>
                  <a:pt x="7" y="94"/>
                  <a:pt x="6" y="94"/>
                  <a:pt x="5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0" y="94"/>
                  <a:pt x="0" y="95"/>
                  <a:pt x="0" y="95"/>
                </a:cubicBezTo>
                <a:cubicBezTo>
                  <a:pt x="0" y="97"/>
                  <a:pt x="0" y="99"/>
                  <a:pt x="1" y="101"/>
                </a:cubicBezTo>
                <a:cubicBezTo>
                  <a:pt x="2" y="102"/>
                  <a:pt x="2" y="102"/>
                  <a:pt x="2" y="102"/>
                </a:cubicBezTo>
                <a:cubicBezTo>
                  <a:pt x="2" y="103"/>
                  <a:pt x="4" y="105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6" y="108"/>
                  <a:pt x="7" y="110"/>
                  <a:pt x="9" y="111"/>
                </a:cubicBezTo>
                <a:cubicBezTo>
                  <a:pt x="10" y="112"/>
                  <a:pt x="12" y="114"/>
                  <a:pt x="14" y="114"/>
                </a:cubicBezTo>
                <a:cubicBezTo>
                  <a:pt x="15" y="115"/>
                  <a:pt x="17" y="116"/>
                  <a:pt x="18" y="116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1" y="118"/>
                  <a:pt x="21" y="118"/>
                  <a:pt x="21" y="119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0" y="127"/>
                  <a:pt x="20" y="132"/>
                  <a:pt x="20" y="136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7" y="163"/>
                  <a:pt x="17" y="165"/>
                  <a:pt x="17" y="166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6" y="172"/>
                  <a:pt x="16" y="172"/>
                  <a:pt x="16" y="173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16" y="175"/>
                  <a:pt x="17" y="176"/>
                  <a:pt x="16" y="177"/>
                </a:cubicBezTo>
                <a:cubicBezTo>
                  <a:pt x="16" y="179"/>
                  <a:pt x="16" y="179"/>
                  <a:pt x="16" y="179"/>
                </a:cubicBezTo>
                <a:cubicBezTo>
                  <a:pt x="16" y="179"/>
                  <a:pt x="16" y="180"/>
                  <a:pt x="16" y="180"/>
                </a:cubicBezTo>
                <a:cubicBezTo>
                  <a:pt x="16" y="181"/>
                  <a:pt x="16" y="182"/>
                  <a:pt x="16" y="183"/>
                </a:cubicBezTo>
                <a:cubicBezTo>
                  <a:pt x="16" y="184"/>
                  <a:pt x="16" y="185"/>
                  <a:pt x="16" y="186"/>
                </a:cubicBezTo>
                <a:cubicBezTo>
                  <a:pt x="16" y="191"/>
                  <a:pt x="16" y="191"/>
                  <a:pt x="16" y="191"/>
                </a:cubicBezTo>
                <a:cubicBezTo>
                  <a:pt x="16" y="192"/>
                  <a:pt x="16" y="193"/>
                  <a:pt x="17" y="194"/>
                </a:cubicBezTo>
                <a:cubicBezTo>
                  <a:pt x="18" y="195"/>
                  <a:pt x="18" y="197"/>
                  <a:pt x="18" y="198"/>
                </a:cubicBezTo>
                <a:cubicBezTo>
                  <a:pt x="18" y="200"/>
                  <a:pt x="18" y="200"/>
                  <a:pt x="18" y="200"/>
                </a:cubicBezTo>
                <a:cubicBezTo>
                  <a:pt x="18" y="201"/>
                  <a:pt x="18" y="202"/>
                  <a:pt x="19" y="203"/>
                </a:cubicBezTo>
                <a:cubicBezTo>
                  <a:pt x="19" y="203"/>
                  <a:pt x="20" y="203"/>
                  <a:pt x="20" y="204"/>
                </a:cubicBezTo>
                <a:cubicBezTo>
                  <a:pt x="21" y="204"/>
                  <a:pt x="22" y="204"/>
                  <a:pt x="23" y="205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5" y="206"/>
                  <a:pt x="27" y="206"/>
                  <a:pt x="29" y="205"/>
                </a:cubicBezTo>
                <a:cubicBezTo>
                  <a:pt x="30" y="205"/>
                  <a:pt x="31" y="205"/>
                  <a:pt x="32" y="205"/>
                </a:cubicBezTo>
                <a:cubicBezTo>
                  <a:pt x="33" y="205"/>
                  <a:pt x="33" y="205"/>
                  <a:pt x="33" y="205"/>
                </a:cubicBezTo>
                <a:cubicBezTo>
                  <a:pt x="33" y="205"/>
                  <a:pt x="34" y="205"/>
                  <a:pt x="34" y="204"/>
                </a:cubicBezTo>
                <a:cubicBezTo>
                  <a:pt x="35" y="202"/>
                  <a:pt x="35" y="202"/>
                  <a:pt x="35" y="202"/>
                </a:cubicBezTo>
                <a:cubicBezTo>
                  <a:pt x="36" y="201"/>
                  <a:pt x="36" y="200"/>
                  <a:pt x="37" y="199"/>
                </a:cubicBezTo>
                <a:cubicBezTo>
                  <a:pt x="38" y="199"/>
                  <a:pt x="38" y="198"/>
                  <a:pt x="38" y="198"/>
                </a:cubicBezTo>
                <a:cubicBezTo>
                  <a:pt x="39" y="197"/>
                  <a:pt x="39" y="197"/>
                  <a:pt x="40" y="196"/>
                </a:cubicBezTo>
                <a:cubicBezTo>
                  <a:pt x="43" y="195"/>
                  <a:pt x="43" y="195"/>
                  <a:pt x="44" y="193"/>
                </a:cubicBezTo>
                <a:cubicBezTo>
                  <a:pt x="44" y="193"/>
                  <a:pt x="44" y="192"/>
                  <a:pt x="44" y="192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44" y="190"/>
                  <a:pt x="44" y="190"/>
                  <a:pt x="44" y="189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4" y="180"/>
                  <a:pt x="44" y="178"/>
                  <a:pt x="44" y="176"/>
                </a:cubicBezTo>
                <a:cubicBezTo>
                  <a:pt x="44" y="175"/>
                  <a:pt x="44" y="175"/>
                  <a:pt x="44" y="175"/>
                </a:cubicBezTo>
                <a:cubicBezTo>
                  <a:pt x="44" y="174"/>
                  <a:pt x="44" y="172"/>
                  <a:pt x="44" y="171"/>
                </a:cubicBezTo>
                <a:cubicBezTo>
                  <a:pt x="44" y="169"/>
                  <a:pt x="45" y="168"/>
                  <a:pt x="45" y="166"/>
                </a:cubicBezTo>
                <a:cubicBezTo>
                  <a:pt x="45" y="164"/>
                  <a:pt x="46" y="162"/>
                  <a:pt x="46" y="160"/>
                </a:cubicBezTo>
                <a:cubicBezTo>
                  <a:pt x="45" y="158"/>
                  <a:pt x="45" y="158"/>
                  <a:pt x="45" y="158"/>
                </a:cubicBezTo>
                <a:cubicBezTo>
                  <a:pt x="45" y="158"/>
                  <a:pt x="45" y="157"/>
                  <a:pt x="46" y="157"/>
                </a:cubicBezTo>
                <a:cubicBezTo>
                  <a:pt x="46" y="156"/>
                  <a:pt x="46" y="155"/>
                  <a:pt x="46" y="15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6" y="151"/>
                  <a:pt x="46" y="150"/>
                  <a:pt x="47" y="148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7" y="143"/>
                  <a:pt x="48" y="142"/>
                  <a:pt x="48" y="141"/>
                </a:cubicBezTo>
                <a:cubicBezTo>
                  <a:pt x="49" y="140"/>
                  <a:pt x="49" y="138"/>
                  <a:pt x="50" y="137"/>
                </a:cubicBezTo>
                <a:cubicBezTo>
                  <a:pt x="50" y="135"/>
                  <a:pt x="50" y="133"/>
                  <a:pt x="50" y="132"/>
                </a:cubicBezTo>
                <a:cubicBezTo>
                  <a:pt x="50" y="132"/>
                  <a:pt x="50" y="131"/>
                  <a:pt x="50" y="131"/>
                </a:cubicBezTo>
                <a:cubicBezTo>
                  <a:pt x="50" y="130"/>
                  <a:pt x="50" y="129"/>
                  <a:pt x="51" y="128"/>
                </a:cubicBezTo>
                <a:cubicBezTo>
                  <a:pt x="51" y="127"/>
                  <a:pt x="51" y="127"/>
                  <a:pt x="51" y="127"/>
                </a:cubicBezTo>
                <a:cubicBezTo>
                  <a:pt x="51" y="125"/>
                  <a:pt x="51" y="125"/>
                  <a:pt x="51" y="125"/>
                </a:cubicBezTo>
                <a:cubicBezTo>
                  <a:pt x="51" y="124"/>
                  <a:pt x="51" y="123"/>
                  <a:pt x="51" y="122"/>
                </a:cubicBezTo>
                <a:cubicBezTo>
                  <a:pt x="51" y="122"/>
                  <a:pt x="51" y="121"/>
                  <a:pt x="51" y="121"/>
                </a:cubicBezTo>
                <a:cubicBezTo>
                  <a:pt x="52" y="120"/>
                  <a:pt x="52" y="119"/>
                  <a:pt x="53" y="119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60" y="117"/>
                  <a:pt x="63" y="116"/>
                  <a:pt x="66" y="115"/>
                </a:cubicBezTo>
                <a:cubicBezTo>
                  <a:pt x="68" y="115"/>
                  <a:pt x="69" y="114"/>
                  <a:pt x="70" y="113"/>
                </a:cubicBezTo>
                <a:cubicBezTo>
                  <a:pt x="70" y="113"/>
                  <a:pt x="71" y="113"/>
                  <a:pt x="71" y="113"/>
                </a:cubicBezTo>
                <a:cubicBezTo>
                  <a:pt x="73" y="113"/>
                  <a:pt x="74" y="112"/>
                  <a:pt x="75" y="111"/>
                </a:cubicBezTo>
                <a:cubicBezTo>
                  <a:pt x="78" y="110"/>
                  <a:pt x="81" y="108"/>
                  <a:pt x="84" y="106"/>
                </a:cubicBezTo>
                <a:cubicBezTo>
                  <a:pt x="85" y="106"/>
                  <a:pt x="86" y="105"/>
                  <a:pt x="86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8" y="103"/>
                  <a:pt x="89" y="102"/>
                  <a:pt x="90" y="102"/>
                </a:cubicBezTo>
                <a:cubicBezTo>
                  <a:pt x="90" y="101"/>
                  <a:pt x="91" y="101"/>
                  <a:pt x="92" y="100"/>
                </a:cubicBezTo>
                <a:cubicBezTo>
                  <a:pt x="93" y="99"/>
                  <a:pt x="95" y="98"/>
                  <a:pt x="96" y="97"/>
                </a:cubicBezTo>
                <a:cubicBezTo>
                  <a:pt x="99" y="94"/>
                  <a:pt x="99" y="94"/>
                  <a:pt x="99" y="94"/>
                </a:cubicBezTo>
                <a:cubicBezTo>
                  <a:pt x="100" y="94"/>
                  <a:pt x="100" y="93"/>
                  <a:pt x="101" y="92"/>
                </a:cubicBezTo>
                <a:cubicBezTo>
                  <a:pt x="102" y="91"/>
                  <a:pt x="103" y="90"/>
                  <a:pt x="104" y="88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8" y="83"/>
                  <a:pt x="109" y="82"/>
                </a:cubicBezTo>
                <a:cubicBezTo>
                  <a:pt x="109" y="81"/>
                  <a:pt x="109" y="80"/>
                  <a:pt x="110" y="80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3" y="76"/>
                  <a:pt x="113" y="74"/>
                  <a:pt x="114" y="73"/>
                </a:cubicBezTo>
                <a:cubicBezTo>
                  <a:pt x="115" y="71"/>
                  <a:pt x="115" y="71"/>
                  <a:pt x="115" y="71"/>
                </a:cubicBezTo>
                <a:lnTo>
                  <a:pt x="116" y="68"/>
                </a:lnTo>
                <a:close/>
                <a:moveTo>
                  <a:pt x="103" y="52"/>
                </a:moveTo>
                <a:cubicBezTo>
                  <a:pt x="102" y="54"/>
                  <a:pt x="102" y="56"/>
                  <a:pt x="102" y="59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0" y="64"/>
                  <a:pt x="100" y="65"/>
                  <a:pt x="99" y="65"/>
                </a:cubicBezTo>
                <a:cubicBezTo>
                  <a:pt x="98" y="67"/>
                  <a:pt x="97" y="68"/>
                  <a:pt x="96" y="69"/>
                </a:cubicBezTo>
                <a:cubicBezTo>
                  <a:pt x="94" y="72"/>
                  <a:pt x="91" y="74"/>
                  <a:pt x="88" y="76"/>
                </a:cubicBezTo>
                <a:cubicBezTo>
                  <a:pt x="86" y="78"/>
                  <a:pt x="82" y="80"/>
                  <a:pt x="79" y="82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5" y="85"/>
                  <a:pt x="74" y="86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8"/>
                  <a:pt x="71" y="89"/>
                  <a:pt x="70" y="89"/>
                </a:cubicBezTo>
                <a:cubicBezTo>
                  <a:pt x="65" y="92"/>
                  <a:pt x="65" y="92"/>
                  <a:pt x="65" y="92"/>
                </a:cubicBezTo>
                <a:cubicBezTo>
                  <a:pt x="63" y="93"/>
                  <a:pt x="61" y="94"/>
                  <a:pt x="58" y="95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4" y="96"/>
                  <a:pt x="54" y="95"/>
                </a:cubicBezTo>
                <a:cubicBezTo>
                  <a:pt x="54" y="94"/>
                  <a:pt x="54" y="94"/>
                  <a:pt x="54" y="94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79"/>
                  <a:pt x="55" y="77"/>
                  <a:pt x="55" y="74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0"/>
                  <a:pt x="55" y="69"/>
                  <a:pt x="56" y="68"/>
                </a:cubicBezTo>
                <a:cubicBezTo>
                  <a:pt x="56" y="68"/>
                  <a:pt x="56" y="67"/>
                  <a:pt x="56" y="67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7" y="59"/>
                </a:cubicBezTo>
                <a:cubicBezTo>
                  <a:pt x="57" y="58"/>
                  <a:pt x="57" y="56"/>
                  <a:pt x="57" y="55"/>
                </a:cubicBezTo>
                <a:cubicBezTo>
                  <a:pt x="57" y="53"/>
                  <a:pt x="57" y="51"/>
                  <a:pt x="57" y="49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5"/>
                  <a:pt x="58" y="43"/>
                  <a:pt x="58" y="42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8"/>
                  <a:pt x="58" y="37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4"/>
                  <a:pt x="57" y="33"/>
                  <a:pt x="56" y="33"/>
                </a:cubicBezTo>
                <a:cubicBezTo>
                  <a:pt x="56" y="32"/>
                  <a:pt x="55" y="32"/>
                  <a:pt x="55" y="31"/>
                </a:cubicBezTo>
                <a:cubicBezTo>
                  <a:pt x="55" y="30"/>
                  <a:pt x="55" y="30"/>
                  <a:pt x="54" y="30"/>
                </a:cubicBezTo>
                <a:cubicBezTo>
                  <a:pt x="53" y="29"/>
                  <a:pt x="52" y="28"/>
                  <a:pt x="51" y="28"/>
                </a:cubicBezTo>
                <a:cubicBezTo>
                  <a:pt x="50" y="27"/>
                  <a:pt x="49" y="27"/>
                  <a:pt x="47" y="26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6" y="23"/>
                  <a:pt x="46" y="23"/>
                  <a:pt x="46" y="23"/>
                </a:cubicBezTo>
                <a:cubicBezTo>
                  <a:pt x="51" y="22"/>
                  <a:pt x="51" y="22"/>
                  <a:pt x="51" y="22"/>
                </a:cubicBezTo>
                <a:cubicBezTo>
                  <a:pt x="53" y="22"/>
                  <a:pt x="55" y="22"/>
                  <a:pt x="56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6" y="23"/>
                  <a:pt x="68" y="23"/>
                  <a:pt x="70" y="23"/>
                </a:cubicBezTo>
                <a:cubicBezTo>
                  <a:pt x="73" y="23"/>
                  <a:pt x="75" y="23"/>
                  <a:pt x="78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3" y="25"/>
                  <a:pt x="85" y="26"/>
                  <a:pt x="86" y="26"/>
                </a:cubicBezTo>
                <a:cubicBezTo>
                  <a:pt x="88" y="27"/>
                  <a:pt x="89" y="27"/>
                  <a:pt x="91" y="28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31"/>
                  <a:pt x="95" y="32"/>
                  <a:pt x="95" y="32"/>
                </a:cubicBezTo>
                <a:cubicBezTo>
                  <a:pt x="98" y="36"/>
                  <a:pt x="98" y="36"/>
                  <a:pt x="98" y="36"/>
                </a:cubicBezTo>
                <a:cubicBezTo>
                  <a:pt x="99" y="37"/>
                  <a:pt x="99" y="38"/>
                  <a:pt x="99" y="39"/>
                </a:cubicBezTo>
                <a:cubicBezTo>
                  <a:pt x="99" y="39"/>
                  <a:pt x="100" y="40"/>
                  <a:pt x="100" y="40"/>
                </a:cubicBezTo>
                <a:cubicBezTo>
                  <a:pt x="101" y="43"/>
                  <a:pt x="102" y="47"/>
                  <a:pt x="103" y="50"/>
                </a:cubicBezTo>
                <a:cubicBezTo>
                  <a:pt x="103" y="51"/>
                  <a:pt x="103" y="52"/>
                  <a:pt x="103" y="52"/>
                </a:cubicBezTo>
                <a:close/>
                <a:moveTo>
                  <a:pt x="199" y="31"/>
                </a:moveTo>
                <a:cubicBezTo>
                  <a:pt x="198" y="26"/>
                  <a:pt x="193" y="23"/>
                  <a:pt x="184" y="26"/>
                </a:cubicBezTo>
                <a:cubicBezTo>
                  <a:pt x="183" y="26"/>
                  <a:pt x="183" y="26"/>
                  <a:pt x="182" y="26"/>
                </a:cubicBezTo>
                <a:cubicBezTo>
                  <a:pt x="182" y="26"/>
                  <a:pt x="182" y="26"/>
                  <a:pt x="182" y="26"/>
                </a:cubicBezTo>
                <a:cubicBezTo>
                  <a:pt x="179" y="28"/>
                  <a:pt x="171" y="33"/>
                  <a:pt x="164" y="40"/>
                </a:cubicBezTo>
                <a:cubicBezTo>
                  <a:pt x="157" y="47"/>
                  <a:pt x="151" y="75"/>
                  <a:pt x="162" y="87"/>
                </a:cubicBezTo>
                <a:cubicBezTo>
                  <a:pt x="168" y="93"/>
                  <a:pt x="173" y="97"/>
                  <a:pt x="180" y="102"/>
                </a:cubicBezTo>
                <a:cubicBezTo>
                  <a:pt x="188" y="107"/>
                  <a:pt x="196" y="112"/>
                  <a:pt x="204" y="118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08" y="123"/>
                  <a:pt x="210" y="127"/>
                  <a:pt x="212" y="131"/>
                </a:cubicBezTo>
                <a:cubicBezTo>
                  <a:pt x="214" y="134"/>
                  <a:pt x="215" y="138"/>
                  <a:pt x="216" y="141"/>
                </a:cubicBezTo>
                <a:cubicBezTo>
                  <a:pt x="216" y="143"/>
                  <a:pt x="216" y="144"/>
                  <a:pt x="216" y="146"/>
                </a:cubicBezTo>
                <a:cubicBezTo>
                  <a:pt x="216" y="148"/>
                  <a:pt x="217" y="150"/>
                  <a:pt x="216" y="151"/>
                </a:cubicBezTo>
                <a:cubicBezTo>
                  <a:pt x="215" y="153"/>
                  <a:pt x="215" y="155"/>
                  <a:pt x="215" y="156"/>
                </a:cubicBezTo>
                <a:cubicBezTo>
                  <a:pt x="213" y="162"/>
                  <a:pt x="213" y="162"/>
                  <a:pt x="213" y="162"/>
                </a:cubicBezTo>
                <a:cubicBezTo>
                  <a:pt x="213" y="162"/>
                  <a:pt x="213" y="163"/>
                  <a:pt x="213" y="163"/>
                </a:cubicBezTo>
                <a:cubicBezTo>
                  <a:pt x="211" y="166"/>
                  <a:pt x="211" y="169"/>
                  <a:pt x="210" y="172"/>
                </a:cubicBezTo>
                <a:cubicBezTo>
                  <a:pt x="209" y="174"/>
                  <a:pt x="209" y="174"/>
                  <a:pt x="209" y="174"/>
                </a:cubicBezTo>
                <a:cubicBezTo>
                  <a:pt x="208" y="175"/>
                  <a:pt x="207" y="176"/>
                  <a:pt x="207" y="177"/>
                </a:cubicBezTo>
                <a:cubicBezTo>
                  <a:pt x="206" y="178"/>
                  <a:pt x="206" y="178"/>
                  <a:pt x="206" y="178"/>
                </a:cubicBezTo>
                <a:cubicBezTo>
                  <a:pt x="205" y="179"/>
                  <a:pt x="205" y="179"/>
                  <a:pt x="204" y="180"/>
                </a:cubicBezTo>
                <a:cubicBezTo>
                  <a:pt x="203" y="182"/>
                  <a:pt x="201" y="184"/>
                  <a:pt x="199" y="186"/>
                </a:cubicBezTo>
                <a:cubicBezTo>
                  <a:pt x="198" y="186"/>
                  <a:pt x="198" y="186"/>
                  <a:pt x="198" y="187"/>
                </a:cubicBezTo>
                <a:cubicBezTo>
                  <a:pt x="197" y="188"/>
                  <a:pt x="196" y="189"/>
                  <a:pt x="195" y="190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7" y="195"/>
                  <a:pt x="185" y="196"/>
                  <a:pt x="183" y="197"/>
                </a:cubicBezTo>
                <a:cubicBezTo>
                  <a:pt x="182" y="198"/>
                  <a:pt x="181" y="198"/>
                  <a:pt x="180" y="198"/>
                </a:cubicBezTo>
                <a:cubicBezTo>
                  <a:pt x="180" y="198"/>
                  <a:pt x="179" y="198"/>
                  <a:pt x="179" y="198"/>
                </a:cubicBezTo>
                <a:cubicBezTo>
                  <a:pt x="177" y="199"/>
                  <a:pt x="175" y="200"/>
                  <a:pt x="173" y="200"/>
                </a:cubicBezTo>
                <a:cubicBezTo>
                  <a:pt x="172" y="201"/>
                  <a:pt x="170" y="201"/>
                  <a:pt x="169" y="201"/>
                </a:cubicBezTo>
                <a:cubicBezTo>
                  <a:pt x="167" y="202"/>
                  <a:pt x="165" y="202"/>
                  <a:pt x="163" y="202"/>
                </a:cubicBezTo>
                <a:cubicBezTo>
                  <a:pt x="163" y="202"/>
                  <a:pt x="163" y="202"/>
                  <a:pt x="163" y="202"/>
                </a:cubicBezTo>
                <a:cubicBezTo>
                  <a:pt x="160" y="202"/>
                  <a:pt x="158" y="202"/>
                  <a:pt x="156" y="202"/>
                </a:cubicBezTo>
                <a:cubicBezTo>
                  <a:pt x="155" y="202"/>
                  <a:pt x="154" y="202"/>
                  <a:pt x="154" y="202"/>
                </a:cubicBezTo>
                <a:cubicBezTo>
                  <a:pt x="152" y="202"/>
                  <a:pt x="151" y="202"/>
                  <a:pt x="150" y="202"/>
                </a:cubicBezTo>
                <a:cubicBezTo>
                  <a:pt x="148" y="202"/>
                  <a:pt x="145" y="201"/>
                  <a:pt x="143" y="201"/>
                </a:cubicBezTo>
                <a:cubicBezTo>
                  <a:pt x="141" y="201"/>
                  <a:pt x="140" y="201"/>
                  <a:pt x="138" y="201"/>
                </a:cubicBezTo>
                <a:cubicBezTo>
                  <a:pt x="137" y="201"/>
                  <a:pt x="137" y="201"/>
                  <a:pt x="136" y="201"/>
                </a:cubicBezTo>
                <a:cubicBezTo>
                  <a:pt x="135" y="200"/>
                  <a:pt x="135" y="200"/>
                  <a:pt x="133" y="200"/>
                </a:cubicBezTo>
                <a:cubicBezTo>
                  <a:pt x="133" y="200"/>
                  <a:pt x="133" y="200"/>
                  <a:pt x="132" y="200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6" y="198"/>
                  <a:pt x="125" y="197"/>
                  <a:pt x="124" y="196"/>
                </a:cubicBezTo>
                <a:cubicBezTo>
                  <a:pt x="120" y="193"/>
                  <a:pt x="118" y="190"/>
                  <a:pt x="116" y="186"/>
                </a:cubicBezTo>
                <a:cubicBezTo>
                  <a:pt x="115" y="186"/>
                  <a:pt x="115" y="185"/>
                  <a:pt x="115" y="184"/>
                </a:cubicBezTo>
                <a:cubicBezTo>
                  <a:pt x="115" y="184"/>
                  <a:pt x="115" y="183"/>
                  <a:pt x="115" y="182"/>
                </a:cubicBezTo>
                <a:cubicBezTo>
                  <a:pt x="114" y="177"/>
                  <a:pt x="113" y="172"/>
                  <a:pt x="115" y="167"/>
                </a:cubicBezTo>
                <a:cubicBezTo>
                  <a:pt x="115" y="165"/>
                  <a:pt x="116" y="164"/>
                  <a:pt x="116" y="162"/>
                </a:cubicBezTo>
                <a:cubicBezTo>
                  <a:pt x="118" y="158"/>
                  <a:pt x="120" y="155"/>
                  <a:pt x="122" y="151"/>
                </a:cubicBezTo>
                <a:cubicBezTo>
                  <a:pt x="125" y="147"/>
                  <a:pt x="128" y="144"/>
                  <a:pt x="132" y="140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5" y="138"/>
                  <a:pt x="137" y="136"/>
                  <a:pt x="139" y="135"/>
                </a:cubicBezTo>
                <a:cubicBezTo>
                  <a:pt x="139" y="135"/>
                  <a:pt x="140" y="134"/>
                  <a:pt x="140" y="133"/>
                </a:cubicBezTo>
                <a:cubicBezTo>
                  <a:pt x="142" y="133"/>
                  <a:pt x="145" y="134"/>
                  <a:pt x="147" y="135"/>
                </a:cubicBezTo>
                <a:cubicBezTo>
                  <a:pt x="147" y="136"/>
                  <a:pt x="147" y="136"/>
                  <a:pt x="147" y="137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38"/>
                  <a:pt x="147" y="138"/>
                  <a:pt x="147" y="139"/>
                </a:cubicBezTo>
                <a:cubicBezTo>
                  <a:pt x="145" y="141"/>
                  <a:pt x="144" y="141"/>
                  <a:pt x="143" y="143"/>
                </a:cubicBezTo>
                <a:cubicBezTo>
                  <a:pt x="141" y="145"/>
                  <a:pt x="138" y="146"/>
                  <a:pt x="137" y="148"/>
                </a:cubicBezTo>
                <a:cubicBezTo>
                  <a:pt x="132" y="152"/>
                  <a:pt x="128" y="165"/>
                  <a:pt x="128" y="170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27" y="177"/>
                  <a:pt x="138" y="187"/>
                  <a:pt x="140" y="187"/>
                </a:cubicBezTo>
                <a:cubicBezTo>
                  <a:pt x="177" y="193"/>
                  <a:pt x="190" y="145"/>
                  <a:pt x="173" y="118"/>
                </a:cubicBezTo>
                <a:cubicBezTo>
                  <a:pt x="171" y="114"/>
                  <a:pt x="157" y="102"/>
                  <a:pt x="154" y="99"/>
                </a:cubicBezTo>
                <a:cubicBezTo>
                  <a:pt x="146" y="92"/>
                  <a:pt x="146" y="92"/>
                  <a:pt x="146" y="92"/>
                </a:cubicBezTo>
                <a:cubicBezTo>
                  <a:pt x="144" y="90"/>
                  <a:pt x="142" y="89"/>
                  <a:pt x="141" y="87"/>
                </a:cubicBezTo>
                <a:cubicBezTo>
                  <a:pt x="138" y="85"/>
                  <a:pt x="136" y="82"/>
                  <a:pt x="134" y="79"/>
                </a:cubicBezTo>
                <a:cubicBezTo>
                  <a:pt x="133" y="77"/>
                  <a:pt x="131" y="75"/>
                  <a:pt x="131" y="73"/>
                </a:cubicBezTo>
                <a:cubicBezTo>
                  <a:pt x="130" y="70"/>
                  <a:pt x="129" y="67"/>
                  <a:pt x="130" y="65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9" y="61"/>
                  <a:pt x="129" y="58"/>
                  <a:pt x="130" y="56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2"/>
                  <a:pt x="130" y="51"/>
                  <a:pt x="130" y="50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4" y="43"/>
                  <a:pt x="136" y="39"/>
                  <a:pt x="14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2" y="34"/>
                  <a:pt x="143" y="32"/>
                  <a:pt x="144" y="31"/>
                </a:cubicBezTo>
                <a:cubicBezTo>
                  <a:pt x="146" y="29"/>
                  <a:pt x="148" y="28"/>
                  <a:pt x="149" y="26"/>
                </a:cubicBezTo>
                <a:cubicBezTo>
                  <a:pt x="150" y="26"/>
                  <a:pt x="151" y="25"/>
                  <a:pt x="152" y="25"/>
                </a:cubicBezTo>
                <a:cubicBezTo>
                  <a:pt x="153" y="24"/>
                  <a:pt x="160" y="21"/>
                  <a:pt x="161" y="20"/>
                </a:cubicBezTo>
                <a:cubicBezTo>
                  <a:pt x="165" y="19"/>
                  <a:pt x="169" y="17"/>
                  <a:pt x="173" y="16"/>
                </a:cubicBezTo>
                <a:cubicBezTo>
                  <a:pt x="175" y="16"/>
                  <a:pt x="183" y="14"/>
                  <a:pt x="187" y="13"/>
                </a:cubicBezTo>
                <a:cubicBezTo>
                  <a:pt x="192" y="12"/>
                  <a:pt x="202" y="14"/>
                  <a:pt x="206" y="14"/>
                </a:cubicBezTo>
                <a:cubicBezTo>
                  <a:pt x="210" y="15"/>
                  <a:pt x="211" y="16"/>
                  <a:pt x="214" y="18"/>
                </a:cubicBezTo>
                <a:cubicBezTo>
                  <a:pt x="217" y="21"/>
                  <a:pt x="218" y="23"/>
                  <a:pt x="219" y="28"/>
                </a:cubicBezTo>
                <a:cubicBezTo>
                  <a:pt x="221" y="36"/>
                  <a:pt x="212" y="38"/>
                  <a:pt x="211" y="55"/>
                </a:cubicBezTo>
                <a:cubicBezTo>
                  <a:pt x="189" y="49"/>
                  <a:pt x="199" y="38"/>
                  <a:pt x="199" y="31"/>
                </a:cubicBezTo>
                <a:close/>
                <a:moveTo>
                  <a:pt x="265" y="166"/>
                </a:moveTo>
                <a:cubicBezTo>
                  <a:pt x="265" y="168"/>
                  <a:pt x="266" y="170"/>
                  <a:pt x="266" y="171"/>
                </a:cubicBezTo>
                <a:cubicBezTo>
                  <a:pt x="266" y="177"/>
                  <a:pt x="264" y="180"/>
                  <a:pt x="263" y="181"/>
                </a:cubicBezTo>
                <a:cubicBezTo>
                  <a:pt x="262" y="184"/>
                  <a:pt x="258" y="185"/>
                  <a:pt x="254" y="185"/>
                </a:cubicBezTo>
                <a:cubicBezTo>
                  <a:pt x="253" y="185"/>
                  <a:pt x="251" y="185"/>
                  <a:pt x="249" y="185"/>
                </a:cubicBezTo>
                <a:cubicBezTo>
                  <a:pt x="249" y="184"/>
                  <a:pt x="248" y="184"/>
                  <a:pt x="248" y="184"/>
                </a:cubicBezTo>
                <a:cubicBezTo>
                  <a:pt x="247" y="184"/>
                  <a:pt x="246" y="183"/>
                  <a:pt x="245" y="182"/>
                </a:cubicBezTo>
                <a:cubicBezTo>
                  <a:pt x="245" y="182"/>
                  <a:pt x="243" y="178"/>
                  <a:pt x="243" y="177"/>
                </a:cubicBezTo>
                <a:cubicBezTo>
                  <a:pt x="242" y="175"/>
                  <a:pt x="242" y="173"/>
                  <a:pt x="243" y="170"/>
                </a:cubicBezTo>
                <a:cubicBezTo>
                  <a:pt x="243" y="168"/>
                  <a:pt x="243" y="164"/>
                  <a:pt x="244" y="162"/>
                </a:cubicBezTo>
                <a:cubicBezTo>
                  <a:pt x="245" y="160"/>
                  <a:pt x="248" y="160"/>
                  <a:pt x="249" y="159"/>
                </a:cubicBezTo>
                <a:cubicBezTo>
                  <a:pt x="251" y="159"/>
                  <a:pt x="253" y="159"/>
                  <a:pt x="254" y="160"/>
                </a:cubicBezTo>
                <a:cubicBezTo>
                  <a:pt x="254" y="160"/>
                  <a:pt x="254" y="160"/>
                  <a:pt x="254" y="160"/>
                </a:cubicBezTo>
                <a:cubicBezTo>
                  <a:pt x="256" y="160"/>
                  <a:pt x="257" y="161"/>
                  <a:pt x="259" y="162"/>
                </a:cubicBezTo>
                <a:cubicBezTo>
                  <a:pt x="260" y="162"/>
                  <a:pt x="261" y="163"/>
                  <a:pt x="262" y="164"/>
                </a:cubicBezTo>
                <a:cubicBezTo>
                  <a:pt x="263" y="165"/>
                  <a:pt x="264" y="165"/>
                  <a:pt x="265" y="166"/>
                </a:cubicBezTo>
                <a:close/>
                <a:moveTo>
                  <a:pt x="488" y="28"/>
                </a:moveTo>
                <a:cubicBezTo>
                  <a:pt x="488" y="28"/>
                  <a:pt x="488" y="28"/>
                  <a:pt x="488" y="28"/>
                </a:cubicBezTo>
                <a:cubicBezTo>
                  <a:pt x="487" y="29"/>
                  <a:pt x="486" y="30"/>
                  <a:pt x="485" y="31"/>
                </a:cubicBezTo>
                <a:cubicBezTo>
                  <a:pt x="476" y="39"/>
                  <a:pt x="476" y="39"/>
                  <a:pt x="476" y="39"/>
                </a:cubicBezTo>
                <a:cubicBezTo>
                  <a:pt x="474" y="40"/>
                  <a:pt x="472" y="42"/>
                  <a:pt x="471" y="43"/>
                </a:cubicBezTo>
                <a:cubicBezTo>
                  <a:pt x="467" y="47"/>
                  <a:pt x="467" y="47"/>
                  <a:pt x="467" y="47"/>
                </a:cubicBezTo>
                <a:cubicBezTo>
                  <a:pt x="466" y="48"/>
                  <a:pt x="466" y="48"/>
                  <a:pt x="466" y="48"/>
                </a:cubicBezTo>
                <a:cubicBezTo>
                  <a:pt x="462" y="52"/>
                  <a:pt x="462" y="52"/>
                  <a:pt x="462" y="52"/>
                </a:cubicBezTo>
                <a:cubicBezTo>
                  <a:pt x="461" y="51"/>
                  <a:pt x="460" y="54"/>
                  <a:pt x="458" y="55"/>
                </a:cubicBezTo>
                <a:cubicBezTo>
                  <a:pt x="458" y="56"/>
                  <a:pt x="459" y="54"/>
                  <a:pt x="453" y="60"/>
                </a:cubicBezTo>
                <a:cubicBezTo>
                  <a:pt x="443" y="71"/>
                  <a:pt x="443" y="71"/>
                  <a:pt x="443" y="71"/>
                </a:cubicBezTo>
                <a:cubicBezTo>
                  <a:pt x="442" y="72"/>
                  <a:pt x="436" y="76"/>
                  <a:pt x="436" y="77"/>
                </a:cubicBezTo>
                <a:cubicBezTo>
                  <a:pt x="430" y="83"/>
                  <a:pt x="430" y="83"/>
                  <a:pt x="430" y="83"/>
                </a:cubicBezTo>
                <a:cubicBezTo>
                  <a:pt x="429" y="85"/>
                  <a:pt x="426" y="93"/>
                  <a:pt x="428" y="99"/>
                </a:cubicBezTo>
                <a:cubicBezTo>
                  <a:pt x="431" y="106"/>
                  <a:pt x="432" y="111"/>
                  <a:pt x="432" y="114"/>
                </a:cubicBezTo>
                <a:cubicBezTo>
                  <a:pt x="433" y="115"/>
                  <a:pt x="433" y="115"/>
                  <a:pt x="433" y="115"/>
                </a:cubicBezTo>
                <a:cubicBezTo>
                  <a:pt x="433" y="117"/>
                  <a:pt x="434" y="121"/>
                  <a:pt x="434" y="123"/>
                </a:cubicBezTo>
                <a:cubicBezTo>
                  <a:pt x="434" y="123"/>
                  <a:pt x="435" y="124"/>
                  <a:pt x="435" y="124"/>
                </a:cubicBezTo>
                <a:cubicBezTo>
                  <a:pt x="435" y="125"/>
                  <a:pt x="436" y="127"/>
                  <a:pt x="436" y="128"/>
                </a:cubicBezTo>
                <a:cubicBezTo>
                  <a:pt x="436" y="129"/>
                  <a:pt x="436" y="129"/>
                  <a:pt x="437" y="130"/>
                </a:cubicBezTo>
                <a:cubicBezTo>
                  <a:pt x="437" y="131"/>
                  <a:pt x="438" y="132"/>
                  <a:pt x="438" y="133"/>
                </a:cubicBezTo>
                <a:cubicBezTo>
                  <a:pt x="441" y="142"/>
                  <a:pt x="441" y="142"/>
                  <a:pt x="441" y="142"/>
                </a:cubicBezTo>
                <a:cubicBezTo>
                  <a:pt x="442" y="144"/>
                  <a:pt x="443" y="146"/>
                  <a:pt x="444" y="149"/>
                </a:cubicBezTo>
                <a:cubicBezTo>
                  <a:pt x="448" y="159"/>
                  <a:pt x="448" y="162"/>
                  <a:pt x="451" y="165"/>
                </a:cubicBezTo>
                <a:cubicBezTo>
                  <a:pt x="453" y="166"/>
                  <a:pt x="455" y="167"/>
                  <a:pt x="456" y="168"/>
                </a:cubicBezTo>
                <a:cubicBezTo>
                  <a:pt x="457" y="168"/>
                  <a:pt x="458" y="168"/>
                  <a:pt x="460" y="168"/>
                </a:cubicBezTo>
                <a:cubicBezTo>
                  <a:pt x="461" y="169"/>
                  <a:pt x="462" y="168"/>
                  <a:pt x="463" y="168"/>
                </a:cubicBezTo>
                <a:cubicBezTo>
                  <a:pt x="464" y="167"/>
                  <a:pt x="465" y="166"/>
                  <a:pt x="466" y="166"/>
                </a:cubicBezTo>
                <a:cubicBezTo>
                  <a:pt x="468" y="163"/>
                  <a:pt x="470" y="161"/>
                  <a:pt x="471" y="159"/>
                </a:cubicBezTo>
                <a:cubicBezTo>
                  <a:pt x="472" y="157"/>
                  <a:pt x="472" y="157"/>
                  <a:pt x="472" y="157"/>
                </a:cubicBezTo>
                <a:cubicBezTo>
                  <a:pt x="472" y="157"/>
                  <a:pt x="472" y="157"/>
                  <a:pt x="472" y="157"/>
                </a:cubicBezTo>
                <a:cubicBezTo>
                  <a:pt x="472" y="157"/>
                  <a:pt x="472" y="157"/>
                  <a:pt x="472" y="157"/>
                </a:cubicBezTo>
                <a:cubicBezTo>
                  <a:pt x="473" y="158"/>
                  <a:pt x="473" y="158"/>
                  <a:pt x="474" y="159"/>
                </a:cubicBezTo>
                <a:cubicBezTo>
                  <a:pt x="475" y="162"/>
                  <a:pt x="475" y="165"/>
                  <a:pt x="475" y="169"/>
                </a:cubicBezTo>
                <a:cubicBezTo>
                  <a:pt x="475" y="174"/>
                  <a:pt x="471" y="179"/>
                  <a:pt x="470" y="180"/>
                </a:cubicBezTo>
                <a:cubicBezTo>
                  <a:pt x="468" y="184"/>
                  <a:pt x="468" y="184"/>
                  <a:pt x="468" y="184"/>
                </a:cubicBezTo>
                <a:cubicBezTo>
                  <a:pt x="468" y="184"/>
                  <a:pt x="467" y="184"/>
                  <a:pt x="467" y="184"/>
                </a:cubicBezTo>
                <a:cubicBezTo>
                  <a:pt x="466" y="185"/>
                  <a:pt x="465" y="186"/>
                  <a:pt x="464" y="187"/>
                </a:cubicBezTo>
                <a:cubicBezTo>
                  <a:pt x="460" y="190"/>
                  <a:pt x="460" y="190"/>
                  <a:pt x="460" y="190"/>
                </a:cubicBezTo>
                <a:cubicBezTo>
                  <a:pt x="459" y="191"/>
                  <a:pt x="458" y="191"/>
                  <a:pt x="457" y="191"/>
                </a:cubicBezTo>
                <a:cubicBezTo>
                  <a:pt x="454" y="192"/>
                  <a:pt x="453" y="192"/>
                  <a:pt x="450" y="192"/>
                </a:cubicBezTo>
                <a:cubicBezTo>
                  <a:pt x="449" y="192"/>
                  <a:pt x="449" y="192"/>
                  <a:pt x="449" y="192"/>
                </a:cubicBezTo>
                <a:cubicBezTo>
                  <a:pt x="447" y="192"/>
                  <a:pt x="445" y="192"/>
                  <a:pt x="443" y="192"/>
                </a:cubicBezTo>
                <a:cubicBezTo>
                  <a:pt x="441" y="191"/>
                  <a:pt x="438" y="190"/>
                  <a:pt x="436" y="189"/>
                </a:cubicBezTo>
                <a:cubicBezTo>
                  <a:pt x="435" y="188"/>
                  <a:pt x="433" y="187"/>
                  <a:pt x="431" y="186"/>
                </a:cubicBezTo>
                <a:cubicBezTo>
                  <a:pt x="428" y="183"/>
                  <a:pt x="425" y="180"/>
                  <a:pt x="423" y="176"/>
                </a:cubicBezTo>
                <a:cubicBezTo>
                  <a:pt x="421" y="174"/>
                  <a:pt x="420" y="171"/>
                  <a:pt x="420" y="168"/>
                </a:cubicBezTo>
                <a:cubicBezTo>
                  <a:pt x="416" y="156"/>
                  <a:pt x="416" y="156"/>
                  <a:pt x="416" y="156"/>
                </a:cubicBezTo>
                <a:cubicBezTo>
                  <a:pt x="414" y="148"/>
                  <a:pt x="414" y="148"/>
                  <a:pt x="414" y="148"/>
                </a:cubicBezTo>
                <a:cubicBezTo>
                  <a:pt x="413" y="145"/>
                  <a:pt x="412" y="141"/>
                  <a:pt x="411" y="138"/>
                </a:cubicBezTo>
                <a:cubicBezTo>
                  <a:pt x="409" y="124"/>
                  <a:pt x="409" y="124"/>
                  <a:pt x="409" y="124"/>
                </a:cubicBezTo>
                <a:cubicBezTo>
                  <a:pt x="408" y="120"/>
                  <a:pt x="407" y="117"/>
                  <a:pt x="406" y="114"/>
                </a:cubicBezTo>
                <a:cubicBezTo>
                  <a:pt x="406" y="114"/>
                  <a:pt x="406" y="114"/>
                  <a:pt x="406" y="114"/>
                </a:cubicBezTo>
                <a:cubicBezTo>
                  <a:pt x="405" y="114"/>
                  <a:pt x="405" y="115"/>
                  <a:pt x="405" y="116"/>
                </a:cubicBezTo>
                <a:cubicBezTo>
                  <a:pt x="403" y="127"/>
                  <a:pt x="403" y="127"/>
                  <a:pt x="403" y="127"/>
                </a:cubicBezTo>
                <a:cubicBezTo>
                  <a:pt x="402" y="128"/>
                  <a:pt x="402" y="130"/>
                  <a:pt x="402" y="131"/>
                </a:cubicBezTo>
                <a:cubicBezTo>
                  <a:pt x="400" y="144"/>
                  <a:pt x="400" y="144"/>
                  <a:pt x="400" y="144"/>
                </a:cubicBezTo>
                <a:cubicBezTo>
                  <a:pt x="399" y="146"/>
                  <a:pt x="398" y="148"/>
                  <a:pt x="398" y="149"/>
                </a:cubicBezTo>
                <a:cubicBezTo>
                  <a:pt x="398" y="154"/>
                  <a:pt x="398" y="154"/>
                  <a:pt x="398" y="154"/>
                </a:cubicBezTo>
                <a:cubicBezTo>
                  <a:pt x="397" y="155"/>
                  <a:pt x="397" y="155"/>
                  <a:pt x="397" y="155"/>
                </a:cubicBezTo>
                <a:cubicBezTo>
                  <a:pt x="397" y="157"/>
                  <a:pt x="397" y="159"/>
                  <a:pt x="396" y="160"/>
                </a:cubicBezTo>
                <a:cubicBezTo>
                  <a:pt x="396" y="163"/>
                  <a:pt x="395" y="166"/>
                  <a:pt x="395" y="169"/>
                </a:cubicBezTo>
                <a:cubicBezTo>
                  <a:pt x="394" y="174"/>
                  <a:pt x="394" y="174"/>
                  <a:pt x="394" y="174"/>
                </a:cubicBezTo>
                <a:cubicBezTo>
                  <a:pt x="395" y="174"/>
                  <a:pt x="394" y="175"/>
                  <a:pt x="394" y="176"/>
                </a:cubicBezTo>
                <a:cubicBezTo>
                  <a:pt x="394" y="180"/>
                  <a:pt x="394" y="180"/>
                  <a:pt x="394" y="180"/>
                </a:cubicBezTo>
                <a:cubicBezTo>
                  <a:pt x="394" y="181"/>
                  <a:pt x="394" y="182"/>
                  <a:pt x="393" y="183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93" y="187"/>
                  <a:pt x="392" y="188"/>
                  <a:pt x="390" y="191"/>
                </a:cubicBezTo>
                <a:cubicBezTo>
                  <a:pt x="389" y="192"/>
                  <a:pt x="387" y="193"/>
                  <a:pt x="386" y="195"/>
                </a:cubicBezTo>
                <a:cubicBezTo>
                  <a:pt x="380" y="199"/>
                  <a:pt x="380" y="199"/>
                  <a:pt x="380" y="199"/>
                </a:cubicBezTo>
                <a:cubicBezTo>
                  <a:pt x="379" y="199"/>
                  <a:pt x="379" y="199"/>
                  <a:pt x="379" y="199"/>
                </a:cubicBezTo>
                <a:cubicBezTo>
                  <a:pt x="378" y="201"/>
                  <a:pt x="376" y="201"/>
                  <a:pt x="374" y="202"/>
                </a:cubicBezTo>
                <a:cubicBezTo>
                  <a:pt x="373" y="202"/>
                  <a:pt x="373" y="203"/>
                  <a:pt x="372" y="203"/>
                </a:cubicBezTo>
                <a:cubicBezTo>
                  <a:pt x="370" y="203"/>
                  <a:pt x="368" y="203"/>
                  <a:pt x="366" y="202"/>
                </a:cubicBezTo>
                <a:cubicBezTo>
                  <a:pt x="365" y="201"/>
                  <a:pt x="365" y="201"/>
                  <a:pt x="365" y="201"/>
                </a:cubicBezTo>
                <a:cubicBezTo>
                  <a:pt x="364" y="201"/>
                  <a:pt x="364" y="201"/>
                  <a:pt x="364" y="201"/>
                </a:cubicBezTo>
                <a:cubicBezTo>
                  <a:pt x="363" y="200"/>
                  <a:pt x="362" y="199"/>
                  <a:pt x="362" y="198"/>
                </a:cubicBezTo>
                <a:cubicBezTo>
                  <a:pt x="361" y="197"/>
                  <a:pt x="361" y="196"/>
                  <a:pt x="361" y="195"/>
                </a:cubicBezTo>
                <a:cubicBezTo>
                  <a:pt x="361" y="195"/>
                  <a:pt x="361" y="195"/>
                  <a:pt x="361" y="195"/>
                </a:cubicBezTo>
                <a:cubicBezTo>
                  <a:pt x="360" y="192"/>
                  <a:pt x="361" y="189"/>
                  <a:pt x="362" y="186"/>
                </a:cubicBezTo>
                <a:cubicBezTo>
                  <a:pt x="362" y="183"/>
                  <a:pt x="363" y="180"/>
                  <a:pt x="363" y="177"/>
                </a:cubicBezTo>
                <a:cubicBezTo>
                  <a:pt x="364" y="170"/>
                  <a:pt x="364" y="170"/>
                  <a:pt x="364" y="170"/>
                </a:cubicBezTo>
                <a:cubicBezTo>
                  <a:pt x="364" y="167"/>
                  <a:pt x="365" y="164"/>
                  <a:pt x="365" y="161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8" y="147"/>
                  <a:pt x="368" y="145"/>
                  <a:pt x="368" y="143"/>
                </a:cubicBezTo>
                <a:cubicBezTo>
                  <a:pt x="370" y="133"/>
                  <a:pt x="370" y="133"/>
                  <a:pt x="370" y="133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4" y="116"/>
                  <a:pt x="375" y="111"/>
                  <a:pt x="376" y="106"/>
                </a:cubicBezTo>
                <a:cubicBezTo>
                  <a:pt x="377" y="102"/>
                  <a:pt x="378" y="99"/>
                  <a:pt x="379" y="95"/>
                </a:cubicBezTo>
                <a:cubicBezTo>
                  <a:pt x="380" y="91"/>
                  <a:pt x="380" y="87"/>
                  <a:pt x="381" y="83"/>
                </a:cubicBezTo>
                <a:cubicBezTo>
                  <a:pt x="383" y="75"/>
                  <a:pt x="383" y="75"/>
                  <a:pt x="383" y="75"/>
                </a:cubicBezTo>
                <a:cubicBezTo>
                  <a:pt x="384" y="71"/>
                  <a:pt x="385" y="68"/>
                  <a:pt x="386" y="64"/>
                </a:cubicBezTo>
                <a:cubicBezTo>
                  <a:pt x="388" y="59"/>
                  <a:pt x="388" y="59"/>
                  <a:pt x="388" y="59"/>
                </a:cubicBezTo>
                <a:cubicBezTo>
                  <a:pt x="390" y="51"/>
                  <a:pt x="390" y="51"/>
                  <a:pt x="390" y="51"/>
                </a:cubicBezTo>
                <a:cubicBezTo>
                  <a:pt x="391" y="47"/>
                  <a:pt x="391" y="47"/>
                  <a:pt x="391" y="47"/>
                </a:cubicBezTo>
                <a:cubicBezTo>
                  <a:pt x="392" y="42"/>
                  <a:pt x="393" y="38"/>
                  <a:pt x="395" y="34"/>
                </a:cubicBezTo>
                <a:cubicBezTo>
                  <a:pt x="395" y="33"/>
                  <a:pt x="395" y="31"/>
                  <a:pt x="396" y="30"/>
                </a:cubicBezTo>
                <a:cubicBezTo>
                  <a:pt x="396" y="29"/>
                  <a:pt x="396" y="28"/>
                  <a:pt x="396" y="28"/>
                </a:cubicBezTo>
                <a:cubicBezTo>
                  <a:pt x="396" y="27"/>
                  <a:pt x="396" y="26"/>
                  <a:pt x="396" y="25"/>
                </a:cubicBezTo>
                <a:cubicBezTo>
                  <a:pt x="397" y="24"/>
                  <a:pt x="398" y="22"/>
                  <a:pt x="398" y="21"/>
                </a:cubicBezTo>
                <a:cubicBezTo>
                  <a:pt x="400" y="17"/>
                  <a:pt x="401" y="13"/>
                  <a:pt x="403" y="10"/>
                </a:cubicBezTo>
                <a:cubicBezTo>
                  <a:pt x="404" y="7"/>
                  <a:pt x="404" y="7"/>
                  <a:pt x="404" y="7"/>
                </a:cubicBezTo>
                <a:cubicBezTo>
                  <a:pt x="404" y="6"/>
                  <a:pt x="404" y="6"/>
                  <a:pt x="404" y="5"/>
                </a:cubicBezTo>
                <a:cubicBezTo>
                  <a:pt x="404" y="5"/>
                  <a:pt x="404" y="4"/>
                  <a:pt x="404" y="4"/>
                </a:cubicBezTo>
                <a:cubicBezTo>
                  <a:pt x="405" y="3"/>
                  <a:pt x="406" y="2"/>
                  <a:pt x="406" y="2"/>
                </a:cubicBezTo>
                <a:cubicBezTo>
                  <a:pt x="407" y="2"/>
                  <a:pt x="408" y="2"/>
                  <a:pt x="408" y="2"/>
                </a:cubicBezTo>
                <a:cubicBezTo>
                  <a:pt x="411" y="2"/>
                  <a:pt x="414" y="3"/>
                  <a:pt x="416" y="5"/>
                </a:cubicBezTo>
                <a:cubicBezTo>
                  <a:pt x="417" y="5"/>
                  <a:pt x="418" y="5"/>
                  <a:pt x="418" y="6"/>
                </a:cubicBezTo>
                <a:cubicBezTo>
                  <a:pt x="420" y="6"/>
                  <a:pt x="420" y="6"/>
                  <a:pt x="421" y="7"/>
                </a:cubicBezTo>
                <a:cubicBezTo>
                  <a:pt x="422" y="8"/>
                  <a:pt x="423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5" y="8"/>
                  <a:pt x="425" y="9"/>
                  <a:pt x="425" y="9"/>
                </a:cubicBezTo>
                <a:cubicBezTo>
                  <a:pt x="425" y="11"/>
                  <a:pt x="425" y="11"/>
                  <a:pt x="425" y="11"/>
                </a:cubicBezTo>
                <a:cubicBezTo>
                  <a:pt x="424" y="13"/>
                  <a:pt x="424" y="15"/>
                  <a:pt x="424" y="18"/>
                </a:cubicBezTo>
                <a:cubicBezTo>
                  <a:pt x="424" y="18"/>
                  <a:pt x="424" y="18"/>
                  <a:pt x="424" y="18"/>
                </a:cubicBezTo>
                <a:cubicBezTo>
                  <a:pt x="423" y="25"/>
                  <a:pt x="423" y="25"/>
                  <a:pt x="423" y="25"/>
                </a:cubicBezTo>
                <a:cubicBezTo>
                  <a:pt x="423" y="29"/>
                  <a:pt x="423" y="29"/>
                  <a:pt x="423" y="29"/>
                </a:cubicBezTo>
                <a:cubicBezTo>
                  <a:pt x="422" y="30"/>
                  <a:pt x="422" y="30"/>
                  <a:pt x="422" y="30"/>
                </a:cubicBezTo>
                <a:cubicBezTo>
                  <a:pt x="422" y="31"/>
                  <a:pt x="422" y="33"/>
                  <a:pt x="422" y="34"/>
                </a:cubicBezTo>
                <a:cubicBezTo>
                  <a:pt x="422" y="36"/>
                  <a:pt x="421" y="37"/>
                  <a:pt x="421" y="39"/>
                </a:cubicBezTo>
                <a:cubicBezTo>
                  <a:pt x="420" y="42"/>
                  <a:pt x="420" y="42"/>
                  <a:pt x="420" y="42"/>
                </a:cubicBezTo>
                <a:cubicBezTo>
                  <a:pt x="420" y="45"/>
                  <a:pt x="420" y="47"/>
                  <a:pt x="419" y="49"/>
                </a:cubicBezTo>
                <a:cubicBezTo>
                  <a:pt x="419" y="51"/>
                  <a:pt x="419" y="51"/>
                  <a:pt x="419" y="51"/>
                </a:cubicBezTo>
                <a:cubicBezTo>
                  <a:pt x="418" y="53"/>
                  <a:pt x="418" y="54"/>
                  <a:pt x="418" y="56"/>
                </a:cubicBezTo>
                <a:cubicBezTo>
                  <a:pt x="418" y="56"/>
                  <a:pt x="418" y="57"/>
                  <a:pt x="418" y="57"/>
                </a:cubicBezTo>
                <a:cubicBezTo>
                  <a:pt x="417" y="60"/>
                  <a:pt x="416" y="62"/>
                  <a:pt x="416" y="65"/>
                </a:cubicBezTo>
                <a:cubicBezTo>
                  <a:pt x="416" y="67"/>
                  <a:pt x="415" y="69"/>
                  <a:pt x="415" y="71"/>
                </a:cubicBezTo>
                <a:cubicBezTo>
                  <a:pt x="414" y="73"/>
                  <a:pt x="414" y="75"/>
                  <a:pt x="413" y="77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5" y="77"/>
                  <a:pt x="416" y="76"/>
                  <a:pt x="417" y="75"/>
                </a:cubicBezTo>
                <a:cubicBezTo>
                  <a:pt x="423" y="68"/>
                  <a:pt x="423" y="68"/>
                  <a:pt x="423" y="68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8" y="64"/>
                  <a:pt x="428" y="64"/>
                  <a:pt x="428" y="64"/>
                </a:cubicBezTo>
                <a:cubicBezTo>
                  <a:pt x="428" y="62"/>
                  <a:pt x="430" y="61"/>
                  <a:pt x="431" y="60"/>
                </a:cubicBezTo>
                <a:cubicBezTo>
                  <a:pt x="434" y="58"/>
                  <a:pt x="434" y="58"/>
                  <a:pt x="434" y="58"/>
                </a:cubicBezTo>
                <a:cubicBezTo>
                  <a:pt x="436" y="56"/>
                  <a:pt x="438" y="54"/>
                  <a:pt x="439" y="53"/>
                </a:cubicBezTo>
                <a:cubicBezTo>
                  <a:pt x="443" y="50"/>
                  <a:pt x="443" y="50"/>
                  <a:pt x="443" y="50"/>
                </a:cubicBezTo>
                <a:cubicBezTo>
                  <a:pt x="444" y="48"/>
                  <a:pt x="444" y="48"/>
                  <a:pt x="444" y="48"/>
                </a:cubicBezTo>
                <a:cubicBezTo>
                  <a:pt x="445" y="47"/>
                  <a:pt x="445" y="47"/>
                  <a:pt x="445" y="47"/>
                </a:cubicBezTo>
                <a:cubicBezTo>
                  <a:pt x="446" y="46"/>
                  <a:pt x="447" y="46"/>
                  <a:pt x="448" y="45"/>
                </a:cubicBezTo>
                <a:cubicBezTo>
                  <a:pt x="448" y="45"/>
                  <a:pt x="448" y="45"/>
                  <a:pt x="449" y="44"/>
                </a:cubicBezTo>
                <a:cubicBezTo>
                  <a:pt x="449" y="43"/>
                  <a:pt x="450" y="43"/>
                  <a:pt x="451" y="42"/>
                </a:cubicBezTo>
                <a:cubicBezTo>
                  <a:pt x="452" y="42"/>
                  <a:pt x="452" y="41"/>
                  <a:pt x="453" y="41"/>
                </a:cubicBezTo>
                <a:cubicBezTo>
                  <a:pt x="453" y="40"/>
                  <a:pt x="460" y="34"/>
                  <a:pt x="461" y="33"/>
                </a:cubicBezTo>
                <a:cubicBezTo>
                  <a:pt x="461" y="33"/>
                  <a:pt x="461" y="32"/>
                  <a:pt x="462" y="32"/>
                </a:cubicBezTo>
                <a:cubicBezTo>
                  <a:pt x="463" y="32"/>
                  <a:pt x="464" y="31"/>
                  <a:pt x="464" y="30"/>
                </a:cubicBezTo>
                <a:cubicBezTo>
                  <a:pt x="464" y="30"/>
                  <a:pt x="464" y="29"/>
                  <a:pt x="465" y="29"/>
                </a:cubicBezTo>
                <a:cubicBezTo>
                  <a:pt x="467" y="27"/>
                  <a:pt x="469" y="25"/>
                  <a:pt x="471" y="23"/>
                </a:cubicBezTo>
                <a:cubicBezTo>
                  <a:pt x="474" y="19"/>
                  <a:pt x="478" y="15"/>
                  <a:pt x="481" y="11"/>
                </a:cubicBezTo>
                <a:cubicBezTo>
                  <a:pt x="481" y="10"/>
                  <a:pt x="482" y="8"/>
                  <a:pt x="483" y="7"/>
                </a:cubicBezTo>
                <a:cubicBezTo>
                  <a:pt x="483" y="6"/>
                  <a:pt x="483" y="5"/>
                  <a:pt x="483" y="5"/>
                </a:cubicBezTo>
                <a:cubicBezTo>
                  <a:pt x="483" y="4"/>
                  <a:pt x="482" y="3"/>
                  <a:pt x="482" y="3"/>
                </a:cubicBezTo>
                <a:cubicBezTo>
                  <a:pt x="482" y="2"/>
                  <a:pt x="482" y="2"/>
                  <a:pt x="483" y="2"/>
                </a:cubicBezTo>
                <a:cubicBezTo>
                  <a:pt x="484" y="2"/>
                  <a:pt x="485" y="2"/>
                  <a:pt x="487" y="2"/>
                </a:cubicBezTo>
                <a:cubicBezTo>
                  <a:pt x="489" y="3"/>
                  <a:pt x="491" y="4"/>
                  <a:pt x="493" y="5"/>
                </a:cubicBezTo>
                <a:cubicBezTo>
                  <a:pt x="494" y="6"/>
                  <a:pt x="494" y="6"/>
                  <a:pt x="494" y="7"/>
                </a:cubicBezTo>
                <a:cubicBezTo>
                  <a:pt x="498" y="14"/>
                  <a:pt x="494" y="21"/>
                  <a:pt x="492" y="24"/>
                </a:cubicBezTo>
                <a:cubicBezTo>
                  <a:pt x="491" y="25"/>
                  <a:pt x="489" y="26"/>
                  <a:pt x="488" y="28"/>
                </a:cubicBezTo>
                <a:close/>
                <a:moveTo>
                  <a:pt x="770" y="94"/>
                </a:moveTo>
                <a:cubicBezTo>
                  <a:pt x="768" y="91"/>
                  <a:pt x="765" y="89"/>
                  <a:pt x="761" y="87"/>
                </a:cubicBezTo>
                <a:cubicBezTo>
                  <a:pt x="760" y="87"/>
                  <a:pt x="759" y="86"/>
                  <a:pt x="757" y="85"/>
                </a:cubicBezTo>
                <a:cubicBezTo>
                  <a:pt x="757" y="84"/>
                  <a:pt x="756" y="84"/>
                  <a:pt x="755" y="85"/>
                </a:cubicBezTo>
                <a:cubicBezTo>
                  <a:pt x="753" y="85"/>
                  <a:pt x="751" y="86"/>
                  <a:pt x="749" y="86"/>
                </a:cubicBezTo>
                <a:cubicBezTo>
                  <a:pt x="748" y="87"/>
                  <a:pt x="748" y="87"/>
                  <a:pt x="748" y="87"/>
                </a:cubicBezTo>
                <a:cubicBezTo>
                  <a:pt x="744" y="89"/>
                  <a:pt x="741" y="91"/>
                  <a:pt x="739" y="93"/>
                </a:cubicBezTo>
                <a:cubicBezTo>
                  <a:pt x="738" y="93"/>
                  <a:pt x="738" y="94"/>
                  <a:pt x="738" y="94"/>
                </a:cubicBezTo>
                <a:cubicBezTo>
                  <a:pt x="736" y="96"/>
                  <a:pt x="734" y="99"/>
                  <a:pt x="731" y="101"/>
                </a:cubicBezTo>
                <a:cubicBezTo>
                  <a:pt x="729" y="103"/>
                  <a:pt x="728" y="106"/>
                  <a:pt x="726" y="108"/>
                </a:cubicBezTo>
                <a:cubicBezTo>
                  <a:pt x="722" y="114"/>
                  <a:pt x="722" y="114"/>
                  <a:pt x="722" y="114"/>
                </a:cubicBezTo>
                <a:cubicBezTo>
                  <a:pt x="720" y="115"/>
                  <a:pt x="719" y="117"/>
                  <a:pt x="718" y="119"/>
                </a:cubicBezTo>
                <a:cubicBezTo>
                  <a:pt x="716" y="122"/>
                  <a:pt x="715" y="126"/>
                  <a:pt x="712" y="129"/>
                </a:cubicBezTo>
                <a:cubicBezTo>
                  <a:pt x="711" y="131"/>
                  <a:pt x="710" y="132"/>
                  <a:pt x="709" y="134"/>
                </a:cubicBezTo>
                <a:cubicBezTo>
                  <a:pt x="709" y="135"/>
                  <a:pt x="708" y="136"/>
                  <a:pt x="708" y="136"/>
                </a:cubicBezTo>
                <a:cubicBezTo>
                  <a:pt x="708" y="136"/>
                  <a:pt x="708" y="136"/>
                  <a:pt x="708" y="136"/>
                </a:cubicBezTo>
                <a:cubicBezTo>
                  <a:pt x="708" y="136"/>
                  <a:pt x="708" y="136"/>
                  <a:pt x="708" y="136"/>
                </a:cubicBezTo>
                <a:cubicBezTo>
                  <a:pt x="708" y="134"/>
                  <a:pt x="709" y="131"/>
                  <a:pt x="709" y="128"/>
                </a:cubicBezTo>
                <a:cubicBezTo>
                  <a:pt x="709" y="127"/>
                  <a:pt x="709" y="125"/>
                  <a:pt x="710" y="123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1"/>
                  <a:pt x="711" y="120"/>
                  <a:pt x="712" y="119"/>
                </a:cubicBezTo>
                <a:cubicBezTo>
                  <a:pt x="712" y="118"/>
                  <a:pt x="712" y="117"/>
                  <a:pt x="712" y="117"/>
                </a:cubicBezTo>
                <a:cubicBezTo>
                  <a:pt x="712" y="115"/>
                  <a:pt x="712" y="114"/>
                  <a:pt x="713" y="112"/>
                </a:cubicBezTo>
                <a:cubicBezTo>
                  <a:pt x="713" y="112"/>
                  <a:pt x="714" y="112"/>
                  <a:pt x="714" y="111"/>
                </a:cubicBezTo>
                <a:cubicBezTo>
                  <a:pt x="714" y="110"/>
                  <a:pt x="714" y="110"/>
                  <a:pt x="714" y="109"/>
                </a:cubicBezTo>
                <a:cubicBezTo>
                  <a:pt x="715" y="108"/>
                  <a:pt x="715" y="106"/>
                  <a:pt x="715" y="105"/>
                </a:cubicBezTo>
                <a:cubicBezTo>
                  <a:pt x="715" y="105"/>
                  <a:pt x="716" y="104"/>
                  <a:pt x="716" y="104"/>
                </a:cubicBezTo>
                <a:cubicBezTo>
                  <a:pt x="716" y="103"/>
                  <a:pt x="717" y="102"/>
                  <a:pt x="717" y="101"/>
                </a:cubicBezTo>
                <a:cubicBezTo>
                  <a:pt x="717" y="100"/>
                  <a:pt x="717" y="100"/>
                  <a:pt x="717" y="100"/>
                </a:cubicBezTo>
                <a:cubicBezTo>
                  <a:pt x="717" y="99"/>
                  <a:pt x="718" y="98"/>
                  <a:pt x="718" y="97"/>
                </a:cubicBezTo>
                <a:cubicBezTo>
                  <a:pt x="718" y="95"/>
                  <a:pt x="718" y="94"/>
                  <a:pt x="719" y="92"/>
                </a:cubicBezTo>
                <a:cubicBezTo>
                  <a:pt x="719" y="90"/>
                  <a:pt x="719" y="90"/>
                  <a:pt x="719" y="90"/>
                </a:cubicBezTo>
                <a:cubicBezTo>
                  <a:pt x="720" y="89"/>
                  <a:pt x="720" y="88"/>
                  <a:pt x="721" y="86"/>
                </a:cubicBezTo>
                <a:cubicBezTo>
                  <a:pt x="721" y="86"/>
                  <a:pt x="721" y="86"/>
                  <a:pt x="721" y="85"/>
                </a:cubicBezTo>
                <a:cubicBezTo>
                  <a:pt x="722" y="85"/>
                  <a:pt x="722" y="84"/>
                  <a:pt x="723" y="83"/>
                </a:cubicBezTo>
                <a:cubicBezTo>
                  <a:pt x="723" y="83"/>
                  <a:pt x="724" y="82"/>
                  <a:pt x="725" y="81"/>
                </a:cubicBezTo>
                <a:cubicBezTo>
                  <a:pt x="726" y="80"/>
                  <a:pt x="728" y="78"/>
                  <a:pt x="729" y="76"/>
                </a:cubicBezTo>
                <a:cubicBezTo>
                  <a:pt x="730" y="75"/>
                  <a:pt x="730" y="75"/>
                  <a:pt x="730" y="74"/>
                </a:cubicBezTo>
                <a:cubicBezTo>
                  <a:pt x="738" y="66"/>
                  <a:pt x="738" y="66"/>
                  <a:pt x="738" y="66"/>
                </a:cubicBezTo>
                <a:cubicBezTo>
                  <a:pt x="739" y="65"/>
                  <a:pt x="740" y="63"/>
                  <a:pt x="741" y="62"/>
                </a:cubicBezTo>
                <a:cubicBezTo>
                  <a:pt x="742" y="59"/>
                  <a:pt x="744" y="56"/>
                  <a:pt x="746" y="54"/>
                </a:cubicBezTo>
                <a:cubicBezTo>
                  <a:pt x="746" y="53"/>
                  <a:pt x="746" y="53"/>
                  <a:pt x="746" y="53"/>
                </a:cubicBezTo>
                <a:cubicBezTo>
                  <a:pt x="747" y="51"/>
                  <a:pt x="748" y="49"/>
                  <a:pt x="749" y="47"/>
                </a:cubicBezTo>
                <a:cubicBezTo>
                  <a:pt x="752" y="41"/>
                  <a:pt x="752" y="41"/>
                  <a:pt x="752" y="41"/>
                </a:cubicBezTo>
                <a:cubicBezTo>
                  <a:pt x="752" y="40"/>
                  <a:pt x="753" y="38"/>
                  <a:pt x="754" y="37"/>
                </a:cubicBezTo>
                <a:cubicBezTo>
                  <a:pt x="754" y="35"/>
                  <a:pt x="754" y="35"/>
                  <a:pt x="754" y="35"/>
                </a:cubicBezTo>
                <a:cubicBezTo>
                  <a:pt x="755" y="34"/>
                  <a:pt x="755" y="33"/>
                  <a:pt x="756" y="31"/>
                </a:cubicBezTo>
                <a:cubicBezTo>
                  <a:pt x="756" y="30"/>
                  <a:pt x="756" y="29"/>
                  <a:pt x="757" y="28"/>
                </a:cubicBezTo>
                <a:cubicBezTo>
                  <a:pt x="757" y="27"/>
                  <a:pt x="757" y="27"/>
                  <a:pt x="758" y="26"/>
                </a:cubicBezTo>
                <a:cubicBezTo>
                  <a:pt x="758" y="22"/>
                  <a:pt x="758" y="22"/>
                  <a:pt x="758" y="22"/>
                </a:cubicBezTo>
                <a:cubicBezTo>
                  <a:pt x="759" y="20"/>
                  <a:pt x="759" y="19"/>
                  <a:pt x="760" y="18"/>
                </a:cubicBezTo>
                <a:cubicBezTo>
                  <a:pt x="760" y="16"/>
                  <a:pt x="760" y="16"/>
                  <a:pt x="760" y="16"/>
                </a:cubicBezTo>
                <a:cubicBezTo>
                  <a:pt x="759" y="15"/>
                  <a:pt x="759" y="14"/>
                  <a:pt x="759" y="13"/>
                </a:cubicBezTo>
                <a:cubicBezTo>
                  <a:pt x="759" y="12"/>
                  <a:pt x="759" y="12"/>
                  <a:pt x="759" y="11"/>
                </a:cubicBezTo>
                <a:cubicBezTo>
                  <a:pt x="757" y="9"/>
                  <a:pt x="756" y="7"/>
                  <a:pt x="754" y="6"/>
                </a:cubicBezTo>
                <a:cubicBezTo>
                  <a:pt x="753" y="4"/>
                  <a:pt x="751" y="3"/>
                  <a:pt x="748" y="2"/>
                </a:cubicBezTo>
                <a:cubicBezTo>
                  <a:pt x="747" y="2"/>
                  <a:pt x="745" y="1"/>
                  <a:pt x="744" y="1"/>
                </a:cubicBezTo>
                <a:cubicBezTo>
                  <a:pt x="743" y="1"/>
                  <a:pt x="742" y="1"/>
                  <a:pt x="741" y="1"/>
                </a:cubicBezTo>
                <a:cubicBezTo>
                  <a:pt x="739" y="0"/>
                  <a:pt x="738" y="0"/>
                  <a:pt x="736" y="0"/>
                </a:cubicBezTo>
                <a:cubicBezTo>
                  <a:pt x="735" y="1"/>
                  <a:pt x="733" y="1"/>
                  <a:pt x="731" y="2"/>
                </a:cubicBezTo>
                <a:cubicBezTo>
                  <a:pt x="727" y="5"/>
                  <a:pt x="727" y="5"/>
                  <a:pt x="727" y="5"/>
                </a:cubicBezTo>
                <a:cubicBezTo>
                  <a:pt x="726" y="6"/>
                  <a:pt x="726" y="6"/>
                  <a:pt x="725" y="6"/>
                </a:cubicBezTo>
                <a:cubicBezTo>
                  <a:pt x="722" y="8"/>
                  <a:pt x="718" y="10"/>
                  <a:pt x="716" y="13"/>
                </a:cubicBezTo>
                <a:cubicBezTo>
                  <a:pt x="716" y="14"/>
                  <a:pt x="716" y="14"/>
                  <a:pt x="716" y="14"/>
                </a:cubicBezTo>
                <a:cubicBezTo>
                  <a:pt x="715" y="14"/>
                  <a:pt x="715" y="15"/>
                  <a:pt x="714" y="15"/>
                </a:cubicBezTo>
                <a:cubicBezTo>
                  <a:pt x="714" y="15"/>
                  <a:pt x="713" y="15"/>
                  <a:pt x="713" y="16"/>
                </a:cubicBezTo>
                <a:cubicBezTo>
                  <a:pt x="712" y="17"/>
                  <a:pt x="711" y="19"/>
                  <a:pt x="709" y="21"/>
                </a:cubicBezTo>
                <a:cubicBezTo>
                  <a:pt x="708" y="24"/>
                  <a:pt x="708" y="24"/>
                  <a:pt x="708" y="24"/>
                </a:cubicBezTo>
                <a:cubicBezTo>
                  <a:pt x="708" y="25"/>
                  <a:pt x="708" y="25"/>
                  <a:pt x="707" y="26"/>
                </a:cubicBezTo>
                <a:cubicBezTo>
                  <a:pt x="706" y="28"/>
                  <a:pt x="706" y="30"/>
                  <a:pt x="705" y="33"/>
                </a:cubicBezTo>
                <a:cubicBezTo>
                  <a:pt x="704" y="36"/>
                  <a:pt x="703" y="38"/>
                  <a:pt x="702" y="41"/>
                </a:cubicBezTo>
                <a:cubicBezTo>
                  <a:pt x="701" y="42"/>
                  <a:pt x="701" y="42"/>
                  <a:pt x="701" y="42"/>
                </a:cubicBezTo>
                <a:cubicBezTo>
                  <a:pt x="701" y="43"/>
                  <a:pt x="701" y="44"/>
                  <a:pt x="701" y="45"/>
                </a:cubicBezTo>
                <a:cubicBezTo>
                  <a:pt x="701" y="45"/>
                  <a:pt x="701" y="45"/>
                  <a:pt x="701" y="46"/>
                </a:cubicBezTo>
                <a:cubicBezTo>
                  <a:pt x="700" y="47"/>
                  <a:pt x="700" y="48"/>
                  <a:pt x="700" y="49"/>
                </a:cubicBezTo>
                <a:cubicBezTo>
                  <a:pt x="699" y="52"/>
                  <a:pt x="698" y="55"/>
                  <a:pt x="697" y="58"/>
                </a:cubicBezTo>
                <a:cubicBezTo>
                  <a:pt x="697" y="61"/>
                  <a:pt x="696" y="63"/>
                  <a:pt x="695" y="66"/>
                </a:cubicBezTo>
                <a:cubicBezTo>
                  <a:pt x="694" y="68"/>
                  <a:pt x="693" y="71"/>
                  <a:pt x="693" y="74"/>
                </a:cubicBezTo>
                <a:cubicBezTo>
                  <a:pt x="692" y="76"/>
                  <a:pt x="692" y="78"/>
                  <a:pt x="691" y="80"/>
                </a:cubicBezTo>
                <a:cubicBezTo>
                  <a:pt x="690" y="85"/>
                  <a:pt x="689" y="90"/>
                  <a:pt x="688" y="95"/>
                </a:cubicBezTo>
                <a:cubicBezTo>
                  <a:pt x="688" y="97"/>
                  <a:pt x="687" y="100"/>
                  <a:pt x="686" y="103"/>
                </a:cubicBezTo>
                <a:cubicBezTo>
                  <a:pt x="685" y="108"/>
                  <a:pt x="685" y="108"/>
                  <a:pt x="685" y="108"/>
                </a:cubicBezTo>
                <a:cubicBezTo>
                  <a:pt x="685" y="108"/>
                  <a:pt x="685" y="108"/>
                  <a:pt x="685" y="109"/>
                </a:cubicBezTo>
                <a:cubicBezTo>
                  <a:pt x="682" y="113"/>
                  <a:pt x="680" y="117"/>
                  <a:pt x="679" y="119"/>
                </a:cubicBezTo>
                <a:cubicBezTo>
                  <a:pt x="674" y="130"/>
                  <a:pt x="674" y="130"/>
                  <a:pt x="674" y="130"/>
                </a:cubicBezTo>
                <a:cubicBezTo>
                  <a:pt x="667" y="141"/>
                  <a:pt x="664" y="147"/>
                  <a:pt x="650" y="168"/>
                </a:cubicBezTo>
                <a:cubicBezTo>
                  <a:pt x="636" y="189"/>
                  <a:pt x="627" y="189"/>
                  <a:pt x="623" y="189"/>
                </a:cubicBezTo>
                <a:cubicBezTo>
                  <a:pt x="622" y="189"/>
                  <a:pt x="622" y="188"/>
                  <a:pt x="621" y="188"/>
                </a:cubicBezTo>
                <a:cubicBezTo>
                  <a:pt x="620" y="187"/>
                  <a:pt x="619" y="186"/>
                  <a:pt x="618" y="186"/>
                </a:cubicBezTo>
                <a:cubicBezTo>
                  <a:pt x="616" y="185"/>
                  <a:pt x="616" y="183"/>
                  <a:pt x="615" y="182"/>
                </a:cubicBezTo>
                <a:cubicBezTo>
                  <a:pt x="614" y="181"/>
                  <a:pt x="614" y="181"/>
                  <a:pt x="614" y="181"/>
                </a:cubicBezTo>
                <a:cubicBezTo>
                  <a:pt x="613" y="180"/>
                  <a:pt x="613" y="179"/>
                  <a:pt x="613" y="177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75"/>
                  <a:pt x="612" y="174"/>
                  <a:pt x="611" y="172"/>
                </a:cubicBezTo>
                <a:cubicBezTo>
                  <a:pt x="610" y="167"/>
                  <a:pt x="610" y="167"/>
                  <a:pt x="610" y="167"/>
                </a:cubicBezTo>
                <a:cubicBezTo>
                  <a:pt x="610" y="165"/>
                  <a:pt x="610" y="163"/>
                  <a:pt x="610" y="162"/>
                </a:cubicBezTo>
                <a:cubicBezTo>
                  <a:pt x="611" y="160"/>
                  <a:pt x="611" y="159"/>
                  <a:pt x="611" y="157"/>
                </a:cubicBezTo>
                <a:cubicBezTo>
                  <a:pt x="611" y="156"/>
                  <a:pt x="611" y="155"/>
                  <a:pt x="611" y="153"/>
                </a:cubicBezTo>
                <a:cubicBezTo>
                  <a:pt x="611" y="152"/>
                  <a:pt x="611" y="152"/>
                  <a:pt x="611" y="152"/>
                </a:cubicBezTo>
                <a:cubicBezTo>
                  <a:pt x="611" y="150"/>
                  <a:pt x="611" y="149"/>
                  <a:pt x="612" y="147"/>
                </a:cubicBezTo>
                <a:cubicBezTo>
                  <a:pt x="613" y="139"/>
                  <a:pt x="613" y="139"/>
                  <a:pt x="613" y="139"/>
                </a:cubicBezTo>
                <a:cubicBezTo>
                  <a:pt x="613" y="138"/>
                  <a:pt x="613" y="138"/>
                  <a:pt x="613" y="138"/>
                </a:cubicBezTo>
                <a:cubicBezTo>
                  <a:pt x="614" y="138"/>
                  <a:pt x="614" y="137"/>
                  <a:pt x="614" y="136"/>
                </a:cubicBezTo>
                <a:cubicBezTo>
                  <a:pt x="615" y="132"/>
                  <a:pt x="615" y="132"/>
                  <a:pt x="615" y="132"/>
                </a:cubicBezTo>
                <a:cubicBezTo>
                  <a:pt x="615" y="132"/>
                  <a:pt x="615" y="131"/>
                  <a:pt x="615" y="130"/>
                </a:cubicBezTo>
                <a:cubicBezTo>
                  <a:pt x="616" y="128"/>
                  <a:pt x="616" y="126"/>
                  <a:pt x="617" y="125"/>
                </a:cubicBezTo>
                <a:cubicBezTo>
                  <a:pt x="617" y="124"/>
                  <a:pt x="617" y="124"/>
                  <a:pt x="617" y="124"/>
                </a:cubicBezTo>
                <a:cubicBezTo>
                  <a:pt x="618" y="122"/>
                  <a:pt x="619" y="119"/>
                  <a:pt x="620" y="117"/>
                </a:cubicBezTo>
                <a:cubicBezTo>
                  <a:pt x="621" y="115"/>
                  <a:pt x="622" y="114"/>
                  <a:pt x="622" y="112"/>
                </a:cubicBezTo>
                <a:cubicBezTo>
                  <a:pt x="623" y="111"/>
                  <a:pt x="623" y="110"/>
                  <a:pt x="624" y="109"/>
                </a:cubicBezTo>
                <a:cubicBezTo>
                  <a:pt x="626" y="107"/>
                  <a:pt x="626" y="107"/>
                  <a:pt x="626" y="107"/>
                </a:cubicBezTo>
                <a:cubicBezTo>
                  <a:pt x="627" y="106"/>
                  <a:pt x="627" y="105"/>
                  <a:pt x="628" y="104"/>
                </a:cubicBezTo>
                <a:cubicBezTo>
                  <a:pt x="629" y="103"/>
                  <a:pt x="629" y="102"/>
                  <a:pt x="630" y="102"/>
                </a:cubicBezTo>
                <a:cubicBezTo>
                  <a:pt x="630" y="101"/>
                  <a:pt x="630" y="101"/>
                  <a:pt x="630" y="101"/>
                </a:cubicBezTo>
                <a:cubicBezTo>
                  <a:pt x="631" y="100"/>
                  <a:pt x="632" y="98"/>
                  <a:pt x="633" y="97"/>
                </a:cubicBezTo>
                <a:cubicBezTo>
                  <a:pt x="635" y="95"/>
                  <a:pt x="635" y="95"/>
                  <a:pt x="635" y="95"/>
                </a:cubicBezTo>
                <a:cubicBezTo>
                  <a:pt x="637" y="94"/>
                  <a:pt x="639" y="92"/>
                  <a:pt x="641" y="90"/>
                </a:cubicBezTo>
                <a:cubicBezTo>
                  <a:pt x="641" y="90"/>
                  <a:pt x="641" y="90"/>
                  <a:pt x="642" y="90"/>
                </a:cubicBezTo>
                <a:cubicBezTo>
                  <a:pt x="643" y="89"/>
                  <a:pt x="644" y="88"/>
                  <a:pt x="644" y="87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646" y="84"/>
                  <a:pt x="646" y="84"/>
                  <a:pt x="646" y="84"/>
                </a:cubicBezTo>
                <a:cubicBezTo>
                  <a:pt x="646" y="84"/>
                  <a:pt x="647" y="84"/>
                  <a:pt x="647" y="85"/>
                </a:cubicBezTo>
                <a:cubicBezTo>
                  <a:pt x="647" y="86"/>
                  <a:pt x="647" y="86"/>
                  <a:pt x="647" y="86"/>
                </a:cubicBezTo>
                <a:cubicBezTo>
                  <a:pt x="647" y="89"/>
                  <a:pt x="647" y="92"/>
                  <a:pt x="647" y="95"/>
                </a:cubicBezTo>
                <a:cubicBezTo>
                  <a:pt x="647" y="96"/>
                  <a:pt x="647" y="98"/>
                  <a:pt x="647" y="100"/>
                </a:cubicBezTo>
                <a:cubicBezTo>
                  <a:pt x="646" y="102"/>
                  <a:pt x="646" y="104"/>
                  <a:pt x="646" y="107"/>
                </a:cubicBezTo>
                <a:cubicBezTo>
                  <a:pt x="646" y="108"/>
                  <a:pt x="646" y="108"/>
                  <a:pt x="646" y="110"/>
                </a:cubicBezTo>
                <a:cubicBezTo>
                  <a:pt x="647" y="111"/>
                  <a:pt x="648" y="112"/>
                  <a:pt x="649" y="114"/>
                </a:cubicBezTo>
                <a:cubicBezTo>
                  <a:pt x="650" y="114"/>
                  <a:pt x="650" y="114"/>
                  <a:pt x="650" y="114"/>
                </a:cubicBezTo>
                <a:cubicBezTo>
                  <a:pt x="652" y="114"/>
                  <a:pt x="653" y="114"/>
                  <a:pt x="654" y="112"/>
                </a:cubicBezTo>
                <a:cubicBezTo>
                  <a:pt x="654" y="112"/>
                  <a:pt x="655" y="111"/>
                  <a:pt x="655" y="111"/>
                </a:cubicBezTo>
                <a:cubicBezTo>
                  <a:pt x="655" y="109"/>
                  <a:pt x="656" y="108"/>
                  <a:pt x="656" y="107"/>
                </a:cubicBezTo>
                <a:cubicBezTo>
                  <a:pt x="656" y="106"/>
                  <a:pt x="657" y="106"/>
                  <a:pt x="657" y="106"/>
                </a:cubicBezTo>
                <a:cubicBezTo>
                  <a:pt x="657" y="105"/>
                  <a:pt x="657" y="105"/>
                  <a:pt x="657" y="105"/>
                </a:cubicBezTo>
                <a:cubicBezTo>
                  <a:pt x="657" y="103"/>
                  <a:pt x="658" y="103"/>
                  <a:pt x="658" y="102"/>
                </a:cubicBezTo>
                <a:cubicBezTo>
                  <a:pt x="659" y="99"/>
                  <a:pt x="660" y="96"/>
                  <a:pt x="661" y="93"/>
                </a:cubicBezTo>
                <a:cubicBezTo>
                  <a:pt x="661" y="92"/>
                  <a:pt x="661" y="92"/>
                  <a:pt x="661" y="92"/>
                </a:cubicBezTo>
                <a:cubicBezTo>
                  <a:pt x="661" y="91"/>
                  <a:pt x="661" y="90"/>
                  <a:pt x="661" y="89"/>
                </a:cubicBezTo>
                <a:cubicBezTo>
                  <a:pt x="661" y="87"/>
                  <a:pt x="661" y="85"/>
                  <a:pt x="660" y="83"/>
                </a:cubicBezTo>
                <a:cubicBezTo>
                  <a:pt x="660" y="82"/>
                  <a:pt x="660" y="81"/>
                  <a:pt x="659" y="80"/>
                </a:cubicBezTo>
                <a:cubicBezTo>
                  <a:pt x="659" y="79"/>
                  <a:pt x="658" y="78"/>
                  <a:pt x="658" y="78"/>
                </a:cubicBezTo>
                <a:cubicBezTo>
                  <a:pt x="657" y="76"/>
                  <a:pt x="657" y="76"/>
                  <a:pt x="657" y="76"/>
                </a:cubicBezTo>
                <a:cubicBezTo>
                  <a:pt x="655" y="74"/>
                  <a:pt x="654" y="73"/>
                  <a:pt x="653" y="72"/>
                </a:cubicBezTo>
                <a:cubicBezTo>
                  <a:pt x="652" y="71"/>
                  <a:pt x="652" y="71"/>
                  <a:pt x="652" y="71"/>
                </a:cubicBezTo>
                <a:cubicBezTo>
                  <a:pt x="650" y="69"/>
                  <a:pt x="647" y="67"/>
                  <a:pt x="645" y="66"/>
                </a:cubicBezTo>
                <a:cubicBezTo>
                  <a:pt x="643" y="65"/>
                  <a:pt x="641" y="64"/>
                  <a:pt x="640" y="63"/>
                </a:cubicBezTo>
                <a:cubicBezTo>
                  <a:pt x="639" y="62"/>
                  <a:pt x="638" y="61"/>
                  <a:pt x="637" y="61"/>
                </a:cubicBezTo>
                <a:cubicBezTo>
                  <a:pt x="636" y="61"/>
                  <a:pt x="636" y="61"/>
                  <a:pt x="636" y="61"/>
                </a:cubicBezTo>
                <a:cubicBezTo>
                  <a:pt x="635" y="61"/>
                  <a:pt x="634" y="61"/>
                  <a:pt x="634" y="62"/>
                </a:cubicBezTo>
                <a:cubicBezTo>
                  <a:pt x="632" y="63"/>
                  <a:pt x="632" y="63"/>
                  <a:pt x="632" y="63"/>
                </a:cubicBezTo>
                <a:cubicBezTo>
                  <a:pt x="627" y="66"/>
                  <a:pt x="627" y="66"/>
                  <a:pt x="627" y="66"/>
                </a:cubicBezTo>
                <a:cubicBezTo>
                  <a:pt x="623" y="68"/>
                  <a:pt x="619" y="71"/>
                  <a:pt x="616" y="75"/>
                </a:cubicBezTo>
                <a:cubicBezTo>
                  <a:pt x="611" y="78"/>
                  <a:pt x="611" y="78"/>
                  <a:pt x="611" y="78"/>
                </a:cubicBezTo>
                <a:cubicBezTo>
                  <a:pt x="609" y="81"/>
                  <a:pt x="607" y="83"/>
                  <a:pt x="605" y="85"/>
                </a:cubicBezTo>
                <a:cubicBezTo>
                  <a:pt x="604" y="87"/>
                  <a:pt x="603" y="88"/>
                  <a:pt x="603" y="89"/>
                </a:cubicBezTo>
                <a:cubicBezTo>
                  <a:pt x="602" y="90"/>
                  <a:pt x="601" y="91"/>
                  <a:pt x="600" y="92"/>
                </a:cubicBezTo>
                <a:cubicBezTo>
                  <a:pt x="600" y="92"/>
                  <a:pt x="600" y="92"/>
                  <a:pt x="600" y="93"/>
                </a:cubicBezTo>
                <a:cubicBezTo>
                  <a:pt x="600" y="93"/>
                  <a:pt x="600" y="94"/>
                  <a:pt x="600" y="94"/>
                </a:cubicBezTo>
                <a:cubicBezTo>
                  <a:pt x="599" y="95"/>
                  <a:pt x="598" y="96"/>
                  <a:pt x="598" y="98"/>
                </a:cubicBezTo>
                <a:cubicBezTo>
                  <a:pt x="598" y="98"/>
                  <a:pt x="598" y="98"/>
                  <a:pt x="598" y="98"/>
                </a:cubicBezTo>
                <a:cubicBezTo>
                  <a:pt x="596" y="101"/>
                  <a:pt x="595" y="103"/>
                  <a:pt x="594" y="105"/>
                </a:cubicBezTo>
                <a:cubicBezTo>
                  <a:pt x="594" y="107"/>
                  <a:pt x="593" y="108"/>
                  <a:pt x="593" y="110"/>
                </a:cubicBezTo>
                <a:cubicBezTo>
                  <a:pt x="591" y="114"/>
                  <a:pt x="591" y="114"/>
                  <a:pt x="591" y="114"/>
                </a:cubicBezTo>
                <a:cubicBezTo>
                  <a:pt x="591" y="114"/>
                  <a:pt x="591" y="114"/>
                  <a:pt x="591" y="114"/>
                </a:cubicBezTo>
                <a:cubicBezTo>
                  <a:pt x="587" y="116"/>
                  <a:pt x="583" y="119"/>
                  <a:pt x="581" y="120"/>
                </a:cubicBezTo>
                <a:cubicBezTo>
                  <a:pt x="578" y="122"/>
                  <a:pt x="577" y="122"/>
                  <a:pt x="568" y="124"/>
                </a:cubicBezTo>
                <a:cubicBezTo>
                  <a:pt x="568" y="124"/>
                  <a:pt x="567" y="123"/>
                  <a:pt x="567" y="123"/>
                </a:cubicBezTo>
                <a:cubicBezTo>
                  <a:pt x="566" y="123"/>
                  <a:pt x="566" y="123"/>
                  <a:pt x="566" y="122"/>
                </a:cubicBezTo>
                <a:cubicBezTo>
                  <a:pt x="566" y="121"/>
                  <a:pt x="566" y="121"/>
                  <a:pt x="566" y="121"/>
                </a:cubicBezTo>
                <a:cubicBezTo>
                  <a:pt x="566" y="119"/>
                  <a:pt x="566" y="118"/>
                  <a:pt x="566" y="116"/>
                </a:cubicBezTo>
                <a:cubicBezTo>
                  <a:pt x="566" y="114"/>
                  <a:pt x="566" y="112"/>
                  <a:pt x="566" y="110"/>
                </a:cubicBezTo>
                <a:cubicBezTo>
                  <a:pt x="566" y="109"/>
                  <a:pt x="566" y="109"/>
                  <a:pt x="566" y="108"/>
                </a:cubicBezTo>
                <a:cubicBezTo>
                  <a:pt x="566" y="107"/>
                  <a:pt x="566" y="106"/>
                  <a:pt x="566" y="105"/>
                </a:cubicBezTo>
                <a:cubicBezTo>
                  <a:pt x="565" y="104"/>
                  <a:pt x="565" y="103"/>
                  <a:pt x="564" y="102"/>
                </a:cubicBezTo>
                <a:cubicBezTo>
                  <a:pt x="564" y="100"/>
                  <a:pt x="563" y="99"/>
                  <a:pt x="562" y="98"/>
                </a:cubicBezTo>
                <a:cubicBezTo>
                  <a:pt x="561" y="97"/>
                  <a:pt x="560" y="96"/>
                  <a:pt x="559" y="96"/>
                </a:cubicBezTo>
                <a:cubicBezTo>
                  <a:pt x="559" y="96"/>
                  <a:pt x="558" y="96"/>
                  <a:pt x="557" y="96"/>
                </a:cubicBezTo>
                <a:cubicBezTo>
                  <a:pt x="556" y="96"/>
                  <a:pt x="555" y="96"/>
                  <a:pt x="554" y="96"/>
                </a:cubicBezTo>
                <a:cubicBezTo>
                  <a:pt x="553" y="96"/>
                  <a:pt x="552" y="96"/>
                  <a:pt x="552" y="96"/>
                </a:cubicBezTo>
                <a:cubicBezTo>
                  <a:pt x="551" y="96"/>
                  <a:pt x="551" y="96"/>
                  <a:pt x="551" y="96"/>
                </a:cubicBezTo>
                <a:cubicBezTo>
                  <a:pt x="550" y="96"/>
                  <a:pt x="550" y="96"/>
                  <a:pt x="550" y="96"/>
                </a:cubicBezTo>
                <a:cubicBezTo>
                  <a:pt x="549" y="96"/>
                  <a:pt x="549" y="96"/>
                  <a:pt x="549" y="97"/>
                </a:cubicBezTo>
                <a:cubicBezTo>
                  <a:pt x="548" y="99"/>
                  <a:pt x="548" y="99"/>
                  <a:pt x="548" y="99"/>
                </a:cubicBezTo>
                <a:cubicBezTo>
                  <a:pt x="548" y="99"/>
                  <a:pt x="548" y="100"/>
                  <a:pt x="547" y="100"/>
                </a:cubicBezTo>
                <a:cubicBezTo>
                  <a:pt x="546" y="103"/>
                  <a:pt x="546" y="103"/>
                  <a:pt x="546" y="103"/>
                </a:cubicBezTo>
                <a:cubicBezTo>
                  <a:pt x="545" y="105"/>
                  <a:pt x="545" y="108"/>
                  <a:pt x="545" y="109"/>
                </a:cubicBezTo>
                <a:cubicBezTo>
                  <a:pt x="545" y="113"/>
                  <a:pt x="546" y="115"/>
                  <a:pt x="548" y="118"/>
                </a:cubicBezTo>
                <a:cubicBezTo>
                  <a:pt x="548" y="119"/>
                  <a:pt x="548" y="119"/>
                  <a:pt x="548" y="119"/>
                </a:cubicBezTo>
                <a:cubicBezTo>
                  <a:pt x="550" y="122"/>
                  <a:pt x="552" y="124"/>
                  <a:pt x="555" y="126"/>
                </a:cubicBezTo>
                <a:cubicBezTo>
                  <a:pt x="555" y="127"/>
                  <a:pt x="556" y="127"/>
                  <a:pt x="557" y="128"/>
                </a:cubicBezTo>
                <a:cubicBezTo>
                  <a:pt x="558" y="128"/>
                  <a:pt x="559" y="128"/>
                  <a:pt x="559" y="129"/>
                </a:cubicBezTo>
                <a:cubicBezTo>
                  <a:pt x="559" y="130"/>
                  <a:pt x="559" y="131"/>
                  <a:pt x="559" y="132"/>
                </a:cubicBezTo>
                <a:cubicBezTo>
                  <a:pt x="559" y="134"/>
                  <a:pt x="559" y="134"/>
                  <a:pt x="559" y="134"/>
                </a:cubicBezTo>
                <a:cubicBezTo>
                  <a:pt x="559" y="137"/>
                  <a:pt x="558" y="141"/>
                  <a:pt x="557" y="144"/>
                </a:cubicBezTo>
                <a:cubicBezTo>
                  <a:pt x="557" y="146"/>
                  <a:pt x="553" y="158"/>
                  <a:pt x="548" y="168"/>
                </a:cubicBezTo>
                <a:cubicBezTo>
                  <a:pt x="546" y="170"/>
                  <a:pt x="545" y="173"/>
                  <a:pt x="543" y="175"/>
                </a:cubicBezTo>
                <a:cubicBezTo>
                  <a:pt x="542" y="176"/>
                  <a:pt x="541" y="178"/>
                  <a:pt x="540" y="179"/>
                </a:cubicBezTo>
                <a:cubicBezTo>
                  <a:pt x="540" y="179"/>
                  <a:pt x="539" y="180"/>
                  <a:pt x="538" y="180"/>
                </a:cubicBezTo>
                <a:cubicBezTo>
                  <a:pt x="538" y="181"/>
                  <a:pt x="537" y="181"/>
                  <a:pt x="536" y="181"/>
                </a:cubicBezTo>
                <a:cubicBezTo>
                  <a:pt x="534" y="181"/>
                  <a:pt x="534" y="181"/>
                  <a:pt x="534" y="181"/>
                </a:cubicBezTo>
                <a:cubicBezTo>
                  <a:pt x="531" y="181"/>
                  <a:pt x="529" y="179"/>
                  <a:pt x="527" y="178"/>
                </a:cubicBezTo>
                <a:cubicBezTo>
                  <a:pt x="527" y="177"/>
                  <a:pt x="527" y="177"/>
                  <a:pt x="527" y="177"/>
                </a:cubicBezTo>
                <a:cubicBezTo>
                  <a:pt x="525" y="175"/>
                  <a:pt x="524" y="174"/>
                  <a:pt x="524" y="172"/>
                </a:cubicBezTo>
                <a:cubicBezTo>
                  <a:pt x="523" y="171"/>
                  <a:pt x="523" y="171"/>
                  <a:pt x="523" y="171"/>
                </a:cubicBezTo>
                <a:cubicBezTo>
                  <a:pt x="523" y="170"/>
                  <a:pt x="523" y="169"/>
                  <a:pt x="523" y="169"/>
                </a:cubicBezTo>
                <a:cubicBezTo>
                  <a:pt x="523" y="168"/>
                  <a:pt x="523" y="168"/>
                  <a:pt x="523" y="168"/>
                </a:cubicBezTo>
                <a:cubicBezTo>
                  <a:pt x="523" y="166"/>
                  <a:pt x="522" y="165"/>
                  <a:pt x="522" y="164"/>
                </a:cubicBezTo>
                <a:cubicBezTo>
                  <a:pt x="521" y="163"/>
                  <a:pt x="521" y="162"/>
                  <a:pt x="521" y="161"/>
                </a:cubicBezTo>
                <a:cubicBezTo>
                  <a:pt x="521" y="161"/>
                  <a:pt x="521" y="161"/>
                  <a:pt x="521" y="160"/>
                </a:cubicBezTo>
                <a:cubicBezTo>
                  <a:pt x="521" y="159"/>
                  <a:pt x="521" y="158"/>
                  <a:pt x="521" y="157"/>
                </a:cubicBezTo>
                <a:cubicBezTo>
                  <a:pt x="521" y="156"/>
                  <a:pt x="520" y="155"/>
                  <a:pt x="520" y="155"/>
                </a:cubicBezTo>
                <a:cubicBezTo>
                  <a:pt x="520" y="153"/>
                  <a:pt x="520" y="151"/>
                  <a:pt x="520" y="150"/>
                </a:cubicBezTo>
                <a:cubicBezTo>
                  <a:pt x="520" y="149"/>
                  <a:pt x="520" y="148"/>
                  <a:pt x="520" y="148"/>
                </a:cubicBezTo>
                <a:cubicBezTo>
                  <a:pt x="520" y="147"/>
                  <a:pt x="520" y="147"/>
                  <a:pt x="520" y="146"/>
                </a:cubicBezTo>
                <a:cubicBezTo>
                  <a:pt x="520" y="146"/>
                  <a:pt x="520" y="145"/>
                  <a:pt x="520" y="145"/>
                </a:cubicBezTo>
                <a:cubicBezTo>
                  <a:pt x="521" y="139"/>
                  <a:pt x="521" y="139"/>
                  <a:pt x="521" y="139"/>
                </a:cubicBezTo>
                <a:cubicBezTo>
                  <a:pt x="521" y="138"/>
                  <a:pt x="521" y="136"/>
                  <a:pt x="521" y="135"/>
                </a:cubicBezTo>
                <a:cubicBezTo>
                  <a:pt x="521" y="134"/>
                  <a:pt x="522" y="133"/>
                  <a:pt x="522" y="132"/>
                </a:cubicBezTo>
                <a:cubicBezTo>
                  <a:pt x="522" y="131"/>
                  <a:pt x="522" y="131"/>
                  <a:pt x="522" y="131"/>
                </a:cubicBezTo>
                <a:cubicBezTo>
                  <a:pt x="523" y="129"/>
                  <a:pt x="523" y="127"/>
                  <a:pt x="523" y="126"/>
                </a:cubicBezTo>
                <a:cubicBezTo>
                  <a:pt x="524" y="122"/>
                  <a:pt x="524" y="122"/>
                  <a:pt x="524" y="122"/>
                </a:cubicBezTo>
                <a:cubicBezTo>
                  <a:pt x="524" y="121"/>
                  <a:pt x="524" y="121"/>
                  <a:pt x="525" y="120"/>
                </a:cubicBezTo>
                <a:cubicBezTo>
                  <a:pt x="526" y="118"/>
                  <a:pt x="526" y="116"/>
                  <a:pt x="528" y="114"/>
                </a:cubicBezTo>
                <a:cubicBezTo>
                  <a:pt x="529" y="112"/>
                  <a:pt x="529" y="110"/>
                  <a:pt x="530" y="108"/>
                </a:cubicBezTo>
                <a:cubicBezTo>
                  <a:pt x="530" y="107"/>
                  <a:pt x="531" y="107"/>
                  <a:pt x="531" y="106"/>
                </a:cubicBezTo>
                <a:cubicBezTo>
                  <a:pt x="531" y="104"/>
                  <a:pt x="532" y="103"/>
                  <a:pt x="532" y="102"/>
                </a:cubicBezTo>
                <a:cubicBezTo>
                  <a:pt x="532" y="102"/>
                  <a:pt x="532" y="102"/>
                  <a:pt x="532" y="102"/>
                </a:cubicBezTo>
                <a:cubicBezTo>
                  <a:pt x="533" y="100"/>
                  <a:pt x="534" y="98"/>
                  <a:pt x="534" y="97"/>
                </a:cubicBezTo>
                <a:cubicBezTo>
                  <a:pt x="536" y="95"/>
                  <a:pt x="537" y="93"/>
                  <a:pt x="538" y="92"/>
                </a:cubicBezTo>
                <a:cubicBezTo>
                  <a:pt x="542" y="88"/>
                  <a:pt x="548" y="82"/>
                  <a:pt x="553" y="84"/>
                </a:cubicBezTo>
                <a:cubicBezTo>
                  <a:pt x="557" y="86"/>
                  <a:pt x="559" y="89"/>
                  <a:pt x="561" y="88"/>
                </a:cubicBezTo>
                <a:cubicBezTo>
                  <a:pt x="563" y="87"/>
                  <a:pt x="565" y="85"/>
                  <a:pt x="564" y="83"/>
                </a:cubicBezTo>
                <a:cubicBezTo>
                  <a:pt x="563" y="82"/>
                  <a:pt x="553" y="73"/>
                  <a:pt x="552" y="72"/>
                </a:cubicBezTo>
                <a:cubicBezTo>
                  <a:pt x="550" y="71"/>
                  <a:pt x="537" y="67"/>
                  <a:pt x="535" y="67"/>
                </a:cubicBezTo>
                <a:cubicBezTo>
                  <a:pt x="532" y="67"/>
                  <a:pt x="527" y="66"/>
                  <a:pt x="525" y="68"/>
                </a:cubicBezTo>
                <a:cubicBezTo>
                  <a:pt x="524" y="68"/>
                  <a:pt x="522" y="69"/>
                  <a:pt x="520" y="71"/>
                </a:cubicBezTo>
                <a:cubicBezTo>
                  <a:pt x="520" y="71"/>
                  <a:pt x="520" y="71"/>
                  <a:pt x="519" y="71"/>
                </a:cubicBezTo>
                <a:cubicBezTo>
                  <a:pt x="519" y="71"/>
                  <a:pt x="518" y="72"/>
                  <a:pt x="518" y="72"/>
                </a:cubicBezTo>
                <a:cubicBezTo>
                  <a:pt x="517" y="73"/>
                  <a:pt x="516" y="74"/>
                  <a:pt x="516" y="75"/>
                </a:cubicBezTo>
                <a:cubicBezTo>
                  <a:pt x="515" y="76"/>
                  <a:pt x="515" y="76"/>
                  <a:pt x="515" y="77"/>
                </a:cubicBezTo>
                <a:cubicBezTo>
                  <a:pt x="512" y="79"/>
                  <a:pt x="512" y="79"/>
                  <a:pt x="512" y="79"/>
                </a:cubicBezTo>
                <a:cubicBezTo>
                  <a:pt x="512" y="80"/>
                  <a:pt x="512" y="80"/>
                  <a:pt x="512" y="80"/>
                </a:cubicBezTo>
                <a:cubicBezTo>
                  <a:pt x="511" y="81"/>
                  <a:pt x="510" y="83"/>
                  <a:pt x="510" y="84"/>
                </a:cubicBezTo>
                <a:cubicBezTo>
                  <a:pt x="508" y="86"/>
                  <a:pt x="506" y="89"/>
                  <a:pt x="505" y="91"/>
                </a:cubicBezTo>
                <a:cubicBezTo>
                  <a:pt x="501" y="97"/>
                  <a:pt x="501" y="97"/>
                  <a:pt x="501" y="97"/>
                </a:cubicBezTo>
                <a:cubicBezTo>
                  <a:pt x="501" y="97"/>
                  <a:pt x="501" y="98"/>
                  <a:pt x="500" y="98"/>
                </a:cubicBezTo>
                <a:cubicBezTo>
                  <a:pt x="496" y="107"/>
                  <a:pt x="496" y="107"/>
                  <a:pt x="496" y="107"/>
                </a:cubicBezTo>
                <a:cubicBezTo>
                  <a:pt x="496" y="108"/>
                  <a:pt x="495" y="109"/>
                  <a:pt x="495" y="110"/>
                </a:cubicBezTo>
                <a:cubicBezTo>
                  <a:pt x="495" y="111"/>
                  <a:pt x="494" y="112"/>
                  <a:pt x="494" y="112"/>
                </a:cubicBezTo>
                <a:cubicBezTo>
                  <a:pt x="494" y="113"/>
                  <a:pt x="494" y="114"/>
                  <a:pt x="494" y="115"/>
                </a:cubicBezTo>
                <a:cubicBezTo>
                  <a:pt x="494" y="116"/>
                  <a:pt x="494" y="116"/>
                  <a:pt x="494" y="116"/>
                </a:cubicBezTo>
                <a:cubicBezTo>
                  <a:pt x="492" y="120"/>
                  <a:pt x="492" y="125"/>
                  <a:pt x="491" y="129"/>
                </a:cubicBezTo>
                <a:cubicBezTo>
                  <a:pt x="490" y="132"/>
                  <a:pt x="490" y="134"/>
                  <a:pt x="490" y="136"/>
                </a:cubicBezTo>
                <a:cubicBezTo>
                  <a:pt x="490" y="138"/>
                  <a:pt x="490" y="138"/>
                  <a:pt x="490" y="140"/>
                </a:cubicBezTo>
                <a:cubicBezTo>
                  <a:pt x="490" y="141"/>
                  <a:pt x="490" y="143"/>
                  <a:pt x="489" y="144"/>
                </a:cubicBezTo>
                <a:cubicBezTo>
                  <a:pt x="489" y="145"/>
                  <a:pt x="489" y="145"/>
                  <a:pt x="489" y="145"/>
                </a:cubicBezTo>
                <a:cubicBezTo>
                  <a:pt x="489" y="146"/>
                  <a:pt x="489" y="147"/>
                  <a:pt x="489" y="148"/>
                </a:cubicBezTo>
                <a:cubicBezTo>
                  <a:pt x="489" y="149"/>
                  <a:pt x="489" y="150"/>
                  <a:pt x="490" y="151"/>
                </a:cubicBezTo>
                <a:cubicBezTo>
                  <a:pt x="490" y="153"/>
                  <a:pt x="490" y="153"/>
                  <a:pt x="490" y="153"/>
                </a:cubicBezTo>
                <a:cubicBezTo>
                  <a:pt x="490" y="154"/>
                  <a:pt x="490" y="155"/>
                  <a:pt x="490" y="156"/>
                </a:cubicBezTo>
                <a:cubicBezTo>
                  <a:pt x="491" y="157"/>
                  <a:pt x="491" y="157"/>
                  <a:pt x="491" y="158"/>
                </a:cubicBezTo>
                <a:cubicBezTo>
                  <a:pt x="491" y="159"/>
                  <a:pt x="491" y="159"/>
                  <a:pt x="491" y="160"/>
                </a:cubicBezTo>
                <a:cubicBezTo>
                  <a:pt x="492" y="162"/>
                  <a:pt x="492" y="162"/>
                  <a:pt x="492" y="162"/>
                </a:cubicBezTo>
                <a:cubicBezTo>
                  <a:pt x="492" y="162"/>
                  <a:pt x="492" y="163"/>
                  <a:pt x="492" y="163"/>
                </a:cubicBezTo>
                <a:cubicBezTo>
                  <a:pt x="493" y="164"/>
                  <a:pt x="493" y="164"/>
                  <a:pt x="493" y="165"/>
                </a:cubicBezTo>
                <a:cubicBezTo>
                  <a:pt x="493" y="166"/>
                  <a:pt x="493" y="167"/>
                  <a:pt x="493" y="168"/>
                </a:cubicBezTo>
                <a:cubicBezTo>
                  <a:pt x="493" y="168"/>
                  <a:pt x="494" y="169"/>
                  <a:pt x="493" y="170"/>
                </a:cubicBezTo>
                <a:cubicBezTo>
                  <a:pt x="493" y="170"/>
                  <a:pt x="493" y="170"/>
                  <a:pt x="494" y="170"/>
                </a:cubicBezTo>
                <a:cubicBezTo>
                  <a:pt x="495" y="170"/>
                  <a:pt x="495" y="171"/>
                  <a:pt x="496" y="172"/>
                </a:cubicBezTo>
                <a:cubicBezTo>
                  <a:pt x="497" y="175"/>
                  <a:pt x="497" y="175"/>
                  <a:pt x="497" y="175"/>
                </a:cubicBezTo>
                <a:cubicBezTo>
                  <a:pt x="497" y="177"/>
                  <a:pt x="498" y="179"/>
                  <a:pt x="499" y="180"/>
                </a:cubicBezTo>
                <a:cubicBezTo>
                  <a:pt x="500" y="180"/>
                  <a:pt x="500" y="181"/>
                  <a:pt x="500" y="182"/>
                </a:cubicBezTo>
                <a:cubicBezTo>
                  <a:pt x="500" y="182"/>
                  <a:pt x="500" y="182"/>
                  <a:pt x="501" y="183"/>
                </a:cubicBezTo>
                <a:cubicBezTo>
                  <a:pt x="502" y="184"/>
                  <a:pt x="502" y="186"/>
                  <a:pt x="504" y="187"/>
                </a:cubicBezTo>
                <a:cubicBezTo>
                  <a:pt x="504" y="187"/>
                  <a:pt x="505" y="187"/>
                  <a:pt x="505" y="188"/>
                </a:cubicBezTo>
                <a:cubicBezTo>
                  <a:pt x="506" y="189"/>
                  <a:pt x="507" y="190"/>
                  <a:pt x="508" y="191"/>
                </a:cubicBezTo>
                <a:cubicBezTo>
                  <a:pt x="513" y="193"/>
                  <a:pt x="517" y="194"/>
                  <a:pt x="521" y="195"/>
                </a:cubicBezTo>
                <a:cubicBezTo>
                  <a:pt x="523" y="195"/>
                  <a:pt x="525" y="194"/>
                  <a:pt x="526" y="194"/>
                </a:cubicBezTo>
                <a:cubicBezTo>
                  <a:pt x="529" y="194"/>
                  <a:pt x="531" y="193"/>
                  <a:pt x="534" y="192"/>
                </a:cubicBezTo>
                <a:cubicBezTo>
                  <a:pt x="535" y="192"/>
                  <a:pt x="536" y="191"/>
                  <a:pt x="537" y="191"/>
                </a:cubicBezTo>
                <a:cubicBezTo>
                  <a:pt x="538" y="190"/>
                  <a:pt x="538" y="190"/>
                  <a:pt x="538" y="190"/>
                </a:cubicBezTo>
                <a:cubicBezTo>
                  <a:pt x="540" y="189"/>
                  <a:pt x="541" y="188"/>
                  <a:pt x="542" y="187"/>
                </a:cubicBezTo>
                <a:cubicBezTo>
                  <a:pt x="543" y="186"/>
                  <a:pt x="544" y="185"/>
                  <a:pt x="546" y="184"/>
                </a:cubicBezTo>
                <a:cubicBezTo>
                  <a:pt x="546" y="183"/>
                  <a:pt x="547" y="183"/>
                  <a:pt x="547" y="182"/>
                </a:cubicBezTo>
                <a:cubicBezTo>
                  <a:pt x="553" y="172"/>
                  <a:pt x="553" y="172"/>
                  <a:pt x="553" y="172"/>
                </a:cubicBezTo>
                <a:cubicBezTo>
                  <a:pt x="561" y="160"/>
                  <a:pt x="563" y="149"/>
                  <a:pt x="564" y="148"/>
                </a:cubicBezTo>
                <a:cubicBezTo>
                  <a:pt x="564" y="143"/>
                  <a:pt x="564" y="143"/>
                  <a:pt x="564" y="143"/>
                </a:cubicBezTo>
                <a:cubicBezTo>
                  <a:pt x="564" y="143"/>
                  <a:pt x="564" y="142"/>
                  <a:pt x="565" y="142"/>
                </a:cubicBezTo>
                <a:cubicBezTo>
                  <a:pt x="565" y="141"/>
                  <a:pt x="565" y="140"/>
                  <a:pt x="565" y="138"/>
                </a:cubicBezTo>
                <a:cubicBezTo>
                  <a:pt x="565" y="138"/>
                  <a:pt x="565" y="138"/>
                  <a:pt x="565" y="138"/>
                </a:cubicBezTo>
                <a:cubicBezTo>
                  <a:pt x="565" y="136"/>
                  <a:pt x="566" y="133"/>
                  <a:pt x="566" y="131"/>
                </a:cubicBezTo>
                <a:cubicBezTo>
                  <a:pt x="566" y="131"/>
                  <a:pt x="566" y="131"/>
                  <a:pt x="566" y="131"/>
                </a:cubicBezTo>
                <a:cubicBezTo>
                  <a:pt x="567" y="131"/>
                  <a:pt x="567" y="131"/>
                  <a:pt x="567" y="131"/>
                </a:cubicBezTo>
                <a:cubicBezTo>
                  <a:pt x="568" y="131"/>
                  <a:pt x="573" y="130"/>
                  <a:pt x="574" y="130"/>
                </a:cubicBezTo>
                <a:cubicBezTo>
                  <a:pt x="575" y="129"/>
                  <a:pt x="578" y="128"/>
                  <a:pt x="579" y="128"/>
                </a:cubicBezTo>
                <a:cubicBezTo>
                  <a:pt x="580" y="127"/>
                  <a:pt x="581" y="127"/>
                  <a:pt x="582" y="126"/>
                </a:cubicBezTo>
                <a:cubicBezTo>
                  <a:pt x="584" y="126"/>
                  <a:pt x="584" y="126"/>
                  <a:pt x="584" y="126"/>
                </a:cubicBezTo>
                <a:cubicBezTo>
                  <a:pt x="584" y="126"/>
                  <a:pt x="586" y="125"/>
                  <a:pt x="587" y="124"/>
                </a:cubicBezTo>
                <a:cubicBezTo>
                  <a:pt x="587" y="125"/>
                  <a:pt x="587" y="125"/>
                  <a:pt x="587" y="125"/>
                </a:cubicBezTo>
                <a:cubicBezTo>
                  <a:pt x="587" y="126"/>
                  <a:pt x="587" y="126"/>
                  <a:pt x="587" y="126"/>
                </a:cubicBezTo>
                <a:cubicBezTo>
                  <a:pt x="584" y="141"/>
                  <a:pt x="584" y="156"/>
                  <a:pt x="586" y="171"/>
                </a:cubicBezTo>
                <a:cubicBezTo>
                  <a:pt x="588" y="177"/>
                  <a:pt x="590" y="184"/>
                  <a:pt x="594" y="189"/>
                </a:cubicBezTo>
                <a:cubicBezTo>
                  <a:pt x="595" y="190"/>
                  <a:pt x="595" y="190"/>
                  <a:pt x="596" y="191"/>
                </a:cubicBezTo>
                <a:cubicBezTo>
                  <a:pt x="596" y="192"/>
                  <a:pt x="596" y="192"/>
                  <a:pt x="596" y="192"/>
                </a:cubicBezTo>
                <a:cubicBezTo>
                  <a:pt x="597" y="192"/>
                  <a:pt x="597" y="192"/>
                  <a:pt x="597" y="192"/>
                </a:cubicBezTo>
                <a:cubicBezTo>
                  <a:pt x="597" y="192"/>
                  <a:pt x="598" y="193"/>
                  <a:pt x="598" y="194"/>
                </a:cubicBezTo>
                <a:cubicBezTo>
                  <a:pt x="599" y="194"/>
                  <a:pt x="599" y="194"/>
                  <a:pt x="599" y="194"/>
                </a:cubicBezTo>
                <a:cubicBezTo>
                  <a:pt x="600" y="195"/>
                  <a:pt x="602" y="196"/>
                  <a:pt x="603" y="196"/>
                </a:cubicBezTo>
                <a:cubicBezTo>
                  <a:pt x="606" y="198"/>
                  <a:pt x="611" y="199"/>
                  <a:pt x="614" y="199"/>
                </a:cubicBezTo>
                <a:cubicBezTo>
                  <a:pt x="619" y="199"/>
                  <a:pt x="619" y="199"/>
                  <a:pt x="619" y="199"/>
                </a:cubicBezTo>
                <a:cubicBezTo>
                  <a:pt x="620" y="199"/>
                  <a:pt x="629" y="200"/>
                  <a:pt x="633" y="197"/>
                </a:cubicBezTo>
                <a:cubicBezTo>
                  <a:pt x="643" y="190"/>
                  <a:pt x="650" y="180"/>
                  <a:pt x="650" y="179"/>
                </a:cubicBezTo>
                <a:cubicBezTo>
                  <a:pt x="667" y="155"/>
                  <a:pt x="673" y="146"/>
                  <a:pt x="677" y="139"/>
                </a:cubicBezTo>
                <a:cubicBezTo>
                  <a:pt x="677" y="139"/>
                  <a:pt x="677" y="140"/>
                  <a:pt x="677" y="140"/>
                </a:cubicBezTo>
                <a:cubicBezTo>
                  <a:pt x="676" y="142"/>
                  <a:pt x="676" y="143"/>
                  <a:pt x="676" y="145"/>
                </a:cubicBezTo>
                <a:cubicBezTo>
                  <a:pt x="676" y="146"/>
                  <a:pt x="676" y="146"/>
                  <a:pt x="675" y="147"/>
                </a:cubicBezTo>
                <a:cubicBezTo>
                  <a:pt x="675" y="148"/>
                  <a:pt x="674" y="149"/>
                  <a:pt x="675" y="150"/>
                </a:cubicBezTo>
                <a:cubicBezTo>
                  <a:pt x="675" y="151"/>
                  <a:pt x="675" y="151"/>
                  <a:pt x="675" y="152"/>
                </a:cubicBezTo>
                <a:cubicBezTo>
                  <a:pt x="675" y="153"/>
                  <a:pt x="674" y="153"/>
                  <a:pt x="674" y="153"/>
                </a:cubicBezTo>
                <a:cubicBezTo>
                  <a:pt x="674" y="154"/>
                  <a:pt x="675" y="154"/>
                  <a:pt x="675" y="154"/>
                </a:cubicBezTo>
                <a:cubicBezTo>
                  <a:pt x="675" y="154"/>
                  <a:pt x="675" y="154"/>
                  <a:pt x="675" y="155"/>
                </a:cubicBezTo>
                <a:cubicBezTo>
                  <a:pt x="675" y="155"/>
                  <a:pt x="674" y="156"/>
                  <a:pt x="675" y="156"/>
                </a:cubicBezTo>
                <a:cubicBezTo>
                  <a:pt x="675" y="156"/>
                  <a:pt x="675" y="157"/>
                  <a:pt x="674" y="157"/>
                </a:cubicBezTo>
                <a:cubicBezTo>
                  <a:pt x="674" y="158"/>
                  <a:pt x="674" y="159"/>
                  <a:pt x="674" y="160"/>
                </a:cubicBezTo>
                <a:cubicBezTo>
                  <a:pt x="674" y="160"/>
                  <a:pt x="674" y="160"/>
                  <a:pt x="674" y="160"/>
                </a:cubicBezTo>
                <a:cubicBezTo>
                  <a:pt x="675" y="161"/>
                  <a:pt x="675" y="161"/>
                  <a:pt x="674" y="161"/>
                </a:cubicBezTo>
                <a:cubicBezTo>
                  <a:pt x="674" y="162"/>
                  <a:pt x="674" y="163"/>
                  <a:pt x="674" y="163"/>
                </a:cubicBezTo>
                <a:cubicBezTo>
                  <a:pt x="674" y="164"/>
                  <a:pt x="674" y="166"/>
                  <a:pt x="675" y="167"/>
                </a:cubicBezTo>
                <a:cubicBezTo>
                  <a:pt x="675" y="167"/>
                  <a:pt x="675" y="168"/>
                  <a:pt x="675" y="168"/>
                </a:cubicBezTo>
                <a:cubicBezTo>
                  <a:pt x="676" y="172"/>
                  <a:pt x="676" y="172"/>
                  <a:pt x="676" y="172"/>
                </a:cubicBezTo>
                <a:cubicBezTo>
                  <a:pt x="676" y="176"/>
                  <a:pt x="679" y="179"/>
                  <a:pt x="682" y="181"/>
                </a:cubicBezTo>
                <a:cubicBezTo>
                  <a:pt x="683" y="181"/>
                  <a:pt x="684" y="181"/>
                  <a:pt x="684" y="181"/>
                </a:cubicBezTo>
                <a:cubicBezTo>
                  <a:pt x="686" y="182"/>
                  <a:pt x="688" y="182"/>
                  <a:pt x="690" y="181"/>
                </a:cubicBezTo>
                <a:cubicBezTo>
                  <a:pt x="692" y="181"/>
                  <a:pt x="693" y="180"/>
                  <a:pt x="695" y="179"/>
                </a:cubicBezTo>
                <a:cubicBezTo>
                  <a:pt x="696" y="178"/>
                  <a:pt x="697" y="178"/>
                  <a:pt x="698" y="176"/>
                </a:cubicBezTo>
                <a:cubicBezTo>
                  <a:pt x="698" y="176"/>
                  <a:pt x="699" y="176"/>
                  <a:pt x="699" y="175"/>
                </a:cubicBezTo>
                <a:cubicBezTo>
                  <a:pt x="701" y="174"/>
                  <a:pt x="701" y="174"/>
                  <a:pt x="701" y="174"/>
                </a:cubicBezTo>
                <a:cubicBezTo>
                  <a:pt x="701" y="172"/>
                  <a:pt x="702" y="170"/>
                  <a:pt x="702" y="168"/>
                </a:cubicBezTo>
                <a:cubicBezTo>
                  <a:pt x="702" y="168"/>
                  <a:pt x="702" y="167"/>
                  <a:pt x="703" y="167"/>
                </a:cubicBezTo>
                <a:cubicBezTo>
                  <a:pt x="703" y="166"/>
                  <a:pt x="704" y="165"/>
                  <a:pt x="704" y="164"/>
                </a:cubicBezTo>
                <a:cubicBezTo>
                  <a:pt x="704" y="163"/>
                  <a:pt x="704" y="162"/>
                  <a:pt x="704" y="162"/>
                </a:cubicBezTo>
                <a:cubicBezTo>
                  <a:pt x="705" y="158"/>
                  <a:pt x="706" y="155"/>
                  <a:pt x="708" y="152"/>
                </a:cubicBezTo>
                <a:cubicBezTo>
                  <a:pt x="708" y="151"/>
                  <a:pt x="709" y="150"/>
                  <a:pt x="709" y="149"/>
                </a:cubicBezTo>
                <a:cubicBezTo>
                  <a:pt x="709" y="148"/>
                  <a:pt x="710" y="146"/>
                  <a:pt x="711" y="145"/>
                </a:cubicBezTo>
                <a:cubicBezTo>
                  <a:pt x="712" y="144"/>
                  <a:pt x="712" y="142"/>
                  <a:pt x="713" y="141"/>
                </a:cubicBezTo>
                <a:cubicBezTo>
                  <a:pt x="713" y="140"/>
                  <a:pt x="713" y="140"/>
                  <a:pt x="713" y="139"/>
                </a:cubicBezTo>
                <a:cubicBezTo>
                  <a:pt x="715" y="137"/>
                  <a:pt x="715" y="137"/>
                  <a:pt x="715" y="137"/>
                </a:cubicBezTo>
                <a:cubicBezTo>
                  <a:pt x="716" y="134"/>
                  <a:pt x="717" y="132"/>
                  <a:pt x="718" y="131"/>
                </a:cubicBezTo>
                <a:cubicBezTo>
                  <a:pt x="720" y="127"/>
                  <a:pt x="720" y="127"/>
                  <a:pt x="720" y="127"/>
                </a:cubicBezTo>
                <a:cubicBezTo>
                  <a:pt x="721" y="126"/>
                  <a:pt x="722" y="125"/>
                  <a:pt x="723" y="123"/>
                </a:cubicBezTo>
                <a:cubicBezTo>
                  <a:pt x="728" y="115"/>
                  <a:pt x="728" y="115"/>
                  <a:pt x="728" y="115"/>
                </a:cubicBezTo>
                <a:cubicBezTo>
                  <a:pt x="729" y="114"/>
                  <a:pt x="730" y="112"/>
                  <a:pt x="732" y="111"/>
                </a:cubicBezTo>
                <a:cubicBezTo>
                  <a:pt x="733" y="110"/>
                  <a:pt x="733" y="109"/>
                  <a:pt x="734" y="109"/>
                </a:cubicBezTo>
                <a:cubicBezTo>
                  <a:pt x="735" y="108"/>
                  <a:pt x="736" y="106"/>
                  <a:pt x="737" y="105"/>
                </a:cubicBezTo>
                <a:cubicBezTo>
                  <a:pt x="738" y="104"/>
                  <a:pt x="739" y="102"/>
                  <a:pt x="741" y="101"/>
                </a:cubicBezTo>
                <a:cubicBezTo>
                  <a:pt x="741" y="100"/>
                  <a:pt x="742" y="99"/>
                  <a:pt x="742" y="98"/>
                </a:cubicBezTo>
                <a:cubicBezTo>
                  <a:pt x="744" y="96"/>
                  <a:pt x="744" y="96"/>
                  <a:pt x="744" y="96"/>
                </a:cubicBezTo>
                <a:cubicBezTo>
                  <a:pt x="745" y="96"/>
                  <a:pt x="745" y="95"/>
                  <a:pt x="746" y="95"/>
                </a:cubicBezTo>
                <a:cubicBezTo>
                  <a:pt x="747" y="94"/>
                  <a:pt x="748" y="93"/>
                  <a:pt x="749" y="93"/>
                </a:cubicBezTo>
                <a:cubicBezTo>
                  <a:pt x="751" y="92"/>
                  <a:pt x="751" y="92"/>
                  <a:pt x="751" y="92"/>
                </a:cubicBezTo>
                <a:cubicBezTo>
                  <a:pt x="752" y="92"/>
                  <a:pt x="752" y="92"/>
                  <a:pt x="752" y="91"/>
                </a:cubicBezTo>
                <a:cubicBezTo>
                  <a:pt x="752" y="91"/>
                  <a:pt x="753" y="92"/>
                  <a:pt x="753" y="92"/>
                </a:cubicBezTo>
                <a:cubicBezTo>
                  <a:pt x="752" y="93"/>
                  <a:pt x="752" y="93"/>
                  <a:pt x="752" y="94"/>
                </a:cubicBezTo>
                <a:cubicBezTo>
                  <a:pt x="751" y="95"/>
                  <a:pt x="751" y="95"/>
                  <a:pt x="751" y="96"/>
                </a:cubicBezTo>
                <a:cubicBezTo>
                  <a:pt x="750" y="97"/>
                  <a:pt x="750" y="98"/>
                  <a:pt x="749" y="99"/>
                </a:cubicBezTo>
                <a:cubicBezTo>
                  <a:pt x="743" y="109"/>
                  <a:pt x="743" y="109"/>
                  <a:pt x="743" y="109"/>
                </a:cubicBezTo>
                <a:cubicBezTo>
                  <a:pt x="743" y="110"/>
                  <a:pt x="742" y="110"/>
                  <a:pt x="743" y="111"/>
                </a:cubicBezTo>
                <a:cubicBezTo>
                  <a:pt x="743" y="111"/>
                  <a:pt x="742" y="112"/>
                  <a:pt x="742" y="113"/>
                </a:cubicBezTo>
                <a:cubicBezTo>
                  <a:pt x="739" y="119"/>
                  <a:pt x="739" y="119"/>
                  <a:pt x="739" y="119"/>
                </a:cubicBezTo>
                <a:cubicBezTo>
                  <a:pt x="739" y="120"/>
                  <a:pt x="738" y="121"/>
                  <a:pt x="738" y="122"/>
                </a:cubicBezTo>
                <a:cubicBezTo>
                  <a:pt x="737" y="124"/>
                  <a:pt x="736" y="127"/>
                  <a:pt x="735" y="129"/>
                </a:cubicBezTo>
                <a:cubicBezTo>
                  <a:pt x="733" y="134"/>
                  <a:pt x="731" y="138"/>
                  <a:pt x="730" y="143"/>
                </a:cubicBezTo>
                <a:cubicBezTo>
                  <a:pt x="729" y="146"/>
                  <a:pt x="727" y="160"/>
                  <a:pt x="727" y="161"/>
                </a:cubicBezTo>
                <a:cubicBezTo>
                  <a:pt x="727" y="162"/>
                  <a:pt x="727" y="163"/>
                  <a:pt x="727" y="165"/>
                </a:cubicBezTo>
                <a:cubicBezTo>
                  <a:pt x="727" y="166"/>
                  <a:pt x="726" y="179"/>
                  <a:pt x="727" y="180"/>
                </a:cubicBezTo>
                <a:cubicBezTo>
                  <a:pt x="727" y="180"/>
                  <a:pt x="727" y="180"/>
                  <a:pt x="727" y="181"/>
                </a:cubicBezTo>
                <a:cubicBezTo>
                  <a:pt x="728" y="182"/>
                  <a:pt x="728" y="182"/>
                  <a:pt x="728" y="184"/>
                </a:cubicBezTo>
                <a:cubicBezTo>
                  <a:pt x="728" y="184"/>
                  <a:pt x="728" y="184"/>
                  <a:pt x="728" y="185"/>
                </a:cubicBezTo>
                <a:cubicBezTo>
                  <a:pt x="729" y="186"/>
                  <a:pt x="730" y="188"/>
                  <a:pt x="730" y="190"/>
                </a:cubicBezTo>
                <a:cubicBezTo>
                  <a:pt x="732" y="192"/>
                  <a:pt x="733" y="193"/>
                  <a:pt x="735" y="195"/>
                </a:cubicBezTo>
                <a:cubicBezTo>
                  <a:pt x="735" y="196"/>
                  <a:pt x="735" y="196"/>
                  <a:pt x="735" y="196"/>
                </a:cubicBezTo>
                <a:cubicBezTo>
                  <a:pt x="735" y="197"/>
                  <a:pt x="736" y="197"/>
                  <a:pt x="736" y="198"/>
                </a:cubicBezTo>
                <a:cubicBezTo>
                  <a:pt x="739" y="199"/>
                  <a:pt x="741" y="200"/>
                  <a:pt x="744" y="201"/>
                </a:cubicBezTo>
                <a:cubicBezTo>
                  <a:pt x="745" y="201"/>
                  <a:pt x="747" y="201"/>
                  <a:pt x="748" y="201"/>
                </a:cubicBezTo>
                <a:cubicBezTo>
                  <a:pt x="752" y="203"/>
                  <a:pt x="756" y="203"/>
                  <a:pt x="759" y="203"/>
                </a:cubicBezTo>
                <a:cubicBezTo>
                  <a:pt x="760" y="202"/>
                  <a:pt x="757" y="193"/>
                  <a:pt x="757" y="187"/>
                </a:cubicBezTo>
                <a:cubicBezTo>
                  <a:pt x="757" y="185"/>
                  <a:pt x="757" y="183"/>
                  <a:pt x="757" y="182"/>
                </a:cubicBezTo>
                <a:cubicBezTo>
                  <a:pt x="757" y="180"/>
                  <a:pt x="757" y="180"/>
                  <a:pt x="757" y="179"/>
                </a:cubicBezTo>
                <a:cubicBezTo>
                  <a:pt x="757" y="177"/>
                  <a:pt x="757" y="175"/>
                  <a:pt x="758" y="173"/>
                </a:cubicBezTo>
                <a:cubicBezTo>
                  <a:pt x="758" y="173"/>
                  <a:pt x="758" y="172"/>
                  <a:pt x="758" y="171"/>
                </a:cubicBezTo>
                <a:cubicBezTo>
                  <a:pt x="758" y="169"/>
                  <a:pt x="762" y="148"/>
                  <a:pt x="763" y="145"/>
                </a:cubicBezTo>
                <a:cubicBezTo>
                  <a:pt x="764" y="143"/>
                  <a:pt x="765" y="141"/>
                  <a:pt x="766" y="138"/>
                </a:cubicBezTo>
                <a:cubicBezTo>
                  <a:pt x="768" y="130"/>
                  <a:pt x="768" y="130"/>
                  <a:pt x="768" y="130"/>
                </a:cubicBezTo>
                <a:cubicBezTo>
                  <a:pt x="769" y="127"/>
                  <a:pt x="770" y="126"/>
                  <a:pt x="770" y="123"/>
                </a:cubicBezTo>
                <a:cubicBezTo>
                  <a:pt x="771" y="121"/>
                  <a:pt x="772" y="119"/>
                  <a:pt x="772" y="116"/>
                </a:cubicBezTo>
                <a:cubicBezTo>
                  <a:pt x="772" y="115"/>
                  <a:pt x="773" y="114"/>
                  <a:pt x="773" y="112"/>
                </a:cubicBezTo>
                <a:cubicBezTo>
                  <a:pt x="773" y="112"/>
                  <a:pt x="773" y="111"/>
                  <a:pt x="773" y="110"/>
                </a:cubicBezTo>
                <a:cubicBezTo>
                  <a:pt x="773" y="109"/>
                  <a:pt x="774" y="109"/>
                  <a:pt x="774" y="108"/>
                </a:cubicBezTo>
                <a:cubicBezTo>
                  <a:pt x="774" y="105"/>
                  <a:pt x="774" y="102"/>
                  <a:pt x="773" y="99"/>
                </a:cubicBezTo>
                <a:cubicBezTo>
                  <a:pt x="772" y="96"/>
                  <a:pt x="772" y="96"/>
                  <a:pt x="770" y="94"/>
                </a:cubicBezTo>
                <a:close/>
                <a:moveTo>
                  <a:pt x="724" y="69"/>
                </a:moveTo>
                <a:cubicBezTo>
                  <a:pt x="725" y="67"/>
                  <a:pt x="725" y="66"/>
                  <a:pt x="725" y="65"/>
                </a:cubicBezTo>
                <a:cubicBezTo>
                  <a:pt x="726" y="62"/>
                  <a:pt x="726" y="62"/>
                  <a:pt x="726" y="62"/>
                </a:cubicBezTo>
                <a:cubicBezTo>
                  <a:pt x="726" y="61"/>
                  <a:pt x="727" y="60"/>
                  <a:pt x="727" y="59"/>
                </a:cubicBezTo>
                <a:cubicBezTo>
                  <a:pt x="728" y="51"/>
                  <a:pt x="728" y="51"/>
                  <a:pt x="728" y="51"/>
                </a:cubicBezTo>
                <a:cubicBezTo>
                  <a:pt x="729" y="50"/>
                  <a:pt x="729" y="49"/>
                  <a:pt x="729" y="48"/>
                </a:cubicBezTo>
                <a:cubicBezTo>
                  <a:pt x="729" y="46"/>
                  <a:pt x="730" y="44"/>
                  <a:pt x="730" y="41"/>
                </a:cubicBezTo>
                <a:cubicBezTo>
                  <a:pt x="730" y="41"/>
                  <a:pt x="730" y="41"/>
                  <a:pt x="730" y="41"/>
                </a:cubicBezTo>
                <a:cubicBezTo>
                  <a:pt x="730" y="38"/>
                  <a:pt x="731" y="35"/>
                  <a:pt x="731" y="32"/>
                </a:cubicBezTo>
                <a:cubicBezTo>
                  <a:pt x="731" y="31"/>
                  <a:pt x="731" y="31"/>
                  <a:pt x="731" y="30"/>
                </a:cubicBezTo>
                <a:cubicBezTo>
                  <a:pt x="732" y="29"/>
                  <a:pt x="733" y="27"/>
                  <a:pt x="734" y="25"/>
                </a:cubicBezTo>
                <a:cubicBezTo>
                  <a:pt x="734" y="23"/>
                  <a:pt x="734" y="23"/>
                  <a:pt x="734" y="23"/>
                </a:cubicBezTo>
                <a:cubicBezTo>
                  <a:pt x="735" y="22"/>
                  <a:pt x="735" y="22"/>
                  <a:pt x="736" y="21"/>
                </a:cubicBezTo>
                <a:cubicBezTo>
                  <a:pt x="736" y="21"/>
                  <a:pt x="736" y="21"/>
                  <a:pt x="736" y="21"/>
                </a:cubicBezTo>
                <a:cubicBezTo>
                  <a:pt x="741" y="17"/>
                  <a:pt x="741" y="17"/>
                  <a:pt x="741" y="17"/>
                </a:cubicBezTo>
                <a:cubicBezTo>
                  <a:pt x="741" y="17"/>
                  <a:pt x="741" y="17"/>
                  <a:pt x="742" y="17"/>
                </a:cubicBez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6" y="14"/>
                  <a:pt x="747" y="14"/>
                </a:cubicBezTo>
                <a:cubicBezTo>
                  <a:pt x="748" y="13"/>
                  <a:pt x="750" y="14"/>
                  <a:pt x="750" y="14"/>
                </a:cubicBezTo>
                <a:cubicBezTo>
                  <a:pt x="751" y="17"/>
                  <a:pt x="751" y="17"/>
                  <a:pt x="751" y="17"/>
                </a:cubicBezTo>
                <a:cubicBezTo>
                  <a:pt x="751" y="18"/>
                  <a:pt x="751" y="18"/>
                  <a:pt x="751" y="19"/>
                </a:cubicBezTo>
                <a:cubicBezTo>
                  <a:pt x="750" y="22"/>
                  <a:pt x="749" y="25"/>
                  <a:pt x="748" y="28"/>
                </a:cubicBezTo>
                <a:cubicBezTo>
                  <a:pt x="747" y="30"/>
                  <a:pt x="747" y="31"/>
                  <a:pt x="746" y="33"/>
                </a:cubicBezTo>
                <a:cubicBezTo>
                  <a:pt x="742" y="41"/>
                  <a:pt x="742" y="41"/>
                  <a:pt x="742" y="41"/>
                </a:cubicBezTo>
                <a:cubicBezTo>
                  <a:pt x="742" y="42"/>
                  <a:pt x="741" y="44"/>
                  <a:pt x="740" y="46"/>
                </a:cubicBezTo>
                <a:cubicBezTo>
                  <a:pt x="738" y="49"/>
                  <a:pt x="736" y="53"/>
                  <a:pt x="734" y="56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7" y="67"/>
                  <a:pt x="726" y="69"/>
                  <a:pt x="725" y="70"/>
                </a:cubicBezTo>
                <a:cubicBezTo>
                  <a:pt x="725" y="70"/>
                  <a:pt x="725" y="70"/>
                  <a:pt x="725" y="70"/>
                </a:cubicBezTo>
                <a:cubicBezTo>
                  <a:pt x="725" y="70"/>
                  <a:pt x="724" y="70"/>
                  <a:pt x="724" y="69"/>
                </a:cubicBezTo>
                <a:close/>
                <a:moveTo>
                  <a:pt x="559" y="116"/>
                </a:moveTo>
                <a:cubicBezTo>
                  <a:pt x="559" y="116"/>
                  <a:pt x="559" y="116"/>
                  <a:pt x="559" y="115"/>
                </a:cubicBezTo>
                <a:cubicBezTo>
                  <a:pt x="559" y="115"/>
                  <a:pt x="558" y="115"/>
                  <a:pt x="558" y="114"/>
                </a:cubicBezTo>
                <a:cubicBezTo>
                  <a:pt x="558" y="113"/>
                  <a:pt x="558" y="113"/>
                  <a:pt x="558" y="113"/>
                </a:cubicBezTo>
                <a:cubicBezTo>
                  <a:pt x="557" y="112"/>
                  <a:pt x="557" y="110"/>
                  <a:pt x="557" y="109"/>
                </a:cubicBezTo>
                <a:cubicBezTo>
                  <a:pt x="557" y="109"/>
                  <a:pt x="557" y="108"/>
                  <a:pt x="557" y="108"/>
                </a:cubicBezTo>
                <a:cubicBezTo>
                  <a:pt x="558" y="107"/>
                  <a:pt x="558" y="107"/>
                  <a:pt x="558" y="108"/>
                </a:cubicBezTo>
                <a:cubicBezTo>
                  <a:pt x="559" y="109"/>
                  <a:pt x="559" y="109"/>
                  <a:pt x="559" y="109"/>
                </a:cubicBezTo>
                <a:cubicBezTo>
                  <a:pt x="559" y="110"/>
                  <a:pt x="559" y="111"/>
                  <a:pt x="559" y="111"/>
                </a:cubicBezTo>
                <a:cubicBezTo>
                  <a:pt x="560" y="113"/>
                  <a:pt x="560" y="114"/>
                  <a:pt x="560" y="115"/>
                </a:cubicBezTo>
                <a:cubicBezTo>
                  <a:pt x="560" y="115"/>
                  <a:pt x="560" y="116"/>
                  <a:pt x="559" y="116"/>
                </a:cubicBezTo>
                <a:close/>
                <a:moveTo>
                  <a:pt x="755" y="202"/>
                </a:moveTo>
                <a:cubicBezTo>
                  <a:pt x="754" y="202"/>
                  <a:pt x="754" y="202"/>
                  <a:pt x="753" y="202"/>
                </a:cubicBezTo>
                <a:cubicBezTo>
                  <a:pt x="753" y="202"/>
                  <a:pt x="754" y="202"/>
                  <a:pt x="754" y="202"/>
                </a:cubicBezTo>
                <a:cubicBezTo>
                  <a:pt x="754" y="202"/>
                  <a:pt x="755" y="202"/>
                  <a:pt x="755" y="202"/>
                </a:cubicBezTo>
                <a:close/>
                <a:moveTo>
                  <a:pt x="1061" y="102"/>
                </a:moveTo>
                <a:cubicBezTo>
                  <a:pt x="1061" y="102"/>
                  <a:pt x="1060" y="102"/>
                  <a:pt x="1060" y="103"/>
                </a:cubicBezTo>
                <a:cubicBezTo>
                  <a:pt x="1060" y="104"/>
                  <a:pt x="1059" y="105"/>
                  <a:pt x="1059" y="106"/>
                </a:cubicBezTo>
                <a:cubicBezTo>
                  <a:pt x="1058" y="109"/>
                  <a:pt x="1056" y="112"/>
                  <a:pt x="1055" y="114"/>
                </a:cubicBezTo>
                <a:cubicBezTo>
                  <a:pt x="1054" y="115"/>
                  <a:pt x="1054" y="117"/>
                  <a:pt x="1053" y="118"/>
                </a:cubicBezTo>
                <a:cubicBezTo>
                  <a:pt x="1053" y="118"/>
                  <a:pt x="1053" y="119"/>
                  <a:pt x="1053" y="119"/>
                </a:cubicBezTo>
                <a:cubicBezTo>
                  <a:pt x="1052" y="120"/>
                  <a:pt x="1052" y="120"/>
                  <a:pt x="1051" y="121"/>
                </a:cubicBezTo>
                <a:cubicBezTo>
                  <a:pt x="1050" y="124"/>
                  <a:pt x="1050" y="124"/>
                  <a:pt x="1050" y="124"/>
                </a:cubicBezTo>
                <a:cubicBezTo>
                  <a:pt x="1050" y="124"/>
                  <a:pt x="1050" y="124"/>
                  <a:pt x="1050" y="124"/>
                </a:cubicBezTo>
                <a:cubicBezTo>
                  <a:pt x="1049" y="126"/>
                  <a:pt x="1048" y="128"/>
                  <a:pt x="1048" y="130"/>
                </a:cubicBezTo>
                <a:cubicBezTo>
                  <a:pt x="1047" y="132"/>
                  <a:pt x="1046" y="134"/>
                  <a:pt x="1045" y="136"/>
                </a:cubicBezTo>
                <a:cubicBezTo>
                  <a:pt x="1045" y="137"/>
                  <a:pt x="1044" y="138"/>
                  <a:pt x="1044" y="138"/>
                </a:cubicBezTo>
                <a:cubicBezTo>
                  <a:pt x="1042" y="140"/>
                  <a:pt x="1042" y="140"/>
                  <a:pt x="1042" y="140"/>
                </a:cubicBezTo>
                <a:cubicBezTo>
                  <a:pt x="1042" y="141"/>
                  <a:pt x="1041" y="142"/>
                  <a:pt x="1041" y="143"/>
                </a:cubicBezTo>
                <a:cubicBezTo>
                  <a:pt x="1041" y="144"/>
                  <a:pt x="1041" y="144"/>
                  <a:pt x="1040" y="145"/>
                </a:cubicBezTo>
                <a:cubicBezTo>
                  <a:pt x="1040" y="145"/>
                  <a:pt x="1040" y="146"/>
                  <a:pt x="1040" y="146"/>
                </a:cubicBezTo>
                <a:cubicBezTo>
                  <a:pt x="1039" y="148"/>
                  <a:pt x="1038" y="149"/>
                  <a:pt x="1024" y="178"/>
                </a:cubicBezTo>
                <a:cubicBezTo>
                  <a:pt x="1023" y="180"/>
                  <a:pt x="1021" y="181"/>
                  <a:pt x="1021" y="182"/>
                </a:cubicBezTo>
                <a:cubicBezTo>
                  <a:pt x="1020" y="184"/>
                  <a:pt x="1020" y="184"/>
                  <a:pt x="1020" y="184"/>
                </a:cubicBezTo>
                <a:cubicBezTo>
                  <a:pt x="1019" y="186"/>
                  <a:pt x="1017" y="188"/>
                  <a:pt x="1016" y="190"/>
                </a:cubicBezTo>
                <a:cubicBezTo>
                  <a:pt x="1015" y="190"/>
                  <a:pt x="1015" y="190"/>
                  <a:pt x="1015" y="190"/>
                </a:cubicBezTo>
                <a:cubicBezTo>
                  <a:pt x="1014" y="192"/>
                  <a:pt x="1013" y="192"/>
                  <a:pt x="1012" y="194"/>
                </a:cubicBezTo>
                <a:cubicBezTo>
                  <a:pt x="1011" y="194"/>
                  <a:pt x="1010" y="195"/>
                  <a:pt x="1009" y="196"/>
                </a:cubicBezTo>
                <a:cubicBezTo>
                  <a:pt x="1008" y="197"/>
                  <a:pt x="1006" y="198"/>
                  <a:pt x="1004" y="198"/>
                </a:cubicBezTo>
                <a:cubicBezTo>
                  <a:pt x="1002" y="199"/>
                  <a:pt x="1001" y="199"/>
                  <a:pt x="999" y="199"/>
                </a:cubicBezTo>
                <a:cubicBezTo>
                  <a:pt x="997" y="199"/>
                  <a:pt x="995" y="199"/>
                  <a:pt x="993" y="198"/>
                </a:cubicBezTo>
                <a:cubicBezTo>
                  <a:pt x="990" y="198"/>
                  <a:pt x="988" y="196"/>
                  <a:pt x="987" y="195"/>
                </a:cubicBezTo>
                <a:cubicBezTo>
                  <a:pt x="985" y="193"/>
                  <a:pt x="983" y="192"/>
                  <a:pt x="982" y="190"/>
                </a:cubicBezTo>
                <a:cubicBezTo>
                  <a:pt x="982" y="188"/>
                  <a:pt x="981" y="187"/>
                  <a:pt x="980" y="186"/>
                </a:cubicBezTo>
                <a:cubicBezTo>
                  <a:pt x="980" y="184"/>
                  <a:pt x="979" y="183"/>
                  <a:pt x="979" y="182"/>
                </a:cubicBezTo>
                <a:cubicBezTo>
                  <a:pt x="979" y="181"/>
                  <a:pt x="979" y="180"/>
                  <a:pt x="979" y="179"/>
                </a:cubicBezTo>
                <a:cubicBezTo>
                  <a:pt x="979" y="179"/>
                  <a:pt x="980" y="179"/>
                  <a:pt x="979" y="178"/>
                </a:cubicBezTo>
                <a:cubicBezTo>
                  <a:pt x="979" y="177"/>
                  <a:pt x="979" y="175"/>
                  <a:pt x="978" y="174"/>
                </a:cubicBezTo>
                <a:cubicBezTo>
                  <a:pt x="978" y="174"/>
                  <a:pt x="978" y="173"/>
                  <a:pt x="978" y="173"/>
                </a:cubicBezTo>
                <a:cubicBezTo>
                  <a:pt x="979" y="172"/>
                  <a:pt x="979" y="171"/>
                  <a:pt x="979" y="170"/>
                </a:cubicBezTo>
                <a:cubicBezTo>
                  <a:pt x="979" y="168"/>
                  <a:pt x="979" y="166"/>
                  <a:pt x="979" y="164"/>
                </a:cubicBezTo>
                <a:cubicBezTo>
                  <a:pt x="980" y="161"/>
                  <a:pt x="980" y="159"/>
                  <a:pt x="980" y="156"/>
                </a:cubicBezTo>
                <a:cubicBezTo>
                  <a:pt x="981" y="154"/>
                  <a:pt x="981" y="151"/>
                  <a:pt x="981" y="149"/>
                </a:cubicBezTo>
                <a:cubicBezTo>
                  <a:pt x="982" y="146"/>
                  <a:pt x="983" y="142"/>
                  <a:pt x="984" y="138"/>
                </a:cubicBezTo>
                <a:cubicBezTo>
                  <a:pt x="985" y="136"/>
                  <a:pt x="986" y="133"/>
                  <a:pt x="987" y="130"/>
                </a:cubicBezTo>
                <a:cubicBezTo>
                  <a:pt x="989" y="123"/>
                  <a:pt x="989" y="123"/>
                  <a:pt x="989" y="123"/>
                </a:cubicBezTo>
                <a:cubicBezTo>
                  <a:pt x="989" y="122"/>
                  <a:pt x="989" y="121"/>
                  <a:pt x="990" y="120"/>
                </a:cubicBezTo>
                <a:cubicBezTo>
                  <a:pt x="993" y="113"/>
                  <a:pt x="993" y="113"/>
                  <a:pt x="993" y="113"/>
                </a:cubicBezTo>
                <a:cubicBezTo>
                  <a:pt x="994" y="109"/>
                  <a:pt x="994" y="109"/>
                  <a:pt x="994" y="109"/>
                </a:cubicBezTo>
                <a:cubicBezTo>
                  <a:pt x="997" y="101"/>
                  <a:pt x="997" y="101"/>
                  <a:pt x="997" y="101"/>
                </a:cubicBezTo>
                <a:cubicBezTo>
                  <a:pt x="998" y="98"/>
                  <a:pt x="999" y="95"/>
                  <a:pt x="1000" y="92"/>
                </a:cubicBezTo>
                <a:cubicBezTo>
                  <a:pt x="1000" y="92"/>
                  <a:pt x="999" y="92"/>
                  <a:pt x="999" y="92"/>
                </a:cubicBezTo>
                <a:cubicBezTo>
                  <a:pt x="998" y="93"/>
                  <a:pt x="998" y="93"/>
                  <a:pt x="998" y="93"/>
                </a:cubicBezTo>
                <a:cubicBezTo>
                  <a:pt x="997" y="93"/>
                  <a:pt x="997" y="94"/>
                  <a:pt x="997" y="95"/>
                </a:cubicBezTo>
                <a:cubicBezTo>
                  <a:pt x="996" y="95"/>
                  <a:pt x="996" y="95"/>
                  <a:pt x="996" y="95"/>
                </a:cubicBezTo>
                <a:cubicBezTo>
                  <a:pt x="995" y="96"/>
                  <a:pt x="995" y="97"/>
                  <a:pt x="995" y="98"/>
                </a:cubicBezTo>
                <a:cubicBezTo>
                  <a:pt x="994" y="98"/>
                  <a:pt x="994" y="98"/>
                  <a:pt x="994" y="99"/>
                </a:cubicBezTo>
                <a:cubicBezTo>
                  <a:pt x="992" y="103"/>
                  <a:pt x="992" y="103"/>
                  <a:pt x="992" y="103"/>
                </a:cubicBezTo>
                <a:cubicBezTo>
                  <a:pt x="992" y="103"/>
                  <a:pt x="991" y="103"/>
                  <a:pt x="991" y="104"/>
                </a:cubicBezTo>
                <a:cubicBezTo>
                  <a:pt x="990" y="106"/>
                  <a:pt x="989" y="108"/>
                  <a:pt x="988" y="111"/>
                </a:cubicBezTo>
                <a:cubicBezTo>
                  <a:pt x="988" y="112"/>
                  <a:pt x="987" y="112"/>
                  <a:pt x="987" y="113"/>
                </a:cubicBezTo>
                <a:cubicBezTo>
                  <a:pt x="986" y="115"/>
                  <a:pt x="984" y="117"/>
                  <a:pt x="984" y="119"/>
                </a:cubicBezTo>
                <a:cubicBezTo>
                  <a:pt x="984" y="119"/>
                  <a:pt x="984" y="120"/>
                  <a:pt x="984" y="120"/>
                </a:cubicBezTo>
                <a:cubicBezTo>
                  <a:pt x="983" y="121"/>
                  <a:pt x="983" y="123"/>
                  <a:pt x="982" y="124"/>
                </a:cubicBezTo>
                <a:cubicBezTo>
                  <a:pt x="982" y="124"/>
                  <a:pt x="982" y="124"/>
                  <a:pt x="982" y="124"/>
                </a:cubicBezTo>
                <a:cubicBezTo>
                  <a:pt x="981" y="125"/>
                  <a:pt x="980" y="126"/>
                  <a:pt x="980" y="127"/>
                </a:cubicBezTo>
                <a:cubicBezTo>
                  <a:pt x="979" y="128"/>
                  <a:pt x="979" y="129"/>
                  <a:pt x="979" y="130"/>
                </a:cubicBezTo>
                <a:cubicBezTo>
                  <a:pt x="978" y="132"/>
                  <a:pt x="978" y="133"/>
                  <a:pt x="977" y="134"/>
                </a:cubicBezTo>
                <a:cubicBezTo>
                  <a:pt x="977" y="136"/>
                  <a:pt x="976" y="138"/>
                  <a:pt x="975" y="141"/>
                </a:cubicBezTo>
                <a:cubicBezTo>
                  <a:pt x="975" y="141"/>
                  <a:pt x="975" y="141"/>
                  <a:pt x="975" y="142"/>
                </a:cubicBezTo>
                <a:cubicBezTo>
                  <a:pt x="974" y="143"/>
                  <a:pt x="974" y="144"/>
                  <a:pt x="974" y="145"/>
                </a:cubicBezTo>
                <a:cubicBezTo>
                  <a:pt x="973" y="146"/>
                  <a:pt x="973" y="146"/>
                  <a:pt x="973" y="146"/>
                </a:cubicBezTo>
                <a:cubicBezTo>
                  <a:pt x="973" y="148"/>
                  <a:pt x="972" y="150"/>
                  <a:pt x="971" y="151"/>
                </a:cubicBezTo>
                <a:cubicBezTo>
                  <a:pt x="971" y="152"/>
                  <a:pt x="970" y="154"/>
                  <a:pt x="970" y="155"/>
                </a:cubicBezTo>
                <a:cubicBezTo>
                  <a:pt x="970" y="155"/>
                  <a:pt x="969" y="156"/>
                  <a:pt x="969" y="156"/>
                </a:cubicBezTo>
                <a:cubicBezTo>
                  <a:pt x="969" y="156"/>
                  <a:pt x="969" y="157"/>
                  <a:pt x="968" y="158"/>
                </a:cubicBezTo>
                <a:cubicBezTo>
                  <a:pt x="968" y="158"/>
                  <a:pt x="968" y="158"/>
                  <a:pt x="968" y="158"/>
                </a:cubicBezTo>
                <a:cubicBezTo>
                  <a:pt x="968" y="159"/>
                  <a:pt x="968" y="159"/>
                  <a:pt x="967" y="159"/>
                </a:cubicBezTo>
                <a:cubicBezTo>
                  <a:pt x="966" y="160"/>
                  <a:pt x="966" y="160"/>
                  <a:pt x="965" y="160"/>
                </a:cubicBezTo>
                <a:cubicBezTo>
                  <a:pt x="964" y="160"/>
                  <a:pt x="964" y="160"/>
                  <a:pt x="963" y="160"/>
                </a:cubicBezTo>
                <a:cubicBezTo>
                  <a:pt x="963" y="160"/>
                  <a:pt x="963" y="160"/>
                  <a:pt x="963" y="160"/>
                </a:cubicBezTo>
                <a:cubicBezTo>
                  <a:pt x="962" y="160"/>
                  <a:pt x="961" y="160"/>
                  <a:pt x="960" y="161"/>
                </a:cubicBezTo>
                <a:cubicBezTo>
                  <a:pt x="959" y="161"/>
                  <a:pt x="958" y="161"/>
                  <a:pt x="957" y="160"/>
                </a:cubicBezTo>
                <a:cubicBezTo>
                  <a:pt x="957" y="160"/>
                  <a:pt x="956" y="160"/>
                  <a:pt x="956" y="160"/>
                </a:cubicBezTo>
                <a:cubicBezTo>
                  <a:pt x="953" y="159"/>
                  <a:pt x="952" y="158"/>
                  <a:pt x="951" y="156"/>
                </a:cubicBezTo>
                <a:cubicBezTo>
                  <a:pt x="950" y="153"/>
                  <a:pt x="949" y="150"/>
                  <a:pt x="949" y="147"/>
                </a:cubicBezTo>
                <a:cubicBezTo>
                  <a:pt x="949" y="144"/>
                  <a:pt x="948" y="140"/>
                  <a:pt x="948" y="137"/>
                </a:cubicBezTo>
                <a:cubicBezTo>
                  <a:pt x="948" y="133"/>
                  <a:pt x="948" y="130"/>
                  <a:pt x="949" y="127"/>
                </a:cubicBezTo>
                <a:cubicBezTo>
                  <a:pt x="949" y="126"/>
                  <a:pt x="949" y="126"/>
                  <a:pt x="949" y="126"/>
                </a:cubicBezTo>
                <a:cubicBezTo>
                  <a:pt x="949" y="122"/>
                  <a:pt x="950" y="119"/>
                  <a:pt x="950" y="116"/>
                </a:cubicBezTo>
                <a:cubicBezTo>
                  <a:pt x="951" y="115"/>
                  <a:pt x="951" y="114"/>
                  <a:pt x="951" y="112"/>
                </a:cubicBezTo>
                <a:cubicBezTo>
                  <a:pt x="952" y="110"/>
                  <a:pt x="952" y="107"/>
                  <a:pt x="953" y="105"/>
                </a:cubicBezTo>
                <a:cubicBezTo>
                  <a:pt x="954" y="103"/>
                  <a:pt x="954" y="102"/>
                  <a:pt x="955" y="100"/>
                </a:cubicBezTo>
                <a:cubicBezTo>
                  <a:pt x="955" y="99"/>
                  <a:pt x="955" y="99"/>
                  <a:pt x="955" y="99"/>
                </a:cubicBezTo>
                <a:cubicBezTo>
                  <a:pt x="954" y="99"/>
                  <a:pt x="954" y="99"/>
                  <a:pt x="954" y="99"/>
                </a:cubicBezTo>
                <a:cubicBezTo>
                  <a:pt x="954" y="99"/>
                  <a:pt x="954" y="99"/>
                  <a:pt x="954" y="99"/>
                </a:cubicBezTo>
                <a:cubicBezTo>
                  <a:pt x="954" y="99"/>
                  <a:pt x="954" y="100"/>
                  <a:pt x="954" y="100"/>
                </a:cubicBezTo>
                <a:cubicBezTo>
                  <a:pt x="953" y="101"/>
                  <a:pt x="953" y="101"/>
                  <a:pt x="952" y="102"/>
                </a:cubicBezTo>
                <a:cubicBezTo>
                  <a:pt x="952" y="103"/>
                  <a:pt x="951" y="104"/>
                  <a:pt x="950" y="105"/>
                </a:cubicBezTo>
                <a:cubicBezTo>
                  <a:pt x="949" y="107"/>
                  <a:pt x="948" y="108"/>
                  <a:pt x="947" y="110"/>
                </a:cubicBezTo>
                <a:cubicBezTo>
                  <a:pt x="946" y="112"/>
                  <a:pt x="945" y="114"/>
                  <a:pt x="943" y="116"/>
                </a:cubicBezTo>
                <a:cubicBezTo>
                  <a:pt x="942" y="117"/>
                  <a:pt x="942" y="119"/>
                  <a:pt x="941" y="120"/>
                </a:cubicBezTo>
                <a:cubicBezTo>
                  <a:pt x="939" y="126"/>
                  <a:pt x="939" y="126"/>
                  <a:pt x="939" y="126"/>
                </a:cubicBezTo>
                <a:cubicBezTo>
                  <a:pt x="938" y="128"/>
                  <a:pt x="937" y="130"/>
                  <a:pt x="936" y="132"/>
                </a:cubicBezTo>
                <a:cubicBezTo>
                  <a:pt x="935" y="132"/>
                  <a:pt x="935" y="134"/>
                  <a:pt x="935" y="135"/>
                </a:cubicBezTo>
                <a:cubicBezTo>
                  <a:pt x="935" y="135"/>
                  <a:pt x="935" y="136"/>
                  <a:pt x="934" y="137"/>
                </a:cubicBezTo>
                <a:cubicBezTo>
                  <a:pt x="934" y="137"/>
                  <a:pt x="934" y="138"/>
                  <a:pt x="934" y="138"/>
                </a:cubicBezTo>
                <a:cubicBezTo>
                  <a:pt x="932" y="141"/>
                  <a:pt x="931" y="144"/>
                  <a:pt x="930" y="146"/>
                </a:cubicBezTo>
                <a:cubicBezTo>
                  <a:pt x="930" y="150"/>
                  <a:pt x="930" y="150"/>
                  <a:pt x="930" y="150"/>
                </a:cubicBezTo>
                <a:cubicBezTo>
                  <a:pt x="930" y="150"/>
                  <a:pt x="929" y="150"/>
                  <a:pt x="929" y="151"/>
                </a:cubicBezTo>
                <a:cubicBezTo>
                  <a:pt x="929" y="152"/>
                  <a:pt x="928" y="154"/>
                  <a:pt x="928" y="155"/>
                </a:cubicBezTo>
                <a:cubicBezTo>
                  <a:pt x="927" y="157"/>
                  <a:pt x="927" y="157"/>
                  <a:pt x="927" y="157"/>
                </a:cubicBezTo>
                <a:cubicBezTo>
                  <a:pt x="927" y="158"/>
                  <a:pt x="927" y="159"/>
                  <a:pt x="927" y="159"/>
                </a:cubicBezTo>
                <a:cubicBezTo>
                  <a:pt x="926" y="161"/>
                  <a:pt x="926" y="162"/>
                  <a:pt x="925" y="163"/>
                </a:cubicBezTo>
                <a:cubicBezTo>
                  <a:pt x="925" y="164"/>
                  <a:pt x="925" y="164"/>
                  <a:pt x="925" y="164"/>
                </a:cubicBezTo>
                <a:cubicBezTo>
                  <a:pt x="925" y="165"/>
                  <a:pt x="925" y="166"/>
                  <a:pt x="924" y="168"/>
                </a:cubicBezTo>
                <a:cubicBezTo>
                  <a:pt x="924" y="169"/>
                  <a:pt x="924" y="170"/>
                  <a:pt x="924" y="171"/>
                </a:cubicBezTo>
                <a:cubicBezTo>
                  <a:pt x="923" y="173"/>
                  <a:pt x="923" y="175"/>
                  <a:pt x="923" y="176"/>
                </a:cubicBezTo>
                <a:cubicBezTo>
                  <a:pt x="923" y="177"/>
                  <a:pt x="923" y="177"/>
                  <a:pt x="923" y="177"/>
                </a:cubicBezTo>
                <a:cubicBezTo>
                  <a:pt x="922" y="179"/>
                  <a:pt x="922" y="180"/>
                  <a:pt x="921" y="181"/>
                </a:cubicBezTo>
                <a:cubicBezTo>
                  <a:pt x="921" y="182"/>
                  <a:pt x="921" y="182"/>
                  <a:pt x="921" y="182"/>
                </a:cubicBezTo>
                <a:cubicBezTo>
                  <a:pt x="921" y="182"/>
                  <a:pt x="921" y="183"/>
                  <a:pt x="921" y="184"/>
                </a:cubicBezTo>
                <a:cubicBezTo>
                  <a:pt x="921" y="185"/>
                  <a:pt x="921" y="185"/>
                  <a:pt x="921" y="185"/>
                </a:cubicBezTo>
                <a:cubicBezTo>
                  <a:pt x="921" y="185"/>
                  <a:pt x="920" y="185"/>
                  <a:pt x="920" y="186"/>
                </a:cubicBezTo>
                <a:cubicBezTo>
                  <a:pt x="919" y="186"/>
                  <a:pt x="919" y="186"/>
                  <a:pt x="919" y="186"/>
                </a:cubicBezTo>
                <a:cubicBezTo>
                  <a:pt x="919" y="187"/>
                  <a:pt x="919" y="187"/>
                  <a:pt x="919" y="187"/>
                </a:cubicBezTo>
                <a:cubicBezTo>
                  <a:pt x="918" y="188"/>
                  <a:pt x="918" y="189"/>
                  <a:pt x="917" y="189"/>
                </a:cubicBezTo>
                <a:cubicBezTo>
                  <a:pt x="917" y="190"/>
                  <a:pt x="917" y="190"/>
                  <a:pt x="917" y="190"/>
                </a:cubicBezTo>
                <a:cubicBezTo>
                  <a:pt x="916" y="191"/>
                  <a:pt x="916" y="193"/>
                  <a:pt x="914" y="193"/>
                </a:cubicBezTo>
                <a:cubicBezTo>
                  <a:pt x="914" y="194"/>
                  <a:pt x="914" y="194"/>
                  <a:pt x="914" y="194"/>
                </a:cubicBezTo>
                <a:cubicBezTo>
                  <a:pt x="914" y="195"/>
                  <a:pt x="913" y="195"/>
                  <a:pt x="913" y="196"/>
                </a:cubicBezTo>
                <a:cubicBezTo>
                  <a:pt x="910" y="197"/>
                  <a:pt x="910" y="197"/>
                  <a:pt x="910" y="197"/>
                </a:cubicBezTo>
                <a:cubicBezTo>
                  <a:pt x="910" y="197"/>
                  <a:pt x="909" y="197"/>
                  <a:pt x="909" y="198"/>
                </a:cubicBezTo>
                <a:cubicBezTo>
                  <a:pt x="908" y="198"/>
                  <a:pt x="908" y="198"/>
                  <a:pt x="908" y="198"/>
                </a:cubicBezTo>
                <a:cubicBezTo>
                  <a:pt x="908" y="199"/>
                  <a:pt x="907" y="199"/>
                  <a:pt x="907" y="199"/>
                </a:cubicBezTo>
                <a:cubicBezTo>
                  <a:pt x="904" y="200"/>
                  <a:pt x="904" y="200"/>
                  <a:pt x="904" y="200"/>
                </a:cubicBezTo>
                <a:cubicBezTo>
                  <a:pt x="903" y="200"/>
                  <a:pt x="902" y="200"/>
                  <a:pt x="900" y="200"/>
                </a:cubicBezTo>
                <a:cubicBezTo>
                  <a:pt x="898" y="200"/>
                  <a:pt x="895" y="198"/>
                  <a:pt x="893" y="196"/>
                </a:cubicBezTo>
                <a:cubicBezTo>
                  <a:pt x="893" y="196"/>
                  <a:pt x="893" y="196"/>
                  <a:pt x="893" y="196"/>
                </a:cubicBezTo>
                <a:cubicBezTo>
                  <a:pt x="893" y="196"/>
                  <a:pt x="893" y="196"/>
                  <a:pt x="893" y="196"/>
                </a:cubicBezTo>
                <a:cubicBezTo>
                  <a:pt x="894" y="196"/>
                  <a:pt x="894" y="196"/>
                  <a:pt x="894" y="196"/>
                </a:cubicBezTo>
                <a:cubicBezTo>
                  <a:pt x="894" y="196"/>
                  <a:pt x="894" y="196"/>
                  <a:pt x="894" y="195"/>
                </a:cubicBezTo>
                <a:cubicBezTo>
                  <a:pt x="893" y="194"/>
                  <a:pt x="892" y="193"/>
                  <a:pt x="892" y="192"/>
                </a:cubicBezTo>
                <a:cubicBezTo>
                  <a:pt x="892" y="191"/>
                  <a:pt x="892" y="190"/>
                  <a:pt x="891" y="189"/>
                </a:cubicBezTo>
                <a:cubicBezTo>
                  <a:pt x="891" y="188"/>
                  <a:pt x="891" y="188"/>
                  <a:pt x="891" y="188"/>
                </a:cubicBezTo>
                <a:cubicBezTo>
                  <a:pt x="891" y="188"/>
                  <a:pt x="891" y="187"/>
                  <a:pt x="891" y="187"/>
                </a:cubicBezTo>
                <a:cubicBezTo>
                  <a:pt x="891" y="187"/>
                  <a:pt x="891" y="187"/>
                  <a:pt x="891" y="187"/>
                </a:cubicBezTo>
                <a:cubicBezTo>
                  <a:pt x="891" y="183"/>
                  <a:pt x="891" y="180"/>
                  <a:pt x="892" y="176"/>
                </a:cubicBezTo>
                <a:cubicBezTo>
                  <a:pt x="892" y="176"/>
                  <a:pt x="892" y="175"/>
                  <a:pt x="892" y="175"/>
                </a:cubicBezTo>
                <a:cubicBezTo>
                  <a:pt x="892" y="174"/>
                  <a:pt x="892" y="174"/>
                  <a:pt x="892" y="173"/>
                </a:cubicBezTo>
                <a:cubicBezTo>
                  <a:pt x="892" y="172"/>
                  <a:pt x="892" y="170"/>
                  <a:pt x="892" y="169"/>
                </a:cubicBezTo>
                <a:cubicBezTo>
                  <a:pt x="893" y="168"/>
                  <a:pt x="893" y="167"/>
                  <a:pt x="893" y="166"/>
                </a:cubicBezTo>
                <a:cubicBezTo>
                  <a:pt x="893" y="164"/>
                  <a:pt x="893" y="163"/>
                  <a:pt x="893" y="162"/>
                </a:cubicBezTo>
                <a:cubicBezTo>
                  <a:pt x="894" y="160"/>
                  <a:pt x="894" y="158"/>
                  <a:pt x="894" y="157"/>
                </a:cubicBezTo>
                <a:cubicBezTo>
                  <a:pt x="894" y="156"/>
                  <a:pt x="894" y="156"/>
                  <a:pt x="894" y="156"/>
                </a:cubicBezTo>
                <a:cubicBezTo>
                  <a:pt x="895" y="154"/>
                  <a:pt x="895" y="153"/>
                  <a:pt x="895" y="152"/>
                </a:cubicBezTo>
                <a:cubicBezTo>
                  <a:pt x="890" y="160"/>
                  <a:pt x="884" y="170"/>
                  <a:pt x="879" y="177"/>
                </a:cubicBezTo>
                <a:cubicBezTo>
                  <a:pt x="878" y="178"/>
                  <a:pt x="878" y="179"/>
                  <a:pt x="877" y="179"/>
                </a:cubicBezTo>
                <a:cubicBezTo>
                  <a:pt x="876" y="180"/>
                  <a:pt x="875" y="181"/>
                  <a:pt x="874" y="181"/>
                </a:cubicBezTo>
                <a:cubicBezTo>
                  <a:pt x="872" y="182"/>
                  <a:pt x="870" y="184"/>
                  <a:pt x="868" y="184"/>
                </a:cubicBezTo>
                <a:cubicBezTo>
                  <a:pt x="867" y="184"/>
                  <a:pt x="866" y="184"/>
                  <a:pt x="865" y="184"/>
                </a:cubicBezTo>
                <a:cubicBezTo>
                  <a:pt x="863" y="184"/>
                  <a:pt x="860" y="184"/>
                  <a:pt x="857" y="183"/>
                </a:cubicBezTo>
                <a:cubicBezTo>
                  <a:pt x="856" y="182"/>
                  <a:pt x="853" y="181"/>
                  <a:pt x="852" y="180"/>
                </a:cubicBezTo>
                <a:cubicBezTo>
                  <a:pt x="851" y="180"/>
                  <a:pt x="850" y="179"/>
                  <a:pt x="850" y="179"/>
                </a:cubicBezTo>
                <a:cubicBezTo>
                  <a:pt x="850" y="178"/>
                  <a:pt x="850" y="178"/>
                  <a:pt x="849" y="177"/>
                </a:cubicBezTo>
                <a:cubicBezTo>
                  <a:pt x="848" y="176"/>
                  <a:pt x="847" y="175"/>
                  <a:pt x="847" y="174"/>
                </a:cubicBezTo>
                <a:cubicBezTo>
                  <a:pt x="847" y="173"/>
                  <a:pt x="846" y="173"/>
                  <a:pt x="846" y="172"/>
                </a:cubicBezTo>
                <a:cubicBezTo>
                  <a:pt x="844" y="169"/>
                  <a:pt x="843" y="166"/>
                  <a:pt x="842" y="163"/>
                </a:cubicBezTo>
                <a:cubicBezTo>
                  <a:pt x="841" y="161"/>
                  <a:pt x="841" y="160"/>
                  <a:pt x="840" y="159"/>
                </a:cubicBezTo>
                <a:cubicBezTo>
                  <a:pt x="840" y="159"/>
                  <a:pt x="839" y="158"/>
                  <a:pt x="839" y="158"/>
                </a:cubicBezTo>
                <a:cubicBezTo>
                  <a:pt x="839" y="158"/>
                  <a:pt x="839" y="158"/>
                  <a:pt x="839" y="158"/>
                </a:cubicBezTo>
                <a:cubicBezTo>
                  <a:pt x="838" y="159"/>
                  <a:pt x="837" y="161"/>
                  <a:pt x="836" y="162"/>
                </a:cubicBezTo>
                <a:cubicBezTo>
                  <a:pt x="834" y="166"/>
                  <a:pt x="832" y="168"/>
                  <a:pt x="830" y="171"/>
                </a:cubicBezTo>
                <a:cubicBezTo>
                  <a:pt x="826" y="174"/>
                  <a:pt x="826" y="174"/>
                  <a:pt x="826" y="174"/>
                </a:cubicBezTo>
                <a:cubicBezTo>
                  <a:pt x="825" y="175"/>
                  <a:pt x="823" y="175"/>
                  <a:pt x="822" y="176"/>
                </a:cubicBezTo>
                <a:cubicBezTo>
                  <a:pt x="821" y="177"/>
                  <a:pt x="820" y="177"/>
                  <a:pt x="819" y="177"/>
                </a:cubicBezTo>
                <a:cubicBezTo>
                  <a:pt x="818" y="177"/>
                  <a:pt x="818" y="177"/>
                  <a:pt x="818" y="177"/>
                </a:cubicBezTo>
                <a:cubicBezTo>
                  <a:pt x="816" y="178"/>
                  <a:pt x="814" y="179"/>
                  <a:pt x="812" y="178"/>
                </a:cubicBezTo>
                <a:cubicBezTo>
                  <a:pt x="812" y="178"/>
                  <a:pt x="811" y="178"/>
                  <a:pt x="811" y="178"/>
                </a:cubicBezTo>
                <a:cubicBezTo>
                  <a:pt x="810" y="178"/>
                  <a:pt x="809" y="178"/>
                  <a:pt x="808" y="178"/>
                </a:cubicBezTo>
                <a:cubicBezTo>
                  <a:pt x="806" y="177"/>
                  <a:pt x="804" y="177"/>
                  <a:pt x="802" y="176"/>
                </a:cubicBezTo>
                <a:cubicBezTo>
                  <a:pt x="800" y="176"/>
                  <a:pt x="798" y="175"/>
                  <a:pt x="797" y="174"/>
                </a:cubicBezTo>
                <a:cubicBezTo>
                  <a:pt x="796" y="173"/>
                  <a:pt x="796" y="173"/>
                  <a:pt x="796" y="173"/>
                </a:cubicBezTo>
                <a:cubicBezTo>
                  <a:pt x="796" y="173"/>
                  <a:pt x="795" y="172"/>
                  <a:pt x="795" y="172"/>
                </a:cubicBezTo>
                <a:cubicBezTo>
                  <a:pt x="795" y="171"/>
                  <a:pt x="795" y="171"/>
                  <a:pt x="794" y="170"/>
                </a:cubicBezTo>
                <a:cubicBezTo>
                  <a:pt x="794" y="170"/>
                  <a:pt x="794" y="170"/>
                  <a:pt x="794" y="169"/>
                </a:cubicBezTo>
                <a:cubicBezTo>
                  <a:pt x="793" y="169"/>
                  <a:pt x="793" y="169"/>
                  <a:pt x="793" y="169"/>
                </a:cubicBezTo>
                <a:cubicBezTo>
                  <a:pt x="792" y="169"/>
                  <a:pt x="792" y="169"/>
                  <a:pt x="792" y="169"/>
                </a:cubicBezTo>
                <a:cubicBezTo>
                  <a:pt x="792" y="168"/>
                  <a:pt x="791" y="168"/>
                  <a:pt x="791" y="167"/>
                </a:cubicBezTo>
                <a:cubicBezTo>
                  <a:pt x="791" y="167"/>
                  <a:pt x="790" y="166"/>
                  <a:pt x="790" y="165"/>
                </a:cubicBezTo>
                <a:cubicBezTo>
                  <a:pt x="789" y="165"/>
                  <a:pt x="789" y="164"/>
                  <a:pt x="789" y="163"/>
                </a:cubicBezTo>
                <a:cubicBezTo>
                  <a:pt x="788" y="162"/>
                  <a:pt x="788" y="161"/>
                  <a:pt x="788" y="160"/>
                </a:cubicBezTo>
                <a:cubicBezTo>
                  <a:pt x="788" y="159"/>
                  <a:pt x="787" y="158"/>
                  <a:pt x="787" y="157"/>
                </a:cubicBezTo>
                <a:cubicBezTo>
                  <a:pt x="787" y="156"/>
                  <a:pt x="787" y="155"/>
                  <a:pt x="787" y="154"/>
                </a:cubicBezTo>
                <a:cubicBezTo>
                  <a:pt x="786" y="152"/>
                  <a:pt x="786" y="150"/>
                  <a:pt x="786" y="148"/>
                </a:cubicBezTo>
                <a:cubicBezTo>
                  <a:pt x="786" y="148"/>
                  <a:pt x="786" y="147"/>
                  <a:pt x="786" y="146"/>
                </a:cubicBezTo>
                <a:cubicBezTo>
                  <a:pt x="786" y="144"/>
                  <a:pt x="786" y="141"/>
                  <a:pt x="786" y="138"/>
                </a:cubicBezTo>
                <a:cubicBezTo>
                  <a:pt x="786" y="138"/>
                  <a:pt x="786" y="137"/>
                  <a:pt x="786" y="137"/>
                </a:cubicBezTo>
                <a:cubicBezTo>
                  <a:pt x="787" y="135"/>
                  <a:pt x="787" y="133"/>
                  <a:pt x="787" y="131"/>
                </a:cubicBezTo>
                <a:cubicBezTo>
                  <a:pt x="787" y="131"/>
                  <a:pt x="788" y="130"/>
                  <a:pt x="788" y="130"/>
                </a:cubicBezTo>
                <a:cubicBezTo>
                  <a:pt x="789" y="126"/>
                  <a:pt x="790" y="123"/>
                  <a:pt x="791" y="119"/>
                </a:cubicBezTo>
                <a:cubicBezTo>
                  <a:pt x="791" y="119"/>
                  <a:pt x="792" y="118"/>
                  <a:pt x="792" y="117"/>
                </a:cubicBezTo>
                <a:cubicBezTo>
                  <a:pt x="793" y="115"/>
                  <a:pt x="793" y="114"/>
                  <a:pt x="794" y="112"/>
                </a:cubicBezTo>
                <a:cubicBezTo>
                  <a:pt x="795" y="112"/>
                  <a:pt x="795" y="112"/>
                  <a:pt x="795" y="111"/>
                </a:cubicBezTo>
                <a:cubicBezTo>
                  <a:pt x="795" y="110"/>
                  <a:pt x="795" y="109"/>
                  <a:pt x="796" y="108"/>
                </a:cubicBezTo>
                <a:cubicBezTo>
                  <a:pt x="796" y="107"/>
                  <a:pt x="797" y="105"/>
                  <a:pt x="798" y="104"/>
                </a:cubicBezTo>
                <a:cubicBezTo>
                  <a:pt x="799" y="103"/>
                  <a:pt x="799" y="102"/>
                  <a:pt x="800" y="101"/>
                </a:cubicBezTo>
                <a:cubicBezTo>
                  <a:pt x="800" y="100"/>
                  <a:pt x="800" y="99"/>
                  <a:pt x="801" y="99"/>
                </a:cubicBezTo>
                <a:cubicBezTo>
                  <a:pt x="802" y="98"/>
                  <a:pt x="802" y="96"/>
                  <a:pt x="803" y="95"/>
                </a:cubicBezTo>
                <a:cubicBezTo>
                  <a:pt x="804" y="94"/>
                  <a:pt x="805" y="92"/>
                  <a:pt x="806" y="90"/>
                </a:cubicBezTo>
                <a:cubicBezTo>
                  <a:pt x="806" y="90"/>
                  <a:pt x="806" y="90"/>
                  <a:pt x="807" y="89"/>
                </a:cubicBezTo>
                <a:cubicBezTo>
                  <a:pt x="808" y="88"/>
                  <a:pt x="809" y="86"/>
                  <a:pt x="810" y="84"/>
                </a:cubicBezTo>
                <a:cubicBezTo>
                  <a:pt x="812" y="82"/>
                  <a:pt x="813" y="80"/>
                  <a:pt x="815" y="78"/>
                </a:cubicBezTo>
                <a:cubicBezTo>
                  <a:pt x="816" y="78"/>
                  <a:pt x="822" y="72"/>
                  <a:pt x="822" y="71"/>
                </a:cubicBezTo>
                <a:cubicBezTo>
                  <a:pt x="823" y="70"/>
                  <a:pt x="830" y="70"/>
                  <a:pt x="835" y="70"/>
                </a:cubicBezTo>
                <a:cubicBezTo>
                  <a:pt x="837" y="70"/>
                  <a:pt x="842" y="71"/>
                  <a:pt x="846" y="72"/>
                </a:cubicBezTo>
                <a:cubicBezTo>
                  <a:pt x="851" y="73"/>
                  <a:pt x="854" y="77"/>
                  <a:pt x="856" y="78"/>
                </a:cubicBezTo>
                <a:cubicBezTo>
                  <a:pt x="862" y="81"/>
                  <a:pt x="863" y="81"/>
                  <a:pt x="862" y="81"/>
                </a:cubicBezTo>
                <a:cubicBezTo>
                  <a:pt x="857" y="87"/>
                  <a:pt x="853" y="85"/>
                  <a:pt x="846" y="87"/>
                </a:cubicBezTo>
                <a:cubicBezTo>
                  <a:pt x="839" y="90"/>
                  <a:pt x="832" y="107"/>
                  <a:pt x="831" y="109"/>
                </a:cubicBezTo>
                <a:cubicBezTo>
                  <a:pt x="831" y="110"/>
                  <a:pt x="831" y="110"/>
                  <a:pt x="831" y="111"/>
                </a:cubicBezTo>
                <a:cubicBezTo>
                  <a:pt x="830" y="113"/>
                  <a:pt x="829" y="114"/>
                  <a:pt x="829" y="116"/>
                </a:cubicBezTo>
                <a:cubicBezTo>
                  <a:pt x="827" y="118"/>
                  <a:pt x="823" y="136"/>
                  <a:pt x="823" y="138"/>
                </a:cubicBezTo>
                <a:cubicBezTo>
                  <a:pt x="822" y="140"/>
                  <a:pt x="821" y="143"/>
                  <a:pt x="821" y="144"/>
                </a:cubicBezTo>
                <a:cubicBezTo>
                  <a:pt x="820" y="146"/>
                  <a:pt x="820" y="147"/>
                  <a:pt x="820" y="148"/>
                </a:cubicBezTo>
                <a:cubicBezTo>
                  <a:pt x="820" y="149"/>
                  <a:pt x="819" y="150"/>
                  <a:pt x="819" y="151"/>
                </a:cubicBezTo>
                <a:cubicBezTo>
                  <a:pt x="819" y="152"/>
                  <a:pt x="819" y="152"/>
                  <a:pt x="819" y="152"/>
                </a:cubicBezTo>
                <a:cubicBezTo>
                  <a:pt x="818" y="154"/>
                  <a:pt x="818" y="156"/>
                  <a:pt x="818" y="157"/>
                </a:cubicBezTo>
                <a:cubicBezTo>
                  <a:pt x="818" y="159"/>
                  <a:pt x="818" y="159"/>
                  <a:pt x="818" y="159"/>
                </a:cubicBezTo>
                <a:cubicBezTo>
                  <a:pt x="817" y="161"/>
                  <a:pt x="818" y="163"/>
                  <a:pt x="818" y="166"/>
                </a:cubicBezTo>
                <a:cubicBezTo>
                  <a:pt x="818" y="167"/>
                  <a:pt x="819" y="168"/>
                  <a:pt x="819" y="169"/>
                </a:cubicBezTo>
                <a:cubicBezTo>
                  <a:pt x="819" y="169"/>
                  <a:pt x="820" y="169"/>
                  <a:pt x="820" y="168"/>
                </a:cubicBezTo>
                <a:cubicBezTo>
                  <a:pt x="820" y="168"/>
                  <a:pt x="820" y="168"/>
                  <a:pt x="821" y="168"/>
                </a:cubicBezTo>
                <a:cubicBezTo>
                  <a:pt x="823" y="169"/>
                  <a:pt x="823" y="169"/>
                  <a:pt x="825" y="168"/>
                </a:cubicBezTo>
                <a:cubicBezTo>
                  <a:pt x="826" y="167"/>
                  <a:pt x="827" y="165"/>
                  <a:pt x="828" y="164"/>
                </a:cubicBezTo>
                <a:cubicBezTo>
                  <a:pt x="829" y="163"/>
                  <a:pt x="829" y="162"/>
                  <a:pt x="830" y="161"/>
                </a:cubicBezTo>
                <a:cubicBezTo>
                  <a:pt x="830" y="161"/>
                  <a:pt x="830" y="161"/>
                  <a:pt x="830" y="161"/>
                </a:cubicBezTo>
                <a:cubicBezTo>
                  <a:pt x="832" y="158"/>
                  <a:pt x="833" y="156"/>
                  <a:pt x="835" y="154"/>
                </a:cubicBezTo>
                <a:cubicBezTo>
                  <a:pt x="836" y="151"/>
                  <a:pt x="837" y="149"/>
                  <a:pt x="838" y="147"/>
                </a:cubicBezTo>
                <a:cubicBezTo>
                  <a:pt x="839" y="146"/>
                  <a:pt x="839" y="145"/>
                  <a:pt x="840" y="143"/>
                </a:cubicBezTo>
                <a:cubicBezTo>
                  <a:pt x="840" y="143"/>
                  <a:pt x="840" y="142"/>
                  <a:pt x="841" y="140"/>
                </a:cubicBezTo>
                <a:cubicBezTo>
                  <a:pt x="841" y="140"/>
                  <a:pt x="841" y="139"/>
                  <a:pt x="841" y="138"/>
                </a:cubicBezTo>
                <a:cubicBezTo>
                  <a:pt x="841" y="136"/>
                  <a:pt x="841" y="133"/>
                  <a:pt x="842" y="131"/>
                </a:cubicBezTo>
                <a:cubicBezTo>
                  <a:pt x="842" y="130"/>
                  <a:pt x="842" y="130"/>
                  <a:pt x="842" y="129"/>
                </a:cubicBezTo>
                <a:cubicBezTo>
                  <a:pt x="842" y="126"/>
                  <a:pt x="843" y="124"/>
                  <a:pt x="844" y="121"/>
                </a:cubicBezTo>
                <a:cubicBezTo>
                  <a:pt x="844" y="119"/>
                  <a:pt x="845" y="117"/>
                  <a:pt x="846" y="114"/>
                </a:cubicBezTo>
                <a:cubicBezTo>
                  <a:pt x="846" y="113"/>
                  <a:pt x="846" y="111"/>
                  <a:pt x="847" y="110"/>
                </a:cubicBezTo>
                <a:cubicBezTo>
                  <a:pt x="847" y="110"/>
                  <a:pt x="847" y="110"/>
                  <a:pt x="847" y="110"/>
                </a:cubicBezTo>
                <a:cubicBezTo>
                  <a:pt x="848" y="108"/>
                  <a:pt x="849" y="106"/>
                  <a:pt x="849" y="104"/>
                </a:cubicBezTo>
                <a:cubicBezTo>
                  <a:pt x="850" y="104"/>
                  <a:pt x="850" y="103"/>
                  <a:pt x="850" y="103"/>
                </a:cubicBezTo>
                <a:cubicBezTo>
                  <a:pt x="850" y="102"/>
                  <a:pt x="851" y="102"/>
                  <a:pt x="851" y="101"/>
                </a:cubicBezTo>
                <a:cubicBezTo>
                  <a:pt x="851" y="100"/>
                  <a:pt x="851" y="99"/>
                  <a:pt x="851" y="98"/>
                </a:cubicBezTo>
                <a:cubicBezTo>
                  <a:pt x="851" y="98"/>
                  <a:pt x="851" y="98"/>
                  <a:pt x="851" y="97"/>
                </a:cubicBezTo>
                <a:cubicBezTo>
                  <a:pt x="851" y="96"/>
                  <a:pt x="851" y="96"/>
                  <a:pt x="852" y="96"/>
                </a:cubicBezTo>
                <a:cubicBezTo>
                  <a:pt x="853" y="96"/>
                  <a:pt x="854" y="96"/>
                  <a:pt x="855" y="96"/>
                </a:cubicBezTo>
                <a:cubicBezTo>
                  <a:pt x="855" y="96"/>
                  <a:pt x="855" y="96"/>
                  <a:pt x="855" y="96"/>
                </a:cubicBezTo>
                <a:cubicBezTo>
                  <a:pt x="856" y="95"/>
                  <a:pt x="856" y="96"/>
                  <a:pt x="857" y="96"/>
                </a:cubicBezTo>
                <a:cubicBezTo>
                  <a:pt x="858" y="96"/>
                  <a:pt x="858" y="96"/>
                  <a:pt x="858" y="96"/>
                </a:cubicBezTo>
                <a:cubicBezTo>
                  <a:pt x="858" y="96"/>
                  <a:pt x="859" y="96"/>
                  <a:pt x="860" y="96"/>
                </a:cubicBezTo>
                <a:cubicBezTo>
                  <a:pt x="861" y="96"/>
                  <a:pt x="862" y="96"/>
                  <a:pt x="863" y="97"/>
                </a:cubicBezTo>
                <a:cubicBezTo>
                  <a:pt x="865" y="98"/>
                  <a:pt x="865" y="98"/>
                  <a:pt x="865" y="98"/>
                </a:cubicBezTo>
                <a:cubicBezTo>
                  <a:pt x="865" y="98"/>
                  <a:pt x="866" y="98"/>
                  <a:pt x="867" y="98"/>
                </a:cubicBezTo>
                <a:cubicBezTo>
                  <a:pt x="869" y="99"/>
                  <a:pt x="870" y="101"/>
                  <a:pt x="872" y="102"/>
                </a:cubicBezTo>
                <a:cubicBezTo>
                  <a:pt x="872" y="103"/>
                  <a:pt x="873" y="104"/>
                  <a:pt x="873" y="104"/>
                </a:cubicBezTo>
                <a:cubicBezTo>
                  <a:pt x="874" y="105"/>
                  <a:pt x="874" y="107"/>
                  <a:pt x="875" y="109"/>
                </a:cubicBezTo>
                <a:cubicBezTo>
                  <a:pt x="875" y="109"/>
                  <a:pt x="875" y="109"/>
                  <a:pt x="875" y="109"/>
                </a:cubicBezTo>
                <a:cubicBezTo>
                  <a:pt x="874" y="111"/>
                  <a:pt x="874" y="112"/>
                  <a:pt x="874" y="113"/>
                </a:cubicBezTo>
                <a:cubicBezTo>
                  <a:pt x="874" y="115"/>
                  <a:pt x="874" y="116"/>
                  <a:pt x="874" y="119"/>
                </a:cubicBezTo>
                <a:cubicBezTo>
                  <a:pt x="873" y="120"/>
                  <a:pt x="873" y="120"/>
                  <a:pt x="873" y="121"/>
                </a:cubicBezTo>
                <a:cubicBezTo>
                  <a:pt x="872" y="122"/>
                  <a:pt x="873" y="123"/>
                  <a:pt x="872" y="124"/>
                </a:cubicBezTo>
                <a:cubicBezTo>
                  <a:pt x="872" y="125"/>
                  <a:pt x="872" y="126"/>
                  <a:pt x="872" y="128"/>
                </a:cubicBezTo>
                <a:cubicBezTo>
                  <a:pt x="872" y="128"/>
                  <a:pt x="872" y="129"/>
                  <a:pt x="872" y="129"/>
                </a:cubicBezTo>
                <a:cubicBezTo>
                  <a:pt x="871" y="131"/>
                  <a:pt x="871" y="133"/>
                  <a:pt x="870" y="135"/>
                </a:cubicBezTo>
                <a:cubicBezTo>
                  <a:pt x="870" y="135"/>
                  <a:pt x="870" y="136"/>
                  <a:pt x="870" y="136"/>
                </a:cubicBezTo>
                <a:cubicBezTo>
                  <a:pt x="870" y="137"/>
                  <a:pt x="870" y="138"/>
                  <a:pt x="870" y="138"/>
                </a:cubicBezTo>
                <a:cubicBezTo>
                  <a:pt x="869" y="139"/>
                  <a:pt x="869" y="141"/>
                  <a:pt x="869" y="142"/>
                </a:cubicBezTo>
                <a:cubicBezTo>
                  <a:pt x="869" y="144"/>
                  <a:pt x="868" y="145"/>
                  <a:pt x="868" y="147"/>
                </a:cubicBezTo>
                <a:cubicBezTo>
                  <a:pt x="867" y="149"/>
                  <a:pt x="867" y="151"/>
                  <a:pt x="867" y="153"/>
                </a:cubicBezTo>
                <a:cubicBezTo>
                  <a:pt x="867" y="154"/>
                  <a:pt x="867" y="154"/>
                  <a:pt x="867" y="155"/>
                </a:cubicBezTo>
                <a:cubicBezTo>
                  <a:pt x="867" y="157"/>
                  <a:pt x="866" y="158"/>
                  <a:pt x="866" y="160"/>
                </a:cubicBezTo>
                <a:cubicBezTo>
                  <a:pt x="865" y="163"/>
                  <a:pt x="865" y="165"/>
                  <a:pt x="865" y="168"/>
                </a:cubicBezTo>
                <a:cubicBezTo>
                  <a:pt x="866" y="169"/>
                  <a:pt x="866" y="170"/>
                  <a:pt x="866" y="172"/>
                </a:cubicBezTo>
                <a:cubicBezTo>
                  <a:pt x="866" y="174"/>
                  <a:pt x="868" y="177"/>
                  <a:pt x="870" y="176"/>
                </a:cubicBezTo>
                <a:cubicBezTo>
                  <a:pt x="872" y="176"/>
                  <a:pt x="874" y="173"/>
                  <a:pt x="875" y="172"/>
                </a:cubicBezTo>
                <a:cubicBezTo>
                  <a:pt x="874" y="172"/>
                  <a:pt x="887" y="151"/>
                  <a:pt x="885" y="153"/>
                </a:cubicBezTo>
                <a:cubicBezTo>
                  <a:pt x="896" y="135"/>
                  <a:pt x="896" y="135"/>
                  <a:pt x="896" y="135"/>
                </a:cubicBezTo>
                <a:cubicBezTo>
                  <a:pt x="891" y="141"/>
                  <a:pt x="895" y="135"/>
                  <a:pt x="900" y="128"/>
                </a:cubicBezTo>
                <a:cubicBezTo>
                  <a:pt x="900" y="127"/>
                  <a:pt x="900" y="127"/>
                  <a:pt x="900" y="126"/>
                </a:cubicBezTo>
                <a:cubicBezTo>
                  <a:pt x="901" y="123"/>
                  <a:pt x="901" y="121"/>
                  <a:pt x="902" y="118"/>
                </a:cubicBezTo>
                <a:cubicBezTo>
                  <a:pt x="903" y="116"/>
                  <a:pt x="903" y="114"/>
                  <a:pt x="904" y="112"/>
                </a:cubicBezTo>
                <a:cubicBezTo>
                  <a:pt x="904" y="110"/>
                  <a:pt x="904" y="109"/>
                  <a:pt x="905" y="108"/>
                </a:cubicBezTo>
                <a:cubicBezTo>
                  <a:pt x="906" y="104"/>
                  <a:pt x="907" y="100"/>
                  <a:pt x="908" y="96"/>
                </a:cubicBezTo>
                <a:cubicBezTo>
                  <a:pt x="908" y="95"/>
                  <a:pt x="909" y="95"/>
                  <a:pt x="909" y="95"/>
                </a:cubicBezTo>
                <a:cubicBezTo>
                  <a:pt x="910" y="90"/>
                  <a:pt x="912" y="85"/>
                  <a:pt x="913" y="81"/>
                </a:cubicBezTo>
                <a:cubicBezTo>
                  <a:pt x="913" y="79"/>
                  <a:pt x="914" y="77"/>
                  <a:pt x="914" y="75"/>
                </a:cubicBezTo>
                <a:cubicBezTo>
                  <a:pt x="914" y="74"/>
                  <a:pt x="915" y="74"/>
                  <a:pt x="915" y="73"/>
                </a:cubicBezTo>
                <a:cubicBezTo>
                  <a:pt x="915" y="72"/>
                  <a:pt x="915" y="71"/>
                  <a:pt x="914" y="70"/>
                </a:cubicBezTo>
                <a:cubicBezTo>
                  <a:pt x="914" y="69"/>
                  <a:pt x="914" y="68"/>
                  <a:pt x="915" y="68"/>
                </a:cubicBezTo>
                <a:cubicBezTo>
                  <a:pt x="915" y="68"/>
                  <a:pt x="915" y="68"/>
                  <a:pt x="915" y="68"/>
                </a:cubicBezTo>
                <a:cubicBezTo>
                  <a:pt x="916" y="68"/>
                  <a:pt x="918" y="68"/>
                  <a:pt x="919" y="68"/>
                </a:cubicBezTo>
                <a:cubicBezTo>
                  <a:pt x="919" y="67"/>
                  <a:pt x="920" y="67"/>
                  <a:pt x="920" y="67"/>
                </a:cubicBezTo>
                <a:cubicBezTo>
                  <a:pt x="922" y="68"/>
                  <a:pt x="923" y="68"/>
                  <a:pt x="924" y="69"/>
                </a:cubicBezTo>
                <a:cubicBezTo>
                  <a:pt x="927" y="70"/>
                  <a:pt x="927" y="70"/>
                  <a:pt x="927" y="70"/>
                </a:cubicBezTo>
                <a:cubicBezTo>
                  <a:pt x="929" y="71"/>
                  <a:pt x="931" y="73"/>
                  <a:pt x="933" y="75"/>
                </a:cubicBezTo>
                <a:cubicBezTo>
                  <a:pt x="936" y="77"/>
                  <a:pt x="938" y="79"/>
                  <a:pt x="941" y="82"/>
                </a:cubicBezTo>
                <a:cubicBezTo>
                  <a:pt x="941" y="82"/>
                  <a:pt x="942" y="82"/>
                  <a:pt x="942" y="83"/>
                </a:cubicBezTo>
                <a:cubicBezTo>
                  <a:pt x="943" y="84"/>
                  <a:pt x="943" y="84"/>
                  <a:pt x="943" y="84"/>
                </a:cubicBezTo>
                <a:cubicBezTo>
                  <a:pt x="945" y="86"/>
                  <a:pt x="945" y="88"/>
                  <a:pt x="945" y="90"/>
                </a:cubicBezTo>
                <a:cubicBezTo>
                  <a:pt x="944" y="91"/>
                  <a:pt x="944" y="93"/>
                  <a:pt x="944" y="94"/>
                </a:cubicBezTo>
                <a:cubicBezTo>
                  <a:pt x="943" y="96"/>
                  <a:pt x="943" y="98"/>
                  <a:pt x="942" y="100"/>
                </a:cubicBezTo>
                <a:cubicBezTo>
                  <a:pt x="942" y="102"/>
                  <a:pt x="942" y="103"/>
                  <a:pt x="941" y="104"/>
                </a:cubicBezTo>
                <a:cubicBezTo>
                  <a:pt x="941" y="105"/>
                  <a:pt x="941" y="105"/>
                  <a:pt x="941" y="106"/>
                </a:cubicBezTo>
                <a:cubicBezTo>
                  <a:pt x="941" y="106"/>
                  <a:pt x="941" y="107"/>
                  <a:pt x="940" y="108"/>
                </a:cubicBezTo>
                <a:cubicBezTo>
                  <a:pt x="939" y="113"/>
                  <a:pt x="939" y="113"/>
                  <a:pt x="939" y="113"/>
                </a:cubicBezTo>
                <a:cubicBezTo>
                  <a:pt x="939" y="113"/>
                  <a:pt x="939" y="113"/>
                  <a:pt x="939" y="113"/>
                </a:cubicBezTo>
                <a:cubicBezTo>
                  <a:pt x="939" y="113"/>
                  <a:pt x="939" y="113"/>
                  <a:pt x="939" y="113"/>
                </a:cubicBezTo>
                <a:cubicBezTo>
                  <a:pt x="940" y="113"/>
                  <a:pt x="940" y="112"/>
                  <a:pt x="940" y="112"/>
                </a:cubicBezTo>
                <a:cubicBezTo>
                  <a:pt x="941" y="111"/>
                  <a:pt x="941" y="110"/>
                  <a:pt x="942" y="108"/>
                </a:cubicBezTo>
                <a:cubicBezTo>
                  <a:pt x="943" y="107"/>
                  <a:pt x="944" y="106"/>
                  <a:pt x="945" y="105"/>
                </a:cubicBezTo>
                <a:cubicBezTo>
                  <a:pt x="946" y="103"/>
                  <a:pt x="947" y="102"/>
                  <a:pt x="948" y="100"/>
                </a:cubicBezTo>
                <a:cubicBezTo>
                  <a:pt x="949" y="98"/>
                  <a:pt x="951" y="96"/>
                  <a:pt x="952" y="95"/>
                </a:cubicBezTo>
                <a:cubicBezTo>
                  <a:pt x="954" y="93"/>
                  <a:pt x="955" y="91"/>
                  <a:pt x="958" y="89"/>
                </a:cubicBezTo>
                <a:cubicBezTo>
                  <a:pt x="958" y="89"/>
                  <a:pt x="958" y="89"/>
                  <a:pt x="958" y="88"/>
                </a:cubicBezTo>
                <a:cubicBezTo>
                  <a:pt x="959" y="87"/>
                  <a:pt x="959" y="87"/>
                  <a:pt x="959" y="86"/>
                </a:cubicBezTo>
                <a:cubicBezTo>
                  <a:pt x="960" y="85"/>
                  <a:pt x="961" y="84"/>
                  <a:pt x="962" y="85"/>
                </a:cubicBezTo>
                <a:cubicBezTo>
                  <a:pt x="963" y="85"/>
                  <a:pt x="964" y="85"/>
                  <a:pt x="965" y="85"/>
                </a:cubicBezTo>
                <a:cubicBezTo>
                  <a:pt x="966" y="85"/>
                  <a:pt x="966" y="85"/>
                  <a:pt x="966" y="85"/>
                </a:cubicBezTo>
                <a:cubicBezTo>
                  <a:pt x="966" y="85"/>
                  <a:pt x="967" y="85"/>
                  <a:pt x="968" y="85"/>
                </a:cubicBezTo>
                <a:cubicBezTo>
                  <a:pt x="969" y="86"/>
                  <a:pt x="970" y="86"/>
                  <a:pt x="972" y="87"/>
                </a:cubicBezTo>
                <a:cubicBezTo>
                  <a:pt x="975" y="89"/>
                  <a:pt x="975" y="89"/>
                  <a:pt x="975" y="89"/>
                </a:cubicBezTo>
                <a:cubicBezTo>
                  <a:pt x="976" y="90"/>
                  <a:pt x="977" y="91"/>
                  <a:pt x="978" y="93"/>
                </a:cubicBezTo>
                <a:cubicBezTo>
                  <a:pt x="978" y="95"/>
                  <a:pt x="979" y="96"/>
                  <a:pt x="979" y="98"/>
                </a:cubicBezTo>
                <a:cubicBezTo>
                  <a:pt x="979" y="100"/>
                  <a:pt x="979" y="102"/>
                  <a:pt x="978" y="105"/>
                </a:cubicBezTo>
                <a:cubicBezTo>
                  <a:pt x="978" y="105"/>
                  <a:pt x="978" y="106"/>
                  <a:pt x="978" y="106"/>
                </a:cubicBezTo>
                <a:cubicBezTo>
                  <a:pt x="978" y="108"/>
                  <a:pt x="978" y="110"/>
                  <a:pt x="977" y="112"/>
                </a:cubicBezTo>
                <a:cubicBezTo>
                  <a:pt x="977" y="112"/>
                  <a:pt x="977" y="112"/>
                  <a:pt x="977" y="112"/>
                </a:cubicBezTo>
                <a:cubicBezTo>
                  <a:pt x="976" y="114"/>
                  <a:pt x="976" y="116"/>
                  <a:pt x="976" y="118"/>
                </a:cubicBezTo>
                <a:cubicBezTo>
                  <a:pt x="976" y="119"/>
                  <a:pt x="975" y="120"/>
                  <a:pt x="975" y="122"/>
                </a:cubicBezTo>
                <a:cubicBezTo>
                  <a:pt x="975" y="122"/>
                  <a:pt x="975" y="123"/>
                  <a:pt x="974" y="123"/>
                </a:cubicBezTo>
                <a:cubicBezTo>
                  <a:pt x="974" y="124"/>
                  <a:pt x="973" y="125"/>
                  <a:pt x="973" y="127"/>
                </a:cubicBezTo>
                <a:cubicBezTo>
                  <a:pt x="973" y="127"/>
                  <a:pt x="973" y="128"/>
                  <a:pt x="973" y="128"/>
                </a:cubicBezTo>
                <a:cubicBezTo>
                  <a:pt x="973" y="129"/>
                  <a:pt x="973" y="129"/>
                  <a:pt x="973" y="129"/>
                </a:cubicBezTo>
                <a:cubicBezTo>
                  <a:pt x="973" y="128"/>
                  <a:pt x="973" y="128"/>
                  <a:pt x="973" y="128"/>
                </a:cubicBezTo>
                <a:cubicBezTo>
                  <a:pt x="974" y="126"/>
                  <a:pt x="975" y="125"/>
                  <a:pt x="976" y="123"/>
                </a:cubicBezTo>
                <a:cubicBezTo>
                  <a:pt x="976" y="121"/>
                  <a:pt x="977" y="120"/>
                  <a:pt x="977" y="118"/>
                </a:cubicBezTo>
                <a:cubicBezTo>
                  <a:pt x="978" y="117"/>
                  <a:pt x="978" y="116"/>
                  <a:pt x="979" y="115"/>
                </a:cubicBezTo>
                <a:cubicBezTo>
                  <a:pt x="981" y="111"/>
                  <a:pt x="983" y="107"/>
                  <a:pt x="986" y="103"/>
                </a:cubicBezTo>
                <a:cubicBezTo>
                  <a:pt x="987" y="101"/>
                  <a:pt x="987" y="100"/>
                  <a:pt x="988" y="98"/>
                </a:cubicBezTo>
                <a:cubicBezTo>
                  <a:pt x="989" y="97"/>
                  <a:pt x="989" y="96"/>
                  <a:pt x="990" y="96"/>
                </a:cubicBezTo>
                <a:cubicBezTo>
                  <a:pt x="990" y="95"/>
                  <a:pt x="991" y="93"/>
                  <a:pt x="992" y="92"/>
                </a:cubicBezTo>
                <a:cubicBezTo>
                  <a:pt x="993" y="91"/>
                  <a:pt x="994" y="90"/>
                  <a:pt x="994" y="89"/>
                </a:cubicBezTo>
                <a:cubicBezTo>
                  <a:pt x="995" y="88"/>
                  <a:pt x="995" y="88"/>
                  <a:pt x="996" y="88"/>
                </a:cubicBezTo>
                <a:cubicBezTo>
                  <a:pt x="997" y="87"/>
                  <a:pt x="999" y="86"/>
                  <a:pt x="1000" y="85"/>
                </a:cubicBezTo>
                <a:cubicBezTo>
                  <a:pt x="1001" y="84"/>
                  <a:pt x="1002" y="84"/>
                  <a:pt x="1003" y="84"/>
                </a:cubicBezTo>
                <a:cubicBezTo>
                  <a:pt x="1007" y="86"/>
                  <a:pt x="1007" y="86"/>
                  <a:pt x="1007" y="86"/>
                </a:cubicBezTo>
                <a:cubicBezTo>
                  <a:pt x="1008" y="86"/>
                  <a:pt x="1008" y="86"/>
                  <a:pt x="1008" y="86"/>
                </a:cubicBezTo>
                <a:cubicBezTo>
                  <a:pt x="1011" y="87"/>
                  <a:pt x="1012" y="89"/>
                  <a:pt x="1013" y="91"/>
                </a:cubicBezTo>
                <a:cubicBezTo>
                  <a:pt x="1014" y="94"/>
                  <a:pt x="1015" y="96"/>
                  <a:pt x="1015" y="98"/>
                </a:cubicBezTo>
                <a:cubicBezTo>
                  <a:pt x="1015" y="100"/>
                  <a:pt x="1015" y="100"/>
                  <a:pt x="1015" y="100"/>
                </a:cubicBezTo>
                <a:cubicBezTo>
                  <a:pt x="1015" y="102"/>
                  <a:pt x="1016" y="104"/>
                  <a:pt x="1016" y="106"/>
                </a:cubicBezTo>
                <a:cubicBezTo>
                  <a:pt x="1016" y="108"/>
                  <a:pt x="1017" y="109"/>
                  <a:pt x="1017" y="111"/>
                </a:cubicBezTo>
                <a:cubicBezTo>
                  <a:pt x="1017" y="112"/>
                  <a:pt x="1017" y="113"/>
                  <a:pt x="1017" y="114"/>
                </a:cubicBezTo>
                <a:cubicBezTo>
                  <a:pt x="1017" y="115"/>
                  <a:pt x="1017" y="115"/>
                  <a:pt x="1017" y="115"/>
                </a:cubicBezTo>
                <a:cubicBezTo>
                  <a:pt x="1017" y="116"/>
                  <a:pt x="1017" y="117"/>
                  <a:pt x="1017" y="117"/>
                </a:cubicBezTo>
                <a:cubicBezTo>
                  <a:pt x="1017" y="120"/>
                  <a:pt x="1017" y="121"/>
                  <a:pt x="1017" y="124"/>
                </a:cubicBezTo>
                <a:cubicBezTo>
                  <a:pt x="1017" y="124"/>
                  <a:pt x="1018" y="125"/>
                  <a:pt x="1018" y="126"/>
                </a:cubicBezTo>
                <a:cubicBezTo>
                  <a:pt x="1018" y="126"/>
                  <a:pt x="1018" y="126"/>
                  <a:pt x="1018" y="126"/>
                </a:cubicBezTo>
                <a:cubicBezTo>
                  <a:pt x="1017" y="128"/>
                  <a:pt x="1018" y="129"/>
                  <a:pt x="1018" y="130"/>
                </a:cubicBezTo>
                <a:cubicBezTo>
                  <a:pt x="1017" y="131"/>
                  <a:pt x="1017" y="131"/>
                  <a:pt x="1017" y="131"/>
                </a:cubicBezTo>
                <a:cubicBezTo>
                  <a:pt x="1018" y="133"/>
                  <a:pt x="1017" y="135"/>
                  <a:pt x="1017" y="137"/>
                </a:cubicBezTo>
                <a:cubicBezTo>
                  <a:pt x="1017" y="138"/>
                  <a:pt x="1017" y="139"/>
                  <a:pt x="1016" y="139"/>
                </a:cubicBezTo>
                <a:cubicBezTo>
                  <a:pt x="1016" y="139"/>
                  <a:pt x="1016" y="140"/>
                  <a:pt x="1016" y="140"/>
                </a:cubicBezTo>
                <a:cubicBezTo>
                  <a:pt x="1016" y="141"/>
                  <a:pt x="1015" y="143"/>
                  <a:pt x="1015" y="144"/>
                </a:cubicBezTo>
                <a:cubicBezTo>
                  <a:pt x="1015" y="145"/>
                  <a:pt x="1015" y="145"/>
                  <a:pt x="1015" y="146"/>
                </a:cubicBezTo>
                <a:cubicBezTo>
                  <a:pt x="1014" y="148"/>
                  <a:pt x="1014" y="150"/>
                  <a:pt x="1013" y="152"/>
                </a:cubicBezTo>
                <a:cubicBezTo>
                  <a:pt x="1013" y="154"/>
                  <a:pt x="1012" y="156"/>
                  <a:pt x="1012" y="157"/>
                </a:cubicBezTo>
                <a:cubicBezTo>
                  <a:pt x="1012" y="158"/>
                  <a:pt x="1012" y="158"/>
                  <a:pt x="1012" y="159"/>
                </a:cubicBezTo>
                <a:cubicBezTo>
                  <a:pt x="1012" y="160"/>
                  <a:pt x="1012" y="160"/>
                  <a:pt x="1012" y="160"/>
                </a:cubicBezTo>
                <a:cubicBezTo>
                  <a:pt x="1011" y="162"/>
                  <a:pt x="1011" y="164"/>
                  <a:pt x="1011" y="167"/>
                </a:cubicBezTo>
                <a:cubicBezTo>
                  <a:pt x="1011" y="168"/>
                  <a:pt x="1010" y="168"/>
                  <a:pt x="1010" y="169"/>
                </a:cubicBezTo>
                <a:cubicBezTo>
                  <a:pt x="1010" y="171"/>
                  <a:pt x="1010" y="172"/>
                  <a:pt x="1010" y="174"/>
                </a:cubicBezTo>
                <a:cubicBezTo>
                  <a:pt x="1010" y="175"/>
                  <a:pt x="1010" y="175"/>
                  <a:pt x="1010" y="175"/>
                </a:cubicBezTo>
                <a:cubicBezTo>
                  <a:pt x="1009" y="176"/>
                  <a:pt x="1009" y="177"/>
                  <a:pt x="1010" y="177"/>
                </a:cubicBezTo>
                <a:cubicBezTo>
                  <a:pt x="1010" y="178"/>
                  <a:pt x="1010" y="179"/>
                  <a:pt x="1009" y="179"/>
                </a:cubicBezTo>
                <a:cubicBezTo>
                  <a:pt x="1009" y="180"/>
                  <a:pt x="1009" y="181"/>
                  <a:pt x="1009" y="182"/>
                </a:cubicBezTo>
                <a:cubicBezTo>
                  <a:pt x="1009" y="183"/>
                  <a:pt x="1009" y="183"/>
                  <a:pt x="1009" y="183"/>
                </a:cubicBezTo>
                <a:cubicBezTo>
                  <a:pt x="1009" y="184"/>
                  <a:pt x="1008" y="184"/>
                  <a:pt x="1008" y="185"/>
                </a:cubicBezTo>
                <a:cubicBezTo>
                  <a:pt x="1008" y="185"/>
                  <a:pt x="1009" y="185"/>
                  <a:pt x="1009" y="185"/>
                </a:cubicBezTo>
                <a:cubicBezTo>
                  <a:pt x="1009" y="185"/>
                  <a:pt x="1009" y="185"/>
                  <a:pt x="1010" y="185"/>
                </a:cubicBezTo>
                <a:cubicBezTo>
                  <a:pt x="1011" y="184"/>
                  <a:pt x="1011" y="184"/>
                  <a:pt x="1011" y="184"/>
                </a:cubicBezTo>
                <a:cubicBezTo>
                  <a:pt x="1012" y="183"/>
                  <a:pt x="1012" y="183"/>
                  <a:pt x="1012" y="183"/>
                </a:cubicBezTo>
                <a:cubicBezTo>
                  <a:pt x="1014" y="180"/>
                  <a:pt x="1016" y="177"/>
                  <a:pt x="1018" y="174"/>
                </a:cubicBezTo>
                <a:cubicBezTo>
                  <a:pt x="1019" y="172"/>
                  <a:pt x="1020" y="171"/>
                  <a:pt x="1021" y="169"/>
                </a:cubicBezTo>
                <a:cubicBezTo>
                  <a:pt x="1022" y="167"/>
                  <a:pt x="1037" y="138"/>
                  <a:pt x="1038" y="136"/>
                </a:cubicBezTo>
                <a:cubicBezTo>
                  <a:pt x="1040" y="133"/>
                  <a:pt x="1041" y="130"/>
                  <a:pt x="1043" y="126"/>
                </a:cubicBezTo>
                <a:cubicBezTo>
                  <a:pt x="1043" y="125"/>
                  <a:pt x="1044" y="124"/>
                  <a:pt x="1045" y="122"/>
                </a:cubicBezTo>
                <a:cubicBezTo>
                  <a:pt x="1046" y="121"/>
                  <a:pt x="1046" y="120"/>
                  <a:pt x="1047" y="118"/>
                </a:cubicBezTo>
                <a:cubicBezTo>
                  <a:pt x="1049" y="113"/>
                  <a:pt x="1049" y="113"/>
                  <a:pt x="1049" y="113"/>
                </a:cubicBezTo>
                <a:cubicBezTo>
                  <a:pt x="1050" y="111"/>
                  <a:pt x="1051" y="110"/>
                  <a:pt x="1052" y="109"/>
                </a:cubicBezTo>
                <a:cubicBezTo>
                  <a:pt x="1053" y="107"/>
                  <a:pt x="1053" y="102"/>
                  <a:pt x="1054" y="101"/>
                </a:cubicBezTo>
                <a:cubicBezTo>
                  <a:pt x="1055" y="100"/>
                  <a:pt x="1059" y="101"/>
                  <a:pt x="1060" y="101"/>
                </a:cubicBezTo>
                <a:cubicBezTo>
                  <a:pt x="1061" y="101"/>
                  <a:pt x="1061" y="101"/>
                  <a:pt x="1061" y="102"/>
                </a:cubicBezTo>
                <a:close/>
                <a:moveTo>
                  <a:pt x="1232" y="171"/>
                </a:moveTo>
                <a:cubicBezTo>
                  <a:pt x="1232" y="173"/>
                  <a:pt x="1230" y="175"/>
                  <a:pt x="1228" y="177"/>
                </a:cubicBezTo>
                <a:cubicBezTo>
                  <a:pt x="1226" y="180"/>
                  <a:pt x="1223" y="183"/>
                  <a:pt x="1220" y="186"/>
                </a:cubicBezTo>
                <a:cubicBezTo>
                  <a:pt x="1218" y="187"/>
                  <a:pt x="1217" y="188"/>
                  <a:pt x="1215" y="189"/>
                </a:cubicBezTo>
                <a:cubicBezTo>
                  <a:pt x="1214" y="191"/>
                  <a:pt x="1212" y="192"/>
                  <a:pt x="1210" y="194"/>
                </a:cubicBezTo>
                <a:cubicBezTo>
                  <a:pt x="1209" y="195"/>
                  <a:pt x="1208" y="196"/>
                  <a:pt x="1207" y="197"/>
                </a:cubicBezTo>
                <a:cubicBezTo>
                  <a:pt x="1204" y="198"/>
                  <a:pt x="1202" y="200"/>
                  <a:pt x="1199" y="201"/>
                </a:cubicBezTo>
                <a:cubicBezTo>
                  <a:pt x="1197" y="202"/>
                  <a:pt x="1195" y="203"/>
                  <a:pt x="1192" y="204"/>
                </a:cubicBezTo>
                <a:cubicBezTo>
                  <a:pt x="1189" y="205"/>
                  <a:pt x="1186" y="206"/>
                  <a:pt x="1183" y="206"/>
                </a:cubicBezTo>
                <a:cubicBezTo>
                  <a:pt x="1180" y="207"/>
                  <a:pt x="1177" y="207"/>
                  <a:pt x="1174" y="207"/>
                </a:cubicBezTo>
                <a:cubicBezTo>
                  <a:pt x="1171" y="207"/>
                  <a:pt x="1168" y="206"/>
                  <a:pt x="1166" y="206"/>
                </a:cubicBezTo>
                <a:cubicBezTo>
                  <a:pt x="1163" y="205"/>
                  <a:pt x="1160" y="204"/>
                  <a:pt x="1158" y="203"/>
                </a:cubicBezTo>
                <a:cubicBezTo>
                  <a:pt x="1157" y="203"/>
                  <a:pt x="1155" y="202"/>
                  <a:pt x="1154" y="202"/>
                </a:cubicBezTo>
                <a:cubicBezTo>
                  <a:pt x="1151" y="201"/>
                  <a:pt x="1149" y="200"/>
                  <a:pt x="1147" y="199"/>
                </a:cubicBezTo>
                <a:cubicBezTo>
                  <a:pt x="1146" y="198"/>
                  <a:pt x="1145" y="198"/>
                  <a:pt x="1144" y="197"/>
                </a:cubicBezTo>
                <a:cubicBezTo>
                  <a:pt x="1144" y="196"/>
                  <a:pt x="1143" y="196"/>
                  <a:pt x="1142" y="196"/>
                </a:cubicBezTo>
                <a:cubicBezTo>
                  <a:pt x="1140" y="194"/>
                  <a:pt x="1139" y="193"/>
                  <a:pt x="1138" y="191"/>
                </a:cubicBezTo>
                <a:cubicBezTo>
                  <a:pt x="1137" y="191"/>
                  <a:pt x="1137" y="190"/>
                  <a:pt x="1136" y="190"/>
                </a:cubicBezTo>
                <a:cubicBezTo>
                  <a:pt x="1135" y="190"/>
                  <a:pt x="1135" y="190"/>
                  <a:pt x="1135" y="190"/>
                </a:cubicBezTo>
                <a:cubicBezTo>
                  <a:pt x="1134" y="189"/>
                  <a:pt x="1134" y="189"/>
                  <a:pt x="1133" y="188"/>
                </a:cubicBezTo>
                <a:cubicBezTo>
                  <a:pt x="1130" y="184"/>
                  <a:pt x="1127" y="180"/>
                  <a:pt x="1125" y="176"/>
                </a:cubicBezTo>
                <a:cubicBezTo>
                  <a:pt x="1123" y="173"/>
                  <a:pt x="1122" y="170"/>
                  <a:pt x="1121" y="167"/>
                </a:cubicBezTo>
                <a:cubicBezTo>
                  <a:pt x="1120" y="165"/>
                  <a:pt x="1119" y="163"/>
                  <a:pt x="1118" y="161"/>
                </a:cubicBezTo>
                <a:cubicBezTo>
                  <a:pt x="1117" y="159"/>
                  <a:pt x="1116" y="156"/>
                  <a:pt x="1116" y="154"/>
                </a:cubicBezTo>
                <a:cubicBezTo>
                  <a:pt x="1115" y="151"/>
                  <a:pt x="1115" y="151"/>
                  <a:pt x="1115" y="151"/>
                </a:cubicBezTo>
                <a:cubicBezTo>
                  <a:pt x="1114" y="149"/>
                  <a:pt x="1114" y="147"/>
                  <a:pt x="1113" y="145"/>
                </a:cubicBezTo>
                <a:cubicBezTo>
                  <a:pt x="1113" y="144"/>
                  <a:pt x="1112" y="142"/>
                  <a:pt x="1112" y="140"/>
                </a:cubicBezTo>
                <a:cubicBezTo>
                  <a:pt x="1112" y="139"/>
                  <a:pt x="1112" y="138"/>
                  <a:pt x="1112" y="137"/>
                </a:cubicBezTo>
                <a:cubicBezTo>
                  <a:pt x="1112" y="136"/>
                  <a:pt x="1112" y="136"/>
                  <a:pt x="1112" y="135"/>
                </a:cubicBezTo>
                <a:cubicBezTo>
                  <a:pt x="1111" y="125"/>
                  <a:pt x="1111" y="125"/>
                  <a:pt x="1111" y="125"/>
                </a:cubicBezTo>
                <a:cubicBezTo>
                  <a:pt x="1111" y="123"/>
                  <a:pt x="1111" y="120"/>
                  <a:pt x="1111" y="119"/>
                </a:cubicBezTo>
                <a:cubicBezTo>
                  <a:pt x="1111" y="117"/>
                  <a:pt x="1111" y="116"/>
                  <a:pt x="1111" y="115"/>
                </a:cubicBezTo>
                <a:cubicBezTo>
                  <a:pt x="1112" y="114"/>
                  <a:pt x="1112" y="114"/>
                  <a:pt x="1112" y="113"/>
                </a:cubicBezTo>
                <a:cubicBezTo>
                  <a:pt x="1112" y="111"/>
                  <a:pt x="1112" y="108"/>
                  <a:pt x="1112" y="106"/>
                </a:cubicBezTo>
                <a:cubicBezTo>
                  <a:pt x="1112" y="103"/>
                  <a:pt x="1112" y="103"/>
                  <a:pt x="1112" y="103"/>
                </a:cubicBezTo>
                <a:cubicBezTo>
                  <a:pt x="1112" y="102"/>
                  <a:pt x="1112" y="101"/>
                  <a:pt x="1113" y="100"/>
                </a:cubicBezTo>
                <a:cubicBezTo>
                  <a:pt x="1113" y="99"/>
                  <a:pt x="1113" y="98"/>
                  <a:pt x="1113" y="97"/>
                </a:cubicBezTo>
                <a:cubicBezTo>
                  <a:pt x="1114" y="96"/>
                  <a:pt x="1114" y="96"/>
                  <a:pt x="1114" y="95"/>
                </a:cubicBezTo>
                <a:cubicBezTo>
                  <a:pt x="1113" y="94"/>
                  <a:pt x="1114" y="94"/>
                  <a:pt x="1114" y="93"/>
                </a:cubicBezTo>
                <a:cubicBezTo>
                  <a:pt x="1114" y="88"/>
                  <a:pt x="1116" y="84"/>
                  <a:pt x="1118" y="79"/>
                </a:cubicBezTo>
                <a:cubicBezTo>
                  <a:pt x="1119" y="78"/>
                  <a:pt x="1120" y="76"/>
                  <a:pt x="1121" y="74"/>
                </a:cubicBezTo>
                <a:cubicBezTo>
                  <a:pt x="1122" y="71"/>
                  <a:pt x="1124" y="69"/>
                  <a:pt x="1126" y="66"/>
                </a:cubicBezTo>
                <a:cubicBezTo>
                  <a:pt x="1129" y="61"/>
                  <a:pt x="1129" y="61"/>
                  <a:pt x="1129" y="61"/>
                </a:cubicBezTo>
                <a:cubicBezTo>
                  <a:pt x="1130" y="60"/>
                  <a:pt x="1130" y="59"/>
                  <a:pt x="1131" y="57"/>
                </a:cubicBezTo>
                <a:cubicBezTo>
                  <a:pt x="1132" y="56"/>
                  <a:pt x="1133" y="55"/>
                  <a:pt x="1133" y="54"/>
                </a:cubicBezTo>
                <a:cubicBezTo>
                  <a:pt x="1133" y="54"/>
                  <a:pt x="1134" y="53"/>
                  <a:pt x="1134" y="53"/>
                </a:cubicBezTo>
                <a:cubicBezTo>
                  <a:pt x="1135" y="52"/>
                  <a:pt x="1135" y="51"/>
                  <a:pt x="1136" y="50"/>
                </a:cubicBezTo>
                <a:cubicBezTo>
                  <a:pt x="1138" y="48"/>
                  <a:pt x="1139" y="45"/>
                  <a:pt x="1141" y="43"/>
                </a:cubicBezTo>
                <a:cubicBezTo>
                  <a:pt x="1143" y="40"/>
                  <a:pt x="1146" y="37"/>
                  <a:pt x="1148" y="35"/>
                </a:cubicBezTo>
                <a:cubicBezTo>
                  <a:pt x="1152" y="30"/>
                  <a:pt x="1152" y="30"/>
                  <a:pt x="1152" y="30"/>
                </a:cubicBezTo>
                <a:cubicBezTo>
                  <a:pt x="1152" y="29"/>
                  <a:pt x="1153" y="28"/>
                  <a:pt x="1154" y="27"/>
                </a:cubicBezTo>
                <a:cubicBezTo>
                  <a:pt x="1155" y="26"/>
                  <a:pt x="1156" y="25"/>
                  <a:pt x="1156" y="25"/>
                </a:cubicBezTo>
                <a:cubicBezTo>
                  <a:pt x="1159" y="22"/>
                  <a:pt x="1159" y="22"/>
                  <a:pt x="1159" y="22"/>
                </a:cubicBezTo>
                <a:cubicBezTo>
                  <a:pt x="1162" y="19"/>
                  <a:pt x="1166" y="16"/>
                  <a:pt x="1169" y="13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177" y="9"/>
                  <a:pt x="1177" y="9"/>
                  <a:pt x="1178" y="8"/>
                </a:cubicBezTo>
                <a:cubicBezTo>
                  <a:pt x="1180" y="7"/>
                  <a:pt x="1183" y="6"/>
                  <a:pt x="1185" y="4"/>
                </a:cubicBezTo>
                <a:cubicBezTo>
                  <a:pt x="1187" y="4"/>
                  <a:pt x="1188" y="4"/>
                  <a:pt x="1189" y="3"/>
                </a:cubicBezTo>
                <a:cubicBezTo>
                  <a:pt x="1191" y="3"/>
                  <a:pt x="1193" y="3"/>
                  <a:pt x="1195" y="3"/>
                </a:cubicBezTo>
                <a:cubicBezTo>
                  <a:pt x="1197" y="4"/>
                  <a:pt x="1198" y="4"/>
                  <a:pt x="1199" y="5"/>
                </a:cubicBezTo>
                <a:cubicBezTo>
                  <a:pt x="1201" y="5"/>
                  <a:pt x="1202" y="6"/>
                  <a:pt x="1203" y="7"/>
                </a:cubicBezTo>
                <a:cubicBezTo>
                  <a:pt x="1204" y="7"/>
                  <a:pt x="1204" y="8"/>
                  <a:pt x="1205" y="8"/>
                </a:cubicBezTo>
                <a:cubicBezTo>
                  <a:pt x="1206" y="9"/>
                  <a:pt x="1207" y="10"/>
                  <a:pt x="1208" y="11"/>
                </a:cubicBezTo>
                <a:cubicBezTo>
                  <a:pt x="1209" y="12"/>
                  <a:pt x="1210" y="12"/>
                  <a:pt x="1211" y="13"/>
                </a:cubicBezTo>
                <a:cubicBezTo>
                  <a:pt x="1213" y="14"/>
                  <a:pt x="1215" y="16"/>
                  <a:pt x="1216" y="17"/>
                </a:cubicBezTo>
                <a:cubicBezTo>
                  <a:pt x="1219" y="22"/>
                  <a:pt x="1219" y="22"/>
                  <a:pt x="1219" y="22"/>
                </a:cubicBezTo>
                <a:cubicBezTo>
                  <a:pt x="1223" y="26"/>
                  <a:pt x="1223" y="29"/>
                  <a:pt x="1223" y="35"/>
                </a:cubicBezTo>
                <a:cubicBezTo>
                  <a:pt x="1223" y="37"/>
                  <a:pt x="1224" y="37"/>
                  <a:pt x="1224" y="39"/>
                </a:cubicBezTo>
                <a:cubicBezTo>
                  <a:pt x="1224" y="40"/>
                  <a:pt x="1224" y="41"/>
                  <a:pt x="1224" y="41"/>
                </a:cubicBezTo>
                <a:cubicBezTo>
                  <a:pt x="1224" y="43"/>
                  <a:pt x="1224" y="43"/>
                  <a:pt x="1224" y="43"/>
                </a:cubicBezTo>
                <a:cubicBezTo>
                  <a:pt x="1224" y="45"/>
                  <a:pt x="1224" y="48"/>
                  <a:pt x="1224" y="50"/>
                </a:cubicBezTo>
                <a:cubicBezTo>
                  <a:pt x="1223" y="52"/>
                  <a:pt x="1223" y="54"/>
                  <a:pt x="1222" y="56"/>
                </a:cubicBezTo>
                <a:cubicBezTo>
                  <a:pt x="1222" y="58"/>
                  <a:pt x="1222" y="60"/>
                  <a:pt x="1221" y="61"/>
                </a:cubicBezTo>
                <a:cubicBezTo>
                  <a:pt x="1221" y="64"/>
                  <a:pt x="1220" y="66"/>
                  <a:pt x="1219" y="69"/>
                </a:cubicBezTo>
                <a:cubicBezTo>
                  <a:pt x="1218" y="69"/>
                  <a:pt x="1213" y="72"/>
                  <a:pt x="1210" y="67"/>
                </a:cubicBezTo>
                <a:cubicBezTo>
                  <a:pt x="1207" y="60"/>
                  <a:pt x="1208" y="64"/>
                  <a:pt x="1207" y="55"/>
                </a:cubicBezTo>
                <a:cubicBezTo>
                  <a:pt x="1205" y="42"/>
                  <a:pt x="1216" y="32"/>
                  <a:pt x="1209" y="26"/>
                </a:cubicBezTo>
                <a:cubicBezTo>
                  <a:pt x="1209" y="26"/>
                  <a:pt x="1208" y="26"/>
                  <a:pt x="1208" y="25"/>
                </a:cubicBezTo>
                <a:cubicBezTo>
                  <a:pt x="1206" y="24"/>
                  <a:pt x="1204" y="25"/>
                  <a:pt x="1202" y="26"/>
                </a:cubicBezTo>
                <a:cubicBezTo>
                  <a:pt x="1202" y="26"/>
                  <a:pt x="1202" y="27"/>
                  <a:pt x="1202" y="27"/>
                </a:cubicBezTo>
                <a:cubicBezTo>
                  <a:pt x="1201" y="28"/>
                  <a:pt x="1201" y="29"/>
                  <a:pt x="1200" y="29"/>
                </a:cubicBezTo>
                <a:cubicBezTo>
                  <a:pt x="1199" y="30"/>
                  <a:pt x="1199" y="30"/>
                  <a:pt x="1199" y="30"/>
                </a:cubicBezTo>
                <a:cubicBezTo>
                  <a:pt x="1198" y="32"/>
                  <a:pt x="1197" y="33"/>
                  <a:pt x="1196" y="34"/>
                </a:cubicBezTo>
                <a:cubicBezTo>
                  <a:pt x="1193" y="36"/>
                  <a:pt x="1192" y="39"/>
                  <a:pt x="1190" y="42"/>
                </a:cubicBezTo>
                <a:cubicBezTo>
                  <a:pt x="1187" y="46"/>
                  <a:pt x="1187" y="46"/>
                  <a:pt x="1187" y="46"/>
                </a:cubicBezTo>
                <a:cubicBezTo>
                  <a:pt x="1187" y="46"/>
                  <a:pt x="1187" y="46"/>
                  <a:pt x="1187" y="46"/>
                </a:cubicBezTo>
                <a:cubicBezTo>
                  <a:pt x="1184" y="49"/>
                  <a:pt x="1183" y="52"/>
                  <a:pt x="1181" y="54"/>
                </a:cubicBezTo>
                <a:cubicBezTo>
                  <a:pt x="1180" y="56"/>
                  <a:pt x="1179" y="57"/>
                  <a:pt x="1178" y="59"/>
                </a:cubicBezTo>
                <a:cubicBezTo>
                  <a:pt x="1176" y="61"/>
                  <a:pt x="1174" y="63"/>
                  <a:pt x="1173" y="66"/>
                </a:cubicBezTo>
                <a:cubicBezTo>
                  <a:pt x="1169" y="73"/>
                  <a:pt x="1169" y="73"/>
                  <a:pt x="1169" y="73"/>
                </a:cubicBezTo>
                <a:cubicBezTo>
                  <a:pt x="1169" y="73"/>
                  <a:pt x="1169" y="74"/>
                  <a:pt x="1168" y="74"/>
                </a:cubicBezTo>
                <a:cubicBezTo>
                  <a:pt x="1168" y="76"/>
                  <a:pt x="1167" y="77"/>
                  <a:pt x="1167" y="78"/>
                </a:cubicBezTo>
                <a:cubicBezTo>
                  <a:pt x="1165" y="82"/>
                  <a:pt x="1165" y="82"/>
                  <a:pt x="1165" y="82"/>
                </a:cubicBezTo>
                <a:cubicBezTo>
                  <a:pt x="1165" y="83"/>
                  <a:pt x="1164" y="84"/>
                  <a:pt x="1164" y="85"/>
                </a:cubicBezTo>
                <a:cubicBezTo>
                  <a:pt x="1163" y="85"/>
                  <a:pt x="1163" y="86"/>
                  <a:pt x="1162" y="87"/>
                </a:cubicBezTo>
                <a:cubicBezTo>
                  <a:pt x="1162" y="89"/>
                  <a:pt x="1161" y="91"/>
                  <a:pt x="1160" y="93"/>
                </a:cubicBezTo>
                <a:cubicBezTo>
                  <a:pt x="1160" y="94"/>
                  <a:pt x="1160" y="94"/>
                  <a:pt x="1159" y="95"/>
                </a:cubicBezTo>
                <a:cubicBezTo>
                  <a:pt x="1158" y="98"/>
                  <a:pt x="1158" y="98"/>
                  <a:pt x="1158" y="98"/>
                </a:cubicBezTo>
                <a:cubicBezTo>
                  <a:pt x="1157" y="100"/>
                  <a:pt x="1157" y="101"/>
                  <a:pt x="1156" y="103"/>
                </a:cubicBezTo>
                <a:cubicBezTo>
                  <a:pt x="1156" y="105"/>
                  <a:pt x="1156" y="106"/>
                  <a:pt x="1155" y="107"/>
                </a:cubicBezTo>
                <a:cubicBezTo>
                  <a:pt x="1155" y="108"/>
                  <a:pt x="1154" y="108"/>
                  <a:pt x="1154" y="109"/>
                </a:cubicBezTo>
                <a:cubicBezTo>
                  <a:pt x="1154" y="110"/>
                  <a:pt x="1154" y="112"/>
                  <a:pt x="1154" y="113"/>
                </a:cubicBezTo>
                <a:cubicBezTo>
                  <a:pt x="1154" y="114"/>
                  <a:pt x="1154" y="114"/>
                  <a:pt x="1154" y="115"/>
                </a:cubicBezTo>
                <a:cubicBezTo>
                  <a:pt x="1153" y="117"/>
                  <a:pt x="1153" y="118"/>
                  <a:pt x="1152" y="120"/>
                </a:cubicBezTo>
                <a:cubicBezTo>
                  <a:pt x="1152" y="120"/>
                  <a:pt x="1152" y="120"/>
                  <a:pt x="1152" y="121"/>
                </a:cubicBezTo>
                <a:cubicBezTo>
                  <a:pt x="1152" y="121"/>
                  <a:pt x="1152" y="122"/>
                  <a:pt x="1152" y="123"/>
                </a:cubicBezTo>
                <a:cubicBezTo>
                  <a:pt x="1151" y="126"/>
                  <a:pt x="1151" y="129"/>
                  <a:pt x="1151" y="132"/>
                </a:cubicBezTo>
                <a:cubicBezTo>
                  <a:pt x="1151" y="132"/>
                  <a:pt x="1151" y="133"/>
                  <a:pt x="1151" y="133"/>
                </a:cubicBezTo>
                <a:cubicBezTo>
                  <a:pt x="1151" y="135"/>
                  <a:pt x="1151" y="136"/>
                  <a:pt x="1151" y="138"/>
                </a:cubicBezTo>
                <a:cubicBezTo>
                  <a:pt x="1151" y="139"/>
                  <a:pt x="1152" y="141"/>
                  <a:pt x="1152" y="142"/>
                </a:cubicBezTo>
                <a:cubicBezTo>
                  <a:pt x="1152" y="144"/>
                  <a:pt x="1152" y="144"/>
                  <a:pt x="1152" y="144"/>
                </a:cubicBezTo>
                <a:cubicBezTo>
                  <a:pt x="1152" y="146"/>
                  <a:pt x="1153" y="148"/>
                  <a:pt x="1153" y="150"/>
                </a:cubicBezTo>
                <a:cubicBezTo>
                  <a:pt x="1156" y="163"/>
                  <a:pt x="1156" y="163"/>
                  <a:pt x="1156" y="163"/>
                </a:cubicBezTo>
                <a:cubicBezTo>
                  <a:pt x="1157" y="164"/>
                  <a:pt x="1157" y="166"/>
                  <a:pt x="1157" y="167"/>
                </a:cubicBezTo>
                <a:cubicBezTo>
                  <a:pt x="1157" y="168"/>
                  <a:pt x="1157" y="168"/>
                  <a:pt x="1158" y="169"/>
                </a:cubicBezTo>
                <a:cubicBezTo>
                  <a:pt x="1159" y="172"/>
                  <a:pt x="1159" y="174"/>
                  <a:pt x="1161" y="176"/>
                </a:cubicBezTo>
                <a:cubicBezTo>
                  <a:pt x="1161" y="177"/>
                  <a:pt x="1162" y="179"/>
                  <a:pt x="1162" y="180"/>
                </a:cubicBezTo>
                <a:cubicBezTo>
                  <a:pt x="1162" y="181"/>
                  <a:pt x="1163" y="182"/>
                  <a:pt x="1163" y="183"/>
                </a:cubicBezTo>
                <a:cubicBezTo>
                  <a:pt x="1166" y="186"/>
                  <a:pt x="1166" y="186"/>
                  <a:pt x="1166" y="186"/>
                </a:cubicBezTo>
                <a:cubicBezTo>
                  <a:pt x="1166" y="186"/>
                  <a:pt x="1166" y="186"/>
                  <a:pt x="1167" y="187"/>
                </a:cubicBezTo>
                <a:cubicBezTo>
                  <a:pt x="1170" y="189"/>
                  <a:pt x="1170" y="189"/>
                  <a:pt x="1170" y="189"/>
                </a:cubicBezTo>
                <a:cubicBezTo>
                  <a:pt x="1171" y="189"/>
                  <a:pt x="1172" y="190"/>
                  <a:pt x="1173" y="191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81" y="195"/>
                  <a:pt x="1185" y="196"/>
                  <a:pt x="1188" y="196"/>
                </a:cubicBezTo>
                <a:cubicBezTo>
                  <a:pt x="1191" y="195"/>
                  <a:pt x="1193" y="195"/>
                  <a:pt x="1195" y="194"/>
                </a:cubicBezTo>
                <a:cubicBezTo>
                  <a:pt x="1199" y="193"/>
                  <a:pt x="1203" y="191"/>
                  <a:pt x="1207" y="189"/>
                </a:cubicBezTo>
                <a:cubicBezTo>
                  <a:pt x="1212" y="185"/>
                  <a:pt x="1217" y="181"/>
                  <a:pt x="1221" y="176"/>
                </a:cubicBezTo>
                <a:cubicBezTo>
                  <a:pt x="1223" y="174"/>
                  <a:pt x="1225" y="172"/>
                  <a:pt x="1227" y="170"/>
                </a:cubicBezTo>
                <a:cubicBezTo>
                  <a:pt x="1228" y="168"/>
                  <a:pt x="1234" y="168"/>
                  <a:pt x="1232" y="171"/>
                </a:cubicBezTo>
                <a:close/>
                <a:moveTo>
                  <a:pt x="1275" y="33"/>
                </a:moveTo>
                <a:cubicBezTo>
                  <a:pt x="1274" y="31"/>
                  <a:pt x="1274" y="29"/>
                  <a:pt x="1275" y="26"/>
                </a:cubicBezTo>
                <a:cubicBezTo>
                  <a:pt x="1275" y="24"/>
                  <a:pt x="1275" y="20"/>
                  <a:pt x="1276" y="18"/>
                </a:cubicBezTo>
                <a:cubicBezTo>
                  <a:pt x="1277" y="16"/>
                  <a:pt x="1280" y="16"/>
                  <a:pt x="1281" y="15"/>
                </a:cubicBezTo>
                <a:cubicBezTo>
                  <a:pt x="1283" y="15"/>
                  <a:pt x="1285" y="15"/>
                  <a:pt x="1286" y="16"/>
                </a:cubicBezTo>
                <a:cubicBezTo>
                  <a:pt x="1286" y="16"/>
                  <a:pt x="1286" y="16"/>
                  <a:pt x="1286" y="16"/>
                </a:cubicBezTo>
                <a:cubicBezTo>
                  <a:pt x="1288" y="16"/>
                  <a:pt x="1289" y="17"/>
                  <a:pt x="1291" y="18"/>
                </a:cubicBezTo>
                <a:cubicBezTo>
                  <a:pt x="1292" y="18"/>
                  <a:pt x="1293" y="19"/>
                  <a:pt x="1294" y="20"/>
                </a:cubicBezTo>
                <a:cubicBezTo>
                  <a:pt x="1295" y="21"/>
                  <a:pt x="1296" y="21"/>
                  <a:pt x="1297" y="22"/>
                </a:cubicBezTo>
                <a:cubicBezTo>
                  <a:pt x="1297" y="24"/>
                  <a:pt x="1298" y="26"/>
                  <a:pt x="1298" y="27"/>
                </a:cubicBezTo>
                <a:cubicBezTo>
                  <a:pt x="1298" y="33"/>
                  <a:pt x="1296" y="36"/>
                  <a:pt x="1295" y="37"/>
                </a:cubicBezTo>
                <a:cubicBezTo>
                  <a:pt x="1294" y="40"/>
                  <a:pt x="1290" y="41"/>
                  <a:pt x="1286" y="41"/>
                </a:cubicBezTo>
                <a:cubicBezTo>
                  <a:pt x="1285" y="41"/>
                  <a:pt x="1283" y="41"/>
                  <a:pt x="1281" y="41"/>
                </a:cubicBezTo>
                <a:cubicBezTo>
                  <a:pt x="1281" y="40"/>
                  <a:pt x="1280" y="40"/>
                  <a:pt x="1280" y="40"/>
                </a:cubicBezTo>
                <a:cubicBezTo>
                  <a:pt x="1279" y="40"/>
                  <a:pt x="1278" y="39"/>
                  <a:pt x="1277" y="38"/>
                </a:cubicBezTo>
                <a:cubicBezTo>
                  <a:pt x="1277" y="38"/>
                  <a:pt x="1275" y="34"/>
                  <a:pt x="1275" y="33"/>
                </a:cubicBezTo>
                <a:close/>
                <a:moveTo>
                  <a:pt x="1387" y="211"/>
                </a:moveTo>
                <a:cubicBezTo>
                  <a:pt x="1387" y="211"/>
                  <a:pt x="1387" y="212"/>
                  <a:pt x="1387" y="212"/>
                </a:cubicBezTo>
                <a:cubicBezTo>
                  <a:pt x="1386" y="215"/>
                  <a:pt x="1385" y="216"/>
                  <a:pt x="1383" y="218"/>
                </a:cubicBezTo>
                <a:cubicBezTo>
                  <a:pt x="1382" y="219"/>
                  <a:pt x="1381" y="220"/>
                  <a:pt x="1380" y="220"/>
                </a:cubicBezTo>
                <a:cubicBezTo>
                  <a:pt x="1380" y="220"/>
                  <a:pt x="1380" y="221"/>
                  <a:pt x="1380" y="221"/>
                </a:cubicBezTo>
                <a:cubicBezTo>
                  <a:pt x="1377" y="223"/>
                  <a:pt x="1377" y="223"/>
                  <a:pt x="1377" y="223"/>
                </a:cubicBezTo>
                <a:cubicBezTo>
                  <a:pt x="1377" y="224"/>
                  <a:pt x="1376" y="224"/>
                  <a:pt x="1375" y="224"/>
                </a:cubicBezTo>
                <a:cubicBezTo>
                  <a:pt x="1372" y="224"/>
                  <a:pt x="1372" y="224"/>
                  <a:pt x="1372" y="224"/>
                </a:cubicBezTo>
                <a:cubicBezTo>
                  <a:pt x="1372" y="224"/>
                  <a:pt x="1371" y="224"/>
                  <a:pt x="1371" y="224"/>
                </a:cubicBezTo>
                <a:cubicBezTo>
                  <a:pt x="1370" y="224"/>
                  <a:pt x="1368" y="224"/>
                  <a:pt x="1367" y="223"/>
                </a:cubicBezTo>
                <a:cubicBezTo>
                  <a:pt x="1365" y="222"/>
                  <a:pt x="1363" y="222"/>
                  <a:pt x="1361" y="220"/>
                </a:cubicBezTo>
                <a:cubicBezTo>
                  <a:pt x="1359" y="218"/>
                  <a:pt x="1357" y="216"/>
                  <a:pt x="1356" y="213"/>
                </a:cubicBezTo>
                <a:cubicBezTo>
                  <a:pt x="1355" y="212"/>
                  <a:pt x="1355" y="212"/>
                  <a:pt x="1355" y="211"/>
                </a:cubicBezTo>
                <a:cubicBezTo>
                  <a:pt x="1354" y="210"/>
                  <a:pt x="1353" y="207"/>
                  <a:pt x="1354" y="205"/>
                </a:cubicBezTo>
                <a:cubicBezTo>
                  <a:pt x="1354" y="203"/>
                  <a:pt x="1354" y="200"/>
                  <a:pt x="1354" y="198"/>
                </a:cubicBezTo>
                <a:cubicBezTo>
                  <a:pt x="1355" y="195"/>
                  <a:pt x="1356" y="192"/>
                  <a:pt x="1358" y="190"/>
                </a:cubicBezTo>
                <a:cubicBezTo>
                  <a:pt x="1359" y="187"/>
                  <a:pt x="1361" y="186"/>
                  <a:pt x="1363" y="184"/>
                </a:cubicBezTo>
                <a:cubicBezTo>
                  <a:pt x="1366" y="181"/>
                  <a:pt x="1366" y="181"/>
                  <a:pt x="1366" y="181"/>
                </a:cubicBezTo>
                <a:cubicBezTo>
                  <a:pt x="1366" y="180"/>
                  <a:pt x="1367" y="180"/>
                  <a:pt x="1367" y="179"/>
                </a:cubicBezTo>
                <a:cubicBezTo>
                  <a:pt x="1368" y="178"/>
                  <a:pt x="1369" y="178"/>
                  <a:pt x="1370" y="177"/>
                </a:cubicBezTo>
                <a:cubicBezTo>
                  <a:pt x="1370" y="176"/>
                  <a:pt x="1371" y="176"/>
                  <a:pt x="1371" y="176"/>
                </a:cubicBezTo>
                <a:cubicBezTo>
                  <a:pt x="1371" y="177"/>
                  <a:pt x="1372" y="177"/>
                  <a:pt x="1372" y="177"/>
                </a:cubicBezTo>
                <a:cubicBezTo>
                  <a:pt x="1373" y="178"/>
                  <a:pt x="1373" y="178"/>
                  <a:pt x="1374" y="178"/>
                </a:cubicBezTo>
                <a:cubicBezTo>
                  <a:pt x="1375" y="178"/>
                  <a:pt x="1375" y="179"/>
                  <a:pt x="1376" y="179"/>
                </a:cubicBezTo>
                <a:cubicBezTo>
                  <a:pt x="1378" y="181"/>
                  <a:pt x="1378" y="181"/>
                  <a:pt x="1378" y="181"/>
                </a:cubicBezTo>
                <a:cubicBezTo>
                  <a:pt x="1378" y="182"/>
                  <a:pt x="1379" y="183"/>
                  <a:pt x="1379" y="184"/>
                </a:cubicBezTo>
                <a:cubicBezTo>
                  <a:pt x="1379" y="185"/>
                  <a:pt x="1379" y="186"/>
                  <a:pt x="1379" y="187"/>
                </a:cubicBezTo>
                <a:cubicBezTo>
                  <a:pt x="1379" y="187"/>
                  <a:pt x="1379" y="188"/>
                  <a:pt x="1378" y="188"/>
                </a:cubicBezTo>
                <a:cubicBezTo>
                  <a:pt x="1377" y="189"/>
                  <a:pt x="1376" y="190"/>
                  <a:pt x="1375" y="191"/>
                </a:cubicBezTo>
                <a:cubicBezTo>
                  <a:pt x="1374" y="192"/>
                  <a:pt x="1374" y="192"/>
                  <a:pt x="1374" y="192"/>
                </a:cubicBezTo>
                <a:cubicBezTo>
                  <a:pt x="1373" y="194"/>
                  <a:pt x="1371" y="195"/>
                  <a:pt x="1370" y="197"/>
                </a:cubicBezTo>
                <a:cubicBezTo>
                  <a:pt x="1368" y="200"/>
                  <a:pt x="1368" y="200"/>
                  <a:pt x="1368" y="200"/>
                </a:cubicBezTo>
                <a:cubicBezTo>
                  <a:pt x="1367" y="203"/>
                  <a:pt x="1366" y="205"/>
                  <a:pt x="1365" y="208"/>
                </a:cubicBezTo>
                <a:cubicBezTo>
                  <a:pt x="1365" y="212"/>
                  <a:pt x="1365" y="212"/>
                  <a:pt x="1365" y="212"/>
                </a:cubicBezTo>
                <a:cubicBezTo>
                  <a:pt x="1366" y="213"/>
                  <a:pt x="1366" y="214"/>
                  <a:pt x="1367" y="214"/>
                </a:cubicBezTo>
                <a:cubicBezTo>
                  <a:pt x="1367" y="215"/>
                  <a:pt x="1368" y="215"/>
                  <a:pt x="1368" y="216"/>
                </a:cubicBezTo>
                <a:cubicBezTo>
                  <a:pt x="1369" y="216"/>
                  <a:pt x="1369" y="217"/>
                  <a:pt x="1370" y="217"/>
                </a:cubicBezTo>
                <a:cubicBezTo>
                  <a:pt x="1371" y="216"/>
                  <a:pt x="1372" y="216"/>
                  <a:pt x="1373" y="215"/>
                </a:cubicBezTo>
                <a:cubicBezTo>
                  <a:pt x="1374" y="215"/>
                  <a:pt x="1374" y="214"/>
                  <a:pt x="1376" y="213"/>
                </a:cubicBezTo>
                <a:cubicBezTo>
                  <a:pt x="1377" y="212"/>
                  <a:pt x="1378" y="211"/>
                  <a:pt x="1379" y="210"/>
                </a:cubicBezTo>
                <a:cubicBezTo>
                  <a:pt x="1380" y="210"/>
                  <a:pt x="1381" y="209"/>
                  <a:pt x="1381" y="208"/>
                </a:cubicBezTo>
                <a:cubicBezTo>
                  <a:pt x="1381" y="208"/>
                  <a:pt x="1382" y="207"/>
                  <a:pt x="1382" y="207"/>
                </a:cubicBezTo>
                <a:cubicBezTo>
                  <a:pt x="1383" y="208"/>
                  <a:pt x="1383" y="208"/>
                  <a:pt x="1383" y="208"/>
                </a:cubicBezTo>
                <a:cubicBezTo>
                  <a:pt x="1385" y="209"/>
                  <a:pt x="1385" y="210"/>
                  <a:pt x="1387" y="211"/>
                </a:cubicBezTo>
                <a:close/>
                <a:moveTo>
                  <a:pt x="1422" y="95"/>
                </a:moveTo>
                <a:cubicBezTo>
                  <a:pt x="1421" y="94"/>
                  <a:pt x="1419" y="94"/>
                  <a:pt x="1419" y="95"/>
                </a:cubicBezTo>
                <a:cubicBezTo>
                  <a:pt x="1416" y="100"/>
                  <a:pt x="1410" y="109"/>
                  <a:pt x="1408" y="114"/>
                </a:cubicBezTo>
                <a:cubicBezTo>
                  <a:pt x="1406" y="117"/>
                  <a:pt x="1401" y="125"/>
                  <a:pt x="1398" y="128"/>
                </a:cubicBezTo>
                <a:cubicBezTo>
                  <a:pt x="1396" y="131"/>
                  <a:pt x="1394" y="133"/>
                  <a:pt x="1392" y="135"/>
                </a:cubicBezTo>
                <a:cubicBezTo>
                  <a:pt x="1390" y="138"/>
                  <a:pt x="1387" y="141"/>
                  <a:pt x="1384" y="144"/>
                </a:cubicBezTo>
                <a:cubicBezTo>
                  <a:pt x="1380" y="146"/>
                  <a:pt x="1378" y="149"/>
                  <a:pt x="1374" y="152"/>
                </a:cubicBezTo>
                <a:cubicBezTo>
                  <a:pt x="1371" y="155"/>
                  <a:pt x="1367" y="159"/>
                  <a:pt x="1362" y="161"/>
                </a:cubicBezTo>
                <a:cubicBezTo>
                  <a:pt x="1351" y="170"/>
                  <a:pt x="1346" y="173"/>
                  <a:pt x="1341" y="168"/>
                </a:cubicBezTo>
                <a:cubicBezTo>
                  <a:pt x="1340" y="166"/>
                  <a:pt x="1341" y="153"/>
                  <a:pt x="1341" y="152"/>
                </a:cubicBezTo>
                <a:cubicBezTo>
                  <a:pt x="1341" y="150"/>
                  <a:pt x="1341" y="150"/>
                  <a:pt x="1341" y="149"/>
                </a:cubicBezTo>
                <a:cubicBezTo>
                  <a:pt x="1342" y="146"/>
                  <a:pt x="1342" y="144"/>
                  <a:pt x="1342" y="142"/>
                </a:cubicBezTo>
                <a:cubicBezTo>
                  <a:pt x="1343" y="138"/>
                  <a:pt x="1343" y="138"/>
                  <a:pt x="1343" y="138"/>
                </a:cubicBezTo>
                <a:cubicBezTo>
                  <a:pt x="1344" y="133"/>
                  <a:pt x="1344" y="133"/>
                  <a:pt x="1344" y="133"/>
                </a:cubicBezTo>
                <a:cubicBezTo>
                  <a:pt x="1345" y="132"/>
                  <a:pt x="1345" y="130"/>
                  <a:pt x="1345" y="129"/>
                </a:cubicBezTo>
                <a:cubicBezTo>
                  <a:pt x="1345" y="129"/>
                  <a:pt x="1346" y="128"/>
                  <a:pt x="1347" y="128"/>
                </a:cubicBezTo>
                <a:cubicBezTo>
                  <a:pt x="1348" y="128"/>
                  <a:pt x="1349" y="127"/>
                  <a:pt x="1350" y="126"/>
                </a:cubicBezTo>
                <a:cubicBezTo>
                  <a:pt x="1351" y="126"/>
                  <a:pt x="1352" y="126"/>
                  <a:pt x="1352" y="125"/>
                </a:cubicBezTo>
                <a:cubicBezTo>
                  <a:pt x="1354" y="125"/>
                  <a:pt x="1356" y="124"/>
                  <a:pt x="1357" y="122"/>
                </a:cubicBezTo>
                <a:cubicBezTo>
                  <a:pt x="1359" y="121"/>
                  <a:pt x="1360" y="120"/>
                  <a:pt x="1362" y="119"/>
                </a:cubicBezTo>
                <a:cubicBezTo>
                  <a:pt x="1363" y="119"/>
                  <a:pt x="1364" y="117"/>
                  <a:pt x="1365" y="116"/>
                </a:cubicBezTo>
                <a:cubicBezTo>
                  <a:pt x="1366" y="115"/>
                  <a:pt x="1367" y="114"/>
                  <a:pt x="1368" y="113"/>
                </a:cubicBezTo>
                <a:cubicBezTo>
                  <a:pt x="1370" y="112"/>
                  <a:pt x="1371" y="110"/>
                  <a:pt x="1372" y="108"/>
                </a:cubicBezTo>
                <a:cubicBezTo>
                  <a:pt x="1372" y="108"/>
                  <a:pt x="1372" y="108"/>
                  <a:pt x="1372" y="108"/>
                </a:cubicBezTo>
                <a:cubicBezTo>
                  <a:pt x="1374" y="106"/>
                  <a:pt x="1375" y="104"/>
                  <a:pt x="1376" y="102"/>
                </a:cubicBezTo>
                <a:cubicBezTo>
                  <a:pt x="1379" y="98"/>
                  <a:pt x="1383" y="88"/>
                  <a:pt x="1385" y="79"/>
                </a:cubicBezTo>
                <a:cubicBezTo>
                  <a:pt x="1387" y="68"/>
                  <a:pt x="1387" y="68"/>
                  <a:pt x="1387" y="68"/>
                </a:cubicBezTo>
                <a:cubicBezTo>
                  <a:pt x="1387" y="66"/>
                  <a:pt x="1386" y="65"/>
                  <a:pt x="1387" y="63"/>
                </a:cubicBezTo>
                <a:cubicBezTo>
                  <a:pt x="1387" y="63"/>
                  <a:pt x="1387" y="62"/>
                  <a:pt x="1386" y="62"/>
                </a:cubicBezTo>
                <a:cubicBezTo>
                  <a:pt x="1385" y="61"/>
                  <a:pt x="1385" y="60"/>
                  <a:pt x="1384" y="59"/>
                </a:cubicBezTo>
                <a:cubicBezTo>
                  <a:pt x="1384" y="59"/>
                  <a:pt x="1384" y="58"/>
                  <a:pt x="1383" y="58"/>
                </a:cubicBezTo>
                <a:cubicBezTo>
                  <a:pt x="1383" y="58"/>
                  <a:pt x="1382" y="58"/>
                  <a:pt x="1382" y="57"/>
                </a:cubicBezTo>
                <a:cubicBezTo>
                  <a:pt x="1380" y="56"/>
                  <a:pt x="1375" y="54"/>
                  <a:pt x="1373" y="54"/>
                </a:cubicBezTo>
                <a:cubicBezTo>
                  <a:pt x="1372" y="53"/>
                  <a:pt x="1371" y="53"/>
                  <a:pt x="1370" y="53"/>
                </a:cubicBezTo>
                <a:cubicBezTo>
                  <a:pt x="1369" y="52"/>
                  <a:pt x="1368" y="52"/>
                  <a:pt x="1368" y="52"/>
                </a:cubicBezTo>
                <a:cubicBezTo>
                  <a:pt x="1367" y="52"/>
                  <a:pt x="1366" y="52"/>
                  <a:pt x="1366" y="52"/>
                </a:cubicBezTo>
                <a:cubicBezTo>
                  <a:pt x="1365" y="52"/>
                  <a:pt x="1364" y="52"/>
                  <a:pt x="1363" y="51"/>
                </a:cubicBezTo>
                <a:cubicBezTo>
                  <a:pt x="1362" y="51"/>
                  <a:pt x="1362" y="51"/>
                  <a:pt x="1362" y="51"/>
                </a:cubicBezTo>
                <a:cubicBezTo>
                  <a:pt x="1361" y="52"/>
                  <a:pt x="1360" y="52"/>
                  <a:pt x="1360" y="53"/>
                </a:cubicBezTo>
                <a:cubicBezTo>
                  <a:pt x="1357" y="55"/>
                  <a:pt x="1357" y="55"/>
                  <a:pt x="1357" y="55"/>
                </a:cubicBezTo>
                <a:cubicBezTo>
                  <a:pt x="1355" y="56"/>
                  <a:pt x="1353" y="57"/>
                  <a:pt x="1351" y="59"/>
                </a:cubicBezTo>
                <a:cubicBezTo>
                  <a:pt x="1350" y="60"/>
                  <a:pt x="1348" y="61"/>
                  <a:pt x="1346" y="62"/>
                </a:cubicBezTo>
                <a:cubicBezTo>
                  <a:pt x="1345" y="63"/>
                  <a:pt x="1343" y="64"/>
                  <a:pt x="1342" y="65"/>
                </a:cubicBezTo>
                <a:cubicBezTo>
                  <a:pt x="1339" y="68"/>
                  <a:pt x="1336" y="71"/>
                  <a:pt x="1333" y="75"/>
                </a:cubicBezTo>
                <a:cubicBezTo>
                  <a:pt x="1331" y="77"/>
                  <a:pt x="1330" y="80"/>
                  <a:pt x="1328" y="82"/>
                </a:cubicBezTo>
                <a:cubicBezTo>
                  <a:pt x="1327" y="84"/>
                  <a:pt x="1326" y="87"/>
                  <a:pt x="1325" y="88"/>
                </a:cubicBezTo>
                <a:cubicBezTo>
                  <a:pt x="1322" y="95"/>
                  <a:pt x="1322" y="95"/>
                  <a:pt x="1322" y="95"/>
                </a:cubicBezTo>
                <a:cubicBezTo>
                  <a:pt x="1319" y="100"/>
                  <a:pt x="1318" y="105"/>
                  <a:pt x="1316" y="110"/>
                </a:cubicBezTo>
                <a:cubicBezTo>
                  <a:pt x="1315" y="112"/>
                  <a:pt x="1315" y="114"/>
                  <a:pt x="1314" y="115"/>
                </a:cubicBezTo>
                <a:cubicBezTo>
                  <a:pt x="1313" y="117"/>
                  <a:pt x="1313" y="117"/>
                  <a:pt x="1313" y="117"/>
                </a:cubicBezTo>
                <a:cubicBezTo>
                  <a:pt x="1312" y="118"/>
                  <a:pt x="1299" y="135"/>
                  <a:pt x="1299" y="136"/>
                </a:cubicBezTo>
                <a:cubicBezTo>
                  <a:pt x="1298" y="137"/>
                  <a:pt x="1298" y="137"/>
                  <a:pt x="1298" y="137"/>
                </a:cubicBezTo>
                <a:cubicBezTo>
                  <a:pt x="1298" y="138"/>
                  <a:pt x="1297" y="138"/>
                  <a:pt x="1297" y="139"/>
                </a:cubicBezTo>
                <a:cubicBezTo>
                  <a:pt x="1294" y="144"/>
                  <a:pt x="1294" y="144"/>
                  <a:pt x="1294" y="144"/>
                </a:cubicBezTo>
                <a:cubicBezTo>
                  <a:pt x="1290" y="149"/>
                  <a:pt x="1290" y="149"/>
                  <a:pt x="1290" y="149"/>
                </a:cubicBezTo>
                <a:cubicBezTo>
                  <a:pt x="1290" y="150"/>
                  <a:pt x="1289" y="150"/>
                  <a:pt x="1289" y="151"/>
                </a:cubicBezTo>
                <a:cubicBezTo>
                  <a:pt x="1288" y="152"/>
                  <a:pt x="1276" y="164"/>
                  <a:pt x="1276" y="164"/>
                </a:cubicBezTo>
                <a:cubicBezTo>
                  <a:pt x="1275" y="164"/>
                  <a:pt x="1275" y="164"/>
                  <a:pt x="1275" y="164"/>
                </a:cubicBezTo>
                <a:cubicBezTo>
                  <a:pt x="1273" y="166"/>
                  <a:pt x="1273" y="166"/>
                  <a:pt x="1273" y="166"/>
                </a:cubicBezTo>
                <a:cubicBezTo>
                  <a:pt x="1271" y="167"/>
                  <a:pt x="1270" y="168"/>
                  <a:pt x="1269" y="168"/>
                </a:cubicBezTo>
                <a:cubicBezTo>
                  <a:pt x="1268" y="167"/>
                  <a:pt x="1268" y="167"/>
                  <a:pt x="1268" y="167"/>
                </a:cubicBezTo>
                <a:cubicBezTo>
                  <a:pt x="1268" y="167"/>
                  <a:pt x="1268" y="167"/>
                  <a:pt x="1268" y="167"/>
                </a:cubicBezTo>
                <a:cubicBezTo>
                  <a:pt x="1268" y="165"/>
                  <a:pt x="1268" y="165"/>
                  <a:pt x="1268" y="165"/>
                </a:cubicBezTo>
                <a:cubicBezTo>
                  <a:pt x="1268" y="165"/>
                  <a:pt x="1268" y="164"/>
                  <a:pt x="1267" y="164"/>
                </a:cubicBezTo>
                <a:cubicBezTo>
                  <a:pt x="1267" y="162"/>
                  <a:pt x="1267" y="162"/>
                  <a:pt x="1267" y="162"/>
                </a:cubicBezTo>
                <a:cubicBezTo>
                  <a:pt x="1267" y="162"/>
                  <a:pt x="1266" y="161"/>
                  <a:pt x="1266" y="160"/>
                </a:cubicBezTo>
                <a:cubicBezTo>
                  <a:pt x="1266" y="159"/>
                  <a:pt x="1266" y="159"/>
                  <a:pt x="1266" y="159"/>
                </a:cubicBezTo>
                <a:cubicBezTo>
                  <a:pt x="1266" y="158"/>
                  <a:pt x="1266" y="158"/>
                  <a:pt x="1266" y="158"/>
                </a:cubicBezTo>
                <a:cubicBezTo>
                  <a:pt x="1266" y="157"/>
                  <a:pt x="1266" y="156"/>
                  <a:pt x="1265" y="155"/>
                </a:cubicBezTo>
                <a:cubicBezTo>
                  <a:pt x="1265" y="154"/>
                  <a:pt x="1265" y="154"/>
                  <a:pt x="1265" y="154"/>
                </a:cubicBezTo>
                <a:cubicBezTo>
                  <a:pt x="1266" y="153"/>
                  <a:pt x="1266" y="152"/>
                  <a:pt x="1266" y="151"/>
                </a:cubicBezTo>
                <a:cubicBezTo>
                  <a:pt x="1266" y="150"/>
                  <a:pt x="1266" y="150"/>
                  <a:pt x="1266" y="149"/>
                </a:cubicBezTo>
                <a:cubicBezTo>
                  <a:pt x="1266" y="148"/>
                  <a:pt x="1266" y="148"/>
                  <a:pt x="1266" y="147"/>
                </a:cubicBezTo>
                <a:cubicBezTo>
                  <a:pt x="1267" y="147"/>
                  <a:pt x="1267" y="146"/>
                  <a:pt x="1267" y="146"/>
                </a:cubicBezTo>
                <a:cubicBezTo>
                  <a:pt x="1267" y="145"/>
                  <a:pt x="1267" y="145"/>
                  <a:pt x="1267" y="145"/>
                </a:cubicBezTo>
                <a:cubicBezTo>
                  <a:pt x="1267" y="144"/>
                  <a:pt x="1267" y="144"/>
                  <a:pt x="1267" y="144"/>
                </a:cubicBezTo>
                <a:cubicBezTo>
                  <a:pt x="1267" y="143"/>
                  <a:pt x="1267" y="143"/>
                  <a:pt x="1268" y="142"/>
                </a:cubicBezTo>
                <a:cubicBezTo>
                  <a:pt x="1268" y="142"/>
                  <a:pt x="1268" y="142"/>
                  <a:pt x="1268" y="141"/>
                </a:cubicBezTo>
                <a:cubicBezTo>
                  <a:pt x="1268" y="141"/>
                  <a:pt x="1268" y="141"/>
                  <a:pt x="1268" y="140"/>
                </a:cubicBezTo>
                <a:cubicBezTo>
                  <a:pt x="1268" y="140"/>
                  <a:pt x="1268" y="139"/>
                  <a:pt x="1268" y="139"/>
                </a:cubicBezTo>
                <a:cubicBezTo>
                  <a:pt x="1269" y="138"/>
                  <a:pt x="1269" y="138"/>
                  <a:pt x="1269" y="138"/>
                </a:cubicBezTo>
                <a:cubicBezTo>
                  <a:pt x="1269" y="137"/>
                  <a:pt x="1269" y="137"/>
                  <a:pt x="1269" y="137"/>
                </a:cubicBezTo>
                <a:cubicBezTo>
                  <a:pt x="1269" y="137"/>
                  <a:pt x="1269" y="136"/>
                  <a:pt x="1269" y="136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1"/>
                  <a:pt x="1270" y="131"/>
                  <a:pt x="1270" y="131"/>
                </a:cubicBezTo>
                <a:cubicBezTo>
                  <a:pt x="1270" y="130"/>
                  <a:pt x="1270" y="130"/>
                  <a:pt x="1270" y="129"/>
                </a:cubicBezTo>
                <a:cubicBezTo>
                  <a:pt x="1270" y="128"/>
                  <a:pt x="1270" y="128"/>
                  <a:pt x="1270" y="128"/>
                </a:cubicBezTo>
                <a:cubicBezTo>
                  <a:pt x="1271" y="126"/>
                  <a:pt x="1271" y="125"/>
                  <a:pt x="1272" y="124"/>
                </a:cubicBezTo>
                <a:cubicBezTo>
                  <a:pt x="1272" y="123"/>
                  <a:pt x="1272" y="122"/>
                  <a:pt x="1272" y="121"/>
                </a:cubicBezTo>
                <a:cubicBezTo>
                  <a:pt x="1273" y="120"/>
                  <a:pt x="1273" y="118"/>
                  <a:pt x="1273" y="117"/>
                </a:cubicBezTo>
                <a:cubicBezTo>
                  <a:pt x="1274" y="117"/>
                  <a:pt x="1274" y="116"/>
                  <a:pt x="1274" y="116"/>
                </a:cubicBezTo>
                <a:cubicBezTo>
                  <a:pt x="1274" y="116"/>
                  <a:pt x="1274" y="116"/>
                  <a:pt x="1274" y="116"/>
                </a:cubicBezTo>
                <a:cubicBezTo>
                  <a:pt x="1274" y="115"/>
                  <a:pt x="1274" y="114"/>
                  <a:pt x="1274" y="114"/>
                </a:cubicBezTo>
                <a:cubicBezTo>
                  <a:pt x="1274" y="113"/>
                  <a:pt x="1274" y="113"/>
                  <a:pt x="1274" y="113"/>
                </a:cubicBezTo>
                <a:cubicBezTo>
                  <a:pt x="1275" y="112"/>
                  <a:pt x="1276" y="111"/>
                  <a:pt x="1276" y="110"/>
                </a:cubicBezTo>
                <a:cubicBezTo>
                  <a:pt x="1276" y="109"/>
                  <a:pt x="1276" y="108"/>
                  <a:pt x="1277" y="106"/>
                </a:cubicBezTo>
                <a:cubicBezTo>
                  <a:pt x="1277" y="106"/>
                  <a:pt x="1277" y="105"/>
                  <a:pt x="1277" y="105"/>
                </a:cubicBezTo>
                <a:cubicBezTo>
                  <a:pt x="1277" y="105"/>
                  <a:pt x="1277" y="105"/>
                  <a:pt x="1277" y="105"/>
                </a:cubicBezTo>
                <a:cubicBezTo>
                  <a:pt x="1277" y="104"/>
                  <a:pt x="1278" y="104"/>
                  <a:pt x="1278" y="104"/>
                </a:cubicBezTo>
                <a:cubicBezTo>
                  <a:pt x="1278" y="103"/>
                  <a:pt x="1278" y="102"/>
                  <a:pt x="1279" y="101"/>
                </a:cubicBezTo>
                <a:cubicBezTo>
                  <a:pt x="1279" y="100"/>
                  <a:pt x="1279" y="100"/>
                  <a:pt x="1279" y="100"/>
                </a:cubicBezTo>
                <a:cubicBezTo>
                  <a:pt x="1279" y="100"/>
                  <a:pt x="1280" y="99"/>
                  <a:pt x="1280" y="98"/>
                </a:cubicBezTo>
                <a:cubicBezTo>
                  <a:pt x="1281" y="96"/>
                  <a:pt x="1281" y="96"/>
                  <a:pt x="1281" y="96"/>
                </a:cubicBezTo>
                <a:cubicBezTo>
                  <a:pt x="1281" y="96"/>
                  <a:pt x="1281" y="96"/>
                  <a:pt x="1281" y="96"/>
                </a:cubicBezTo>
                <a:cubicBezTo>
                  <a:pt x="1281" y="95"/>
                  <a:pt x="1282" y="95"/>
                  <a:pt x="1282" y="94"/>
                </a:cubicBezTo>
                <a:cubicBezTo>
                  <a:pt x="1282" y="91"/>
                  <a:pt x="1282" y="91"/>
                  <a:pt x="1282" y="91"/>
                </a:cubicBezTo>
                <a:cubicBezTo>
                  <a:pt x="1283" y="90"/>
                  <a:pt x="1283" y="90"/>
                  <a:pt x="1283" y="90"/>
                </a:cubicBezTo>
                <a:cubicBezTo>
                  <a:pt x="1284" y="88"/>
                  <a:pt x="1284" y="86"/>
                  <a:pt x="1284" y="84"/>
                </a:cubicBezTo>
                <a:cubicBezTo>
                  <a:pt x="1284" y="84"/>
                  <a:pt x="1285" y="84"/>
                  <a:pt x="1285" y="83"/>
                </a:cubicBezTo>
                <a:cubicBezTo>
                  <a:pt x="1285" y="81"/>
                  <a:pt x="1285" y="80"/>
                  <a:pt x="1285" y="78"/>
                </a:cubicBezTo>
                <a:cubicBezTo>
                  <a:pt x="1285" y="74"/>
                  <a:pt x="1285" y="74"/>
                  <a:pt x="1285" y="74"/>
                </a:cubicBezTo>
                <a:cubicBezTo>
                  <a:pt x="1286" y="74"/>
                  <a:pt x="1285" y="73"/>
                  <a:pt x="1285" y="72"/>
                </a:cubicBezTo>
                <a:cubicBezTo>
                  <a:pt x="1285" y="72"/>
                  <a:pt x="1285" y="72"/>
                  <a:pt x="1285" y="72"/>
                </a:cubicBezTo>
                <a:cubicBezTo>
                  <a:pt x="1285" y="72"/>
                  <a:pt x="1285" y="71"/>
                  <a:pt x="1285" y="71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85" y="69"/>
                  <a:pt x="1284" y="68"/>
                  <a:pt x="1283" y="67"/>
                </a:cubicBezTo>
                <a:cubicBezTo>
                  <a:pt x="1283" y="66"/>
                  <a:pt x="1283" y="66"/>
                  <a:pt x="1283" y="66"/>
                </a:cubicBezTo>
                <a:cubicBezTo>
                  <a:pt x="1282" y="65"/>
                  <a:pt x="1281" y="64"/>
                  <a:pt x="1281" y="63"/>
                </a:cubicBezTo>
                <a:cubicBezTo>
                  <a:pt x="1279" y="62"/>
                  <a:pt x="1277" y="60"/>
                  <a:pt x="1275" y="59"/>
                </a:cubicBezTo>
                <a:cubicBezTo>
                  <a:pt x="1274" y="59"/>
                  <a:pt x="1274" y="59"/>
                  <a:pt x="1274" y="59"/>
                </a:cubicBezTo>
                <a:cubicBezTo>
                  <a:pt x="1273" y="58"/>
                  <a:pt x="1273" y="58"/>
                  <a:pt x="1273" y="58"/>
                </a:cubicBezTo>
                <a:cubicBezTo>
                  <a:pt x="1272" y="58"/>
                  <a:pt x="1272" y="58"/>
                  <a:pt x="1272" y="58"/>
                </a:cubicBezTo>
                <a:cubicBezTo>
                  <a:pt x="1271" y="58"/>
                  <a:pt x="1270" y="57"/>
                  <a:pt x="1268" y="57"/>
                </a:cubicBezTo>
                <a:cubicBezTo>
                  <a:pt x="1268" y="57"/>
                  <a:pt x="1268" y="57"/>
                  <a:pt x="1267" y="57"/>
                </a:cubicBezTo>
                <a:cubicBezTo>
                  <a:pt x="1266" y="57"/>
                  <a:pt x="1266" y="57"/>
                  <a:pt x="1265" y="58"/>
                </a:cubicBezTo>
                <a:cubicBezTo>
                  <a:pt x="1265" y="59"/>
                  <a:pt x="1265" y="59"/>
                  <a:pt x="1265" y="60"/>
                </a:cubicBezTo>
                <a:cubicBezTo>
                  <a:pt x="1264" y="60"/>
                  <a:pt x="1264" y="60"/>
                  <a:pt x="1264" y="60"/>
                </a:cubicBezTo>
                <a:cubicBezTo>
                  <a:pt x="1264" y="61"/>
                  <a:pt x="1264" y="61"/>
                  <a:pt x="1264" y="61"/>
                </a:cubicBezTo>
                <a:cubicBezTo>
                  <a:pt x="1263" y="62"/>
                  <a:pt x="1263" y="62"/>
                  <a:pt x="1263" y="62"/>
                </a:cubicBezTo>
                <a:cubicBezTo>
                  <a:pt x="1263" y="63"/>
                  <a:pt x="1262" y="64"/>
                  <a:pt x="1262" y="65"/>
                </a:cubicBezTo>
                <a:cubicBezTo>
                  <a:pt x="1262" y="66"/>
                  <a:pt x="1262" y="66"/>
                  <a:pt x="1262" y="66"/>
                </a:cubicBezTo>
                <a:cubicBezTo>
                  <a:pt x="1262" y="66"/>
                  <a:pt x="1261" y="66"/>
                  <a:pt x="1261" y="67"/>
                </a:cubicBezTo>
                <a:cubicBezTo>
                  <a:pt x="1261" y="68"/>
                  <a:pt x="1261" y="68"/>
                  <a:pt x="1261" y="68"/>
                </a:cubicBezTo>
                <a:cubicBezTo>
                  <a:pt x="1260" y="70"/>
                  <a:pt x="1260" y="71"/>
                  <a:pt x="1260" y="72"/>
                </a:cubicBezTo>
                <a:cubicBezTo>
                  <a:pt x="1259" y="76"/>
                  <a:pt x="1259" y="76"/>
                  <a:pt x="1259" y="76"/>
                </a:cubicBezTo>
                <a:cubicBezTo>
                  <a:pt x="1258" y="78"/>
                  <a:pt x="1258" y="78"/>
                  <a:pt x="1258" y="78"/>
                </a:cubicBezTo>
                <a:cubicBezTo>
                  <a:pt x="1258" y="80"/>
                  <a:pt x="1257" y="82"/>
                  <a:pt x="1256" y="84"/>
                </a:cubicBezTo>
                <a:cubicBezTo>
                  <a:pt x="1255" y="88"/>
                  <a:pt x="1255" y="88"/>
                  <a:pt x="1255" y="88"/>
                </a:cubicBezTo>
                <a:cubicBezTo>
                  <a:pt x="1254" y="89"/>
                  <a:pt x="1254" y="91"/>
                  <a:pt x="1253" y="92"/>
                </a:cubicBezTo>
                <a:cubicBezTo>
                  <a:pt x="1252" y="95"/>
                  <a:pt x="1252" y="95"/>
                  <a:pt x="1252" y="95"/>
                </a:cubicBezTo>
                <a:cubicBezTo>
                  <a:pt x="1250" y="101"/>
                  <a:pt x="1250" y="101"/>
                  <a:pt x="1250" y="101"/>
                </a:cubicBezTo>
                <a:cubicBezTo>
                  <a:pt x="1250" y="102"/>
                  <a:pt x="1250" y="102"/>
                  <a:pt x="1250" y="102"/>
                </a:cubicBezTo>
                <a:cubicBezTo>
                  <a:pt x="1250" y="103"/>
                  <a:pt x="1250" y="103"/>
                  <a:pt x="1250" y="103"/>
                </a:cubicBezTo>
                <a:cubicBezTo>
                  <a:pt x="1248" y="107"/>
                  <a:pt x="1247" y="111"/>
                  <a:pt x="1246" y="116"/>
                </a:cubicBezTo>
                <a:cubicBezTo>
                  <a:pt x="1245" y="118"/>
                  <a:pt x="1245" y="121"/>
                  <a:pt x="1244" y="124"/>
                </a:cubicBezTo>
                <a:cubicBezTo>
                  <a:pt x="1244" y="126"/>
                  <a:pt x="1244" y="126"/>
                  <a:pt x="1244" y="126"/>
                </a:cubicBezTo>
                <a:cubicBezTo>
                  <a:pt x="1243" y="129"/>
                  <a:pt x="1243" y="129"/>
                  <a:pt x="1243" y="129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1" y="139"/>
                  <a:pt x="1241" y="141"/>
                  <a:pt x="1241" y="143"/>
                </a:cubicBezTo>
                <a:cubicBezTo>
                  <a:pt x="1240" y="144"/>
                  <a:pt x="1240" y="145"/>
                  <a:pt x="1240" y="146"/>
                </a:cubicBezTo>
                <a:cubicBezTo>
                  <a:pt x="1240" y="149"/>
                  <a:pt x="1240" y="149"/>
                  <a:pt x="1240" y="149"/>
                </a:cubicBezTo>
                <a:cubicBezTo>
                  <a:pt x="1240" y="150"/>
                  <a:pt x="1240" y="151"/>
                  <a:pt x="1240" y="152"/>
                </a:cubicBezTo>
                <a:cubicBezTo>
                  <a:pt x="1240" y="154"/>
                  <a:pt x="1240" y="154"/>
                  <a:pt x="1240" y="154"/>
                </a:cubicBezTo>
                <a:cubicBezTo>
                  <a:pt x="1240" y="156"/>
                  <a:pt x="1240" y="156"/>
                  <a:pt x="1240" y="156"/>
                </a:cubicBezTo>
                <a:cubicBezTo>
                  <a:pt x="1240" y="158"/>
                  <a:pt x="1240" y="158"/>
                  <a:pt x="1240" y="158"/>
                </a:cubicBezTo>
                <a:cubicBezTo>
                  <a:pt x="1240" y="159"/>
                  <a:pt x="1240" y="160"/>
                  <a:pt x="1241" y="161"/>
                </a:cubicBezTo>
                <a:cubicBezTo>
                  <a:pt x="1241" y="161"/>
                  <a:pt x="1241" y="161"/>
                  <a:pt x="1241" y="161"/>
                </a:cubicBezTo>
                <a:cubicBezTo>
                  <a:pt x="1241" y="162"/>
                  <a:pt x="1241" y="162"/>
                  <a:pt x="1241" y="163"/>
                </a:cubicBezTo>
                <a:cubicBezTo>
                  <a:pt x="1242" y="164"/>
                  <a:pt x="1242" y="165"/>
                  <a:pt x="1242" y="166"/>
                </a:cubicBezTo>
                <a:cubicBezTo>
                  <a:pt x="1242" y="168"/>
                  <a:pt x="1243" y="170"/>
                  <a:pt x="1244" y="172"/>
                </a:cubicBezTo>
                <a:cubicBezTo>
                  <a:pt x="1245" y="174"/>
                  <a:pt x="1245" y="174"/>
                  <a:pt x="1245" y="174"/>
                </a:cubicBezTo>
                <a:cubicBezTo>
                  <a:pt x="1246" y="175"/>
                  <a:pt x="1246" y="177"/>
                  <a:pt x="1248" y="177"/>
                </a:cubicBezTo>
                <a:cubicBezTo>
                  <a:pt x="1249" y="178"/>
                  <a:pt x="1250" y="179"/>
                  <a:pt x="1251" y="180"/>
                </a:cubicBezTo>
                <a:cubicBezTo>
                  <a:pt x="1252" y="180"/>
                  <a:pt x="1254" y="181"/>
                  <a:pt x="1255" y="181"/>
                </a:cubicBezTo>
                <a:cubicBezTo>
                  <a:pt x="1257" y="182"/>
                  <a:pt x="1259" y="182"/>
                  <a:pt x="1261" y="183"/>
                </a:cubicBezTo>
                <a:cubicBezTo>
                  <a:pt x="1262" y="183"/>
                  <a:pt x="1262" y="183"/>
                  <a:pt x="1262" y="183"/>
                </a:cubicBezTo>
                <a:cubicBezTo>
                  <a:pt x="1264" y="182"/>
                  <a:pt x="1266" y="182"/>
                  <a:pt x="1268" y="180"/>
                </a:cubicBezTo>
                <a:cubicBezTo>
                  <a:pt x="1269" y="180"/>
                  <a:pt x="1269" y="180"/>
                  <a:pt x="1269" y="180"/>
                </a:cubicBezTo>
                <a:cubicBezTo>
                  <a:pt x="1270" y="180"/>
                  <a:pt x="1271" y="179"/>
                  <a:pt x="1272" y="178"/>
                </a:cubicBezTo>
                <a:cubicBezTo>
                  <a:pt x="1274" y="177"/>
                  <a:pt x="1275" y="176"/>
                  <a:pt x="1276" y="175"/>
                </a:cubicBezTo>
                <a:cubicBezTo>
                  <a:pt x="1277" y="174"/>
                  <a:pt x="1277" y="174"/>
                  <a:pt x="1277" y="174"/>
                </a:cubicBezTo>
                <a:cubicBezTo>
                  <a:pt x="1278" y="173"/>
                  <a:pt x="1280" y="171"/>
                  <a:pt x="1281" y="169"/>
                </a:cubicBezTo>
                <a:cubicBezTo>
                  <a:pt x="1293" y="158"/>
                  <a:pt x="1293" y="158"/>
                  <a:pt x="1293" y="158"/>
                </a:cubicBezTo>
                <a:cubicBezTo>
                  <a:pt x="1294" y="156"/>
                  <a:pt x="1294" y="155"/>
                  <a:pt x="1295" y="154"/>
                </a:cubicBezTo>
                <a:cubicBezTo>
                  <a:pt x="1296" y="153"/>
                  <a:pt x="1296" y="153"/>
                  <a:pt x="1296" y="153"/>
                </a:cubicBezTo>
                <a:cubicBezTo>
                  <a:pt x="1297" y="152"/>
                  <a:pt x="1297" y="152"/>
                  <a:pt x="1297" y="152"/>
                </a:cubicBezTo>
                <a:cubicBezTo>
                  <a:pt x="1297" y="152"/>
                  <a:pt x="1297" y="152"/>
                  <a:pt x="1298" y="152"/>
                </a:cubicBezTo>
                <a:cubicBezTo>
                  <a:pt x="1300" y="149"/>
                  <a:pt x="1300" y="149"/>
                  <a:pt x="1300" y="149"/>
                </a:cubicBezTo>
                <a:cubicBezTo>
                  <a:pt x="1300" y="149"/>
                  <a:pt x="1300" y="148"/>
                  <a:pt x="1300" y="148"/>
                </a:cubicBezTo>
                <a:cubicBezTo>
                  <a:pt x="1301" y="147"/>
                  <a:pt x="1302" y="146"/>
                  <a:pt x="1302" y="145"/>
                </a:cubicBezTo>
                <a:cubicBezTo>
                  <a:pt x="1303" y="144"/>
                  <a:pt x="1303" y="144"/>
                  <a:pt x="1303" y="144"/>
                </a:cubicBezTo>
                <a:cubicBezTo>
                  <a:pt x="1304" y="143"/>
                  <a:pt x="1304" y="142"/>
                  <a:pt x="1305" y="141"/>
                </a:cubicBezTo>
                <a:cubicBezTo>
                  <a:pt x="1306" y="139"/>
                  <a:pt x="1307" y="138"/>
                  <a:pt x="1308" y="136"/>
                </a:cubicBezTo>
                <a:cubicBezTo>
                  <a:pt x="1308" y="136"/>
                  <a:pt x="1309" y="135"/>
                  <a:pt x="1309" y="134"/>
                </a:cubicBezTo>
                <a:cubicBezTo>
                  <a:pt x="1309" y="136"/>
                  <a:pt x="1309" y="137"/>
                  <a:pt x="1308" y="138"/>
                </a:cubicBezTo>
                <a:cubicBezTo>
                  <a:pt x="1308" y="143"/>
                  <a:pt x="1307" y="146"/>
                  <a:pt x="1307" y="150"/>
                </a:cubicBezTo>
                <a:cubicBezTo>
                  <a:pt x="1307" y="151"/>
                  <a:pt x="1307" y="151"/>
                  <a:pt x="1307" y="152"/>
                </a:cubicBezTo>
                <a:cubicBezTo>
                  <a:pt x="1307" y="155"/>
                  <a:pt x="1307" y="158"/>
                  <a:pt x="1307" y="161"/>
                </a:cubicBezTo>
                <a:cubicBezTo>
                  <a:pt x="1308" y="163"/>
                  <a:pt x="1308" y="164"/>
                  <a:pt x="1309" y="166"/>
                </a:cubicBezTo>
                <a:cubicBezTo>
                  <a:pt x="1309" y="168"/>
                  <a:pt x="1310" y="169"/>
                  <a:pt x="1310" y="171"/>
                </a:cubicBezTo>
                <a:cubicBezTo>
                  <a:pt x="1312" y="174"/>
                  <a:pt x="1314" y="176"/>
                  <a:pt x="1316" y="178"/>
                </a:cubicBezTo>
                <a:cubicBezTo>
                  <a:pt x="1318" y="179"/>
                  <a:pt x="1320" y="180"/>
                  <a:pt x="1322" y="181"/>
                </a:cubicBezTo>
                <a:cubicBezTo>
                  <a:pt x="1324" y="182"/>
                  <a:pt x="1326" y="182"/>
                  <a:pt x="1328" y="182"/>
                </a:cubicBezTo>
                <a:cubicBezTo>
                  <a:pt x="1330" y="183"/>
                  <a:pt x="1332" y="183"/>
                  <a:pt x="1334" y="183"/>
                </a:cubicBezTo>
                <a:cubicBezTo>
                  <a:pt x="1336" y="183"/>
                  <a:pt x="1343" y="183"/>
                  <a:pt x="1344" y="183"/>
                </a:cubicBezTo>
                <a:cubicBezTo>
                  <a:pt x="1360" y="176"/>
                  <a:pt x="1373" y="164"/>
                  <a:pt x="1372" y="165"/>
                </a:cubicBezTo>
                <a:cubicBezTo>
                  <a:pt x="1374" y="164"/>
                  <a:pt x="1377" y="162"/>
                  <a:pt x="1379" y="160"/>
                </a:cubicBezTo>
                <a:cubicBezTo>
                  <a:pt x="1381" y="158"/>
                  <a:pt x="1383" y="156"/>
                  <a:pt x="1385" y="155"/>
                </a:cubicBezTo>
                <a:cubicBezTo>
                  <a:pt x="1386" y="154"/>
                  <a:pt x="1386" y="154"/>
                  <a:pt x="1386" y="153"/>
                </a:cubicBezTo>
                <a:cubicBezTo>
                  <a:pt x="1389" y="150"/>
                  <a:pt x="1392" y="148"/>
                  <a:pt x="1395" y="145"/>
                </a:cubicBezTo>
                <a:cubicBezTo>
                  <a:pt x="1397" y="142"/>
                  <a:pt x="1399" y="140"/>
                  <a:pt x="1402" y="137"/>
                </a:cubicBezTo>
                <a:cubicBezTo>
                  <a:pt x="1402" y="137"/>
                  <a:pt x="1402" y="136"/>
                  <a:pt x="1402" y="136"/>
                </a:cubicBezTo>
                <a:cubicBezTo>
                  <a:pt x="1404" y="134"/>
                  <a:pt x="1405" y="132"/>
                  <a:pt x="1407" y="130"/>
                </a:cubicBezTo>
                <a:cubicBezTo>
                  <a:pt x="1409" y="127"/>
                  <a:pt x="1414" y="119"/>
                  <a:pt x="1416" y="116"/>
                </a:cubicBezTo>
                <a:cubicBezTo>
                  <a:pt x="1418" y="113"/>
                  <a:pt x="1419" y="110"/>
                  <a:pt x="1421" y="108"/>
                </a:cubicBezTo>
                <a:cubicBezTo>
                  <a:pt x="1425" y="101"/>
                  <a:pt x="1423" y="97"/>
                  <a:pt x="1422" y="95"/>
                </a:cubicBezTo>
                <a:close/>
                <a:moveTo>
                  <a:pt x="1348" y="113"/>
                </a:moveTo>
                <a:cubicBezTo>
                  <a:pt x="1348" y="112"/>
                  <a:pt x="1348" y="112"/>
                  <a:pt x="1348" y="112"/>
                </a:cubicBezTo>
                <a:cubicBezTo>
                  <a:pt x="1350" y="110"/>
                  <a:pt x="1354" y="96"/>
                  <a:pt x="1355" y="94"/>
                </a:cubicBezTo>
                <a:cubicBezTo>
                  <a:pt x="1355" y="91"/>
                  <a:pt x="1356" y="89"/>
                  <a:pt x="1357" y="86"/>
                </a:cubicBezTo>
                <a:cubicBezTo>
                  <a:pt x="1358" y="84"/>
                  <a:pt x="1359" y="83"/>
                  <a:pt x="1360" y="81"/>
                </a:cubicBezTo>
                <a:cubicBezTo>
                  <a:pt x="1360" y="79"/>
                  <a:pt x="1361" y="78"/>
                  <a:pt x="1362" y="78"/>
                </a:cubicBezTo>
                <a:cubicBezTo>
                  <a:pt x="1362" y="77"/>
                  <a:pt x="1363" y="77"/>
                  <a:pt x="1363" y="76"/>
                </a:cubicBezTo>
                <a:cubicBezTo>
                  <a:pt x="1364" y="73"/>
                  <a:pt x="1366" y="71"/>
                  <a:pt x="1368" y="69"/>
                </a:cubicBezTo>
                <a:cubicBezTo>
                  <a:pt x="1369" y="67"/>
                  <a:pt x="1370" y="66"/>
                  <a:pt x="1371" y="65"/>
                </a:cubicBezTo>
                <a:cubicBezTo>
                  <a:pt x="1371" y="65"/>
                  <a:pt x="1372" y="64"/>
                  <a:pt x="1373" y="64"/>
                </a:cubicBezTo>
                <a:cubicBezTo>
                  <a:pt x="1373" y="63"/>
                  <a:pt x="1374" y="63"/>
                  <a:pt x="1374" y="63"/>
                </a:cubicBezTo>
                <a:cubicBezTo>
                  <a:pt x="1375" y="62"/>
                  <a:pt x="1375" y="62"/>
                  <a:pt x="1376" y="61"/>
                </a:cubicBezTo>
                <a:cubicBezTo>
                  <a:pt x="1377" y="61"/>
                  <a:pt x="1378" y="61"/>
                  <a:pt x="1378" y="63"/>
                </a:cubicBezTo>
                <a:cubicBezTo>
                  <a:pt x="1379" y="63"/>
                  <a:pt x="1379" y="63"/>
                  <a:pt x="1379" y="63"/>
                </a:cubicBezTo>
                <a:cubicBezTo>
                  <a:pt x="1379" y="65"/>
                  <a:pt x="1379" y="65"/>
                  <a:pt x="1379" y="65"/>
                </a:cubicBezTo>
                <a:cubicBezTo>
                  <a:pt x="1378" y="73"/>
                  <a:pt x="1379" y="80"/>
                  <a:pt x="1372" y="91"/>
                </a:cubicBezTo>
                <a:cubicBezTo>
                  <a:pt x="1365" y="102"/>
                  <a:pt x="1359" y="107"/>
                  <a:pt x="1356" y="109"/>
                </a:cubicBezTo>
                <a:cubicBezTo>
                  <a:pt x="1354" y="111"/>
                  <a:pt x="1352" y="112"/>
                  <a:pt x="1350" y="113"/>
                </a:cubicBezTo>
                <a:cubicBezTo>
                  <a:pt x="1349" y="114"/>
                  <a:pt x="1349" y="114"/>
                  <a:pt x="1349" y="114"/>
                </a:cubicBezTo>
                <a:cubicBezTo>
                  <a:pt x="1349" y="114"/>
                  <a:pt x="1348" y="114"/>
                  <a:pt x="1348" y="114"/>
                </a:cubicBezTo>
                <a:lnTo>
                  <a:pt x="1348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sp>
        <p:nvSpPr>
          <p:cNvPr id="27" name="Freeform 24"/>
          <p:cNvSpPr>
            <a:spLocks noEditPoints="1"/>
          </p:cNvSpPr>
          <p:nvPr/>
        </p:nvSpPr>
        <p:spPr bwMode="auto">
          <a:xfrm>
            <a:off x="5023458" y="5460577"/>
            <a:ext cx="2862929" cy="455658"/>
          </a:xfrm>
          <a:custGeom>
            <a:avLst/>
            <a:gdLst>
              <a:gd name="T0" fmla="*/ 8 w 1425"/>
              <a:gd name="T1" fmla="*/ 40 h 224"/>
              <a:gd name="T2" fmla="*/ 25 w 1425"/>
              <a:gd name="T3" fmla="*/ 83 h 224"/>
              <a:gd name="T4" fmla="*/ 16 w 1425"/>
              <a:gd name="T5" fmla="*/ 177 h 224"/>
              <a:gd name="T6" fmla="*/ 44 w 1425"/>
              <a:gd name="T7" fmla="*/ 171 h 224"/>
              <a:gd name="T8" fmla="*/ 90 w 1425"/>
              <a:gd name="T9" fmla="*/ 102 h 224"/>
              <a:gd name="T10" fmla="*/ 54 w 1425"/>
              <a:gd name="T11" fmla="*/ 95 h 224"/>
              <a:gd name="T12" fmla="*/ 64 w 1425"/>
              <a:gd name="T13" fmla="*/ 22 h 224"/>
              <a:gd name="T14" fmla="*/ 213 w 1425"/>
              <a:gd name="T15" fmla="*/ 163 h 224"/>
              <a:gd name="T16" fmla="*/ 115 w 1425"/>
              <a:gd name="T17" fmla="*/ 184 h 224"/>
              <a:gd name="T18" fmla="*/ 130 w 1425"/>
              <a:gd name="T19" fmla="*/ 56 h 224"/>
              <a:gd name="T20" fmla="*/ 249 w 1425"/>
              <a:gd name="T21" fmla="*/ 159 h 224"/>
              <a:gd name="T22" fmla="*/ 444 w 1425"/>
              <a:gd name="T23" fmla="*/ 149 h 224"/>
              <a:gd name="T24" fmla="*/ 409 w 1425"/>
              <a:gd name="T25" fmla="*/ 124 h 224"/>
              <a:gd name="T26" fmla="*/ 361 w 1425"/>
              <a:gd name="T27" fmla="*/ 195 h 224"/>
              <a:gd name="T28" fmla="*/ 416 w 1425"/>
              <a:gd name="T29" fmla="*/ 5 h 224"/>
              <a:gd name="T30" fmla="*/ 428 w 1425"/>
              <a:gd name="T31" fmla="*/ 64 h 224"/>
              <a:gd name="T32" fmla="*/ 757 w 1425"/>
              <a:gd name="T33" fmla="*/ 85 h 224"/>
              <a:gd name="T34" fmla="*/ 719 w 1425"/>
              <a:gd name="T35" fmla="*/ 92 h 224"/>
              <a:gd name="T36" fmla="*/ 736 w 1425"/>
              <a:gd name="T37" fmla="*/ 0 h 224"/>
              <a:gd name="T38" fmla="*/ 623 w 1425"/>
              <a:gd name="T39" fmla="*/ 189 h 224"/>
              <a:gd name="T40" fmla="*/ 633 w 1425"/>
              <a:gd name="T41" fmla="*/ 97 h 224"/>
              <a:gd name="T42" fmla="*/ 653 w 1425"/>
              <a:gd name="T43" fmla="*/ 72 h 224"/>
              <a:gd name="T44" fmla="*/ 566 w 1425"/>
              <a:gd name="T45" fmla="*/ 110 h 224"/>
              <a:gd name="T46" fmla="*/ 536 w 1425"/>
              <a:gd name="T47" fmla="*/ 181 h 224"/>
              <a:gd name="T48" fmla="*/ 532 w 1425"/>
              <a:gd name="T49" fmla="*/ 102 h 224"/>
              <a:gd name="T50" fmla="*/ 489 w 1425"/>
              <a:gd name="T51" fmla="*/ 144 h 224"/>
              <a:gd name="T52" fmla="*/ 546 w 1425"/>
              <a:gd name="T53" fmla="*/ 184 h 224"/>
              <a:gd name="T54" fmla="*/ 633 w 1425"/>
              <a:gd name="T55" fmla="*/ 197 h 224"/>
              <a:gd name="T56" fmla="*/ 703 w 1425"/>
              <a:gd name="T57" fmla="*/ 167 h 224"/>
              <a:gd name="T58" fmla="*/ 743 w 1425"/>
              <a:gd name="T59" fmla="*/ 111 h 224"/>
              <a:gd name="T60" fmla="*/ 772 w 1425"/>
              <a:gd name="T61" fmla="*/ 116 h 224"/>
              <a:gd name="T62" fmla="*/ 746 w 1425"/>
              <a:gd name="T63" fmla="*/ 33 h 224"/>
              <a:gd name="T64" fmla="*/ 1053 w 1425"/>
              <a:gd name="T65" fmla="*/ 119 h 224"/>
              <a:gd name="T66" fmla="*/ 978 w 1425"/>
              <a:gd name="T67" fmla="*/ 173 h 224"/>
              <a:gd name="T68" fmla="*/ 979 w 1425"/>
              <a:gd name="T69" fmla="*/ 130 h 224"/>
              <a:gd name="T70" fmla="*/ 954 w 1425"/>
              <a:gd name="T71" fmla="*/ 99 h 224"/>
              <a:gd name="T72" fmla="*/ 921 w 1425"/>
              <a:gd name="T73" fmla="*/ 185 h 224"/>
              <a:gd name="T74" fmla="*/ 892 w 1425"/>
              <a:gd name="T75" fmla="*/ 169 h 224"/>
              <a:gd name="T76" fmla="*/ 811 w 1425"/>
              <a:gd name="T77" fmla="*/ 178 h 224"/>
              <a:gd name="T78" fmla="*/ 800 w 1425"/>
              <a:gd name="T79" fmla="*/ 101 h 224"/>
              <a:gd name="T80" fmla="*/ 828 w 1425"/>
              <a:gd name="T81" fmla="*/ 164 h 224"/>
              <a:gd name="T82" fmla="*/ 872 w 1425"/>
              <a:gd name="T83" fmla="*/ 102 h 224"/>
              <a:gd name="T84" fmla="*/ 905 w 1425"/>
              <a:gd name="T85" fmla="*/ 108 h 224"/>
              <a:gd name="T86" fmla="*/ 945 w 1425"/>
              <a:gd name="T87" fmla="*/ 105 h 224"/>
              <a:gd name="T88" fmla="*/ 986 w 1425"/>
              <a:gd name="T89" fmla="*/ 103 h 224"/>
              <a:gd name="T90" fmla="*/ 1013 w 1425"/>
              <a:gd name="T91" fmla="*/ 152 h 224"/>
              <a:gd name="T92" fmla="*/ 1232 w 1425"/>
              <a:gd name="T93" fmla="*/ 171 h 224"/>
              <a:gd name="T94" fmla="*/ 1112 w 1425"/>
              <a:gd name="T95" fmla="*/ 135 h 224"/>
              <a:gd name="T96" fmla="*/ 1185 w 1425"/>
              <a:gd name="T97" fmla="*/ 4 h 224"/>
              <a:gd name="T98" fmla="*/ 1187 w 1425"/>
              <a:gd name="T99" fmla="*/ 46 h 224"/>
              <a:gd name="T100" fmla="*/ 1156 w 1425"/>
              <a:gd name="T101" fmla="*/ 163 h 224"/>
              <a:gd name="T102" fmla="*/ 1286 w 1425"/>
              <a:gd name="T103" fmla="*/ 41 h 224"/>
              <a:gd name="T104" fmla="*/ 1376 w 1425"/>
              <a:gd name="T105" fmla="*/ 179 h 224"/>
              <a:gd name="T106" fmla="*/ 1362 w 1425"/>
              <a:gd name="T107" fmla="*/ 161 h 224"/>
              <a:gd name="T108" fmla="*/ 1366 w 1425"/>
              <a:gd name="T109" fmla="*/ 52 h 224"/>
              <a:gd name="T110" fmla="*/ 1267 w 1425"/>
              <a:gd name="T111" fmla="*/ 164 h 224"/>
              <a:gd name="T112" fmla="*/ 1274 w 1425"/>
              <a:gd name="T113" fmla="*/ 116 h 224"/>
              <a:gd name="T114" fmla="*/ 1274 w 1425"/>
              <a:gd name="T115" fmla="*/ 59 h 224"/>
              <a:gd name="T116" fmla="*/ 1242 w 1425"/>
              <a:gd name="T117" fmla="*/ 137 h 224"/>
              <a:gd name="T118" fmla="*/ 1297 w 1425"/>
              <a:gd name="T119" fmla="*/ 152 h 224"/>
              <a:gd name="T120" fmla="*/ 1416 w 1425"/>
              <a:gd name="T121" fmla="*/ 11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5" h="224">
                <a:moveTo>
                  <a:pt x="116" y="68"/>
                </a:moveTo>
                <a:cubicBezTo>
                  <a:pt x="117" y="65"/>
                  <a:pt x="118" y="62"/>
                  <a:pt x="118" y="59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8" y="53"/>
                  <a:pt x="118" y="51"/>
                  <a:pt x="118" y="49"/>
                </a:cubicBezTo>
                <a:cubicBezTo>
                  <a:pt x="118" y="47"/>
                  <a:pt x="117" y="44"/>
                  <a:pt x="116" y="42"/>
                </a:cubicBezTo>
                <a:cubicBezTo>
                  <a:pt x="115" y="39"/>
                  <a:pt x="114" y="36"/>
                  <a:pt x="112" y="33"/>
                </a:cubicBezTo>
                <a:cubicBezTo>
                  <a:pt x="111" y="31"/>
                  <a:pt x="110" y="30"/>
                  <a:pt x="108" y="28"/>
                </a:cubicBezTo>
                <a:cubicBezTo>
                  <a:pt x="107" y="26"/>
                  <a:pt x="105" y="25"/>
                  <a:pt x="103" y="23"/>
                </a:cubicBezTo>
                <a:cubicBezTo>
                  <a:pt x="99" y="20"/>
                  <a:pt x="99" y="20"/>
                  <a:pt x="99" y="20"/>
                </a:cubicBezTo>
                <a:cubicBezTo>
                  <a:pt x="96" y="18"/>
                  <a:pt x="93" y="16"/>
                  <a:pt x="89" y="15"/>
                </a:cubicBezTo>
                <a:cubicBezTo>
                  <a:pt x="79" y="12"/>
                  <a:pt x="79" y="12"/>
                  <a:pt x="79" y="12"/>
                </a:cubicBezTo>
                <a:cubicBezTo>
                  <a:pt x="77" y="11"/>
                  <a:pt x="76" y="11"/>
                  <a:pt x="75" y="11"/>
                </a:cubicBezTo>
                <a:cubicBezTo>
                  <a:pt x="72" y="10"/>
                  <a:pt x="70" y="10"/>
                  <a:pt x="67" y="10"/>
                </a:cubicBezTo>
                <a:cubicBezTo>
                  <a:pt x="64" y="10"/>
                  <a:pt x="59" y="10"/>
                  <a:pt x="56" y="10"/>
                </a:cubicBezTo>
                <a:cubicBezTo>
                  <a:pt x="52" y="11"/>
                  <a:pt x="47" y="11"/>
                  <a:pt x="43" y="12"/>
                </a:cubicBezTo>
                <a:cubicBezTo>
                  <a:pt x="39" y="14"/>
                  <a:pt x="34" y="15"/>
                  <a:pt x="29" y="17"/>
                </a:cubicBezTo>
                <a:cubicBezTo>
                  <a:pt x="25" y="18"/>
                  <a:pt x="22" y="19"/>
                  <a:pt x="18" y="21"/>
                </a:cubicBezTo>
                <a:cubicBezTo>
                  <a:pt x="15" y="22"/>
                  <a:pt x="12" y="24"/>
                  <a:pt x="9" y="25"/>
                </a:cubicBezTo>
                <a:cubicBezTo>
                  <a:pt x="7" y="27"/>
                  <a:pt x="7" y="27"/>
                  <a:pt x="7" y="27"/>
                </a:cubicBezTo>
                <a:cubicBezTo>
                  <a:pt x="5" y="27"/>
                  <a:pt x="4" y="27"/>
                  <a:pt x="4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7"/>
                  <a:pt x="2" y="27"/>
                  <a:pt x="1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4"/>
                  <a:pt x="2" y="34"/>
                </a:cubicBezTo>
                <a:cubicBezTo>
                  <a:pt x="4" y="36"/>
                  <a:pt x="4" y="37"/>
                  <a:pt x="6" y="38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1"/>
                  <a:pt x="10" y="41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42"/>
                  <a:pt x="13" y="42"/>
                  <a:pt x="14" y="42"/>
                </a:cubicBezTo>
                <a:cubicBezTo>
                  <a:pt x="14" y="42"/>
                  <a:pt x="14" y="42"/>
                  <a:pt x="14" y="41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39"/>
                  <a:pt x="17" y="38"/>
                  <a:pt x="19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2" y="38"/>
                  <a:pt x="24" y="37"/>
                  <a:pt x="25" y="35"/>
                </a:cubicBezTo>
                <a:cubicBezTo>
                  <a:pt x="26" y="34"/>
                  <a:pt x="28" y="33"/>
                  <a:pt x="29" y="32"/>
                </a:cubicBezTo>
                <a:cubicBezTo>
                  <a:pt x="30" y="32"/>
                  <a:pt x="30" y="32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6"/>
                  <a:pt x="31" y="36"/>
                  <a:pt x="31" y="37"/>
                </a:cubicBezTo>
                <a:cubicBezTo>
                  <a:pt x="30" y="40"/>
                  <a:pt x="30" y="44"/>
                  <a:pt x="29" y="48"/>
                </a:cubicBezTo>
                <a:cubicBezTo>
                  <a:pt x="29" y="50"/>
                  <a:pt x="29" y="52"/>
                  <a:pt x="28" y="54"/>
                </a:cubicBezTo>
                <a:cubicBezTo>
                  <a:pt x="28" y="56"/>
                  <a:pt x="28" y="58"/>
                  <a:pt x="27" y="61"/>
                </a:cubicBezTo>
                <a:cubicBezTo>
                  <a:pt x="27" y="62"/>
                  <a:pt x="27" y="63"/>
                  <a:pt x="27" y="64"/>
                </a:cubicBezTo>
                <a:cubicBezTo>
                  <a:pt x="26" y="66"/>
                  <a:pt x="26" y="67"/>
                  <a:pt x="26" y="69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6" y="73"/>
                  <a:pt x="26" y="73"/>
                </a:cubicBezTo>
                <a:cubicBezTo>
                  <a:pt x="25" y="75"/>
                  <a:pt x="25" y="75"/>
                  <a:pt x="25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6"/>
                  <a:pt x="26" y="77"/>
                  <a:pt x="25" y="78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80"/>
                  <a:pt x="25" y="80"/>
                </a:cubicBezTo>
                <a:cubicBezTo>
                  <a:pt x="25" y="81"/>
                  <a:pt x="25" y="82"/>
                  <a:pt x="25" y="82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8"/>
                  <a:pt x="25" y="88"/>
                  <a:pt x="25" y="88"/>
                </a:cubicBezTo>
                <a:cubicBezTo>
                  <a:pt x="24" y="90"/>
                  <a:pt x="24" y="92"/>
                  <a:pt x="24" y="95"/>
                </a:cubicBezTo>
                <a:cubicBezTo>
                  <a:pt x="23" y="97"/>
                  <a:pt x="23" y="97"/>
                  <a:pt x="21" y="97"/>
                </a:cubicBezTo>
                <a:cubicBezTo>
                  <a:pt x="18" y="97"/>
                  <a:pt x="16" y="97"/>
                  <a:pt x="13" y="96"/>
                </a:cubicBezTo>
                <a:cubicBezTo>
                  <a:pt x="11" y="96"/>
                  <a:pt x="9" y="95"/>
                  <a:pt x="8" y="95"/>
                </a:cubicBezTo>
                <a:cubicBezTo>
                  <a:pt x="7" y="94"/>
                  <a:pt x="6" y="94"/>
                  <a:pt x="5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0" y="94"/>
                  <a:pt x="0" y="95"/>
                  <a:pt x="0" y="95"/>
                </a:cubicBezTo>
                <a:cubicBezTo>
                  <a:pt x="0" y="97"/>
                  <a:pt x="0" y="99"/>
                  <a:pt x="1" y="101"/>
                </a:cubicBezTo>
                <a:cubicBezTo>
                  <a:pt x="2" y="102"/>
                  <a:pt x="2" y="102"/>
                  <a:pt x="2" y="102"/>
                </a:cubicBezTo>
                <a:cubicBezTo>
                  <a:pt x="2" y="103"/>
                  <a:pt x="4" y="105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6" y="108"/>
                  <a:pt x="7" y="110"/>
                  <a:pt x="9" y="111"/>
                </a:cubicBezTo>
                <a:cubicBezTo>
                  <a:pt x="10" y="112"/>
                  <a:pt x="12" y="114"/>
                  <a:pt x="14" y="114"/>
                </a:cubicBezTo>
                <a:cubicBezTo>
                  <a:pt x="15" y="115"/>
                  <a:pt x="17" y="116"/>
                  <a:pt x="18" y="116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1" y="118"/>
                  <a:pt x="21" y="118"/>
                  <a:pt x="21" y="119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0" y="127"/>
                  <a:pt x="20" y="132"/>
                  <a:pt x="20" y="136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7" y="163"/>
                  <a:pt x="17" y="165"/>
                  <a:pt x="17" y="166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6" y="172"/>
                  <a:pt x="16" y="172"/>
                  <a:pt x="16" y="173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16" y="175"/>
                  <a:pt x="17" y="176"/>
                  <a:pt x="16" y="177"/>
                </a:cubicBezTo>
                <a:cubicBezTo>
                  <a:pt x="16" y="179"/>
                  <a:pt x="16" y="179"/>
                  <a:pt x="16" y="179"/>
                </a:cubicBezTo>
                <a:cubicBezTo>
                  <a:pt x="16" y="179"/>
                  <a:pt x="16" y="180"/>
                  <a:pt x="16" y="180"/>
                </a:cubicBezTo>
                <a:cubicBezTo>
                  <a:pt x="16" y="181"/>
                  <a:pt x="16" y="182"/>
                  <a:pt x="16" y="183"/>
                </a:cubicBezTo>
                <a:cubicBezTo>
                  <a:pt x="16" y="184"/>
                  <a:pt x="16" y="185"/>
                  <a:pt x="16" y="186"/>
                </a:cubicBezTo>
                <a:cubicBezTo>
                  <a:pt x="16" y="191"/>
                  <a:pt x="16" y="191"/>
                  <a:pt x="16" y="191"/>
                </a:cubicBezTo>
                <a:cubicBezTo>
                  <a:pt x="16" y="192"/>
                  <a:pt x="16" y="193"/>
                  <a:pt x="17" y="194"/>
                </a:cubicBezTo>
                <a:cubicBezTo>
                  <a:pt x="18" y="195"/>
                  <a:pt x="18" y="197"/>
                  <a:pt x="18" y="198"/>
                </a:cubicBezTo>
                <a:cubicBezTo>
                  <a:pt x="18" y="200"/>
                  <a:pt x="18" y="200"/>
                  <a:pt x="18" y="200"/>
                </a:cubicBezTo>
                <a:cubicBezTo>
                  <a:pt x="18" y="201"/>
                  <a:pt x="18" y="202"/>
                  <a:pt x="19" y="203"/>
                </a:cubicBezTo>
                <a:cubicBezTo>
                  <a:pt x="19" y="203"/>
                  <a:pt x="20" y="203"/>
                  <a:pt x="20" y="204"/>
                </a:cubicBezTo>
                <a:cubicBezTo>
                  <a:pt x="21" y="204"/>
                  <a:pt x="22" y="204"/>
                  <a:pt x="23" y="205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5" y="206"/>
                  <a:pt x="27" y="206"/>
                  <a:pt x="29" y="205"/>
                </a:cubicBezTo>
                <a:cubicBezTo>
                  <a:pt x="30" y="205"/>
                  <a:pt x="31" y="205"/>
                  <a:pt x="32" y="205"/>
                </a:cubicBezTo>
                <a:cubicBezTo>
                  <a:pt x="33" y="205"/>
                  <a:pt x="33" y="205"/>
                  <a:pt x="33" y="205"/>
                </a:cubicBezTo>
                <a:cubicBezTo>
                  <a:pt x="33" y="205"/>
                  <a:pt x="34" y="205"/>
                  <a:pt x="34" y="204"/>
                </a:cubicBezTo>
                <a:cubicBezTo>
                  <a:pt x="35" y="202"/>
                  <a:pt x="35" y="202"/>
                  <a:pt x="35" y="202"/>
                </a:cubicBezTo>
                <a:cubicBezTo>
                  <a:pt x="36" y="201"/>
                  <a:pt x="36" y="200"/>
                  <a:pt x="37" y="199"/>
                </a:cubicBezTo>
                <a:cubicBezTo>
                  <a:pt x="38" y="199"/>
                  <a:pt x="38" y="198"/>
                  <a:pt x="38" y="198"/>
                </a:cubicBezTo>
                <a:cubicBezTo>
                  <a:pt x="39" y="197"/>
                  <a:pt x="39" y="197"/>
                  <a:pt x="40" y="196"/>
                </a:cubicBezTo>
                <a:cubicBezTo>
                  <a:pt x="43" y="195"/>
                  <a:pt x="43" y="195"/>
                  <a:pt x="44" y="193"/>
                </a:cubicBezTo>
                <a:cubicBezTo>
                  <a:pt x="44" y="193"/>
                  <a:pt x="44" y="192"/>
                  <a:pt x="44" y="192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44" y="190"/>
                  <a:pt x="44" y="190"/>
                  <a:pt x="44" y="189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4" y="180"/>
                  <a:pt x="44" y="178"/>
                  <a:pt x="44" y="176"/>
                </a:cubicBezTo>
                <a:cubicBezTo>
                  <a:pt x="44" y="175"/>
                  <a:pt x="44" y="175"/>
                  <a:pt x="44" y="175"/>
                </a:cubicBezTo>
                <a:cubicBezTo>
                  <a:pt x="44" y="174"/>
                  <a:pt x="44" y="172"/>
                  <a:pt x="44" y="171"/>
                </a:cubicBezTo>
                <a:cubicBezTo>
                  <a:pt x="44" y="169"/>
                  <a:pt x="45" y="168"/>
                  <a:pt x="45" y="166"/>
                </a:cubicBezTo>
                <a:cubicBezTo>
                  <a:pt x="45" y="164"/>
                  <a:pt x="46" y="162"/>
                  <a:pt x="46" y="160"/>
                </a:cubicBezTo>
                <a:cubicBezTo>
                  <a:pt x="45" y="158"/>
                  <a:pt x="45" y="158"/>
                  <a:pt x="45" y="158"/>
                </a:cubicBezTo>
                <a:cubicBezTo>
                  <a:pt x="45" y="158"/>
                  <a:pt x="45" y="157"/>
                  <a:pt x="46" y="157"/>
                </a:cubicBezTo>
                <a:cubicBezTo>
                  <a:pt x="46" y="156"/>
                  <a:pt x="46" y="155"/>
                  <a:pt x="46" y="154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6" y="151"/>
                  <a:pt x="46" y="150"/>
                  <a:pt x="47" y="148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7" y="143"/>
                  <a:pt x="48" y="142"/>
                  <a:pt x="48" y="141"/>
                </a:cubicBezTo>
                <a:cubicBezTo>
                  <a:pt x="49" y="140"/>
                  <a:pt x="49" y="138"/>
                  <a:pt x="50" y="137"/>
                </a:cubicBezTo>
                <a:cubicBezTo>
                  <a:pt x="50" y="135"/>
                  <a:pt x="50" y="133"/>
                  <a:pt x="50" y="132"/>
                </a:cubicBezTo>
                <a:cubicBezTo>
                  <a:pt x="50" y="132"/>
                  <a:pt x="50" y="131"/>
                  <a:pt x="50" y="131"/>
                </a:cubicBezTo>
                <a:cubicBezTo>
                  <a:pt x="50" y="130"/>
                  <a:pt x="50" y="129"/>
                  <a:pt x="51" y="128"/>
                </a:cubicBezTo>
                <a:cubicBezTo>
                  <a:pt x="51" y="127"/>
                  <a:pt x="51" y="127"/>
                  <a:pt x="51" y="127"/>
                </a:cubicBezTo>
                <a:cubicBezTo>
                  <a:pt x="51" y="125"/>
                  <a:pt x="51" y="125"/>
                  <a:pt x="51" y="125"/>
                </a:cubicBezTo>
                <a:cubicBezTo>
                  <a:pt x="51" y="124"/>
                  <a:pt x="51" y="123"/>
                  <a:pt x="51" y="122"/>
                </a:cubicBezTo>
                <a:cubicBezTo>
                  <a:pt x="51" y="122"/>
                  <a:pt x="51" y="121"/>
                  <a:pt x="51" y="121"/>
                </a:cubicBezTo>
                <a:cubicBezTo>
                  <a:pt x="52" y="120"/>
                  <a:pt x="52" y="119"/>
                  <a:pt x="53" y="119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60" y="117"/>
                  <a:pt x="63" y="116"/>
                  <a:pt x="66" y="115"/>
                </a:cubicBezTo>
                <a:cubicBezTo>
                  <a:pt x="68" y="115"/>
                  <a:pt x="69" y="114"/>
                  <a:pt x="70" y="113"/>
                </a:cubicBezTo>
                <a:cubicBezTo>
                  <a:pt x="70" y="113"/>
                  <a:pt x="71" y="113"/>
                  <a:pt x="71" y="113"/>
                </a:cubicBezTo>
                <a:cubicBezTo>
                  <a:pt x="73" y="113"/>
                  <a:pt x="74" y="112"/>
                  <a:pt x="75" y="111"/>
                </a:cubicBezTo>
                <a:cubicBezTo>
                  <a:pt x="78" y="110"/>
                  <a:pt x="81" y="108"/>
                  <a:pt x="84" y="106"/>
                </a:cubicBezTo>
                <a:cubicBezTo>
                  <a:pt x="85" y="106"/>
                  <a:pt x="86" y="105"/>
                  <a:pt x="86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8" y="103"/>
                  <a:pt x="89" y="102"/>
                  <a:pt x="90" y="102"/>
                </a:cubicBezTo>
                <a:cubicBezTo>
                  <a:pt x="90" y="101"/>
                  <a:pt x="91" y="101"/>
                  <a:pt x="92" y="100"/>
                </a:cubicBezTo>
                <a:cubicBezTo>
                  <a:pt x="93" y="99"/>
                  <a:pt x="95" y="98"/>
                  <a:pt x="96" y="97"/>
                </a:cubicBezTo>
                <a:cubicBezTo>
                  <a:pt x="99" y="94"/>
                  <a:pt x="99" y="94"/>
                  <a:pt x="99" y="94"/>
                </a:cubicBezTo>
                <a:cubicBezTo>
                  <a:pt x="100" y="94"/>
                  <a:pt x="100" y="93"/>
                  <a:pt x="101" y="92"/>
                </a:cubicBezTo>
                <a:cubicBezTo>
                  <a:pt x="102" y="91"/>
                  <a:pt x="103" y="90"/>
                  <a:pt x="104" y="88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8" y="83"/>
                  <a:pt x="109" y="82"/>
                </a:cubicBezTo>
                <a:cubicBezTo>
                  <a:pt x="109" y="81"/>
                  <a:pt x="109" y="80"/>
                  <a:pt x="110" y="80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3" y="76"/>
                  <a:pt x="113" y="74"/>
                  <a:pt x="114" y="73"/>
                </a:cubicBezTo>
                <a:cubicBezTo>
                  <a:pt x="115" y="71"/>
                  <a:pt x="115" y="71"/>
                  <a:pt x="115" y="71"/>
                </a:cubicBezTo>
                <a:lnTo>
                  <a:pt x="116" y="68"/>
                </a:lnTo>
                <a:close/>
                <a:moveTo>
                  <a:pt x="103" y="52"/>
                </a:moveTo>
                <a:cubicBezTo>
                  <a:pt x="102" y="54"/>
                  <a:pt x="102" y="56"/>
                  <a:pt x="102" y="59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0" y="64"/>
                  <a:pt x="100" y="65"/>
                  <a:pt x="99" y="65"/>
                </a:cubicBezTo>
                <a:cubicBezTo>
                  <a:pt x="98" y="67"/>
                  <a:pt x="97" y="68"/>
                  <a:pt x="96" y="69"/>
                </a:cubicBezTo>
                <a:cubicBezTo>
                  <a:pt x="94" y="72"/>
                  <a:pt x="91" y="74"/>
                  <a:pt x="88" y="76"/>
                </a:cubicBezTo>
                <a:cubicBezTo>
                  <a:pt x="86" y="78"/>
                  <a:pt x="82" y="80"/>
                  <a:pt x="79" y="82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5" y="85"/>
                  <a:pt x="74" y="86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8"/>
                  <a:pt x="71" y="89"/>
                  <a:pt x="70" y="89"/>
                </a:cubicBezTo>
                <a:cubicBezTo>
                  <a:pt x="65" y="92"/>
                  <a:pt x="65" y="92"/>
                  <a:pt x="65" y="92"/>
                </a:cubicBezTo>
                <a:cubicBezTo>
                  <a:pt x="63" y="93"/>
                  <a:pt x="61" y="94"/>
                  <a:pt x="58" y="95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4" y="96"/>
                  <a:pt x="54" y="95"/>
                </a:cubicBezTo>
                <a:cubicBezTo>
                  <a:pt x="54" y="94"/>
                  <a:pt x="54" y="94"/>
                  <a:pt x="54" y="94"/>
                </a:cubicBezTo>
                <a:cubicBezTo>
                  <a:pt x="55" y="81"/>
                  <a:pt x="55" y="81"/>
                  <a:pt x="55" y="81"/>
                </a:cubicBezTo>
                <a:cubicBezTo>
                  <a:pt x="55" y="79"/>
                  <a:pt x="55" y="77"/>
                  <a:pt x="55" y="74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70"/>
                  <a:pt x="55" y="69"/>
                  <a:pt x="56" y="68"/>
                </a:cubicBezTo>
                <a:cubicBezTo>
                  <a:pt x="56" y="68"/>
                  <a:pt x="56" y="67"/>
                  <a:pt x="56" y="67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7" y="59"/>
                </a:cubicBezTo>
                <a:cubicBezTo>
                  <a:pt x="57" y="58"/>
                  <a:pt x="57" y="56"/>
                  <a:pt x="57" y="55"/>
                </a:cubicBezTo>
                <a:cubicBezTo>
                  <a:pt x="57" y="53"/>
                  <a:pt x="57" y="51"/>
                  <a:pt x="57" y="49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5"/>
                  <a:pt x="58" y="43"/>
                  <a:pt x="58" y="42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38"/>
                  <a:pt x="58" y="37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4"/>
                  <a:pt x="57" y="33"/>
                  <a:pt x="56" y="33"/>
                </a:cubicBezTo>
                <a:cubicBezTo>
                  <a:pt x="56" y="32"/>
                  <a:pt x="55" y="32"/>
                  <a:pt x="55" y="31"/>
                </a:cubicBezTo>
                <a:cubicBezTo>
                  <a:pt x="55" y="30"/>
                  <a:pt x="55" y="30"/>
                  <a:pt x="54" y="30"/>
                </a:cubicBezTo>
                <a:cubicBezTo>
                  <a:pt x="53" y="29"/>
                  <a:pt x="52" y="28"/>
                  <a:pt x="51" y="28"/>
                </a:cubicBezTo>
                <a:cubicBezTo>
                  <a:pt x="50" y="27"/>
                  <a:pt x="49" y="27"/>
                  <a:pt x="47" y="26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6" y="23"/>
                  <a:pt x="46" y="23"/>
                  <a:pt x="46" y="23"/>
                </a:cubicBezTo>
                <a:cubicBezTo>
                  <a:pt x="51" y="22"/>
                  <a:pt x="51" y="22"/>
                  <a:pt x="51" y="22"/>
                </a:cubicBezTo>
                <a:cubicBezTo>
                  <a:pt x="53" y="22"/>
                  <a:pt x="55" y="22"/>
                  <a:pt x="56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6" y="23"/>
                  <a:pt x="68" y="23"/>
                  <a:pt x="70" y="23"/>
                </a:cubicBezTo>
                <a:cubicBezTo>
                  <a:pt x="73" y="23"/>
                  <a:pt x="75" y="23"/>
                  <a:pt x="78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3" y="25"/>
                  <a:pt x="85" y="26"/>
                  <a:pt x="86" y="26"/>
                </a:cubicBezTo>
                <a:cubicBezTo>
                  <a:pt x="88" y="27"/>
                  <a:pt x="89" y="27"/>
                  <a:pt x="91" y="28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31"/>
                  <a:pt x="95" y="32"/>
                  <a:pt x="95" y="32"/>
                </a:cubicBezTo>
                <a:cubicBezTo>
                  <a:pt x="98" y="36"/>
                  <a:pt x="98" y="36"/>
                  <a:pt x="98" y="36"/>
                </a:cubicBezTo>
                <a:cubicBezTo>
                  <a:pt x="99" y="37"/>
                  <a:pt x="99" y="38"/>
                  <a:pt x="99" y="39"/>
                </a:cubicBezTo>
                <a:cubicBezTo>
                  <a:pt x="99" y="39"/>
                  <a:pt x="100" y="40"/>
                  <a:pt x="100" y="40"/>
                </a:cubicBezTo>
                <a:cubicBezTo>
                  <a:pt x="101" y="43"/>
                  <a:pt x="102" y="47"/>
                  <a:pt x="103" y="50"/>
                </a:cubicBezTo>
                <a:cubicBezTo>
                  <a:pt x="103" y="51"/>
                  <a:pt x="103" y="52"/>
                  <a:pt x="103" y="52"/>
                </a:cubicBezTo>
                <a:close/>
                <a:moveTo>
                  <a:pt x="199" y="31"/>
                </a:moveTo>
                <a:cubicBezTo>
                  <a:pt x="198" y="26"/>
                  <a:pt x="193" y="23"/>
                  <a:pt x="184" y="26"/>
                </a:cubicBezTo>
                <a:cubicBezTo>
                  <a:pt x="183" y="26"/>
                  <a:pt x="183" y="26"/>
                  <a:pt x="182" y="26"/>
                </a:cubicBezTo>
                <a:cubicBezTo>
                  <a:pt x="182" y="26"/>
                  <a:pt x="182" y="26"/>
                  <a:pt x="182" y="26"/>
                </a:cubicBezTo>
                <a:cubicBezTo>
                  <a:pt x="179" y="28"/>
                  <a:pt x="171" y="33"/>
                  <a:pt x="164" y="40"/>
                </a:cubicBezTo>
                <a:cubicBezTo>
                  <a:pt x="157" y="47"/>
                  <a:pt x="151" y="75"/>
                  <a:pt x="162" y="87"/>
                </a:cubicBezTo>
                <a:cubicBezTo>
                  <a:pt x="168" y="93"/>
                  <a:pt x="173" y="97"/>
                  <a:pt x="180" y="102"/>
                </a:cubicBezTo>
                <a:cubicBezTo>
                  <a:pt x="188" y="107"/>
                  <a:pt x="196" y="112"/>
                  <a:pt x="204" y="118"/>
                </a:cubicBezTo>
                <a:cubicBezTo>
                  <a:pt x="205" y="120"/>
                  <a:pt x="205" y="120"/>
                  <a:pt x="205" y="120"/>
                </a:cubicBezTo>
                <a:cubicBezTo>
                  <a:pt x="208" y="123"/>
                  <a:pt x="210" y="127"/>
                  <a:pt x="212" y="131"/>
                </a:cubicBezTo>
                <a:cubicBezTo>
                  <a:pt x="214" y="134"/>
                  <a:pt x="215" y="138"/>
                  <a:pt x="216" y="141"/>
                </a:cubicBezTo>
                <a:cubicBezTo>
                  <a:pt x="216" y="143"/>
                  <a:pt x="216" y="144"/>
                  <a:pt x="216" y="146"/>
                </a:cubicBezTo>
                <a:cubicBezTo>
                  <a:pt x="216" y="148"/>
                  <a:pt x="217" y="150"/>
                  <a:pt x="216" y="151"/>
                </a:cubicBezTo>
                <a:cubicBezTo>
                  <a:pt x="215" y="153"/>
                  <a:pt x="215" y="155"/>
                  <a:pt x="215" y="156"/>
                </a:cubicBezTo>
                <a:cubicBezTo>
                  <a:pt x="213" y="162"/>
                  <a:pt x="213" y="162"/>
                  <a:pt x="213" y="162"/>
                </a:cubicBezTo>
                <a:cubicBezTo>
                  <a:pt x="213" y="162"/>
                  <a:pt x="213" y="163"/>
                  <a:pt x="213" y="163"/>
                </a:cubicBezTo>
                <a:cubicBezTo>
                  <a:pt x="211" y="166"/>
                  <a:pt x="211" y="169"/>
                  <a:pt x="210" y="172"/>
                </a:cubicBezTo>
                <a:cubicBezTo>
                  <a:pt x="209" y="174"/>
                  <a:pt x="209" y="174"/>
                  <a:pt x="209" y="174"/>
                </a:cubicBezTo>
                <a:cubicBezTo>
                  <a:pt x="208" y="175"/>
                  <a:pt x="207" y="176"/>
                  <a:pt x="207" y="177"/>
                </a:cubicBezTo>
                <a:cubicBezTo>
                  <a:pt x="206" y="178"/>
                  <a:pt x="206" y="178"/>
                  <a:pt x="206" y="178"/>
                </a:cubicBezTo>
                <a:cubicBezTo>
                  <a:pt x="205" y="179"/>
                  <a:pt x="205" y="179"/>
                  <a:pt x="204" y="180"/>
                </a:cubicBezTo>
                <a:cubicBezTo>
                  <a:pt x="203" y="182"/>
                  <a:pt x="201" y="184"/>
                  <a:pt x="199" y="186"/>
                </a:cubicBezTo>
                <a:cubicBezTo>
                  <a:pt x="198" y="186"/>
                  <a:pt x="198" y="186"/>
                  <a:pt x="198" y="187"/>
                </a:cubicBezTo>
                <a:cubicBezTo>
                  <a:pt x="197" y="188"/>
                  <a:pt x="196" y="189"/>
                  <a:pt x="195" y="190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7" y="195"/>
                  <a:pt x="185" y="196"/>
                  <a:pt x="183" y="197"/>
                </a:cubicBezTo>
                <a:cubicBezTo>
                  <a:pt x="182" y="198"/>
                  <a:pt x="181" y="198"/>
                  <a:pt x="180" y="198"/>
                </a:cubicBezTo>
                <a:cubicBezTo>
                  <a:pt x="180" y="198"/>
                  <a:pt x="179" y="198"/>
                  <a:pt x="179" y="198"/>
                </a:cubicBezTo>
                <a:cubicBezTo>
                  <a:pt x="177" y="199"/>
                  <a:pt x="175" y="200"/>
                  <a:pt x="173" y="200"/>
                </a:cubicBezTo>
                <a:cubicBezTo>
                  <a:pt x="172" y="201"/>
                  <a:pt x="170" y="201"/>
                  <a:pt x="169" y="201"/>
                </a:cubicBezTo>
                <a:cubicBezTo>
                  <a:pt x="167" y="202"/>
                  <a:pt x="165" y="202"/>
                  <a:pt x="163" y="202"/>
                </a:cubicBezTo>
                <a:cubicBezTo>
                  <a:pt x="163" y="202"/>
                  <a:pt x="163" y="202"/>
                  <a:pt x="163" y="202"/>
                </a:cubicBezTo>
                <a:cubicBezTo>
                  <a:pt x="160" y="202"/>
                  <a:pt x="158" y="202"/>
                  <a:pt x="156" y="202"/>
                </a:cubicBezTo>
                <a:cubicBezTo>
                  <a:pt x="155" y="202"/>
                  <a:pt x="154" y="202"/>
                  <a:pt x="154" y="202"/>
                </a:cubicBezTo>
                <a:cubicBezTo>
                  <a:pt x="152" y="202"/>
                  <a:pt x="151" y="202"/>
                  <a:pt x="150" y="202"/>
                </a:cubicBezTo>
                <a:cubicBezTo>
                  <a:pt x="148" y="202"/>
                  <a:pt x="145" y="201"/>
                  <a:pt x="143" y="201"/>
                </a:cubicBezTo>
                <a:cubicBezTo>
                  <a:pt x="141" y="201"/>
                  <a:pt x="140" y="201"/>
                  <a:pt x="138" y="201"/>
                </a:cubicBezTo>
                <a:cubicBezTo>
                  <a:pt x="137" y="201"/>
                  <a:pt x="137" y="201"/>
                  <a:pt x="136" y="201"/>
                </a:cubicBezTo>
                <a:cubicBezTo>
                  <a:pt x="135" y="200"/>
                  <a:pt x="135" y="200"/>
                  <a:pt x="133" y="200"/>
                </a:cubicBezTo>
                <a:cubicBezTo>
                  <a:pt x="133" y="200"/>
                  <a:pt x="133" y="200"/>
                  <a:pt x="132" y="200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6" y="198"/>
                  <a:pt x="125" y="197"/>
                  <a:pt x="124" y="196"/>
                </a:cubicBezTo>
                <a:cubicBezTo>
                  <a:pt x="120" y="193"/>
                  <a:pt x="118" y="190"/>
                  <a:pt x="116" y="186"/>
                </a:cubicBezTo>
                <a:cubicBezTo>
                  <a:pt x="115" y="186"/>
                  <a:pt x="115" y="185"/>
                  <a:pt x="115" y="184"/>
                </a:cubicBezTo>
                <a:cubicBezTo>
                  <a:pt x="115" y="184"/>
                  <a:pt x="115" y="183"/>
                  <a:pt x="115" y="182"/>
                </a:cubicBezTo>
                <a:cubicBezTo>
                  <a:pt x="114" y="177"/>
                  <a:pt x="113" y="172"/>
                  <a:pt x="115" y="167"/>
                </a:cubicBezTo>
                <a:cubicBezTo>
                  <a:pt x="115" y="165"/>
                  <a:pt x="116" y="164"/>
                  <a:pt x="116" y="162"/>
                </a:cubicBezTo>
                <a:cubicBezTo>
                  <a:pt x="118" y="158"/>
                  <a:pt x="120" y="155"/>
                  <a:pt x="122" y="151"/>
                </a:cubicBezTo>
                <a:cubicBezTo>
                  <a:pt x="125" y="147"/>
                  <a:pt x="128" y="144"/>
                  <a:pt x="132" y="140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5" y="138"/>
                  <a:pt x="137" y="136"/>
                  <a:pt x="139" y="135"/>
                </a:cubicBezTo>
                <a:cubicBezTo>
                  <a:pt x="139" y="135"/>
                  <a:pt x="140" y="134"/>
                  <a:pt x="140" y="133"/>
                </a:cubicBezTo>
                <a:cubicBezTo>
                  <a:pt x="142" y="133"/>
                  <a:pt x="145" y="134"/>
                  <a:pt x="147" y="135"/>
                </a:cubicBezTo>
                <a:cubicBezTo>
                  <a:pt x="147" y="136"/>
                  <a:pt x="147" y="136"/>
                  <a:pt x="147" y="137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38"/>
                  <a:pt x="147" y="138"/>
                  <a:pt x="147" y="139"/>
                </a:cubicBezTo>
                <a:cubicBezTo>
                  <a:pt x="145" y="141"/>
                  <a:pt x="144" y="141"/>
                  <a:pt x="143" y="143"/>
                </a:cubicBezTo>
                <a:cubicBezTo>
                  <a:pt x="141" y="145"/>
                  <a:pt x="138" y="146"/>
                  <a:pt x="137" y="148"/>
                </a:cubicBezTo>
                <a:cubicBezTo>
                  <a:pt x="132" y="152"/>
                  <a:pt x="128" y="165"/>
                  <a:pt x="128" y="170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27" y="177"/>
                  <a:pt x="138" y="187"/>
                  <a:pt x="140" y="187"/>
                </a:cubicBezTo>
                <a:cubicBezTo>
                  <a:pt x="177" y="193"/>
                  <a:pt x="190" y="145"/>
                  <a:pt x="173" y="118"/>
                </a:cubicBezTo>
                <a:cubicBezTo>
                  <a:pt x="171" y="114"/>
                  <a:pt x="157" y="102"/>
                  <a:pt x="154" y="99"/>
                </a:cubicBezTo>
                <a:cubicBezTo>
                  <a:pt x="146" y="92"/>
                  <a:pt x="146" y="92"/>
                  <a:pt x="146" y="92"/>
                </a:cubicBezTo>
                <a:cubicBezTo>
                  <a:pt x="144" y="90"/>
                  <a:pt x="142" y="89"/>
                  <a:pt x="141" y="87"/>
                </a:cubicBezTo>
                <a:cubicBezTo>
                  <a:pt x="138" y="85"/>
                  <a:pt x="136" y="82"/>
                  <a:pt x="134" y="79"/>
                </a:cubicBezTo>
                <a:cubicBezTo>
                  <a:pt x="133" y="77"/>
                  <a:pt x="131" y="75"/>
                  <a:pt x="131" y="73"/>
                </a:cubicBezTo>
                <a:cubicBezTo>
                  <a:pt x="130" y="70"/>
                  <a:pt x="129" y="67"/>
                  <a:pt x="130" y="65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9" y="61"/>
                  <a:pt x="129" y="58"/>
                  <a:pt x="130" y="56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2"/>
                  <a:pt x="130" y="51"/>
                  <a:pt x="130" y="50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4" y="43"/>
                  <a:pt x="136" y="39"/>
                  <a:pt x="14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2" y="34"/>
                  <a:pt x="143" y="32"/>
                  <a:pt x="144" y="31"/>
                </a:cubicBezTo>
                <a:cubicBezTo>
                  <a:pt x="146" y="29"/>
                  <a:pt x="148" y="28"/>
                  <a:pt x="149" y="26"/>
                </a:cubicBezTo>
                <a:cubicBezTo>
                  <a:pt x="150" y="26"/>
                  <a:pt x="151" y="25"/>
                  <a:pt x="152" y="25"/>
                </a:cubicBezTo>
                <a:cubicBezTo>
                  <a:pt x="153" y="24"/>
                  <a:pt x="160" y="21"/>
                  <a:pt x="161" y="20"/>
                </a:cubicBezTo>
                <a:cubicBezTo>
                  <a:pt x="165" y="19"/>
                  <a:pt x="169" y="17"/>
                  <a:pt x="173" y="16"/>
                </a:cubicBezTo>
                <a:cubicBezTo>
                  <a:pt x="175" y="16"/>
                  <a:pt x="183" y="14"/>
                  <a:pt x="187" y="13"/>
                </a:cubicBezTo>
                <a:cubicBezTo>
                  <a:pt x="192" y="12"/>
                  <a:pt x="202" y="14"/>
                  <a:pt x="206" y="14"/>
                </a:cubicBezTo>
                <a:cubicBezTo>
                  <a:pt x="210" y="15"/>
                  <a:pt x="211" y="16"/>
                  <a:pt x="214" y="18"/>
                </a:cubicBezTo>
                <a:cubicBezTo>
                  <a:pt x="217" y="21"/>
                  <a:pt x="218" y="23"/>
                  <a:pt x="219" y="28"/>
                </a:cubicBezTo>
                <a:cubicBezTo>
                  <a:pt x="221" y="36"/>
                  <a:pt x="212" y="38"/>
                  <a:pt x="211" y="55"/>
                </a:cubicBezTo>
                <a:cubicBezTo>
                  <a:pt x="189" y="49"/>
                  <a:pt x="199" y="38"/>
                  <a:pt x="199" y="31"/>
                </a:cubicBezTo>
                <a:close/>
                <a:moveTo>
                  <a:pt x="265" y="166"/>
                </a:moveTo>
                <a:cubicBezTo>
                  <a:pt x="265" y="168"/>
                  <a:pt x="266" y="170"/>
                  <a:pt x="266" y="171"/>
                </a:cubicBezTo>
                <a:cubicBezTo>
                  <a:pt x="266" y="177"/>
                  <a:pt x="264" y="180"/>
                  <a:pt x="263" y="181"/>
                </a:cubicBezTo>
                <a:cubicBezTo>
                  <a:pt x="262" y="184"/>
                  <a:pt x="258" y="185"/>
                  <a:pt x="254" y="185"/>
                </a:cubicBezTo>
                <a:cubicBezTo>
                  <a:pt x="253" y="185"/>
                  <a:pt x="251" y="185"/>
                  <a:pt x="249" y="185"/>
                </a:cubicBezTo>
                <a:cubicBezTo>
                  <a:pt x="249" y="184"/>
                  <a:pt x="248" y="184"/>
                  <a:pt x="248" y="184"/>
                </a:cubicBezTo>
                <a:cubicBezTo>
                  <a:pt x="247" y="184"/>
                  <a:pt x="246" y="183"/>
                  <a:pt x="245" y="182"/>
                </a:cubicBezTo>
                <a:cubicBezTo>
                  <a:pt x="245" y="182"/>
                  <a:pt x="243" y="178"/>
                  <a:pt x="243" y="177"/>
                </a:cubicBezTo>
                <a:cubicBezTo>
                  <a:pt x="242" y="175"/>
                  <a:pt x="242" y="173"/>
                  <a:pt x="243" y="170"/>
                </a:cubicBezTo>
                <a:cubicBezTo>
                  <a:pt x="243" y="168"/>
                  <a:pt x="243" y="164"/>
                  <a:pt x="244" y="162"/>
                </a:cubicBezTo>
                <a:cubicBezTo>
                  <a:pt x="245" y="160"/>
                  <a:pt x="248" y="160"/>
                  <a:pt x="249" y="159"/>
                </a:cubicBezTo>
                <a:cubicBezTo>
                  <a:pt x="251" y="159"/>
                  <a:pt x="253" y="159"/>
                  <a:pt x="254" y="160"/>
                </a:cubicBezTo>
                <a:cubicBezTo>
                  <a:pt x="254" y="160"/>
                  <a:pt x="254" y="160"/>
                  <a:pt x="254" y="160"/>
                </a:cubicBezTo>
                <a:cubicBezTo>
                  <a:pt x="256" y="160"/>
                  <a:pt x="257" y="161"/>
                  <a:pt x="259" y="162"/>
                </a:cubicBezTo>
                <a:cubicBezTo>
                  <a:pt x="260" y="162"/>
                  <a:pt x="261" y="163"/>
                  <a:pt x="262" y="164"/>
                </a:cubicBezTo>
                <a:cubicBezTo>
                  <a:pt x="263" y="165"/>
                  <a:pt x="264" y="165"/>
                  <a:pt x="265" y="166"/>
                </a:cubicBezTo>
                <a:close/>
                <a:moveTo>
                  <a:pt x="488" y="28"/>
                </a:moveTo>
                <a:cubicBezTo>
                  <a:pt x="488" y="28"/>
                  <a:pt x="488" y="28"/>
                  <a:pt x="488" y="28"/>
                </a:cubicBezTo>
                <a:cubicBezTo>
                  <a:pt x="487" y="29"/>
                  <a:pt x="486" y="30"/>
                  <a:pt x="485" y="31"/>
                </a:cubicBezTo>
                <a:cubicBezTo>
                  <a:pt x="476" y="39"/>
                  <a:pt x="476" y="39"/>
                  <a:pt x="476" y="39"/>
                </a:cubicBezTo>
                <a:cubicBezTo>
                  <a:pt x="474" y="40"/>
                  <a:pt x="472" y="42"/>
                  <a:pt x="471" y="43"/>
                </a:cubicBezTo>
                <a:cubicBezTo>
                  <a:pt x="467" y="47"/>
                  <a:pt x="467" y="47"/>
                  <a:pt x="467" y="47"/>
                </a:cubicBezTo>
                <a:cubicBezTo>
                  <a:pt x="466" y="48"/>
                  <a:pt x="466" y="48"/>
                  <a:pt x="466" y="48"/>
                </a:cubicBezTo>
                <a:cubicBezTo>
                  <a:pt x="462" y="52"/>
                  <a:pt x="462" y="52"/>
                  <a:pt x="462" y="52"/>
                </a:cubicBezTo>
                <a:cubicBezTo>
                  <a:pt x="461" y="51"/>
                  <a:pt x="460" y="54"/>
                  <a:pt x="458" y="55"/>
                </a:cubicBezTo>
                <a:cubicBezTo>
                  <a:pt x="458" y="56"/>
                  <a:pt x="459" y="54"/>
                  <a:pt x="453" y="60"/>
                </a:cubicBezTo>
                <a:cubicBezTo>
                  <a:pt x="443" y="71"/>
                  <a:pt x="443" y="71"/>
                  <a:pt x="443" y="71"/>
                </a:cubicBezTo>
                <a:cubicBezTo>
                  <a:pt x="442" y="72"/>
                  <a:pt x="436" y="76"/>
                  <a:pt x="436" y="77"/>
                </a:cubicBezTo>
                <a:cubicBezTo>
                  <a:pt x="430" y="83"/>
                  <a:pt x="430" y="83"/>
                  <a:pt x="430" y="83"/>
                </a:cubicBezTo>
                <a:cubicBezTo>
                  <a:pt x="429" y="85"/>
                  <a:pt x="426" y="93"/>
                  <a:pt x="428" y="99"/>
                </a:cubicBezTo>
                <a:cubicBezTo>
                  <a:pt x="431" y="106"/>
                  <a:pt x="432" y="111"/>
                  <a:pt x="432" y="114"/>
                </a:cubicBezTo>
                <a:cubicBezTo>
                  <a:pt x="433" y="115"/>
                  <a:pt x="433" y="115"/>
                  <a:pt x="433" y="115"/>
                </a:cubicBezTo>
                <a:cubicBezTo>
                  <a:pt x="433" y="117"/>
                  <a:pt x="434" y="121"/>
                  <a:pt x="434" y="123"/>
                </a:cubicBezTo>
                <a:cubicBezTo>
                  <a:pt x="434" y="123"/>
                  <a:pt x="435" y="124"/>
                  <a:pt x="435" y="124"/>
                </a:cubicBezTo>
                <a:cubicBezTo>
                  <a:pt x="435" y="125"/>
                  <a:pt x="436" y="127"/>
                  <a:pt x="436" y="128"/>
                </a:cubicBezTo>
                <a:cubicBezTo>
                  <a:pt x="436" y="129"/>
                  <a:pt x="436" y="129"/>
                  <a:pt x="437" y="130"/>
                </a:cubicBezTo>
                <a:cubicBezTo>
                  <a:pt x="437" y="131"/>
                  <a:pt x="438" y="132"/>
                  <a:pt x="438" y="133"/>
                </a:cubicBezTo>
                <a:cubicBezTo>
                  <a:pt x="441" y="142"/>
                  <a:pt x="441" y="142"/>
                  <a:pt x="441" y="142"/>
                </a:cubicBezTo>
                <a:cubicBezTo>
                  <a:pt x="442" y="144"/>
                  <a:pt x="443" y="146"/>
                  <a:pt x="444" y="149"/>
                </a:cubicBezTo>
                <a:cubicBezTo>
                  <a:pt x="448" y="159"/>
                  <a:pt x="448" y="162"/>
                  <a:pt x="451" y="165"/>
                </a:cubicBezTo>
                <a:cubicBezTo>
                  <a:pt x="453" y="166"/>
                  <a:pt x="455" y="167"/>
                  <a:pt x="456" y="168"/>
                </a:cubicBezTo>
                <a:cubicBezTo>
                  <a:pt x="457" y="168"/>
                  <a:pt x="458" y="168"/>
                  <a:pt x="460" y="168"/>
                </a:cubicBezTo>
                <a:cubicBezTo>
                  <a:pt x="461" y="169"/>
                  <a:pt x="462" y="168"/>
                  <a:pt x="463" y="168"/>
                </a:cubicBezTo>
                <a:cubicBezTo>
                  <a:pt x="464" y="167"/>
                  <a:pt x="465" y="166"/>
                  <a:pt x="466" y="166"/>
                </a:cubicBezTo>
                <a:cubicBezTo>
                  <a:pt x="468" y="163"/>
                  <a:pt x="470" y="161"/>
                  <a:pt x="471" y="159"/>
                </a:cubicBezTo>
                <a:cubicBezTo>
                  <a:pt x="472" y="157"/>
                  <a:pt x="472" y="157"/>
                  <a:pt x="472" y="157"/>
                </a:cubicBezTo>
                <a:cubicBezTo>
                  <a:pt x="472" y="157"/>
                  <a:pt x="472" y="157"/>
                  <a:pt x="472" y="157"/>
                </a:cubicBezTo>
                <a:cubicBezTo>
                  <a:pt x="472" y="157"/>
                  <a:pt x="472" y="157"/>
                  <a:pt x="472" y="157"/>
                </a:cubicBezTo>
                <a:cubicBezTo>
                  <a:pt x="473" y="158"/>
                  <a:pt x="473" y="158"/>
                  <a:pt x="474" y="159"/>
                </a:cubicBezTo>
                <a:cubicBezTo>
                  <a:pt x="475" y="162"/>
                  <a:pt x="475" y="165"/>
                  <a:pt x="475" y="169"/>
                </a:cubicBezTo>
                <a:cubicBezTo>
                  <a:pt x="475" y="174"/>
                  <a:pt x="471" y="179"/>
                  <a:pt x="470" y="180"/>
                </a:cubicBezTo>
                <a:cubicBezTo>
                  <a:pt x="468" y="184"/>
                  <a:pt x="468" y="184"/>
                  <a:pt x="468" y="184"/>
                </a:cubicBezTo>
                <a:cubicBezTo>
                  <a:pt x="468" y="184"/>
                  <a:pt x="467" y="184"/>
                  <a:pt x="467" y="184"/>
                </a:cubicBezTo>
                <a:cubicBezTo>
                  <a:pt x="466" y="185"/>
                  <a:pt x="465" y="186"/>
                  <a:pt x="464" y="187"/>
                </a:cubicBezTo>
                <a:cubicBezTo>
                  <a:pt x="460" y="190"/>
                  <a:pt x="460" y="190"/>
                  <a:pt x="460" y="190"/>
                </a:cubicBezTo>
                <a:cubicBezTo>
                  <a:pt x="459" y="191"/>
                  <a:pt x="458" y="191"/>
                  <a:pt x="457" y="191"/>
                </a:cubicBezTo>
                <a:cubicBezTo>
                  <a:pt x="454" y="192"/>
                  <a:pt x="453" y="192"/>
                  <a:pt x="450" y="192"/>
                </a:cubicBezTo>
                <a:cubicBezTo>
                  <a:pt x="449" y="192"/>
                  <a:pt x="449" y="192"/>
                  <a:pt x="449" y="192"/>
                </a:cubicBezTo>
                <a:cubicBezTo>
                  <a:pt x="447" y="192"/>
                  <a:pt x="445" y="192"/>
                  <a:pt x="443" y="192"/>
                </a:cubicBezTo>
                <a:cubicBezTo>
                  <a:pt x="441" y="191"/>
                  <a:pt x="438" y="190"/>
                  <a:pt x="436" y="189"/>
                </a:cubicBezTo>
                <a:cubicBezTo>
                  <a:pt x="435" y="188"/>
                  <a:pt x="433" y="187"/>
                  <a:pt x="431" y="186"/>
                </a:cubicBezTo>
                <a:cubicBezTo>
                  <a:pt x="428" y="183"/>
                  <a:pt x="425" y="180"/>
                  <a:pt x="423" y="176"/>
                </a:cubicBezTo>
                <a:cubicBezTo>
                  <a:pt x="421" y="174"/>
                  <a:pt x="420" y="171"/>
                  <a:pt x="420" y="168"/>
                </a:cubicBezTo>
                <a:cubicBezTo>
                  <a:pt x="416" y="156"/>
                  <a:pt x="416" y="156"/>
                  <a:pt x="416" y="156"/>
                </a:cubicBezTo>
                <a:cubicBezTo>
                  <a:pt x="414" y="148"/>
                  <a:pt x="414" y="148"/>
                  <a:pt x="414" y="148"/>
                </a:cubicBezTo>
                <a:cubicBezTo>
                  <a:pt x="413" y="145"/>
                  <a:pt x="412" y="141"/>
                  <a:pt x="411" y="138"/>
                </a:cubicBezTo>
                <a:cubicBezTo>
                  <a:pt x="409" y="124"/>
                  <a:pt x="409" y="124"/>
                  <a:pt x="409" y="124"/>
                </a:cubicBezTo>
                <a:cubicBezTo>
                  <a:pt x="408" y="120"/>
                  <a:pt x="407" y="117"/>
                  <a:pt x="406" y="114"/>
                </a:cubicBezTo>
                <a:cubicBezTo>
                  <a:pt x="406" y="114"/>
                  <a:pt x="406" y="114"/>
                  <a:pt x="406" y="114"/>
                </a:cubicBezTo>
                <a:cubicBezTo>
                  <a:pt x="405" y="114"/>
                  <a:pt x="405" y="115"/>
                  <a:pt x="405" y="116"/>
                </a:cubicBezTo>
                <a:cubicBezTo>
                  <a:pt x="403" y="127"/>
                  <a:pt x="403" y="127"/>
                  <a:pt x="403" y="127"/>
                </a:cubicBezTo>
                <a:cubicBezTo>
                  <a:pt x="402" y="128"/>
                  <a:pt x="402" y="130"/>
                  <a:pt x="402" y="131"/>
                </a:cubicBezTo>
                <a:cubicBezTo>
                  <a:pt x="400" y="144"/>
                  <a:pt x="400" y="144"/>
                  <a:pt x="400" y="144"/>
                </a:cubicBezTo>
                <a:cubicBezTo>
                  <a:pt x="399" y="146"/>
                  <a:pt x="398" y="148"/>
                  <a:pt x="398" y="149"/>
                </a:cubicBezTo>
                <a:cubicBezTo>
                  <a:pt x="398" y="154"/>
                  <a:pt x="398" y="154"/>
                  <a:pt x="398" y="154"/>
                </a:cubicBezTo>
                <a:cubicBezTo>
                  <a:pt x="397" y="155"/>
                  <a:pt x="397" y="155"/>
                  <a:pt x="397" y="155"/>
                </a:cubicBezTo>
                <a:cubicBezTo>
                  <a:pt x="397" y="157"/>
                  <a:pt x="397" y="159"/>
                  <a:pt x="396" y="160"/>
                </a:cubicBezTo>
                <a:cubicBezTo>
                  <a:pt x="396" y="163"/>
                  <a:pt x="395" y="166"/>
                  <a:pt x="395" y="169"/>
                </a:cubicBezTo>
                <a:cubicBezTo>
                  <a:pt x="394" y="174"/>
                  <a:pt x="394" y="174"/>
                  <a:pt x="394" y="174"/>
                </a:cubicBezTo>
                <a:cubicBezTo>
                  <a:pt x="395" y="174"/>
                  <a:pt x="394" y="175"/>
                  <a:pt x="394" y="176"/>
                </a:cubicBezTo>
                <a:cubicBezTo>
                  <a:pt x="394" y="180"/>
                  <a:pt x="394" y="180"/>
                  <a:pt x="394" y="180"/>
                </a:cubicBezTo>
                <a:cubicBezTo>
                  <a:pt x="394" y="181"/>
                  <a:pt x="394" y="182"/>
                  <a:pt x="393" y="183"/>
                </a:cubicBezTo>
                <a:cubicBezTo>
                  <a:pt x="393" y="184"/>
                  <a:pt x="393" y="184"/>
                  <a:pt x="393" y="184"/>
                </a:cubicBezTo>
                <a:cubicBezTo>
                  <a:pt x="393" y="187"/>
                  <a:pt x="392" y="188"/>
                  <a:pt x="390" y="191"/>
                </a:cubicBezTo>
                <a:cubicBezTo>
                  <a:pt x="389" y="192"/>
                  <a:pt x="387" y="193"/>
                  <a:pt x="386" y="195"/>
                </a:cubicBezTo>
                <a:cubicBezTo>
                  <a:pt x="380" y="199"/>
                  <a:pt x="380" y="199"/>
                  <a:pt x="380" y="199"/>
                </a:cubicBezTo>
                <a:cubicBezTo>
                  <a:pt x="379" y="199"/>
                  <a:pt x="379" y="199"/>
                  <a:pt x="379" y="199"/>
                </a:cubicBezTo>
                <a:cubicBezTo>
                  <a:pt x="378" y="201"/>
                  <a:pt x="376" y="201"/>
                  <a:pt x="374" y="202"/>
                </a:cubicBezTo>
                <a:cubicBezTo>
                  <a:pt x="373" y="202"/>
                  <a:pt x="373" y="203"/>
                  <a:pt x="372" y="203"/>
                </a:cubicBezTo>
                <a:cubicBezTo>
                  <a:pt x="370" y="203"/>
                  <a:pt x="368" y="203"/>
                  <a:pt x="366" y="202"/>
                </a:cubicBezTo>
                <a:cubicBezTo>
                  <a:pt x="365" y="201"/>
                  <a:pt x="365" y="201"/>
                  <a:pt x="365" y="201"/>
                </a:cubicBezTo>
                <a:cubicBezTo>
                  <a:pt x="364" y="201"/>
                  <a:pt x="364" y="201"/>
                  <a:pt x="364" y="201"/>
                </a:cubicBezTo>
                <a:cubicBezTo>
                  <a:pt x="363" y="200"/>
                  <a:pt x="362" y="199"/>
                  <a:pt x="362" y="198"/>
                </a:cubicBezTo>
                <a:cubicBezTo>
                  <a:pt x="361" y="197"/>
                  <a:pt x="361" y="196"/>
                  <a:pt x="361" y="195"/>
                </a:cubicBezTo>
                <a:cubicBezTo>
                  <a:pt x="361" y="195"/>
                  <a:pt x="361" y="195"/>
                  <a:pt x="361" y="195"/>
                </a:cubicBezTo>
                <a:cubicBezTo>
                  <a:pt x="360" y="192"/>
                  <a:pt x="361" y="189"/>
                  <a:pt x="362" y="186"/>
                </a:cubicBezTo>
                <a:cubicBezTo>
                  <a:pt x="362" y="183"/>
                  <a:pt x="363" y="180"/>
                  <a:pt x="363" y="177"/>
                </a:cubicBezTo>
                <a:cubicBezTo>
                  <a:pt x="364" y="170"/>
                  <a:pt x="364" y="170"/>
                  <a:pt x="364" y="170"/>
                </a:cubicBezTo>
                <a:cubicBezTo>
                  <a:pt x="364" y="167"/>
                  <a:pt x="365" y="164"/>
                  <a:pt x="365" y="161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8" y="147"/>
                  <a:pt x="368" y="145"/>
                  <a:pt x="368" y="143"/>
                </a:cubicBezTo>
                <a:cubicBezTo>
                  <a:pt x="370" y="133"/>
                  <a:pt x="370" y="133"/>
                  <a:pt x="370" y="133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74" y="116"/>
                  <a:pt x="375" y="111"/>
                  <a:pt x="376" y="106"/>
                </a:cubicBezTo>
                <a:cubicBezTo>
                  <a:pt x="377" y="102"/>
                  <a:pt x="378" y="99"/>
                  <a:pt x="379" y="95"/>
                </a:cubicBezTo>
                <a:cubicBezTo>
                  <a:pt x="380" y="91"/>
                  <a:pt x="380" y="87"/>
                  <a:pt x="381" y="83"/>
                </a:cubicBezTo>
                <a:cubicBezTo>
                  <a:pt x="383" y="75"/>
                  <a:pt x="383" y="75"/>
                  <a:pt x="383" y="75"/>
                </a:cubicBezTo>
                <a:cubicBezTo>
                  <a:pt x="384" y="71"/>
                  <a:pt x="385" y="68"/>
                  <a:pt x="386" y="64"/>
                </a:cubicBezTo>
                <a:cubicBezTo>
                  <a:pt x="388" y="59"/>
                  <a:pt x="388" y="59"/>
                  <a:pt x="388" y="59"/>
                </a:cubicBezTo>
                <a:cubicBezTo>
                  <a:pt x="390" y="51"/>
                  <a:pt x="390" y="51"/>
                  <a:pt x="390" y="51"/>
                </a:cubicBezTo>
                <a:cubicBezTo>
                  <a:pt x="391" y="47"/>
                  <a:pt x="391" y="47"/>
                  <a:pt x="391" y="47"/>
                </a:cubicBezTo>
                <a:cubicBezTo>
                  <a:pt x="392" y="42"/>
                  <a:pt x="393" y="38"/>
                  <a:pt x="395" y="34"/>
                </a:cubicBezTo>
                <a:cubicBezTo>
                  <a:pt x="395" y="33"/>
                  <a:pt x="395" y="31"/>
                  <a:pt x="396" y="30"/>
                </a:cubicBezTo>
                <a:cubicBezTo>
                  <a:pt x="396" y="29"/>
                  <a:pt x="396" y="28"/>
                  <a:pt x="396" y="28"/>
                </a:cubicBezTo>
                <a:cubicBezTo>
                  <a:pt x="396" y="27"/>
                  <a:pt x="396" y="26"/>
                  <a:pt x="396" y="25"/>
                </a:cubicBezTo>
                <a:cubicBezTo>
                  <a:pt x="397" y="24"/>
                  <a:pt x="398" y="22"/>
                  <a:pt x="398" y="21"/>
                </a:cubicBezTo>
                <a:cubicBezTo>
                  <a:pt x="400" y="17"/>
                  <a:pt x="401" y="13"/>
                  <a:pt x="403" y="10"/>
                </a:cubicBezTo>
                <a:cubicBezTo>
                  <a:pt x="404" y="7"/>
                  <a:pt x="404" y="7"/>
                  <a:pt x="404" y="7"/>
                </a:cubicBezTo>
                <a:cubicBezTo>
                  <a:pt x="404" y="6"/>
                  <a:pt x="404" y="6"/>
                  <a:pt x="404" y="5"/>
                </a:cubicBezTo>
                <a:cubicBezTo>
                  <a:pt x="404" y="5"/>
                  <a:pt x="404" y="4"/>
                  <a:pt x="404" y="4"/>
                </a:cubicBezTo>
                <a:cubicBezTo>
                  <a:pt x="405" y="3"/>
                  <a:pt x="406" y="2"/>
                  <a:pt x="406" y="2"/>
                </a:cubicBezTo>
                <a:cubicBezTo>
                  <a:pt x="407" y="2"/>
                  <a:pt x="408" y="2"/>
                  <a:pt x="408" y="2"/>
                </a:cubicBezTo>
                <a:cubicBezTo>
                  <a:pt x="411" y="2"/>
                  <a:pt x="414" y="3"/>
                  <a:pt x="416" y="5"/>
                </a:cubicBezTo>
                <a:cubicBezTo>
                  <a:pt x="417" y="5"/>
                  <a:pt x="418" y="5"/>
                  <a:pt x="418" y="6"/>
                </a:cubicBezTo>
                <a:cubicBezTo>
                  <a:pt x="420" y="6"/>
                  <a:pt x="420" y="6"/>
                  <a:pt x="421" y="7"/>
                </a:cubicBezTo>
                <a:cubicBezTo>
                  <a:pt x="422" y="8"/>
                  <a:pt x="423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5" y="8"/>
                  <a:pt x="425" y="9"/>
                  <a:pt x="425" y="9"/>
                </a:cubicBezTo>
                <a:cubicBezTo>
                  <a:pt x="425" y="11"/>
                  <a:pt x="425" y="11"/>
                  <a:pt x="425" y="11"/>
                </a:cubicBezTo>
                <a:cubicBezTo>
                  <a:pt x="424" y="13"/>
                  <a:pt x="424" y="15"/>
                  <a:pt x="424" y="18"/>
                </a:cubicBezTo>
                <a:cubicBezTo>
                  <a:pt x="424" y="18"/>
                  <a:pt x="424" y="18"/>
                  <a:pt x="424" y="18"/>
                </a:cubicBezTo>
                <a:cubicBezTo>
                  <a:pt x="423" y="25"/>
                  <a:pt x="423" y="25"/>
                  <a:pt x="423" y="25"/>
                </a:cubicBezTo>
                <a:cubicBezTo>
                  <a:pt x="423" y="29"/>
                  <a:pt x="423" y="29"/>
                  <a:pt x="423" y="29"/>
                </a:cubicBezTo>
                <a:cubicBezTo>
                  <a:pt x="422" y="30"/>
                  <a:pt x="422" y="30"/>
                  <a:pt x="422" y="30"/>
                </a:cubicBezTo>
                <a:cubicBezTo>
                  <a:pt x="422" y="31"/>
                  <a:pt x="422" y="33"/>
                  <a:pt x="422" y="34"/>
                </a:cubicBezTo>
                <a:cubicBezTo>
                  <a:pt x="422" y="36"/>
                  <a:pt x="421" y="37"/>
                  <a:pt x="421" y="39"/>
                </a:cubicBezTo>
                <a:cubicBezTo>
                  <a:pt x="420" y="42"/>
                  <a:pt x="420" y="42"/>
                  <a:pt x="420" y="42"/>
                </a:cubicBezTo>
                <a:cubicBezTo>
                  <a:pt x="420" y="45"/>
                  <a:pt x="420" y="47"/>
                  <a:pt x="419" y="49"/>
                </a:cubicBezTo>
                <a:cubicBezTo>
                  <a:pt x="419" y="51"/>
                  <a:pt x="419" y="51"/>
                  <a:pt x="419" y="51"/>
                </a:cubicBezTo>
                <a:cubicBezTo>
                  <a:pt x="418" y="53"/>
                  <a:pt x="418" y="54"/>
                  <a:pt x="418" y="56"/>
                </a:cubicBezTo>
                <a:cubicBezTo>
                  <a:pt x="418" y="56"/>
                  <a:pt x="418" y="57"/>
                  <a:pt x="418" y="57"/>
                </a:cubicBezTo>
                <a:cubicBezTo>
                  <a:pt x="417" y="60"/>
                  <a:pt x="416" y="62"/>
                  <a:pt x="416" y="65"/>
                </a:cubicBezTo>
                <a:cubicBezTo>
                  <a:pt x="416" y="67"/>
                  <a:pt x="415" y="69"/>
                  <a:pt x="415" y="71"/>
                </a:cubicBezTo>
                <a:cubicBezTo>
                  <a:pt x="414" y="73"/>
                  <a:pt x="414" y="75"/>
                  <a:pt x="413" y="77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5" y="77"/>
                  <a:pt x="416" y="76"/>
                  <a:pt x="417" y="75"/>
                </a:cubicBezTo>
                <a:cubicBezTo>
                  <a:pt x="423" y="68"/>
                  <a:pt x="423" y="68"/>
                  <a:pt x="423" y="68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8" y="64"/>
                  <a:pt x="428" y="64"/>
                  <a:pt x="428" y="64"/>
                </a:cubicBezTo>
                <a:cubicBezTo>
                  <a:pt x="428" y="62"/>
                  <a:pt x="430" y="61"/>
                  <a:pt x="431" y="60"/>
                </a:cubicBezTo>
                <a:cubicBezTo>
                  <a:pt x="434" y="58"/>
                  <a:pt x="434" y="58"/>
                  <a:pt x="434" y="58"/>
                </a:cubicBezTo>
                <a:cubicBezTo>
                  <a:pt x="436" y="56"/>
                  <a:pt x="438" y="54"/>
                  <a:pt x="439" y="53"/>
                </a:cubicBezTo>
                <a:cubicBezTo>
                  <a:pt x="443" y="50"/>
                  <a:pt x="443" y="50"/>
                  <a:pt x="443" y="50"/>
                </a:cubicBezTo>
                <a:cubicBezTo>
                  <a:pt x="444" y="48"/>
                  <a:pt x="444" y="48"/>
                  <a:pt x="444" y="48"/>
                </a:cubicBezTo>
                <a:cubicBezTo>
                  <a:pt x="445" y="47"/>
                  <a:pt x="445" y="47"/>
                  <a:pt x="445" y="47"/>
                </a:cubicBezTo>
                <a:cubicBezTo>
                  <a:pt x="446" y="46"/>
                  <a:pt x="447" y="46"/>
                  <a:pt x="448" y="45"/>
                </a:cubicBezTo>
                <a:cubicBezTo>
                  <a:pt x="448" y="45"/>
                  <a:pt x="448" y="45"/>
                  <a:pt x="449" y="44"/>
                </a:cubicBezTo>
                <a:cubicBezTo>
                  <a:pt x="449" y="43"/>
                  <a:pt x="450" y="43"/>
                  <a:pt x="451" y="42"/>
                </a:cubicBezTo>
                <a:cubicBezTo>
                  <a:pt x="452" y="42"/>
                  <a:pt x="452" y="41"/>
                  <a:pt x="453" y="41"/>
                </a:cubicBezTo>
                <a:cubicBezTo>
                  <a:pt x="453" y="40"/>
                  <a:pt x="460" y="34"/>
                  <a:pt x="461" y="33"/>
                </a:cubicBezTo>
                <a:cubicBezTo>
                  <a:pt x="461" y="33"/>
                  <a:pt x="461" y="32"/>
                  <a:pt x="462" y="32"/>
                </a:cubicBezTo>
                <a:cubicBezTo>
                  <a:pt x="463" y="32"/>
                  <a:pt x="464" y="31"/>
                  <a:pt x="464" y="30"/>
                </a:cubicBezTo>
                <a:cubicBezTo>
                  <a:pt x="464" y="30"/>
                  <a:pt x="464" y="29"/>
                  <a:pt x="465" y="29"/>
                </a:cubicBezTo>
                <a:cubicBezTo>
                  <a:pt x="467" y="27"/>
                  <a:pt x="469" y="25"/>
                  <a:pt x="471" y="23"/>
                </a:cubicBezTo>
                <a:cubicBezTo>
                  <a:pt x="474" y="19"/>
                  <a:pt x="478" y="15"/>
                  <a:pt x="481" y="11"/>
                </a:cubicBezTo>
                <a:cubicBezTo>
                  <a:pt x="481" y="10"/>
                  <a:pt x="482" y="8"/>
                  <a:pt x="483" y="7"/>
                </a:cubicBezTo>
                <a:cubicBezTo>
                  <a:pt x="483" y="6"/>
                  <a:pt x="483" y="5"/>
                  <a:pt x="483" y="5"/>
                </a:cubicBezTo>
                <a:cubicBezTo>
                  <a:pt x="483" y="4"/>
                  <a:pt x="482" y="3"/>
                  <a:pt x="482" y="3"/>
                </a:cubicBezTo>
                <a:cubicBezTo>
                  <a:pt x="482" y="2"/>
                  <a:pt x="482" y="2"/>
                  <a:pt x="483" y="2"/>
                </a:cubicBezTo>
                <a:cubicBezTo>
                  <a:pt x="484" y="2"/>
                  <a:pt x="485" y="2"/>
                  <a:pt x="487" y="2"/>
                </a:cubicBezTo>
                <a:cubicBezTo>
                  <a:pt x="489" y="3"/>
                  <a:pt x="491" y="4"/>
                  <a:pt x="493" y="5"/>
                </a:cubicBezTo>
                <a:cubicBezTo>
                  <a:pt x="494" y="6"/>
                  <a:pt x="494" y="6"/>
                  <a:pt x="494" y="7"/>
                </a:cubicBezTo>
                <a:cubicBezTo>
                  <a:pt x="498" y="14"/>
                  <a:pt x="494" y="21"/>
                  <a:pt x="492" y="24"/>
                </a:cubicBezTo>
                <a:cubicBezTo>
                  <a:pt x="491" y="25"/>
                  <a:pt x="489" y="26"/>
                  <a:pt x="488" y="28"/>
                </a:cubicBezTo>
                <a:close/>
                <a:moveTo>
                  <a:pt x="770" y="94"/>
                </a:moveTo>
                <a:cubicBezTo>
                  <a:pt x="768" y="91"/>
                  <a:pt x="765" y="89"/>
                  <a:pt x="761" y="87"/>
                </a:cubicBezTo>
                <a:cubicBezTo>
                  <a:pt x="760" y="87"/>
                  <a:pt x="759" y="86"/>
                  <a:pt x="757" y="85"/>
                </a:cubicBezTo>
                <a:cubicBezTo>
                  <a:pt x="757" y="84"/>
                  <a:pt x="756" y="84"/>
                  <a:pt x="755" y="85"/>
                </a:cubicBezTo>
                <a:cubicBezTo>
                  <a:pt x="753" y="85"/>
                  <a:pt x="751" y="86"/>
                  <a:pt x="749" y="86"/>
                </a:cubicBezTo>
                <a:cubicBezTo>
                  <a:pt x="748" y="87"/>
                  <a:pt x="748" y="87"/>
                  <a:pt x="748" y="87"/>
                </a:cubicBezTo>
                <a:cubicBezTo>
                  <a:pt x="744" y="89"/>
                  <a:pt x="741" y="91"/>
                  <a:pt x="739" y="93"/>
                </a:cubicBezTo>
                <a:cubicBezTo>
                  <a:pt x="738" y="93"/>
                  <a:pt x="738" y="94"/>
                  <a:pt x="738" y="94"/>
                </a:cubicBezTo>
                <a:cubicBezTo>
                  <a:pt x="736" y="96"/>
                  <a:pt x="734" y="99"/>
                  <a:pt x="731" y="101"/>
                </a:cubicBezTo>
                <a:cubicBezTo>
                  <a:pt x="729" y="103"/>
                  <a:pt x="728" y="106"/>
                  <a:pt x="726" y="108"/>
                </a:cubicBezTo>
                <a:cubicBezTo>
                  <a:pt x="722" y="114"/>
                  <a:pt x="722" y="114"/>
                  <a:pt x="722" y="114"/>
                </a:cubicBezTo>
                <a:cubicBezTo>
                  <a:pt x="720" y="115"/>
                  <a:pt x="719" y="117"/>
                  <a:pt x="718" y="119"/>
                </a:cubicBezTo>
                <a:cubicBezTo>
                  <a:pt x="716" y="122"/>
                  <a:pt x="715" y="126"/>
                  <a:pt x="712" y="129"/>
                </a:cubicBezTo>
                <a:cubicBezTo>
                  <a:pt x="711" y="131"/>
                  <a:pt x="710" y="132"/>
                  <a:pt x="709" y="134"/>
                </a:cubicBezTo>
                <a:cubicBezTo>
                  <a:pt x="709" y="135"/>
                  <a:pt x="708" y="136"/>
                  <a:pt x="708" y="136"/>
                </a:cubicBezTo>
                <a:cubicBezTo>
                  <a:pt x="708" y="136"/>
                  <a:pt x="708" y="136"/>
                  <a:pt x="708" y="136"/>
                </a:cubicBezTo>
                <a:cubicBezTo>
                  <a:pt x="708" y="136"/>
                  <a:pt x="708" y="136"/>
                  <a:pt x="708" y="136"/>
                </a:cubicBezTo>
                <a:cubicBezTo>
                  <a:pt x="708" y="134"/>
                  <a:pt x="709" y="131"/>
                  <a:pt x="709" y="128"/>
                </a:cubicBezTo>
                <a:cubicBezTo>
                  <a:pt x="709" y="127"/>
                  <a:pt x="709" y="125"/>
                  <a:pt x="710" y="123"/>
                </a:cubicBezTo>
                <a:cubicBezTo>
                  <a:pt x="710" y="122"/>
                  <a:pt x="710" y="122"/>
                  <a:pt x="710" y="122"/>
                </a:cubicBezTo>
                <a:cubicBezTo>
                  <a:pt x="710" y="121"/>
                  <a:pt x="711" y="120"/>
                  <a:pt x="712" y="119"/>
                </a:cubicBezTo>
                <a:cubicBezTo>
                  <a:pt x="712" y="118"/>
                  <a:pt x="712" y="117"/>
                  <a:pt x="712" y="117"/>
                </a:cubicBezTo>
                <a:cubicBezTo>
                  <a:pt x="712" y="115"/>
                  <a:pt x="712" y="114"/>
                  <a:pt x="713" y="112"/>
                </a:cubicBezTo>
                <a:cubicBezTo>
                  <a:pt x="713" y="112"/>
                  <a:pt x="714" y="112"/>
                  <a:pt x="714" y="111"/>
                </a:cubicBezTo>
                <a:cubicBezTo>
                  <a:pt x="714" y="110"/>
                  <a:pt x="714" y="110"/>
                  <a:pt x="714" y="109"/>
                </a:cubicBezTo>
                <a:cubicBezTo>
                  <a:pt x="715" y="108"/>
                  <a:pt x="715" y="106"/>
                  <a:pt x="715" y="105"/>
                </a:cubicBezTo>
                <a:cubicBezTo>
                  <a:pt x="715" y="105"/>
                  <a:pt x="716" y="104"/>
                  <a:pt x="716" y="104"/>
                </a:cubicBezTo>
                <a:cubicBezTo>
                  <a:pt x="716" y="103"/>
                  <a:pt x="717" y="102"/>
                  <a:pt x="717" y="101"/>
                </a:cubicBezTo>
                <a:cubicBezTo>
                  <a:pt x="717" y="100"/>
                  <a:pt x="717" y="100"/>
                  <a:pt x="717" y="100"/>
                </a:cubicBezTo>
                <a:cubicBezTo>
                  <a:pt x="717" y="99"/>
                  <a:pt x="718" y="98"/>
                  <a:pt x="718" y="97"/>
                </a:cubicBezTo>
                <a:cubicBezTo>
                  <a:pt x="718" y="95"/>
                  <a:pt x="718" y="94"/>
                  <a:pt x="719" y="92"/>
                </a:cubicBezTo>
                <a:cubicBezTo>
                  <a:pt x="719" y="90"/>
                  <a:pt x="719" y="90"/>
                  <a:pt x="719" y="90"/>
                </a:cubicBezTo>
                <a:cubicBezTo>
                  <a:pt x="720" y="89"/>
                  <a:pt x="720" y="88"/>
                  <a:pt x="721" y="86"/>
                </a:cubicBezTo>
                <a:cubicBezTo>
                  <a:pt x="721" y="86"/>
                  <a:pt x="721" y="86"/>
                  <a:pt x="721" y="85"/>
                </a:cubicBezTo>
                <a:cubicBezTo>
                  <a:pt x="722" y="85"/>
                  <a:pt x="722" y="84"/>
                  <a:pt x="723" y="83"/>
                </a:cubicBezTo>
                <a:cubicBezTo>
                  <a:pt x="723" y="83"/>
                  <a:pt x="724" y="82"/>
                  <a:pt x="725" y="81"/>
                </a:cubicBezTo>
                <a:cubicBezTo>
                  <a:pt x="726" y="80"/>
                  <a:pt x="728" y="78"/>
                  <a:pt x="729" y="76"/>
                </a:cubicBezTo>
                <a:cubicBezTo>
                  <a:pt x="730" y="75"/>
                  <a:pt x="730" y="75"/>
                  <a:pt x="730" y="74"/>
                </a:cubicBezTo>
                <a:cubicBezTo>
                  <a:pt x="738" y="66"/>
                  <a:pt x="738" y="66"/>
                  <a:pt x="738" y="66"/>
                </a:cubicBezTo>
                <a:cubicBezTo>
                  <a:pt x="739" y="65"/>
                  <a:pt x="740" y="63"/>
                  <a:pt x="741" y="62"/>
                </a:cubicBezTo>
                <a:cubicBezTo>
                  <a:pt x="742" y="59"/>
                  <a:pt x="744" y="56"/>
                  <a:pt x="746" y="54"/>
                </a:cubicBezTo>
                <a:cubicBezTo>
                  <a:pt x="746" y="53"/>
                  <a:pt x="746" y="53"/>
                  <a:pt x="746" y="53"/>
                </a:cubicBezTo>
                <a:cubicBezTo>
                  <a:pt x="747" y="51"/>
                  <a:pt x="748" y="49"/>
                  <a:pt x="749" y="47"/>
                </a:cubicBezTo>
                <a:cubicBezTo>
                  <a:pt x="752" y="41"/>
                  <a:pt x="752" y="41"/>
                  <a:pt x="752" y="41"/>
                </a:cubicBezTo>
                <a:cubicBezTo>
                  <a:pt x="752" y="40"/>
                  <a:pt x="753" y="38"/>
                  <a:pt x="754" y="37"/>
                </a:cubicBezTo>
                <a:cubicBezTo>
                  <a:pt x="754" y="35"/>
                  <a:pt x="754" y="35"/>
                  <a:pt x="754" y="35"/>
                </a:cubicBezTo>
                <a:cubicBezTo>
                  <a:pt x="755" y="34"/>
                  <a:pt x="755" y="33"/>
                  <a:pt x="756" y="31"/>
                </a:cubicBezTo>
                <a:cubicBezTo>
                  <a:pt x="756" y="30"/>
                  <a:pt x="756" y="29"/>
                  <a:pt x="757" y="28"/>
                </a:cubicBezTo>
                <a:cubicBezTo>
                  <a:pt x="757" y="27"/>
                  <a:pt x="757" y="27"/>
                  <a:pt x="758" y="26"/>
                </a:cubicBezTo>
                <a:cubicBezTo>
                  <a:pt x="758" y="22"/>
                  <a:pt x="758" y="22"/>
                  <a:pt x="758" y="22"/>
                </a:cubicBezTo>
                <a:cubicBezTo>
                  <a:pt x="759" y="20"/>
                  <a:pt x="759" y="19"/>
                  <a:pt x="760" y="18"/>
                </a:cubicBezTo>
                <a:cubicBezTo>
                  <a:pt x="760" y="16"/>
                  <a:pt x="760" y="16"/>
                  <a:pt x="760" y="16"/>
                </a:cubicBezTo>
                <a:cubicBezTo>
                  <a:pt x="759" y="15"/>
                  <a:pt x="759" y="14"/>
                  <a:pt x="759" y="13"/>
                </a:cubicBezTo>
                <a:cubicBezTo>
                  <a:pt x="759" y="12"/>
                  <a:pt x="759" y="12"/>
                  <a:pt x="759" y="11"/>
                </a:cubicBezTo>
                <a:cubicBezTo>
                  <a:pt x="757" y="9"/>
                  <a:pt x="756" y="7"/>
                  <a:pt x="754" y="6"/>
                </a:cubicBezTo>
                <a:cubicBezTo>
                  <a:pt x="753" y="4"/>
                  <a:pt x="751" y="3"/>
                  <a:pt x="748" y="2"/>
                </a:cubicBezTo>
                <a:cubicBezTo>
                  <a:pt x="747" y="2"/>
                  <a:pt x="745" y="1"/>
                  <a:pt x="744" y="1"/>
                </a:cubicBezTo>
                <a:cubicBezTo>
                  <a:pt x="743" y="1"/>
                  <a:pt x="742" y="1"/>
                  <a:pt x="741" y="1"/>
                </a:cubicBezTo>
                <a:cubicBezTo>
                  <a:pt x="739" y="0"/>
                  <a:pt x="738" y="0"/>
                  <a:pt x="736" y="0"/>
                </a:cubicBezTo>
                <a:cubicBezTo>
                  <a:pt x="735" y="1"/>
                  <a:pt x="733" y="1"/>
                  <a:pt x="731" y="2"/>
                </a:cubicBezTo>
                <a:cubicBezTo>
                  <a:pt x="727" y="5"/>
                  <a:pt x="727" y="5"/>
                  <a:pt x="727" y="5"/>
                </a:cubicBezTo>
                <a:cubicBezTo>
                  <a:pt x="726" y="6"/>
                  <a:pt x="726" y="6"/>
                  <a:pt x="725" y="6"/>
                </a:cubicBezTo>
                <a:cubicBezTo>
                  <a:pt x="722" y="8"/>
                  <a:pt x="718" y="10"/>
                  <a:pt x="716" y="13"/>
                </a:cubicBezTo>
                <a:cubicBezTo>
                  <a:pt x="716" y="14"/>
                  <a:pt x="716" y="14"/>
                  <a:pt x="716" y="14"/>
                </a:cubicBezTo>
                <a:cubicBezTo>
                  <a:pt x="715" y="14"/>
                  <a:pt x="715" y="15"/>
                  <a:pt x="714" y="15"/>
                </a:cubicBezTo>
                <a:cubicBezTo>
                  <a:pt x="714" y="15"/>
                  <a:pt x="713" y="15"/>
                  <a:pt x="713" y="16"/>
                </a:cubicBezTo>
                <a:cubicBezTo>
                  <a:pt x="712" y="17"/>
                  <a:pt x="711" y="19"/>
                  <a:pt x="709" y="21"/>
                </a:cubicBezTo>
                <a:cubicBezTo>
                  <a:pt x="708" y="24"/>
                  <a:pt x="708" y="24"/>
                  <a:pt x="708" y="24"/>
                </a:cubicBezTo>
                <a:cubicBezTo>
                  <a:pt x="708" y="25"/>
                  <a:pt x="708" y="25"/>
                  <a:pt x="707" y="26"/>
                </a:cubicBezTo>
                <a:cubicBezTo>
                  <a:pt x="706" y="28"/>
                  <a:pt x="706" y="30"/>
                  <a:pt x="705" y="33"/>
                </a:cubicBezTo>
                <a:cubicBezTo>
                  <a:pt x="704" y="36"/>
                  <a:pt x="703" y="38"/>
                  <a:pt x="702" y="41"/>
                </a:cubicBezTo>
                <a:cubicBezTo>
                  <a:pt x="701" y="42"/>
                  <a:pt x="701" y="42"/>
                  <a:pt x="701" y="42"/>
                </a:cubicBezTo>
                <a:cubicBezTo>
                  <a:pt x="701" y="43"/>
                  <a:pt x="701" y="44"/>
                  <a:pt x="701" y="45"/>
                </a:cubicBezTo>
                <a:cubicBezTo>
                  <a:pt x="701" y="45"/>
                  <a:pt x="701" y="45"/>
                  <a:pt x="701" y="46"/>
                </a:cubicBezTo>
                <a:cubicBezTo>
                  <a:pt x="700" y="47"/>
                  <a:pt x="700" y="48"/>
                  <a:pt x="700" y="49"/>
                </a:cubicBezTo>
                <a:cubicBezTo>
                  <a:pt x="699" y="52"/>
                  <a:pt x="698" y="55"/>
                  <a:pt x="697" y="58"/>
                </a:cubicBezTo>
                <a:cubicBezTo>
                  <a:pt x="697" y="61"/>
                  <a:pt x="696" y="63"/>
                  <a:pt x="695" y="66"/>
                </a:cubicBezTo>
                <a:cubicBezTo>
                  <a:pt x="694" y="68"/>
                  <a:pt x="693" y="71"/>
                  <a:pt x="693" y="74"/>
                </a:cubicBezTo>
                <a:cubicBezTo>
                  <a:pt x="692" y="76"/>
                  <a:pt x="692" y="78"/>
                  <a:pt x="691" y="80"/>
                </a:cubicBezTo>
                <a:cubicBezTo>
                  <a:pt x="690" y="85"/>
                  <a:pt x="689" y="90"/>
                  <a:pt x="688" y="95"/>
                </a:cubicBezTo>
                <a:cubicBezTo>
                  <a:pt x="688" y="97"/>
                  <a:pt x="687" y="100"/>
                  <a:pt x="686" y="103"/>
                </a:cubicBezTo>
                <a:cubicBezTo>
                  <a:pt x="685" y="108"/>
                  <a:pt x="685" y="108"/>
                  <a:pt x="685" y="108"/>
                </a:cubicBezTo>
                <a:cubicBezTo>
                  <a:pt x="685" y="108"/>
                  <a:pt x="685" y="108"/>
                  <a:pt x="685" y="109"/>
                </a:cubicBezTo>
                <a:cubicBezTo>
                  <a:pt x="682" y="113"/>
                  <a:pt x="680" y="117"/>
                  <a:pt x="679" y="119"/>
                </a:cubicBezTo>
                <a:cubicBezTo>
                  <a:pt x="674" y="130"/>
                  <a:pt x="674" y="130"/>
                  <a:pt x="674" y="130"/>
                </a:cubicBezTo>
                <a:cubicBezTo>
                  <a:pt x="667" y="141"/>
                  <a:pt x="664" y="147"/>
                  <a:pt x="650" y="168"/>
                </a:cubicBezTo>
                <a:cubicBezTo>
                  <a:pt x="636" y="189"/>
                  <a:pt x="627" y="189"/>
                  <a:pt x="623" y="189"/>
                </a:cubicBezTo>
                <a:cubicBezTo>
                  <a:pt x="622" y="189"/>
                  <a:pt x="622" y="188"/>
                  <a:pt x="621" y="188"/>
                </a:cubicBezTo>
                <a:cubicBezTo>
                  <a:pt x="620" y="187"/>
                  <a:pt x="619" y="186"/>
                  <a:pt x="618" y="186"/>
                </a:cubicBezTo>
                <a:cubicBezTo>
                  <a:pt x="616" y="185"/>
                  <a:pt x="616" y="183"/>
                  <a:pt x="615" y="182"/>
                </a:cubicBezTo>
                <a:cubicBezTo>
                  <a:pt x="614" y="181"/>
                  <a:pt x="614" y="181"/>
                  <a:pt x="614" y="181"/>
                </a:cubicBezTo>
                <a:cubicBezTo>
                  <a:pt x="613" y="180"/>
                  <a:pt x="613" y="179"/>
                  <a:pt x="613" y="177"/>
                </a:cubicBezTo>
                <a:cubicBezTo>
                  <a:pt x="612" y="176"/>
                  <a:pt x="612" y="176"/>
                  <a:pt x="612" y="176"/>
                </a:cubicBezTo>
                <a:cubicBezTo>
                  <a:pt x="612" y="175"/>
                  <a:pt x="612" y="174"/>
                  <a:pt x="611" y="172"/>
                </a:cubicBezTo>
                <a:cubicBezTo>
                  <a:pt x="610" y="167"/>
                  <a:pt x="610" y="167"/>
                  <a:pt x="610" y="167"/>
                </a:cubicBezTo>
                <a:cubicBezTo>
                  <a:pt x="610" y="165"/>
                  <a:pt x="610" y="163"/>
                  <a:pt x="610" y="162"/>
                </a:cubicBezTo>
                <a:cubicBezTo>
                  <a:pt x="611" y="160"/>
                  <a:pt x="611" y="159"/>
                  <a:pt x="611" y="157"/>
                </a:cubicBezTo>
                <a:cubicBezTo>
                  <a:pt x="611" y="156"/>
                  <a:pt x="611" y="155"/>
                  <a:pt x="611" y="153"/>
                </a:cubicBezTo>
                <a:cubicBezTo>
                  <a:pt x="611" y="152"/>
                  <a:pt x="611" y="152"/>
                  <a:pt x="611" y="152"/>
                </a:cubicBezTo>
                <a:cubicBezTo>
                  <a:pt x="611" y="150"/>
                  <a:pt x="611" y="149"/>
                  <a:pt x="612" y="147"/>
                </a:cubicBezTo>
                <a:cubicBezTo>
                  <a:pt x="613" y="139"/>
                  <a:pt x="613" y="139"/>
                  <a:pt x="613" y="139"/>
                </a:cubicBezTo>
                <a:cubicBezTo>
                  <a:pt x="613" y="138"/>
                  <a:pt x="613" y="138"/>
                  <a:pt x="613" y="138"/>
                </a:cubicBezTo>
                <a:cubicBezTo>
                  <a:pt x="614" y="138"/>
                  <a:pt x="614" y="137"/>
                  <a:pt x="614" y="136"/>
                </a:cubicBezTo>
                <a:cubicBezTo>
                  <a:pt x="615" y="132"/>
                  <a:pt x="615" y="132"/>
                  <a:pt x="615" y="132"/>
                </a:cubicBezTo>
                <a:cubicBezTo>
                  <a:pt x="615" y="132"/>
                  <a:pt x="615" y="131"/>
                  <a:pt x="615" y="130"/>
                </a:cubicBezTo>
                <a:cubicBezTo>
                  <a:pt x="616" y="128"/>
                  <a:pt x="616" y="126"/>
                  <a:pt x="617" y="125"/>
                </a:cubicBezTo>
                <a:cubicBezTo>
                  <a:pt x="617" y="124"/>
                  <a:pt x="617" y="124"/>
                  <a:pt x="617" y="124"/>
                </a:cubicBezTo>
                <a:cubicBezTo>
                  <a:pt x="618" y="122"/>
                  <a:pt x="619" y="119"/>
                  <a:pt x="620" y="117"/>
                </a:cubicBezTo>
                <a:cubicBezTo>
                  <a:pt x="621" y="115"/>
                  <a:pt x="622" y="114"/>
                  <a:pt x="622" y="112"/>
                </a:cubicBezTo>
                <a:cubicBezTo>
                  <a:pt x="623" y="111"/>
                  <a:pt x="623" y="110"/>
                  <a:pt x="624" y="109"/>
                </a:cubicBezTo>
                <a:cubicBezTo>
                  <a:pt x="626" y="107"/>
                  <a:pt x="626" y="107"/>
                  <a:pt x="626" y="107"/>
                </a:cubicBezTo>
                <a:cubicBezTo>
                  <a:pt x="627" y="106"/>
                  <a:pt x="627" y="105"/>
                  <a:pt x="628" y="104"/>
                </a:cubicBezTo>
                <a:cubicBezTo>
                  <a:pt x="629" y="103"/>
                  <a:pt x="629" y="102"/>
                  <a:pt x="630" y="102"/>
                </a:cubicBezTo>
                <a:cubicBezTo>
                  <a:pt x="630" y="101"/>
                  <a:pt x="630" y="101"/>
                  <a:pt x="630" y="101"/>
                </a:cubicBezTo>
                <a:cubicBezTo>
                  <a:pt x="631" y="100"/>
                  <a:pt x="632" y="98"/>
                  <a:pt x="633" y="97"/>
                </a:cubicBezTo>
                <a:cubicBezTo>
                  <a:pt x="635" y="95"/>
                  <a:pt x="635" y="95"/>
                  <a:pt x="635" y="95"/>
                </a:cubicBezTo>
                <a:cubicBezTo>
                  <a:pt x="637" y="94"/>
                  <a:pt x="639" y="92"/>
                  <a:pt x="641" y="90"/>
                </a:cubicBezTo>
                <a:cubicBezTo>
                  <a:pt x="641" y="90"/>
                  <a:pt x="641" y="90"/>
                  <a:pt x="642" y="90"/>
                </a:cubicBezTo>
                <a:cubicBezTo>
                  <a:pt x="643" y="89"/>
                  <a:pt x="644" y="88"/>
                  <a:pt x="644" y="87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646" y="84"/>
                  <a:pt x="646" y="84"/>
                  <a:pt x="646" y="84"/>
                </a:cubicBezTo>
                <a:cubicBezTo>
                  <a:pt x="646" y="84"/>
                  <a:pt x="647" y="84"/>
                  <a:pt x="647" y="85"/>
                </a:cubicBezTo>
                <a:cubicBezTo>
                  <a:pt x="647" y="86"/>
                  <a:pt x="647" y="86"/>
                  <a:pt x="647" y="86"/>
                </a:cubicBezTo>
                <a:cubicBezTo>
                  <a:pt x="647" y="89"/>
                  <a:pt x="647" y="92"/>
                  <a:pt x="647" y="95"/>
                </a:cubicBezTo>
                <a:cubicBezTo>
                  <a:pt x="647" y="96"/>
                  <a:pt x="647" y="98"/>
                  <a:pt x="647" y="100"/>
                </a:cubicBezTo>
                <a:cubicBezTo>
                  <a:pt x="646" y="102"/>
                  <a:pt x="646" y="104"/>
                  <a:pt x="646" y="107"/>
                </a:cubicBezTo>
                <a:cubicBezTo>
                  <a:pt x="646" y="108"/>
                  <a:pt x="646" y="108"/>
                  <a:pt x="646" y="110"/>
                </a:cubicBezTo>
                <a:cubicBezTo>
                  <a:pt x="647" y="111"/>
                  <a:pt x="648" y="112"/>
                  <a:pt x="649" y="114"/>
                </a:cubicBezTo>
                <a:cubicBezTo>
                  <a:pt x="650" y="114"/>
                  <a:pt x="650" y="114"/>
                  <a:pt x="650" y="114"/>
                </a:cubicBezTo>
                <a:cubicBezTo>
                  <a:pt x="652" y="114"/>
                  <a:pt x="653" y="114"/>
                  <a:pt x="654" y="112"/>
                </a:cubicBezTo>
                <a:cubicBezTo>
                  <a:pt x="654" y="112"/>
                  <a:pt x="655" y="111"/>
                  <a:pt x="655" y="111"/>
                </a:cubicBezTo>
                <a:cubicBezTo>
                  <a:pt x="655" y="109"/>
                  <a:pt x="656" y="108"/>
                  <a:pt x="656" y="107"/>
                </a:cubicBezTo>
                <a:cubicBezTo>
                  <a:pt x="656" y="106"/>
                  <a:pt x="657" y="106"/>
                  <a:pt x="657" y="106"/>
                </a:cubicBezTo>
                <a:cubicBezTo>
                  <a:pt x="657" y="105"/>
                  <a:pt x="657" y="105"/>
                  <a:pt x="657" y="105"/>
                </a:cubicBezTo>
                <a:cubicBezTo>
                  <a:pt x="657" y="103"/>
                  <a:pt x="658" y="103"/>
                  <a:pt x="658" y="102"/>
                </a:cubicBezTo>
                <a:cubicBezTo>
                  <a:pt x="659" y="99"/>
                  <a:pt x="660" y="96"/>
                  <a:pt x="661" y="93"/>
                </a:cubicBezTo>
                <a:cubicBezTo>
                  <a:pt x="661" y="92"/>
                  <a:pt x="661" y="92"/>
                  <a:pt x="661" y="92"/>
                </a:cubicBezTo>
                <a:cubicBezTo>
                  <a:pt x="661" y="91"/>
                  <a:pt x="661" y="90"/>
                  <a:pt x="661" y="89"/>
                </a:cubicBezTo>
                <a:cubicBezTo>
                  <a:pt x="661" y="87"/>
                  <a:pt x="661" y="85"/>
                  <a:pt x="660" y="83"/>
                </a:cubicBezTo>
                <a:cubicBezTo>
                  <a:pt x="660" y="82"/>
                  <a:pt x="660" y="81"/>
                  <a:pt x="659" y="80"/>
                </a:cubicBezTo>
                <a:cubicBezTo>
                  <a:pt x="659" y="79"/>
                  <a:pt x="658" y="78"/>
                  <a:pt x="658" y="78"/>
                </a:cubicBezTo>
                <a:cubicBezTo>
                  <a:pt x="657" y="76"/>
                  <a:pt x="657" y="76"/>
                  <a:pt x="657" y="76"/>
                </a:cubicBezTo>
                <a:cubicBezTo>
                  <a:pt x="655" y="74"/>
                  <a:pt x="654" y="73"/>
                  <a:pt x="653" y="72"/>
                </a:cubicBezTo>
                <a:cubicBezTo>
                  <a:pt x="652" y="71"/>
                  <a:pt x="652" y="71"/>
                  <a:pt x="652" y="71"/>
                </a:cubicBezTo>
                <a:cubicBezTo>
                  <a:pt x="650" y="69"/>
                  <a:pt x="647" y="67"/>
                  <a:pt x="645" y="66"/>
                </a:cubicBezTo>
                <a:cubicBezTo>
                  <a:pt x="643" y="65"/>
                  <a:pt x="641" y="64"/>
                  <a:pt x="640" y="63"/>
                </a:cubicBezTo>
                <a:cubicBezTo>
                  <a:pt x="639" y="62"/>
                  <a:pt x="638" y="61"/>
                  <a:pt x="637" y="61"/>
                </a:cubicBezTo>
                <a:cubicBezTo>
                  <a:pt x="636" y="61"/>
                  <a:pt x="636" y="61"/>
                  <a:pt x="636" y="61"/>
                </a:cubicBezTo>
                <a:cubicBezTo>
                  <a:pt x="635" y="61"/>
                  <a:pt x="634" y="61"/>
                  <a:pt x="634" y="62"/>
                </a:cubicBezTo>
                <a:cubicBezTo>
                  <a:pt x="632" y="63"/>
                  <a:pt x="632" y="63"/>
                  <a:pt x="632" y="63"/>
                </a:cubicBezTo>
                <a:cubicBezTo>
                  <a:pt x="627" y="66"/>
                  <a:pt x="627" y="66"/>
                  <a:pt x="627" y="66"/>
                </a:cubicBezTo>
                <a:cubicBezTo>
                  <a:pt x="623" y="68"/>
                  <a:pt x="619" y="71"/>
                  <a:pt x="616" y="75"/>
                </a:cubicBezTo>
                <a:cubicBezTo>
                  <a:pt x="611" y="78"/>
                  <a:pt x="611" y="78"/>
                  <a:pt x="611" y="78"/>
                </a:cubicBezTo>
                <a:cubicBezTo>
                  <a:pt x="609" y="81"/>
                  <a:pt x="607" y="83"/>
                  <a:pt x="605" y="85"/>
                </a:cubicBezTo>
                <a:cubicBezTo>
                  <a:pt x="604" y="87"/>
                  <a:pt x="603" y="88"/>
                  <a:pt x="603" y="89"/>
                </a:cubicBezTo>
                <a:cubicBezTo>
                  <a:pt x="602" y="90"/>
                  <a:pt x="601" y="91"/>
                  <a:pt x="600" y="92"/>
                </a:cubicBezTo>
                <a:cubicBezTo>
                  <a:pt x="600" y="92"/>
                  <a:pt x="600" y="92"/>
                  <a:pt x="600" y="93"/>
                </a:cubicBezTo>
                <a:cubicBezTo>
                  <a:pt x="600" y="93"/>
                  <a:pt x="600" y="94"/>
                  <a:pt x="600" y="94"/>
                </a:cubicBezTo>
                <a:cubicBezTo>
                  <a:pt x="599" y="95"/>
                  <a:pt x="598" y="96"/>
                  <a:pt x="598" y="98"/>
                </a:cubicBezTo>
                <a:cubicBezTo>
                  <a:pt x="598" y="98"/>
                  <a:pt x="598" y="98"/>
                  <a:pt x="598" y="98"/>
                </a:cubicBezTo>
                <a:cubicBezTo>
                  <a:pt x="596" y="101"/>
                  <a:pt x="595" y="103"/>
                  <a:pt x="594" y="105"/>
                </a:cubicBezTo>
                <a:cubicBezTo>
                  <a:pt x="594" y="107"/>
                  <a:pt x="593" y="108"/>
                  <a:pt x="593" y="110"/>
                </a:cubicBezTo>
                <a:cubicBezTo>
                  <a:pt x="591" y="114"/>
                  <a:pt x="591" y="114"/>
                  <a:pt x="591" y="114"/>
                </a:cubicBezTo>
                <a:cubicBezTo>
                  <a:pt x="591" y="114"/>
                  <a:pt x="591" y="114"/>
                  <a:pt x="591" y="114"/>
                </a:cubicBezTo>
                <a:cubicBezTo>
                  <a:pt x="587" y="116"/>
                  <a:pt x="583" y="119"/>
                  <a:pt x="581" y="120"/>
                </a:cubicBezTo>
                <a:cubicBezTo>
                  <a:pt x="578" y="122"/>
                  <a:pt x="577" y="122"/>
                  <a:pt x="568" y="124"/>
                </a:cubicBezTo>
                <a:cubicBezTo>
                  <a:pt x="568" y="124"/>
                  <a:pt x="567" y="123"/>
                  <a:pt x="567" y="123"/>
                </a:cubicBezTo>
                <a:cubicBezTo>
                  <a:pt x="566" y="123"/>
                  <a:pt x="566" y="123"/>
                  <a:pt x="566" y="122"/>
                </a:cubicBezTo>
                <a:cubicBezTo>
                  <a:pt x="566" y="121"/>
                  <a:pt x="566" y="121"/>
                  <a:pt x="566" y="121"/>
                </a:cubicBezTo>
                <a:cubicBezTo>
                  <a:pt x="566" y="119"/>
                  <a:pt x="566" y="118"/>
                  <a:pt x="566" y="116"/>
                </a:cubicBezTo>
                <a:cubicBezTo>
                  <a:pt x="566" y="114"/>
                  <a:pt x="566" y="112"/>
                  <a:pt x="566" y="110"/>
                </a:cubicBezTo>
                <a:cubicBezTo>
                  <a:pt x="566" y="109"/>
                  <a:pt x="566" y="109"/>
                  <a:pt x="566" y="108"/>
                </a:cubicBezTo>
                <a:cubicBezTo>
                  <a:pt x="566" y="107"/>
                  <a:pt x="566" y="106"/>
                  <a:pt x="566" y="105"/>
                </a:cubicBezTo>
                <a:cubicBezTo>
                  <a:pt x="565" y="104"/>
                  <a:pt x="565" y="103"/>
                  <a:pt x="564" y="102"/>
                </a:cubicBezTo>
                <a:cubicBezTo>
                  <a:pt x="564" y="100"/>
                  <a:pt x="563" y="99"/>
                  <a:pt x="562" y="98"/>
                </a:cubicBezTo>
                <a:cubicBezTo>
                  <a:pt x="561" y="97"/>
                  <a:pt x="560" y="96"/>
                  <a:pt x="559" y="96"/>
                </a:cubicBezTo>
                <a:cubicBezTo>
                  <a:pt x="559" y="96"/>
                  <a:pt x="558" y="96"/>
                  <a:pt x="557" y="96"/>
                </a:cubicBezTo>
                <a:cubicBezTo>
                  <a:pt x="556" y="96"/>
                  <a:pt x="555" y="96"/>
                  <a:pt x="554" y="96"/>
                </a:cubicBezTo>
                <a:cubicBezTo>
                  <a:pt x="553" y="96"/>
                  <a:pt x="552" y="96"/>
                  <a:pt x="552" y="96"/>
                </a:cubicBezTo>
                <a:cubicBezTo>
                  <a:pt x="551" y="96"/>
                  <a:pt x="551" y="96"/>
                  <a:pt x="551" y="96"/>
                </a:cubicBezTo>
                <a:cubicBezTo>
                  <a:pt x="550" y="96"/>
                  <a:pt x="550" y="96"/>
                  <a:pt x="550" y="96"/>
                </a:cubicBezTo>
                <a:cubicBezTo>
                  <a:pt x="549" y="96"/>
                  <a:pt x="549" y="96"/>
                  <a:pt x="549" y="97"/>
                </a:cubicBezTo>
                <a:cubicBezTo>
                  <a:pt x="548" y="99"/>
                  <a:pt x="548" y="99"/>
                  <a:pt x="548" y="99"/>
                </a:cubicBezTo>
                <a:cubicBezTo>
                  <a:pt x="548" y="99"/>
                  <a:pt x="548" y="100"/>
                  <a:pt x="547" y="100"/>
                </a:cubicBezTo>
                <a:cubicBezTo>
                  <a:pt x="546" y="103"/>
                  <a:pt x="546" y="103"/>
                  <a:pt x="546" y="103"/>
                </a:cubicBezTo>
                <a:cubicBezTo>
                  <a:pt x="545" y="105"/>
                  <a:pt x="545" y="108"/>
                  <a:pt x="545" y="109"/>
                </a:cubicBezTo>
                <a:cubicBezTo>
                  <a:pt x="545" y="113"/>
                  <a:pt x="546" y="115"/>
                  <a:pt x="548" y="118"/>
                </a:cubicBezTo>
                <a:cubicBezTo>
                  <a:pt x="548" y="119"/>
                  <a:pt x="548" y="119"/>
                  <a:pt x="548" y="119"/>
                </a:cubicBezTo>
                <a:cubicBezTo>
                  <a:pt x="550" y="122"/>
                  <a:pt x="552" y="124"/>
                  <a:pt x="555" y="126"/>
                </a:cubicBezTo>
                <a:cubicBezTo>
                  <a:pt x="555" y="127"/>
                  <a:pt x="556" y="127"/>
                  <a:pt x="557" y="128"/>
                </a:cubicBezTo>
                <a:cubicBezTo>
                  <a:pt x="558" y="128"/>
                  <a:pt x="559" y="128"/>
                  <a:pt x="559" y="129"/>
                </a:cubicBezTo>
                <a:cubicBezTo>
                  <a:pt x="559" y="130"/>
                  <a:pt x="559" y="131"/>
                  <a:pt x="559" y="132"/>
                </a:cubicBezTo>
                <a:cubicBezTo>
                  <a:pt x="559" y="134"/>
                  <a:pt x="559" y="134"/>
                  <a:pt x="559" y="134"/>
                </a:cubicBezTo>
                <a:cubicBezTo>
                  <a:pt x="559" y="137"/>
                  <a:pt x="558" y="141"/>
                  <a:pt x="557" y="144"/>
                </a:cubicBezTo>
                <a:cubicBezTo>
                  <a:pt x="557" y="146"/>
                  <a:pt x="553" y="158"/>
                  <a:pt x="548" y="168"/>
                </a:cubicBezTo>
                <a:cubicBezTo>
                  <a:pt x="546" y="170"/>
                  <a:pt x="545" y="173"/>
                  <a:pt x="543" y="175"/>
                </a:cubicBezTo>
                <a:cubicBezTo>
                  <a:pt x="542" y="176"/>
                  <a:pt x="541" y="178"/>
                  <a:pt x="540" y="179"/>
                </a:cubicBezTo>
                <a:cubicBezTo>
                  <a:pt x="540" y="179"/>
                  <a:pt x="539" y="180"/>
                  <a:pt x="538" y="180"/>
                </a:cubicBezTo>
                <a:cubicBezTo>
                  <a:pt x="538" y="181"/>
                  <a:pt x="537" y="181"/>
                  <a:pt x="536" y="181"/>
                </a:cubicBezTo>
                <a:cubicBezTo>
                  <a:pt x="534" y="181"/>
                  <a:pt x="534" y="181"/>
                  <a:pt x="534" y="181"/>
                </a:cubicBezTo>
                <a:cubicBezTo>
                  <a:pt x="531" y="181"/>
                  <a:pt x="529" y="179"/>
                  <a:pt x="527" y="178"/>
                </a:cubicBezTo>
                <a:cubicBezTo>
                  <a:pt x="527" y="177"/>
                  <a:pt x="527" y="177"/>
                  <a:pt x="527" y="177"/>
                </a:cubicBezTo>
                <a:cubicBezTo>
                  <a:pt x="525" y="175"/>
                  <a:pt x="524" y="174"/>
                  <a:pt x="524" y="172"/>
                </a:cubicBezTo>
                <a:cubicBezTo>
                  <a:pt x="523" y="171"/>
                  <a:pt x="523" y="171"/>
                  <a:pt x="523" y="171"/>
                </a:cubicBezTo>
                <a:cubicBezTo>
                  <a:pt x="523" y="170"/>
                  <a:pt x="523" y="169"/>
                  <a:pt x="523" y="169"/>
                </a:cubicBezTo>
                <a:cubicBezTo>
                  <a:pt x="523" y="168"/>
                  <a:pt x="523" y="168"/>
                  <a:pt x="523" y="168"/>
                </a:cubicBezTo>
                <a:cubicBezTo>
                  <a:pt x="523" y="166"/>
                  <a:pt x="522" y="165"/>
                  <a:pt x="522" y="164"/>
                </a:cubicBezTo>
                <a:cubicBezTo>
                  <a:pt x="521" y="163"/>
                  <a:pt x="521" y="162"/>
                  <a:pt x="521" y="161"/>
                </a:cubicBezTo>
                <a:cubicBezTo>
                  <a:pt x="521" y="161"/>
                  <a:pt x="521" y="161"/>
                  <a:pt x="521" y="160"/>
                </a:cubicBezTo>
                <a:cubicBezTo>
                  <a:pt x="521" y="159"/>
                  <a:pt x="521" y="158"/>
                  <a:pt x="521" y="157"/>
                </a:cubicBezTo>
                <a:cubicBezTo>
                  <a:pt x="521" y="156"/>
                  <a:pt x="520" y="155"/>
                  <a:pt x="520" y="155"/>
                </a:cubicBezTo>
                <a:cubicBezTo>
                  <a:pt x="520" y="153"/>
                  <a:pt x="520" y="151"/>
                  <a:pt x="520" y="150"/>
                </a:cubicBezTo>
                <a:cubicBezTo>
                  <a:pt x="520" y="149"/>
                  <a:pt x="520" y="148"/>
                  <a:pt x="520" y="148"/>
                </a:cubicBezTo>
                <a:cubicBezTo>
                  <a:pt x="520" y="147"/>
                  <a:pt x="520" y="147"/>
                  <a:pt x="520" y="146"/>
                </a:cubicBezTo>
                <a:cubicBezTo>
                  <a:pt x="520" y="146"/>
                  <a:pt x="520" y="145"/>
                  <a:pt x="520" y="145"/>
                </a:cubicBezTo>
                <a:cubicBezTo>
                  <a:pt x="521" y="139"/>
                  <a:pt x="521" y="139"/>
                  <a:pt x="521" y="139"/>
                </a:cubicBezTo>
                <a:cubicBezTo>
                  <a:pt x="521" y="138"/>
                  <a:pt x="521" y="136"/>
                  <a:pt x="521" y="135"/>
                </a:cubicBezTo>
                <a:cubicBezTo>
                  <a:pt x="521" y="134"/>
                  <a:pt x="522" y="133"/>
                  <a:pt x="522" y="132"/>
                </a:cubicBezTo>
                <a:cubicBezTo>
                  <a:pt x="522" y="131"/>
                  <a:pt x="522" y="131"/>
                  <a:pt x="522" y="131"/>
                </a:cubicBezTo>
                <a:cubicBezTo>
                  <a:pt x="523" y="129"/>
                  <a:pt x="523" y="127"/>
                  <a:pt x="523" y="126"/>
                </a:cubicBezTo>
                <a:cubicBezTo>
                  <a:pt x="524" y="122"/>
                  <a:pt x="524" y="122"/>
                  <a:pt x="524" y="122"/>
                </a:cubicBezTo>
                <a:cubicBezTo>
                  <a:pt x="524" y="121"/>
                  <a:pt x="524" y="121"/>
                  <a:pt x="525" y="120"/>
                </a:cubicBezTo>
                <a:cubicBezTo>
                  <a:pt x="526" y="118"/>
                  <a:pt x="526" y="116"/>
                  <a:pt x="528" y="114"/>
                </a:cubicBezTo>
                <a:cubicBezTo>
                  <a:pt x="529" y="112"/>
                  <a:pt x="529" y="110"/>
                  <a:pt x="530" y="108"/>
                </a:cubicBezTo>
                <a:cubicBezTo>
                  <a:pt x="530" y="107"/>
                  <a:pt x="531" y="107"/>
                  <a:pt x="531" y="106"/>
                </a:cubicBezTo>
                <a:cubicBezTo>
                  <a:pt x="531" y="104"/>
                  <a:pt x="532" y="103"/>
                  <a:pt x="532" y="102"/>
                </a:cubicBezTo>
                <a:cubicBezTo>
                  <a:pt x="532" y="102"/>
                  <a:pt x="532" y="102"/>
                  <a:pt x="532" y="102"/>
                </a:cubicBezTo>
                <a:cubicBezTo>
                  <a:pt x="533" y="100"/>
                  <a:pt x="534" y="98"/>
                  <a:pt x="534" y="97"/>
                </a:cubicBezTo>
                <a:cubicBezTo>
                  <a:pt x="536" y="95"/>
                  <a:pt x="537" y="93"/>
                  <a:pt x="538" y="92"/>
                </a:cubicBezTo>
                <a:cubicBezTo>
                  <a:pt x="542" y="88"/>
                  <a:pt x="548" y="82"/>
                  <a:pt x="553" y="84"/>
                </a:cubicBezTo>
                <a:cubicBezTo>
                  <a:pt x="557" y="86"/>
                  <a:pt x="559" y="89"/>
                  <a:pt x="561" y="88"/>
                </a:cubicBezTo>
                <a:cubicBezTo>
                  <a:pt x="563" y="87"/>
                  <a:pt x="565" y="85"/>
                  <a:pt x="564" y="83"/>
                </a:cubicBezTo>
                <a:cubicBezTo>
                  <a:pt x="563" y="82"/>
                  <a:pt x="553" y="73"/>
                  <a:pt x="552" y="72"/>
                </a:cubicBezTo>
                <a:cubicBezTo>
                  <a:pt x="550" y="71"/>
                  <a:pt x="537" y="67"/>
                  <a:pt x="535" y="67"/>
                </a:cubicBezTo>
                <a:cubicBezTo>
                  <a:pt x="532" y="67"/>
                  <a:pt x="527" y="66"/>
                  <a:pt x="525" y="68"/>
                </a:cubicBezTo>
                <a:cubicBezTo>
                  <a:pt x="524" y="68"/>
                  <a:pt x="522" y="69"/>
                  <a:pt x="520" y="71"/>
                </a:cubicBezTo>
                <a:cubicBezTo>
                  <a:pt x="520" y="71"/>
                  <a:pt x="520" y="71"/>
                  <a:pt x="519" y="71"/>
                </a:cubicBezTo>
                <a:cubicBezTo>
                  <a:pt x="519" y="71"/>
                  <a:pt x="518" y="72"/>
                  <a:pt x="518" y="72"/>
                </a:cubicBezTo>
                <a:cubicBezTo>
                  <a:pt x="517" y="73"/>
                  <a:pt x="516" y="74"/>
                  <a:pt x="516" y="75"/>
                </a:cubicBezTo>
                <a:cubicBezTo>
                  <a:pt x="515" y="76"/>
                  <a:pt x="515" y="76"/>
                  <a:pt x="515" y="77"/>
                </a:cubicBezTo>
                <a:cubicBezTo>
                  <a:pt x="512" y="79"/>
                  <a:pt x="512" y="79"/>
                  <a:pt x="512" y="79"/>
                </a:cubicBezTo>
                <a:cubicBezTo>
                  <a:pt x="512" y="80"/>
                  <a:pt x="512" y="80"/>
                  <a:pt x="512" y="80"/>
                </a:cubicBezTo>
                <a:cubicBezTo>
                  <a:pt x="511" y="81"/>
                  <a:pt x="510" y="83"/>
                  <a:pt x="510" y="84"/>
                </a:cubicBezTo>
                <a:cubicBezTo>
                  <a:pt x="508" y="86"/>
                  <a:pt x="506" y="89"/>
                  <a:pt x="505" y="91"/>
                </a:cubicBezTo>
                <a:cubicBezTo>
                  <a:pt x="501" y="97"/>
                  <a:pt x="501" y="97"/>
                  <a:pt x="501" y="97"/>
                </a:cubicBezTo>
                <a:cubicBezTo>
                  <a:pt x="501" y="97"/>
                  <a:pt x="501" y="98"/>
                  <a:pt x="500" y="98"/>
                </a:cubicBezTo>
                <a:cubicBezTo>
                  <a:pt x="496" y="107"/>
                  <a:pt x="496" y="107"/>
                  <a:pt x="496" y="107"/>
                </a:cubicBezTo>
                <a:cubicBezTo>
                  <a:pt x="496" y="108"/>
                  <a:pt x="495" y="109"/>
                  <a:pt x="495" y="110"/>
                </a:cubicBezTo>
                <a:cubicBezTo>
                  <a:pt x="495" y="111"/>
                  <a:pt x="494" y="112"/>
                  <a:pt x="494" y="112"/>
                </a:cubicBezTo>
                <a:cubicBezTo>
                  <a:pt x="494" y="113"/>
                  <a:pt x="494" y="114"/>
                  <a:pt x="494" y="115"/>
                </a:cubicBezTo>
                <a:cubicBezTo>
                  <a:pt x="494" y="116"/>
                  <a:pt x="494" y="116"/>
                  <a:pt x="494" y="116"/>
                </a:cubicBezTo>
                <a:cubicBezTo>
                  <a:pt x="492" y="120"/>
                  <a:pt x="492" y="125"/>
                  <a:pt x="491" y="129"/>
                </a:cubicBezTo>
                <a:cubicBezTo>
                  <a:pt x="490" y="132"/>
                  <a:pt x="490" y="134"/>
                  <a:pt x="490" y="136"/>
                </a:cubicBezTo>
                <a:cubicBezTo>
                  <a:pt x="490" y="138"/>
                  <a:pt x="490" y="138"/>
                  <a:pt x="490" y="140"/>
                </a:cubicBezTo>
                <a:cubicBezTo>
                  <a:pt x="490" y="141"/>
                  <a:pt x="490" y="143"/>
                  <a:pt x="489" y="144"/>
                </a:cubicBezTo>
                <a:cubicBezTo>
                  <a:pt x="489" y="145"/>
                  <a:pt x="489" y="145"/>
                  <a:pt x="489" y="145"/>
                </a:cubicBezTo>
                <a:cubicBezTo>
                  <a:pt x="489" y="146"/>
                  <a:pt x="489" y="147"/>
                  <a:pt x="489" y="148"/>
                </a:cubicBezTo>
                <a:cubicBezTo>
                  <a:pt x="489" y="149"/>
                  <a:pt x="489" y="150"/>
                  <a:pt x="490" y="151"/>
                </a:cubicBezTo>
                <a:cubicBezTo>
                  <a:pt x="490" y="153"/>
                  <a:pt x="490" y="153"/>
                  <a:pt x="490" y="153"/>
                </a:cubicBezTo>
                <a:cubicBezTo>
                  <a:pt x="490" y="154"/>
                  <a:pt x="490" y="155"/>
                  <a:pt x="490" y="156"/>
                </a:cubicBezTo>
                <a:cubicBezTo>
                  <a:pt x="491" y="157"/>
                  <a:pt x="491" y="157"/>
                  <a:pt x="491" y="158"/>
                </a:cubicBezTo>
                <a:cubicBezTo>
                  <a:pt x="491" y="159"/>
                  <a:pt x="491" y="159"/>
                  <a:pt x="491" y="160"/>
                </a:cubicBezTo>
                <a:cubicBezTo>
                  <a:pt x="492" y="162"/>
                  <a:pt x="492" y="162"/>
                  <a:pt x="492" y="162"/>
                </a:cubicBezTo>
                <a:cubicBezTo>
                  <a:pt x="492" y="162"/>
                  <a:pt x="492" y="163"/>
                  <a:pt x="492" y="163"/>
                </a:cubicBezTo>
                <a:cubicBezTo>
                  <a:pt x="493" y="164"/>
                  <a:pt x="493" y="164"/>
                  <a:pt x="493" y="165"/>
                </a:cubicBezTo>
                <a:cubicBezTo>
                  <a:pt x="493" y="166"/>
                  <a:pt x="493" y="167"/>
                  <a:pt x="493" y="168"/>
                </a:cubicBezTo>
                <a:cubicBezTo>
                  <a:pt x="493" y="168"/>
                  <a:pt x="494" y="169"/>
                  <a:pt x="493" y="170"/>
                </a:cubicBezTo>
                <a:cubicBezTo>
                  <a:pt x="493" y="170"/>
                  <a:pt x="493" y="170"/>
                  <a:pt x="494" y="170"/>
                </a:cubicBezTo>
                <a:cubicBezTo>
                  <a:pt x="495" y="170"/>
                  <a:pt x="495" y="171"/>
                  <a:pt x="496" y="172"/>
                </a:cubicBezTo>
                <a:cubicBezTo>
                  <a:pt x="497" y="175"/>
                  <a:pt x="497" y="175"/>
                  <a:pt x="497" y="175"/>
                </a:cubicBezTo>
                <a:cubicBezTo>
                  <a:pt x="497" y="177"/>
                  <a:pt x="498" y="179"/>
                  <a:pt x="499" y="180"/>
                </a:cubicBezTo>
                <a:cubicBezTo>
                  <a:pt x="500" y="180"/>
                  <a:pt x="500" y="181"/>
                  <a:pt x="500" y="182"/>
                </a:cubicBezTo>
                <a:cubicBezTo>
                  <a:pt x="500" y="182"/>
                  <a:pt x="500" y="182"/>
                  <a:pt x="501" y="183"/>
                </a:cubicBezTo>
                <a:cubicBezTo>
                  <a:pt x="502" y="184"/>
                  <a:pt x="502" y="186"/>
                  <a:pt x="504" y="187"/>
                </a:cubicBezTo>
                <a:cubicBezTo>
                  <a:pt x="504" y="187"/>
                  <a:pt x="505" y="187"/>
                  <a:pt x="505" y="188"/>
                </a:cubicBezTo>
                <a:cubicBezTo>
                  <a:pt x="506" y="189"/>
                  <a:pt x="507" y="190"/>
                  <a:pt x="508" y="191"/>
                </a:cubicBezTo>
                <a:cubicBezTo>
                  <a:pt x="513" y="193"/>
                  <a:pt x="517" y="194"/>
                  <a:pt x="521" y="195"/>
                </a:cubicBezTo>
                <a:cubicBezTo>
                  <a:pt x="523" y="195"/>
                  <a:pt x="525" y="194"/>
                  <a:pt x="526" y="194"/>
                </a:cubicBezTo>
                <a:cubicBezTo>
                  <a:pt x="529" y="194"/>
                  <a:pt x="531" y="193"/>
                  <a:pt x="534" y="192"/>
                </a:cubicBezTo>
                <a:cubicBezTo>
                  <a:pt x="535" y="192"/>
                  <a:pt x="536" y="191"/>
                  <a:pt x="537" y="191"/>
                </a:cubicBezTo>
                <a:cubicBezTo>
                  <a:pt x="538" y="190"/>
                  <a:pt x="538" y="190"/>
                  <a:pt x="538" y="190"/>
                </a:cubicBezTo>
                <a:cubicBezTo>
                  <a:pt x="540" y="189"/>
                  <a:pt x="541" y="188"/>
                  <a:pt x="542" y="187"/>
                </a:cubicBezTo>
                <a:cubicBezTo>
                  <a:pt x="543" y="186"/>
                  <a:pt x="544" y="185"/>
                  <a:pt x="546" y="184"/>
                </a:cubicBezTo>
                <a:cubicBezTo>
                  <a:pt x="546" y="183"/>
                  <a:pt x="547" y="183"/>
                  <a:pt x="547" y="182"/>
                </a:cubicBezTo>
                <a:cubicBezTo>
                  <a:pt x="553" y="172"/>
                  <a:pt x="553" y="172"/>
                  <a:pt x="553" y="172"/>
                </a:cubicBezTo>
                <a:cubicBezTo>
                  <a:pt x="561" y="160"/>
                  <a:pt x="563" y="149"/>
                  <a:pt x="564" y="148"/>
                </a:cubicBezTo>
                <a:cubicBezTo>
                  <a:pt x="564" y="143"/>
                  <a:pt x="564" y="143"/>
                  <a:pt x="564" y="143"/>
                </a:cubicBezTo>
                <a:cubicBezTo>
                  <a:pt x="564" y="143"/>
                  <a:pt x="564" y="142"/>
                  <a:pt x="565" y="142"/>
                </a:cubicBezTo>
                <a:cubicBezTo>
                  <a:pt x="565" y="141"/>
                  <a:pt x="565" y="140"/>
                  <a:pt x="565" y="138"/>
                </a:cubicBezTo>
                <a:cubicBezTo>
                  <a:pt x="565" y="138"/>
                  <a:pt x="565" y="138"/>
                  <a:pt x="565" y="138"/>
                </a:cubicBezTo>
                <a:cubicBezTo>
                  <a:pt x="565" y="136"/>
                  <a:pt x="566" y="133"/>
                  <a:pt x="566" y="131"/>
                </a:cubicBezTo>
                <a:cubicBezTo>
                  <a:pt x="566" y="131"/>
                  <a:pt x="566" y="131"/>
                  <a:pt x="566" y="131"/>
                </a:cubicBezTo>
                <a:cubicBezTo>
                  <a:pt x="567" y="131"/>
                  <a:pt x="567" y="131"/>
                  <a:pt x="567" y="131"/>
                </a:cubicBezTo>
                <a:cubicBezTo>
                  <a:pt x="568" y="131"/>
                  <a:pt x="573" y="130"/>
                  <a:pt x="574" y="130"/>
                </a:cubicBezTo>
                <a:cubicBezTo>
                  <a:pt x="575" y="129"/>
                  <a:pt x="578" y="128"/>
                  <a:pt x="579" y="128"/>
                </a:cubicBezTo>
                <a:cubicBezTo>
                  <a:pt x="580" y="127"/>
                  <a:pt x="581" y="127"/>
                  <a:pt x="582" y="126"/>
                </a:cubicBezTo>
                <a:cubicBezTo>
                  <a:pt x="584" y="126"/>
                  <a:pt x="584" y="126"/>
                  <a:pt x="584" y="126"/>
                </a:cubicBezTo>
                <a:cubicBezTo>
                  <a:pt x="584" y="126"/>
                  <a:pt x="586" y="125"/>
                  <a:pt x="587" y="124"/>
                </a:cubicBezTo>
                <a:cubicBezTo>
                  <a:pt x="587" y="125"/>
                  <a:pt x="587" y="125"/>
                  <a:pt x="587" y="125"/>
                </a:cubicBezTo>
                <a:cubicBezTo>
                  <a:pt x="587" y="126"/>
                  <a:pt x="587" y="126"/>
                  <a:pt x="587" y="126"/>
                </a:cubicBezTo>
                <a:cubicBezTo>
                  <a:pt x="584" y="141"/>
                  <a:pt x="584" y="156"/>
                  <a:pt x="586" y="171"/>
                </a:cubicBezTo>
                <a:cubicBezTo>
                  <a:pt x="588" y="177"/>
                  <a:pt x="590" y="184"/>
                  <a:pt x="594" y="189"/>
                </a:cubicBezTo>
                <a:cubicBezTo>
                  <a:pt x="595" y="190"/>
                  <a:pt x="595" y="190"/>
                  <a:pt x="596" y="191"/>
                </a:cubicBezTo>
                <a:cubicBezTo>
                  <a:pt x="596" y="192"/>
                  <a:pt x="596" y="192"/>
                  <a:pt x="596" y="192"/>
                </a:cubicBezTo>
                <a:cubicBezTo>
                  <a:pt x="597" y="192"/>
                  <a:pt x="597" y="192"/>
                  <a:pt x="597" y="192"/>
                </a:cubicBezTo>
                <a:cubicBezTo>
                  <a:pt x="597" y="192"/>
                  <a:pt x="598" y="193"/>
                  <a:pt x="598" y="194"/>
                </a:cubicBezTo>
                <a:cubicBezTo>
                  <a:pt x="599" y="194"/>
                  <a:pt x="599" y="194"/>
                  <a:pt x="599" y="194"/>
                </a:cubicBezTo>
                <a:cubicBezTo>
                  <a:pt x="600" y="195"/>
                  <a:pt x="602" y="196"/>
                  <a:pt x="603" y="196"/>
                </a:cubicBezTo>
                <a:cubicBezTo>
                  <a:pt x="606" y="198"/>
                  <a:pt x="611" y="199"/>
                  <a:pt x="614" y="199"/>
                </a:cubicBezTo>
                <a:cubicBezTo>
                  <a:pt x="619" y="199"/>
                  <a:pt x="619" y="199"/>
                  <a:pt x="619" y="199"/>
                </a:cubicBezTo>
                <a:cubicBezTo>
                  <a:pt x="620" y="199"/>
                  <a:pt x="629" y="200"/>
                  <a:pt x="633" y="197"/>
                </a:cubicBezTo>
                <a:cubicBezTo>
                  <a:pt x="643" y="190"/>
                  <a:pt x="650" y="180"/>
                  <a:pt x="650" y="179"/>
                </a:cubicBezTo>
                <a:cubicBezTo>
                  <a:pt x="667" y="155"/>
                  <a:pt x="673" y="146"/>
                  <a:pt x="677" y="139"/>
                </a:cubicBezTo>
                <a:cubicBezTo>
                  <a:pt x="677" y="139"/>
                  <a:pt x="677" y="140"/>
                  <a:pt x="677" y="140"/>
                </a:cubicBezTo>
                <a:cubicBezTo>
                  <a:pt x="676" y="142"/>
                  <a:pt x="676" y="143"/>
                  <a:pt x="676" y="145"/>
                </a:cubicBezTo>
                <a:cubicBezTo>
                  <a:pt x="676" y="146"/>
                  <a:pt x="676" y="146"/>
                  <a:pt x="675" y="147"/>
                </a:cubicBezTo>
                <a:cubicBezTo>
                  <a:pt x="675" y="148"/>
                  <a:pt x="674" y="149"/>
                  <a:pt x="675" y="150"/>
                </a:cubicBezTo>
                <a:cubicBezTo>
                  <a:pt x="675" y="151"/>
                  <a:pt x="675" y="151"/>
                  <a:pt x="675" y="152"/>
                </a:cubicBezTo>
                <a:cubicBezTo>
                  <a:pt x="675" y="153"/>
                  <a:pt x="674" y="153"/>
                  <a:pt x="674" y="153"/>
                </a:cubicBezTo>
                <a:cubicBezTo>
                  <a:pt x="674" y="154"/>
                  <a:pt x="675" y="154"/>
                  <a:pt x="675" y="154"/>
                </a:cubicBezTo>
                <a:cubicBezTo>
                  <a:pt x="675" y="154"/>
                  <a:pt x="675" y="154"/>
                  <a:pt x="675" y="155"/>
                </a:cubicBezTo>
                <a:cubicBezTo>
                  <a:pt x="675" y="155"/>
                  <a:pt x="674" y="156"/>
                  <a:pt x="675" y="156"/>
                </a:cubicBezTo>
                <a:cubicBezTo>
                  <a:pt x="675" y="156"/>
                  <a:pt x="675" y="157"/>
                  <a:pt x="674" y="157"/>
                </a:cubicBezTo>
                <a:cubicBezTo>
                  <a:pt x="674" y="158"/>
                  <a:pt x="674" y="159"/>
                  <a:pt x="674" y="160"/>
                </a:cubicBezTo>
                <a:cubicBezTo>
                  <a:pt x="674" y="160"/>
                  <a:pt x="674" y="160"/>
                  <a:pt x="674" y="160"/>
                </a:cubicBezTo>
                <a:cubicBezTo>
                  <a:pt x="675" y="161"/>
                  <a:pt x="675" y="161"/>
                  <a:pt x="674" y="161"/>
                </a:cubicBezTo>
                <a:cubicBezTo>
                  <a:pt x="674" y="162"/>
                  <a:pt x="674" y="163"/>
                  <a:pt x="674" y="163"/>
                </a:cubicBezTo>
                <a:cubicBezTo>
                  <a:pt x="674" y="164"/>
                  <a:pt x="674" y="166"/>
                  <a:pt x="675" y="167"/>
                </a:cubicBezTo>
                <a:cubicBezTo>
                  <a:pt x="675" y="167"/>
                  <a:pt x="675" y="168"/>
                  <a:pt x="675" y="168"/>
                </a:cubicBezTo>
                <a:cubicBezTo>
                  <a:pt x="676" y="172"/>
                  <a:pt x="676" y="172"/>
                  <a:pt x="676" y="172"/>
                </a:cubicBezTo>
                <a:cubicBezTo>
                  <a:pt x="676" y="176"/>
                  <a:pt x="679" y="179"/>
                  <a:pt x="682" y="181"/>
                </a:cubicBezTo>
                <a:cubicBezTo>
                  <a:pt x="683" y="181"/>
                  <a:pt x="684" y="181"/>
                  <a:pt x="684" y="181"/>
                </a:cubicBezTo>
                <a:cubicBezTo>
                  <a:pt x="686" y="182"/>
                  <a:pt x="688" y="182"/>
                  <a:pt x="690" y="181"/>
                </a:cubicBezTo>
                <a:cubicBezTo>
                  <a:pt x="692" y="181"/>
                  <a:pt x="693" y="180"/>
                  <a:pt x="695" y="179"/>
                </a:cubicBezTo>
                <a:cubicBezTo>
                  <a:pt x="696" y="178"/>
                  <a:pt x="697" y="178"/>
                  <a:pt x="698" y="176"/>
                </a:cubicBezTo>
                <a:cubicBezTo>
                  <a:pt x="698" y="176"/>
                  <a:pt x="699" y="176"/>
                  <a:pt x="699" y="175"/>
                </a:cubicBezTo>
                <a:cubicBezTo>
                  <a:pt x="701" y="174"/>
                  <a:pt x="701" y="174"/>
                  <a:pt x="701" y="174"/>
                </a:cubicBezTo>
                <a:cubicBezTo>
                  <a:pt x="701" y="172"/>
                  <a:pt x="702" y="170"/>
                  <a:pt x="702" y="168"/>
                </a:cubicBezTo>
                <a:cubicBezTo>
                  <a:pt x="702" y="168"/>
                  <a:pt x="702" y="167"/>
                  <a:pt x="703" y="167"/>
                </a:cubicBezTo>
                <a:cubicBezTo>
                  <a:pt x="703" y="166"/>
                  <a:pt x="704" y="165"/>
                  <a:pt x="704" y="164"/>
                </a:cubicBezTo>
                <a:cubicBezTo>
                  <a:pt x="704" y="163"/>
                  <a:pt x="704" y="162"/>
                  <a:pt x="704" y="162"/>
                </a:cubicBezTo>
                <a:cubicBezTo>
                  <a:pt x="705" y="158"/>
                  <a:pt x="706" y="155"/>
                  <a:pt x="708" y="152"/>
                </a:cubicBezTo>
                <a:cubicBezTo>
                  <a:pt x="708" y="151"/>
                  <a:pt x="709" y="150"/>
                  <a:pt x="709" y="149"/>
                </a:cubicBezTo>
                <a:cubicBezTo>
                  <a:pt x="709" y="148"/>
                  <a:pt x="710" y="146"/>
                  <a:pt x="711" y="145"/>
                </a:cubicBezTo>
                <a:cubicBezTo>
                  <a:pt x="712" y="144"/>
                  <a:pt x="712" y="142"/>
                  <a:pt x="713" y="141"/>
                </a:cubicBezTo>
                <a:cubicBezTo>
                  <a:pt x="713" y="140"/>
                  <a:pt x="713" y="140"/>
                  <a:pt x="713" y="139"/>
                </a:cubicBezTo>
                <a:cubicBezTo>
                  <a:pt x="715" y="137"/>
                  <a:pt x="715" y="137"/>
                  <a:pt x="715" y="137"/>
                </a:cubicBezTo>
                <a:cubicBezTo>
                  <a:pt x="716" y="134"/>
                  <a:pt x="717" y="132"/>
                  <a:pt x="718" y="131"/>
                </a:cubicBezTo>
                <a:cubicBezTo>
                  <a:pt x="720" y="127"/>
                  <a:pt x="720" y="127"/>
                  <a:pt x="720" y="127"/>
                </a:cubicBezTo>
                <a:cubicBezTo>
                  <a:pt x="721" y="126"/>
                  <a:pt x="722" y="125"/>
                  <a:pt x="723" y="123"/>
                </a:cubicBezTo>
                <a:cubicBezTo>
                  <a:pt x="728" y="115"/>
                  <a:pt x="728" y="115"/>
                  <a:pt x="728" y="115"/>
                </a:cubicBezTo>
                <a:cubicBezTo>
                  <a:pt x="729" y="114"/>
                  <a:pt x="730" y="112"/>
                  <a:pt x="732" y="111"/>
                </a:cubicBezTo>
                <a:cubicBezTo>
                  <a:pt x="733" y="110"/>
                  <a:pt x="733" y="109"/>
                  <a:pt x="734" y="109"/>
                </a:cubicBezTo>
                <a:cubicBezTo>
                  <a:pt x="735" y="108"/>
                  <a:pt x="736" y="106"/>
                  <a:pt x="737" y="105"/>
                </a:cubicBezTo>
                <a:cubicBezTo>
                  <a:pt x="738" y="104"/>
                  <a:pt x="739" y="102"/>
                  <a:pt x="741" y="101"/>
                </a:cubicBezTo>
                <a:cubicBezTo>
                  <a:pt x="741" y="100"/>
                  <a:pt x="742" y="99"/>
                  <a:pt x="742" y="98"/>
                </a:cubicBezTo>
                <a:cubicBezTo>
                  <a:pt x="744" y="96"/>
                  <a:pt x="744" y="96"/>
                  <a:pt x="744" y="96"/>
                </a:cubicBezTo>
                <a:cubicBezTo>
                  <a:pt x="745" y="96"/>
                  <a:pt x="745" y="95"/>
                  <a:pt x="746" y="95"/>
                </a:cubicBezTo>
                <a:cubicBezTo>
                  <a:pt x="747" y="94"/>
                  <a:pt x="748" y="93"/>
                  <a:pt x="749" y="93"/>
                </a:cubicBezTo>
                <a:cubicBezTo>
                  <a:pt x="751" y="92"/>
                  <a:pt x="751" y="92"/>
                  <a:pt x="751" y="92"/>
                </a:cubicBezTo>
                <a:cubicBezTo>
                  <a:pt x="752" y="92"/>
                  <a:pt x="752" y="92"/>
                  <a:pt x="752" y="91"/>
                </a:cubicBezTo>
                <a:cubicBezTo>
                  <a:pt x="752" y="91"/>
                  <a:pt x="753" y="92"/>
                  <a:pt x="753" y="92"/>
                </a:cubicBezTo>
                <a:cubicBezTo>
                  <a:pt x="752" y="93"/>
                  <a:pt x="752" y="93"/>
                  <a:pt x="752" y="94"/>
                </a:cubicBezTo>
                <a:cubicBezTo>
                  <a:pt x="751" y="95"/>
                  <a:pt x="751" y="95"/>
                  <a:pt x="751" y="96"/>
                </a:cubicBezTo>
                <a:cubicBezTo>
                  <a:pt x="750" y="97"/>
                  <a:pt x="750" y="98"/>
                  <a:pt x="749" y="99"/>
                </a:cubicBezTo>
                <a:cubicBezTo>
                  <a:pt x="743" y="109"/>
                  <a:pt x="743" y="109"/>
                  <a:pt x="743" y="109"/>
                </a:cubicBezTo>
                <a:cubicBezTo>
                  <a:pt x="743" y="110"/>
                  <a:pt x="742" y="110"/>
                  <a:pt x="743" y="111"/>
                </a:cubicBezTo>
                <a:cubicBezTo>
                  <a:pt x="743" y="111"/>
                  <a:pt x="742" y="112"/>
                  <a:pt x="742" y="113"/>
                </a:cubicBezTo>
                <a:cubicBezTo>
                  <a:pt x="739" y="119"/>
                  <a:pt x="739" y="119"/>
                  <a:pt x="739" y="119"/>
                </a:cubicBezTo>
                <a:cubicBezTo>
                  <a:pt x="739" y="120"/>
                  <a:pt x="738" y="121"/>
                  <a:pt x="738" y="122"/>
                </a:cubicBezTo>
                <a:cubicBezTo>
                  <a:pt x="737" y="124"/>
                  <a:pt x="736" y="127"/>
                  <a:pt x="735" y="129"/>
                </a:cubicBezTo>
                <a:cubicBezTo>
                  <a:pt x="733" y="134"/>
                  <a:pt x="731" y="138"/>
                  <a:pt x="730" y="143"/>
                </a:cubicBezTo>
                <a:cubicBezTo>
                  <a:pt x="729" y="146"/>
                  <a:pt x="727" y="160"/>
                  <a:pt x="727" y="161"/>
                </a:cubicBezTo>
                <a:cubicBezTo>
                  <a:pt x="727" y="162"/>
                  <a:pt x="727" y="163"/>
                  <a:pt x="727" y="165"/>
                </a:cubicBezTo>
                <a:cubicBezTo>
                  <a:pt x="727" y="166"/>
                  <a:pt x="726" y="179"/>
                  <a:pt x="727" y="180"/>
                </a:cubicBezTo>
                <a:cubicBezTo>
                  <a:pt x="727" y="180"/>
                  <a:pt x="727" y="180"/>
                  <a:pt x="727" y="181"/>
                </a:cubicBezTo>
                <a:cubicBezTo>
                  <a:pt x="728" y="182"/>
                  <a:pt x="728" y="182"/>
                  <a:pt x="728" y="184"/>
                </a:cubicBezTo>
                <a:cubicBezTo>
                  <a:pt x="728" y="184"/>
                  <a:pt x="728" y="184"/>
                  <a:pt x="728" y="185"/>
                </a:cubicBezTo>
                <a:cubicBezTo>
                  <a:pt x="729" y="186"/>
                  <a:pt x="730" y="188"/>
                  <a:pt x="730" y="190"/>
                </a:cubicBezTo>
                <a:cubicBezTo>
                  <a:pt x="732" y="192"/>
                  <a:pt x="733" y="193"/>
                  <a:pt x="735" y="195"/>
                </a:cubicBezTo>
                <a:cubicBezTo>
                  <a:pt x="735" y="196"/>
                  <a:pt x="735" y="196"/>
                  <a:pt x="735" y="196"/>
                </a:cubicBezTo>
                <a:cubicBezTo>
                  <a:pt x="735" y="197"/>
                  <a:pt x="736" y="197"/>
                  <a:pt x="736" y="198"/>
                </a:cubicBezTo>
                <a:cubicBezTo>
                  <a:pt x="739" y="199"/>
                  <a:pt x="741" y="200"/>
                  <a:pt x="744" y="201"/>
                </a:cubicBezTo>
                <a:cubicBezTo>
                  <a:pt x="745" y="201"/>
                  <a:pt x="747" y="201"/>
                  <a:pt x="748" y="201"/>
                </a:cubicBezTo>
                <a:cubicBezTo>
                  <a:pt x="752" y="203"/>
                  <a:pt x="756" y="203"/>
                  <a:pt x="759" y="203"/>
                </a:cubicBezTo>
                <a:cubicBezTo>
                  <a:pt x="760" y="202"/>
                  <a:pt x="757" y="193"/>
                  <a:pt x="757" y="187"/>
                </a:cubicBezTo>
                <a:cubicBezTo>
                  <a:pt x="757" y="185"/>
                  <a:pt x="757" y="183"/>
                  <a:pt x="757" y="182"/>
                </a:cubicBezTo>
                <a:cubicBezTo>
                  <a:pt x="757" y="180"/>
                  <a:pt x="757" y="180"/>
                  <a:pt x="757" y="179"/>
                </a:cubicBezTo>
                <a:cubicBezTo>
                  <a:pt x="757" y="177"/>
                  <a:pt x="757" y="175"/>
                  <a:pt x="758" y="173"/>
                </a:cubicBezTo>
                <a:cubicBezTo>
                  <a:pt x="758" y="173"/>
                  <a:pt x="758" y="172"/>
                  <a:pt x="758" y="171"/>
                </a:cubicBezTo>
                <a:cubicBezTo>
                  <a:pt x="758" y="169"/>
                  <a:pt x="762" y="148"/>
                  <a:pt x="763" y="145"/>
                </a:cubicBezTo>
                <a:cubicBezTo>
                  <a:pt x="764" y="143"/>
                  <a:pt x="765" y="141"/>
                  <a:pt x="766" y="138"/>
                </a:cubicBezTo>
                <a:cubicBezTo>
                  <a:pt x="768" y="130"/>
                  <a:pt x="768" y="130"/>
                  <a:pt x="768" y="130"/>
                </a:cubicBezTo>
                <a:cubicBezTo>
                  <a:pt x="769" y="127"/>
                  <a:pt x="770" y="126"/>
                  <a:pt x="770" y="123"/>
                </a:cubicBezTo>
                <a:cubicBezTo>
                  <a:pt x="771" y="121"/>
                  <a:pt x="772" y="119"/>
                  <a:pt x="772" y="116"/>
                </a:cubicBezTo>
                <a:cubicBezTo>
                  <a:pt x="772" y="115"/>
                  <a:pt x="773" y="114"/>
                  <a:pt x="773" y="112"/>
                </a:cubicBezTo>
                <a:cubicBezTo>
                  <a:pt x="773" y="112"/>
                  <a:pt x="773" y="111"/>
                  <a:pt x="773" y="110"/>
                </a:cubicBezTo>
                <a:cubicBezTo>
                  <a:pt x="773" y="109"/>
                  <a:pt x="774" y="109"/>
                  <a:pt x="774" y="108"/>
                </a:cubicBezTo>
                <a:cubicBezTo>
                  <a:pt x="774" y="105"/>
                  <a:pt x="774" y="102"/>
                  <a:pt x="773" y="99"/>
                </a:cubicBezTo>
                <a:cubicBezTo>
                  <a:pt x="772" y="96"/>
                  <a:pt x="772" y="96"/>
                  <a:pt x="770" y="94"/>
                </a:cubicBezTo>
                <a:close/>
                <a:moveTo>
                  <a:pt x="724" y="69"/>
                </a:moveTo>
                <a:cubicBezTo>
                  <a:pt x="725" y="67"/>
                  <a:pt x="725" y="66"/>
                  <a:pt x="725" y="65"/>
                </a:cubicBezTo>
                <a:cubicBezTo>
                  <a:pt x="726" y="62"/>
                  <a:pt x="726" y="62"/>
                  <a:pt x="726" y="62"/>
                </a:cubicBezTo>
                <a:cubicBezTo>
                  <a:pt x="726" y="61"/>
                  <a:pt x="727" y="60"/>
                  <a:pt x="727" y="59"/>
                </a:cubicBezTo>
                <a:cubicBezTo>
                  <a:pt x="728" y="51"/>
                  <a:pt x="728" y="51"/>
                  <a:pt x="728" y="51"/>
                </a:cubicBezTo>
                <a:cubicBezTo>
                  <a:pt x="729" y="50"/>
                  <a:pt x="729" y="49"/>
                  <a:pt x="729" y="48"/>
                </a:cubicBezTo>
                <a:cubicBezTo>
                  <a:pt x="729" y="46"/>
                  <a:pt x="730" y="44"/>
                  <a:pt x="730" y="41"/>
                </a:cubicBezTo>
                <a:cubicBezTo>
                  <a:pt x="730" y="41"/>
                  <a:pt x="730" y="41"/>
                  <a:pt x="730" y="41"/>
                </a:cubicBezTo>
                <a:cubicBezTo>
                  <a:pt x="730" y="38"/>
                  <a:pt x="731" y="35"/>
                  <a:pt x="731" y="32"/>
                </a:cubicBezTo>
                <a:cubicBezTo>
                  <a:pt x="731" y="31"/>
                  <a:pt x="731" y="31"/>
                  <a:pt x="731" y="30"/>
                </a:cubicBezTo>
                <a:cubicBezTo>
                  <a:pt x="732" y="29"/>
                  <a:pt x="733" y="27"/>
                  <a:pt x="734" y="25"/>
                </a:cubicBezTo>
                <a:cubicBezTo>
                  <a:pt x="734" y="23"/>
                  <a:pt x="734" y="23"/>
                  <a:pt x="734" y="23"/>
                </a:cubicBezTo>
                <a:cubicBezTo>
                  <a:pt x="735" y="22"/>
                  <a:pt x="735" y="22"/>
                  <a:pt x="736" y="21"/>
                </a:cubicBezTo>
                <a:cubicBezTo>
                  <a:pt x="736" y="21"/>
                  <a:pt x="736" y="21"/>
                  <a:pt x="736" y="21"/>
                </a:cubicBezTo>
                <a:cubicBezTo>
                  <a:pt x="741" y="17"/>
                  <a:pt x="741" y="17"/>
                  <a:pt x="741" y="17"/>
                </a:cubicBezTo>
                <a:cubicBezTo>
                  <a:pt x="741" y="17"/>
                  <a:pt x="741" y="17"/>
                  <a:pt x="742" y="17"/>
                </a:cubicBez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6" y="14"/>
                  <a:pt x="747" y="14"/>
                </a:cubicBezTo>
                <a:cubicBezTo>
                  <a:pt x="748" y="13"/>
                  <a:pt x="750" y="14"/>
                  <a:pt x="750" y="14"/>
                </a:cubicBezTo>
                <a:cubicBezTo>
                  <a:pt x="751" y="17"/>
                  <a:pt x="751" y="17"/>
                  <a:pt x="751" y="17"/>
                </a:cubicBezTo>
                <a:cubicBezTo>
                  <a:pt x="751" y="18"/>
                  <a:pt x="751" y="18"/>
                  <a:pt x="751" y="19"/>
                </a:cubicBezTo>
                <a:cubicBezTo>
                  <a:pt x="750" y="22"/>
                  <a:pt x="749" y="25"/>
                  <a:pt x="748" y="28"/>
                </a:cubicBezTo>
                <a:cubicBezTo>
                  <a:pt x="747" y="30"/>
                  <a:pt x="747" y="31"/>
                  <a:pt x="746" y="33"/>
                </a:cubicBezTo>
                <a:cubicBezTo>
                  <a:pt x="742" y="41"/>
                  <a:pt x="742" y="41"/>
                  <a:pt x="742" y="41"/>
                </a:cubicBezTo>
                <a:cubicBezTo>
                  <a:pt x="742" y="42"/>
                  <a:pt x="741" y="44"/>
                  <a:pt x="740" y="46"/>
                </a:cubicBezTo>
                <a:cubicBezTo>
                  <a:pt x="738" y="49"/>
                  <a:pt x="736" y="53"/>
                  <a:pt x="734" y="56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7" y="67"/>
                  <a:pt x="726" y="69"/>
                  <a:pt x="725" y="70"/>
                </a:cubicBezTo>
                <a:cubicBezTo>
                  <a:pt x="725" y="70"/>
                  <a:pt x="725" y="70"/>
                  <a:pt x="725" y="70"/>
                </a:cubicBezTo>
                <a:cubicBezTo>
                  <a:pt x="725" y="70"/>
                  <a:pt x="724" y="70"/>
                  <a:pt x="724" y="69"/>
                </a:cubicBezTo>
                <a:close/>
                <a:moveTo>
                  <a:pt x="559" y="116"/>
                </a:moveTo>
                <a:cubicBezTo>
                  <a:pt x="559" y="116"/>
                  <a:pt x="559" y="116"/>
                  <a:pt x="559" y="115"/>
                </a:cubicBezTo>
                <a:cubicBezTo>
                  <a:pt x="559" y="115"/>
                  <a:pt x="558" y="115"/>
                  <a:pt x="558" y="114"/>
                </a:cubicBezTo>
                <a:cubicBezTo>
                  <a:pt x="558" y="113"/>
                  <a:pt x="558" y="113"/>
                  <a:pt x="558" y="113"/>
                </a:cubicBezTo>
                <a:cubicBezTo>
                  <a:pt x="557" y="112"/>
                  <a:pt x="557" y="110"/>
                  <a:pt x="557" y="109"/>
                </a:cubicBezTo>
                <a:cubicBezTo>
                  <a:pt x="557" y="109"/>
                  <a:pt x="557" y="108"/>
                  <a:pt x="557" y="108"/>
                </a:cubicBezTo>
                <a:cubicBezTo>
                  <a:pt x="558" y="107"/>
                  <a:pt x="558" y="107"/>
                  <a:pt x="558" y="108"/>
                </a:cubicBezTo>
                <a:cubicBezTo>
                  <a:pt x="559" y="109"/>
                  <a:pt x="559" y="109"/>
                  <a:pt x="559" y="109"/>
                </a:cubicBezTo>
                <a:cubicBezTo>
                  <a:pt x="559" y="110"/>
                  <a:pt x="559" y="111"/>
                  <a:pt x="559" y="111"/>
                </a:cubicBezTo>
                <a:cubicBezTo>
                  <a:pt x="560" y="113"/>
                  <a:pt x="560" y="114"/>
                  <a:pt x="560" y="115"/>
                </a:cubicBezTo>
                <a:cubicBezTo>
                  <a:pt x="560" y="115"/>
                  <a:pt x="560" y="116"/>
                  <a:pt x="559" y="116"/>
                </a:cubicBezTo>
                <a:close/>
                <a:moveTo>
                  <a:pt x="755" y="202"/>
                </a:moveTo>
                <a:cubicBezTo>
                  <a:pt x="754" y="202"/>
                  <a:pt x="754" y="202"/>
                  <a:pt x="753" y="202"/>
                </a:cubicBezTo>
                <a:cubicBezTo>
                  <a:pt x="753" y="202"/>
                  <a:pt x="754" y="202"/>
                  <a:pt x="754" y="202"/>
                </a:cubicBezTo>
                <a:cubicBezTo>
                  <a:pt x="754" y="202"/>
                  <a:pt x="755" y="202"/>
                  <a:pt x="755" y="202"/>
                </a:cubicBezTo>
                <a:close/>
                <a:moveTo>
                  <a:pt x="1061" y="102"/>
                </a:moveTo>
                <a:cubicBezTo>
                  <a:pt x="1061" y="102"/>
                  <a:pt x="1060" y="102"/>
                  <a:pt x="1060" y="103"/>
                </a:cubicBezTo>
                <a:cubicBezTo>
                  <a:pt x="1060" y="104"/>
                  <a:pt x="1059" y="105"/>
                  <a:pt x="1059" y="106"/>
                </a:cubicBezTo>
                <a:cubicBezTo>
                  <a:pt x="1058" y="109"/>
                  <a:pt x="1056" y="112"/>
                  <a:pt x="1055" y="114"/>
                </a:cubicBezTo>
                <a:cubicBezTo>
                  <a:pt x="1054" y="115"/>
                  <a:pt x="1054" y="117"/>
                  <a:pt x="1053" y="118"/>
                </a:cubicBezTo>
                <a:cubicBezTo>
                  <a:pt x="1053" y="118"/>
                  <a:pt x="1053" y="119"/>
                  <a:pt x="1053" y="119"/>
                </a:cubicBezTo>
                <a:cubicBezTo>
                  <a:pt x="1052" y="120"/>
                  <a:pt x="1052" y="120"/>
                  <a:pt x="1051" y="121"/>
                </a:cubicBezTo>
                <a:cubicBezTo>
                  <a:pt x="1050" y="124"/>
                  <a:pt x="1050" y="124"/>
                  <a:pt x="1050" y="124"/>
                </a:cubicBezTo>
                <a:cubicBezTo>
                  <a:pt x="1050" y="124"/>
                  <a:pt x="1050" y="124"/>
                  <a:pt x="1050" y="124"/>
                </a:cubicBezTo>
                <a:cubicBezTo>
                  <a:pt x="1049" y="126"/>
                  <a:pt x="1048" y="128"/>
                  <a:pt x="1048" y="130"/>
                </a:cubicBezTo>
                <a:cubicBezTo>
                  <a:pt x="1047" y="132"/>
                  <a:pt x="1046" y="134"/>
                  <a:pt x="1045" y="136"/>
                </a:cubicBezTo>
                <a:cubicBezTo>
                  <a:pt x="1045" y="137"/>
                  <a:pt x="1044" y="138"/>
                  <a:pt x="1044" y="138"/>
                </a:cubicBezTo>
                <a:cubicBezTo>
                  <a:pt x="1042" y="140"/>
                  <a:pt x="1042" y="140"/>
                  <a:pt x="1042" y="140"/>
                </a:cubicBezTo>
                <a:cubicBezTo>
                  <a:pt x="1042" y="141"/>
                  <a:pt x="1041" y="142"/>
                  <a:pt x="1041" y="143"/>
                </a:cubicBezTo>
                <a:cubicBezTo>
                  <a:pt x="1041" y="144"/>
                  <a:pt x="1041" y="144"/>
                  <a:pt x="1040" y="145"/>
                </a:cubicBezTo>
                <a:cubicBezTo>
                  <a:pt x="1040" y="145"/>
                  <a:pt x="1040" y="146"/>
                  <a:pt x="1040" y="146"/>
                </a:cubicBezTo>
                <a:cubicBezTo>
                  <a:pt x="1039" y="148"/>
                  <a:pt x="1038" y="149"/>
                  <a:pt x="1024" y="178"/>
                </a:cubicBezTo>
                <a:cubicBezTo>
                  <a:pt x="1023" y="180"/>
                  <a:pt x="1021" y="181"/>
                  <a:pt x="1021" y="182"/>
                </a:cubicBezTo>
                <a:cubicBezTo>
                  <a:pt x="1020" y="184"/>
                  <a:pt x="1020" y="184"/>
                  <a:pt x="1020" y="184"/>
                </a:cubicBezTo>
                <a:cubicBezTo>
                  <a:pt x="1019" y="186"/>
                  <a:pt x="1017" y="188"/>
                  <a:pt x="1016" y="190"/>
                </a:cubicBezTo>
                <a:cubicBezTo>
                  <a:pt x="1015" y="190"/>
                  <a:pt x="1015" y="190"/>
                  <a:pt x="1015" y="190"/>
                </a:cubicBezTo>
                <a:cubicBezTo>
                  <a:pt x="1014" y="192"/>
                  <a:pt x="1013" y="192"/>
                  <a:pt x="1012" y="194"/>
                </a:cubicBezTo>
                <a:cubicBezTo>
                  <a:pt x="1011" y="194"/>
                  <a:pt x="1010" y="195"/>
                  <a:pt x="1009" y="196"/>
                </a:cubicBezTo>
                <a:cubicBezTo>
                  <a:pt x="1008" y="197"/>
                  <a:pt x="1006" y="198"/>
                  <a:pt x="1004" y="198"/>
                </a:cubicBezTo>
                <a:cubicBezTo>
                  <a:pt x="1002" y="199"/>
                  <a:pt x="1001" y="199"/>
                  <a:pt x="999" y="199"/>
                </a:cubicBezTo>
                <a:cubicBezTo>
                  <a:pt x="997" y="199"/>
                  <a:pt x="995" y="199"/>
                  <a:pt x="993" y="198"/>
                </a:cubicBezTo>
                <a:cubicBezTo>
                  <a:pt x="990" y="198"/>
                  <a:pt x="988" y="196"/>
                  <a:pt x="987" y="195"/>
                </a:cubicBezTo>
                <a:cubicBezTo>
                  <a:pt x="985" y="193"/>
                  <a:pt x="983" y="192"/>
                  <a:pt x="982" y="190"/>
                </a:cubicBezTo>
                <a:cubicBezTo>
                  <a:pt x="982" y="188"/>
                  <a:pt x="981" y="187"/>
                  <a:pt x="980" y="186"/>
                </a:cubicBezTo>
                <a:cubicBezTo>
                  <a:pt x="980" y="184"/>
                  <a:pt x="979" y="183"/>
                  <a:pt x="979" y="182"/>
                </a:cubicBezTo>
                <a:cubicBezTo>
                  <a:pt x="979" y="181"/>
                  <a:pt x="979" y="180"/>
                  <a:pt x="979" y="179"/>
                </a:cubicBezTo>
                <a:cubicBezTo>
                  <a:pt x="979" y="179"/>
                  <a:pt x="980" y="179"/>
                  <a:pt x="979" y="178"/>
                </a:cubicBezTo>
                <a:cubicBezTo>
                  <a:pt x="979" y="177"/>
                  <a:pt x="979" y="175"/>
                  <a:pt x="978" y="174"/>
                </a:cubicBezTo>
                <a:cubicBezTo>
                  <a:pt x="978" y="174"/>
                  <a:pt x="978" y="173"/>
                  <a:pt x="978" y="173"/>
                </a:cubicBezTo>
                <a:cubicBezTo>
                  <a:pt x="979" y="172"/>
                  <a:pt x="979" y="171"/>
                  <a:pt x="979" y="170"/>
                </a:cubicBezTo>
                <a:cubicBezTo>
                  <a:pt x="979" y="168"/>
                  <a:pt x="979" y="166"/>
                  <a:pt x="979" y="164"/>
                </a:cubicBezTo>
                <a:cubicBezTo>
                  <a:pt x="980" y="161"/>
                  <a:pt x="980" y="159"/>
                  <a:pt x="980" y="156"/>
                </a:cubicBezTo>
                <a:cubicBezTo>
                  <a:pt x="981" y="154"/>
                  <a:pt x="981" y="151"/>
                  <a:pt x="981" y="149"/>
                </a:cubicBezTo>
                <a:cubicBezTo>
                  <a:pt x="982" y="146"/>
                  <a:pt x="983" y="142"/>
                  <a:pt x="984" y="138"/>
                </a:cubicBezTo>
                <a:cubicBezTo>
                  <a:pt x="985" y="136"/>
                  <a:pt x="986" y="133"/>
                  <a:pt x="987" y="130"/>
                </a:cubicBezTo>
                <a:cubicBezTo>
                  <a:pt x="989" y="123"/>
                  <a:pt x="989" y="123"/>
                  <a:pt x="989" y="123"/>
                </a:cubicBezTo>
                <a:cubicBezTo>
                  <a:pt x="989" y="122"/>
                  <a:pt x="989" y="121"/>
                  <a:pt x="990" y="120"/>
                </a:cubicBezTo>
                <a:cubicBezTo>
                  <a:pt x="993" y="113"/>
                  <a:pt x="993" y="113"/>
                  <a:pt x="993" y="113"/>
                </a:cubicBezTo>
                <a:cubicBezTo>
                  <a:pt x="994" y="109"/>
                  <a:pt x="994" y="109"/>
                  <a:pt x="994" y="109"/>
                </a:cubicBezTo>
                <a:cubicBezTo>
                  <a:pt x="997" y="101"/>
                  <a:pt x="997" y="101"/>
                  <a:pt x="997" y="101"/>
                </a:cubicBezTo>
                <a:cubicBezTo>
                  <a:pt x="998" y="98"/>
                  <a:pt x="999" y="95"/>
                  <a:pt x="1000" y="92"/>
                </a:cubicBezTo>
                <a:cubicBezTo>
                  <a:pt x="1000" y="92"/>
                  <a:pt x="999" y="92"/>
                  <a:pt x="999" y="92"/>
                </a:cubicBezTo>
                <a:cubicBezTo>
                  <a:pt x="998" y="93"/>
                  <a:pt x="998" y="93"/>
                  <a:pt x="998" y="93"/>
                </a:cubicBezTo>
                <a:cubicBezTo>
                  <a:pt x="997" y="93"/>
                  <a:pt x="997" y="94"/>
                  <a:pt x="997" y="95"/>
                </a:cubicBezTo>
                <a:cubicBezTo>
                  <a:pt x="996" y="95"/>
                  <a:pt x="996" y="95"/>
                  <a:pt x="996" y="95"/>
                </a:cubicBezTo>
                <a:cubicBezTo>
                  <a:pt x="995" y="96"/>
                  <a:pt x="995" y="97"/>
                  <a:pt x="995" y="98"/>
                </a:cubicBezTo>
                <a:cubicBezTo>
                  <a:pt x="994" y="98"/>
                  <a:pt x="994" y="98"/>
                  <a:pt x="994" y="99"/>
                </a:cubicBezTo>
                <a:cubicBezTo>
                  <a:pt x="992" y="103"/>
                  <a:pt x="992" y="103"/>
                  <a:pt x="992" y="103"/>
                </a:cubicBezTo>
                <a:cubicBezTo>
                  <a:pt x="992" y="103"/>
                  <a:pt x="991" y="103"/>
                  <a:pt x="991" y="104"/>
                </a:cubicBezTo>
                <a:cubicBezTo>
                  <a:pt x="990" y="106"/>
                  <a:pt x="989" y="108"/>
                  <a:pt x="988" y="111"/>
                </a:cubicBezTo>
                <a:cubicBezTo>
                  <a:pt x="988" y="112"/>
                  <a:pt x="987" y="112"/>
                  <a:pt x="987" y="113"/>
                </a:cubicBezTo>
                <a:cubicBezTo>
                  <a:pt x="986" y="115"/>
                  <a:pt x="984" y="117"/>
                  <a:pt x="984" y="119"/>
                </a:cubicBezTo>
                <a:cubicBezTo>
                  <a:pt x="984" y="119"/>
                  <a:pt x="984" y="120"/>
                  <a:pt x="984" y="120"/>
                </a:cubicBezTo>
                <a:cubicBezTo>
                  <a:pt x="983" y="121"/>
                  <a:pt x="983" y="123"/>
                  <a:pt x="982" y="124"/>
                </a:cubicBezTo>
                <a:cubicBezTo>
                  <a:pt x="982" y="124"/>
                  <a:pt x="982" y="124"/>
                  <a:pt x="982" y="124"/>
                </a:cubicBezTo>
                <a:cubicBezTo>
                  <a:pt x="981" y="125"/>
                  <a:pt x="980" y="126"/>
                  <a:pt x="980" y="127"/>
                </a:cubicBezTo>
                <a:cubicBezTo>
                  <a:pt x="979" y="128"/>
                  <a:pt x="979" y="129"/>
                  <a:pt x="979" y="130"/>
                </a:cubicBezTo>
                <a:cubicBezTo>
                  <a:pt x="978" y="132"/>
                  <a:pt x="978" y="133"/>
                  <a:pt x="977" y="134"/>
                </a:cubicBezTo>
                <a:cubicBezTo>
                  <a:pt x="977" y="136"/>
                  <a:pt x="976" y="138"/>
                  <a:pt x="975" y="141"/>
                </a:cubicBezTo>
                <a:cubicBezTo>
                  <a:pt x="975" y="141"/>
                  <a:pt x="975" y="141"/>
                  <a:pt x="975" y="142"/>
                </a:cubicBezTo>
                <a:cubicBezTo>
                  <a:pt x="974" y="143"/>
                  <a:pt x="974" y="144"/>
                  <a:pt x="974" y="145"/>
                </a:cubicBezTo>
                <a:cubicBezTo>
                  <a:pt x="973" y="146"/>
                  <a:pt x="973" y="146"/>
                  <a:pt x="973" y="146"/>
                </a:cubicBezTo>
                <a:cubicBezTo>
                  <a:pt x="973" y="148"/>
                  <a:pt x="972" y="150"/>
                  <a:pt x="971" y="151"/>
                </a:cubicBezTo>
                <a:cubicBezTo>
                  <a:pt x="971" y="152"/>
                  <a:pt x="970" y="154"/>
                  <a:pt x="970" y="155"/>
                </a:cubicBezTo>
                <a:cubicBezTo>
                  <a:pt x="970" y="155"/>
                  <a:pt x="969" y="156"/>
                  <a:pt x="969" y="156"/>
                </a:cubicBezTo>
                <a:cubicBezTo>
                  <a:pt x="969" y="156"/>
                  <a:pt x="969" y="157"/>
                  <a:pt x="968" y="158"/>
                </a:cubicBezTo>
                <a:cubicBezTo>
                  <a:pt x="968" y="158"/>
                  <a:pt x="968" y="158"/>
                  <a:pt x="968" y="158"/>
                </a:cubicBezTo>
                <a:cubicBezTo>
                  <a:pt x="968" y="159"/>
                  <a:pt x="968" y="159"/>
                  <a:pt x="967" y="159"/>
                </a:cubicBezTo>
                <a:cubicBezTo>
                  <a:pt x="966" y="160"/>
                  <a:pt x="966" y="160"/>
                  <a:pt x="965" y="160"/>
                </a:cubicBezTo>
                <a:cubicBezTo>
                  <a:pt x="964" y="160"/>
                  <a:pt x="964" y="160"/>
                  <a:pt x="963" y="160"/>
                </a:cubicBezTo>
                <a:cubicBezTo>
                  <a:pt x="963" y="160"/>
                  <a:pt x="963" y="160"/>
                  <a:pt x="963" y="160"/>
                </a:cubicBezTo>
                <a:cubicBezTo>
                  <a:pt x="962" y="160"/>
                  <a:pt x="961" y="160"/>
                  <a:pt x="960" y="161"/>
                </a:cubicBezTo>
                <a:cubicBezTo>
                  <a:pt x="959" y="161"/>
                  <a:pt x="958" y="161"/>
                  <a:pt x="957" y="160"/>
                </a:cubicBezTo>
                <a:cubicBezTo>
                  <a:pt x="957" y="160"/>
                  <a:pt x="956" y="160"/>
                  <a:pt x="956" y="160"/>
                </a:cubicBezTo>
                <a:cubicBezTo>
                  <a:pt x="953" y="159"/>
                  <a:pt x="952" y="158"/>
                  <a:pt x="951" y="156"/>
                </a:cubicBezTo>
                <a:cubicBezTo>
                  <a:pt x="950" y="153"/>
                  <a:pt x="949" y="150"/>
                  <a:pt x="949" y="147"/>
                </a:cubicBezTo>
                <a:cubicBezTo>
                  <a:pt x="949" y="144"/>
                  <a:pt x="948" y="140"/>
                  <a:pt x="948" y="137"/>
                </a:cubicBezTo>
                <a:cubicBezTo>
                  <a:pt x="948" y="133"/>
                  <a:pt x="948" y="130"/>
                  <a:pt x="949" y="127"/>
                </a:cubicBezTo>
                <a:cubicBezTo>
                  <a:pt x="949" y="126"/>
                  <a:pt x="949" y="126"/>
                  <a:pt x="949" y="126"/>
                </a:cubicBezTo>
                <a:cubicBezTo>
                  <a:pt x="949" y="122"/>
                  <a:pt x="950" y="119"/>
                  <a:pt x="950" y="116"/>
                </a:cubicBezTo>
                <a:cubicBezTo>
                  <a:pt x="951" y="115"/>
                  <a:pt x="951" y="114"/>
                  <a:pt x="951" y="112"/>
                </a:cubicBezTo>
                <a:cubicBezTo>
                  <a:pt x="952" y="110"/>
                  <a:pt x="952" y="107"/>
                  <a:pt x="953" y="105"/>
                </a:cubicBezTo>
                <a:cubicBezTo>
                  <a:pt x="954" y="103"/>
                  <a:pt x="954" y="102"/>
                  <a:pt x="955" y="100"/>
                </a:cubicBezTo>
                <a:cubicBezTo>
                  <a:pt x="955" y="99"/>
                  <a:pt x="955" y="99"/>
                  <a:pt x="955" y="99"/>
                </a:cubicBezTo>
                <a:cubicBezTo>
                  <a:pt x="954" y="99"/>
                  <a:pt x="954" y="99"/>
                  <a:pt x="954" y="99"/>
                </a:cubicBezTo>
                <a:cubicBezTo>
                  <a:pt x="954" y="99"/>
                  <a:pt x="954" y="99"/>
                  <a:pt x="954" y="99"/>
                </a:cubicBezTo>
                <a:cubicBezTo>
                  <a:pt x="954" y="99"/>
                  <a:pt x="954" y="100"/>
                  <a:pt x="954" y="100"/>
                </a:cubicBezTo>
                <a:cubicBezTo>
                  <a:pt x="953" y="101"/>
                  <a:pt x="953" y="101"/>
                  <a:pt x="952" y="102"/>
                </a:cubicBezTo>
                <a:cubicBezTo>
                  <a:pt x="952" y="103"/>
                  <a:pt x="951" y="104"/>
                  <a:pt x="950" y="105"/>
                </a:cubicBezTo>
                <a:cubicBezTo>
                  <a:pt x="949" y="107"/>
                  <a:pt x="948" y="108"/>
                  <a:pt x="947" y="110"/>
                </a:cubicBezTo>
                <a:cubicBezTo>
                  <a:pt x="946" y="112"/>
                  <a:pt x="945" y="114"/>
                  <a:pt x="943" y="116"/>
                </a:cubicBezTo>
                <a:cubicBezTo>
                  <a:pt x="942" y="117"/>
                  <a:pt x="942" y="119"/>
                  <a:pt x="941" y="120"/>
                </a:cubicBezTo>
                <a:cubicBezTo>
                  <a:pt x="939" y="126"/>
                  <a:pt x="939" y="126"/>
                  <a:pt x="939" y="126"/>
                </a:cubicBezTo>
                <a:cubicBezTo>
                  <a:pt x="938" y="128"/>
                  <a:pt x="937" y="130"/>
                  <a:pt x="936" y="132"/>
                </a:cubicBezTo>
                <a:cubicBezTo>
                  <a:pt x="935" y="132"/>
                  <a:pt x="935" y="134"/>
                  <a:pt x="935" y="135"/>
                </a:cubicBezTo>
                <a:cubicBezTo>
                  <a:pt x="935" y="135"/>
                  <a:pt x="935" y="136"/>
                  <a:pt x="934" y="137"/>
                </a:cubicBezTo>
                <a:cubicBezTo>
                  <a:pt x="934" y="137"/>
                  <a:pt x="934" y="138"/>
                  <a:pt x="934" y="138"/>
                </a:cubicBezTo>
                <a:cubicBezTo>
                  <a:pt x="932" y="141"/>
                  <a:pt x="931" y="144"/>
                  <a:pt x="930" y="146"/>
                </a:cubicBezTo>
                <a:cubicBezTo>
                  <a:pt x="930" y="150"/>
                  <a:pt x="930" y="150"/>
                  <a:pt x="930" y="150"/>
                </a:cubicBezTo>
                <a:cubicBezTo>
                  <a:pt x="930" y="150"/>
                  <a:pt x="929" y="150"/>
                  <a:pt x="929" y="151"/>
                </a:cubicBezTo>
                <a:cubicBezTo>
                  <a:pt x="929" y="152"/>
                  <a:pt x="928" y="154"/>
                  <a:pt x="928" y="155"/>
                </a:cubicBezTo>
                <a:cubicBezTo>
                  <a:pt x="927" y="157"/>
                  <a:pt x="927" y="157"/>
                  <a:pt x="927" y="157"/>
                </a:cubicBezTo>
                <a:cubicBezTo>
                  <a:pt x="927" y="158"/>
                  <a:pt x="927" y="159"/>
                  <a:pt x="927" y="159"/>
                </a:cubicBezTo>
                <a:cubicBezTo>
                  <a:pt x="926" y="161"/>
                  <a:pt x="926" y="162"/>
                  <a:pt x="925" y="163"/>
                </a:cubicBezTo>
                <a:cubicBezTo>
                  <a:pt x="925" y="164"/>
                  <a:pt x="925" y="164"/>
                  <a:pt x="925" y="164"/>
                </a:cubicBezTo>
                <a:cubicBezTo>
                  <a:pt x="925" y="165"/>
                  <a:pt x="925" y="166"/>
                  <a:pt x="924" y="168"/>
                </a:cubicBezTo>
                <a:cubicBezTo>
                  <a:pt x="924" y="169"/>
                  <a:pt x="924" y="170"/>
                  <a:pt x="924" y="171"/>
                </a:cubicBezTo>
                <a:cubicBezTo>
                  <a:pt x="923" y="173"/>
                  <a:pt x="923" y="175"/>
                  <a:pt x="923" y="176"/>
                </a:cubicBezTo>
                <a:cubicBezTo>
                  <a:pt x="923" y="177"/>
                  <a:pt x="923" y="177"/>
                  <a:pt x="923" y="177"/>
                </a:cubicBezTo>
                <a:cubicBezTo>
                  <a:pt x="922" y="179"/>
                  <a:pt x="922" y="180"/>
                  <a:pt x="921" y="181"/>
                </a:cubicBezTo>
                <a:cubicBezTo>
                  <a:pt x="921" y="182"/>
                  <a:pt x="921" y="182"/>
                  <a:pt x="921" y="182"/>
                </a:cubicBezTo>
                <a:cubicBezTo>
                  <a:pt x="921" y="182"/>
                  <a:pt x="921" y="183"/>
                  <a:pt x="921" y="184"/>
                </a:cubicBezTo>
                <a:cubicBezTo>
                  <a:pt x="921" y="185"/>
                  <a:pt x="921" y="185"/>
                  <a:pt x="921" y="185"/>
                </a:cubicBezTo>
                <a:cubicBezTo>
                  <a:pt x="921" y="185"/>
                  <a:pt x="920" y="185"/>
                  <a:pt x="920" y="186"/>
                </a:cubicBezTo>
                <a:cubicBezTo>
                  <a:pt x="919" y="186"/>
                  <a:pt x="919" y="186"/>
                  <a:pt x="919" y="186"/>
                </a:cubicBezTo>
                <a:cubicBezTo>
                  <a:pt x="919" y="187"/>
                  <a:pt x="919" y="187"/>
                  <a:pt x="919" y="187"/>
                </a:cubicBezTo>
                <a:cubicBezTo>
                  <a:pt x="918" y="188"/>
                  <a:pt x="918" y="189"/>
                  <a:pt x="917" y="189"/>
                </a:cubicBezTo>
                <a:cubicBezTo>
                  <a:pt x="917" y="190"/>
                  <a:pt x="917" y="190"/>
                  <a:pt x="917" y="190"/>
                </a:cubicBezTo>
                <a:cubicBezTo>
                  <a:pt x="916" y="191"/>
                  <a:pt x="916" y="193"/>
                  <a:pt x="914" y="193"/>
                </a:cubicBezTo>
                <a:cubicBezTo>
                  <a:pt x="914" y="194"/>
                  <a:pt x="914" y="194"/>
                  <a:pt x="914" y="194"/>
                </a:cubicBezTo>
                <a:cubicBezTo>
                  <a:pt x="914" y="195"/>
                  <a:pt x="913" y="195"/>
                  <a:pt x="913" y="196"/>
                </a:cubicBezTo>
                <a:cubicBezTo>
                  <a:pt x="910" y="197"/>
                  <a:pt x="910" y="197"/>
                  <a:pt x="910" y="197"/>
                </a:cubicBezTo>
                <a:cubicBezTo>
                  <a:pt x="910" y="197"/>
                  <a:pt x="909" y="197"/>
                  <a:pt x="909" y="198"/>
                </a:cubicBezTo>
                <a:cubicBezTo>
                  <a:pt x="908" y="198"/>
                  <a:pt x="908" y="198"/>
                  <a:pt x="908" y="198"/>
                </a:cubicBezTo>
                <a:cubicBezTo>
                  <a:pt x="908" y="199"/>
                  <a:pt x="907" y="199"/>
                  <a:pt x="907" y="199"/>
                </a:cubicBezTo>
                <a:cubicBezTo>
                  <a:pt x="904" y="200"/>
                  <a:pt x="904" y="200"/>
                  <a:pt x="904" y="200"/>
                </a:cubicBezTo>
                <a:cubicBezTo>
                  <a:pt x="903" y="200"/>
                  <a:pt x="902" y="200"/>
                  <a:pt x="900" y="200"/>
                </a:cubicBezTo>
                <a:cubicBezTo>
                  <a:pt x="898" y="200"/>
                  <a:pt x="895" y="198"/>
                  <a:pt x="893" y="196"/>
                </a:cubicBezTo>
                <a:cubicBezTo>
                  <a:pt x="893" y="196"/>
                  <a:pt x="893" y="196"/>
                  <a:pt x="893" y="196"/>
                </a:cubicBezTo>
                <a:cubicBezTo>
                  <a:pt x="893" y="196"/>
                  <a:pt x="893" y="196"/>
                  <a:pt x="893" y="196"/>
                </a:cubicBezTo>
                <a:cubicBezTo>
                  <a:pt x="894" y="196"/>
                  <a:pt x="894" y="196"/>
                  <a:pt x="894" y="196"/>
                </a:cubicBezTo>
                <a:cubicBezTo>
                  <a:pt x="894" y="196"/>
                  <a:pt x="894" y="196"/>
                  <a:pt x="894" y="195"/>
                </a:cubicBezTo>
                <a:cubicBezTo>
                  <a:pt x="893" y="194"/>
                  <a:pt x="892" y="193"/>
                  <a:pt x="892" y="192"/>
                </a:cubicBezTo>
                <a:cubicBezTo>
                  <a:pt x="892" y="191"/>
                  <a:pt x="892" y="190"/>
                  <a:pt x="891" y="189"/>
                </a:cubicBezTo>
                <a:cubicBezTo>
                  <a:pt x="891" y="188"/>
                  <a:pt x="891" y="188"/>
                  <a:pt x="891" y="188"/>
                </a:cubicBezTo>
                <a:cubicBezTo>
                  <a:pt x="891" y="188"/>
                  <a:pt x="891" y="187"/>
                  <a:pt x="891" y="187"/>
                </a:cubicBezTo>
                <a:cubicBezTo>
                  <a:pt x="891" y="187"/>
                  <a:pt x="891" y="187"/>
                  <a:pt x="891" y="187"/>
                </a:cubicBezTo>
                <a:cubicBezTo>
                  <a:pt x="891" y="183"/>
                  <a:pt x="891" y="180"/>
                  <a:pt x="892" y="176"/>
                </a:cubicBezTo>
                <a:cubicBezTo>
                  <a:pt x="892" y="176"/>
                  <a:pt x="892" y="175"/>
                  <a:pt x="892" y="175"/>
                </a:cubicBezTo>
                <a:cubicBezTo>
                  <a:pt x="892" y="174"/>
                  <a:pt x="892" y="174"/>
                  <a:pt x="892" y="173"/>
                </a:cubicBezTo>
                <a:cubicBezTo>
                  <a:pt x="892" y="172"/>
                  <a:pt x="892" y="170"/>
                  <a:pt x="892" y="169"/>
                </a:cubicBezTo>
                <a:cubicBezTo>
                  <a:pt x="893" y="168"/>
                  <a:pt x="893" y="167"/>
                  <a:pt x="893" y="166"/>
                </a:cubicBezTo>
                <a:cubicBezTo>
                  <a:pt x="893" y="164"/>
                  <a:pt x="893" y="163"/>
                  <a:pt x="893" y="162"/>
                </a:cubicBezTo>
                <a:cubicBezTo>
                  <a:pt x="894" y="160"/>
                  <a:pt x="894" y="158"/>
                  <a:pt x="894" y="157"/>
                </a:cubicBezTo>
                <a:cubicBezTo>
                  <a:pt x="894" y="156"/>
                  <a:pt x="894" y="156"/>
                  <a:pt x="894" y="156"/>
                </a:cubicBezTo>
                <a:cubicBezTo>
                  <a:pt x="895" y="154"/>
                  <a:pt x="895" y="153"/>
                  <a:pt x="895" y="152"/>
                </a:cubicBezTo>
                <a:cubicBezTo>
                  <a:pt x="890" y="160"/>
                  <a:pt x="884" y="170"/>
                  <a:pt x="879" y="177"/>
                </a:cubicBezTo>
                <a:cubicBezTo>
                  <a:pt x="878" y="178"/>
                  <a:pt x="878" y="179"/>
                  <a:pt x="877" y="179"/>
                </a:cubicBezTo>
                <a:cubicBezTo>
                  <a:pt x="876" y="180"/>
                  <a:pt x="875" y="181"/>
                  <a:pt x="874" y="181"/>
                </a:cubicBezTo>
                <a:cubicBezTo>
                  <a:pt x="872" y="182"/>
                  <a:pt x="870" y="184"/>
                  <a:pt x="868" y="184"/>
                </a:cubicBezTo>
                <a:cubicBezTo>
                  <a:pt x="867" y="184"/>
                  <a:pt x="866" y="184"/>
                  <a:pt x="865" y="184"/>
                </a:cubicBezTo>
                <a:cubicBezTo>
                  <a:pt x="863" y="184"/>
                  <a:pt x="860" y="184"/>
                  <a:pt x="857" y="183"/>
                </a:cubicBezTo>
                <a:cubicBezTo>
                  <a:pt x="856" y="182"/>
                  <a:pt x="853" y="181"/>
                  <a:pt x="852" y="180"/>
                </a:cubicBezTo>
                <a:cubicBezTo>
                  <a:pt x="851" y="180"/>
                  <a:pt x="850" y="179"/>
                  <a:pt x="850" y="179"/>
                </a:cubicBezTo>
                <a:cubicBezTo>
                  <a:pt x="850" y="178"/>
                  <a:pt x="850" y="178"/>
                  <a:pt x="849" y="177"/>
                </a:cubicBezTo>
                <a:cubicBezTo>
                  <a:pt x="848" y="176"/>
                  <a:pt x="847" y="175"/>
                  <a:pt x="847" y="174"/>
                </a:cubicBezTo>
                <a:cubicBezTo>
                  <a:pt x="847" y="173"/>
                  <a:pt x="846" y="173"/>
                  <a:pt x="846" y="172"/>
                </a:cubicBezTo>
                <a:cubicBezTo>
                  <a:pt x="844" y="169"/>
                  <a:pt x="843" y="166"/>
                  <a:pt x="842" y="163"/>
                </a:cubicBezTo>
                <a:cubicBezTo>
                  <a:pt x="841" y="161"/>
                  <a:pt x="841" y="160"/>
                  <a:pt x="840" y="159"/>
                </a:cubicBezTo>
                <a:cubicBezTo>
                  <a:pt x="840" y="159"/>
                  <a:pt x="839" y="158"/>
                  <a:pt x="839" y="158"/>
                </a:cubicBezTo>
                <a:cubicBezTo>
                  <a:pt x="839" y="158"/>
                  <a:pt x="839" y="158"/>
                  <a:pt x="839" y="158"/>
                </a:cubicBezTo>
                <a:cubicBezTo>
                  <a:pt x="838" y="159"/>
                  <a:pt x="837" y="161"/>
                  <a:pt x="836" y="162"/>
                </a:cubicBezTo>
                <a:cubicBezTo>
                  <a:pt x="834" y="166"/>
                  <a:pt x="832" y="168"/>
                  <a:pt x="830" y="171"/>
                </a:cubicBezTo>
                <a:cubicBezTo>
                  <a:pt x="826" y="174"/>
                  <a:pt x="826" y="174"/>
                  <a:pt x="826" y="174"/>
                </a:cubicBezTo>
                <a:cubicBezTo>
                  <a:pt x="825" y="175"/>
                  <a:pt x="823" y="175"/>
                  <a:pt x="822" y="176"/>
                </a:cubicBezTo>
                <a:cubicBezTo>
                  <a:pt x="821" y="177"/>
                  <a:pt x="820" y="177"/>
                  <a:pt x="819" y="177"/>
                </a:cubicBezTo>
                <a:cubicBezTo>
                  <a:pt x="818" y="177"/>
                  <a:pt x="818" y="177"/>
                  <a:pt x="818" y="177"/>
                </a:cubicBezTo>
                <a:cubicBezTo>
                  <a:pt x="816" y="178"/>
                  <a:pt x="814" y="179"/>
                  <a:pt x="812" y="178"/>
                </a:cubicBezTo>
                <a:cubicBezTo>
                  <a:pt x="812" y="178"/>
                  <a:pt x="811" y="178"/>
                  <a:pt x="811" y="178"/>
                </a:cubicBezTo>
                <a:cubicBezTo>
                  <a:pt x="810" y="178"/>
                  <a:pt x="809" y="178"/>
                  <a:pt x="808" y="178"/>
                </a:cubicBezTo>
                <a:cubicBezTo>
                  <a:pt x="806" y="177"/>
                  <a:pt x="804" y="177"/>
                  <a:pt x="802" y="176"/>
                </a:cubicBezTo>
                <a:cubicBezTo>
                  <a:pt x="800" y="176"/>
                  <a:pt x="798" y="175"/>
                  <a:pt x="797" y="174"/>
                </a:cubicBezTo>
                <a:cubicBezTo>
                  <a:pt x="796" y="173"/>
                  <a:pt x="796" y="173"/>
                  <a:pt x="796" y="173"/>
                </a:cubicBezTo>
                <a:cubicBezTo>
                  <a:pt x="796" y="173"/>
                  <a:pt x="795" y="172"/>
                  <a:pt x="795" y="172"/>
                </a:cubicBezTo>
                <a:cubicBezTo>
                  <a:pt x="795" y="171"/>
                  <a:pt x="795" y="171"/>
                  <a:pt x="794" y="170"/>
                </a:cubicBezTo>
                <a:cubicBezTo>
                  <a:pt x="794" y="170"/>
                  <a:pt x="794" y="170"/>
                  <a:pt x="794" y="169"/>
                </a:cubicBezTo>
                <a:cubicBezTo>
                  <a:pt x="793" y="169"/>
                  <a:pt x="793" y="169"/>
                  <a:pt x="793" y="169"/>
                </a:cubicBezTo>
                <a:cubicBezTo>
                  <a:pt x="792" y="169"/>
                  <a:pt x="792" y="169"/>
                  <a:pt x="792" y="169"/>
                </a:cubicBezTo>
                <a:cubicBezTo>
                  <a:pt x="792" y="168"/>
                  <a:pt x="791" y="168"/>
                  <a:pt x="791" y="167"/>
                </a:cubicBezTo>
                <a:cubicBezTo>
                  <a:pt x="791" y="167"/>
                  <a:pt x="790" y="166"/>
                  <a:pt x="790" y="165"/>
                </a:cubicBezTo>
                <a:cubicBezTo>
                  <a:pt x="789" y="165"/>
                  <a:pt x="789" y="164"/>
                  <a:pt x="789" y="163"/>
                </a:cubicBezTo>
                <a:cubicBezTo>
                  <a:pt x="788" y="162"/>
                  <a:pt x="788" y="161"/>
                  <a:pt x="788" y="160"/>
                </a:cubicBezTo>
                <a:cubicBezTo>
                  <a:pt x="788" y="159"/>
                  <a:pt x="787" y="158"/>
                  <a:pt x="787" y="157"/>
                </a:cubicBezTo>
                <a:cubicBezTo>
                  <a:pt x="787" y="156"/>
                  <a:pt x="787" y="155"/>
                  <a:pt x="787" y="154"/>
                </a:cubicBezTo>
                <a:cubicBezTo>
                  <a:pt x="786" y="152"/>
                  <a:pt x="786" y="150"/>
                  <a:pt x="786" y="148"/>
                </a:cubicBezTo>
                <a:cubicBezTo>
                  <a:pt x="786" y="148"/>
                  <a:pt x="786" y="147"/>
                  <a:pt x="786" y="146"/>
                </a:cubicBezTo>
                <a:cubicBezTo>
                  <a:pt x="786" y="144"/>
                  <a:pt x="786" y="141"/>
                  <a:pt x="786" y="138"/>
                </a:cubicBezTo>
                <a:cubicBezTo>
                  <a:pt x="786" y="138"/>
                  <a:pt x="786" y="137"/>
                  <a:pt x="786" y="137"/>
                </a:cubicBezTo>
                <a:cubicBezTo>
                  <a:pt x="787" y="135"/>
                  <a:pt x="787" y="133"/>
                  <a:pt x="787" y="131"/>
                </a:cubicBezTo>
                <a:cubicBezTo>
                  <a:pt x="787" y="131"/>
                  <a:pt x="788" y="130"/>
                  <a:pt x="788" y="130"/>
                </a:cubicBezTo>
                <a:cubicBezTo>
                  <a:pt x="789" y="126"/>
                  <a:pt x="790" y="123"/>
                  <a:pt x="791" y="119"/>
                </a:cubicBezTo>
                <a:cubicBezTo>
                  <a:pt x="791" y="119"/>
                  <a:pt x="792" y="118"/>
                  <a:pt x="792" y="117"/>
                </a:cubicBezTo>
                <a:cubicBezTo>
                  <a:pt x="793" y="115"/>
                  <a:pt x="793" y="114"/>
                  <a:pt x="794" y="112"/>
                </a:cubicBezTo>
                <a:cubicBezTo>
                  <a:pt x="795" y="112"/>
                  <a:pt x="795" y="112"/>
                  <a:pt x="795" y="111"/>
                </a:cubicBezTo>
                <a:cubicBezTo>
                  <a:pt x="795" y="110"/>
                  <a:pt x="795" y="109"/>
                  <a:pt x="796" y="108"/>
                </a:cubicBezTo>
                <a:cubicBezTo>
                  <a:pt x="796" y="107"/>
                  <a:pt x="797" y="105"/>
                  <a:pt x="798" y="104"/>
                </a:cubicBezTo>
                <a:cubicBezTo>
                  <a:pt x="799" y="103"/>
                  <a:pt x="799" y="102"/>
                  <a:pt x="800" y="101"/>
                </a:cubicBezTo>
                <a:cubicBezTo>
                  <a:pt x="800" y="100"/>
                  <a:pt x="800" y="99"/>
                  <a:pt x="801" y="99"/>
                </a:cubicBezTo>
                <a:cubicBezTo>
                  <a:pt x="802" y="98"/>
                  <a:pt x="802" y="96"/>
                  <a:pt x="803" y="95"/>
                </a:cubicBezTo>
                <a:cubicBezTo>
                  <a:pt x="804" y="94"/>
                  <a:pt x="805" y="92"/>
                  <a:pt x="806" y="90"/>
                </a:cubicBezTo>
                <a:cubicBezTo>
                  <a:pt x="806" y="90"/>
                  <a:pt x="806" y="90"/>
                  <a:pt x="807" y="89"/>
                </a:cubicBezTo>
                <a:cubicBezTo>
                  <a:pt x="808" y="88"/>
                  <a:pt x="809" y="86"/>
                  <a:pt x="810" y="84"/>
                </a:cubicBezTo>
                <a:cubicBezTo>
                  <a:pt x="812" y="82"/>
                  <a:pt x="813" y="80"/>
                  <a:pt x="815" y="78"/>
                </a:cubicBezTo>
                <a:cubicBezTo>
                  <a:pt x="816" y="78"/>
                  <a:pt x="822" y="72"/>
                  <a:pt x="822" y="71"/>
                </a:cubicBezTo>
                <a:cubicBezTo>
                  <a:pt x="823" y="70"/>
                  <a:pt x="830" y="70"/>
                  <a:pt x="835" y="70"/>
                </a:cubicBezTo>
                <a:cubicBezTo>
                  <a:pt x="837" y="70"/>
                  <a:pt x="842" y="71"/>
                  <a:pt x="846" y="72"/>
                </a:cubicBezTo>
                <a:cubicBezTo>
                  <a:pt x="851" y="73"/>
                  <a:pt x="854" y="77"/>
                  <a:pt x="856" y="78"/>
                </a:cubicBezTo>
                <a:cubicBezTo>
                  <a:pt x="862" y="81"/>
                  <a:pt x="863" y="81"/>
                  <a:pt x="862" y="81"/>
                </a:cubicBezTo>
                <a:cubicBezTo>
                  <a:pt x="857" y="87"/>
                  <a:pt x="853" y="85"/>
                  <a:pt x="846" y="87"/>
                </a:cubicBezTo>
                <a:cubicBezTo>
                  <a:pt x="839" y="90"/>
                  <a:pt x="832" y="107"/>
                  <a:pt x="831" y="109"/>
                </a:cubicBezTo>
                <a:cubicBezTo>
                  <a:pt x="831" y="110"/>
                  <a:pt x="831" y="110"/>
                  <a:pt x="831" y="111"/>
                </a:cubicBezTo>
                <a:cubicBezTo>
                  <a:pt x="830" y="113"/>
                  <a:pt x="829" y="114"/>
                  <a:pt x="829" y="116"/>
                </a:cubicBezTo>
                <a:cubicBezTo>
                  <a:pt x="827" y="118"/>
                  <a:pt x="823" y="136"/>
                  <a:pt x="823" y="138"/>
                </a:cubicBezTo>
                <a:cubicBezTo>
                  <a:pt x="822" y="140"/>
                  <a:pt x="821" y="143"/>
                  <a:pt x="821" y="144"/>
                </a:cubicBezTo>
                <a:cubicBezTo>
                  <a:pt x="820" y="146"/>
                  <a:pt x="820" y="147"/>
                  <a:pt x="820" y="148"/>
                </a:cubicBezTo>
                <a:cubicBezTo>
                  <a:pt x="820" y="149"/>
                  <a:pt x="819" y="150"/>
                  <a:pt x="819" y="151"/>
                </a:cubicBezTo>
                <a:cubicBezTo>
                  <a:pt x="819" y="152"/>
                  <a:pt x="819" y="152"/>
                  <a:pt x="819" y="152"/>
                </a:cubicBezTo>
                <a:cubicBezTo>
                  <a:pt x="818" y="154"/>
                  <a:pt x="818" y="156"/>
                  <a:pt x="818" y="157"/>
                </a:cubicBezTo>
                <a:cubicBezTo>
                  <a:pt x="818" y="159"/>
                  <a:pt x="818" y="159"/>
                  <a:pt x="818" y="159"/>
                </a:cubicBezTo>
                <a:cubicBezTo>
                  <a:pt x="817" y="161"/>
                  <a:pt x="818" y="163"/>
                  <a:pt x="818" y="166"/>
                </a:cubicBezTo>
                <a:cubicBezTo>
                  <a:pt x="818" y="167"/>
                  <a:pt x="819" y="168"/>
                  <a:pt x="819" y="169"/>
                </a:cubicBezTo>
                <a:cubicBezTo>
                  <a:pt x="819" y="169"/>
                  <a:pt x="820" y="169"/>
                  <a:pt x="820" y="168"/>
                </a:cubicBezTo>
                <a:cubicBezTo>
                  <a:pt x="820" y="168"/>
                  <a:pt x="820" y="168"/>
                  <a:pt x="821" y="168"/>
                </a:cubicBezTo>
                <a:cubicBezTo>
                  <a:pt x="823" y="169"/>
                  <a:pt x="823" y="169"/>
                  <a:pt x="825" y="168"/>
                </a:cubicBezTo>
                <a:cubicBezTo>
                  <a:pt x="826" y="167"/>
                  <a:pt x="827" y="165"/>
                  <a:pt x="828" y="164"/>
                </a:cubicBezTo>
                <a:cubicBezTo>
                  <a:pt x="829" y="163"/>
                  <a:pt x="829" y="162"/>
                  <a:pt x="830" y="161"/>
                </a:cubicBezTo>
                <a:cubicBezTo>
                  <a:pt x="830" y="161"/>
                  <a:pt x="830" y="161"/>
                  <a:pt x="830" y="161"/>
                </a:cubicBezTo>
                <a:cubicBezTo>
                  <a:pt x="832" y="158"/>
                  <a:pt x="833" y="156"/>
                  <a:pt x="835" y="154"/>
                </a:cubicBezTo>
                <a:cubicBezTo>
                  <a:pt x="836" y="151"/>
                  <a:pt x="837" y="149"/>
                  <a:pt x="838" y="147"/>
                </a:cubicBezTo>
                <a:cubicBezTo>
                  <a:pt x="839" y="146"/>
                  <a:pt x="839" y="145"/>
                  <a:pt x="840" y="143"/>
                </a:cubicBezTo>
                <a:cubicBezTo>
                  <a:pt x="840" y="143"/>
                  <a:pt x="840" y="142"/>
                  <a:pt x="841" y="140"/>
                </a:cubicBezTo>
                <a:cubicBezTo>
                  <a:pt x="841" y="140"/>
                  <a:pt x="841" y="139"/>
                  <a:pt x="841" y="138"/>
                </a:cubicBezTo>
                <a:cubicBezTo>
                  <a:pt x="841" y="136"/>
                  <a:pt x="841" y="133"/>
                  <a:pt x="842" y="131"/>
                </a:cubicBezTo>
                <a:cubicBezTo>
                  <a:pt x="842" y="130"/>
                  <a:pt x="842" y="130"/>
                  <a:pt x="842" y="129"/>
                </a:cubicBezTo>
                <a:cubicBezTo>
                  <a:pt x="842" y="126"/>
                  <a:pt x="843" y="124"/>
                  <a:pt x="844" y="121"/>
                </a:cubicBezTo>
                <a:cubicBezTo>
                  <a:pt x="844" y="119"/>
                  <a:pt x="845" y="117"/>
                  <a:pt x="846" y="114"/>
                </a:cubicBezTo>
                <a:cubicBezTo>
                  <a:pt x="846" y="113"/>
                  <a:pt x="846" y="111"/>
                  <a:pt x="847" y="110"/>
                </a:cubicBezTo>
                <a:cubicBezTo>
                  <a:pt x="847" y="110"/>
                  <a:pt x="847" y="110"/>
                  <a:pt x="847" y="110"/>
                </a:cubicBezTo>
                <a:cubicBezTo>
                  <a:pt x="848" y="108"/>
                  <a:pt x="849" y="106"/>
                  <a:pt x="849" y="104"/>
                </a:cubicBezTo>
                <a:cubicBezTo>
                  <a:pt x="850" y="104"/>
                  <a:pt x="850" y="103"/>
                  <a:pt x="850" y="103"/>
                </a:cubicBezTo>
                <a:cubicBezTo>
                  <a:pt x="850" y="102"/>
                  <a:pt x="851" y="102"/>
                  <a:pt x="851" y="101"/>
                </a:cubicBezTo>
                <a:cubicBezTo>
                  <a:pt x="851" y="100"/>
                  <a:pt x="851" y="99"/>
                  <a:pt x="851" y="98"/>
                </a:cubicBezTo>
                <a:cubicBezTo>
                  <a:pt x="851" y="98"/>
                  <a:pt x="851" y="98"/>
                  <a:pt x="851" y="97"/>
                </a:cubicBezTo>
                <a:cubicBezTo>
                  <a:pt x="851" y="96"/>
                  <a:pt x="851" y="96"/>
                  <a:pt x="852" y="96"/>
                </a:cubicBezTo>
                <a:cubicBezTo>
                  <a:pt x="853" y="96"/>
                  <a:pt x="854" y="96"/>
                  <a:pt x="855" y="96"/>
                </a:cubicBezTo>
                <a:cubicBezTo>
                  <a:pt x="855" y="96"/>
                  <a:pt x="855" y="96"/>
                  <a:pt x="855" y="96"/>
                </a:cubicBezTo>
                <a:cubicBezTo>
                  <a:pt x="856" y="95"/>
                  <a:pt x="856" y="96"/>
                  <a:pt x="857" y="96"/>
                </a:cubicBezTo>
                <a:cubicBezTo>
                  <a:pt x="858" y="96"/>
                  <a:pt x="858" y="96"/>
                  <a:pt x="858" y="96"/>
                </a:cubicBezTo>
                <a:cubicBezTo>
                  <a:pt x="858" y="96"/>
                  <a:pt x="859" y="96"/>
                  <a:pt x="860" y="96"/>
                </a:cubicBezTo>
                <a:cubicBezTo>
                  <a:pt x="861" y="96"/>
                  <a:pt x="862" y="96"/>
                  <a:pt x="863" y="97"/>
                </a:cubicBezTo>
                <a:cubicBezTo>
                  <a:pt x="865" y="98"/>
                  <a:pt x="865" y="98"/>
                  <a:pt x="865" y="98"/>
                </a:cubicBezTo>
                <a:cubicBezTo>
                  <a:pt x="865" y="98"/>
                  <a:pt x="866" y="98"/>
                  <a:pt x="867" y="98"/>
                </a:cubicBezTo>
                <a:cubicBezTo>
                  <a:pt x="869" y="99"/>
                  <a:pt x="870" y="101"/>
                  <a:pt x="872" y="102"/>
                </a:cubicBezTo>
                <a:cubicBezTo>
                  <a:pt x="872" y="103"/>
                  <a:pt x="873" y="104"/>
                  <a:pt x="873" y="104"/>
                </a:cubicBezTo>
                <a:cubicBezTo>
                  <a:pt x="874" y="105"/>
                  <a:pt x="874" y="107"/>
                  <a:pt x="875" y="109"/>
                </a:cubicBezTo>
                <a:cubicBezTo>
                  <a:pt x="875" y="109"/>
                  <a:pt x="875" y="109"/>
                  <a:pt x="875" y="109"/>
                </a:cubicBezTo>
                <a:cubicBezTo>
                  <a:pt x="874" y="111"/>
                  <a:pt x="874" y="112"/>
                  <a:pt x="874" y="113"/>
                </a:cubicBezTo>
                <a:cubicBezTo>
                  <a:pt x="874" y="115"/>
                  <a:pt x="874" y="116"/>
                  <a:pt x="874" y="119"/>
                </a:cubicBezTo>
                <a:cubicBezTo>
                  <a:pt x="873" y="120"/>
                  <a:pt x="873" y="120"/>
                  <a:pt x="873" y="121"/>
                </a:cubicBezTo>
                <a:cubicBezTo>
                  <a:pt x="872" y="122"/>
                  <a:pt x="873" y="123"/>
                  <a:pt x="872" y="124"/>
                </a:cubicBezTo>
                <a:cubicBezTo>
                  <a:pt x="872" y="125"/>
                  <a:pt x="872" y="126"/>
                  <a:pt x="872" y="128"/>
                </a:cubicBezTo>
                <a:cubicBezTo>
                  <a:pt x="872" y="128"/>
                  <a:pt x="872" y="129"/>
                  <a:pt x="872" y="129"/>
                </a:cubicBezTo>
                <a:cubicBezTo>
                  <a:pt x="871" y="131"/>
                  <a:pt x="871" y="133"/>
                  <a:pt x="870" y="135"/>
                </a:cubicBezTo>
                <a:cubicBezTo>
                  <a:pt x="870" y="135"/>
                  <a:pt x="870" y="136"/>
                  <a:pt x="870" y="136"/>
                </a:cubicBezTo>
                <a:cubicBezTo>
                  <a:pt x="870" y="137"/>
                  <a:pt x="870" y="138"/>
                  <a:pt x="870" y="138"/>
                </a:cubicBezTo>
                <a:cubicBezTo>
                  <a:pt x="869" y="139"/>
                  <a:pt x="869" y="141"/>
                  <a:pt x="869" y="142"/>
                </a:cubicBezTo>
                <a:cubicBezTo>
                  <a:pt x="869" y="144"/>
                  <a:pt x="868" y="145"/>
                  <a:pt x="868" y="147"/>
                </a:cubicBezTo>
                <a:cubicBezTo>
                  <a:pt x="867" y="149"/>
                  <a:pt x="867" y="151"/>
                  <a:pt x="867" y="153"/>
                </a:cubicBezTo>
                <a:cubicBezTo>
                  <a:pt x="867" y="154"/>
                  <a:pt x="867" y="154"/>
                  <a:pt x="867" y="155"/>
                </a:cubicBezTo>
                <a:cubicBezTo>
                  <a:pt x="867" y="157"/>
                  <a:pt x="866" y="158"/>
                  <a:pt x="866" y="160"/>
                </a:cubicBezTo>
                <a:cubicBezTo>
                  <a:pt x="865" y="163"/>
                  <a:pt x="865" y="165"/>
                  <a:pt x="865" y="168"/>
                </a:cubicBezTo>
                <a:cubicBezTo>
                  <a:pt x="866" y="169"/>
                  <a:pt x="866" y="170"/>
                  <a:pt x="866" y="172"/>
                </a:cubicBezTo>
                <a:cubicBezTo>
                  <a:pt x="866" y="174"/>
                  <a:pt x="868" y="177"/>
                  <a:pt x="870" y="176"/>
                </a:cubicBezTo>
                <a:cubicBezTo>
                  <a:pt x="872" y="176"/>
                  <a:pt x="874" y="173"/>
                  <a:pt x="875" y="172"/>
                </a:cubicBezTo>
                <a:cubicBezTo>
                  <a:pt x="874" y="172"/>
                  <a:pt x="887" y="151"/>
                  <a:pt x="885" y="153"/>
                </a:cubicBezTo>
                <a:cubicBezTo>
                  <a:pt x="896" y="135"/>
                  <a:pt x="896" y="135"/>
                  <a:pt x="896" y="135"/>
                </a:cubicBezTo>
                <a:cubicBezTo>
                  <a:pt x="891" y="141"/>
                  <a:pt x="895" y="135"/>
                  <a:pt x="900" y="128"/>
                </a:cubicBezTo>
                <a:cubicBezTo>
                  <a:pt x="900" y="127"/>
                  <a:pt x="900" y="127"/>
                  <a:pt x="900" y="126"/>
                </a:cubicBezTo>
                <a:cubicBezTo>
                  <a:pt x="901" y="123"/>
                  <a:pt x="901" y="121"/>
                  <a:pt x="902" y="118"/>
                </a:cubicBezTo>
                <a:cubicBezTo>
                  <a:pt x="903" y="116"/>
                  <a:pt x="903" y="114"/>
                  <a:pt x="904" y="112"/>
                </a:cubicBezTo>
                <a:cubicBezTo>
                  <a:pt x="904" y="110"/>
                  <a:pt x="904" y="109"/>
                  <a:pt x="905" y="108"/>
                </a:cubicBezTo>
                <a:cubicBezTo>
                  <a:pt x="906" y="104"/>
                  <a:pt x="907" y="100"/>
                  <a:pt x="908" y="96"/>
                </a:cubicBezTo>
                <a:cubicBezTo>
                  <a:pt x="908" y="95"/>
                  <a:pt x="909" y="95"/>
                  <a:pt x="909" y="95"/>
                </a:cubicBezTo>
                <a:cubicBezTo>
                  <a:pt x="910" y="90"/>
                  <a:pt x="912" y="85"/>
                  <a:pt x="913" y="81"/>
                </a:cubicBezTo>
                <a:cubicBezTo>
                  <a:pt x="913" y="79"/>
                  <a:pt x="914" y="77"/>
                  <a:pt x="914" y="75"/>
                </a:cubicBezTo>
                <a:cubicBezTo>
                  <a:pt x="914" y="74"/>
                  <a:pt x="915" y="74"/>
                  <a:pt x="915" y="73"/>
                </a:cubicBezTo>
                <a:cubicBezTo>
                  <a:pt x="915" y="72"/>
                  <a:pt x="915" y="71"/>
                  <a:pt x="914" y="70"/>
                </a:cubicBezTo>
                <a:cubicBezTo>
                  <a:pt x="914" y="69"/>
                  <a:pt x="914" y="68"/>
                  <a:pt x="915" y="68"/>
                </a:cubicBezTo>
                <a:cubicBezTo>
                  <a:pt x="915" y="68"/>
                  <a:pt x="915" y="68"/>
                  <a:pt x="915" y="68"/>
                </a:cubicBezTo>
                <a:cubicBezTo>
                  <a:pt x="916" y="68"/>
                  <a:pt x="918" y="68"/>
                  <a:pt x="919" y="68"/>
                </a:cubicBezTo>
                <a:cubicBezTo>
                  <a:pt x="919" y="67"/>
                  <a:pt x="920" y="67"/>
                  <a:pt x="920" y="67"/>
                </a:cubicBezTo>
                <a:cubicBezTo>
                  <a:pt x="922" y="68"/>
                  <a:pt x="923" y="68"/>
                  <a:pt x="924" y="69"/>
                </a:cubicBezTo>
                <a:cubicBezTo>
                  <a:pt x="927" y="70"/>
                  <a:pt x="927" y="70"/>
                  <a:pt x="927" y="70"/>
                </a:cubicBezTo>
                <a:cubicBezTo>
                  <a:pt x="929" y="71"/>
                  <a:pt x="931" y="73"/>
                  <a:pt x="933" y="75"/>
                </a:cubicBezTo>
                <a:cubicBezTo>
                  <a:pt x="936" y="77"/>
                  <a:pt x="938" y="79"/>
                  <a:pt x="941" y="82"/>
                </a:cubicBezTo>
                <a:cubicBezTo>
                  <a:pt x="941" y="82"/>
                  <a:pt x="942" y="82"/>
                  <a:pt x="942" y="83"/>
                </a:cubicBezTo>
                <a:cubicBezTo>
                  <a:pt x="943" y="84"/>
                  <a:pt x="943" y="84"/>
                  <a:pt x="943" y="84"/>
                </a:cubicBezTo>
                <a:cubicBezTo>
                  <a:pt x="945" y="86"/>
                  <a:pt x="945" y="88"/>
                  <a:pt x="945" y="90"/>
                </a:cubicBezTo>
                <a:cubicBezTo>
                  <a:pt x="944" y="91"/>
                  <a:pt x="944" y="93"/>
                  <a:pt x="944" y="94"/>
                </a:cubicBezTo>
                <a:cubicBezTo>
                  <a:pt x="943" y="96"/>
                  <a:pt x="943" y="98"/>
                  <a:pt x="942" y="100"/>
                </a:cubicBezTo>
                <a:cubicBezTo>
                  <a:pt x="942" y="102"/>
                  <a:pt x="942" y="103"/>
                  <a:pt x="941" y="104"/>
                </a:cubicBezTo>
                <a:cubicBezTo>
                  <a:pt x="941" y="105"/>
                  <a:pt x="941" y="105"/>
                  <a:pt x="941" y="106"/>
                </a:cubicBezTo>
                <a:cubicBezTo>
                  <a:pt x="941" y="106"/>
                  <a:pt x="941" y="107"/>
                  <a:pt x="940" y="108"/>
                </a:cubicBezTo>
                <a:cubicBezTo>
                  <a:pt x="939" y="113"/>
                  <a:pt x="939" y="113"/>
                  <a:pt x="939" y="113"/>
                </a:cubicBezTo>
                <a:cubicBezTo>
                  <a:pt x="939" y="113"/>
                  <a:pt x="939" y="113"/>
                  <a:pt x="939" y="113"/>
                </a:cubicBezTo>
                <a:cubicBezTo>
                  <a:pt x="939" y="113"/>
                  <a:pt x="939" y="113"/>
                  <a:pt x="939" y="113"/>
                </a:cubicBezTo>
                <a:cubicBezTo>
                  <a:pt x="940" y="113"/>
                  <a:pt x="940" y="112"/>
                  <a:pt x="940" y="112"/>
                </a:cubicBezTo>
                <a:cubicBezTo>
                  <a:pt x="941" y="111"/>
                  <a:pt x="941" y="110"/>
                  <a:pt x="942" y="108"/>
                </a:cubicBezTo>
                <a:cubicBezTo>
                  <a:pt x="943" y="107"/>
                  <a:pt x="944" y="106"/>
                  <a:pt x="945" y="105"/>
                </a:cubicBezTo>
                <a:cubicBezTo>
                  <a:pt x="946" y="103"/>
                  <a:pt x="947" y="102"/>
                  <a:pt x="948" y="100"/>
                </a:cubicBezTo>
                <a:cubicBezTo>
                  <a:pt x="949" y="98"/>
                  <a:pt x="951" y="96"/>
                  <a:pt x="952" y="95"/>
                </a:cubicBezTo>
                <a:cubicBezTo>
                  <a:pt x="954" y="93"/>
                  <a:pt x="955" y="91"/>
                  <a:pt x="958" y="89"/>
                </a:cubicBezTo>
                <a:cubicBezTo>
                  <a:pt x="958" y="89"/>
                  <a:pt x="958" y="89"/>
                  <a:pt x="958" y="88"/>
                </a:cubicBezTo>
                <a:cubicBezTo>
                  <a:pt x="959" y="87"/>
                  <a:pt x="959" y="87"/>
                  <a:pt x="959" y="86"/>
                </a:cubicBezTo>
                <a:cubicBezTo>
                  <a:pt x="960" y="85"/>
                  <a:pt x="961" y="84"/>
                  <a:pt x="962" y="85"/>
                </a:cubicBezTo>
                <a:cubicBezTo>
                  <a:pt x="963" y="85"/>
                  <a:pt x="964" y="85"/>
                  <a:pt x="965" y="85"/>
                </a:cubicBezTo>
                <a:cubicBezTo>
                  <a:pt x="966" y="85"/>
                  <a:pt x="966" y="85"/>
                  <a:pt x="966" y="85"/>
                </a:cubicBezTo>
                <a:cubicBezTo>
                  <a:pt x="966" y="85"/>
                  <a:pt x="967" y="85"/>
                  <a:pt x="968" y="85"/>
                </a:cubicBezTo>
                <a:cubicBezTo>
                  <a:pt x="969" y="86"/>
                  <a:pt x="970" y="86"/>
                  <a:pt x="972" y="87"/>
                </a:cubicBezTo>
                <a:cubicBezTo>
                  <a:pt x="975" y="89"/>
                  <a:pt x="975" y="89"/>
                  <a:pt x="975" y="89"/>
                </a:cubicBezTo>
                <a:cubicBezTo>
                  <a:pt x="976" y="90"/>
                  <a:pt x="977" y="91"/>
                  <a:pt x="978" y="93"/>
                </a:cubicBezTo>
                <a:cubicBezTo>
                  <a:pt x="978" y="95"/>
                  <a:pt x="979" y="96"/>
                  <a:pt x="979" y="98"/>
                </a:cubicBezTo>
                <a:cubicBezTo>
                  <a:pt x="979" y="100"/>
                  <a:pt x="979" y="102"/>
                  <a:pt x="978" y="105"/>
                </a:cubicBezTo>
                <a:cubicBezTo>
                  <a:pt x="978" y="105"/>
                  <a:pt x="978" y="106"/>
                  <a:pt x="978" y="106"/>
                </a:cubicBezTo>
                <a:cubicBezTo>
                  <a:pt x="978" y="108"/>
                  <a:pt x="978" y="110"/>
                  <a:pt x="977" y="112"/>
                </a:cubicBezTo>
                <a:cubicBezTo>
                  <a:pt x="977" y="112"/>
                  <a:pt x="977" y="112"/>
                  <a:pt x="977" y="112"/>
                </a:cubicBezTo>
                <a:cubicBezTo>
                  <a:pt x="976" y="114"/>
                  <a:pt x="976" y="116"/>
                  <a:pt x="976" y="118"/>
                </a:cubicBezTo>
                <a:cubicBezTo>
                  <a:pt x="976" y="119"/>
                  <a:pt x="975" y="120"/>
                  <a:pt x="975" y="122"/>
                </a:cubicBezTo>
                <a:cubicBezTo>
                  <a:pt x="975" y="122"/>
                  <a:pt x="975" y="123"/>
                  <a:pt x="974" y="123"/>
                </a:cubicBezTo>
                <a:cubicBezTo>
                  <a:pt x="974" y="124"/>
                  <a:pt x="973" y="125"/>
                  <a:pt x="973" y="127"/>
                </a:cubicBezTo>
                <a:cubicBezTo>
                  <a:pt x="973" y="127"/>
                  <a:pt x="973" y="128"/>
                  <a:pt x="973" y="128"/>
                </a:cubicBezTo>
                <a:cubicBezTo>
                  <a:pt x="973" y="129"/>
                  <a:pt x="973" y="129"/>
                  <a:pt x="973" y="129"/>
                </a:cubicBezTo>
                <a:cubicBezTo>
                  <a:pt x="973" y="128"/>
                  <a:pt x="973" y="128"/>
                  <a:pt x="973" y="128"/>
                </a:cubicBezTo>
                <a:cubicBezTo>
                  <a:pt x="974" y="126"/>
                  <a:pt x="975" y="125"/>
                  <a:pt x="976" y="123"/>
                </a:cubicBezTo>
                <a:cubicBezTo>
                  <a:pt x="976" y="121"/>
                  <a:pt x="977" y="120"/>
                  <a:pt x="977" y="118"/>
                </a:cubicBezTo>
                <a:cubicBezTo>
                  <a:pt x="978" y="117"/>
                  <a:pt x="978" y="116"/>
                  <a:pt x="979" y="115"/>
                </a:cubicBezTo>
                <a:cubicBezTo>
                  <a:pt x="981" y="111"/>
                  <a:pt x="983" y="107"/>
                  <a:pt x="986" y="103"/>
                </a:cubicBezTo>
                <a:cubicBezTo>
                  <a:pt x="987" y="101"/>
                  <a:pt x="987" y="100"/>
                  <a:pt x="988" y="98"/>
                </a:cubicBezTo>
                <a:cubicBezTo>
                  <a:pt x="989" y="97"/>
                  <a:pt x="989" y="96"/>
                  <a:pt x="990" y="96"/>
                </a:cubicBezTo>
                <a:cubicBezTo>
                  <a:pt x="990" y="95"/>
                  <a:pt x="991" y="93"/>
                  <a:pt x="992" y="92"/>
                </a:cubicBezTo>
                <a:cubicBezTo>
                  <a:pt x="993" y="91"/>
                  <a:pt x="994" y="90"/>
                  <a:pt x="994" y="89"/>
                </a:cubicBezTo>
                <a:cubicBezTo>
                  <a:pt x="995" y="88"/>
                  <a:pt x="995" y="88"/>
                  <a:pt x="996" y="88"/>
                </a:cubicBezTo>
                <a:cubicBezTo>
                  <a:pt x="997" y="87"/>
                  <a:pt x="999" y="86"/>
                  <a:pt x="1000" y="85"/>
                </a:cubicBezTo>
                <a:cubicBezTo>
                  <a:pt x="1001" y="84"/>
                  <a:pt x="1002" y="84"/>
                  <a:pt x="1003" y="84"/>
                </a:cubicBezTo>
                <a:cubicBezTo>
                  <a:pt x="1007" y="86"/>
                  <a:pt x="1007" y="86"/>
                  <a:pt x="1007" y="86"/>
                </a:cubicBezTo>
                <a:cubicBezTo>
                  <a:pt x="1008" y="86"/>
                  <a:pt x="1008" y="86"/>
                  <a:pt x="1008" y="86"/>
                </a:cubicBezTo>
                <a:cubicBezTo>
                  <a:pt x="1011" y="87"/>
                  <a:pt x="1012" y="89"/>
                  <a:pt x="1013" y="91"/>
                </a:cubicBezTo>
                <a:cubicBezTo>
                  <a:pt x="1014" y="94"/>
                  <a:pt x="1015" y="96"/>
                  <a:pt x="1015" y="98"/>
                </a:cubicBezTo>
                <a:cubicBezTo>
                  <a:pt x="1015" y="100"/>
                  <a:pt x="1015" y="100"/>
                  <a:pt x="1015" y="100"/>
                </a:cubicBezTo>
                <a:cubicBezTo>
                  <a:pt x="1015" y="102"/>
                  <a:pt x="1016" y="104"/>
                  <a:pt x="1016" y="106"/>
                </a:cubicBezTo>
                <a:cubicBezTo>
                  <a:pt x="1016" y="108"/>
                  <a:pt x="1017" y="109"/>
                  <a:pt x="1017" y="111"/>
                </a:cubicBezTo>
                <a:cubicBezTo>
                  <a:pt x="1017" y="112"/>
                  <a:pt x="1017" y="113"/>
                  <a:pt x="1017" y="114"/>
                </a:cubicBezTo>
                <a:cubicBezTo>
                  <a:pt x="1017" y="115"/>
                  <a:pt x="1017" y="115"/>
                  <a:pt x="1017" y="115"/>
                </a:cubicBezTo>
                <a:cubicBezTo>
                  <a:pt x="1017" y="116"/>
                  <a:pt x="1017" y="117"/>
                  <a:pt x="1017" y="117"/>
                </a:cubicBezTo>
                <a:cubicBezTo>
                  <a:pt x="1017" y="120"/>
                  <a:pt x="1017" y="121"/>
                  <a:pt x="1017" y="124"/>
                </a:cubicBezTo>
                <a:cubicBezTo>
                  <a:pt x="1017" y="124"/>
                  <a:pt x="1018" y="125"/>
                  <a:pt x="1018" y="126"/>
                </a:cubicBezTo>
                <a:cubicBezTo>
                  <a:pt x="1018" y="126"/>
                  <a:pt x="1018" y="126"/>
                  <a:pt x="1018" y="126"/>
                </a:cubicBezTo>
                <a:cubicBezTo>
                  <a:pt x="1017" y="128"/>
                  <a:pt x="1018" y="129"/>
                  <a:pt x="1018" y="130"/>
                </a:cubicBezTo>
                <a:cubicBezTo>
                  <a:pt x="1017" y="131"/>
                  <a:pt x="1017" y="131"/>
                  <a:pt x="1017" y="131"/>
                </a:cubicBezTo>
                <a:cubicBezTo>
                  <a:pt x="1018" y="133"/>
                  <a:pt x="1017" y="135"/>
                  <a:pt x="1017" y="137"/>
                </a:cubicBezTo>
                <a:cubicBezTo>
                  <a:pt x="1017" y="138"/>
                  <a:pt x="1017" y="139"/>
                  <a:pt x="1016" y="139"/>
                </a:cubicBezTo>
                <a:cubicBezTo>
                  <a:pt x="1016" y="139"/>
                  <a:pt x="1016" y="140"/>
                  <a:pt x="1016" y="140"/>
                </a:cubicBezTo>
                <a:cubicBezTo>
                  <a:pt x="1016" y="141"/>
                  <a:pt x="1015" y="143"/>
                  <a:pt x="1015" y="144"/>
                </a:cubicBezTo>
                <a:cubicBezTo>
                  <a:pt x="1015" y="145"/>
                  <a:pt x="1015" y="145"/>
                  <a:pt x="1015" y="146"/>
                </a:cubicBezTo>
                <a:cubicBezTo>
                  <a:pt x="1014" y="148"/>
                  <a:pt x="1014" y="150"/>
                  <a:pt x="1013" y="152"/>
                </a:cubicBezTo>
                <a:cubicBezTo>
                  <a:pt x="1013" y="154"/>
                  <a:pt x="1012" y="156"/>
                  <a:pt x="1012" y="157"/>
                </a:cubicBezTo>
                <a:cubicBezTo>
                  <a:pt x="1012" y="158"/>
                  <a:pt x="1012" y="158"/>
                  <a:pt x="1012" y="159"/>
                </a:cubicBezTo>
                <a:cubicBezTo>
                  <a:pt x="1012" y="160"/>
                  <a:pt x="1012" y="160"/>
                  <a:pt x="1012" y="160"/>
                </a:cubicBezTo>
                <a:cubicBezTo>
                  <a:pt x="1011" y="162"/>
                  <a:pt x="1011" y="164"/>
                  <a:pt x="1011" y="167"/>
                </a:cubicBezTo>
                <a:cubicBezTo>
                  <a:pt x="1011" y="168"/>
                  <a:pt x="1010" y="168"/>
                  <a:pt x="1010" y="169"/>
                </a:cubicBezTo>
                <a:cubicBezTo>
                  <a:pt x="1010" y="171"/>
                  <a:pt x="1010" y="172"/>
                  <a:pt x="1010" y="174"/>
                </a:cubicBezTo>
                <a:cubicBezTo>
                  <a:pt x="1010" y="175"/>
                  <a:pt x="1010" y="175"/>
                  <a:pt x="1010" y="175"/>
                </a:cubicBezTo>
                <a:cubicBezTo>
                  <a:pt x="1009" y="176"/>
                  <a:pt x="1009" y="177"/>
                  <a:pt x="1010" y="177"/>
                </a:cubicBezTo>
                <a:cubicBezTo>
                  <a:pt x="1010" y="178"/>
                  <a:pt x="1010" y="179"/>
                  <a:pt x="1009" y="179"/>
                </a:cubicBezTo>
                <a:cubicBezTo>
                  <a:pt x="1009" y="180"/>
                  <a:pt x="1009" y="181"/>
                  <a:pt x="1009" y="182"/>
                </a:cubicBezTo>
                <a:cubicBezTo>
                  <a:pt x="1009" y="183"/>
                  <a:pt x="1009" y="183"/>
                  <a:pt x="1009" y="183"/>
                </a:cubicBezTo>
                <a:cubicBezTo>
                  <a:pt x="1009" y="184"/>
                  <a:pt x="1008" y="184"/>
                  <a:pt x="1008" y="185"/>
                </a:cubicBezTo>
                <a:cubicBezTo>
                  <a:pt x="1008" y="185"/>
                  <a:pt x="1009" y="185"/>
                  <a:pt x="1009" y="185"/>
                </a:cubicBezTo>
                <a:cubicBezTo>
                  <a:pt x="1009" y="185"/>
                  <a:pt x="1009" y="185"/>
                  <a:pt x="1010" y="185"/>
                </a:cubicBezTo>
                <a:cubicBezTo>
                  <a:pt x="1011" y="184"/>
                  <a:pt x="1011" y="184"/>
                  <a:pt x="1011" y="184"/>
                </a:cubicBezTo>
                <a:cubicBezTo>
                  <a:pt x="1012" y="183"/>
                  <a:pt x="1012" y="183"/>
                  <a:pt x="1012" y="183"/>
                </a:cubicBezTo>
                <a:cubicBezTo>
                  <a:pt x="1014" y="180"/>
                  <a:pt x="1016" y="177"/>
                  <a:pt x="1018" y="174"/>
                </a:cubicBezTo>
                <a:cubicBezTo>
                  <a:pt x="1019" y="172"/>
                  <a:pt x="1020" y="171"/>
                  <a:pt x="1021" y="169"/>
                </a:cubicBezTo>
                <a:cubicBezTo>
                  <a:pt x="1022" y="167"/>
                  <a:pt x="1037" y="138"/>
                  <a:pt x="1038" y="136"/>
                </a:cubicBezTo>
                <a:cubicBezTo>
                  <a:pt x="1040" y="133"/>
                  <a:pt x="1041" y="130"/>
                  <a:pt x="1043" y="126"/>
                </a:cubicBezTo>
                <a:cubicBezTo>
                  <a:pt x="1043" y="125"/>
                  <a:pt x="1044" y="124"/>
                  <a:pt x="1045" y="122"/>
                </a:cubicBezTo>
                <a:cubicBezTo>
                  <a:pt x="1046" y="121"/>
                  <a:pt x="1046" y="120"/>
                  <a:pt x="1047" y="118"/>
                </a:cubicBezTo>
                <a:cubicBezTo>
                  <a:pt x="1049" y="113"/>
                  <a:pt x="1049" y="113"/>
                  <a:pt x="1049" y="113"/>
                </a:cubicBezTo>
                <a:cubicBezTo>
                  <a:pt x="1050" y="111"/>
                  <a:pt x="1051" y="110"/>
                  <a:pt x="1052" y="109"/>
                </a:cubicBezTo>
                <a:cubicBezTo>
                  <a:pt x="1053" y="107"/>
                  <a:pt x="1053" y="102"/>
                  <a:pt x="1054" y="101"/>
                </a:cubicBezTo>
                <a:cubicBezTo>
                  <a:pt x="1055" y="100"/>
                  <a:pt x="1059" y="101"/>
                  <a:pt x="1060" y="101"/>
                </a:cubicBezTo>
                <a:cubicBezTo>
                  <a:pt x="1061" y="101"/>
                  <a:pt x="1061" y="101"/>
                  <a:pt x="1061" y="102"/>
                </a:cubicBezTo>
                <a:close/>
                <a:moveTo>
                  <a:pt x="1232" y="171"/>
                </a:moveTo>
                <a:cubicBezTo>
                  <a:pt x="1232" y="173"/>
                  <a:pt x="1230" y="175"/>
                  <a:pt x="1228" y="177"/>
                </a:cubicBezTo>
                <a:cubicBezTo>
                  <a:pt x="1226" y="180"/>
                  <a:pt x="1223" y="183"/>
                  <a:pt x="1220" y="186"/>
                </a:cubicBezTo>
                <a:cubicBezTo>
                  <a:pt x="1218" y="187"/>
                  <a:pt x="1217" y="188"/>
                  <a:pt x="1215" y="189"/>
                </a:cubicBezTo>
                <a:cubicBezTo>
                  <a:pt x="1214" y="191"/>
                  <a:pt x="1212" y="192"/>
                  <a:pt x="1210" y="194"/>
                </a:cubicBezTo>
                <a:cubicBezTo>
                  <a:pt x="1209" y="195"/>
                  <a:pt x="1208" y="196"/>
                  <a:pt x="1207" y="197"/>
                </a:cubicBezTo>
                <a:cubicBezTo>
                  <a:pt x="1204" y="198"/>
                  <a:pt x="1202" y="200"/>
                  <a:pt x="1199" y="201"/>
                </a:cubicBezTo>
                <a:cubicBezTo>
                  <a:pt x="1197" y="202"/>
                  <a:pt x="1195" y="203"/>
                  <a:pt x="1192" y="204"/>
                </a:cubicBezTo>
                <a:cubicBezTo>
                  <a:pt x="1189" y="205"/>
                  <a:pt x="1186" y="206"/>
                  <a:pt x="1183" y="206"/>
                </a:cubicBezTo>
                <a:cubicBezTo>
                  <a:pt x="1180" y="207"/>
                  <a:pt x="1177" y="207"/>
                  <a:pt x="1174" y="207"/>
                </a:cubicBezTo>
                <a:cubicBezTo>
                  <a:pt x="1171" y="207"/>
                  <a:pt x="1168" y="206"/>
                  <a:pt x="1166" y="206"/>
                </a:cubicBezTo>
                <a:cubicBezTo>
                  <a:pt x="1163" y="205"/>
                  <a:pt x="1160" y="204"/>
                  <a:pt x="1158" y="203"/>
                </a:cubicBezTo>
                <a:cubicBezTo>
                  <a:pt x="1157" y="203"/>
                  <a:pt x="1155" y="202"/>
                  <a:pt x="1154" y="202"/>
                </a:cubicBezTo>
                <a:cubicBezTo>
                  <a:pt x="1151" y="201"/>
                  <a:pt x="1149" y="200"/>
                  <a:pt x="1147" y="199"/>
                </a:cubicBezTo>
                <a:cubicBezTo>
                  <a:pt x="1146" y="198"/>
                  <a:pt x="1145" y="198"/>
                  <a:pt x="1144" y="197"/>
                </a:cubicBezTo>
                <a:cubicBezTo>
                  <a:pt x="1144" y="196"/>
                  <a:pt x="1143" y="196"/>
                  <a:pt x="1142" y="196"/>
                </a:cubicBezTo>
                <a:cubicBezTo>
                  <a:pt x="1140" y="194"/>
                  <a:pt x="1139" y="193"/>
                  <a:pt x="1138" y="191"/>
                </a:cubicBezTo>
                <a:cubicBezTo>
                  <a:pt x="1137" y="191"/>
                  <a:pt x="1137" y="190"/>
                  <a:pt x="1136" y="190"/>
                </a:cubicBezTo>
                <a:cubicBezTo>
                  <a:pt x="1135" y="190"/>
                  <a:pt x="1135" y="190"/>
                  <a:pt x="1135" y="190"/>
                </a:cubicBezTo>
                <a:cubicBezTo>
                  <a:pt x="1134" y="189"/>
                  <a:pt x="1134" y="189"/>
                  <a:pt x="1133" y="188"/>
                </a:cubicBezTo>
                <a:cubicBezTo>
                  <a:pt x="1130" y="184"/>
                  <a:pt x="1127" y="180"/>
                  <a:pt x="1125" y="176"/>
                </a:cubicBezTo>
                <a:cubicBezTo>
                  <a:pt x="1123" y="173"/>
                  <a:pt x="1122" y="170"/>
                  <a:pt x="1121" y="167"/>
                </a:cubicBezTo>
                <a:cubicBezTo>
                  <a:pt x="1120" y="165"/>
                  <a:pt x="1119" y="163"/>
                  <a:pt x="1118" y="161"/>
                </a:cubicBezTo>
                <a:cubicBezTo>
                  <a:pt x="1117" y="159"/>
                  <a:pt x="1116" y="156"/>
                  <a:pt x="1116" y="154"/>
                </a:cubicBezTo>
                <a:cubicBezTo>
                  <a:pt x="1115" y="151"/>
                  <a:pt x="1115" y="151"/>
                  <a:pt x="1115" y="151"/>
                </a:cubicBezTo>
                <a:cubicBezTo>
                  <a:pt x="1114" y="149"/>
                  <a:pt x="1114" y="147"/>
                  <a:pt x="1113" y="145"/>
                </a:cubicBezTo>
                <a:cubicBezTo>
                  <a:pt x="1113" y="144"/>
                  <a:pt x="1112" y="142"/>
                  <a:pt x="1112" y="140"/>
                </a:cubicBezTo>
                <a:cubicBezTo>
                  <a:pt x="1112" y="139"/>
                  <a:pt x="1112" y="138"/>
                  <a:pt x="1112" y="137"/>
                </a:cubicBezTo>
                <a:cubicBezTo>
                  <a:pt x="1112" y="136"/>
                  <a:pt x="1112" y="136"/>
                  <a:pt x="1112" y="135"/>
                </a:cubicBezTo>
                <a:cubicBezTo>
                  <a:pt x="1111" y="125"/>
                  <a:pt x="1111" y="125"/>
                  <a:pt x="1111" y="125"/>
                </a:cubicBezTo>
                <a:cubicBezTo>
                  <a:pt x="1111" y="123"/>
                  <a:pt x="1111" y="120"/>
                  <a:pt x="1111" y="119"/>
                </a:cubicBezTo>
                <a:cubicBezTo>
                  <a:pt x="1111" y="117"/>
                  <a:pt x="1111" y="116"/>
                  <a:pt x="1111" y="115"/>
                </a:cubicBezTo>
                <a:cubicBezTo>
                  <a:pt x="1112" y="114"/>
                  <a:pt x="1112" y="114"/>
                  <a:pt x="1112" y="113"/>
                </a:cubicBezTo>
                <a:cubicBezTo>
                  <a:pt x="1112" y="111"/>
                  <a:pt x="1112" y="108"/>
                  <a:pt x="1112" y="106"/>
                </a:cubicBezTo>
                <a:cubicBezTo>
                  <a:pt x="1112" y="103"/>
                  <a:pt x="1112" y="103"/>
                  <a:pt x="1112" y="103"/>
                </a:cubicBezTo>
                <a:cubicBezTo>
                  <a:pt x="1112" y="102"/>
                  <a:pt x="1112" y="101"/>
                  <a:pt x="1113" y="100"/>
                </a:cubicBezTo>
                <a:cubicBezTo>
                  <a:pt x="1113" y="99"/>
                  <a:pt x="1113" y="98"/>
                  <a:pt x="1113" y="97"/>
                </a:cubicBezTo>
                <a:cubicBezTo>
                  <a:pt x="1114" y="96"/>
                  <a:pt x="1114" y="96"/>
                  <a:pt x="1114" y="95"/>
                </a:cubicBezTo>
                <a:cubicBezTo>
                  <a:pt x="1113" y="94"/>
                  <a:pt x="1114" y="94"/>
                  <a:pt x="1114" y="93"/>
                </a:cubicBezTo>
                <a:cubicBezTo>
                  <a:pt x="1114" y="88"/>
                  <a:pt x="1116" y="84"/>
                  <a:pt x="1118" y="79"/>
                </a:cubicBezTo>
                <a:cubicBezTo>
                  <a:pt x="1119" y="78"/>
                  <a:pt x="1120" y="76"/>
                  <a:pt x="1121" y="74"/>
                </a:cubicBezTo>
                <a:cubicBezTo>
                  <a:pt x="1122" y="71"/>
                  <a:pt x="1124" y="69"/>
                  <a:pt x="1126" y="66"/>
                </a:cubicBezTo>
                <a:cubicBezTo>
                  <a:pt x="1129" y="61"/>
                  <a:pt x="1129" y="61"/>
                  <a:pt x="1129" y="61"/>
                </a:cubicBezTo>
                <a:cubicBezTo>
                  <a:pt x="1130" y="60"/>
                  <a:pt x="1130" y="59"/>
                  <a:pt x="1131" y="57"/>
                </a:cubicBezTo>
                <a:cubicBezTo>
                  <a:pt x="1132" y="56"/>
                  <a:pt x="1133" y="55"/>
                  <a:pt x="1133" y="54"/>
                </a:cubicBezTo>
                <a:cubicBezTo>
                  <a:pt x="1133" y="54"/>
                  <a:pt x="1134" y="53"/>
                  <a:pt x="1134" y="53"/>
                </a:cubicBezTo>
                <a:cubicBezTo>
                  <a:pt x="1135" y="52"/>
                  <a:pt x="1135" y="51"/>
                  <a:pt x="1136" y="50"/>
                </a:cubicBezTo>
                <a:cubicBezTo>
                  <a:pt x="1138" y="48"/>
                  <a:pt x="1139" y="45"/>
                  <a:pt x="1141" y="43"/>
                </a:cubicBezTo>
                <a:cubicBezTo>
                  <a:pt x="1143" y="40"/>
                  <a:pt x="1146" y="37"/>
                  <a:pt x="1148" y="35"/>
                </a:cubicBezTo>
                <a:cubicBezTo>
                  <a:pt x="1152" y="30"/>
                  <a:pt x="1152" y="30"/>
                  <a:pt x="1152" y="30"/>
                </a:cubicBezTo>
                <a:cubicBezTo>
                  <a:pt x="1152" y="29"/>
                  <a:pt x="1153" y="28"/>
                  <a:pt x="1154" y="27"/>
                </a:cubicBezTo>
                <a:cubicBezTo>
                  <a:pt x="1155" y="26"/>
                  <a:pt x="1156" y="25"/>
                  <a:pt x="1156" y="25"/>
                </a:cubicBezTo>
                <a:cubicBezTo>
                  <a:pt x="1159" y="22"/>
                  <a:pt x="1159" y="22"/>
                  <a:pt x="1159" y="22"/>
                </a:cubicBezTo>
                <a:cubicBezTo>
                  <a:pt x="1162" y="19"/>
                  <a:pt x="1166" y="16"/>
                  <a:pt x="1169" y="13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177" y="9"/>
                  <a:pt x="1177" y="9"/>
                  <a:pt x="1178" y="8"/>
                </a:cubicBezTo>
                <a:cubicBezTo>
                  <a:pt x="1180" y="7"/>
                  <a:pt x="1183" y="6"/>
                  <a:pt x="1185" y="4"/>
                </a:cubicBezTo>
                <a:cubicBezTo>
                  <a:pt x="1187" y="4"/>
                  <a:pt x="1188" y="4"/>
                  <a:pt x="1189" y="3"/>
                </a:cubicBezTo>
                <a:cubicBezTo>
                  <a:pt x="1191" y="3"/>
                  <a:pt x="1193" y="3"/>
                  <a:pt x="1195" y="3"/>
                </a:cubicBezTo>
                <a:cubicBezTo>
                  <a:pt x="1197" y="4"/>
                  <a:pt x="1198" y="4"/>
                  <a:pt x="1199" y="5"/>
                </a:cubicBezTo>
                <a:cubicBezTo>
                  <a:pt x="1201" y="5"/>
                  <a:pt x="1202" y="6"/>
                  <a:pt x="1203" y="7"/>
                </a:cubicBezTo>
                <a:cubicBezTo>
                  <a:pt x="1204" y="7"/>
                  <a:pt x="1204" y="8"/>
                  <a:pt x="1205" y="8"/>
                </a:cubicBezTo>
                <a:cubicBezTo>
                  <a:pt x="1206" y="9"/>
                  <a:pt x="1207" y="10"/>
                  <a:pt x="1208" y="11"/>
                </a:cubicBezTo>
                <a:cubicBezTo>
                  <a:pt x="1209" y="12"/>
                  <a:pt x="1210" y="12"/>
                  <a:pt x="1211" y="13"/>
                </a:cubicBezTo>
                <a:cubicBezTo>
                  <a:pt x="1213" y="14"/>
                  <a:pt x="1215" y="16"/>
                  <a:pt x="1216" y="17"/>
                </a:cubicBezTo>
                <a:cubicBezTo>
                  <a:pt x="1219" y="22"/>
                  <a:pt x="1219" y="22"/>
                  <a:pt x="1219" y="22"/>
                </a:cubicBezTo>
                <a:cubicBezTo>
                  <a:pt x="1223" y="26"/>
                  <a:pt x="1223" y="29"/>
                  <a:pt x="1223" y="35"/>
                </a:cubicBezTo>
                <a:cubicBezTo>
                  <a:pt x="1223" y="37"/>
                  <a:pt x="1224" y="37"/>
                  <a:pt x="1224" y="39"/>
                </a:cubicBezTo>
                <a:cubicBezTo>
                  <a:pt x="1224" y="40"/>
                  <a:pt x="1224" y="41"/>
                  <a:pt x="1224" y="41"/>
                </a:cubicBezTo>
                <a:cubicBezTo>
                  <a:pt x="1224" y="43"/>
                  <a:pt x="1224" y="43"/>
                  <a:pt x="1224" y="43"/>
                </a:cubicBezTo>
                <a:cubicBezTo>
                  <a:pt x="1224" y="45"/>
                  <a:pt x="1224" y="48"/>
                  <a:pt x="1224" y="50"/>
                </a:cubicBezTo>
                <a:cubicBezTo>
                  <a:pt x="1223" y="52"/>
                  <a:pt x="1223" y="54"/>
                  <a:pt x="1222" y="56"/>
                </a:cubicBezTo>
                <a:cubicBezTo>
                  <a:pt x="1222" y="58"/>
                  <a:pt x="1222" y="60"/>
                  <a:pt x="1221" y="61"/>
                </a:cubicBezTo>
                <a:cubicBezTo>
                  <a:pt x="1221" y="64"/>
                  <a:pt x="1220" y="66"/>
                  <a:pt x="1219" y="69"/>
                </a:cubicBezTo>
                <a:cubicBezTo>
                  <a:pt x="1218" y="69"/>
                  <a:pt x="1213" y="72"/>
                  <a:pt x="1210" y="67"/>
                </a:cubicBezTo>
                <a:cubicBezTo>
                  <a:pt x="1207" y="60"/>
                  <a:pt x="1208" y="64"/>
                  <a:pt x="1207" y="55"/>
                </a:cubicBezTo>
                <a:cubicBezTo>
                  <a:pt x="1205" y="42"/>
                  <a:pt x="1216" y="32"/>
                  <a:pt x="1209" y="26"/>
                </a:cubicBezTo>
                <a:cubicBezTo>
                  <a:pt x="1209" y="26"/>
                  <a:pt x="1208" y="26"/>
                  <a:pt x="1208" y="25"/>
                </a:cubicBezTo>
                <a:cubicBezTo>
                  <a:pt x="1206" y="24"/>
                  <a:pt x="1204" y="25"/>
                  <a:pt x="1202" y="26"/>
                </a:cubicBezTo>
                <a:cubicBezTo>
                  <a:pt x="1202" y="26"/>
                  <a:pt x="1202" y="27"/>
                  <a:pt x="1202" y="27"/>
                </a:cubicBezTo>
                <a:cubicBezTo>
                  <a:pt x="1201" y="28"/>
                  <a:pt x="1201" y="29"/>
                  <a:pt x="1200" y="29"/>
                </a:cubicBezTo>
                <a:cubicBezTo>
                  <a:pt x="1199" y="30"/>
                  <a:pt x="1199" y="30"/>
                  <a:pt x="1199" y="30"/>
                </a:cubicBezTo>
                <a:cubicBezTo>
                  <a:pt x="1198" y="32"/>
                  <a:pt x="1197" y="33"/>
                  <a:pt x="1196" y="34"/>
                </a:cubicBezTo>
                <a:cubicBezTo>
                  <a:pt x="1193" y="36"/>
                  <a:pt x="1192" y="39"/>
                  <a:pt x="1190" y="42"/>
                </a:cubicBezTo>
                <a:cubicBezTo>
                  <a:pt x="1187" y="46"/>
                  <a:pt x="1187" y="46"/>
                  <a:pt x="1187" y="46"/>
                </a:cubicBezTo>
                <a:cubicBezTo>
                  <a:pt x="1187" y="46"/>
                  <a:pt x="1187" y="46"/>
                  <a:pt x="1187" y="46"/>
                </a:cubicBezTo>
                <a:cubicBezTo>
                  <a:pt x="1184" y="49"/>
                  <a:pt x="1183" y="52"/>
                  <a:pt x="1181" y="54"/>
                </a:cubicBezTo>
                <a:cubicBezTo>
                  <a:pt x="1180" y="56"/>
                  <a:pt x="1179" y="57"/>
                  <a:pt x="1178" y="59"/>
                </a:cubicBezTo>
                <a:cubicBezTo>
                  <a:pt x="1176" y="61"/>
                  <a:pt x="1174" y="63"/>
                  <a:pt x="1173" y="66"/>
                </a:cubicBezTo>
                <a:cubicBezTo>
                  <a:pt x="1169" y="73"/>
                  <a:pt x="1169" y="73"/>
                  <a:pt x="1169" y="73"/>
                </a:cubicBezTo>
                <a:cubicBezTo>
                  <a:pt x="1169" y="73"/>
                  <a:pt x="1169" y="74"/>
                  <a:pt x="1168" y="74"/>
                </a:cubicBezTo>
                <a:cubicBezTo>
                  <a:pt x="1168" y="76"/>
                  <a:pt x="1167" y="77"/>
                  <a:pt x="1167" y="78"/>
                </a:cubicBezTo>
                <a:cubicBezTo>
                  <a:pt x="1165" y="82"/>
                  <a:pt x="1165" y="82"/>
                  <a:pt x="1165" y="82"/>
                </a:cubicBezTo>
                <a:cubicBezTo>
                  <a:pt x="1165" y="83"/>
                  <a:pt x="1164" y="84"/>
                  <a:pt x="1164" y="85"/>
                </a:cubicBezTo>
                <a:cubicBezTo>
                  <a:pt x="1163" y="85"/>
                  <a:pt x="1163" y="86"/>
                  <a:pt x="1162" y="87"/>
                </a:cubicBezTo>
                <a:cubicBezTo>
                  <a:pt x="1162" y="89"/>
                  <a:pt x="1161" y="91"/>
                  <a:pt x="1160" y="93"/>
                </a:cubicBezTo>
                <a:cubicBezTo>
                  <a:pt x="1160" y="94"/>
                  <a:pt x="1160" y="94"/>
                  <a:pt x="1159" y="95"/>
                </a:cubicBezTo>
                <a:cubicBezTo>
                  <a:pt x="1158" y="98"/>
                  <a:pt x="1158" y="98"/>
                  <a:pt x="1158" y="98"/>
                </a:cubicBezTo>
                <a:cubicBezTo>
                  <a:pt x="1157" y="100"/>
                  <a:pt x="1157" y="101"/>
                  <a:pt x="1156" y="103"/>
                </a:cubicBezTo>
                <a:cubicBezTo>
                  <a:pt x="1156" y="105"/>
                  <a:pt x="1156" y="106"/>
                  <a:pt x="1155" y="107"/>
                </a:cubicBezTo>
                <a:cubicBezTo>
                  <a:pt x="1155" y="108"/>
                  <a:pt x="1154" y="108"/>
                  <a:pt x="1154" y="109"/>
                </a:cubicBezTo>
                <a:cubicBezTo>
                  <a:pt x="1154" y="110"/>
                  <a:pt x="1154" y="112"/>
                  <a:pt x="1154" y="113"/>
                </a:cubicBezTo>
                <a:cubicBezTo>
                  <a:pt x="1154" y="114"/>
                  <a:pt x="1154" y="114"/>
                  <a:pt x="1154" y="115"/>
                </a:cubicBezTo>
                <a:cubicBezTo>
                  <a:pt x="1153" y="117"/>
                  <a:pt x="1153" y="118"/>
                  <a:pt x="1152" y="120"/>
                </a:cubicBezTo>
                <a:cubicBezTo>
                  <a:pt x="1152" y="120"/>
                  <a:pt x="1152" y="120"/>
                  <a:pt x="1152" y="121"/>
                </a:cubicBezTo>
                <a:cubicBezTo>
                  <a:pt x="1152" y="121"/>
                  <a:pt x="1152" y="122"/>
                  <a:pt x="1152" y="123"/>
                </a:cubicBezTo>
                <a:cubicBezTo>
                  <a:pt x="1151" y="126"/>
                  <a:pt x="1151" y="129"/>
                  <a:pt x="1151" y="132"/>
                </a:cubicBezTo>
                <a:cubicBezTo>
                  <a:pt x="1151" y="132"/>
                  <a:pt x="1151" y="133"/>
                  <a:pt x="1151" y="133"/>
                </a:cubicBezTo>
                <a:cubicBezTo>
                  <a:pt x="1151" y="135"/>
                  <a:pt x="1151" y="136"/>
                  <a:pt x="1151" y="138"/>
                </a:cubicBezTo>
                <a:cubicBezTo>
                  <a:pt x="1151" y="139"/>
                  <a:pt x="1152" y="141"/>
                  <a:pt x="1152" y="142"/>
                </a:cubicBezTo>
                <a:cubicBezTo>
                  <a:pt x="1152" y="144"/>
                  <a:pt x="1152" y="144"/>
                  <a:pt x="1152" y="144"/>
                </a:cubicBezTo>
                <a:cubicBezTo>
                  <a:pt x="1152" y="146"/>
                  <a:pt x="1153" y="148"/>
                  <a:pt x="1153" y="150"/>
                </a:cubicBezTo>
                <a:cubicBezTo>
                  <a:pt x="1156" y="163"/>
                  <a:pt x="1156" y="163"/>
                  <a:pt x="1156" y="163"/>
                </a:cubicBezTo>
                <a:cubicBezTo>
                  <a:pt x="1157" y="164"/>
                  <a:pt x="1157" y="166"/>
                  <a:pt x="1157" y="167"/>
                </a:cubicBezTo>
                <a:cubicBezTo>
                  <a:pt x="1157" y="168"/>
                  <a:pt x="1157" y="168"/>
                  <a:pt x="1158" y="169"/>
                </a:cubicBezTo>
                <a:cubicBezTo>
                  <a:pt x="1159" y="172"/>
                  <a:pt x="1159" y="174"/>
                  <a:pt x="1161" y="176"/>
                </a:cubicBezTo>
                <a:cubicBezTo>
                  <a:pt x="1161" y="177"/>
                  <a:pt x="1162" y="179"/>
                  <a:pt x="1162" y="180"/>
                </a:cubicBezTo>
                <a:cubicBezTo>
                  <a:pt x="1162" y="181"/>
                  <a:pt x="1163" y="182"/>
                  <a:pt x="1163" y="183"/>
                </a:cubicBezTo>
                <a:cubicBezTo>
                  <a:pt x="1166" y="186"/>
                  <a:pt x="1166" y="186"/>
                  <a:pt x="1166" y="186"/>
                </a:cubicBezTo>
                <a:cubicBezTo>
                  <a:pt x="1166" y="186"/>
                  <a:pt x="1166" y="186"/>
                  <a:pt x="1167" y="187"/>
                </a:cubicBezTo>
                <a:cubicBezTo>
                  <a:pt x="1170" y="189"/>
                  <a:pt x="1170" y="189"/>
                  <a:pt x="1170" y="189"/>
                </a:cubicBezTo>
                <a:cubicBezTo>
                  <a:pt x="1171" y="189"/>
                  <a:pt x="1172" y="190"/>
                  <a:pt x="1173" y="191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81" y="195"/>
                  <a:pt x="1185" y="196"/>
                  <a:pt x="1188" y="196"/>
                </a:cubicBezTo>
                <a:cubicBezTo>
                  <a:pt x="1191" y="195"/>
                  <a:pt x="1193" y="195"/>
                  <a:pt x="1195" y="194"/>
                </a:cubicBezTo>
                <a:cubicBezTo>
                  <a:pt x="1199" y="193"/>
                  <a:pt x="1203" y="191"/>
                  <a:pt x="1207" y="189"/>
                </a:cubicBezTo>
                <a:cubicBezTo>
                  <a:pt x="1212" y="185"/>
                  <a:pt x="1217" y="181"/>
                  <a:pt x="1221" y="176"/>
                </a:cubicBezTo>
                <a:cubicBezTo>
                  <a:pt x="1223" y="174"/>
                  <a:pt x="1225" y="172"/>
                  <a:pt x="1227" y="170"/>
                </a:cubicBezTo>
                <a:cubicBezTo>
                  <a:pt x="1228" y="168"/>
                  <a:pt x="1234" y="168"/>
                  <a:pt x="1232" y="171"/>
                </a:cubicBezTo>
                <a:close/>
                <a:moveTo>
                  <a:pt x="1275" y="33"/>
                </a:moveTo>
                <a:cubicBezTo>
                  <a:pt x="1274" y="31"/>
                  <a:pt x="1274" y="29"/>
                  <a:pt x="1275" y="26"/>
                </a:cubicBezTo>
                <a:cubicBezTo>
                  <a:pt x="1275" y="24"/>
                  <a:pt x="1275" y="20"/>
                  <a:pt x="1276" y="18"/>
                </a:cubicBezTo>
                <a:cubicBezTo>
                  <a:pt x="1277" y="16"/>
                  <a:pt x="1280" y="16"/>
                  <a:pt x="1281" y="15"/>
                </a:cubicBezTo>
                <a:cubicBezTo>
                  <a:pt x="1283" y="15"/>
                  <a:pt x="1285" y="15"/>
                  <a:pt x="1286" y="16"/>
                </a:cubicBezTo>
                <a:cubicBezTo>
                  <a:pt x="1286" y="16"/>
                  <a:pt x="1286" y="16"/>
                  <a:pt x="1286" y="16"/>
                </a:cubicBezTo>
                <a:cubicBezTo>
                  <a:pt x="1288" y="16"/>
                  <a:pt x="1289" y="17"/>
                  <a:pt x="1291" y="18"/>
                </a:cubicBezTo>
                <a:cubicBezTo>
                  <a:pt x="1292" y="18"/>
                  <a:pt x="1293" y="19"/>
                  <a:pt x="1294" y="20"/>
                </a:cubicBezTo>
                <a:cubicBezTo>
                  <a:pt x="1295" y="21"/>
                  <a:pt x="1296" y="21"/>
                  <a:pt x="1297" y="22"/>
                </a:cubicBezTo>
                <a:cubicBezTo>
                  <a:pt x="1297" y="24"/>
                  <a:pt x="1298" y="26"/>
                  <a:pt x="1298" y="27"/>
                </a:cubicBezTo>
                <a:cubicBezTo>
                  <a:pt x="1298" y="33"/>
                  <a:pt x="1296" y="36"/>
                  <a:pt x="1295" y="37"/>
                </a:cubicBezTo>
                <a:cubicBezTo>
                  <a:pt x="1294" y="40"/>
                  <a:pt x="1290" y="41"/>
                  <a:pt x="1286" y="41"/>
                </a:cubicBezTo>
                <a:cubicBezTo>
                  <a:pt x="1285" y="41"/>
                  <a:pt x="1283" y="41"/>
                  <a:pt x="1281" y="41"/>
                </a:cubicBezTo>
                <a:cubicBezTo>
                  <a:pt x="1281" y="40"/>
                  <a:pt x="1280" y="40"/>
                  <a:pt x="1280" y="40"/>
                </a:cubicBezTo>
                <a:cubicBezTo>
                  <a:pt x="1279" y="40"/>
                  <a:pt x="1278" y="39"/>
                  <a:pt x="1277" y="38"/>
                </a:cubicBezTo>
                <a:cubicBezTo>
                  <a:pt x="1277" y="38"/>
                  <a:pt x="1275" y="34"/>
                  <a:pt x="1275" y="33"/>
                </a:cubicBezTo>
                <a:close/>
                <a:moveTo>
                  <a:pt x="1387" y="211"/>
                </a:moveTo>
                <a:cubicBezTo>
                  <a:pt x="1387" y="211"/>
                  <a:pt x="1387" y="212"/>
                  <a:pt x="1387" y="212"/>
                </a:cubicBezTo>
                <a:cubicBezTo>
                  <a:pt x="1386" y="215"/>
                  <a:pt x="1385" y="216"/>
                  <a:pt x="1383" y="218"/>
                </a:cubicBezTo>
                <a:cubicBezTo>
                  <a:pt x="1382" y="219"/>
                  <a:pt x="1381" y="220"/>
                  <a:pt x="1380" y="220"/>
                </a:cubicBezTo>
                <a:cubicBezTo>
                  <a:pt x="1380" y="220"/>
                  <a:pt x="1380" y="221"/>
                  <a:pt x="1380" y="221"/>
                </a:cubicBezTo>
                <a:cubicBezTo>
                  <a:pt x="1377" y="223"/>
                  <a:pt x="1377" y="223"/>
                  <a:pt x="1377" y="223"/>
                </a:cubicBezTo>
                <a:cubicBezTo>
                  <a:pt x="1377" y="224"/>
                  <a:pt x="1376" y="224"/>
                  <a:pt x="1375" y="224"/>
                </a:cubicBezTo>
                <a:cubicBezTo>
                  <a:pt x="1372" y="224"/>
                  <a:pt x="1372" y="224"/>
                  <a:pt x="1372" y="224"/>
                </a:cubicBezTo>
                <a:cubicBezTo>
                  <a:pt x="1372" y="224"/>
                  <a:pt x="1371" y="224"/>
                  <a:pt x="1371" y="224"/>
                </a:cubicBezTo>
                <a:cubicBezTo>
                  <a:pt x="1370" y="224"/>
                  <a:pt x="1368" y="224"/>
                  <a:pt x="1367" y="223"/>
                </a:cubicBezTo>
                <a:cubicBezTo>
                  <a:pt x="1365" y="222"/>
                  <a:pt x="1363" y="222"/>
                  <a:pt x="1361" y="220"/>
                </a:cubicBezTo>
                <a:cubicBezTo>
                  <a:pt x="1359" y="218"/>
                  <a:pt x="1357" y="216"/>
                  <a:pt x="1356" y="213"/>
                </a:cubicBezTo>
                <a:cubicBezTo>
                  <a:pt x="1355" y="212"/>
                  <a:pt x="1355" y="212"/>
                  <a:pt x="1355" y="211"/>
                </a:cubicBezTo>
                <a:cubicBezTo>
                  <a:pt x="1354" y="210"/>
                  <a:pt x="1353" y="207"/>
                  <a:pt x="1354" y="205"/>
                </a:cubicBezTo>
                <a:cubicBezTo>
                  <a:pt x="1354" y="203"/>
                  <a:pt x="1354" y="200"/>
                  <a:pt x="1354" y="198"/>
                </a:cubicBezTo>
                <a:cubicBezTo>
                  <a:pt x="1355" y="195"/>
                  <a:pt x="1356" y="192"/>
                  <a:pt x="1358" y="190"/>
                </a:cubicBezTo>
                <a:cubicBezTo>
                  <a:pt x="1359" y="187"/>
                  <a:pt x="1361" y="186"/>
                  <a:pt x="1363" y="184"/>
                </a:cubicBezTo>
                <a:cubicBezTo>
                  <a:pt x="1366" y="181"/>
                  <a:pt x="1366" y="181"/>
                  <a:pt x="1366" y="181"/>
                </a:cubicBezTo>
                <a:cubicBezTo>
                  <a:pt x="1366" y="180"/>
                  <a:pt x="1367" y="180"/>
                  <a:pt x="1367" y="179"/>
                </a:cubicBezTo>
                <a:cubicBezTo>
                  <a:pt x="1368" y="178"/>
                  <a:pt x="1369" y="178"/>
                  <a:pt x="1370" y="177"/>
                </a:cubicBezTo>
                <a:cubicBezTo>
                  <a:pt x="1370" y="176"/>
                  <a:pt x="1371" y="176"/>
                  <a:pt x="1371" y="176"/>
                </a:cubicBezTo>
                <a:cubicBezTo>
                  <a:pt x="1371" y="177"/>
                  <a:pt x="1372" y="177"/>
                  <a:pt x="1372" y="177"/>
                </a:cubicBezTo>
                <a:cubicBezTo>
                  <a:pt x="1373" y="178"/>
                  <a:pt x="1373" y="178"/>
                  <a:pt x="1374" y="178"/>
                </a:cubicBezTo>
                <a:cubicBezTo>
                  <a:pt x="1375" y="178"/>
                  <a:pt x="1375" y="179"/>
                  <a:pt x="1376" y="179"/>
                </a:cubicBezTo>
                <a:cubicBezTo>
                  <a:pt x="1378" y="181"/>
                  <a:pt x="1378" y="181"/>
                  <a:pt x="1378" y="181"/>
                </a:cubicBezTo>
                <a:cubicBezTo>
                  <a:pt x="1378" y="182"/>
                  <a:pt x="1379" y="183"/>
                  <a:pt x="1379" y="184"/>
                </a:cubicBezTo>
                <a:cubicBezTo>
                  <a:pt x="1379" y="185"/>
                  <a:pt x="1379" y="186"/>
                  <a:pt x="1379" y="187"/>
                </a:cubicBezTo>
                <a:cubicBezTo>
                  <a:pt x="1379" y="187"/>
                  <a:pt x="1379" y="188"/>
                  <a:pt x="1378" y="188"/>
                </a:cubicBezTo>
                <a:cubicBezTo>
                  <a:pt x="1377" y="189"/>
                  <a:pt x="1376" y="190"/>
                  <a:pt x="1375" y="191"/>
                </a:cubicBezTo>
                <a:cubicBezTo>
                  <a:pt x="1374" y="192"/>
                  <a:pt x="1374" y="192"/>
                  <a:pt x="1374" y="192"/>
                </a:cubicBezTo>
                <a:cubicBezTo>
                  <a:pt x="1373" y="194"/>
                  <a:pt x="1371" y="195"/>
                  <a:pt x="1370" y="197"/>
                </a:cubicBezTo>
                <a:cubicBezTo>
                  <a:pt x="1368" y="200"/>
                  <a:pt x="1368" y="200"/>
                  <a:pt x="1368" y="200"/>
                </a:cubicBezTo>
                <a:cubicBezTo>
                  <a:pt x="1367" y="203"/>
                  <a:pt x="1366" y="205"/>
                  <a:pt x="1365" y="208"/>
                </a:cubicBezTo>
                <a:cubicBezTo>
                  <a:pt x="1365" y="212"/>
                  <a:pt x="1365" y="212"/>
                  <a:pt x="1365" y="212"/>
                </a:cubicBezTo>
                <a:cubicBezTo>
                  <a:pt x="1366" y="213"/>
                  <a:pt x="1366" y="214"/>
                  <a:pt x="1367" y="214"/>
                </a:cubicBezTo>
                <a:cubicBezTo>
                  <a:pt x="1367" y="215"/>
                  <a:pt x="1368" y="215"/>
                  <a:pt x="1368" y="216"/>
                </a:cubicBezTo>
                <a:cubicBezTo>
                  <a:pt x="1369" y="216"/>
                  <a:pt x="1369" y="217"/>
                  <a:pt x="1370" y="217"/>
                </a:cubicBezTo>
                <a:cubicBezTo>
                  <a:pt x="1371" y="216"/>
                  <a:pt x="1372" y="216"/>
                  <a:pt x="1373" y="215"/>
                </a:cubicBezTo>
                <a:cubicBezTo>
                  <a:pt x="1374" y="215"/>
                  <a:pt x="1374" y="214"/>
                  <a:pt x="1376" y="213"/>
                </a:cubicBezTo>
                <a:cubicBezTo>
                  <a:pt x="1377" y="212"/>
                  <a:pt x="1378" y="211"/>
                  <a:pt x="1379" y="210"/>
                </a:cubicBezTo>
                <a:cubicBezTo>
                  <a:pt x="1380" y="210"/>
                  <a:pt x="1381" y="209"/>
                  <a:pt x="1381" y="208"/>
                </a:cubicBezTo>
                <a:cubicBezTo>
                  <a:pt x="1381" y="208"/>
                  <a:pt x="1382" y="207"/>
                  <a:pt x="1382" y="207"/>
                </a:cubicBezTo>
                <a:cubicBezTo>
                  <a:pt x="1383" y="208"/>
                  <a:pt x="1383" y="208"/>
                  <a:pt x="1383" y="208"/>
                </a:cubicBezTo>
                <a:cubicBezTo>
                  <a:pt x="1385" y="209"/>
                  <a:pt x="1385" y="210"/>
                  <a:pt x="1387" y="211"/>
                </a:cubicBezTo>
                <a:close/>
                <a:moveTo>
                  <a:pt x="1422" y="95"/>
                </a:moveTo>
                <a:cubicBezTo>
                  <a:pt x="1421" y="94"/>
                  <a:pt x="1419" y="94"/>
                  <a:pt x="1419" y="95"/>
                </a:cubicBezTo>
                <a:cubicBezTo>
                  <a:pt x="1416" y="100"/>
                  <a:pt x="1410" y="109"/>
                  <a:pt x="1408" y="114"/>
                </a:cubicBezTo>
                <a:cubicBezTo>
                  <a:pt x="1406" y="117"/>
                  <a:pt x="1401" y="125"/>
                  <a:pt x="1398" y="128"/>
                </a:cubicBezTo>
                <a:cubicBezTo>
                  <a:pt x="1396" y="131"/>
                  <a:pt x="1394" y="133"/>
                  <a:pt x="1392" y="135"/>
                </a:cubicBezTo>
                <a:cubicBezTo>
                  <a:pt x="1390" y="138"/>
                  <a:pt x="1387" y="141"/>
                  <a:pt x="1384" y="144"/>
                </a:cubicBezTo>
                <a:cubicBezTo>
                  <a:pt x="1380" y="146"/>
                  <a:pt x="1378" y="149"/>
                  <a:pt x="1374" y="152"/>
                </a:cubicBezTo>
                <a:cubicBezTo>
                  <a:pt x="1371" y="155"/>
                  <a:pt x="1367" y="159"/>
                  <a:pt x="1362" y="161"/>
                </a:cubicBezTo>
                <a:cubicBezTo>
                  <a:pt x="1351" y="170"/>
                  <a:pt x="1346" y="173"/>
                  <a:pt x="1341" y="168"/>
                </a:cubicBezTo>
                <a:cubicBezTo>
                  <a:pt x="1340" y="166"/>
                  <a:pt x="1341" y="153"/>
                  <a:pt x="1341" y="152"/>
                </a:cubicBezTo>
                <a:cubicBezTo>
                  <a:pt x="1341" y="150"/>
                  <a:pt x="1341" y="150"/>
                  <a:pt x="1341" y="149"/>
                </a:cubicBezTo>
                <a:cubicBezTo>
                  <a:pt x="1342" y="146"/>
                  <a:pt x="1342" y="144"/>
                  <a:pt x="1342" y="142"/>
                </a:cubicBezTo>
                <a:cubicBezTo>
                  <a:pt x="1343" y="138"/>
                  <a:pt x="1343" y="138"/>
                  <a:pt x="1343" y="138"/>
                </a:cubicBezTo>
                <a:cubicBezTo>
                  <a:pt x="1344" y="133"/>
                  <a:pt x="1344" y="133"/>
                  <a:pt x="1344" y="133"/>
                </a:cubicBezTo>
                <a:cubicBezTo>
                  <a:pt x="1345" y="132"/>
                  <a:pt x="1345" y="130"/>
                  <a:pt x="1345" y="129"/>
                </a:cubicBezTo>
                <a:cubicBezTo>
                  <a:pt x="1345" y="129"/>
                  <a:pt x="1346" y="128"/>
                  <a:pt x="1347" y="128"/>
                </a:cubicBezTo>
                <a:cubicBezTo>
                  <a:pt x="1348" y="128"/>
                  <a:pt x="1349" y="127"/>
                  <a:pt x="1350" y="126"/>
                </a:cubicBezTo>
                <a:cubicBezTo>
                  <a:pt x="1351" y="126"/>
                  <a:pt x="1352" y="126"/>
                  <a:pt x="1352" y="125"/>
                </a:cubicBezTo>
                <a:cubicBezTo>
                  <a:pt x="1354" y="125"/>
                  <a:pt x="1356" y="124"/>
                  <a:pt x="1357" y="122"/>
                </a:cubicBezTo>
                <a:cubicBezTo>
                  <a:pt x="1359" y="121"/>
                  <a:pt x="1360" y="120"/>
                  <a:pt x="1362" y="119"/>
                </a:cubicBezTo>
                <a:cubicBezTo>
                  <a:pt x="1363" y="119"/>
                  <a:pt x="1364" y="117"/>
                  <a:pt x="1365" y="116"/>
                </a:cubicBezTo>
                <a:cubicBezTo>
                  <a:pt x="1366" y="115"/>
                  <a:pt x="1367" y="114"/>
                  <a:pt x="1368" y="113"/>
                </a:cubicBezTo>
                <a:cubicBezTo>
                  <a:pt x="1370" y="112"/>
                  <a:pt x="1371" y="110"/>
                  <a:pt x="1372" y="108"/>
                </a:cubicBezTo>
                <a:cubicBezTo>
                  <a:pt x="1372" y="108"/>
                  <a:pt x="1372" y="108"/>
                  <a:pt x="1372" y="108"/>
                </a:cubicBezTo>
                <a:cubicBezTo>
                  <a:pt x="1374" y="106"/>
                  <a:pt x="1375" y="104"/>
                  <a:pt x="1376" y="102"/>
                </a:cubicBezTo>
                <a:cubicBezTo>
                  <a:pt x="1379" y="98"/>
                  <a:pt x="1383" y="88"/>
                  <a:pt x="1385" y="79"/>
                </a:cubicBezTo>
                <a:cubicBezTo>
                  <a:pt x="1387" y="68"/>
                  <a:pt x="1387" y="68"/>
                  <a:pt x="1387" y="68"/>
                </a:cubicBezTo>
                <a:cubicBezTo>
                  <a:pt x="1387" y="66"/>
                  <a:pt x="1386" y="65"/>
                  <a:pt x="1387" y="63"/>
                </a:cubicBezTo>
                <a:cubicBezTo>
                  <a:pt x="1387" y="63"/>
                  <a:pt x="1387" y="62"/>
                  <a:pt x="1386" y="62"/>
                </a:cubicBezTo>
                <a:cubicBezTo>
                  <a:pt x="1385" y="61"/>
                  <a:pt x="1385" y="60"/>
                  <a:pt x="1384" y="59"/>
                </a:cubicBezTo>
                <a:cubicBezTo>
                  <a:pt x="1384" y="59"/>
                  <a:pt x="1384" y="58"/>
                  <a:pt x="1383" y="58"/>
                </a:cubicBezTo>
                <a:cubicBezTo>
                  <a:pt x="1383" y="58"/>
                  <a:pt x="1382" y="58"/>
                  <a:pt x="1382" y="57"/>
                </a:cubicBezTo>
                <a:cubicBezTo>
                  <a:pt x="1380" y="56"/>
                  <a:pt x="1375" y="54"/>
                  <a:pt x="1373" y="54"/>
                </a:cubicBezTo>
                <a:cubicBezTo>
                  <a:pt x="1372" y="53"/>
                  <a:pt x="1371" y="53"/>
                  <a:pt x="1370" y="53"/>
                </a:cubicBezTo>
                <a:cubicBezTo>
                  <a:pt x="1369" y="52"/>
                  <a:pt x="1368" y="52"/>
                  <a:pt x="1368" y="52"/>
                </a:cubicBezTo>
                <a:cubicBezTo>
                  <a:pt x="1367" y="52"/>
                  <a:pt x="1366" y="52"/>
                  <a:pt x="1366" y="52"/>
                </a:cubicBezTo>
                <a:cubicBezTo>
                  <a:pt x="1365" y="52"/>
                  <a:pt x="1364" y="52"/>
                  <a:pt x="1363" y="51"/>
                </a:cubicBezTo>
                <a:cubicBezTo>
                  <a:pt x="1362" y="51"/>
                  <a:pt x="1362" y="51"/>
                  <a:pt x="1362" y="51"/>
                </a:cubicBezTo>
                <a:cubicBezTo>
                  <a:pt x="1361" y="52"/>
                  <a:pt x="1360" y="52"/>
                  <a:pt x="1360" y="53"/>
                </a:cubicBezTo>
                <a:cubicBezTo>
                  <a:pt x="1357" y="55"/>
                  <a:pt x="1357" y="55"/>
                  <a:pt x="1357" y="55"/>
                </a:cubicBezTo>
                <a:cubicBezTo>
                  <a:pt x="1355" y="56"/>
                  <a:pt x="1353" y="57"/>
                  <a:pt x="1351" y="59"/>
                </a:cubicBezTo>
                <a:cubicBezTo>
                  <a:pt x="1350" y="60"/>
                  <a:pt x="1348" y="61"/>
                  <a:pt x="1346" y="62"/>
                </a:cubicBezTo>
                <a:cubicBezTo>
                  <a:pt x="1345" y="63"/>
                  <a:pt x="1343" y="64"/>
                  <a:pt x="1342" y="65"/>
                </a:cubicBezTo>
                <a:cubicBezTo>
                  <a:pt x="1339" y="68"/>
                  <a:pt x="1336" y="71"/>
                  <a:pt x="1333" y="75"/>
                </a:cubicBezTo>
                <a:cubicBezTo>
                  <a:pt x="1331" y="77"/>
                  <a:pt x="1330" y="80"/>
                  <a:pt x="1328" y="82"/>
                </a:cubicBezTo>
                <a:cubicBezTo>
                  <a:pt x="1327" y="84"/>
                  <a:pt x="1326" y="87"/>
                  <a:pt x="1325" y="88"/>
                </a:cubicBezTo>
                <a:cubicBezTo>
                  <a:pt x="1322" y="95"/>
                  <a:pt x="1322" y="95"/>
                  <a:pt x="1322" y="95"/>
                </a:cubicBezTo>
                <a:cubicBezTo>
                  <a:pt x="1319" y="100"/>
                  <a:pt x="1318" y="105"/>
                  <a:pt x="1316" y="110"/>
                </a:cubicBezTo>
                <a:cubicBezTo>
                  <a:pt x="1315" y="112"/>
                  <a:pt x="1315" y="114"/>
                  <a:pt x="1314" y="115"/>
                </a:cubicBezTo>
                <a:cubicBezTo>
                  <a:pt x="1313" y="117"/>
                  <a:pt x="1313" y="117"/>
                  <a:pt x="1313" y="117"/>
                </a:cubicBezTo>
                <a:cubicBezTo>
                  <a:pt x="1312" y="118"/>
                  <a:pt x="1299" y="135"/>
                  <a:pt x="1299" y="136"/>
                </a:cubicBezTo>
                <a:cubicBezTo>
                  <a:pt x="1298" y="137"/>
                  <a:pt x="1298" y="137"/>
                  <a:pt x="1298" y="137"/>
                </a:cubicBezTo>
                <a:cubicBezTo>
                  <a:pt x="1298" y="138"/>
                  <a:pt x="1297" y="138"/>
                  <a:pt x="1297" y="139"/>
                </a:cubicBezTo>
                <a:cubicBezTo>
                  <a:pt x="1294" y="144"/>
                  <a:pt x="1294" y="144"/>
                  <a:pt x="1294" y="144"/>
                </a:cubicBezTo>
                <a:cubicBezTo>
                  <a:pt x="1290" y="149"/>
                  <a:pt x="1290" y="149"/>
                  <a:pt x="1290" y="149"/>
                </a:cubicBezTo>
                <a:cubicBezTo>
                  <a:pt x="1290" y="150"/>
                  <a:pt x="1289" y="150"/>
                  <a:pt x="1289" y="151"/>
                </a:cubicBezTo>
                <a:cubicBezTo>
                  <a:pt x="1288" y="152"/>
                  <a:pt x="1276" y="164"/>
                  <a:pt x="1276" y="164"/>
                </a:cubicBezTo>
                <a:cubicBezTo>
                  <a:pt x="1275" y="164"/>
                  <a:pt x="1275" y="164"/>
                  <a:pt x="1275" y="164"/>
                </a:cubicBezTo>
                <a:cubicBezTo>
                  <a:pt x="1273" y="166"/>
                  <a:pt x="1273" y="166"/>
                  <a:pt x="1273" y="166"/>
                </a:cubicBezTo>
                <a:cubicBezTo>
                  <a:pt x="1271" y="167"/>
                  <a:pt x="1270" y="168"/>
                  <a:pt x="1269" y="168"/>
                </a:cubicBezTo>
                <a:cubicBezTo>
                  <a:pt x="1268" y="167"/>
                  <a:pt x="1268" y="167"/>
                  <a:pt x="1268" y="167"/>
                </a:cubicBezTo>
                <a:cubicBezTo>
                  <a:pt x="1268" y="167"/>
                  <a:pt x="1268" y="167"/>
                  <a:pt x="1268" y="167"/>
                </a:cubicBezTo>
                <a:cubicBezTo>
                  <a:pt x="1268" y="165"/>
                  <a:pt x="1268" y="165"/>
                  <a:pt x="1268" y="165"/>
                </a:cubicBezTo>
                <a:cubicBezTo>
                  <a:pt x="1268" y="165"/>
                  <a:pt x="1268" y="164"/>
                  <a:pt x="1267" y="164"/>
                </a:cubicBezTo>
                <a:cubicBezTo>
                  <a:pt x="1267" y="162"/>
                  <a:pt x="1267" y="162"/>
                  <a:pt x="1267" y="162"/>
                </a:cubicBezTo>
                <a:cubicBezTo>
                  <a:pt x="1267" y="162"/>
                  <a:pt x="1266" y="161"/>
                  <a:pt x="1266" y="160"/>
                </a:cubicBezTo>
                <a:cubicBezTo>
                  <a:pt x="1266" y="159"/>
                  <a:pt x="1266" y="159"/>
                  <a:pt x="1266" y="159"/>
                </a:cubicBezTo>
                <a:cubicBezTo>
                  <a:pt x="1266" y="158"/>
                  <a:pt x="1266" y="158"/>
                  <a:pt x="1266" y="158"/>
                </a:cubicBezTo>
                <a:cubicBezTo>
                  <a:pt x="1266" y="157"/>
                  <a:pt x="1266" y="156"/>
                  <a:pt x="1265" y="155"/>
                </a:cubicBezTo>
                <a:cubicBezTo>
                  <a:pt x="1265" y="154"/>
                  <a:pt x="1265" y="154"/>
                  <a:pt x="1265" y="154"/>
                </a:cubicBezTo>
                <a:cubicBezTo>
                  <a:pt x="1266" y="153"/>
                  <a:pt x="1266" y="152"/>
                  <a:pt x="1266" y="151"/>
                </a:cubicBezTo>
                <a:cubicBezTo>
                  <a:pt x="1266" y="150"/>
                  <a:pt x="1266" y="150"/>
                  <a:pt x="1266" y="149"/>
                </a:cubicBezTo>
                <a:cubicBezTo>
                  <a:pt x="1266" y="148"/>
                  <a:pt x="1266" y="148"/>
                  <a:pt x="1266" y="147"/>
                </a:cubicBezTo>
                <a:cubicBezTo>
                  <a:pt x="1267" y="147"/>
                  <a:pt x="1267" y="146"/>
                  <a:pt x="1267" y="146"/>
                </a:cubicBezTo>
                <a:cubicBezTo>
                  <a:pt x="1267" y="145"/>
                  <a:pt x="1267" y="145"/>
                  <a:pt x="1267" y="145"/>
                </a:cubicBezTo>
                <a:cubicBezTo>
                  <a:pt x="1267" y="144"/>
                  <a:pt x="1267" y="144"/>
                  <a:pt x="1267" y="144"/>
                </a:cubicBezTo>
                <a:cubicBezTo>
                  <a:pt x="1267" y="143"/>
                  <a:pt x="1267" y="143"/>
                  <a:pt x="1268" y="142"/>
                </a:cubicBezTo>
                <a:cubicBezTo>
                  <a:pt x="1268" y="142"/>
                  <a:pt x="1268" y="142"/>
                  <a:pt x="1268" y="141"/>
                </a:cubicBezTo>
                <a:cubicBezTo>
                  <a:pt x="1268" y="141"/>
                  <a:pt x="1268" y="141"/>
                  <a:pt x="1268" y="140"/>
                </a:cubicBezTo>
                <a:cubicBezTo>
                  <a:pt x="1268" y="140"/>
                  <a:pt x="1268" y="139"/>
                  <a:pt x="1268" y="139"/>
                </a:cubicBezTo>
                <a:cubicBezTo>
                  <a:pt x="1269" y="138"/>
                  <a:pt x="1269" y="138"/>
                  <a:pt x="1269" y="138"/>
                </a:cubicBezTo>
                <a:cubicBezTo>
                  <a:pt x="1269" y="137"/>
                  <a:pt x="1269" y="137"/>
                  <a:pt x="1269" y="137"/>
                </a:cubicBezTo>
                <a:cubicBezTo>
                  <a:pt x="1269" y="137"/>
                  <a:pt x="1269" y="136"/>
                  <a:pt x="1269" y="136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1"/>
                  <a:pt x="1270" y="131"/>
                  <a:pt x="1270" y="131"/>
                </a:cubicBezTo>
                <a:cubicBezTo>
                  <a:pt x="1270" y="130"/>
                  <a:pt x="1270" y="130"/>
                  <a:pt x="1270" y="129"/>
                </a:cubicBezTo>
                <a:cubicBezTo>
                  <a:pt x="1270" y="128"/>
                  <a:pt x="1270" y="128"/>
                  <a:pt x="1270" y="128"/>
                </a:cubicBezTo>
                <a:cubicBezTo>
                  <a:pt x="1271" y="126"/>
                  <a:pt x="1271" y="125"/>
                  <a:pt x="1272" y="124"/>
                </a:cubicBezTo>
                <a:cubicBezTo>
                  <a:pt x="1272" y="123"/>
                  <a:pt x="1272" y="122"/>
                  <a:pt x="1272" y="121"/>
                </a:cubicBezTo>
                <a:cubicBezTo>
                  <a:pt x="1273" y="120"/>
                  <a:pt x="1273" y="118"/>
                  <a:pt x="1273" y="117"/>
                </a:cubicBezTo>
                <a:cubicBezTo>
                  <a:pt x="1274" y="117"/>
                  <a:pt x="1274" y="116"/>
                  <a:pt x="1274" y="116"/>
                </a:cubicBezTo>
                <a:cubicBezTo>
                  <a:pt x="1274" y="116"/>
                  <a:pt x="1274" y="116"/>
                  <a:pt x="1274" y="116"/>
                </a:cubicBezTo>
                <a:cubicBezTo>
                  <a:pt x="1274" y="115"/>
                  <a:pt x="1274" y="114"/>
                  <a:pt x="1274" y="114"/>
                </a:cubicBezTo>
                <a:cubicBezTo>
                  <a:pt x="1274" y="113"/>
                  <a:pt x="1274" y="113"/>
                  <a:pt x="1274" y="113"/>
                </a:cubicBezTo>
                <a:cubicBezTo>
                  <a:pt x="1275" y="112"/>
                  <a:pt x="1276" y="111"/>
                  <a:pt x="1276" y="110"/>
                </a:cubicBezTo>
                <a:cubicBezTo>
                  <a:pt x="1276" y="109"/>
                  <a:pt x="1276" y="108"/>
                  <a:pt x="1277" y="106"/>
                </a:cubicBezTo>
                <a:cubicBezTo>
                  <a:pt x="1277" y="106"/>
                  <a:pt x="1277" y="105"/>
                  <a:pt x="1277" y="105"/>
                </a:cubicBezTo>
                <a:cubicBezTo>
                  <a:pt x="1277" y="105"/>
                  <a:pt x="1277" y="105"/>
                  <a:pt x="1277" y="105"/>
                </a:cubicBezTo>
                <a:cubicBezTo>
                  <a:pt x="1277" y="104"/>
                  <a:pt x="1278" y="104"/>
                  <a:pt x="1278" y="104"/>
                </a:cubicBezTo>
                <a:cubicBezTo>
                  <a:pt x="1278" y="103"/>
                  <a:pt x="1278" y="102"/>
                  <a:pt x="1279" y="101"/>
                </a:cubicBezTo>
                <a:cubicBezTo>
                  <a:pt x="1279" y="100"/>
                  <a:pt x="1279" y="100"/>
                  <a:pt x="1279" y="100"/>
                </a:cubicBezTo>
                <a:cubicBezTo>
                  <a:pt x="1279" y="100"/>
                  <a:pt x="1280" y="99"/>
                  <a:pt x="1280" y="98"/>
                </a:cubicBezTo>
                <a:cubicBezTo>
                  <a:pt x="1281" y="96"/>
                  <a:pt x="1281" y="96"/>
                  <a:pt x="1281" y="96"/>
                </a:cubicBezTo>
                <a:cubicBezTo>
                  <a:pt x="1281" y="96"/>
                  <a:pt x="1281" y="96"/>
                  <a:pt x="1281" y="96"/>
                </a:cubicBezTo>
                <a:cubicBezTo>
                  <a:pt x="1281" y="95"/>
                  <a:pt x="1282" y="95"/>
                  <a:pt x="1282" y="94"/>
                </a:cubicBezTo>
                <a:cubicBezTo>
                  <a:pt x="1282" y="91"/>
                  <a:pt x="1282" y="91"/>
                  <a:pt x="1282" y="91"/>
                </a:cubicBezTo>
                <a:cubicBezTo>
                  <a:pt x="1283" y="90"/>
                  <a:pt x="1283" y="90"/>
                  <a:pt x="1283" y="90"/>
                </a:cubicBezTo>
                <a:cubicBezTo>
                  <a:pt x="1284" y="88"/>
                  <a:pt x="1284" y="86"/>
                  <a:pt x="1284" y="84"/>
                </a:cubicBezTo>
                <a:cubicBezTo>
                  <a:pt x="1284" y="84"/>
                  <a:pt x="1285" y="84"/>
                  <a:pt x="1285" y="83"/>
                </a:cubicBezTo>
                <a:cubicBezTo>
                  <a:pt x="1285" y="81"/>
                  <a:pt x="1285" y="80"/>
                  <a:pt x="1285" y="78"/>
                </a:cubicBezTo>
                <a:cubicBezTo>
                  <a:pt x="1285" y="74"/>
                  <a:pt x="1285" y="74"/>
                  <a:pt x="1285" y="74"/>
                </a:cubicBezTo>
                <a:cubicBezTo>
                  <a:pt x="1286" y="74"/>
                  <a:pt x="1285" y="73"/>
                  <a:pt x="1285" y="72"/>
                </a:cubicBezTo>
                <a:cubicBezTo>
                  <a:pt x="1285" y="72"/>
                  <a:pt x="1285" y="72"/>
                  <a:pt x="1285" y="72"/>
                </a:cubicBezTo>
                <a:cubicBezTo>
                  <a:pt x="1285" y="72"/>
                  <a:pt x="1285" y="71"/>
                  <a:pt x="1285" y="71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85" y="69"/>
                  <a:pt x="1284" y="68"/>
                  <a:pt x="1283" y="67"/>
                </a:cubicBezTo>
                <a:cubicBezTo>
                  <a:pt x="1283" y="66"/>
                  <a:pt x="1283" y="66"/>
                  <a:pt x="1283" y="66"/>
                </a:cubicBezTo>
                <a:cubicBezTo>
                  <a:pt x="1282" y="65"/>
                  <a:pt x="1281" y="64"/>
                  <a:pt x="1281" y="63"/>
                </a:cubicBezTo>
                <a:cubicBezTo>
                  <a:pt x="1279" y="62"/>
                  <a:pt x="1277" y="60"/>
                  <a:pt x="1275" y="59"/>
                </a:cubicBezTo>
                <a:cubicBezTo>
                  <a:pt x="1274" y="59"/>
                  <a:pt x="1274" y="59"/>
                  <a:pt x="1274" y="59"/>
                </a:cubicBezTo>
                <a:cubicBezTo>
                  <a:pt x="1273" y="58"/>
                  <a:pt x="1273" y="58"/>
                  <a:pt x="1273" y="58"/>
                </a:cubicBezTo>
                <a:cubicBezTo>
                  <a:pt x="1272" y="58"/>
                  <a:pt x="1272" y="58"/>
                  <a:pt x="1272" y="58"/>
                </a:cubicBezTo>
                <a:cubicBezTo>
                  <a:pt x="1271" y="58"/>
                  <a:pt x="1270" y="57"/>
                  <a:pt x="1268" y="57"/>
                </a:cubicBezTo>
                <a:cubicBezTo>
                  <a:pt x="1268" y="57"/>
                  <a:pt x="1268" y="57"/>
                  <a:pt x="1267" y="57"/>
                </a:cubicBezTo>
                <a:cubicBezTo>
                  <a:pt x="1266" y="57"/>
                  <a:pt x="1266" y="57"/>
                  <a:pt x="1265" y="58"/>
                </a:cubicBezTo>
                <a:cubicBezTo>
                  <a:pt x="1265" y="59"/>
                  <a:pt x="1265" y="59"/>
                  <a:pt x="1265" y="60"/>
                </a:cubicBezTo>
                <a:cubicBezTo>
                  <a:pt x="1264" y="60"/>
                  <a:pt x="1264" y="60"/>
                  <a:pt x="1264" y="60"/>
                </a:cubicBezTo>
                <a:cubicBezTo>
                  <a:pt x="1264" y="61"/>
                  <a:pt x="1264" y="61"/>
                  <a:pt x="1264" y="61"/>
                </a:cubicBezTo>
                <a:cubicBezTo>
                  <a:pt x="1263" y="62"/>
                  <a:pt x="1263" y="62"/>
                  <a:pt x="1263" y="62"/>
                </a:cubicBezTo>
                <a:cubicBezTo>
                  <a:pt x="1263" y="63"/>
                  <a:pt x="1262" y="64"/>
                  <a:pt x="1262" y="65"/>
                </a:cubicBezTo>
                <a:cubicBezTo>
                  <a:pt x="1262" y="66"/>
                  <a:pt x="1262" y="66"/>
                  <a:pt x="1262" y="66"/>
                </a:cubicBezTo>
                <a:cubicBezTo>
                  <a:pt x="1262" y="66"/>
                  <a:pt x="1261" y="66"/>
                  <a:pt x="1261" y="67"/>
                </a:cubicBezTo>
                <a:cubicBezTo>
                  <a:pt x="1261" y="68"/>
                  <a:pt x="1261" y="68"/>
                  <a:pt x="1261" y="68"/>
                </a:cubicBezTo>
                <a:cubicBezTo>
                  <a:pt x="1260" y="70"/>
                  <a:pt x="1260" y="71"/>
                  <a:pt x="1260" y="72"/>
                </a:cubicBezTo>
                <a:cubicBezTo>
                  <a:pt x="1259" y="76"/>
                  <a:pt x="1259" y="76"/>
                  <a:pt x="1259" y="76"/>
                </a:cubicBezTo>
                <a:cubicBezTo>
                  <a:pt x="1258" y="78"/>
                  <a:pt x="1258" y="78"/>
                  <a:pt x="1258" y="78"/>
                </a:cubicBezTo>
                <a:cubicBezTo>
                  <a:pt x="1258" y="80"/>
                  <a:pt x="1257" y="82"/>
                  <a:pt x="1256" y="84"/>
                </a:cubicBezTo>
                <a:cubicBezTo>
                  <a:pt x="1255" y="88"/>
                  <a:pt x="1255" y="88"/>
                  <a:pt x="1255" y="88"/>
                </a:cubicBezTo>
                <a:cubicBezTo>
                  <a:pt x="1254" y="89"/>
                  <a:pt x="1254" y="91"/>
                  <a:pt x="1253" y="92"/>
                </a:cubicBezTo>
                <a:cubicBezTo>
                  <a:pt x="1252" y="95"/>
                  <a:pt x="1252" y="95"/>
                  <a:pt x="1252" y="95"/>
                </a:cubicBezTo>
                <a:cubicBezTo>
                  <a:pt x="1250" y="101"/>
                  <a:pt x="1250" y="101"/>
                  <a:pt x="1250" y="101"/>
                </a:cubicBezTo>
                <a:cubicBezTo>
                  <a:pt x="1250" y="102"/>
                  <a:pt x="1250" y="102"/>
                  <a:pt x="1250" y="102"/>
                </a:cubicBezTo>
                <a:cubicBezTo>
                  <a:pt x="1250" y="103"/>
                  <a:pt x="1250" y="103"/>
                  <a:pt x="1250" y="103"/>
                </a:cubicBezTo>
                <a:cubicBezTo>
                  <a:pt x="1248" y="107"/>
                  <a:pt x="1247" y="111"/>
                  <a:pt x="1246" y="116"/>
                </a:cubicBezTo>
                <a:cubicBezTo>
                  <a:pt x="1245" y="118"/>
                  <a:pt x="1245" y="121"/>
                  <a:pt x="1244" y="124"/>
                </a:cubicBezTo>
                <a:cubicBezTo>
                  <a:pt x="1244" y="126"/>
                  <a:pt x="1244" y="126"/>
                  <a:pt x="1244" y="126"/>
                </a:cubicBezTo>
                <a:cubicBezTo>
                  <a:pt x="1243" y="129"/>
                  <a:pt x="1243" y="129"/>
                  <a:pt x="1243" y="129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1" y="139"/>
                  <a:pt x="1241" y="141"/>
                  <a:pt x="1241" y="143"/>
                </a:cubicBezTo>
                <a:cubicBezTo>
                  <a:pt x="1240" y="144"/>
                  <a:pt x="1240" y="145"/>
                  <a:pt x="1240" y="146"/>
                </a:cubicBezTo>
                <a:cubicBezTo>
                  <a:pt x="1240" y="149"/>
                  <a:pt x="1240" y="149"/>
                  <a:pt x="1240" y="149"/>
                </a:cubicBezTo>
                <a:cubicBezTo>
                  <a:pt x="1240" y="150"/>
                  <a:pt x="1240" y="151"/>
                  <a:pt x="1240" y="152"/>
                </a:cubicBezTo>
                <a:cubicBezTo>
                  <a:pt x="1240" y="154"/>
                  <a:pt x="1240" y="154"/>
                  <a:pt x="1240" y="154"/>
                </a:cubicBezTo>
                <a:cubicBezTo>
                  <a:pt x="1240" y="156"/>
                  <a:pt x="1240" y="156"/>
                  <a:pt x="1240" y="156"/>
                </a:cubicBezTo>
                <a:cubicBezTo>
                  <a:pt x="1240" y="158"/>
                  <a:pt x="1240" y="158"/>
                  <a:pt x="1240" y="158"/>
                </a:cubicBezTo>
                <a:cubicBezTo>
                  <a:pt x="1240" y="159"/>
                  <a:pt x="1240" y="160"/>
                  <a:pt x="1241" y="161"/>
                </a:cubicBezTo>
                <a:cubicBezTo>
                  <a:pt x="1241" y="161"/>
                  <a:pt x="1241" y="161"/>
                  <a:pt x="1241" y="161"/>
                </a:cubicBezTo>
                <a:cubicBezTo>
                  <a:pt x="1241" y="162"/>
                  <a:pt x="1241" y="162"/>
                  <a:pt x="1241" y="163"/>
                </a:cubicBezTo>
                <a:cubicBezTo>
                  <a:pt x="1242" y="164"/>
                  <a:pt x="1242" y="165"/>
                  <a:pt x="1242" y="166"/>
                </a:cubicBezTo>
                <a:cubicBezTo>
                  <a:pt x="1242" y="168"/>
                  <a:pt x="1243" y="170"/>
                  <a:pt x="1244" y="172"/>
                </a:cubicBezTo>
                <a:cubicBezTo>
                  <a:pt x="1245" y="174"/>
                  <a:pt x="1245" y="174"/>
                  <a:pt x="1245" y="174"/>
                </a:cubicBezTo>
                <a:cubicBezTo>
                  <a:pt x="1246" y="175"/>
                  <a:pt x="1246" y="177"/>
                  <a:pt x="1248" y="177"/>
                </a:cubicBezTo>
                <a:cubicBezTo>
                  <a:pt x="1249" y="178"/>
                  <a:pt x="1250" y="179"/>
                  <a:pt x="1251" y="180"/>
                </a:cubicBezTo>
                <a:cubicBezTo>
                  <a:pt x="1252" y="180"/>
                  <a:pt x="1254" y="181"/>
                  <a:pt x="1255" y="181"/>
                </a:cubicBezTo>
                <a:cubicBezTo>
                  <a:pt x="1257" y="182"/>
                  <a:pt x="1259" y="182"/>
                  <a:pt x="1261" y="183"/>
                </a:cubicBezTo>
                <a:cubicBezTo>
                  <a:pt x="1262" y="183"/>
                  <a:pt x="1262" y="183"/>
                  <a:pt x="1262" y="183"/>
                </a:cubicBezTo>
                <a:cubicBezTo>
                  <a:pt x="1264" y="182"/>
                  <a:pt x="1266" y="182"/>
                  <a:pt x="1268" y="180"/>
                </a:cubicBezTo>
                <a:cubicBezTo>
                  <a:pt x="1269" y="180"/>
                  <a:pt x="1269" y="180"/>
                  <a:pt x="1269" y="180"/>
                </a:cubicBezTo>
                <a:cubicBezTo>
                  <a:pt x="1270" y="180"/>
                  <a:pt x="1271" y="179"/>
                  <a:pt x="1272" y="178"/>
                </a:cubicBezTo>
                <a:cubicBezTo>
                  <a:pt x="1274" y="177"/>
                  <a:pt x="1275" y="176"/>
                  <a:pt x="1276" y="175"/>
                </a:cubicBezTo>
                <a:cubicBezTo>
                  <a:pt x="1277" y="174"/>
                  <a:pt x="1277" y="174"/>
                  <a:pt x="1277" y="174"/>
                </a:cubicBezTo>
                <a:cubicBezTo>
                  <a:pt x="1278" y="173"/>
                  <a:pt x="1280" y="171"/>
                  <a:pt x="1281" y="169"/>
                </a:cubicBezTo>
                <a:cubicBezTo>
                  <a:pt x="1293" y="158"/>
                  <a:pt x="1293" y="158"/>
                  <a:pt x="1293" y="158"/>
                </a:cubicBezTo>
                <a:cubicBezTo>
                  <a:pt x="1294" y="156"/>
                  <a:pt x="1294" y="155"/>
                  <a:pt x="1295" y="154"/>
                </a:cubicBezTo>
                <a:cubicBezTo>
                  <a:pt x="1296" y="153"/>
                  <a:pt x="1296" y="153"/>
                  <a:pt x="1296" y="153"/>
                </a:cubicBezTo>
                <a:cubicBezTo>
                  <a:pt x="1297" y="152"/>
                  <a:pt x="1297" y="152"/>
                  <a:pt x="1297" y="152"/>
                </a:cubicBezTo>
                <a:cubicBezTo>
                  <a:pt x="1297" y="152"/>
                  <a:pt x="1297" y="152"/>
                  <a:pt x="1298" y="152"/>
                </a:cubicBezTo>
                <a:cubicBezTo>
                  <a:pt x="1300" y="149"/>
                  <a:pt x="1300" y="149"/>
                  <a:pt x="1300" y="149"/>
                </a:cubicBezTo>
                <a:cubicBezTo>
                  <a:pt x="1300" y="149"/>
                  <a:pt x="1300" y="148"/>
                  <a:pt x="1300" y="148"/>
                </a:cubicBezTo>
                <a:cubicBezTo>
                  <a:pt x="1301" y="147"/>
                  <a:pt x="1302" y="146"/>
                  <a:pt x="1302" y="145"/>
                </a:cubicBezTo>
                <a:cubicBezTo>
                  <a:pt x="1303" y="144"/>
                  <a:pt x="1303" y="144"/>
                  <a:pt x="1303" y="144"/>
                </a:cubicBezTo>
                <a:cubicBezTo>
                  <a:pt x="1304" y="143"/>
                  <a:pt x="1304" y="142"/>
                  <a:pt x="1305" y="141"/>
                </a:cubicBezTo>
                <a:cubicBezTo>
                  <a:pt x="1306" y="139"/>
                  <a:pt x="1307" y="138"/>
                  <a:pt x="1308" y="136"/>
                </a:cubicBezTo>
                <a:cubicBezTo>
                  <a:pt x="1308" y="136"/>
                  <a:pt x="1309" y="135"/>
                  <a:pt x="1309" y="134"/>
                </a:cubicBezTo>
                <a:cubicBezTo>
                  <a:pt x="1309" y="136"/>
                  <a:pt x="1309" y="137"/>
                  <a:pt x="1308" y="138"/>
                </a:cubicBezTo>
                <a:cubicBezTo>
                  <a:pt x="1308" y="143"/>
                  <a:pt x="1307" y="146"/>
                  <a:pt x="1307" y="150"/>
                </a:cubicBezTo>
                <a:cubicBezTo>
                  <a:pt x="1307" y="151"/>
                  <a:pt x="1307" y="151"/>
                  <a:pt x="1307" y="152"/>
                </a:cubicBezTo>
                <a:cubicBezTo>
                  <a:pt x="1307" y="155"/>
                  <a:pt x="1307" y="158"/>
                  <a:pt x="1307" y="161"/>
                </a:cubicBezTo>
                <a:cubicBezTo>
                  <a:pt x="1308" y="163"/>
                  <a:pt x="1308" y="164"/>
                  <a:pt x="1309" y="166"/>
                </a:cubicBezTo>
                <a:cubicBezTo>
                  <a:pt x="1309" y="168"/>
                  <a:pt x="1310" y="169"/>
                  <a:pt x="1310" y="171"/>
                </a:cubicBezTo>
                <a:cubicBezTo>
                  <a:pt x="1312" y="174"/>
                  <a:pt x="1314" y="176"/>
                  <a:pt x="1316" y="178"/>
                </a:cubicBezTo>
                <a:cubicBezTo>
                  <a:pt x="1318" y="179"/>
                  <a:pt x="1320" y="180"/>
                  <a:pt x="1322" y="181"/>
                </a:cubicBezTo>
                <a:cubicBezTo>
                  <a:pt x="1324" y="182"/>
                  <a:pt x="1326" y="182"/>
                  <a:pt x="1328" y="182"/>
                </a:cubicBezTo>
                <a:cubicBezTo>
                  <a:pt x="1330" y="183"/>
                  <a:pt x="1332" y="183"/>
                  <a:pt x="1334" y="183"/>
                </a:cubicBezTo>
                <a:cubicBezTo>
                  <a:pt x="1336" y="183"/>
                  <a:pt x="1343" y="183"/>
                  <a:pt x="1344" y="183"/>
                </a:cubicBezTo>
                <a:cubicBezTo>
                  <a:pt x="1360" y="176"/>
                  <a:pt x="1373" y="164"/>
                  <a:pt x="1372" y="165"/>
                </a:cubicBezTo>
                <a:cubicBezTo>
                  <a:pt x="1374" y="164"/>
                  <a:pt x="1377" y="162"/>
                  <a:pt x="1379" y="160"/>
                </a:cubicBezTo>
                <a:cubicBezTo>
                  <a:pt x="1381" y="158"/>
                  <a:pt x="1383" y="156"/>
                  <a:pt x="1385" y="155"/>
                </a:cubicBezTo>
                <a:cubicBezTo>
                  <a:pt x="1386" y="154"/>
                  <a:pt x="1386" y="154"/>
                  <a:pt x="1386" y="153"/>
                </a:cubicBezTo>
                <a:cubicBezTo>
                  <a:pt x="1389" y="150"/>
                  <a:pt x="1392" y="148"/>
                  <a:pt x="1395" y="145"/>
                </a:cubicBezTo>
                <a:cubicBezTo>
                  <a:pt x="1397" y="142"/>
                  <a:pt x="1399" y="140"/>
                  <a:pt x="1402" y="137"/>
                </a:cubicBezTo>
                <a:cubicBezTo>
                  <a:pt x="1402" y="137"/>
                  <a:pt x="1402" y="136"/>
                  <a:pt x="1402" y="136"/>
                </a:cubicBezTo>
                <a:cubicBezTo>
                  <a:pt x="1404" y="134"/>
                  <a:pt x="1405" y="132"/>
                  <a:pt x="1407" y="130"/>
                </a:cubicBezTo>
                <a:cubicBezTo>
                  <a:pt x="1409" y="127"/>
                  <a:pt x="1414" y="119"/>
                  <a:pt x="1416" y="116"/>
                </a:cubicBezTo>
                <a:cubicBezTo>
                  <a:pt x="1418" y="113"/>
                  <a:pt x="1419" y="110"/>
                  <a:pt x="1421" y="108"/>
                </a:cubicBezTo>
                <a:cubicBezTo>
                  <a:pt x="1425" y="101"/>
                  <a:pt x="1423" y="97"/>
                  <a:pt x="1422" y="95"/>
                </a:cubicBezTo>
                <a:close/>
                <a:moveTo>
                  <a:pt x="1348" y="113"/>
                </a:moveTo>
                <a:cubicBezTo>
                  <a:pt x="1348" y="112"/>
                  <a:pt x="1348" y="112"/>
                  <a:pt x="1348" y="112"/>
                </a:cubicBezTo>
                <a:cubicBezTo>
                  <a:pt x="1350" y="110"/>
                  <a:pt x="1354" y="96"/>
                  <a:pt x="1355" y="94"/>
                </a:cubicBezTo>
                <a:cubicBezTo>
                  <a:pt x="1355" y="91"/>
                  <a:pt x="1356" y="89"/>
                  <a:pt x="1357" y="86"/>
                </a:cubicBezTo>
                <a:cubicBezTo>
                  <a:pt x="1358" y="84"/>
                  <a:pt x="1359" y="83"/>
                  <a:pt x="1360" y="81"/>
                </a:cubicBezTo>
                <a:cubicBezTo>
                  <a:pt x="1360" y="79"/>
                  <a:pt x="1361" y="78"/>
                  <a:pt x="1362" y="78"/>
                </a:cubicBezTo>
                <a:cubicBezTo>
                  <a:pt x="1362" y="77"/>
                  <a:pt x="1363" y="77"/>
                  <a:pt x="1363" y="76"/>
                </a:cubicBezTo>
                <a:cubicBezTo>
                  <a:pt x="1364" y="73"/>
                  <a:pt x="1366" y="71"/>
                  <a:pt x="1368" y="69"/>
                </a:cubicBezTo>
                <a:cubicBezTo>
                  <a:pt x="1369" y="67"/>
                  <a:pt x="1370" y="66"/>
                  <a:pt x="1371" y="65"/>
                </a:cubicBezTo>
                <a:cubicBezTo>
                  <a:pt x="1371" y="65"/>
                  <a:pt x="1372" y="64"/>
                  <a:pt x="1373" y="64"/>
                </a:cubicBezTo>
                <a:cubicBezTo>
                  <a:pt x="1373" y="63"/>
                  <a:pt x="1374" y="63"/>
                  <a:pt x="1374" y="63"/>
                </a:cubicBezTo>
                <a:cubicBezTo>
                  <a:pt x="1375" y="62"/>
                  <a:pt x="1375" y="62"/>
                  <a:pt x="1376" y="61"/>
                </a:cubicBezTo>
                <a:cubicBezTo>
                  <a:pt x="1377" y="61"/>
                  <a:pt x="1378" y="61"/>
                  <a:pt x="1378" y="63"/>
                </a:cubicBezTo>
                <a:cubicBezTo>
                  <a:pt x="1379" y="63"/>
                  <a:pt x="1379" y="63"/>
                  <a:pt x="1379" y="63"/>
                </a:cubicBezTo>
                <a:cubicBezTo>
                  <a:pt x="1379" y="65"/>
                  <a:pt x="1379" y="65"/>
                  <a:pt x="1379" y="65"/>
                </a:cubicBezTo>
                <a:cubicBezTo>
                  <a:pt x="1378" y="73"/>
                  <a:pt x="1379" y="80"/>
                  <a:pt x="1372" y="91"/>
                </a:cubicBezTo>
                <a:cubicBezTo>
                  <a:pt x="1365" y="102"/>
                  <a:pt x="1359" y="107"/>
                  <a:pt x="1356" y="109"/>
                </a:cubicBezTo>
                <a:cubicBezTo>
                  <a:pt x="1354" y="111"/>
                  <a:pt x="1352" y="112"/>
                  <a:pt x="1350" y="113"/>
                </a:cubicBezTo>
                <a:cubicBezTo>
                  <a:pt x="1349" y="114"/>
                  <a:pt x="1349" y="114"/>
                  <a:pt x="1349" y="114"/>
                </a:cubicBezTo>
                <a:cubicBezTo>
                  <a:pt x="1349" y="114"/>
                  <a:pt x="1348" y="114"/>
                  <a:pt x="1348" y="114"/>
                </a:cubicBezTo>
                <a:lnTo>
                  <a:pt x="1348" y="113"/>
                </a:lnTo>
                <a:close/>
              </a:path>
            </a:pathLst>
          </a:custGeom>
          <a:solidFill>
            <a:srgbClr val="EA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/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4319972" y="5688406"/>
            <a:ext cx="504056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5220"/>
      </p:ext>
    </p:extLst>
  </p:cSld>
  <p:clrMapOvr>
    <a:masterClrMapping/>
  </p:clrMapOvr>
</p:sld>
</file>

<file path=ppt/theme/theme1.xml><?xml version="1.0" encoding="utf-8"?>
<a:theme xmlns:a="http://schemas.openxmlformats.org/drawingml/2006/main" name="InfoDiagram motive">
  <a:themeElements>
    <a:clrScheme name="iD4">
      <a:dk1>
        <a:sysClr val="windowText" lastClr="000000"/>
      </a:dk1>
      <a:lt1>
        <a:sysClr val="window" lastClr="FFFFFF"/>
      </a:lt1>
      <a:dk2>
        <a:srgbClr val="1A5882"/>
      </a:dk2>
      <a:lt2>
        <a:srgbClr val="E4E8EC"/>
      </a:lt2>
      <a:accent1>
        <a:srgbClr val="00A4DE"/>
      </a:accent1>
      <a:accent2>
        <a:srgbClr val="85096A"/>
      </a:accent2>
      <a:accent3>
        <a:srgbClr val="6D7689"/>
      </a:accent3>
      <a:accent4>
        <a:srgbClr val="159794"/>
      </a:accent4>
      <a:accent5>
        <a:srgbClr val="FFAA19"/>
      </a:accent5>
      <a:accent6>
        <a:srgbClr val="90CF03"/>
      </a:accent6>
      <a:hlink>
        <a:srgbClr val="00A4DE"/>
      </a:hlink>
      <a:folHlink>
        <a:srgbClr val="85096A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7726</TotalTime>
  <Words>83</Words>
  <Application>Microsoft Office PowerPoint</Application>
  <PresentationFormat>On-screen Show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Script</vt:lpstr>
      <vt:lpstr>InfoDiagram motive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Akwarelowe grafiki</vt:lpstr>
      <vt:lpstr>PowerPoint Presentation</vt:lpstr>
      <vt:lpstr>Napisy Kocham Cię</vt:lpstr>
      <vt:lpstr>Ornamenty</vt:lpstr>
      <vt:lpstr>PowerPoint Presentation</vt:lpstr>
      <vt:lpstr>Ikonki</vt:lpstr>
      <vt:lpstr>Tła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odrecznie ikonki Valentines</dc:title>
  <dc:creator>Izabela Z. from infoDiagram.com</dc:creator>
  <dc:description>© infodiagram Ltd., Single user license. Contact us for extending license or more visuals www.infoDiagram.com</dc:description>
  <cp:lastModifiedBy>Peter Z. (real)</cp:lastModifiedBy>
  <cp:revision>476</cp:revision>
  <dcterms:created xsi:type="dcterms:W3CDTF">2013-09-20T13:41:11Z</dcterms:created>
  <dcterms:modified xsi:type="dcterms:W3CDTF">2023-02-09T22:32:24Z</dcterms:modified>
</cp:coreProperties>
</file>